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removePersonalInfoOnSave="1" saveSubsetFonts="1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736" r:id="rId2"/>
    <p:sldId id="797" r:id="rId3"/>
    <p:sldId id="798" r:id="rId4"/>
    <p:sldId id="795" r:id="rId5"/>
    <p:sldId id="745" r:id="rId6"/>
    <p:sldId id="743" r:id="rId7"/>
    <p:sldId id="746" r:id="rId8"/>
    <p:sldId id="256" r:id="rId9"/>
  </p:sldIdLst>
  <p:sldSz cx="13681075" cy="10080625"/>
  <p:notesSz cx="6646863" cy="9777413"/>
  <p:defaultTextStyle>
    <a:defPPr>
      <a:defRPr lang="ja-JP"/>
    </a:defPPr>
    <a:lvl1pPr algn="l" defTabSz="1355725" rtl="0" eaLnBrk="0" fontAlgn="base" hangingPunct="0">
      <a:spcBef>
        <a:spcPct val="0"/>
      </a:spcBef>
      <a:spcAft>
        <a:spcPct val="0"/>
      </a:spcAft>
      <a:defRPr kumimoji="1" sz="27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50" charset="-128"/>
        <a:cs typeface="+mn-cs"/>
      </a:defRPr>
    </a:lvl1pPr>
    <a:lvl2pPr marL="677863" indent="-192088" algn="l" defTabSz="1355725" rtl="0" eaLnBrk="0" fontAlgn="base" hangingPunct="0">
      <a:spcBef>
        <a:spcPct val="0"/>
      </a:spcBef>
      <a:spcAft>
        <a:spcPct val="0"/>
      </a:spcAft>
      <a:defRPr kumimoji="1" sz="27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50" charset="-128"/>
        <a:cs typeface="+mn-cs"/>
      </a:defRPr>
    </a:lvl2pPr>
    <a:lvl3pPr marL="1355725" indent="-385763" algn="l" defTabSz="1355725" rtl="0" eaLnBrk="0" fontAlgn="base" hangingPunct="0">
      <a:spcBef>
        <a:spcPct val="0"/>
      </a:spcBef>
      <a:spcAft>
        <a:spcPct val="0"/>
      </a:spcAft>
      <a:defRPr kumimoji="1" sz="27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50" charset="-128"/>
        <a:cs typeface="+mn-cs"/>
      </a:defRPr>
    </a:lvl3pPr>
    <a:lvl4pPr marL="2035175" indent="-579438" algn="l" defTabSz="1355725" rtl="0" eaLnBrk="0" fontAlgn="base" hangingPunct="0">
      <a:spcBef>
        <a:spcPct val="0"/>
      </a:spcBef>
      <a:spcAft>
        <a:spcPct val="0"/>
      </a:spcAft>
      <a:defRPr kumimoji="1" sz="27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50" charset="-128"/>
        <a:cs typeface="+mn-cs"/>
      </a:defRPr>
    </a:lvl4pPr>
    <a:lvl5pPr marL="2713038" indent="-773113" algn="l" defTabSz="1355725" rtl="0" eaLnBrk="0" fontAlgn="base" hangingPunct="0">
      <a:spcBef>
        <a:spcPct val="0"/>
      </a:spcBef>
      <a:spcAft>
        <a:spcPct val="0"/>
      </a:spcAft>
      <a:defRPr kumimoji="1" sz="27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50" charset="-128"/>
        <a:cs typeface="+mn-cs"/>
      </a:defRPr>
    </a:lvl5pPr>
    <a:lvl6pPr marL="2286000" algn="l" defTabSz="914400" rtl="0" eaLnBrk="1" latinLnBrk="0" hangingPunct="1">
      <a:defRPr kumimoji="1" sz="27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50" charset="-128"/>
        <a:cs typeface="+mn-cs"/>
      </a:defRPr>
    </a:lvl6pPr>
    <a:lvl7pPr marL="2743200" algn="l" defTabSz="914400" rtl="0" eaLnBrk="1" latinLnBrk="0" hangingPunct="1">
      <a:defRPr kumimoji="1" sz="27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50" charset="-128"/>
        <a:cs typeface="+mn-cs"/>
      </a:defRPr>
    </a:lvl7pPr>
    <a:lvl8pPr marL="3200400" algn="l" defTabSz="914400" rtl="0" eaLnBrk="1" latinLnBrk="0" hangingPunct="1">
      <a:defRPr kumimoji="1" sz="27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50" charset="-128"/>
        <a:cs typeface="+mn-cs"/>
      </a:defRPr>
    </a:lvl8pPr>
    <a:lvl9pPr marL="3657600" algn="l" defTabSz="914400" rtl="0" eaLnBrk="1" latinLnBrk="0" hangingPunct="1">
      <a:defRPr kumimoji="1" sz="27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75">
          <p15:clr>
            <a:srgbClr val="A4A3A4"/>
          </p15:clr>
        </p15:guide>
        <p15:guide id="2" pos="430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78" userDrawn="1">
          <p15:clr>
            <a:srgbClr val="A4A3A4"/>
          </p15:clr>
        </p15:guide>
        <p15:guide id="2" pos="209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99"/>
    <a:srgbClr val="00FF99"/>
    <a:srgbClr val="FFFF00"/>
    <a:srgbClr val="99CCFF"/>
    <a:srgbClr val="83C5D7"/>
    <a:srgbClr val="EAEAEA"/>
    <a:srgbClr val="006600"/>
    <a:srgbClr val="74B2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間スタイル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374" autoAdjust="0"/>
    <p:restoredTop sz="95032" autoAdjust="0"/>
  </p:normalViewPr>
  <p:slideViewPr>
    <p:cSldViewPr snapToGrid="0">
      <p:cViewPr varScale="1">
        <p:scale>
          <a:sx n="42" d="100"/>
          <a:sy n="42" d="100"/>
        </p:scale>
        <p:origin x="1736" y="44"/>
      </p:cViewPr>
      <p:guideLst>
        <p:guide orient="horz" pos="3175"/>
        <p:guide pos="4309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44" d="100"/>
          <a:sy n="44" d="100"/>
        </p:scale>
        <p:origin x="-2952" y="-102"/>
      </p:cViewPr>
      <p:guideLst>
        <p:guide orient="horz" pos="3078"/>
        <p:guide pos="209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552D33C5-C25D-4D63-B41A-FFE12475065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" y="0"/>
            <a:ext cx="2880101" cy="488793"/>
          </a:xfrm>
          <a:prstGeom prst="rect">
            <a:avLst/>
          </a:prstGeom>
        </p:spPr>
        <p:txBody>
          <a:bodyPr vert="horz" lIns="89645" tIns="44825" rIns="89645" bIns="44825" rtlCol="0"/>
          <a:lstStyle>
            <a:lvl1pPr algn="l">
              <a:defRPr sz="1200"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44C3C6BD-4929-4BAC-9573-876824242BE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765216" y="0"/>
            <a:ext cx="2880101" cy="488793"/>
          </a:xfrm>
          <a:prstGeom prst="rect">
            <a:avLst/>
          </a:prstGeom>
        </p:spPr>
        <p:txBody>
          <a:bodyPr vert="horz" lIns="89645" tIns="44825" rIns="89645" bIns="44825" rtlCol="0"/>
          <a:lstStyle>
            <a:lvl1pPr algn="r">
              <a:defRPr sz="1200"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fld id="{463DAD66-1FE5-49E5-B7FB-DBE4EA8E9398}" type="datetimeFigureOut">
              <a:rPr lang="ja-JP" altLang="en-US"/>
              <a:pPr>
                <a:defRPr/>
              </a:pPr>
              <a:t>2025/10/15</a:t>
            </a:fld>
            <a:endParaRPr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DE4E7AA3-4112-4003-BA8C-DBF686B9C19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3" y="9287059"/>
            <a:ext cx="2880101" cy="488792"/>
          </a:xfrm>
          <a:prstGeom prst="rect">
            <a:avLst/>
          </a:prstGeom>
        </p:spPr>
        <p:txBody>
          <a:bodyPr vert="horz" lIns="89645" tIns="44825" rIns="89645" bIns="44825" rtlCol="0" anchor="b"/>
          <a:lstStyle>
            <a:lvl1pPr algn="l">
              <a:defRPr sz="1200"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3F3A1AC-07F6-4105-9452-DF8F121BDCC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765216" y="9287059"/>
            <a:ext cx="2880101" cy="488792"/>
          </a:xfrm>
          <a:prstGeom prst="rect">
            <a:avLst/>
          </a:prstGeom>
        </p:spPr>
        <p:txBody>
          <a:bodyPr vert="horz" wrap="square" lIns="89645" tIns="44825" rIns="89645" bIns="44825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F3D62B2-AF15-4344-B694-6FDE37F6C10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969B52F9-BD09-40B7-A328-49C585102B4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" y="0"/>
            <a:ext cx="2878551" cy="488793"/>
          </a:xfrm>
          <a:prstGeom prst="rect">
            <a:avLst/>
          </a:prstGeom>
        </p:spPr>
        <p:txBody>
          <a:bodyPr vert="horz" lIns="61584" tIns="30795" rIns="61584" bIns="30795" rtlCol="0"/>
          <a:lstStyle>
            <a:lvl1pPr algn="l" defTabSz="862111" eaLnBrk="1" fontAlgn="auto" hangingPunct="1">
              <a:spcBef>
                <a:spcPts val="0"/>
              </a:spcBef>
              <a:spcAft>
                <a:spcPts val="0"/>
              </a:spcAft>
              <a:defRPr sz="8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86623310-E63B-4839-A083-DBF2A4A1A49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765216" y="0"/>
            <a:ext cx="2880101" cy="488793"/>
          </a:xfrm>
          <a:prstGeom prst="rect">
            <a:avLst/>
          </a:prstGeom>
        </p:spPr>
        <p:txBody>
          <a:bodyPr vert="horz" lIns="61584" tIns="30795" rIns="61584" bIns="30795" rtlCol="0"/>
          <a:lstStyle>
            <a:lvl1pPr algn="r" defTabSz="862111" eaLnBrk="1" fontAlgn="auto" hangingPunct="1">
              <a:spcBef>
                <a:spcPts val="0"/>
              </a:spcBef>
              <a:spcAft>
                <a:spcPts val="0"/>
              </a:spcAft>
              <a:defRPr sz="800">
                <a:latin typeface="+mn-lt"/>
                <a:ea typeface="+mn-ea"/>
              </a:defRPr>
            </a:lvl1pPr>
          </a:lstStyle>
          <a:p>
            <a:pPr>
              <a:defRPr/>
            </a:pPr>
            <a:fld id="{5CC87F28-5B40-4F8A-8BCC-E13DDB535676}" type="datetimeFigureOut">
              <a:rPr lang="ja-JP" altLang="en-US"/>
              <a:pPr>
                <a:defRPr/>
              </a:pPr>
              <a:t>2025/10/15</a:t>
            </a:fld>
            <a:endParaRPr lang="ja-JP" altLang="en-US"/>
          </a:p>
        </p:txBody>
      </p:sp>
      <p:sp>
        <p:nvSpPr>
          <p:cNvPr id="4" name="スライド イメージ プレースホルダー 3">
            <a:extLst>
              <a:ext uri="{FF2B5EF4-FFF2-40B4-BE49-F238E27FC236}">
                <a16:creationId xmlns:a16="http://schemas.microsoft.com/office/drawing/2014/main" id="{867F826A-14F4-4155-98CB-D7C7B0E380D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836613" y="733425"/>
            <a:ext cx="4973637" cy="36655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61584" tIns="30795" rIns="61584" bIns="30795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ー 4">
            <a:extLst>
              <a:ext uri="{FF2B5EF4-FFF2-40B4-BE49-F238E27FC236}">
                <a16:creationId xmlns:a16="http://schemas.microsoft.com/office/drawing/2014/main" id="{52B16310-4090-438A-BBD0-8F5B06D761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4997" y="4644310"/>
            <a:ext cx="5316870" cy="4399133"/>
          </a:xfrm>
          <a:prstGeom prst="rect">
            <a:avLst/>
          </a:prstGeom>
        </p:spPr>
        <p:txBody>
          <a:bodyPr vert="horz" lIns="61584" tIns="30795" rIns="61584" bIns="30795" rtlCol="0"/>
          <a:lstStyle/>
          <a:p>
            <a:pPr lvl="0"/>
            <a:r>
              <a:rPr lang="ja-JP" altLang="en-US" noProof="0"/>
              <a:t>マスター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362F804-D8C6-4B74-B363-B4525C4B28D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3" y="9287059"/>
            <a:ext cx="2878551" cy="488792"/>
          </a:xfrm>
          <a:prstGeom prst="rect">
            <a:avLst/>
          </a:prstGeom>
        </p:spPr>
        <p:txBody>
          <a:bodyPr vert="horz" lIns="61584" tIns="30795" rIns="61584" bIns="30795" rtlCol="0" anchor="b"/>
          <a:lstStyle>
            <a:lvl1pPr algn="l" defTabSz="862111" eaLnBrk="1" fontAlgn="auto" hangingPunct="1">
              <a:spcBef>
                <a:spcPts val="0"/>
              </a:spcBef>
              <a:spcAft>
                <a:spcPts val="0"/>
              </a:spcAft>
              <a:defRPr sz="8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687B688-CD22-477C-989D-8E03A9217E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765216" y="9287059"/>
            <a:ext cx="2880101" cy="488792"/>
          </a:xfrm>
          <a:prstGeom prst="rect">
            <a:avLst/>
          </a:prstGeom>
        </p:spPr>
        <p:txBody>
          <a:bodyPr vert="horz" wrap="square" lIns="61584" tIns="30795" rIns="61584" bIns="30795" numCol="1" anchor="b" anchorCtr="0" compatLnSpc="1">
            <a:prstTxWarp prst="textNoShape">
              <a:avLst/>
            </a:prstTxWarp>
          </a:bodyPr>
          <a:lstStyle>
            <a:lvl1pPr algn="r" defTabSz="859185" eaLnBrk="1" hangingPunct="1">
              <a:defRPr sz="800"/>
            </a:lvl1pPr>
          </a:lstStyle>
          <a:p>
            <a:pPr>
              <a:defRPr/>
            </a:pPr>
            <a:fld id="{CB79C726-2B88-4326-BD17-EBFC85553AA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1355725" rtl="0" eaLnBrk="0" fontAlgn="base" hangingPunct="0">
      <a:spcBef>
        <a:spcPct val="30000"/>
      </a:spcBef>
      <a:spcAft>
        <a:spcPct val="0"/>
      </a:spcAft>
      <a:defRPr kumimoji="1" kern="1200">
        <a:solidFill>
          <a:schemeClr val="tx1"/>
        </a:solidFill>
        <a:latin typeface="+mn-lt"/>
        <a:ea typeface="+mn-ea"/>
        <a:cs typeface="+mn-cs"/>
      </a:defRPr>
    </a:lvl1pPr>
    <a:lvl2pPr marL="677863" algn="l" defTabSz="1355725" rtl="0" eaLnBrk="0" fontAlgn="base" hangingPunct="0">
      <a:spcBef>
        <a:spcPct val="30000"/>
      </a:spcBef>
      <a:spcAft>
        <a:spcPct val="0"/>
      </a:spcAft>
      <a:defRPr kumimoji="1" kern="1200">
        <a:solidFill>
          <a:schemeClr val="tx1"/>
        </a:solidFill>
        <a:latin typeface="+mn-lt"/>
        <a:ea typeface="+mn-ea"/>
        <a:cs typeface="+mn-cs"/>
      </a:defRPr>
    </a:lvl2pPr>
    <a:lvl3pPr marL="1355725" algn="l" defTabSz="1355725" rtl="0" eaLnBrk="0" fontAlgn="base" hangingPunct="0">
      <a:spcBef>
        <a:spcPct val="30000"/>
      </a:spcBef>
      <a:spcAft>
        <a:spcPct val="0"/>
      </a:spcAft>
      <a:defRPr kumimoji="1" kern="1200">
        <a:solidFill>
          <a:schemeClr val="tx1"/>
        </a:solidFill>
        <a:latin typeface="+mn-lt"/>
        <a:ea typeface="+mn-ea"/>
        <a:cs typeface="+mn-cs"/>
      </a:defRPr>
    </a:lvl3pPr>
    <a:lvl4pPr marL="2035175" algn="l" defTabSz="1355725" rtl="0" eaLnBrk="0" fontAlgn="base" hangingPunct="0">
      <a:spcBef>
        <a:spcPct val="30000"/>
      </a:spcBef>
      <a:spcAft>
        <a:spcPct val="0"/>
      </a:spcAft>
      <a:defRPr kumimoji="1" kern="1200">
        <a:solidFill>
          <a:schemeClr val="tx1"/>
        </a:solidFill>
        <a:latin typeface="+mn-lt"/>
        <a:ea typeface="+mn-ea"/>
        <a:cs typeface="+mn-cs"/>
      </a:defRPr>
    </a:lvl4pPr>
    <a:lvl5pPr marL="2713038" algn="l" defTabSz="1355725" rtl="0" eaLnBrk="0" fontAlgn="base" hangingPunct="0">
      <a:spcBef>
        <a:spcPct val="30000"/>
      </a:spcBef>
      <a:spcAft>
        <a:spcPct val="0"/>
      </a:spcAft>
      <a:defRPr kumimoji="1" kern="1200">
        <a:solidFill>
          <a:schemeClr val="tx1"/>
        </a:solidFill>
        <a:latin typeface="+mn-lt"/>
        <a:ea typeface="+mn-ea"/>
        <a:cs typeface="+mn-cs"/>
      </a:defRPr>
    </a:lvl5pPr>
    <a:lvl6pPr marL="3393937" algn="l" defTabSz="1357574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4072724" algn="l" defTabSz="1357574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4751511" algn="l" defTabSz="1357574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5430299" algn="l" defTabSz="1357574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スライド イメージ プレースホルダー 1">
            <a:extLst>
              <a:ext uri="{FF2B5EF4-FFF2-40B4-BE49-F238E27FC236}">
                <a16:creationId xmlns:a16="http://schemas.microsoft.com/office/drawing/2014/main" id="{1AFC1FDA-5043-43DD-B79C-EC87BFF725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ノート プレースホルダー 2">
            <a:extLst>
              <a:ext uri="{FF2B5EF4-FFF2-40B4-BE49-F238E27FC236}">
                <a16:creationId xmlns:a16="http://schemas.microsoft.com/office/drawing/2014/main" id="{27803E91-911E-4BC4-9D34-2C7565C16F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9220" name="スライド番号プレースホルダー 3">
            <a:extLst>
              <a:ext uri="{FF2B5EF4-FFF2-40B4-BE49-F238E27FC236}">
                <a16:creationId xmlns:a16="http://schemas.microsoft.com/office/drawing/2014/main" id="{90DC98A9-05F5-4043-9017-BCF3193007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4238"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defTabSz="884238"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defTabSz="884238"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defTabSz="884238"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defTabSz="884238"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3170238" indent="-773113" defTabSz="884238" eaLnBrk="0" fontAlgn="base" hangingPunct="0">
              <a:spcBef>
                <a:spcPct val="0"/>
              </a:spcBef>
              <a:spcAft>
                <a:spcPct val="0"/>
              </a:spcAft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3627438" indent="-773113" defTabSz="884238" eaLnBrk="0" fontAlgn="base" hangingPunct="0">
              <a:spcBef>
                <a:spcPct val="0"/>
              </a:spcBef>
              <a:spcAft>
                <a:spcPct val="0"/>
              </a:spcAft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4084638" indent="-773113" defTabSz="884238" eaLnBrk="0" fontAlgn="base" hangingPunct="0">
              <a:spcBef>
                <a:spcPct val="0"/>
              </a:spcBef>
              <a:spcAft>
                <a:spcPct val="0"/>
              </a:spcAft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4541838" indent="-773113" defTabSz="884238" eaLnBrk="0" fontAlgn="base" hangingPunct="0">
              <a:spcBef>
                <a:spcPct val="0"/>
              </a:spcBef>
              <a:spcAft>
                <a:spcPct val="0"/>
              </a:spcAft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fld id="{4D427A98-6CDF-4316-B09B-2CED54908E7E}" type="slidenum">
              <a:rPr lang="ja-JP" altLang="en-US" sz="800" smtClean="0"/>
              <a:pPr/>
              <a:t>0</a:t>
            </a:fld>
            <a:endParaRPr lang="ja-JP" altLang="en-US" sz="8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スライド イメージ プレースホルダー 1">
            <a:extLst>
              <a:ext uri="{FF2B5EF4-FFF2-40B4-BE49-F238E27FC236}">
                <a16:creationId xmlns:a16="http://schemas.microsoft.com/office/drawing/2014/main" id="{62B3EC4A-122A-4BDF-8AD3-99525404DB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ノート プレースホルダー 2">
            <a:extLst>
              <a:ext uri="{FF2B5EF4-FFF2-40B4-BE49-F238E27FC236}">
                <a16:creationId xmlns:a16="http://schemas.microsoft.com/office/drawing/2014/main" id="{B259BF1C-2787-4938-9FCD-04AB15EE18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7172" name="スライド番号プレースホルダー 3">
            <a:extLst>
              <a:ext uri="{FF2B5EF4-FFF2-40B4-BE49-F238E27FC236}">
                <a16:creationId xmlns:a16="http://schemas.microsoft.com/office/drawing/2014/main" id="{9798F5C9-7E22-488E-97B7-621764EB71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4238"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defTabSz="884238"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defTabSz="884238"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defTabSz="884238"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defTabSz="884238"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3170238" indent="-773113" defTabSz="884238" eaLnBrk="0" fontAlgn="base" hangingPunct="0">
              <a:spcBef>
                <a:spcPct val="0"/>
              </a:spcBef>
              <a:spcAft>
                <a:spcPct val="0"/>
              </a:spcAft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3627438" indent="-773113" defTabSz="884238" eaLnBrk="0" fontAlgn="base" hangingPunct="0">
              <a:spcBef>
                <a:spcPct val="0"/>
              </a:spcBef>
              <a:spcAft>
                <a:spcPct val="0"/>
              </a:spcAft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4084638" indent="-773113" defTabSz="884238" eaLnBrk="0" fontAlgn="base" hangingPunct="0">
              <a:spcBef>
                <a:spcPct val="0"/>
              </a:spcBef>
              <a:spcAft>
                <a:spcPct val="0"/>
              </a:spcAft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4541838" indent="-773113" defTabSz="884238" eaLnBrk="0" fontAlgn="base" hangingPunct="0">
              <a:spcBef>
                <a:spcPct val="0"/>
              </a:spcBef>
              <a:spcAft>
                <a:spcPct val="0"/>
              </a:spcAft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fld id="{DA465C1A-6A5B-4BBE-BABE-108C0F4FA777}" type="slidenum">
              <a:rPr lang="ja-JP" altLang="en-US" sz="800" smtClean="0"/>
              <a:pPr/>
              <a:t>2</a:t>
            </a:fld>
            <a:endParaRPr lang="ja-JP" altLang="en-US" sz="8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スライド イメージ プレースホルダー 1">
            <a:extLst>
              <a:ext uri="{FF2B5EF4-FFF2-40B4-BE49-F238E27FC236}">
                <a16:creationId xmlns:a16="http://schemas.microsoft.com/office/drawing/2014/main" id="{62B3EC4A-122A-4BDF-8AD3-99525404DB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ノート プレースホルダー 2">
            <a:extLst>
              <a:ext uri="{FF2B5EF4-FFF2-40B4-BE49-F238E27FC236}">
                <a16:creationId xmlns:a16="http://schemas.microsoft.com/office/drawing/2014/main" id="{B259BF1C-2787-4938-9FCD-04AB15EE18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7172" name="スライド番号プレースホルダー 3">
            <a:extLst>
              <a:ext uri="{FF2B5EF4-FFF2-40B4-BE49-F238E27FC236}">
                <a16:creationId xmlns:a16="http://schemas.microsoft.com/office/drawing/2014/main" id="{9798F5C9-7E22-488E-97B7-621764EB71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4238"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defTabSz="884238"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defTabSz="884238"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defTabSz="884238"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defTabSz="884238"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3170238" indent="-773113" defTabSz="884238" eaLnBrk="0" fontAlgn="base" hangingPunct="0">
              <a:spcBef>
                <a:spcPct val="0"/>
              </a:spcBef>
              <a:spcAft>
                <a:spcPct val="0"/>
              </a:spcAft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3627438" indent="-773113" defTabSz="884238" eaLnBrk="0" fontAlgn="base" hangingPunct="0">
              <a:spcBef>
                <a:spcPct val="0"/>
              </a:spcBef>
              <a:spcAft>
                <a:spcPct val="0"/>
              </a:spcAft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4084638" indent="-773113" defTabSz="884238" eaLnBrk="0" fontAlgn="base" hangingPunct="0">
              <a:spcBef>
                <a:spcPct val="0"/>
              </a:spcBef>
              <a:spcAft>
                <a:spcPct val="0"/>
              </a:spcAft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4541838" indent="-773113" defTabSz="884238" eaLnBrk="0" fontAlgn="base" hangingPunct="0">
              <a:spcBef>
                <a:spcPct val="0"/>
              </a:spcBef>
              <a:spcAft>
                <a:spcPct val="0"/>
              </a:spcAft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fld id="{DA465C1A-6A5B-4BBE-BABE-108C0F4FA777}" type="slidenum">
              <a:rPr lang="ja-JP" altLang="en-US" sz="800" smtClean="0"/>
              <a:pPr/>
              <a:t>3</a:t>
            </a:fld>
            <a:endParaRPr lang="ja-JP" altLang="en-US" sz="8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スライド イメージ プレースホルダー 1">
            <a:extLst>
              <a:ext uri="{FF2B5EF4-FFF2-40B4-BE49-F238E27FC236}">
                <a16:creationId xmlns:a16="http://schemas.microsoft.com/office/drawing/2014/main" id="{4FBBAC05-B0B3-487E-8E56-922C99690F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ノート プレースホルダー 2">
            <a:extLst>
              <a:ext uri="{FF2B5EF4-FFF2-40B4-BE49-F238E27FC236}">
                <a16:creationId xmlns:a16="http://schemas.microsoft.com/office/drawing/2014/main" id="{5390FBFD-324A-43E7-A231-2D110D1839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dirty="0"/>
          </a:p>
        </p:txBody>
      </p:sp>
      <p:sp>
        <p:nvSpPr>
          <p:cNvPr id="5124" name="スライド番号プレースホルダー 3">
            <a:extLst>
              <a:ext uri="{FF2B5EF4-FFF2-40B4-BE49-F238E27FC236}">
                <a16:creationId xmlns:a16="http://schemas.microsoft.com/office/drawing/2014/main" id="{59B6E78C-86FA-4286-8D1C-CCA6C0EDFF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defTabSz="882650"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defTabSz="882650"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defTabSz="882650"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defTabSz="882650"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3170238" indent="-773113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3627438" indent="-773113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4084638" indent="-773113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4541838" indent="-773113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fld id="{6AA04E13-D981-4F0E-BFD4-319A49EA5649}" type="slidenum">
              <a:rPr lang="ja-JP" altLang="en-US" sz="800" smtClean="0"/>
              <a:pPr/>
              <a:t>4</a:t>
            </a:fld>
            <a:endParaRPr lang="ja-JP" altLang="en-US" sz="8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スライド イメージ プレースホルダー 1">
            <a:extLst>
              <a:ext uri="{FF2B5EF4-FFF2-40B4-BE49-F238E27FC236}">
                <a16:creationId xmlns:a16="http://schemas.microsoft.com/office/drawing/2014/main" id="{B806E02F-40EA-4D23-91BE-FD57A81183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ノート プレースホルダー 2">
            <a:extLst>
              <a:ext uri="{FF2B5EF4-FFF2-40B4-BE49-F238E27FC236}">
                <a16:creationId xmlns:a16="http://schemas.microsoft.com/office/drawing/2014/main" id="{8F692BEB-C960-4278-BEB6-CC355AFE20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7172" name="スライド番号プレースホルダー 3">
            <a:extLst>
              <a:ext uri="{FF2B5EF4-FFF2-40B4-BE49-F238E27FC236}">
                <a16:creationId xmlns:a16="http://schemas.microsoft.com/office/drawing/2014/main" id="{90F10EDB-5C59-4DE3-B922-FFBAAB5C5F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defTabSz="882650"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defTabSz="882650"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defTabSz="882650"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defTabSz="882650"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3170238" indent="-773113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3627438" indent="-773113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4084638" indent="-773113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4541838" indent="-773113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fld id="{70563D75-E505-4FC7-A209-7977613FDBA3}" type="slidenum">
              <a:rPr lang="ja-JP" altLang="en-US" sz="800" smtClean="0"/>
              <a:pPr/>
              <a:t>5</a:t>
            </a:fld>
            <a:endParaRPr lang="ja-JP" altLang="en-US" sz="8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スライド イメージ プレースホルダー 1">
            <a:extLst>
              <a:ext uri="{FF2B5EF4-FFF2-40B4-BE49-F238E27FC236}">
                <a16:creationId xmlns:a16="http://schemas.microsoft.com/office/drawing/2014/main" id="{1A3542C6-4AB2-451F-9F5D-874B30565B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ノート プレースホルダー 2">
            <a:extLst>
              <a:ext uri="{FF2B5EF4-FFF2-40B4-BE49-F238E27FC236}">
                <a16:creationId xmlns:a16="http://schemas.microsoft.com/office/drawing/2014/main" id="{C9B89815-5A81-441C-BD2A-697618682D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ja-JP" dirty="0"/>
          </a:p>
        </p:txBody>
      </p:sp>
      <p:sp>
        <p:nvSpPr>
          <p:cNvPr id="9220" name="スライド番号プレースホルダー 3">
            <a:extLst>
              <a:ext uri="{FF2B5EF4-FFF2-40B4-BE49-F238E27FC236}">
                <a16:creationId xmlns:a16="http://schemas.microsoft.com/office/drawing/2014/main" id="{8043C6B7-4714-4527-A993-A1C44EDA84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defTabSz="882650"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defTabSz="882650"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defTabSz="882650"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defTabSz="882650"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3170238" indent="-773113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3627438" indent="-773113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4084638" indent="-773113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4541838" indent="-773113" defTabSz="882650" eaLnBrk="0" fontAlgn="base" hangingPunct="0">
              <a:spcBef>
                <a:spcPct val="0"/>
              </a:spcBef>
              <a:spcAft>
                <a:spcPct val="0"/>
              </a:spcAft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fld id="{B65BB2C0-CE63-49D6-B085-50C2EB802D88}" type="slidenum">
              <a:rPr lang="ja-JP" altLang="en-US" sz="800" smtClean="0"/>
              <a:pPr/>
              <a:t>6</a:t>
            </a:fld>
            <a:endParaRPr lang="ja-JP" altLang="en-US" sz="8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026082" y="3131534"/>
            <a:ext cx="11628914" cy="2160801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2052162" y="5712354"/>
            <a:ext cx="9576754" cy="257616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575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363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15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3939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072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7515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302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05280BF-E156-4669-B646-11A84F634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C0B76A-0EDE-44D8-A9E8-3917F67D8519}" type="datetime1">
              <a:rPr lang="ja-JP" altLang="en-US" smtClean="0"/>
              <a:t>2025/10/15</a:t>
            </a:fld>
            <a:endParaRPr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FB339A4-D2A5-49C7-BFB3-79703AF04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ja-JP" altLang="en-US"/>
              <a:t>２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D1FF470-8375-4ACD-9A8F-3E9716F1A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A1D760-B5DE-49A9-89F7-003CF7F26D52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70303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26AD037-8FDC-4B9E-AFE3-6CD172F88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2ADB4C-982A-49D3-8E4B-0D68DF8C44A6}" type="datetime1">
              <a:rPr lang="ja-JP" altLang="en-US" smtClean="0"/>
              <a:t>2025/10/15</a:t>
            </a:fld>
            <a:endParaRPr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5DE63CF-43AF-4CD3-B0F0-013F4FBBB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ja-JP" altLang="en-US"/>
              <a:t>２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C1E9C61-5E9E-4A90-9709-A73119384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726CE6-F545-41DC-9A43-55495FE975F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87135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13887721" y="564706"/>
            <a:ext cx="4308587" cy="12043081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957202" y="564706"/>
            <a:ext cx="12702498" cy="12043081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97E47BB-025A-4A61-8E19-045156F94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A2D908-C7C3-4AA2-B173-1C977007D0F5}" type="datetime1">
              <a:rPr lang="ja-JP" altLang="en-US" smtClean="0"/>
              <a:t>2025/10/15</a:t>
            </a:fld>
            <a:endParaRPr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88432BD-F79D-4B49-B8B0-E3B05D902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ja-JP" altLang="en-US"/>
              <a:t>２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306AF59-7CCC-4460-820F-D4B849682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CEDEF-6DEC-4DF7-8E7D-CCEA0C60E60C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02125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7325BC1-B269-41AA-86C7-699CC6B83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20F0F-7D20-4A3E-96B2-A14C7E3FDB4D}" type="datetime1">
              <a:rPr lang="ja-JP" altLang="en-US" smtClean="0"/>
              <a:t>2025/10/15</a:t>
            </a:fld>
            <a:endParaRPr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D5F8DF7-6CEF-4099-8AEC-44F49C5FC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ja-JP" altLang="en-US"/>
              <a:t>２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1E145D9-587D-432C-A388-2591E071C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A61D3C-234B-433C-9DBA-7526C07EE3C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34825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80711" y="6477740"/>
            <a:ext cx="11628914" cy="2002124"/>
          </a:xfrm>
        </p:spPr>
        <p:txBody>
          <a:bodyPr anchor="t"/>
          <a:lstStyle>
            <a:lvl1pPr algn="l">
              <a:defRPr sz="59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80711" y="4272601"/>
            <a:ext cx="11628914" cy="2205136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78787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57574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203636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1515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39393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07272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75151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3029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F52A089-D46A-4ACF-8D34-553F6600C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0AED7-0E46-4F22-A341-E8F18C925E85}" type="datetime1">
              <a:rPr lang="ja-JP" altLang="en-US" smtClean="0"/>
              <a:t>2025/10/15</a:t>
            </a:fld>
            <a:endParaRPr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5923FD8-646F-479A-8E78-813E7E98F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ja-JP" altLang="en-US"/>
              <a:t>２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4409E14-83DA-4C43-8829-CABC54721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B401D3-85C8-424F-A621-799A1BDE0BC2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57425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957204" y="3292538"/>
            <a:ext cx="8505543" cy="9315244"/>
          </a:xfrm>
        </p:spPr>
        <p:txBody>
          <a:bodyPr/>
          <a:lstStyle>
            <a:lvl1pPr>
              <a:defRPr sz="41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9690762" y="3292538"/>
            <a:ext cx="8505543" cy="9315244"/>
          </a:xfrm>
        </p:spPr>
        <p:txBody>
          <a:bodyPr/>
          <a:lstStyle>
            <a:lvl1pPr>
              <a:defRPr sz="41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ー 3">
            <a:extLst>
              <a:ext uri="{FF2B5EF4-FFF2-40B4-BE49-F238E27FC236}">
                <a16:creationId xmlns:a16="http://schemas.microsoft.com/office/drawing/2014/main" id="{8F58A710-0A1D-4374-A16C-1AEBC9635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DC7722-D234-4153-ADF0-E4A64B25CF4A}" type="datetime1">
              <a:rPr lang="ja-JP" altLang="en-US" smtClean="0"/>
              <a:t>2025/10/15</a:t>
            </a:fld>
            <a:endParaRPr lang="ja-JP" altLang="en-US"/>
          </a:p>
        </p:txBody>
      </p:sp>
      <p:sp>
        <p:nvSpPr>
          <p:cNvPr id="6" name="フッター プレースホルダー 4">
            <a:extLst>
              <a:ext uri="{FF2B5EF4-FFF2-40B4-BE49-F238E27FC236}">
                <a16:creationId xmlns:a16="http://schemas.microsoft.com/office/drawing/2014/main" id="{B3B8B3D5-3729-4CBE-B352-2BE4C2483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ja-JP" altLang="en-US"/>
              <a:t>２</a:t>
            </a:r>
          </a:p>
        </p:txBody>
      </p:sp>
      <p:sp>
        <p:nvSpPr>
          <p:cNvPr id="7" name="スライド番号プレースホルダー 5">
            <a:extLst>
              <a:ext uri="{FF2B5EF4-FFF2-40B4-BE49-F238E27FC236}">
                <a16:creationId xmlns:a16="http://schemas.microsoft.com/office/drawing/2014/main" id="{6D980259-C096-4D8C-A77D-D151FAC7F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63DFDE-251A-42B2-BAD9-F1761AD570B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65221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4055" y="403692"/>
            <a:ext cx="12312969" cy="1680104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84056" y="2256478"/>
            <a:ext cx="6044851" cy="940391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78787" indent="0">
              <a:buNone/>
              <a:defRPr sz="3000" b="1"/>
            </a:lvl2pPr>
            <a:lvl3pPr marL="1357574" indent="0">
              <a:buNone/>
              <a:defRPr sz="2700" b="1"/>
            </a:lvl3pPr>
            <a:lvl4pPr marL="2036362" indent="0">
              <a:buNone/>
              <a:defRPr sz="2300" b="1"/>
            </a:lvl4pPr>
            <a:lvl5pPr marL="2715150" indent="0">
              <a:buNone/>
              <a:defRPr sz="2300" b="1"/>
            </a:lvl5pPr>
            <a:lvl6pPr marL="3393937" indent="0">
              <a:buNone/>
              <a:defRPr sz="2300" b="1"/>
            </a:lvl6pPr>
            <a:lvl7pPr marL="4072724" indent="0">
              <a:buNone/>
              <a:defRPr sz="2300" b="1"/>
            </a:lvl7pPr>
            <a:lvl8pPr marL="4751511" indent="0">
              <a:buNone/>
              <a:defRPr sz="2300" b="1"/>
            </a:lvl8pPr>
            <a:lvl9pPr marL="5430299" indent="0">
              <a:buNone/>
              <a:defRPr sz="23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84056" y="3196869"/>
            <a:ext cx="6044851" cy="5808027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949800" y="2256478"/>
            <a:ext cx="6047225" cy="940391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78787" indent="0">
              <a:buNone/>
              <a:defRPr sz="3000" b="1"/>
            </a:lvl2pPr>
            <a:lvl3pPr marL="1357574" indent="0">
              <a:buNone/>
              <a:defRPr sz="2700" b="1"/>
            </a:lvl3pPr>
            <a:lvl4pPr marL="2036362" indent="0">
              <a:buNone/>
              <a:defRPr sz="2300" b="1"/>
            </a:lvl4pPr>
            <a:lvl5pPr marL="2715150" indent="0">
              <a:buNone/>
              <a:defRPr sz="2300" b="1"/>
            </a:lvl5pPr>
            <a:lvl6pPr marL="3393937" indent="0">
              <a:buNone/>
              <a:defRPr sz="2300" b="1"/>
            </a:lvl6pPr>
            <a:lvl7pPr marL="4072724" indent="0">
              <a:buNone/>
              <a:defRPr sz="2300" b="1"/>
            </a:lvl7pPr>
            <a:lvl8pPr marL="4751511" indent="0">
              <a:buNone/>
              <a:defRPr sz="2300" b="1"/>
            </a:lvl8pPr>
            <a:lvl9pPr marL="5430299" indent="0">
              <a:buNone/>
              <a:defRPr sz="23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949800" y="3196869"/>
            <a:ext cx="6047225" cy="5808027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ー 3">
            <a:extLst>
              <a:ext uri="{FF2B5EF4-FFF2-40B4-BE49-F238E27FC236}">
                <a16:creationId xmlns:a16="http://schemas.microsoft.com/office/drawing/2014/main" id="{08A14F7A-26B1-473E-8FA8-0324E370F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DA3F2-6A4F-4A53-A9CD-EEB34C39D4F7}" type="datetime1">
              <a:rPr lang="ja-JP" altLang="en-US" smtClean="0"/>
              <a:t>2025/10/15</a:t>
            </a:fld>
            <a:endParaRPr lang="ja-JP" altLang="en-US"/>
          </a:p>
        </p:txBody>
      </p:sp>
      <p:sp>
        <p:nvSpPr>
          <p:cNvPr id="8" name="フッター プレースホルダー 4">
            <a:extLst>
              <a:ext uri="{FF2B5EF4-FFF2-40B4-BE49-F238E27FC236}">
                <a16:creationId xmlns:a16="http://schemas.microsoft.com/office/drawing/2014/main" id="{C4D2316E-E4DE-48F3-BA66-5BF857690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ja-JP" altLang="en-US"/>
              <a:t>２</a:t>
            </a:r>
          </a:p>
        </p:txBody>
      </p:sp>
      <p:sp>
        <p:nvSpPr>
          <p:cNvPr id="9" name="スライド番号プレースホルダー 5">
            <a:extLst>
              <a:ext uri="{FF2B5EF4-FFF2-40B4-BE49-F238E27FC236}">
                <a16:creationId xmlns:a16="http://schemas.microsoft.com/office/drawing/2014/main" id="{A15BDED3-2CFD-462F-8C01-A23311E77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235BD8-CE09-44EE-9498-694C5487FF00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1310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日付プレースホルダー 3">
            <a:extLst>
              <a:ext uri="{FF2B5EF4-FFF2-40B4-BE49-F238E27FC236}">
                <a16:creationId xmlns:a16="http://schemas.microsoft.com/office/drawing/2014/main" id="{8BE02B17-D096-46EA-BB8F-D9EB3C595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468AA-10D7-4AD0-8A9B-DA95CB36EB58}" type="datetime1">
              <a:rPr lang="ja-JP" altLang="en-US" smtClean="0"/>
              <a:t>2025/10/15</a:t>
            </a:fld>
            <a:endParaRPr lang="ja-JP" altLang="en-US"/>
          </a:p>
        </p:txBody>
      </p:sp>
      <p:sp>
        <p:nvSpPr>
          <p:cNvPr id="4" name="フッター プレースホルダー 4">
            <a:extLst>
              <a:ext uri="{FF2B5EF4-FFF2-40B4-BE49-F238E27FC236}">
                <a16:creationId xmlns:a16="http://schemas.microsoft.com/office/drawing/2014/main" id="{5A2AEE51-B98C-4252-98BD-7C41853DB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ja-JP" altLang="en-US"/>
              <a:t>２</a:t>
            </a:r>
          </a:p>
        </p:txBody>
      </p:sp>
      <p:sp>
        <p:nvSpPr>
          <p:cNvPr id="5" name="スライド番号プレースホルダー 5">
            <a:extLst>
              <a:ext uri="{FF2B5EF4-FFF2-40B4-BE49-F238E27FC236}">
                <a16:creationId xmlns:a16="http://schemas.microsoft.com/office/drawing/2014/main" id="{F1ADCA0A-31B7-4DC7-9C00-D0C5B45E1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6EEA22-7734-4CF5-8B23-613DEB0C104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31425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>
            <a:extLst>
              <a:ext uri="{FF2B5EF4-FFF2-40B4-BE49-F238E27FC236}">
                <a16:creationId xmlns:a16="http://schemas.microsoft.com/office/drawing/2014/main" id="{931EF14A-08D7-44FD-B8B2-F842E22A4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C28CE-D74B-4859-9C61-D43BC3860458}" type="datetime1">
              <a:rPr lang="ja-JP" altLang="en-US" smtClean="0"/>
              <a:t>2025/10/15</a:t>
            </a:fld>
            <a:endParaRPr lang="ja-JP" altLang="en-US"/>
          </a:p>
        </p:txBody>
      </p:sp>
      <p:sp>
        <p:nvSpPr>
          <p:cNvPr id="3" name="フッター プレースホルダー 4">
            <a:extLst>
              <a:ext uri="{FF2B5EF4-FFF2-40B4-BE49-F238E27FC236}">
                <a16:creationId xmlns:a16="http://schemas.microsoft.com/office/drawing/2014/main" id="{A8C6500C-BDE3-4CD1-86F7-BC17698F9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ja-JP" altLang="en-US"/>
              <a:t>２</a:t>
            </a:r>
          </a:p>
        </p:txBody>
      </p:sp>
      <p:sp>
        <p:nvSpPr>
          <p:cNvPr id="4" name="スライド番号プレースホルダー 5">
            <a:extLst>
              <a:ext uri="{FF2B5EF4-FFF2-40B4-BE49-F238E27FC236}">
                <a16:creationId xmlns:a16="http://schemas.microsoft.com/office/drawing/2014/main" id="{221FB607-D938-4CA9-AB96-759CF8003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08CF17-5431-42E3-9791-1811AE89FDF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05106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4058" y="401358"/>
            <a:ext cx="4500979" cy="1708106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348920" y="401360"/>
            <a:ext cx="7648101" cy="8603534"/>
          </a:xfrm>
        </p:spPr>
        <p:txBody>
          <a:bodyPr/>
          <a:lstStyle>
            <a:lvl1pPr>
              <a:defRPr sz="4800"/>
            </a:lvl1pPr>
            <a:lvl2pPr>
              <a:defRPr sz="41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84058" y="2109466"/>
            <a:ext cx="4500979" cy="6895428"/>
          </a:xfrm>
        </p:spPr>
        <p:txBody>
          <a:bodyPr/>
          <a:lstStyle>
            <a:lvl1pPr marL="0" indent="0">
              <a:buNone/>
              <a:defRPr sz="2100"/>
            </a:lvl1pPr>
            <a:lvl2pPr marL="678787" indent="0">
              <a:buNone/>
              <a:defRPr sz="1800"/>
            </a:lvl2pPr>
            <a:lvl3pPr marL="1357574" indent="0">
              <a:buNone/>
              <a:defRPr sz="1500"/>
            </a:lvl3pPr>
            <a:lvl4pPr marL="2036362" indent="0">
              <a:buNone/>
              <a:defRPr sz="1400"/>
            </a:lvl4pPr>
            <a:lvl5pPr marL="2715150" indent="0">
              <a:buNone/>
              <a:defRPr sz="1400"/>
            </a:lvl5pPr>
            <a:lvl6pPr marL="3393937" indent="0">
              <a:buNone/>
              <a:defRPr sz="1400"/>
            </a:lvl6pPr>
            <a:lvl7pPr marL="4072724" indent="0">
              <a:buNone/>
              <a:defRPr sz="1400"/>
            </a:lvl7pPr>
            <a:lvl8pPr marL="4751511" indent="0">
              <a:buNone/>
              <a:defRPr sz="1400"/>
            </a:lvl8pPr>
            <a:lvl9pPr marL="5430299" indent="0">
              <a:buNone/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3">
            <a:extLst>
              <a:ext uri="{FF2B5EF4-FFF2-40B4-BE49-F238E27FC236}">
                <a16:creationId xmlns:a16="http://schemas.microsoft.com/office/drawing/2014/main" id="{4407DBD1-1735-4DE2-AB9B-121C5F1BD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8A8D4B-F6AC-4EC4-B926-8ED97A16C3BA}" type="datetime1">
              <a:rPr lang="ja-JP" altLang="en-US" smtClean="0"/>
              <a:t>2025/10/15</a:t>
            </a:fld>
            <a:endParaRPr lang="ja-JP" altLang="en-US"/>
          </a:p>
        </p:txBody>
      </p:sp>
      <p:sp>
        <p:nvSpPr>
          <p:cNvPr id="6" name="フッター プレースホルダー 4">
            <a:extLst>
              <a:ext uri="{FF2B5EF4-FFF2-40B4-BE49-F238E27FC236}">
                <a16:creationId xmlns:a16="http://schemas.microsoft.com/office/drawing/2014/main" id="{C22C09D9-E99A-42B4-BE99-EEA0A4DF4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ja-JP" altLang="en-US"/>
              <a:t>２</a:t>
            </a:r>
          </a:p>
        </p:txBody>
      </p:sp>
      <p:sp>
        <p:nvSpPr>
          <p:cNvPr id="7" name="スライド番号プレースホルダー 5">
            <a:extLst>
              <a:ext uri="{FF2B5EF4-FFF2-40B4-BE49-F238E27FC236}">
                <a16:creationId xmlns:a16="http://schemas.microsoft.com/office/drawing/2014/main" id="{F0EE65D5-D7C0-4ACE-863C-06B4ADF9D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EF6871-9AD7-401C-B54D-0AA0474A5F4E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43480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681587" y="7056440"/>
            <a:ext cx="8208645" cy="833052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681587" y="900725"/>
            <a:ext cx="8208645" cy="6048375"/>
          </a:xfrm>
        </p:spPr>
        <p:txBody>
          <a:bodyPr rtlCol="0">
            <a:normAutofit/>
          </a:bodyPr>
          <a:lstStyle>
            <a:lvl1pPr marL="0" indent="0">
              <a:buNone/>
              <a:defRPr sz="4800"/>
            </a:lvl1pPr>
            <a:lvl2pPr marL="678787" indent="0">
              <a:buNone/>
              <a:defRPr sz="4100"/>
            </a:lvl2pPr>
            <a:lvl3pPr marL="1357574" indent="0">
              <a:buNone/>
              <a:defRPr sz="3600"/>
            </a:lvl3pPr>
            <a:lvl4pPr marL="2036362" indent="0">
              <a:buNone/>
              <a:defRPr sz="3000"/>
            </a:lvl4pPr>
            <a:lvl5pPr marL="2715150" indent="0">
              <a:buNone/>
              <a:defRPr sz="3000"/>
            </a:lvl5pPr>
            <a:lvl6pPr marL="3393937" indent="0">
              <a:buNone/>
              <a:defRPr sz="3000"/>
            </a:lvl6pPr>
            <a:lvl7pPr marL="4072724" indent="0">
              <a:buNone/>
              <a:defRPr sz="3000"/>
            </a:lvl7pPr>
            <a:lvl8pPr marL="4751511" indent="0">
              <a:buNone/>
              <a:defRPr sz="3000"/>
            </a:lvl8pPr>
            <a:lvl9pPr marL="5430299" indent="0">
              <a:buNone/>
              <a:defRPr sz="3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681587" y="7889494"/>
            <a:ext cx="8208645" cy="1183073"/>
          </a:xfrm>
        </p:spPr>
        <p:txBody>
          <a:bodyPr/>
          <a:lstStyle>
            <a:lvl1pPr marL="0" indent="0">
              <a:buNone/>
              <a:defRPr sz="2100"/>
            </a:lvl1pPr>
            <a:lvl2pPr marL="678787" indent="0">
              <a:buNone/>
              <a:defRPr sz="1800"/>
            </a:lvl2pPr>
            <a:lvl3pPr marL="1357574" indent="0">
              <a:buNone/>
              <a:defRPr sz="1500"/>
            </a:lvl3pPr>
            <a:lvl4pPr marL="2036362" indent="0">
              <a:buNone/>
              <a:defRPr sz="1400"/>
            </a:lvl4pPr>
            <a:lvl5pPr marL="2715150" indent="0">
              <a:buNone/>
              <a:defRPr sz="1400"/>
            </a:lvl5pPr>
            <a:lvl6pPr marL="3393937" indent="0">
              <a:buNone/>
              <a:defRPr sz="1400"/>
            </a:lvl6pPr>
            <a:lvl7pPr marL="4072724" indent="0">
              <a:buNone/>
              <a:defRPr sz="1400"/>
            </a:lvl7pPr>
            <a:lvl8pPr marL="4751511" indent="0">
              <a:buNone/>
              <a:defRPr sz="1400"/>
            </a:lvl8pPr>
            <a:lvl9pPr marL="5430299" indent="0">
              <a:buNone/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3">
            <a:extLst>
              <a:ext uri="{FF2B5EF4-FFF2-40B4-BE49-F238E27FC236}">
                <a16:creationId xmlns:a16="http://schemas.microsoft.com/office/drawing/2014/main" id="{8C348815-870D-4EDB-8423-60CD53A09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62DB1-2CE6-47FA-9ED2-F800C2339022}" type="datetime1">
              <a:rPr lang="ja-JP" altLang="en-US" smtClean="0"/>
              <a:t>2025/10/15</a:t>
            </a:fld>
            <a:endParaRPr lang="ja-JP" altLang="en-US"/>
          </a:p>
        </p:txBody>
      </p:sp>
      <p:sp>
        <p:nvSpPr>
          <p:cNvPr id="6" name="フッター プレースホルダー 4">
            <a:extLst>
              <a:ext uri="{FF2B5EF4-FFF2-40B4-BE49-F238E27FC236}">
                <a16:creationId xmlns:a16="http://schemas.microsoft.com/office/drawing/2014/main" id="{C3DD9FE2-6873-4FB5-968F-CE6DBBE14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ja-JP" altLang="en-US"/>
              <a:t>２</a:t>
            </a:r>
          </a:p>
        </p:txBody>
      </p:sp>
      <p:sp>
        <p:nvSpPr>
          <p:cNvPr id="7" name="スライド番号プレースホルダー 5">
            <a:extLst>
              <a:ext uri="{FF2B5EF4-FFF2-40B4-BE49-F238E27FC236}">
                <a16:creationId xmlns:a16="http://schemas.microsoft.com/office/drawing/2014/main" id="{C01AE8B8-4F81-4E83-BA98-8906F74AC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FEEB7-8854-473D-981D-74E293204FF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13068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ー 1">
            <a:extLst>
              <a:ext uri="{FF2B5EF4-FFF2-40B4-BE49-F238E27FC236}">
                <a16:creationId xmlns:a16="http://schemas.microsoft.com/office/drawing/2014/main" id="{0DE0BD84-C500-41A0-A28B-150FBCF9252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4213" y="403225"/>
            <a:ext cx="12312650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5758" tIns="67879" rIns="135758" bIns="6787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</a:p>
        </p:txBody>
      </p:sp>
      <p:sp>
        <p:nvSpPr>
          <p:cNvPr id="1027" name="テキスト プレースホルダー 2">
            <a:extLst>
              <a:ext uri="{FF2B5EF4-FFF2-40B4-BE49-F238E27FC236}">
                <a16:creationId xmlns:a16="http://schemas.microsoft.com/office/drawing/2014/main" id="{594B4A43-6EEA-48F2-A09C-DB96C3D25AD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84213" y="2351088"/>
            <a:ext cx="12312650" cy="665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5758" tIns="67879" rIns="135758" bIns="678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05C7BB0-9054-4949-B3BE-04D803CAB5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4213" y="9344025"/>
            <a:ext cx="3192462" cy="536575"/>
          </a:xfrm>
          <a:prstGeom prst="rect">
            <a:avLst/>
          </a:prstGeom>
        </p:spPr>
        <p:txBody>
          <a:bodyPr vert="horz" lIns="135758" tIns="67879" rIns="135758" bIns="67879" rtlCol="0" anchor="ctr"/>
          <a:lstStyle>
            <a:lvl1pPr algn="l" defTabSz="1357574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39A89EF-685A-4F6D-A640-9A3AFF2B2018}" type="datetime1">
              <a:rPr lang="ja-JP" altLang="en-US" smtClean="0"/>
              <a:t>2025/10/15</a:t>
            </a:fld>
            <a:endParaRPr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760555-D881-4151-8629-CAF8ABE999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73600" y="9344025"/>
            <a:ext cx="4333875" cy="536575"/>
          </a:xfrm>
          <a:prstGeom prst="rect">
            <a:avLst/>
          </a:prstGeom>
        </p:spPr>
        <p:txBody>
          <a:bodyPr vert="horz" lIns="135758" tIns="67879" rIns="135758" bIns="67879" rtlCol="0" anchor="ctr"/>
          <a:lstStyle>
            <a:lvl1pPr algn="ctr" defTabSz="1357574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ja-JP" altLang="en-US"/>
              <a:t>２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5982303-896E-46A0-BB4C-3FA5773B01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04400" y="9344025"/>
            <a:ext cx="3192463" cy="536575"/>
          </a:xfrm>
          <a:prstGeom prst="rect">
            <a:avLst/>
          </a:prstGeom>
        </p:spPr>
        <p:txBody>
          <a:bodyPr vert="horz" wrap="square" lIns="135758" tIns="67879" rIns="135758" bIns="67879" numCol="1" anchor="ctr" anchorCtr="0" compatLnSpc="1">
            <a:prstTxWarp prst="textNoShape">
              <a:avLst/>
            </a:prstTxWarp>
          </a:bodyPr>
          <a:lstStyle>
            <a:lvl1pPr algn="r" defTabSz="1357313" eaLnBrk="1" hangingPunct="1">
              <a:defRPr sz="18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A6C6256-13E8-4325-80A9-BB6B115269C2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1355725" rtl="0" eaLnBrk="0" fontAlgn="base" hangingPunct="0">
        <a:spcBef>
          <a:spcPct val="0"/>
        </a:spcBef>
        <a:spcAft>
          <a:spcPct val="0"/>
        </a:spcAft>
        <a:defRPr kumimoji="1" sz="66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355725" rtl="0" eaLnBrk="0" fontAlgn="base" hangingPunct="0">
        <a:spcBef>
          <a:spcPct val="0"/>
        </a:spcBef>
        <a:spcAft>
          <a:spcPct val="0"/>
        </a:spcAft>
        <a:defRPr kumimoji="1" sz="6600">
          <a:solidFill>
            <a:schemeClr val="tx1"/>
          </a:solidFill>
          <a:latin typeface="Calibri" pitchFamily="34" charset="0"/>
          <a:ea typeface="ＭＳ Ｐゴシック" pitchFamily="50" charset="-128"/>
        </a:defRPr>
      </a:lvl2pPr>
      <a:lvl3pPr algn="ctr" defTabSz="1355725" rtl="0" eaLnBrk="0" fontAlgn="base" hangingPunct="0">
        <a:spcBef>
          <a:spcPct val="0"/>
        </a:spcBef>
        <a:spcAft>
          <a:spcPct val="0"/>
        </a:spcAft>
        <a:defRPr kumimoji="1" sz="6600">
          <a:solidFill>
            <a:schemeClr val="tx1"/>
          </a:solidFill>
          <a:latin typeface="Calibri" pitchFamily="34" charset="0"/>
          <a:ea typeface="ＭＳ Ｐゴシック" pitchFamily="50" charset="-128"/>
        </a:defRPr>
      </a:lvl3pPr>
      <a:lvl4pPr algn="ctr" defTabSz="1355725" rtl="0" eaLnBrk="0" fontAlgn="base" hangingPunct="0">
        <a:spcBef>
          <a:spcPct val="0"/>
        </a:spcBef>
        <a:spcAft>
          <a:spcPct val="0"/>
        </a:spcAft>
        <a:defRPr kumimoji="1" sz="6600">
          <a:solidFill>
            <a:schemeClr val="tx1"/>
          </a:solidFill>
          <a:latin typeface="Calibri" pitchFamily="34" charset="0"/>
          <a:ea typeface="ＭＳ Ｐゴシック" pitchFamily="50" charset="-128"/>
        </a:defRPr>
      </a:lvl4pPr>
      <a:lvl5pPr algn="ctr" defTabSz="1355725" rtl="0" eaLnBrk="0" fontAlgn="base" hangingPunct="0">
        <a:spcBef>
          <a:spcPct val="0"/>
        </a:spcBef>
        <a:spcAft>
          <a:spcPct val="0"/>
        </a:spcAft>
        <a:defRPr kumimoji="1" sz="6600">
          <a:solidFill>
            <a:schemeClr val="tx1"/>
          </a:solidFill>
          <a:latin typeface="Calibri" pitchFamily="34" charset="0"/>
          <a:ea typeface="ＭＳ Ｐゴシック" pitchFamily="50" charset="-128"/>
        </a:defRPr>
      </a:lvl5pPr>
      <a:lvl6pPr marL="484906" algn="ctr" defTabSz="1357064" rtl="0" fontAlgn="base">
        <a:spcBef>
          <a:spcPct val="0"/>
        </a:spcBef>
        <a:spcAft>
          <a:spcPct val="0"/>
        </a:spcAft>
        <a:defRPr kumimoji="1" sz="6600">
          <a:solidFill>
            <a:schemeClr val="tx1"/>
          </a:solidFill>
          <a:latin typeface="Calibri" pitchFamily="34" charset="0"/>
          <a:ea typeface="ＭＳ Ｐゴシック" pitchFamily="50" charset="-128"/>
        </a:defRPr>
      </a:lvl6pPr>
      <a:lvl7pPr marL="969813" algn="ctr" defTabSz="1357064" rtl="0" fontAlgn="base">
        <a:spcBef>
          <a:spcPct val="0"/>
        </a:spcBef>
        <a:spcAft>
          <a:spcPct val="0"/>
        </a:spcAft>
        <a:defRPr kumimoji="1" sz="6600">
          <a:solidFill>
            <a:schemeClr val="tx1"/>
          </a:solidFill>
          <a:latin typeface="Calibri" pitchFamily="34" charset="0"/>
          <a:ea typeface="ＭＳ Ｐゴシック" pitchFamily="50" charset="-128"/>
        </a:defRPr>
      </a:lvl7pPr>
      <a:lvl8pPr marL="1454719" algn="ctr" defTabSz="1357064" rtl="0" fontAlgn="base">
        <a:spcBef>
          <a:spcPct val="0"/>
        </a:spcBef>
        <a:spcAft>
          <a:spcPct val="0"/>
        </a:spcAft>
        <a:defRPr kumimoji="1" sz="6600">
          <a:solidFill>
            <a:schemeClr val="tx1"/>
          </a:solidFill>
          <a:latin typeface="Calibri" pitchFamily="34" charset="0"/>
          <a:ea typeface="ＭＳ Ｐゴシック" pitchFamily="50" charset="-128"/>
        </a:defRPr>
      </a:lvl8pPr>
      <a:lvl9pPr marL="1939625" algn="ctr" defTabSz="1357064" rtl="0" fontAlgn="base">
        <a:spcBef>
          <a:spcPct val="0"/>
        </a:spcBef>
        <a:spcAft>
          <a:spcPct val="0"/>
        </a:spcAft>
        <a:defRPr kumimoji="1" sz="6600">
          <a:solidFill>
            <a:schemeClr val="tx1"/>
          </a:solidFill>
          <a:latin typeface="Calibri" pitchFamily="34" charset="0"/>
          <a:ea typeface="ＭＳ Ｐゴシック" pitchFamily="50" charset="-128"/>
        </a:defRPr>
      </a:lvl9pPr>
    </p:titleStyle>
    <p:bodyStyle>
      <a:lvl1pPr marL="508000" indent="-508000" algn="l" defTabSz="13557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01725" indent="-422275" algn="l" defTabSz="13557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4100" kern="1200">
          <a:solidFill>
            <a:schemeClr val="tx1"/>
          </a:solidFill>
          <a:latin typeface="+mn-lt"/>
          <a:ea typeface="+mn-ea"/>
          <a:cs typeface="+mn-cs"/>
        </a:defRPr>
      </a:lvl2pPr>
      <a:lvl3pPr marL="1695450" indent="-338138" algn="l" defTabSz="13557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374900" indent="-338138" algn="l" defTabSz="13557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52763" indent="-338138" algn="l" defTabSz="13557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33330" indent="-339394" algn="l" defTabSz="1357574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12117" indent="-339394" algn="l" defTabSz="1357574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090907" indent="-339394" algn="l" defTabSz="1357574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769694" indent="-339394" algn="l" defTabSz="1357574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357574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78787" algn="l" defTabSz="1357574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57574" algn="l" defTabSz="1357574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36362" algn="l" defTabSz="1357574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15150" algn="l" defTabSz="1357574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93937" algn="l" defTabSz="1357574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72724" algn="l" defTabSz="1357574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51511" algn="l" defTabSz="1357574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30299" algn="l" defTabSz="1357574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0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図 6">
            <a:extLst>
              <a:ext uri="{FF2B5EF4-FFF2-40B4-BE49-F238E27FC236}">
                <a16:creationId xmlns:a16="http://schemas.microsoft.com/office/drawing/2014/main" id="{6F85F79D-E8BE-45FE-A1DF-51594A7CC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29321" y="4269576"/>
            <a:ext cx="4351336" cy="294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図 2">
            <a:extLst>
              <a:ext uri="{FF2B5EF4-FFF2-40B4-BE49-F238E27FC236}">
                <a16:creationId xmlns:a16="http://schemas.microsoft.com/office/drawing/2014/main" id="{9C990AF9-87EF-494C-9557-1875CB27E3A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8825" y="1179513"/>
            <a:ext cx="7699375" cy="75596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195" name="スライド番号プレースホルダー 1">
            <a:extLst>
              <a:ext uri="{FF2B5EF4-FFF2-40B4-BE49-F238E27FC236}">
                <a16:creationId xmlns:a16="http://schemas.microsoft.com/office/drawing/2014/main" id="{7888BB8E-5BE9-481D-B52A-82D24EE41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357313"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defTabSz="1357313"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defTabSz="1357313"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defTabSz="1357313"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defTabSz="1357313"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3170238" indent="-773113" defTabSz="1357313" eaLnBrk="0" fontAlgn="base" hangingPunct="0">
              <a:spcBef>
                <a:spcPct val="0"/>
              </a:spcBef>
              <a:spcAft>
                <a:spcPct val="0"/>
              </a:spcAft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3627438" indent="-773113" defTabSz="1357313" eaLnBrk="0" fontAlgn="base" hangingPunct="0">
              <a:spcBef>
                <a:spcPct val="0"/>
              </a:spcBef>
              <a:spcAft>
                <a:spcPct val="0"/>
              </a:spcAft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4084638" indent="-773113" defTabSz="1357313" eaLnBrk="0" fontAlgn="base" hangingPunct="0">
              <a:spcBef>
                <a:spcPct val="0"/>
              </a:spcBef>
              <a:spcAft>
                <a:spcPct val="0"/>
              </a:spcAft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4541838" indent="-773113" defTabSz="1357313" eaLnBrk="0" fontAlgn="base" hangingPunct="0">
              <a:spcBef>
                <a:spcPct val="0"/>
              </a:spcBef>
              <a:spcAft>
                <a:spcPct val="0"/>
              </a:spcAft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fld id="{FBB08256-CA54-4DA2-83CD-27C3607C951E}" type="slidenum">
              <a:rPr lang="ja-JP" altLang="en-US" sz="1800" smtClean="0">
                <a:solidFill>
                  <a:schemeClr val="bg1"/>
                </a:solidFill>
              </a:rPr>
              <a:pPr/>
              <a:t>0</a:t>
            </a:fld>
            <a:endParaRPr lang="ja-JP" altLang="en-US" sz="1800">
              <a:solidFill>
                <a:schemeClr val="bg1"/>
              </a:solidFill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B9A05C6-8184-466A-805E-9B03BAD05113}"/>
              </a:ext>
            </a:extLst>
          </p:cNvPr>
          <p:cNvSpPr/>
          <p:nvPr/>
        </p:nvSpPr>
        <p:spPr>
          <a:xfrm>
            <a:off x="9521825" y="199225"/>
            <a:ext cx="795338" cy="322263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779" tIns="67890" rIns="135779" bIns="67890" anchor="ctr">
            <a:spAutoFit/>
          </a:bodyPr>
          <a:lstStyle/>
          <a:p>
            <a:pPr>
              <a:defRPr/>
            </a:pPr>
            <a:r>
              <a:rPr lang="ja-JP" altLang="en-US" sz="1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いずりは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E0BA3ECB-7734-4849-AB4D-AE4BFD5E5F97}"/>
              </a:ext>
            </a:extLst>
          </p:cNvPr>
          <p:cNvSpPr/>
          <p:nvPr/>
        </p:nvSpPr>
        <p:spPr bwMode="auto">
          <a:xfrm>
            <a:off x="1673225" y="9048750"/>
            <a:ext cx="6111875" cy="73818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凡例</a:t>
            </a:r>
            <a:r>
              <a:rPr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　　　</a:t>
            </a:r>
            <a:endParaRPr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>
              <a:defRPr/>
            </a:pP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　　事業対象区域</a:t>
            </a:r>
            <a:endParaRPr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>
              <a:defRPr/>
            </a:pP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　　流域治水対策河川</a:t>
            </a:r>
            <a:endParaRPr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5" name="円/楕円 75">
            <a:extLst>
              <a:ext uri="{FF2B5EF4-FFF2-40B4-BE49-F238E27FC236}">
                <a16:creationId xmlns:a16="http://schemas.microsoft.com/office/drawing/2014/main" id="{90FC3130-AFED-4501-ADFB-546E0906E461}"/>
              </a:ext>
            </a:extLst>
          </p:cNvPr>
          <p:cNvSpPr/>
          <p:nvPr/>
        </p:nvSpPr>
        <p:spPr bwMode="auto">
          <a:xfrm>
            <a:off x="1844675" y="9383713"/>
            <a:ext cx="409575" cy="103187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33E96EA5-8862-47B5-91D9-EC35A74F638F}"/>
              </a:ext>
            </a:extLst>
          </p:cNvPr>
          <p:cNvSpPr/>
          <p:nvPr/>
        </p:nvSpPr>
        <p:spPr bwMode="auto">
          <a:xfrm>
            <a:off x="5992813" y="9072563"/>
            <a:ext cx="1862137" cy="307975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森林整備（</a:t>
            </a:r>
            <a:r>
              <a:rPr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R7</a:t>
            </a: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）</a:t>
            </a:r>
            <a:endParaRPr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8200" name="Rectangle 2">
            <a:extLst>
              <a:ext uri="{FF2B5EF4-FFF2-40B4-BE49-F238E27FC236}">
                <a16:creationId xmlns:a16="http://schemas.microsoft.com/office/drawing/2014/main" id="{EFDC8B95-CB56-4F2D-BB6E-F6CF9DF2A7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888" y="370675"/>
            <a:ext cx="12904787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1101725" indent="-422275">
              <a:spcBef>
                <a:spcPct val="20000"/>
              </a:spcBef>
              <a:buFont typeface="Arial" panose="020B0604020202020204" pitchFamily="34" charset="0"/>
              <a:buChar char="–"/>
              <a:defRPr kumimoji="1" sz="4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695450" indent="-338138">
              <a:spcBef>
                <a:spcPct val="20000"/>
              </a:spcBef>
              <a:buFont typeface="Arial" panose="020B0604020202020204" pitchFamily="34" charset="0"/>
              <a:buChar char="•"/>
              <a:defRPr kumimoji="1" sz="3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2374900" indent="-338138">
              <a:spcBef>
                <a:spcPct val="20000"/>
              </a:spcBef>
              <a:buFont typeface="Arial" panose="020B0604020202020204" pitchFamily="34" charset="0"/>
              <a:buChar char="–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3052763" indent="-338138">
              <a:spcBef>
                <a:spcPct val="20000"/>
              </a:spcBef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3509963" indent="-338138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3967163" indent="-338138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4424363" indent="-338138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4881563" indent="-338138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令和６年度　流域保全森林防災事業実績（</a:t>
            </a:r>
            <a:r>
              <a:rPr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3</a:t>
            </a: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）　高槻市出灰地区</a:t>
            </a:r>
          </a:p>
        </p:txBody>
      </p:sp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E4630382-933E-4E82-A034-67C88007BEE5}"/>
              </a:ext>
            </a:extLst>
          </p:cNvPr>
          <p:cNvCxnSpPr/>
          <p:nvPr/>
        </p:nvCxnSpPr>
        <p:spPr>
          <a:xfrm>
            <a:off x="1795463" y="9686925"/>
            <a:ext cx="534987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9F8AF969-9658-45F4-B8A6-1B7EC50D5BC4}"/>
              </a:ext>
            </a:extLst>
          </p:cNvPr>
          <p:cNvSpPr/>
          <p:nvPr/>
        </p:nvSpPr>
        <p:spPr bwMode="auto">
          <a:xfrm>
            <a:off x="4152900" y="9061450"/>
            <a:ext cx="1860550" cy="307975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森林整備（</a:t>
            </a:r>
            <a:r>
              <a:rPr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R6</a:t>
            </a: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）</a:t>
            </a:r>
            <a:endParaRPr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F6E48426-0F7D-42DA-9CCA-ABC04AEAE4F2}"/>
              </a:ext>
            </a:extLst>
          </p:cNvPr>
          <p:cNvSpPr/>
          <p:nvPr/>
        </p:nvSpPr>
        <p:spPr bwMode="auto">
          <a:xfrm>
            <a:off x="3719513" y="9155113"/>
            <a:ext cx="477837" cy="107950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DEA73391-4E36-44E9-A5CD-E9E0C420C64A}"/>
              </a:ext>
            </a:extLst>
          </p:cNvPr>
          <p:cNvSpPr/>
          <p:nvPr/>
        </p:nvSpPr>
        <p:spPr bwMode="auto">
          <a:xfrm>
            <a:off x="5549900" y="9169400"/>
            <a:ext cx="477838" cy="10795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graphicFrame>
        <p:nvGraphicFramePr>
          <p:cNvPr id="55" name="表 54">
            <a:extLst>
              <a:ext uri="{FF2B5EF4-FFF2-40B4-BE49-F238E27FC236}">
                <a16:creationId xmlns:a16="http://schemas.microsoft.com/office/drawing/2014/main" id="{65688628-D241-451C-BAC2-8064BBE5AB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1823593"/>
              </p:ext>
            </p:extLst>
          </p:nvPr>
        </p:nvGraphicFramePr>
        <p:xfrm>
          <a:off x="9144000" y="7696988"/>
          <a:ext cx="3937001" cy="17573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36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61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61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310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8419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内　容</a:t>
                      </a:r>
                    </a:p>
                  </a:txBody>
                  <a:tcPr marL="91437" marR="91437" marT="45738" marB="4573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R</a:t>
                      </a:r>
                      <a:r>
                        <a:rPr kumimoji="1" lang="ja-JP" altLang="en-US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６</a:t>
                      </a:r>
                      <a:endParaRPr kumimoji="1" lang="en-US" altLang="ja-JP" sz="140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  <a:p>
                      <a:pPr algn="ctr"/>
                      <a:r>
                        <a:rPr kumimoji="1" lang="ja-JP" altLang="en-US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計画</a:t>
                      </a:r>
                    </a:p>
                  </a:txBody>
                  <a:tcPr marL="91437" marR="91437" marT="45738" marB="4573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R</a:t>
                      </a:r>
                      <a:r>
                        <a:rPr kumimoji="1" lang="ja-JP" altLang="en-US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６実績</a:t>
                      </a:r>
                    </a:p>
                  </a:txBody>
                  <a:tcPr marL="91437" marR="91437" marT="45738" marB="4573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備　考</a:t>
                      </a:r>
                    </a:p>
                  </a:txBody>
                  <a:tcPr marL="91437" marR="91437" marT="45738" marB="45738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3163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森林整備（</a:t>
                      </a:r>
                      <a:r>
                        <a:rPr kumimoji="1" lang="en-US" altLang="ja-JP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ha</a:t>
                      </a:r>
                      <a:r>
                        <a:rPr kumimoji="1" lang="ja-JP" altLang="en-US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）</a:t>
                      </a:r>
                    </a:p>
                  </a:txBody>
                  <a:tcPr marL="91437" marR="91437" marT="45738" marB="4573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1.2</a:t>
                      </a:r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1437" marR="91437" marT="45738" marB="4573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1.2</a:t>
                      </a:r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1437" marR="91437" marT="45738" marB="45738" anchor="ctr"/>
                </a:tc>
                <a:tc>
                  <a:txBody>
                    <a:bodyPr/>
                    <a:lstStyle/>
                    <a:p>
                      <a:pPr marL="0" marR="0" indent="0" algn="l" defTabSz="13575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Ｒ７年度植栽予定</a:t>
                      </a:r>
                      <a:endParaRPr kumimoji="1" lang="en-US" altLang="ja-JP" sz="120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1437" marR="91437" marT="45738" marB="45738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1" name="テキスト ボックス 2">
            <a:extLst>
              <a:ext uri="{FF2B5EF4-FFF2-40B4-BE49-F238E27FC236}">
                <a16:creationId xmlns:a16="http://schemas.microsoft.com/office/drawing/2014/main" id="{5AF70960-1CFF-4B6B-A219-99A0F35E0B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4088" y="3880638"/>
            <a:ext cx="5022850" cy="420687"/>
          </a:xfrm>
          <a:prstGeom prst="rect">
            <a:avLst/>
          </a:prstGeom>
          <a:noFill/>
          <a:ln>
            <a:noFill/>
          </a:ln>
          <a:effectLst/>
        </p:spPr>
        <p:txBody>
          <a:bodyPr lIns="196078" tIns="98040" rIns="196078" bIns="9804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3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ja-JP" altLang="en-US" sz="1445" dirty="0">
                <a:latin typeface="Meiryo UI" panose="020B0604030504040204" pitchFamily="50" charset="-128"/>
                <a:ea typeface="Meiryo UI" panose="020B0604030504040204" pitchFamily="50" charset="-128"/>
              </a:rPr>
              <a:t>写真①　森林整備（風倒木処理）の実施状況</a:t>
            </a:r>
            <a:endParaRPr lang="ja-JP" altLang="ja-JP" sz="1445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2" name="テキスト ボックス 2">
            <a:extLst>
              <a:ext uri="{FF2B5EF4-FFF2-40B4-BE49-F238E27FC236}">
                <a16:creationId xmlns:a16="http://schemas.microsoft.com/office/drawing/2014/main" id="{DC709B33-B002-4A14-A004-BF5BC98FA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8063" y="7271538"/>
            <a:ext cx="4968875" cy="420687"/>
          </a:xfrm>
          <a:prstGeom prst="rect">
            <a:avLst/>
          </a:prstGeom>
          <a:noFill/>
          <a:ln>
            <a:noFill/>
          </a:ln>
          <a:effectLst/>
        </p:spPr>
        <p:txBody>
          <a:bodyPr lIns="196078" tIns="98040" rIns="196078" bIns="9804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3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ja-JP" altLang="en-US" sz="1445" dirty="0">
                <a:latin typeface="Meiryo UI" panose="020B0604030504040204" pitchFamily="50" charset="-128"/>
                <a:ea typeface="Meiryo UI" panose="020B0604030504040204" pitchFamily="50" charset="-128"/>
              </a:rPr>
              <a:t>写真②　森林整備（風倒木処理）の実施状況</a:t>
            </a:r>
            <a:endParaRPr lang="ja-JP" altLang="ja-JP" sz="1445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224" name="正方形/長方形 22">
            <a:extLst>
              <a:ext uri="{FF2B5EF4-FFF2-40B4-BE49-F238E27FC236}">
                <a16:creationId xmlns:a16="http://schemas.microsoft.com/office/drawing/2014/main" id="{3AC01919-4F3D-44E7-B777-6B85153F42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0113" y="9115425"/>
            <a:ext cx="19780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ja-JP" altLang="en-US" sz="280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→①　写真撮影位置</a:t>
            </a:r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8225" name="Picture 41" descr="D:\KinamiK\Desktop\201204121431150e1.png">
            <a:extLst>
              <a:ext uri="{FF2B5EF4-FFF2-40B4-BE49-F238E27FC236}">
                <a16:creationId xmlns:a16="http://schemas.microsoft.com/office/drawing/2014/main" id="{EFCED017-AD9D-42C4-9DB5-6FAB8FA9B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8838" y="1287463"/>
            <a:ext cx="1406525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正方形/長方形 69">
            <a:extLst>
              <a:ext uri="{FF2B5EF4-FFF2-40B4-BE49-F238E27FC236}">
                <a16:creationId xmlns:a16="http://schemas.microsoft.com/office/drawing/2014/main" id="{E6D23134-1781-4901-8FF3-2C2D3771F264}"/>
              </a:ext>
            </a:extLst>
          </p:cNvPr>
          <p:cNvSpPr/>
          <p:nvPr/>
        </p:nvSpPr>
        <p:spPr>
          <a:xfrm>
            <a:off x="336550" y="792163"/>
            <a:ext cx="1008063" cy="352425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779" tIns="67890" rIns="135779" bIns="67890" anchor="ctr">
            <a:spAutoFit/>
          </a:bodyPr>
          <a:lstStyle/>
          <a:p>
            <a:pPr>
              <a:defRPr/>
            </a:pPr>
            <a:r>
              <a:rPr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平面図</a:t>
            </a:r>
            <a:r>
              <a:rPr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  <a:endParaRPr lang="ja-JP" altLang="en-US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78" name="正方形/長方形 77">
            <a:extLst>
              <a:ext uri="{FF2B5EF4-FFF2-40B4-BE49-F238E27FC236}">
                <a16:creationId xmlns:a16="http://schemas.microsoft.com/office/drawing/2014/main" id="{A483CC28-F8FC-41AB-B813-D274DA4CA738}"/>
              </a:ext>
            </a:extLst>
          </p:cNvPr>
          <p:cNvSpPr/>
          <p:nvPr/>
        </p:nvSpPr>
        <p:spPr>
          <a:xfrm>
            <a:off x="6054725" y="6984875"/>
            <a:ext cx="850900" cy="35255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779" tIns="67890" rIns="135779" bIns="67890" anchor="ctr">
            <a:spAutoFit/>
          </a:bodyPr>
          <a:lstStyle/>
          <a:p>
            <a:pPr>
              <a:defRPr/>
            </a:pP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芥川</a:t>
            </a:r>
          </a:p>
        </p:txBody>
      </p:sp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631975C6-5AAA-4D4A-ABE4-641025634C1F}"/>
              </a:ext>
            </a:extLst>
          </p:cNvPr>
          <p:cNvSpPr/>
          <p:nvPr/>
        </p:nvSpPr>
        <p:spPr>
          <a:xfrm>
            <a:off x="11249025" y="9612313"/>
            <a:ext cx="1935163" cy="32226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35779" tIns="67890" rIns="135779" bIns="67890" anchor="ctr">
            <a:spAutoFit/>
          </a:bodyPr>
          <a:lstStyle/>
          <a:p>
            <a:pPr algn="ctr">
              <a:defRPr/>
            </a:pPr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北部農と緑の総合事務所</a:t>
            </a:r>
          </a:p>
        </p:txBody>
      </p:sp>
      <p:pic>
        <p:nvPicPr>
          <p:cNvPr id="8229" name="図 53">
            <a:extLst>
              <a:ext uri="{FF2B5EF4-FFF2-40B4-BE49-F238E27FC236}">
                <a16:creationId xmlns:a16="http://schemas.microsoft.com/office/drawing/2014/main" id="{4B19C327-068B-4B83-A700-83C0C7DF2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4088" y="931063"/>
            <a:ext cx="2386012" cy="181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30" name="図 56">
            <a:extLst>
              <a:ext uri="{FF2B5EF4-FFF2-40B4-BE49-F238E27FC236}">
                <a16:creationId xmlns:a16="http://schemas.microsoft.com/office/drawing/2014/main" id="{17E0C479-BE12-4E01-BE45-84C55F57D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25163" y="1718463"/>
            <a:ext cx="2771775" cy="207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テキスト ボックス 2">
            <a:extLst>
              <a:ext uri="{FF2B5EF4-FFF2-40B4-BE49-F238E27FC236}">
                <a16:creationId xmlns:a16="http://schemas.microsoft.com/office/drawing/2014/main" id="{C1561CD6-18AF-4669-8731-2BB83FB16C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31675" y="3488525"/>
            <a:ext cx="1489075" cy="311150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noFill/>
          </a:ln>
        </p:spPr>
        <p:txBody>
          <a:bodyPr lIns="131051" tIns="65528" rIns="131051" bIns="6552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3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ja-JP" altLang="en-US" sz="1158" dirty="0">
                <a:latin typeface="Meiryo UI" panose="020B0604030504040204" pitchFamily="50" charset="-128"/>
                <a:ea typeface="Meiryo UI" panose="020B0604030504040204" pitchFamily="50" charset="-128"/>
              </a:rPr>
              <a:t>撮影日：</a:t>
            </a:r>
            <a:r>
              <a:rPr lang="en-US" altLang="ja-JP" sz="1158" dirty="0">
                <a:latin typeface="Meiryo UI" panose="020B0604030504040204" pitchFamily="50" charset="-128"/>
                <a:ea typeface="Meiryo UI" panose="020B0604030504040204" pitchFamily="50" charset="-128"/>
              </a:rPr>
              <a:t>R7.3.10</a:t>
            </a:r>
            <a:endParaRPr lang="ja-JP" altLang="ja-JP" sz="1158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7" name="テキスト ボックス 2">
            <a:extLst>
              <a:ext uri="{FF2B5EF4-FFF2-40B4-BE49-F238E27FC236}">
                <a16:creationId xmlns:a16="http://schemas.microsoft.com/office/drawing/2014/main" id="{BB118F25-7DBB-4B8E-A888-11C4943F2D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1225" y="904075"/>
            <a:ext cx="1489075" cy="311150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noFill/>
          </a:ln>
        </p:spPr>
        <p:txBody>
          <a:bodyPr lIns="131051" tIns="65528" rIns="131051" bIns="6552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3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ja-JP" altLang="en-US" sz="1158" dirty="0">
                <a:latin typeface="Meiryo UI" panose="020B0604030504040204" pitchFamily="50" charset="-128"/>
                <a:ea typeface="Meiryo UI" panose="020B0604030504040204" pitchFamily="50" charset="-128"/>
              </a:rPr>
              <a:t>撮影日：</a:t>
            </a:r>
            <a:r>
              <a:rPr lang="en-US" altLang="ja-JP" sz="1158" dirty="0">
                <a:latin typeface="Meiryo UI" panose="020B0604030504040204" pitchFamily="50" charset="-128"/>
                <a:ea typeface="Meiryo UI" panose="020B0604030504040204" pitchFamily="50" charset="-128"/>
              </a:rPr>
              <a:t>R7.1.27</a:t>
            </a:r>
            <a:endParaRPr lang="ja-JP" altLang="ja-JP" sz="1158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1" name="テキスト ボックス 2">
            <a:extLst>
              <a:ext uri="{FF2B5EF4-FFF2-40B4-BE49-F238E27FC236}">
                <a16:creationId xmlns:a16="http://schemas.microsoft.com/office/drawing/2014/main" id="{417A86E7-67DD-4852-8781-1B1D3DEFA6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3987" y="6870819"/>
            <a:ext cx="1489075" cy="310526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noFill/>
          </a:ln>
        </p:spPr>
        <p:txBody>
          <a:bodyPr lIns="131051" tIns="65528" rIns="131051" bIns="6552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3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ja-JP" altLang="en-US" sz="1158" dirty="0">
                <a:latin typeface="Meiryo UI" panose="020B0604030504040204" pitchFamily="50" charset="-128"/>
                <a:ea typeface="Meiryo UI" panose="020B0604030504040204" pitchFamily="50" charset="-128"/>
              </a:rPr>
              <a:t>撮影日：</a:t>
            </a:r>
            <a:r>
              <a:rPr lang="en-US" altLang="ja-JP" sz="1158" dirty="0">
                <a:latin typeface="Meiryo UI" panose="020B0604030504040204" pitchFamily="50" charset="-128"/>
                <a:ea typeface="Meiryo UI" panose="020B0604030504040204" pitchFamily="50" charset="-128"/>
              </a:rPr>
              <a:t>R7.4.25</a:t>
            </a:r>
            <a:endParaRPr lang="ja-JP" altLang="ja-JP" sz="1158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2" name="下矢印 1">
            <a:extLst>
              <a:ext uri="{FF2B5EF4-FFF2-40B4-BE49-F238E27FC236}">
                <a16:creationId xmlns:a16="http://schemas.microsoft.com/office/drawing/2014/main" id="{539987F7-FC4F-4534-BABE-52AE8052E817}"/>
              </a:ext>
            </a:extLst>
          </p:cNvPr>
          <p:cNvSpPr/>
          <p:nvPr/>
        </p:nvSpPr>
        <p:spPr>
          <a:xfrm rot="18283408">
            <a:off x="10179050" y="2836063"/>
            <a:ext cx="523875" cy="571500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>
              <a:solidFill>
                <a:schemeClr val="tx1"/>
              </a:solidFill>
            </a:endParaRPr>
          </a:p>
        </p:txBody>
      </p:sp>
      <p:sp>
        <p:nvSpPr>
          <p:cNvPr id="8240" name="テキスト ボックス 2">
            <a:extLst>
              <a:ext uri="{FF2B5EF4-FFF2-40B4-BE49-F238E27FC236}">
                <a16:creationId xmlns:a16="http://schemas.microsoft.com/office/drawing/2014/main" id="{FE080909-D0FD-41CC-8C50-82B73E9BE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55525" y="3739350"/>
            <a:ext cx="1709738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5779" tIns="67890" rIns="135779" bIns="678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3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施工後</a:t>
            </a:r>
            <a:endParaRPr lang="ja-JP" alt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241" name="テキスト ボックス 2">
            <a:extLst>
              <a:ext uri="{FF2B5EF4-FFF2-40B4-BE49-F238E27FC236}">
                <a16:creationId xmlns:a16="http://schemas.microsoft.com/office/drawing/2014/main" id="{D11DB6B2-BF09-4356-B910-43A9EC7276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1950" y="2696363"/>
            <a:ext cx="1806575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5779" tIns="67890" rIns="135779" bIns="678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3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施工前</a:t>
            </a:r>
            <a:endParaRPr lang="ja-JP" alt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フリーフォーム: 図形 8">
            <a:extLst>
              <a:ext uri="{FF2B5EF4-FFF2-40B4-BE49-F238E27FC236}">
                <a16:creationId xmlns:a16="http://schemas.microsoft.com/office/drawing/2014/main" id="{AE7CC39B-2C81-45D2-888E-F85E929E1BA7}"/>
              </a:ext>
            </a:extLst>
          </p:cNvPr>
          <p:cNvSpPr/>
          <p:nvPr/>
        </p:nvSpPr>
        <p:spPr>
          <a:xfrm>
            <a:off x="4010025" y="3357563"/>
            <a:ext cx="539750" cy="2586037"/>
          </a:xfrm>
          <a:custGeom>
            <a:avLst/>
            <a:gdLst>
              <a:gd name="connsiteX0" fmla="*/ 0 w 539056"/>
              <a:gd name="connsiteY0" fmla="*/ 0 h 2586116"/>
              <a:gd name="connsiteX1" fmla="*/ 52388 w 539056"/>
              <a:gd name="connsiteY1" fmla="*/ 66675 h 2586116"/>
              <a:gd name="connsiteX2" fmla="*/ 119063 w 539056"/>
              <a:gd name="connsiteY2" fmla="*/ 252412 h 2586116"/>
              <a:gd name="connsiteX3" fmla="*/ 295275 w 539056"/>
              <a:gd name="connsiteY3" fmla="*/ 419100 h 2586116"/>
              <a:gd name="connsiteX4" fmla="*/ 357188 w 539056"/>
              <a:gd name="connsiteY4" fmla="*/ 490537 h 2586116"/>
              <a:gd name="connsiteX5" fmla="*/ 447675 w 539056"/>
              <a:gd name="connsiteY5" fmla="*/ 695325 h 2586116"/>
              <a:gd name="connsiteX6" fmla="*/ 423863 w 539056"/>
              <a:gd name="connsiteY6" fmla="*/ 962025 h 2586116"/>
              <a:gd name="connsiteX7" fmla="*/ 533400 w 539056"/>
              <a:gd name="connsiteY7" fmla="*/ 1100137 h 2586116"/>
              <a:gd name="connsiteX8" fmla="*/ 523875 w 539056"/>
              <a:gd name="connsiteY8" fmla="*/ 1314450 h 2586116"/>
              <a:gd name="connsiteX9" fmla="*/ 528638 w 539056"/>
              <a:gd name="connsiteY9" fmla="*/ 1495425 h 2586116"/>
              <a:gd name="connsiteX10" fmla="*/ 500063 w 539056"/>
              <a:gd name="connsiteY10" fmla="*/ 1662112 h 2586116"/>
              <a:gd name="connsiteX11" fmla="*/ 461963 w 539056"/>
              <a:gd name="connsiteY11" fmla="*/ 1752600 h 2586116"/>
              <a:gd name="connsiteX12" fmla="*/ 404813 w 539056"/>
              <a:gd name="connsiteY12" fmla="*/ 1943100 h 2586116"/>
              <a:gd name="connsiteX13" fmla="*/ 304800 w 539056"/>
              <a:gd name="connsiteY13" fmla="*/ 2243137 h 2586116"/>
              <a:gd name="connsiteX14" fmla="*/ 323850 w 539056"/>
              <a:gd name="connsiteY14" fmla="*/ 2352675 h 2586116"/>
              <a:gd name="connsiteX15" fmla="*/ 290513 w 539056"/>
              <a:gd name="connsiteY15" fmla="*/ 2547937 h 2586116"/>
              <a:gd name="connsiteX16" fmla="*/ 261938 w 539056"/>
              <a:gd name="connsiteY16" fmla="*/ 2586037 h 2586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9056" h="2586116">
                <a:moveTo>
                  <a:pt x="0" y="0"/>
                </a:moveTo>
                <a:cubicBezTo>
                  <a:pt x="16272" y="12303"/>
                  <a:pt x="32544" y="24606"/>
                  <a:pt x="52388" y="66675"/>
                </a:cubicBezTo>
                <a:cubicBezTo>
                  <a:pt x="72232" y="108744"/>
                  <a:pt x="78582" y="193675"/>
                  <a:pt x="119063" y="252412"/>
                </a:cubicBezTo>
                <a:cubicBezTo>
                  <a:pt x="159544" y="311149"/>
                  <a:pt x="255588" y="379413"/>
                  <a:pt x="295275" y="419100"/>
                </a:cubicBezTo>
                <a:cubicBezTo>
                  <a:pt x="334962" y="458787"/>
                  <a:pt x="331788" y="444500"/>
                  <a:pt x="357188" y="490537"/>
                </a:cubicBezTo>
                <a:cubicBezTo>
                  <a:pt x="382588" y="536574"/>
                  <a:pt x="436563" y="616744"/>
                  <a:pt x="447675" y="695325"/>
                </a:cubicBezTo>
                <a:cubicBezTo>
                  <a:pt x="458787" y="773906"/>
                  <a:pt x="409576" y="894556"/>
                  <a:pt x="423863" y="962025"/>
                </a:cubicBezTo>
                <a:cubicBezTo>
                  <a:pt x="438150" y="1029494"/>
                  <a:pt x="516731" y="1041400"/>
                  <a:pt x="533400" y="1100137"/>
                </a:cubicBezTo>
                <a:cubicBezTo>
                  <a:pt x="550069" y="1158874"/>
                  <a:pt x="524669" y="1248569"/>
                  <a:pt x="523875" y="1314450"/>
                </a:cubicBezTo>
                <a:cubicBezTo>
                  <a:pt x="523081" y="1380331"/>
                  <a:pt x="532607" y="1437481"/>
                  <a:pt x="528638" y="1495425"/>
                </a:cubicBezTo>
                <a:cubicBezTo>
                  <a:pt x="524669" y="1553369"/>
                  <a:pt x="511175" y="1619250"/>
                  <a:pt x="500063" y="1662112"/>
                </a:cubicBezTo>
                <a:cubicBezTo>
                  <a:pt x="488951" y="1704974"/>
                  <a:pt x="477838" y="1705769"/>
                  <a:pt x="461963" y="1752600"/>
                </a:cubicBezTo>
                <a:cubicBezTo>
                  <a:pt x="446088" y="1799431"/>
                  <a:pt x="431007" y="1861344"/>
                  <a:pt x="404813" y="1943100"/>
                </a:cubicBezTo>
                <a:cubicBezTo>
                  <a:pt x="378619" y="2024856"/>
                  <a:pt x="318294" y="2174875"/>
                  <a:pt x="304800" y="2243137"/>
                </a:cubicBezTo>
                <a:cubicBezTo>
                  <a:pt x="291306" y="2311400"/>
                  <a:pt x="326231" y="2301875"/>
                  <a:pt x="323850" y="2352675"/>
                </a:cubicBezTo>
                <a:cubicBezTo>
                  <a:pt x="321469" y="2403475"/>
                  <a:pt x="300832" y="2509043"/>
                  <a:pt x="290513" y="2547937"/>
                </a:cubicBezTo>
                <a:cubicBezTo>
                  <a:pt x="280194" y="2586831"/>
                  <a:pt x="271066" y="2586434"/>
                  <a:pt x="261938" y="2586037"/>
                </a:cubicBezTo>
              </a:path>
            </a:pathLst>
          </a:cu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1" name="フリーフォーム: 図形 10">
            <a:extLst>
              <a:ext uri="{FF2B5EF4-FFF2-40B4-BE49-F238E27FC236}">
                <a16:creationId xmlns:a16="http://schemas.microsoft.com/office/drawing/2014/main" id="{437F2B09-9193-4991-9FFD-5E479720BE66}"/>
              </a:ext>
            </a:extLst>
          </p:cNvPr>
          <p:cNvSpPr/>
          <p:nvPr/>
        </p:nvSpPr>
        <p:spPr>
          <a:xfrm>
            <a:off x="3602038" y="5929313"/>
            <a:ext cx="688975" cy="2728912"/>
          </a:xfrm>
          <a:custGeom>
            <a:avLst/>
            <a:gdLst>
              <a:gd name="connsiteX0" fmla="*/ 688804 w 688804"/>
              <a:gd name="connsiteY0" fmla="*/ 0 h 2728912"/>
              <a:gd name="connsiteX1" fmla="*/ 607841 w 688804"/>
              <a:gd name="connsiteY1" fmla="*/ 138112 h 2728912"/>
              <a:gd name="connsiteX2" fmla="*/ 588791 w 688804"/>
              <a:gd name="connsiteY2" fmla="*/ 247650 h 2728912"/>
              <a:gd name="connsiteX3" fmla="*/ 550691 w 688804"/>
              <a:gd name="connsiteY3" fmla="*/ 414337 h 2728912"/>
              <a:gd name="connsiteX4" fmla="*/ 441154 w 688804"/>
              <a:gd name="connsiteY4" fmla="*/ 619125 h 2728912"/>
              <a:gd name="connsiteX5" fmla="*/ 445916 w 688804"/>
              <a:gd name="connsiteY5" fmla="*/ 719137 h 2728912"/>
              <a:gd name="connsiteX6" fmla="*/ 341141 w 688804"/>
              <a:gd name="connsiteY6" fmla="*/ 823912 h 2728912"/>
              <a:gd name="connsiteX7" fmla="*/ 345904 w 688804"/>
              <a:gd name="connsiteY7" fmla="*/ 919162 h 2728912"/>
              <a:gd name="connsiteX8" fmla="*/ 364954 w 688804"/>
              <a:gd name="connsiteY8" fmla="*/ 1038225 h 2728912"/>
              <a:gd name="connsiteX9" fmla="*/ 374479 w 688804"/>
              <a:gd name="connsiteY9" fmla="*/ 1181100 h 2728912"/>
              <a:gd name="connsiteX10" fmla="*/ 441154 w 688804"/>
              <a:gd name="connsiteY10" fmla="*/ 1347787 h 2728912"/>
              <a:gd name="connsiteX11" fmla="*/ 445916 w 688804"/>
              <a:gd name="connsiteY11" fmla="*/ 1500187 h 2728912"/>
              <a:gd name="connsiteX12" fmla="*/ 498304 w 688804"/>
              <a:gd name="connsiteY12" fmla="*/ 1595437 h 2728912"/>
              <a:gd name="connsiteX13" fmla="*/ 522116 w 688804"/>
              <a:gd name="connsiteY13" fmla="*/ 1690687 h 2728912"/>
              <a:gd name="connsiteX14" fmla="*/ 422104 w 688804"/>
              <a:gd name="connsiteY14" fmla="*/ 1871662 h 2728912"/>
              <a:gd name="connsiteX15" fmla="*/ 317329 w 688804"/>
              <a:gd name="connsiteY15" fmla="*/ 1890712 h 2728912"/>
              <a:gd name="connsiteX16" fmla="*/ 264941 w 688804"/>
              <a:gd name="connsiteY16" fmla="*/ 1990725 h 2728912"/>
              <a:gd name="connsiteX17" fmla="*/ 103016 w 688804"/>
              <a:gd name="connsiteY17" fmla="*/ 2152650 h 2728912"/>
              <a:gd name="connsiteX18" fmla="*/ 12529 w 688804"/>
              <a:gd name="connsiteY18" fmla="*/ 2209800 h 2728912"/>
              <a:gd name="connsiteX19" fmla="*/ 12529 w 688804"/>
              <a:gd name="connsiteY19" fmla="*/ 2305050 h 2728912"/>
              <a:gd name="connsiteX20" fmla="*/ 122066 w 688804"/>
              <a:gd name="connsiteY20" fmla="*/ 2519362 h 2728912"/>
              <a:gd name="connsiteX21" fmla="*/ 36341 w 688804"/>
              <a:gd name="connsiteY21" fmla="*/ 2628900 h 2728912"/>
              <a:gd name="connsiteX22" fmla="*/ 55391 w 688804"/>
              <a:gd name="connsiteY22" fmla="*/ 2728912 h 2728912"/>
              <a:gd name="connsiteX0" fmla="*/ 688804 w 688804"/>
              <a:gd name="connsiteY0" fmla="*/ 0 h 2728912"/>
              <a:gd name="connsiteX1" fmla="*/ 607841 w 688804"/>
              <a:gd name="connsiteY1" fmla="*/ 138112 h 2728912"/>
              <a:gd name="connsiteX2" fmla="*/ 588791 w 688804"/>
              <a:gd name="connsiteY2" fmla="*/ 247650 h 2728912"/>
              <a:gd name="connsiteX3" fmla="*/ 550691 w 688804"/>
              <a:gd name="connsiteY3" fmla="*/ 414337 h 2728912"/>
              <a:gd name="connsiteX4" fmla="*/ 437345 w 688804"/>
              <a:gd name="connsiteY4" fmla="*/ 561975 h 2728912"/>
              <a:gd name="connsiteX5" fmla="*/ 445916 w 688804"/>
              <a:gd name="connsiteY5" fmla="*/ 719137 h 2728912"/>
              <a:gd name="connsiteX6" fmla="*/ 341141 w 688804"/>
              <a:gd name="connsiteY6" fmla="*/ 823912 h 2728912"/>
              <a:gd name="connsiteX7" fmla="*/ 345904 w 688804"/>
              <a:gd name="connsiteY7" fmla="*/ 919162 h 2728912"/>
              <a:gd name="connsiteX8" fmla="*/ 364954 w 688804"/>
              <a:gd name="connsiteY8" fmla="*/ 1038225 h 2728912"/>
              <a:gd name="connsiteX9" fmla="*/ 374479 w 688804"/>
              <a:gd name="connsiteY9" fmla="*/ 1181100 h 2728912"/>
              <a:gd name="connsiteX10" fmla="*/ 441154 w 688804"/>
              <a:gd name="connsiteY10" fmla="*/ 1347787 h 2728912"/>
              <a:gd name="connsiteX11" fmla="*/ 445916 w 688804"/>
              <a:gd name="connsiteY11" fmla="*/ 1500187 h 2728912"/>
              <a:gd name="connsiteX12" fmla="*/ 498304 w 688804"/>
              <a:gd name="connsiteY12" fmla="*/ 1595437 h 2728912"/>
              <a:gd name="connsiteX13" fmla="*/ 522116 w 688804"/>
              <a:gd name="connsiteY13" fmla="*/ 1690687 h 2728912"/>
              <a:gd name="connsiteX14" fmla="*/ 422104 w 688804"/>
              <a:gd name="connsiteY14" fmla="*/ 1871662 h 2728912"/>
              <a:gd name="connsiteX15" fmla="*/ 317329 w 688804"/>
              <a:gd name="connsiteY15" fmla="*/ 1890712 h 2728912"/>
              <a:gd name="connsiteX16" fmla="*/ 264941 w 688804"/>
              <a:gd name="connsiteY16" fmla="*/ 1990725 h 2728912"/>
              <a:gd name="connsiteX17" fmla="*/ 103016 w 688804"/>
              <a:gd name="connsiteY17" fmla="*/ 2152650 h 2728912"/>
              <a:gd name="connsiteX18" fmla="*/ 12529 w 688804"/>
              <a:gd name="connsiteY18" fmla="*/ 2209800 h 2728912"/>
              <a:gd name="connsiteX19" fmla="*/ 12529 w 688804"/>
              <a:gd name="connsiteY19" fmla="*/ 2305050 h 2728912"/>
              <a:gd name="connsiteX20" fmla="*/ 122066 w 688804"/>
              <a:gd name="connsiteY20" fmla="*/ 2519362 h 2728912"/>
              <a:gd name="connsiteX21" fmla="*/ 36341 w 688804"/>
              <a:gd name="connsiteY21" fmla="*/ 2628900 h 2728912"/>
              <a:gd name="connsiteX22" fmla="*/ 55391 w 688804"/>
              <a:gd name="connsiteY22" fmla="*/ 2728912 h 2728912"/>
              <a:gd name="connsiteX0" fmla="*/ 688804 w 688804"/>
              <a:gd name="connsiteY0" fmla="*/ 0 h 2728912"/>
              <a:gd name="connsiteX1" fmla="*/ 607841 w 688804"/>
              <a:gd name="connsiteY1" fmla="*/ 138112 h 2728912"/>
              <a:gd name="connsiteX2" fmla="*/ 588791 w 688804"/>
              <a:gd name="connsiteY2" fmla="*/ 247650 h 2728912"/>
              <a:gd name="connsiteX3" fmla="*/ 550691 w 688804"/>
              <a:gd name="connsiteY3" fmla="*/ 414337 h 2728912"/>
              <a:gd name="connsiteX4" fmla="*/ 437345 w 688804"/>
              <a:gd name="connsiteY4" fmla="*/ 561975 h 2728912"/>
              <a:gd name="connsiteX5" fmla="*/ 381162 w 688804"/>
              <a:gd name="connsiteY5" fmla="*/ 726757 h 2728912"/>
              <a:gd name="connsiteX6" fmla="*/ 341141 w 688804"/>
              <a:gd name="connsiteY6" fmla="*/ 823912 h 2728912"/>
              <a:gd name="connsiteX7" fmla="*/ 345904 w 688804"/>
              <a:gd name="connsiteY7" fmla="*/ 919162 h 2728912"/>
              <a:gd name="connsiteX8" fmla="*/ 364954 w 688804"/>
              <a:gd name="connsiteY8" fmla="*/ 1038225 h 2728912"/>
              <a:gd name="connsiteX9" fmla="*/ 374479 w 688804"/>
              <a:gd name="connsiteY9" fmla="*/ 1181100 h 2728912"/>
              <a:gd name="connsiteX10" fmla="*/ 441154 w 688804"/>
              <a:gd name="connsiteY10" fmla="*/ 1347787 h 2728912"/>
              <a:gd name="connsiteX11" fmla="*/ 445916 w 688804"/>
              <a:gd name="connsiteY11" fmla="*/ 1500187 h 2728912"/>
              <a:gd name="connsiteX12" fmla="*/ 498304 w 688804"/>
              <a:gd name="connsiteY12" fmla="*/ 1595437 h 2728912"/>
              <a:gd name="connsiteX13" fmla="*/ 522116 w 688804"/>
              <a:gd name="connsiteY13" fmla="*/ 1690687 h 2728912"/>
              <a:gd name="connsiteX14" fmla="*/ 422104 w 688804"/>
              <a:gd name="connsiteY14" fmla="*/ 1871662 h 2728912"/>
              <a:gd name="connsiteX15" fmla="*/ 317329 w 688804"/>
              <a:gd name="connsiteY15" fmla="*/ 1890712 h 2728912"/>
              <a:gd name="connsiteX16" fmla="*/ 264941 w 688804"/>
              <a:gd name="connsiteY16" fmla="*/ 1990725 h 2728912"/>
              <a:gd name="connsiteX17" fmla="*/ 103016 w 688804"/>
              <a:gd name="connsiteY17" fmla="*/ 2152650 h 2728912"/>
              <a:gd name="connsiteX18" fmla="*/ 12529 w 688804"/>
              <a:gd name="connsiteY18" fmla="*/ 2209800 h 2728912"/>
              <a:gd name="connsiteX19" fmla="*/ 12529 w 688804"/>
              <a:gd name="connsiteY19" fmla="*/ 2305050 h 2728912"/>
              <a:gd name="connsiteX20" fmla="*/ 122066 w 688804"/>
              <a:gd name="connsiteY20" fmla="*/ 2519362 h 2728912"/>
              <a:gd name="connsiteX21" fmla="*/ 36341 w 688804"/>
              <a:gd name="connsiteY21" fmla="*/ 2628900 h 2728912"/>
              <a:gd name="connsiteX22" fmla="*/ 55391 w 688804"/>
              <a:gd name="connsiteY22" fmla="*/ 2728912 h 2728912"/>
              <a:gd name="connsiteX0" fmla="*/ 688804 w 688804"/>
              <a:gd name="connsiteY0" fmla="*/ 0 h 2728912"/>
              <a:gd name="connsiteX1" fmla="*/ 607841 w 688804"/>
              <a:gd name="connsiteY1" fmla="*/ 138112 h 2728912"/>
              <a:gd name="connsiteX2" fmla="*/ 588791 w 688804"/>
              <a:gd name="connsiteY2" fmla="*/ 247650 h 2728912"/>
              <a:gd name="connsiteX3" fmla="*/ 550691 w 688804"/>
              <a:gd name="connsiteY3" fmla="*/ 414337 h 2728912"/>
              <a:gd name="connsiteX4" fmla="*/ 437345 w 688804"/>
              <a:gd name="connsiteY4" fmla="*/ 561975 h 2728912"/>
              <a:gd name="connsiteX5" fmla="*/ 426871 w 688804"/>
              <a:gd name="connsiteY5" fmla="*/ 749617 h 2728912"/>
              <a:gd name="connsiteX6" fmla="*/ 341141 w 688804"/>
              <a:gd name="connsiteY6" fmla="*/ 823912 h 2728912"/>
              <a:gd name="connsiteX7" fmla="*/ 345904 w 688804"/>
              <a:gd name="connsiteY7" fmla="*/ 919162 h 2728912"/>
              <a:gd name="connsiteX8" fmla="*/ 364954 w 688804"/>
              <a:gd name="connsiteY8" fmla="*/ 1038225 h 2728912"/>
              <a:gd name="connsiteX9" fmla="*/ 374479 w 688804"/>
              <a:gd name="connsiteY9" fmla="*/ 1181100 h 2728912"/>
              <a:gd name="connsiteX10" fmla="*/ 441154 w 688804"/>
              <a:gd name="connsiteY10" fmla="*/ 1347787 h 2728912"/>
              <a:gd name="connsiteX11" fmla="*/ 445916 w 688804"/>
              <a:gd name="connsiteY11" fmla="*/ 1500187 h 2728912"/>
              <a:gd name="connsiteX12" fmla="*/ 498304 w 688804"/>
              <a:gd name="connsiteY12" fmla="*/ 1595437 h 2728912"/>
              <a:gd name="connsiteX13" fmla="*/ 522116 w 688804"/>
              <a:gd name="connsiteY13" fmla="*/ 1690687 h 2728912"/>
              <a:gd name="connsiteX14" fmla="*/ 422104 w 688804"/>
              <a:gd name="connsiteY14" fmla="*/ 1871662 h 2728912"/>
              <a:gd name="connsiteX15" fmla="*/ 317329 w 688804"/>
              <a:gd name="connsiteY15" fmla="*/ 1890712 h 2728912"/>
              <a:gd name="connsiteX16" fmla="*/ 264941 w 688804"/>
              <a:gd name="connsiteY16" fmla="*/ 1990725 h 2728912"/>
              <a:gd name="connsiteX17" fmla="*/ 103016 w 688804"/>
              <a:gd name="connsiteY17" fmla="*/ 2152650 h 2728912"/>
              <a:gd name="connsiteX18" fmla="*/ 12529 w 688804"/>
              <a:gd name="connsiteY18" fmla="*/ 2209800 h 2728912"/>
              <a:gd name="connsiteX19" fmla="*/ 12529 w 688804"/>
              <a:gd name="connsiteY19" fmla="*/ 2305050 h 2728912"/>
              <a:gd name="connsiteX20" fmla="*/ 122066 w 688804"/>
              <a:gd name="connsiteY20" fmla="*/ 2519362 h 2728912"/>
              <a:gd name="connsiteX21" fmla="*/ 36341 w 688804"/>
              <a:gd name="connsiteY21" fmla="*/ 2628900 h 2728912"/>
              <a:gd name="connsiteX22" fmla="*/ 55391 w 688804"/>
              <a:gd name="connsiteY22" fmla="*/ 2728912 h 2728912"/>
              <a:gd name="connsiteX0" fmla="*/ 688804 w 688804"/>
              <a:gd name="connsiteY0" fmla="*/ 0 h 2728912"/>
              <a:gd name="connsiteX1" fmla="*/ 607841 w 688804"/>
              <a:gd name="connsiteY1" fmla="*/ 138112 h 2728912"/>
              <a:gd name="connsiteX2" fmla="*/ 588791 w 688804"/>
              <a:gd name="connsiteY2" fmla="*/ 247650 h 2728912"/>
              <a:gd name="connsiteX3" fmla="*/ 550691 w 688804"/>
              <a:gd name="connsiteY3" fmla="*/ 414337 h 2728912"/>
              <a:gd name="connsiteX4" fmla="*/ 425918 w 688804"/>
              <a:gd name="connsiteY4" fmla="*/ 561975 h 2728912"/>
              <a:gd name="connsiteX5" fmla="*/ 426871 w 688804"/>
              <a:gd name="connsiteY5" fmla="*/ 749617 h 2728912"/>
              <a:gd name="connsiteX6" fmla="*/ 341141 w 688804"/>
              <a:gd name="connsiteY6" fmla="*/ 823912 h 2728912"/>
              <a:gd name="connsiteX7" fmla="*/ 345904 w 688804"/>
              <a:gd name="connsiteY7" fmla="*/ 919162 h 2728912"/>
              <a:gd name="connsiteX8" fmla="*/ 364954 w 688804"/>
              <a:gd name="connsiteY8" fmla="*/ 1038225 h 2728912"/>
              <a:gd name="connsiteX9" fmla="*/ 374479 w 688804"/>
              <a:gd name="connsiteY9" fmla="*/ 1181100 h 2728912"/>
              <a:gd name="connsiteX10" fmla="*/ 441154 w 688804"/>
              <a:gd name="connsiteY10" fmla="*/ 1347787 h 2728912"/>
              <a:gd name="connsiteX11" fmla="*/ 445916 w 688804"/>
              <a:gd name="connsiteY11" fmla="*/ 1500187 h 2728912"/>
              <a:gd name="connsiteX12" fmla="*/ 498304 w 688804"/>
              <a:gd name="connsiteY12" fmla="*/ 1595437 h 2728912"/>
              <a:gd name="connsiteX13" fmla="*/ 522116 w 688804"/>
              <a:gd name="connsiteY13" fmla="*/ 1690687 h 2728912"/>
              <a:gd name="connsiteX14" fmla="*/ 422104 w 688804"/>
              <a:gd name="connsiteY14" fmla="*/ 1871662 h 2728912"/>
              <a:gd name="connsiteX15" fmla="*/ 317329 w 688804"/>
              <a:gd name="connsiteY15" fmla="*/ 1890712 h 2728912"/>
              <a:gd name="connsiteX16" fmla="*/ 264941 w 688804"/>
              <a:gd name="connsiteY16" fmla="*/ 1990725 h 2728912"/>
              <a:gd name="connsiteX17" fmla="*/ 103016 w 688804"/>
              <a:gd name="connsiteY17" fmla="*/ 2152650 h 2728912"/>
              <a:gd name="connsiteX18" fmla="*/ 12529 w 688804"/>
              <a:gd name="connsiteY18" fmla="*/ 2209800 h 2728912"/>
              <a:gd name="connsiteX19" fmla="*/ 12529 w 688804"/>
              <a:gd name="connsiteY19" fmla="*/ 2305050 h 2728912"/>
              <a:gd name="connsiteX20" fmla="*/ 122066 w 688804"/>
              <a:gd name="connsiteY20" fmla="*/ 2519362 h 2728912"/>
              <a:gd name="connsiteX21" fmla="*/ 36341 w 688804"/>
              <a:gd name="connsiteY21" fmla="*/ 2628900 h 2728912"/>
              <a:gd name="connsiteX22" fmla="*/ 55391 w 688804"/>
              <a:gd name="connsiteY22" fmla="*/ 2728912 h 2728912"/>
              <a:gd name="connsiteX0" fmla="*/ 688804 w 688804"/>
              <a:gd name="connsiteY0" fmla="*/ 0 h 2728912"/>
              <a:gd name="connsiteX1" fmla="*/ 607841 w 688804"/>
              <a:gd name="connsiteY1" fmla="*/ 138112 h 2728912"/>
              <a:gd name="connsiteX2" fmla="*/ 588791 w 688804"/>
              <a:gd name="connsiteY2" fmla="*/ 247650 h 2728912"/>
              <a:gd name="connsiteX3" fmla="*/ 550691 w 688804"/>
              <a:gd name="connsiteY3" fmla="*/ 414337 h 2728912"/>
              <a:gd name="connsiteX4" fmla="*/ 414491 w 688804"/>
              <a:gd name="connsiteY4" fmla="*/ 558165 h 2728912"/>
              <a:gd name="connsiteX5" fmla="*/ 426871 w 688804"/>
              <a:gd name="connsiteY5" fmla="*/ 749617 h 2728912"/>
              <a:gd name="connsiteX6" fmla="*/ 341141 w 688804"/>
              <a:gd name="connsiteY6" fmla="*/ 823912 h 2728912"/>
              <a:gd name="connsiteX7" fmla="*/ 345904 w 688804"/>
              <a:gd name="connsiteY7" fmla="*/ 919162 h 2728912"/>
              <a:gd name="connsiteX8" fmla="*/ 364954 w 688804"/>
              <a:gd name="connsiteY8" fmla="*/ 1038225 h 2728912"/>
              <a:gd name="connsiteX9" fmla="*/ 374479 w 688804"/>
              <a:gd name="connsiteY9" fmla="*/ 1181100 h 2728912"/>
              <a:gd name="connsiteX10" fmla="*/ 441154 w 688804"/>
              <a:gd name="connsiteY10" fmla="*/ 1347787 h 2728912"/>
              <a:gd name="connsiteX11" fmla="*/ 445916 w 688804"/>
              <a:gd name="connsiteY11" fmla="*/ 1500187 h 2728912"/>
              <a:gd name="connsiteX12" fmla="*/ 498304 w 688804"/>
              <a:gd name="connsiteY12" fmla="*/ 1595437 h 2728912"/>
              <a:gd name="connsiteX13" fmla="*/ 522116 w 688804"/>
              <a:gd name="connsiteY13" fmla="*/ 1690687 h 2728912"/>
              <a:gd name="connsiteX14" fmla="*/ 422104 w 688804"/>
              <a:gd name="connsiteY14" fmla="*/ 1871662 h 2728912"/>
              <a:gd name="connsiteX15" fmla="*/ 317329 w 688804"/>
              <a:gd name="connsiteY15" fmla="*/ 1890712 h 2728912"/>
              <a:gd name="connsiteX16" fmla="*/ 264941 w 688804"/>
              <a:gd name="connsiteY16" fmla="*/ 1990725 h 2728912"/>
              <a:gd name="connsiteX17" fmla="*/ 103016 w 688804"/>
              <a:gd name="connsiteY17" fmla="*/ 2152650 h 2728912"/>
              <a:gd name="connsiteX18" fmla="*/ 12529 w 688804"/>
              <a:gd name="connsiteY18" fmla="*/ 2209800 h 2728912"/>
              <a:gd name="connsiteX19" fmla="*/ 12529 w 688804"/>
              <a:gd name="connsiteY19" fmla="*/ 2305050 h 2728912"/>
              <a:gd name="connsiteX20" fmla="*/ 122066 w 688804"/>
              <a:gd name="connsiteY20" fmla="*/ 2519362 h 2728912"/>
              <a:gd name="connsiteX21" fmla="*/ 36341 w 688804"/>
              <a:gd name="connsiteY21" fmla="*/ 2628900 h 2728912"/>
              <a:gd name="connsiteX22" fmla="*/ 55391 w 688804"/>
              <a:gd name="connsiteY22" fmla="*/ 2728912 h 2728912"/>
              <a:gd name="connsiteX0" fmla="*/ 688804 w 688804"/>
              <a:gd name="connsiteY0" fmla="*/ 0 h 2728912"/>
              <a:gd name="connsiteX1" fmla="*/ 607841 w 688804"/>
              <a:gd name="connsiteY1" fmla="*/ 138112 h 2728912"/>
              <a:gd name="connsiteX2" fmla="*/ 588791 w 688804"/>
              <a:gd name="connsiteY2" fmla="*/ 247650 h 2728912"/>
              <a:gd name="connsiteX3" fmla="*/ 550691 w 688804"/>
              <a:gd name="connsiteY3" fmla="*/ 414337 h 2728912"/>
              <a:gd name="connsiteX4" fmla="*/ 429727 w 688804"/>
              <a:gd name="connsiteY4" fmla="*/ 550545 h 2728912"/>
              <a:gd name="connsiteX5" fmla="*/ 426871 w 688804"/>
              <a:gd name="connsiteY5" fmla="*/ 749617 h 2728912"/>
              <a:gd name="connsiteX6" fmla="*/ 341141 w 688804"/>
              <a:gd name="connsiteY6" fmla="*/ 823912 h 2728912"/>
              <a:gd name="connsiteX7" fmla="*/ 345904 w 688804"/>
              <a:gd name="connsiteY7" fmla="*/ 919162 h 2728912"/>
              <a:gd name="connsiteX8" fmla="*/ 364954 w 688804"/>
              <a:gd name="connsiteY8" fmla="*/ 1038225 h 2728912"/>
              <a:gd name="connsiteX9" fmla="*/ 374479 w 688804"/>
              <a:gd name="connsiteY9" fmla="*/ 1181100 h 2728912"/>
              <a:gd name="connsiteX10" fmla="*/ 441154 w 688804"/>
              <a:gd name="connsiteY10" fmla="*/ 1347787 h 2728912"/>
              <a:gd name="connsiteX11" fmla="*/ 445916 w 688804"/>
              <a:gd name="connsiteY11" fmla="*/ 1500187 h 2728912"/>
              <a:gd name="connsiteX12" fmla="*/ 498304 w 688804"/>
              <a:gd name="connsiteY12" fmla="*/ 1595437 h 2728912"/>
              <a:gd name="connsiteX13" fmla="*/ 522116 w 688804"/>
              <a:gd name="connsiteY13" fmla="*/ 1690687 h 2728912"/>
              <a:gd name="connsiteX14" fmla="*/ 422104 w 688804"/>
              <a:gd name="connsiteY14" fmla="*/ 1871662 h 2728912"/>
              <a:gd name="connsiteX15" fmla="*/ 317329 w 688804"/>
              <a:gd name="connsiteY15" fmla="*/ 1890712 h 2728912"/>
              <a:gd name="connsiteX16" fmla="*/ 264941 w 688804"/>
              <a:gd name="connsiteY16" fmla="*/ 1990725 h 2728912"/>
              <a:gd name="connsiteX17" fmla="*/ 103016 w 688804"/>
              <a:gd name="connsiteY17" fmla="*/ 2152650 h 2728912"/>
              <a:gd name="connsiteX18" fmla="*/ 12529 w 688804"/>
              <a:gd name="connsiteY18" fmla="*/ 2209800 h 2728912"/>
              <a:gd name="connsiteX19" fmla="*/ 12529 w 688804"/>
              <a:gd name="connsiteY19" fmla="*/ 2305050 h 2728912"/>
              <a:gd name="connsiteX20" fmla="*/ 122066 w 688804"/>
              <a:gd name="connsiteY20" fmla="*/ 2519362 h 2728912"/>
              <a:gd name="connsiteX21" fmla="*/ 36341 w 688804"/>
              <a:gd name="connsiteY21" fmla="*/ 2628900 h 2728912"/>
              <a:gd name="connsiteX22" fmla="*/ 55391 w 688804"/>
              <a:gd name="connsiteY22" fmla="*/ 2728912 h 2728912"/>
              <a:gd name="connsiteX0" fmla="*/ 688804 w 688804"/>
              <a:gd name="connsiteY0" fmla="*/ 0 h 2728912"/>
              <a:gd name="connsiteX1" fmla="*/ 607841 w 688804"/>
              <a:gd name="connsiteY1" fmla="*/ 138112 h 2728912"/>
              <a:gd name="connsiteX2" fmla="*/ 588791 w 688804"/>
              <a:gd name="connsiteY2" fmla="*/ 247650 h 2728912"/>
              <a:gd name="connsiteX3" fmla="*/ 550691 w 688804"/>
              <a:gd name="connsiteY3" fmla="*/ 414337 h 2728912"/>
              <a:gd name="connsiteX4" fmla="*/ 429727 w 688804"/>
              <a:gd name="connsiteY4" fmla="*/ 550545 h 2728912"/>
              <a:gd name="connsiteX5" fmla="*/ 407826 w 688804"/>
              <a:gd name="connsiteY5" fmla="*/ 730567 h 2728912"/>
              <a:gd name="connsiteX6" fmla="*/ 341141 w 688804"/>
              <a:gd name="connsiteY6" fmla="*/ 823912 h 2728912"/>
              <a:gd name="connsiteX7" fmla="*/ 345904 w 688804"/>
              <a:gd name="connsiteY7" fmla="*/ 919162 h 2728912"/>
              <a:gd name="connsiteX8" fmla="*/ 364954 w 688804"/>
              <a:gd name="connsiteY8" fmla="*/ 1038225 h 2728912"/>
              <a:gd name="connsiteX9" fmla="*/ 374479 w 688804"/>
              <a:gd name="connsiteY9" fmla="*/ 1181100 h 2728912"/>
              <a:gd name="connsiteX10" fmla="*/ 441154 w 688804"/>
              <a:gd name="connsiteY10" fmla="*/ 1347787 h 2728912"/>
              <a:gd name="connsiteX11" fmla="*/ 445916 w 688804"/>
              <a:gd name="connsiteY11" fmla="*/ 1500187 h 2728912"/>
              <a:gd name="connsiteX12" fmla="*/ 498304 w 688804"/>
              <a:gd name="connsiteY12" fmla="*/ 1595437 h 2728912"/>
              <a:gd name="connsiteX13" fmla="*/ 522116 w 688804"/>
              <a:gd name="connsiteY13" fmla="*/ 1690687 h 2728912"/>
              <a:gd name="connsiteX14" fmla="*/ 422104 w 688804"/>
              <a:gd name="connsiteY14" fmla="*/ 1871662 h 2728912"/>
              <a:gd name="connsiteX15" fmla="*/ 317329 w 688804"/>
              <a:gd name="connsiteY15" fmla="*/ 1890712 h 2728912"/>
              <a:gd name="connsiteX16" fmla="*/ 264941 w 688804"/>
              <a:gd name="connsiteY16" fmla="*/ 1990725 h 2728912"/>
              <a:gd name="connsiteX17" fmla="*/ 103016 w 688804"/>
              <a:gd name="connsiteY17" fmla="*/ 2152650 h 2728912"/>
              <a:gd name="connsiteX18" fmla="*/ 12529 w 688804"/>
              <a:gd name="connsiteY18" fmla="*/ 2209800 h 2728912"/>
              <a:gd name="connsiteX19" fmla="*/ 12529 w 688804"/>
              <a:gd name="connsiteY19" fmla="*/ 2305050 h 2728912"/>
              <a:gd name="connsiteX20" fmla="*/ 122066 w 688804"/>
              <a:gd name="connsiteY20" fmla="*/ 2519362 h 2728912"/>
              <a:gd name="connsiteX21" fmla="*/ 36341 w 688804"/>
              <a:gd name="connsiteY21" fmla="*/ 2628900 h 2728912"/>
              <a:gd name="connsiteX22" fmla="*/ 55391 w 688804"/>
              <a:gd name="connsiteY22" fmla="*/ 2728912 h 2728912"/>
              <a:gd name="connsiteX0" fmla="*/ 688804 w 688804"/>
              <a:gd name="connsiteY0" fmla="*/ 0 h 2728912"/>
              <a:gd name="connsiteX1" fmla="*/ 607841 w 688804"/>
              <a:gd name="connsiteY1" fmla="*/ 138112 h 2728912"/>
              <a:gd name="connsiteX2" fmla="*/ 588791 w 688804"/>
              <a:gd name="connsiteY2" fmla="*/ 247650 h 2728912"/>
              <a:gd name="connsiteX3" fmla="*/ 550691 w 688804"/>
              <a:gd name="connsiteY3" fmla="*/ 414337 h 2728912"/>
              <a:gd name="connsiteX4" fmla="*/ 429727 w 688804"/>
              <a:gd name="connsiteY4" fmla="*/ 550545 h 2728912"/>
              <a:gd name="connsiteX5" fmla="*/ 419253 w 688804"/>
              <a:gd name="connsiteY5" fmla="*/ 730567 h 2728912"/>
              <a:gd name="connsiteX6" fmla="*/ 341141 w 688804"/>
              <a:gd name="connsiteY6" fmla="*/ 823912 h 2728912"/>
              <a:gd name="connsiteX7" fmla="*/ 345904 w 688804"/>
              <a:gd name="connsiteY7" fmla="*/ 919162 h 2728912"/>
              <a:gd name="connsiteX8" fmla="*/ 364954 w 688804"/>
              <a:gd name="connsiteY8" fmla="*/ 1038225 h 2728912"/>
              <a:gd name="connsiteX9" fmla="*/ 374479 w 688804"/>
              <a:gd name="connsiteY9" fmla="*/ 1181100 h 2728912"/>
              <a:gd name="connsiteX10" fmla="*/ 441154 w 688804"/>
              <a:gd name="connsiteY10" fmla="*/ 1347787 h 2728912"/>
              <a:gd name="connsiteX11" fmla="*/ 445916 w 688804"/>
              <a:gd name="connsiteY11" fmla="*/ 1500187 h 2728912"/>
              <a:gd name="connsiteX12" fmla="*/ 498304 w 688804"/>
              <a:gd name="connsiteY12" fmla="*/ 1595437 h 2728912"/>
              <a:gd name="connsiteX13" fmla="*/ 522116 w 688804"/>
              <a:gd name="connsiteY13" fmla="*/ 1690687 h 2728912"/>
              <a:gd name="connsiteX14" fmla="*/ 422104 w 688804"/>
              <a:gd name="connsiteY14" fmla="*/ 1871662 h 2728912"/>
              <a:gd name="connsiteX15" fmla="*/ 317329 w 688804"/>
              <a:gd name="connsiteY15" fmla="*/ 1890712 h 2728912"/>
              <a:gd name="connsiteX16" fmla="*/ 264941 w 688804"/>
              <a:gd name="connsiteY16" fmla="*/ 1990725 h 2728912"/>
              <a:gd name="connsiteX17" fmla="*/ 103016 w 688804"/>
              <a:gd name="connsiteY17" fmla="*/ 2152650 h 2728912"/>
              <a:gd name="connsiteX18" fmla="*/ 12529 w 688804"/>
              <a:gd name="connsiteY18" fmla="*/ 2209800 h 2728912"/>
              <a:gd name="connsiteX19" fmla="*/ 12529 w 688804"/>
              <a:gd name="connsiteY19" fmla="*/ 2305050 h 2728912"/>
              <a:gd name="connsiteX20" fmla="*/ 122066 w 688804"/>
              <a:gd name="connsiteY20" fmla="*/ 2519362 h 2728912"/>
              <a:gd name="connsiteX21" fmla="*/ 36341 w 688804"/>
              <a:gd name="connsiteY21" fmla="*/ 2628900 h 2728912"/>
              <a:gd name="connsiteX22" fmla="*/ 55391 w 688804"/>
              <a:gd name="connsiteY22" fmla="*/ 2728912 h 2728912"/>
              <a:gd name="connsiteX0" fmla="*/ 688804 w 688804"/>
              <a:gd name="connsiteY0" fmla="*/ 0 h 2728912"/>
              <a:gd name="connsiteX1" fmla="*/ 607841 w 688804"/>
              <a:gd name="connsiteY1" fmla="*/ 138112 h 2728912"/>
              <a:gd name="connsiteX2" fmla="*/ 588791 w 688804"/>
              <a:gd name="connsiteY2" fmla="*/ 247650 h 2728912"/>
              <a:gd name="connsiteX3" fmla="*/ 550691 w 688804"/>
              <a:gd name="connsiteY3" fmla="*/ 414337 h 2728912"/>
              <a:gd name="connsiteX4" fmla="*/ 429727 w 688804"/>
              <a:gd name="connsiteY4" fmla="*/ 550545 h 2728912"/>
              <a:gd name="connsiteX5" fmla="*/ 419253 w 688804"/>
              <a:gd name="connsiteY5" fmla="*/ 730567 h 2728912"/>
              <a:gd name="connsiteX6" fmla="*/ 341141 w 688804"/>
              <a:gd name="connsiteY6" fmla="*/ 823912 h 2728912"/>
              <a:gd name="connsiteX7" fmla="*/ 345904 w 688804"/>
              <a:gd name="connsiteY7" fmla="*/ 919162 h 2728912"/>
              <a:gd name="connsiteX8" fmla="*/ 364954 w 688804"/>
              <a:gd name="connsiteY8" fmla="*/ 1038225 h 2728912"/>
              <a:gd name="connsiteX9" fmla="*/ 355434 w 688804"/>
              <a:gd name="connsiteY9" fmla="*/ 1169670 h 2728912"/>
              <a:gd name="connsiteX10" fmla="*/ 441154 w 688804"/>
              <a:gd name="connsiteY10" fmla="*/ 1347787 h 2728912"/>
              <a:gd name="connsiteX11" fmla="*/ 445916 w 688804"/>
              <a:gd name="connsiteY11" fmla="*/ 1500187 h 2728912"/>
              <a:gd name="connsiteX12" fmla="*/ 498304 w 688804"/>
              <a:gd name="connsiteY12" fmla="*/ 1595437 h 2728912"/>
              <a:gd name="connsiteX13" fmla="*/ 522116 w 688804"/>
              <a:gd name="connsiteY13" fmla="*/ 1690687 h 2728912"/>
              <a:gd name="connsiteX14" fmla="*/ 422104 w 688804"/>
              <a:gd name="connsiteY14" fmla="*/ 1871662 h 2728912"/>
              <a:gd name="connsiteX15" fmla="*/ 317329 w 688804"/>
              <a:gd name="connsiteY15" fmla="*/ 1890712 h 2728912"/>
              <a:gd name="connsiteX16" fmla="*/ 264941 w 688804"/>
              <a:gd name="connsiteY16" fmla="*/ 1990725 h 2728912"/>
              <a:gd name="connsiteX17" fmla="*/ 103016 w 688804"/>
              <a:gd name="connsiteY17" fmla="*/ 2152650 h 2728912"/>
              <a:gd name="connsiteX18" fmla="*/ 12529 w 688804"/>
              <a:gd name="connsiteY18" fmla="*/ 2209800 h 2728912"/>
              <a:gd name="connsiteX19" fmla="*/ 12529 w 688804"/>
              <a:gd name="connsiteY19" fmla="*/ 2305050 h 2728912"/>
              <a:gd name="connsiteX20" fmla="*/ 122066 w 688804"/>
              <a:gd name="connsiteY20" fmla="*/ 2519362 h 2728912"/>
              <a:gd name="connsiteX21" fmla="*/ 36341 w 688804"/>
              <a:gd name="connsiteY21" fmla="*/ 2628900 h 2728912"/>
              <a:gd name="connsiteX22" fmla="*/ 55391 w 688804"/>
              <a:gd name="connsiteY22" fmla="*/ 2728912 h 2728912"/>
              <a:gd name="connsiteX0" fmla="*/ 688804 w 688804"/>
              <a:gd name="connsiteY0" fmla="*/ 0 h 2728912"/>
              <a:gd name="connsiteX1" fmla="*/ 607841 w 688804"/>
              <a:gd name="connsiteY1" fmla="*/ 138112 h 2728912"/>
              <a:gd name="connsiteX2" fmla="*/ 588791 w 688804"/>
              <a:gd name="connsiteY2" fmla="*/ 247650 h 2728912"/>
              <a:gd name="connsiteX3" fmla="*/ 550691 w 688804"/>
              <a:gd name="connsiteY3" fmla="*/ 414337 h 2728912"/>
              <a:gd name="connsiteX4" fmla="*/ 429727 w 688804"/>
              <a:gd name="connsiteY4" fmla="*/ 550545 h 2728912"/>
              <a:gd name="connsiteX5" fmla="*/ 419253 w 688804"/>
              <a:gd name="connsiteY5" fmla="*/ 730567 h 2728912"/>
              <a:gd name="connsiteX6" fmla="*/ 341141 w 688804"/>
              <a:gd name="connsiteY6" fmla="*/ 823912 h 2728912"/>
              <a:gd name="connsiteX7" fmla="*/ 345904 w 688804"/>
              <a:gd name="connsiteY7" fmla="*/ 919162 h 2728912"/>
              <a:gd name="connsiteX8" fmla="*/ 326864 w 688804"/>
              <a:gd name="connsiteY8" fmla="*/ 1049655 h 2728912"/>
              <a:gd name="connsiteX9" fmla="*/ 355434 w 688804"/>
              <a:gd name="connsiteY9" fmla="*/ 1169670 h 2728912"/>
              <a:gd name="connsiteX10" fmla="*/ 441154 w 688804"/>
              <a:gd name="connsiteY10" fmla="*/ 1347787 h 2728912"/>
              <a:gd name="connsiteX11" fmla="*/ 445916 w 688804"/>
              <a:gd name="connsiteY11" fmla="*/ 1500187 h 2728912"/>
              <a:gd name="connsiteX12" fmla="*/ 498304 w 688804"/>
              <a:gd name="connsiteY12" fmla="*/ 1595437 h 2728912"/>
              <a:gd name="connsiteX13" fmla="*/ 522116 w 688804"/>
              <a:gd name="connsiteY13" fmla="*/ 1690687 h 2728912"/>
              <a:gd name="connsiteX14" fmla="*/ 422104 w 688804"/>
              <a:gd name="connsiteY14" fmla="*/ 1871662 h 2728912"/>
              <a:gd name="connsiteX15" fmla="*/ 317329 w 688804"/>
              <a:gd name="connsiteY15" fmla="*/ 1890712 h 2728912"/>
              <a:gd name="connsiteX16" fmla="*/ 264941 w 688804"/>
              <a:gd name="connsiteY16" fmla="*/ 1990725 h 2728912"/>
              <a:gd name="connsiteX17" fmla="*/ 103016 w 688804"/>
              <a:gd name="connsiteY17" fmla="*/ 2152650 h 2728912"/>
              <a:gd name="connsiteX18" fmla="*/ 12529 w 688804"/>
              <a:gd name="connsiteY18" fmla="*/ 2209800 h 2728912"/>
              <a:gd name="connsiteX19" fmla="*/ 12529 w 688804"/>
              <a:gd name="connsiteY19" fmla="*/ 2305050 h 2728912"/>
              <a:gd name="connsiteX20" fmla="*/ 122066 w 688804"/>
              <a:gd name="connsiteY20" fmla="*/ 2519362 h 2728912"/>
              <a:gd name="connsiteX21" fmla="*/ 36341 w 688804"/>
              <a:gd name="connsiteY21" fmla="*/ 2628900 h 2728912"/>
              <a:gd name="connsiteX22" fmla="*/ 55391 w 688804"/>
              <a:gd name="connsiteY22" fmla="*/ 2728912 h 2728912"/>
              <a:gd name="connsiteX0" fmla="*/ 688804 w 688804"/>
              <a:gd name="connsiteY0" fmla="*/ 0 h 2728912"/>
              <a:gd name="connsiteX1" fmla="*/ 607841 w 688804"/>
              <a:gd name="connsiteY1" fmla="*/ 138112 h 2728912"/>
              <a:gd name="connsiteX2" fmla="*/ 588791 w 688804"/>
              <a:gd name="connsiteY2" fmla="*/ 247650 h 2728912"/>
              <a:gd name="connsiteX3" fmla="*/ 550691 w 688804"/>
              <a:gd name="connsiteY3" fmla="*/ 414337 h 2728912"/>
              <a:gd name="connsiteX4" fmla="*/ 429727 w 688804"/>
              <a:gd name="connsiteY4" fmla="*/ 550545 h 2728912"/>
              <a:gd name="connsiteX5" fmla="*/ 419253 w 688804"/>
              <a:gd name="connsiteY5" fmla="*/ 730567 h 2728912"/>
              <a:gd name="connsiteX6" fmla="*/ 341141 w 688804"/>
              <a:gd name="connsiteY6" fmla="*/ 823912 h 2728912"/>
              <a:gd name="connsiteX7" fmla="*/ 345904 w 688804"/>
              <a:gd name="connsiteY7" fmla="*/ 919162 h 2728912"/>
              <a:gd name="connsiteX8" fmla="*/ 345909 w 688804"/>
              <a:gd name="connsiteY8" fmla="*/ 1061085 h 2728912"/>
              <a:gd name="connsiteX9" fmla="*/ 355434 w 688804"/>
              <a:gd name="connsiteY9" fmla="*/ 1169670 h 2728912"/>
              <a:gd name="connsiteX10" fmla="*/ 441154 w 688804"/>
              <a:gd name="connsiteY10" fmla="*/ 1347787 h 2728912"/>
              <a:gd name="connsiteX11" fmla="*/ 445916 w 688804"/>
              <a:gd name="connsiteY11" fmla="*/ 1500187 h 2728912"/>
              <a:gd name="connsiteX12" fmla="*/ 498304 w 688804"/>
              <a:gd name="connsiteY12" fmla="*/ 1595437 h 2728912"/>
              <a:gd name="connsiteX13" fmla="*/ 522116 w 688804"/>
              <a:gd name="connsiteY13" fmla="*/ 1690687 h 2728912"/>
              <a:gd name="connsiteX14" fmla="*/ 422104 w 688804"/>
              <a:gd name="connsiteY14" fmla="*/ 1871662 h 2728912"/>
              <a:gd name="connsiteX15" fmla="*/ 317329 w 688804"/>
              <a:gd name="connsiteY15" fmla="*/ 1890712 h 2728912"/>
              <a:gd name="connsiteX16" fmla="*/ 264941 w 688804"/>
              <a:gd name="connsiteY16" fmla="*/ 1990725 h 2728912"/>
              <a:gd name="connsiteX17" fmla="*/ 103016 w 688804"/>
              <a:gd name="connsiteY17" fmla="*/ 2152650 h 2728912"/>
              <a:gd name="connsiteX18" fmla="*/ 12529 w 688804"/>
              <a:gd name="connsiteY18" fmla="*/ 2209800 h 2728912"/>
              <a:gd name="connsiteX19" fmla="*/ 12529 w 688804"/>
              <a:gd name="connsiteY19" fmla="*/ 2305050 h 2728912"/>
              <a:gd name="connsiteX20" fmla="*/ 122066 w 688804"/>
              <a:gd name="connsiteY20" fmla="*/ 2519362 h 2728912"/>
              <a:gd name="connsiteX21" fmla="*/ 36341 w 688804"/>
              <a:gd name="connsiteY21" fmla="*/ 2628900 h 2728912"/>
              <a:gd name="connsiteX22" fmla="*/ 55391 w 688804"/>
              <a:gd name="connsiteY22" fmla="*/ 2728912 h 2728912"/>
              <a:gd name="connsiteX0" fmla="*/ 688804 w 688804"/>
              <a:gd name="connsiteY0" fmla="*/ 0 h 2728912"/>
              <a:gd name="connsiteX1" fmla="*/ 607841 w 688804"/>
              <a:gd name="connsiteY1" fmla="*/ 138112 h 2728912"/>
              <a:gd name="connsiteX2" fmla="*/ 588791 w 688804"/>
              <a:gd name="connsiteY2" fmla="*/ 247650 h 2728912"/>
              <a:gd name="connsiteX3" fmla="*/ 550691 w 688804"/>
              <a:gd name="connsiteY3" fmla="*/ 414337 h 2728912"/>
              <a:gd name="connsiteX4" fmla="*/ 429727 w 688804"/>
              <a:gd name="connsiteY4" fmla="*/ 550545 h 2728912"/>
              <a:gd name="connsiteX5" fmla="*/ 419253 w 688804"/>
              <a:gd name="connsiteY5" fmla="*/ 730567 h 2728912"/>
              <a:gd name="connsiteX6" fmla="*/ 341141 w 688804"/>
              <a:gd name="connsiteY6" fmla="*/ 823912 h 2728912"/>
              <a:gd name="connsiteX7" fmla="*/ 345904 w 688804"/>
              <a:gd name="connsiteY7" fmla="*/ 919162 h 2728912"/>
              <a:gd name="connsiteX8" fmla="*/ 345909 w 688804"/>
              <a:gd name="connsiteY8" fmla="*/ 1061085 h 2728912"/>
              <a:gd name="connsiteX9" fmla="*/ 336388 w 688804"/>
              <a:gd name="connsiteY9" fmla="*/ 1162050 h 2728912"/>
              <a:gd name="connsiteX10" fmla="*/ 441154 w 688804"/>
              <a:gd name="connsiteY10" fmla="*/ 1347787 h 2728912"/>
              <a:gd name="connsiteX11" fmla="*/ 445916 w 688804"/>
              <a:gd name="connsiteY11" fmla="*/ 1500187 h 2728912"/>
              <a:gd name="connsiteX12" fmla="*/ 498304 w 688804"/>
              <a:gd name="connsiteY12" fmla="*/ 1595437 h 2728912"/>
              <a:gd name="connsiteX13" fmla="*/ 522116 w 688804"/>
              <a:gd name="connsiteY13" fmla="*/ 1690687 h 2728912"/>
              <a:gd name="connsiteX14" fmla="*/ 422104 w 688804"/>
              <a:gd name="connsiteY14" fmla="*/ 1871662 h 2728912"/>
              <a:gd name="connsiteX15" fmla="*/ 317329 w 688804"/>
              <a:gd name="connsiteY15" fmla="*/ 1890712 h 2728912"/>
              <a:gd name="connsiteX16" fmla="*/ 264941 w 688804"/>
              <a:gd name="connsiteY16" fmla="*/ 1990725 h 2728912"/>
              <a:gd name="connsiteX17" fmla="*/ 103016 w 688804"/>
              <a:gd name="connsiteY17" fmla="*/ 2152650 h 2728912"/>
              <a:gd name="connsiteX18" fmla="*/ 12529 w 688804"/>
              <a:gd name="connsiteY18" fmla="*/ 2209800 h 2728912"/>
              <a:gd name="connsiteX19" fmla="*/ 12529 w 688804"/>
              <a:gd name="connsiteY19" fmla="*/ 2305050 h 2728912"/>
              <a:gd name="connsiteX20" fmla="*/ 122066 w 688804"/>
              <a:gd name="connsiteY20" fmla="*/ 2519362 h 2728912"/>
              <a:gd name="connsiteX21" fmla="*/ 36341 w 688804"/>
              <a:gd name="connsiteY21" fmla="*/ 2628900 h 2728912"/>
              <a:gd name="connsiteX22" fmla="*/ 55391 w 688804"/>
              <a:gd name="connsiteY22" fmla="*/ 2728912 h 2728912"/>
              <a:gd name="connsiteX0" fmla="*/ 688804 w 688804"/>
              <a:gd name="connsiteY0" fmla="*/ 0 h 2728912"/>
              <a:gd name="connsiteX1" fmla="*/ 607841 w 688804"/>
              <a:gd name="connsiteY1" fmla="*/ 138112 h 2728912"/>
              <a:gd name="connsiteX2" fmla="*/ 588791 w 688804"/>
              <a:gd name="connsiteY2" fmla="*/ 247650 h 2728912"/>
              <a:gd name="connsiteX3" fmla="*/ 550691 w 688804"/>
              <a:gd name="connsiteY3" fmla="*/ 414337 h 2728912"/>
              <a:gd name="connsiteX4" fmla="*/ 429727 w 688804"/>
              <a:gd name="connsiteY4" fmla="*/ 550545 h 2728912"/>
              <a:gd name="connsiteX5" fmla="*/ 419253 w 688804"/>
              <a:gd name="connsiteY5" fmla="*/ 730567 h 2728912"/>
              <a:gd name="connsiteX6" fmla="*/ 341141 w 688804"/>
              <a:gd name="connsiteY6" fmla="*/ 823912 h 2728912"/>
              <a:gd name="connsiteX7" fmla="*/ 345904 w 688804"/>
              <a:gd name="connsiteY7" fmla="*/ 919162 h 2728912"/>
              <a:gd name="connsiteX8" fmla="*/ 345909 w 688804"/>
              <a:gd name="connsiteY8" fmla="*/ 1061085 h 2728912"/>
              <a:gd name="connsiteX9" fmla="*/ 336388 w 688804"/>
              <a:gd name="connsiteY9" fmla="*/ 1162050 h 2728912"/>
              <a:gd name="connsiteX10" fmla="*/ 406873 w 688804"/>
              <a:gd name="connsiteY10" fmla="*/ 1343977 h 2728912"/>
              <a:gd name="connsiteX11" fmla="*/ 445916 w 688804"/>
              <a:gd name="connsiteY11" fmla="*/ 1500187 h 2728912"/>
              <a:gd name="connsiteX12" fmla="*/ 498304 w 688804"/>
              <a:gd name="connsiteY12" fmla="*/ 1595437 h 2728912"/>
              <a:gd name="connsiteX13" fmla="*/ 522116 w 688804"/>
              <a:gd name="connsiteY13" fmla="*/ 1690687 h 2728912"/>
              <a:gd name="connsiteX14" fmla="*/ 422104 w 688804"/>
              <a:gd name="connsiteY14" fmla="*/ 1871662 h 2728912"/>
              <a:gd name="connsiteX15" fmla="*/ 317329 w 688804"/>
              <a:gd name="connsiteY15" fmla="*/ 1890712 h 2728912"/>
              <a:gd name="connsiteX16" fmla="*/ 264941 w 688804"/>
              <a:gd name="connsiteY16" fmla="*/ 1990725 h 2728912"/>
              <a:gd name="connsiteX17" fmla="*/ 103016 w 688804"/>
              <a:gd name="connsiteY17" fmla="*/ 2152650 h 2728912"/>
              <a:gd name="connsiteX18" fmla="*/ 12529 w 688804"/>
              <a:gd name="connsiteY18" fmla="*/ 2209800 h 2728912"/>
              <a:gd name="connsiteX19" fmla="*/ 12529 w 688804"/>
              <a:gd name="connsiteY19" fmla="*/ 2305050 h 2728912"/>
              <a:gd name="connsiteX20" fmla="*/ 122066 w 688804"/>
              <a:gd name="connsiteY20" fmla="*/ 2519362 h 2728912"/>
              <a:gd name="connsiteX21" fmla="*/ 36341 w 688804"/>
              <a:gd name="connsiteY21" fmla="*/ 2628900 h 2728912"/>
              <a:gd name="connsiteX22" fmla="*/ 55391 w 688804"/>
              <a:gd name="connsiteY22" fmla="*/ 2728912 h 2728912"/>
              <a:gd name="connsiteX0" fmla="*/ 688804 w 688804"/>
              <a:gd name="connsiteY0" fmla="*/ 0 h 2728912"/>
              <a:gd name="connsiteX1" fmla="*/ 607841 w 688804"/>
              <a:gd name="connsiteY1" fmla="*/ 138112 h 2728912"/>
              <a:gd name="connsiteX2" fmla="*/ 588791 w 688804"/>
              <a:gd name="connsiteY2" fmla="*/ 247650 h 2728912"/>
              <a:gd name="connsiteX3" fmla="*/ 550691 w 688804"/>
              <a:gd name="connsiteY3" fmla="*/ 414337 h 2728912"/>
              <a:gd name="connsiteX4" fmla="*/ 429727 w 688804"/>
              <a:gd name="connsiteY4" fmla="*/ 550545 h 2728912"/>
              <a:gd name="connsiteX5" fmla="*/ 419253 w 688804"/>
              <a:gd name="connsiteY5" fmla="*/ 730567 h 2728912"/>
              <a:gd name="connsiteX6" fmla="*/ 341141 w 688804"/>
              <a:gd name="connsiteY6" fmla="*/ 823912 h 2728912"/>
              <a:gd name="connsiteX7" fmla="*/ 345904 w 688804"/>
              <a:gd name="connsiteY7" fmla="*/ 919162 h 2728912"/>
              <a:gd name="connsiteX8" fmla="*/ 345909 w 688804"/>
              <a:gd name="connsiteY8" fmla="*/ 1061085 h 2728912"/>
              <a:gd name="connsiteX9" fmla="*/ 355434 w 688804"/>
              <a:gd name="connsiteY9" fmla="*/ 1184910 h 2728912"/>
              <a:gd name="connsiteX10" fmla="*/ 406873 w 688804"/>
              <a:gd name="connsiteY10" fmla="*/ 1343977 h 2728912"/>
              <a:gd name="connsiteX11" fmla="*/ 445916 w 688804"/>
              <a:gd name="connsiteY11" fmla="*/ 1500187 h 2728912"/>
              <a:gd name="connsiteX12" fmla="*/ 498304 w 688804"/>
              <a:gd name="connsiteY12" fmla="*/ 1595437 h 2728912"/>
              <a:gd name="connsiteX13" fmla="*/ 522116 w 688804"/>
              <a:gd name="connsiteY13" fmla="*/ 1690687 h 2728912"/>
              <a:gd name="connsiteX14" fmla="*/ 422104 w 688804"/>
              <a:gd name="connsiteY14" fmla="*/ 1871662 h 2728912"/>
              <a:gd name="connsiteX15" fmla="*/ 317329 w 688804"/>
              <a:gd name="connsiteY15" fmla="*/ 1890712 h 2728912"/>
              <a:gd name="connsiteX16" fmla="*/ 264941 w 688804"/>
              <a:gd name="connsiteY16" fmla="*/ 1990725 h 2728912"/>
              <a:gd name="connsiteX17" fmla="*/ 103016 w 688804"/>
              <a:gd name="connsiteY17" fmla="*/ 2152650 h 2728912"/>
              <a:gd name="connsiteX18" fmla="*/ 12529 w 688804"/>
              <a:gd name="connsiteY18" fmla="*/ 2209800 h 2728912"/>
              <a:gd name="connsiteX19" fmla="*/ 12529 w 688804"/>
              <a:gd name="connsiteY19" fmla="*/ 2305050 h 2728912"/>
              <a:gd name="connsiteX20" fmla="*/ 122066 w 688804"/>
              <a:gd name="connsiteY20" fmla="*/ 2519362 h 2728912"/>
              <a:gd name="connsiteX21" fmla="*/ 36341 w 688804"/>
              <a:gd name="connsiteY21" fmla="*/ 2628900 h 2728912"/>
              <a:gd name="connsiteX22" fmla="*/ 55391 w 688804"/>
              <a:gd name="connsiteY22" fmla="*/ 2728912 h 2728912"/>
              <a:gd name="connsiteX0" fmla="*/ 688804 w 688804"/>
              <a:gd name="connsiteY0" fmla="*/ 0 h 2728912"/>
              <a:gd name="connsiteX1" fmla="*/ 607841 w 688804"/>
              <a:gd name="connsiteY1" fmla="*/ 138112 h 2728912"/>
              <a:gd name="connsiteX2" fmla="*/ 588791 w 688804"/>
              <a:gd name="connsiteY2" fmla="*/ 247650 h 2728912"/>
              <a:gd name="connsiteX3" fmla="*/ 550691 w 688804"/>
              <a:gd name="connsiteY3" fmla="*/ 414337 h 2728912"/>
              <a:gd name="connsiteX4" fmla="*/ 429727 w 688804"/>
              <a:gd name="connsiteY4" fmla="*/ 550545 h 2728912"/>
              <a:gd name="connsiteX5" fmla="*/ 419253 w 688804"/>
              <a:gd name="connsiteY5" fmla="*/ 730567 h 2728912"/>
              <a:gd name="connsiteX6" fmla="*/ 341141 w 688804"/>
              <a:gd name="connsiteY6" fmla="*/ 823912 h 2728912"/>
              <a:gd name="connsiteX7" fmla="*/ 345904 w 688804"/>
              <a:gd name="connsiteY7" fmla="*/ 919162 h 2728912"/>
              <a:gd name="connsiteX8" fmla="*/ 345909 w 688804"/>
              <a:gd name="connsiteY8" fmla="*/ 1061085 h 2728912"/>
              <a:gd name="connsiteX9" fmla="*/ 355434 w 688804"/>
              <a:gd name="connsiteY9" fmla="*/ 1184910 h 2728912"/>
              <a:gd name="connsiteX10" fmla="*/ 406873 w 688804"/>
              <a:gd name="connsiteY10" fmla="*/ 1343977 h 2728912"/>
              <a:gd name="connsiteX11" fmla="*/ 445916 w 688804"/>
              <a:gd name="connsiteY11" fmla="*/ 1500187 h 2728912"/>
              <a:gd name="connsiteX12" fmla="*/ 498304 w 688804"/>
              <a:gd name="connsiteY12" fmla="*/ 1595437 h 2728912"/>
              <a:gd name="connsiteX13" fmla="*/ 522116 w 688804"/>
              <a:gd name="connsiteY13" fmla="*/ 1690687 h 2728912"/>
              <a:gd name="connsiteX14" fmla="*/ 422104 w 688804"/>
              <a:gd name="connsiteY14" fmla="*/ 1871662 h 2728912"/>
              <a:gd name="connsiteX15" fmla="*/ 317329 w 688804"/>
              <a:gd name="connsiteY15" fmla="*/ 1890712 h 2728912"/>
              <a:gd name="connsiteX16" fmla="*/ 264941 w 688804"/>
              <a:gd name="connsiteY16" fmla="*/ 1990725 h 2728912"/>
              <a:gd name="connsiteX17" fmla="*/ 103016 w 688804"/>
              <a:gd name="connsiteY17" fmla="*/ 2152650 h 2728912"/>
              <a:gd name="connsiteX18" fmla="*/ 12529 w 688804"/>
              <a:gd name="connsiteY18" fmla="*/ 2209800 h 2728912"/>
              <a:gd name="connsiteX19" fmla="*/ 12529 w 688804"/>
              <a:gd name="connsiteY19" fmla="*/ 2305050 h 2728912"/>
              <a:gd name="connsiteX20" fmla="*/ 122066 w 688804"/>
              <a:gd name="connsiteY20" fmla="*/ 2519362 h 2728912"/>
              <a:gd name="connsiteX21" fmla="*/ 36341 w 688804"/>
              <a:gd name="connsiteY21" fmla="*/ 2628900 h 2728912"/>
              <a:gd name="connsiteX22" fmla="*/ 55391 w 688804"/>
              <a:gd name="connsiteY22" fmla="*/ 2728912 h 2728912"/>
              <a:gd name="connsiteX0" fmla="*/ 688804 w 688804"/>
              <a:gd name="connsiteY0" fmla="*/ 0 h 2728912"/>
              <a:gd name="connsiteX1" fmla="*/ 607841 w 688804"/>
              <a:gd name="connsiteY1" fmla="*/ 138112 h 2728912"/>
              <a:gd name="connsiteX2" fmla="*/ 588791 w 688804"/>
              <a:gd name="connsiteY2" fmla="*/ 247650 h 2728912"/>
              <a:gd name="connsiteX3" fmla="*/ 550691 w 688804"/>
              <a:gd name="connsiteY3" fmla="*/ 414337 h 2728912"/>
              <a:gd name="connsiteX4" fmla="*/ 429727 w 688804"/>
              <a:gd name="connsiteY4" fmla="*/ 550545 h 2728912"/>
              <a:gd name="connsiteX5" fmla="*/ 419253 w 688804"/>
              <a:gd name="connsiteY5" fmla="*/ 730567 h 2728912"/>
              <a:gd name="connsiteX6" fmla="*/ 341141 w 688804"/>
              <a:gd name="connsiteY6" fmla="*/ 823912 h 2728912"/>
              <a:gd name="connsiteX7" fmla="*/ 345904 w 688804"/>
              <a:gd name="connsiteY7" fmla="*/ 919162 h 2728912"/>
              <a:gd name="connsiteX8" fmla="*/ 345909 w 688804"/>
              <a:gd name="connsiteY8" fmla="*/ 1061085 h 2728912"/>
              <a:gd name="connsiteX9" fmla="*/ 336388 w 688804"/>
              <a:gd name="connsiteY9" fmla="*/ 1120140 h 2728912"/>
              <a:gd name="connsiteX10" fmla="*/ 406873 w 688804"/>
              <a:gd name="connsiteY10" fmla="*/ 1343977 h 2728912"/>
              <a:gd name="connsiteX11" fmla="*/ 445916 w 688804"/>
              <a:gd name="connsiteY11" fmla="*/ 1500187 h 2728912"/>
              <a:gd name="connsiteX12" fmla="*/ 498304 w 688804"/>
              <a:gd name="connsiteY12" fmla="*/ 1595437 h 2728912"/>
              <a:gd name="connsiteX13" fmla="*/ 522116 w 688804"/>
              <a:gd name="connsiteY13" fmla="*/ 1690687 h 2728912"/>
              <a:gd name="connsiteX14" fmla="*/ 422104 w 688804"/>
              <a:gd name="connsiteY14" fmla="*/ 1871662 h 2728912"/>
              <a:gd name="connsiteX15" fmla="*/ 317329 w 688804"/>
              <a:gd name="connsiteY15" fmla="*/ 1890712 h 2728912"/>
              <a:gd name="connsiteX16" fmla="*/ 264941 w 688804"/>
              <a:gd name="connsiteY16" fmla="*/ 1990725 h 2728912"/>
              <a:gd name="connsiteX17" fmla="*/ 103016 w 688804"/>
              <a:gd name="connsiteY17" fmla="*/ 2152650 h 2728912"/>
              <a:gd name="connsiteX18" fmla="*/ 12529 w 688804"/>
              <a:gd name="connsiteY18" fmla="*/ 2209800 h 2728912"/>
              <a:gd name="connsiteX19" fmla="*/ 12529 w 688804"/>
              <a:gd name="connsiteY19" fmla="*/ 2305050 h 2728912"/>
              <a:gd name="connsiteX20" fmla="*/ 122066 w 688804"/>
              <a:gd name="connsiteY20" fmla="*/ 2519362 h 2728912"/>
              <a:gd name="connsiteX21" fmla="*/ 36341 w 688804"/>
              <a:gd name="connsiteY21" fmla="*/ 2628900 h 2728912"/>
              <a:gd name="connsiteX22" fmla="*/ 55391 w 688804"/>
              <a:gd name="connsiteY22" fmla="*/ 2728912 h 2728912"/>
              <a:gd name="connsiteX0" fmla="*/ 688804 w 688804"/>
              <a:gd name="connsiteY0" fmla="*/ 0 h 2728912"/>
              <a:gd name="connsiteX1" fmla="*/ 607841 w 688804"/>
              <a:gd name="connsiteY1" fmla="*/ 138112 h 2728912"/>
              <a:gd name="connsiteX2" fmla="*/ 588791 w 688804"/>
              <a:gd name="connsiteY2" fmla="*/ 247650 h 2728912"/>
              <a:gd name="connsiteX3" fmla="*/ 550691 w 688804"/>
              <a:gd name="connsiteY3" fmla="*/ 414337 h 2728912"/>
              <a:gd name="connsiteX4" fmla="*/ 429727 w 688804"/>
              <a:gd name="connsiteY4" fmla="*/ 550545 h 2728912"/>
              <a:gd name="connsiteX5" fmla="*/ 419253 w 688804"/>
              <a:gd name="connsiteY5" fmla="*/ 730567 h 2728912"/>
              <a:gd name="connsiteX6" fmla="*/ 341141 w 688804"/>
              <a:gd name="connsiteY6" fmla="*/ 823912 h 2728912"/>
              <a:gd name="connsiteX7" fmla="*/ 345904 w 688804"/>
              <a:gd name="connsiteY7" fmla="*/ 919162 h 2728912"/>
              <a:gd name="connsiteX8" fmla="*/ 345909 w 688804"/>
              <a:gd name="connsiteY8" fmla="*/ 1061085 h 2728912"/>
              <a:gd name="connsiteX9" fmla="*/ 317343 w 688804"/>
              <a:gd name="connsiteY9" fmla="*/ 1112520 h 2728912"/>
              <a:gd name="connsiteX10" fmla="*/ 406873 w 688804"/>
              <a:gd name="connsiteY10" fmla="*/ 1343977 h 2728912"/>
              <a:gd name="connsiteX11" fmla="*/ 445916 w 688804"/>
              <a:gd name="connsiteY11" fmla="*/ 1500187 h 2728912"/>
              <a:gd name="connsiteX12" fmla="*/ 498304 w 688804"/>
              <a:gd name="connsiteY12" fmla="*/ 1595437 h 2728912"/>
              <a:gd name="connsiteX13" fmla="*/ 522116 w 688804"/>
              <a:gd name="connsiteY13" fmla="*/ 1690687 h 2728912"/>
              <a:gd name="connsiteX14" fmla="*/ 422104 w 688804"/>
              <a:gd name="connsiteY14" fmla="*/ 1871662 h 2728912"/>
              <a:gd name="connsiteX15" fmla="*/ 317329 w 688804"/>
              <a:gd name="connsiteY15" fmla="*/ 1890712 h 2728912"/>
              <a:gd name="connsiteX16" fmla="*/ 264941 w 688804"/>
              <a:gd name="connsiteY16" fmla="*/ 1990725 h 2728912"/>
              <a:gd name="connsiteX17" fmla="*/ 103016 w 688804"/>
              <a:gd name="connsiteY17" fmla="*/ 2152650 h 2728912"/>
              <a:gd name="connsiteX18" fmla="*/ 12529 w 688804"/>
              <a:gd name="connsiteY18" fmla="*/ 2209800 h 2728912"/>
              <a:gd name="connsiteX19" fmla="*/ 12529 w 688804"/>
              <a:gd name="connsiteY19" fmla="*/ 2305050 h 2728912"/>
              <a:gd name="connsiteX20" fmla="*/ 122066 w 688804"/>
              <a:gd name="connsiteY20" fmla="*/ 2519362 h 2728912"/>
              <a:gd name="connsiteX21" fmla="*/ 36341 w 688804"/>
              <a:gd name="connsiteY21" fmla="*/ 2628900 h 2728912"/>
              <a:gd name="connsiteX22" fmla="*/ 55391 w 688804"/>
              <a:gd name="connsiteY22" fmla="*/ 2728912 h 2728912"/>
              <a:gd name="connsiteX0" fmla="*/ 688804 w 688804"/>
              <a:gd name="connsiteY0" fmla="*/ 0 h 2728912"/>
              <a:gd name="connsiteX1" fmla="*/ 607841 w 688804"/>
              <a:gd name="connsiteY1" fmla="*/ 138112 h 2728912"/>
              <a:gd name="connsiteX2" fmla="*/ 588791 w 688804"/>
              <a:gd name="connsiteY2" fmla="*/ 247650 h 2728912"/>
              <a:gd name="connsiteX3" fmla="*/ 550691 w 688804"/>
              <a:gd name="connsiteY3" fmla="*/ 414337 h 2728912"/>
              <a:gd name="connsiteX4" fmla="*/ 429727 w 688804"/>
              <a:gd name="connsiteY4" fmla="*/ 550545 h 2728912"/>
              <a:gd name="connsiteX5" fmla="*/ 419253 w 688804"/>
              <a:gd name="connsiteY5" fmla="*/ 730567 h 2728912"/>
              <a:gd name="connsiteX6" fmla="*/ 341141 w 688804"/>
              <a:gd name="connsiteY6" fmla="*/ 823912 h 2728912"/>
              <a:gd name="connsiteX7" fmla="*/ 345904 w 688804"/>
              <a:gd name="connsiteY7" fmla="*/ 919162 h 2728912"/>
              <a:gd name="connsiteX8" fmla="*/ 345909 w 688804"/>
              <a:gd name="connsiteY8" fmla="*/ 1061085 h 2728912"/>
              <a:gd name="connsiteX9" fmla="*/ 317343 w 688804"/>
              <a:gd name="connsiteY9" fmla="*/ 1112520 h 2728912"/>
              <a:gd name="connsiteX10" fmla="*/ 406873 w 688804"/>
              <a:gd name="connsiteY10" fmla="*/ 1343977 h 2728912"/>
              <a:gd name="connsiteX11" fmla="*/ 445916 w 688804"/>
              <a:gd name="connsiteY11" fmla="*/ 1500187 h 2728912"/>
              <a:gd name="connsiteX12" fmla="*/ 498304 w 688804"/>
              <a:gd name="connsiteY12" fmla="*/ 1595437 h 2728912"/>
              <a:gd name="connsiteX13" fmla="*/ 522116 w 688804"/>
              <a:gd name="connsiteY13" fmla="*/ 1690687 h 2728912"/>
              <a:gd name="connsiteX14" fmla="*/ 422104 w 688804"/>
              <a:gd name="connsiteY14" fmla="*/ 1871662 h 2728912"/>
              <a:gd name="connsiteX15" fmla="*/ 317329 w 688804"/>
              <a:gd name="connsiteY15" fmla="*/ 1890712 h 2728912"/>
              <a:gd name="connsiteX16" fmla="*/ 264941 w 688804"/>
              <a:gd name="connsiteY16" fmla="*/ 1990725 h 2728912"/>
              <a:gd name="connsiteX17" fmla="*/ 103016 w 688804"/>
              <a:gd name="connsiteY17" fmla="*/ 2152650 h 2728912"/>
              <a:gd name="connsiteX18" fmla="*/ 12529 w 688804"/>
              <a:gd name="connsiteY18" fmla="*/ 2209800 h 2728912"/>
              <a:gd name="connsiteX19" fmla="*/ 12529 w 688804"/>
              <a:gd name="connsiteY19" fmla="*/ 2305050 h 2728912"/>
              <a:gd name="connsiteX20" fmla="*/ 122066 w 688804"/>
              <a:gd name="connsiteY20" fmla="*/ 2519362 h 2728912"/>
              <a:gd name="connsiteX21" fmla="*/ 36341 w 688804"/>
              <a:gd name="connsiteY21" fmla="*/ 2628900 h 2728912"/>
              <a:gd name="connsiteX22" fmla="*/ 55391 w 688804"/>
              <a:gd name="connsiteY22" fmla="*/ 2728912 h 2728912"/>
              <a:gd name="connsiteX0" fmla="*/ 688804 w 688804"/>
              <a:gd name="connsiteY0" fmla="*/ 0 h 2728912"/>
              <a:gd name="connsiteX1" fmla="*/ 607841 w 688804"/>
              <a:gd name="connsiteY1" fmla="*/ 138112 h 2728912"/>
              <a:gd name="connsiteX2" fmla="*/ 588791 w 688804"/>
              <a:gd name="connsiteY2" fmla="*/ 247650 h 2728912"/>
              <a:gd name="connsiteX3" fmla="*/ 550691 w 688804"/>
              <a:gd name="connsiteY3" fmla="*/ 414337 h 2728912"/>
              <a:gd name="connsiteX4" fmla="*/ 429727 w 688804"/>
              <a:gd name="connsiteY4" fmla="*/ 550545 h 2728912"/>
              <a:gd name="connsiteX5" fmla="*/ 419253 w 688804"/>
              <a:gd name="connsiteY5" fmla="*/ 730567 h 2728912"/>
              <a:gd name="connsiteX6" fmla="*/ 341141 w 688804"/>
              <a:gd name="connsiteY6" fmla="*/ 823912 h 2728912"/>
              <a:gd name="connsiteX7" fmla="*/ 345904 w 688804"/>
              <a:gd name="connsiteY7" fmla="*/ 919162 h 2728912"/>
              <a:gd name="connsiteX8" fmla="*/ 345909 w 688804"/>
              <a:gd name="connsiteY8" fmla="*/ 1061085 h 2728912"/>
              <a:gd name="connsiteX9" fmla="*/ 344007 w 688804"/>
              <a:gd name="connsiteY9" fmla="*/ 1120140 h 2728912"/>
              <a:gd name="connsiteX10" fmla="*/ 406873 w 688804"/>
              <a:gd name="connsiteY10" fmla="*/ 1343977 h 2728912"/>
              <a:gd name="connsiteX11" fmla="*/ 445916 w 688804"/>
              <a:gd name="connsiteY11" fmla="*/ 1500187 h 2728912"/>
              <a:gd name="connsiteX12" fmla="*/ 498304 w 688804"/>
              <a:gd name="connsiteY12" fmla="*/ 1595437 h 2728912"/>
              <a:gd name="connsiteX13" fmla="*/ 522116 w 688804"/>
              <a:gd name="connsiteY13" fmla="*/ 1690687 h 2728912"/>
              <a:gd name="connsiteX14" fmla="*/ 422104 w 688804"/>
              <a:gd name="connsiteY14" fmla="*/ 1871662 h 2728912"/>
              <a:gd name="connsiteX15" fmla="*/ 317329 w 688804"/>
              <a:gd name="connsiteY15" fmla="*/ 1890712 h 2728912"/>
              <a:gd name="connsiteX16" fmla="*/ 264941 w 688804"/>
              <a:gd name="connsiteY16" fmla="*/ 1990725 h 2728912"/>
              <a:gd name="connsiteX17" fmla="*/ 103016 w 688804"/>
              <a:gd name="connsiteY17" fmla="*/ 2152650 h 2728912"/>
              <a:gd name="connsiteX18" fmla="*/ 12529 w 688804"/>
              <a:gd name="connsiteY18" fmla="*/ 2209800 h 2728912"/>
              <a:gd name="connsiteX19" fmla="*/ 12529 w 688804"/>
              <a:gd name="connsiteY19" fmla="*/ 2305050 h 2728912"/>
              <a:gd name="connsiteX20" fmla="*/ 122066 w 688804"/>
              <a:gd name="connsiteY20" fmla="*/ 2519362 h 2728912"/>
              <a:gd name="connsiteX21" fmla="*/ 36341 w 688804"/>
              <a:gd name="connsiteY21" fmla="*/ 2628900 h 2728912"/>
              <a:gd name="connsiteX22" fmla="*/ 55391 w 688804"/>
              <a:gd name="connsiteY22" fmla="*/ 2728912 h 2728912"/>
              <a:gd name="connsiteX0" fmla="*/ 688804 w 688804"/>
              <a:gd name="connsiteY0" fmla="*/ 0 h 2728912"/>
              <a:gd name="connsiteX1" fmla="*/ 607841 w 688804"/>
              <a:gd name="connsiteY1" fmla="*/ 138112 h 2728912"/>
              <a:gd name="connsiteX2" fmla="*/ 588791 w 688804"/>
              <a:gd name="connsiteY2" fmla="*/ 247650 h 2728912"/>
              <a:gd name="connsiteX3" fmla="*/ 550691 w 688804"/>
              <a:gd name="connsiteY3" fmla="*/ 414337 h 2728912"/>
              <a:gd name="connsiteX4" fmla="*/ 429727 w 688804"/>
              <a:gd name="connsiteY4" fmla="*/ 550545 h 2728912"/>
              <a:gd name="connsiteX5" fmla="*/ 419253 w 688804"/>
              <a:gd name="connsiteY5" fmla="*/ 730567 h 2728912"/>
              <a:gd name="connsiteX6" fmla="*/ 341141 w 688804"/>
              <a:gd name="connsiteY6" fmla="*/ 823912 h 2728912"/>
              <a:gd name="connsiteX7" fmla="*/ 345904 w 688804"/>
              <a:gd name="connsiteY7" fmla="*/ 919162 h 2728912"/>
              <a:gd name="connsiteX8" fmla="*/ 345909 w 688804"/>
              <a:gd name="connsiteY8" fmla="*/ 1061085 h 2728912"/>
              <a:gd name="connsiteX9" fmla="*/ 332579 w 688804"/>
              <a:gd name="connsiteY9" fmla="*/ 1123950 h 2728912"/>
              <a:gd name="connsiteX10" fmla="*/ 406873 w 688804"/>
              <a:gd name="connsiteY10" fmla="*/ 1343977 h 2728912"/>
              <a:gd name="connsiteX11" fmla="*/ 445916 w 688804"/>
              <a:gd name="connsiteY11" fmla="*/ 1500187 h 2728912"/>
              <a:gd name="connsiteX12" fmla="*/ 498304 w 688804"/>
              <a:gd name="connsiteY12" fmla="*/ 1595437 h 2728912"/>
              <a:gd name="connsiteX13" fmla="*/ 522116 w 688804"/>
              <a:gd name="connsiteY13" fmla="*/ 1690687 h 2728912"/>
              <a:gd name="connsiteX14" fmla="*/ 422104 w 688804"/>
              <a:gd name="connsiteY14" fmla="*/ 1871662 h 2728912"/>
              <a:gd name="connsiteX15" fmla="*/ 317329 w 688804"/>
              <a:gd name="connsiteY15" fmla="*/ 1890712 h 2728912"/>
              <a:gd name="connsiteX16" fmla="*/ 264941 w 688804"/>
              <a:gd name="connsiteY16" fmla="*/ 1990725 h 2728912"/>
              <a:gd name="connsiteX17" fmla="*/ 103016 w 688804"/>
              <a:gd name="connsiteY17" fmla="*/ 2152650 h 2728912"/>
              <a:gd name="connsiteX18" fmla="*/ 12529 w 688804"/>
              <a:gd name="connsiteY18" fmla="*/ 2209800 h 2728912"/>
              <a:gd name="connsiteX19" fmla="*/ 12529 w 688804"/>
              <a:gd name="connsiteY19" fmla="*/ 2305050 h 2728912"/>
              <a:gd name="connsiteX20" fmla="*/ 122066 w 688804"/>
              <a:gd name="connsiteY20" fmla="*/ 2519362 h 2728912"/>
              <a:gd name="connsiteX21" fmla="*/ 36341 w 688804"/>
              <a:gd name="connsiteY21" fmla="*/ 2628900 h 2728912"/>
              <a:gd name="connsiteX22" fmla="*/ 55391 w 688804"/>
              <a:gd name="connsiteY22" fmla="*/ 2728912 h 2728912"/>
              <a:gd name="connsiteX0" fmla="*/ 688804 w 688804"/>
              <a:gd name="connsiteY0" fmla="*/ 0 h 2728912"/>
              <a:gd name="connsiteX1" fmla="*/ 607841 w 688804"/>
              <a:gd name="connsiteY1" fmla="*/ 138112 h 2728912"/>
              <a:gd name="connsiteX2" fmla="*/ 588791 w 688804"/>
              <a:gd name="connsiteY2" fmla="*/ 247650 h 2728912"/>
              <a:gd name="connsiteX3" fmla="*/ 550691 w 688804"/>
              <a:gd name="connsiteY3" fmla="*/ 414337 h 2728912"/>
              <a:gd name="connsiteX4" fmla="*/ 429727 w 688804"/>
              <a:gd name="connsiteY4" fmla="*/ 550545 h 2728912"/>
              <a:gd name="connsiteX5" fmla="*/ 419253 w 688804"/>
              <a:gd name="connsiteY5" fmla="*/ 730567 h 2728912"/>
              <a:gd name="connsiteX6" fmla="*/ 341141 w 688804"/>
              <a:gd name="connsiteY6" fmla="*/ 823912 h 2728912"/>
              <a:gd name="connsiteX7" fmla="*/ 345904 w 688804"/>
              <a:gd name="connsiteY7" fmla="*/ 919162 h 2728912"/>
              <a:gd name="connsiteX8" fmla="*/ 345909 w 688804"/>
              <a:gd name="connsiteY8" fmla="*/ 1061085 h 2728912"/>
              <a:gd name="connsiteX9" fmla="*/ 332579 w 688804"/>
              <a:gd name="connsiteY9" fmla="*/ 1123950 h 2728912"/>
              <a:gd name="connsiteX10" fmla="*/ 406873 w 688804"/>
              <a:gd name="connsiteY10" fmla="*/ 1343977 h 2728912"/>
              <a:gd name="connsiteX11" fmla="*/ 411635 w 688804"/>
              <a:gd name="connsiteY11" fmla="*/ 1503997 h 2728912"/>
              <a:gd name="connsiteX12" fmla="*/ 498304 w 688804"/>
              <a:gd name="connsiteY12" fmla="*/ 1595437 h 2728912"/>
              <a:gd name="connsiteX13" fmla="*/ 522116 w 688804"/>
              <a:gd name="connsiteY13" fmla="*/ 1690687 h 2728912"/>
              <a:gd name="connsiteX14" fmla="*/ 422104 w 688804"/>
              <a:gd name="connsiteY14" fmla="*/ 1871662 h 2728912"/>
              <a:gd name="connsiteX15" fmla="*/ 317329 w 688804"/>
              <a:gd name="connsiteY15" fmla="*/ 1890712 h 2728912"/>
              <a:gd name="connsiteX16" fmla="*/ 264941 w 688804"/>
              <a:gd name="connsiteY16" fmla="*/ 1990725 h 2728912"/>
              <a:gd name="connsiteX17" fmla="*/ 103016 w 688804"/>
              <a:gd name="connsiteY17" fmla="*/ 2152650 h 2728912"/>
              <a:gd name="connsiteX18" fmla="*/ 12529 w 688804"/>
              <a:gd name="connsiteY18" fmla="*/ 2209800 h 2728912"/>
              <a:gd name="connsiteX19" fmla="*/ 12529 w 688804"/>
              <a:gd name="connsiteY19" fmla="*/ 2305050 h 2728912"/>
              <a:gd name="connsiteX20" fmla="*/ 122066 w 688804"/>
              <a:gd name="connsiteY20" fmla="*/ 2519362 h 2728912"/>
              <a:gd name="connsiteX21" fmla="*/ 36341 w 688804"/>
              <a:gd name="connsiteY21" fmla="*/ 2628900 h 2728912"/>
              <a:gd name="connsiteX22" fmla="*/ 55391 w 688804"/>
              <a:gd name="connsiteY22" fmla="*/ 2728912 h 2728912"/>
              <a:gd name="connsiteX0" fmla="*/ 688804 w 688804"/>
              <a:gd name="connsiteY0" fmla="*/ 0 h 2728912"/>
              <a:gd name="connsiteX1" fmla="*/ 607841 w 688804"/>
              <a:gd name="connsiteY1" fmla="*/ 138112 h 2728912"/>
              <a:gd name="connsiteX2" fmla="*/ 588791 w 688804"/>
              <a:gd name="connsiteY2" fmla="*/ 247650 h 2728912"/>
              <a:gd name="connsiteX3" fmla="*/ 550691 w 688804"/>
              <a:gd name="connsiteY3" fmla="*/ 414337 h 2728912"/>
              <a:gd name="connsiteX4" fmla="*/ 429727 w 688804"/>
              <a:gd name="connsiteY4" fmla="*/ 550545 h 2728912"/>
              <a:gd name="connsiteX5" fmla="*/ 419253 w 688804"/>
              <a:gd name="connsiteY5" fmla="*/ 730567 h 2728912"/>
              <a:gd name="connsiteX6" fmla="*/ 341141 w 688804"/>
              <a:gd name="connsiteY6" fmla="*/ 823912 h 2728912"/>
              <a:gd name="connsiteX7" fmla="*/ 345904 w 688804"/>
              <a:gd name="connsiteY7" fmla="*/ 919162 h 2728912"/>
              <a:gd name="connsiteX8" fmla="*/ 345909 w 688804"/>
              <a:gd name="connsiteY8" fmla="*/ 1061085 h 2728912"/>
              <a:gd name="connsiteX9" fmla="*/ 332579 w 688804"/>
              <a:gd name="connsiteY9" fmla="*/ 1123950 h 2728912"/>
              <a:gd name="connsiteX10" fmla="*/ 406873 w 688804"/>
              <a:gd name="connsiteY10" fmla="*/ 1343977 h 2728912"/>
              <a:gd name="connsiteX11" fmla="*/ 411635 w 688804"/>
              <a:gd name="connsiteY11" fmla="*/ 1503997 h 2728912"/>
              <a:gd name="connsiteX12" fmla="*/ 475450 w 688804"/>
              <a:gd name="connsiteY12" fmla="*/ 1603057 h 2728912"/>
              <a:gd name="connsiteX13" fmla="*/ 522116 w 688804"/>
              <a:gd name="connsiteY13" fmla="*/ 1690687 h 2728912"/>
              <a:gd name="connsiteX14" fmla="*/ 422104 w 688804"/>
              <a:gd name="connsiteY14" fmla="*/ 1871662 h 2728912"/>
              <a:gd name="connsiteX15" fmla="*/ 317329 w 688804"/>
              <a:gd name="connsiteY15" fmla="*/ 1890712 h 2728912"/>
              <a:gd name="connsiteX16" fmla="*/ 264941 w 688804"/>
              <a:gd name="connsiteY16" fmla="*/ 1990725 h 2728912"/>
              <a:gd name="connsiteX17" fmla="*/ 103016 w 688804"/>
              <a:gd name="connsiteY17" fmla="*/ 2152650 h 2728912"/>
              <a:gd name="connsiteX18" fmla="*/ 12529 w 688804"/>
              <a:gd name="connsiteY18" fmla="*/ 2209800 h 2728912"/>
              <a:gd name="connsiteX19" fmla="*/ 12529 w 688804"/>
              <a:gd name="connsiteY19" fmla="*/ 2305050 h 2728912"/>
              <a:gd name="connsiteX20" fmla="*/ 122066 w 688804"/>
              <a:gd name="connsiteY20" fmla="*/ 2519362 h 2728912"/>
              <a:gd name="connsiteX21" fmla="*/ 36341 w 688804"/>
              <a:gd name="connsiteY21" fmla="*/ 2628900 h 2728912"/>
              <a:gd name="connsiteX22" fmla="*/ 55391 w 688804"/>
              <a:gd name="connsiteY22" fmla="*/ 2728912 h 2728912"/>
              <a:gd name="connsiteX0" fmla="*/ 688804 w 688804"/>
              <a:gd name="connsiteY0" fmla="*/ 0 h 2728912"/>
              <a:gd name="connsiteX1" fmla="*/ 607841 w 688804"/>
              <a:gd name="connsiteY1" fmla="*/ 138112 h 2728912"/>
              <a:gd name="connsiteX2" fmla="*/ 588791 w 688804"/>
              <a:gd name="connsiteY2" fmla="*/ 247650 h 2728912"/>
              <a:gd name="connsiteX3" fmla="*/ 550691 w 688804"/>
              <a:gd name="connsiteY3" fmla="*/ 414337 h 2728912"/>
              <a:gd name="connsiteX4" fmla="*/ 429727 w 688804"/>
              <a:gd name="connsiteY4" fmla="*/ 550545 h 2728912"/>
              <a:gd name="connsiteX5" fmla="*/ 419253 w 688804"/>
              <a:gd name="connsiteY5" fmla="*/ 730567 h 2728912"/>
              <a:gd name="connsiteX6" fmla="*/ 341141 w 688804"/>
              <a:gd name="connsiteY6" fmla="*/ 823912 h 2728912"/>
              <a:gd name="connsiteX7" fmla="*/ 345904 w 688804"/>
              <a:gd name="connsiteY7" fmla="*/ 919162 h 2728912"/>
              <a:gd name="connsiteX8" fmla="*/ 345909 w 688804"/>
              <a:gd name="connsiteY8" fmla="*/ 1061085 h 2728912"/>
              <a:gd name="connsiteX9" fmla="*/ 332579 w 688804"/>
              <a:gd name="connsiteY9" fmla="*/ 1123950 h 2728912"/>
              <a:gd name="connsiteX10" fmla="*/ 403064 w 688804"/>
              <a:gd name="connsiteY10" fmla="*/ 1332547 h 2728912"/>
              <a:gd name="connsiteX11" fmla="*/ 411635 w 688804"/>
              <a:gd name="connsiteY11" fmla="*/ 1503997 h 2728912"/>
              <a:gd name="connsiteX12" fmla="*/ 475450 w 688804"/>
              <a:gd name="connsiteY12" fmla="*/ 1603057 h 2728912"/>
              <a:gd name="connsiteX13" fmla="*/ 522116 w 688804"/>
              <a:gd name="connsiteY13" fmla="*/ 1690687 h 2728912"/>
              <a:gd name="connsiteX14" fmla="*/ 422104 w 688804"/>
              <a:gd name="connsiteY14" fmla="*/ 1871662 h 2728912"/>
              <a:gd name="connsiteX15" fmla="*/ 317329 w 688804"/>
              <a:gd name="connsiteY15" fmla="*/ 1890712 h 2728912"/>
              <a:gd name="connsiteX16" fmla="*/ 264941 w 688804"/>
              <a:gd name="connsiteY16" fmla="*/ 1990725 h 2728912"/>
              <a:gd name="connsiteX17" fmla="*/ 103016 w 688804"/>
              <a:gd name="connsiteY17" fmla="*/ 2152650 h 2728912"/>
              <a:gd name="connsiteX18" fmla="*/ 12529 w 688804"/>
              <a:gd name="connsiteY18" fmla="*/ 2209800 h 2728912"/>
              <a:gd name="connsiteX19" fmla="*/ 12529 w 688804"/>
              <a:gd name="connsiteY19" fmla="*/ 2305050 h 2728912"/>
              <a:gd name="connsiteX20" fmla="*/ 122066 w 688804"/>
              <a:gd name="connsiteY20" fmla="*/ 2519362 h 2728912"/>
              <a:gd name="connsiteX21" fmla="*/ 36341 w 688804"/>
              <a:gd name="connsiteY21" fmla="*/ 2628900 h 2728912"/>
              <a:gd name="connsiteX22" fmla="*/ 55391 w 688804"/>
              <a:gd name="connsiteY22" fmla="*/ 2728912 h 2728912"/>
              <a:gd name="connsiteX0" fmla="*/ 688804 w 688804"/>
              <a:gd name="connsiteY0" fmla="*/ 0 h 2728912"/>
              <a:gd name="connsiteX1" fmla="*/ 607841 w 688804"/>
              <a:gd name="connsiteY1" fmla="*/ 138112 h 2728912"/>
              <a:gd name="connsiteX2" fmla="*/ 588791 w 688804"/>
              <a:gd name="connsiteY2" fmla="*/ 247650 h 2728912"/>
              <a:gd name="connsiteX3" fmla="*/ 550691 w 688804"/>
              <a:gd name="connsiteY3" fmla="*/ 414337 h 2728912"/>
              <a:gd name="connsiteX4" fmla="*/ 429727 w 688804"/>
              <a:gd name="connsiteY4" fmla="*/ 550545 h 2728912"/>
              <a:gd name="connsiteX5" fmla="*/ 419253 w 688804"/>
              <a:gd name="connsiteY5" fmla="*/ 730567 h 2728912"/>
              <a:gd name="connsiteX6" fmla="*/ 341141 w 688804"/>
              <a:gd name="connsiteY6" fmla="*/ 823912 h 2728912"/>
              <a:gd name="connsiteX7" fmla="*/ 345904 w 688804"/>
              <a:gd name="connsiteY7" fmla="*/ 919162 h 2728912"/>
              <a:gd name="connsiteX8" fmla="*/ 345909 w 688804"/>
              <a:gd name="connsiteY8" fmla="*/ 1061085 h 2728912"/>
              <a:gd name="connsiteX9" fmla="*/ 332579 w 688804"/>
              <a:gd name="connsiteY9" fmla="*/ 1123950 h 2728912"/>
              <a:gd name="connsiteX10" fmla="*/ 403064 w 688804"/>
              <a:gd name="connsiteY10" fmla="*/ 1332547 h 2728912"/>
              <a:gd name="connsiteX11" fmla="*/ 426871 w 688804"/>
              <a:gd name="connsiteY11" fmla="*/ 1503997 h 2728912"/>
              <a:gd name="connsiteX12" fmla="*/ 475450 w 688804"/>
              <a:gd name="connsiteY12" fmla="*/ 1603057 h 2728912"/>
              <a:gd name="connsiteX13" fmla="*/ 522116 w 688804"/>
              <a:gd name="connsiteY13" fmla="*/ 1690687 h 2728912"/>
              <a:gd name="connsiteX14" fmla="*/ 422104 w 688804"/>
              <a:gd name="connsiteY14" fmla="*/ 1871662 h 2728912"/>
              <a:gd name="connsiteX15" fmla="*/ 317329 w 688804"/>
              <a:gd name="connsiteY15" fmla="*/ 1890712 h 2728912"/>
              <a:gd name="connsiteX16" fmla="*/ 264941 w 688804"/>
              <a:gd name="connsiteY16" fmla="*/ 1990725 h 2728912"/>
              <a:gd name="connsiteX17" fmla="*/ 103016 w 688804"/>
              <a:gd name="connsiteY17" fmla="*/ 2152650 h 2728912"/>
              <a:gd name="connsiteX18" fmla="*/ 12529 w 688804"/>
              <a:gd name="connsiteY18" fmla="*/ 2209800 h 2728912"/>
              <a:gd name="connsiteX19" fmla="*/ 12529 w 688804"/>
              <a:gd name="connsiteY19" fmla="*/ 2305050 h 2728912"/>
              <a:gd name="connsiteX20" fmla="*/ 122066 w 688804"/>
              <a:gd name="connsiteY20" fmla="*/ 2519362 h 2728912"/>
              <a:gd name="connsiteX21" fmla="*/ 36341 w 688804"/>
              <a:gd name="connsiteY21" fmla="*/ 2628900 h 2728912"/>
              <a:gd name="connsiteX22" fmla="*/ 55391 w 688804"/>
              <a:gd name="connsiteY22" fmla="*/ 2728912 h 2728912"/>
              <a:gd name="connsiteX0" fmla="*/ 688804 w 688804"/>
              <a:gd name="connsiteY0" fmla="*/ 0 h 2728912"/>
              <a:gd name="connsiteX1" fmla="*/ 607841 w 688804"/>
              <a:gd name="connsiteY1" fmla="*/ 138112 h 2728912"/>
              <a:gd name="connsiteX2" fmla="*/ 588791 w 688804"/>
              <a:gd name="connsiteY2" fmla="*/ 247650 h 2728912"/>
              <a:gd name="connsiteX3" fmla="*/ 550691 w 688804"/>
              <a:gd name="connsiteY3" fmla="*/ 414337 h 2728912"/>
              <a:gd name="connsiteX4" fmla="*/ 429727 w 688804"/>
              <a:gd name="connsiteY4" fmla="*/ 550545 h 2728912"/>
              <a:gd name="connsiteX5" fmla="*/ 419253 w 688804"/>
              <a:gd name="connsiteY5" fmla="*/ 730567 h 2728912"/>
              <a:gd name="connsiteX6" fmla="*/ 341141 w 688804"/>
              <a:gd name="connsiteY6" fmla="*/ 823912 h 2728912"/>
              <a:gd name="connsiteX7" fmla="*/ 345904 w 688804"/>
              <a:gd name="connsiteY7" fmla="*/ 919162 h 2728912"/>
              <a:gd name="connsiteX8" fmla="*/ 345909 w 688804"/>
              <a:gd name="connsiteY8" fmla="*/ 1061085 h 2728912"/>
              <a:gd name="connsiteX9" fmla="*/ 332579 w 688804"/>
              <a:gd name="connsiteY9" fmla="*/ 1123950 h 2728912"/>
              <a:gd name="connsiteX10" fmla="*/ 403064 w 688804"/>
              <a:gd name="connsiteY10" fmla="*/ 1332547 h 2728912"/>
              <a:gd name="connsiteX11" fmla="*/ 426871 w 688804"/>
              <a:gd name="connsiteY11" fmla="*/ 1503997 h 2728912"/>
              <a:gd name="connsiteX12" fmla="*/ 475450 w 688804"/>
              <a:gd name="connsiteY12" fmla="*/ 1603057 h 2728912"/>
              <a:gd name="connsiteX13" fmla="*/ 522116 w 688804"/>
              <a:gd name="connsiteY13" fmla="*/ 1690687 h 2728912"/>
              <a:gd name="connsiteX14" fmla="*/ 422104 w 688804"/>
              <a:gd name="connsiteY14" fmla="*/ 1871662 h 2728912"/>
              <a:gd name="connsiteX15" fmla="*/ 317329 w 688804"/>
              <a:gd name="connsiteY15" fmla="*/ 1890712 h 2728912"/>
              <a:gd name="connsiteX16" fmla="*/ 264941 w 688804"/>
              <a:gd name="connsiteY16" fmla="*/ 1990725 h 2728912"/>
              <a:gd name="connsiteX17" fmla="*/ 103016 w 688804"/>
              <a:gd name="connsiteY17" fmla="*/ 2152650 h 2728912"/>
              <a:gd name="connsiteX18" fmla="*/ 12529 w 688804"/>
              <a:gd name="connsiteY18" fmla="*/ 2209800 h 2728912"/>
              <a:gd name="connsiteX19" fmla="*/ 12529 w 688804"/>
              <a:gd name="connsiteY19" fmla="*/ 2305050 h 2728912"/>
              <a:gd name="connsiteX20" fmla="*/ 122066 w 688804"/>
              <a:gd name="connsiteY20" fmla="*/ 2519362 h 2728912"/>
              <a:gd name="connsiteX21" fmla="*/ 36341 w 688804"/>
              <a:gd name="connsiteY21" fmla="*/ 2628900 h 2728912"/>
              <a:gd name="connsiteX22" fmla="*/ 55391 w 688804"/>
              <a:gd name="connsiteY22" fmla="*/ 2728912 h 272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88804" h="2728912">
                <a:moveTo>
                  <a:pt x="688804" y="0"/>
                </a:moveTo>
                <a:cubicBezTo>
                  <a:pt x="656657" y="48418"/>
                  <a:pt x="624510" y="96837"/>
                  <a:pt x="607841" y="138112"/>
                </a:cubicBezTo>
                <a:cubicBezTo>
                  <a:pt x="591172" y="179387"/>
                  <a:pt x="598316" y="201613"/>
                  <a:pt x="588791" y="247650"/>
                </a:cubicBezTo>
                <a:cubicBezTo>
                  <a:pt x="579266" y="293688"/>
                  <a:pt x="577202" y="363855"/>
                  <a:pt x="550691" y="414337"/>
                </a:cubicBezTo>
                <a:cubicBezTo>
                  <a:pt x="524180" y="464820"/>
                  <a:pt x="451633" y="497840"/>
                  <a:pt x="429727" y="550545"/>
                </a:cubicBezTo>
                <a:cubicBezTo>
                  <a:pt x="407821" y="603250"/>
                  <a:pt x="434017" y="685006"/>
                  <a:pt x="419253" y="730567"/>
                </a:cubicBezTo>
                <a:cubicBezTo>
                  <a:pt x="404489" y="776128"/>
                  <a:pt x="353366" y="792479"/>
                  <a:pt x="341141" y="823912"/>
                </a:cubicBezTo>
                <a:cubicBezTo>
                  <a:pt x="328916" y="855345"/>
                  <a:pt x="345109" y="879633"/>
                  <a:pt x="345904" y="919162"/>
                </a:cubicBezTo>
                <a:cubicBezTo>
                  <a:pt x="346699" y="958691"/>
                  <a:pt x="348130" y="1026954"/>
                  <a:pt x="345909" y="1061085"/>
                </a:cubicBezTo>
                <a:cubicBezTo>
                  <a:pt x="343688" y="1095216"/>
                  <a:pt x="323053" y="1078707"/>
                  <a:pt x="332579" y="1123950"/>
                </a:cubicBezTo>
                <a:cubicBezTo>
                  <a:pt x="342105" y="1169193"/>
                  <a:pt x="387349" y="1269206"/>
                  <a:pt x="403064" y="1332547"/>
                </a:cubicBezTo>
                <a:cubicBezTo>
                  <a:pt x="418779" y="1395888"/>
                  <a:pt x="414807" y="1458912"/>
                  <a:pt x="426871" y="1503997"/>
                </a:cubicBezTo>
                <a:cubicBezTo>
                  <a:pt x="438935" y="1549082"/>
                  <a:pt x="459576" y="1571942"/>
                  <a:pt x="475450" y="1603057"/>
                </a:cubicBezTo>
                <a:cubicBezTo>
                  <a:pt x="491324" y="1634172"/>
                  <a:pt x="531007" y="1645920"/>
                  <a:pt x="522116" y="1690687"/>
                </a:cubicBezTo>
                <a:cubicBezTo>
                  <a:pt x="513225" y="1735454"/>
                  <a:pt x="456235" y="1838325"/>
                  <a:pt x="422104" y="1871662"/>
                </a:cubicBezTo>
                <a:cubicBezTo>
                  <a:pt x="387973" y="1904999"/>
                  <a:pt x="343523" y="1870868"/>
                  <a:pt x="317329" y="1890712"/>
                </a:cubicBezTo>
                <a:cubicBezTo>
                  <a:pt x="291135" y="1910556"/>
                  <a:pt x="300660" y="1947069"/>
                  <a:pt x="264941" y="1990725"/>
                </a:cubicBezTo>
                <a:cubicBezTo>
                  <a:pt x="229222" y="2034381"/>
                  <a:pt x="145085" y="2116138"/>
                  <a:pt x="103016" y="2152650"/>
                </a:cubicBezTo>
                <a:cubicBezTo>
                  <a:pt x="60947" y="2189162"/>
                  <a:pt x="27610" y="2184400"/>
                  <a:pt x="12529" y="2209800"/>
                </a:cubicBezTo>
                <a:cubicBezTo>
                  <a:pt x="-2552" y="2235200"/>
                  <a:pt x="-5727" y="2253456"/>
                  <a:pt x="12529" y="2305050"/>
                </a:cubicBezTo>
                <a:cubicBezTo>
                  <a:pt x="30785" y="2356644"/>
                  <a:pt x="118097" y="2465387"/>
                  <a:pt x="122066" y="2519362"/>
                </a:cubicBezTo>
                <a:cubicBezTo>
                  <a:pt x="126035" y="2573337"/>
                  <a:pt x="47453" y="2593975"/>
                  <a:pt x="36341" y="2628900"/>
                </a:cubicBezTo>
                <a:cubicBezTo>
                  <a:pt x="25228" y="2663825"/>
                  <a:pt x="40309" y="2696368"/>
                  <a:pt x="55391" y="2728912"/>
                </a:cubicBezTo>
              </a:path>
            </a:pathLst>
          </a:cu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3" name="フリーフォーム: 図形 12">
            <a:extLst>
              <a:ext uri="{FF2B5EF4-FFF2-40B4-BE49-F238E27FC236}">
                <a16:creationId xmlns:a16="http://schemas.microsoft.com/office/drawing/2014/main" id="{6AE4F3BE-1ADF-423E-9DE4-B140C0E29991}"/>
              </a:ext>
            </a:extLst>
          </p:cNvPr>
          <p:cNvSpPr/>
          <p:nvPr/>
        </p:nvSpPr>
        <p:spPr>
          <a:xfrm>
            <a:off x="6557963" y="1600200"/>
            <a:ext cx="1000125" cy="3057525"/>
          </a:xfrm>
          <a:custGeom>
            <a:avLst/>
            <a:gdLst>
              <a:gd name="connsiteX0" fmla="*/ 999466 w 999466"/>
              <a:gd name="connsiteY0" fmla="*/ 224340 h 3058027"/>
              <a:gd name="connsiteX1" fmla="*/ 851828 w 999466"/>
              <a:gd name="connsiteY1" fmla="*/ 133852 h 3058027"/>
              <a:gd name="connsiteX2" fmla="*/ 770866 w 999466"/>
              <a:gd name="connsiteY2" fmla="*/ 71940 h 3058027"/>
              <a:gd name="connsiteX3" fmla="*/ 666091 w 999466"/>
              <a:gd name="connsiteY3" fmla="*/ 502 h 3058027"/>
              <a:gd name="connsiteX4" fmla="*/ 685141 w 999466"/>
              <a:gd name="connsiteY4" fmla="*/ 110040 h 3058027"/>
              <a:gd name="connsiteX5" fmla="*/ 813728 w 999466"/>
              <a:gd name="connsiteY5" fmla="*/ 191002 h 3058027"/>
              <a:gd name="connsiteX6" fmla="*/ 823253 w 999466"/>
              <a:gd name="connsiteY6" fmla="*/ 314827 h 3058027"/>
              <a:gd name="connsiteX7" fmla="*/ 789916 w 999466"/>
              <a:gd name="connsiteY7" fmla="*/ 452940 h 3058027"/>
              <a:gd name="connsiteX8" fmla="*/ 866116 w 999466"/>
              <a:gd name="connsiteY8" fmla="*/ 652965 h 3058027"/>
              <a:gd name="connsiteX9" fmla="*/ 685141 w 999466"/>
              <a:gd name="connsiteY9" fmla="*/ 800602 h 3058027"/>
              <a:gd name="connsiteX10" fmla="*/ 556553 w 999466"/>
              <a:gd name="connsiteY10" fmla="*/ 905377 h 3058027"/>
              <a:gd name="connsiteX11" fmla="*/ 489878 w 999466"/>
              <a:gd name="connsiteY11" fmla="*/ 1076827 h 3058027"/>
              <a:gd name="connsiteX12" fmla="*/ 418441 w 999466"/>
              <a:gd name="connsiteY12" fmla="*/ 1124452 h 3058027"/>
              <a:gd name="connsiteX13" fmla="*/ 327953 w 999466"/>
              <a:gd name="connsiteY13" fmla="*/ 1286377 h 3058027"/>
              <a:gd name="connsiteX14" fmla="*/ 332716 w 999466"/>
              <a:gd name="connsiteY14" fmla="*/ 1419727 h 3058027"/>
              <a:gd name="connsiteX15" fmla="*/ 451778 w 999466"/>
              <a:gd name="connsiteY15" fmla="*/ 1500690 h 3058027"/>
              <a:gd name="connsiteX16" fmla="*/ 608941 w 999466"/>
              <a:gd name="connsiteY16" fmla="*/ 1610227 h 3058027"/>
              <a:gd name="connsiteX17" fmla="*/ 618466 w 999466"/>
              <a:gd name="connsiteY17" fmla="*/ 1643565 h 3058027"/>
              <a:gd name="connsiteX18" fmla="*/ 547028 w 999466"/>
              <a:gd name="connsiteY18" fmla="*/ 1681665 h 3058027"/>
              <a:gd name="connsiteX19" fmla="*/ 323191 w 999466"/>
              <a:gd name="connsiteY19" fmla="*/ 1662615 h 3058027"/>
              <a:gd name="connsiteX20" fmla="*/ 270803 w 999466"/>
              <a:gd name="connsiteY20" fmla="*/ 1667377 h 3058027"/>
              <a:gd name="connsiteX21" fmla="*/ 151741 w 999466"/>
              <a:gd name="connsiteY21" fmla="*/ 1781677 h 3058027"/>
              <a:gd name="connsiteX22" fmla="*/ 208891 w 999466"/>
              <a:gd name="connsiteY22" fmla="*/ 1848352 h 3058027"/>
              <a:gd name="connsiteX23" fmla="*/ 337478 w 999466"/>
              <a:gd name="connsiteY23" fmla="*/ 1981702 h 3058027"/>
              <a:gd name="connsiteX24" fmla="*/ 366053 w 999466"/>
              <a:gd name="connsiteY24" fmla="*/ 2119815 h 3058027"/>
              <a:gd name="connsiteX25" fmla="*/ 261278 w 999466"/>
              <a:gd name="connsiteY25" fmla="*/ 2191252 h 3058027"/>
              <a:gd name="connsiteX26" fmla="*/ 218416 w 999466"/>
              <a:gd name="connsiteY26" fmla="*/ 2234115 h 3058027"/>
              <a:gd name="connsiteX27" fmla="*/ 218416 w 999466"/>
              <a:gd name="connsiteY27" fmla="*/ 2338890 h 3058027"/>
              <a:gd name="connsiteX28" fmla="*/ 223178 w 999466"/>
              <a:gd name="connsiteY28" fmla="*/ 2448427 h 3058027"/>
              <a:gd name="connsiteX29" fmla="*/ 151741 w 999466"/>
              <a:gd name="connsiteY29" fmla="*/ 2486527 h 3058027"/>
              <a:gd name="connsiteX30" fmla="*/ 80303 w 999466"/>
              <a:gd name="connsiteY30" fmla="*/ 2429377 h 3058027"/>
              <a:gd name="connsiteX31" fmla="*/ 4103 w 999466"/>
              <a:gd name="connsiteY31" fmla="*/ 2443665 h 3058027"/>
              <a:gd name="connsiteX32" fmla="*/ 13628 w 999466"/>
              <a:gd name="connsiteY32" fmla="*/ 2662740 h 3058027"/>
              <a:gd name="connsiteX33" fmla="*/ 42203 w 999466"/>
              <a:gd name="connsiteY33" fmla="*/ 2867527 h 3058027"/>
              <a:gd name="connsiteX34" fmla="*/ 13628 w 999466"/>
              <a:gd name="connsiteY34" fmla="*/ 2967540 h 3058027"/>
              <a:gd name="connsiteX35" fmla="*/ 13628 w 999466"/>
              <a:gd name="connsiteY35" fmla="*/ 3058027 h 3058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99466" h="3058027">
                <a:moveTo>
                  <a:pt x="999466" y="224340"/>
                </a:moveTo>
                <a:cubicBezTo>
                  <a:pt x="944697" y="191796"/>
                  <a:pt x="889928" y="159252"/>
                  <a:pt x="851828" y="133852"/>
                </a:cubicBezTo>
                <a:cubicBezTo>
                  <a:pt x="813728" y="108452"/>
                  <a:pt x="801822" y="94165"/>
                  <a:pt x="770866" y="71940"/>
                </a:cubicBezTo>
                <a:cubicBezTo>
                  <a:pt x="739910" y="49715"/>
                  <a:pt x="680379" y="-5848"/>
                  <a:pt x="666091" y="502"/>
                </a:cubicBezTo>
                <a:cubicBezTo>
                  <a:pt x="651803" y="6852"/>
                  <a:pt x="660535" y="78290"/>
                  <a:pt x="685141" y="110040"/>
                </a:cubicBezTo>
                <a:cubicBezTo>
                  <a:pt x="709747" y="141790"/>
                  <a:pt x="790709" y="156871"/>
                  <a:pt x="813728" y="191002"/>
                </a:cubicBezTo>
                <a:cubicBezTo>
                  <a:pt x="836747" y="225133"/>
                  <a:pt x="827222" y="271171"/>
                  <a:pt x="823253" y="314827"/>
                </a:cubicBezTo>
                <a:cubicBezTo>
                  <a:pt x="819284" y="358483"/>
                  <a:pt x="782772" y="396584"/>
                  <a:pt x="789916" y="452940"/>
                </a:cubicBezTo>
                <a:cubicBezTo>
                  <a:pt x="797060" y="509296"/>
                  <a:pt x="883578" y="595021"/>
                  <a:pt x="866116" y="652965"/>
                </a:cubicBezTo>
                <a:cubicBezTo>
                  <a:pt x="848653" y="710909"/>
                  <a:pt x="685141" y="800602"/>
                  <a:pt x="685141" y="800602"/>
                </a:cubicBezTo>
                <a:cubicBezTo>
                  <a:pt x="633547" y="842671"/>
                  <a:pt x="589097" y="859340"/>
                  <a:pt x="556553" y="905377"/>
                </a:cubicBezTo>
                <a:cubicBezTo>
                  <a:pt x="524009" y="951414"/>
                  <a:pt x="512897" y="1040315"/>
                  <a:pt x="489878" y="1076827"/>
                </a:cubicBezTo>
                <a:cubicBezTo>
                  <a:pt x="466859" y="1113339"/>
                  <a:pt x="445428" y="1089527"/>
                  <a:pt x="418441" y="1124452"/>
                </a:cubicBezTo>
                <a:cubicBezTo>
                  <a:pt x="391453" y="1159377"/>
                  <a:pt x="342240" y="1237165"/>
                  <a:pt x="327953" y="1286377"/>
                </a:cubicBezTo>
                <a:cubicBezTo>
                  <a:pt x="313665" y="1335590"/>
                  <a:pt x="312079" y="1384008"/>
                  <a:pt x="332716" y="1419727"/>
                </a:cubicBezTo>
                <a:cubicBezTo>
                  <a:pt x="353353" y="1455446"/>
                  <a:pt x="451778" y="1500690"/>
                  <a:pt x="451778" y="1500690"/>
                </a:cubicBezTo>
                <a:cubicBezTo>
                  <a:pt x="497815" y="1532440"/>
                  <a:pt x="581160" y="1586415"/>
                  <a:pt x="608941" y="1610227"/>
                </a:cubicBezTo>
                <a:cubicBezTo>
                  <a:pt x="636722" y="1634039"/>
                  <a:pt x="628785" y="1631659"/>
                  <a:pt x="618466" y="1643565"/>
                </a:cubicBezTo>
                <a:cubicBezTo>
                  <a:pt x="608147" y="1655471"/>
                  <a:pt x="596240" y="1678490"/>
                  <a:pt x="547028" y="1681665"/>
                </a:cubicBezTo>
                <a:cubicBezTo>
                  <a:pt x="497816" y="1684840"/>
                  <a:pt x="369228" y="1664996"/>
                  <a:pt x="323191" y="1662615"/>
                </a:cubicBezTo>
                <a:cubicBezTo>
                  <a:pt x="277154" y="1660234"/>
                  <a:pt x="299378" y="1647533"/>
                  <a:pt x="270803" y="1667377"/>
                </a:cubicBezTo>
                <a:cubicBezTo>
                  <a:pt x="242228" y="1687221"/>
                  <a:pt x="162060" y="1751515"/>
                  <a:pt x="151741" y="1781677"/>
                </a:cubicBezTo>
                <a:cubicBezTo>
                  <a:pt x="141422" y="1811839"/>
                  <a:pt x="177935" y="1815015"/>
                  <a:pt x="208891" y="1848352"/>
                </a:cubicBezTo>
                <a:cubicBezTo>
                  <a:pt x="239847" y="1881689"/>
                  <a:pt x="311284" y="1936458"/>
                  <a:pt x="337478" y="1981702"/>
                </a:cubicBezTo>
                <a:cubicBezTo>
                  <a:pt x="363672" y="2026946"/>
                  <a:pt x="378753" y="2084890"/>
                  <a:pt x="366053" y="2119815"/>
                </a:cubicBezTo>
                <a:cubicBezTo>
                  <a:pt x="353353" y="2154740"/>
                  <a:pt x="285884" y="2172202"/>
                  <a:pt x="261278" y="2191252"/>
                </a:cubicBezTo>
                <a:cubicBezTo>
                  <a:pt x="236672" y="2210302"/>
                  <a:pt x="225560" y="2209509"/>
                  <a:pt x="218416" y="2234115"/>
                </a:cubicBezTo>
                <a:cubicBezTo>
                  <a:pt x="211272" y="2258721"/>
                  <a:pt x="217622" y="2303171"/>
                  <a:pt x="218416" y="2338890"/>
                </a:cubicBezTo>
                <a:cubicBezTo>
                  <a:pt x="219210" y="2374609"/>
                  <a:pt x="234290" y="2423821"/>
                  <a:pt x="223178" y="2448427"/>
                </a:cubicBezTo>
                <a:cubicBezTo>
                  <a:pt x="212066" y="2473033"/>
                  <a:pt x="175553" y="2489702"/>
                  <a:pt x="151741" y="2486527"/>
                </a:cubicBezTo>
                <a:cubicBezTo>
                  <a:pt x="127928" y="2483352"/>
                  <a:pt x="104909" y="2436521"/>
                  <a:pt x="80303" y="2429377"/>
                </a:cubicBezTo>
                <a:cubicBezTo>
                  <a:pt x="55697" y="2422233"/>
                  <a:pt x="15215" y="2404771"/>
                  <a:pt x="4103" y="2443665"/>
                </a:cubicBezTo>
                <a:cubicBezTo>
                  <a:pt x="-7009" y="2482559"/>
                  <a:pt x="7278" y="2592096"/>
                  <a:pt x="13628" y="2662740"/>
                </a:cubicBezTo>
                <a:cubicBezTo>
                  <a:pt x="19978" y="2733384"/>
                  <a:pt x="42203" y="2816727"/>
                  <a:pt x="42203" y="2867527"/>
                </a:cubicBezTo>
                <a:cubicBezTo>
                  <a:pt x="42203" y="2918327"/>
                  <a:pt x="18390" y="2935790"/>
                  <a:pt x="13628" y="2967540"/>
                </a:cubicBezTo>
                <a:cubicBezTo>
                  <a:pt x="8866" y="2999290"/>
                  <a:pt x="13628" y="3058027"/>
                  <a:pt x="13628" y="3058027"/>
                </a:cubicBezTo>
              </a:path>
            </a:pathLst>
          </a:cu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6" name="フリーフォーム: 図形 15">
            <a:extLst>
              <a:ext uri="{FF2B5EF4-FFF2-40B4-BE49-F238E27FC236}">
                <a16:creationId xmlns:a16="http://schemas.microsoft.com/office/drawing/2014/main" id="{9C3C4038-DB5E-4C5F-A48C-1901B7F20917}"/>
              </a:ext>
            </a:extLst>
          </p:cNvPr>
          <p:cNvSpPr/>
          <p:nvPr/>
        </p:nvSpPr>
        <p:spPr>
          <a:xfrm>
            <a:off x="4492625" y="4667250"/>
            <a:ext cx="2070100" cy="4062413"/>
          </a:xfrm>
          <a:custGeom>
            <a:avLst/>
            <a:gdLst>
              <a:gd name="connsiteX0" fmla="*/ 2069628 w 2069628"/>
              <a:gd name="connsiteY0" fmla="*/ 0 h 3995738"/>
              <a:gd name="connsiteX1" fmla="*/ 2026766 w 2069628"/>
              <a:gd name="connsiteY1" fmla="*/ 142875 h 3995738"/>
              <a:gd name="connsiteX2" fmla="*/ 1960091 w 2069628"/>
              <a:gd name="connsiteY2" fmla="*/ 266700 h 3995738"/>
              <a:gd name="connsiteX3" fmla="*/ 1883891 w 2069628"/>
              <a:gd name="connsiteY3" fmla="*/ 338138 h 3995738"/>
              <a:gd name="connsiteX4" fmla="*/ 1817216 w 2069628"/>
              <a:gd name="connsiteY4" fmla="*/ 390525 h 3995738"/>
              <a:gd name="connsiteX5" fmla="*/ 1660053 w 2069628"/>
              <a:gd name="connsiteY5" fmla="*/ 500063 h 3995738"/>
              <a:gd name="connsiteX6" fmla="*/ 1636241 w 2069628"/>
              <a:gd name="connsiteY6" fmla="*/ 590550 h 3995738"/>
              <a:gd name="connsiteX7" fmla="*/ 1660053 w 2069628"/>
              <a:gd name="connsiteY7" fmla="*/ 661988 h 3995738"/>
              <a:gd name="connsiteX8" fmla="*/ 1702916 w 2069628"/>
              <a:gd name="connsiteY8" fmla="*/ 609600 h 3995738"/>
              <a:gd name="connsiteX9" fmla="*/ 1869603 w 2069628"/>
              <a:gd name="connsiteY9" fmla="*/ 633413 h 3995738"/>
              <a:gd name="connsiteX10" fmla="*/ 1931516 w 2069628"/>
              <a:gd name="connsiteY10" fmla="*/ 700088 h 3995738"/>
              <a:gd name="connsiteX11" fmla="*/ 1945803 w 2069628"/>
              <a:gd name="connsiteY11" fmla="*/ 800100 h 3995738"/>
              <a:gd name="connsiteX12" fmla="*/ 1902941 w 2069628"/>
              <a:gd name="connsiteY12" fmla="*/ 862013 h 3995738"/>
              <a:gd name="connsiteX13" fmla="*/ 1736253 w 2069628"/>
              <a:gd name="connsiteY13" fmla="*/ 895350 h 3995738"/>
              <a:gd name="connsiteX14" fmla="*/ 1588616 w 2069628"/>
              <a:gd name="connsiteY14" fmla="*/ 1062038 h 3995738"/>
              <a:gd name="connsiteX15" fmla="*/ 1517178 w 2069628"/>
              <a:gd name="connsiteY15" fmla="*/ 1166813 h 3995738"/>
              <a:gd name="connsiteX16" fmla="*/ 1464791 w 2069628"/>
              <a:gd name="connsiteY16" fmla="*/ 1204913 h 3995738"/>
              <a:gd name="connsiteX17" fmla="*/ 1440978 w 2069628"/>
              <a:gd name="connsiteY17" fmla="*/ 1252538 h 3995738"/>
              <a:gd name="connsiteX18" fmla="*/ 1345728 w 2069628"/>
              <a:gd name="connsiteY18" fmla="*/ 1414463 h 3995738"/>
              <a:gd name="connsiteX19" fmla="*/ 1264766 w 2069628"/>
              <a:gd name="connsiteY19" fmla="*/ 1500188 h 3995738"/>
              <a:gd name="connsiteX20" fmla="*/ 1331441 w 2069628"/>
              <a:gd name="connsiteY20" fmla="*/ 1714500 h 3995738"/>
              <a:gd name="connsiteX21" fmla="*/ 1445741 w 2069628"/>
              <a:gd name="connsiteY21" fmla="*/ 1800225 h 3995738"/>
              <a:gd name="connsiteX22" fmla="*/ 1617191 w 2069628"/>
              <a:gd name="connsiteY22" fmla="*/ 2009775 h 3995738"/>
              <a:gd name="connsiteX23" fmla="*/ 1745778 w 2069628"/>
              <a:gd name="connsiteY23" fmla="*/ 2124075 h 3995738"/>
              <a:gd name="connsiteX24" fmla="*/ 1745778 w 2069628"/>
              <a:gd name="connsiteY24" fmla="*/ 2200275 h 3995738"/>
              <a:gd name="connsiteX25" fmla="*/ 1607666 w 2069628"/>
              <a:gd name="connsiteY25" fmla="*/ 2166938 h 3995738"/>
              <a:gd name="connsiteX26" fmla="*/ 1460028 w 2069628"/>
              <a:gd name="connsiteY26" fmla="*/ 2071688 h 3995738"/>
              <a:gd name="connsiteX27" fmla="*/ 1336203 w 2069628"/>
              <a:gd name="connsiteY27" fmla="*/ 2000250 h 3995738"/>
              <a:gd name="connsiteX28" fmla="*/ 1255241 w 2069628"/>
              <a:gd name="connsiteY28" fmla="*/ 1976438 h 3995738"/>
              <a:gd name="connsiteX29" fmla="*/ 1150466 w 2069628"/>
              <a:gd name="connsiteY29" fmla="*/ 2019300 h 3995738"/>
              <a:gd name="connsiteX30" fmla="*/ 1079028 w 2069628"/>
              <a:gd name="connsiteY30" fmla="*/ 2109788 h 3995738"/>
              <a:gd name="connsiteX31" fmla="*/ 1136178 w 2069628"/>
              <a:gd name="connsiteY31" fmla="*/ 2238375 h 3995738"/>
              <a:gd name="connsiteX32" fmla="*/ 1198091 w 2069628"/>
              <a:gd name="connsiteY32" fmla="*/ 2462213 h 3995738"/>
              <a:gd name="connsiteX33" fmla="*/ 1169516 w 2069628"/>
              <a:gd name="connsiteY33" fmla="*/ 2705100 h 3995738"/>
              <a:gd name="connsiteX34" fmla="*/ 1002828 w 2069628"/>
              <a:gd name="connsiteY34" fmla="*/ 2952750 h 3995738"/>
              <a:gd name="connsiteX35" fmla="*/ 864716 w 2069628"/>
              <a:gd name="connsiteY35" fmla="*/ 2871788 h 3995738"/>
              <a:gd name="connsiteX36" fmla="*/ 759941 w 2069628"/>
              <a:gd name="connsiteY36" fmla="*/ 2795588 h 3995738"/>
              <a:gd name="connsiteX37" fmla="*/ 655166 w 2069628"/>
              <a:gd name="connsiteY37" fmla="*/ 2790825 h 3995738"/>
              <a:gd name="connsiteX38" fmla="*/ 445616 w 2069628"/>
              <a:gd name="connsiteY38" fmla="*/ 2890838 h 3995738"/>
              <a:gd name="connsiteX39" fmla="*/ 345603 w 2069628"/>
              <a:gd name="connsiteY39" fmla="*/ 3124200 h 3995738"/>
              <a:gd name="connsiteX40" fmla="*/ 355128 w 2069628"/>
              <a:gd name="connsiteY40" fmla="*/ 3305175 h 3995738"/>
              <a:gd name="connsiteX41" fmla="*/ 245591 w 2069628"/>
              <a:gd name="connsiteY41" fmla="*/ 3424238 h 3995738"/>
              <a:gd name="connsiteX42" fmla="*/ 126528 w 2069628"/>
              <a:gd name="connsiteY42" fmla="*/ 3467100 h 3995738"/>
              <a:gd name="connsiteX43" fmla="*/ 7466 w 2069628"/>
              <a:gd name="connsiteY43" fmla="*/ 3524250 h 3995738"/>
              <a:gd name="connsiteX44" fmla="*/ 21753 w 2069628"/>
              <a:gd name="connsiteY44" fmla="*/ 3614738 h 3995738"/>
              <a:gd name="connsiteX45" fmla="*/ 97953 w 2069628"/>
              <a:gd name="connsiteY45" fmla="*/ 3724275 h 3995738"/>
              <a:gd name="connsiteX46" fmla="*/ 188441 w 2069628"/>
              <a:gd name="connsiteY46" fmla="*/ 3810000 h 3995738"/>
              <a:gd name="connsiteX47" fmla="*/ 226541 w 2069628"/>
              <a:gd name="connsiteY47" fmla="*/ 3910013 h 3995738"/>
              <a:gd name="connsiteX48" fmla="*/ 183678 w 2069628"/>
              <a:gd name="connsiteY48" fmla="*/ 3976688 h 3995738"/>
              <a:gd name="connsiteX49" fmla="*/ 93191 w 2069628"/>
              <a:gd name="connsiteY49" fmla="*/ 3995738 h 3995738"/>
              <a:gd name="connsiteX0" fmla="*/ 2069628 w 2069628"/>
              <a:gd name="connsiteY0" fmla="*/ 0 h 4000500"/>
              <a:gd name="connsiteX1" fmla="*/ 2026766 w 2069628"/>
              <a:gd name="connsiteY1" fmla="*/ 142875 h 4000500"/>
              <a:gd name="connsiteX2" fmla="*/ 1960091 w 2069628"/>
              <a:gd name="connsiteY2" fmla="*/ 266700 h 4000500"/>
              <a:gd name="connsiteX3" fmla="*/ 1883891 w 2069628"/>
              <a:gd name="connsiteY3" fmla="*/ 338138 h 4000500"/>
              <a:gd name="connsiteX4" fmla="*/ 1817216 w 2069628"/>
              <a:gd name="connsiteY4" fmla="*/ 390525 h 4000500"/>
              <a:gd name="connsiteX5" fmla="*/ 1660053 w 2069628"/>
              <a:gd name="connsiteY5" fmla="*/ 500063 h 4000500"/>
              <a:gd name="connsiteX6" fmla="*/ 1636241 w 2069628"/>
              <a:gd name="connsiteY6" fmla="*/ 590550 h 4000500"/>
              <a:gd name="connsiteX7" fmla="*/ 1660053 w 2069628"/>
              <a:gd name="connsiteY7" fmla="*/ 661988 h 4000500"/>
              <a:gd name="connsiteX8" fmla="*/ 1702916 w 2069628"/>
              <a:gd name="connsiteY8" fmla="*/ 609600 h 4000500"/>
              <a:gd name="connsiteX9" fmla="*/ 1869603 w 2069628"/>
              <a:gd name="connsiteY9" fmla="*/ 633413 h 4000500"/>
              <a:gd name="connsiteX10" fmla="*/ 1931516 w 2069628"/>
              <a:gd name="connsiteY10" fmla="*/ 700088 h 4000500"/>
              <a:gd name="connsiteX11" fmla="*/ 1945803 w 2069628"/>
              <a:gd name="connsiteY11" fmla="*/ 800100 h 4000500"/>
              <a:gd name="connsiteX12" fmla="*/ 1902941 w 2069628"/>
              <a:gd name="connsiteY12" fmla="*/ 862013 h 4000500"/>
              <a:gd name="connsiteX13" fmla="*/ 1736253 w 2069628"/>
              <a:gd name="connsiteY13" fmla="*/ 895350 h 4000500"/>
              <a:gd name="connsiteX14" fmla="*/ 1588616 w 2069628"/>
              <a:gd name="connsiteY14" fmla="*/ 1062038 h 4000500"/>
              <a:gd name="connsiteX15" fmla="*/ 1517178 w 2069628"/>
              <a:gd name="connsiteY15" fmla="*/ 1166813 h 4000500"/>
              <a:gd name="connsiteX16" fmla="*/ 1464791 w 2069628"/>
              <a:gd name="connsiteY16" fmla="*/ 1204913 h 4000500"/>
              <a:gd name="connsiteX17" fmla="*/ 1440978 w 2069628"/>
              <a:gd name="connsiteY17" fmla="*/ 1252538 h 4000500"/>
              <a:gd name="connsiteX18" fmla="*/ 1345728 w 2069628"/>
              <a:gd name="connsiteY18" fmla="*/ 1414463 h 4000500"/>
              <a:gd name="connsiteX19" fmla="*/ 1264766 w 2069628"/>
              <a:gd name="connsiteY19" fmla="*/ 1500188 h 4000500"/>
              <a:gd name="connsiteX20" fmla="*/ 1331441 w 2069628"/>
              <a:gd name="connsiteY20" fmla="*/ 1714500 h 4000500"/>
              <a:gd name="connsiteX21" fmla="*/ 1445741 w 2069628"/>
              <a:gd name="connsiteY21" fmla="*/ 1800225 h 4000500"/>
              <a:gd name="connsiteX22" fmla="*/ 1617191 w 2069628"/>
              <a:gd name="connsiteY22" fmla="*/ 2009775 h 4000500"/>
              <a:gd name="connsiteX23" fmla="*/ 1745778 w 2069628"/>
              <a:gd name="connsiteY23" fmla="*/ 2124075 h 4000500"/>
              <a:gd name="connsiteX24" fmla="*/ 1745778 w 2069628"/>
              <a:gd name="connsiteY24" fmla="*/ 2200275 h 4000500"/>
              <a:gd name="connsiteX25" fmla="*/ 1607666 w 2069628"/>
              <a:gd name="connsiteY25" fmla="*/ 2166938 h 4000500"/>
              <a:gd name="connsiteX26" fmla="*/ 1460028 w 2069628"/>
              <a:gd name="connsiteY26" fmla="*/ 2071688 h 4000500"/>
              <a:gd name="connsiteX27" fmla="*/ 1336203 w 2069628"/>
              <a:gd name="connsiteY27" fmla="*/ 2000250 h 4000500"/>
              <a:gd name="connsiteX28" fmla="*/ 1255241 w 2069628"/>
              <a:gd name="connsiteY28" fmla="*/ 1976438 h 4000500"/>
              <a:gd name="connsiteX29" fmla="*/ 1150466 w 2069628"/>
              <a:gd name="connsiteY29" fmla="*/ 2019300 h 4000500"/>
              <a:gd name="connsiteX30" fmla="*/ 1079028 w 2069628"/>
              <a:gd name="connsiteY30" fmla="*/ 2109788 h 4000500"/>
              <a:gd name="connsiteX31" fmla="*/ 1136178 w 2069628"/>
              <a:gd name="connsiteY31" fmla="*/ 2238375 h 4000500"/>
              <a:gd name="connsiteX32" fmla="*/ 1198091 w 2069628"/>
              <a:gd name="connsiteY32" fmla="*/ 2462213 h 4000500"/>
              <a:gd name="connsiteX33" fmla="*/ 1169516 w 2069628"/>
              <a:gd name="connsiteY33" fmla="*/ 2705100 h 4000500"/>
              <a:gd name="connsiteX34" fmla="*/ 1002828 w 2069628"/>
              <a:gd name="connsiteY34" fmla="*/ 2952750 h 4000500"/>
              <a:gd name="connsiteX35" fmla="*/ 864716 w 2069628"/>
              <a:gd name="connsiteY35" fmla="*/ 2871788 h 4000500"/>
              <a:gd name="connsiteX36" fmla="*/ 759941 w 2069628"/>
              <a:gd name="connsiteY36" fmla="*/ 2795588 h 4000500"/>
              <a:gd name="connsiteX37" fmla="*/ 655166 w 2069628"/>
              <a:gd name="connsiteY37" fmla="*/ 2790825 h 4000500"/>
              <a:gd name="connsiteX38" fmla="*/ 445616 w 2069628"/>
              <a:gd name="connsiteY38" fmla="*/ 2890838 h 4000500"/>
              <a:gd name="connsiteX39" fmla="*/ 345603 w 2069628"/>
              <a:gd name="connsiteY39" fmla="*/ 3124200 h 4000500"/>
              <a:gd name="connsiteX40" fmla="*/ 355128 w 2069628"/>
              <a:gd name="connsiteY40" fmla="*/ 3305175 h 4000500"/>
              <a:gd name="connsiteX41" fmla="*/ 245591 w 2069628"/>
              <a:gd name="connsiteY41" fmla="*/ 3424238 h 4000500"/>
              <a:gd name="connsiteX42" fmla="*/ 126528 w 2069628"/>
              <a:gd name="connsiteY42" fmla="*/ 3467100 h 4000500"/>
              <a:gd name="connsiteX43" fmla="*/ 7466 w 2069628"/>
              <a:gd name="connsiteY43" fmla="*/ 3524250 h 4000500"/>
              <a:gd name="connsiteX44" fmla="*/ 21753 w 2069628"/>
              <a:gd name="connsiteY44" fmla="*/ 3614738 h 4000500"/>
              <a:gd name="connsiteX45" fmla="*/ 97953 w 2069628"/>
              <a:gd name="connsiteY45" fmla="*/ 3724275 h 4000500"/>
              <a:gd name="connsiteX46" fmla="*/ 188441 w 2069628"/>
              <a:gd name="connsiteY46" fmla="*/ 3810000 h 4000500"/>
              <a:gd name="connsiteX47" fmla="*/ 226541 w 2069628"/>
              <a:gd name="connsiteY47" fmla="*/ 3910013 h 4000500"/>
              <a:gd name="connsiteX48" fmla="*/ 183678 w 2069628"/>
              <a:gd name="connsiteY48" fmla="*/ 3976688 h 4000500"/>
              <a:gd name="connsiteX49" fmla="*/ 117003 w 2069628"/>
              <a:gd name="connsiteY49" fmla="*/ 4000500 h 4000500"/>
              <a:gd name="connsiteX0" fmla="*/ 2069628 w 2069628"/>
              <a:gd name="connsiteY0" fmla="*/ 0 h 4000866"/>
              <a:gd name="connsiteX1" fmla="*/ 2026766 w 2069628"/>
              <a:gd name="connsiteY1" fmla="*/ 142875 h 4000866"/>
              <a:gd name="connsiteX2" fmla="*/ 1960091 w 2069628"/>
              <a:gd name="connsiteY2" fmla="*/ 266700 h 4000866"/>
              <a:gd name="connsiteX3" fmla="*/ 1883891 w 2069628"/>
              <a:gd name="connsiteY3" fmla="*/ 338138 h 4000866"/>
              <a:gd name="connsiteX4" fmla="*/ 1817216 w 2069628"/>
              <a:gd name="connsiteY4" fmla="*/ 390525 h 4000866"/>
              <a:gd name="connsiteX5" fmla="*/ 1660053 w 2069628"/>
              <a:gd name="connsiteY5" fmla="*/ 500063 h 4000866"/>
              <a:gd name="connsiteX6" fmla="*/ 1636241 w 2069628"/>
              <a:gd name="connsiteY6" fmla="*/ 590550 h 4000866"/>
              <a:gd name="connsiteX7" fmla="*/ 1660053 w 2069628"/>
              <a:gd name="connsiteY7" fmla="*/ 661988 h 4000866"/>
              <a:gd name="connsiteX8" fmla="*/ 1702916 w 2069628"/>
              <a:gd name="connsiteY8" fmla="*/ 609600 h 4000866"/>
              <a:gd name="connsiteX9" fmla="*/ 1869603 w 2069628"/>
              <a:gd name="connsiteY9" fmla="*/ 633413 h 4000866"/>
              <a:gd name="connsiteX10" fmla="*/ 1931516 w 2069628"/>
              <a:gd name="connsiteY10" fmla="*/ 700088 h 4000866"/>
              <a:gd name="connsiteX11" fmla="*/ 1945803 w 2069628"/>
              <a:gd name="connsiteY11" fmla="*/ 800100 h 4000866"/>
              <a:gd name="connsiteX12" fmla="*/ 1902941 w 2069628"/>
              <a:gd name="connsiteY12" fmla="*/ 862013 h 4000866"/>
              <a:gd name="connsiteX13" fmla="*/ 1736253 w 2069628"/>
              <a:gd name="connsiteY13" fmla="*/ 895350 h 4000866"/>
              <a:gd name="connsiteX14" fmla="*/ 1588616 w 2069628"/>
              <a:gd name="connsiteY14" fmla="*/ 1062038 h 4000866"/>
              <a:gd name="connsiteX15" fmla="*/ 1517178 w 2069628"/>
              <a:gd name="connsiteY15" fmla="*/ 1166813 h 4000866"/>
              <a:gd name="connsiteX16" fmla="*/ 1464791 w 2069628"/>
              <a:gd name="connsiteY16" fmla="*/ 1204913 h 4000866"/>
              <a:gd name="connsiteX17" fmla="*/ 1440978 w 2069628"/>
              <a:gd name="connsiteY17" fmla="*/ 1252538 h 4000866"/>
              <a:gd name="connsiteX18" fmla="*/ 1345728 w 2069628"/>
              <a:gd name="connsiteY18" fmla="*/ 1414463 h 4000866"/>
              <a:gd name="connsiteX19" fmla="*/ 1264766 w 2069628"/>
              <a:gd name="connsiteY19" fmla="*/ 1500188 h 4000866"/>
              <a:gd name="connsiteX20" fmla="*/ 1331441 w 2069628"/>
              <a:gd name="connsiteY20" fmla="*/ 1714500 h 4000866"/>
              <a:gd name="connsiteX21" fmla="*/ 1445741 w 2069628"/>
              <a:gd name="connsiteY21" fmla="*/ 1800225 h 4000866"/>
              <a:gd name="connsiteX22" fmla="*/ 1617191 w 2069628"/>
              <a:gd name="connsiteY22" fmla="*/ 2009775 h 4000866"/>
              <a:gd name="connsiteX23" fmla="*/ 1745778 w 2069628"/>
              <a:gd name="connsiteY23" fmla="*/ 2124075 h 4000866"/>
              <a:gd name="connsiteX24" fmla="*/ 1745778 w 2069628"/>
              <a:gd name="connsiteY24" fmla="*/ 2200275 h 4000866"/>
              <a:gd name="connsiteX25" fmla="*/ 1607666 w 2069628"/>
              <a:gd name="connsiteY25" fmla="*/ 2166938 h 4000866"/>
              <a:gd name="connsiteX26" fmla="*/ 1460028 w 2069628"/>
              <a:gd name="connsiteY26" fmla="*/ 2071688 h 4000866"/>
              <a:gd name="connsiteX27" fmla="*/ 1336203 w 2069628"/>
              <a:gd name="connsiteY27" fmla="*/ 2000250 h 4000866"/>
              <a:gd name="connsiteX28" fmla="*/ 1255241 w 2069628"/>
              <a:gd name="connsiteY28" fmla="*/ 1976438 h 4000866"/>
              <a:gd name="connsiteX29" fmla="*/ 1150466 w 2069628"/>
              <a:gd name="connsiteY29" fmla="*/ 2019300 h 4000866"/>
              <a:gd name="connsiteX30" fmla="*/ 1079028 w 2069628"/>
              <a:gd name="connsiteY30" fmla="*/ 2109788 h 4000866"/>
              <a:gd name="connsiteX31" fmla="*/ 1136178 w 2069628"/>
              <a:gd name="connsiteY31" fmla="*/ 2238375 h 4000866"/>
              <a:gd name="connsiteX32" fmla="*/ 1198091 w 2069628"/>
              <a:gd name="connsiteY32" fmla="*/ 2462213 h 4000866"/>
              <a:gd name="connsiteX33" fmla="*/ 1169516 w 2069628"/>
              <a:gd name="connsiteY33" fmla="*/ 2705100 h 4000866"/>
              <a:gd name="connsiteX34" fmla="*/ 1002828 w 2069628"/>
              <a:gd name="connsiteY34" fmla="*/ 2952750 h 4000866"/>
              <a:gd name="connsiteX35" fmla="*/ 864716 w 2069628"/>
              <a:gd name="connsiteY35" fmla="*/ 2871788 h 4000866"/>
              <a:gd name="connsiteX36" fmla="*/ 759941 w 2069628"/>
              <a:gd name="connsiteY36" fmla="*/ 2795588 h 4000866"/>
              <a:gd name="connsiteX37" fmla="*/ 655166 w 2069628"/>
              <a:gd name="connsiteY37" fmla="*/ 2790825 h 4000866"/>
              <a:gd name="connsiteX38" fmla="*/ 445616 w 2069628"/>
              <a:gd name="connsiteY38" fmla="*/ 2890838 h 4000866"/>
              <a:gd name="connsiteX39" fmla="*/ 345603 w 2069628"/>
              <a:gd name="connsiteY39" fmla="*/ 3124200 h 4000866"/>
              <a:gd name="connsiteX40" fmla="*/ 355128 w 2069628"/>
              <a:gd name="connsiteY40" fmla="*/ 3305175 h 4000866"/>
              <a:gd name="connsiteX41" fmla="*/ 245591 w 2069628"/>
              <a:gd name="connsiteY41" fmla="*/ 3424238 h 4000866"/>
              <a:gd name="connsiteX42" fmla="*/ 126528 w 2069628"/>
              <a:gd name="connsiteY42" fmla="*/ 3467100 h 4000866"/>
              <a:gd name="connsiteX43" fmla="*/ 7466 w 2069628"/>
              <a:gd name="connsiteY43" fmla="*/ 3524250 h 4000866"/>
              <a:gd name="connsiteX44" fmla="*/ 21753 w 2069628"/>
              <a:gd name="connsiteY44" fmla="*/ 3614738 h 4000866"/>
              <a:gd name="connsiteX45" fmla="*/ 97953 w 2069628"/>
              <a:gd name="connsiteY45" fmla="*/ 3724275 h 4000866"/>
              <a:gd name="connsiteX46" fmla="*/ 188441 w 2069628"/>
              <a:gd name="connsiteY46" fmla="*/ 3810000 h 4000866"/>
              <a:gd name="connsiteX47" fmla="*/ 226541 w 2069628"/>
              <a:gd name="connsiteY47" fmla="*/ 3910013 h 4000866"/>
              <a:gd name="connsiteX48" fmla="*/ 183678 w 2069628"/>
              <a:gd name="connsiteY48" fmla="*/ 3976688 h 4000866"/>
              <a:gd name="connsiteX49" fmla="*/ 117003 w 2069628"/>
              <a:gd name="connsiteY49" fmla="*/ 4000500 h 4000866"/>
              <a:gd name="connsiteX50" fmla="*/ 126528 w 2069628"/>
              <a:gd name="connsiteY50" fmla="*/ 3990975 h 4000866"/>
              <a:gd name="connsiteX0" fmla="*/ 2069628 w 2069628"/>
              <a:gd name="connsiteY0" fmla="*/ 0 h 4062460"/>
              <a:gd name="connsiteX1" fmla="*/ 2026766 w 2069628"/>
              <a:gd name="connsiteY1" fmla="*/ 142875 h 4062460"/>
              <a:gd name="connsiteX2" fmla="*/ 1960091 w 2069628"/>
              <a:gd name="connsiteY2" fmla="*/ 266700 h 4062460"/>
              <a:gd name="connsiteX3" fmla="*/ 1883891 w 2069628"/>
              <a:gd name="connsiteY3" fmla="*/ 338138 h 4062460"/>
              <a:gd name="connsiteX4" fmla="*/ 1817216 w 2069628"/>
              <a:gd name="connsiteY4" fmla="*/ 390525 h 4062460"/>
              <a:gd name="connsiteX5" fmla="*/ 1660053 w 2069628"/>
              <a:gd name="connsiteY5" fmla="*/ 500063 h 4062460"/>
              <a:gd name="connsiteX6" fmla="*/ 1636241 w 2069628"/>
              <a:gd name="connsiteY6" fmla="*/ 590550 h 4062460"/>
              <a:gd name="connsiteX7" fmla="*/ 1660053 w 2069628"/>
              <a:gd name="connsiteY7" fmla="*/ 661988 h 4062460"/>
              <a:gd name="connsiteX8" fmla="*/ 1702916 w 2069628"/>
              <a:gd name="connsiteY8" fmla="*/ 609600 h 4062460"/>
              <a:gd name="connsiteX9" fmla="*/ 1869603 w 2069628"/>
              <a:gd name="connsiteY9" fmla="*/ 633413 h 4062460"/>
              <a:gd name="connsiteX10" fmla="*/ 1931516 w 2069628"/>
              <a:gd name="connsiteY10" fmla="*/ 700088 h 4062460"/>
              <a:gd name="connsiteX11" fmla="*/ 1945803 w 2069628"/>
              <a:gd name="connsiteY11" fmla="*/ 800100 h 4062460"/>
              <a:gd name="connsiteX12" fmla="*/ 1902941 w 2069628"/>
              <a:gd name="connsiteY12" fmla="*/ 862013 h 4062460"/>
              <a:gd name="connsiteX13" fmla="*/ 1736253 w 2069628"/>
              <a:gd name="connsiteY13" fmla="*/ 895350 h 4062460"/>
              <a:gd name="connsiteX14" fmla="*/ 1588616 w 2069628"/>
              <a:gd name="connsiteY14" fmla="*/ 1062038 h 4062460"/>
              <a:gd name="connsiteX15" fmla="*/ 1517178 w 2069628"/>
              <a:gd name="connsiteY15" fmla="*/ 1166813 h 4062460"/>
              <a:gd name="connsiteX16" fmla="*/ 1464791 w 2069628"/>
              <a:gd name="connsiteY16" fmla="*/ 1204913 h 4062460"/>
              <a:gd name="connsiteX17" fmla="*/ 1440978 w 2069628"/>
              <a:gd name="connsiteY17" fmla="*/ 1252538 h 4062460"/>
              <a:gd name="connsiteX18" fmla="*/ 1345728 w 2069628"/>
              <a:gd name="connsiteY18" fmla="*/ 1414463 h 4062460"/>
              <a:gd name="connsiteX19" fmla="*/ 1264766 w 2069628"/>
              <a:gd name="connsiteY19" fmla="*/ 1500188 h 4062460"/>
              <a:gd name="connsiteX20" fmla="*/ 1331441 w 2069628"/>
              <a:gd name="connsiteY20" fmla="*/ 1714500 h 4062460"/>
              <a:gd name="connsiteX21" fmla="*/ 1445741 w 2069628"/>
              <a:gd name="connsiteY21" fmla="*/ 1800225 h 4062460"/>
              <a:gd name="connsiteX22" fmla="*/ 1617191 w 2069628"/>
              <a:gd name="connsiteY22" fmla="*/ 2009775 h 4062460"/>
              <a:gd name="connsiteX23" fmla="*/ 1745778 w 2069628"/>
              <a:gd name="connsiteY23" fmla="*/ 2124075 h 4062460"/>
              <a:gd name="connsiteX24" fmla="*/ 1745778 w 2069628"/>
              <a:gd name="connsiteY24" fmla="*/ 2200275 h 4062460"/>
              <a:gd name="connsiteX25" fmla="*/ 1607666 w 2069628"/>
              <a:gd name="connsiteY25" fmla="*/ 2166938 h 4062460"/>
              <a:gd name="connsiteX26" fmla="*/ 1460028 w 2069628"/>
              <a:gd name="connsiteY26" fmla="*/ 2071688 h 4062460"/>
              <a:gd name="connsiteX27" fmla="*/ 1336203 w 2069628"/>
              <a:gd name="connsiteY27" fmla="*/ 2000250 h 4062460"/>
              <a:gd name="connsiteX28" fmla="*/ 1255241 w 2069628"/>
              <a:gd name="connsiteY28" fmla="*/ 1976438 h 4062460"/>
              <a:gd name="connsiteX29" fmla="*/ 1150466 w 2069628"/>
              <a:gd name="connsiteY29" fmla="*/ 2019300 h 4062460"/>
              <a:gd name="connsiteX30" fmla="*/ 1079028 w 2069628"/>
              <a:gd name="connsiteY30" fmla="*/ 2109788 h 4062460"/>
              <a:gd name="connsiteX31" fmla="*/ 1136178 w 2069628"/>
              <a:gd name="connsiteY31" fmla="*/ 2238375 h 4062460"/>
              <a:gd name="connsiteX32" fmla="*/ 1198091 w 2069628"/>
              <a:gd name="connsiteY32" fmla="*/ 2462213 h 4062460"/>
              <a:gd name="connsiteX33" fmla="*/ 1169516 w 2069628"/>
              <a:gd name="connsiteY33" fmla="*/ 2705100 h 4062460"/>
              <a:gd name="connsiteX34" fmla="*/ 1002828 w 2069628"/>
              <a:gd name="connsiteY34" fmla="*/ 2952750 h 4062460"/>
              <a:gd name="connsiteX35" fmla="*/ 864716 w 2069628"/>
              <a:gd name="connsiteY35" fmla="*/ 2871788 h 4062460"/>
              <a:gd name="connsiteX36" fmla="*/ 759941 w 2069628"/>
              <a:gd name="connsiteY36" fmla="*/ 2795588 h 4062460"/>
              <a:gd name="connsiteX37" fmla="*/ 655166 w 2069628"/>
              <a:gd name="connsiteY37" fmla="*/ 2790825 h 4062460"/>
              <a:gd name="connsiteX38" fmla="*/ 445616 w 2069628"/>
              <a:gd name="connsiteY38" fmla="*/ 2890838 h 4062460"/>
              <a:gd name="connsiteX39" fmla="*/ 345603 w 2069628"/>
              <a:gd name="connsiteY39" fmla="*/ 3124200 h 4062460"/>
              <a:gd name="connsiteX40" fmla="*/ 355128 w 2069628"/>
              <a:gd name="connsiteY40" fmla="*/ 3305175 h 4062460"/>
              <a:gd name="connsiteX41" fmla="*/ 245591 w 2069628"/>
              <a:gd name="connsiteY41" fmla="*/ 3424238 h 4062460"/>
              <a:gd name="connsiteX42" fmla="*/ 126528 w 2069628"/>
              <a:gd name="connsiteY42" fmla="*/ 3467100 h 4062460"/>
              <a:gd name="connsiteX43" fmla="*/ 7466 w 2069628"/>
              <a:gd name="connsiteY43" fmla="*/ 3524250 h 4062460"/>
              <a:gd name="connsiteX44" fmla="*/ 21753 w 2069628"/>
              <a:gd name="connsiteY44" fmla="*/ 3614738 h 4062460"/>
              <a:gd name="connsiteX45" fmla="*/ 97953 w 2069628"/>
              <a:gd name="connsiteY45" fmla="*/ 3724275 h 4062460"/>
              <a:gd name="connsiteX46" fmla="*/ 188441 w 2069628"/>
              <a:gd name="connsiteY46" fmla="*/ 3810000 h 4062460"/>
              <a:gd name="connsiteX47" fmla="*/ 226541 w 2069628"/>
              <a:gd name="connsiteY47" fmla="*/ 3910013 h 4062460"/>
              <a:gd name="connsiteX48" fmla="*/ 183678 w 2069628"/>
              <a:gd name="connsiteY48" fmla="*/ 3976688 h 4062460"/>
              <a:gd name="connsiteX49" fmla="*/ 117003 w 2069628"/>
              <a:gd name="connsiteY49" fmla="*/ 4000500 h 4062460"/>
              <a:gd name="connsiteX50" fmla="*/ 178916 w 2069628"/>
              <a:gd name="connsiteY50" fmla="*/ 4062413 h 4062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2069628" h="4062460">
                <a:moveTo>
                  <a:pt x="2069628" y="0"/>
                </a:moveTo>
                <a:cubicBezTo>
                  <a:pt x="2057325" y="49212"/>
                  <a:pt x="2045022" y="98425"/>
                  <a:pt x="2026766" y="142875"/>
                </a:cubicBezTo>
                <a:cubicBezTo>
                  <a:pt x="2008510" y="187325"/>
                  <a:pt x="1983903" y="234156"/>
                  <a:pt x="1960091" y="266700"/>
                </a:cubicBezTo>
                <a:cubicBezTo>
                  <a:pt x="1936279" y="299244"/>
                  <a:pt x="1907703" y="317501"/>
                  <a:pt x="1883891" y="338138"/>
                </a:cubicBezTo>
                <a:cubicBezTo>
                  <a:pt x="1860079" y="358775"/>
                  <a:pt x="1854522" y="363538"/>
                  <a:pt x="1817216" y="390525"/>
                </a:cubicBezTo>
                <a:cubicBezTo>
                  <a:pt x="1779910" y="417513"/>
                  <a:pt x="1690215" y="466726"/>
                  <a:pt x="1660053" y="500063"/>
                </a:cubicBezTo>
                <a:cubicBezTo>
                  <a:pt x="1629891" y="533400"/>
                  <a:pt x="1636241" y="563563"/>
                  <a:pt x="1636241" y="590550"/>
                </a:cubicBezTo>
                <a:cubicBezTo>
                  <a:pt x="1636241" y="617537"/>
                  <a:pt x="1648940" y="658813"/>
                  <a:pt x="1660053" y="661988"/>
                </a:cubicBezTo>
                <a:cubicBezTo>
                  <a:pt x="1671166" y="665163"/>
                  <a:pt x="1667991" y="614363"/>
                  <a:pt x="1702916" y="609600"/>
                </a:cubicBezTo>
                <a:cubicBezTo>
                  <a:pt x="1737841" y="604838"/>
                  <a:pt x="1831503" y="618332"/>
                  <a:pt x="1869603" y="633413"/>
                </a:cubicBezTo>
                <a:cubicBezTo>
                  <a:pt x="1907703" y="648494"/>
                  <a:pt x="1918816" y="672307"/>
                  <a:pt x="1931516" y="700088"/>
                </a:cubicBezTo>
                <a:cubicBezTo>
                  <a:pt x="1944216" y="727869"/>
                  <a:pt x="1950565" y="773113"/>
                  <a:pt x="1945803" y="800100"/>
                </a:cubicBezTo>
                <a:cubicBezTo>
                  <a:pt x="1941041" y="827087"/>
                  <a:pt x="1937866" y="846138"/>
                  <a:pt x="1902941" y="862013"/>
                </a:cubicBezTo>
                <a:cubicBezTo>
                  <a:pt x="1868016" y="877888"/>
                  <a:pt x="1788641" y="862012"/>
                  <a:pt x="1736253" y="895350"/>
                </a:cubicBezTo>
                <a:cubicBezTo>
                  <a:pt x="1683865" y="928688"/>
                  <a:pt x="1625129" y="1016794"/>
                  <a:pt x="1588616" y="1062038"/>
                </a:cubicBezTo>
                <a:cubicBezTo>
                  <a:pt x="1552103" y="1107282"/>
                  <a:pt x="1537815" y="1143001"/>
                  <a:pt x="1517178" y="1166813"/>
                </a:cubicBezTo>
                <a:cubicBezTo>
                  <a:pt x="1496541" y="1190625"/>
                  <a:pt x="1477491" y="1190626"/>
                  <a:pt x="1464791" y="1204913"/>
                </a:cubicBezTo>
                <a:cubicBezTo>
                  <a:pt x="1452091" y="1219201"/>
                  <a:pt x="1460822" y="1217613"/>
                  <a:pt x="1440978" y="1252538"/>
                </a:cubicBezTo>
                <a:cubicBezTo>
                  <a:pt x="1421134" y="1287463"/>
                  <a:pt x="1375097" y="1373188"/>
                  <a:pt x="1345728" y="1414463"/>
                </a:cubicBezTo>
                <a:cubicBezTo>
                  <a:pt x="1316359" y="1455738"/>
                  <a:pt x="1267147" y="1450182"/>
                  <a:pt x="1264766" y="1500188"/>
                </a:cubicBezTo>
                <a:cubicBezTo>
                  <a:pt x="1262385" y="1550194"/>
                  <a:pt x="1301279" y="1664494"/>
                  <a:pt x="1331441" y="1714500"/>
                </a:cubicBezTo>
                <a:cubicBezTo>
                  <a:pt x="1361603" y="1764506"/>
                  <a:pt x="1398116" y="1751013"/>
                  <a:pt x="1445741" y="1800225"/>
                </a:cubicBezTo>
                <a:cubicBezTo>
                  <a:pt x="1493366" y="1849438"/>
                  <a:pt x="1567185" y="1955800"/>
                  <a:pt x="1617191" y="2009775"/>
                </a:cubicBezTo>
                <a:cubicBezTo>
                  <a:pt x="1667197" y="2063750"/>
                  <a:pt x="1724347" y="2092325"/>
                  <a:pt x="1745778" y="2124075"/>
                </a:cubicBezTo>
                <a:cubicBezTo>
                  <a:pt x="1767209" y="2155825"/>
                  <a:pt x="1768797" y="2193131"/>
                  <a:pt x="1745778" y="2200275"/>
                </a:cubicBezTo>
                <a:cubicBezTo>
                  <a:pt x="1722759" y="2207419"/>
                  <a:pt x="1655291" y="2188369"/>
                  <a:pt x="1607666" y="2166938"/>
                </a:cubicBezTo>
                <a:cubicBezTo>
                  <a:pt x="1560041" y="2145507"/>
                  <a:pt x="1505272" y="2099469"/>
                  <a:pt x="1460028" y="2071688"/>
                </a:cubicBezTo>
                <a:cubicBezTo>
                  <a:pt x="1414784" y="2043907"/>
                  <a:pt x="1370334" y="2016125"/>
                  <a:pt x="1336203" y="2000250"/>
                </a:cubicBezTo>
                <a:cubicBezTo>
                  <a:pt x="1302072" y="1984375"/>
                  <a:pt x="1286197" y="1973263"/>
                  <a:pt x="1255241" y="1976438"/>
                </a:cubicBezTo>
                <a:cubicBezTo>
                  <a:pt x="1224285" y="1979613"/>
                  <a:pt x="1179835" y="1997075"/>
                  <a:pt x="1150466" y="2019300"/>
                </a:cubicBezTo>
                <a:cubicBezTo>
                  <a:pt x="1121097" y="2041525"/>
                  <a:pt x="1081409" y="2073276"/>
                  <a:pt x="1079028" y="2109788"/>
                </a:cubicBezTo>
                <a:cubicBezTo>
                  <a:pt x="1076647" y="2146300"/>
                  <a:pt x="1116334" y="2179638"/>
                  <a:pt x="1136178" y="2238375"/>
                </a:cubicBezTo>
                <a:cubicBezTo>
                  <a:pt x="1156022" y="2297113"/>
                  <a:pt x="1192535" y="2384426"/>
                  <a:pt x="1198091" y="2462213"/>
                </a:cubicBezTo>
                <a:cubicBezTo>
                  <a:pt x="1203647" y="2540000"/>
                  <a:pt x="1202060" y="2623344"/>
                  <a:pt x="1169516" y="2705100"/>
                </a:cubicBezTo>
                <a:cubicBezTo>
                  <a:pt x="1136972" y="2786856"/>
                  <a:pt x="1053628" y="2924969"/>
                  <a:pt x="1002828" y="2952750"/>
                </a:cubicBezTo>
                <a:cubicBezTo>
                  <a:pt x="952028" y="2980531"/>
                  <a:pt x="905197" y="2897982"/>
                  <a:pt x="864716" y="2871788"/>
                </a:cubicBezTo>
                <a:cubicBezTo>
                  <a:pt x="824235" y="2845594"/>
                  <a:pt x="794866" y="2809082"/>
                  <a:pt x="759941" y="2795588"/>
                </a:cubicBezTo>
                <a:cubicBezTo>
                  <a:pt x="725016" y="2782094"/>
                  <a:pt x="707553" y="2774950"/>
                  <a:pt x="655166" y="2790825"/>
                </a:cubicBezTo>
                <a:cubicBezTo>
                  <a:pt x="602779" y="2806700"/>
                  <a:pt x="497210" y="2835276"/>
                  <a:pt x="445616" y="2890838"/>
                </a:cubicBezTo>
                <a:cubicBezTo>
                  <a:pt x="394022" y="2946401"/>
                  <a:pt x="360684" y="3055144"/>
                  <a:pt x="345603" y="3124200"/>
                </a:cubicBezTo>
                <a:cubicBezTo>
                  <a:pt x="330522" y="3193256"/>
                  <a:pt x="371797" y="3255169"/>
                  <a:pt x="355128" y="3305175"/>
                </a:cubicBezTo>
                <a:cubicBezTo>
                  <a:pt x="338459" y="3355181"/>
                  <a:pt x="283691" y="3397251"/>
                  <a:pt x="245591" y="3424238"/>
                </a:cubicBezTo>
                <a:cubicBezTo>
                  <a:pt x="207491" y="3451225"/>
                  <a:pt x="166215" y="3450431"/>
                  <a:pt x="126528" y="3467100"/>
                </a:cubicBezTo>
                <a:cubicBezTo>
                  <a:pt x="86840" y="3483769"/>
                  <a:pt x="24928" y="3499644"/>
                  <a:pt x="7466" y="3524250"/>
                </a:cubicBezTo>
                <a:cubicBezTo>
                  <a:pt x="-9996" y="3548856"/>
                  <a:pt x="6672" y="3581401"/>
                  <a:pt x="21753" y="3614738"/>
                </a:cubicBezTo>
                <a:cubicBezTo>
                  <a:pt x="36834" y="3648075"/>
                  <a:pt x="70172" y="3691731"/>
                  <a:pt x="97953" y="3724275"/>
                </a:cubicBezTo>
                <a:cubicBezTo>
                  <a:pt x="125734" y="3756819"/>
                  <a:pt x="167010" y="3779044"/>
                  <a:pt x="188441" y="3810000"/>
                </a:cubicBezTo>
                <a:cubicBezTo>
                  <a:pt x="209872" y="3840956"/>
                  <a:pt x="227335" y="3882232"/>
                  <a:pt x="226541" y="3910013"/>
                </a:cubicBezTo>
                <a:cubicBezTo>
                  <a:pt x="225747" y="3937794"/>
                  <a:pt x="205903" y="3962400"/>
                  <a:pt x="183678" y="3976688"/>
                </a:cubicBezTo>
                <a:cubicBezTo>
                  <a:pt x="161453" y="3990976"/>
                  <a:pt x="141609" y="3990181"/>
                  <a:pt x="117003" y="4000500"/>
                </a:cubicBezTo>
                <a:cubicBezTo>
                  <a:pt x="107478" y="4002881"/>
                  <a:pt x="176932" y="4064398"/>
                  <a:pt x="178916" y="4062413"/>
                </a:cubicBezTo>
              </a:path>
            </a:pathLst>
          </a:cu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8" name="フリーフォーム: 図形 17">
            <a:extLst>
              <a:ext uri="{FF2B5EF4-FFF2-40B4-BE49-F238E27FC236}">
                <a16:creationId xmlns:a16="http://schemas.microsoft.com/office/drawing/2014/main" id="{40CA7731-B3DE-4033-9FA4-A89EF387F363}"/>
              </a:ext>
            </a:extLst>
          </p:cNvPr>
          <p:cNvSpPr/>
          <p:nvPr/>
        </p:nvSpPr>
        <p:spPr>
          <a:xfrm>
            <a:off x="3967163" y="8667750"/>
            <a:ext cx="180975" cy="66675"/>
          </a:xfrm>
          <a:custGeom>
            <a:avLst/>
            <a:gdLst>
              <a:gd name="connsiteX0" fmla="*/ 180975 w 180975"/>
              <a:gd name="connsiteY0" fmla="*/ 66675 h 66675"/>
              <a:gd name="connsiteX1" fmla="*/ 90487 w 180975"/>
              <a:gd name="connsiteY1" fmla="*/ 0 h 66675"/>
              <a:gd name="connsiteX2" fmla="*/ 0 w 180975"/>
              <a:gd name="connsiteY2" fmla="*/ 66675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0975" h="66675">
                <a:moveTo>
                  <a:pt x="180975" y="66675"/>
                </a:moveTo>
                <a:cubicBezTo>
                  <a:pt x="150812" y="33337"/>
                  <a:pt x="120649" y="0"/>
                  <a:pt x="90487" y="0"/>
                </a:cubicBezTo>
                <a:cubicBezTo>
                  <a:pt x="60325" y="0"/>
                  <a:pt x="30162" y="33337"/>
                  <a:pt x="0" y="66675"/>
                </a:cubicBezTo>
              </a:path>
            </a:pathLst>
          </a:cu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9" name="フリーフォーム: 図形 18">
            <a:extLst>
              <a:ext uri="{FF2B5EF4-FFF2-40B4-BE49-F238E27FC236}">
                <a16:creationId xmlns:a16="http://schemas.microsoft.com/office/drawing/2014/main" id="{4A9FDA4D-8527-43C1-A8DD-232ABD26CB7B}"/>
              </a:ext>
            </a:extLst>
          </p:cNvPr>
          <p:cNvSpPr/>
          <p:nvPr/>
        </p:nvSpPr>
        <p:spPr>
          <a:xfrm>
            <a:off x="3557588" y="8628063"/>
            <a:ext cx="292100" cy="120650"/>
          </a:xfrm>
          <a:custGeom>
            <a:avLst/>
            <a:gdLst>
              <a:gd name="connsiteX0" fmla="*/ 285750 w 292613"/>
              <a:gd name="connsiteY0" fmla="*/ 121158 h 121158"/>
              <a:gd name="connsiteX1" fmla="*/ 276225 w 292613"/>
              <a:gd name="connsiteY1" fmla="*/ 6858 h 121158"/>
              <a:gd name="connsiteX2" fmla="*/ 142875 w 292613"/>
              <a:gd name="connsiteY2" fmla="*/ 16383 h 121158"/>
              <a:gd name="connsiteX3" fmla="*/ 76200 w 292613"/>
              <a:gd name="connsiteY3" fmla="*/ 44958 h 121158"/>
              <a:gd name="connsiteX4" fmla="*/ 0 w 292613"/>
              <a:gd name="connsiteY4" fmla="*/ 116395 h 121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2613" h="121158">
                <a:moveTo>
                  <a:pt x="285750" y="121158"/>
                </a:moveTo>
                <a:cubicBezTo>
                  <a:pt x="292893" y="72739"/>
                  <a:pt x="300037" y="24320"/>
                  <a:pt x="276225" y="6858"/>
                </a:cubicBezTo>
                <a:cubicBezTo>
                  <a:pt x="252413" y="-10604"/>
                  <a:pt x="176212" y="10033"/>
                  <a:pt x="142875" y="16383"/>
                </a:cubicBezTo>
                <a:cubicBezTo>
                  <a:pt x="109537" y="22733"/>
                  <a:pt x="100013" y="28289"/>
                  <a:pt x="76200" y="44958"/>
                </a:cubicBezTo>
                <a:cubicBezTo>
                  <a:pt x="52387" y="61627"/>
                  <a:pt x="26193" y="89011"/>
                  <a:pt x="0" y="116395"/>
                </a:cubicBezTo>
              </a:path>
            </a:pathLst>
          </a:cu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4" name="フリーフォーム: 図形 23">
            <a:extLst>
              <a:ext uri="{FF2B5EF4-FFF2-40B4-BE49-F238E27FC236}">
                <a16:creationId xmlns:a16="http://schemas.microsoft.com/office/drawing/2014/main" id="{B70983A0-6DBE-491E-88FC-02F1859E2AA0}"/>
              </a:ext>
            </a:extLst>
          </p:cNvPr>
          <p:cNvSpPr/>
          <p:nvPr/>
        </p:nvSpPr>
        <p:spPr>
          <a:xfrm>
            <a:off x="1638300" y="5595938"/>
            <a:ext cx="1558925" cy="3143250"/>
          </a:xfrm>
          <a:custGeom>
            <a:avLst/>
            <a:gdLst>
              <a:gd name="connsiteX0" fmla="*/ 966788 w 1559268"/>
              <a:gd name="connsiteY0" fmla="*/ 3143250 h 3143250"/>
              <a:gd name="connsiteX1" fmla="*/ 1023938 w 1559268"/>
              <a:gd name="connsiteY1" fmla="*/ 3024187 h 3143250"/>
              <a:gd name="connsiteX2" fmla="*/ 1081088 w 1559268"/>
              <a:gd name="connsiteY2" fmla="*/ 2947987 h 3143250"/>
              <a:gd name="connsiteX3" fmla="*/ 1200150 w 1559268"/>
              <a:gd name="connsiteY3" fmla="*/ 2909887 h 3143250"/>
              <a:gd name="connsiteX4" fmla="*/ 1357313 w 1559268"/>
              <a:gd name="connsiteY4" fmla="*/ 2895600 h 3143250"/>
              <a:gd name="connsiteX5" fmla="*/ 1476375 w 1559268"/>
              <a:gd name="connsiteY5" fmla="*/ 2919412 h 3143250"/>
              <a:gd name="connsiteX6" fmla="*/ 1557338 w 1559268"/>
              <a:gd name="connsiteY6" fmla="*/ 2847975 h 3143250"/>
              <a:gd name="connsiteX7" fmla="*/ 1533525 w 1559268"/>
              <a:gd name="connsiteY7" fmla="*/ 2728912 h 3143250"/>
              <a:gd name="connsiteX8" fmla="*/ 1528763 w 1559268"/>
              <a:gd name="connsiteY8" fmla="*/ 2681287 h 3143250"/>
              <a:gd name="connsiteX9" fmla="*/ 1300163 w 1559268"/>
              <a:gd name="connsiteY9" fmla="*/ 2628900 h 3143250"/>
              <a:gd name="connsiteX10" fmla="*/ 1138238 w 1559268"/>
              <a:gd name="connsiteY10" fmla="*/ 2609850 h 3143250"/>
              <a:gd name="connsiteX11" fmla="*/ 1052513 w 1559268"/>
              <a:gd name="connsiteY11" fmla="*/ 2533650 h 3143250"/>
              <a:gd name="connsiteX12" fmla="*/ 1066800 w 1559268"/>
              <a:gd name="connsiteY12" fmla="*/ 2414587 h 3143250"/>
              <a:gd name="connsiteX13" fmla="*/ 1085850 w 1559268"/>
              <a:gd name="connsiteY13" fmla="*/ 2324100 h 3143250"/>
              <a:gd name="connsiteX14" fmla="*/ 1085850 w 1559268"/>
              <a:gd name="connsiteY14" fmla="*/ 2262187 h 3143250"/>
              <a:gd name="connsiteX15" fmla="*/ 1009650 w 1559268"/>
              <a:gd name="connsiteY15" fmla="*/ 2157412 h 3143250"/>
              <a:gd name="connsiteX16" fmla="*/ 938213 w 1559268"/>
              <a:gd name="connsiteY16" fmla="*/ 2147887 h 3143250"/>
              <a:gd name="connsiteX17" fmla="*/ 914400 w 1559268"/>
              <a:gd name="connsiteY17" fmla="*/ 2114550 h 3143250"/>
              <a:gd name="connsiteX18" fmla="*/ 933450 w 1559268"/>
              <a:gd name="connsiteY18" fmla="*/ 1976437 h 3143250"/>
              <a:gd name="connsiteX19" fmla="*/ 957263 w 1559268"/>
              <a:gd name="connsiteY19" fmla="*/ 1890712 h 3143250"/>
              <a:gd name="connsiteX20" fmla="*/ 957263 w 1559268"/>
              <a:gd name="connsiteY20" fmla="*/ 1800225 h 3143250"/>
              <a:gd name="connsiteX21" fmla="*/ 900113 w 1559268"/>
              <a:gd name="connsiteY21" fmla="*/ 1709737 h 3143250"/>
              <a:gd name="connsiteX22" fmla="*/ 814388 w 1559268"/>
              <a:gd name="connsiteY22" fmla="*/ 1633537 h 3143250"/>
              <a:gd name="connsiteX23" fmla="*/ 700088 w 1559268"/>
              <a:gd name="connsiteY23" fmla="*/ 1557337 h 3143250"/>
              <a:gd name="connsiteX24" fmla="*/ 628650 w 1559268"/>
              <a:gd name="connsiteY24" fmla="*/ 1471612 h 3143250"/>
              <a:gd name="connsiteX25" fmla="*/ 628650 w 1559268"/>
              <a:gd name="connsiteY25" fmla="*/ 1414462 h 3143250"/>
              <a:gd name="connsiteX26" fmla="*/ 719138 w 1559268"/>
              <a:gd name="connsiteY26" fmla="*/ 1295400 h 3143250"/>
              <a:gd name="connsiteX27" fmla="*/ 709613 w 1559268"/>
              <a:gd name="connsiteY27" fmla="*/ 1157287 h 3143250"/>
              <a:gd name="connsiteX28" fmla="*/ 600075 w 1559268"/>
              <a:gd name="connsiteY28" fmla="*/ 971550 h 3143250"/>
              <a:gd name="connsiteX29" fmla="*/ 538163 w 1559268"/>
              <a:gd name="connsiteY29" fmla="*/ 876300 h 3143250"/>
              <a:gd name="connsiteX30" fmla="*/ 481013 w 1559268"/>
              <a:gd name="connsiteY30" fmla="*/ 781050 h 3143250"/>
              <a:gd name="connsiteX31" fmla="*/ 390525 w 1559268"/>
              <a:gd name="connsiteY31" fmla="*/ 666750 h 3143250"/>
              <a:gd name="connsiteX32" fmla="*/ 357188 w 1559268"/>
              <a:gd name="connsiteY32" fmla="*/ 633412 h 3143250"/>
              <a:gd name="connsiteX33" fmla="*/ 328613 w 1559268"/>
              <a:gd name="connsiteY33" fmla="*/ 261937 h 3143250"/>
              <a:gd name="connsiteX34" fmla="*/ 280988 w 1559268"/>
              <a:gd name="connsiteY34" fmla="*/ 214312 h 3143250"/>
              <a:gd name="connsiteX35" fmla="*/ 109538 w 1559268"/>
              <a:gd name="connsiteY35" fmla="*/ 114300 h 3143250"/>
              <a:gd name="connsiteX36" fmla="*/ 0 w 1559268"/>
              <a:gd name="connsiteY36" fmla="*/ 0 h 3143250"/>
              <a:gd name="connsiteX0" fmla="*/ 966788 w 1559268"/>
              <a:gd name="connsiteY0" fmla="*/ 3143250 h 3143250"/>
              <a:gd name="connsiteX1" fmla="*/ 1023938 w 1559268"/>
              <a:gd name="connsiteY1" fmla="*/ 3024187 h 3143250"/>
              <a:gd name="connsiteX2" fmla="*/ 1081088 w 1559268"/>
              <a:gd name="connsiteY2" fmla="*/ 2947987 h 3143250"/>
              <a:gd name="connsiteX3" fmla="*/ 1200150 w 1559268"/>
              <a:gd name="connsiteY3" fmla="*/ 2909887 h 3143250"/>
              <a:gd name="connsiteX4" fmla="*/ 1357313 w 1559268"/>
              <a:gd name="connsiteY4" fmla="*/ 2895600 h 3143250"/>
              <a:gd name="connsiteX5" fmla="*/ 1476375 w 1559268"/>
              <a:gd name="connsiteY5" fmla="*/ 2919412 h 3143250"/>
              <a:gd name="connsiteX6" fmla="*/ 1557338 w 1559268"/>
              <a:gd name="connsiteY6" fmla="*/ 2847975 h 3143250"/>
              <a:gd name="connsiteX7" fmla="*/ 1533525 w 1559268"/>
              <a:gd name="connsiteY7" fmla="*/ 2728912 h 3143250"/>
              <a:gd name="connsiteX8" fmla="*/ 1528763 w 1559268"/>
              <a:gd name="connsiteY8" fmla="*/ 2681287 h 3143250"/>
              <a:gd name="connsiteX9" fmla="*/ 1300163 w 1559268"/>
              <a:gd name="connsiteY9" fmla="*/ 2628900 h 3143250"/>
              <a:gd name="connsiteX10" fmla="*/ 1138238 w 1559268"/>
              <a:gd name="connsiteY10" fmla="*/ 2609850 h 3143250"/>
              <a:gd name="connsiteX11" fmla="*/ 1052513 w 1559268"/>
              <a:gd name="connsiteY11" fmla="*/ 2533650 h 3143250"/>
              <a:gd name="connsiteX12" fmla="*/ 1066800 w 1559268"/>
              <a:gd name="connsiteY12" fmla="*/ 2414587 h 3143250"/>
              <a:gd name="connsiteX13" fmla="*/ 1085850 w 1559268"/>
              <a:gd name="connsiteY13" fmla="*/ 2324100 h 3143250"/>
              <a:gd name="connsiteX14" fmla="*/ 1085850 w 1559268"/>
              <a:gd name="connsiteY14" fmla="*/ 2262187 h 3143250"/>
              <a:gd name="connsiteX15" fmla="*/ 1009650 w 1559268"/>
              <a:gd name="connsiteY15" fmla="*/ 2157412 h 3143250"/>
              <a:gd name="connsiteX16" fmla="*/ 938213 w 1559268"/>
              <a:gd name="connsiteY16" fmla="*/ 2147887 h 3143250"/>
              <a:gd name="connsiteX17" fmla="*/ 914400 w 1559268"/>
              <a:gd name="connsiteY17" fmla="*/ 2114550 h 3143250"/>
              <a:gd name="connsiteX18" fmla="*/ 933450 w 1559268"/>
              <a:gd name="connsiteY18" fmla="*/ 1976437 h 3143250"/>
              <a:gd name="connsiteX19" fmla="*/ 957263 w 1559268"/>
              <a:gd name="connsiteY19" fmla="*/ 1890712 h 3143250"/>
              <a:gd name="connsiteX20" fmla="*/ 957263 w 1559268"/>
              <a:gd name="connsiteY20" fmla="*/ 1800225 h 3143250"/>
              <a:gd name="connsiteX21" fmla="*/ 900113 w 1559268"/>
              <a:gd name="connsiteY21" fmla="*/ 1709737 h 3143250"/>
              <a:gd name="connsiteX22" fmla="*/ 814388 w 1559268"/>
              <a:gd name="connsiteY22" fmla="*/ 1633537 h 3143250"/>
              <a:gd name="connsiteX23" fmla="*/ 700088 w 1559268"/>
              <a:gd name="connsiteY23" fmla="*/ 1557337 h 3143250"/>
              <a:gd name="connsiteX24" fmla="*/ 628650 w 1559268"/>
              <a:gd name="connsiteY24" fmla="*/ 1471612 h 3143250"/>
              <a:gd name="connsiteX25" fmla="*/ 628650 w 1559268"/>
              <a:gd name="connsiteY25" fmla="*/ 1414462 h 3143250"/>
              <a:gd name="connsiteX26" fmla="*/ 719138 w 1559268"/>
              <a:gd name="connsiteY26" fmla="*/ 1295400 h 3143250"/>
              <a:gd name="connsiteX27" fmla="*/ 709613 w 1559268"/>
              <a:gd name="connsiteY27" fmla="*/ 1157287 h 3143250"/>
              <a:gd name="connsiteX28" fmla="*/ 600075 w 1559268"/>
              <a:gd name="connsiteY28" fmla="*/ 971550 h 3143250"/>
              <a:gd name="connsiteX29" fmla="*/ 538163 w 1559268"/>
              <a:gd name="connsiteY29" fmla="*/ 876300 h 3143250"/>
              <a:gd name="connsiteX30" fmla="*/ 481013 w 1559268"/>
              <a:gd name="connsiteY30" fmla="*/ 781050 h 3143250"/>
              <a:gd name="connsiteX31" fmla="*/ 390525 w 1559268"/>
              <a:gd name="connsiteY31" fmla="*/ 666750 h 3143250"/>
              <a:gd name="connsiteX32" fmla="*/ 357188 w 1559268"/>
              <a:gd name="connsiteY32" fmla="*/ 633412 h 3143250"/>
              <a:gd name="connsiteX33" fmla="*/ 341313 w 1559268"/>
              <a:gd name="connsiteY33" fmla="*/ 236537 h 3143250"/>
              <a:gd name="connsiteX34" fmla="*/ 280988 w 1559268"/>
              <a:gd name="connsiteY34" fmla="*/ 214312 h 3143250"/>
              <a:gd name="connsiteX35" fmla="*/ 109538 w 1559268"/>
              <a:gd name="connsiteY35" fmla="*/ 114300 h 3143250"/>
              <a:gd name="connsiteX36" fmla="*/ 0 w 1559268"/>
              <a:gd name="connsiteY36" fmla="*/ 0 h 3143250"/>
              <a:gd name="connsiteX0" fmla="*/ 966788 w 1559268"/>
              <a:gd name="connsiteY0" fmla="*/ 3143250 h 3143250"/>
              <a:gd name="connsiteX1" fmla="*/ 1023938 w 1559268"/>
              <a:gd name="connsiteY1" fmla="*/ 3024187 h 3143250"/>
              <a:gd name="connsiteX2" fmla="*/ 1081088 w 1559268"/>
              <a:gd name="connsiteY2" fmla="*/ 2947987 h 3143250"/>
              <a:gd name="connsiteX3" fmla="*/ 1200150 w 1559268"/>
              <a:gd name="connsiteY3" fmla="*/ 2909887 h 3143250"/>
              <a:gd name="connsiteX4" fmla="*/ 1357313 w 1559268"/>
              <a:gd name="connsiteY4" fmla="*/ 2895600 h 3143250"/>
              <a:gd name="connsiteX5" fmla="*/ 1476375 w 1559268"/>
              <a:gd name="connsiteY5" fmla="*/ 2919412 h 3143250"/>
              <a:gd name="connsiteX6" fmla="*/ 1557338 w 1559268"/>
              <a:gd name="connsiteY6" fmla="*/ 2847975 h 3143250"/>
              <a:gd name="connsiteX7" fmla="*/ 1533525 w 1559268"/>
              <a:gd name="connsiteY7" fmla="*/ 2728912 h 3143250"/>
              <a:gd name="connsiteX8" fmla="*/ 1528763 w 1559268"/>
              <a:gd name="connsiteY8" fmla="*/ 2681287 h 3143250"/>
              <a:gd name="connsiteX9" fmla="*/ 1300163 w 1559268"/>
              <a:gd name="connsiteY9" fmla="*/ 2628900 h 3143250"/>
              <a:gd name="connsiteX10" fmla="*/ 1138238 w 1559268"/>
              <a:gd name="connsiteY10" fmla="*/ 2609850 h 3143250"/>
              <a:gd name="connsiteX11" fmla="*/ 1052513 w 1559268"/>
              <a:gd name="connsiteY11" fmla="*/ 2533650 h 3143250"/>
              <a:gd name="connsiteX12" fmla="*/ 1066800 w 1559268"/>
              <a:gd name="connsiteY12" fmla="*/ 2414587 h 3143250"/>
              <a:gd name="connsiteX13" fmla="*/ 1085850 w 1559268"/>
              <a:gd name="connsiteY13" fmla="*/ 2324100 h 3143250"/>
              <a:gd name="connsiteX14" fmla="*/ 1085850 w 1559268"/>
              <a:gd name="connsiteY14" fmla="*/ 2262187 h 3143250"/>
              <a:gd name="connsiteX15" fmla="*/ 1009650 w 1559268"/>
              <a:gd name="connsiteY15" fmla="*/ 2157412 h 3143250"/>
              <a:gd name="connsiteX16" fmla="*/ 938213 w 1559268"/>
              <a:gd name="connsiteY16" fmla="*/ 2147887 h 3143250"/>
              <a:gd name="connsiteX17" fmla="*/ 914400 w 1559268"/>
              <a:gd name="connsiteY17" fmla="*/ 2114550 h 3143250"/>
              <a:gd name="connsiteX18" fmla="*/ 933450 w 1559268"/>
              <a:gd name="connsiteY18" fmla="*/ 1976437 h 3143250"/>
              <a:gd name="connsiteX19" fmla="*/ 957263 w 1559268"/>
              <a:gd name="connsiteY19" fmla="*/ 1890712 h 3143250"/>
              <a:gd name="connsiteX20" fmla="*/ 957263 w 1559268"/>
              <a:gd name="connsiteY20" fmla="*/ 1800225 h 3143250"/>
              <a:gd name="connsiteX21" fmla="*/ 900113 w 1559268"/>
              <a:gd name="connsiteY21" fmla="*/ 1709737 h 3143250"/>
              <a:gd name="connsiteX22" fmla="*/ 814388 w 1559268"/>
              <a:gd name="connsiteY22" fmla="*/ 1633537 h 3143250"/>
              <a:gd name="connsiteX23" fmla="*/ 700088 w 1559268"/>
              <a:gd name="connsiteY23" fmla="*/ 1557337 h 3143250"/>
              <a:gd name="connsiteX24" fmla="*/ 628650 w 1559268"/>
              <a:gd name="connsiteY24" fmla="*/ 1471612 h 3143250"/>
              <a:gd name="connsiteX25" fmla="*/ 628650 w 1559268"/>
              <a:gd name="connsiteY25" fmla="*/ 1414462 h 3143250"/>
              <a:gd name="connsiteX26" fmla="*/ 719138 w 1559268"/>
              <a:gd name="connsiteY26" fmla="*/ 1295400 h 3143250"/>
              <a:gd name="connsiteX27" fmla="*/ 709613 w 1559268"/>
              <a:gd name="connsiteY27" fmla="*/ 1157287 h 3143250"/>
              <a:gd name="connsiteX28" fmla="*/ 600075 w 1559268"/>
              <a:gd name="connsiteY28" fmla="*/ 971550 h 3143250"/>
              <a:gd name="connsiteX29" fmla="*/ 538163 w 1559268"/>
              <a:gd name="connsiteY29" fmla="*/ 876300 h 3143250"/>
              <a:gd name="connsiteX30" fmla="*/ 481013 w 1559268"/>
              <a:gd name="connsiteY30" fmla="*/ 781050 h 3143250"/>
              <a:gd name="connsiteX31" fmla="*/ 390525 w 1559268"/>
              <a:gd name="connsiteY31" fmla="*/ 666750 h 3143250"/>
              <a:gd name="connsiteX32" fmla="*/ 357188 w 1559268"/>
              <a:gd name="connsiteY32" fmla="*/ 633412 h 3143250"/>
              <a:gd name="connsiteX33" fmla="*/ 341313 w 1559268"/>
              <a:gd name="connsiteY33" fmla="*/ 236537 h 3143250"/>
              <a:gd name="connsiteX34" fmla="*/ 330200 w 1559268"/>
              <a:gd name="connsiteY34" fmla="*/ 239712 h 3143250"/>
              <a:gd name="connsiteX35" fmla="*/ 280988 w 1559268"/>
              <a:gd name="connsiteY35" fmla="*/ 214312 h 3143250"/>
              <a:gd name="connsiteX36" fmla="*/ 109538 w 1559268"/>
              <a:gd name="connsiteY36" fmla="*/ 114300 h 3143250"/>
              <a:gd name="connsiteX37" fmla="*/ 0 w 1559268"/>
              <a:gd name="connsiteY37" fmla="*/ 0 h 3143250"/>
              <a:gd name="connsiteX0" fmla="*/ 966788 w 1559268"/>
              <a:gd name="connsiteY0" fmla="*/ 3143250 h 3143250"/>
              <a:gd name="connsiteX1" fmla="*/ 1023938 w 1559268"/>
              <a:gd name="connsiteY1" fmla="*/ 3024187 h 3143250"/>
              <a:gd name="connsiteX2" fmla="*/ 1081088 w 1559268"/>
              <a:gd name="connsiteY2" fmla="*/ 2947987 h 3143250"/>
              <a:gd name="connsiteX3" fmla="*/ 1200150 w 1559268"/>
              <a:gd name="connsiteY3" fmla="*/ 2909887 h 3143250"/>
              <a:gd name="connsiteX4" fmla="*/ 1357313 w 1559268"/>
              <a:gd name="connsiteY4" fmla="*/ 2895600 h 3143250"/>
              <a:gd name="connsiteX5" fmla="*/ 1476375 w 1559268"/>
              <a:gd name="connsiteY5" fmla="*/ 2919412 h 3143250"/>
              <a:gd name="connsiteX6" fmla="*/ 1557338 w 1559268"/>
              <a:gd name="connsiteY6" fmla="*/ 2847975 h 3143250"/>
              <a:gd name="connsiteX7" fmla="*/ 1533525 w 1559268"/>
              <a:gd name="connsiteY7" fmla="*/ 2728912 h 3143250"/>
              <a:gd name="connsiteX8" fmla="*/ 1528763 w 1559268"/>
              <a:gd name="connsiteY8" fmla="*/ 2681287 h 3143250"/>
              <a:gd name="connsiteX9" fmla="*/ 1300163 w 1559268"/>
              <a:gd name="connsiteY9" fmla="*/ 2628900 h 3143250"/>
              <a:gd name="connsiteX10" fmla="*/ 1138238 w 1559268"/>
              <a:gd name="connsiteY10" fmla="*/ 2609850 h 3143250"/>
              <a:gd name="connsiteX11" fmla="*/ 1052513 w 1559268"/>
              <a:gd name="connsiteY11" fmla="*/ 2533650 h 3143250"/>
              <a:gd name="connsiteX12" fmla="*/ 1066800 w 1559268"/>
              <a:gd name="connsiteY12" fmla="*/ 2414587 h 3143250"/>
              <a:gd name="connsiteX13" fmla="*/ 1085850 w 1559268"/>
              <a:gd name="connsiteY13" fmla="*/ 2324100 h 3143250"/>
              <a:gd name="connsiteX14" fmla="*/ 1085850 w 1559268"/>
              <a:gd name="connsiteY14" fmla="*/ 2262187 h 3143250"/>
              <a:gd name="connsiteX15" fmla="*/ 1009650 w 1559268"/>
              <a:gd name="connsiteY15" fmla="*/ 2157412 h 3143250"/>
              <a:gd name="connsiteX16" fmla="*/ 938213 w 1559268"/>
              <a:gd name="connsiteY16" fmla="*/ 2147887 h 3143250"/>
              <a:gd name="connsiteX17" fmla="*/ 914400 w 1559268"/>
              <a:gd name="connsiteY17" fmla="*/ 2114550 h 3143250"/>
              <a:gd name="connsiteX18" fmla="*/ 933450 w 1559268"/>
              <a:gd name="connsiteY18" fmla="*/ 1976437 h 3143250"/>
              <a:gd name="connsiteX19" fmla="*/ 957263 w 1559268"/>
              <a:gd name="connsiteY19" fmla="*/ 1890712 h 3143250"/>
              <a:gd name="connsiteX20" fmla="*/ 957263 w 1559268"/>
              <a:gd name="connsiteY20" fmla="*/ 1800225 h 3143250"/>
              <a:gd name="connsiteX21" fmla="*/ 900113 w 1559268"/>
              <a:gd name="connsiteY21" fmla="*/ 1709737 h 3143250"/>
              <a:gd name="connsiteX22" fmla="*/ 814388 w 1559268"/>
              <a:gd name="connsiteY22" fmla="*/ 1633537 h 3143250"/>
              <a:gd name="connsiteX23" fmla="*/ 700088 w 1559268"/>
              <a:gd name="connsiteY23" fmla="*/ 1557337 h 3143250"/>
              <a:gd name="connsiteX24" fmla="*/ 628650 w 1559268"/>
              <a:gd name="connsiteY24" fmla="*/ 1471612 h 3143250"/>
              <a:gd name="connsiteX25" fmla="*/ 628650 w 1559268"/>
              <a:gd name="connsiteY25" fmla="*/ 1414462 h 3143250"/>
              <a:gd name="connsiteX26" fmla="*/ 719138 w 1559268"/>
              <a:gd name="connsiteY26" fmla="*/ 1295400 h 3143250"/>
              <a:gd name="connsiteX27" fmla="*/ 709613 w 1559268"/>
              <a:gd name="connsiteY27" fmla="*/ 1157287 h 3143250"/>
              <a:gd name="connsiteX28" fmla="*/ 600075 w 1559268"/>
              <a:gd name="connsiteY28" fmla="*/ 971550 h 3143250"/>
              <a:gd name="connsiteX29" fmla="*/ 538163 w 1559268"/>
              <a:gd name="connsiteY29" fmla="*/ 876300 h 3143250"/>
              <a:gd name="connsiteX30" fmla="*/ 481013 w 1559268"/>
              <a:gd name="connsiteY30" fmla="*/ 781050 h 3143250"/>
              <a:gd name="connsiteX31" fmla="*/ 390525 w 1559268"/>
              <a:gd name="connsiteY31" fmla="*/ 666750 h 3143250"/>
              <a:gd name="connsiteX32" fmla="*/ 357188 w 1559268"/>
              <a:gd name="connsiteY32" fmla="*/ 633412 h 3143250"/>
              <a:gd name="connsiteX33" fmla="*/ 341313 w 1559268"/>
              <a:gd name="connsiteY33" fmla="*/ 236537 h 3143250"/>
              <a:gd name="connsiteX34" fmla="*/ 330200 w 1559268"/>
              <a:gd name="connsiteY34" fmla="*/ 239712 h 3143250"/>
              <a:gd name="connsiteX35" fmla="*/ 280988 w 1559268"/>
              <a:gd name="connsiteY35" fmla="*/ 188912 h 3143250"/>
              <a:gd name="connsiteX36" fmla="*/ 109538 w 1559268"/>
              <a:gd name="connsiteY36" fmla="*/ 114300 h 3143250"/>
              <a:gd name="connsiteX37" fmla="*/ 0 w 1559268"/>
              <a:gd name="connsiteY37" fmla="*/ 0 h 314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559268" h="3143250">
                <a:moveTo>
                  <a:pt x="966788" y="3143250"/>
                </a:moveTo>
                <a:cubicBezTo>
                  <a:pt x="985838" y="3099990"/>
                  <a:pt x="1004888" y="3056731"/>
                  <a:pt x="1023938" y="3024187"/>
                </a:cubicBezTo>
                <a:cubicBezTo>
                  <a:pt x="1042988" y="2991643"/>
                  <a:pt x="1051719" y="2967037"/>
                  <a:pt x="1081088" y="2947987"/>
                </a:cubicBezTo>
                <a:cubicBezTo>
                  <a:pt x="1110457" y="2928937"/>
                  <a:pt x="1154113" y="2918618"/>
                  <a:pt x="1200150" y="2909887"/>
                </a:cubicBezTo>
                <a:cubicBezTo>
                  <a:pt x="1246187" y="2901156"/>
                  <a:pt x="1311276" y="2894013"/>
                  <a:pt x="1357313" y="2895600"/>
                </a:cubicBezTo>
                <a:cubicBezTo>
                  <a:pt x="1403350" y="2897187"/>
                  <a:pt x="1443038" y="2927349"/>
                  <a:pt x="1476375" y="2919412"/>
                </a:cubicBezTo>
                <a:cubicBezTo>
                  <a:pt x="1509712" y="2911475"/>
                  <a:pt x="1547813" y="2879725"/>
                  <a:pt x="1557338" y="2847975"/>
                </a:cubicBezTo>
                <a:cubicBezTo>
                  <a:pt x="1566863" y="2816225"/>
                  <a:pt x="1538288" y="2756693"/>
                  <a:pt x="1533525" y="2728912"/>
                </a:cubicBezTo>
                <a:cubicBezTo>
                  <a:pt x="1528763" y="2701131"/>
                  <a:pt x="1567657" y="2697956"/>
                  <a:pt x="1528763" y="2681287"/>
                </a:cubicBezTo>
                <a:cubicBezTo>
                  <a:pt x="1489869" y="2664618"/>
                  <a:pt x="1365250" y="2640806"/>
                  <a:pt x="1300163" y="2628900"/>
                </a:cubicBezTo>
                <a:cubicBezTo>
                  <a:pt x="1235076" y="2616994"/>
                  <a:pt x="1179513" y="2625725"/>
                  <a:pt x="1138238" y="2609850"/>
                </a:cubicBezTo>
                <a:cubicBezTo>
                  <a:pt x="1096963" y="2593975"/>
                  <a:pt x="1064419" y="2566194"/>
                  <a:pt x="1052513" y="2533650"/>
                </a:cubicBezTo>
                <a:cubicBezTo>
                  <a:pt x="1040607" y="2501106"/>
                  <a:pt x="1061244" y="2449512"/>
                  <a:pt x="1066800" y="2414587"/>
                </a:cubicBezTo>
                <a:cubicBezTo>
                  <a:pt x="1072356" y="2379662"/>
                  <a:pt x="1082675" y="2349500"/>
                  <a:pt x="1085850" y="2324100"/>
                </a:cubicBezTo>
                <a:cubicBezTo>
                  <a:pt x="1089025" y="2298700"/>
                  <a:pt x="1098550" y="2289968"/>
                  <a:pt x="1085850" y="2262187"/>
                </a:cubicBezTo>
                <a:cubicBezTo>
                  <a:pt x="1073150" y="2234406"/>
                  <a:pt x="1034256" y="2176462"/>
                  <a:pt x="1009650" y="2157412"/>
                </a:cubicBezTo>
                <a:cubicBezTo>
                  <a:pt x="985044" y="2138362"/>
                  <a:pt x="954088" y="2155031"/>
                  <a:pt x="938213" y="2147887"/>
                </a:cubicBezTo>
                <a:cubicBezTo>
                  <a:pt x="922338" y="2140743"/>
                  <a:pt x="915194" y="2143125"/>
                  <a:pt x="914400" y="2114550"/>
                </a:cubicBezTo>
                <a:cubicBezTo>
                  <a:pt x="913606" y="2085975"/>
                  <a:pt x="926306" y="2013743"/>
                  <a:pt x="933450" y="1976437"/>
                </a:cubicBezTo>
                <a:cubicBezTo>
                  <a:pt x="940594" y="1939131"/>
                  <a:pt x="953294" y="1920081"/>
                  <a:pt x="957263" y="1890712"/>
                </a:cubicBezTo>
                <a:cubicBezTo>
                  <a:pt x="961232" y="1861343"/>
                  <a:pt x="966788" y="1830387"/>
                  <a:pt x="957263" y="1800225"/>
                </a:cubicBezTo>
                <a:cubicBezTo>
                  <a:pt x="947738" y="1770063"/>
                  <a:pt x="923925" y="1737518"/>
                  <a:pt x="900113" y="1709737"/>
                </a:cubicBezTo>
                <a:cubicBezTo>
                  <a:pt x="876301" y="1681956"/>
                  <a:pt x="847725" y="1658937"/>
                  <a:pt x="814388" y="1633537"/>
                </a:cubicBezTo>
                <a:cubicBezTo>
                  <a:pt x="781051" y="1608137"/>
                  <a:pt x="731044" y="1584325"/>
                  <a:pt x="700088" y="1557337"/>
                </a:cubicBezTo>
                <a:cubicBezTo>
                  <a:pt x="669132" y="1530349"/>
                  <a:pt x="640556" y="1495424"/>
                  <a:pt x="628650" y="1471612"/>
                </a:cubicBezTo>
                <a:cubicBezTo>
                  <a:pt x="616744" y="1447800"/>
                  <a:pt x="613569" y="1443831"/>
                  <a:pt x="628650" y="1414462"/>
                </a:cubicBezTo>
                <a:cubicBezTo>
                  <a:pt x="643731" y="1385093"/>
                  <a:pt x="705644" y="1338262"/>
                  <a:pt x="719138" y="1295400"/>
                </a:cubicBezTo>
                <a:cubicBezTo>
                  <a:pt x="732632" y="1252537"/>
                  <a:pt x="729457" y="1211262"/>
                  <a:pt x="709613" y="1157287"/>
                </a:cubicBezTo>
                <a:cubicBezTo>
                  <a:pt x="689769" y="1103312"/>
                  <a:pt x="628650" y="1018381"/>
                  <a:pt x="600075" y="971550"/>
                </a:cubicBezTo>
                <a:cubicBezTo>
                  <a:pt x="571500" y="924719"/>
                  <a:pt x="558007" y="908050"/>
                  <a:pt x="538163" y="876300"/>
                </a:cubicBezTo>
                <a:cubicBezTo>
                  <a:pt x="518319" y="844550"/>
                  <a:pt x="505619" y="815975"/>
                  <a:pt x="481013" y="781050"/>
                </a:cubicBezTo>
                <a:cubicBezTo>
                  <a:pt x="456407" y="746125"/>
                  <a:pt x="411162" y="691356"/>
                  <a:pt x="390525" y="666750"/>
                </a:cubicBezTo>
                <a:cubicBezTo>
                  <a:pt x="369887" y="642144"/>
                  <a:pt x="365390" y="705114"/>
                  <a:pt x="357188" y="633412"/>
                </a:cubicBezTo>
                <a:cubicBezTo>
                  <a:pt x="348986" y="561710"/>
                  <a:pt x="345811" y="302154"/>
                  <a:pt x="341313" y="236537"/>
                </a:cubicBezTo>
                <a:cubicBezTo>
                  <a:pt x="336815" y="170920"/>
                  <a:pt x="340254" y="243416"/>
                  <a:pt x="330200" y="239712"/>
                </a:cubicBezTo>
                <a:cubicBezTo>
                  <a:pt x="320146" y="236008"/>
                  <a:pt x="317765" y="209814"/>
                  <a:pt x="280988" y="188912"/>
                </a:cubicBezTo>
                <a:cubicBezTo>
                  <a:pt x="244211" y="168010"/>
                  <a:pt x="156369" y="150019"/>
                  <a:pt x="109538" y="114300"/>
                </a:cubicBezTo>
                <a:cubicBezTo>
                  <a:pt x="62707" y="78581"/>
                  <a:pt x="23019" y="43656"/>
                  <a:pt x="0" y="0"/>
                </a:cubicBezTo>
              </a:path>
            </a:pathLst>
          </a:cu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5" name="フリーフォーム: 図形 24">
            <a:extLst>
              <a:ext uri="{FF2B5EF4-FFF2-40B4-BE49-F238E27FC236}">
                <a16:creationId xmlns:a16="http://schemas.microsoft.com/office/drawing/2014/main" id="{B8966219-4270-4798-A1FA-60EA1EB13D71}"/>
              </a:ext>
            </a:extLst>
          </p:cNvPr>
          <p:cNvSpPr/>
          <p:nvPr/>
        </p:nvSpPr>
        <p:spPr>
          <a:xfrm>
            <a:off x="1598613" y="1187450"/>
            <a:ext cx="1122362" cy="4381500"/>
          </a:xfrm>
          <a:custGeom>
            <a:avLst/>
            <a:gdLst>
              <a:gd name="connsiteX0" fmla="*/ 32995 w 1121791"/>
              <a:gd name="connsiteY0" fmla="*/ 4381500 h 4381500"/>
              <a:gd name="connsiteX1" fmla="*/ 1245 w 1121791"/>
              <a:gd name="connsiteY1" fmla="*/ 4267200 h 4381500"/>
              <a:gd name="connsiteX2" fmla="*/ 71095 w 1121791"/>
              <a:gd name="connsiteY2" fmla="*/ 4178300 h 4381500"/>
              <a:gd name="connsiteX3" fmla="*/ 166345 w 1121791"/>
              <a:gd name="connsiteY3" fmla="*/ 4076700 h 4381500"/>
              <a:gd name="connsiteX4" fmla="*/ 147295 w 1121791"/>
              <a:gd name="connsiteY4" fmla="*/ 3930650 h 4381500"/>
              <a:gd name="connsiteX5" fmla="*/ 191745 w 1121791"/>
              <a:gd name="connsiteY5" fmla="*/ 3771900 h 4381500"/>
              <a:gd name="connsiteX6" fmla="*/ 204445 w 1121791"/>
              <a:gd name="connsiteY6" fmla="*/ 3638550 h 4381500"/>
              <a:gd name="connsiteX7" fmla="*/ 318745 w 1121791"/>
              <a:gd name="connsiteY7" fmla="*/ 3479800 h 4381500"/>
              <a:gd name="connsiteX8" fmla="*/ 407645 w 1121791"/>
              <a:gd name="connsiteY8" fmla="*/ 3359150 h 4381500"/>
              <a:gd name="connsiteX9" fmla="*/ 407645 w 1121791"/>
              <a:gd name="connsiteY9" fmla="*/ 3149600 h 4381500"/>
              <a:gd name="connsiteX10" fmla="*/ 433045 w 1121791"/>
              <a:gd name="connsiteY10" fmla="*/ 3028950 h 4381500"/>
              <a:gd name="connsiteX11" fmla="*/ 356845 w 1121791"/>
              <a:gd name="connsiteY11" fmla="*/ 2965450 h 4381500"/>
              <a:gd name="connsiteX12" fmla="*/ 344145 w 1121791"/>
              <a:gd name="connsiteY12" fmla="*/ 2781300 h 4381500"/>
              <a:gd name="connsiteX13" fmla="*/ 344145 w 1121791"/>
              <a:gd name="connsiteY13" fmla="*/ 2616200 h 4381500"/>
              <a:gd name="connsiteX14" fmla="*/ 369545 w 1121791"/>
              <a:gd name="connsiteY14" fmla="*/ 2514600 h 4381500"/>
              <a:gd name="connsiteX15" fmla="*/ 401295 w 1121791"/>
              <a:gd name="connsiteY15" fmla="*/ 2451100 h 4381500"/>
              <a:gd name="connsiteX16" fmla="*/ 483845 w 1121791"/>
              <a:gd name="connsiteY16" fmla="*/ 2393950 h 4381500"/>
              <a:gd name="connsiteX17" fmla="*/ 725145 w 1121791"/>
              <a:gd name="connsiteY17" fmla="*/ 2165350 h 4381500"/>
              <a:gd name="connsiteX18" fmla="*/ 801345 w 1121791"/>
              <a:gd name="connsiteY18" fmla="*/ 2057400 h 4381500"/>
              <a:gd name="connsiteX19" fmla="*/ 839445 w 1121791"/>
              <a:gd name="connsiteY19" fmla="*/ 1797050 h 4381500"/>
              <a:gd name="connsiteX20" fmla="*/ 921995 w 1121791"/>
              <a:gd name="connsiteY20" fmla="*/ 1689100 h 4381500"/>
              <a:gd name="connsiteX21" fmla="*/ 991845 w 1121791"/>
              <a:gd name="connsiteY21" fmla="*/ 1619250 h 4381500"/>
              <a:gd name="connsiteX22" fmla="*/ 1118845 w 1121791"/>
              <a:gd name="connsiteY22" fmla="*/ 1549400 h 4381500"/>
              <a:gd name="connsiteX23" fmla="*/ 1080745 w 1121791"/>
              <a:gd name="connsiteY23" fmla="*/ 1365250 h 4381500"/>
              <a:gd name="connsiteX24" fmla="*/ 1074395 w 1121791"/>
              <a:gd name="connsiteY24" fmla="*/ 1250950 h 4381500"/>
              <a:gd name="connsiteX25" fmla="*/ 1074395 w 1121791"/>
              <a:gd name="connsiteY25" fmla="*/ 1130300 h 4381500"/>
              <a:gd name="connsiteX26" fmla="*/ 1080745 w 1121791"/>
              <a:gd name="connsiteY26" fmla="*/ 1016000 h 4381500"/>
              <a:gd name="connsiteX27" fmla="*/ 1055345 w 1121791"/>
              <a:gd name="connsiteY27" fmla="*/ 952500 h 4381500"/>
              <a:gd name="connsiteX28" fmla="*/ 966445 w 1121791"/>
              <a:gd name="connsiteY28" fmla="*/ 882650 h 4381500"/>
              <a:gd name="connsiteX29" fmla="*/ 915645 w 1121791"/>
              <a:gd name="connsiteY29" fmla="*/ 762000 h 4381500"/>
              <a:gd name="connsiteX30" fmla="*/ 756895 w 1121791"/>
              <a:gd name="connsiteY30" fmla="*/ 635000 h 4381500"/>
              <a:gd name="connsiteX31" fmla="*/ 769595 w 1121791"/>
              <a:gd name="connsiteY31" fmla="*/ 527050 h 4381500"/>
              <a:gd name="connsiteX32" fmla="*/ 833095 w 1121791"/>
              <a:gd name="connsiteY32" fmla="*/ 412750 h 4381500"/>
              <a:gd name="connsiteX33" fmla="*/ 934695 w 1121791"/>
              <a:gd name="connsiteY33" fmla="*/ 361950 h 4381500"/>
              <a:gd name="connsiteX34" fmla="*/ 953745 w 1121791"/>
              <a:gd name="connsiteY34" fmla="*/ 234950 h 4381500"/>
              <a:gd name="connsiteX35" fmla="*/ 871195 w 1121791"/>
              <a:gd name="connsiteY35" fmla="*/ 114300 h 4381500"/>
              <a:gd name="connsiteX36" fmla="*/ 820395 w 1121791"/>
              <a:gd name="connsiteY36" fmla="*/ 44450 h 4381500"/>
              <a:gd name="connsiteX37" fmla="*/ 775945 w 1121791"/>
              <a:gd name="connsiteY37" fmla="*/ 0 h 438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121791" h="4381500">
                <a:moveTo>
                  <a:pt x="32995" y="4381500"/>
                </a:moveTo>
                <a:cubicBezTo>
                  <a:pt x="13945" y="4341283"/>
                  <a:pt x="-5105" y="4301067"/>
                  <a:pt x="1245" y="4267200"/>
                </a:cubicBezTo>
                <a:cubicBezTo>
                  <a:pt x="7595" y="4233333"/>
                  <a:pt x="43578" y="4210050"/>
                  <a:pt x="71095" y="4178300"/>
                </a:cubicBezTo>
                <a:cubicBezTo>
                  <a:pt x="98612" y="4146550"/>
                  <a:pt x="153645" y="4117975"/>
                  <a:pt x="166345" y="4076700"/>
                </a:cubicBezTo>
                <a:cubicBezTo>
                  <a:pt x="179045" y="4035425"/>
                  <a:pt x="143062" y="3981450"/>
                  <a:pt x="147295" y="3930650"/>
                </a:cubicBezTo>
                <a:cubicBezTo>
                  <a:pt x="151528" y="3879850"/>
                  <a:pt x="182220" y="3820583"/>
                  <a:pt x="191745" y="3771900"/>
                </a:cubicBezTo>
                <a:cubicBezTo>
                  <a:pt x="201270" y="3723217"/>
                  <a:pt x="183278" y="3687233"/>
                  <a:pt x="204445" y="3638550"/>
                </a:cubicBezTo>
                <a:cubicBezTo>
                  <a:pt x="225612" y="3589867"/>
                  <a:pt x="284878" y="3526366"/>
                  <a:pt x="318745" y="3479800"/>
                </a:cubicBezTo>
                <a:cubicBezTo>
                  <a:pt x="352612" y="3433234"/>
                  <a:pt x="392828" y="3414183"/>
                  <a:pt x="407645" y="3359150"/>
                </a:cubicBezTo>
                <a:cubicBezTo>
                  <a:pt x="422462" y="3304117"/>
                  <a:pt x="403412" y="3204633"/>
                  <a:pt x="407645" y="3149600"/>
                </a:cubicBezTo>
                <a:cubicBezTo>
                  <a:pt x="411878" y="3094567"/>
                  <a:pt x="441512" y="3059642"/>
                  <a:pt x="433045" y="3028950"/>
                </a:cubicBezTo>
                <a:cubicBezTo>
                  <a:pt x="424578" y="2998258"/>
                  <a:pt x="371662" y="3006725"/>
                  <a:pt x="356845" y="2965450"/>
                </a:cubicBezTo>
                <a:cubicBezTo>
                  <a:pt x="342028" y="2924175"/>
                  <a:pt x="346262" y="2839508"/>
                  <a:pt x="344145" y="2781300"/>
                </a:cubicBezTo>
                <a:cubicBezTo>
                  <a:pt x="342028" y="2723092"/>
                  <a:pt x="339912" y="2660650"/>
                  <a:pt x="344145" y="2616200"/>
                </a:cubicBezTo>
                <a:cubicBezTo>
                  <a:pt x="348378" y="2571750"/>
                  <a:pt x="360020" y="2542117"/>
                  <a:pt x="369545" y="2514600"/>
                </a:cubicBezTo>
                <a:cubicBezTo>
                  <a:pt x="379070" y="2487083"/>
                  <a:pt x="382245" y="2471208"/>
                  <a:pt x="401295" y="2451100"/>
                </a:cubicBezTo>
                <a:cubicBezTo>
                  <a:pt x="420345" y="2430992"/>
                  <a:pt x="429870" y="2441575"/>
                  <a:pt x="483845" y="2393950"/>
                </a:cubicBezTo>
                <a:cubicBezTo>
                  <a:pt x="537820" y="2346325"/>
                  <a:pt x="672228" y="2221442"/>
                  <a:pt x="725145" y="2165350"/>
                </a:cubicBezTo>
                <a:cubicBezTo>
                  <a:pt x="778062" y="2109258"/>
                  <a:pt x="782295" y="2118783"/>
                  <a:pt x="801345" y="2057400"/>
                </a:cubicBezTo>
                <a:cubicBezTo>
                  <a:pt x="820395" y="1996017"/>
                  <a:pt x="819337" y="1858433"/>
                  <a:pt x="839445" y="1797050"/>
                </a:cubicBezTo>
                <a:cubicBezTo>
                  <a:pt x="859553" y="1735667"/>
                  <a:pt x="896595" y="1718733"/>
                  <a:pt x="921995" y="1689100"/>
                </a:cubicBezTo>
                <a:cubicBezTo>
                  <a:pt x="947395" y="1659467"/>
                  <a:pt x="959037" y="1642533"/>
                  <a:pt x="991845" y="1619250"/>
                </a:cubicBezTo>
                <a:cubicBezTo>
                  <a:pt x="1024653" y="1595967"/>
                  <a:pt x="1104028" y="1591733"/>
                  <a:pt x="1118845" y="1549400"/>
                </a:cubicBezTo>
                <a:cubicBezTo>
                  <a:pt x="1133662" y="1507067"/>
                  <a:pt x="1088153" y="1414992"/>
                  <a:pt x="1080745" y="1365250"/>
                </a:cubicBezTo>
                <a:cubicBezTo>
                  <a:pt x="1073337" y="1315508"/>
                  <a:pt x="1075453" y="1290108"/>
                  <a:pt x="1074395" y="1250950"/>
                </a:cubicBezTo>
                <a:cubicBezTo>
                  <a:pt x="1073337" y="1211792"/>
                  <a:pt x="1073337" y="1169458"/>
                  <a:pt x="1074395" y="1130300"/>
                </a:cubicBezTo>
                <a:cubicBezTo>
                  <a:pt x="1075453" y="1091142"/>
                  <a:pt x="1083920" y="1045633"/>
                  <a:pt x="1080745" y="1016000"/>
                </a:cubicBezTo>
                <a:cubicBezTo>
                  <a:pt x="1077570" y="986367"/>
                  <a:pt x="1074395" y="974725"/>
                  <a:pt x="1055345" y="952500"/>
                </a:cubicBezTo>
                <a:cubicBezTo>
                  <a:pt x="1036295" y="930275"/>
                  <a:pt x="989728" y="914400"/>
                  <a:pt x="966445" y="882650"/>
                </a:cubicBezTo>
                <a:cubicBezTo>
                  <a:pt x="943162" y="850900"/>
                  <a:pt x="950570" y="803275"/>
                  <a:pt x="915645" y="762000"/>
                </a:cubicBezTo>
                <a:cubicBezTo>
                  <a:pt x="880720" y="720725"/>
                  <a:pt x="781237" y="674158"/>
                  <a:pt x="756895" y="635000"/>
                </a:cubicBezTo>
                <a:cubicBezTo>
                  <a:pt x="732553" y="595842"/>
                  <a:pt x="756895" y="564092"/>
                  <a:pt x="769595" y="527050"/>
                </a:cubicBezTo>
                <a:cubicBezTo>
                  <a:pt x="782295" y="490008"/>
                  <a:pt x="805578" y="440267"/>
                  <a:pt x="833095" y="412750"/>
                </a:cubicBezTo>
                <a:cubicBezTo>
                  <a:pt x="860612" y="385233"/>
                  <a:pt x="914587" y="391583"/>
                  <a:pt x="934695" y="361950"/>
                </a:cubicBezTo>
                <a:cubicBezTo>
                  <a:pt x="954803" y="332317"/>
                  <a:pt x="964328" y="276225"/>
                  <a:pt x="953745" y="234950"/>
                </a:cubicBezTo>
                <a:cubicBezTo>
                  <a:pt x="943162" y="193675"/>
                  <a:pt x="893420" y="146050"/>
                  <a:pt x="871195" y="114300"/>
                </a:cubicBezTo>
                <a:cubicBezTo>
                  <a:pt x="848970" y="82550"/>
                  <a:pt x="836270" y="63500"/>
                  <a:pt x="820395" y="44450"/>
                </a:cubicBezTo>
                <a:cubicBezTo>
                  <a:pt x="804520" y="25400"/>
                  <a:pt x="790232" y="12700"/>
                  <a:pt x="775945" y="0"/>
                </a:cubicBezTo>
              </a:path>
            </a:pathLst>
          </a:cu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54" name="テキスト ボックス 2">
            <a:extLst>
              <a:ext uri="{FF2B5EF4-FFF2-40B4-BE49-F238E27FC236}">
                <a16:creationId xmlns:a16="http://schemas.microsoft.com/office/drawing/2014/main" id="{E548E78F-BC50-485D-9699-A1310B8C56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3377" y="6678612"/>
            <a:ext cx="1703386" cy="3714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txBody>
          <a:bodyPr wrap="square" lIns="131051" tIns="65528" rIns="131051" bIns="6552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3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ja-JP" altLang="en-US" sz="1543" dirty="0">
                <a:latin typeface="Meiryo UI" panose="020B0604030504040204" pitchFamily="50" charset="-128"/>
                <a:ea typeface="Meiryo UI" panose="020B0604030504040204" pitchFamily="50" charset="-128"/>
              </a:rPr>
              <a:t>森林整備</a:t>
            </a:r>
            <a:r>
              <a:rPr lang="en-US" altLang="ja-JP" sz="1543" dirty="0">
                <a:latin typeface="Meiryo UI" panose="020B0604030504040204" pitchFamily="50" charset="-128"/>
                <a:ea typeface="Meiryo UI" panose="020B0604030504040204" pitchFamily="50" charset="-128"/>
              </a:rPr>
              <a:t>1.2ha</a:t>
            </a:r>
            <a:endParaRPr lang="ja-JP" altLang="ja-JP" sz="1543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6405DBCD-48CB-4142-9C05-8DFE4121EC21}"/>
              </a:ext>
            </a:extLst>
          </p:cNvPr>
          <p:cNvCxnSpPr>
            <a:cxnSpLocks/>
          </p:cNvCxnSpPr>
          <p:nvPr/>
        </p:nvCxnSpPr>
        <p:spPr bwMode="auto">
          <a:xfrm flipH="1">
            <a:off x="3778250" y="7743825"/>
            <a:ext cx="1166813" cy="96838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>
            <a:extLst>
              <a:ext uri="{FF2B5EF4-FFF2-40B4-BE49-F238E27FC236}">
                <a16:creationId xmlns:a16="http://schemas.microsoft.com/office/drawing/2014/main" id="{C85A8A11-192E-45E9-ACB7-290227BC0B49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164682" y="6929634"/>
            <a:ext cx="588169" cy="518917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矢印コネクタ 63">
            <a:extLst>
              <a:ext uri="{FF2B5EF4-FFF2-40B4-BE49-F238E27FC236}">
                <a16:creationId xmlns:a16="http://schemas.microsoft.com/office/drawing/2014/main" id="{4DC87257-7306-4EF5-A40A-EF074B0F901E}"/>
              </a:ext>
            </a:extLst>
          </p:cNvPr>
          <p:cNvCxnSpPr>
            <a:cxnSpLocks/>
          </p:cNvCxnSpPr>
          <p:nvPr/>
        </p:nvCxnSpPr>
        <p:spPr>
          <a:xfrm flipH="1">
            <a:off x="3811588" y="7337425"/>
            <a:ext cx="198437" cy="14446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57" name="Text Box 12">
            <a:extLst>
              <a:ext uri="{FF2B5EF4-FFF2-40B4-BE49-F238E27FC236}">
                <a16:creationId xmlns:a16="http://schemas.microsoft.com/office/drawing/2014/main" id="{8430C2F4-E89B-480B-9A0A-C43E65A8D8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000" y="7129463"/>
            <a:ext cx="28892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3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①</a:t>
            </a:r>
          </a:p>
        </p:txBody>
      </p:sp>
      <p:cxnSp>
        <p:nvCxnSpPr>
          <p:cNvPr id="73" name="直線矢印コネクタ 72">
            <a:extLst>
              <a:ext uri="{FF2B5EF4-FFF2-40B4-BE49-F238E27FC236}">
                <a16:creationId xmlns:a16="http://schemas.microsoft.com/office/drawing/2014/main" id="{8514DE95-0875-4606-8C41-BEE6E084BC5D}"/>
              </a:ext>
            </a:extLst>
          </p:cNvPr>
          <p:cNvCxnSpPr>
            <a:cxnSpLocks/>
          </p:cNvCxnSpPr>
          <p:nvPr/>
        </p:nvCxnSpPr>
        <p:spPr>
          <a:xfrm>
            <a:off x="3827463" y="6921500"/>
            <a:ext cx="173037" cy="20796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59" name="Text Box 12">
            <a:extLst>
              <a:ext uri="{FF2B5EF4-FFF2-40B4-BE49-F238E27FC236}">
                <a16:creationId xmlns:a16="http://schemas.microsoft.com/office/drawing/2014/main" id="{38B37CDC-BCFB-4B8C-B394-1677D15507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3788" y="6678613"/>
            <a:ext cx="288925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3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1400" b="1">
                <a:latin typeface="Meiryo UI" panose="020B0604030504040204" pitchFamily="50" charset="-128"/>
                <a:ea typeface="Meiryo UI" panose="020B0604030504040204" pitchFamily="50" charset="-128"/>
              </a:rPr>
              <a:t>②</a:t>
            </a:r>
          </a:p>
        </p:txBody>
      </p:sp>
      <p:sp>
        <p:nvSpPr>
          <p:cNvPr id="8" name="フリーフォーム: 図形 7">
            <a:extLst>
              <a:ext uri="{FF2B5EF4-FFF2-40B4-BE49-F238E27FC236}">
                <a16:creationId xmlns:a16="http://schemas.microsoft.com/office/drawing/2014/main" id="{17A48CBD-FDE7-4A7D-9A21-47E727AA490F}"/>
              </a:ext>
            </a:extLst>
          </p:cNvPr>
          <p:cNvSpPr/>
          <p:nvPr/>
        </p:nvSpPr>
        <p:spPr>
          <a:xfrm>
            <a:off x="5616575" y="1173163"/>
            <a:ext cx="936625" cy="2832100"/>
          </a:xfrm>
          <a:custGeom>
            <a:avLst/>
            <a:gdLst>
              <a:gd name="connsiteX0" fmla="*/ 245973 w 936006"/>
              <a:gd name="connsiteY0" fmla="*/ 0 h 2832100"/>
              <a:gd name="connsiteX1" fmla="*/ 195173 w 936006"/>
              <a:gd name="connsiteY1" fmla="*/ 59267 h 2832100"/>
              <a:gd name="connsiteX2" fmla="*/ 152839 w 936006"/>
              <a:gd name="connsiteY2" fmla="*/ 148167 h 2832100"/>
              <a:gd name="connsiteX3" fmla="*/ 76639 w 936006"/>
              <a:gd name="connsiteY3" fmla="*/ 232834 h 2832100"/>
              <a:gd name="connsiteX4" fmla="*/ 68173 w 936006"/>
              <a:gd name="connsiteY4" fmla="*/ 321734 h 2832100"/>
              <a:gd name="connsiteX5" fmla="*/ 76639 w 936006"/>
              <a:gd name="connsiteY5" fmla="*/ 376767 h 2832100"/>
              <a:gd name="connsiteX6" fmla="*/ 51239 w 936006"/>
              <a:gd name="connsiteY6" fmla="*/ 427567 h 2832100"/>
              <a:gd name="connsiteX7" fmla="*/ 72406 w 936006"/>
              <a:gd name="connsiteY7" fmla="*/ 579967 h 2832100"/>
              <a:gd name="connsiteX8" fmla="*/ 72406 w 936006"/>
              <a:gd name="connsiteY8" fmla="*/ 719667 h 2832100"/>
              <a:gd name="connsiteX9" fmla="*/ 439 w 936006"/>
              <a:gd name="connsiteY9" fmla="*/ 948267 h 2832100"/>
              <a:gd name="connsiteX10" fmla="*/ 42773 w 936006"/>
              <a:gd name="connsiteY10" fmla="*/ 1028700 h 2832100"/>
              <a:gd name="connsiteX11" fmla="*/ 55473 w 936006"/>
              <a:gd name="connsiteY11" fmla="*/ 1079500 h 2832100"/>
              <a:gd name="connsiteX12" fmla="*/ 55473 w 936006"/>
              <a:gd name="connsiteY12" fmla="*/ 1202267 h 2832100"/>
              <a:gd name="connsiteX13" fmla="*/ 76639 w 936006"/>
              <a:gd name="connsiteY13" fmla="*/ 1333500 h 2832100"/>
              <a:gd name="connsiteX14" fmla="*/ 93573 w 936006"/>
              <a:gd name="connsiteY14" fmla="*/ 1413934 h 2832100"/>
              <a:gd name="connsiteX15" fmla="*/ 93573 w 936006"/>
              <a:gd name="connsiteY15" fmla="*/ 1524000 h 2832100"/>
              <a:gd name="connsiteX16" fmla="*/ 148606 w 936006"/>
              <a:gd name="connsiteY16" fmla="*/ 1646767 h 2832100"/>
              <a:gd name="connsiteX17" fmla="*/ 135906 w 936006"/>
              <a:gd name="connsiteY17" fmla="*/ 1731434 h 2832100"/>
              <a:gd name="connsiteX18" fmla="*/ 140139 w 936006"/>
              <a:gd name="connsiteY18" fmla="*/ 1773767 h 2832100"/>
              <a:gd name="connsiteX19" fmla="*/ 207873 w 936006"/>
              <a:gd name="connsiteY19" fmla="*/ 1866900 h 2832100"/>
              <a:gd name="connsiteX20" fmla="*/ 216339 w 936006"/>
              <a:gd name="connsiteY20" fmla="*/ 2070100 h 2832100"/>
              <a:gd name="connsiteX21" fmla="*/ 330639 w 936006"/>
              <a:gd name="connsiteY21" fmla="*/ 2065867 h 2832100"/>
              <a:gd name="connsiteX22" fmla="*/ 466106 w 936006"/>
              <a:gd name="connsiteY22" fmla="*/ 2120900 h 2832100"/>
              <a:gd name="connsiteX23" fmla="*/ 580406 w 936006"/>
              <a:gd name="connsiteY23" fmla="*/ 2209800 h 2832100"/>
              <a:gd name="connsiteX24" fmla="*/ 622739 w 936006"/>
              <a:gd name="connsiteY24" fmla="*/ 2345267 h 2832100"/>
              <a:gd name="connsiteX25" fmla="*/ 584639 w 936006"/>
              <a:gd name="connsiteY25" fmla="*/ 2442634 h 2832100"/>
              <a:gd name="connsiteX26" fmla="*/ 665073 w 936006"/>
              <a:gd name="connsiteY26" fmla="*/ 2518834 h 2832100"/>
              <a:gd name="connsiteX27" fmla="*/ 813239 w 936006"/>
              <a:gd name="connsiteY27" fmla="*/ 2607734 h 2832100"/>
              <a:gd name="connsiteX28" fmla="*/ 872506 w 936006"/>
              <a:gd name="connsiteY28" fmla="*/ 2679700 h 2832100"/>
              <a:gd name="connsiteX29" fmla="*/ 868273 w 936006"/>
              <a:gd name="connsiteY29" fmla="*/ 2772834 h 2832100"/>
              <a:gd name="connsiteX30" fmla="*/ 936006 w 936006"/>
              <a:gd name="connsiteY30" fmla="*/ 2832100 h 283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936006" h="2832100">
                <a:moveTo>
                  <a:pt x="245973" y="0"/>
                </a:moveTo>
                <a:cubicBezTo>
                  <a:pt x="228334" y="17286"/>
                  <a:pt x="210695" y="34573"/>
                  <a:pt x="195173" y="59267"/>
                </a:cubicBezTo>
                <a:cubicBezTo>
                  <a:pt x="179651" y="83961"/>
                  <a:pt x="172595" y="119239"/>
                  <a:pt x="152839" y="148167"/>
                </a:cubicBezTo>
                <a:cubicBezTo>
                  <a:pt x="133083" y="177095"/>
                  <a:pt x="90750" y="203906"/>
                  <a:pt x="76639" y="232834"/>
                </a:cubicBezTo>
                <a:cubicBezTo>
                  <a:pt x="62528" y="261762"/>
                  <a:pt x="68173" y="297745"/>
                  <a:pt x="68173" y="321734"/>
                </a:cubicBezTo>
                <a:cubicBezTo>
                  <a:pt x="68173" y="345723"/>
                  <a:pt x="79461" y="359128"/>
                  <a:pt x="76639" y="376767"/>
                </a:cubicBezTo>
                <a:cubicBezTo>
                  <a:pt x="73817" y="394406"/>
                  <a:pt x="51944" y="393700"/>
                  <a:pt x="51239" y="427567"/>
                </a:cubicBezTo>
                <a:cubicBezTo>
                  <a:pt x="50533" y="461434"/>
                  <a:pt x="68878" y="531284"/>
                  <a:pt x="72406" y="579967"/>
                </a:cubicBezTo>
                <a:cubicBezTo>
                  <a:pt x="75934" y="628650"/>
                  <a:pt x="84400" y="658284"/>
                  <a:pt x="72406" y="719667"/>
                </a:cubicBezTo>
                <a:cubicBezTo>
                  <a:pt x="60412" y="781050"/>
                  <a:pt x="5378" y="896762"/>
                  <a:pt x="439" y="948267"/>
                </a:cubicBezTo>
                <a:cubicBezTo>
                  <a:pt x="-4500" y="999773"/>
                  <a:pt x="33601" y="1006828"/>
                  <a:pt x="42773" y="1028700"/>
                </a:cubicBezTo>
                <a:cubicBezTo>
                  <a:pt x="51945" y="1050572"/>
                  <a:pt x="53356" y="1050572"/>
                  <a:pt x="55473" y="1079500"/>
                </a:cubicBezTo>
                <a:cubicBezTo>
                  <a:pt x="57590" y="1108428"/>
                  <a:pt x="51945" y="1159934"/>
                  <a:pt x="55473" y="1202267"/>
                </a:cubicBezTo>
                <a:cubicBezTo>
                  <a:pt x="59001" y="1244600"/>
                  <a:pt x="70289" y="1298222"/>
                  <a:pt x="76639" y="1333500"/>
                </a:cubicBezTo>
                <a:cubicBezTo>
                  <a:pt x="82989" y="1368778"/>
                  <a:pt x="90751" y="1382184"/>
                  <a:pt x="93573" y="1413934"/>
                </a:cubicBezTo>
                <a:cubicBezTo>
                  <a:pt x="96395" y="1445684"/>
                  <a:pt x="84401" y="1485195"/>
                  <a:pt x="93573" y="1524000"/>
                </a:cubicBezTo>
                <a:cubicBezTo>
                  <a:pt x="102745" y="1562806"/>
                  <a:pt x="141551" y="1612195"/>
                  <a:pt x="148606" y="1646767"/>
                </a:cubicBezTo>
                <a:cubicBezTo>
                  <a:pt x="155661" y="1681339"/>
                  <a:pt x="137317" y="1710267"/>
                  <a:pt x="135906" y="1731434"/>
                </a:cubicBezTo>
                <a:cubicBezTo>
                  <a:pt x="134495" y="1752601"/>
                  <a:pt x="128144" y="1751189"/>
                  <a:pt x="140139" y="1773767"/>
                </a:cubicBezTo>
                <a:cubicBezTo>
                  <a:pt x="152133" y="1796345"/>
                  <a:pt x="195173" y="1817511"/>
                  <a:pt x="207873" y="1866900"/>
                </a:cubicBezTo>
                <a:cubicBezTo>
                  <a:pt x="220573" y="1916289"/>
                  <a:pt x="195878" y="2036939"/>
                  <a:pt x="216339" y="2070100"/>
                </a:cubicBezTo>
                <a:cubicBezTo>
                  <a:pt x="236800" y="2103261"/>
                  <a:pt x="289011" y="2057400"/>
                  <a:pt x="330639" y="2065867"/>
                </a:cubicBezTo>
                <a:cubicBezTo>
                  <a:pt x="372267" y="2074334"/>
                  <a:pt x="424478" y="2096911"/>
                  <a:pt x="466106" y="2120900"/>
                </a:cubicBezTo>
                <a:cubicBezTo>
                  <a:pt x="507734" y="2144889"/>
                  <a:pt x="554301" y="2172406"/>
                  <a:pt x="580406" y="2209800"/>
                </a:cubicBezTo>
                <a:cubicBezTo>
                  <a:pt x="606511" y="2247194"/>
                  <a:pt x="622034" y="2306461"/>
                  <a:pt x="622739" y="2345267"/>
                </a:cubicBezTo>
                <a:cubicBezTo>
                  <a:pt x="623445" y="2384073"/>
                  <a:pt x="577583" y="2413706"/>
                  <a:pt x="584639" y="2442634"/>
                </a:cubicBezTo>
                <a:cubicBezTo>
                  <a:pt x="591695" y="2471562"/>
                  <a:pt x="626973" y="2491317"/>
                  <a:pt x="665073" y="2518834"/>
                </a:cubicBezTo>
                <a:cubicBezTo>
                  <a:pt x="703173" y="2546351"/>
                  <a:pt x="778667" y="2580923"/>
                  <a:pt x="813239" y="2607734"/>
                </a:cubicBezTo>
                <a:cubicBezTo>
                  <a:pt x="847811" y="2634545"/>
                  <a:pt x="863334" y="2652183"/>
                  <a:pt x="872506" y="2679700"/>
                </a:cubicBezTo>
                <a:cubicBezTo>
                  <a:pt x="881678" y="2707217"/>
                  <a:pt x="857690" y="2747434"/>
                  <a:pt x="868273" y="2772834"/>
                </a:cubicBezTo>
                <a:cubicBezTo>
                  <a:pt x="878856" y="2798234"/>
                  <a:pt x="922601" y="2822222"/>
                  <a:pt x="936006" y="2832100"/>
                </a:cubicBezTo>
              </a:path>
            </a:pathLst>
          </a:cu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cxnSp>
        <p:nvCxnSpPr>
          <p:cNvPr id="65" name="直線コネクタ 64">
            <a:extLst>
              <a:ext uri="{FF2B5EF4-FFF2-40B4-BE49-F238E27FC236}">
                <a16:creationId xmlns:a16="http://schemas.microsoft.com/office/drawing/2014/main" id="{906D2486-4538-4FD0-9F11-356D2134E4D8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162300" y="6929634"/>
            <a:ext cx="644416" cy="179789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コネクタ 65">
            <a:extLst>
              <a:ext uri="{FF2B5EF4-FFF2-40B4-BE49-F238E27FC236}">
                <a16:creationId xmlns:a16="http://schemas.microsoft.com/office/drawing/2014/main" id="{A2EF9BCD-8264-46DB-8EED-7D0FBF9E14A5}"/>
              </a:ext>
            </a:extLst>
          </p:cNvPr>
          <p:cNvCxnSpPr>
            <a:cxnSpLocks/>
          </p:cNvCxnSpPr>
          <p:nvPr/>
        </p:nvCxnSpPr>
        <p:spPr bwMode="auto">
          <a:xfrm flipH="1">
            <a:off x="3188550" y="6779915"/>
            <a:ext cx="829304" cy="13206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コネクタ 67">
            <a:extLst>
              <a:ext uri="{FF2B5EF4-FFF2-40B4-BE49-F238E27FC236}">
                <a16:creationId xmlns:a16="http://schemas.microsoft.com/office/drawing/2014/main" id="{2BBE0FC8-41ED-4BCC-83B1-94FE9873E37D}"/>
              </a:ext>
            </a:extLst>
          </p:cNvPr>
          <p:cNvCxnSpPr>
            <a:cxnSpLocks/>
          </p:cNvCxnSpPr>
          <p:nvPr/>
        </p:nvCxnSpPr>
        <p:spPr bwMode="auto">
          <a:xfrm flipH="1">
            <a:off x="3160316" y="6515396"/>
            <a:ext cx="923817" cy="40134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図 2">
            <a:extLst>
              <a:ext uri="{FF2B5EF4-FFF2-40B4-BE49-F238E27FC236}">
                <a16:creationId xmlns:a16="http://schemas.microsoft.com/office/drawing/2014/main" id="{FAE300DD-F119-4222-AF5A-5C9B7C503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91588" y="4184650"/>
            <a:ext cx="258445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図 84">
            <a:extLst>
              <a:ext uri="{FF2B5EF4-FFF2-40B4-BE49-F238E27FC236}">
                <a16:creationId xmlns:a16="http://schemas.microsoft.com/office/drawing/2014/main" id="{66FDBA6F-8AB3-4937-A112-31B879203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25200" y="5314950"/>
            <a:ext cx="2441575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Rectangle 2">
            <a:extLst>
              <a:ext uri="{FF2B5EF4-FFF2-40B4-BE49-F238E27FC236}">
                <a16:creationId xmlns:a16="http://schemas.microsoft.com/office/drawing/2014/main" id="{393DBE88-864A-43CC-B147-9E318C3A0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775" y="369688"/>
            <a:ext cx="12904788" cy="50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1101725" indent="-422275">
              <a:spcBef>
                <a:spcPct val="20000"/>
              </a:spcBef>
              <a:buFont typeface="Arial" panose="020B0604020202020204" pitchFamily="34" charset="0"/>
              <a:buChar char="–"/>
              <a:defRPr kumimoji="1" sz="4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695450" indent="-338138">
              <a:spcBef>
                <a:spcPct val="20000"/>
              </a:spcBef>
              <a:buFont typeface="Arial" panose="020B0604020202020204" pitchFamily="34" charset="0"/>
              <a:buChar char="•"/>
              <a:defRPr kumimoji="1" sz="3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2374900" indent="-338138">
              <a:spcBef>
                <a:spcPct val="20000"/>
              </a:spcBef>
              <a:buFont typeface="Arial" panose="020B0604020202020204" pitchFamily="34" charset="0"/>
              <a:buChar char="–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3052763" indent="-338138">
              <a:spcBef>
                <a:spcPct val="20000"/>
              </a:spcBef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3509963" indent="-338138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3967163" indent="-338138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4424363" indent="-338138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4881563" indent="-338138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400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令和６年</a:t>
            </a:r>
            <a:r>
              <a:rPr lang="ja-JP" altLang="ja-JP" sz="2400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度　</a:t>
            </a: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流域保全森林防災事業実績</a:t>
            </a:r>
            <a:r>
              <a:rPr lang="ja-JP" altLang="en-US" sz="2400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（</a:t>
            </a:r>
            <a:r>
              <a:rPr lang="en-US" altLang="ja-JP" sz="2400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</a:t>
            </a:r>
            <a:r>
              <a:rPr lang="ja-JP" altLang="en-US" sz="2400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）</a:t>
            </a: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高槻市川久保地区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4F0C697-A431-4950-BAA4-AFC98CB6B0B7}"/>
              </a:ext>
            </a:extLst>
          </p:cNvPr>
          <p:cNvSpPr/>
          <p:nvPr/>
        </p:nvSpPr>
        <p:spPr>
          <a:xfrm>
            <a:off x="9669463" y="182363"/>
            <a:ext cx="1263650" cy="320675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779" tIns="67890" rIns="135779" bIns="67890" anchor="ctr">
            <a:spAutoFit/>
          </a:bodyPr>
          <a:lstStyle/>
          <a:p>
            <a:pPr>
              <a:defRPr/>
            </a:pPr>
            <a:r>
              <a:rPr lang="ja-JP" altLang="en-US" sz="1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かわくぼ</a:t>
            </a:r>
          </a:p>
        </p:txBody>
      </p:sp>
      <p:sp>
        <p:nvSpPr>
          <p:cNvPr id="10246" name="テキスト ボックス 2">
            <a:extLst>
              <a:ext uri="{FF2B5EF4-FFF2-40B4-BE49-F238E27FC236}">
                <a16:creationId xmlns:a16="http://schemas.microsoft.com/office/drawing/2014/main" id="{F9826672-4A79-41FE-88AF-43017DB510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7725" y="5986463"/>
            <a:ext cx="2016125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5779" tIns="67890" rIns="135779" bIns="678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3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ja-JP" altLang="en-US" sz="120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森林整備 </a:t>
            </a:r>
            <a:r>
              <a:rPr lang="en-US" altLang="ja-JP" sz="120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0.5ha</a:t>
            </a:r>
            <a:endParaRPr lang="ja-JP" altLang="ja-JP" sz="120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0247" name="図 1">
            <a:extLst>
              <a:ext uri="{FF2B5EF4-FFF2-40B4-BE49-F238E27FC236}">
                <a16:creationId xmlns:a16="http://schemas.microsoft.com/office/drawing/2014/main" id="{632D4E8B-6DD8-4EF1-857F-A51BC9C06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21763" y="870613"/>
            <a:ext cx="4351337" cy="295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9" name="表 78">
            <a:extLst>
              <a:ext uri="{FF2B5EF4-FFF2-40B4-BE49-F238E27FC236}">
                <a16:creationId xmlns:a16="http://schemas.microsoft.com/office/drawing/2014/main" id="{270ED705-0AAE-4675-90DD-42AE19806E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2636817"/>
              </p:ext>
            </p:extLst>
          </p:nvPr>
        </p:nvGraphicFramePr>
        <p:xfrm>
          <a:off x="9029700" y="7573963"/>
          <a:ext cx="4343399" cy="17573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6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890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8419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内　容</a:t>
                      </a:r>
                    </a:p>
                  </a:txBody>
                  <a:tcPr marL="91437" marR="91437" marT="45738" marB="4573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R</a:t>
                      </a:r>
                      <a:r>
                        <a:rPr kumimoji="1" lang="ja-JP" altLang="en-US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６</a:t>
                      </a:r>
                      <a:endParaRPr kumimoji="1" lang="en-US" altLang="ja-JP" sz="140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  <a:p>
                      <a:pPr algn="ctr"/>
                      <a:r>
                        <a:rPr kumimoji="1" lang="ja-JP" altLang="en-US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計画</a:t>
                      </a:r>
                    </a:p>
                  </a:txBody>
                  <a:tcPr marL="91437" marR="91437" marT="45738" marB="4573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R</a:t>
                      </a:r>
                      <a:r>
                        <a:rPr kumimoji="1" lang="ja-JP" altLang="en-US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６</a:t>
                      </a:r>
                      <a:endParaRPr kumimoji="1" lang="en-US" altLang="ja-JP" sz="140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  <a:p>
                      <a:pPr algn="ctr"/>
                      <a:r>
                        <a:rPr kumimoji="1" lang="ja-JP" altLang="en-US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実績</a:t>
                      </a:r>
                    </a:p>
                  </a:txBody>
                  <a:tcPr marL="91437" marR="91437" marT="45738" marB="4573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備　考</a:t>
                      </a:r>
                    </a:p>
                  </a:txBody>
                  <a:tcPr marL="91437" marR="91437" marT="45738" marB="45738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3163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森林整備（</a:t>
                      </a:r>
                      <a:r>
                        <a:rPr kumimoji="1" lang="en-US" altLang="ja-JP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ha</a:t>
                      </a:r>
                      <a:r>
                        <a:rPr kumimoji="1" lang="ja-JP" altLang="en-US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）</a:t>
                      </a:r>
                    </a:p>
                  </a:txBody>
                  <a:tcPr marL="91437" marR="91437" marT="45738" marB="4573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0.5</a:t>
                      </a:r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1437" marR="91437" marT="45738" marB="4573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0.5</a:t>
                      </a:r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1437" marR="91437" marT="45738" marB="45738" anchor="ctr"/>
                </a:tc>
                <a:tc>
                  <a:txBody>
                    <a:bodyPr/>
                    <a:lstStyle/>
                    <a:p>
                      <a:pPr marL="0" marR="0" lvl="0" indent="0" algn="l" defTabSz="13575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20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  <a:p>
                      <a:pPr marL="0" marR="0" lvl="0" indent="0" algn="l" defTabSz="13575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　　Ｒ７年度植栽予定</a:t>
                      </a:r>
                      <a:endParaRPr kumimoji="1" lang="en-US" altLang="ja-JP" sz="120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  <a:p>
                      <a:pPr marL="0" marR="0" indent="0" algn="l" defTabSz="13575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20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1437" marR="91437" marT="45738" marB="45738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0" name="テキスト ボックス 2">
            <a:extLst>
              <a:ext uri="{FF2B5EF4-FFF2-40B4-BE49-F238E27FC236}">
                <a16:creationId xmlns:a16="http://schemas.microsoft.com/office/drawing/2014/main" id="{A019ED94-02C2-41BA-ACFB-CB27075A2B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63013" y="3761450"/>
            <a:ext cx="4497387" cy="420688"/>
          </a:xfrm>
          <a:prstGeom prst="rect">
            <a:avLst/>
          </a:prstGeom>
          <a:noFill/>
          <a:ln>
            <a:noFill/>
          </a:ln>
          <a:effectLst/>
        </p:spPr>
        <p:txBody>
          <a:bodyPr lIns="196078" tIns="98040" rIns="196078" bIns="9804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3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ja-JP" altLang="en-US" sz="1445" dirty="0">
                <a:latin typeface="Meiryo UI" panose="020B0604030504040204" pitchFamily="50" charset="-128"/>
                <a:ea typeface="Meiryo UI" panose="020B0604030504040204" pitchFamily="50" charset="-128"/>
              </a:rPr>
              <a:t>写真①　森林整備（風倒木処理）の実施状況</a:t>
            </a:r>
            <a:endParaRPr lang="ja-JP" altLang="ja-JP" sz="1445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1" name="テキスト ボックス 2">
            <a:extLst>
              <a:ext uri="{FF2B5EF4-FFF2-40B4-BE49-F238E27FC236}">
                <a16:creationId xmlns:a16="http://schemas.microsoft.com/office/drawing/2014/main" id="{E7351D40-3233-435D-A7C4-E16E732A73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6506" y="7123113"/>
            <a:ext cx="4497387" cy="420687"/>
          </a:xfrm>
          <a:prstGeom prst="rect">
            <a:avLst/>
          </a:prstGeom>
          <a:noFill/>
          <a:ln>
            <a:noFill/>
          </a:ln>
          <a:effectLst/>
        </p:spPr>
        <p:txBody>
          <a:bodyPr lIns="196078" tIns="98040" rIns="196078" bIns="9804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3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ja-JP" altLang="en-US" sz="1445" dirty="0">
                <a:latin typeface="Meiryo UI" panose="020B0604030504040204" pitchFamily="50" charset="-128"/>
                <a:ea typeface="Meiryo UI" panose="020B0604030504040204" pitchFamily="50" charset="-128"/>
              </a:rPr>
              <a:t>写真②　森林整備（風倒木処理）の実施状況</a:t>
            </a:r>
            <a:endParaRPr lang="ja-JP" altLang="ja-JP" sz="1445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2" name="テキスト ボックス 2">
            <a:extLst>
              <a:ext uri="{FF2B5EF4-FFF2-40B4-BE49-F238E27FC236}">
                <a16:creationId xmlns:a16="http://schemas.microsoft.com/office/drawing/2014/main" id="{D2BEE426-4D89-404F-9539-831A7D78DF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31650" y="3556663"/>
            <a:ext cx="1489075" cy="311150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noFill/>
          </a:ln>
        </p:spPr>
        <p:txBody>
          <a:bodyPr lIns="131051" tIns="65528" rIns="131051" bIns="6552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3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ja-JP" altLang="en-US" sz="1158" dirty="0">
                <a:latin typeface="Meiryo UI" panose="020B0604030504040204" pitchFamily="50" charset="-128"/>
                <a:ea typeface="Meiryo UI" panose="020B0604030504040204" pitchFamily="50" charset="-128"/>
              </a:rPr>
              <a:t>撮影日：</a:t>
            </a:r>
            <a:r>
              <a:rPr lang="en-US" altLang="ja-JP" sz="1158" dirty="0">
                <a:latin typeface="Meiryo UI" panose="020B0604030504040204" pitchFamily="50" charset="-128"/>
                <a:ea typeface="Meiryo UI" panose="020B0604030504040204" pitchFamily="50" charset="-128"/>
              </a:rPr>
              <a:t>R7.2.27</a:t>
            </a:r>
            <a:endParaRPr lang="ja-JP" altLang="ja-JP" sz="1158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0268" name="Picture 41" descr="D:\KinamiK\Desktop\201204121431150e1.png">
            <a:extLst>
              <a:ext uri="{FF2B5EF4-FFF2-40B4-BE49-F238E27FC236}">
                <a16:creationId xmlns:a16="http://schemas.microsoft.com/office/drawing/2014/main" id="{48147749-616D-4D9C-B2E0-5DFD27DEE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00000">
            <a:off x="7165975" y="1381125"/>
            <a:ext cx="1003300" cy="100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9" name="Picture 3">
            <a:extLst>
              <a:ext uri="{FF2B5EF4-FFF2-40B4-BE49-F238E27FC236}">
                <a16:creationId xmlns:a16="http://schemas.microsoft.com/office/drawing/2014/main" id="{0405BAB2-C0A3-4CEF-BDAB-0493015A0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875" y="857250"/>
            <a:ext cx="8372475" cy="78073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A758016B-2D40-46BD-8606-0FFDE507C7D7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505200" y="6897688"/>
            <a:ext cx="523875" cy="584200"/>
          </a:xfrm>
          <a:prstGeom prst="straightConnector1">
            <a:avLst/>
          </a:prstGeom>
          <a:ln w="6350">
            <a:solidFill>
              <a:schemeClr val="tx1"/>
            </a:solidFill>
            <a:headEnd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245DF4DC-A918-4837-AE3F-27868B1CB66A}"/>
              </a:ext>
            </a:extLst>
          </p:cNvPr>
          <p:cNvCxnSpPr/>
          <p:nvPr/>
        </p:nvCxnSpPr>
        <p:spPr bwMode="auto">
          <a:xfrm flipH="1" flipV="1">
            <a:off x="4559300" y="6027738"/>
            <a:ext cx="587375" cy="665162"/>
          </a:xfrm>
          <a:prstGeom prst="straightConnector1">
            <a:avLst/>
          </a:prstGeom>
          <a:ln w="6350">
            <a:solidFill>
              <a:schemeClr val="tx1"/>
            </a:solidFill>
            <a:headEnd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68FC3DAC-BCEF-4582-8AA2-49DFFD12008B}"/>
              </a:ext>
            </a:extLst>
          </p:cNvPr>
          <p:cNvSpPr/>
          <p:nvPr/>
        </p:nvSpPr>
        <p:spPr bwMode="auto">
          <a:xfrm>
            <a:off x="708025" y="4703763"/>
            <a:ext cx="1420813" cy="365125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779" tIns="67890" rIns="135779" bIns="67890" anchor="ctr">
            <a:spAutoFit/>
          </a:bodyPr>
          <a:lstStyle/>
          <a:p>
            <a:pPr algn="ctr">
              <a:defRPr/>
            </a:pP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川久保</a:t>
            </a:r>
          </a:p>
        </p:txBody>
      </p:sp>
      <p:sp>
        <p:nvSpPr>
          <p:cNvPr id="20" name="フリーフォーム 19">
            <a:extLst>
              <a:ext uri="{FF2B5EF4-FFF2-40B4-BE49-F238E27FC236}">
                <a16:creationId xmlns:a16="http://schemas.microsoft.com/office/drawing/2014/main" id="{7FC8A88D-8868-43C5-9486-AD2626A906EC}"/>
              </a:ext>
            </a:extLst>
          </p:cNvPr>
          <p:cNvSpPr>
            <a:spLocks noChangeAspect="1"/>
          </p:cNvSpPr>
          <p:nvPr/>
        </p:nvSpPr>
        <p:spPr bwMode="auto">
          <a:xfrm rot="1800000">
            <a:off x="2214563" y="752475"/>
            <a:ext cx="5634037" cy="7645400"/>
          </a:xfrm>
          <a:custGeom>
            <a:avLst/>
            <a:gdLst>
              <a:gd name="connsiteX0" fmla="*/ 285750 w 8515350"/>
              <a:gd name="connsiteY0" fmla="*/ 1619250 h 4352925"/>
              <a:gd name="connsiteX1" fmla="*/ 0 w 8515350"/>
              <a:gd name="connsiteY1" fmla="*/ 1933575 h 4352925"/>
              <a:gd name="connsiteX2" fmla="*/ 266700 w 8515350"/>
              <a:gd name="connsiteY2" fmla="*/ 1981200 h 4352925"/>
              <a:gd name="connsiteX3" fmla="*/ 619125 w 8515350"/>
              <a:gd name="connsiteY3" fmla="*/ 2009775 h 4352925"/>
              <a:gd name="connsiteX4" fmla="*/ 828675 w 8515350"/>
              <a:gd name="connsiteY4" fmla="*/ 2219325 h 4352925"/>
              <a:gd name="connsiteX5" fmla="*/ 1171575 w 8515350"/>
              <a:gd name="connsiteY5" fmla="*/ 2209800 h 4352925"/>
              <a:gd name="connsiteX6" fmla="*/ 1552575 w 8515350"/>
              <a:gd name="connsiteY6" fmla="*/ 2333625 h 4352925"/>
              <a:gd name="connsiteX7" fmla="*/ 2257425 w 8515350"/>
              <a:gd name="connsiteY7" fmla="*/ 2543175 h 4352925"/>
              <a:gd name="connsiteX8" fmla="*/ 2362200 w 8515350"/>
              <a:gd name="connsiteY8" fmla="*/ 2352675 h 4352925"/>
              <a:gd name="connsiteX9" fmla="*/ 3162300 w 8515350"/>
              <a:gd name="connsiteY9" fmla="*/ 2171700 h 4352925"/>
              <a:gd name="connsiteX10" fmla="*/ 3543300 w 8515350"/>
              <a:gd name="connsiteY10" fmla="*/ 2038350 h 4352925"/>
              <a:gd name="connsiteX11" fmla="*/ 4095750 w 8515350"/>
              <a:gd name="connsiteY11" fmla="*/ 2000250 h 4352925"/>
              <a:gd name="connsiteX12" fmla="*/ 4400550 w 8515350"/>
              <a:gd name="connsiteY12" fmla="*/ 1895475 h 4352925"/>
              <a:gd name="connsiteX13" fmla="*/ 4638675 w 8515350"/>
              <a:gd name="connsiteY13" fmla="*/ 1543050 h 4352925"/>
              <a:gd name="connsiteX14" fmla="*/ 4733925 w 8515350"/>
              <a:gd name="connsiteY14" fmla="*/ 1390650 h 4352925"/>
              <a:gd name="connsiteX15" fmla="*/ 5305425 w 8515350"/>
              <a:gd name="connsiteY15" fmla="*/ 1295400 h 4352925"/>
              <a:gd name="connsiteX16" fmla="*/ 5753100 w 8515350"/>
              <a:gd name="connsiteY16" fmla="*/ 1476375 h 4352925"/>
              <a:gd name="connsiteX17" fmla="*/ 6143625 w 8515350"/>
              <a:gd name="connsiteY17" fmla="*/ 1743075 h 4352925"/>
              <a:gd name="connsiteX18" fmla="*/ 6543675 w 8515350"/>
              <a:gd name="connsiteY18" fmla="*/ 1724025 h 4352925"/>
              <a:gd name="connsiteX19" fmla="*/ 6981825 w 8515350"/>
              <a:gd name="connsiteY19" fmla="*/ 2066925 h 4352925"/>
              <a:gd name="connsiteX20" fmla="*/ 7343775 w 8515350"/>
              <a:gd name="connsiteY20" fmla="*/ 2324100 h 4352925"/>
              <a:gd name="connsiteX21" fmla="*/ 7581900 w 8515350"/>
              <a:gd name="connsiteY21" fmla="*/ 2743200 h 4352925"/>
              <a:gd name="connsiteX22" fmla="*/ 7924800 w 8515350"/>
              <a:gd name="connsiteY22" fmla="*/ 3400425 h 4352925"/>
              <a:gd name="connsiteX23" fmla="*/ 8515350 w 8515350"/>
              <a:gd name="connsiteY23" fmla="*/ 4352925 h 4352925"/>
              <a:gd name="connsiteX24" fmla="*/ 8477250 w 8515350"/>
              <a:gd name="connsiteY24" fmla="*/ 542925 h 4352925"/>
              <a:gd name="connsiteX25" fmla="*/ 7781925 w 8515350"/>
              <a:gd name="connsiteY25" fmla="*/ 523875 h 4352925"/>
              <a:gd name="connsiteX26" fmla="*/ 7077075 w 8515350"/>
              <a:gd name="connsiteY26" fmla="*/ 419100 h 4352925"/>
              <a:gd name="connsiteX27" fmla="*/ 6638925 w 8515350"/>
              <a:gd name="connsiteY27" fmla="*/ 142875 h 4352925"/>
              <a:gd name="connsiteX28" fmla="*/ 6391275 w 8515350"/>
              <a:gd name="connsiteY28" fmla="*/ 0 h 4352925"/>
              <a:gd name="connsiteX29" fmla="*/ 5934075 w 8515350"/>
              <a:gd name="connsiteY29" fmla="*/ 114300 h 4352925"/>
              <a:gd name="connsiteX30" fmla="*/ 5391150 w 8515350"/>
              <a:gd name="connsiteY30" fmla="*/ 361950 h 4352925"/>
              <a:gd name="connsiteX31" fmla="*/ 4829175 w 8515350"/>
              <a:gd name="connsiteY31" fmla="*/ 428625 h 4352925"/>
              <a:gd name="connsiteX32" fmla="*/ 4267200 w 8515350"/>
              <a:gd name="connsiteY32" fmla="*/ 723900 h 4352925"/>
              <a:gd name="connsiteX33" fmla="*/ 3914775 w 8515350"/>
              <a:gd name="connsiteY33" fmla="*/ 866775 h 4352925"/>
              <a:gd name="connsiteX34" fmla="*/ 3600450 w 8515350"/>
              <a:gd name="connsiteY34" fmla="*/ 1257300 h 4352925"/>
              <a:gd name="connsiteX35" fmla="*/ 3524250 w 8515350"/>
              <a:gd name="connsiteY35" fmla="*/ 1571625 h 4352925"/>
              <a:gd name="connsiteX36" fmla="*/ 3228975 w 8515350"/>
              <a:gd name="connsiteY36" fmla="*/ 1695450 h 4352925"/>
              <a:gd name="connsiteX37" fmla="*/ 2771775 w 8515350"/>
              <a:gd name="connsiteY37" fmla="*/ 1838325 h 4352925"/>
              <a:gd name="connsiteX38" fmla="*/ 2524125 w 8515350"/>
              <a:gd name="connsiteY38" fmla="*/ 2105025 h 4352925"/>
              <a:gd name="connsiteX39" fmla="*/ 2047875 w 8515350"/>
              <a:gd name="connsiteY39" fmla="*/ 2124075 h 4352925"/>
              <a:gd name="connsiteX40" fmla="*/ 1590675 w 8515350"/>
              <a:gd name="connsiteY40" fmla="*/ 2057400 h 4352925"/>
              <a:gd name="connsiteX41" fmla="*/ 1209675 w 8515350"/>
              <a:gd name="connsiteY41" fmla="*/ 2085975 h 4352925"/>
              <a:gd name="connsiteX42" fmla="*/ 590550 w 8515350"/>
              <a:gd name="connsiteY42" fmla="*/ 1800225 h 4352925"/>
              <a:gd name="connsiteX43" fmla="*/ 285750 w 8515350"/>
              <a:gd name="connsiteY43" fmla="*/ 1619250 h 4352925"/>
              <a:gd name="connsiteX0" fmla="*/ 285750 w 8515350"/>
              <a:gd name="connsiteY0" fmla="*/ 1587500 h 4352925"/>
              <a:gd name="connsiteX1" fmla="*/ 0 w 8515350"/>
              <a:gd name="connsiteY1" fmla="*/ 1933575 h 4352925"/>
              <a:gd name="connsiteX2" fmla="*/ 266700 w 8515350"/>
              <a:gd name="connsiteY2" fmla="*/ 1981200 h 4352925"/>
              <a:gd name="connsiteX3" fmla="*/ 619125 w 8515350"/>
              <a:gd name="connsiteY3" fmla="*/ 2009775 h 4352925"/>
              <a:gd name="connsiteX4" fmla="*/ 828675 w 8515350"/>
              <a:gd name="connsiteY4" fmla="*/ 2219325 h 4352925"/>
              <a:gd name="connsiteX5" fmla="*/ 1171575 w 8515350"/>
              <a:gd name="connsiteY5" fmla="*/ 2209800 h 4352925"/>
              <a:gd name="connsiteX6" fmla="*/ 1552575 w 8515350"/>
              <a:gd name="connsiteY6" fmla="*/ 2333625 h 4352925"/>
              <a:gd name="connsiteX7" fmla="*/ 2257425 w 8515350"/>
              <a:gd name="connsiteY7" fmla="*/ 2543175 h 4352925"/>
              <a:gd name="connsiteX8" fmla="*/ 2362200 w 8515350"/>
              <a:gd name="connsiteY8" fmla="*/ 2352675 h 4352925"/>
              <a:gd name="connsiteX9" fmla="*/ 3162300 w 8515350"/>
              <a:gd name="connsiteY9" fmla="*/ 2171700 h 4352925"/>
              <a:gd name="connsiteX10" fmla="*/ 3543300 w 8515350"/>
              <a:gd name="connsiteY10" fmla="*/ 2038350 h 4352925"/>
              <a:gd name="connsiteX11" fmla="*/ 4095750 w 8515350"/>
              <a:gd name="connsiteY11" fmla="*/ 2000250 h 4352925"/>
              <a:gd name="connsiteX12" fmla="*/ 4400550 w 8515350"/>
              <a:gd name="connsiteY12" fmla="*/ 1895475 h 4352925"/>
              <a:gd name="connsiteX13" fmla="*/ 4638675 w 8515350"/>
              <a:gd name="connsiteY13" fmla="*/ 1543050 h 4352925"/>
              <a:gd name="connsiteX14" fmla="*/ 4733925 w 8515350"/>
              <a:gd name="connsiteY14" fmla="*/ 1390650 h 4352925"/>
              <a:gd name="connsiteX15" fmla="*/ 5305425 w 8515350"/>
              <a:gd name="connsiteY15" fmla="*/ 1295400 h 4352925"/>
              <a:gd name="connsiteX16" fmla="*/ 5753100 w 8515350"/>
              <a:gd name="connsiteY16" fmla="*/ 1476375 h 4352925"/>
              <a:gd name="connsiteX17" fmla="*/ 6143625 w 8515350"/>
              <a:gd name="connsiteY17" fmla="*/ 1743075 h 4352925"/>
              <a:gd name="connsiteX18" fmla="*/ 6543675 w 8515350"/>
              <a:gd name="connsiteY18" fmla="*/ 1724025 h 4352925"/>
              <a:gd name="connsiteX19" fmla="*/ 6981825 w 8515350"/>
              <a:gd name="connsiteY19" fmla="*/ 2066925 h 4352925"/>
              <a:gd name="connsiteX20" fmla="*/ 7343775 w 8515350"/>
              <a:gd name="connsiteY20" fmla="*/ 2324100 h 4352925"/>
              <a:gd name="connsiteX21" fmla="*/ 7581900 w 8515350"/>
              <a:gd name="connsiteY21" fmla="*/ 2743200 h 4352925"/>
              <a:gd name="connsiteX22" fmla="*/ 7924800 w 8515350"/>
              <a:gd name="connsiteY22" fmla="*/ 3400425 h 4352925"/>
              <a:gd name="connsiteX23" fmla="*/ 8515350 w 8515350"/>
              <a:gd name="connsiteY23" fmla="*/ 4352925 h 4352925"/>
              <a:gd name="connsiteX24" fmla="*/ 8477250 w 8515350"/>
              <a:gd name="connsiteY24" fmla="*/ 542925 h 4352925"/>
              <a:gd name="connsiteX25" fmla="*/ 7781925 w 8515350"/>
              <a:gd name="connsiteY25" fmla="*/ 523875 h 4352925"/>
              <a:gd name="connsiteX26" fmla="*/ 7077075 w 8515350"/>
              <a:gd name="connsiteY26" fmla="*/ 419100 h 4352925"/>
              <a:gd name="connsiteX27" fmla="*/ 6638925 w 8515350"/>
              <a:gd name="connsiteY27" fmla="*/ 142875 h 4352925"/>
              <a:gd name="connsiteX28" fmla="*/ 6391275 w 8515350"/>
              <a:gd name="connsiteY28" fmla="*/ 0 h 4352925"/>
              <a:gd name="connsiteX29" fmla="*/ 5934075 w 8515350"/>
              <a:gd name="connsiteY29" fmla="*/ 114300 h 4352925"/>
              <a:gd name="connsiteX30" fmla="*/ 5391150 w 8515350"/>
              <a:gd name="connsiteY30" fmla="*/ 361950 h 4352925"/>
              <a:gd name="connsiteX31" fmla="*/ 4829175 w 8515350"/>
              <a:gd name="connsiteY31" fmla="*/ 428625 h 4352925"/>
              <a:gd name="connsiteX32" fmla="*/ 4267200 w 8515350"/>
              <a:gd name="connsiteY32" fmla="*/ 723900 h 4352925"/>
              <a:gd name="connsiteX33" fmla="*/ 3914775 w 8515350"/>
              <a:gd name="connsiteY33" fmla="*/ 866775 h 4352925"/>
              <a:gd name="connsiteX34" fmla="*/ 3600450 w 8515350"/>
              <a:gd name="connsiteY34" fmla="*/ 1257300 h 4352925"/>
              <a:gd name="connsiteX35" fmla="*/ 3524250 w 8515350"/>
              <a:gd name="connsiteY35" fmla="*/ 1571625 h 4352925"/>
              <a:gd name="connsiteX36" fmla="*/ 3228975 w 8515350"/>
              <a:gd name="connsiteY36" fmla="*/ 1695450 h 4352925"/>
              <a:gd name="connsiteX37" fmla="*/ 2771775 w 8515350"/>
              <a:gd name="connsiteY37" fmla="*/ 1838325 h 4352925"/>
              <a:gd name="connsiteX38" fmla="*/ 2524125 w 8515350"/>
              <a:gd name="connsiteY38" fmla="*/ 2105025 h 4352925"/>
              <a:gd name="connsiteX39" fmla="*/ 2047875 w 8515350"/>
              <a:gd name="connsiteY39" fmla="*/ 2124075 h 4352925"/>
              <a:gd name="connsiteX40" fmla="*/ 1590675 w 8515350"/>
              <a:gd name="connsiteY40" fmla="*/ 2057400 h 4352925"/>
              <a:gd name="connsiteX41" fmla="*/ 1209675 w 8515350"/>
              <a:gd name="connsiteY41" fmla="*/ 2085975 h 4352925"/>
              <a:gd name="connsiteX42" fmla="*/ 590550 w 8515350"/>
              <a:gd name="connsiteY42" fmla="*/ 1800225 h 4352925"/>
              <a:gd name="connsiteX43" fmla="*/ 285750 w 8515350"/>
              <a:gd name="connsiteY43" fmla="*/ 1587500 h 4352925"/>
              <a:gd name="connsiteX0" fmla="*/ 285750 w 8515350"/>
              <a:gd name="connsiteY0" fmla="*/ 1587500 h 4352925"/>
              <a:gd name="connsiteX1" fmla="*/ 0 w 8515350"/>
              <a:gd name="connsiteY1" fmla="*/ 1933575 h 4352925"/>
              <a:gd name="connsiteX2" fmla="*/ 266700 w 8515350"/>
              <a:gd name="connsiteY2" fmla="*/ 1981200 h 4352925"/>
              <a:gd name="connsiteX3" fmla="*/ 536575 w 8515350"/>
              <a:gd name="connsiteY3" fmla="*/ 2016125 h 4352925"/>
              <a:gd name="connsiteX4" fmla="*/ 828675 w 8515350"/>
              <a:gd name="connsiteY4" fmla="*/ 2219325 h 4352925"/>
              <a:gd name="connsiteX5" fmla="*/ 1171575 w 8515350"/>
              <a:gd name="connsiteY5" fmla="*/ 2209800 h 4352925"/>
              <a:gd name="connsiteX6" fmla="*/ 1552575 w 8515350"/>
              <a:gd name="connsiteY6" fmla="*/ 2333625 h 4352925"/>
              <a:gd name="connsiteX7" fmla="*/ 2257425 w 8515350"/>
              <a:gd name="connsiteY7" fmla="*/ 2543175 h 4352925"/>
              <a:gd name="connsiteX8" fmla="*/ 2362200 w 8515350"/>
              <a:gd name="connsiteY8" fmla="*/ 2352675 h 4352925"/>
              <a:gd name="connsiteX9" fmla="*/ 3162300 w 8515350"/>
              <a:gd name="connsiteY9" fmla="*/ 2171700 h 4352925"/>
              <a:gd name="connsiteX10" fmla="*/ 3543300 w 8515350"/>
              <a:gd name="connsiteY10" fmla="*/ 2038350 h 4352925"/>
              <a:gd name="connsiteX11" fmla="*/ 4095750 w 8515350"/>
              <a:gd name="connsiteY11" fmla="*/ 2000250 h 4352925"/>
              <a:gd name="connsiteX12" fmla="*/ 4400550 w 8515350"/>
              <a:gd name="connsiteY12" fmla="*/ 1895475 h 4352925"/>
              <a:gd name="connsiteX13" fmla="*/ 4638675 w 8515350"/>
              <a:gd name="connsiteY13" fmla="*/ 1543050 h 4352925"/>
              <a:gd name="connsiteX14" fmla="*/ 4733925 w 8515350"/>
              <a:gd name="connsiteY14" fmla="*/ 1390650 h 4352925"/>
              <a:gd name="connsiteX15" fmla="*/ 5305425 w 8515350"/>
              <a:gd name="connsiteY15" fmla="*/ 1295400 h 4352925"/>
              <a:gd name="connsiteX16" fmla="*/ 5753100 w 8515350"/>
              <a:gd name="connsiteY16" fmla="*/ 1476375 h 4352925"/>
              <a:gd name="connsiteX17" fmla="*/ 6143625 w 8515350"/>
              <a:gd name="connsiteY17" fmla="*/ 1743075 h 4352925"/>
              <a:gd name="connsiteX18" fmla="*/ 6543675 w 8515350"/>
              <a:gd name="connsiteY18" fmla="*/ 1724025 h 4352925"/>
              <a:gd name="connsiteX19" fmla="*/ 6981825 w 8515350"/>
              <a:gd name="connsiteY19" fmla="*/ 2066925 h 4352925"/>
              <a:gd name="connsiteX20" fmla="*/ 7343775 w 8515350"/>
              <a:gd name="connsiteY20" fmla="*/ 2324100 h 4352925"/>
              <a:gd name="connsiteX21" fmla="*/ 7581900 w 8515350"/>
              <a:gd name="connsiteY21" fmla="*/ 2743200 h 4352925"/>
              <a:gd name="connsiteX22" fmla="*/ 7924800 w 8515350"/>
              <a:gd name="connsiteY22" fmla="*/ 3400425 h 4352925"/>
              <a:gd name="connsiteX23" fmla="*/ 8515350 w 8515350"/>
              <a:gd name="connsiteY23" fmla="*/ 4352925 h 4352925"/>
              <a:gd name="connsiteX24" fmla="*/ 8477250 w 8515350"/>
              <a:gd name="connsiteY24" fmla="*/ 542925 h 4352925"/>
              <a:gd name="connsiteX25" fmla="*/ 7781925 w 8515350"/>
              <a:gd name="connsiteY25" fmla="*/ 523875 h 4352925"/>
              <a:gd name="connsiteX26" fmla="*/ 7077075 w 8515350"/>
              <a:gd name="connsiteY26" fmla="*/ 419100 h 4352925"/>
              <a:gd name="connsiteX27" fmla="*/ 6638925 w 8515350"/>
              <a:gd name="connsiteY27" fmla="*/ 142875 h 4352925"/>
              <a:gd name="connsiteX28" fmla="*/ 6391275 w 8515350"/>
              <a:gd name="connsiteY28" fmla="*/ 0 h 4352925"/>
              <a:gd name="connsiteX29" fmla="*/ 5934075 w 8515350"/>
              <a:gd name="connsiteY29" fmla="*/ 114300 h 4352925"/>
              <a:gd name="connsiteX30" fmla="*/ 5391150 w 8515350"/>
              <a:gd name="connsiteY30" fmla="*/ 361950 h 4352925"/>
              <a:gd name="connsiteX31" fmla="*/ 4829175 w 8515350"/>
              <a:gd name="connsiteY31" fmla="*/ 428625 h 4352925"/>
              <a:gd name="connsiteX32" fmla="*/ 4267200 w 8515350"/>
              <a:gd name="connsiteY32" fmla="*/ 723900 h 4352925"/>
              <a:gd name="connsiteX33" fmla="*/ 3914775 w 8515350"/>
              <a:gd name="connsiteY33" fmla="*/ 866775 h 4352925"/>
              <a:gd name="connsiteX34" fmla="*/ 3600450 w 8515350"/>
              <a:gd name="connsiteY34" fmla="*/ 1257300 h 4352925"/>
              <a:gd name="connsiteX35" fmla="*/ 3524250 w 8515350"/>
              <a:gd name="connsiteY35" fmla="*/ 1571625 h 4352925"/>
              <a:gd name="connsiteX36" fmla="*/ 3228975 w 8515350"/>
              <a:gd name="connsiteY36" fmla="*/ 1695450 h 4352925"/>
              <a:gd name="connsiteX37" fmla="*/ 2771775 w 8515350"/>
              <a:gd name="connsiteY37" fmla="*/ 1838325 h 4352925"/>
              <a:gd name="connsiteX38" fmla="*/ 2524125 w 8515350"/>
              <a:gd name="connsiteY38" fmla="*/ 2105025 h 4352925"/>
              <a:gd name="connsiteX39" fmla="*/ 2047875 w 8515350"/>
              <a:gd name="connsiteY39" fmla="*/ 2124075 h 4352925"/>
              <a:gd name="connsiteX40" fmla="*/ 1590675 w 8515350"/>
              <a:gd name="connsiteY40" fmla="*/ 2057400 h 4352925"/>
              <a:gd name="connsiteX41" fmla="*/ 1209675 w 8515350"/>
              <a:gd name="connsiteY41" fmla="*/ 2085975 h 4352925"/>
              <a:gd name="connsiteX42" fmla="*/ 590550 w 8515350"/>
              <a:gd name="connsiteY42" fmla="*/ 1800225 h 4352925"/>
              <a:gd name="connsiteX43" fmla="*/ 285750 w 8515350"/>
              <a:gd name="connsiteY43" fmla="*/ 1587500 h 4352925"/>
              <a:gd name="connsiteX0" fmla="*/ 285750 w 8515350"/>
              <a:gd name="connsiteY0" fmla="*/ 1587500 h 4352925"/>
              <a:gd name="connsiteX1" fmla="*/ 0 w 8515350"/>
              <a:gd name="connsiteY1" fmla="*/ 1933575 h 4352925"/>
              <a:gd name="connsiteX2" fmla="*/ 266700 w 8515350"/>
              <a:gd name="connsiteY2" fmla="*/ 1981200 h 4352925"/>
              <a:gd name="connsiteX3" fmla="*/ 536575 w 8515350"/>
              <a:gd name="connsiteY3" fmla="*/ 2016125 h 4352925"/>
              <a:gd name="connsiteX4" fmla="*/ 841375 w 8515350"/>
              <a:gd name="connsiteY4" fmla="*/ 2244725 h 4352925"/>
              <a:gd name="connsiteX5" fmla="*/ 1171575 w 8515350"/>
              <a:gd name="connsiteY5" fmla="*/ 2209800 h 4352925"/>
              <a:gd name="connsiteX6" fmla="*/ 1552575 w 8515350"/>
              <a:gd name="connsiteY6" fmla="*/ 2333625 h 4352925"/>
              <a:gd name="connsiteX7" fmla="*/ 2257425 w 8515350"/>
              <a:gd name="connsiteY7" fmla="*/ 2543175 h 4352925"/>
              <a:gd name="connsiteX8" fmla="*/ 2362200 w 8515350"/>
              <a:gd name="connsiteY8" fmla="*/ 2352675 h 4352925"/>
              <a:gd name="connsiteX9" fmla="*/ 3162300 w 8515350"/>
              <a:gd name="connsiteY9" fmla="*/ 2171700 h 4352925"/>
              <a:gd name="connsiteX10" fmla="*/ 3543300 w 8515350"/>
              <a:gd name="connsiteY10" fmla="*/ 2038350 h 4352925"/>
              <a:gd name="connsiteX11" fmla="*/ 4095750 w 8515350"/>
              <a:gd name="connsiteY11" fmla="*/ 2000250 h 4352925"/>
              <a:gd name="connsiteX12" fmla="*/ 4400550 w 8515350"/>
              <a:gd name="connsiteY12" fmla="*/ 1895475 h 4352925"/>
              <a:gd name="connsiteX13" fmla="*/ 4638675 w 8515350"/>
              <a:gd name="connsiteY13" fmla="*/ 1543050 h 4352925"/>
              <a:gd name="connsiteX14" fmla="*/ 4733925 w 8515350"/>
              <a:gd name="connsiteY14" fmla="*/ 1390650 h 4352925"/>
              <a:gd name="connsiteX15" fmla="*/ 5305425 w 8515350"/>
              <a:gd name="connsiteY15" fmla="*/ 1295400 h 4352925"/>
              <a:gd name="connsiteX16" fmla="*/ 5753100 w 8515350"/>
              <a:gd name="connsiteY16" fmla="*/ 1476375 h 4352925"/>
              <a:gd name="connsiteX17" fmla="*/ 6143625 w 8515350"/>
              <a:gd name="connsiteY17" fmla="*/ 1743075 h 4352925"/>
              <a:gd name="connsiteX18" fmla="*/ 6543675 w 8515350"/>
              <a:gd name="connsiteY18" fmla="*/ 1724025 h 4352925"/>
              <a:gd name="connsiteX19" fmla="*/ 6981825 w 8515350"/>
              <a:gd name="connsiteY19" fmla="*/ 2066925 h 4352925"/>
              <a:gd name="connsiteX20" fmla="*/ 7343775 w 8515350"/>
              <a:gd name="connsiteY20" fmla="*/ 2324100 h 4352925"/>
              <a:gd name="connsiteX21" fmla="*/ 7581900 w 8515350"/>
              <a:gd name="connsiteY21" fmla="*/ 2743200 h 4352925"/>
              <a:gd name="connsiteX22" fmla="*/ 7924800 w 8515350"/>
              <a:gd name="connsiteY22" fmla="*/ 3400425 h 4352925"/>
              <a:gd name="connsiteX23" fmla="*/ 8515350 w 8515350"/>
              <a:gd name="connsiteY23" fmla="*/ 4352925 h 4352925"/>
              <a:gd name="connsiteX24" fmla="*/ 8477250 w 8515350"/>
              <a:gd name="connsiteY24" fmla="*/ 542925 h 4352925"/>
              <a:gd name="connsiteX25" fmla="*/ 7781925 w 8515350"/>
              <a:gd name="connsiteY25" fmla="*/ 523875 h 4352925"/>
              <a:gd name="connsiteX26" fmla="*/ 7077075 w 8515350"/>
              <a:gd name="connsiteY26" fmla="*/ 419100 h 4352925"/>
              <a:gd name="connsiteX27" fmla="*/ 6638925 w 8515350"/>
              <a:gd name="connsiteY27" fmla="*/ 142875 h 4352925"/>
              <a:gd name="connsiteX28" fmla="*/ 6391275 w 8515350"/>
              <a:gd name="connsiteY28" fmla="*/ 0 h 4352925"/>
              <a:gd name="connsiteX29" fmla="*/ 5934075 w 8515350"/>
              <a:gd name="connsiteY29" fmla="*/ 114300 h 4352925"/>
              <a:gd name="connsiteX30" fmla="*/ 5391150 w 8515350"/>
              <a:gd name="connsiteY30" fmla="*/ 361950 h 4352925"/>
              <a:gd name="connsiteX31" fmla="*/ 4829175 w 8515350"/>
              <a:gd name="connsiteY31" fmla="*/ 428625 h 4352925"/>
              <a:gd name="connsiteX32" fmla="*/ 4267200 w 8515350"/>
              <a:gd name="connsiteY32" fmla="*/ 723900 h 4352925"/>
              <a:gd name="connsiteX33" fmla="*/ 3914775 w 8515350"/>
              <a:gd name="connsiteY33" fmla="*/ 866775 h 4352925"/>
              <a:gd name="connsiteX34" fmla="*/ 3600450 w 8515350"/>
              <a:gd name="connsiteY34" fmla="*/ 1257300 h 4352925"/>
              <a:gd name="connsiteX35" fmla="*/ 3524250 w 8515350"/>
              <a:gd name="connsiteY35" fmla="*/ 1571625 h 4352925"/>
              <a:gd name="connsiteX36" fmla="*/ 3228975 w 8515350"/>
              <a:gd name="connsiteY36" fmla="*/ 1695450 h 4352925"/>
              <a:gd name="connsiteX37" fmla="*/ 2771775 w 8515350"/>
              <a:gd name="connsiteY37" fmla="*/ 1838325 h 4352925"/>
              <a:gd name="connsiteX38" fmla="*/ 2524125 w 8515350"/>
              <a:gd name="connsiteY38" fmla="*/ 2105025 h 4352925"/>
              <a:gd name="connsiteX39" fmla="*/ 2047875 w 8515350"/>
              <a:gd name="connsiteY39" fmla="*/ 2124075 h 4352925"/>
              <a:gd name="connsiteX40" fmla="*/ 1590675 w 8515350"/>
              <a:gd name="connsiteY40" fmla="*/ 2057400 h 4352925"/>
              <a:gd name="connsiteX41" fmla="*/ 1209675 w 8515350"/>
              <a:gd name="connsiteY41" fmla="*/ 2085975 h 4352925"/>
              <a:gd name="connsiteX42" fmla="*/ 590550 w 8515350"/>
              <a:gd name="connsiteY42" fmla="*/ 1800225 h 4352925"/>
              <a:gd name="connsiteX43" fmla="*/ 285750 w 8515350"/>
              <a:gd name="connsiteY43" fmla="*/ 1587500 h 4352925"/>
              <a:gd name="connsiteX0" fmla="*/ 285750 w 8515350"/>
              <a:gd name="connsiteY0" fmla="*/ 1587500 h 4352925"/>
              <a:gd name="connsiteX1" fmla="*/ 0 w 8515350"/>
              <a:gd name="connsiteY1" fmla="*/ 1933575 h 4352925"/>
              <a:gd name="connsiteX2" fmla="*/ 266700 w 8515350"/>
              <a:gd name="connsiteY2" fmla="*/ 1981200 h 4352925"/>
              <a:gd name="connsiteX3" fmla="*/ 536575 w 8515350"/>
              <a:gd name="connsiteY3" fmla="*/ 2016125 h 4352925"/>
              <a:gd name="connsiteX4" fmla="*/ 841375 w 8515350"/>
              <a:gd name="connsiteY4" fmla="*/ 2244725 h 4352925"/>
              <a:gd name="connsiteX5" fmla="*/ 1127125 w 8515350"/>
              <a:gd name="connsiteY5" fmla="*/ 2216150 h 4352925"/>
              <a:gd name="connsiteX6" fmla="*/ 1552575 w 8515350"/>
              <a:gd name="connsiteY6" fmla="*/ 2333625 h 4352925"/>
              <a:gd name="connsiteX7" fmla="*/ 2257425 w 8515350"/>
              <a:gd name="connsiteY7" fmla="*/ 2543175 h 4352925"/>
              <a:gd name="connsiteX8" fmla="*/ 2362200 w 8515350"/>
              <a:gd name="connsiteY8" fmla="*/ 2352675 h 4352925"/>
              <a:gd name="connsiteX9" fmla="*/ 3162300 w 8515350"/>
              <a:gd name="connsiteY9" fmla="*/ 2171700 h 4352925"/>
              <a:gd name="connsiteX10" fmla="*/ 3543300 w 8515350"/>
              <a:gd name="connsiteY10" fmla="*/ 2038350 h 4352925"/>
              <a:gd name="connsiteX11" fmla="*/ 4095750 w 8515350"/>
              <a:gd name="connsiteY11" fmla="*/ 2000250 h 4352925"/>
              <a:gd name="connsiteX12" fmla="*/ 4400550 w 8515350"/>
              <a:gd name="connsiteY12" fmla="*/ 1895475 h 4352925"/>
              <a:gd name="connsiteX13" fmla="*/ 4638675 w 8515350"/>
              <a:gd name="connsiteY13" fmla="*/ 1543050 h 4352925"/>
              <a:gd name="connsiteX14" fmla="*/ 4733925 w 8515350"/>
              <a:gd name="connsiteY14" fmla="*/ 1390650 h 4352925"/>
              <a:gd name="connsiteX15" fmla="*/ 5305425 w 8515350"/>
              <a:gd name="connsiteY15" fmla="*/ 1295400 h 4352925"/>
              <a:gd name="connsiteX16" fmla="*/ 5753100 w 8515350"/>
              <a:gd name="connsiteY16" fmla="*/ 1476375 h 4352925"/>
              <a:gd name="connsiteX17" fmla="*/ 6143625 w 8515350"/>
              <a:gd name="connsiteY17" fmla="*/ 1743075 h 4352925"/>
              <a:gd name="connsiteX18" fmla="*/ 6543675 w 8515350"/>
              <a:gd name="connsiteY18" fmla="*/ 1724025 h 4352925"/>
              <a:gd name="connsiteX19" fmla="*/ 6981825 w 8515350"/>
              <a:gd name="connsiteY19" fmla="*/ 2066925 h 4352925"/>
              <a:gd name="connsiteX20" fmla="*/ 7343775 w 8515350"/>
              <a:gd name="connsiteY20" fmla="*/ 2324100 h 4352925"/>
              <a:gd name="connsiteX21" fmla="*/ 7581900 w 8515350"/>
              <a:gd name="connsiteY21" fmla="*/ 2743200 h 4352925"/>
              <a:gd name="connsiteX22" fmla="*/ 7924800 w 8515350"/>
              <a:gd name="connsiteY22" fmla="*/ 3400425 h 4352925"/>
              <a:gd name="connsiteX23" fmla="*/ 8515350 w 8515350"/>
              <a:gd name="connsiteY23" fmla="*/ 4352925 h 4352925"/>
              <a:gd name="connsiteX24" fmla="*/ 8477250 w 8515350"/>
              <a:gd name="connsiteY24" fmla="*/ 542925 h 4352925"/>
              <a:gd name="connsiteX25" fmla="*/ 7781925 w 8515350"/>
              <a:gd name="connsiteY25" fmla="*/ 523875 h 4352925"/>
              <a:gd name="connsiteX26" fmla="*/ 7077075 w 8515350"/>
              <a:gd name="connsiteY26" fmla="*/ 419100 h 4352925"/>
              <a:gd name="connsiteX27" fmla="*/ 6638925 w 8515350"/>
              <a:gd name="connsiteY27" fmla="*/ 142875 h 4352925"/>
              <a:gd name="connsiteX28" fmla="*/ 6391275 w 8515350"/>
              <a:gd name="connsiteY28" fmla="*/ 0 h 4352925"/>
              <a:gd name="connsiteX29" fmla="*/ 5934075 w 8515350"/>
              <a:gd name="connsiteY29" fmla="*/ 114300 h 4352925"/>
              <a:gd name="connsiteX30" fmla="*/ 5391150 w 8515350"/>
              <a:gd name="connsiteY30" fmla="*/ 361950 h 4352925"/>
              <a:gd name="connsiteX31" fmla="*/ 4829175 w 8515350"/>
              <a:gd name="connsiteY31" fmla="*/ 428625 h 4352925"/>
              <a:gd name="connsiteX32" fmla="*/ 4267200 w 8515350"/>
              <a:gd name="connsiteY32" fmla="*/ 723900 h 4352925"/>
              <a:gd name="connsiteX33" fmla="*/ 3914775 w 8515350"/>
              <a:gd name="connsiteY33" fmla="*/ 866775 h 4352925"/>
              <a:gd name="connsiteX34" fmla="*/ 3600450 w 8515350"/>
              <a:gd name="connsiteY34" fmla="*/ 1257300 h 4352925"/>
              <a:gd name="connsiteX35" fmla="*/ 3524250 w 8515350"/>
              <a:gd name="connsiteY35" fmla="*/ 1571625 h 4352925"/>
              <a:gd name="connsiteX36" fmla="*/ 3228975 w 8515350"/>
              <a:gd name="connsiteY36" fmla="*/ 1695450 h 4352925"/>
              <a:gd name="connsiteX37" fmla="*/ 2771775 w 8515350"/>
              <a:gd name="connsiteY37" fmla="*/ 1838325 h 4352925"/>
              <a:gd name="connsiteX38" fmla="*/ 2524125 w 8515350"/>
              <a:gd name="connsiteY38" fmla="*/ 2105025 h 4352925"/>
              <a:gd name="connsiteX39" fmla="*/ 2047875 w 8515350"/>
              <a:gd name="connsiteY39" fmla="*/ 2124075 h 4352925"/>
              <a:gd name="connsiteX40" fmla="*/ 1590675 w 8515350"/>
              <a:gd name="connsiteY40" fmla="*/ 2057400 h 4352925"/>
              <a:gd name="connsiteX41" fmla="*/ 1209675 w 8515350"/>
              <a:gd name="connsiteY41" fmla="*/ 2085975 h 4352925"/>
              <a:gd name="connsiteX42" fmla="*/ 590550 w 8515350"/>
              <a:gd name="connsiteY42" fmla="*/ 1800225 h 4352925"/>
              <a:gd name="connsiteX43" fmla="*/ 285750 w 8515350"/>
              <a:gd name="connsiteY43" fmla="*/ 1587500 h 4352925"/>
              <a:gd name="connsiteX0" fmla="*/ 285750 w 8515350"/>
              <a:gd name="connsiteY0" fmla="*/ 1587500 h 4352925"/>
              <a:gd name="connsiteX1" fmla="*/ 0 w 8515350"/>
              <a:gd name="connsiteY1" fmla="*/ 1933575 h 4352925"/>
              <a:gd name="connsiteX2" fmla="*/ 266700 w 8515350"/>
              <a:gd name="connsiteY2" fmla="*/ 1981200 h 4352925"/>
              <a:gd name="connsiteX3" fmla="*/ 536575 w 8515350"/>
              <a:gd name="connsiteY3" fmla="*/ 2016125 h 4352925"/>
              <a:gd name="connsiteX4" fmla="*/ 841375 w 8515350"/>
              <a:gd name="connsiteY4" fmla="*/ 2244725 h 4352925"/>
              <a:gd name="connsiteX5" fmla="*/ 1127125 w 8515350"/>
              <a:gd name="connsiteY5" fmla="*/ 2216150 h 4352925"/>
              <a:gd name="connsiteX6" fmla="*/ 1533525 w 8515350"/>
              <a:gd name="connsiteY6" fmla="*/ 2346325 h 4352925"/>
              <a:gd name="connsiteX7" fmla="*/ 2257425 w 8515350"/>
              <a:gd name="connsiteY7" fmla="*/ 2543175 h 4352925"/>
              <a:gd name="connsiteX8" fmla="*/ 2362200 w 8515350"/>
              <a:gd name="connsiteY8" fmla="*/ 2352675 h 4352925"/>
              <a:gd name="connsiteX9" fmla="*/ 3162300 w 8515350"/>
              <a:gd name="connsiteY9" fmla="*/ 2171700 h 4352925"/>
              <a:gd name="connsiteX10" fmla="*/ 3543300 w 8515350"/>
              <a:gd name="connsiteY10" fmla="*/ 2038350 h 4352925"/>
              <a:gd name="connsiteX11" fmla="*/ 4095750 w 8515350"/>
              <a:gd name="connsiteY11" fmla="*/ 2000250 h 4352925"/>
              <a:gd name="connsiteX12" fmla="*/ 4400550 w 8515350"/>
              <a:gd name="connsiteY12" fmla="*/ 1895475 h 4352925"/>
              <a:gd name="connsiteX13" fmla="*/ 4638675 w 8515350"/>
              <a:gd name="connsiteY13" fmla="*/ 1543050 h 4352925"/>
              <a:gd name="connsiteX14" fmla="*/ 4733925 w 8515350"/>
              <a:gd name="connsiteY14" fmla="*/ 1390650 h 4352925"/>
              <a:gd name="connsiteX15" fmla="*/ 5305425 w 8515350"/>
              <a:gd name="connsiteY15" fmla="*/ 1295400 h 4352925"/>
              <a:gd name="connsiteX16" fmla="*/ 5753100 w 8515350"/>
              <a:gd name="connsiteY16" fmla="*/ 1476375 h 4352925"/>
              <a:gd name="connsiteX17" fmla="*/ 6143625 w 8515350"/>
              <a:gd name="connsiteY17" fmla="*/ 1743075 h 4352925"/>
              <a:gd name="connsiteX18" fmla="*/ 6543675 w 8515350"/>
              <a:gd name="connsiteY18" fmla="*/ 1724025 h 4352925"/>
              <a:gd name="connsiteX19" fmla="*/ 6981825 w 8515350"/>
              <a:gd name="connsiteY19" fmla="*/ 2066925 h 4352925"/>
              <a:gd name="connsiteX20" fmla="*/ 7343775 w 8515350"/>
              <a:gd name="connsiteY20" fmla="*/ 2324100 h 4352925"/>
              <a:gd name="connsiteX21" fmla="*/ 7581900 w 8515350"/>
              <a:gd name="connsiteY21" fmla="*/ 2743200 h 4352925"/>
              <a:gd name="connsiteX22" fmla="*/ 7924800 w 8515350"/>
              <a:gd name="connsiteY22" fmla="*/ 3400425 h 4352925"/>
              <a:gd name="connsiteX23" fmla="*/ 8515350 w 8515350"/>
              <a:gd name="connsiteY23" fmla="*/ 4352925 h 4352925"/>
              <a:gd name="connsiteX24" fmla="*/ 8477250 w 8515350"/>
              <a:gd name="connsiteY24" fmla="*/ 542925 h 4352925"/>
              <a:gd name="connsiteX25" fmla="*/ 7781925 w 8515350"/>
              <a:gd name="connsiteY25" fmla="*/ 523875 h 4352925"/>
              <a:gd name="connsiteX26" fmla="*/ 7077075 w 8515350"/>
              <a:gd name="connsiteY26" fmla="*/ 419100 h 4352925"/>
              <a:gd name="connsiteX27" fmla="*/ 6638925 w 8515350"/>
              <a:gd name="connsiteY27" fmla="*/ 142875 h 4352925"/>
              <a:gd name="connsiteX28" fmla="*/ 6391275 w 8515350"/>
              <a:gd name="connsiteY28" fmla="*/ 0 h 4352925"/>
              <a:gd name="connsiteX29" fmla="*/ 5934075 w 8515350"/>
              <a:gd name="connsiteY29" fmla="*/ 114300 h 4352925"/>
              <a:gd name="connsiteX30" fmla="*/ 5391150 w 8515350"/>
              <a:gd name="connsiteY30" fmla="*/ 361950 h 4352925"/>
              <a:gd name="connsiteX31" fmla="*/ 4829175 w 8515350"/>
              <a:gd name="connsiteY31" fmla="*/ 428625 h 4352925"/>
              <a:gd name="connsiteX32" fmla="*/ 4267200 w 8515350"/>
              <a:gd name="connsiteY32" fmla="*/ 723900 h 4352925"/>
              <a:gd name="connsiteX33" fmla="*/ 3914775 w 8515350"/>
              <a:gd name="connsiteY33" fmla="*/ 866775 h 4352925"/>
              <a:gd name="connsiteX34" fmla="*/ 3600450 w 8515350"/>
              <a:gd name="connsiteY34" fmla="*/ 1257300 h 4352925"/>
              <a:gd name="connsiteX35" fmla="*/ 3524250 w 8515350"/>
              <a:gd name="connsiteY35" fmla="*/ 1571625 h 4352925"/>
              <a:gd name="connsiteX36" fmla="*/ 3228975 w 8515350"/>
              <a:gd name="connsiteY36" fmla="*/ 1695450 h 4352925"/>
              <a:gd name="connsiteX37" fmla="*/ 2771775 w 8515350"/>
              <a:gd name="connsiteY37" fmla="*/ 1838325 h 4352925"/>
              <a:gd name="connsiteX38" fmla="*/ 2524125 w 8515350"/>
              <a:gd name="connsiteY38" fmla="*/ 2105025 h 4352925"/>
              <a:gd name="connsiteX39" fmla="*/ 2047875 w 8515350"/>
              <a:gd name="connsiteY39" fmla="*/ 2124075 h 4352925"/>
              <a:gd name="connsiteX40" fmla="*/ 1590675 w 8515350"/>
              <a:gd name="connsiteY40" fmla="*/ 2057400 h 4352925"/>
              <a:gd name="connsiteX41" fmla="*/ 1209675 w 8515350"/>
              <a:gd name="connsiteY41" fmla="*/ 2085975 h 4352925"/>
              <a:gd name="connsiteX42" fmla="*/ 590550 w 8515350"/>
              <a:gd name="connsiteY42" fmla="*/ 1800225 h 4352925"/>
              <a:gd name="connsiteX43" fmla="*/ 285750 w 8515350"/>
              <a:gd name="connsiteY43" fmla="*/ 1587500 h 4352925"/>
              <a:gd name="connsiteX0" fmla="*/ 285750 w 8515350"/>
              <a:gd name="connsiteY0" fmla="*/ 1587500 h 4352925"/>
              <a:gd name="connsiteX1" fmla="*/ 0 w 8515350"/>
              <a:gd name="connsiteY1" fmla="*/ 1933575 h 4352925"/>
              <a:gd name="connsiteX2" fmla="*/ 266700 w 8515350"/>
              <a:gd name="connsiteY2" fmla="*/ 1981200 h 4352925"/>
              <a:gd name="connsiteX3" fmla="*/ 536575 w 8515350"/>
              <a:gd name="connsiteY3" fmla="*/ 2016125 h 4352925"/>
              <a:gd name="connsiteX4" fmla="*/ 841375 w 8515350"/>
              <a:gd name="connsiteY4" fmla="*/ 2244725 h 4352925"/>
              <a:gd name="connsiteX5" fmla="*/ 1127125 w 8515350"/>
              <a:gd name="connsiteY5" fmla="*/ 2216150 h 4352925"/>
              <a:gd name="connsiteX6" fmla="*/ 1533525 w 8515350"/>
              <a:gd name="connsiteY6" fmla="*/ 2346325 h 4352925"/>
              <a:gd name="connsiteX7" fmla="*/ 2276475 w 8515350"/>
              <a:gd name="connsiteY7" fmla="*/ 2555875 h 4352925"/>
              <a:gd name="connsiteX8" fmla="*/ 2362200 w 8515350"/>
              <a:gd name="connsiteY8" fmla="*/ 2352675 h 4352925"/>
              <a:gd name="connsiteX9" fmla="*/ 3162300 w 8515350"/>
              <a:gd name="connsiteY9" fmla="*/ 2171700 h 4352925"/>
              <a:gd name="connsiteX10" fmla="*/ 3543300 w 8515350"/>
              <a:gd name="connsiteY10" fmla="*/ 2038350 h 4352925"/>
              <a:gd name="connsiteX11" fmla="*/ 4095750 w 8515350"/>
              <a:gd name="connsiteY11" fmla="*/ 2000250 h 4352925"/>
              <a:gd name="connsiteX12" fmla="*/ 4400550 w 8515350"/>
              <a:gd name="connsiteY12" fmla="*/ 1895475 h 4352925"/>
              <a:gd name="connsiteX13" fmla="*/ 4638675 w 8515350"/>
              <a:gd name="connsiteY13" fmla="*/ 1543050 h 4352925"/>
              <a:gd name="connsiteX14" fmla="*/ 4733925 w 8515350"/>
              <a:gd name="connsiteY14" fmla="*/ 1390650 h 4352925"/>
              <a:gd name="connsiteX15" fmla="*/ 5305425 w 8515350"/>
              <a:gd name="connsiteY15" fmla="*/ 1295400 h 4352925"/>
              <a:gd name="connsiteX16" fmla="*/ 5753100 w 8515350"/>
              <a:gd name="connsiteY16" fmla="*/ 1476375 h 4352925"/>
              <a:gd name="connsiteX17" fmla="*/ 6143625 w 8515350"/>
              <a:gd name="connsiteY17" fmla="*/ 1743075 h 4352925"/>
              <a:gd name="connsiteX18" fmla="*/ 6543675 w 8515350"/>
              <a:gd name="connsiteY18" fmla="*/ 1724025 h 4352925"/>
              <a:gd name="connsiteX19" fmla="*/ 6981825 w 8515350"/>
              <a:gd name="connsiteY19" fmla="*/ 2066925 h 4352925"/>
              <a:gd name="connsiteX20" fmla="*/ 7343775 w 8515350"/>
              <a:gd name="connsiteY20" fmla="*/ 2324100 h 4352925"/>
              <a:gd name="connsiteX21" fmla="*/ 7581900 w 8515350"/>
              <a:gd name="connsiteY21" fmla="*/ 2743200 h 4352925"/>
              <a:gd name="connsiteX22" fmla="*/ 7924800 w 8515350"/>
              <a:gd name="connsiteY22" fmla="*/ 3400425 h 4352925"/>
              <a:gd name="connsiteX23" fmla="*/ 8515350 w 8515350"/>
              <a:gd name="connsiteY23" fmla="*/ 4352925 h 4352925"/>
              <a:gd name="connsiteX24" fmla="*/ 8477250 w 8515350"/>
              <a:gd name="connsiteY24" fmla="*/ 542925 h 4352925"/>
              <a:gd name="connsiteX25" fmla="*/ 7781925 w 8515350"/>
              <a:gd name="connsiteY25" fmla="*/ 523875 h 4352925"/>
              <a:gd name="connsiteX26" fmla="*/ 7077075 w 8515350"/>
              <a:gd name="connsiteY26" fmla="*/ 419100 h 4352925"/>
              <a:gd name="connsiteX27" fmla="*/ 6638925 w 8515350"/>
              <a:gd name="connsiteY27" fmla="*/ 142875 h 4352925"/>
              <a:gd name="connsiteX28" fmla="*/ 6391275 w 8515350"/>
              <a:gd name="connsiteY28" fmla="*/ 0 h 4352925"/>
              <a:gd name="connsiteX29" fmla="*/ 5934075 w 8515350"/>
              <a:gd name="connsiteY29" fmla="*/ 114300 h 4352925"/>
              <a:gd name="connsiteX30" fmla="*/ 5391150 w 8515350"/>
              <a:gd name="connsiteY30" fmla="*/ 361950 h 4352925"/>
              <a:gd name="connsiteX31" fmla="*/ 4829175 w 8515350"/>
              <a:gd name="connsiteY31" fmla="*/ 428625 h 4352925"/>
              <a:gd name="connsiteX32" fmla="*/ 4267200 w 8515350"/>
              <a:gd name="connsiteY32" fmla="*/ 723900 h 4352925"/>
              <a:gd name="connsiteX33" fmla="*/ 3914775 w 8515350"/>
              <a:gd name="connsiteY33" fmla="*/ 866775 h 4352925"/>
              <a:gd name="connsiteX34" fmla="*/ 3600450 w 8515350"/>
              <a:gd name="connsiteY34" fmla="*/ 1257300 h 4352925"/>
              <a:gd name="connsiteX35" fmla="*/ 3524250 w 8515350"/>
              <a:gd name="connsiteY35" fmla="*/ 1571625 h 4352925"/>
              <a:gd name="connsiteX36" fmla="*/ 3228975 w 8515350"/>
              <a:gd name="connsiteY36" fmla="*/ 1695450 h 4352925"/>
              <a:gd name="connsiteX37" fmla="*/ 2771775 w 8515350"/>
              <a:gd name="connsiteY37" fmla="*/ 1838325 h 4352925"/>
              <a:gd name="connsiteX38" fmla="*/ 2524125 w 8515350"/>
              <a:gd name="connsiteY38" fmla="*/ 2105025 h 4352925"/>
              <a:gd name="connsiteX39" fmla="*/ 2047875 w 8515350"/>
              <a:gd name="connsiteY39" fmla="*/ 2124075 h 4352925"/>
              <a:gd name="connsiteX40" fmla="*/ 1590675 w 8515350"/>
              <a:gd name="connsiteY40" fmla="*/ 2057400 h 4352925"/>
              <a:gd name="connsiteX41" fmla="*/ 1209675 w 8515350"/>
              <a:gd name="connsiteY41" fmla="*/ 2085975 h 4352925"/>
              <a:gd name="connsiteX42" fmla="*/ 590550 w 8515350"/>
              <a:gd name="connsiteY42" fmla="*/ 1800225 h 4352925"/>
              <a:gd name="connsiteX43" fmla="*/ 285750 w 8515350"/>
              <a:gd name="connsiteY43" fmla="*/ 1587500 h 4352925"/>
              <a:gd name="connsiteX0" fmla="*/ 285750 w 8515350"/>
              <a:gd name="connsiteY0" fmla="*/ 1587500 h 4352925"/>
              <a:gd name="connsiteX1" fmla="*/ 0 w 8515350"/>
              <a:gd name="connsiteY1" fmla="*/ 1933575 h 4352925"/>
              <a:gd name="connsiteX2" fmla="*/ 266700 w 8515350"/>
              <a:gd name="connsiteY2" fmla="*/ 1981200 h 4352925"/>
              <a:gd name="connsiteX3" fmla="*/ 536575 w 8515350"/>
              <a:gd name="connsiteY3" fmla="*/ 2016125 h 4352925"/>
              <a:gd name="connsiteX4" fmla="*/ 841375 w 8515350"/>
              <a:gd name="connsiteY4" fmla="*/ 2244725 h 4352925"/>
              <a:gd name="connsiteX5" fmla="*/ 1127125 w 8515350"/>
              <a:gd name="connsiteY5" fmla="*/ 2216150 h 4352925"/>
              <a:gd name="connsiteX6" fmla="*/ 1533525 w 8515350"/>
              <a:gd name="connsiteY6" fmla="*/ 2346325 h 4352925"/>
              <a:gd name="connsiteX7" fmla="*/ 2276475 w 8515350"/>
              <a:gd name="connsiteY7" fmla="*/ 2555875 h 4352925"/>
              <a:gd name="connsiteX8" fmla="*/ 2343150 w 8515350"/>
              <a:gd name="connsiteY8" fmla="*/ 2390775 h 4352925"/>
              <a:gd name="connsiteX9" fmla="*/ 3162300 w 8515350"/>
              <a:gd name="connsiteY9" fmla="*/ 2171700 h 4352925"/>
              <a:gd name="connsiteX10" fmla="*/ 3543300 w 8515350"/>
              <a:gd name="connsiteY10" fmla="*/ 2038350 h 4352925"/>
              <a:gd name="connsiteX11" fmla="*/ 4095750 w 8515350"/>
              <a:gd name="connsiteY11" fmla="*/ 2000250 h 4352925"/>
              <a:gd name="connsiteX12" fmla="*/ 4400550 w 8515350"/>
              <a:gd name="connsiteY12" fmla="*/ 1895475 h 4352925"/>
              <a:gd name="connsiteX13" fmla="*/ 4638675 w 8515350"/>
              <a:gd name="connsiteY13" fmla="*/ 1543050 h 4352925"/>
              <a:gd name="connsiteX14" fmla="*/ 4733925 w 8515350"/>
              <a:gd name="connsiteY14" fmla="*/ 1390650 h 4352925"/>
              <a:gd name="connsiteX15" fmla="*/ 5305425 w 8515350"/>
              <a:gd name="connsiteY15" fmla="*/ 1295400 h 4352925"/>
              <a:gd name="connsiteX16" fmla="*/ 5753100 w 8515350"/>
              <a:gd name="connsiteY16" fmla="*/ 1476375 h 4352925"/>
              <a:gd name="connsiteX17" fmla="*/ 6143625 w 8515350"/>
              <a:gd name="connsiteY17" fmla="*/ 1743075 h 4352925"/>
              <a:gd name="connsiteX18" fmla="*/ 6543675 w 8515350"/>
              <a:gd name="connsiteY18" fmla="*/ 1724025 h 4352925"/>
              <a:gd name="connsiteX19" fmla="*/ 6981825 w 8515350"/>
              <a:gd name="connsiteY19" fmla="*/ 2066925 h 4352925"/>
              <a:gd name="connsiteX20" fmla="*/ 7343775 w 8515350"/>
              <a:gd name="connsiteY20" fmla="*/ 2324100 h 4352925"/>
              <a:gd name="connsiteX21" fmla="*/ 7581900 w 8515350"/>
              <a:gd name="connsiteY21" fmla="*/ 2743200 h 4352925"/>
              <a:gd name="connsiteX22" fmla="*/ 7924800 w 8515350"/>
              <a:gd name="connsiteY22" fmla="*/ 3400425 h 4352925"/>
              <a:gd name="connsiteX23" fmla="*/ 8515350 w 8515350"/>
              <a:gd name="connsiteY23" fmla="*/ 4352925 h 4352925"/>
              <a:gd name="connsiteX24" fmla="*/ 8477250 w 8515350"/>
              <a:gd name="connsiteY24" fmla="*/ 542925 h 4352925"/>
              <a:gd name="connsiteX25" fmla="*/ 7781925 w 8515350"/>
              <a:gd name="connsiteY25" fmla="*/ 523875 h 4352925"/>
              <a:gd name="connsiteX26" fmla="*/ 7077075 w 8515350"/>
              <a:gd name="connsiteY26" fmla="*/ 419100 h 4352925"/>
              <a:gd name="connsiteX27" fmla="*/ 6638925 w 8515350"/>
              <a:gd name="connsiteY27" fmla="*/ 142875 h 4352925"/>
              <a:gd name="connsiteX28" fmla="*/ 6391275 w 8515350"/>
              <a:gd name="connsiteY28" fmla="*/ 0 h 4352925"/>
              <a:gd name="connsiteX29" fmla="*/ 5934075 w 8515350"/>
              <a:gd name="connsiteY29" fmla="*/ 114300 h 4352925"/>
              <a:gd name="connsiteX30" fmla="*/ 5391150 w 8515350"/>
              <a:gd name="connsiteY30" fmla="*/ 361950 h 4352925"/>
              <a:gd name="connsiteX31" fmla="*/ 4829175 w 8515350"/>
              <a:gd name="connsiteY31" fmla="*/ 428625 h 4352925"/>
              <a:gd name="connsiteX32" fmla="*/ 4267200 w 8515350"/>
              <a:gd name="connsiteY32" fmla="*/ 723900 h 4352925"/>
              <a:gd name="connsiteX33" fmla="*/ 3914775 w 8515350"/>
              <a:gd name="connsiteY33" fmla="*/ 866775 h 4352925"/>
              <a:gd name="connsiteX34" fmla="*/ 3600450 w 8515350"/>
              <a:gd name="connsiteY34" fmla="*/ 1257300 h 4352925"/>
              <a:gd name="connsiteX35" fmla="*/ 3524250 w 8515350"/>
              <a:gd name="connsiteY35" fmla="*/ 1571625 h 4352925"/>
              <a:gd name="connsiteX36" fmla="*/ 3228975 w 8515350"/>
              <a:gd name="connsiteY36" fmla="*/ 1695450 h 4352925"/>
              <a:gd name="connsiteX37" fmla="*/ 2771775 w 8515350"/>
              <a:gd name="connsiteY37" fmla="*/ 1838325 h 4352925"/>
              <a:gd name="connsiteX38" fmla="*/ 2524125 w 8515350"/>
              <a:gd name="connsiteY38" fmla="*/ 2105025 h 4352925"/>
              <a:gd name="connsiteX39" fmla="*/ 2047875 w 8515350"/>
              <a:gd name="connsiteY39" fmla="*/ 2124075 h 4352925"/>
              <a:gd name="connsiteX40" fmla="*/ 1590675 w 8515350"/>
              <a:gd name="connsiteY40" fmla="*/ 2057400 h 4352925"/>
              <a:gd name="connsiteX41" fmla="*/ 1209675 w 8515350"/>
              <a:gd name="connsiteY41" fmla="*/ 2085975 h 4352925"/>
              <a:gd name="connsiteX42" fmla="*/ 590550 w 8515350"/>
              <a:gd name="connsiteY42" fmla="*/ 1800225 h 4352925"/>
              <a:gd name="connsiteX43" fmla="*/ 285750 w 8515350"/>
              <a:gd name="connsiteY43" fmla="*/ 1587500 h 4352925"/>
              <a:gd name="connsiteX0" fmla="*/ 285750 w 8515350"/>
              <a:gd name="connsiteY0" fmla="*/ 1587500 h 4352925"/>
              <a:gd name="connsiteX1" fmla="*/ 0 w 8515350"/>
              <a:gd name="connsiteY1" fmla="*/ 1933575 h 4352925"/>
              <a:gd name="connsiteX2" fmla="*/ 266700 w 8515350"/>
              <a:gd name="connsiteY2" fmla="*/ 1981200 h 4352925"/>
              <a:gd name="connsiteX3" fmla="*/ 536575 w 8515350"/>
              <a:gd name="connsiteY3" fmla="*/ 2016125 h 4352925"/>
              <a:gd name="connsiteX4" fmla="*/ 841375 w 8515350"/>
              <a:gd name="connsiteY4" fmla="*/ 2244725 h 4352925"/>
              <a:gd name="connsiteX5" fmla="*/ 1127125 w 8515350"/>
              <a:gd name="connsiteY5" fmla="*/ 2216150 h 4352925"/>
              <a:gd name="connsiteX6" fmla="*/ 1533525 w 8515350"/>
              <a:gd name="connsiteY6" fmla="*/ 2346325 h 4352925"/>
              <a:gd name="connsiteX7" fmla="*/ 2276475 w 8515350"/>
              <a:gd name="connsiteY7" fmla="*/ 2555875 h 4352925"/>
              <a:gd name="connsiteX8" fmla="*/ 2343150 w 8515350"/>
              <a:gd name="connsiteY8" fmla="*/ 2390775 h 4352925"/>
              <a:gd name="connsiteX9" fmla="*/ 3187700 w 8515350"/>
              <a:gd name="connsiteY9" fmla="*/ 2171700 h 4352925"/>
              <a:gd name="connsiteX10" fmla="*/ 3543300 w 8515350"/>
              <a:gd name="connsiteY10" fmla="*/ 2038350 h 4352925"/>
              <a:gd name="connsiteX11" fmla="*/ 4095750 w 8515350"/>
              <a:gd name="connsiteY11" fmla="*/ 2000250 h 4352925"/>
              <a:gd name="connsiteX12" fmla="*/ 4400550 w 8515350"/>
              <a:gd name="connsiteY12" fmla="*/ 1895475 h 4352925"/>
              <a:gd name="connsiteX13" fmla="*/ 4638675 w 8515350"/>
              <a:gd name="connsiteY13" fmla="*/ 1543050 h 4352925"/>
              <a:gd name="connsiteX14" fmla="*/ 4733925 w 8515350"/>
              <a:gd name="connsiteY14" fmla="*/ 1390650 h 4352925"/>
              <a:gd name="connsiteX15" fmla="*/ 5305425 w 8515350"/>
              <a:gd name="connsiteY15" fmla="*/ 1295400 h 4352925"/>
              <a:gd name="connsiteX16" fmla="*/ 5753100 w 8515350"/>
              <a:gd name="connsiteY16" fmla="*/ 1476375 h 4352925"/>
              <a:gd name="connsiteX17" fmla="*/ 6143625 w 8515350"/>
              <a:gd name="connsiteY17" fmla="*/ 1743075 h 4352925"/>
              <a:gd name="connsiteX18" fmla="*/ 6543675 w 8515350"/>
              <a:gd name="connsiteY18" fmla="*/ 1724025 h 4352925"/>
              <a:gd name="connsiteX19" fmla="*/ 6981825 w 8515350"/>
              <a:gd name="connsiteY19" fmla="*/ 2066925 h 4352925"/>
              <a:gd name="connsiteX20" fmla="*/ 7343775 w 8515350"/>
              <a:gd name="connsiteY20" fmla="*/ 2324100 h 4352925"/>
              <a:gd name="connsiteX21" fmla="*/ 7581900 w 8515350"/>
              <a:gd name="connsiteY21" fmla="*/ 2743200 h 4352925"/>
              <a:gd name="connsiteX22" fmla="*/ 7924800 w 8515350"/>
              <a:gd name="connsiteY22" fmla="*/ 3400425 h 4352925"/>
              <a:gd name="connsiteX23" fmla="*/ 8515350 w 8515350"/>
              <a:gd name="connsiteY23" fmla="*/ 4352925 h 4352925"/>
              <a:gd name="connsiteX24" fmla="*/ 8477250 w 8515350"/>
              <a:gd name="connsiteY24" fmla="*/ 542925 h 4352925"/>
              <a:gd name="connsiteX25" fmla="*/ 7781925 w 8515350"/>
              <a:gd name="connsiteY25" fmla="*/ 523875 h 4352925"/>
              <a:gd name="connsiteX26" fmla="*/ 7077075 w 8515350"/>
              <a:gd name="connsiteY26" fmla="*/ 419100 h 4352925"/>
              <a:gd name="connsiteX27" fmla="*/ 6638925 w 8515350"/>
              <a:gd name="connsiteY27" fmla="*/ 142875 h 4352925"/>
              <a:gd name="connsiteX28" fmla="*/ 6391275 w 8515350"/>
              <a:gd name="connsiteY28" fmla="*/ 0 h 4352925"/>
              <a:gd name="connsiteX29" fmla="*/ 5934075 w 8515350"/>
              <a:gd name="connsiteY29" fmla="*/ 114300 h 4352925"/>
              <a:gd name="connsiteX30" fmla="*/ 5391150 w 8515350"/>
              <a:gd name="connsiteY30" fmla="*/ 361950 h 4352925"/>
              <a:gd name="connsiteX31" fmla="*/ 4829175 w 8515350"/>
              <a:gd name="connsiteY31" fmla="*/ 428625 h 4352925"/>
              <a:gd name="connsiteX32" fmla="*/ 4267200 w 8515350"/>
              <a:gd name="connsiteY32" fmla="*/ 723900 h 4352925"/>
              <a:gd name="connsiteX33" fmla="*/ 3914775 w 8515350"/>
              <a:gd name="connsiteY33" fmla="*/ 866775 h 4352925"/>
              <a:gd name="connsiteX34" fmla="*/ 3600450 w 8515350"/>
              <a:gd name="connsiteY34" fmla="*/ 1257300 h 4352925"/>
              <a:gd name="connsiteX35" fmla="*/ 3524250 w 8515350"/>
              <a:gd name="connsiteY35" fmla="*/ 1571625 h 4352925"/>
              <a:gd name="connsiteX36" fmla="*/ 3228975 w 8515350"/>
              <a:gd name="connsiteY36" fmla="*/ 1695450 h 4352925"/>
              <a:gd name="connsiteX37" fmla="*/ 2771775 w 8515350"/>
              <a:gd name="connsiteY37" fmla="*/ 1838325 h 4352925"/>
              <a:gd name="connsiteX38" fmla="*/ 2524125 w 8515350"/>
              <a:gd name="connsiteY38" fmla="*/ 2105025 h 4352925"/>
              <a:gd name="connsiteX39" fmla="*/ 2047875 w 8515350"/>
              <a:gd name="connsiteY39" fmla="*/ 2124075 h 4352925"/>
              <a:gd name="connsiteX40" fmla="*/ 1590675 w 8515350"/>
              <a:gd name="connsiteY40" fmla="*/ 2057400 h 4352925"/>
              <a:gd name="connsiteX41" fmla="*/ 1209675 w 8515350"/>
              <a:gd name="connsiteY41" fmla="*/ 2085975 h 4352925"/>
              <a:gd name="connsiteX42" fmla="*/ 590550 w 8515350"/>
              <a:gd name="connsiteY42" fmla="*/ 1800225 h 4352925"/>
              <a:gd name="connsiteX43" fmla="*/ 285750 w 8515350"/>
              <a:gd name="connsiteY43" fmla="*/ 1587500 h 4352925"/>
              <a:gd name="connsiteX0" fmla="*/ 285750 w 8515350"/>
              <a:gd name="connsiteY0" fmla="*/ 1587500 h 4352925"/>
              <a:gd name="connsiteX1" fmla="*/ 0 w 8515350"/>
              <a:gd name="connsiteY1" fmla="*/ 1933575 h 4352925"/>
              <a:gd name="connsiteX2" fmla="*/ 266700 w 8515350"/>
              <a:gd name="connsiteY2" fmla="*/ 1981200 h 4352925"/>
              <a:gd name="connsiteX3" fmla="*/ 536575 w 8515350"/>
              <a:gd name="connsiteY3" fmla="*/ 2016125 h 4352925"/>
              <a:gd name="connsiteX4" fmla="*/ 841375 w 8515350"/>
              <a:gd name="connsiteY4" fmla="*/ 2244725 h 4352925"/>
              <a:gd name="connsiteX5" fmla="*/ 1127125 w 8515350"/>
              <a:gd name="connsiteY5" fmla="*/ 2216150 h 4352925"/>
              <a:gd name="connsiteX6" fmla="*/ 1533525 w 8515350"/>
              <a:gd name="connsiteY6" fmla="*/ 2346325 h 4352925"/>
              <a:gd name="connsiteX7" fmla="*/ 2276475 w 8515350"/>
              <a:gd name="connsiteY7" fmla="*/ 2555875 h 4352925"/>
              <a:gd name="connsiteX8" fmla="*/ 2343150 w 8515350"/>
              <a:gd name="connsiteY8" fmla="*/ 2390775 h 4352925"/>
              <a:gd name="connsiteX9" fmla="*/ 3187700 w 8515350"/>
              <a:gd name="connsiteY9" fmla="*/ 2171700 h 4352925"/>
              <a:gd name="connsiteX10" fmla="*/ 3543300 w 8515350"/>
              <a:gd name="connsiteY10" fmla="*/ 2038350 h 4352925"/>
              <a:gd name="connsiteX11" fmla="*/ 4051300 w 8515350"/>
              <a:gd name="connsiteY11" fmla="*/ 2012950 h 4352925"/>
              <a:gd name="connsiteX12" fmla="*/ 4400550 w 8515350"/>
              <a:gd name="connsiteY12" fmla="*/ 1895475 h 4352925"/>
              <a:gd name="connsiteX13" fmla="*/ 4638675 w 8515350"/>
              <a:gd name="connsiteY13" fmla="*/ 1543050 h 4352925"/>
              <a:gd name="connsiteX14" fmla="*/ 4733925 w 8515350"/>
              <a:gd name="connsiteY14" fmla="*/ 1390650 h 4352925"/>
              <a:gd name="connsiteX15" fmla="*/ 5305425 w 8515350"/>
              <a:gd name="connsiteY15" fmla="*/ 1295400 h 4352925"/>
              <a:gd name="connsiteX16" fmla="*/ 5753100 w 8515350"/>
              <a:gd name="connsiteY16" fmla="*/ 1476375 h 4352925"/>
              <a:gd name="connsiteX17" fmla="*/ 6143625 w 8515350"/>
              <a:gd name="connsiteY17" fmla="*/ 1743075 h 4352925"/>
              <a:gd name="connsiteX18" fmla="*/ 6543675 w 8515350"/>
              <a:gd name="connsiteY18" fmla="*/ 1724025 h 4352925"/>
              <a:gd name="connsiteX19" fmla="*/ 6981825 w 8515350"/>
              <a:gd name="connsiteY19" fmla="*/ 2066925 h 4352925"/>
              <a:gd name="connsiteX20" fmla="*/ 7343775 w 8515350"/>
              <a:gd name="connsiteY20" fmla="*/ 2324100 h 4352925"/>
              <a:gd name="connsiteX21" fmla="*/ 7581900 w 8515350"/>
              <a:gd name="connsiteY21" fmla="*/ 2743200 h 4352925"/>
              <a:gd name="connsiteX22" fmla="*/ 7924800 w 8515350"/>
              <a:gd name="connsiteY22" fmla="*/ 3400425 h 4352925"/>
              <a:gd name="connsiteX23" fmla="*/ 8515350 w 8515350"/>
              <a:gd name="connsiteY23" fmla="*/ 4352925 h 4352925"/>
              <a:gd name="connsiteX24" fmla="*/ 8477250 w 8515350"/>
              <a:gd name="connsiteY24" fmla="*/ 542925 h 4352925"/>
              <a:gd name="connsiteX25" fmla="*/ 7781925 w 8515350"/>
              <a:gd name="connsiteY25" fmla="*/ 523875 h 4352925"/>
              <a:gd name="connsiteX26" fmla="*/ 7077075 w 8515350"/>
              <a:gd name="connsiteY26" fmla="*/ 419100 h 4352925"/>
              <a:gd name="connsiteX27" fmla="*/ 6638925 w 8515350"/>
              <a:gd name="connsiteY27" fmla="*/ 142875 h 4352925"/>
              <a:gd name="connsiteX28" fmla="*/ 6391275 w 8515350"/>
              <a:gd name="connsiteY28" fmla="*/ 0 h 4352925"/>
              <a:gd name="connsiteX29" fmla="*/ 5934075 w 8515350"/>
              <a:gd name="connsiteY29" fmla="*/ 114300 h 4352925"/>
              <a:gd name="connsiteX30" fmla="*/ 5391150 w 8515350"/>
              <a:gd name="connsiteY30" fmla="*/ 361950 h 4352925"/>
              <a:gd name="connsiteX31" fmla="*/ 4829175 w 8515350"/>
              <a:gd name="connsiteY31" fmla="*/ 428625 h 4352925"/>
              <a:gd name="connsiteX32" fmla="*/ 4267200 w 8515350"/>
              <a:gd name="connsiteY32" fmla="*/ 723900 h 4352925"/>
              <a:gd name="connsiteX33" fmla="*/ 3914775 w 8515350"/>
              <a:gd name="connsiteY33" fmla="*/ 866775 h 4352925"/>
              <a:gd name="connsiteX34" fmla="*/ 3600450 w 8515350"/>
              <a:gd name="connsiteY34" fmla="*/ 1257300 h 4352925"/>
              <a:gd name="connsiteX35" fmla="*/ 3524250 w 8515350"/>
              <a:gd name="connsiteY35" fmla="*/ 1571625 h 4352925"/>
              <a:gd name="connsiteX36" fmla="*/ 3228975 w 8515350"/>
              <a:gd name="connsiteY36" fmla="*/ 1695450 h 4352925"/>
              <a:gd name="connsiteX37" fmla="*/ 2771775 w 8515350"/>
              <a:gd name="connsiteY37" fmla="*/ 1838325 h 4352925"/>
              <a:gd name="connsiteX38" fmla="*/ 2524125 w 8515350"/>
              <a:gd name="connsiteY38" fmla="*/ 2105025 h 4352925"/>
              <a:gd name="connsiteX39" fmla="*/ 2047875 w 8515350"/>
              <a:gd name="connsiteY39" fmla="*/ 2124075 h 4352925"/>
              <a:gd name="connsiteX40" fmla="*/ 1590675 w 8515350"/>
              <a:gd name="connsiteY40" fmla="*/ 2057400 h 4352925"/>
              <a:gd name="connsiteX41" fmla="*/ 1209675 w 8515350"/>
              <a:gd name="connsiteY41" fmla="*/ 2085975 h 4352925"/>
              <a:gd name="connsiteX42" fmla="*/ 590550 w 8515350"/>
              <a:gd name="connsiteY42" fmla="*/ 1800225 h 4352925"/>
              <a:gd name="connsiteX43" fmla="*/ 285750 w 8515350"/>
              <a:gd name="connsiteY43" fmla="*/ 1587500 h 4352925"/>
              <a:gd name="connsiteX0" fmla="*/ 285750 w 8515350"/>
              <a:gd name="connsiteY0" fmla="*/ 1587500 h 4352925"/>
              <a:gd name="connsiteX1" fmla="*/ 0 w 8515350"/>
              <a:gd name="connsiteY1" fmla="*/ 1933575 h 4352925"/>
              <a:gd name="connsiteX2" fmla="*/ 266700 w 8515350"/>
              <a:gd name="connsiteY2" fmla="*/ 1981200 h 4352925"/>
              <a:gd name="connsiteX3" fmla="*/ 536575 w 8515350"/>
              <a:gd name="connsiteY3" fmla="*/ 2016125 h 4352925"/>
              <a:gd name="connsiteX4" fmla="*/ 841375 w 8515350"/>
              <a:gd name="connsiteY4" fmla="*/ 2244725 h 4352925"/>
              <a:gd name="connsiteX5" fmla="*/ 1127125 w 8515350"/>
              <a:gd name="connsiteY5" fmla="*/ 2216150 h 4352925"/>
              <a:gd name="connsiteX6" fmla="*/ 1533525 w 8515350"/>
              <a:gd name="connsiteY6" fmla="*/ 2346325 h 4352925"/>
              <a:gd name="connsiteX7" fmla="*/ 2276475 w 8515350"/>
              <a:gd name="connsiteY7" fmla="*/ 2555875 h 4352925"/>
              <a:gd name="connsiteX8" fmla="*/ 2343150 w 8515350"/>
              <a:gd name="connsiteY8" fmla="*/ 2390775 h 4352925"/>
              <a:gd name="connsiteX9" fmla="*/ 3187700 w 8515350"/>
              <a:gd name="connsiteY9" fmla="*/ 2171700 h 4352925"/>
              <a:gd name="connsiteX10" fmla="*/ 3543300 w 8515350"/>
              <a:gd name="connsiteY10" fmla="*/ 2038350 h 4352925"/>
              <a:gd name="connsiteX11" fmla="*/ 4051300 w 8515350"/>
              <a:gd name="connsiteY11" fmla="*/ 2012950 h 4352925"/>
              <a:gd name="connsiteX12" fmla="*/ 4368800 w 8515350"/>
              <a:gd name="connsiteY12" fmla="*/ 1876425 h 4352925"/>
              <a:gd name="connsiteX13" fmla="*/ 4638675 w 8515350"/>
              <a:gd name="connsiteY13" fmla="*/ 1543050 h 4352925"/>
              <a:gd name="connsiteX14" fmla="*/ 4733925 w 8515350"/>
              <a:gd name="connsiteY14" fmla="*/ 1390650 h 4352925"/>
              <a:gd name="connsiteX15" fmla="*/ 5305425 w 8515350"/>
              <a:gd name="connsiteY15" fmla="*/ 1295400 h 4352925"/>
              <a:gd name="connsiteX16" fmla="*/ 5753100 w 8515350"/>
              <a:gd name="connsiteY16" fmla="*/ 1476375 h 4352925"/>
              <a:gd name="connsiteX17" fmla="*/ 6143625 w 8515350"/>
              <a:gd name="connsiteY17" fmla="*/ 1743075 h 4352925"/>
              <a:gd name="connsiteX18" fmla="*/ 6543675 w 8515350"/>
              <a:gd name="connsiteY18" fmla="*/ 1724025 h 4352925"/>
              <a:gd name="connsiteX19" fmla="*/ 6981825 w 8515350"/>
              <a:gd name="connsiteY19" fmla="*/ 2066925 h 4352925"/>
              <a:gd name="connsiteX20" fmla="*/ 7343775 w 8515350"/>
              <a:gd name="connsiteY20" fmla="*/ 2324100 h 4352925"/>
              <a:gd name="connsiteX21" fmla="*/ 7581900 w 8515350"/>
              <a:gd name="connsiteY21" fmla="*/ 2743200 h 4352925"/>
              <a:gd name="connsiteX22" fmla="*/ 7924800 w 8515350"/>
              <a:gd name="connsiteY22" fmla="*/ 3400425 h 4352925"/>
              <a:gd name="connsiteX23" fmla="*/ 8515350 w 8515350"/>
              <a:gd name="connsiteY23" fmla="*/ 4352925 h 4352925"/>
              <a:gd name="connsiteX24" fmla="*/ 8477250 w 8515350"/>
              <a:gd name="connsiteY24" fmla="*/ 542925 h 4352925"/>
              <a:gd name="connsiteX25" fmla="*/ 7781925 w 8515350"/>
              <a:gd name="connsiteY25" fmla="*/ 523875 h 4352925"/>
              <a:gd name="connsiteX26" fmla="*/ 7077075 w 8515350"/>
              <a:gd name="connsiteY26" fmla="*/ 419100 h 4352925"/>
              <a:gd name="connsiteX27" fmla="*/ 6638925 w 8515350"/>
              <a:gd name="connsiteY27" fmla="*/ 142875 h 4352925"/>
              <a:gd name="connsiteX28" fmla="*/ 6391275 w 8515350"/>
              <a:gd name="connsiteY28" fmla="*/ 0 h 4352925"/>
              <a:gd name="connsiteX29" fmla="*/ 5934075 w 8515350"/>
              <a:gd name="connsiteY29" fmla="*/ 114300 h 4352925"/>
              <a:gd name="connsiteX30" fmla="*/ 5391150 w 8515350"/>
              <a:gd name="connsiteY30" fmla="*/ 361950 h 4352925"/>
              <a:gd name="connsiteX31" fmla="*/ 4829175 w 8515350"/>
              <a:gd name="connsiteY31" fmla="*/ 428625 h 4352925"/>
              <a:gd name="connsiteX32" fmla="*/ 4267200 w 8515350"/>
              <a:gd name="connsiteY32" fmla="*/ 723900 h 4352925"/>
              <a:gd name="connsiteX33" fmla="*/ 3914775 w 8515350"/>
              <a:gd name="connsiteY33" fmla="*/ 866775 h 4352925"/>
              <a:gd name="connsiteX34" fmla="*/ 3600450 w 8515350"/>
              <a:gd name="connsiteY34" fmla="*/ 1257300 h 4352925"/>
              <a:gd name="connsiteX35" fmla="*/ 3524250 w 8515350"/>
              <a:gd name="connsiteY35" fmla="*/ 1571625 h 4352925"/>
              <a:gd name="connsiteX36" fmla="*/ 3228975 w 8515350"/>
              <a:gd name="connsiteY36" fmla="*/ 1695450 h 4352925"/>
              <a:gd name="connsiteX37" fmla="*/ 2771775 w 8515350"/>
              <a:gd name="connsiteY37" fmla="*/ 1838325 h 4352925"/>
              <a:gd name="connsiteX38" fmla="*/ 2524125 w 8515350"/>
              <a:gd name="connsiteY38" fmla="*/ 2105025 h 4352925"/>
              <a:gd name="connsiteX39" fmla="*/ 2047875 w 8515350"/>
              <a:gd name="connsiteY39" fmla="*/ 2124075 h 4352925"/>
              <a:gd name="connsiteX40" fmla="*/ 1590675 w 8515350"/>
              <a:gd name="connsiteY40" fmla="*/ 2057400 h 4352925"/>
              <a:gd name="connsiteX41" fmla="*/ 1209675 w 8515350"/>
              <a:gd name="connsiteY41" fmla="*/ 2085975 h 4352925"/>
              <a:gd name="connsiteX42" fmla="*/ 590550 w 8515350"/>
              <a:gd name="connsiteY42" fmla="*/ 1800225 h 4352925"/>
              <a:gd name="connsiteX43" fmla="*/ 285750 w 8515350"/>
              <a:gd name="connsiteY43" fmla="*/ 1587500 h 4352925"/>
              <a:gd name="connsiteX0" fmla="*/ 285750 w 8515350"/>
              <a:gd name="connsiteY0" fmla="*/ 1587500 h 4352925"/>
              <a:gd name="connsiteX1" fmla="*/ 0 w 8515350"/>
              <a:gd name="connsiteY1" fmla="*/ 1933575 h 4352925"/>
              <a:gd name="connsiteX2" fmla="*/ 266700 w 8515350"/>
              <a:gd name="connsiteY2" fmla="*/ 1981200 h 4352925"/>
              <a:gd name="connsiteX3" fmla="*/ 536575 w 8515350"/>
              <a:gd name="connsiteY3" fmla="*/ 2016125 h 4352925"/>
              <a:gd name="connsiteX4" fmla="*/ 841375 w 8515350"/>
              <a:gd name="connsiteY4" fmla="*/ 2244725 h 4352925"/>
              <a:gd name="connsiteX5" fmla="*/ 1127125 w 8515350"/>
              <a:gd name="connsiteY5" fmla="*/ 2216150 h 4352925"/>
              <a:gd name="connsiteX6" fmla="*/ 1533525 w 8515350"/>
              <a:gd name="connsiteY6" fmla="*/ 2346325 h 4352925"/>
              <a:gd name="connsiteX7" fmla="*/ 2276475 w 8515350"/>
              <a:gd name="connsiteY7" fmla="*/ 2555875 h 4352925"/>
              <a:gd name="connsiteX8" fmla="*/ 2343150 w 8515350"/>
              <a:gd name="connsiteY8" fmla="*/ 2390775 h 4352925"/>
              <a:gd name="connsiteX9" fmla="*/ 3187700 w 8515350"/>
              <a:gd name="connsiteY9" fmla="*/ 2171700 h 4352925"/>
              <a:gd name="connsiteX10" fmla="*/ 3543300 w 8515350"/>
              <a:gd name="connsiteY10" fmla="*/ 2038350 h 4352925"/>
              <a:gd name="connsiteX11" fmla="*/ 4051300 w 8515350"/>
              <a:gd name="connsiteY11" fmla="*/ 2012950 h 4352925"/>
              <a:gd name="connsiteX12" fmla="*/ 4368800 w 8515350"/>
              <a:gd name="connsiteY12" fmla="*/ 1876425 h 4352925"/>
              <a:gd name="connsiteX13" fmla="*/ 4638675 w 8515350"/>
              <a:gd name="connsiteY13" fmla="*/ 1543050 h 4352925"/>
              <a:gd name="connsiteX14" fmla="*/ 4733925 w 8515350"/>
              <a:gd name="connsiteY14" fmla="*/ 1390650 h 4352925"/>
              <a:gd name="connsiteX15" fmla="*/ 5305425 w 8515350"/>
              <a:gd name="connsiteY15" fmla="*/ 1295400 h 4352925"/>
              <a:gd name="connsiteX16" fmla="*/ 5753100 w 8515350"/>
              <a:gd name="connsiteY16" fmla="*/ 1476375 h 4352925"/>
              <a:gd name="connsiteX17" fmla="*/ 6143625 w 8515350"/>
              <a:gd name="connsiteY17" fmla="*/ 1743075 h 4352925"/>
              <a:gd name="connsiteX18" fmla="*/ 6543675 w 8515350"/>
              <a:gd name="connsiteY18" fmla="*/ 1724025 h 4352925"/>
              <a:gd name="connsiteX19" fmla="*/ 6981825 w 8515350"/>
              <a:gd name="connsiteY19" fmla="*/ 2066925 h 4352925"/>
              <a:gd name="connsiteX20" fmla="*/ 7343775 w 8515350"/>
              <a:gd name="connsiteY20" fmla="*/ 2324100 h 4352925"/>
              <a:gd name="connsiteX21" fmla="*/ 7581900 w 8515350"/>
              <a:gd name="connsiteY21" fmla="*/ 2743200 h 4352925"/>
              <a:gd name="connsiteX22" fmla="*/ 7924800 w 8515350"/>
              <a:gd name="connsiteY22" fmla="*/ 3400425 h 4352925"/>
              <a:gd name="connsiteX23" fmla="*/ 8515350 w 8515350"/>
              <a:gd name="connsiteY23" fmla="*/ 4352925 h 4352925"/>
              <a:gd name="connsiteX24" fmla="*/ 8477250 w 8515350"/>
              <a:gd name="connsiteY24" fmla="*/ 542925 h 4352925"/>
              <a:gd name="connsiteX25" fmla="*/ 7781925 w 8515350"/>
              <a:gd name="connsiteY25" fmla="*/ 523875 h 4352925"/>
              <a:gd name="connsiteX26" fmla="*/ 7077075 w 8515350"/>
              <a:gd name="connsiteY26" fmla="*/ 419100 h 4352925"/>
              <a:gd name="connsiteX27" fmla="*/ 6638925 w 8515350"/>
              <a:gd name="connsiteY27" fmla="*/ 142875 h 4352925"/>
              <a:gd name="connsiteX28" fmla="*/ 6391275 w 8515350"/>
              <a:gd name="connsiteY28" fmla="*/ 0 h 4352925"/>
              <a:gd name="connsiteX29" fmla="*/ 5934075 w 8515350"/>
              <a:gd name="connsiteY29" fmla="*/ 114300 h 4352925"/>
              <a:gd name="connsiteX30" fmla="*/ 5391150 w 8515350"/>
              <a:gd name="connsiteY30" fmla="*/ 361950 h 4352925"/>
              <a:gd name="connsiteX31" fmla="*/ 4829175 w 8515350"/>
              <a:gd name="connsiteY31" fmla="*/ 428625 h 4352925"/>
              <a:gd name="connsiteX32" fmla="*/ 4267200 w 8515350"/>
              <a:gd name="connsiteY32" fmla="*/ 723900 h 4352925"/>
              <a:gd name="connsiteX33" fmla="*/ 3914775 w 8515350"/>
              <a:gd name="connsiteY33" fmla="*/ 866775 h 4352925"/>
              <a:gd name="connsiteX34" fmla="*/ 3600450 w 8515350"/>
              <a:gd name="connsiteY34" fmla="*/ 1257300 h 4352925"/>
              <a:gd name="connsiteX35" fmla="*/ 3524250 w 8515350"/>
              <a:gd name="connsiteY35" fmla="*/ 1571625 h 4352925"/>
              <a:gd name="connsiteX36" fmla="*/ 3228975 w 8515350"/>
              <a:gd name="connsiteY36" fmla="*/ 1695450 h 4352925"/>
              <a:gd name="connsiteX37" fmla="*/ 2771775 w 8515350"/>
              <a:gd name="connsiteY37" fmla="*/ 1838325 h 4352925"/>
              <a:gd name="connsiteX38" fmla="*/ 2524125 w 8515350"/>
              <a:gd name="connsiteY38" fmla="*/ 2105025 h 4352925"/>
              <a:gd name="connsiteX39" fmla="*/ 2047875 w 8515350"/>
              <a:gd name="connsiteY39" fmla="*/ 2124075 h 4352925"/>
              <a:gd name="connsiteX40" fmla="*/ 1590675 w 8515350"/>
              <a:gd name="connsiteY40" fmla="*/ 2057400 h 4352925"/>
              <a:gd name="connsiteX41" fmla="*/ 1209675 w 8515350"/>
              <a:gd name="connsiteY41" fmla="*/ 2085975 h 4352925"/>
              <a:gd name="connsiteX42" fmla="*/ 647700 w 8515350"/>
              <a:gd name="connsiteY42" fmla="*/ 1838325 h 4352925"/>
              <a:gd name="connsiteX43" fmla="*/ 285750 w 8515350"/>
              <a:gd name="connsiteY43" fmla="*/ 1587500 h 4352925"/>
              <a:gd name="connsiteX0" fmla="*/ 285750 w 8515350"/>
              <a:gd name="connsiteY0" fmla="*/ 1587500 h 4352925"/>
              <a:gd name="connsiteX1" fmla="*/ 0 w 8515350"/>
              <a:gd name="connsiteY1" fmla="*/ 1933575 h 4352925"/>
              <a:gd name="connsiteX2" fmla="*/ 266700 w 8515350"/>
              <a:gd name="connsiteY2" fmla="*/ 1981200 h 4352925"/>
              <a:gd name="connsiteX3" fmla="*/ 536575 w 8515350"/>
              <a:gd name="connsiteY3" fmla="*/ 2016125 h 4352925"/>
              <a:gd name="connsiteX4" fmla="*/ 841375 w 8515350"/>
              <a:gd name="connsiteY4" fmla="*/ 2244725 h 4352925"/>
              <a:gd name="connsiteX5" fmla="*/ 1127125 w 8515350"/>
              <a:gd name="connsiteY5" fmla="*/ 2216150 h 4352925"/>
              <a:gd name="connsiteX6" fmla="*/ 1533525 w 8515350"/>
              <a:gd name="connsiteY6" fmla="*/ 2346325 h 4352925"/>
              <a:gd name="connsiteX7" fmla="*/ 2276475 w 8515350"/>
              <a:gd name="connsiteY7" fmla="*/ 2555875 h 4352925"/>
              <a:gd name="connsiteX8" fmla="*/ 2343150 w 8515350"/>
              <a:gd name="connsiteY8" fmla="*/ 2390775 h 4352925"/>
              <a:gd name="connsiteX9" fmla="*/ 3187700 w 8515350"/>
              <a:gd name="connsiteY9" fmla="*/ 2171700 h 4352925"/>
              <a:gd name="connsiteX10" fmla="*/ 3543300 w 8515350"/>
              <a:gd name="connsiteY10" fmla="*/ 2038350 h 4352925"/>
              <a:gd name="connsiteX11" fmla="*/ 4051300 w 8515350"/>
              <a:gd name="connsiteY11" fmla="*/ 2012950 h 4352925"/>
              <a:gd name="connsiteX12" fmla="*/ 4368800 w 8515350"/>
              <a:gd name="connsiteY12" fmla="*/ 1876425 h 4352925"/>
              <a:gd name="connsiteX13" fmla="*/ 4638675 w 8515350"/>
              <a:gd name="connsiteY13" fmla="*/ 1543050 h 4352925"/>
              <a:gd name="connsiteX14" fmla="*/ 4733925 w 8515350"/>
              <a:gd name="connsiteY14" fmla="*/ 1390650 h 4352925"/>
              <a:gd name="connsiteX15" fmla="*/ 5305425 w 8515350"/>
              <a:gd name="connsiteY15" fmla="*/ 1295400 h 4352925"/>
              <a:gd name="connsiteX16" fmla="*/ 5753100 w 8515350"/>
              <a:gd name="connsiteY16" fmla="*/ 1476375 h 4352925"/>
              <a:gd name="connsiteX17" fmla="*/ 6143625 w 8515350"/>
              <a:gd name="connsiteY17" fmla="*/ 1743075 h 4352925"/>
              <a:gd name="connsiteX18" fmla="*/ 6543675 w 8515350"/>
              <a:gd name="connsiteY18" fmla="*/ 1724025 h 4352925"/>
              <a:gd name="connsiteX19" fmla="*/ 6981825 w 8515350"/>
              <a:gd name="connsiteY19" fmla="*/ 2066925 h 4352925"/>
              <a:gd name="connsiteX20" fmla="*/ 7343775 w 8515350"/>
              <a:gd name="connsiteY20" fmla="*/ 2324100 h 4352925"/>
              <a:gd name="connsiteX21" fmla="*/ 7581900 w 8515350"/>
              <a:gd name="connsiteY21" fmla="*/ 2743200 h 4352925"/>
              <a:gd name="connsiteX22" fmla="*/ 7924800 w 8515350"/>
              <a:gd name="connsiteY22" fmla="*/ 3400425 h 4352925"/>
              <a:gd name="connsiteX23" fmla="*/ 8515350 w 8515350"/>
              <a:gd name="connsiteY23" fmla="*/ 4352925 h 4352925"/>
              <a:gd name="connsiteX24" fmla="*/ 8477250 w 8515350"/>
              <a:gd name="connsiteY24" fmla="*/ 542925 h 4352925"/>
              <a:gd name="connsiteX25" fmla="*/ 7781925 w 8515350"/>
              <a:gd name="connsiteY25" fmla="*/ 523875 h 4352925"/>
              <a:gd name="connsiteX26" fmla="*/ 7077075 w 8515350"/>
              <a:gd name="connsiteY26" fmla="*/ 419100 h 4352925"/>
              <a:gd name="connsiteX27" fmla="*/ 6638925 w 8515350"/>
              <a:gd name="connsiteY27" fmla="*/ 142875 h 4352925"/>
              <a:gd name="connsiteX28" fmla="*/ 6391275 w 8515350"/>
              <a:gd name="connsiteY28" fmla="*/ 0 h 4352925"/>
              <a:gd name="connsiteX29" fmla="*/ 5934075 w 8515350"/>
              <a:gd name="connsiteY29" fmla="*/ 114300 h 4352925"/>
              <a:gd name="connsiteX30" fmla="*/ 5391150 w 8515350"/>
              <a:gd name="connsiteY30" fmla="*/ 361950 h 4352925"/>
              <a:gd name="connsiteX31" fmla="*/ 4829175 w 8515350"/>
              <a:gd name="connsiteY31" fmla="*/ 428625 h 4352925"/>
              <a:gd name="connsiteX32" fmla="*/ 4267200 w 8515350"/>
              <a:gd name="connsiteY32" fmla="*/ 723900 h 4352925"/>
              <a:gd name="connsiteX33" fmla="*/ 3914775 w 8515350"/>
              <a:gd name="connsiteY33" fmla="*/ 866775 h 4352925"/>
              <a:gd name="connsiteX34" fmla="*/ 3600450 w 8515350"/>
              <a:gd name="connsiteY34" fmla="*/ 1257300 h 4352925"/>
              <a:gd name="connsiteX35" fmla="*/ 3524250 w 8515350"/>
              <a:gd name="connsiteY35" fmla="*/ 1571625 h 4352925"/>
              <a:gd name="connsiteX36" fmla="*/ 3228975 w 8515350"/>
              <a:gd name="connsiteY36" fmla="*/ 1695450 h 4352925"/>
              <a:gd name="connsiteX37" fmla="*/ 2771775 w 8515350"/>
              <a:gd name="connsiteY37" fmla="*/ 1838325 h 4352925"/>
              <a:gd name="connsiteX38" fmla="*/ 2530475 w 8515350"/>
              <a:gd name="connsiteY38" fmla="*/ 2073275 h 4352925"/>
              <a:gd name="connsiteX39" fmla="*/ 2047875 w 8515350"/>
              <a:gd name="connsiteY39" fmla="*/ 2124075 h 4352925"/>
              <a:gd name="connsiteX40" fmla="*/ 1590675 w 8515350"/>
              <a:gd name="connsiteY40" fmla="*/ 2057400 h 4352925"/>
              <a:gd name="connsiteX41" fmla="*/ 1209675 w 8515350"/>
              <a:gd name="connsiteY41" fmla="*/ 2085975 h 4352925"/>
              <a:gd name="connsiteX42" fmla="*/ 647700 w 8515350"/>
              <a:gd name="connsiteY42" fmla="*/ 1838325 h 4352925"/>
              <a:gd name="connsiteX43" fmla="*/ 285750 w 8515350"/>
              <a:gd name="connsiteY43" fmla="*/ 1587500 h 4352925"/>
              <a:gd name="connsiteX0" fmla="*/ 285750 w 8515350"/>
              <a:gd name="connsiteY0" fmla="*/ 1587500 h 4352925"/>
              <a:gd name="connsiteX1" fmla="*/ 0 w 8515350"/>
              <a:gd name="connsiteY1" fmla="*/ 1933575 h 4352925"/>
              <a:gd name="connsiteX2" fmla="*/ 266700 w 8515350"/>
              <a:gd name="connsiteY2" fmla="*/ 1981200 h 4352925"/>
              <a:gd name="connsiteX3" fmla="*/ 536575 w 8515350"/>
              <a:gd name="connsiteY3" fmla="*/ 2016125 h 4352925"/>
              <a:gd name="connsiteX4" fmla="*/ 841375 w 8515350"/>
              <a:gd name="connsiteY4" fmla="*/ 2244725 h 4352925"/>
              <a:gd name="connsiteX5" fmla="*/ 1127125 w 8515350"/>
              <a:gd name="connsiteY5" fmla="*/ 2216150 h 4352925"/>
              <a:gd name="connsiteX6" fmla="*/ 1533525 w 8515350"/>
              <a:gd name="connsiteY6" fmla="*/ 2346325 h 4352925"/>
              <a:gd name="connsiteX7" fmla="*/ 2276475 w 8515350"/>
              <a:gd name="connsiteY7" fmla="*/ 2555875 h 4352925"/>
              <a:gd name="connsiteX8" fmla="*/ 2343150 w 8515350"/>
              <a:gd name="connsiteY8" fmla="*/ 2390775 h 4352925"/>
              <a:gd name="connsiteX9" fmla="*/ 3187700 w 8515350"/>
              <a:gd name="connsiteY9" fmla="*/ 2171700 h 4352925"/>
              <a:gd name="connsiteX10" fmla="*/ 3543300 w 8515350"/>
              <a:gd name="connsiteY10" fmla="*/ 2038350 h 4352925"/>
              <a:gd name="connsiteX11" fmla="*/ 4051300 w 8515350"/>
              <a:gd name="connsiteY11" fmla="*/ 2012950 h 4352925"/>
              <a:gd name="connsiteX12" fmla="*/ 4368800 w 8515350"/>
              <a:gd name="connsiteY12" fmla="*/ 1876425 h 4352925"/>
              <a:gd name="connsiteX13" fmla="*/ 4638675 w 8515350"/>
              <a:gd name="connsiteY13" fmla="*/ 1543050 h 4352925"/>
              <a:gd name="connsiteX14" fmla="*/ 4733925 w 8515350"/>
              <a:gd name="connsiteY14" fmla="*/ 1390650 h 4352925"/>
              <a:gd name="connsiteX15" fmla="*/ 5305425 w 8515350"/>
              <a:gd name="connsiteY15" fmla="*/ 1295400 h 4352925"/>
              <a:gd name="connsiteX16" fmla="*/ 5753100 w 8515350"/>
              <a:gd name="connsiteY16" fmla="*/ 1476375 h 4352925"/>
              <a:gd name="connsiteX17" fmla="*/ 6143625 w 8515350"/>
              <a:gd name="connsiteY17" fmla="*/ 1743075 h 4352925"/>
              <a:gd name="connsiteX18" fmla="*/ 6543675 w 8515350"/>
              <a:gd name="connsiteY18" fmla="*/ 1724025 h 4352925"/>
              <a:gd name="connsiteX19" fmla="*/ 6981825 w 8515350"/>
              <a:gd name="connsiteY19" fmla="*/ 2066925 h 4352925"/>
              <a:gd name="connsiteX20" fmla="*/ 7343775 w 8515350"/>
              <a:gd name="connsiteY20" fmla="*/ 2324100 h 4352925"/>
              <a:gd name="connsiteX21" fmla="*/ 7581900 w 8515350"/>
              <a:gd name="connsiteY21" fmla="*/ 2743200 h 4352925"/>
              <a:gd name="connsiteX22" fmla="*/ 7924800 w 8515350"/>
              <a:gd name="connsiteY22" fmla="*/ 3400425 h 4352925"/>
              <a:gd name="connsiteX23" fmla="*/ 8515350 w 8515350"/>
              <a:gd name="connsiteY23" fmla="*/ 4352925 h 4352925"/>
              <a:gd name="connsiteX24" fmla="*/ 8477250 w 8515350"/>
              <a:gd name="connsiteY24" fmla="*/ 542925 h 4352925"/>
              <a:gd name="connsiteX25" fmla="*/ 7781925 w 8515350"/>
              <a:gd name="connsiteY25" fmla="*/ 523875 h 4352925"/>
              <a:gd name="connsiteX26" fmla="*/ 7077075 w 8515350"/>
              <a:gd name="connsiteY26" fmla="*/ 419100 h 4352925"/>
              <a:gd name="connsiteX27" fmla="*/ 6638925 w 8515350"/>
              <a:gd name="connsiteY27" fmla="*/ 142875 h 4352925"/>
              <a:gd name="connsiteX28" fmla="*/ 6391275 w 8515350"/>
              <a:gd name="connsiteY28" fmla="*/ 0 h 4352925"/>
              <a:gd name="connsiteX29" fmla="*/ 5934075 w 8515350"/>
              <a:gd name="connsiteY29" fmla="*/ 114300 h 4352925"/>
              <a:gd name="connsiteX30" fmla="*/ 5391150 w 8515350"/>
              <a:gd name="connsiteY30" fmla="*/ 361950 h 4352925"/>
              <a:gd name="connsiteX31" fmla="*/ 4829175 w 8515350"/>
              <a:gd name="connsiteY31" fmla="*/ 428625 h 4352925"/>
              <a:gd name="connsiteX32" fmla="*/ 4267200 w 8515350"/>
              <a:gd name="connsiteY32" fmla="*/ 723900 h 4352925"/>
              <a:gd name="connsiteX33" fmla="*/ 3914775 w 8515350"/>
              <a:gd name="connsiteY33" fmla="*/ 866775 h 4352925"/>
              <a:gd name="connsiteX34" fmla="*/ 3600450 w 8515350"/>
              <a:gd name="connsiteY34" fmla="*/ 1257300 h 4352925"/>
              <a:gd name="connsiteX35" fmla="*/ 3524250 w 8515350"/>
              <a:gd name="connsiteY35" fmla="*/ 1571625 h 4352925"/>
              <a:gd name="connsiteX36" fmla="*/ 3228975 w 8515350"/>
              <a:gd name="connsiteY36" fmla="*/ 1695450 h 4352925"/>
              <a:gd name="connsiteX37" fmla="*/ 2771775 w 8515350"/>
              <a:gd name="connsiteY37" fmla="*/ 1838325 h 4352925"/>
              <a:gd name="connsiteX38" fmla="*/ 2530475 w 8515350"/>
              <a:gd name="connsiteY38" fmla="*/ 2073275 h 4352925"/>
              <a:gd name="connsiteX39" fmla="*/ 2047875 w 8515350"/>
              <a:gd name="connsiteY39" fmla="*/ 2124075 h 4352925"/>
              <a:gd name="connsiteX40" fmla="*/ 1590675 w 8515350"/>
              <a:gd name="connsiteY40" fmla="*/ 2057400 h 4352925"/>
              <a:gd name="connsiteX41" fmla="*/ 1273175 w 8515350"/>
              <a:gd name="connsiteY41" fmla="*/ 2124075 h 4352925"/>
              <a:gd name="connsiteX42" fmla="*/ 647700 w 8515350"/>
              <a:gd name="connsiteY42" fmla="*/ 1838325 h 4352925"/>
              <a:gd name="connsiteX43" fmla="*/ 285750 w 8515350"/>
              <a:gd name="connsiteY43" fmla="*/ 1587500 h 4352925"/>
              <a:gd name="connsiteX0" fmla="*/ 285750 w 8515350"/>
              <a:gd name="connsiteY0" fmla="*/ 1587500 h 4352925"/>
              <a:gd name="connsiteX1" fmla="*/ 0 w 8515350"/>
              <a:gd name="connsiteY1" fmla="*/ 1933575 h 4352925"/>
              <a:gd name="connsiteX2" fmla="*/ 266700 w 8515350"/>
              <a:gd name="connsiteY2" fmla="*/ 1981200 h 4352925"/>
              <a:gd name="connsiteX3" fmla="*/ 536575 w 8515350"/>
              <a:gd name="connsiteY3" fmla="*/ 2016125 h 4352925"/>
              <a:gd name="connsiteX4" fmla="*/ 841375 w 8515350"/>
              <a:gd name="connsiteY4" fmla="*/ 2244725 h 4352925"/>
              <a:gd name="connsiteX5" fmla="*/ 1127125 w 8515350"/>
              <a:gd name="connsiteY5" fmla="*/ 2216150 h 4352925"/>
              <a:gd name="connsiteX6" fmla="*/ 1533525 w 8515350"/>
              <a:gd name="connsiteY6" fmla="*/ 2346325 h 4352925"/>
              <a:gd name="connsiteX7" fmla="*/ 2276475 w 8515350"/>
              <a:gd name="connsiteY7" fmla="*/ 2555875 h 4352925"/>
              <a:gd name="connsiteX8" fmla="*/ 2343150 w 8515350"/>
              <a:gd name="connsiteY8" fmla="*/ 2390775 h 4352925"/>
              <a:gd name="connsiteX9" fmla="*/ 3187700 w 8515350"/>
              <a:gd name="connsiteY9" fmla="*/ 2171700 h 4352925"/>
              <a:gd name="connsiteX10" fmla="*/ 3543300 w 8515350"/>
              <a:gd name="connsiteY10" fmla="*/ 2038350 h 4352925"/>
              <a:gd name="connsiteX11" fmla="*/ 4051300 w 8515350"/>
              <a:gd name="connsiteY11" fmla="*/ 2012950 h 4352925"/>
              <a:gd name="connsiteX12" fmla="*/ 4368800 w 8515350"/>
              <a:gd name="connsiteY12" fmla="*/ 1876425 h 4352925"/>
              <a:gd name="connsiteX13" fmla="*/ 4638675 w 8515350"/>
              <a:gd name="connsiteY13" fmla="*/ 1543050 h 4352925"/>
              <a:gd name="connsiteX14" fmla="*/ 4733925 w 8515350"/>
              <a:gd name="connsiteY14" fmla="*/ 1390650 h 4352925"/>
              <a:gd name="connsiteX15" fmla="*/ 5305425 w 8515350"/>
              <a:gd name="connsiteY15" fmla="*/ 1295400 h 4352925"/>
              <a:gd name="connsiteX16" fmla="*/ 5753100 w 8515350"/>
              <a:gd name="connsiteY16" fmla="*/ 1476375 h 4352925"/>
              <a:gd name="connsiteX17" fmla="*/ 6143625 w 8515350"/>
              <a:gd name="connsiteY17" fmla="*/ 1743075 h 4352925"/>
              <a:gd name="connsiteX18" fmla="*/ 6543675 w 8515350"/>
              <a:gd name="connsiteY18" fmla="*/ 1724025 h 4352925"/>
              <a:gd name="connsiteX19" fmla="*/ 6981825 w 8515350"/>
              <a:gd name="connsiteY19" fmla="*/ 2066925 h 4352925"/>
              <a:gd name="connsiteX20" fmla="*/ 7343775 w 8515350"/>
              <a:gd name="connsiteY20" fmla="*/ 2324100 h 4352925"/>
              <a:gd name="connsiteX21" fmla="*/ 7581900 w 8515350"/>
              <a:gd name="connsiteY21" fmla="*/ 2743200 h 4352925"/>
              <a:gd name="connsiteX22" fmla="*/ 7924800 w 8515350"/>
              <a:gd name="connsiteY22" fmla="*/ 3400425 h 4352925"/>
              <a:gd name="connsiteX23" fmla="*/ 8515350 w 8515350"/>
              <a:gd name="connsiteY23" fmla="*/ 4352925 h 4352925"/>
              <a:gd name="connsiteX24" fmla="*/ 8477250 w 8515350"/>
              <a:gd name="connsiteY24" fmla="*/ 542925 h 4352925"/>
              <a:gd name="connsiteX25" fmla="*/ 7781925 w 8515350"/>
              <a:gd name="connsiteY25" fmla="*/ 523875 h 4352925"/>
              <a:gd name="connsiteX26" fmla="*/ 7077075 w 8515350"/>
              <a:gd name="connsiteY26" fmla="*/ 419100 h 4352925"/>
              <a:gd name="connsiteX27" fmla="*/ 6638925 w 8515350"/>
              <a:gd name="connsiteY27" fmla="*/ 142875 h 4352925"/>
              <a:gd name="connsiteX28" fmla="*/ 6391275 w 8515350"/>
              <a:gd name="connsiteY28" fmla="*/ 0 h 4352925"/>
              <a:gd name="connsiteX29" fmla="*/ 5934075 w 8515350"/>
              <a:gd name="connsiteY29" fmla="*/ 114300 h 4352925"/>
              <a:gd name="connsiteX30" fmla="*/ 5391150 w 8515350"/>
              <a:gd name="connsiteY30" fmla="*/ 361950 h 4352925"/>
              <a:gd name="connsiteX31" fmla="*/ 4829175 w 8515350"/>
              <a:gd name="connsiteY31" fmla="*/ 428625 h 4352925"/>
              <a:gd name="connsiteX32" fmla="*/ 4267200 w 8515350"/>
              <a:gd name="connsiteY32" fmla="*/ 723900 h 4352925"/>
              <a:gd name="connsiteX33" fmla="*/ 3914775 w 8515350"/>
              <a:gd name="connsiteY33" fmla="*/ 866775 h 4352925"/>
              <a:gd name="connsiteX34" fmla="*/ 3600450 w 8515350"/>
              <a:gd name="connsiteY34" fmla="*/ 1257300 h 4352925"/>
              <a:gd name="connsiteX35" fmla="*/ 3524250 w 8515350"/>
              <a:gd name="connsiteY35" fmla="*/ 1571625 h 4352925"/>
              <a:gd name="connsiteX36" fmla="*/ 3228975 w 8515350"/>
              <a:gd name="connsiteY36" fmla="*/ 1695450 h 4352925"/>
              <a:gd name="connsiteX37" fmla="*/ 2771775 w 8515350"/>
              <a:gd name="connsiteY37" fmla="*/ 1838325 h 4352925"/>
              <a:gd name="connsiteX38" fmla="*/ 2530475 w 8515350"/>
              <a:gd name="connsiteY38" fmla="*/ 2073275 h 4352925"/>
              <a:gd name="connsiteX39" fmla="*/ 2047875 w 8515350"/>
              <a:gd name="connsiteY39" fmla="*/ 2124075 h 4352925"/>
              <a:gd name="connsiteX40" fmla="*/ 1590675 w 8515350"/>
              <a:gd name="connsiteY40" fmla="*/ 2057400 h 4352925"/>
              <a:gd name="connsiteX41" fmla="*/ 1254125 w 8515350"/>
              <a:gd name="connsiteY41" fmla="*/ 2105025 h 4352925"/>
              <a:gd name="connsiteX42" fmla="*/ 647700 w 8515350"/>
              <a:gd name="connsiteY42" fmla="*/ 1838325 h 4352925"/>
              <a:gd name="connsiteX43" fmla="*/ 285750 w 8515350"/>
              <a:gd name="connsiteY43" fmla="*/ 1587500 h 4352925"/>
              <a:gd name="connsiteX0" fmla="*/ 285750 w 8515350"/>
              <a:gd name="connsiteY0" fmla="*/ 1587500 h 4352925"/>
              <a:gd name="connsiteX1" fmla="*/ 0 w 8515350"/>
              <a:gd name="connsiteY1" fmla="*/ 1933575 h 4352925"/>
              <a:gd name="connsiteX2" fmla="*/ 266700 w 8515350"/>
              <a:gd name="connsiteY2" fmla="*/ 1981200 h 4352925"/>
              <a:gd name="connsiteX3" fmla="*/ 536575 w 8515350"/>
              <a:gd name="connsiteY3" fmla="*/ 2016125 h 4352925"/>
              <a:gd name="connsiteX4" fmla="*/ 841375 w 8515350"/>
              <a:gd name="connsiteY4" fmla="*/ 2244725 h 4352925"/>
              <a:gd name="connsiteX5" fmla="*/ 1127125 w 8515350"/>
              <a:gd name="connsiteY5" fmla="*/ 2216150 h 4352925"/>
              <a:gd name="connsiteX6" fmla="*/ 1533525 w 8515350"/>
              <a:gd name="connsiteY6" fmla="*/ 2346325 h 4352925"/>
              <a:gd name="connsiteX7" fmla="*/ 2276475 w 8515350"/>
              <a:gd name="connsiteY7" fmla="*/ 2555875 h 4352925"/>
              <a:gd name="connsiteX8" fmla="*/ 2343150 w 8515350"/>
              <a:gd name="connsiteY8" fmla="*/ 2390775 h 4352925"/>
              <a:gd name="connsiteX9" fmla="*/ 3187700 w 8515350"/>
              <a:gd name="connsiteY9" fmla="*/ 2171700 h 4352925"/>
              <a:gd name="connsiteX10" fmla="*/ 3543300 w 8515350"/>
              <a:gd name="connsiteY10" fmla="*/ 2038350 h 4352925"/>
              <a:gd name="connsiteX11" fmla="*/ 4051300 w 8515350"/>
              <a:gd name="connsiteY11" fmla="*/ 2012950 h 4352925"/>
              <a:gd name="connsiteX12" fmla="*/ 4368800 w 8515350"/>
              <a:gd name="connsiteY12" fmla="*/ 1876425 h 4352925"/>
              <a:gd name="connsiteX13" fmla="*/ 4638675 w 8515350"/>
              <a:gd name="connsiteY13" fmla="*/ 1543050 h 4352925"/>
              <a:gd name="connsiteX14" fmla="*/ 4733925 w 8515350"/>
              <a:gd name="connsiteY14" fmla="*/ 1390650 h 4352925"/>
              <a:gd name="connsiteX15" fmla="*/ 5305425 w 8515350"/>
              <a:gd name="connsiteY15" fmla="*/ 1295400 h 4352925"/>
              <a:gd name="connsiteX16" fmla="*/ 5753100 w 8515350"/>
              <a:gd name="connsiteY16" fmla="*/ 1476375 h 4352925"/>
              <a:gd name="connsiteX17" fmla="*/ 6143625 w 8515350"/>
              <a:gd name="connsiteY17" fmla="*/ 1743075 h 4352925"/>
              <a:gd name="connsiteX18" fmla="*/ 6543675 w 8515350"/>
              <a:gd name="connsiteY18" fmla="*/ 1724025 h 4352925"/>
              <a:gd name="connsiteX19" fmla="*/ 6981825 w 8515350"/>
              <a:gd name="connsiteY19" fmla="*/ 2066925 h 4352925"/>
              <a:gd name="connsiteX20" fmla="*/ 7343775 w 8515350"/>
              <a:gd name="connsiteY20" fmla="*/ 2324100 h 4352925"/>
              <a:gd name="connsiteX21" fmla="*/ 7581900 w 8515350"/>
              <a:gd name="connsiteY21" fmla="*/ 2743200 h 4352925"/>
              <a:gd name="connsiteX22" fmla="*/ 7924800 w 8515350"/>
              <a:gd name="connsiteY22" fmla="*/ 3400425 h 4352925"/>
              <a:gd name="connsiteX23" fmla="*/ 8515350 w 8515350"/>
              <a:gd name="connsiteY23" fmla="*/ 4352925 h 4352925"/>
              <a:gd name="connsiteX24" fmla="*/ 8477250 w 8515350"/>
              <a:gd name="connsiteY24" fmla="*/ 542925 h 4352925"/>
              <a:gd name="connsiteX25" fmla="*/ 7781925 w 8515350"/>
              <a:gd name="connsiteY25" fmla="*/ 523875 h 4352925"/>
              <a:gd name="connsiteX26" fmla="*/ 7077075 w 8515350"/>
              <a:gd name="connsiteY26" fmla="*/ 419100 h 4352925"/>
              <a:gd name="connsiteX27" fmla="*/ 6638925 w 8515350"/>
              <a:gd name="connsiteY27" fmla="*/ 142875 h 4352925"/>
              <a:gd name="connsiteX28" fmla="*/ 6391275 w 8515350"/>
              <a:gd name="connsiteY28" fmla="*/ 0 h 4352925"/>
              <a:gd name="connsiteX29" fmla="*/ 5934075 w 8515350"/>
              <a:gd name="connsiteY29" fmla="*/ 114300 h 4352925"/>
              <a:gd name="connsiteX30" fmla="*/ 5391150 w 8515350"/>
              <a:gd name="connsiteY30" fmla="*/ 361950 h 4352925"/>
              <a:gd name="connsiteX31" fmla="*/ 4829175 w 8515350"/>
              <a:gd name="connsiteY31" fmla="*/ 428625 h 4352925"/>
              <a:gd name="connsiteX32" fmla="*/ 4267200 w 8515350"/>
              <a:gd name="connsiteY32" fmla="*/ 723900 h 4352925"/>
              <a:gd name="connsiteX33" fmla="*/ 3914775 w 8515350"/>
              <a:gd name="connsiteY33" fmla="*/ 866775 h 4352925"/>
              <a:gd name="connsiteX34" fmla="*/ 3600450 w 8515350"/>
              <a:gd name="connsiteY34" fmla="*/ 1257300 h 4352925"/>
              <a:gd name="connsiteX35" fmla="*/ 3524250 w 8515350"/>
              <a:gd name="connsiteY35" fmla="*/ 1571625 h 4352925"/>
              <a:gd name="connsiteX36" fmla="*/ 3228975 w 8515350"/>
              <a:gd name="connsiteY36" fmla="*/ 1695450 h 4352925"/>
              <a:gd name="connsiteX37" fmla="*/ 2771775 w 8515350"/>
              <a:gd name="connsiteY37" fmla="*/ 1838325 h 4352925"/>
              <a:gd name="connsiteX38" fmla="*/ 2530475 w 8515350"/>
              <a:gd name="connsiteY38" fmla="*/ 2073275 h 4352925"/>
              <a:gd name="connsiteX39" fmla="*/ 2047875 w 8515350"/>
              <a:gd name="connsiteY39" fmla="*/ 2124075 h 4352925"/>
              <a:gd name="connsiteX40" fmla="*/ 1609725 w 8515350"/>
              <a:gd name="connsiteY40" fmla="*/ 2025650 h 4352925"/>
              <a:gd name="connsiteX41" fmla="*/ 1254125 w 8515350"/>
              <a:gd name="connsiteY41" fmla="*/ 2105025 h 4352925"/>
              <a:gd name="connsiteX42" fmla="*/ 647700 w 8515350"/>
              <a:gd name="connsiteY42" fmla="*/ 1838325 h 4352925"/>
              <a:gd name="connsiteX43" fmla="*/ 285750 w 8515350"/>
              <a:gd name="connsiteY43" fmla="*/ 1587500 h 4352925"/>
              <a:gd name="connsiteX0" fmla="*/ 285750 w 8515350"/>
              <a:gd name="connsiteY0" fmla="*/ 1587500 h 4352925"/>
              <a:gd name="connsiteX1" fmla="*/ 0 w 8515350"/>
              <a:gd name="connsiteY1" fmla="*/ 1933575 h 4352925"/>
              <a:gd name="connsiteX2" fmla="*/ 266700 w 8515350"/>
              <a:gd name="connsiteY2" fmla="*/ 1981200 h 4352925"/>
              <a:gd name="connsiteX3" fmla="*/ 536575 w 8515350"/>
              <a:gd name="connsiteY3" fmla="*/ 2016125 h 4352925"/>
              <a:gd name="connsiteX4" fmla="*/ 841375 w 8515350"/>
              <a:gd name="connsiteY4" fmla="*/ 2244725 h 4352925"/>
              <a:gd name="connsiteX5" fmla="*/ 1127125 w 8515350"/>
              <a:gd name="connsiteY5" fmla="*/ 2216150 h 4352925"/>
              <a:gd name="connsiteX6" fmla="*/ 1533525 w 8515350"/>
              <a:gd name="connsiteY6" fmla="*/ 2346325 h 4352925"/>
              <a:gd name="connsiteX7" fmla="*/ 2276475 w 8515350"/>
              <a:gd name="connsiteY7" fmla="*/ 2555875 h 4352925"/>
              <a:gd name="connsiteX8" fmla="*/ 2343150 w 8515350"/>
              <a:gd name="connsiteY8" fmla="*/ 2390775 h 4352925"/>
              <a:gd name="connsiteX9" fmla="*/ 3187700 w 8515350"/>
              <a:gd name="connsiteY9" fmla="*/ 2171700 h 4352925"/>
              <a:gd name="connsiteX10" fmla="*/ 3543300 w 8515350"/>
              <a:gd name="connsiteY10" fmla="*/ 2038350 h 4352925"/>
              <a:gd name="connsiteX11" fmla="*/ 4051300 w 8515350"/>
              <a:gd name="connsiteY11" fmla="*/ 2012950 h 4352925"/>
              <a:gd name="connsiteX12" fmla="*/ 4368800 w 8515350"/>
              <a:gd name="connsiteY12" fmla="*/ 1876425 h 4352925"/>
              <a:gd name="connsiteX13" fmla="*/ 4638675 w 8515350"/>
              <a:gd name="connsiteY13" fmla="*/ 1543050 h 4352925"/>
              <a:gd name="connsiteX14" fmla="*/ 4733925 w 8515350"/>
              <a:gd name="connsiteY14" fmla="*/ 1390650 h 4352925"/>
              <a:gd name="connsiteX15" fmla="*/ 5305425 w 8515350"/>
              <a:gd name="connsiteY15" fmla="*/ 1295400 h 4352925"/>
              <a:gd name="connsiteX16" fmla="*/ 5753100 w 8515350"/>
              <a:gd name="connsiteY16" fmla="*/ 1476375 h 4352925"/>
              <a:gd name="connsiteX17" fmla="*/ 6143625 w 8515350"/>
              <a:gd name="connsiteY17" fmla="*/ 1743075 h 4352925"/>
              <a:gd name="connsiteX18" fmla="*/ 6543675 w 8515350"/>
              <a:gd name="connsiteY18" fmla="*/ 1724025 h 4352925"/>
              <a:gd name="connsiteX19" fmla="*/ 6981825 w 8515350"/>
              <a:gd name="connsiteY19" fmla="*/ 2066925 h 4352925"/>
              <a:gd name="connsiteX20" fmla="*/ 7343775 w 8515350"/>
              <a:gd name="connsiteY20" fmla="*/ 2324100 h 4352925"/>
              <a:gd name="connsiteX21" fmla="*/ 7581900 w 8515350"/>
              <a:gd name="connsiteY21" fmla="*/ 2743200 h 4352925"/>
              <a:gd name="connsiteX22" fmla="*/ 7924800 w 8515350"/>
              <a:gd name="connsiteY22" fmla="*/ 3400425 h 4352925"/>
              <a:gd name="connsiteX23" fmla="*/ 8515350 w 8515350"/>
              <a:gd name="connsiteY23" fmla="*/ 4352925 h 4352925"/>
              <a:gd name="connsiteX24" fmla="*/ 8477250 w 8515350"/>
              <a:gd name="connsiteY24" fmla="*/ 542925 h 4352925"/>
              <a:gd name="connsiteX25" fmla="*/ 7781925 w 8515350"/>
              <a:gd name="connsiteY25" fmla="*/ 523875 h 4352925"/>
              <a:gd name="connsiteX26" fmla="*/ 7077075 w 8515350"/>
              <a:gd name="connsiteY26" fmla="*/ 419100 h 4352925"/>
              <a:gd name="connsiteX27" fmla="*/ 6638925 w 8515350"/>
              <a:gd name="connsiteY27" fmla="*/ 142875 h 4352925"/>
              <a:gd name="connsiteX28" fmla="*/ 6391275 w 8515350"/>
              <a:gd name="connsiteY28" fmla="*/ 0 h 4352925"/>
              <a:gd name="connsiteX29" fmla="*/ 5934075 w 8515350"/>
              <a:gd name="connsiteY29" fmla="*/ 114300 h 4352925"/>
              <a:gd name="connsiteX30" fmla="*/ 5391150 w 8515350"/>
              <a:gd name="connsiteY30" fmla="*/ 361950 h 4352925"/>
              <a:gd name="connsiteX31" fmla="*/ 4829175 w 8515350"/>
              <a:gd name="connsiteY31" fmla="*/ 428625 h 4352925"/>
              <a:gd name="connsiteX32" fmla="*/ 4267200 w 8515350"/>
              <a:gd name="connsiteY32" fmla="*/ 723900 h 4352925"/>
              <a:gd name="connsiteX33" fmla="*/ 3914775 w 8515350"/>
              <a:gd name="connsiteY33" fmla="*/ 866775 h 4352925"/>
              <a:gd name="connsiteX34" fmla="*/ 3600450 w 8515350"/>
              <a:gd name="connsiteY34" fmla="*/ 1257300 h 4352925"/>
              <a:gd name="connsiteX35" fmla="*/ 3524250 w 8515350"/>
              <a:gd name="connsiteY35" fmla="*/ 1571625 h 4352925"/>
              <a:gd name="connsiteX36" fmla="*/ 3184525 w 8515350"/>
              <a:gd name="connsiteY36" fmla="*/ 1670050 h 4352925"/>
              <a:gd name="connsiteX37" fmla="*/ 2771775 w 8515350"/>
              <a:gd name="connsiteY37" fmla="*/ 1838325 h 4352925"/>
              <a:gd name="connsiteX38" fmla="*/ 2530475 w 8515350"/>
              <a:gd name="connsiteY38" fmla="*/ 2073275 h 4352925"/>
              <a:gd name="connsiteX39" fmla="*/ 2047875 w 8515350"/>
              <a:gd name="connsiteY39" fmla="*/ 2124075 h 4352925"/>
              <a:gd name="connsiteX40" fmla="*/ 1609725 w 8515350"/>
              <a:gd name="connsiteY40" fmla="*/ 2025650 h 4352925"/>
              <a:gd name="connsiteX41" fmla="*/ 1254125 w 8515350"/>
              <a:gd name="connsiteY41" fmla="*/ 2105025 h 4352925"/>
              <a:gd name="connsiteX42" fmla="*/ 647700 w 8515350"/>
              <a:gd name="connsiteY42" fmla="*/ 1838325 h 4352925"/>
              <a:gd name="connsiteX43" fmla="*/ 285750 w 8515350"/>
              <a:gd name="connsiteY43" fmla="*/ 1587500 h 4352925"/>
              <a:gd name="connsiteX0" fmla="*/ 285750 w 8515350"/>
              <a:gd name="connsiteY0" fmla="*/ 1587500 h 4352925"/>
              <a:gd name="connsiteX1" fmla="*/ 0 w 8515350"/>
              <a:gd name="connsiteY1" fmla="*/ 1933575 h 4352925"/>
              <a:gd name="connsiteX2" fmla="*/ 266700 w 8515350"/>
              <a:gd name="connsiteY2" fmla="*/ 1981200 h 4352925"/>
              <a:gd name="connsiteX3" fmla="*/ 536575 w 8515350"/>
              <a:gd name="connsiteY3" fmla="*/ 2016125 h 4352925"/>
              <a:gd name="connsiteX4" fmla="*/ 841375 w 8515350"/>
              <a:gd name="connsiteY4" fmla="*/ 2244725 h 4352925"/>
              <a:gd name="connsiteX5" fmla="*/ 1127125 w 8515350"/>
              <a:gd name="connsiteY5" fmla="*/ 2216150 h 4352925"/>
              <a:gd name="connsiteX6" fmla="*/ 1533525 w 8515350"/>
              <a:gd name="connsiteY6" fmla="*/ 2346325 h 4352925"/>
              <a:gd name="connsiteX7" fmla="*/ 2276475 w 8515350"/>
              <a:gd name="connsiteY7" fmla="*/ 2555875 h 4352925"/>
              <a:gd name="connsiteX8" fmla="*/ 2343150 w 8515350"/>
              <a:gd name="connsiteY8" fmla="*/ 2390775 h 4352925"/>
              <a:gd name="connsiteX9" fmla="*/ 3187700 w 8515350"/>
              <a:gd name="connsiteY9" fmla="*/ 2171700 h 4352925"/>
              <a:gd name="connsiteX10" fmla="*/ 3543300 w 8515350"/>
              <a:gd name="connsiteY10" fmla="*/ 2038350 h 4352925"/>
              <a:gd name="connsiteX11" fmla="*/ 4051300 w 8515350"/>
              <a:gd name="connsiteY11" fmla="*/ 2012950 h 4352925"/>
              <a:gd name="connsiteX12" fmla="*/ 4368800 w 8515350"/>
              <a:gd name="connsiteY12" fmla="*/ 1876425 h 4352925"/>
              <a:gd name="connsiteX13" fmla="*/ 4638675 w 8515350"/>
              <a:gd name="connsiteY13" fmla="*/ 1543050 h 4352925"/>
              <a:gd name="connsiteX14" fmla="*/ 4733925 w 8515350"/>
              <a:gd name="connsiteY14" fmla="*/ 1390650 h 4352925"/>
              <a:gd name="connsiteX15" fmla="*/ 5305425 w 8515350"/>
              <a:gd name="connsiteY15" fmla="*/ 1295400 h 4352925"/>
              <a:gd name="connsiteX16" fmla="*/ 5753100 w 8515350"/>
              <a:gd name="connsiteY16" fmla="*/ 1476375 h 4352925"/>
              <a:gd name="connsiteX17" fmla="*/ 6143625 w 8515350"/>
              <a:gd name="connsiteY17" fmla="*/ 1743075 h 4352925"/>
              <a:gd name="connsiteX18" fmla="*/ 6543675 w 8515350"/>
              <a:gd name="connsiteY18" fmla="*/ 1724025 h 4352925"/>
              <a:gd name="connsiteX19" fmla="*/ 6981825 w 8515350"/>
              <a:gd name="connsiteY19" fmla="*/ 2066925 h 4352925"/>
              <a:gd name="connsiteX20" fmla="*/ 7343775 w 8515350"/>
              <a:gd name="connsiteY20" fmla="*/ 2324100 h 4352925"/>
              <a:gd name="connsiteX21" fmla="*/ 7581900 w 8515350"/>
              <a:gd name="connsiteY21" fmla="*/ 2743200 h 4352925"/>
              <a:gd name="connsiteX22" fmla="*/ 7924800 w 8515350"/>
              <a:gd name="connsiteY22" fmla="*/ 3400425 h 4352925"/>
              <a:gd name="connsiteX23" fmla="*/ 8515350 w 8515350"/>
              <a:gd name="connsiteY23" fmla="*/ 4352925 h 4352925"/>
              <a:gd name="connsiteX24" fmla="*/ 8477250 w 8515350"/>
              <a:gd name="connsiteY24" fmla="*/ 542925 h 4352925"/>
              <a:gd name="connsiteX25" fmla="*/ 7781925 w 8515350"/>
              <a:gd name="connsiteY25" fmla="*/ 523875 h 4352925"/>
              <a:gd name="connsiteX26" fmla="*/ 7077075 w 8515350"/>
              <a:gd name="connsiteY26" fmla="*/ 419100 h 4352925"/>
              <a:gd name="connsiteX27" fmla="*/ 6638925 w 8515350"/>
              <a:gd name="connsiteY27" fmla="*/ 142875 h 4352925"/>
              <a:gd name="connsiteX28" fmla="*/ 6391275 w 8515350"/>
              <a:gd name="connsiteY28" fmla="*/ 0 h 4352925"/>
              <a:gd name="connsiteX29" fmla="*/ 5934075 w 8515350"/>
              <a:gd name="connsiteY29" fmla="*/ 114300 h 4352925"/>
              <a:gd name="connsiteX30" fmla="*/ 5391150 w 8515350"/>
              <a:gd name="connsiteY30" fmla="*/ 361950 h 4352925"/>
              <a:gd name="connsiteX31" fmla="*/ 4829175 w 8515350"/>
              <a:gd name="connsiteY31" fmla="*/ 428625 h 4352925"/>
              <a:gd name="connsiteX32" fmla="*/ 4267200 w 8515350"/>
              <a:gd name="connsiteY32" fmla="*/ 723900 h 4352925"/>
              <a:gd name="connsiteX33" fmla="*/ 3914775 w 8515350"/>
              <a:gd name="connsiteY33" fmla="*/ 866775 h 4352925"/>
              <a:gd name="connsiteX34" fmla="*/ 3600450 w 8515350"/>
              <a:gd name="connsiteY34" fmla="*/ 1257300 h 4352925"/>
              <a:gd name="connsiteX35" fmla="*/ 3530600 w 8515350"/>
              <a:gd name="connsiteY35" fmla="*/ 1495425 h 4352925"/>
              <a:gd name="connsiteX36" fmla="*/ 3184525 w 8515350"/>
              <a:gd name="connsiteY36" fmla="*/ 1670050 h 4352925"/>
              <a:gd name="connsiteX37" fmla="*/ 2771775 w 8515350"/>
              <a:gd name="connsiteY37" fmla="*/ 1838325 h 4352925"/>
              <a:gd name="connsiteX38" fmla="*/ 2530475 w 8515350"/>
              <a:gd name="connsiteY38" fmla="*/ 2073275 h 4352925"/>
              <a:gd name="connsiteX39" fmla="*/ 2047875 w 8515350"/>
              <a:gd name="connsiteY39" fmla="*/ 2124075 h 4352925"/>
              <a:gd name="connsiteX40" fmla="*/ 1609725 w 8515350"/>
              <a:gd name="connsiteY40" fmla="*/ 2025650 h 4352925"/>
              <a:gd name="connsiteX41" fmla="*/ 1254125 w 8515350"/>
              <a:gd name="connsiteY41" fmla="*/ 2105025 h 4352925"/>
              <a:gd name="connsiteX42" fmla="*/ 647700 w 8515350"/>
              <a:gd name="connsiteY42" fmla="*/ 1838325 h 4352925"/>
              <a:gd name="connsiteX43" fmla="*/ 285750 w 8515350"/>
              <a:gd name="connsiteY43" fmla="*/ 1587500 h 4352925"/>
              <a:gd name="connsiteX0" fmla="*/ 285750 w 8515350"/>
              <a:gd name="connsiteY0" fmla="*/ 1587500 h 4352925"/>
              <a:gd name="connsiteX1" fmla="*/ 0 w 8515350"/>
              <a:gd name="connsiteY1" fmla="*/ 1933575 h 4352925"/>
              <a:gd name="connsiteX2" fmla="*/ 266700 w 8515350"/>
              <a:gd name="connsiteY2" fmla="*/ 1981200 h 4352925"/>
              <a:gd name="connsiteX3" fmla="*/ 536575 w 8515350"/>
              <a:gd name="connsiteY3" fmla="*/ 2016125 h 4352925"/>
              <a:gd name="connsiteX4" fmla="*/ 841375 w 8515350"/>
              <a:gd name="connsiteY4" fmla="*/ 2244725 h 4352925"/>
              <a:gd name="connsiteX5" fmla="*/ 1127125 w 8515350"/>
              <a:gd name="connsiteY5" fmla="*/ 2216150 h 4352925"/>
              <a:gd name="connsiteX6" fmla="*/ 1533525 w 8515350"/>
              <a:gd name="connsiteY6" fmla="*/ 2346325 h 4352925"/>
              <a:gd name="connsiteX7" fmla="*/ 2276475 w 8515350"/>
              <a:gd name="connsiteY7" fmla="*/ 2555875 h 4352925"/>
              <a:gd name="connsiteX8" fmla="*/ 2343150 w 8515350"/>
              <a:gd name="connsiteY8" fmla="*/ 2390775 h 4352925"/>
              <a:gd name="connsiteX9" fmla="*/ 3187700 w 8515350"/>
              <a:gd name="connsiteY9" fmla="*/ 2171700 h 4352925"/>
              <a:gd name="connsiteX10" fmla="*/ 3543300 w 8515350"/>
              <a:gd name="connsiteY10" fmla="*/ 2038350 h 4352925"/>
              <a:gd name="connsiteX11" fmla="*/ 4051300 w 8515350"/>
              <a:gd name="connsiteY11" fmla="*/ 2012950 h 4352925"/>
              <a:gd name="connsiteX12" fmla="*/ 4368800 w 8515350"/>
              <a:gd name="connsiteY12" fmla="*/ 1876425 h 4352925"/>
              <a:gd name="connsiteX13" fmla="*/ 4638675 w 8515350"/>
              <a:gd name="connsiteY13" fmla="*/ 1543050 h 4352925"/>
              <a:gd name="connsiteX14" fmla="*/ 4733925 w 8515350"/>
              <a:gd name="connsiteY14" fmla="*/ 1390650 h 4352925"/>
              <a:gd name="connsiteX15" fmla="*/ 5305425 w 8515350"/>
              <a:gd name="connsiteY15" fmla="*/ 1295400 h 4352925"/>
              <a:gd name="connsiteX16" fmla="*/ 5753100 w 8515350"/>
              <a:gd name="connsiteY16" fmla="*/ 1476375 h 4352925"/>
              <a:gd name="connsiteX17" fmla="*/ 6143625 w 8515350"/>
              <a:gd name="connsiteY17" fmla="*/ 1743075 h 4352925"/>
              <a:gd name="connsiteX18" fmla="*/ 6543675 w 8515350"/>
              <a:gd name="connsiteY18" fmla="*/ 1724025 h 4352925"/>
              <a:gd name="connsiteX19" fmla="*/ 6981825 w 8515350"/>
              <a:gd name="connsiteY19" fmla="*/ 2066925 h 4352925"/>
              <a:gd name="connsiteX20" fmla="*/ 7343775 w 8515350"/>
              <a:gd name="connsiteY20" fmla="*/ 2324100 h 4352925"/>
              <a:gd name="connsiteX21" fmla="*/ 7581900 w 8515350"/>
              <a:gd name="connsiteY21" fmla="*/ 2743200 h 4352925"/>
              <a:gd name="connsiteX22" fmla="*/ 7924800 w 8515350"/>
              <a:gd name="connsiteY22" fmla="*/ 3400425 h 4352925"/>
              <a:gd name="connsiteX23" fmla="*/ 8515350 w 8515350"/>
              <a:gd name="connsiteY23" fmla="*/ 4352925 h 4352925"/>
              <a:gd name="connsiteX24" fmla="*/ 8477250 w 8515350"/>
              <a:gd name="connsiteY24" fmla="*/ 542925 h 4352925"/>
              <a:gd name="connsiteX25" fmla="*/ 7781925 w 8515350"/>
              <a:gd name="connsiteY25" fmla="*/ 523875 h 4352925"/>
              <a:gd name="connsiteX26" fmla="*/ 7077075 w 8515350"/>
              <a:gd name="connsiteY26" fmla="*/ 419100 h 4352925"/>
              <a:gd name="connsiteX27" fmla="*/ 6638925 w 8515350"/>
              <a:gd name="connsiteY27" fmla="*/ 142875 h 4352925"/>
              <a:gd name="connsiteX28" fmla="*/ 6391275 w 8515350"/>
              <a:gd name="connsiteY28" fmla="*/ 0 h 4352925"/>
              <a:gd name="connsiteX29" fmla="*/ 5934075 w 8515350"/>
              <a:gd name="connsiteY29" fmla="*/ 114300 h 4352925"/>
              <a:gd name="connsiteX30" fmla="*/ 5391150 w 8515350"/>
              <a:gd name="connsiteY30" fmla="*/ 361950 h 4352925"/>
              <a:gd name="connsiteX31" fmla="*/ 4829175 w 8515350"/>
              <a:gd name="connsiteY31" fmla="*/ 428625 h 4352925"/>
              <a:gd name="connsiteX32" fmla="*/ 4267200 w 8515350"/>
              <a:gd name="connsiteY32" fmla="*/ 723900 h 4352925"/>
              <a:gd name="connsiteX33" fmla="*/ 3914775 w 8515350"/>
              <a:gd name="connsiteY33" fmla="*/ 866775 h 4352925"/>
              <a:gd name="connsiteX34" fmla="*/ 3657600 w 8515350"/>
              <a:gd name="connsiteY34" fmla="*/ 1181100 h 4352925"/>
              <a:gd name="connsiteX35" fmla="*/ 3530600 w 8515350"/>
              <a:gd name="connsiteY35" fmla="*/ 1495425 h 4352925"/>
              <a:gd name="connsiteX36" fmla="*/ 3184525 w 8515350"/>
              <a:gd name="connsiteY36" fmla="*/ 1670050 h 4352925"/>
              <a:gd name="connsiteX37" fmla="*/ 2771775 w 8515350"/>
              <a:gd name="connsiteY37" fmla="*/ 1838325 h 4352925"/>
              <a:gd name="connsiteX38" fmla="*/ 2530475 w 8515350"/>
              <a:gd name="connsiteY38" fmla="*/ 2073275 h 4352925"/>
              <a:gd name="connsiteX39" fmla="*/ 2047875 w 8515350"/>
              <a:gd name="connsiteY39" fmla="*/ 2124075 h 4352925"/>
              <a:gd name="connsiteX40" fmla="*/ 1609725 w 8515350"/>
              <a:gd name="connsiteY40" fmla="*/ 2025650 h 4352925"/>
              <a:gd name="connsiteX41" fmla="*/ 1254125 w 8515350"/>
              <a:gd name="connsiteY41" fmla="*/ 2105025 h 4352925"/>
              <a:gd name="connsiteX42" fmla="*/ 647700 w 8515350"/>
              <a:gd name="connsiteY42" fmla="*/ 1838325 h 4352925"/>
              <a:gd name="connsiteX43" fmla="*/ 285750 w 8515350"/>
              <a:gd name="connsiteY43" fmla="*/ 1587500 h 4352925"/>
              <a:gd name="connsiteX0" fmla="*/ 285750 w 8515350"/>
              <a:gd name="connsiteY0" fmla="*/ 1587500 h 4352925"/>
              <a:gd name="connsiteX1" fmla="*/ 0 w 8515350"/>
              <a:gd name="connsiteY1" fmla="*/ 1933575 h 4352925"/>
              <a:gd name="connsiteX2" fmla="*/ 266700 w 8515350"/>
              <a:gd name="connsiteY2" fmla="*/ 1981200 h 4352925"/>
              <a:gd name="connsiteX3" fmla="*/ 536575 w 8515350"/>
              <a:gd name="connsiteY3" fmla="*/ 2016125 h 4352925"/>
              <a:gd name="connsiteX4" fmla="*/ 841375 w 8515350"/>
              <a:gd name="connsiteY4" fmla="*/ 2244725 h 4352925"/>
              <a:gd name="connsiteX5" fmla="*/ 1127125 w 8515350"/>
              <a:gd name="connsiteY5" fmla="*/ 2216150 h 4352925"/>
              <a:gd name="connsiteX6" fmla="*/ 1533525 w 8515350"/>
              <a:gd name="connsiteY6" fmla="*/ 2346325 h 4352925"/>
              <a:gd name="connsiteX7" fmla="*/ 2276475 w 8515350"/>
              <a:gd name="connsiteY7" fmla="*/ 2555875 h 4352925"/>
              <a:gd name="connsiteX8" fmla="*/ 2343150 w 8515350"/>
              <a:gd name="connsiteY8" fmla="*/ 2390775 h 4352925"/>
              <a:gd name="connsiteX9" fmla="*/ 3187700 w 8515350"/>
              <a:gd name="connsiteY9" fmla="*/ 2171700 h 4352925"/>
              <a:gd name="connsiteX10" fmla="*/ 3543300 w 8515350"/>
              <a:gd name="connsiteY10" fmla="*/ 2038350 h 4352925"/>
              <a:gd name="connsiteX11" fmla="*/ 4051300 w 8515350"/>
              <a:gd name="connsiteY11" fmla="*/ 2012950 h 4352925"/>
              <a:gd name="connsiteX12" fmla="*/ 4368800 w 8515350"/>
              <a:gd name="connsiteY12" fmla="*/ 1876425 h 4352925"/>
              <a:gd name="connsiteX13" fmla="*/ 4638675 w 8515350"/>
              <a:gd name="connsiteY13" fmla="*/ 1543050 h 4352925"/>
              <a:gd name="connsiteX14" fmla="*/ 4733925 w 8515350"/>
              <a:gd name="connsiteY14" fmla="*/ 1390650 h 4352925"/>
              <a:gd name="connsiteX15" fmla="*/ 5305425 w 8515350"/>
              <a:gd name="connsiteY15" fmla="*/ 1295400 h 4352925"/>
              <a:gd name="connsiteX16" fmla="*/ 5753100 w 8515350"/>
              <a:gd name="connsiteY16" fmla="*/ 1476375 h 4352925"/>
              <a:gd name="connsiteX17" fmla="*/ 6143625 w 8515350"/>
              <a:gd name="connsiteY17" fmla="*/ 1743075 h 4352925"/>
              <a:gd name="connsiteX18" fmla="*/ 6543675 w 8515350"/>
              <a:gd name="connsiteY18" fmla="*/ 1724025 h 4352925"/>
              <a:gd name="connsiteX19" fmla="*/ 6981825 w 8515350"/>
              <a:gd name="connsiteY19" fmla="*/ 2066925 h 4352925"/>
              <a:gd name="connsiteX20" fmla="*/ 7343775 w 8515350"/>
              <a:gd name="connsiteY20" fmla="*/ 2324100 h 4352925"/>
              <a:gd name="connsiteX21" fmla="*/ 7581900 w 8515350"/>
              <a:gd name="connsiteY21" fmla="*/ 2743200 h 4352925"/>
              <a:gd name="connsiteX22" fmla="*/ 7924800 w 8515350"/>
              <a:gd name="connsiteY22" fmla="*/ 3400425 h 4352925"/>
              <a:gd name="connsiteX23" fmla="*/ 8515350 w 8515350"/>
              <a:gd name="connsiteY23" fmla="*/ 4352925 h 4352925"/>
              <a:gd name="connsiteX24" fmla="*/ 8477250 w 8515350"/>
              <a:gd name="connsiteY24" fmla="*/ 542925 h 4352925"/>
              <a:gd name="connsiteX25" fmla="*/ 7781925 w 8515350"/>
              <a:gd name="connsiteY25" fmla="*/ 523875 h 4352925"/>
              <a:gd name="connsiteX26" fmla="*/ 7077075 w 8515350"/>
              <a:gd name="connsiteY26" fmla="*/ 419100 h 4352925"/>
              <a:gd name="connsiteX27" fmla="*/ 6638925 w 8515350"/>
              <a:gd name="connsiteY27" fmla="*/ 142875 h 4352925"/>
              <a:gd name="connsiteX28" fmla="*/ 6391275 w 8515350"/>
              <a:gd name="connsiteY28" fmla="*/ 0 h 4352925"/>
              <a:gd name="connsiteX29" fmla="*/ 5934075 w 8515350"/>
              <a:gd name="connsiteY29" fmla="*/ 114300 h 4352925"/>
              <a:gd name="connsiteX30" fmla="*/ 5391150 w 8515350"/>
              <a:gd name="connsiteY30" fmla="*/ 361950 h 4352925"/>
              <a:gd name="connsiteX31" fmla="*/ 4829175 w 8515350"/>
              <a:gd name="connsiteY31" fmla="*/ 428625 h 4352925"/>
              <a:gd name="connsiteX32" fmla="*/ 4267200 w 8515350"/>
              <a:gd name="connsiteY32" fmla="*/ 723900 h 4352925"/>
              <a:gd name="connsiteX33" fmla="*/ 3914775 w 8515350"/>
              <a:gd name="connsiteY33" fmla="*/ 866775 h 4352925"/>
              <a:gd name="connsiteX34" fmla="*/ 3657600 w 8515350"/>
              <a:gd name="connsiteY34" fmla="*/ 1181100 h 4352925"/>
              <a:gd name="connsiteX35" fmla="*/ 3511550 w 8515350"/>
              <a:gd name="connsiteY35" fmla="*/ 1533525 h 4352925"/>
              <a:gd name="connsiteX36" fmla="*/ 3184525 w 8515350"/>
              <a:gd name="connsiteY36" fmla="*/ 1670050 h 4352925"/>
              <a:gd name="connsiteX37" fmla="*/ 2771775 w 8515350"/>
              <a:gd name="connsiteY37" fmla="*/ 1838325 h 4352925"/>
              <a:gd name="connsiteX38" fmla="*/ 2530475 w 8515350"/>
              <a:gd name="connsiteY38" fmla="*/ 2073275 h 4352925"/>
              <a:gd name="connsiteX39" fmla="*/ 2047875 w 8515350"/>
              <a:gd name="connsiteY39" fmla="*/ 2124075 h 4352925"/>
              <a:gd name="connsiteX40" fmla="*/ 1609725 w 8515350"/>
              <a:gd name="connsiteY40" fmla="*/ 2025650 h 4352925"/>
              <a:gd name="connsiteX41" fmla="*/ 1254125 w 8515350"/>
              <a:gd name="connsiteY41" fmla="*/ 2105025 h 4352925"/>
              <a:gd name="connsiteX42" fmla="*/ 647700 w 8515350"/>
              <a:gd name="connsiteY42" fmla="*/ 1838325 h 4352925"/>
              <a:gd name="connsiteX43" fmla="*/ 285750 w 8515350"/>
              <a:gd name="connsiteY43" fmla="*/ 1587500 h 4352925"/>
              <a:gd name="connsiteX0" fmla="*/ 285750 w 8515350"/>
              <a:gd name="connsiteY0" fmla="*/ 1587500 h 4352925"/>
              <a:gd name="connsiteX1" fmla="*/ 0 w 8515350"/>
              <a:gd name="connsiteY1" fmla="*/ 1933575 h 4352925"/>
              <a:gd name="connsiteX2" fmla="*/ 266700 w 8515350"/>
              <a:gd name="connsiteY2" fmla="*/ 1981200 h 4352925"/>
              <a:gd name="connsiteX3" fmla="*/ 536575 w 8515350"/>
              <a:gd name="connsiteY3" fmla="*/ 2016125 h 4352925"/>
              <a:gd name="connsiteX4" fmla="*/ 841375 w 8515350"/>
              <a:gd name="connsiteY4" fmla="*/ 2244725 h 4352925"/>
              <a:gd name="connsiteX5" fmla="*/ 1127125 w 8515350"/>
              <a:gd name="connsiteY5" fmla="*/ 2216150 h 4352925"/>
              <a:gd name="connsiteX6" fmla="*/ 1533525 w 8515350"/>
              <a:gd name="connsiteY6" fmla="*/ 2346325 h 4352925"/>
              <a:gd name="connsiteX7" fmla="*/ 2276475 w 8515350"/>
              <a:gd name="connsiteY7" fmla="*/ 2555875 h 4352925"/>
              <a:gd name="connsiteX8" fmla="*/ 2343150 w 8515350"/>
              <a:gd name="connsiteY8" fmla="*/ 2390775 h 4352925"/>
              <a:gd name="connsiteX9" fmla="*/ 3187700 w 8515350"/>
              <a:gd name="connsiteY9" fmla="*/ 2171700 h 4352925"/>
              <a:gd name="connsiteX10" fmla="*/ 3543300 w 8515350"/>
              <a:gd name="connsiteY10" fmla="*/ 2038350 h 4352925"/>
              <a:gd name="connsiteX11" fmla="*/ 4051300 w 8515350"/>
              <a:gd name="connsiteY11" fmla="*/ 2012950 h 4352925"/>
              <a:gd name="connsiteX12" fmla="*/ 4368800 w 8515350"/>
              <a:gd name="connsiteY12" fmla="*/ 1876425 h 4352925"/>
              <a:gd name="connsiteX13" fmla="*/ 4638675 w 8515350"/>
              <a:gd name="connsiteY13" fmla="*/ 1543050 h 4352925"/>
              <a:gd name="connsiteX14" fmla="*/ 4733925 w 8515350"/>
              <a:gd name="connsiteY14" fmla="*/ 1390650 h 4352925"/>
              <a:gd name="connsiteX15" fmla="*/ 5305425 w 8515350"/>
              <a:gd name="connsiteY15" fmla="*/ 1295400 h 4352925"/>
              <a:gd name="connsiteX16" fmla="*/ 5753100 w 8515350"/>
              <a:gd name="connsiteY16" fmla="*/ 1476375 h 4352925"/>
              <a:gd name="connsiteX17" fmla="*/ 6143625 w 8515350"/>
              <a:gd name="connsiteY17" fmla="*/ 1743075 h 4352925"/>
              <a:gd name="connsiteX18" fmla="*/ 6543675 w 8515350"/>
              <a:gd name="connsiteY18" fmla="*/ 1724025 h 4352925"/>
              <a:gd name="connsiteX19" fmla="*/ 6981825 w 8515350"/>
              <a:gd name="connsiteY19" fmla="*/ 2066925 h 4352925"/>
              <a:gd name="connsiteX20" fmla="*/ 7343775 w 8515350"/>
              <a:gd name="connsiteY20" fmla="*/ 2324100 h 4352925"/>
              <a:gd name="connsiteX21" fmla="*/ 7581900 w 8515350"/>
              <a:gd name="connsiteY21" fmla="*/ 2743200 h 4352925"/>
              <a:gd name="connsiteX22" fmla="*/ 7924800 w 8515350"/>
              <a:gd name="connsiteY22" fmla="*/ 3400425 h 4352925"/>
              <a:gd name="connsiteX23" fmla="*/ 8515350 w 8515350"/>
              <a:gd name="connsiteY23" fmla="*/ 4352925 h 4352925"/>
              <a:gd name="connsiteX24" fmla="*/ 8488362 w 8515350"/>
              <a:gd name="connsiteY24" fmla="*/ 601068 h 4352925"/>
              <a:gd name="connsiteX25" fmla="*/ 8477250 w 8515350"/>
              <a:gd name="connsiteY25" fmla="*/ 542925 h 4352925"/>
              <a:gd name="connsiteX26" fmla="*/ 7781925 w 8515350"/>
              <a:gd name="connsiteY26" fmla="*/ 523875 h 4352925"/>
              <a:gd name="connsiteX27" fmla="*/ 7077075 w 8515350"/>
              <a:gd name="connsiteY27" fmla="*/ 419100 h 4352925"/>
              <a:gd name="connsiteX28" fmla="*/ 6638925 w 8515350"/>
              <a:gd name="connsiteY28" fmla="*/ 142875 h 4352925"/>
              <a:gd name="connsiteX29" fmla="*/ 6391275 w 8515350"/>
              <a:gd name="connsiteY29" fmla="*/ 0 h 4352925"/>
              <a:gd name="connsiteX30" fmla="*/ 5934075 w 8515350"/>
              <a:gd name="connsiteY30" fmla="*/ 114300 h 4352925"/>
              <a:gd name="connsiteX31" fmla="*/ 5391150 w 8515350"/>
              <a:gd name="connsiteY31" fmla="*/ 361950 h 4352925"/>
              <a:gd name="connsiteX32" fmla="*/ 4829175 w 8515350"/>
              <a:gd name="connsiteY32" fmla="*/ 428625 h 4352925"/>
              <a:gd name="connsiteX33" fmla="*/ 4267200 w 8515350"/>
              <a:gd name="connsiteY33" fmla="*/ 723900 h 4352925"/>
              <a:gd name="connsiteX34" fmla="*/ 3914775 w 8515350"/>
              <a:gd name="connsiteY34" fmla="*/ 866775 h 4352925"/>
              <a:gd name="connsiteX35" fmla="*/ 3657600 w 8515350"/>
              <a:gd name="connsiteY35" fmla="*/ 1181100 h 4352925"/>
              <a:gd name="connsiteX36" fmla="*/ 3511550 w 8515350"/>
              <a:gd name="connsiteY36" fmla="*/ 1533525 h 4352925"/>
              <a:gd name="connsiteX37" fmla="*/ 3184525 w 8515350"/>
              <a:gd name="connsiteY37" fmla="*/ 1670050 h 4352925"/>
              <a:gd name="connsiteX38" fmla="*/ 2771775 w 8515350"/>
              <a:gd name="connsiteY38" fmla="*/ 1838325 h 4352925"/>
              <a:gd name="connsiteX39" fmla="*/ 2530475 w 8515350"/>
              <a:gd name="connsiteY39" fmla="*/ 2073275 h 4352925"/>
              <a:gd name="connsiteX40" fmla="*/ 2047875 w 8515350"/>
              <a:gd name="connsiteY40" fmla="*/ 2124075 h 4352925"/>
              <a:gd name="connsiteX41" fmla="*/ 1609725 w 8515350"/>
              <a:gd name="connsiteY41" fmla="*/ 2025650 h 4352925"/>
              <a:gd name="connsiteX42" fmla="*/ 1254125 w 8515350"/>
              <a:gd name="connsiteY42" fmla="*/ 2105025 h 4352925"/>
              <a:gd name="connsiteX43" fmla="*/ 647700 w 8515350"/>
              <a:gd name="connsiteY43" fmla="*/ 1838325 h 4352925"/>
              <a:gd name="connsiteX44" fmla="*/ 285750 w 8515350"/>
              <a:gd name="connsiteY44" fmla="*/ 1587500 h 4352925"/>
              <a:gd name="connsiteX0" fmla="*/ 285750 w 9840912"/>
              <a:gd name="connsiteY0" fmla="*/ 1587500 h 4352925"/>
              <a:gd name="connsiteX1" fmla="*/ 0 w 9840912"/>
              <a:gd name="connsiteY1" fmla="*/ 1933575 h 4352925"/>
              <a:gd name="connsiteX2" fmla="*/ 266700 w 9840912"/>
              <a:gd name="connsiteY2" fmla="*/ 1981200 h 4352925"/>
              <a:gd name="connsiteX3" fmla="*/ 536575 w 9840912"/>
              <a:gd name="connsiteY3" fmla="*/ 2016125 h 4352925"/>
              <a:gd name="connsiteX4" fmla="*/ 841375 w 9840912"/>
              <a:gd name="connsiteY4" fmla="*/ 2244725 h 4352925"/>
              <a:gd name="connsiteX5" fmla="*/ 1127125 w 9840912"/>
              <a:gd name="connsiteY5" fmla="*/ 2216150 h 4352925"/>
              <a:gd name="connsiteX6" fmla="*/ 1533525 w 9840912"/>
              <a:gd name="connsiteY6" fmla="*/ 2346325 h 4352925"/>
              <a:gd name="connsiteX7" fmla="*/ 2276475 w 9840912"/>
              <a:gd name="connsiteY7" fmla="*/ 2555875 h 4352925"/>
              <a:gd name="connsiteX8" fmla="*/ 2343150 w 9840912"/>
              <a:gd name="connsiteY8" fmla="*/ 2390775 h 4352925"/>
              <a:gd name="connsiteX9" fmla="*/ 3187700 w 9840912"/>
              <a:gd name="connsiteY9" fmla="*/ 2171700 h 4352925"/>
              <a:gd name="connsiteX10" fmla="*/ 3543300 w 9840912"/>
              <a:gd name="connsiteY10" fmla="*/ 2038350 h 4352925"/>
              <a:gd name="connsiteX11" fmla="*/ 4051300 w 9840912"/>
              <a:gd name="connsiteY11" fmla="*/ 2012950 h 4352925"/>
              <a:gd name="connsiteX12" fmla="*/ 4368800 w 9840912"/>
              <a:gd name="connsiteY12" fmla="*/ 1876425 h 4352925"/>
              <a:gd name="connsiteX13" fmla="*/ 4638675 w 9840912"/>
              <a:gd name="connsiteY13" fmla="*/ 1543050 h 4352925"/>
              <a:gd name="connsiteX14" fmla="*/ 4733925 w 9840912"/>
              <a:gd name="connsiteY14" fmla="*/ 1390650 h 4352925"/>
              <a:gd name="connsiteX15" fmla="*/ 5305425 w 9840912"/>
              <a:gd name="connsiteY15" fmla="*/ 1295400 h 4352925"/>
              <a:gd name="connsiteX16" fmla="*/ 5753100 w 9840912"/>
              <a:gd name="connsiteY16" fmla="*/ 1476375 h 4352925"/>
              <a:gd name="connsiteX17" fmla="*/ 6143625 w 9840912"/>
              <a:gd name="connsiteY17" fmla="*/ 1743075 h 4352925"/>
              <a:gd name="connsiteX18" fmla="*/ 6543675 w 9840912"/>
              <a:gd name="connsiteY18" fmla="*/ 1724025 h 4352925"/>
              <a:gd name="connsiteX19" fmla="*/ 6981825 w 9840912"/>
              <a:gd name="connsiteY19" fmla="*/ 2066925 h 4352925"/>
              <a:gd name="connsiteX20" fmla="*/ 7343775 w 9840912"/>
              <a:gd name="connsiteY20" fmla="*/ 2324100 h 4352925"/>
              <a:gd name="connsiteX21" fmla="*/ 7581900 w 9840912"/>
              <a:gd name="connsiteY21" fmla="*/ 2743200 h 4352925"/>
              <a:gd name="connsiteX22" fmla="*/ 7924800 w 9840912"/>
              <a:gd name="connsiteY22" fmla="*/ 3400425 h 4352925"/>
              <a:gd name="connsiteX23" fmla="*/ 8515350 w 9840912"/>
              <a:gd name="connsiteY23" fmla="*/ 4352925 h 4352925"/>
              <a:gd name="connsiteX24" fmla="*/ 9840912 w 9840912"/>
              <a:gd name="connsiteY24" fmla="*/ 601068 h 4352925"/>
              <a:gd name="connsiteX25" fmla="*/ 8477250 w 9840912"/>
              <a:gd name="connsiteY25" fmla="*/ 542925 h 4352925"/>
              <a:gd name="connsiteX26" fmla="*/ 7781925 w 9840912"/>
              <a:gd name="connsiteY26" fmla="*/ 523875 h 4352925"/>
              <a:gd name="connsiteX27" fmla="*/ 7077075 w 9840912"/>
              <a:gd name="connsiteY27" fmla="*/ 419100 h 4352925"/>
              <a:gd name="connsiteX28" fmla="*/ 6638925 w 9840912"/>
              <a:gd name="connsiteY28" fmla="*/ 142875 h 4352925"/>
              <a:gd name="connsiteX29" fmla="*/ 6391275 w 9840912"/>
              <a:gd name="connsiteY29" fmla="*/ 0 h 4352925"/>
              <a:gd name="connsiteX30" fmla="*/ 5934075 w 9840912"/>
              <a:gd name="connsiteY30" fmla="*/ 114300 h 4352925"/>
              <a:gd name="connsiteX31" fmla="*/ 5391150 w 9840912"/>
              <a:gd name="connsiteY31" fmla="*/ 361950 h 4352925"/>
              <a:gd name="connsiteX32" fmla="*/ 4829175 w 9840912"/>
              <a:gd name="connsiteY32" fmla="*/ 428625 h 4352925"/>
              <a:gd name="connsiteX33" fmla="*/ 4267200 w 9840912"/>
              <a:gd name="connsiteY33" fmla="*/ 723900 h 4352925"/>
              <a:gd name="connsiteX34" fmla="*/ 3914775 w 9840912"/>
              <a:gd name="connsiteY34" fmla="*/ 866775 h 4352925"/>
              <a:gd name="connsiteX35" fmla="*/ 3657600 w 9840912"/>
              <a:gd name="connsiteY35" fmla="*/ 1181100 h 4352925"/>
              <a:gd name="connsiteX36" fmla="*/ 3511550 w 9840912"/>
              <a:gd name="connsiteY36" fmla="*/ 1533525 h 4352925"/>
              <a:gd name="connsiteX37" fmla="*/ 3184525 w 9840912"/>
              <a:gd name="connsiteY37" fmla="*/ 1670050 h 4352925"/>
              <a:gd name="connsiteX38" fmla="*/ 2771775 w 9840912"/>
              <a:gd name="connsiteY38" fmla="*/ 1838325 h 4352925"/>
              <a:gd name="connsiteX39" fmla="*/ 2530475 w 9840912"/>
              <a:gd name="connsiteY39" fmla="*/ 2073275 h 4352925"/>
              <a:gd name="connsiteX40" fmla="*/ 2047875 w 9840912"/>
              <a:gd name="connsiteY40" fmla="*/ 2124075 h 4352925"/>
              <a:gd name="connsiteX41" fmla="*/ 1609725 w 9840912"/>
              <a:gd name="connsiteY41" fmla="*/ 2025650 h 4352925"/>
              <a:gd name="connsiteX42" fmla="*/ 1254125 w 9840912"/>
              <a:gd name="connsiteY42" fmla="*/ 2105025 h 4352925"/>
              <a:gd name="connsiteX43" fmla="*/ 647700 w 9840912"/>
              <a:gd name="connsiteY43" fmla="*/ 1838325 h 4352925"/>
              <a:gd name="connsiteX44" fmla="*/ 285750 w 9840912"/>
              <a:gd name="connsiteY44" fmla="*/ 1587500 h 4352925"/>
              <a:gd name="connsiteX0" fmla="*/ 285750 w 9840912"/>
              <a:gd name="connsiteY0" fmla="*/ 1587500 h 4352925"/>
              <a:gd name="connsiteX1" fmla="*/ 0 w 9840912"/>
              <a:gd name="connsiteY1" fmla="*/ 1933575 h 4352925"/>
              <a:gd name="connsiteX2" fmla="*/ 266700 w 9840912"/>
              <a:gd name="connsiteY2" fmla="*/ 1981200 h 4352925"/>
              <a:gd name="connsiteX3" fmla="*/ 536575 w 9840912"/>
              <a:gd name="connsiteY3" fmla="*/ 2016125 h 4352925"/>
              <a:gd name="connsiteX4" fmla="*/ 841375 w 9840912"/>
              <a:gd name="connsiteY4" fmla="*/ 2244725 h 4352925"/>
              <a:gd name="connsiteX5" fmla="*/ 1127125 w 9840912"/>
              <a:gd name="connsiteY5" fmla="*/ 2216150 h 4352925"/>
              <a:gd name="connsiteX6" fmla="*/ 1533525 w 9840912"/>
              <a:gd name="connsiteY6" fmla="*/ 2346325 h 4352925"/>
              <a:gd name="connsiteX7" fmla="*/ 2276475 w 9840912"/>
              <a:gd name="connsiteY7" fmla="*/ 2555875 h 4352925"/>
              <a:gd name="connsiteX8" fmla="*/ 2343150 w 9840912"/>
              <a:gd name="connsiteY8" fmla="*/ 2390775 h 4352925"/>
              <a:gd name="connsiteX9" fmla="*/ 3187700 w 9840912"/>
              <a:gd name="connsiteY9" fmla="*/ 2171700 h 4352925"/>
              <a:gd name="connsiteX10" fmla="*/ 3543300 w 9840912"/>
              <a:gd name="connsiteY10" fmla="*/ 2038350 h 4352925"/>
              <a:gd name="connsiteX11" fmla="*/ 4051300 w 9840912"/>
              <a:gd name="connsiteY11" fmla="*/ 2012950 h 4352925"/>
              <a:gd name="connsiteX12" fmla="*/ 4368800 w 9840912"/>
              <a:gd name="connsiteY12" fmla="*/ 1876425 h 4352925"/>
              <a:gd name="connsiteX13" fmla="*/ 4638675 w 9840912"/>
              <a:gd name="connsiteY13" fmla="*/ 1543050 h 4352925"/>
              <a:gd name="connsiteX14" fmla="*/ 4733925 w 9840912"/>
              <a:gd name="connsiteY14" fmla="*/ 1390650 h 4352925"/>
              <a:gd name="connsiteX15" fmla="*/ 5305425 w 9840912"/>
              <a:gd name="connsiteY15" fmla="*/ 1295400 h 4352925"/>
              <a:gd name="connsiteX16" fmla="*/ 5753100 w 9840912"/>
              <a:gd name="connsiteY16" fmla="*/ 1476375 h 4352925"/>
              <a:gd name="connsiteX17" fmla="*/ 6143625 w 9840912"/>
              <a:gd name="connsiteY17" fmla="*/ 1743075 h 4352925"/>
              <a:gd name="connsiteX18" fmla="*/ 6543675 w 9840912"/>
              <a:gd name="connsiteY18" fmla="*/ 1724025 h 4352925"/>
              <a:gd name="connsiteX19" fmla="*/ 6981825 w 9840912"/>
              <a:gd name="connsiteY19" fmla="*/ 2066925 h 4352925"/>
              <a:gd name="connsiteX20" fmla="*/ 7343775 w 9840912"/>
              <a:gd name="connsiteY20" fmla="*/ 2324100 h 4352925"/>
              <a:gd name="connsiteX21" fmla="*/ 7581900 w 9840912"/>
              <a:gd name="connsiteY21" fmla="*/ 2743200 h 4352925"/>
              <a:gd name="connsiteX22" fmla="*/ 7924800 w 9840912"/>
              <a:gd name="connsiteY22" fmla="*/ 3400425 h 4352925"/>
              <a:gd name="connsiteX23" fmla="*/ 8515350 w 9840912"/>
              <a:gd name="connsiteY23" fmla="*/ 4352925 h 4352925"/>
              <a:gd name="connsiteX24" fmla="*/ 9840912 w 9840912"/>
              <a:gd name="connsiteY24" fmla="*/ 601068 h 4352925"/>
              <a:gd name="connsiteX25" fmla="*/ 9840910 w 9840912"/>
              <a:gd name="connsiteY25" fmla="*/ 620118 h 4352925"/>
              <a:gd name="connsiteX26" fmla="*/ 8477250 w 9840912"/>
              <a:gd name="connsiteY26" fmla="*/ 542925 h 4352925"/>
              <a:gd name="connsiteX27" fmla="*/ 7781925 w 9840912"/>
              <a:gd name="connsiteY27" fmla="*/ 523875 h 4352925"/>
              <a:gd name="connsiteX28" fmla="*/ 7077075 w 9840912"/>
              <a:gd name="connsiteY28" fmla="*/ 419100 h 4352925"/>
              <a:gd name="connsiteX29" fmla="*/ 6638925 w 9840912"/>
              <a:gd name="connsiteY29" fmla="*/ 142875 h 4352925"/>
              <a:gd name="connsiteX30" fmla="*/ 6391275 w 9840912"/>
              <a:gd name="connsiteY30" fmla="*/ 0 h 4352925"/>
              <a:gd name="connsiteX31" fmla="*/ 5934075 w 9840912"/>
              <a:gd name="connsiteY31" fmla="*/ 114300 h 4352925"/>
              <a:gd name="connsiteX32" fmla="*/ 5391150 w 9840912"/>
              <a:gd name="connsiteY32" fmla="*/ 361950 h 4352925"/>
              <a:gd name="connsiteX33" fmla="*/ 4829175 w 9840912"/>
              <a:gd name="connsiteY33" fmla="*/ 428625 h 4352925"/>
              <a:gd name="connsiteX34" fmla="*/ 4267200 w 9840912"/>
              <a:gd name="connsiteY34" fmla="*/ 723900 h 4352925"/>
              <a:gd name="connsiteX35" fmla="*/ 3914775 w 9840912"/>
              <a:gd name="connsiteY35" fmla="*/ 866775 h 4352925"/>
              <a:gd name="connsiteX36" fmla="*/ 3657600 w 9840912"/>
              <a:gd name="connsiteY36" fmla="*/ 1181100 h 4352925"/>
              <a:gd name="connsiteX37" fmla="*/ 3511550 w 9840912"/>
              <a:gd name="connsiteY37" fmla="*/ 1533525 h 4352925"/>
              <a:gd name="connsiteX38" fmla="*/ 3184525 w 9840912"/>
              <a:gd name="connsiteY38" fmla="*/ 1670050 h 4352925"/>
              <a:gd name="connsiteX39" fmla="*/ 2771775 w 9840912"/>
              <a:gd name="connsiteY39" fmla="*/ 1838325 h 4352925"/>
              <a:gd name="connsiteX40" fmla="*/ 2530475 w 9840912"/>
              <a:gd name="connsiteY40" fmla="*/ 2073275 h 4352925"/>
              <a:gd name="connsiteX41" fmla="*/ 2047875 w 9840912"/>
              <a:gd name="connsiteY41" fmla="*/ 2124075 h 4352925"/>
              <a:gd name="connsiteX42" fmla="*/ 1609725 w 9840912"/>
              <a:gd name="connsiteY42" fmla="*/ 2025650 h 4352925"/>
              <a:gd name="connsiteX43" fmla="*/ 1254125 w 9840912"/>
              <a:gd name="connsiteY43" fmla="*/ 2105025 h 4352925"/>
              <a:gd name="connsiteX44" fmla="*/ 647700 w 9840912"/>
              <a:gd name="connsiteY44" fmla="*/ 1838325 h 4352925"/>
              <a:gd name="connsiteX45" fmla="*/ 285750 w 9840912"/>
              <a:gd name="connsiteY45" fmla="*/ 1587500 h 4352925"/>
              <a:gd name="connsiteX0" fmla="*/ 285750 w 9840912"/>
              <a:gd name="connsiteY0" fmla="*/ 1587500 h 4352925"/>
              <a:gd name="connsiteX1" fmla="*/ 0 w 9840912"/>
              <a:gd name="connsiteY1" fmla="*/ 1933575 h 4352925"/>
              <a:gd name="connsiteX2" fmla="*/ 266700 w 9840912"/>
              <a:gd name="connsiteY2" fmla="*/ 1981200 h 4352925"/>
              <a:gd name="connsiteX3" fmla="*/ 536575 w 9840912"/>
              <a:gd name="connsiteY3" fmla="*/ 2016125 h 4352925"/>
              <a:gd name="connsiteX4" fmla="*/ 841375 w 9840912"/>
              <a:gd name="connsiteY4" fmla="*/ 2244725 h 4352925"/>
              <a:gd name="connsiteX5" fmla="*/ 1127125 w 9840912"/>
              <a:gd name="connsiteY5" fmla="*/ 2216150 h 4352925"/>
              <a:gd name="connsiteX6" fmla="*/ 1533525 w 9840912"/>
              <a:gd name="connsiteY6" fmla="*/ 2346325 h 4352925"/>
              <a:gd name="connsiteX7" fmla="*/ 2276475 w 9840912"/>
              <a:gd name="connsiteY7" fmla="*/ 2555875 h 4352925"/>
              <a:gd name="connsiteX8" fmla="*/ 2343150 w 9840912"/>
              <a:gd name="connsiteY8" fmla="*/ 2390775 h 4352925"/>
              <a:gd name="connsiteX9" fmla="*/ 3187700 w 9840912"/>
              <a:gd name="connsiteY9" fmla="*/ 2171700 h 4352925"/>
              <a:gd name="connsiteX10" fmla="*/ 3543300 w 9840912"/>
              <a:gd name="connsiteY10" fmla="*/ 2038350 h 4352925"/>
              <a:gd name="connsiteX11" fmla="*/ 4051300 w 9840912"/>
              <a:gd name="connsiteY11" fmla="*/ 2012950 h 4352925"/>
              <a:gd name="connsiteX12" fmla="*/ 4368800 w 9840912"/>
              <a:gd name="connsiteY12" fmla="*/ 1876425 h 4352925"/>
              <a:gd name="connsiteX13" fmla="*/ 4638675 w 9840912"/>
              <a:gd name="connsiteY13" fmla="*/ 1543050 h 4352925"/>
              <a:gd name="connsiteX14" fmla="*/ 4733925 w 9840912"/>
              <a:gd name="connsiteY14" fmla="*/ 1390650 h 4352925"/>
              <a:gd name="connsiteX15" fmla="*/ 5305425 w 9840912"/>
              <a:gd name="connsiteY15" fmla="*/ 1295400 h 4352925"/>
              <a:gd name="connsiteX16" fmla="*/ 5753100 w 9840912"/>
              <a:gd name="connsiteY16" fmla="*/ 1476375 h 4352925"/>
              <a:gd name="connsiteX17" fmla="*/ 6143625 w 9840912"/>
              <a:gd name="connsiteY17" fmla="*/ 1743075 h 4352925"/>
              <a:gd name="connsiteX18" fmla="*/ 6543675 w 9840912"/>
              <a:gd name="connsiteY18" fmla="*/ 1724025 h 4352925"/>
              <a:gd name="connsiteX19" fmla="*/ 6981825 w 9840912"/>
              <a:gd name="connsiteY19" fmla="*/ 2066925 h 4352925"/>
              <a:gd name="connsiteX20" fmla="*/ 7343775 w 9840912"/>
              <a:gd name="connsiteY20" fmla="*/ 2324100 h 4352925"/>
              <a:gd name="connsiteX21" fmla="*/ 7581900 w 9840912"/>
              <a:gd name="connsiteY21" fmla="*/ 2743200 h 4352925"/>
              <a:gd name="connsiteX22" fmla="*/ 7924800 w 9840912"/>
              <a:gd name="connsiteY22" fmla="*/ 3400425 h 4352925"/>
              <a:gd name="connsiteX23" fmla="*/ 8515350 w 9840912"/>
              <a:gd name="connsiteY23" fmla="*/ 4352925 h 4352925"/>
              <a:gd name="connsiteX24" fmla="*/ 9840912 w 9840912"/>
              <a:gd name="connsiteY24" fmla="*/ 601068 h 4352925"/>
              <a:gd name="connsiteX25" fmla="*/ 9402760 w 9840912"/>
              <a:gd name="connsiteY25" fmla="*/ 601068 h 4352925"/>
              <a:gd name="connsiteX26" fmla="*/ 8477250 w 9840912"/>
              <a:gd name="connsiteY26" fmla="*/ 542925 h 4352925"/>
              <a:gd name="connsiteX27" fmla="*/ 7781925 w 9840912"/>
              <a:gd name="connsiteY27" fmla="*/ 523875 h 4352925"/>
              <a:gd name="connsiteX28" fmla="*/ 7077075 w 9840912"/>
              <a:gd name="connsiteY28" fmla="*/ 419100 h 4352925"/>
              <a:gd name="connsiteX29" fmla="*/ 6638925 w 9840912"/>
              <a:gd name="connsiteY29" fmla="*/ 142875 h 4352925"/>
              <a:gd name="connsiteX30" fmla="*/ 6391275 w 9840912"/>
              <a:gd name="connsiteY30" fmla="*/ 0 h 4352925"/>
              <a:gd name="connsiteX31" fmla="*/ 5934075 w 9840912"/>
              <a:gd name="connsiteY31" fmla="*/ 114300 h 4352925"/>
              <a:gd name="connsiteX32" fmla="*/ 5391150 w 9840912"/>
              <a:gd name="connsiteY32" fmla="*/ 361950 h 4352925"/>
              <a:gd name="connsiteX33" fmla="*/ 4829175 w 9840912"/>
              <a:gd name="connsiteY33" fmla="*/ 428625 h 4352925"/>
              <a:gd name="connsiteX34" fmla="*/ 4267200 w 9840912"/>
              <a:gd name="connsiteY34" fmla="*/ 723900 h 4352925"/>
              <a:gd name="connsiteX35" fmla="*/ 3914775 w 9840912"/>
              <a:gd name="connsiteY35" fmla="*/ 866775 h 4352925"/>
              <a:gd name="connsiteX36" fmla="*/ 3657600 w 9840912"/>
              <a:gd name="connsiteY36" fmla="*/ 1181100 h 4352925"/>
              <a:gd name="connsiteX37" fmla="*/ 3511550 w 9840912"/>
              <a:gd name="connsiteY37" fmla="*/ 1533525 h 4352925"/>
              <a:gd name="connsiteX38" fmla="*/ 3184525 w 9840912"/>
              <a:gd name="connsiteY38" fmla="*/ 1670050 h 4352925"/>
              <a:gd name="connsiteX39" fmla="*/ 2771775 w 9840912"/>
              <a:gd name="connsiteY39" fmla="*/ 1838325 h 4352925"/>
              <a:gd name="connsiteX40" fmla="*/ 2530475 w 9840912"/>
              <a:gd name="connsiteY40" fmla="*/ 2073275 h 4352925"/>
              <a:gd name="connsiteX41" fmla="*/ 2047875 w 9840912"/>
              <a:gd name="connsiteY41" fmla="*/ 2124075 h 4352925"/>
              <a:gd name="connsiteX42" fmla="*/ 1609725 w 9840912"/>
              <a:gd name="connsiteY42" fmla="*/ 2025650 h 4352925"/>
              <a:gd name="connsiteX43" fmla="*/ 1254125 w 9840912"/>
              <a:gd name="connsiteY43" fmla="*/ 2105025 h 4352925"/>
              <a:gd name="connsiteX44" fmla="*/ 647700 w 9840912"/>
              <a:gd name="connsiteY44" fmla="*/ 1838325 h 4352925"/>
              <a:gd name="connsiteX45" fmla="*/ 285750 w 9840912"/>
              <a:gd name="connsiteY45" fmla="*/ 1587500 h 4352925"/>
              <a:gd name="connsiteX0" fmla="*/ 285750 w 10907712"/>
              <a:gd name="connsiteY0" fmla="*/ 1587500 h 4352925"/>
              <a:gd name="connsiteX1" fmla="*/ 0 w 10907712"/>
              <a:gd name="connsiteY1" fmla="*/ 1933575 h 4352925"/>
              <a:gd name="connsiteX2" fmla="*/ 266700 w 10907712"/>
              <a:gd name="connsiteY2" fmla="*/ 1981200 h 4352925"/>
              <a:gd name="connsiteX3" fmla="*/ 536575 w 10907712"/>
              <a:gd name="connsiteY3" fmla="*/ 2016125 h 4352925"/>
              <a:gd name="connsiteX4" fmla="*/ 841375 w 10907712"/>
              <a:gd name="connsiteY4" fmla="*/ 2244725 h 4352925"/>
              <a:gd name="connsiteX5" fmla="*/ 1127125 w 10907712"/>
              <a:gd name="connsiteY5" fmla="*/ 2216150 h 4352925"/>
              <a:gd name="connsiteX6" fmla="*/ 1533525 w 10907712"/>
              <a:gd name="connsiteY6" fmla="*/ 2346325 h 4352925"/>
              <a:gd name="connsiteX7" fmla="*/ 2276475 w 10907712"/>
              <a:gd name="connsiteY7" fmla="*/ 2555875 h 4352925"/>
              <a:gd name="connsiteX8" fmla="*/ 2343150 w 10907712"/>
              <a:gd name="connsiteY8" fmla="*/ 2390775 h 4352925"/>
              <a:gd name="connsiteX9" fmla="*/ 3187700 w 10907712"/>
              <a:gd name="connsiteY9" fmla="*/ 2171700 h 4352925"/>
              <a:gd name="connsiteX10" fmla="*/ 3543300 w 10907712"/>
              <a:gd name="connsiteY10" fmla="*/ 2038350 h 4352925"/>
              <a:gd name="connsiteX11" fmla="*/ 4051300 w 10907712"/>
              <a:gd name="connsiteY11" fmla="*/ 2012950 h 4352925"/>
              <a:gd name="connsiteX12" fmla="*/ 4368800 w 10907712"/>
              <a:gd name="connsiteY12" fmla="*/ 1876425 h 4352925"/>
              <a:gd name="connsiteX13" fmla="*/ 4638675 w 10907712"/>
              <a:gd name="connsiteY13" fmla="*/ 1543050 h 4352925"/>
              <a:gd name="connsiteX14" fmla="*/ 4733925 w 10907712"/>
              <a:gd name="connsiteY14" fmla="*/ 1390650 h 4352925"/>
              <a:gd name="connsiteX15" fmla="*/ 5305425 w 10907712"/>
              <a:gd name="connsiteY15" fmla="*/ 1295400 h 4352925"/>
              <a:gd name="connsiteX16" fmla="*/ 5753100 w 10907712"/>
              <a:gd name="connsiteY16" fmla="*/ 1476375 h 4352925"/>
              <a:gd name="connsiteX17" fmla="*/ 6143625 w 10907712"/>
              <a:gd name="connsiteY17" fmla="*/ 1743075 h 4352925"/>
              <a:gd name="connsiteX18" fmla="*/ 6543675 w 10907712"/>
              <a:gd name="connsiteY18" fmla="*/ 1724025 h 4352925"/>
              <a:gd name="connsiteX19" fmla="*/ 6981825 w 10907712"/>
              <a:gd name="connsiteY19" fmla="*/ 2066925 h 4352925"/>
              <a:gd name="connsiteX20" fmla="*/ 7343775 w 10907712"/>
              <a:gd name="connsiteY20" fmla="*/ 2324100 h 4352925"/>
              <a:gd name="connsiteX21" fmla="*/ 7581900 w 10907712"/>
              <a:gd name="connsiteY21" fmla="*/ 2743200 h 4352925"/>
              <a:gd name="connsiteX22" fmla="*/ 7924800 w 10907712"/>
              <a:gd name="connsiteY22" fmla="*/ 3400425 h 4352925"/>
              <a:gd name="connsiteX23" fmla="*/ 8515350 w 10907712"/>
              <a:gd name="connsiteY23" fmla="*/ 4352925 h 4352925"/>
              <a:gd name="connsiteX24" fmla="*/ 10907712 w 10907712"/>
              <a:gd name="connsiteY24" fmla="*/ 1991718 h 4352925"/>
              <a:gd name="connsiteX25" fmla="*/ 9402760 w 10907712"/>
              <a:gd name="connsiteY25" fmla="*/ 601068 h 4352925"/>
              <a:gd name="connsiteX26" fmla="*/ 8477250 w 10907712"/>
              <a:gd name="connsiteY26" fmla="*/ 542925 h 4352925"/>
              <a:gd name="connsiteX27" fmla="*/ 7781925 w 10907712"/>
              <a:gd name="connsiteY27" fmla="*/ 523875 h 4352925"/>
              <a:gd name="connsiteX28" fmla="*/ 7077075 w 10907712"/>
              <a:gd name="connsiteY28" fmla="*/ 419100 h 4352925"/>
              <a:gd name="connsiteX29" fmla="*/ 6638925 w 10907712"/>
              <a:gd name="connsiteY29" fmla="*/ 142875 h 4352925"/>
              <a:gd name="connsiteX30" fmla="*/ 6391275 w 10907712"/>
              <a:gd name="connsiteY30" fmla="*/ 0 h 4352925"/>
              <a:gd name="connsiteX31" fmla="*/ 5934075 w 10907712"/>
              <a:gd name="connsiteY31" fmla="*/ 114300 h 4352925"/>
              <a:gd name="connsiteX32" fmla="*/ 5391150 w 10907712"/>
              <a:gd name="connsiteY32" fmla="*/ 361950 h 4352925"/>
              <a:gd name="connsiteX33" fmla="*/ 4829175 w 10907712"/>
              <a:gd name="connsiteY33" fmla="*/ 428625 h 4352925"/>
              <a:gd name="connsiteX34" fmla="*/ 4267200 w 10907712"/>
              <a:gd name="connsiteY34" fmla="*/ 723900 h 4352925"/>
              <a:gd name="connsiteX35" fmla="*/ 3914775 w 10907712"/>
              <a:gd name="connsiteY35" fmla="*/ 866775 h 4352925"/>
              <a:gd name="connsiteX36" fmla="*/ 3657600 w 10907712"/>
              <a:gd name="connsiteY36" fmla="*/ 1181100 h 4352925"/>
              <a:gd name="connsiteX37" fmla="*/ 3511550 w 10907712"/>
              <a:gd name="connsiteY37" fmla="*/ 1533525 h 4352925"/>
              <a:gd name="connsiteX38" fmla="*/ 3184525 w 10907712"/>
              <a:gd name="connsiteY38" fmla="*/ 1670050 h 4352925"/>
              <a:gd name="connsiteX39" fmla="*/ 2771775 w 10907712"/>
              <a:gd name="connsiteY39" fmla="*/ 1838325 h 4352925"/>
              <a:gd name="connsiteX40" fmla="*/ 2530475 w 10907712"/>
              <a:gd name="connsiteY40" fmla="*/ 2073275 h 4352925"/>
              <a:gd name="connsiteX41" fmla="*/ 2047875 w 10907712"/>
              <a:gd name="connsiteY41" fmla="*/ 2124075 h 4352925"/>
              <a:gd name="connsiteX42" fmla="*/ 1609725 w 10907712"/>
              <a:gd name="connsiteY42" fmla="*/ 2025650 h 4352925"/>
              <a:gd name="connsiteX43" fmla="*/ 1254125 w 10907712"/>
              <a:gd name="connsiteY43" fmla="*/ 2105025 h 4352925"/>
              <a:gd name="connsiteX44" fmla="*/ 647700 w 10907712"/>
              <a:gd name="connsiteY44" fmla="*/ 1838325 h 4352925"/>
              <a:gd name="connsiteX45" fmla="*/ 285750 w 10907712"/>
              <a:gd name="connsiteY45" fmla="*/ 1587500 h 4352925"/>
              <a:gd name="connsiteX0" fmla="*/ 285750 w 10907712"/>
              <a:gd name="connsiteY0" fmla="*/ 1587500 h 4352925"/>
              <a:gd name="connsiteX1" fmla="*/ 0 w 10907712"/>
              <a:gd name="connsiteY1" fmla="*/ 1933575 h 4352925"/>
              <a:gd name="connsiteX2" fmla="*/ 266700 w 10907712"/>
              <a:gd name="connsiteY2" fmla="*/ 1981200 h 4352925"/>
              <a:gd name="connsiteX3" fmla="*/ 536575 w 10907712"/>
              <a:gd name="connsiteY3" fmla="*/ 2016125 h 4352925"/>
              <a:gd name="connsiteX4" fmla="*/ 841375 w 10907712"/>
              <a:gd name="connsiteY4" fmla="*/ 2244725 h 4352925"/>
              <a:gd name="connsiteX5" fmla="*/ 1127125 w 10907712"/>
              <a:gd name="connsiteY5" fmla="*/ 2216150 h 4352925"/>
              <a:gd name="connsiteX6" fmla="*/ 1533525 w 10907712"/>
              <a:gd name="connsiteY6" fmla="*/ 2346325 h 4352925"/>
              <a:gd name="connsiteX7" fmla="*/ 2276475 w 10907712"/>
              <a:gd name="connsiteY7" fmla="*/ 2555875 h 4352925"/>
              <a:gd name="connsiteX8" fmla="*/ 2343150 w 10907712"/>
              <a:gd name="connsiteY8" fmla="*/ 2390775 h 4352925"/>
              <a:gd name="connsiteX9" fmla="*/ 3187700 w 10907712"/>
              <a:gd name="connsiteY9" fmla="*/ 2171700 h 4352925"/>
              <a:gd name="connsiteX10" fmla="*/ 3543300 w 10907712"/>
              <a:gd name="connsiteY10" fmla="*/ 2038350 h 4352925"/>
              <a:gd name="connsiteX11" fmla="*/ 4051300 w 10907712"/>
              <a:gd name="connsiteY11" fmla="*/ 2012950 h 4352925"/>
              <a:gd name="connsiteX12" fmla="*/ 4368800 w 10907712"/>
              <a:gd name="connsiteY12" fmla="*/ 1876425 h 4352925"/>
              <a:gd name="connsiteX13" fmla="*/ 4638675 w 10907712"/>
              <a:gd name="connsiteY13" fmla="*/ 1543050 h 4352925"/>
              <a:gd name="connsiteX14" fmla="*/ 4733925 w 10907712"/>
              <a:gd name="connsiteY14" fmla="*/ 1390650 h 4352925"/>
              <a:gd name="connsiteX15" fmla="*/ 5305425 w 10907712"/>
              <a:gd name="connsiteY15" fmla="*/ 1295400 h 4352925"/>
              <a:gd name="connsiteX16" fmla="*/ 5753100 w 10907712"/>
              <a:gd name="connsiteY16" fmla="*/ 1476375 h 4352925"/>
              <a:gd name="connsiteX17" fmla="*/ 6143625 w 10907712"/>
              <a:gd name="connsiteY17" fmla="*/ 1743075 h 4352925"/>
              <a:gd name="connsiteX18" fmla="*/ 6543675 w 10907712"/>
              <a:gd name="connsiteY18" fmla="*/ 1724025 h 4352925"/>
              <a:gd name="connsiteX19" fmla="*/ 6981825 w 10907712"/>
              <a:gd name="connsiteY19" fmla="*/ 2066925 h 4352925"/>
              <a:gd name="connsiteX20" fmla="*/ 7343775 w 10907712"/>
              <a:gd name="connsiteY20" fmla="*/ 2324100 h 4352925"/>
              <a:gd name="connsiteX21" fmla="*/ 7581900 w 10907712"/>
              <a:gd name="connsiteY21" fmla="*/ 2743200 h 4352925"/>
              <a:gd name="connsiteX22" fmla="*/ 7924800 w 10907712"/>
              <a:gd name="connsiteY22" fmla="*/ 3400425 h 4352925"/>
              <a:gd name="connsiteX23" fmla="*/ 8515350 w 10907712"/>
              <a:gd name="connsiteY23" fmla="*/ 4352925 h 4352925"/>
              <a:gd name="connsiteX24" fmla="*/ 10907712 w 10907712"/>
              <a:gd name="connsiteY24" fmla="*/ 1991718 h 4352925"/>
              <a:gd name="connsiteX25" fmla="*/ 9955210 w 10907712"/>
              <a:gd name="connsiteY25" fmla="*/ 696318 h 4352925"/>
              <a:gd name="connsiteX26" fmla="*/ 8477250 w 10907712"/>
              <a:gd name="connsiteY26" fmla="*/ 542925 h 4352925"/>
              <a:gd name="connsiteX27" fmla="*/ 7781925 w 10907712"/>
              <a:gd name="connsiteY27" fmla="*/ 523875 h 4352925"/>
              <a:gd name="connsiteX28" fmla="*/ 7077075 w 10907712"/>
              <a:gd name="connsiteY28" fmla="*/ 419100 h 4352925"/>
              <a:gd name="connsiteX29" fmla="*/ 6638925 w 10907712"/>
              <a:gd name="connsiteY29" fmla="*/ 142875 h 4352925"/>
              <a:gd name="connsiteX30" fmla="*/ 6391275 w 10907712"/>
              <a:gd name="connsiteY30" fmla="*/ 0 h 4352925"/>
              <a:gd name="connsiteX31" fmla="*/ 5934075 w 10907712"/>
              <a:gd name="connsiteY31" fmla="*/ 114300 h 4352925"/>
              <a:gd name="connsiteX32" fmla="*/ 5391150 w 10907712"/>
              <a:gd name="connsiteY32" fmla="*/ 361950 h 4352925"/>
              <a:gd name="connsiteX33" fmla="*/ 4829175 w 10907712"/>
              <a:gd name="connsiteY33" fmla="*/ 428625 h 4352925"/>
              <a:gd name="connsiteX34" fmla="*/ 4267200 w 10907712"/>
              <a:gd name="connsiteY34" fmla="*/ 723900 h 4352925"/>
              <a:gd name="connsiteX35" fmla="*/ 3914775 w 10907712"/>
              <a:gd name="connsiteY35" fmla="*/ 866775 h 4352925"/>
              <a:gd name="connsiteX36" fmla="*/ 3657600 w 10907712"/>
              <a:gd name="connsiteY36" fmla="*/ 1181100 h 4352925"/>
              <a:gd name="connsiteX37" fmla="*/ 3511550 w 10907712"/>
              <a:gd name="connsiteY37" fmla="*/ 1533525 h 4352925"/>
              <a:gd name="connsiteX38" fmla="*/ 3184525 w 10907712"/>
              <a:gd name="connsiteY38" fmla="*/ 1670050 h 4352925"/>
              <a:gd name="connsiteX39" fmla="*/ 2771775 w 10907712"/>
              <a:gd name="connsiteY39" fmla="*/ 1838325 h 4352925"/>
              <a:gd name="connsiteX40" fmla="*/ 2530475 w 10907712"/>
              <a:gd name="connsiteY40" fmla="*/ 2073275 h 4352925"/>
              <a:gd name="connsiteX41" fmla="*/ 2047875 w 10907712"/>
              <a:gd name="connsiteY41" fmla="*/ 2124075 h 4352925"/>
              <a:gd name="connsiteX42" fmla="*/ 1609725 w 10907712"/>
              <a:gd name="connsiteY42" fmla="*/ 2025650 h 4352925"/>
              <a:gd name="connsiteX43" fmla="*/ 1254125 w 10907712"/>
              <a:gd name="connsiteY43" fmla="*/ 2105025 h 4352925"/>
              <a:gd name="connsiteX44" fmla="*/ 647700 w 10907712"/>
              <a:gd name="connsiteY44" fmla="*/ 1838325 h 4352925"/>
              <a:gd name="connsiteX45" fmla="*/ 285750 w 10907712"/>
              <a:gd name="connsiteY45" fmla="*/ 1587500 h 4352925"/>
              <a:gd name="connsiteX0" fmla="*/ 285750 w 10907712"/>
              <a:gd name="connsiteY0" fmla="*/ 1587500 h 4352925"/>
              <a:gd name="connsiteX1" fmla="*/ 0 w 10907712"/>
              <a:gd name="connsiteY1" fmla="*/ 1933575 h 4352925"/>
              <a:gd name="connsiteX2" fmla="*/ 266700 w 10907712"/>
              <a:gd name="connsiteY2" fmla="*/ 1981200 h 4352925"/>
              <a:gd name="connsiteX3" fmla="*/ 536575 w 10907712"/>
              <a:gd name="connsiteY3" fmla="*/ 2016125 h 4352925"/>
              <a:gd name="connsiteX4" fmla="*/ 841375 w 10907712"/>
              <a:gd name="connsiteY4" fmla="*/ 2244725 h 4352925"/>
              <a:gd name="connsiteX5" fmla="*/ 1127125 w 10907712"/>
              <a:gd name="connsiteY5" fmla="*/ 2216150 h 4352925"/>
              <a:gd name="connsiteX6" fmla="*/ 1533525 w 10907712"/>
              <a:gd name="connsiteY6" fmla="*/ 2346325 h 4352925"/>
              <a:gd name="connsiteX7" fmla="*/ 2276475 w 10907712"/>
              <a:gd name="connsiteY7" fmla="*/ 2555875 h 4352925"/>
              <a:gd name="connsiteX8" fmla="*/ 2343150 w 10907712"/>
              <a:gd name="connsiteY8" fmla="*/ 2390775 h 4352925"/>
              <a:gd name="connsiteX9" fmla="*/ 3187700 w 10907712"/>
              <a:gd name="connsiteY9" fmla="*/ 2171700 h 4352925"/>
              <a:gd name="connsiteX10" fmla="*/ 3543300 w 10907712"/>
              <a:gd name="connsiteY10" fmla="*/ 2038350 h 4352925"/>
              <a:gd name="connsiteX11" fmla="*/ 4051300 w 10907712"/>
              <a:gd name="connsiteY11" fmla="*/ 2012950 h 4352925"/>
              <a:gd name="connsiteX12" fmla="*/ 4368800 w 10907712"/>
              <a:gd name="connsiteY12" fmla="*/ 1876425 h 4352925"/>
              <a:gd name="connsiteX13" fmla="*/ 4638675 w 10907712"/>
              <a:gd name="connsiteY13" fmla="*/ 1543050 h 4352925"/>
              <a:gd name="connsiteX14" fmla="*/ 4733925 w 10907712"/>
              <a:gd name="connsiteY14" fmla="*/ 1390650 h 4352925"/>
              <a:gd name="connsiteX15" fmla="*/ 5305425 w 10907712"/>
              <a:gd name="connsiteY15" fmla="*/ 1295400 h 4352925"/>
              <a:gd name="connsiteX16" fmla="*/ 5753100 w 10907712"/>
              <a:gd name="connsiteY16" fmla="*/ 1476375 h 4352925"/>
              <a:gd name="connsiteX17" fmla="*/ 6143625 w 10907712"/>
              <a:gd name="connsiteY17" fmla="*/ 1743075 h 4352925"/>
              <a:gd name="connsiteX18" fmla="*/ 6543675 w 10907712"/>
              <a:gd name="connsiteY18" fmla="*/ 1724025 h 4352925"/>
              <a:gd name="connsiteX19" fmla="*/ 6981825 w 10907712"/>
              <a:gd name="connsiteY19" fmla="*/ 2066925 h 4352925"/>
              <a:gd name="connsiteX20" fmla="*/ 7343775 w 10907712"/>
              <a:gd name="connsiteY20" fmla="*/ 2324100 h 4352925"/>
              <a:gd name="connsiteX21" fmla="*/ 7581900 w 10907712"/>
              <a:gd name="connsiteY21" fmla="*/ 2743200 h 4352925"/>
              <a:gd name="connsiteX22" fmla="*/ 7924800 w 10907712"/>
              <a:gd name="connsiteY22" fmla="*/ 3400425 h 4352925"/>
              <a:gd name="connsiteX23" fmla="*/ 8515350 w 10907712"/>
              <a:gd name="connsiteY23" fmla="*/ 4352925 h 4352925"/>
              <a:gd name="connsiteX24" fmla="*/ 8469310 w 10907712"/>
              <a:gd name="connsiteY24" fmla="*/ 4334867 h 4352925"/>
              <a:gd name="connsiteX25" fmla="*/ 10907712 w 10907712"/>
              <a:gd name="connsiteY25" fmla="*/ 1991718 h 4352925"/>
              <a:gd name="connsiteX26" fmla="*/ 9955210 w 10907712"/>
              <a:gd name="connsiteY26" fmla="*/ 696318 h 4352925"/>
              <a:gd name="connsiteX27" fmla="*/ 8477250 w 10907712"/>
              <a:gd name="connsiteY27" fmla="*/ 542925 h 4352925"/>
              <a:gd name="connsiteX28" fmla="*/ 7781925 w 10907712"/>
              <a:gd name="connsiteY28" fmla="*/ 523875 h 4352925"/>
              <a:gd name="connsiteX29" fmla="*/ 7077075 w 10907712"/>
              <a:gd name="connsiteY29" fmla="*/ 419100 h 4352925"/>
              <a:gd name="connsiteX30" fmla="*/ 6638925 w 10907712"/>
              <a:gd name="connsiteY30" fmla="*/ 142875 h 4352925"/>
              <a:gd name="connsiteX31" fmla="*/ 6391275 w 10907712"/>
              <a:gd name="connsiteY31" fmla="*/ 0 h 4352925"/>
              <a:gd name="connsiteX32" fmla="*/ 5934075 w 10907712"/>
              <a:gd name="connsiteY32" fmla="*/ 114300 h 4352925"/>
              <a:gd name="connsiteX33" fmla="*/ 5391150 w 10907712"/>
              <a:gd name="connsiteY33" fmla="*/ 361950 h 4352925"/>
              <a:gd name="connsiteX34" fmla="*/ 4829175 w 10907712"/>
              <a:gd name="connsiteY34" fmla="*/ 428625 h 4352925"/>
              <a:gd name="connsiteX35" fmla="*/ 4267200 w 10907712"/>
              <a:gd name="connsiteY35" fmla="*/ 723900 h 4352925"/>
              <a:gd name="connsiteX36" fmla="*/ 3914775 w 10907712"/>
              <a:gd name="connsiteY36" fmla="*/ 866775 h 4352925"/>
              <a:gd name="connsiteX37" fmla="*/ 3657600 w 10907712"/>
              <a:gd name="connsiteY37" fmla="*/ 1181100 h 4352925"/>
              <a:gd name="connsiteX38" fmla="*/ 3511550 w 10907712"/>
              <a:gd name="connsiteY38" fmla="*/ 1533525 h 4352925"/>
              <a:gd name="connsiteX39" fmla="*/ 3184525 w 10907712"/>
              <a:gd name="connsiteY39" fmla="*/ 1670050 h 4352925"/>
              <a:gd name="connsiteX40" fmla="*/ 2771775 w 10907712"/>
              <a:gd name="connsiteY40" fmla="*/ 1838325 h 4352925"/>
              <a:gd name="connsiteX41" fmla="*/ 2530475 w 10907712"/>
              <a:gd name="connsiteY41" fmla="*/ 2073275 h 4352925"/>
              <a:gd name="connsiteX42" fmla="*/ 2047875 w 10907712"/>
              <a:gd name="connsiteY42" fmla="*/ 2124075 h 4352925"/>
              <a:gd name="connsiteX43" fmla="*/ 1609725 w 10907712"/>
              <a:gd name="connsiteY43" fmla="*/ 2025650 h 4352925"/>
              <a:gd name="connsiteX44" fmla="*/ 1254125 w 10907712"/>
              <a:gd name="connsiteY44" fmla="*/ 2105025 h 4352925"/>
              <a:gd name="connsiteX45" fmla="*/ 647700 w 10907712"/>
              <a:gd name="connsiteY45" fmla="*/ 1838325 h 4352925"/>
              <a:gd name="connsiteX46" fmla="*/ 285750 w 10907712"/>
              <a:gd name="connsiteY46" fmla="*/ 1587500 h 4352925"/>
              <a:gd name="connsiteX0" fmla="*/ 285750 w 10907712"/>
              <a:gd name="connsiteY0" fmla="*/ 1587500 h 4811117"/>
              <a:gd name="connsiteX1" fmla="*/ 0 w 10907712"/>
              <a:gd name="connsiteY1" fmla="*/ 1933575 h 4811117"/>
              <a:gd name="connsiteX2" fmla="*/ 266700 w 10907712"/>
              <a:gd name="connsiteY2" fmla="*/ 1981200 h 4811117"/>
              <a:gd name="connsiteX3" fmla="*/ 536575 w 10907712"/>
              <a:gd name="connsiteY3" fmla="*/ 2016125 h 4811117"/>
              <a:gd name="connsiteX4" fmla="*/ 841375 w 10907712"/>
              <a:gd name="connsiteY4" fmla="*/ 2244725 h 4811117"/>
              <a:gd name="connsiteX5" fmla="*/ 1127125 w 10907712"/>
              <a:gd name="connsiteY5" fmla="*/ 2216150 h 4811117"/>
              <a:gd name="connsiteX6" fmla="*/ 1533525 w 10907712"/>
              <a:gd name="connsiteY6" fmla="*/ 2346325 h 4811117"/>
              <a:gd name="connsiteX7" fmla="*/ 2276475 w 10907712"/>
              <a:gd name="connsiteY7" fmla="*/ 2555875 h 4811117"/>
              <a:gd name="connsiteX8" fmla="*/ 2343150 w 10907712"/>
              <a:gd name="connsiteY8" fmla="*/ 2390775 h 4811117"/>
              <a:gd name="connsiteX9" fmla="*/ 3187700 w 10907712"/>
              <a:gd name="connsiteY9" fmla="*/ 2171700 h 4811117"/>
              <a:gd name="connsiteX10" fmla="*/ 3543300 w 10907712"/>
              <a:gd name="connsiteY10" fmla="*/ 2038350 h 4811117"/>
              <a:gd name="connsiteX11" fmla="*/ 4051300 w 10907712"/>
              <a:gd name="connsiteY11" fmla="*/ 2012950 h 4811117"/>
              <a:gd name="connsiteX12" fmla="*/ 4368800 w 10907712"/>
              <a:gd name="connsiteY12" fmla="*/ 1876425 h 4811117"/>
              <a:gd name="connsiteX13" fmla="*/ 4638675 w 10907712"/>
              <a:gd name="connsiteY13" fmla="*/ 1543050 h 4811117"/>
              <a:gd name="connsiteX14" fmla="*/ 4733925 w 10907712"/>
              <a:gd name="connsiteY14" fmla="*/ 1390650 h 4811117"/>
              <a:gd name="connsiteX15" fmla="*/ 5305425 w 10907712"/>
              <a:gd name="connsiteY15" fmla="*/ 1295400 h 4811117"/>
              <a:gd name="connsiteX16" fmla="*/ 5753100 w 10907712"/>
              <a:gd name="connsiteY16" fmla="*/ 1476375 h 4811117"/>
              <a:gd name="connsiteX17" fmla="*/ 6143625 w 10907712"/>
              <a:gd name="connsiteY17" fmla="*/ 1743075 h 4811117"/>
              <a:gd name="connsiteX18" fmla="*/ 6543675 w 10907712"/>
              <a:gd name="connsiteY18" fmla="*/ 1724025 h 4811117"/>
              <a:gd name="connsiteX19" fmla="*/ 6981825 w 10907712"/>
              <a:gd name="connsiteY19" fmla="*/ 2066925 h 4811117"/>
              <a:gd name="connsiteX20" fmla="*/ 7343775 w 10907712"/>
              <a:gd name="connsiteY20" fmla="*/ 2324100 h 4811117"/>
              <a:gd name="connsiteX21" fmla="*/ 7581900 w 10907712"/>
              <a:gd name="connsiteY21" fmla="*/ 2743200 h 4811117"/>
              <a:gd name="connsiteX22" fmla="*/ 7924800 w 10907712"/>
              <a:gd name="connsiteY22" fmla="*/ 3400425 h 4811117"/>
              <a:gd name="connsiteX23" fmla="*/ 8515350 w 10907712"/>
              <a:gd name="connsiteY23" fmla="*/ 4352925 h 4811117"/>
              <a:gd name="connsiteX24" fmla="*/ 9859960 w 10907712"/>
              <a:gd name="connsiteY24" fmla="*/ 4811117 h 4811117"/>
              <a:gd name="connsiteX25" fmla="*/ 10907712 w 10907712"/>
              <a:gd name="connsiteY25" fmla="*/ 1991718 h 4811117"/>
              <a:gd name="connsiteX26" fmla="*/ 9955210 w 10907712"/>
              <a:gd name="connsiteY26" fmla="*/ 696318 h 4811117"/>
              <a:gd name="connsiteX27" fmla="*/ 8477250 w 10907712"/>
              <a:gd name="connsiteY27" fmla="*/ 542925 h 4811117"/>
              <a:gd name="connsiteX28" fmla="*/ 7781925 w 10907712"/>
              <a:gd name="connsiteY28" fmla="*/ 523875 h 4811117"/>
              <a:gd name="connsiteX29" fmla="*/ 7077075 w 10907712"/>
              <a:gd name="connsiteY29" fmla="*/ 419100 h 4811117"/>
              <a:gd name="connsiteX30" fmla="*/ 6638925 w 10907712"/>
              <a:gd name="connsiteY30" fmla="*/ 142875 h 4811117"/>
              <a:gd name="connsiteX31" fmla="*/ 6391275 w 10907712"/>
              <a:gd name="connsiteY31" fmla="*/ 0 h 4811117"/>
              <a:gd name="connsiteX32" fmla="*/ 5934075 w 10907712"/>
              <a:gd name="connsiteY32" fmla="*/ 114300 h 4811117"/>
              <a:gd name="connsiteX33" fmla="*/ 5391150 w 10907712"/>
              <a:gd name="connsiteY33" fmla="*/ 361950 h 4811117"/>
              <a:gd name="connsiteX34" fmla="*/ 4829175 w 10907712"/>
              <a:gd name="connsiteY34" fmla="*/ 428625 h 4811117"/>
              <a:gd name="connsiteX35" fmla="*/ 4267200 w 10907712"/>
              <a:gd name="connsiteY35" fmla="*/ 723900 h 4811117"/>
              <a:gd name="connsiteX36" fmla="*/ 3914775 w 10907712"/>
              <a:gd name="connsiteY36" fmla="*/ 866775 h 4811117"/>
              <a:gd name="connsiteX37" fmla="*/ 3657600 w 10907712"/>
              <a:gd name="connsiteY37" fmla="*/ 1181100 h 4811117"/>
              <a:gd name="connsiteX38" fmla="*/ 3511550 w 10907712"/>
              <a:gd name="connsiteY38" fmla="*/ 1533525 h 4811117"/>
              <a:gd name="connsiteX39" fmla="*/ 3184525 w 10907712"/>
              <a:gd name="connsiteY39" fmla="*/ 1670050 h 4811117"/>
              <a:gd name="connsiteX40" fmla="*/ 2771775 w 10907712"/>
              <a:gd name="connsiteY40" fmla="*/ 1838325 h 4811117"/>
              <a:gd name="connsiteX41" fmla="*/ 2530475 w 10907712"/>
              <a:gd name="connsiteY41" fmla="*/ 2073275 h 4811117"/>
              <a:gd name="connsiteX42" fmla="*/ 2047875 w 10907712"/>
              <a:gd name="connsiteY42" fmla="*/ 2124075 h 4811117"/>
              <a:gd name="connsiteX43" fmla="*/ 1609725 w 10907712"/>
              <a:gd name="connsiteY43" fmla="*/ 2025650 h 4811117"/>
              <a:gd name="connsiteX44" fmla="*/ 1254125 w 10907712"/>
              <a:gd name="connsiteY44" fmla="*/ 2105025 h 4811117"/>
              <a:gd name="connsiteX45" fmla="*/ 647700 w 10907712"/>
              <a:gd name="connsiteY45" fmla="*/ 1838325 h 4811117"/>
              <a:gd name="connsiteX46" fmla="*/ 285750 w 10907712"/>
              <a:gd name="connsiteY46" fmla="*/ 1587500 h 4811117"/>
              <a:gd name="connsiteX0" fmla="*/ 285750 w 10907712"/>
              <a:gd name="connsiteY0" fmla="*/ 1587500 h 4830167"/>
              <a:gd name="connsiteX1" fmla="*/ 0 w 10907712"/>
              <a:gd name="connsiteY1" fmla="*/ 1933575 h 4830167"/>
              <a:gd name="connsiteX2" fmla="*/ 266700 w 10907712"/>
              <a:gd name="connsiteY2" fmla="*/ 1981200 h 4830167"/>
              <a:gd name="connsiteX3" fmla="*/ 536575 w 10907712"/>
              <a:gd name="connsiteY3" fmla="*/ 2016125 h 4830167"/>
              <a:gd name="connsiteX4" fmla="*/ 841375 w 10907712"/>
              <a:gd name="connsiteY4" fmla="*/ 2244725 h 4830167"/>
              <a:gd name="connsiteX5" fmla="*/ 1127125 w 10907712"/>
              <a:gd name="connsiteY5" fmla="*/ 2216150 h 4830167"/>
              <a:gd name="connsiteX6" fmla="*/ 1533525 w 10907712"/>
              <a:gd name="connsiteY6" fmla="*/ 2346325 h 4830167"/>
              <a:gd name="connsiteX7" fmla="*/ 2276475 w 10907712"/>
              <a:gd name="connsiteY7" fmla="*/ 2555875 h 4830167"/>
              <a:gd name="connsiteX8" fmla="*/ 2343150 w 10907712"/>
              <a:gd name="connsiteY8" fmla="*/ 2390775 h 4830167"/>
              <a:gd name="connsiteX9" fmla="*/ 3187700 w 10907712"/>
              <a:gd name="connsiteY9" fmla="*/ 2171700 h 4830167"/>
              <a:gd name="connsiteX10" fmla="*/ 3543300 w 10907712"/>
              <a:gd name="connsiteY10" fmla="*/ 2038350 h 4830167"/>
              <a:gd name="connsiteX11" fmla="*/ 4051300 w 10907712"/>
              <a:gd name="connsiteY11" fmla="*/ 2012950 h 4830167"/>
              <a:gd name="connsiteX12" fmla="*/ 4368800 w 10907712"/>
              <a:gd name="connsiteY12" fmla="*/ 1876425 h 4830167"/>
              <a:gd name="connsiteX13" fmla="*/ 4638675 w 10907712"/>
              <a:gd name="connsiteY13" fmla="*/ 1543050 h 4830167"/>
              <a:gd name="connsiteX14" fmla="*/ 4733925 w 10907712"/>
              <a:gd name="connsiteY14" fmla="*/ 1390650 h 4830167"/>
              <a:gd name="connsiteX15" fmla="*/ 5305425 w 10907712"/>
              <a:gd name="connsiteY15" fmla="*/ 1295400 h 4830167"/>
              <a:gd name="connsiteX16" fmla="*/ 5753100 w 10907712"/>
              <a:gd name="connsiteY16" fmla="*/ 1476375 h 4830167"/>
              <a:gd name="connsiteX17" fmla="*/ 6143625 w 10907712"/>
              <a:gd name="connsiteY17" fmla="*/ 1743075 h 4830167"/>
              <a:gd name="connsiteX18" fmla="*/ 6543675 w 10907712"/>
              <a:gd name="connsiteY18" fmla="*/ 1724025 h 4830167"/>
              <a:gd name="connsiteX19" fmla="*/ 6981825 w 10907712"/>
              <a:gd name="connsiteY19" fmla="*/ 2066925 h 4830167"/>
              <a:gd name="connsiteX20" fmla="*/ 7343775 w 10907712"/>
              <a:gd name="connsiteY20" fmla="*/ 2324100 h 4830167"/>
              <a:gd name="connsiteX21" fmla="*/ 7581900 w 10907712"/>
              <a:gd name="connsiteY21" fmla="*/ 2743200 h 4830167"/>
              <a:gd name="connsiteX22" fmla="*/ 7924800 w 10907712"/>
              <a:gd name="connsiteY22" fmla="*/ 3400425 h 4830167"/>
              <a:gd name="connsiteX23" fmla="*/ 8515350 w 10907712"/>
              <a:gd name="connsiteY23" fmla="*/ 4352925 h 4830167"/>
              <a:gd name="connsiteX24" fmla="*/ 9859960 w 10907712"/>
              <a:gd name="connsiteY24" fmla="*/ 4811117 h 4830167"/>
              <a:gd name="connsiteX25" fmla="*/ 9859960 w 10907712"/>
              <a:gd name="connsiteY25" fmla="*/ 4830167 h 4830167"/>
              <a:gd name="connsiteX26" fmla="*/ 10907712 w 10907712"/>
              <a:gd name="connsiteY26" fmla="*/ 1991718 h 4830167"/>
              <a:gd name="connsiteX27" fmla="*/ 9955210 w 10907712"/>
              <a:gd name="connsiteY27" fmla="*/ 696318 h 4830167"/>
              <a:gd name="connsiteX28" fmla="*/ 8477250 w 10907712"/>
              <a:gd name="connsiteY28" fmla="*/ 542925 h 4830167"/>
              <a:gd name="connsiteX29" fmla="*/ 7781925 w 10907712"/>
              <a:gd name="connsiteY29" fmla="*/ 523875 h 4830167"/>
              <a:gd name="connsiteX30" fmla="*/ 7077075 w 10907712"/>
              <a:gd name="connsiteY30" fmla="*/ 419100 h 4830167"/>
              <a:gd name="connsiteX31" fmla="*/ 6638925 w 10907712"/>
              <a:gd name="connsiteY31" fmla="*/ 142875 h 4830167"/>
              <a:gd name="connsiteX32" fmla="*/ 6391275 w 10907712"/>
              <a:gd name="connsiteY32" fmla="*/ 0 h 4830167"/>
              <a:gd name="connsiteX33" fmla="*/ 5934075 w 10907712"/>
              <a:gd name="connsiteY33" fmla="*/ 114300 h 4830167"/>
              <a:gd name="connsiteX34" fmla="*/ 5391150 w 10907712"/>
              <a:gd name="connsiteY34" fmla="*/ 361950 h 4830167"/>
              <a:gd name="connsiteX35" fmla="*/ 4829175 w 10907712"/>
              <a:gd name="connsiteY35" fmla="*/ 428625 h 4830167"/>
              <a:gd name="connsiteX36" fmla="*/ 4267200 w 10907712"/>
              <a:gd name="connsiteY36" fmla="*/ 723900 h 4830167"/>
              <a:gd name="connsiteX37" fmla="*/ 3914775 w 10907712"/>
              <a:gd name="connsiteY37" fmla="*/ 866775 h 4830167"/>
              <a:gd name="connsiteX38" fmla="*/ 3657600 w 10907712"/>
              <a:gd name="connsiteY38" fmla="*/ 1181100 h 4830167"/>
              <a:gd name="connsiteX39" fmla="*/ 3511550 w 10907712"/>
              <a:gd name="connsiteY39" fmla="*/ 1533525 h 4830167"/>
              <a:gd name="connsiteX40" fmla="*/ 3184525 w 10907712"/>
              <a:gd name="connsiteY40" fmla="*/ 1670050 h 4830167"/>
              <a:gd name="connsiteX41" fmla="*/ 2771775 w 10907712"/>
              <a:gd name="connsiteY41" fmla="*/ 1838325 h 4830167"/>
              <a:gd name="connsiteX42" fmla="*/ 2530475 w 10907712"/>
              <a:gd name="connsiteY42" fmla="*/ 2073275 h 4830167"/>
              <a:gd name="connsiteX43" fmla="*/ 2047875 w 10907712"/>
              <a:gd name="connsiteY43" fmla="*/ 2124075 h 4830167"/>
              <a:gd name="connsiteX44" fmla="*/ 1609725 w 10907712"/>
              <a:gd name="connsiteY44" fmla="*/ 2025650 h 4830167"/>
              <a:gd name="connsiteX45" fmla="*/ 1254125 w 10907712"/>
              <a:gd name="connsiteY45" fmla="*/ 2105025 h 4830167"/>
              <a:gd name="connsiteX46" fmla="*/ 647700 w 10907712"/>
              <a:gd name="connsiteY46" fmla="*/ 1838325 h 4830167"/>
              <a:gd name="connsiteX47" fmla="*/ 285750 w 10907712"/>
              <a:gd name="connsiteY47" fmla="*/ 1587500 h 4830167"/>
              <a:gd name="connsiteX0" fmla="*/ 285750 w 10907712"/>
              <a:gd name="connsiteY0" fmla="*/ 1587500 h 4811117"/>
              <a:gd name="connsiteX1" fmla="*/ 0 w 10907712"/>
              <a:gd name="connsiteY1" fmla="*/ 1933575 h 4811117"/>
              <a:gd name="connsiteX2" fmla="*/ 266700 w 10907712"/>
              <a:gd name="connsiteY2" fmla="*/ 1981200 h 4811117"/>
              <a:gd name="connsiteX3" fmla="*/ 536575 w 10907712"/>
              <a:gd name="connsiteY3" fmla="*/ 2016125 h 4811117"/>
              <a:gd name="connsiteX4" fmla="*/ 841375 w 10907712"/>
              <a:gd name="connsiteY4" fmla="*/ 2244725 h 4811117"/>
              <a:gd name="connsiteX5" fmla="*/ 1127125 w 10907712"/>
              <a:gd name="connsiteY5" fmla="*/ 2216150 h 4811117"/>
              <a:gd name="connsiteX6" fmla="*/ 1533525 w 10907712"/>
              <a:gd name="connsiteY6" fmla="*/ 2346325 h 4811117"/>
              <a:gd name="connsiteX7" fmla="*/ 2276475 w 10907712"/>
              <a:gd name="connsiteY7" fmla="*/ 2555875 h 4811117"/>
              <a:gd name="connsiteX8" fmla="*/ 2343150 w 10907712"/>
              <a:gd name="connsiteY8" fmla="*/ 2390775 h 4811117"/>
              <a:gd name="connsiteX9" fmla="*/ 3187700 w 10907712"/>
              <a:gd name="connsiteY9" fmla="*/ 2171700 h 4811117"/>
              <a:gd name="connsiteX10" fmla="*/ 3543300 w 10907712"/>
              <a:gd name="connsiteY10" fmla="*/ 2038350 h 4811117"/>
              <a:gd name="connsiteX11" fmla="*/ 4051300 w 10907712"/>
              <a:gd name="connsiteY11" fmla="*/ 2012950 h 4811117"/>
              <a:gd name="connsiteX12" fmla="*/ 4368800 w 10907712"/>
              <a:gd name="connsiteY12" fmla="*/ 1876425 h 4811117"/>
              <a:gd name="connsiteX13" fmla="*/ 4638675 w 10907712"/>
              <a:gd name="connsiteY13" fmla="*/ 1543050 h 4811117"/>
              <a:gd name="connsiteX14" fmla="*/ 4733925 w 10907712"/>
              <a:gd name="connsiteY14" fmla="*/ 1390650 h 4811117"/>
              <a:gd name="connsiteX15" fmla="*/ 5305425 w 10907712"/>
              <a:gd name="connsiteY15" fmla="*/ 1295400 h 4811117"/>
              <a:gd name="connsiteX16" fmla="*/ 5753100 w 10907712"/>
              <a:gd name="connsiteY16" fmla="*/ 1476375 h 4811117"/>
              <a:gd name="connsiteX17" fmla="*/ 6143625 w 10907712"/>
              <a:gd name="connsiteY17" fmla="*/ 1743075 h 4811117"/>
              <a:gd name="connsiteX18" fmla="*/ 6543675 w 10907712"/>
              <a:gd name="connsiteY18" fmla="*/ 1724025 h 4811117"/>
              <a:gd name="connsiteX19" fmla="*/ 6981825 w 10907712"/>
              <a:gd name="connsiteY19" fmla="*/ 2066925 h 4811117"/>
              <a:gd name="connsiteX20" fmla="*/ 7343775 w 10907712"/>
              <a:gd name="connsiteY20" fmla="*/ 2324100 h 4811117"/>
              <a:gd name="connsiteX21" fmla="*/ 7581900 w 10907712"/>
              <a:gd name="connsiteY21" fmla="*/ 2743200 h 4811117"/>
              <a:gd name="connsiteX22" fmla="*/ 7924800 w 10907712"/>
              <a:gd name="connsiteY22" fmla="*/ 3400425 h 4811117"/>
              <a:gd name="connsiteX23" fmla="*/ 8515350 w 10907712"/>
              <a:gd name="connsiteY23" fmla="*/ 4352925 h 4811117"/>
              <a:gd name="connsiteX24" fmla="*/ 9859960 w 10907712"/>
              <a:gd name="connsiteY24" fmla="*/ 4811117 h 4811117"/>
              <a:gd name="connsiteX25" fmla="*/ 10431460 w 10907712"/>
              <a:gd name="connsiteY25" fmla="*/ 3991967 h 4811117"/>
              <a:gd name="connsiteX26" fmla="*/ 10907712 w 10907712"/>
              <a:gd name="connsiteY26" fmla="*/ 1991718 h 4811117"/>
              <a:gd name="connsiteX27" fmla="*/ 9955210 w 10907712"/>
              <a:gd name="connsiteY27" fmla="*/ 696318 h 4811117"/>
              <a:gd name="connsiteX28" fmla="*/ 8477250 w 10907712"/>
              <a:gd name="connsiteY28" fmla="*/ 542925 h 4811117"/>
              <a:gd name="connsiteX29" fmla="*/ 7781925 w 10907712"/>
              <a:gd name="connsiteY29" fmla="*/ 523875 h 4811117"/>
              <a:gd name="connsiteX30" fmla="*/ 7077075 w 10907712"/>
              <a:gd name="connsiteY30" fmla="*/ 419100 h 4811117"/>
              <a:gd name="connsiteX31" fmla="*/ 6638925 w 10907712"/>
              <a:gd name="connsiteY31" fmla="*/ 142875 h 4811117"/>
              <a:gd name="connsiteX32" fmla="*/ 6391275 w 10907712"/>
              <a:gd name="connsiteY32" fmla="*/ 0 h 4811117"/>
              <a:gd name="connsiteX33" fmla="*/ 5934075 w 10907712"/>
              <a:gd name="connsiteY33" fmla="*/ 114300 h 4811117"/>
              <a:gd name="connsiteX34" fmla="*/ 5391150 w 10907712"/>
              <a:gd name="connsiteY34" fmla="*/ 361950 h 4811117"/>
              <a:gd name="connsiteX35" fmla="*/ 4829175 w 10907712"/>
              <a:gd name="connsiteY35" fmla="*/ 428625 h 4811117"/>
              <a:gd name="connsiteX36" fmla="*/ 4267200 w 10907712"/>
              <a:gd name="connsiteY36" fmla="*/ 723900 h 4811117"/>
              <a:gd name="connsiteX37" fmla="*/ 3914775 w 10907712"/>
              <a:gd name="connsiteY37" fmla="*/ 866775 h 4811117"/>
              <a:gd name="connsiteX38" fmla="*/ 3657600 w 10907712"/>
              <a:gd name="connsiteY38" fmla="*/ 1181100 h 4811117"/>
              <a:gd name="connsiteX39" fmla="*/ 3511550 w 10907712"/>
              <a:gd name="connsiteY39" fmla="*/ 1533525 h 4811117"/>
              <a:gd name="connsiteX40" fmla="*/ 3184525 w 10907712"/>
              <a:gd name="connsiteY40" fmla="*/ 1670050 h 4811117"/>
              <a:gd name="connsiteX41" fmla="*/ 2771775 w 10907712"/>
              <a:gd name="connsiteY41" fmla="*/ 1838325 h 4811117"/>
              <a:gd name="connsiteX42" fmla="*/ 2530475 w 10907712"/>
              <a:gd name="connsiteY42" fmla="*/ 2073275 h 4811117"/>
              <a:gd name="connsiteX43" fmla="*/ 2047875 w 10907712"/>
              <a:gd name="connsiteY43" fmla="*/ 2124075 h 4811117"/>
              <a:gd name="connsiteX44" fmla="*/ 1609725 w 10907712"/>
              <a:gd name="connsiteY44" fmla="*/ 2025650 h 4811117"/>
              <a:gd name="connsiteX45" fmla="*/ 1254125 w 10907712"/>
              <a:gd name="connsiteY45" fmla="*/ 2105025 h 4811117"/>
              <a:gd name="connsiteX46" fmla="*/ 647700 w 10907712"/>
              <a:gd name="connsiteY46" fmla="*/ 1838325 h 4811117"/>
              <a:gd name="connsiteX47" fmla="*/ 285750 w 10907712"/>
              <a:gd name="connsiteY47" fmla="*/ 1587500 h 4811117"/>
              <a:gd name="connsiteX0" fmla="*/ 285750 w 10907712"/>
              <a:gd name="connsiteY0" fmla="*/ 1587500 h 4811117"/>
              <a:gd name="connsiteX1" fmla="*/ 0 w 10907712"/>
              <a:gd name="connsiteY1" fmla="*/ 1933575 h 4811117"/>
              <a:gd name="connsiteX2" fmla="*/ 266700 w 10907712"/>
              <a:gd name="connsiteY2" fmla="*/ 1981200 h 4811117"/>
              <a:gd name="connsiteX3" fmla="*/ 536575 w 10907712"/>
              <a:gd name="connsiteY3" fmla="*/ 2016125 h 4811117"/>
              <a:gd name="connsiteX4" fmla="*/ 841375 w 10907712"/>
              <a:gd name="connsiteY4" fmla="*/ 2244725 h 4811117"/>
              <a:gd name="connsiteX5" fmla="*/ 1127125 w 10907712"/>
              <a:gd name="connsiteY5" fmla="*/ 2216150 h 4811117"/>
              <a:gd name="connsiteX6" fmla="*/ 1533525 w 10907712"/>
              <a:gd name="connsiteY6" fmla="*/ 2346325 h 4811117"/>
              <a:gd name="connsiteX7" fmla="*/ 2276475 w 10907712"/>
              <a:gd name="connsiteY7" fmla="*/ 2555875 h 4811117"/>
              <a:gd name="connsiteX8" fmla="*/ 2343150 w 10907712"/>
              <a:gd name="connsiteY8" fmla="*/ 2390775 h 4811117"/>
              <a:gd name="connsiteX9" fmla="*/ 3187700 w 10907712"/>
              <a:gd name="connsiteY9" fmla="*/ 2171700 h 4811117"/>
              <a:gd name="connsiteX10" fmla="*/ 3543300 w 10907712"/>
              <a:gd name="connsiteY10" fmla="*/ 2038350 h 4811117"/>
              <a:gd name="connsiteX11" fmla="*/ 4051300 w 10907712"/>
              <a:gd name="connsiteY11" fmla="*/ 2012950 h 4811117"/>
              <a:gd name="connsiteX12" fmla="*/ 4368800 w 10907712"/>
              <a:gd name="connsiteY12" fmla="*/ 1876425 h 4811117"/>
              <a:gd name="connsiteX13" fmla="*/ 4638675 w 10907712"/>
              <a:gd name="connsiteY13" fmla="*/ 1543050 h 4811117"/>
              <a:gd name="connsiteX14" fmla="*/ 4733925 w 10907712"/>
              <a:gd name="connsiteY14" fmla="*/ 1390650 h 4811117"/>
              <a:gd name="connsiteX15" fmla="*/ 5305425 w 10907712"/>
              <a:gd name="connsiteY15" fmla="*/ 1295400 h 4811117"/>
              <a:gd name="connsiteX16" fmla="*/ 5753100 w 10907712"/>
              <a:gd name="connsiteY16" fmla="*/ 1476375 h 4811117"/>
              <a:gd name="connsiteX17" fmla="*/ 6143625 w 10907712"/>
              <a:gd name="connsiteY17" fmla="*/ 1743075 h 4811117"/>
              <a:gd name="connsiteX18" fmla="*/ 6543675 w 10907712"/>
              <a:gd name="connsiteY18" fmla="*/ 1724025 h 4811117"/>
              <a:gd name="connsiteX19" fmla="*/ 6981825 w 10907712"/>
              <a:gd name="connsiteY19" fmla="*/ 2066925 h 4811117"/>
              <a:gd name="connsiteX20" fmla="*/ 7343775 w 10907712"/>
              <a:gd name="connsiteY20" fmla="*/ 2324100 h 4811117"/>
              <a:gd name="connsiteX21" fmla="*/ 7581900 w 10907712"/>
              <a:gd name="connsiteY21" fmla="*/ 2743200 h 4811117"/>
              <a:gd name="connsiteX22" fmla="*/ 7924800 w 10907712"/>
              <a:gd name="connsiteY22" fmla="*/ 3400425 h 4811117"/>
              <a:gd name="connsiteX23" fmla="*/ 8515350 w 10907712"/>
              <a:gd name="connsiteY23" fmla="*/ 4352925 h 4811117"/>
              <a:gd name="connsiteX24" fmla="*/ 9859960 w 10907712"/>
              <a:gd name="connsiteY24" fmla="*/ 4811117 h 4811117"/>
              <a:gd name="connsiteX25" fmla="*/ 10431460 w 10907712"/>
              <a:gd name="connsiteY25" fmla="*/ 3991967 h 4811117"/>
              <a:gd name="connsiteX26" fmla="*/ 10412410 w 10907712"/>
              <a:gd name="connsiteY26" fmla="*/ 3972917 h 4811117"/>
              <a:gd name="connsiteX27" fmla="*/ 10907712 w 10907712"/>
              <a:gd name="connsiteY27" fmla="*/ 1991718 h 4811117"/>
              <a:gd name="connsiteX28" fmla="*/ 9955210 w 10907712"/>
              <a:gd name="connsiteY28" fmla="*/ 696318 h 4811117"/>
              <a:gd name="connsiteX29" fmla="*/ 8477250 w 10907712"/>
              <a:gd name="connsiteY29" fmla="*/ 542925 h 4811117"/>
              <a:gd name="connsiteX30" fmla="*/ 7781925 w 10907712"/>
              <a:gd name="connsiteY30" fmla="*/ 523875 h 4811117"/>
              <a:gd name="connsiteX31" fmla="*/ 7077075 w 10907712"/>
              <a:gd name="connsiteY31" fmla="*/ 419100 h 4811117"/>
              <a:gd name="connsiteX32" fmla="*/ 6638925 w 10907712"/>
              <a:gd name="connsiteY32" fmla="*/ 142875 h 4811117"/>
              <a:gd name="connsiteX33" fmla="*/ 6391275 w 10907712"/>
              <a:gd name="connsiteY33" fmla="*/ 0 h 4811117"/>
              <a:gd name="connsiteX34" fmla="*/ 5934075 w 10907712"/>
              <a:gd name="connsiteY34" fmla="*/ 114300 h 4811117"/>
              <a:gd name="connsiteX35" fmla="*/ 5391150 w 10907712"/>
              <a:gd name="connsiteY35" fmla="*/ 361950 h 4811117"/>
              <a:gd name="connsiteX36" fmla="*/ 4829175 w 10907712"/>
              <a:gd name="connsiteY36" fmla="*/ 428625 h 4811117"/>
              <a:gd name="connsiteX37" fmla="*/ 4267200 w 10907712"/>
              <a:gd name="connsiteY37" fmla="*/ 723900 h 4811117"/>
              <a:gd name="connsiteX38" fmla="*/ 3914775 w 10907712"/>
              <a:gd name="connsiteY38" fmla="*/ 866775 h 4811117"/>
              <a:gd name="connsiteX39" fmla="*/ 3657600 w 10907712"/>
              <a:gd name="connsiteY39" fmla="*/ 1181100 h 4811117"/>
              <a:gd name="connsiteX40" fmla="*/ 3511550 w 10907712"/>
              <a:gd name="connsiteY40" fmla="*/ 1533525 h 4811117"/>
              <a:gd name="connsiteX41" fmla="*/ 3184525 w 10907712"/>
              <a:gd name="connsiteY41" fmla="*/ 1670050 h 4811117"/>
              <a:gd name="connsiteX42" fmla="*/ 2771775 w 10907712"/>
              <a:gd name="connsiteY42" fmla="*/ 1838325 h 4811117"/>
              <a:gd name="connsiteX43" fmla="*/ 2530475 w 10907712"/>
              <a:gd name="connsiteY43" fmla="*/ 2073275 h 4811117"/>
              <a:gd name="connsiteX44" fmla="*/ 2047875 w 10907712"/>
              <a:gd name="connsiteY44" fmla="*/ 2124075 h 4811117"/>
              <a:gd name="connsiteX45" fmla="*/ 1609725 w 10907712"/>
              <a:gd name="connsiteY45" fmla="*/ 2025650 h 4811117"/>
              <a:gd name="connsiteX46" fmla="*/ 1254125 w 10907712"/>
              <a:gd name="connsiteY46" fmla="*/ 2105025 h 4811117"/>
              <a:gd name="connsiteX47" fmla="*/ 647700 w 10907712"/>
              <a:gd name="connsiteY47" fmla="*/ 1838325 h 4811117"/>
              <a:gd name="connsiteX48" fmla="*/ 285750 w 10907712"/>
              <a:gd name="connsiteY48" fmla="*/ 1587500 h 4811117"/>
              <a:gd name="connsiteX0" fmla="*/ 285750 w 12393610"/>
              <a:gd name="connsiteY0" fmla="*/ 1587500 h 4811117"/>
              <a:gd name="connsiteX1" fmla="*/ 0 w 12393610"/>
              <a:gd name="connsiteY1" fmla="*/ 1933575 h 4811117"/>
              <a:gd name="connsiteX2" fmla="*/ 266700 w 12393610"/>
              <a:gd name="connsiteY2" fmla="*/ 1981200 h 4811117"/>
              <a:gd name="connsiteX3" fmla="*/ 536575 w 12393610"/>
              <a:gd name="connsiteY3" fmla="*/ 2016125 h 4811117"/>
              <a:gd name="connsiteX4" fmla="*/ 841375 w 12393610"/>
              <a:gd name="connsiteY4" fmla="*/ 2244725 h 4811117"/>
              <a:gd name="connsiteX5" fmla="*/ 1127125 w 12393610"/>
              <a:gd name="connsiteY5" fmla="*/ 2216150 h 4811117"/>
              <a:gd name="connsiteX6" fmla="*/ 1533525 w 12393610"/>
              <a:gd name="connsiteY6" fmla="*/ 2346325 h 4811117"/>
              <a:gd name="connsiteX7" fmla="*/ 2276475 w 12393610"/>
              <a:gd name="connsiteY7" fmla="*/ 2555875 h 4811117"/>
              <a:gd name="connsiteX8" fmla="*/ 2343150 w 12393610"/>
              <a:gd name="connsiteY8" fmla="*/ 2390775 h 4811117"/>
              <a:gd name="connsiteX9" fmla="*/ 3187700 w 12393610"/>
              <a:gd name="connsiteY9" fmla="*/ 2171700 h 4811117"/>
              <a:gd name="connsiteX10" fmla="*/ 3543300 w 12393610"/>
              <a:gd name="connsiteY10" fmla="*/ 2038350 h 4811117"/>
              <a:gd name="connsiteX11" fmla="*/ 4051300 w 12393610"/>
              <a:gd name="connsiteY11" fmla="*/ 2012950 h 4811117"/>
              <a:gd name="connsiteX12" fmla="*/ 4368800 w 12393610"/>
              <a:gd name="connsiteY12" fmla="*/ 1876425 h 4811117"/>
              <a:gd name="connsiteX13" fmla="*/ 4638675 w 12393610"/>
              <a:gd name="connsiteY13" fmla="*/ 1543050 h 4811117"/>
              <a:gd name="connsiteX14" fmla="*/ 4733925 w 12393610"/>
              <a:gd name="connsiteY14" fmla="*/ 1390650 h 4811117"/>
              <a:gd name="connsiteX15" fmla="*/ 5305425 w 12393610"/>
              <a:gd name="connsiteY15" fmla="*/ 1295400 h 4811117"/>
              <a:gd name="connsiteX16" fmla="*/ 5753100 w 12393610"/>
              <a:gd name="connsiteY16" fmla="*/ 1476375 h 4811117"/>
              <a:gd name="connsiteX17" fmla="*/ 6143625 w 12393610"/>
              <a:gd name="connsiteY17" fmla="*/ 1743075 h 4811117"/>
              <a:gd name="connsiteX18" fmla="*/ 6543675 w 12393610"/>
              <a:gd name="connsiteY18" fmla="*/ 1724025 h 4811117"/>
              <a:gd name="connsiteX19" fmla="*/ 6981825 w 12393610"/>
              <a:gd name="connsiteY19" fmla="*/ 2066925 h 4811117"/>
              <a:gd name="connsiteX20" fmla="*/ 7343775 w 12393610"/>
              <a:gd name="connsiteY20" fmla="*/ 2324100 h 4811117"/>
              <a:gd name="connsiteX21" fmla="*/ 7581900 w 12393610"/>
              <a:gd name="connsiteY21" fmla="*/ 2743200 h 4811117"/>
              <a:gd name="connsiteX22" fmla="*/ 7924800 w 12393610"/>
              <a:gd name="connsiteY22" fmla="*/ 3400425 h 4811117"/>
              <a:gd name="connsiteX23" fmla="*/ 8515350 w 12393610"/>
              <a:gd name="connsiteY23" fmla="*/ 4352925 h 4811117"/>
              <a:gd name="connsiteX24" fmla="*/ 9859960 w 12393610"/>
              <a:gd name="connsiteY24" fmla="*/ 4811117 h 4811117"/>
              <a:gd name="connsiteX25" fmla="*/ 10431460 w 12393610"/>
              <a:gd name="connsiteY25" fmla="*/ 3991967 h 4811117"/>
              <a:gd name="connsiteX26" fmla="*/ 12393610 w 12393610"/>
              <a:gd name="connsiteY26" fmla="*/ 3325217 h 4811117"/>
              <a:gd name="connsiteX27" fmla="*/ 10907712 w 12393610"/>
              <a:gd name="connsiteY27" fmla="*/ 1991718 h 4811117"/>
              <a:gd name="connsiteX28" fmla="*/ 9955210 w 12393610"/>
              <a:gd name="connsiteY28" fmla="*/ 696318 h 4811117"/>
              <a:gd name="connsiteX29" fmla="*/ 8477250 w 12393610"/>
              <a:gd name="connsiteY29" fmla="*/ 542925 h 4811117"/>
              <a:gd name="connsiteX30" fmla="*/ 7781925 w 12393610"/>
              <a:gd name="connsiteY30" fmla="*/ 523875 h 4811117"/>
              <a:gd name="connsiteX31" fmla="*/ 7077075 w 12393610"/>
              <a:gd name="connsiteY31" fmla="*/ 419100 h 4811117"/>
              <a:gd name="connsiteX32" fmla="*/ 6638925 w 12393610"/>
              <a:gd name="connsiteY32" fmla="*/ 142875 h 4811117"/>
              <a:gd name="connsiteX33" fmla="*/ 6391275 w 12393610"/>
              <a:gd name="connsiteY33" fmla="*/ 0 h 4811117"/>
              <a:gd name="connsiteX34" fmla="*/ 5934075 w 12393610"/>
              <a:gd name="connsiteY34" fmla="*/ 114300 h 4811117"/>
              <a:gd name="connsiteX35" fmla="*/ 5391150 w 12393610"/>
              <a:gd name="connsiteY35" fmla="*/ 361950 h 4811117"/>
              <a:gd name="connsiteX36" fmla="*/ 4829175 w 12393610"/>
              <a:gd name="connsiteY36" fmla="*/ 428625 h 4811117"/>
              <a:gd name="connsiteX37" fmla="*/ 4267200 w 12393610"/>
              <a:gd name="connsiteY37" fmla="*/ 723900 h 4811117"/>
              <a:gd name="connsiteX38" fmla="*/ 3914775 w 12393610"/>
              <a:gd name="connsiteY38" fmla="*/ 866775 h 4811117"/>
              <a:gd name="connsiteX39" fmla="*/ 3657600 w 12393610"/>
              <a:gd name="connsiteY39" fmla="*/ 1181100 h 4811117"/>
              <a:gd name="connsiteX40" fmla="*/ 3511550 w 12393610"/>
              <a:gd name="connsiteY40" fmla="*/ 1533525 h 4811117"/>
              <a:gd name="connsiteX41" fmla="*/ 3184525 w 12393610"/>
              <a:gd name="connsiteY41" fmla="*/ 1670050 h 4811117"/>
              <a:gd name="connsiteX42" fmla="*/ 2771775 w 12393610"/>
              <a:gd name="connsiteY42" fmla="*/ 1838325 h 4811117"/>
              <a:gd name="connsiteX43" fmla="*/ 2530475 w 12393610"/>
              <a:gd name="connsiteY43" fmla="*/ 2073275 h 4811117"/>
              <a:gd name="connsiteX44" fmla="*/ 2047875 w 12393610"/>
              <a:gd name="connsiteY44" fmla="*/ 2124075 h 4811117"/>
              <a:gd name="connsiteX45" fmla="*/ 1609725 w 12393610"/>
              <a:gd name="connsiteY45" fmla="*/ 2025650 h 4811117"/>
              <a:gd name="connsiteX46" fmla="*/ 1254125 w 12393610"/>
              <a:gd name="connsiteY46" fmla="*/ 2105025 h 4811117"/>
              <a:gd name="connsiteX47" fmla="*/ 647700 w 12393610"/>
              <a:gd name="connsiteY47" fmla="*/ 1838325 h 4811117"/>
              <a:gd name="connsiteX48" fmla="*/ 285750 w 12393610"/>
              <a:gd name="connsiteY48" fmla="*/ 1587500 h 4811117"/>
              <a:gd name="connsiteX0" fmla="*/ 285750 w 12393610"/>
              <a:gd name="connsiteY0" fmla="*/ 1587500 h 4811117"/>
              <a:gd name="connsiteX1" fmla="*/ 0 w 12393610"/>
              <a:gd name="connsiteY1" fmla="*/ 1933575 h 4811117"/>
              <a:gd name="connsiteX2" fmla="*/ 266700 w 12393610"/>
              <a:gd name="connsiteY2" fmla="*/ 1981200 h 4811117"/>
              <a:gd name="connsiteX3" fmla="*/ 536575 w 12393610"/>
              <a:gd name="connsiteY3" fmla="*/ 2016125 h 4811117"/>
              <a:gd name="connsiteX4" fmla="*/ 841375 w 12393610"/>
              <a:gd name="connsiteY4" fmla="*/ 2244725 h 4811117"/>
              <a:gd name="connsiteX5" fmla="*/ 1127125 w 12393610"/>
              <a:gd name="connsiteY5" fmla="*/ 2216150 h 4811117"/>
              <a:gd name="connsiteX6" fmla="*/ 1533525 w 12393610"/>
              <a:gd name="connsiteY6" fmla="*/ 2346325 h 4811117"/>
              <a:gd name="connsiteX7" fmla="*/ 2276475 w 12393610"/>
              <a:gd name="connsiteY7" fmla="*/ 2555875 h 4811117"/>
              <a:gd name="connsiteX8" fmla="*/ 2343150 w 12393610"/>
              <a:gd name="connsiteY8" fmla="*/ 2390775 h 4811117"/>
              <a:gd name="connsiteX9" fmla="*/ 3187700 w 12393610"/>
              <a:gd name="connsiteY9" fmla="*/ 2171700 h 4811117"/>
              <a:gd name="connsiteX10" fmla="*/ 3543300 w 12393610"/>
              <a:gd name="connsiteY10" fmla="*/ 2038350 h 4811117"/>
              <a:gd name="connsiteX11" fmla="*/ 4051300 w 12393610"/>
              <a:gd name="connsiteY11" fmla="*/ 2012950 h 4811117"/>
              <a:gd name="connsiteX12" fmla="*/ 4368800 w 12393610"/>
              <a:gd name="connsiteY12" fmla="*/ 1876425 h 4811117"/>
              <a:gd name="connsiteX13" fmla="*/ 4638675 w 12393610"/>
              <a:gd name="connsiteY13" fmla="*/ 1543050 h 4811117"/>
              <a:gd name="connsiteX14" fmla="*/ 4733925 w 12393610"/>
              <a:gd name="connsiteY14" fmla="*/ 1390650 h 4811117"/>
              <a:gd name="connsiteX15" fmla="*/ 5305425 w 12393610"/>
              <a:gd name="connsiteY15" fmla="*/ 1295400 h 4811117"/>
              <a:gd name="connsiteX16" fmla="*/ 5753100 w 12393610"/>
              <a:gd name="connsiteY16" fmla="*/ 1476375 h 4811117"/>
              <a:gd name="connsiteX17" fmla="*/ 6143625 w 12393610"/>
              <a:gd name="connsiteY17" fmla="*/ 1743075 h 4811117"/>
              <a:gd name="connsiteX18" fmla="*/ 6543675 w 12393610"/>
              <a:gd name="connsiteY18" fmla="*/ 1724025 h 4811117"/>
              <a:gd name="connsiteX19" fmla="*/ 6981825 w 12393610"/>
              <a:gd name="connsiteY19" fmla="*/ 2066925 h 4811117"/>
              <a:gd name="connsiteX20" fmla="*/ 7343775 w 12393610"/>
              <a:gd name="connsiteY20" fmla="*/ 2324100 h 4811117"/>
              <a:gd name="connsiteX21" fmla="*/ 7581900 w 12393610"/>
              <a:gd name="connsiteY21" fmla="*/ 2743200 h 4811117"/>
              <a:gd name="connsiteX22" fmla="*/ 7924800 w 12393610"/>
              <a:gd name="connsiteY22" fmla="*/ 3400425 h 4811117"/>
              <a:gd name="connsiteX23" fmla="*/ 8515350 w 12393610"/>
              <a:gd name="connsiteY23" fmla="*/ 4352925 h 4811117"/>
              <a:gd name="connsiteX24" fmla="*/ 9859960 w 12393610"/>
              <a:gd name="connsiteY24" fmla="*/ 4811117 h 4811117"/>
              <a:gd name="connsiteX25" fmla="*/ 10431460 w 12393610"/>
              <a:gd name="connsiteY25" fmla="*/ 3991967 h 4811117"/>
              <a:gd name="connsiteX26" fmla="*/ 12393610 w 12393610"/>
              <a:gd name="connsiteY26" fmla="*/ 3325217 h 4811117"/>
              <a:gd name="connsiteX27" fmla="*/ 12355510 w 12393610"/>
              <a:gd name="connsiteY27" fmla="*/ 3268067 h 4811117"/>
              <a:gd name="connsiteX28" fmla="*/ 10907712 w 12393610"/>
              <a:gd name="connsiteY28" fmla="*/ 1991718 h 4811117"/>
              <a:gd name="connsiteX29" fmla="*/ 9955210 w 12393610"/>
              <a:gd name="connsiteY29" fmla="*/ 696318 h 4811117"/>
              <a:gd name="connsiteX30" fmla="*/ 8477250 w 12393610"/>
              <a:gd name="connsiteY30" fmla="*/ 542925 h 4811117"/>
              <a:gd name="connsiteX31" fmla="*/ 7781925 w 12393610"/>
              <a:gd name="connsiteY31" fmla="*/ 523875 h 4811117"/>
              <a:gd name="connsiteX32" fmla="*/ 7077075 w 12393610"/>
              <a:gd name="connsiteY32" fmla="*/ 419100 h 4811117"/>
              <a:gd name="connsiteX33" fmla="*/ 6638925 w 12393610"/>
              <a:gd name="connsiteY33" fmla="*/ 142875 h 4811117"/>
              <a:gd name="connsiteX34" fmla="*/ 6391275 w 12393610"/>
              <a:gd name="connsiteY34" fmla="*/ 0 h 4811117"/>
              <a:gd name="connsiteX35" fmla="*/ 5934075 w 12393610"/>
              <a:gd name="connsiteY35" fmla="*/ 114300 h 4811117"/>
              <a:gd name="connsiteX36" fmla="*/ 5391150 w 12393610"/>
              <a:gd name="connsiteY36" fmla="*/ 361950 h 4811117"/>
              <a:gd name="connsiteX37" fmla="*/ 4829175 w 12393610"/>
              <a:gd name="connsiteY37" fmla="*/ 428625 h 4811117"/>
              <a:gd name="connsiteX38" fmla="*/ 4267200 w 12393610"/>
              <a:gd name="connsiteY38" fmla="*/ 723900 h 4811117"/>
              <a:gd name="connsiteX39" fmla="*/ 3914775 w 12393610"/>
              <a:gd name="connsiteY39" fmla="*/ 866775 h 4811117"/>
              <a:gd name="connsiteX40" fmla="*/ 3657600 w 12393610"/>
              <a:gd name="connsiteY40" fmla="*/ 1181100 h 4811117"/>
              <a:gd name="connsiteX41" fmla="*/ 3511550 w 12393610"/>
              <a:gd name="connsiteY41" fmla="*/ 1533525 h 4811117"/>
              <a:gd name="connsiteX42" fmla="*/ 3184525 w 12393610"/>
              <a:gd name="connsiteY42" fmla="*/ 1670050 h 4811117"/>
              <a:gd name="connsiteX43" fmla="*/ 2771775 w 12393610"/>
              <a:gd name="connsiteY43" fmla="*/ 1838325 h 4811117"/>
              <a:gd name="connsiteX44" fmla="*/ 2530475 w 12393610"/>
              <a:gd name="connsiteY44" fmla="*/ 2073275 h 4811117"/>
              <a:gd name="connsiteX45" fmla="*/ 2047875 w 12393610"/>
              <a:gd name="connsiteY45" fmla="*/ 2124075 h 4811117"/>
              <a:gd name="connsiteX46" fmla="*/ 1609725 w 12393610"/>
              <a:gd name="connsiteY46" fmla="*/ 2025650 h 4811117"/>
              <a:gd name="connsiteX47" fmla="*/ 1254125 w 12393610"/>
              <a:gd name="connsiteY47" fmla="*/ 2105025 h 4811117"/>
              <a:gd name="connsiteX48" fmla="*/ 647700 w 12393610"/>
              <a:gd name="connsiteY48" fmla="*/ 1838325 h 4811117"/>
              <a:gd name="connsiteX49" fmla="*/ 285750 w 12393610"/>
              <a:gd name="connsiteY49" fmla="*/ 1587500 h 4811117"/>
              <a:gd name="connsiteX0" fmla="*/ 285750 w 13003210"/>
              <a:gd name="connsiteY0" fmla="*/ 1587500 h 4811117"/>
              <a:gd name="connsiteX1" fmla="*/ 0 w 13003210"/>
              <a:gd name="connsiteY1" fmla="*/ 1933575 h 4811117"/>
              <a:gd name="connsiteX2" fmla="*/ 266700 w 13003210"/>
              <a:gd name="connsiteY2" fmla="*/ 1981200 h 4811117"/>
              <a:gd name="connsiteX3" fmla="*/ 536575 w 13003210"/>
              <a:gd name="connsiteY3" fmla="*/ 2016125 h 4811117"/>
              <a:gd name="connsiteX4" fmla="*/ 841375 w 13003210"/>
              <a:gd name="connsiteY4" fmla="*/ 2244725 h 4811117"/>
              <a:gd name="connsiteX5" fmla="*/ 1127125 w 13003210"/>
              <a:gd name="connsiteY5" fmla="*/ 2216150 h 4811117"/>
              <a:gd name="connsiteX6" fmla="*/ 1533525 w 13003210"/>
              <a:gd name="connsiteY6" fmla="*/ 2346325 h 4811117"/>
              <a:gd name="connsiteX7" fmla="*/ 2276475 w 13003210"/>
              <a:gd name="connsiteY7" fmla="*/ 2555875 h 4811117"/>
              <a:gd name="connsiteX8" fmla="*/ 2343150 w 13003210"/>
              <a:gd name="connsiteY8" fmla="*/ 2390775 h 4811117"/>
              <a:gd name="connsiteX9" fmla="*/ 3187700 w 13003210"/>
              <a:gd name="connsiteY9" fmla="*/ 2171700 h 4811117"/>
              <a:gd name="connsiteX10" fmla="*/ 3543300 w 13003210"/>
              <a:gd name="connsiteY10" fmla="*/ 2038350 h 4811117"/>
              <a:gd name="connsiteX11" fmla="*/ 4051300 w 13003210"/>
              <a:gd name="connsiteY11" fmla="*/ 2012950 h 4811117"/>
              <a:gd name="connsiteX12" fmla="*/ 4368800 w 13003210"/>
              <a:gd name="connsiteY12" fmla="*/ 1876425 h 4811117"/>
              <a:gd name="connsiteX13" fmla="*/ 4638675 w 13003210"/>
              <a:gd name="connsiteY13" fmla="*/ 1543050 h 4811117"/>
              <a:gd name="connsiteX14" fmla="*/ 4733925 w 13003210"/>
              <a:gd name="connsiteY14" fmla="*/ 1390650 h 4811117"/>
              <a:gd name="connsiteX15" fmla="*/ 5305425 w 13003210"/>
              <a:gd name="connsiteY15" fmla="*/ 1295400 h 4811117"/>
              <a:gd name="connsiteX16" fmla="*/ 5753100 w 13003210"/>
              <a:gd name="connsiteY16" fmla="*/ 1476375 h 4811117"/>
              <a:gd name="connsiteX17" fmla="*/ 6143625 w 13003210"/>
              <a:gd name="connsiteY17" fmla="*/ 1743075 h 4811117"/>
              <a:gd name="connsiteX18" fmla="*/ 6543675 w 13003210"/>
              <a:gd name="connsiteY18" fmla="*/ 1724025 h 4811117"/>
              <a:gd name="connsiteX19" fmla="*/ 6981825 w 13003210"/>
              <a:gd name="connsiteY19" fmla="*/ 2066925 h 4811117"/>
              <a:gd name="connsiteX20" fmla="*/ 7343775 w 13003210"/>
              <a:gd name="connsiteY20" fmla="*/ 2324100 h 4811117"/>
              <a:gd name="connsiteX21" fmla="*/ 7581900 w 13003210"/>
              <a:gd name="connsiteY21" fmla="*/ 2743200 h 4811117"/>
              <a:gd name="connsiteX22" fmla="*/ 7924800 w 13003210"/>
              <a:gd name="connsiteY22" fmla="*/ 3400425 h 4811117"/>
              <a:gd name="connsiteX23" fmla="*/ 8515350 w 13003210"/>
              <a:gd name="connsiteY23" fmla="*/ 4352925 h 4811117"/>
              <a:gd name="connsiteX24" fmla="*/ 9859960 w 13003210"/>
              <a:gd name="connsiteY24" fmla="*/ 4811117 h 4811117"/>
              <a:gd name="connsiteX25" fmla="*/ 10431460 w 13003210"/>
              <a:gd name="connsiteY25" fmla="*/ 3991967 h 4811117"/>
              <a:gd name="connsiteX26" fmla="*/ 12393610 w 13003210"/>
              <a:gd name="connsiteY26" fmla="*/ 3325217 h 4811117"/>
              <a:gd name="connsiteX27" fmla="*/ 13003210 w 13003210"/>
              <a:gd name="connsiteY27" fmla="*/ 2982317 h 4811117"/>
              <a:gd name="connsiteX28" fmla="*/ 10907712 w 13003210"/>
              <a:gd name="connsiteY28" fmla="*/ 1991718 h 4811117"/>
              <a:gd name="connsiteX29" fmla="*/ 9955210 w 13003210"/>
              <a:gd name="connsiteY29" fmla="*/ 696318 h 4811117"/>
              <a:gd name="connsiteX30" fmla="*/ 8477250 w 13003210"/>
              <a:gd name="connsiteY30" fmla="*/ 542925 h 4811117"/>
              <a:gd name="connsiteX31" fmla="*/ 7781925 w 13003210"/>
              <a:gd name="connsiteY31" fmla="*/ 523875 h 4811117"/>
              <a:gd name="connsiteX32" fmla="*/ 7077075 w 13003210"/>
              <a:gd name="connsiteY32" fmla="*/ 419100 h 4811117"/>
              <a:gd name="connsiteX33" fmla="*/ 6638925 w 13003210"/>
              <a:gd name="connsiteY33" fmla="*/ 142875 h 4811117"/>
              <a:gd name="connsiteX34" fmla="*/ 6391275 w 13003210"/>
              <a:gd name="connsiteY34" fmla="*/ 0 h 4811117"/>
              <a:gd name="connsiteX35" fmla="*/ 5934075 w 13003210"/>
              <a:gd name="connsiteY35" fmla="*/ 114300 h 4811117"/>
              <a:gd name="connsiteX36" fmla="*/ 5391150 w 13003210"/>
              <a:gd name="connsiteY36" fmla="*/ 361950 h 4811117"/>
              <a:gd name="connsiteX37" fmla="*/ 4829175 w 13003210"/>
              <a:gd name="connsiteY37" fmla="*/ 428625 h 4811117"/>
              <a:gd name="connsiteX38" fmla="*/ 4267200 w 13003210"/>
              <a:gd name="connsiteY38" fmla="*/ 723900 h 4811117"/>
              <a:gd name="connsiteX39" fmla="*/ 3914775 w 13003210"/>
              <a:gd name="connsiteY39" fmla="*/ 866775 h 4811117"/>
              <a:gd name="connsiteX40" fmla="*/ 3657600 w 13003210"/>
              <a:gd name="connsiteY40" fmla="*/ 1181100 h 4811117"/>
              <a:gd name="connsiteX41" fmla="*/ 3511550 w 13003210"/>
              <a:gd name="connsiteY41" fmla="*/ 1533525 h 4811117"/>
              <a:gd name="connsiteX42" fmla="*/ 3184525 w 13003210"/>
              <a:gd name="connsiteY42" fmla="*/ 1670050 h 4811117"/>
              <a:gd name="connsiteX43" fmla="*/ 2771775 w 13003210"/>
              <a:gd name="connsiteY43" fmla="*/ 1838325 h 4811117"/>
              <a:gd name="connsiteX44" fmla="*/ 2530475 w 13003210"/>
              <a:gd name="connsiteY44" fmla="*/ 2073275 h 4811117"/>
              <a:gd name="connsiteX45" fmla="*/ 2047875 w 13003210"/>
              <a:gd name="connsiteY45" fmla="*/ 2124075 h 4811117"/>
              <a:gd name="connsiteX46" fmla="*/ 1609725 w 13003210"/>
              <a:gd name="connsiteY46" fmla="*/ 2025650 h 4811117"/>
              <a:gd name="connsiteX47" fmla="*/ 1254125 w 13003210"/>
              <a:gd name="connsiteY47" fmla="*/ 2105025 h 4811117"/>
              <a:gd name="connsiteX48" fmla="*/ 647700 w 13003210"/>
              <a:gd name="connsiteY48" fmla="*/ 1838325 h 4811117"/>
              <a:gd name="connsiteX49" fmla="*/ 285750 w 13003210"/>
              <a:gd name="connsiteY49" fmla="*/ 1587500 h 4811117"/>
              <a:gd name="connsiteX0" fmla="*/ 285750 w 13003210"/>
              <a:gd name="connsiteY0" fmla="*/ 1587500 h 4811117"/>
              <a:gd name="connsiteX1" fmla="*/ 0 w 13003210"/>
              <a:gd name="connsiteY1" fmla="*/ 1933575 h 4811117"/>
              <a:gd name="connsiteX2" fmla="*/ 266700 w 13003210"/>
              <a:gd name="connsiteY2" fmla="*/ 1981200 h 4811117"/>
              <a:gd name="connsiteX3" fmla="*/ 536575 w 13003210"/>
              <a:gd name="connsiteY3" fmla="*/ 2016125 h 4811117"/>
              <a:gd name="connsiteX4" fmla="*/ 841375 w 13003210"/>
              <a:gd name="connsiteY4" fmla="*/ 2244725 h 4811117"/>
              <a:gd name="connsiteX5" fmla="*/ 1127125 w 13003210"/>
              <a:gd name="connsiteY5" fmla="*/ 2216150 h 4811117"/>
              <a:gd name="connsiteX6" fmla="*/ 1533525 w 13003210"/>
              <a:gd name="connsiteY6" fmla="*/ 2346325 h 4811117"/>
              <a:gd name="connsiteX7" fmla="*/ 2276475 w 13003210"/>
              <a:gd name="connsiteY7" fmla="*/ 2555875 h 4811117"/>
              <a:gd name="connsiteX8" fmla="*/ 2343150 w 13003210"/>
              <a:gd name="connsiteY8" fmla="*/ 2390775 h 4811117"/>
              <a:gd name="connsiteX9" fmla="*/ 3187700 w 13003210"/>
              <a:gd name="connsiteY9" fmla="*/ 2171700 h 4811117"/>
              <a:gd name="connsiteX10" fmla="*/ 3543300 w 13003210"/>
              <a:gd name="connsiteY10" fmla="*/ 2038350 h 4811117"/>
              <a:gd name="connsiteX11" fmla="*/ 4051300 w 13003210"/>
              <a:gd name="connsiteY11" fmla="*/ 2012950 h 4811117"/>
              <a:gd name="connsiteX12" fmla="*/ 4368800 w 13003210"/>
              <a:gd name="connsiteY12" fmla="*/ 1876425 h 4811117"/>
              <a:gd name="connsiteX13" fmla="*/ 4638675 w 13003210"/>
              <a:gd name="connsiteY13" fmla="*/ 1543050 h 4811117"/>
              <a:gd name="connsiteX14" fmla="*/ 4733925 w 13003210"/>
              <a:gd name="connsiteY14" fmla="*/ 1390650 h 4811117"/>
              <a:gd name="connsiteX15" fmla="*/ 5305425 w 13003210"/>
              <a:gd name="connsiteY15" fmla="*/ 1295400 h 4811117"/>
              <a:gd name="connsiteX16" fmla="*/ 5753100 w 13003210"/>
              <a:gd name="connsiteY16" fmla="*/ 1476375 h 4811117"/>
              <a:gd name="connsiteX17" fmla="*/ 6143625 w 13003210"/>
              <a:gd name="connsiteY17" fmla="*/ 1743075 h 4811117"/>
              <a:gd name="connsiteX18" fmla="*/ 6543675 w 13003210"/>
              <a:gd name="connsiteY18" fmla="*/ 1724025 h 4811117"/>
              <a:gd name="connsiteX19" fmla="*/ 6981825 w 13003210"/>
              <a:gd name="connsiteY19" fmla="*/ 2066925 h 4811117"/>
              <a:gd name="connsiteX20" fmla="*/ 7343775 w 13003210"/>
              <a:gd name="connsiteY20" fmla="*/ 2324100 h 4811117"/>
              <a:gd name="connsiteX21" fmla="*/ 7581900 w 13003210"/>
              <a:gd name="connsiteY21" fmla="*/ 2743200 h 4811117"/>
              <a:gd name="connsiteX22" fmla="*/ 7924800 w 13003210"/>
              <a:gd name="connsiteY22" fmla="*/ 3400425 h 4811117"/>
              <a:gd name="connsiteX23" fmla="*/ 8515350 w 13003210"/>
              <a:gd name="connsiteY23" fmla="*/ 4352925 h 4811117"/>
              <a:gd name="connsiteX24" fmla="*/ 9859960 w 13003210"/>
              <a:gd name="connsiteY24" fmla="*/ 4811117 h 4811117"/>
              <a:gd name="connsiteX25" fmla="*/ 10431460 w 13003210"/>
              <a:gd name="connsiteY25" fmla="*/ 3991967 h 4811117"/>
              <a:gd name="connsiteX26" fmla="*/ 12393610 w 13003210"/>
              <a:gd name="connsiteY26" fmla="*/ 3325217 h 4811117"/>
              <a:gd name="connsiteX27" fmla="*/ 13003210 w 13003210"/>
              <a:gd name="connsiteY27" fmla="*/ 2982317 h 4811117"/>
              <a:gd name="connsiteX28" fmla="*/ 12946060 w 13003210"/>
              <a:gd name="connsiteY28" fmla="*/ 2982317 h 4811117"/>
              <a:gd name="connsiteX29" fmla="*/ 10907712 w 13003210"/>
              <a:gd name="connsiteY29" fmla="*/ 1991718 h 4811117"/>
              <a:gd name="connsiteX30" fmla="*/ 9955210 w 13003210"/>
              <a:gd name="connsiteY30" fmla="*/ 696318 h 4811117"/>
              <a:gd name="connsiteX31" fmla="*/ 8477250 w 13003210"/>
              <a:gd name="connsiteY31" fmla="*/ 542925 h 4811117"/>
              <a:gd name="connsiteX32" fmla="*/ 7781925 w 13003210"/>
              <a:gd name="connsiteY32" fmla="*/ 523875 h 4811117"/>
              <a:gd name="connsiteX33" fmla="*/ 7077075 w 13003210"/>
              <a:gd name="connsiteY33" fmla="*/ 419100 h 4811117"/>
              <a:gd name="connsiteX34" fmla="*/ 6638925 w 13003210"/>
              <a:gd name="connsiteY34" fmla="*/ 142875 h 4811117"/>
              <a:gd name="connsiteX35" fmla="*/ 6391275 w 13003210"/>
              <a:gd name="connsiteY35" fmla="*/ 0 h 4811117"/>
              <a:gd name="connsiteX36" fmla="*/ 5934075 w 13003210"/>
              <a:gd name="connsiteY36" fmla="*/ 114300 h 4811117"/>
              <a:gd name="connsiteX37" fmla="*/ 5391150 w 13003210"/>
              <a:gd name="connsiteY37" fmla="*/ 361950 h 4811117"/>
              <a:gd name="connsiteX38" fmla="*/ 4829175 w 13003210"/>
              <a:gd name="connsiteY38" fmla="*/ 428625 h 4811117"/>
              <a:gd name="connsiteX39" fmla="*/ 4267200 w 13003210"/>
              <a:gd name="connsiteY39" fmla="*/ 723900 h 4811117"/>
              <a:gd name="connsiteX40" fmla="*/ 3914775 w 13003210"/>
              <a:gd name="connsiteY40" fmla="*/ 866775 h 4811117"/>
              <a:gd name="connsiteX41" fmla="*/ 3657600 w 13003210"/>
              <a:gd name="connsiteY41" fmla="*/ 1181100 h 4811117"/>
              <a:gd name="connsiteX42" fmla="*/ 3511550 w 13003210"/>
              <a:gd name="connsiteY42" fmla="*/ 1533525 h 4811117"/>
              <a:gd name="connsiteX43" fmla="*/ 3184525 w 13003210"/>
              <a:gd name="connsiteY43" fmla="*/ 1670050 h 4811117"/>
              <a:gd name="connsiteX44" fmla="*/ 2771775 w 13003210"/>
              <a:gd name="connsiteY44" fmla="*/ 1838325 h 4811117"/>
              <a:gd name="connsiteX45" fmla="*/ 2530475 w 13003210"/>
              <a:gd name="connsiteY45" fmla="*/ 2073275 h 4811117"/>
              <a:gd name="connsiteX46" fmla="*/ 2047875 w 13003210"/>
              <a:gd name="connsiteY46" fmla="*/ 2124075 h 4811117"/>
              <a:gd name="connsiteX47" fmla="*/ 1609725 w 13003210"/>
              <a:gd name="connsiteY47" fmla="*/ 2025650 h 4811117"/>
              <a:gd name="connsiteX48" fmla="*/ 1254125 w 13003210"/>
              <a:gd name="connsiteY48" fmla="*/ 2105025 h 4811117"/>
              <a:gd name="connsiteX49" fmla="*/ 647700 w 13003210"/>
              <a:gd name="connsiteY49" fmla="*/ 1838325 h 4811117"/>
              <a:gd name="connsiteX50" fmla="*/ 285750 w 13003210"/>
              <a:gd name="connsiteY50" fmla="*/ 1587500 h 4811117"/>
              <a:gd name="connsiteX0" fmla="*/ 285750 w 13003210"/>
              <a:gd name="connsiteY0" fmla="*/ 1587500 h 4811117"/>
              <a:gd name="connsiteX1" fmla="*/ 0 w 13003210"/>
              <a:gd name="connsiteY1" fmla="*/ 1933575 h 4811117"/>
              <a:gd name="connsiteX2" fmla="*/ 266700 w 13003210"/>
              <a:gd name="connsiteY2" fmla="*/ 1981200 h 4811117"/>
              <a:gd name="connsiteX3" fmla="*/ 536575 w 13003210"/>
              <a:gd name="connsiteY3" fmla="*/ 2016125 h 4811117"/>
              <a:gd name="connsiteX4" fmla="*/ 841375 w 13003210"/>
              <a:gd name="connsiteY4" fmla="*/ 2244725 h 4811117"/>
              <a:gd name="connsiteX5" fmla="*/ 1127125 w 13003210"/>
              <a:gd name="connsiteY5" fmla="*/ 2216150 h 4811117"/>
              <a:gd name="connsiteX6" fmla="*/ 1533525 w 13003210"/>
              <a:gd name="connsiteY6" fmla="*/ 2346325 h 4811117"/>
              <a:gd name="connsiteX7" fmla="*/ 2276475 w 13003210"/>
              <a:gd name="connsiteY7" fmla="*/ 2555875 h 4811117"/>
              <a:gd name="connsiteX8" fmla="*/ 2343150 w 13003210"/>
              <a:gd name="connsiteY8" fmla="*/ 2390775 h 4811117"/>
              <a:gd name="connsiteX9" fmla="*/ 3187700 w 13003210"/>
              <a:gd name="connsiteY9" fmla="*/ 2171700 h 4811117"/>
              <a:gd name="connsiteX10" fmla="*/ 3543300 w 13003210"/>
              <a:gd name="connsiteY10" fmla="*/ 2038350 h 4811117"/>
              <a:gd name="connsiteX11" fmla="*/ 4051300 w 13003210"/>
              <a:gd name="connsiteY11" fmla="*/ 2012950 h 4811117"/>
              <a:gd name="connsiteX12" fmla="*/ 4368800 w 13003210"/>
              <a:gd name="connsiteY12" fmla="*/ 1876425 h 4811117"/>
              <a:gd name="connsiteX13" fmla="*/ 4638675 w 13003210"/>
              <a:gd name="connsiteY13" fmla="*/ 1543050 h 4811117"/>
              <a:gd name="connsiteX14" fmla="*/ 4733925 w 13003210"/>
              <a:gd name="connsiteY14" fmla="*/ 1390650 h 4811117"/>
              <a:gd name="connsiteX15" fmla="*/ 5305425 w 13003210"/>
              <a:gd name="connsiteY15" fmla="*/ 1295400 h 4811117"/>
              <a:gd name="connsiteX16" fmla="*/ 5753100 w 13003210"/>
              <a:gd name="connsiteY16" fmla="*/ 1476375 h 4811117"/>
              <a:gd name="connsiteX17" fmla="*/ 6143625 w 13003210"/>
              <a:gd name="connsiteY17" fmla="*/ 1743075 h 4811117"/>
              <a:gd name="connsiteX18" fmla="*/ 6543675 w 13003210"/>
              <a:gd name="connsiteY18" fmla="*/ 1724025 h 4811117"/>
              <a:gd name="connsiteX19" fmla="*/ 6981825 w 13003210"/>
              <a:gd name="connsiteY19" fmla="*/ 2066925 h 4811117"/>
              <a:gd name="connsiteX20" fmla="*/ 7343775 w 13003210"/>
              <a:gd name="connsiteY20" fmla="*/ 2324100 h 4811117"/>
              <a:gd name="connsiteX21" fmla="*/ 7581900 w 13003210"/>
              <a:gd name="connsiteY21" fmla="*/ 2743200 h 4811117"/>
              <a:gd name="connsiteX22" fmla="*/ 7924800 w 13003210"/>
              <a:gd name="connsiteY22" fmla="*/ 3400425 h 4811117"/>
              <a:gd name="connsiteX23" fmla="*/ 8515350 w 13003210"/>
              <a:gd name="connsiteY23" fmla="*/ 4352925 h 4811117"/>
              <a:gd name="connsiteX24" fmla="*/ 9859960 w 13003210"/>
              <a:gd name="connsiteY24" fmla="*/ 4811117 h 4811117"/>
              <a:gd name="connsiteX25" fmla="*/ 10431460 w 13003210"/>
              <a:gd name="connsiteY25" fmla="*/ 3991967 h 4811117"/>
              <a:gd name="connsiteX26" fmla="*/ 12393610 w 13003210"/>
              <a:gd name="connsiteY26" fmla="*/ 3325217 h 4811117"/>
              <a:gd name="connsiteX27" fmla="*/ 13003210 w 13003210"/>
              <a:gd name="connsiteY27" fmla="*/ 2982317 h 4811117"/>
              <a:gd name="connsiteX28" fmla="*/ 12393610 w 13003210"/>
              <a:gd name="connsiteY28" fmla="*/ 1934568 h 4811117"/>
              <a:gd name="connsiteX29" fmla="*/ 10907712 w 13003210"/>
              <a:gd name="connsiteY29" fmla="*/ 1991718 h 4811117"/>
              <a:gd name="connsiteX30" fmla="*/ 9955210 w 13003210"/>
              <a:gd name="connsiteY30" fmla="*/ 696318 h 4811117"/>
              <a:gd name="connsiteX31" fmla="*/ 8477250 w 13003210"/>
              <a:gd name="connsiteY31" fmla="*/ 542925 h 4811117"/>
              <a:gd name="connsiteX32" fmla="*/ 7781925 w 13003210"/>
              <a:gd name="connsiteY32" fmla="*/ 523875 h 4811117"/>
              <a:gd name="connsiteX33" fmla="*/ 7077075 w 13003210"/>
              <a:gd name="connsiteY33" fmla="*/ 419100 h 4811117"/>
              <a:gd name="connsiteX34" fmla="*/ 6638925 w 13003210"/>
              <a:gd name="connsiteY34" fmla="*/ 142875 h 4811117"/>
              <a:gd name="connsiteX35" fmla="*/ 6391275 w 13003210"/>
              <a:gd name="connsiteY35" fmla="*/ 0 h 4811117"/>
              <a:gd name="connsiteX36" fmla="*/ 5934075 w 13003210"/>
              <a:gd name="connsiteY36" fmla="*/ 114300 h 4811117"/>
              <a:gd name="connsiteX37" fmla="*/ 5391150 w 13003210"/>
              <a:gd name="connsiteY37" fmla="*/ 361950 h 4811117"/>
              <a:gd name="connsiteX38" fmla="*/ 4829175 w 13003210"/>
              <a:gd name="connsiteY38" fmla="*/ 428625 h 4811117"/>
              <a:gd name="connsiteX39" fmla="*/ 4267200 w 13003210"/>
              <a:gd name="connsiteY39" fmla="*/ 723900 h 4811117"/>
              <a:gd name="connsiteX40" fmla="*/ 3914775 w 13003210"/>
              <a:gd name="connsiteY40" fmla="*/ 866775 h 4811117"/>
              <a:gd name="connsiteX41" fmla="*/ 3657600 w 13003210"/>
              <a:gd name="connsiteY41" fmla="*/ 1181100 h 4811117"/>
              <a:gd name="connsiteX42" fmla="*/ 3511550 w 13003210"/>
              <a:gd name="connsiteY42" fmla="*/ 1533525 h 4811117"/>
              <a:gd name="connsiteX43" fmla="*/ 3184525 w 13003210"/>
              <a:gd name="connsiteY43" fmla="*/ 1670050 h 4811117"/>
              <a:gd name="connsiteX44" fmla="*/ 2771775 w 13003210"/>
              <a:gd name="connsiteY44" fmla="*/ 1838325 h 4811117"/>
              <a:gd name="connsiteX45" fmla="*/ 2530475 w 13003210"/>
              <a:gd name="connsiteY45" fmla="*/ 2073275 h 4811117"/>
              <a:gd name="connsiteX46" fmla="*/ 2047875 w 13003210"/>
              <a:gd name="connsiteY46" fmla="*/ 2124075 h 4811117"/>
              <a:gd name="connsiteX47" fmla="*/ 1609725 w 13003210"/>
              <a:gd name="connsiteY47" fmla="*/ 2025650 h 4811117"/>
              <a:gd name="connsiteX48" fmla="*/ 1254125 w 13003210"/>
              <a:gd name="connsiteY48" fmla="*/ 2105025 h 4811117"/>
              <a:gd name="connsiteX49" fmla="*/ 647700 w 13003210"/>
              <a:gd name="connsiteY49" fmla="*/ 1838325 h 4811117"/>
              <a:gd name="connsiteX50" fmla="*/ 285750 w 13003210"/>
              <a:gd name="connsiteY50" fmla="*/ 1587500 h 4811117"/>
              <a:gd name="connsiteX0" fmla="*/ 285750 w 13041389"/>
              <a:gd name="connsiteY0" fmla="*/ 1587500 h 4811117"/>
              <a:gd name="connsiteX1" fmla="*/ 0 w 13041389"/>
              <a:gd name="connsiteY1" fmla="*/ 1933575 h 4811117"/>
              <a:gd name="connsiteX2" fmla="*/ 266700 w 13041389"/>
              <a:gd name="connsiteY2" fmla="*/ 1981200 h 4811117"/>
              <a:gd name="connsiteX3" fmla="*/ 536575 w 13041389"/>
              <a:gd name="connsiteY3" fmla="*/ 2016125 h 4811117"/>
              <a:gd name="connsiteX4" fmla="*/ 841375 w 13041389"/>
              <a:gd name="connsiteY4" fmla="*/ 2244725 h 4811117"/>
              <a:gd name="connsiteX5" fmla="*/ 1127125 w 13041389"/>
              <a:gd name="connsiteY5" fmla="*/ 2216150 h 4811117"/>
              <a:gd name="connsiteX6" fmla="*/ 1533525 w 13041389"/>
              <a:gd name="connsiteY6" fmla="*/ 2346325 h 4811117"/>
              <a:gd name="connsiteX7" fmla="*/ 2276475 w 13041389"/>
              <a:gd name="connsiteY7" fmla="*/ 2555875 h 4811117"/>
              <a:gd name="connsiteX8" fmla="*/ 2343150 w 13041389"/>
              <a:gd name="connsiteY8" fmla="*/ 2390775 h 4811117"/>
              <a:gd name="connsiteX9" fmla="*/ 3187700 w 13041389"/>
              <a:gd name="connsiteY9" fmla="*/ 2171700 h 4811117"/>
              <a:gd name="connsiteX10" fmla="*/ 3543300 w 13041389"/>
              <a:gd name="connsiteY10" fmla="*/ 2038350 h 4811117"/>
              <a:gd name="connsiteX11" fmla="*/ 4051300 w 13041389"/>
              <a:gd name="connsiteY11" fmla="*/ 2012950 h 4811117"/>
              <a:gd name="connsiteX12" fmla="*/ 4368800 w 13041389"/>
              <a:gd name="connsiteY12" fmla="*/ 1876425 h 4811117"/>
              <a:gd name="connsiteX13" fmla="*/ 4638675 w 13041389"/>
              <a:gd name="connsiteY13" fmla="*/ 1543050 h 4811117"/>
              <a:gd name="connsiteX14" fmla="*/ 4733925 w 13041389"/>
              <a:gd name="connsiteY14" fmla="*/ 1390650 h 4811117"/>
              <a:gd name="connsiteX15" fmla="*/ 5305425 w 13041389"/>
              <a:gd name="connsiteY15" fmla="*/ 1295400 h 4811117"/>
              <a:gd name="connsiteX16" fmla="*/ 5753100 w 13041389"/>
              <a:gd name="connsiteY16" fmla="*/ 1476375 h 4811117"/>
              <a:gd name="connsiteX17" fmla="*/ 6143625 w 13041389"/>
              <a:gd name="connsiteY17" fmla="*/ 1743075 h 4811117"/>
              <a:gd name="connsiteX18" fmla="*/ 6543675 w 13041389"/>
              <a:gd name="connsiteY18" fmla="*/ 1724025 h 4811117"/>
              <a:gd name="connsiteX19" fmla="*/ 6981825 w 13041389"/>
              <a:gd name="connsiteY19" fmla="*/ 2066925 h 4811117"/>
              <a:gd name="connsiteX20" fmla="*/ 7343775 w 13041389"/>
              <a:gd name="connsiteY20" fmla="*/ 2324100 h 4811117"/>
              <a:gd name="connsiteX21" fmla="*/ 7581900 w 13041389"/>
              <a:gd name="connsiteY21" fmla="*/ 2743200 h 4811117"/>
              <a:gd name="connsiteX22" fmla="*/ 7924800 w 13041389"/>
              <a:gd name="connsiteY22" fmla="*/ 3400425 h 4811117"/>
              <a:gd name="connsiteX23" fmla="*/ 8515350 w 13041389"/>
              <a:gd name="connsiteY23" fmla="*/ 4352925 h 4811117"/>
              <a:gd name="connsiteX24" fmla="*/ 9859960 w 13041389"/>
              <a:gd name="connsiteY24" fmla="*/ 4811117 h 4811117"/>
              <a:gd name="connsiteX25" fmla="*/ 10431460 w 13041389"/>
              <a:gd name="connsiteY25" fmla="*/ 3991967 h 4811117"/>
              <a:gd name="connsiteX26" fmla="*/ 12393610 w 13041389"/>
              <a:gd name="connsiteY26" fmla="*/ 3325217 h 4811117"/>
              <a:gd name="connsiteX27" fmla="*/ 13003210 w 13041389"/>
              <a:gd name="connsiteY27" fmla="*/ 2982317 h 4811117"/>
              <a:gd name="connsiteX28" fmla="*/ 13041389 w 13041389"/>
              <a:gd name="connsiteY28" fmla="*/ 2487131 h 4811117"/>
              <a:gd name="connsiteX29" fmla="*/ 10907712 w 13041389"/>
              <a:gd name="connsiteY29" fmla="*/ 1991718 h 4811117"/>
              <a:gd name="connsiteX30" fmla="*/ 9955210 w 13041389"/>
              <a:gd name="connsiteY30" fmla="*/ 696318 h 4811117"/>
              <a:gd name="connsiteX31" fmla="*/ 8477250 w 13041389"/>
              <a:gd name="connsiteY31" fmla="*/ 542925 h 4811117"/>
              <a:gd name="connsiteX32" fmla="*/ 7781925 w 13041389"/>
              <a:gd name="connsiteY32" fmla="*/ 523875 h 4811117"/>
              <a:gd name="connsiteX33" fmla="*/ 7077075 w 13041389"/>
              <a:gd name="connsiteY33" fmla="*/ 419100 h 4811117"/>
              <a:gd name="connsiteX34" fmla="*/ 6638925 w 13041389"/>
              <a:gd name="connsiteY34" fmla="*/ 142875 h 4811117"/>
              <a:gd name="connsiteX35" fmla="*/ 6391275 w 13041389"/>
              <a:gd name="connsiteY35" fmla="*/ 0 h 4811117"/>
              <a:gd name="connsiteX36" fmla="*/ 5934075 w 13041389"/>
              <a:gd name="connsiteY36" fmla="*/ 114300 h 4811117"/>
              <a:gd name="connsiteX37" fmla="*/ 5391150 w 13041389"/>
              <a:gd name="connsiteY37" fmla="*/ 361950 h 4811117"/>
              <a:gd name="connsiteX38" fmla="*/ 4829175 w 13041389"/>
              <a:gd name="connsiteY38" fmla="*/ 428625 h 4811117"/>
              <a:gd name="connsiteX39" fmla="*/ 4267200 w 13041389"/>
              <a:gd name="connsiteY39" fmla="*/ 723900 h 4811117"/>
              <a:gd name="connsiteX40" fmla="*/ 3914775 w 13041389"/>
              <a:gd name="connsiteY40" fmla="*/ 866775 h 4811117"/>
              <a:gd name="connsiteX41" fmla="*/ 3657600 w 13041389"/>
              <a:gd name="connsiteY41" fmla="*/ 1181100 h 4811117"/>
              <a:gd name="connsiteX42" fmla="*/ 3511550 w 13041389"/>
              <a:gd name="connsiteY42" fmla="*/ 1533525 h 4811117"/>
              <a:gd name="connsiteX43" fmla="*/ 3184525 w 13041389"/>
              <a:gd name="connsiteY43" fmla="*/ 1670050 h 4811117"/>
              <a:gd name="connsiteX44" fmla="*/ 2771775 w 13041389"/>
              <a:gd name="connsiteY44" fmla="*/ 1838325 h 4811117"/>
              <a:gd name="connsiteX45" fmla="*/ 2530475 w 13041389"/>
              <a:gd name="connsiteY45" fmla="*/ 2073275 h 4811117"/>
              <a:gd name="connsiteX46" fmla="*/ 2047875 w 13041389"/>
              <a:gd name="connsiteY46" fmla="*/ 2124075 h 4811117"/>
              <a:gd name="connsiteX47" fmla="*/ 1609725 w 13041389"/>
              <a:gd name="connsiteY47" fmla="*/ 2025650 h 4811117"/>
              <a:gd name="connsiteX48" fmla="*/ 1254125 w 13041389"/>
              <a:gd name="connsiteY48" fmla="*/ 2105025 h 4811117"/>
              <a:gd name="connsiteX49" fmla="*/ 647700 w 13041389"/>
              <a:gd name="connsiteY49" fmla="*/ 1838325 h 4811117"/>
              <a:gd name="connsiteX50" fmla="*/ 285750 w 13041389"/>
              <a:gd name="connsiteY50" fmla="*/ 1587500 h 4811117"/>
              <a:gd name="connsiteX0" fmla="*/ 285750 w 13041389"/>
              <a:gd name="connsiteY0" fmla="*/ 1587500 h 4811117"/>
              <a:gd name="connsiteX1" fmla="*/ 0 w 13041389"/>
              <a:gd name="connsiteY1" fmla="*/ 1933575 h 4811117"/>
              <a:gd name="connsiteX2" fmla="*/ 266700 w 13041389"/>
              <a:gd name="connsiteY2" fmla="*/ 1981200 h 4811117"/>
              <a:gd name="connsiteX3" fmla="*/ 536575 w 13041389"/>
              <a:gd name="connsiteY3" fmla="*/ 2016125 h 4811117"/>
              <a:gd name="connsiteX4" fmla="*/ 841375 w 13041389"/>
              <a:gd name="connsiteY4" fmla="*/ 2244725 h 4811117"/>
              <a:gd name="connsiteX5" fmla="*/ 1127125 w 13041389"/>
              <a:gd name="connsiteY5" fmla="*/ 2216150 h 4811117"/>
              <a:gd name="connsiteX6" fmla="*/ 1533525 w 13041389"/>
              <a:gd name="connsiteY6" fmla="*/ 2346325 h 4811117"/>
              <a:gd name="connsiteX7" fmla="*/ 2276475 w 13041389"/>
              <a:gd name="connsiteY7" fmla="*/ 2555875 h 4811117"/>
              <a:gd name="connsiteX8" fmla="*/ 2343150 w 13041389"/>
              <a:gd name="connsiteY8" fmla="*/ 2390775 h 4811117"/>
              <a:gd name="connsiteX9" fmla="*/ 3187700 w 13041389"/>
              <a:gd name="connsiteY9" fmla="*/ 2171700 h 4811117"/>
              <a:gd name="connsiteX10" fmla="*/ 3543300 w 13041389"/>
              <a:gd name="connsiteY10" fmla="*/ 2038350 h 4811117"/>
              <a:gd name="connsiteX11" fmla="*/ 4051300 w 13041389"/>
              <a:gd name="connsiteY11" fmla="*/ 2012950 h 4811117"/>
              <a:gd name="connsiteX12" fmla="*/ 4368800 w 13041389"/>
              <a:gd name="connsiteY12" fmla="*/ 1876425 h 4811117"/>
              <a:gd name="connsiteX13" fmla="*/ 4638675 w 13041389"/>
              <a:gd name="connsiteY13" fmla="*/ 1543050 h 4811117"/>
              <a:gd name="connsiteX14" fmla="*/ 4733925 w 13041389"/>
              <a:gd name="connsiteY14" fmla="*/ 1390650 h 4811117"/>
              <a:gd name="connsiteX15" fmla="*/ 5305425 w 13041389"/>
              <a:gd name="connsiteY15" fmla="*/ 1295400 h 4811117"/>
              <a:gd name="connsiteX16" fmla="*/ 5753100 w 13041389"/>
              <a:gd name="connsiteY16" fmla="*/ 1476375 h 4811117"/>
              <a:gd name="connsiteX17" fmla="*/ 6143625 w 13041389"/>
              <a:gd name="connsiteY17" fmla="*/ 1743075 h 4811117"/>
              <a:gd name="connsiteX18" fmla="*/ 6543675 w 13041389"/>
              <a:gd name="connsiteY18" fmla="*/ 1724025 h 4811117"/>
              <a:gd name="connsiteX19" fmla="*/ 6981825 w 13041389"/>
              <a:gd name="connsiteY19" fmla="*/ 2066925 h 4811117"/>
              <a:gd name="connsiteX20" fmla="*/ 7343775 w 13041389"/>
              <a:gd name="connsiteY20" fmla="*/ 2324100 h 4811117"/>
              <a:gd name="connsiteX21" fmla="*/ 7581900 w 13041389"/>
              <a:gd name="connsiteY21" fmla="*/ 2743200 h 4811117"/>
              <a:gd name="connsiteX22" fmla="*/ 7924800 w 13041389"/>
              <a:gd name="connsiteY22" fmla="*/ 3400425 h 4811117"/>
              <a:gd name="connsiteX23" fmla="*/ 8515350 w 13041389"/>
              <a:gd name="connsiteY23" fmla="*/ 4352925 h 4811117"/>
              <a:gd name="connsiteX24" fmla="*/ 9859960 w 13041389"/>
              <a:gd name="connsiteY24" fmla="*/ 4811117 h 4811117"/>
              <a:gd name="connsiteX25" fmla="*/ 10431460 w 13041389"/>
              <a:gd name="connsiteY25" fmla="*/ 3991967 h 4811117"/>
              <a:gd name="connsiteX26" fmla="*/ 12393610 w 13041389"/>
              <a:gd name="connsiteY26" fmla="*/ 3325217 h 4811117"/>
              <a:gd name="connsiteX27" fmla="*/ 13003210 w 13041389"/>
              <a:gd name="connsiteY27" fmla="*/ 2982317 h 4811117"/>
              <a:gd name="connsiteX28" fmla="*/ 13041389 w 13041389"/>
              <a:gd name="connsiteY28" fmla="*/ 2487131 h 4811117"/>
              <a:gd name="connsiteX29" fmla="*/ 11890237 w 13041389"/>
              <a:gd name="connsiteY29" fmla="*/ 2203905 h 4811117"/>
              <a:gd name="connsiteX30" fmla="*/ 10907712 w 13041389"/>
              <a:gd name="connsiteY30" fmla="*/ 1991718 h 4811117"/>
              <a:gd name="connsiteX31" fmla="*/ 9955210 w 13041389"/>
              <a:gd name="connsiteY31" fmla="*/ 696318 h 4811117"/>
              <a:gd name="connsiteX32" fmla="*/ 8477250 w 13041389"/>
              <a:gd name="connsiteY32" fmla="*/ 542925 h 4811117"/>
              <a:gd name="connsiteX33" fmla="*/ 7781925 w 13041389"/>
              <a:gd name="connsiteY33" fmla="*/ 523875 h 4811117"/>
              <a:gd name="connsiteX34" fmla="*/ 7077075 w 13041389"/>
              <a:gd name="connsiteY34" fmla="*/ 419100 h 4811117"/>
              <a:gd name="connsiteX35" fmla="*/ 6638925 w 13041389"/>
              <a:gd name="connsiteY35" fmla="*/ 142875 h 4811117"/>
              <a:gd name="connsiteX36" fmla="*/ 6391275 w 13041389"/>
              <a:gd name="connsiteY36" fmla="*/ 0 h 4811117"/>
              <a:gd name="connsiteX37" fmla="*/ 5934075 w 13041389"/>
              <a:gd name="connsiteY37" fmla="*/ 114300 h 4811117"/>
              <a:gd name="connsiteX38" fmla="*/ 5391150 w 13041389"/>
              <a:gd name="connsiteY38" fmla="*/ 361950 h 4811117"/>
              <a:gd name="connsiteX39" fmla="*/ 4829175 w 13041389"/>
              <a:gd name="connsiteY39" fmla="*/ 428625 h 4811117"/>
              <a:gd name="connsiteX40" fmla="*/ 4267200 w 13041389"/>
              <a:gd name="connsiteY40" fmla="*/ 723900 h 4811117"/>
              <a:gd name="connsiteX41" fmla="*/ 3914775 w 13041389"/>
              <a:gd name="connsiteY41" fmla="*/ 866775 h 4811117"/>
              <a:gd name="connsiteX42" fmla="*/ 3657600 w 13041389"/>
              <a:gd name="connsiteY42" fmla="*/ 1181100 h 4811117"/>
              <a:gd name="connsiteX43" fmla="*/ 3511550 w 13041389"/>
              <a:gd name="connsiteY43" fmla="*/ 1533525 h 4811117"/>
              <a:gd name="connsiteX44" fmla="*/ 3184525 w 13041389"/>
              <a:gd name="connsiteY44" fmla="*/ 1670050 h 4811117"/>
              <a:gd name="connsiteX45" fmla="*/ 2771775 w 13041389"/>
              <a:gd name="connsiteY45" fmla="*/ 1838325 h 4811117"/>
              <a:gd name="connsiteX46" fmla="*/ 2530475 w 13041389"/>
              <a:gd name="connsiteY46" fmla="*/ 2073275 h 4811117"/>
              <a:gd name="connsiteX47" fmla="*/ 2047875 w 13041389"/>
              <a:gd name="connsiteY47" fmla="*/ 2124075 h 4811117"/>
              <a:gd name="connsiteX48" fmla="*/ 1609725 w 13041389"/>
              <a:gd name="connsiteY48" fmla="*/ 2025650 h 4811117"/>
              <a:gd name="connsiteX49" fmla="*/ 1254125 w 13041389"/>
              <a:gd name="connsiteY49" fmla="*/ 2105025 h 4811117"/>
              <a:gd name="connsiteX50" fmla="*/ 647700 w 13041389"/>
              <a:gd name="connsiteY50" fmla="*/ 1838325 h 4811117"/>
              <a:gd name="connsiteX51" fmla="*/ 285750 w 13041389"/>
              <a:gd name="connsiteY51" fmla="*/ 1587500 h 4811117"/>
              <a:gd name="connsiteX0" fmla="*/ 285750 w 13041389"/>
              <a:gd name="connsiteY0" fmla="*/ 1587500 h 4811117"/>
              <a:gd name="connsiteX1" fmla="*/ 0 w 13041389"/>
              <a:gd name="connsiteY1" fmla="*/ 1933575 h 4811117"/>
              <a:gd name="connsiteX2" fmla="*/ 266700 w 13041389"/>
              <a:gd name="connsiteY2" fmla="*/ 1981200 h 4811117"/>
              <a:gd name="connsiteX3" fmla="*/ 536575 w 13041389"/>
              <a:gd name="connsiteY3" fmla="*/ 2016125 h 4811117"/>
              <a:gd name="connsiteX4" fmla="*/ 841375 w 13041389"/>
              <a:gd name="connsiteY4" fmla="*/ 2244725 h 4811117"/>
              <a:gd name="connsiteX5" fmla="*/ 1127125 w 13041389"/>
              <a:gd name="connsiteY5" fmla="*/ 2216150 h 4811117"/>
              <a:gd name="connsiteX6" fmla="*/ 1533525 w 13041389"/>
              <a:gd name="connsiteY6" fmla="*/ 2346325 h 4811117"/>
              <a:gd name="connsiteX7" fmla="*/ 2276475 w 13041389"/>
              <a:gd name="connsiteY7" fmla="*/ 2555875 h 4811117"/>
              <a:gd name="connsiteX8" fmla="*/ 2343150 w 13041389"/>
              <a:gd name="connsiteY8" fmla="*/ 2390775 h 4811117"/>
              <a:gd name="connsiteX9" fmla="*/ 3187700 w 13041389"/>
              <a:gd name="connsiteY9" fmla="*/ 2171700 h 4811117"/>
              <a:gd name="connsiteX10" fmla="*/ 3543300 w 13041389"/>
              <a:gd name="connsiteY10" fmla="*/ 2038350 h 4811117"/>
              <a:gd name="connsiteX11" fmla="*/ 4051300 w 13041389"/>
              <a:gd name="connsiteY11" fmla="*/ 2012950 h 4811117"/>
              <a:gd name="connsiteX12" fmla="*/ 4368800 w 13041389"/>
              <a:gd name="connsiteY12" fmla="*/ 1876425 h 4811117"/>
              <a:gd name="connsiteX13" fmla="*/ 4638675 w 13041389"/>
              <a:gd name="connsiteY13" fmla="*/ 1543050 h 4811117"/>
              <a:gd name="connsiteX14" fmla="*/ 4733925 w 13041389"/>
              <a:gd name="connsiteY14" fmla="*/ 1390650 h 4811117"/>
              <a:gd name="connsiteX15" fmla="*/ 5305425 w 13041389"/>
              <a:gd name="connsiteY15" fmla="*/ 1295400 h 4811117"/>
              <a:gd name="connsiteX16" fmla="*/ 5753100 w 13041389"/>
              <a:gd name="connsiteY16" fmla="*/ 1476375 h 4811117"/>
              <a:gd name="connsiteX17" fmla="*/ 6143625 w 13041389"/>
              <a:gd name="connsiteY17" fmla="*/ 1743075 h 4811117"/>
              <a:gd name="connsiteX18" fmla="*/ 6543675 w 13041389"/>
              <a:gd name="connsiteY18" fmla="*/ 1724025 h 4811117"/>
              <a:gd name="connsiteX19" fmla="*/ 6981825 w 13041389"/>
              <a:gd name="connsiteY19" fmla="*/ 2066925 h 4811117"/>
              <a:gd name="connsiteX20" fmla="*/ 7343775 w 13041389"/>
              <a:gd name="connsiteY20" fmla="*/ 2324100 h 4811117"/>
              <a:gd name="connsiteX21" fmla="*/ 7581900 w 13041389"/>
              <a:gd name="connsiteY21" fmla="*/ 2743200 h 4811117"/>
              <a:gd name="connsiteX22" fmla="*/ 7924800 w 13041389"/>
              <a:gd name="connsiteY22" fmla="*/ 3400425 h 4811117"/>
              <a:gd name="connsiteX23" fmla="*/ 8515350 w 13041389"/>
              <a:gd name="connsiteY23" fmla="*/ 4352925 h 4811117"/>
              <a:gd name="connsiteX24" fmla="*/ 9859960 w 13041389"/>
              <a:gd name="connsiteY24" fmla="*/ 4811117 h 4811117"/>
              <a:gd name="connsiteX25" fmla="*/ 10431460 w 13041389"/>
              <a:gd name="connsiteY25" fmla="*/ 3991967 h 4811117"/>
              <a:gd name="connsiteX26" fmla="*/ 12393610 w 13041389"/>
              <a:gd name="connsiteY26" fmla="*/ 3325217 h 4811117"/>
              <a:gd name="connsiteX27" fmla="*/ 13003210 w 13041389"/>
              <a:gd name="connsiteY27" fmla="*/ 2982317 h 4811117"/>
              <a:gd name="connsiteX28" fmla="*/ 13041389 w 13041389"/>
              <a:gd name="connsiteY28" fmla="*/ 2487131 h 4811117"/>
              <a:gd name="connsiteX29" fmla="*/ 11814027 w 13041389"/>
              <a:gd name="connsiteY29" fmla="*/ 1975258 h 4811117"/>
              <a:gd name="connsiteX30" fmla="*/ 10907712 w 13041389"/>
              <a:gd name="connsiteY30" fmla="*/ 1991718 h 4811117"/>
              <a:gd name="connsiteX31" fmla="*/ 9955210 w 13041389"/>
              <a:gd name="connsiteY31" fmla="*/ 696318 h 4811117"/>
              <a:gd name="connsiteX32" fmla="*/ 8477250 w 13041389"/>
              <a:gd name="connsiteY32" fmla="*/ 542925 h 4811117"/>
              <a:gd name="connsiteX33" fmla="*/ 7781925 w 13041389"/>
              <a:gd name="connsiteY33" fmla="*/ 523875 h 4811117"/>
              <a:gd name="connsiteX34" fmla="*/ 7077075 w 13041389"/>
              <a:gd name="connsiteY34" fmla="*/ 419100 h 4811117"/>
              <a:gd name="connsiteX35" fmla="*/ 6638925 w 13041389"/>
              <a:gd name="connsiteY35" fmla="*/ 142875 h 4811117"/>
              <a:gd name="connsiteX36" fmla="*/ 6391275 w 13041389"/>
              <a:gd name="connsiteY36" fmla="*/ 0 h 4811117"/>
              <a:gd name="connsiteX37" fmla="*/ 5934075 w 13041389"/>
              <a:gd name="connsiteY37" fmla="*/ 114300 h 4811117"/>
              <a:gd name="connsiteX38" fmla="*/ 5391150 w 13041389"/>
              <a:gd name="connsiteY38" fmla="*/ 361950 h 4811117"/>
              <a:gd name="connsiteX39" fmla="*/ 4829175 w 13041389"/>
              <a:gd name="connsiteY39" fmla="*/ 428625 h 4811117"/>
              <a:gd name="connsiteX40" fmla="*/ 4267200 w 13041389"/>
              <a:gd name="connsiteY40" fmla="*/ 723900 h 4811117"/>
              <a:gd name="connsiteX41" fmla="*/ 3914775 w 13041389"/>
              <a:gd name="connsiteY41" fmla="*/ 866775 h 4811117"/>
              <a:gd name="connsiteX42" fmla="*/ 3657600 w 13041389"/>
              <a:gd name="connsiteY42" fmla="*/ 1181100 h 4811117"/>
              <a:gd name="connsiteX43" fmla="*/ 3511550 w 13041389"/>
              <a:gd name="connsiteY43" fmla="*/ 1533525 h 4811117"/>
              <a:gd name="connsiteX44" fmla="*/ 3184525 w 13041389"/>
              <a:gd name="connsiteY44" fmla="*/ 1670050 h 4811117"/>
              <a:gd name="connsiteX45" fmla="*/ 2771775 w 13041389"/>
              <a:gd name="connsiteY45" fmla="*/ 1838325 h 4811117"/>
              <a:gd name="connsiteX46" fmla="*/ 2530475 w 13041389"/>
              <a:gd name="connsiteY46" fmla="*/ 2073275 h 4811117"/>
              <a:gd name="connsiteX47" fmla="*/ 2047875 w 13041389"/>
              <a:gd name="connsiteY47" fmla="*/ 2124075 h 4811117"/>
              <a:gd name="connsiteX48" fmla="*/ 1609725 w 13041389"/>
              <a:gd name="connsiteY48" fmla="*/ 2025650 h 4811117"/>
              <a:gd name="connsiteX49" fmla="*/ 1254125 w 13041389"/>
              <a:gd name="connsiteY49" fmla="*/ 2105025 h 4811117"/>
              <a:gd name="connsiteX50" fmla="*/ 647700 w 13041389"/>
              <a:gd name="connsiteY50" fmla="*/ 1838325 h 4811117"/>
              <a:gd name="connsiteX51" fmla="*/ 285750 w 13041389"/>
              <a:gd name="connsiteY51" fmla="*/ 1587500 h 4811117"/>
              <a:gd name="connsiteX0" fmla="*/ 285750 w 13041389"/>
              <a:gd name="connsiteY0" fmla="*/ 1587500 h 4811117"/>
              <a:gd name="connsiteX1" fmla="*/ 0 w 13041389"/>
              <a:gd name="connsiteY1" fmla="*/ 1933575 h 4811117"/>
              <a:gd name="connsiteX2" fmla="*/ 266700 w 13041389"/>
              <a:gd name="connsiteY2" fmla="*/ 1981200 h 4811117"/>
              <a:gd name="connsiteX3" fmla="*/ 536575 w 13041389"/>
              <a:gd name="connsiteY3" fmla="*/ 2016125 h 4811117"/>
              <a:gd name="connsiteX4" fmla="*/ 841375 w 13041389"/>
              <a:gd name="connsiteY4" fmla="*/ 2244725 h 4811117"/>
              <a:gd name="connsiteX5" fmla="*/ 1127125 w 13041389"/>
              <a:gd name="connsiteY5" fmla="*/ 2216150 h 4811117"/>
              <a:gd name="connsiteX6" fmla="*/ 1533525 w 13041389"/>
              <a:gd name="connsiteY6" fmla="*/ 2346325 h 4811117"/>
              <a:gd name="connsiteX7" fmla="*/ 2276475 w 13041389"/>
              <a:gd name="connsiteY7" fmla="*/ 2555875 h 4811117"/>
              <a:gd name="connsiteX8" fmla="*/ 2343150 w 13041389"/>
              <a:gd name="connsiteY8" fmla="*/ 2390775 h 4811117"/>
              <a:gd name="connsiteX9" fmla="*/ 3187700 w 13041389"/>
              <a:gd name="connsiteY9" fmla="*/ 2171700 h 4811117"/>
              <a:gd name="connsiteX10" fmla="*/ 3543300 w 13041389"/>
              <a:gd name="connsiteY10" fmla="*/ 2038350 h 4811117"/>
              <a:gd name="connsiteX11" fmla="*/ 4051300 w 13041389"/>
              <a:gd name="connsiteY11" fmla="*/ 2012950 h 4811117"/>
              <a:gd name="connsiteX12" fmla="*/ 4368800 w 13041389"/>
              <a:gd name="connsiteY12" fmla="*/ 1876425 h 4811117"/>
              <a:gd name="connsiteX13" fmla="*/ 4638675 w 13041389"/>
              <a:gd name="connsiteY13" fmla="*/ 1543050 h 4811117"/>
              <a:gd name="connsiteX14" fmla="*/ 4733925 w 13041389"/>
              <a:gd name="connsiteY14" fmla="*/ 1390650 h 4811117"/>
              <a:gd name="connsiteX15" fmla="*/ 5305425 w 13041389"/>
              <a:gd name="connsiteY15" fmla="*/ 1295400 h 4811117"/>
              <a:gd name="connsiteX16" fmla="*/ 5753100 w 13041389"/>
              <a:gd name="connsiteY16" fmla="*/ 1476375 h 4811117"/>
              <a:gd name="connsiteX17" fmla="*/ 6143625 w 13041389"/>
              <a:gd name="connsiteY17" fmla="*/ 1743075 h 4811117"/>
              <a:gd name="connsiteX18" fmla="*/ 6543675 w 13041389"/>
              <a:gd name="connsiteY18" fmla="*/ 1724025 h 4811117"/>
              <a:gd name="connsiteX19" fmla="*/ 6981825 w 13041389"/>
              <a:gd name="connsiteY19" fmla="*/ 2066925 h 4811117"/>
              <a:gd name="connsiteX20" fmla="*/ 7343775 w 13041389"/>
              <a:gd name="connsiteY20" fmla="*/ 2324100 h 4811117"/>
              <a:gd name="connsiteX21" fmla="*/ 7581900 w 13041389"/>
              <a:gd name="connsiteY21" fmla="*/ 2743200 h 4811117"/>
              <a:gd name="connsiteX22" fmla="*/ 7924800 w 13041389"/>
              <a:gd name="connsiteY22" fmla="*/ 3400425 h 4811117"/>
              <a:gd name="connsiteX23" fmla="*/ 8515350 w 13041389"/>
              <a:gd name="connsiteY23" fmla="*/ 4352925 h 4811117"/>
              <a:gd name="connsiteX24" fmla="*/ 9859960 w 13041389"/>
              <a:gd name="connsiteY24" fmla="*/ 4811117 h 4811117"/>
              <a:gd name="connsiteX25" fmla="*/ 10431460 w 13041389"/>
              <a:gd name="connsiteY25" fmla="*/ 3991967 h 4811117"/>
              <a:gd name="connsiteX26" fmla="*/ 12393610 w 13041389"/>
              <a:gd name="connsiteY26" fmla="*/ 3325217 h 4811117"/>
              <a:gd name="connsiteX27" fmla="*/ 13003210 w 13041389"/>
              <a:gd name="connsiteY27" fmla="*/ 2982317 h 4811117"/>
              <a:gd name="connsiteX28" fmla="*/ 13041389 w 13041389"/>
              <a:gd name="connsiteY28" fmla="*/ 2487131 h 4811117"/>
              <a:gd name="connsiteX29" fmla="*/ 11814027 w 13041389"/>
              <a:gd name="connsiteY29" fmla="*/ 1975258 h 4811117"/>
              <a:gd name="connsiteX30" fmla="*/ 11136341 w 13041389"/>
              <a:gd name="connsiteY30" fmla="*/ 1763070 h 4811117"/>
              <a:gd name="connsiteX31" fmla="*/ 9955210 w 13041389"/>
              <a:gd name="connsiteY31" fmla="*/ 696318 h 4811117"/>
              <a:gd name="connsiteX32" fmla="*/ 8477250 w 13041389"/>
              <a:gd name="connsiteY32" fmla="*/ 542925 h 4811117"/>
              <a:gd name="connsiteX33" fmla="*/ 7781925 w 13041389"/>
              <a:gd name="connsiteY33" fmla="*/ 523875 h 4811117"/>
              <a:gd name="connsiteX34" fmla="*/ 7077075 w 13041389"/>
              <a:gd name="connsiteY34" fmla="*/ 419100 h 4811117"/>
              <a:gd name="connsiteX35" fmla="*/ 6638925 w 13041389"/>
              <a:gd name="connsiteY35" fmla="*/ 142875 h 4811117"/>
              <a:gd name="connsiteX36" fmla="*/ 6391275 w 13041389"/>
              <a:gd name="connsiteY36" fmla="*/ 0 h 4811117"/>
              <a:gd name="connsiteX37" fmla="*/ 5934075 w 13041389"/>
              <a:gd name="connsiteY37" fmla="*/ 114300 h 4811117"/>
              <a:gd name="connsiteX38" fmla="*/ 5391150 w 13041389"/>
              <a:gd name="connsiteY38" fmla="*/ 361950 h 4811117"/>
              <a:gd name="connsiteX39" fmla="*/ 4829175 w 13041389"/>
              <a:gd name="connsiteY39" fmla="*/ 428625 h 4811117"/>
              <a:gd name="connsiteX40" fmla="*/ 4267200 w 13041389"/>
              <a:gd name="connsiteY40" fmla="*/ 723900 h 4811117"/>
              <a:gd name="connsiteX41" fmla="*/ 3914775 w 13041389"/>
              <a:gd name="connsiteY41" fmla="*/ 866775 h 4811117"/>
              <a:gd name="connsiteX42" fmla="*/ 3657600 w 13041389"/>
              <a:gd name="connsiteY42" fmla="*/ 1181100 h 4811117"/>
              <a:gd name="connsiteX43" fmla="*/ 3511550 w 13041389"/>
              <a:gd name="connsiteY43" fmla="*/ 1533525 h 4811117"/>
              <a:gd name="connsiteX44" fmla="*/ 3184525 w 13041389"/>
              <a:gd name="connsiteY44" fmla="*/ 1670050 h 4811117"/>
              <a:gd name="connsiteX45" fmla="*/ 2771775 w 13041389"/>
              <a:gd name="connsiteY45" fmla="*/ 1838325 h 4811117"/>
              <a:gd name="connsiteX46" fmla="*/ 2530475 w 13041389"/>
              <a:gd name="connsiteY46" fmla="*/ 2073275 h 4811117"/>
              <a:gd name="connsiteX47" fmla="*/ 2047875 w 13041389"/>
              <a:gd name="connsiteY47" fmla="*/ 2124075 h 4811117"/>
              <a:gd name="connsiteX48" fmla="*/ 1609725 w 13041389"/>
              <a:gd name="connsiteY48" fmla="*/ 2025650 h 4811117"/>
              <a:gd name="connsiteX49" fmla="*/ 1254125 w 13041389"/>
              <a:gd name="connsiteY49" fmla="*/ 2105025 h 4811117"/>
              <a:gd name="connsiteX50" fmla="*/ 647700 w 13041389"/>
              <a:gd name="connsiteY50" fmla="*/ 1838325 h 4811117"/>
              <a:gd name="connsiteX51" fmla="*/ 285750 w 13041389"/>
              <a:gd name="connsiteY51" fmla="*/ 1587500 h 4811117"/>
              <a:gd name="connsiteX0" fmla="*/ 285750 w 13041389"/>
              <a:gd name="connsiteY0" fmla="*/ 1587500 h 4811117"/>
              <a:gd name="connsiteX1" fmla="*/ 0 w 13041389"/>
              <a:gd name="connsiteY1" fmla="*/ 1933575 h 4811117"/>
              <a:gd name="connsiteX2" fmla="*/ 266700 w 13041389"/>
              <a:gd name="connsiteY2" fmla="*/ 1981200 h 4811117"/>
              <a:gd name="connsiteX3" fmla="*/ 536575 w 13041389"/>
              <a:gd name="connsiteY3" fmla="*/ 2016125 h 4811117"/>
              <a:gd name="connsiteX4" fmla="*/ 841375 w 13041389"/>
              <a:gd name="connsiteY4" fmla="*/ 2244725 h 4811117"/>
              <a:gd name="connsiteX5" fmla="*/ 1127125 w 13041389"/>
              <a:gd name="connsiteY5" fmla="*/ 2216150 h 4811117"/>
              <a:gd name="connsiteX6" fmla="*/ 1533525 w 13041389"/>
              <a:gd name="connsiteY6" fmla="*/ 2346325 h 4811117"/>
              <a:gd name="connsiteX7" fmla="*/ 2276475 w 13041389"/>
              <a:gd name="connsiteY7" fmla="*/ 2555875 h 4811117"/>
              <a:gd name="connsiteX8" fmla="*/ 2343150 w 13041389"/>
              <a:gd name="connsiteY8" fmla="*/ 2390775 h 4811117"/>
              <a:gd name="connsiteX9" fmla="*/ 3187700 w 13041389"/>
              <a:gd name="connsiteY9" fmla="*/ 2171700 h 4811117"/>
              <a:gd name="connsiteX10" fmla="*/ 3543300 w 13041389"/>
              <a:gd name="connsiteY10" fmla="*/ 2038350 h 4811117"/>
              <a:gd name="connsiteX11" fmla="*/ 4051300 w 13041389"/>
              <a:gd name="connsiteY11" fmla="*/ 2012950 h 4811117"/>
              <a:gd name="connsiteX12" fmla="*/ 4368800 w 13041389"/>
              <a:gd name="connsiteY12" fmla="*/ 1876425 h 4811117"/>
              <a:gd name="connsiteX13" fmla="*/ 4638675 w 13041389"/>
              <a:gd name="connsiteY13" fmla="*/ 1543050 h 4811117"/>
              <a:gd name="connsiteX14" fmla="*/ 4733925 w 13041389"/>
              <a:gd name="connsiteY14" fmla="*/ 1390650 h 4811117"/>
              <a:gd name="connsiteX15" fmla="*/ 5305425 w 13041389"/>
              <a:gd name="connsiteY15" fmla="*/ 1295400 h 4811117"/>
              <a:gd name="connsiteX16" fmla="*/ 5753100 w 13041389"/>
              <a:gd name="connsiteY16" fmla="*/ 1476375 h 4811117"/>
              <a:gd name="connsiteX17" fmla="*/ 6143625 w 13041389"/>
              <a:gd name="connsiteY17" fmla="*/ 1743075 h 4811117"/>
              <a:gd name="connsiteX18" fmla="*/ 6543675 w 13041389"/>
              <a:gd name="connsiteY18" fmla="*/ 1724025 h 4811117"/>
              <a:gd name="connsiteX19" fmla="*/ 6981825 w 13041389"/>
              <a:gd name="connsiteY19" fmla="*/ 2066925 h 4811117"/>
              <a:gd name="connsiteX20" fmla="*/ 7343775 w 13041389"/>
              <a:gd name="connsiteY20" fmla="*/ 2324100 h 4811117"/>
              <a:gd name="connsiteX21" fmla="*/ 7581900 w 13041389"/>
              <a:gd name="connsiteY21" fmla="*/ 2743200 h 4811117"/>
              <a:gd name="connsiteX22" fmla="*/ 7924800 w 13041389"/>
              <a:gd name="connsiteY22" fmla="*/ 3400425 h 4811117"/>
              <a:gd name="connsiteX23" fmla="*/ 8515350 w 13041389"/>
              <a:gd name="connsiteY23" fmla="*/ 4352925 h 4811117"/>
              <a:gd name="connsiteX24" fmla="*/ 9859960 w 13041389"/>
              <a:gd name="connsiteY24" fmla="*/ 4811117 h 4811117"/>
              <a:gd name="connsiteX25" fmla="*/ 10431460 w 13041389"/>
              <a:gd name="connsiteY25" fmla="*/ 3991967 h 4811117"/>
              <a:gd name="connsiteX26" fmla="*/ 12393610 w 13041389"/>
              <a:gd name="connsiteY26" fmla="*/ 3325217 h 4811117"/>
              <a:gd name="connsiteX27" fmla="*/ 13003210 w 13041389"/>
              <a:gd name="connsiteY27" fmla="*/ 2982317 h 4811117"/>
              <a:gd name="connsiteX28" fmla="*/ 13041389 w 13041389"/>
              <a:gd name="connsiteY28" fmla="*/ 2487131 h 4811117"/>
              <a:gd name="connsiteX29" fmla="*/ 11814027 w 13041389"/>
              <a:gd name="connsiteY29" fmla="*/ 1975258 h 4811117"/>
              <a:gd name="connsiteX30" fmla="*/ 11136341 w 13041389"/>
              <a:gd name="connsiteY30" fmla="*/ 1763070 h 4811117"/>
              <a:gd name="connsiteX31" fmla="*/ 9707530 w 13041389"/>
              <a:gd name="connsiteY31" fmla="*/ 1439421 h 4811117"/>
              <a:gd name="connsiteX32" fmla="*/ 8477250 w 13041389"/>
              <a:gd name="connsiteY32" fmla="*/ 542925 h 4811117"/>
              <a:gd name="connsiteX33" fmla="*/ 7781925 w 13041389"/>
              <a:gd name="connsiteY33" fmla="*/ 523875 h 4811117"/>
              <a:gd name="connsiteX34" fmla="*/ 7077075 w 13041389"/>
              <a:gd name="connsiteY34" fmla="*/ 419100 h 4811117"/>
              <a:gd name="connsiteX35" fmla="*/ 6638925 w 13041389"/>
              <a:gd name="connsiteY35" fmla="*/ 142875 h 4811117"/>
              <a:gd name="connsiteX36" fmla="*/ 6391275 w 13041389"/>
              <a:gd name="connsiteY36" fmla="*/ 0 h 4811117"/>
              <a:gd name="connsiteX37" fmla="*/ 5934075 w 13041389"/>
              <a:gd name="connsiteY37" fmla="*/ 114300 h 4811117"/>
              <a:gd name="connsiteX38" fmla="*/ 5391150 w 13041389"/>
              <a:gd name="connsiteY38" fmla="*/ 361950 h 4811117"/>
              <a:gd name="connsiteX39" fmla="*/ 4829175 w 13041389"/>
              <a:gd name="connsiteY39" fmla="*/ 428625 h 4811117"/>
              <a:gd name="connsiteX40" fmla="*/ 4267200 w 13041389"/>
              <a:gd name="connsiteY40" fmla="*/ 723900 h 4811117"/>
              <a:gd name="connsiteX41" fmla="*/ 3914775 w 13041389"/>
              <a:gd name="connsiteY41" fmla="*/ 866775 h 4811117"/>
              <a:gd name="connsiteX42" fmla="*/ 3657600 w 13041389"/>
              <a:gd name="connsiteY42" fmla="*/ 1181100 h 4811117"/>
              <a:gd name="connsiteX43" fmla="*/ 3511550 w 13041389"/>
              <a:gd name="connsiteY43" fmla="*/ 1533525 h 4811117"/>
              <a:gd name="connsiteX44" fmla="*/ 3184525 w 13041389"/>
              <a:gd name="connsiteY44" fmla="*/ 1670050 h 4811117"/>
              <a:gd name="connsiteX45" fmla="*/ 2771775 w 13041389"/>
              <a:gd name="connsiteY45" fmla="*/ 1838325 h 4811117"/>
              <a:gd name="connsiteX46" fmla="*/ 2530475 w 13041389"/>
              <a:gd name="connsiteY46" fmla="*/ 2073275 h 4811117"/>
              <a:gd name="connsiteX47" fmla="*/ 2047875 w 13041389"/>
              <a:gd name="connsiteY47" fmla="*/ 2124075 h 4811117"/>
              <a:gd name="connsiteX48" fmla="*/ 1609725 w 13041389"/>
              <a:gd name="connsiteY48" fmla="*/ 2025650 h 4811117"/>
              <a:gd name="connsiteX49" fmla="*/ 1254125 w 13041389"/>
              <a:gd name="connsiteY49" fmla="*/ 2105025 h 4811117"/>
              <a:gd name="connsiteX50" fmla="*/ 647700 w 13041389"/>
              <a:gd name="connsiteY50" fmla="*/ 1838325 h 4811117"/>
              <a:gd name="connsiteX51" fmla="*/ 285750 w 13041389"/>
              <a:gd name="connsiteY51" fmla="*/ 1587500 h 4811117"/>
              <a:gd name="connsiteX0" fmla="*/ 285750 w 13041389"/>
              <a:gd name="connsiteY0" fmla="*/ 1587500 h 4811117"/>
              <a:gd name="connsiteX1" fmla="*/ 0 w 13041389"/>
              <a:gd name="connsiteY1" fmla="*/ 1933575 h 4811117"/>
              <a:gd name="connsiteX2" fmla="*/ 266700 w 13041389"/>
              <a:gd name="connsiteY2" fmla="*/ 1981200 h 4811117"/>
              <a:gd name="connsiteX3" fmla="*/ 536575 w 13041389"/>
              <a:gd name="connsiteY3" fmla="*/ 2016125 h 4811117"/>
              <a:gd name="connsiteX4" fmla="*/ 841375 w 13041389"/>
              <a:gd name="connsiteY4" fmla="*/ 2244725 h 4811117"/>
              <a:gd name="connsiteX5" fmla="*/ 1127125 w 13041389"/>
              <a:gd name="connsiteY5" fmla="*/ 2216150 h 4811117"/>
              <a:gd name="connsiteX6" fmla="*/ 1533525 w 13041389"/>
              <a:gd name="connsiteY6" fmla="*/ 2346325 h 4811117"/>
              <a:gd name="connsiteX7" fmla="*/ 2276475 w 13041389"/>
              <a:gd name="connsiteY7" fmla="*/ 2555875 h 4811117"/>
              <a:gd name="connsiteX8" fmla="*/ 2343150 w 13041389"/>
              <a:gd name="connsiteY8" fmla="*/ 2390775 h 4811117"/>
              <a:gd name="connsiteX9" fmla="*/ 3187700 w 13041389"/>
              <a:gd name="connsiteY9" fmla="*/ 2171700 h 4811117"/>
              <a:gd name="connsiteX10" fmla="*/ 3543300 w 13041389"/>
              <a:gd name="connsiteY10" fmla="*/ 2038350 h 4811117"/>
              <a:gd name="connsiteX11" fmla="*/ 4051300 w 13041389"/>
              <a:gd name="connsiteY11" fmla="*/ 2012950 h 4811117"/>
              <a:gd name="connsiteX12" fmla="*/ 4368800 w 13041389"/>
              <a:gd name="connsiteY12" fmla="*/ 1876425 h 4811117"/>
              <a:gd name="connsiteX13" fmla="*/ 4638675 w 13041389"/>
              <a:gd name="connsiteY13" fmla="*/ 1543050 h 4811117"/>
              <a:gd name="connsiteX14" fmla="*/ 4733925 w 13041389"/>
              <a:gd name="connsiteY14" fmla="*/ 1390650 h 4811117"/>
              <a:gd name="connsiteX15" fmla="*/ 5305425 w 13041389"/>
              <a:gd name="connsiteY15" fmla="*/ 1295400 h 4811117"/>
              <a:gd name="connsiteX16" fmla="*/ 5753100 w 13041389"/>
              <a:gd name="connsiteY16" fmla="*/ 1476375 h 4811117"/>
              <a:gd name="connsiteX17" fmla="*/ 6143625 w 13041389"/>
              <a:gd name="connsiteY17" fmla="*/ 1743075 h 4811117"/>
              <a:gd name="connsiteX18" fmla="*/ 6543675 w 13041389"/>
              <a:gd name="connsiteY18" fmla="*/ 1724025 h 4811117"/>
              <a:gd name="connsiteX19" fmla="*/ 6981825 w 13041389"/>
              <a:gd name="connsiteY19" fmla="*/ 2066925 h 4811117"/>
              <a:gd name="connsiteX20" fmla="*/ 7343775 w 13041389"/>
              <a:gd name="connsiteY20" fmla="*/ 2324100 h 4811117"/>
              <a:gd name="connsiteX21" fmla="*/ 7581900 w 13041389"/>
              <a:gd name="connsiteY21" fmla="*/ 2743200 h 4811117"/>
              <a:gd name="connsiteX22" fmla="*/ 7924800 w 13041389"/>
              <a:gd name="connsiteY22" fmla="*/ 3400425 h 4811117"/>
              <a:gd name="connsiteX23" fmla="*/ 8515350 w 13041389"/>
              <a:gd name="connsiteY23" fmla="*/ 4352925 h 4811117"/>
              <a:gd name="connsiteX24" fmla="*/ 9859960 w 13041389"/>
              <a:gd name="connsiteY24" fmla="*/ 4811117 h 4811117"/>
              <a:gd name="connsiteX25" fmla="*/ 10431460 w 13041389"/>
              <a:gd name="connsiteY25" fmla="*/ 3991967 h 4811117"/>
              <a:gd name="connsiteX26" fmla="*/ 12393610 w 13041389"/>
              <a:gd name="connsiteY26" fmla="*/ 3325217 h 4811117"/>
              <a:gd name="connsiteX27" fmla="*/ 13003210 w 13041389"/>
              <a:gd name="connsiteY27" fmla="*/ 2982317 h 4811117"/>
              <a:gd name="connsiteX28" fmla="*/ 13041389 w 13041389"/>
              <a:gd name="connsiteY28" fmla="*/ 2487131 h 4811117"/>
              <a:gd name="connsiteX29" fmla="*/ 11814027 w 13041389"/>
              <a:gd name="connsiteY29" fmla="*/ 1975258 h 4811117"/>
              <a:gd name="connsiteX30" fmla="*/ 10450457 w 13041389"/>
              <a:gd name="connsiteY30" fmla="*/ 1801178 h 4811117"/>
              <a:gd name="connsiteX31" fmla="*/ 9707530 w 13041389"/>
              <a:gd name="connsiteY31" fmla="*/ 1439421 h 4811117"/>
              <a:gd name="connsiteX32" fmla="*/ 8477250 w 13041389"/>
              <a:gd name="connsiteY32" fmla="*/ 542925 h 4811117"/>
              <a:gd name="connsiteX33" fmla="*/ 7781925 w 13041389"/>
              <a:gd name="connsiteY33" fmla="*/ 523875 h 4811117"/>
              <a:gd name="connsiteX34" fmla="*/ 7077075 w 13041389"/>
              <a:gd name="connsiteY34" fmla="*/ 419100 h 4811117"/>
              <a:gd name="connsiteX35" fmla="*/ 6638925 w 13041389"/>
              <a:gd name="connsiteY35" fmla="*/ 142875 h 4811117"/>
              <a:gd name="connsiteX36" fmla="*/ 6391275 w 13041389"/>
              <a:gd name="connsiteY36" fmla="*/ 0 h 4811117"/>
              <a:gd name="connsiteX37" fmla="*/ 5934075 w 13041389"/>
              <a:gd name="connsiteY37" fmla="*/ 114300 h 4811117"/>
              <a:gd name="connsiteX38" fmla="*/ 5391150 w 13041389"/>
              <a:gd name="connsiteY38" fmla="*/ 361950 h 4811117"/>
              <a:gd name="connsiteX39" fmla="*/ 4829175 w 13041389"/>
              <a:gd name="connsiteY39" fmla="*/ 428625 h 4811117"/>
              <a:gd name="connsiteX40" fmla="*/ 4267200 w 13041389"/>
              <a:gd name="connsiteY40" fmla="*/ 723900 h 4811117"/>
              <a:gd name="connsiteX41" fmla="*/ 3914775 w 13041389"/>
              <a:gd name="connsiteY41" fmla="*/ 866775 h 4811117"/>
              <a:gd name="connsiteX42" fmla="*/ 3657600 w 13041389"/>
              <a:gd name="connsiteY42" fmla="*/ 1181100 h 4811117"/>
              <a:gd name="connsiteX43" fmla="*/ 3511550 w 13041389"/>
              <a:gd name="connsiteY43" fmla="*/ 1533525 h 4811117"/>
              <a:gd name="connsiteX44" fmla="*/ 3184525 w 13041389"/>
              <a:gd name="connsiteY44" fmla="*/ 1670050 h 4811117"/>
              <a:gd name="connsiteX45" fmla="*/ 2771775 w 13041389"/>
              <a:gd name="connsiteY45" fmla="*/ 1838325 h 4811117"/>
              <a:gd name="connsiteX46" fmla="*/ 2530475 w 13041389"/>
              <a:gd name="connsiteY46" fmla="*/ 2073275 h 4811117"/>
              <a:gd name="connsiteX47" fmla="*/ 2047875 w 13041389"/>
              <a:gd name="connsiteY47" fmla="*/ 2124075 h 4811117"/>
              <a:gd name="connsiteX48" fmla="*/ 1609725 w 13041389"/>
              <a:gd name="connsiteY48" fmla="*/ 2025650 h 4811117"/>
              <a:gd name="connsiteX49" fmla="*/ 1254125 w 13041389"/>
              <a:gd name="connsiteY49" fmla="*/ 2105025 h 4811117"/>
              <a:gd name="connsiteX50" fmla="*/ 647700 w 13041389"/>
              <a:gd name="connsiteY50" fmla="*/ 1838325 h 4811117"/>
              <a:gd name="connsiteX51" fmla="*/ 285750 w 13041389"/>
              <a:gd name="connsiteY51" fmla="*/ 1587500 h 4811117"/>
              <a:gd name="connsiteX0" fmla="*/ 285750 w 13041389"/>
              <a:gd name="connsiteY0" fmla="*/ 1587500 h 4811117"/>
              <a:gd name="connsiteX1" fmla="*/ 0 w 13041389"/>
              <a:gd name="connsiteY1" fmla="*/ 1933575 h 4811117"/>
              <a:gd name="connsiteX2" fmla="*/ 266700 w 13041389"/>
              <a:gd name="connsiteY2" fmla="*/ 1981200 h 4811117"/>
              <a:gd name="connsiteX3" fmla="*/ 536575 w 13041389"/>
              <a:gd name="connsiteY3" fmla="*/ 2016125 h 4811117"/>
              <a:gd name="connsiteX4" fmla="*/ 841375 w 13041389"/>
              <a:gd name="connsiteY4" fmla="*/ 2244725 h 4811117"/>
              <a:gd name="connsiteX5" fmla="*/ 1127125 w 13041389"/>
              <a:gd name="connsiteY5" fmla="*/ 2216150 h 4811117"/>
              <a:gd name="connsiteX6" fmla="*/ 1533525 w 13041389"/>
              <a:gd name="connsiteY6" fmla="*/ 2346325 h 4811117"/>
              <a:gd name="connsiteX7" fmla="*/ 2276475 w 13041389"/>
              <a:gd name="connsiteY7" fmla="*/ 2555875 h 4811117"/>
              <a:gd name="connsiteX8" fmla="*/ 2343150 w 13041389"/>
              <a:gd name="connsiteY8" fmla="*/ 2390775 h 4811117"/>
              <a:gd name="connsiteX9" fmla="*/ 3187700 w 13041389"/>
              <a:gd name="connsiteY9" fmla="*/ 2171700 h 4811117"/>
              <a:gd name="connsiteX10" fmla="*/ 3543300 w 13041389"/>
              <a:gd name="connsiteY10" fmla="*/ 2038350 h 4811117"/>
              <a:gd name="connsiteX11" fmla="*/ 4051300 w 13041389"/>
              <a:gd name="connsiteY11" fmla="*/ 2012950 h 4811117"/>
              <a:gd name="connsiteX12" fmla="*/ 4368800 w 13041389"/>
              <a:gd name="connsiteY12" fmla="*/ 1876425 h 4811117"/>
              <a:gd name="connsiteX13" fmla="*/ 4638675 w 13041389"/>
              <a:gd name="connsiteY13" fmla="*/ 1543050 h 4811117"/>
              <a:gd name="connsiteX14" fmla="*/ 4733925 w 13041389"/>
              <a:gd name="connsiteY14" fmla="*/ 1390650 h 4811117"/>
              <a:gd name="connsiteX15" fmla="*/ 5305425 w 13041389"/>
              <a:gd name="connsiteY15" fmla="*/ 1295400 h 4811117"/>
              <a:gd name="connsiteX16" fmla="*/ 5753100 w 13041389"/>
              <a:gd name="connsiteY16" fmla="*/ 1476375 h 4811117"/>
              <a:gd name="connsiteX17" fmla="*/ 6143625 w 13041389"/>
              <a:gd name="connsiteY17" fmla="*/ 1743075 h 4811117"/>
              <a:gd name="connsiteX18" fmla="*/ 6543675 w 13041389"/>
              <a:gd name="connsiteY18" fmla="*/ 1724025 h 4811117"/>
              <a:gd name="connsiteX19" fmla="*/ 6981825 w 13041389"/>
              <a:gd name="connsiteY19" fmla="*/ 2066925 h 4811117"/>
              <a:gd name="connsiteX20" fmla="*/ 7343775 w 13041389"/>
              <a:gd name="connsiteY20" fmla="*/ 2324100 h 4811117"/>
              <a:gd name="connsiteX21" fmla="*/ 7581900 w 13041389"/>
              <a:gd name="connsiteY21" fmla="*/ 2743200 h 4811117"/>
              <a:gd name="connsiteX22" fmla="*/ 7924800 w 13041389"/>
              <a:gd name="connsiteY22" fmla="*/ 3400425 h 4811117"/>
              <a:gd name="connsiteX23" fmla="*/ 8515350 w 13041389"/>
              <a:gd name="connsiteY23" fmla="*/ 4352925 h 4811117"/>
              <a:gd name="connsiteX24" fmla="*/ 9859960 w 13041389"/>
              <a:gd name="connsiteY24" fmla="*/ 4811117 h 4811117"/>
              <a:gd name="connsiteX25" fmla="*/ 10431460 w 13041389"/>
              <a:gd name="connsiteY25" fmla="*/ 3991967 h 4811117"/>
              <a:gd name="connsiteX26" fmla="*/ 12393610 w 13041389"/>
              <a:gd name="connsiteY26" fmla="*/ 3325217 h 4811117"/>
              <a:gd name="connsiteX27" fmla="*/ 13003210 w 13041389"/>
              <a:gd name="connsiteY27" fmla="*/ 2982317 h 4811117"/>
              <a:gd name="connsiteX28" fmla="*/ 13041389 w 13041389"/>
              <a:gd name="connsiteY28" fmla="*/ 2487131 h 4811117"/>
              <a:gd name="connsiteX29" fmla="*/ 11814027 w 13041389"/>
              <a:gd name="connsiteY29" fmla="*/ 1975258 h 4811117"/>
              <a:gd name="connsiteX30" fmla="*/ 10450457 w 13041389"/>
              <a:gd name="connsiteY30" fmla="*/ 1801178 h 4811117"/>
              <a:gd name="connsiteX31" fmla="*/ 9536059 w 13041389"/>
              <a:gd name="connsiteY31" fmla="*/ 1763338 h 4811117"/>
              <a:gd name="connsiteX32" fmla="*/ 8477250 w 13041389"/>
              <a:gd name="connsiteY32" fmla="*/ 542925 h 4811117"/>
              <a:gd name="connsiteX33" fmla="*/ 7781925 w 13041389"/>
              <a:gd name="connsiteY33" fmla="*/ 523875 h 4811117"/>
              <a:gd name="connsiteX34" fmla="*/ 7077075 w 13041389"/>
              <a:gd name="connsiteY34" fmla="*/ 419100 h 4811117"/>
              <a:gd name="connsiteX35" fmla="*/ 6638925 w 13041389"/>
              <a:gd name="connsiteY35" fmla="*/ 142875 h 4811117"/>
              <a:gd name="connsiteX36" fmla="*/ 6391275 w 13041389"/>
              <a:gd name="connsiteY36" fmla="*/ 0 h 4811117"/>
              <a:gd name="connsiteX37" fmla="*/ 5934075 w 13041389"/>
              <a:gd name="connsiteY37" fmla="*/ 114300 h 4811117"/>
              <a:gd name="connsiteX38" fmla="*/ 5391150 w 13041389"/>
              <a:gd name="connsiteY38" fmla="*/ 361950 h 4811117"/>
              <a:gd name="connsiteX39" fmla="*/ 4829175 w 13041389"/>
              <a:gd name="connsiteY39" fmla="*/ 428625 h 4811117"/>
              <a:gd name="connsiteX40" fmla="*/ 4267200 w 13041389"/>
              <a:gd name="connsiteY40" fmla="*/ 723900 h 4811117"/>
              <a:gd name="connsiteX41" fmla="*/ 3914775 w 13041389"/>
              <a:gd name="connsiteY41" fmla="*/ 866775 h 4811117"/>
              <a:gd name="connsiteX42" fmla="*/ 3657600 w 13041389"/>
              <a:gd name="connsiteY42" fmla="*/ 1181100 h 4811117"/>
              <a:gd name="connsiteX43" fmla="*/ 3511550 w 13041389"/>
              <a:gd name="connsiteY43" fmla="*/ 1533525 h 4811117"/>
              <a:gd name="connsiteX44" fmla="*/ 3184525 w 13041389"/>
              <a:gd name="connsiteY44" fmla="*/ 1670050 h 4811117"/>
              <a:gd name="connsiteX45" fmla="*/ 2771775 w 13041389"/>
              <a:gd name="connsiteY45" fmla="*/ 1838325 h 4811117"/>
              <a:gd name="connsiteX46" fmla="*/ 2530475 w 13041389"/>
              <a:gd name="connsiteY46" fmla="*/ 2073275 h 4811117"/>
              <a:gd name="connsiteX47" fmla="*/ 2047875 w 13041389"/>
              <a:gd name="connsiteY47" fmla="*/ 2124075 h 4811117"/>
              <a:gd name="connsiteX48" fmla="*/ 1609725 w 13041389"/>
              <a:gd name="connsiteY48" fmla="*/ 2025650 h 4811117"/>
              <a:gd name="connsiteX49" fmla="*/ 1254125 w 13041389"/>
              <a:gd name="connsiteY49" fmla="*/ 2105025 h 4811117"/>
              <a:gd name="connsiteX50" fmla="*/ 647700 w 13041389"/>
              <a:gd name="connsiteY50" fmla="*/ 1838325 h 4811117"/>
              <a:gd name="connsiteX51" fmla="*/ 285750 w 13041389"/>
              <a:gd name="connsiteY51" fmla="*/ 1587500 h 4811117"/>
              <a:gd name="connsiteX0" fmla="*/ 285750 w 13041389"/>
              <a:gd name="connsiteY0" fmla="*/ 1587500 h 4811117"/>
              <a:gd name="connsiteX1" fmla="*/ 0 w 13041389"/>
              <a:gd name="connsiteY1" fmla="*/ 1933575 h 4811117"/>
              <a:gd name="connsiteX2" fmla="*/ 266700 w 13041389"/>
              <a:gd name="connsiteY2" fmla="*/ 1981200 h 4811117"/>
              <a:gd name="connsiteX3" fmla="*/ 536575 w 13041389"/>
              <a:gd name="connsiteY3" fmla="*/ 2016125 h 4811117"/>
              <a:gd name="connsiteX4" fmla="*/ 841375 w 13041389"/>
              <a:gd name="connsiteY4" fmla="*/ 2244725 h 4811117"/>
              <a:gd name="connsiteX5" fmla="*/ 1127125 w 13041389"/>
              <a:gd name="connsiteY5" fmla="*/ 2216150 h 4811117"/>
              <a:gd name="connsiteX6" fmla="*/ 1533525 w 13041389"/>
              <a:gd name="connsiteY6" fmla="*/ 2346325 h 4811117"/>
              <a:gd name="connsiteX7" fmla="*/ 2276475 w 13041389"/>
              <a:gd name="connsiteY7" fmla="*/ 2555875 h 4811117"/>
              <a:gd name="connsiteX8" fmla="*/ 2343150 w 13041389"/>
              <a:gd name="connsiteY8" fmla="*/ 2390775 h 4811117"/>
              <a:gd name="connsiteX9" fmla="*/ 3187700 w 13041389"/>
              <a:gd name="connsiteY9" fmla="*/ 2171700 h 4811117"/>
              <a:gd name="connsiteX10" fmla="*/ 3543300 w 13041389"/>
              <a:gd name="connsiteY10" fmla="*/ 2038350 h 4811117"/>
              <a:gd name="connsiteX11" fmla="*/ 4051300 w 13041389"/>
              <a:gd name="connsiteY11" fmla="*/ 2012950 h 4811117"/>
              <a:gd name="connsiteX12" fmla="*/ 4368800 w 13041389"/>
              <a:gd name="connsiteY12" fmla="*/ 1876425 h 4811117"/>
              <a:gd name="connsiteX13" fmla="*/ 4638675 w 13041389"/>
              <a:gd name="connsiteY13" fmla="*/ 1543050 h 4811117"/>
              <a:gd name="connsiteX14" fmla="*/ 4733925 w 13041389"/>
              <a:gd name="connsiteY14" fmla="*/ 1390650 h 4811117"/>
              <a:gd name="connsiteX15" fmla="*/ 5305425 w 13041389"/>
              <a:gd name="connsiteY15" fmla="*/ 1295400 h 4811117"/>
              <a:gd name="connsiteX16" fmla="*/ 5753100 w 13041389"/>
              <a:gd name="connsiteY16" fmla="*/ 1476375 h 4811117"/>
              <a:gd name="connsiteX17" fmla="*/ 6143625 w 13041389"/>
              <a:gd name="connsiteY17" fmla="*/ 1743075 h 4811117"/>
              <a:gd name="connsiteX18" fmla="*/ 6543675 w 13041389"/>
              <a:gd name="connsiteY18" fmla="*/ 1724025 h 4811117"/>
              <a:gd name="connsiteX19" fmla="*/ 6981825 w 13041389"/>
              <a:gd name="connsiteY19" fmla="*/ 2066925 h 4811117"/>
              <a:gd name="connsiteX20" fmla="*/ 7343775 w 13041389"/>
              <a:gd name="connsiteY20" fmla="*/ 2324100 h 4811117"/>
              <a:gd name="connsiteX21" fmla="*/ 7581900 w 13041389"/>
              <a:gd name="connsiteY21" fmla="*/ 2743200 h 4811117"/>
              <a:gd name="connsiteX22" fmla="*/ 7924800 w 13041389"/>
              <a:gd name="connsiteY22" fmla="*/ 3400425 h 4811117"/>
              <a:gd name="connsiteX23" fmla="*/ 8515350 w 13041389"/>
              <a:gd name="connsiteY23" fmla="*/ 4352925 h 4811117"/>
              <a:gd name="connsiteX24" fmla="*/ 9859960 w 13041389"/>
              <a:gd name="connsiteY24" fmla="*/ 4811117 h 4811117"/>
              <a:gd name="connsiteX25" fmla="*/ 10431460 w 13041389"/>
              <a:gd name="connsiteY25" fmla="*/ 3991967 h 4811117"/>
              <a:gd name="connsiteX26" fmla="*/ 12469819 w 13041389"/>
              <a:gd name="connsiteY26" fmla="*/ 2829814 h 4811117"/>
              <a:gd name="connsiteX27" fmla="*/ 13003210 w 13041389"/>
              <a:gd name="connsiteY27" fmla="*/ 2982317 h 4811117"/>
              <a:gd name="connsiteX28" fmla="*/ 13041389 w 13041389"/>
              <a:gd name="connsiteY28" fmla="*/ 2487131 h 4811117"/>
              <a:gd name="connsiteX29" fmla="*/ 11814027 w 13041389"/>
              <a:gd name="connsiteY29" fmla="*/ 1975258 h 4811117"/>
              <a:gd name="connsiteX30" fmla="*/ 10450457 w 13041389"/>
              <a:gd name="connsiteY30" fmla="*/ 1801178 h 4811117"/>
              <a:gd name="connsiteX31" fmla="*/ 9536059 w 13041389"/>
              <a:gd name="connsiteY31" fmla="*/ 1763338 h 4811117"/>
              <a:gd name="connsiteX32" fmla="*/ 8477250 w 13041389"/>
              <a:gd name="connsiteY32" fmla="*/ 542925 h 4811117"/>
              <a:gd name="connsiteX33" fmla="*/ 7781925 w 13041389"/>
              <a:gd name="connsiteY33" fmla="*/ 523875 h 4811117"/>
              <a:gd name="connsiteX34" fmla="*/ 7077075 w 13041389"/>
              <a:gd name="connsiteY34" fmla="*/ 419100 h 4811117"/>
              <a:gd name="connsiteX35" fmla="*/ 6638925 w 13041389"/>
              <a:gd name="connsiteY35" fmla="*/ 142875 h 4811117"/>
              <a:gd name="connsiteX36" fmla="*/ 6391275 w 13041389"/>
              <a:gd name="connsiteY36" fmla="*/ 0 h 4811117"/>
              <a:gd name="connsiteX37" fmla="*/ 5934075 w 13041389"/>
              <a:gd name="connsiteY37" fmla="*/ 114300 h 4811117"/>
              <a:gd name="connsiteX38" fmla="*/ 5391150 w 13041389"/>
              <a:gd name="connsiteY38" fmla="*/ 361950 h 4811117"/>
              <a:gd name="connsiteX39" fmla="*/ 4829175 w 13041389"/>
              <a:gd name="connsiteY39" fmla="*/ 428625 h 4811117"/>
              <a:gd name="connsiteX40" fmla="*/ 4267200 w 13041389"/>
              <a:gd name="connsiteY40" fmla="*/ 723900 h 4811117"/>
              <a:gd name="connsiteX41" fmla="*/ 3914775 w 13041389"/>
              <a:gd name="connsiteY41" fmla="*/ 866775 h 4811117"/>
              <a:gd name="connsiteX42" fmla="*/ 3657600 w 13041389"/>
              <a:gd name="connsiteY42" fmla="*/ 1181100 h 4811117"/>
              <a:gd name="connsiteX43" fmla="*/ 3511550 w 13041389"/>
              <a:gd name="connsiteY43" fmla="*/ 1533525 h 4811117"/>
              <a:gd name="connsiteX44" fmla="*/ 3184525 w 13041389"/>
              <a:gd name="connsiteY44" fmla="*/ 1670050 h 4811117"/>
              <a:gd name="connsiteX45" fmla="*/ 2771775 w 13041389"/>
              <a:gd name="connsiteY45" fmla="*/ 1838325 h 4811117"/>
              <a:gd name="connsiteX46" fmla="*/ 2530475 w 13041389"/>
              <a:gd name="connsiteY46" fmla="*/ 2073275 h 4811117"/>
              <a:gd name="connsiteX47" fmla="*/ 2047875 w 13041389"/>
              <a:gd name="connsiteY47" fmla="*/ 2124075 h 4811117"/>
              <a:gd name="connsiteX48" fmla="*/ 1609725 w 13041389"/>
              <a:gd name="connsiteY48" fmla="*/ 2025650 h 4811117"/>
              <a:gd name="connsiteX49" fmla="*/ 1254125 w 13041389"/>
              <a:gd name="connsiteY49" fmla="*/ 2105025 h 4811117"/>
              <a:gd name="connsiteX50" fmla="*/ 647700 w 13041389"/>
              <a:gd name="connsiteY50" fmla="*/ 1838325 h 4811117"/>
              <a:gd name="connsiteX51" fmla="*/ 285750 w 13041389"/>
              <a:gd name="connsiteY51" fmla="*/ 1587500 h 4811117"/>
              <a:gd name="connsiteX0" fmla="*/ 285750 w 13041389"/>
              <a:gd name="connsiteY0" fmla="*/ 1587500 h 4811117"/>
              <a:gd name="connsiteX1" fmla="*/ 0 w 13041389"/>
              <a:gd name="connsiteY1" fmla="*/ 1933575 h 4811117"/>
              <a:gd name="connsiteX2" fmla="*/ 266700 w 13041389"/>
              <a:gd name="connsiteY2" fmla="*/ 1981200 h 4811117"/>
              <a:gd name="connsiteX3" fmla="*/ 536575 w 13041389"/>
              <a:gd name="connsiteY3" fmla="*/ 2016125 h 4811117"/>
              <a:gd name="connsiteX4" fmla="*/ 841375 w 13041389"/>
              <a:gd name="connsiteY4" fmla="*/ 2244725 h 4811117"/>
              <a:gd name="connsiteX5" fmla="*/ 1127125 w 13041389"/>
              <a:gd name="connsiteY5" fmla="*/ 2216150 h 4811117"/>
              <a:gd name="connsiteX6" fmla="*/ 1533525 w 13041389"/>
              <a:gd name="connsiteY6" fmla="*/ 2346325 h 4811117"/>
              <a:gd name="connsiteX7" fmla="*/ 2276475 w 13041389"/>
              <a:gd name="connsiteY7" fmla="*/ 2555875 h 4811117"/>
              <a:gd name="connsiteX8" fmla="*/ 2343150 w 13041389"/>
              <a:gd name="connsiteY8" fmla="*/ 2390775 h 4811117"/>
              <a:gd name="connsiteX9" fmla="*/ 3187700 w 13041389"/>
              <a:gd name="connsiteY9" fmla="*/ 2171700 h 4811117"/>
              <a:gd name="connsiteX10" fmla="*/ 3543300 w 13041389"/>
              <a:gd name="connsiteY10" fmla="*/ 2038350 h 4811117"/>
              <a:gd name="connsiteX11" fmla="*/ 4051300 w 13041389"/>
              <a:gd name="connsiteY11" fmla="*/ 2012950 h 4811117"/>
              <a:gd name="connsiteX12" fmla="*/ 4368800 w 13041389"/>
              <a:gd name="connsiteY12" fmla="*/ 1876425 h 4811117"/>
              <a:gd name="connsiteX13" fmla="*/ 4638675 w 13041389"/>
              <a:gd name="connsiteY13" fmla="*/ 1543050 h 4811117"/>
              <a:gd name="connsiteX14" fmla="*/ 4733925 w 13041389"/>
              <a:gd name="connsiteY14" fmla="*/ 1390650 h 4811117"/>
              <a:gd name="connsiteX15" fmla="*/ 5305425 w 13041389"/>
              <a:gd name="connsiteY15" fmla="*/ 1295400 h 4811117"/>
              <a:gd name="connsiteX16" fmla="*/ 5753100 w 13041389"/>
              <a:gd name="connsiteY16" fmla="*/ 1476375 h 4811117"/>
              <a:gd name="connsiteX17" fmla="*/ 6143625 w 13041389"/>
              <a:gd name="connsiteY17" fmla="*/ 1743075 h 4811117"/>
              <a:gd name="connsiteX18" fmla="*/ 6543675 w 13041389"/>
              <a:gd name="connsiteY18" fmla="*/ 1724025 h 4811117"/>
              <a:gd name="connsiteX19" fmla="*/ 6981825 w 13041389"/>
              <a:gd name="connsiteY19" fmla="*/ 2066925 h 4811117"/>
              <a:gd name="connsiteX20" fmla="*/ 7343775 w 13041389"/>
              <a:gd name="connsiteY20" fmla="*/ 2324100 h 4811117"/>
              <a:gd name="connsiteX21" fmla="*/ 7581900 w 13041389"/>
              <a:gd name="connsiteY21" fmla="*/ 2743200 h 4811117"/>
              <a:gd name="connsiteX22" fmla="*/ 7924800 w 13041389"/>
              <a:gd name="connsiteY22" fmla="*/ 3400425 h 4811117"/>
              <a:gd name="connsiteX23" fmla="*/ 8515350 w 13041389"/>
              <a:gd name="connsiteY23" fmla="*/ 4352925 h 4811117"/>
              <a:gd name="connsiteX24" fmla="*/ 9859960 w 13041389"/>
              <a:gd name="connsiteY24" fmla="*/ 4811117 h 4811117"/>
              <a:gd name="connsiteX25" fmla="*/ 11612705 w 13041389"/>
              <a:gd name="connsiteY25" fmla="*/ 2391438 h 4811117"/>
              <a:gd name="connsiteX26" fmla="*/ 12469819 w 13041389"/>
              <a:gd name="connsiteY26" fmla="*/ 2829814 h 4811117"/>
              <a:gd name="connsiteX27" fmla="*/ 13003210 w 13041389"/>
              <a:gd name="connsiteY27" fmla="*/ 2982317 h 4811117"/>
              <a:gd name="connsiteX28" fmla="*/ 13041389 w 13041389"/>
              <a:gd name="connsiteY28" fmla="*/ 2487131 h 4811117"/>
              <a:gd name="connsiteX29" fmla="*/ 11814027 w 13041389"/>
              <a:gd name="connsiteY29" fmla="*/ 1975258 h 4811117"/>
              <a:gd name="connsiteX30" fmla="*/ 10450457 w 13041389"/>
              <a:gd name="connsiteY30" fmla="*/ 1801178 h 4811117"/>
              <a:gd name="connsiteX31" fmla="*/ 9536059 w 13041389"/>
              <a:gd name="connsiteY31" fmla="*/ 1763338 h 4811117"/>
              <a:gd name="connsiteX32" fmla="*/ 8477250 w 13041389"/>
              <a:gd name="connsiteY32" fmla="*/ 542925 h 4811117"/>
              <a:gd name="connsiteX33" fmla="*/ 7781925 w 13041389"/>
              <a:gd name="connsiteY33" fmla="*/ 523875 h 4811117"/>
              <a:gd name="connsiteX34" fmla="*/ 7077075 w 13041389"/>
              <a:gd name="connsiteY34" fmla="*/ 419100 h 4811117"/>
              <a:gd name="connsiteX35" fmla="*/ 6638925 w 13041389"/>
              <a:gd name="connsiteY35" fmla="*/ 142875 h 4811117"/>
              <a:gd name="connsiteX36" fmla="*/ 6391275 w 13041389"/>
              <a:gd name="connsiteY36" fmla="*/ 0 h 4811117"/>
              <a:gd name="connsiteX37" fmla="*/ 5934075 w 13041389"/>
              <a:gd name="connsiteY37" fmla="*/ 114300 h 4811117"/>
              <a:gd name="connsiteX38" fmla="*/ 5391150 w 13041389"/>
              <a:gd name="connsiteY38" fmla="*/ 361950 h 4811117"/>
              <a:gd name="connsiteX39" fmla="*/ 4829175 w 13041389"/>
              <a:gd name="connsiteY39" fmla="*/ 428625 h 4811117"/>
              <a:gd name="connsiteX40" fmla="*/ 4267200 w 13041389"/>
              <a:gd name="connsiteY40" fmla="*/ 723900 h 4811117"/>
              <a:gd name="connsiteX41" fmla="*/ 3914775 w 13041389"/>
              <a:gd name="connsiteY41" fmla="*/ 866775 h 4811117"/>
              <a:gd name="connsiteX42" fmla="*/ 3657600 w 13041389"/>
              <a:gd name="connsiteY42" fmla="*/ 1181100 h 4811117"/>
              <a:gd name="connsiteX43" fmla="*/ 3511550 w 13041389"/>
              <a:gd name="connsiteY43" fmla="*/ 1533525 h 4811117"/>
              <a:gd name="connsiteX44" fmla="*/ 3184525 w 13041389"/>
              <a:gd name="connsiteY44" fmla="*/ 1670050 h 4811117"/>
              <a:gd name="connsiteX45" fmla="*/ 2771775 w 13041389"/>
              <a:gd name="connsiteY45" fmla="*/ 1838325 h 4811117"/>
              <a:gd name="connsiteX46" fmla="*/ 2530475 w 13041389"/>
              <a:gd name="connsiteY46" fmla="*/ 2073275 h 4811117"/>
              <a:gd name="connsiteX47" fmla="*/ 2047875 w 13041389"/>
              <a:gd name="connsiteY47" fmla="*/ 2124075 h 4811117"/>
              <a:gd name="connsiteX48" fmla="*/ 1609725 w 13041389"/>
              <a:gd name="connsiteY48" fmla="*/ 2025650 h 4811117"/>
              <a:gd name="connsiteX49" fmla="*/ 1254125 w 13041389"/>
              <a:gd name="connsiteY49" fmla="*/ 2105025 h 4811117"/>
              <a:gd name="connsiteX50" fmla="*/ 647700 w 13041389"/>
              <a:gd name="connsiteY50" fmla="*/ 1838325 h 4811117"/>
              <a:gd name="connsiteX51" fmla="*/ 285750 w 13041389"/>
              <a:gd name="connsiteY51" fmla="*/ 1587500 h 4811117"/>
              <a:gd name="connsiteX0" fmla="*/ 285750 w 13041389"/>
              <a:gd name="connsiteY0" fmla="*/ 1587500 h 4352924"/>
              <a:gd name="connsiteX1" fmla="*/ 0 w 13041389"/>
              <a:gd name="connsiteY1" fmla="*/ 1933575 h 4352924"/>
              <a:gd name="connsiteX2" fmla="*/ 266700 w 13041389"/>
              <a:gd name="connsiteY2" fmla="*/ 1981200 h 4352924"/>
              <a:gd name="connsiteX3" fmla="*/ 536575 w 13041389"/>
              <a:gd name="connsiteY3" fmla="*/ 2016125 h 4352924"/>
              <a:gd name="connsiteX4" fmla="*/ 841375 w 13041389"/>
              <a:gd name="connsiteY4" fmla="*/ 2244725 h 4352924"/>
              <a:gd name="connsiteX5" fmla="*/ 1127125 w 13041389"/>
              <a:gd name="connsiteY5" fmla="*/ 2216150 h 4352924"/>
              <a:gd name="connsiteX6" fmla="*/ 1533525 w 13041389"/>
              <a:gd name="connsiteY6" fmla="*/ 2346325 h 4352924"/>
              <a:gd name="connsiteX7" fmla="*/ 2276475 w 13041389"/>
              <a:gd name="connsiteY7" fmla="*/ 2555875 h 4352924"/>
              <a:gd name="connsiteX8" fmla="*/ 2343150 w 13041389"/>
              <a:gd name="connsiteY8" fmla="*/ 2390775 h 4352924"/>
              <a:gd name="connsiteX9" fmla="*/ 3187700 w 13041389"/>
              <a:gd name="connsiteY9" fmla="*/ 2171700 h 4352924"/>
              <a:gd name="connsiteX10" fmla="*/ 3543300 w 13041389"/>
              <a:gd name="connsiteY10" fmla="*/ 2038350 h 4352924"/>
              <a:gd name="connsiteX11" fmla="*/ 4051300 w 13041389"/>
              <a:gd name="connsiteY11" fmla="*/ 2012950 h 4352924"/>
              <a:gd name="connsiteX12" fmla="*/ 4368800 w 13041389"/>
              <a:gd name="connsiteY12" fmla="*/ 1876425 h 4352924"/>
              <a:gd name="connsiteX13" fmla="*/ 4638675 w 13041389"/>
              <a:gd name="connsiteY13" fmla="*/ 1543050 h 4352924"/>
              <a:gd name="connsiteX14" fmla="*/ 4733925 w 13041389"/>
              <a:gd name="connsiteY14" fmla="*/ 1390650 h 4352924"/>
              <a:gd name="connsiteX15" fmla="*/ 5305425 w 13041389"/>
              <a:gd name="connsiteY15" fmla="*/ 1295400 h 4352924"/>
              <a:gd name="connsiteX16" fmla="*/ 5753100 w 13041389"/>
              <a:gd name="connsiteY16" fmla="*/ 1476375 h 4352924"/>
              <a:gd name="connsiteX17" fmla="*/ 6143625 w 13041389"/>
              <a:gd name="connsiteY17" fmla="*/ 1743075 h 4352924"/>
              <a:gd name="connsiteX18" fmla="*/ 6543675 w 13041389"/>
              <a:gd name="connsiteY18" fmla="*/ 1724025 h 4352924"/>
              <a:gd name="connsiteX19" fmla="*/ 6981825 w 13041389"/>
              <a:gd name="connsiteY19" fmla="*/ 2066925 h 4352924"/>
              <a:gd name="connsiteX20" fmla="*/ 7343775 w 13041389"/>
              <a:gd name="connsiteY20" fmla="*/ 2324100 h 4352924"/>
              <a:gd name="connsiteX21" fmla="*/ 7581900 w 13041389"/>
              <a:gd name="connsiteY21" fmla="*/ 2743200 h 4352924"/>
              <a:gd name="connsiteX22" fmla="*/ 7924800 w 13041389"/>
              <a:gd name="connsiteY22" fmla="*/ 3400425 h 4352924"/>
              <a:gd name="connsiteX23" fmla="*/ 8515350 w 13041389"/>
              <a:gd name="connsiteY23" fmla="*/ 4352925 h 4352924"/>
              <a:gd name="connsiteX24" fmla="*/ 10469635 w 13041389"/>
              <a:gd name="connsiteY24" fmla="*/ 2581807 h 4352924"/>
              <a:gd name="connsiteX25" fmla="*/ 11612705 w 13041389"/>
              <a:gd name="connsiteY25" fmla="*/ 2391438 h 4352924"/>
              <a:gd name="connsiteX26" fmla="*/ 12469819 w 13041389"/>
              <a:gd name="connsiteY26" fmla="*/ 2829814 h 4352924"/>
              <a:gd name="connsiteX27" fmla="*/ 13003210 w 13041389"/>
              <a:gd name="connsiteY27" fmla="*/ 2982317 h 4352924"/>
              <a:gd name="connsiteX28" fmla="*/ 13041389 w 13041389"/>
              <a:gd name="connsiteY28" fmla="*/ 2487131 h 4352924"/>
              <a:gd name="connsiteX29" fmla="*/ 11814027 w 13041389"/>
              <a:gd name="connsiteY29" fmla="*/ 1975258 h 4352924"/>
              <a:gd name="connsiteX30" fmla="*/ 10450457 w 13041389"/>
              <a:gd name="connsiteY30" fmla="*/ 1801178 h 4352924"/>
              <a:gd name="connsiteX31" fmla="*/ 9536059 w 13041389"/>
              <a:gd name="connsiteY31" fmla="*/ 1763338 h 4352924"/>
              <a:gd name="connsiteX32" fmla="*/ 8477250 w 13041389"/>
              <a:gd name="connsiteY32" fmla="*/ 542925 h 4352924"/>
              <a:gd name="connsiteX33" fmla="*/ 7781925 w 13041389"/>
              <a:gd name="connsiteY33" fmla="*/ 523875 h 4352924"/>
              <a:gd name="connsiteX34" fmla="*/ 7077075 w 13041389"/>
              <a:gd name="connsiteY34" fmla="*/ 419100 h 4352924"/>
              <a:gd name="connsiteX35" fmla="*/ 6638925 w 13041389"/>
              <a:gd name="connsiteY35" fmla="*/ 142875 h 4352924"/>
              <a:gd name="connsiteX36" fmla="*/ 6391275 w 13041389"/>
              <a:gd name="connsiteY36" fmla="*/ 0 h 4352924"/>
              <a:gd name="connsiteX37" fmla="*/ 5934075 w 13041389"/>
              <a:gd name="connsiteY37" fmla="*/ 114300 h 4352924"/>
              <a:gd name="connsiteX38" fmla="*/ 5391150 w 13041389"/>
              <a:gd name="connsiteY38" fmla="*/ 361950 h 4352924"/>
              <a:gd name="connsiteX39" fmla="*/ 4829175 w 13041389"/>
              <a:gd name="connsiteY39" fmla="*/ 428625 h 4352924"/>
              <a:gd name="connsiteX40" fmla="*/ 4267200 w 13041389"/>
              <a:gd name="connsiteY40" fmla="*/ 723900 h 4352924"/>
              <a:gd name="connsiteX41" fmla="*/ 3914775 w 13041389"/>
              <a:gd name="connsiteY41" fmla="*/ 866775 h 4352924"/>
              <a:gd name="connsiteX42" fmla="*/ 3657600 w 13041389"/>
              <a:gd name="connsiteY42" fmla="*/ 1181100 h 4352924"/>
              <a:gd name="connsiteX43" fmla="*/ 3511550 w 13041389"/>
              <a:gd name="connsiteY43" fmla="*/ 1533525 h 4352924"/>
              <a:gd name="connsiteX44" fmla="*/ 3184525 w 13041389"/>
              <a:gd name="connsiteY44" fmla="*/ 1670050 h 4352924"/>
              <a:gd name="connsiteX45" fmla="*/ 2771775 w 13041389"/>
              <a:gd name="connsiteY45" fmla="*/ 1838325 h 4352924"/>
              <a:gd name="connsiteX46" fmla="*/ 2530475 w 13041389"/>
              <a:gd name="connsiteY46" fmla="*/ 2073275 h 4352924"/>
              <a:gd name="connsiteX47" fmla="*/ 2047875 w 13041389"/>
              <a:gd name="connsiteY47" fmla="*/ 2124075 h 4352924"/>
              <a:gd name="connsiteX48" fmla="*/ 1609725 w 13041389"/>
              <a:gd name="connsiteY48" fmla="*/ 2025650 h 4352924"/>
              <a:gd name="connsiteX49" fmla="*/ 1254125 w 13041389"/>
              <a:gd name="connsiteY49" fmla="*/ 2105025 h 4352924"/>
              <a:gd name="connsiteX50" fmla="*/ 647700 w 13041389"/>
              <a:gd name="connsiteY50" fmla="*/ 1838325 h 4352924"/>
              <a:gd name="connsiteX51" fmla="*/ 285750 w 13041389"/>
              <a:gd name="connsiteY51" fmla="*/ 1587500 h 4352924"/>
              <a:gd name="connsiteX0" fmla="*/ 285750 w 13041389"/>
              <a:gd name="connsiteY0" fmla="*/ 1587500 h 3400426"/>
              <a:gd name="connsiteX1" fmla="*/ 0 w 13041389"/>
              <a:gd name="connsiteY1" fmla="*/ 1933575 h 3400426"/>
              <a:gd name="connsiteX2" fmla="*/ 266700 w 13041389"/>
              <a:gd name="connsiteY2" fmla="*/ 1981200 h 3400426"/>
              <a:gd name="connsiteX3" fmla="*/ 536575 w 13041389"/>
              <a:gd name="connsiteY3" fmla="*/ 2016125 h 3400426"/>
              <a:gd name="connsiteX4" fmla="*/ 841375 w 13041389"/>
              <a:gd name="connsiteY4" fmla="*/ 2244725 h 3400426"/>
              <a:gd name="connsiteX5" fmla="*/ 1127125 w 13041389"/>
              <a:gd name="connsiteY5" fmla="*/ 2216150 h 3400426"/>
              <a:gd name="connsiteX6" fmla="*/ 1533525 w 13041389"/>
              <a:gd name="connsiteY6" fmla="*/ 2346325 h 3400426"/>
              <a:gd name="connsiteX7" fmla="*/ 2276475 w 13041389"/>
              <a:gd name="connsiteY7" fmla="*/ 2555875 h 3400426"/>
              <a:gd name="connsiteX8" fmla="*/ 2343150 w 13041389"/>
              <a:gd name="connsiteY8" fmla="*/ 2390775 h 3400426"/>
              <a:gd name="connsiteX9" fmla="*/ 3187700 w 13041389"/>
              <a:gd name="connsiteY9" fmla="*/ 2171700 h 3400426"/>
              <a:gd name="connsiteX10" fmla="*/ 3543300 w 13041389"/>
              <a:gd name="connsiteY10" fmla="*/ 2038350 h 3400426"/>
              <a:gd name="connsiteX11" fmla="*/ 4051300 w 13041389"/>
              <a:gd name="connsiteY11" fmla="*/ 2012950 h 3400426"/>
              <a:gd name="connsiteX12" fmla="*/ 4368800 w 13041389"/>
              <a:gd name="connsiteY12" fmla="*/ 1876425 h 3400426"/>
              <a:gd name="connsiteX13" fmla="*/ 4638675 w 13041389"/>
              <a:gd name="connsiteY13" fmla="*/ 1543050 h 3400426"/>
              <a:gd name="connsiteX14" fmla="*/ 4733925 w 13041389"/>
              <a:gd name="connsiteY14" fmla="*/ 1390650 h 3400426"/>
              <a:gd name="connsiteX15" fmla="*/ 5305425 w 13041389"/>
              <a:gd name="connsiteY15" fmla="*/ 1295400 h 3400426"/>
              <a:gd name="connsiteX16" fmla="*/ 5753100 w 13041389"/>
              <a:gd name="connsiteY16" fmla="*/ 1476375 h 3400426"/>
              <a:gd name="connsiteX17" fmla="*/ 6143625 w 13041389"/>
              <a:gd name="connsiteY17" fmla="*/ 1743075 h 3400426"/>
              <a:gd name="connsiteX18" fmla="*/ 6543675 w 13041389"/>
              <a:gd name="connsiteY18" fmla="*/ 1724025 h 3400426"/>
              <a:gd name="connsiteX19" fmla="*/ 6981825 w 13041389"/>
              <a:gd name="connsiteY19" fmla="*/ 2066925 h 3400426"/>
              <a:gd name="connsiteX20" fmla="*/ 7343775 w 13041389"/>
              <a:gd name="connsiteY20" fmla="*/ 2324100 h 3400426"/>
              <a:gd name="connsiteX21" fmla="*/ 7581900 w 13041389"/>
              <a:gd name="connsiteY21" fmla="*/ 2743200 h 3400426"/>
              <a:gd name="connsiteX22" fmla="*/ 7924800 w 13041389"/>
              <a:gd name="connsiteY22" fmla="*/ 3400425 h 3400426"/>
              <a:gd name="connsiteX23" fmla="*/ 9734700 w 13041389"/>
              <a:gd name="connsiteY23" fmla="*/ 2352263 h 3400426"/>
              <a:gd name="connsiteX24" fmla="*/ 10469635 w 13041389"/>
              <a:gd name="connsiteY24" fmla="*/ 2581807 h 3400426"/>
              <a:gd name="connsiteX25" fmla="*/ 11612705 w 13041389"/>
              <a:gd name="connsiteY25" fmla="*/ 2391438 h 3400426"/>
              <a:gd name="connsiteX26" fmla="*/ 12469819 w 13041389"/>
              <a:gd name="connsiteY26" fmla="*/ 2829814 h 3400426"/>
              <a:gd name="connsiteX27" fmla="*/ 13003210 w 13041389"/>
              <a:gd name="connsiteY27" fmla="*/ 2982317 h 3400426"/>
              <a:gd name="connsiteX28" fmla="*/ 13041389 w 13041389"/>
              <a:gd name="connsiteY28" fmla="*/ 2487131 h 3400426"/>
              <a:gd name="connsiteX29" fmla="*/ 11814027 w 13041389"/>
              <a:gd name="connsiteY29" fmla="*/ 1975258 h 3400426"/>
              <a:gd name="connsiteX30" fmla="*/ 10450457 w 13041389"/>
              <a:gd name="connsiteY30" fmla="*/ 1801178 h 3400426"/>
              <a:gd name="connsiteX31" fmla="*/ 9536059 w 13041389"/>
              <a:gd name="connsiteY31" fmla="*/ 1763338 h 3400426"/>
              <a:gd name="connsiteX32" fmla="*/ 8477250 w 13041389"/>
              <a:gd name="connsiteY32" fmla="*/ 542925 h 3400426"/>
              <a:gd name="connsiteX33" fmla="*/ 7781925 w 13041389"/>
              <a:gd name="connsiteY33" fmla="*/ 523875 h 3400426"/>
              <a:gd name="connsiteX34" fmla="*/ 7077075 w 13041389"/>
              <a:gd name="connsiteY34" fmla="*/ 419100 h 3400426"/>
              <a:gd name="connsiteX35" fmla="*/ 6638925 w 13041389"/>
              <a:gd name="connsiteY35" fmla="*/ 142875 h 3400426"/>
              <a:gd name="connsiteX36" fmla="*/ 6391275 w 13041389"/>
              <a:gd name="connsiteY36" fmla="*/ 0 h 3400426"/>
              <a:gd name="connsiteX37" fmla="*/ 5934075 w 13041389"/>
              <a:gd name="connsiteY37" fmla="*/ 114300 h 3400426"/>
              <a:gd name="connsiteX38" fmla="*/ 5391150 w 13041389"/>
              <a:gd name="connsiteY38" fmla="*/ 361950 h 3400426"/>
              <a:gd name="connsiteX39" fmla="*/ 4829175 w 13041389"/>
              <a:gd name="connsiteY39" fmla="*/ 428625 h 3400426"/>
              <a:gd name="connsiteX40" fmla="*/ 4267200 w 13041389"/>
              <a:gd name="connsiteY40" fmla="*/ 723900 h 3400426"/>
              <a:gd name="connsiteX41" fmla="*/ 3914775 w 13041389"/>
              <a:gd name="connsiteY41" fmla="*/ 866775 h 3400426"/>
              <a:gd name="connsiteX42" fmla="*/ 3657600 w 13041389"/>
              <a:gd name="connsiteY42" fmla="*/ 1181100 h 3400426"/>
              <a:gd name="connsiteX43" fmla="*/ 3511550 w 13041389"/>
              <a:gd name="connsiteY43" fmla="*/ 1533525 h 3400426"/>
              <a:gd name="connsiteX44" fmla="*/ 3184525 w 13041389"/>
              <a:gd name="connsiteY44" fmla="*/ 1670050 h 3400426"/>
              <a:gd name="connsiteX45" fmla="*/ 2771775 w 13041389"/>
              <a:gd name="connsiteY45" fmla="*/ 1838325 h 3400426"/>
              <a:gd name="connsiteX46" fmla="*/ 2530475 w 13041389"/>
              <a:gd name="connsiteY46" fmla="*/ 2073275 h 3400426"/>
              <a:gd name="connsiteX47" fmla="*/ 2047875 w 13041389"/>
              <a:gd name="connsiteY47" fmla="*/ 2124075 h 3400426"/>
              <a:gd name="connsiteX48" fmla="*/ 1609725 w 13041389"/>
              <a:gd name="connsiteY48" fmla="*/ 2025650 h 3400426"/>
              <a:gd name="connsiteX49" fmla="*/ 1254125 w 13041389"/>
              <a:gd name="connsiteY49" fmla="*/ 2105025 h 3400426"/>
              <a:gd name="connsiteX50" fmla="*/ 647700 w 13041389"/>
              <a:gd name="connsiteY50" fmla="*/ 1838325 h 3400426"/>
              <a:gd name="connsiteX51" fmla="*/ 285750 w 13041389"/>
              <a:gd name="connsiteY51" fmla="*/ 1587500 h 3400426"/>
              <a:gd name="connsiteX0" fmla="*/ 285750 w 13041389"/>
              <a:gd name="connsiteY0" fmla="*/ 1587500 h 2982318"/>
              <a:gd name="connsiteX1" fmla="*/ 0 w 13041389"/>
              <a:gd name="connsiteY1" fmla="*/ 1933575 h 2982318"/>
              <a:gd name="connsiteX2" fmla="*/ 266700 w 13041389"/>
              <a:gd name="connsiteY2" fmla="*/ 1981200 h 2982318"/>
              <a:gd name="connsiteX3" fmla="*/ 536575 w 13041389"/>
              <a:gd name="connsiteY3" fmla="*/ 2016125 h 2982318"/>
              <a:gd name="connsiteX4" fmla="*/ 841375 w 13041389"/>
              <a:gd name="connsiteY4" fmla="*/ 2244725 h 2982318"/>
              <a:gd name="connsiteX5" fmla="*/ 1127125 w 13041389"/>
              <a:gd name="connsiteY5" fmla="*/ 2216150 h 2982318"/>
              <a:gd name="connsiteX6" fmla="*/ 1533525 w 13041389"/>
              <a:gd name="connsiteY6" fmla="*/ 2346325 h 2982318"/>
              <a:gd name="connsiteX7" fmla="*/ 2276475 w 13041389"/>
              <a:gd name="connsiteY7" fmla="*/ 2555875 h 2982318"/>
              <a:gd name="connsiteX8" fmla="*/ 2343150 w 13041389"/>
              <a:gd name="connsiteY8" fmla="*/ 2390775 h 2982318"/>
              <a:gd name="connsiteX9" fmla="*/ 3187700 w 13041389"/>
              <a:gd name="connsiteY9" fmla="*/ 2171700 h 2982318"/>
              <a:gd name="connsiteX10" fmla="*/ 3543300 w 13041389"/>
              <a:gd name="connsiteY10" fmla="*/ 2038350 h 2982318"/>
              <a:gd name="connsiteX11" fmla="*/ 4051300 w 13041389"/>
              <a:gd name="connsiteY11" fmla="*/ 2012950 h 2982318"/>
              <a:gd name="connsiteX12" fmla="*/ 4368800 w 13041389"/>
              <a:gd name="connsiteY12" fmla="*/ 1876425 h 2982318"/>
              <a:gd name="connsiteX13" fmla="*/ 4638675 w 13041389"/>
              <a:gd name="connsiteY13" fmla="*/ 1543050 h 2982318"/>
              <a:gd name="connsiteX14" fmla="*/ 4733925 w 13041389"/>
              <a:gd name="connsiteY14" fmla="*/ 1390650 h 2982318"/>
              <a:gd name="connsiteX15" fmla="*/ 5305425 w 13041389"/>
              <a:gd name="connsiteY15" fmla="*/ 1295400 h 2982318"/>
              <a:gd name="connsiteX16" fmla="*/ 5753100 w 13041389"/>
              <a:gd name="connsiteY16" fmla="*/ 1476375 h 2982318"/>
              <a:gd name="connsiteX17" fmla="*/ 6143625 w 13041389"/>
              <a:gd name="connsiteY17" fmla="*/ 1743075 h 2982318"/>
              <a:gd name="connsiteX18" fmla="*/ 6543675 w 13041389"/>
              <a:gd name="connsiteY18" fmla="*/ 1724025 h 2982318"/>
              <a:gd name="connsiteX19" fmla="*/ 6981825 w 13041389"/>
              <a:gd name="connsiteY19" fmla="*/ 2066925 h 2982318"/>
              <a:gd name="connsiteX20" fmla="*/ 7343775 w 13041389"/>
              <a:gd name="connsiteY20" fmla="*/ 2324100 h 2982318"/>
              <a:gd name="connsiteX21" fmla="*/ 7581900 w 13041389"/>
              <a:gd name="connsiteY21" fmla="*/ 2743200 h 2982318"/>
              <a:gd name="connsiteX22" fmla="*/ 8724998 w 13041389"/>
              <a:gd name="connsiteY22" fmla="*/ 2047597 h 2982318"/>
              <a:gd name="connsiteX23" fmla="*/ 9734700 w 13041389"/>
              <a:gd name="connsiteY23" fmla="*/ 2352263 h 2982318"/>
              <a:gd name="connsiteX24" fmla="*/ 10469635 w 13041389"/>
              <a:gd name="connsiteY24" fmla="*/ 2581807 h 2982318"/>
              <a:gd name="connsiteX25" fmla="*/ 11612705 w 13041389"/>
              <a:gd name="connsiteY25" fmla="*/ 2391438 h 2982318"/>
              <a:gd name="connsiteX26" fmla="*/ 12469819 w 13041389"/>
              <a:gd name="connsiteY26" fmla="*/ 2829814 h 2982318"/>
              <a:gd name="connsiteX27" fmla="*/ 13003210 w 13041389"/>
              <a:gd name="connsiteY27" fmla="*/ 2982317 h 2982318"/>
              <a:gd name="connsiteX28" fmla="*/ 13041389 w 13041389"/>
              <a:gd name="connsiteY28" fmla="*/ 2487131 h 2982318"/>
              <a:gd name="connsiteX29" fmla="*/ 11814027 w 13041389"/>
              <a:gd name="connsiteY29" fmla="*/ 1975258 h 2982318"/>
              <a:gd name="connsiteX30" fmla="*/ 10450457 w 13041389"/>
              <a:gd name="connsiteY30" fmla="*/ 1801178 h 2982318"/>
              <a:gd name="connsiteX31" fmla="*/ 9536059 w 13041389"/>
              <a:gd name="connsiteY31" fmla="*/ 1763338 h 2982318"/>
              <a:gd name="connsiteX32" fmla="*/ 8477250 w 13041389"/>
              <a:gd name="connsiteY32" fmla="*/ 542925 h 2982318"/>
              <a:gd name="connsiteX33" fmla="*/ 7781925 w 13041389"/>
              <a:gd name="connsiteY33" fmla="*/ 523875 h 2982318"/>
              <a:gd name="connsiteX34" fmla="*/ 7077075 w 13041389"/>
              <a:gd name="connsiteY34" fmla="*/ 419100 h 2982318"/>
              <a:gd name="connsiteX35" fmla="*/ 6638925 w 13041389"/>
              <a:gd name="connsiteY35" fmla="*/ 142875 h 2982318"/>
              <a:gd name="connsiteX36" fmla="*/ 6391275 w 13041389"/>
              <a:gd name="connsiteY36" fmla="*/ 0 h 2982318"/>
              <a:gd name="connsiteX37" fmla="*/ 5934075 w 13041389"/>
              <a:gd name="connsiteY37" fmla="*/ 114300 h 2982318"/>
              <a:gd name="connsiteX38" fmla="*/ 5391150 w 13041389"/>
              <a:gd name="connsiteY38" fmla="*/ 361950 h 2982318"/>
              <a:gd name="connsiteX39" fmla="*/ 4829175 w 13041389"/>
              <a:gd name="connsiteY39" fmla="*/ 428625 h 2982318"/>
              <a:gd name="connsiteX40" fmla="*/ 4267200 w 13041389"/>
              <a:gd name="connsiteY40" fmla="*/ 723900 h 2982318"/>
              <a:gd name="connsiteX41" fmla="*/ 3914775 w 13041389"/>
              <a:gd name="connsiteY41" fmla="*/ 866775 h 2982318"/>
              <a:gd name="connsiteX42" fmla="*/ 3657600 w 13041389"/>
              <a:gd name="connsiteY42" fmla="*/ 1181100 h 2982318"/>
              <a:gd name="connsiteX43" fmla="*/ 3511550 w 13041389"/>
              <a:gd name="connsiteY43" fmla="*/ 1533525 h 2982318"/>
              <a:gd name="connsiteX44" fmla="*/ 3184525 w 13041389"/>
              <a:gd name="connsiteY44" fmla="*/ 1670050 h 2982318"/>
              <a:gd name="connsiteX45" fmla="*/ 2771775 w 13041389"/>
              <a:gd name="connsiteY45" fmla="*/ 1838325 h 2982318"/>
              <a:gd name="connsiteX46" fmla="*/ 2530475 w 13041389"/>
              <a:gd name="connsiteY46" fmla="*/ 2073275 h 2982318"/>
              <a:gd name="connsiteX47" fmla="*/ 2047875 w 13041389"/>
              <a:gd name="connsiteY47" fmla="*/ 2124075 h 2982318"/>
              <a:gd name="connsiteX48" fmla="*/ 1609725 w 13041389"/>
              <a:gd name="connsiteY48" fmla="*/ 2025650 h 2982318"/>
              <a:gd name="connsiteX49" fmla="*/ 1254125 w 13041389"/>
              <a:gd name="connsiteY49" fmla="*/ 2105025 h 2982318"/>
              <a:gd name="connsiteX50" fmla="*/ 647700 w 13041389"/>
              <a:gd name="connsiteY50" fmla="*/ 1838325 h 2982318"/>
              <a:gd name="connsiteX51" fmla="*/ 285750 w 13041389"/>
              <a:gd name="connsiteY51" fmla="*/ 1587500 h 2982318"/>
              <a:gd name="connsiteX0" fmla="*/ 285750 w 13041389"/>
              <a:gd name="connsiteY0" fmla="*/ 1587500 h 2982318"/>
              <a:gd name="connsiteX1" fmla="*/ 0 w 13041389"/>
              <a:gd name="connsiteY1" fmla="*/ 1933575 h 2982318"/>
              <a:gd name="connsiteX2" fmla="*/ 266700 w 13041389"/>
              <a:gd name="connsiteY2" fmla="*/ 1981200 h 2982318"/>
              <a:gd name="connsiteX3" fmla="*/ 536575 w 13041389"/>
              <a:gd name="connsiteY3" fmla="*/ 2016125 h 2982318"/>
              <a:gd name="connsiteX4" fmla="*/ 841375 w 13041389"/>
              <a:gd name="connsiteY4" fmla="*/ 2244725 h 2982318"/>
              <a:gd name="connsiteX5" fmla="*/ 1127125 w 13041389"/>
              <a:gd name="connsiteY5" fmla="*/ 2216150 h 2982318"/>
              <a:gd name="connsiteX6" fmla="*/ 1533525 w 13041389"/>
              <a:gd name="connsiteY6" fmla="*/ 2346325 h 2982318"/>
              <a:gd name="connsiteX7" fmla="*/ 2276475 w 13041389"/>
              <a:gd name="connsiteY7" fmla="*/ 2555875 h 2982318"/>
              <a:gd name="connsiteX8" fmla="*/ 2343150 w 13041389"/>
              <a:gd name="connsiteY8" fmla="*/ 2390775 h 2982318"/>
              <a:gd name="connsiteX9" fmla="*/ 3187700 w 13041389"/>
              <a:gd name="connsiteY9" fmla="*/ 2171700 h 2982318"/>
              <a:gd name="connsiteX10" fmla="*/ 3543300 w 13041389"/>
              <a:gd name="connsiteY10" fmla="*/ 2038350 h 2982318"/>
              <a:gd name="connsiteX11" fmla="*/ 4051300 w 13041389"/>
              <a:gd name="connsiteY11" fmla="*/ 2012950 h 2982318"/>
              <a:gd name="connsiteX12" fmla="*/ 4368800 w 13041389"/>
              <a:gd name="connsiteY12" fmla="*/ 1876425 h 2982318"/>
              <a:gd name="connsiteX13" fmla="*/ 4638675 w 13041389"/>
              <a:gd name="connsiteY13" fmla="*/ 1543050 h 2982318"/>
              <a:gd name="connsiteX14" fmla="*/ 4733925 w 13041389"/>
              <a:gd name="connsiteY14" fmla="*/ 1390650 h 2982318"/>
              <a:gd name="connsiteX15" fmla="*/ 5305425 w 13041389"/>
              <a:gd name="connsiteY15" fmla="*/ 1295400 h 2982318"/>
              <a:gd name="connsiteX16" fmla="*/ 5753100 w 13041389"/>
              <a:gd name="connsiteY16" fmla="*/ 1476375 h 2982318"/>
              <a:gd name="connsiteX17" fmla="*/ 6143625 w 13041389"/>
              <a:gd name="connsiteY17" fmla="*/ 1743075 h 2982318"/>
              <a:gd name="connsiteX18" fmla="*/ 6543675 w 13041389"/>
              <a:gd name="connsiteY18" fmla="*/ 1724025 h 2982318"/>
              <a:gd name="connsiteX19" fmla="*/ 6981825 w 13041389"/>
              <a:gd name="connsiteY19" fmla="*/ 2066925 h 2982318"/>
              <a:gd name="connsiteX20" fmla="*/ 7343775 w 13041389"/>
              <a:gd name="connsiteY20" fmla="*/ 2324100 h 2982318"/>
              <a:gd name="connsiteX21" fmla="*/ 7562849 w 13041389"/>
              <a:gd name="connsiteY21" fmla="*/ 2609823 h 2982318"/>
              <a:gd name="connsiteX22" fmla="*/ 8724998 w 13041389"/>
              <a:gd name="connsiteY22" fmla="*/ 2047597 h 2982318"/>
              <a:gd name="connsiteX23" fmla="*/ 9734700 w 13041389"/>
              <a:gd name="connsiteY23" fmla="*/ 2352263 h 2982318"/>
              <a:gd name="connsiteX24" fmla="*/ 10469635 w 13041389"/>
              <a:gd name="connsiteY24" fmla="*/ 2581807 h 2982318"/>
              <a:gd name="connsiteX25" fmla="*/ 11612705 w 13041389"/>
              <a:gd name="connsiteY25" fmla="*/ 2391438 h 2982318"/>
              <a:gd name="connsiteX26" fmla="*/ 12469819 w 13041389"/>
              <a:gd name="connsiteY26" fmla="*/ 2829814 h 2982318"/>
              <a:gd name="connsiteX27" fmla="*/ 13003210 w 13041389"/>
              <a:gd name="connsiteY27" fmla="*/ 2982317 h 2982318"/>
              <a:gd name="connsiteX28" fmla="*/ 13041389 w 13041389"/>
              <a:gd name="connsiteY28" fmla="*/ 2487131 h 2982318"/>
              <a:gd name="connsiteX29" fmla="*/ 11814027 w 13041389"/>
              <a:gd name="connsiteY29" fmla="*/ 1975258 h 2982318"/>
              <a:gd name="connsiteX30" fmla="*/ 10450457 w 13041389"/>
              <a:gd name="connsiteY30" fmla="*/ 1801178 h 2982318"/>
              <a:gd name="connsiteX31" fmla="*/ 9536059 w 13041389"/>
              <a:gd name="connsiteY31" fmla="*/ 1763338 h 2982318"/>
              <a:gd name="connsiteX32" fmla="*/ 8477250 w 13041389"/>
              <a:gd name="connsiteY32" fmla="*/ 542925 h 2982318"/>
              <a:gd name="connsiteX33" fmla="*/ 7781925 w 13041389"/>
              <a:gd name="connsiteY33" fmla="*/ 523875 h 2982318"/>
              <a:gd name="connsiteX34" fmla="*/ 7077075 w 13041389"/>
              <a:gd name="connsiteY34" fmla="*/ 419100 h 2982318"/>
              <a:gd name="connsiteX35" fmla="*/ 6638925 w 13041389"/>
              <a:gd name="connsiteY35" fmla="*/ 142875 h 2982318"/>
              <a:gd name="connsiteX36" fmla="*/ 6391275 w 13041389"/>
              <a:gd name="connsiteY36" fmla="*/ 0 h 2982318"/>
              <a:gd name="connsiteX37" fmla="*/ 5934075 w 13041389"/>
              <a:gd name="connsiteY37" fmla="*/ 114300 h 2982318"/>
              <a:gd name="connsiteX38" fmla="*/ 5391150 w 13041389"/>
              <a:gd name="connsiteY38" fmla="*/ 361950 h 2982318"/>
              <a:gd name="connsiteX39" fmla="*/ 4829175 w 13041389"/>
              <a:gd name="connsiteY39" fmla="*/ 428625 h 2982318"/>
              <a:gd name="connsiteX40" fmla="*/ 4267200 w 13041389"/>
              <a:gd name="connsiteY40" fmla="*/ 723900 h 2982318"/>
              <a:gd name="connsiteX41" fmla="*/ 3914775 w 13041389"/>
              <a:gd name="connsiteY41" fmla="*/ 866775 h 2982318"/>
              <a:gd name="connsiteX42" fmla="*/ 3657600 w 13041389"/>
              <a:gd name="connsiteY42" fmla="*/ 1181100 h 2982318"/>
              <a:gd name="connsiteX43" fmla="*/ 3511550 w 13041389"/>
              <a:gd name="connsiteY43" fmla="*/ 1533525 h 2982318"/>
              <a:gd name="connsiteX44" fmla="*/ 3184525 w 13041389"/>
              <a:gd name="connsiteY44" fmla="*/ 1670050 h 2982318"/>
              <a:gd name="connsiteX45" fmla="*/ 2771775 w 13041389"/>
              <a:gd name="connsiteY45" fmla="*/ 1838325 h 2982318"/>
              <a:gd name="connsiteX46" fmla="*/ 2530475 w 13041389"/>
              <a:gd name="connsiteY46" fmla="*/ 2073275 h 2982318"/>
              <a:gd name="connsiteX47" fmla="*/ 2047875 w 13041389"/>
              <a:gd name="connsiteY47" fmla="*/ 2124075 h 2982318"/>
              <a:gd name="connsiteX48" fmla="*/ 1609725 w 13041389"/>
              <a:gd name="connsiteY48" fmla="*/ 2025650 h 2982318"/>
              <a:gd name="connsiteX49" fmla="*/ 1254125 w 13041389"/>
              <a:gd name="connsiteY49" fmla="*/ 2105025 h 2982318"/>
              <a:gd name="connsiteX50" fmla="*/ 647700 w 13041389"/>
              <a:gd name="connsiteY50" fmla="*/ 1838325 h 2982318"/>
              <a:gd name="connsiteX51" fmla="*/ 285750 w 13041389"/>
              <a:gd name="connsiteY51" fmla="*/ 1587500 h 2982318"/>
              <a:gd name="connsiteX0" fmla="*/ 285750 w 13041389"/>
              <a:gd name="connsiteY0" fmla="*/ 1587500 h 3848415"/>
              <a:gd name="connsiteX1" fmla="*/ 0 w 13041389"/>
              <a:gd name="connsiteY1" fmla="*/ 1933575 h 3848415"/>
              <a:gd name="connsiteX2" fmla="*/ 266700 w 13041389"/>
              <a:gd name="connsiteY2" fmla="*/ 1981200 h 3848415"/>
              <a:gd name="connsiteX3" fmla="*/ 536575 w 13041389"/>
              <a:gd name="connsiteY3" fmla="*/ 2016125 h 3848415"/>
              <a:gd name="connsiteX4" fmla="*/ 841375 w 13041389"/>
              <a:gd name="connsiteY4" fmla="*/ 2244725 h 3848415"/>
              <a:gd name="connsiteX5" fmla="*/ 1127125 w 13041389"/>
              <a:gd name="connsiteY5" fmla="*/ 2216150 h 3848415"/>
              <a:gd name="connsiteX6" fmla="*/ 1533525 w 13041389"/>
              <a:gd name="connsiteY6" fmla="*/ 2346325 h 3848415"/>
              <a:gd name="connsiteX7" fmla="*/ 2276475 w 13041389"/>
              <a:gd name="connsiteY7" fmla="*/ 2555875 h 3848415"/>
              <a:gd name="connsiteX8" fmla="*/ 2343150 w 13041389"/>
              <a:gd name="connsiteY8" fmla="*/ 2390775 h 3848415"/>
              <a:gd name="connsiteX9" fmla="*/ 3187700 w 13041389"/>
              <a:gd name="connsiteY9" fmla="*/ 2171700 h 3848415"/>
              <a:gd name="connsiteX10" fmla="*/ 3543300 w 13041389"/>
              <a:gd name="connsiteY10" fmla="*/ 2038350 h 3848415"/>
              <a:gd name="connsiteX11" fmla="*/ 4051300 w 13041389"/>
              <a:gd name="connsiteY11" fmla="*/ 2012950 h 3848415"/>
              <a:gd name="connsiteX12" fmla="*/ 4368800 w 13041389"/>
              <a:gd name="connsiteY12" fmla="*/ 1876425 h 3848415"/>
              <a:gd name="connsiteX13" fmla="*/ 4638675 w 13041389"/>
              <a:gd name="connsiteY13" fmla="*/ 1543050 h 3848415"/>
              <a:gd name="connsiteX14" fmla="*/ 4733925 w 13041389"/>
              <a:gd name="connsiteY14" fmla="*/ 1390650 h 3848415"/>
              <a:gd name="connsiteX15" fmla="*/ 5305425 w 13041389"/>
              <a:gd name="connsiteY15" fmla="*/ 1295400 h 3848415"/>
              <a:gd name="connsiteX16" fmla="*/ 5753100 w 13041389"/>
              <a:gd name="connsiteY16" fmla="*/ 1476375 h 3848415"/>
              <a:gd name="connsiteX17" fmla="*/ 6143625 w 13041389"/>
              <a:gd name="connsiteY17" fmla="*/ 1743075 h 3848415"/>
              <a:gd name="connsiteX18" fmla="*/ 6543675 w 13041389"/>
              <a:gd name="connsiteY18" fmla="*/ 1724025 h 3848415"/>
              <a:gd name="connsiteX19" fmla="*/ 6981825 w 13041389"/>
              <a:gd name="connsiteY19" fmla="*/ 2066925 h 3848415"/>
              <a:gd name="connsiteX20" fmla="*/ 5914852 w 13041389"/>
              <a:gd name="connsiteY20" fmla="*/ 3848415 h 3848415"/>
              <a:gd name="connsiteX21" fmla="*/ 7562849 w 13041389"/>
              <a:gd name="connsiteY21" fmla="*/ 2609823 h 3848415"/>
              <a:gd name="connsiteX22" fmla="*/ 8724998 w 13041389"/>
              <a:gd name="connsiteY22" fmla="*/ 2047597 h 3848415"/>
              <a:gd name="connsiteX23" fmla="*/ 9734700 w 13041389"/>
              <a:gd name="connsiteY23" fmla="*/ 2352263 h 3848415"/>
              <a:gd name="connsiteX24" fmla="*/ 10469635 w 13041389"/>
              <a:gd name="connsiteY24" fmla="*/ 2581807 h 3848415"/>
              <a:gd name="connsiteX25" fmla="*/ 11612705 w 13041389"/>
              <a:gd name="connsiteY25" fmla="*/ 2391438 h 3848415"/>
              <a:gd name="connsiteX26" fmla="*/ 12469819 w 13041389"/>
              <a:gd name="connsiteY26" fmla="*/ 2829814 h 3848415"/>
              <a:gd name="connsiteX27" fmla="*/ 13003210 w 13041389"/>
              <a:gd name="connsiteY27" fmla="*/ 2982317 h 3848415"/>
              <a:gd name="connsiteX28" fmla="*/ 13041389 w 13041389"/>
              <a:gd name="connsiteY28" fmla="*/ 2487131 h 3848415"/>
              <a:gd name="connsiteX29" fmla="*/ 11814027 w 13041389"/>
              <a:gd name="connsiteY29" fmla="*/ 1975258 h 3848415"/>
              <a:gd name="connsiteX30" fmla="*/ 10450457 w 13041389"/>
              <a:gd name="connsiteY30" fmla="*/ 1801178 h 3848415"/>
              <a:gd name="connsiteX31" fmla="*/ 9536059 w 13041389"/>
              <a:gd name="connsiteY31" fmla="*/ 1763338 h 3848415"/>
              <a:gd name="connsiteX32" fmla="*/ 8477250 w 13041389"/>
              <a:gd name="connsiteY32" fmla="*/ 542925 h 3848415"/>
              <a:gd name="connsiteX33" fmla="*/ 7781925 w 13041389"/>
              <a:gd name="connsiteY33" fmla="*/ 523875 h 3848415"/>
              <a:gd name="connsiteX34" fmla="*/ 7077075 w 13041389"/>
              <a:gd name="connsiteY34" fmla="*/ 419100 h 3848415"/>
              <a:gd name="connsiteX35" fmla="*/ 6638925 w 13041389"/>
              <a:gd name="connsiteY35" fmla="*/ 142875 h 3848415"/>
              <a:gd name="connsiteX36" fmla="*/ 6391275 w 13041389"/>
              <a:gd name="connsiteY36" fmla="*/ 0 h 3848415"/>
              <a:gd name="connsiteX37" fmla="*/ 5934075 w 13041389"/>
              <a:gd name="connsiteY37" fmla="*/ 114300 h 3848415"/>
              <a:gd name="connsiteX38" fmla="*/ 5391150 w 13041389"/>
              <a:gd name="connsiteY38" fmla="*/ 361950 h 3848415"/>
              <a:gd name="connsiteX39" fmla="*/ 4829175 w 13041389"/>
              <a:gd name="connsiteY39" fmla="*/ 428625 h 3848415"/>
              <a:gd name="connsiteX40" fmla="*/ 4267200 w 13041389"/>
              <a:gd name="connsiteY40" fmla="*/ 723900 h 3848415"/>
              <a:gd name="connsiteX41" fmla="*/ 3914775 w 13041389"/>
              <a:gd name="connsiteY41" fmla="*/ 866775 h 3848415"/>
              <a:gd name="connsiteX42" fmla="*/ 3657600 w 13041389"/>
              <a:gd name="connsiteY42" fmla="*/ 1181100 h 3848415"/>
              <a:gd name="connsiteX43" fmla="*/ 3511550 w 13041389"/>
              <a:gd name="connsiteY43" fmla="*/ 1533525 h 3848415"/>
              <a:gd name="connsiteX44" fmla="*/ 3184525 w 13041389"/>
              <a:gd name="connsiteY44" fmla="*/ 1670050 h 3848415"/>
              <a:gd name="connsiteX45" fmla="*/ 2771775 w 13041389"/>
              <a:gd name="connsiteY45" fmla="*/ 1838325 h 3848415"/>
              <a:gd name="connsiteX46" fmla="*/ 2530475 w 13041389"/>
              <a:gd name="connsiteY46" fmla="*/ 2073275 h 3848415"/>
              <a:gd name="connsiteX47" fmla="*/ 2047875 w 13041389"/>
              <a:gd name="connsiteY47" fmla="*/ 2124075 h 3848415"/>
              <a:gd name="connsiteX48" fmla="*/ 1609725 w 13041389"/>
              <a:gd name="connsiteY48" fmla="*/ 2025650 h 3848415"/>
              <a:gd name="connsiteX49" fmla="*/ 1254125 w 13041389"/>
              <a:gd name="connsiteY49" fmla="*/ 2105025 h 3848415"/>
              <a:gd name="connsiteX50" fmla="*/ 647700 w 13041389"/>
              <a:gd name="connsiteY50" fmla="*/ 1838325 h 3848415"/>
              <a:gd name="connsiteX51" fmla="*/ 285750 w 13041389"/>
              <a:gd name="connsiteY51" fmla="*/ 1587500 h 3848415"/>
              <a:gd name="connsiteX0" fmla="*/ 285750 w 13041389"/>
              <a:gd name="connsiteY0" fmla="*/ 1587500 h 5020285"/>
              <a:gd name="connsiteX1" fmla="*/ 0 w 13041389"/>
              <a:gd name="connsiteY1" fmla="*/ 1933575 h 5020285"/>
              <a:gd name="connsiteX2" fmla="*/ 266700 w 13041389"/>
              <a:gd name="connsiteY2" fmla="*/ 1981200 h 5020285"/>
              <a:gd name="connsiteX3" fmla="*/ 536575 w 13041389"/>
              <a:gd name="connsiteY3" fmla="*/ 2016125 h 5020285"/>
              <a:gd name="connsiteX4" fmla="*/ 841375 w 13041389"/>
              <a:gd name="connsiteY4" fmla="*/ 2244725 h 5020285"/>
              <a:gd name="connsiteX5" fmla="*/ 1127125 w 13041389"/>
              <a:gd name="connsiteY5" fmla="*/ 2216150 h 5020285"/>
              <a:gd name="connsiteX6" fmla="*/ 1533525 w 13041389"/>
              <a:gd name="connsiteY6" fmla="*/ 2346325 h 5020285"/>
              <a:gd name="connsiteX7" fmla="*/ 2276475 w 13041389"/>
              <a:gd name="connsiteY7" fmla="*/ 2555875 h 5020285"/>
              <a:gd name="connsiteX8" fmla="*/ 2343150 w 13041389"/>
              <a:gd name="connsiteY8" fmla="*/ 2390775 h 5020285"/>
              <a:gd name="connsiteX9" fmla="*/ 3187700 w 13041389"/>
              <a:gd name="connsiteY9" fmla="*/ 2171700 h 5020285"/>
              <a:gd name="connsiteX10" fmla="*/ 3543300 w 13041389"/>
              <a:gd name="connsiteY10" fmla="*/ 2038350 h 5020285"/>
              <a:gd name="connsiteX11" fmla="*/ 4051300 w 13041389"/>
              <a:gd name="connsiteY11" fmla="*/ 2012950 h 5020285"/>
              <a:gd name="connsiteX12" fmla="*/ 4368800 w 13041389"/>
              <a:gd name="connsiteY12" fmla="*/ 1876425 h 5020285"/>
              <a:gd name="connsiteX13" fmla="*/ 4638675 w 13041389"/>
              <a:gd name="connsiteY13" fmla="*/ 1543050 h 5020285"/>
              <a:gd name="connsiteX14" fmla="*/ 4733925 w 13041389"/>
              <a:gd name="connsiteY14" fmla="*/ 1390650 h 5020285"/>
              <a:gd name="connsiteX15" fmla="*/ 5305425 w 13041389"/>
              <a:gd name="connsiteY15" fmla="*/ 1295400 h 5020285"/>
              <a:gd name="connsiteX16" fmla="*/ 5753100 w 13041389"/>
              <a:gd name="connsiteY16" fmla="*/ 1476375 h 5020285"/>
              <a:gd name="connsiteX17" fmla="*/ 6143625 w 13041389"/>
              <a:gd name="connsiteY17" fmla="*/ 1743075 h 5020285"/>
              <a:gd name="connsiteX18" fmla="*/ 6543675 w 13041389"/>
              <a:gd name="connsiteY18" fmla="*/ 1724025 h 5020285"/>
              <a:gd name="connsiteX19" fmla="*/ 4619338 w 13041389"/>
              <a:gd name="connsiteY19" fmla="*/ 5020285 h 5020285"/>
              <a:gd name="connsiteX20" fmla="*/ 5914852 w 13041389"/>
              <a:gd name="connsiteY20" fmla="*/ 3848415 h 5020285"/>
              <a:gd name="connsiteX21" fmla="*/ 7562849 w 13041389"/>
              <a:gd name="connsiteY21" fmla="*/ 2609823 h 5020285"/>
              <a:gd name="connsiteX22" fmla="*/ 8724998 w 13041389"/>
              <a:gd name="connsiteY22" fmla="*/ 2047597 h 5020285"/>
              <a:gd name="connsiteX23" fmla="*/ 9734700 w 13041389"/>
              <a:gd name="connsiteY23" fmla="*/ 2352263 h 5020285"/>
              <a:gd name="connsiteX24" fmla="*/ 10469635 w 13041389"/>
              <a:gd name="connsiteY24" fmla="*/ 2581807 h 5020285"/>
              <a:gd name="connsiteX25" fmla="*/ 11612705 w 13041389"/>
              <a:gd name="connsiteY25" fmla="*/ 2391438 h 5020285"/>
              <a:gd name="connsiteX26" fmla="*/ 12469819 w 13041389"/>
              <a:gd name="connsiteY26" fmla="*/ 2829814 h 5020285"/>
              <a:gd name="connsiteX27" fmla="*/ 13003210 w 13041389"/>
              <a:gd name="connsiteY27" fmla="*/ 2982317 h 5020285"/>
              <a:gd name="connsiteX28" fmla="*/ 13041389 w 13041389"/>
              <a:gd name="connsiteY28" fmla="*/ 2487131 h 5020285"/>
              <a:gd name="connsiteX29" fmla="*/ 11814027 w 13041389"/>
              <a:gd name="connsiteY29" fmla="*/ 1975258 h 5020285"/>
              <a:gd name="connsiteX30" fmla="*/ 10450457 w 13041389"/>
              <a:gd name="connsiteY30" fmla="*/ 1801178 h 5020285"/>
              <a:gd name="connsiteX31" fmla="*/ 9536059 w 13041389"/>
              <a:gd name="connsiteY31" fmla="*/ 1763338 h 5020285"/>
              <a:gd name="connsiteX32" fmla="*/ 8477250 w 13041389"/>
              <a:gd name="connsiteY32" fmla="*/ 542925 h 5020285"/>
              <a:gd name="connsiteX33" fmla="*/ 7781925 w 13041389"/>
              <a:gd name="connsiteY33" fmla="*/ 523875 h 5020285"/>
              <a:gd name="connsiteX34" fmla="*/ 7077075 w 13041389"/>
              <a:gd name="connsiteY34" fmla="*/ 419100 h 5020285"/>
              <a:gd name="connsiteX35" fmla="*/ 6638925 w 13041389"/>
              <a:gd name="connsiteY35" fmla="*/ 142875 h 5020285"/>
              <a:gd name="connsiteX36" fmla="*/ 6391275 w 13041389"/>
              <a:gd name="connsiteY36" fmla="*/ 0 h 5020285"/>
              <a:gd name="connsiteX37" fmla="*/ 5934075 w 13041389"/>
              <a:gd name="connsiteY37" fmla="*/ 114300 h 5020285"/>
              <a:gd name="connsiteX38" fmla="*/ 5391150 w 13041389"/>
              <a:gd name="connsiteY38" fmla="*/ 361950 h 5020285"/>
              <a:gd name="connsiteX39" fmla="*/ 4829175 w 13041389"/>
              <a:gd name="connsiteY39" fmla="*/ 428625 h 5020285"/>
              <a:gd name="connsiteX40" fmla="*/ 4267200 w 13041389"/>
              <a:gd name="connsiteY40" fmla="*/ 723900 h 5020285"/>
              <a:gd name="connsiteX41" fmla="*/ 3914775 w 13041389"/>
              <a:gd name="connsiteY41" fmla="*/ 866775 h 5020285"/>
              <a:gd name="connsiteX42" fmla="*/ 3657600 w 13041389"/>
              <a:gd name="connsiteY42" fmla="*/ 1181100 h 5020285"/>
              <a:gd name="connsiteX43" fmla="*/ 3511550 w 13041389"/>
              <a:gd name="connsiteY43" fmla="*/ 1533525 h 5020285"/>
              <a:gd name="connsiteX44" fmla="*/ 3184525 w 13041389"/>
              <a:gd name="connsiteY44" fmla="*/ 1670050 h 5020285"/>
              <a:gd name="connsiteX45" fmla="*/ 2771775 w 13041389"/>
              <a:gd name="connsiteY45" fmla="*/ 1838325 h 5020285"/>
              <a:gd name="connsiteX46" fmla="*/ 2530475 w 13041389"/>
              <a:gd name="connsiteY46" fmla="*/ 2073275 h 5020285"/>
              <a:gd name="connsiteX47" fmla="*/ 2047875 w 13041389"/>
              <a:gd name="connsiteY47" fmla="*/ 2124075 h 5020285"/>
              <a:gd name="connsiteX48" fmla="*/ 1609725 w 13041389"/>
              <a:gd name="connsiteY48" fmla="*/ 2025650 h 5020285"/>
              <a:gd name="connsiteX49" fmla="*/ 1254125 w 13041389"/>
              <a:gd name="connsiteY49" fmla="*/ 2105025 h 5020285"/>
              <a:gd name="connsiteX50" fmla="*/ 647700 w 13041389"/>
              <a:gd name="connsiteY50" fmla="*/ 1838325 h 5020285"/>
              <a:gd name="connsiteX51" fmla="*/ 285750 w 13041389"/>
              <a:gd name="connsiteY51" fmla="*/ 1587500 h 5020285"/>
              <a:gd name="connsiteX0" fmla="*/ 285750 w 13041389"/>
              <a:gd name="connsiteY0" fmla="*/ 1587500 h 5020285"/>
              <a:gd name="connsiteX1" fmla="*/ 0 w 13041389"/>
              <a:gd name="connsiteY1" fmla="*/ 1933575 h 5020285"/>
              <a:gd name="connsiteX2" fmla="*/ 266700 w 13041389"/>
              <a:gd name="connsiteY2" fmla="*/ 1981200 h 5020285"/>
              <a:gd name="connsiteX3" fmla="*/ 536575 w 13041389"/>
              <a:gd name="connsiteY3" fmla="*/ 2016125 h 5020285"/>
              <a:gd name="connsiteX4" fmla="*/ 841375 w 13041389"/>
              <a:gd name="connsiteY4" fmla="*/ 2244725 h 5020285"/>
              <a:gd name="connsiteX5" fmla="*/ 1127125 w 13041389"/>
              <a:gd name="connsiteY5" fmla="*/ 2216150 h 5020285"/>
              <a:gd name="connsiteX6" fmla="*/ 1533525 w 13041389"/>
              <a:gd name="connsiteY6" fmla="*/ 2346325 h 5020285"/>
              <a:gd name="connsiteX7" fmla="*/ 2276475 w 13041389"/>
              <a:gd name="connsiteY7" fmla="*/ 2555875 h 5020285"/>
              <a:gd name="connsiteX8" fmla="*/ 2343150 w 13041389"/>
              <a:gd name="connsiteY8" fmla="*/ 2390775 h 5020285"/>
              <a:gd name="connsiteX9" fmla="*/ 3187700 w 13041389"/>
              <a:gd name="connsiteY9" fmla="*/ 2171700 h 5020285"/>
              <a:gd name="connsiteX10" fmla="*/ 3543300 w 13041389"/>
              <a:gd name="connsiteY10" fmla="*/ 2038350 h 5020285"/>
              <a:gd name="connsiteX11" fmla="*/ 4051300 w 13041389"/>
              <a:gd name="connsiteY11" fmla="*/ 2012950 h 5020285"/>
              <a:gd name="connsiteX12" fmla="*/ 4368800 w 13041389"/>
              <a:gd name="connsiteY12" fmla="*/ 1876425 h 5020285"/>
              <a:gd name="connsiteX13" fmla="*/ 4638675 w 13041389"/>
              <a:gd name="connsiteY13" fmla="*/ 1543050 h 5020285"/>
              <a:gd name="connsiteX14" fmla="*/ 4733925 w 13041389"/>
              <a:gd name="connsiteY14" fmla="*/ 1390650 h 5020285"/>
              <a:gd name="connsiteX15" fmla="*/ 5305425 w 13041389"/>
              <a:gd name="connsiteY15" fmla="*/ 1295400 h 5020285"/>
              <a:gd name="connsiteX16" fmla="*/ 5753100 w 13041389"/>
              <a:gd name="connsiteY16" fmla="*/ 1476375 h 5020285"/>
              <a:gd name="connsiteX17" fmla="*/ 6143625 w 13041389"/>
              <a:gd name="connsiteY17" fmla="*/ 1743075 h 5020285"/>
              <a:gd name="connsiteX18" fmla="*/ 4200238 w 13041389"/>
              <a:gd name="connsiteY18" fmla="*/ 5001301 h 5020285"/>
              <a:gd name="connsiteX19" fmla="*/ 4619338 w 13041389"/>
              <a:gd name="connsiteY19" fmla="*/ 5020285 h 5020285"/>
              <a:gd name="connsiteX20" fmla="*/ 5914852 w 13041389"/>
              <a:gd name="connsiteY20" fmla="*/ 3848415 h 5020285"/>
              <a:gd name="connsiteX21" fmla="*/ 7562849 w 13041389"/>
              <a:gd name="connsiteY21" fmla="*/ 2609823 h 5020285"/>
              <a:gd name="connsiteX22" fmla="*/ 8724998 w 13041389"/>
              <a:gd name="connsiteY22" fmla="*/ 2047597 h 5020285"/>
              <a:gd name="connsiteX23" fmla="*/ 9734700 w 13041389"/>
              <a:gd name="connsiteY23" fmla="*/ 2352263 h 5020285"/>
              <a:gd name="connsiteX24" fmla="*/ 10469635 w 13041389"/>
              <a:gd name="connsiteY24" fmla="*/ 2581807 h 5020285"/>
              <a:gd name="connsiteX25" fmla="*/ 11612705 w 13041389"/>
              <a:gd name="connsiteY25" fmla="*/ 2391438 h 5020285"/>
              <a:gd name="connsiteX26" fmla="*/ 12469819 w 13041389"/>
              <a:gd name="connsiteY26" fmla="*/ 2829814 h 5020285"/>
              <a:gd name="connsiteX27" fmla="*/ 13003210 w 13041389"/>
              <a:gd name="connsiteY27" fmla="*/ 2982317 h 5020285"/>
              <a:gd name="connsiteX28" fmla="*/ 13041389 w 13041389"/>
              <a:gd name="connsiteY28" fmla="*/ 2487131 h 5020285"/>
              <a:gd name="connsiteX29" fmla="*/ 11814027 w 13041389"/>
              <a:gd name="connsiteY29" fmla="*/ 1975258 h 5020285"/>
              <a:gd name="connsiteX30" fmla="*/ 10450457 w 13041389"/>
              <a:gd name="connsiteY30" fmla="*/ 1801178 h 5020285"/>
              <a:gd name="connsiteX31" fmla="*/ 9536059 w 13041389"/>
              <a:gd name="connsiteY31" fmla="*/ 1763338 h 5020285"/>
              <a:gd name="connsiteX32" fmla="*/ 8477250 w 13041389"/>
              <a:gd name="connsiteY32" fmla="*/ 542925 h 5020285"/>
              <a:gd name="connsiteX33" fmla="*/ 7781925 w 13041389"/>
              <a:gd name="connsiteY33" fmla="*/ 523875 h 5020285"/>
              <a:gd name="connsiteX34" fmla="*/ 7077075 w 13041389"/>
              <a:gd name="connsiteY34" fmla="*/ 419100 h 5020285"/>
              <a:gd name="connsiteX35" fmla="*/ 6638925 w 13041389"/>
              <a:gd name="connsiteY35" fmla="*/ 142875 h 5020285"/>
              <a:gd name="connsiteX36" fmla="*/ 6391275 w 13041389"/>
              <a:gd name="connsiteY36" fmla="*/ 0 h 5020285"/>
              <a:gd name="connsiteX37" fmla="*/ 5934075 w 13041389"/>
              <a:gd name="connsiteY37" fmla="*/ 114300 h 5020285"/>
              <a:gd name="connsiteX38" fmla="*/ 5391150 w 13041389"/>
              <a:gd name="connsiteY38" fmla="*/ 361950 h 5020285"/>
              <a:gd name="connsiteX39" fmla="*/ 4829175 w 13041389"/>
              <a:gd name="connsiteY39" fmla="*/ 428625 h 5020285"/>
              <a:gd name="connsiteX40" fmla="*/ 4267200 w 13041389"/>
              <a:gd name="connsiteY40" fmla="*/ 723900 h 5020285"/>
              <a:gd name="connsiteX41" fmla="*/ 3914775 w 13041389"/>
              <a:gd name="connsiteY41" fmla="*/ 866775 h 5020285"/>
              <a:gd name="connsiteX42" fmla="*/ 3657600 w 13041389"/>
              <a:gd name="connsiteY42" fmla="*/ 1181100 h 5020285"/>
              <a:gd name="connsiteX43" fmla="*/ 3511550 w 13041389"/>
              <a:gd name="connsiteY43" fmla="*/ 1533525 h 5020285"/>
              <a:gd name="connsiteX44" fmla="*/ 3184525 w 13041389"/>
              <a:gd name="connsiteY44" fmla="*/ 1670050 h 5020285"/>
              <a:gd name="connsiteX45" fmla="*/ 2771775 w 13041389"/>
              <a:gd name="connsiteY45" fmla="*/ 1838325 h 5020285"/>
              <a:gd name="connsiteX46" fmla="*/ 2530475 w 13041389"/>
              <a:gd name="connsiteY46" fmla="*/ 2073275 h 5020285"/>
              <a:gd name="connsiteX47" fmla="*/ 2047875 w 13041389"/>
              <a:gd name="connsiteY47" fmla="*/ 2124075 h 5020285"/>
              <a:gd name="connsiteX48" fmla="*/ 1609725 w 13041389"/>
              <a:gd name="connsiteY48" fmla="*/ 2025650 h 5020285"/>
              <a:gd name="connsiteX49" fmla="*/ 1254125 w 13041389"/>
              <a:gd name="connsiteY49" fmla="*/ 2105025 h 5020285"/>
              <a:gd name="connsiteX50" fmla="*/ 647700 w 13041389"/>
              <a:gd name="connsiteY50" fmla="*/ 1838325 h 5020285"/>
              <a:gd name="connsiteX51" fmla="*/ 285750 w 13041389"/>
              <a:gd name="connsiteY51" fmla="*/ 1587500 h 5020285"/>
              <a:gd name="connsiteX0" fmla="*/ 285750 w 13041389"/>
              <a:gd name="connsiteY0" fmla="*/ 1587500 h 6601830"/>
              <a:gd name="connsiteX1" fmla="*/ 0 w 13041389"/>
              <a:gd name="connsiteY1" fmla="*/ 1933575 h 6601830"/>
              <a:gd name="connsiteX2" fmla="*/ 266700 w 13041389"/>
              <a:gd name="connsiteY2" fmla="*/ 1981200 h 6601830"/>
              <a:gd name="connsiteX3" fmla="*/ 536575 w 13041389"/>
              <a:gd name="connsiteY3" fmla="*/ 2016125 h 6601830"/>
              <a:gd name="connsiteX4" fmla="*/ 841375 w 13041389"/>
              <a:gd name="connsiteY4" fmla="*/ 2244725 h 6601830"/>
              <a:gd name="connsiteX5" fmla="*/ 1127125 w 13041389"/>
              <a:gd name="connsiteY5" fmla="*/ 2216150 h 6601830"/>
              <a:gd name="connsiteX6" fmla="*/ 1533525 w 13041389"/>
              <a:gd name="connsiteY6" fmla="*/ 2346325 h 6601830"/>
              <a:gd name="connsiteX7" fmla="*/ 2276475 w 13041389"/>
              <a:gd name="connsiteY7" fmla="*/ 2555875 h 6601830"/>
              <a:gd name="connsiteX8" fmla="*/ 2343150 w 13041389"/>
              <a:gd name="connsiteY8" fmla="*/ 2390775 h 6601830"/>
              <a:gd name="connsiteX9" fmla="*/ 3187700 w 13041389"/>
              <a:gd name="connsiteY9" fmla="*/ 2171700 h 6601830"/>
              <a:gd name="connsiteX10" fmla="*/ 3543300 w 13041389"/>
              <a:gd name="connsiteY10" fmla="*/ 2038350 h 6601830"/>
              <a:gd name="connsiteX11" fmla="*/ 4051300 w 13041389"/>
              <a:gd name="connsiteY11" fmla="*/ 2012950 h 6601830"/>
              <a:gd name="connsiteX12" fmla="*/ 4368800 w 13041389"/>
              <a:gd name="connsiteY12" fmla="*/ 1876425 h 6601830"/>
              <a:gd name="connsiteX13" fmla="*/ 4638675 w 13041389"/>
              <a:gd name="connsiteY13" fmla="*/ 1543050 h 6601830"/>
              <a:gd name="connsiteX14" fmla="*/ 4733925 w 13041389"/>
              <a:gd name="connsiteY14" fmla="*/ 1390650 h 6601830"/>
              <a:gd name="connsiteX15" fmla="*/ 5305425 w 13041389"/>
              <a:gd name="connsiteY15" fmla="*/ 1295400 h 6601830"/>
              <a:gd name="connsiteX16" fmla="*/ 5753100 w 13041389"/>
              <a:gd name="connsiteY16" fmla="*/ 1476375 h 6601830"/>
              <a:gd name="connsiteX17" fmla="*/ 2695155 w 13041389"/>
              <a:gd name="connsiteY17" fmla="*/ 6601830 h 6601830"/>
              <a:gd name="connsiteX18" fmla="*/ 4200238 w 13041389"/>
              <a:gd name="connsiteY18" fmla="*/ 5001301 h 6601830"/>
              <a:gd name="connsiteX19" fmla="*/ 4619338 w 13041389"/>
              <a:gd name="connsiteY19" fmla="*/ 5020285 h 6601830"/>
              <a:gd name="connsiteX20" fmla="*/ 5914852 w 13041389"/>
              <a:gd name="connsiteY20" fmla="*/ 3848415 h 6601830"/>
              <a:gd name="connsiteX21" fmla="*/ 7562849 w 13041389"/>
              <a:gd name="connsiteY21" fmla="*/ 2609823 h 6601830"/>
              <a:gd name="connsiteX22" fmla="*/ 8724998 w 13041389"/>
              <a:gd name="connsiteY22" fmla="*/ 2047597 h 6601830"/>
              <a:gd name="connsiteX23" fmla="*/ 9734700 w 13041389"/>
              <a:gd name="connsiteY23" fmla="*/ 2352263 h 6601830"/>
              <a:gd name="connsiteX24" fmla="*/ 10469635 w 13041389"/>
              <a:gd name="connsiteY24" fmla="*/ 2581807 h 6601830"/>
              <a:gd name="connsiteX25" fmla="*/ 11612705 w 13041389"/>
              <a:gd name="connsiteY25" fmla="*/ 2391438 h 6601830"/>
              <a:gd name="connsiteX26" fmla="*/ 12469819 w 13041389"/>
              <a:gd name="connsiteY26" fmla="*/ 2829814 h 6601830"/>
              <a:gd name="connsiteX27" fmla="*/ 13003210 w 13041389"/>
              <a:gd name="connsiteY27" fmla="*/ 2982317 h 6601830"/>
              <a:gd name="connsiteX28" fmla="*/ 13041389 w 13041389"/>
              <a:gd name="connsiteY28" fmla="*/ 2487131 h 6601830"/>
              <a:gd name="connsiteX29" fmla="*/ 11814027 w 13041389"/>
              <a:gd name="connsiteY29" fmla="*/ 1975258 h 6601830"/>
              <a:gd name="connsiteX30" fmla="*/ 10450457 w 13041389"/>
              <a:gd name="connsiteY30" fmla="*/ 1801178 h 6601830"/>
              <a:gd name="connsiteX31" fmla="*/ 9536059 w 13041389"/>
              <a:gd name="connsiteY31" fmla="*/ 1763338 h 6601830"/>
              <a:gd name="connsiteX32" fmla="*/ 8477250 w 13041389"/>
              <a:gd name="connsiteY32" fmla="*/ 542925 h 6601830"/>
              <a:gd name="connsiteX33" fmla="*/ 7781925 w 13041389"/>
              <a:gd name="connsiteY33" fmla="*/ 523875 h 6601830"/>
              <a:gd name="connsiteX34" fmla="*/ 7077075 w 13041389"/>
              <a:gd name="connsiteY34" fmla="*/ 419100 h 6601830"/>
              <a:gd name="connsiteX35" fmla="*/ 6638925 w 13041389"/>
              <a:gd name="connsiteY35" fmla="*/ 142875 h 6601830"/>
              <a:gd name="connsiteX36" fmla="*/ 6391275 w 13041389"/>
              <a:gd name="connsiteY36" fmla="*/ 0 h 6601830"/>
              <a:gd name="connsiteX37" fmla="*/ 5934075 w 13041389"/>
              <a:gd name="connsiteY37" fmla="*/ 114300 h 6601830"/>
              <a:gd name="connsiteX38" fmla="*/ 5391150 w 13041389"/>
              <a:gd name="connsiteY38" fmla="*/ 361950 h 6601830"/>
              <a:gd name="connsiteX39" fmla="*/ 4829175 w 13041389"/>
              <a:gd name="connsiteY39" fmla="*/ 428625 h 6601830"/>
              <a:gd name="connsiteX40" fmla="*/ 4267200 w 13041389"/>
              <a:gd name="connsiteY40" fmla="*/ 723900 h 6601830"/>
              <a:gd name="connsiteX41" fmla="*/ 3914775 w 13041389"/>
              <a:gd name="connsiteY41" fmla="*/ 866775 h 6601830"/>
              <a:gd name="connsiteX42" fmla="*/ 3657600 w 13041389"/>
              <a:gd name="connsiteY42" fmla="*/ 1181100 h 6601830"/>
              <a:gd name="connsiteX43" fmla="*/ 3511550 w 13041389"/>
              <a:gd name="connsiteY43" fmla="*/ 1533525 h 6601830"/>
              <a:gd name="connsiteX44" fmla="*/ 3184525 w 13041389"/>
              <a:gd name="connsiteY44" fmla="*/ 1670050 h 6601830"/>
              <a:gd name="connsiteX45" fmla="*/ 2771775 w 13041389"/>
              <a:gd name="connsiteY45" fmla="*/ 1838325 h 6601830"/>
              <a:gd name="connsiteX46" fmla="*/ 2530475 w 13041389"/>
              <a:gd name="connsiteY46" fmla="*/ 2073275 h 6601830"/>
              <a:gd name="connsiteX47" fmla="*/ 2047875 w 13041389"/>
              <a:gd name="connsiteY47" fmla="*/ 2124075 h 6601830"/>
              <a:gd name="connsiteX48" fmla="*/ 1609725 w 13041389"/>
              <a:gd name="connsiteY48" fmla="*/ 2025650 h 6601830"/>
              <a:gd name="connsiteX49" fmla="*/ 1254125 w 13041389"/>
              <a:gd name="connsiteY49" fmla="*/ 2105025 h 6601830"/>
              <a:gd name="connsiteX50" fmla="*/ 647700 w 13041389"/>
              <a:gd name="connsiteY50" fmla="*/ 1838325 h 6601830"/>
              <a:gd name="connsiteX51" fmla="*/ 285750 w 13041389"/>
              <a:gd name="connsiteY51" fmla="*/ 1587500 h 6601830"/>
              <a:gd name="connsiteX0" fmla="*/ 285750 w 13041389"/>
              <a:gd name="connsiteY0" fmla="*/ 1587500 h 6601830"/>
              <a:gd name="connsiteX1" fmla="*/ 0 w 13041389"/>
              <a:gd name="connsiteY1" fmla="*/ 1933575 h 6601830"/>
              <a:gd name="connsiteX2" fmla="*/ 266700 w 13041389"/>
              <a:gd name="connsiteY2" fmla="*/ 1981200 h 6601830"/>
              <a:gd name="connsiteX3" fmla="*/ 536575 w 13041389"/>
              <a:gd name="connsiteY3" fmla="*/ 2016125 h 6601830"/>
              <a:gd name="connsiteX4" fmla="*/ 841375 w 13041389"/>
              <a:gd name="connsiteY4" fmla="*/ 2244725 h 6601830"/>
              <a:gd name="connsiteX5" fmla="*/ 1127125 w 13041389"/>
              <a:gd name="connsiteY5" fmla="*/ 2216150 h 6601830"/>
              <a:gd name="connsiteX6" fmla="*/ 1533525 w 13041389"/>
              <a:gd name="connsiteY6" fmla="*/ 2346325 h 6601830"/>
              <a:gd name="connsiteX7" fmla="*/ 2276475 w 13041389"/>
              <a:gd name="connsiteY7" fmla="*/ 2555875 h 6601830"/>
              <a:gd name="connsiteX8" fmla="*/ 2343150 w 13041389"/>
              <a:gd name="connsiteY8" fmla="*/ 2390775 h 6601830"/>
              <a:gd name="connsiteX9" fmla="*/ 3187700 w 13041389"/>
              <a:gd name="connsiteY9" fmla="*/ 2171700 h 6601830"/>
              <a:gd name="connsiteX10" fmla="*/ 3543300 w 13041389"/>
              <a:gd name="connsiteY10" fmla="*/ 2038350 h 6601830"/>
              <a:gd name="connsiteX11" fmla="*/ 4051300 w 13041389"/>
              <a:gd name="connsiteY11" fmla="*/ 2012950 h 6601830"/>
              <a:gd name="connsiteX12" fmla="*/ 4368800 w 13041389"/>
              <a:gd name="connsiteY12" fmla="*/ 1876425 h 6601830"/>
              <a:gd name="connsiteX13" fmla="*/ 4638675 w 13041389"/>
              <a:gd name="connsiteY13" fmla="*/ 1543050 h 6601830"/>
              <a:gd name="connsiteX14" fmla="*/ 4733925 w 13041389"/>
              <a:gd name="connsiteY14" fmla="*/ 1390650 h 6601830"/>
              <a:gd name="connsiteX15" fmla="*/ 5305425 w 13041389"/>
              <a:gd name="connsiteY15" fmla="*/ 1295400 h 6601830"/>
              <a:gd name="connsiteX16" fmla="*/ 1961687 w 13041389"/>
              <a:gd name="connsiteY16" fmla="*/ 6544722 h 6601830"/>
              <a:gd name="connsiteX17" fmla="*/ 2695155 w 13041389"/>
              <a:gd name="connsiteY17" fmla="*/ 6601830 h 6601830"/>
              <a:gd name="connsiteX18" fmla="*/ 4200238 w 13041389"/>
              <a:gd name="connsiteY18" fmla="*/ 5001301 h 6601830"/>
              <a:gd name="connsiteX19" fmla="*/ 4619338 w 13041389"/>
              <a:gd name="connsiteY19" fmla="*/ 5020285 h 6601830"/>
              <a:gd name="connsiteX20" fmla="*/ 5914852 w 13041389"/>
              <a:gd name="connsiteY20" fmla="*/ 3848415 h 6601830"/>
              <a:gd name="connsiteX21" fmla="*/ 7562849 w 13041389"/>
              <a:gd name="connsiteY21" fmla="*/ 2609823 h 6601830"/>
              <a:gd name="connsiteX22" fmla="*/ 8724998 w 13041389"/>
              <a:gd name="connsiteY22" fmla="*/ 2047597 h 6601830"/>
              <a:gd name="connsiteX23" fmla="*/ 9734700 w 13041389"/>
              <a:gd name="connsiteY23" fmla="*/ 2352263 h 6601830"/>
              <a:gd name="connsiteX24" fmla="*/ 10469635 w 13041389"/>
              <a:gd name="connsiteY24" fmla="*/ 2581807 h 6601830"/>
              <a:gd name="connsiteX25" fmla="*/ 11612705 w 13041389"/>
              <a:gd name="connsiteY25" fmla="*/ 2391438 h 6601830"/>
              <a:gd name="connsiteX26" fmla="*/ 12469819 w 13041389"/>
              <a:gd name="connsiteY26" fmla="*/ 2829814 h 6601830"/>
              <a:gd name="connsiteX27" fmla="*/ 13003210 w 13041389"/>
              <a:gd name="connsiteY27" fmla="*/ 2982317 h 6601830"/>
              <a:gd name="connsiteX28" fmla="*/ 13041389 w 13041389"/>
              <a:gd name="connsiteY28" fmla="*/ 2487131 h 6601830"/>
              <a:gd name="connsiteX29" fmla="*/ 11814027 w 13041389"/>
              <a:gd name="connsiteY29" fmla="*/ 1975258 h 6601830"/>
              <a:gd name="connsiteX30" fmla="*/ 10450457 w 13041389"/>
              <a:gd name="connsiteY30" fmla="*/ 1801178 h 6601830"/>
              <a:gd name="connsiteX31" fmla="*/ 9536059 w 13041389"/>
              <a:gd name="connsiteY31" fmla="*/ 1763338 h 6601830"/>
              <a:gd name="connsiteX32" fmla="*/ 8477250 w 13041389"/>
              <a:gd name="connsiteY32" fmla="*/ 542925 h 6601830"/>
              <a:gd name="connsiteX33" fmla="*/ 7781925 w 13041389"/>
              <a:gd name="connsiteY33" fmla="*/ 523875 h 6601830"/>
              <a:gd name="connsiteX34" fmla="*/ 7077075 w 13041389"/>
              <a:gd name="connsiteY34" fmla="*/ 419100 h 6601830"/>
              <a:gd name="connsiteX35" fmla="*/ 6638925 w 13041389"/>
              <a:gd name="connsiteY35" fmla="*/ 142875 h 6601830"/>
              <a:gd name="connsiteX36" fmla="*/ 6391275 w 13041389"/>
              <a:gd name="connsiteY36" fmla="*/ 0 h 6601830"/>
              <a:gd name="connsiteX37" fmla="*/ 5934075 w 13041389"/>
              <a:gd name="connsiteY37" fmla="*/ 114300 h 6601830"/>
              <a:gd name="connsiteX38" fmla="*/ 5391150 w 13041389"/>
              <a:gd name="connsiteY38" fmla="*/ 361950 h 6601830"/>
              <a:gd name="connsiteX39" fmla="*/ 4829175 w 13041389"/>
              <a:gd name="connsiteY39" fmla="*/ 428625 h 6601830"/>
              <a:gd name="connsiteX40" fmla="*/ 4267200 w 13041389"/>
              <a:gd name="connsiteY40" fmla="*/ 723900 h 6601830"/>
              <a:gd name="connsiteX41" fmla="*/ 3914775 w 13041389"/>
              <a:gd name="connsiteY41" fmla="*/ 866775 h 6601830"/>
              <a:gd name="connsiteX42" fmla="*/ 3657600 w 13041389"/>
              <a:gd name="connsiteY42" fmla="*/ 1181100 h 6601830"/>
              <a:gd name="connsiteX43" fmla="*/ 3511550 w 13041389"/>
              <a:gd name="connsiteY43" fmla="*/ 1533525 h 6601830"/>
              <a:gd name="connsiteX44" fmla="*/ 3184525 w 13041389"/>
              <a:gd name="connsiteY44" fmla="*/ 1670050 h 6601830"/>
              <a:gd name="connsiteX45" fmla="*/ 2771775 w 13041389"/>
              <a:gd name="connsiteY45" fmla="*/ 1838325 h 6601830"/>
              <a:gd name="connsiteX46" fmla="*/ 2530475 w 13041389"/>
              <a:gd name="connsiteY46" fmla="*/ 2073275 h 6601830"/>
              <a:gd name="connsiteX47" fmla="*/ 2047875 w 13041389"/>
              <a:gd name="connsiteY47" fmla="*/ 2124075 h 6601830"/>
              <a:gd name="connsiteX48" fmla="*/ 1609725 w 13041389"/>
              <a:gd name="connsiteY48" fmla="*/ 2025650 h 6601830"/>
              <a:gd name="connsiteX49" fmla="*/ 1254125 w 13041389"/>
              <a:gd name="connsiteY49" fmla="*/ 2105025 h 6601830"/>
              <a:gd name="connsiteX50" fmla="*/ 647700 w 13041389"/>
              <a:gd name="connsiteY50" fmla="*/ 1838325 h 6601830"/>
              <a:gd name="connsiteX51" fmla="*/ 285750 w 13041389"/>
              <a:gd name="connsiteY51" fmla="*/ 1587500 h 6601830"/>
              <a:gd name="connsiteX0" fmla="*/ 285750 w 13041389"/>
              <a:gd name="connsiteY0" fmla="*/ 1587500 h 6601830"/>
              <a:gd name="connsiteX1" fmla="*/ 0 w 13041389"/>
              <a:gd name="connsiteY1" fmla="*/ 1933575 h 6601830"/>
              <a:gd name="connsiteX2" fmla="*/ 266700 w 13041389"/>
              <a:gd name="connsiteY2" fmla="*/ 1981200 h 6601830"/>
              <a:gd name="connsiteX3" fmla="*/ 536575 w 13041389"/>
              <a:gd name="connsiteY3" fmla="*/ 2016125 h 6601830"/>
              <a:gd name="connsiteX4" fmla="*/ 841375 w 13041389"/>
              <a:gd name="connsiteY4" fmla="*/ 2244725 h 6601830"/>
              <a:gd name="connsiteX5" fmla="*/ 1127125 w 13041389"/>
              <a:gd name="connsiteY5" fmla="*/ 2216150 h 6601830"/>
              <a:gd name="connsiteX6" fmla="*/ 1533525 w 13041389"/>
              <a:gd name="connsiteY6" fmla="*/ 2346325 h 6601830"/>
              <a:gd name="connsiteX7" fmla="*/ 2276475 w 13041389"/>
              <a:gd name="connsiteY7" fmla="*/ 2555875 h 6601830"/>
              <a:gd name="connsiteX8" fmla="*/ 2343150 w 13041389"/>
              <a:gd name="connsiteY8" fmla="*/ 2390775 h 6601830"/>
              <a:gd name="connsiteX9" fmla="*/ 3187700 w 13041389"/>
              <a:gd name="connsiteY9" fmla="*/ 2171700 h 6601830"/>
              <a:gd name="connsiteX10" fmla="*/ 3543300 w 13041389"/>
              <a:gd name="connsiteY10" fmla="*/ 2038350 h 6601830"/>
              <a:gd name="connsiteX11" fmla="*/ 4051300 w 13041389"/>
              <a:gd name="connsiteY11" fmla="*/ 2012950 h 6601830"/>
              <a:gd name="connsiteX12" fmla="*/ 4368800 w 13041389"/>
              <a:gd name="connsiteY12" fmla="*/ 1876425 h 6601830"/>
              <a:gd name="connsiteX13" fmla="*/ 4638675 w 13041389"/>
              <a:gd name="connsiteY13" fmla="*/ 1543050 h 6601830"/>
              <a:gd name="connsiteX14" fmla="*/ 4733925 w 13041389"/>
              <a:gd name="connsiteY14" fmla="*/ 1390650 h 6601830"/>
              <a:gd name="connsiteX15" fmla="*/ 5305425 w 13041389"/>
              <a:gd name="connsiteY15" fmla="*/ 1295400 h 6601830"/>
              <a:gd name="connsiteX16" fmla="*/ 1961687 w 13041389"/>
              <a:gd name="connsiteY16" fmla="*/ 6544722 h 6601830"/>
              <a:gd name="connsiteX17" fmla="*/ 2695155 w 13041389"/>
              <a:gd name="connsiteY17" fmla="*/ 6601830 h 6601830"/>
              <a:gd name="connsiteX18" fmla="*/ 4200238 w 13041389"/>
              <a:gd name="connsiteY18" fmla="*/ 5001301 h 6601830"/>
              <a:gd name="connsiteX19" fmla="*/ 4600285 w 13041389"/>
              <a:gd name="connsiteY19" fmla="*/ 4886908 h 6601830"/>
              <a:gd name="connsiteX20" fmla="*/ 5914852 w 13041389"/>
              <a:gd name="connsiteY20" fmla="*/ 3848415 h 6601830"/>
              <a:gd name="connsiteX21" fmla="*/ 7562849 w 13041389"/>
              <a:gd name="connsiteY21" fmla="*/ 2609823 h 6601830"/>
              <a:gd name="connsiteX22" fmla="*/ 8724998 w 13041389"/>
              <a:gd name="connsiteY22" fmla="*/ 2047597 h 6601830"/>
              <a:gd name="connsiteX23" fmla="*/ 9734700 w 13041389"/>
              <a:gd name="connsiteY23" fmla="*/ 2352263 h 6601830"/>
              <a:gd name="connsiteX24" fmla="*/ 10469635 w 13041389"/>
              <a:gd name="connsiteY24" fmla="*/ 2581807 h 6601830"/>
              <a:gd name="connsiteX25" fmla="*/ 11612705 w 13041389"/>
              <a:gd name="connsiteY25" fmla="*/ 2391438 h 6601830"/>
              <a:gd name="connsiteX26" fmla="*/ 12469819 w 13041389"/>
              <a:gd name="connsiteY26" fmla="*/ 2829814 h 6601830"/>
              <a:gd name="connsiteX27" fmla="*/ 13003210 w 13041389"/>
              <a:gd name="connsiteY27" fmla="*/ 2982317 h 6601830"/>
              <a:gd name="connsiteX28" fmla="*/ 13041389 w 13041389"/>
              <a:gd name="connsiteY28" fmla="*/ 2487131 h 6601830"/>
              <a:gd name="connsiteX29" fmla="*/ 11814027 w 13041389"/>
              <a:gd name="connsiteY29" fmla="*/ 1975258 h 6601830"/>
              <a:gd name="connsiteX30" fmla="*/ 10450457 w 13041389"/>
              <a:gd name="connsiteY30" fmla="*/ 1801178 h 6601830"/>
              <a:gd name="connsiteX31" fmla="*/ 9536059 w 13041389"/>
              <a:gd name="connsiteY31" fmla="*/ 1763338 h 6601830"/>
              <a:gd name="connsiteX32" fmla="*/ 8477250 w 13041389"/>
              <a:gd name="connsiteY32" fmla="*/ 542925 h 6601830"/>
              <a:gd name="connsiteX33" fmla="*/ 7781925 w 13041389"/>
              <a:gd name="connsiteY33" fmla="*/ 523875 h 6601830"/>
              <a:gd name="connsiteX34" fmla="*/ 7077075 w 13041389"/>
              <a:gd name="connsiteY34" fmla="*/ 419100 h 6601830"/>
              <a:gd name="connsiteX35" fmla="*/ 6638925 w 13041389"/>
              <a:gd name="connsiteY35" fmla="*/ 142875 h 6601830"/>
              <a:gd name="connsiteX36" fmla="*/ 6391275 w 13041389"/>
              <a:gd name="connsiteY36" fmla="*/ 0 h 6601830"/>
              <a:gd name="connsiteX37" fmla="*/ 5934075 w 13041389"/>
              <a:gd name="connsiteY37" fmla="*/ 114300 h 6601830"/>
              <a:gd name="connsiteX38" fmla="*/ 5391150 w 13041389"/>
              <a:gd name="connsiteY38" fmla="*/ 361950 h 6601830"/>
              <a:gd name="connsiteX39" fmla="*/ 4829175 w 13041389"/>
              <a:gd name="connsiteY39" fmla="*/ 428625 h 6601830"/>
              <a:gd name="connsiteX40" fmla="*/ 4267200 w 13041389"/>
              <a:gd name="connsiteY40" fmla="*/ 723900 h 6601830"/>
              <a:gd name="connsiteX41" fmla="*/ 3914775 w 13041389"/>
              <a:gd name="connsiteY41" fmla="*/ 866775 h 6601830"/>
              <a:gd name="connsiteX42" fmla="*/ 3657600 w 13041389"/>
              <a:gd name="connsiteY42" fmla="*/ 1181100 h 6601830"/>
              <a:gd name="connsiteX43" fmla="*/ 3511550 w 13041389"/>
              <a:gd name="connsiteY43" fmla="*/ 1533525 h 6601830"/>
              <a:gd name="connsiteX44" fmla="*/ 3184525 w 13041389"/>
              <a:gd name="connsiteY44" fmla="*/ 1670050 h 6601830"/>
              <a:gd name="connsiteX45" fmla="*/ 2771775 w 13041389"/>
              <a:gd name="connsiteY45" fmla="*/ 1838325 h 6601830"/>
              <a:gd name="connsiteX46" fmla="*/ 2530475 w 13041389"/>
              <a:gd name="connsiteY46" fmla="*/ 2073275 h 6601830"/>
              <a:gd name="connsiteX47" fmla="*/ 2047875 w 13041389"/>
              <a:gd name="connsiteY47" fmla="*/ 2124075 h 6601830"/>
              <a:gd name="connsiteX48" fmla="*/ 1609725 w 13041389"/>
              <a:gd name="connsiteY48" fmla="*/ 2025650 h 6601830"/>
              <a:gd name="connsiteX49" fmla="*/ 1254125 w 13041389"/>
              <a:gd name="connsiteY49" fmla="*/ 2105025 h 6601830"/>
              <a:gd name="connsiteX50" fmla="*/ 647700 w 13041389"/>
              <a:gd name="connsiteY50" fmla="*/ 1838325 h 6601830"/>
              <a:gd name="connsiteX51" fmla="*/ 285750 w 13041389"/>
              <a:gd name="connsiteY51" fmla="*/ 1587500 h 6601830"/>
              <a:gd name="connsiteX0" fmla="*/ 285750 w 13041389"/>
              <a:gd name="connsiteY0" fmla="*/ 1587500 h 6601830"/>
              <a:gd name="connsiteX1" fmla="*/ 0 w 13041389"/>
              <a:gd name="connsiteY1" fmla="*/ 1933575 h 6601830"/>
              <a:gd name="connsiteX2" fmla="*/ 266700 w 13041389"/>
              <a:gd name="connsiteY2" fmla="*/ 1981200 h 6601830"/>
              <a:gd name="connsiteX3" fmla="*/ 536575 w 13041389"/>
              <a:gd name="connsiteY3" fmla="*/ 2016125 h 6601830"/>
              <a:gd name="connsiteX4" fmla="*/ 841375 w 13041389"/>
              <a:gd name="connsiteY4" fmla="*/ 2244725 h 6601830"/>
              <a:gd name="connsiteX5" fmla="*/ 1127125 w 13041389"/>
              <a:gd name="connsiteY5" fmla="*/ 2216150 h 6601830"/>
              <a:gd name="connsiteX6" fmla="*/ 1533525 w 13041389"/>
              <a:gd name="connsiteY6" fmla="*/ 2346325 h 6601830"/>
              <a:gd name="connsiteX7" fmla="*/ 2276475 w 13041389"/>
              <a:gd name="connsiteY7" fmla="*/ 2555875 h 6601830"/>
              <a:gd name="connsiteX8" fmla="*/ 2343150 w 13041389"/>
              <a:gd name="connsiteY8" fmla="*/ 2390775 h 6601830"/>
              <a:gd name="connsiteX9" fmla="*/ 3187700 w 13041389"/>
              <a:gd name="connsiteY9" fmla="*/ 2171700 h 6601830"/>
              <a:gd name="connsiteX10" fmla="*/ 3543300 w 13041389"/>
              <a:gd name="connsiteY10" fmla="*/ 2038350 h 6601830"/>
              <a:gd name="connsiteX11" fmla="*/ 4051300 w 13041389"/>
              <a:gd name="connsiteY11" fmla="*/ 2012950 h 6601830"/>
              <a:gd name="connsiteX12" fmla="*/ 4368800 w 13041389"/>
              <a:gd name="connsiteY12" fmla="*/ 1876425 h 6601830"/>
              <a:gd name="connsiteX13" fmla="*/ 4638675 w 13041389"/>
              <a:gd name="connsiteY13" fmla="*/ 1543050 h 6601830"/>
              <a:gd name="connsiteX14" fmla="*/ 4733925 w 13041389"/>
              <a:gd name="connsiteY14" fmla="*/ 1390650 h 6601830"/>
              <a:gd name="connsiteX15" fmla="*/ 5305425 w 13041389"/>
              <a:gd name="connsiteY15" fmla="*/ 1295400 h 6601830"/>
              <a:gd name="connsiteX16" fmla="*/ 1961687 w 13041389"/>
              <a:gd name="connsiteY16" fmla="*/ 6544722 h 6601830"/>
              <a:gd name="connsiteX17" fmla="*/ 2695155 w 13041389"/>
              <a:gd name="connsiteY17" fmla="*/ 6601830 h 6601830"/>
              <a:gd name="connsiteX18" fmla="*/ 4200238 w 13041389"/>
              <a:gd name="connsiteY18" fmla="*/ 5001301 h 6601830"/>
              <a:gd name="connsiteX19" fmla="*/ 4600285 w 13041389"/>
              <a:gd name="connsiteY19" fmla="*/ 4886908 h 6601830"/>
              <a:gd name="connsiteX20" fmla="*/ 5686224 w 13041389"/>
              <a:gd name="connsiteY20" fmla="*/ 3810307 h 6601830"/>
              <a:gd name="connsiteX21" fmla="*/ 7562849 w 13041389"/>
              <a:gd name="connsiteY21" fmla="*/ 2609823 h 6601830"/>
              <a:gd name="connsiteX22" fmla="*/ 8724998 w 13041389"/>
              <a:gd name="connsiteY22" fmla="*/ 2047597 h 6601830"/>
              <a:gd name="connsiteX23" fmla="*/ 9734700 w 13041389"/>
              <a:gd name="connsiteY23" fmla="*/ 2352263 h 6601830"/>
              <a:gd name="connsiteX24" fmla="*/ 10469635 w 13041389"/>
              <a:gd name="connsiteY24" fmla="*/ 2581807 h 6601830"/>
              <a:gd name="connsiteX25" fmla="*/ 11612705 w 13041389"/>
              <a:gd name="connsiteY25" fmla="*/ 2391438 h 6601830"/>
              <a:gd name="connsiteX26" fmla="*/ 12469819 w 13041389"/>
              <a:gd name="connsiteY26" fmla="*/ 2829814 h 6601830"/>
              <a:gd name="connsiteX27" fmla="*/ 13003210 w 13041389"/>
              <a:gd name="connsiteY27" fmla="*/ 2982317 h 6601830"/>
              <a:gd name="connsiteX28" fmla="*/ 13041389 w 13041389"/>
              <a:gd name="connsiteY28" fmla="*/ 2487131 h 6601830"/>
              <a:gd name="connsiteX29" fmla="*/ 11814027 w 13041389"/>
              <a:gd name="connsiteY29" fmla="*/ 1975258 h 6601830"/>
              <a:gd name="connsiteX30" fmla="*/ 10450457 w 13041389"/>
              <a:gd name="connsiteY30" fmla="*/ 1801178 h 6601830"/>
              <a:gd name="connsiteX31" fmla="*/ 9536059 w 13041389"/>
              <a:gd name="connsiteY31" fmla="*/ 1763338 h 6601830"/>
              <a:gd name="connsiteX32" fmla="*/ 8477250 w 13041389"/>
              <a:gd name="connsiteY32" fmla="*/ 542925 h 6601830"/>
              <a:gd name="connsiteX33" fmla="*/ 7781925 w 13041389"/>
              <a:gd name="connsiteY33" fmla="*/ 523875 h 6601830"/>
              <a:gd name="connsiteX34" fmla="*/ 7077075 w 13041389"/>
              <a:gd name="connsiteY34" fmla="*/ 419100 h 6601830"/>
              <a:gd name="connsiteX35" fmla="*/ 6638925 w 13041389"/>
              <a:gd name="connsiteY35" fmla="*/ 142875 h 6601830"/>
              <a:gd name="connsiteX36" fmla="*/ 6391275 w 13041389"/>
              <a:gd name="connsiteY36" fmla="*/ 0 h 6601830"/>
              <a:gd name="connsiteX37" fmla="*/ 5934075 w 13041389"/>
              <a:gd name="connsiteY37" fmla="*/ 114300 h 6601830"/>
              <a:gd name="connsiteX38" fmla="*/ 5391150 w 13041389"/>
              <a:gd name="connsiteY38" fmla="*/ 361950 h 6601830"/>
              <a:gd name="connsiteX39" fmla="*/ 4829175 w 13041389"/>
              <a:gd name="connsiteY39" fmla="*/ 428625 h 6601830"/>
              <a:gd name="connsiteX40" fmla="*/ 4267200 w 13041389"/>
              <a:gd name="connsiteY40" fmla="*/ 723900 h 6601830"/>
              <a:gd name="connsiteX41" fmla="*/ 3914775 w 13041389"/>
              <a:gd name="connsiteY41" fmla="*/ 866775 h 6601830"/>
              <a:gd name="connsiteX42" fmla="*/ 3657600 w 13041389"/>
              <a:gd name="connsiteY42" fmla="*/ 1181100 h 6601830"/>
              <a:gd name="connsiteX43" fmla="*/ 3511550 w 13041389"/>
              <a:gd name="connsiteY43" fmla="*/ 1533525 h 6601830"/>
              <a:gd name="connsiteX44" fmla="*/ 3184525 w 13041389"/>
              <a:gd name="connsiteY44" fmla="*/ 1670050 h 6601830"/>
              <a:gd name="connsiteX45" fmla="*/ 2771775 w 13041389"/>
              <a:gd name="connsiteY45" fmla="*/ 1838325 h 6601830"/>
              <a:gd name="connsiteX46" fmla="*/ 2530475 w 13041389"/>
              <a:gd name="connsiteY46" fmla="*/ 2073275 h 6601830"/>
              <a:gd name="connsiteX47" fmla="*/ 2047875 w 13041389"/>
              <a:gd name="connsiteY47" fmla="*/ 2124075 h 6601830"/>
              <a:gd name="connsiteX48" fmla="*/ 1609725 w 13041389"/>
              <a:gd name="connsiteY48" fmla="*/ 2025650 h 6601830"/>
              <a:gd name="connsiteX49" fmla="*/ 1254125 w 13041389"/>
              <a:gd name="connsiteY49" fmla="*/ 2105025 h 6601830"/>
              <a:gd name="connsiteX50" fmla="*/ 647700 w 13041389"/>
              <a:gd name="connsiteY50" fmla="*/ 1838325 h 6601830"/>
              <a:gd name="connsiteX51" fmla="*/ 285750 w 13041389"/>
              <a:gd name="connsiteY51" fmla="*/ 1587500 h 6601830"/>
              <a:gd name="connsiteX0" fmla="*/ 285750 w 13041389"/>
              <a:gd name="connsiteY0" fmla="*/ 1587500 h 6601830"/>
              <a:gd name="connsiteX1" fmla="*/ 0 w 13041389"/>
              <a:gd name="connsiteY1" fmla="*/ 1933575 h 6601830"/>
              <a:gd name="connsiteX2" fmla="*/ 266700 w 13041389"/>
              <a:gd name="connsiteY2" fmla="*/ 1981200 h 6601830"/>
              <a:gd name="connsiteX3" fmla="*/ 536575 w 13041389"/>
              <a:gd name="connsiteY3" fmla="*/ 2016125 h 6601830"/>
              <a:gd name="connsiteX4" fmla="*/ 841375 w 13041389"/>
              <a:gd name="connsiteY4" fmla="*/ 2244725 h 6601830"/>
              <a:gd name="connsiteX5" fmla="*/ 1127125 w 13041389"/>
              <a:gd name="connsiteY5" fmla="*/ 2216150 h 6601830"/>
              <a:gd name="connsiteX6" fmla="*/ 1533525 w 13041389"/>
              <a:gd name="connsiteY6" fmla="*/ 2346325 h 6601830"/>
              <a:gd name="connsiteX7" fmla="*/ 2276475 w 13041389"/>
              <a:gd name="connsiteY7" fmla="*/ 2555875 h 6601830"/>
              <a:gd name="connsiteX8" fmla="*/ 2343150 w 13041389"/>
              <a:gd name="connsiteY8" fmla="*/ 2390775 h 6601830"/>
              <a:gd name="connsiteX9" fmla="*/ 3187700 w 13041389"/>
              <a:gd name="connsiteY9" fmla="*/ 2171700 h 6601830"/>
              <a:gd name="connsiteX10" fmla="*/ 3543300 w 13041389"/>
              <a:gd name="connsiteY10" fmla="*/ 2038350 h 6601830"/>
              <a:gd name="connsiteX11" fmla="*/ 4051300 w 13041389"/>
              <a:gd name="connsiteY11" fmla="*/ 2012950 h 6601830"/>
              <a:gd name="connsiteX12" fmla="*/ 4368800 w 13041389"/>
              <a:gd name="connsiteY12" fmla="*/ 1876425 h 6601830"/>
              <a:gd name="connsiteX13" fmla="*/ 4638675 w 13041389"/>
              <a:gd name="connsiteY13" fmla="*/ 1543050 h 6601830"/>
              <a:gd name="connsiteX14" fmla="*/ 4733925 w 13041389"/>
              <a:gd name="connsiteY14" fmla="*/ 1390650 h 6601830"/>
              <a:gd name="connsiteX15" fmla="*/ 5305425 w 13041389"/>
              <a:gd name="connsiteY15" fmla="*/ 1295400 h 6601830"/>
              <a:gd name="connsiteX16" fmla="*/ 1961687 w 13041389"/>
              <a:gd name="connsiteY16" fmla="*/ 6544722 h 6601830"/>
              <a:gd name="connsiteX17" fmla="*/ 2695155 w 13041389"/>
              <a:gd name="connsiteY17" fmla="*/ 6601830 h 6601830"/>
              <a:gd name="connsiteX18" fmla="*/ 4200238 w 13041389"/>
              <a:gd name="connsiteY18" fmla="*/ 5001301 h 6601830"/>
              <a:gd name="connsiteX19" fmla="*/ 4600285 w 13041389"/>
              <a:gd name="connsiteY19" fmla="*/ 4886908 h 6601830"/>
              <a:gd name="connsiteX20" fmla="*/ 5686224 w 13041389"/>
              <a:gd name="connsiteY20" fmla="*/ 3810307 h 6601830"/>
              <a:gd name="connsiteX21" fmla="*/ 6762651 w 13041389"/>
              <a:gd name="connsiteY21" fmla="*/ 2952794 h 6601830"/>
              <a:gd name="connsiteX22" fmla="*/ 8724998 w 13041389"/>
              <a:gd name="connsiteY22" fmla="*/ 2047597 h 6601830"/>
              <a:gd name="connsiteX23" fmla="*/ 9734700 w 13041389"/>
              <a:gd name="connsiteY23" fmla="*/ 2352263 h 6601830"/>
              <a:gd name="connsiteX24" fmla="*/ 10469635 w 13041389"/>
              <a:gd name="connsiteY24" fmla="*/ 2581807 h 6601830"/>
              <a:gd name="connsiteX25" fmla="*/ 11612705 w 13041389"/>
              <a:gd name="connsiteY25" fmla="*/ 2391438 h 6601830"/>
              <a:gd name="connsiteX26" fmla="*/ 12469819 w 13041389"/>
              <a:gd name="connsiteY26" fmla="*/ 2829814 h 6601830"/>
              <a:gd name="connsiteX27" fmla="*/ 13003210 w 13041389"/>
              <a:gd name="connsiteY27" fmla="*/ 2982317 h 6601830"/>
              <a:gd name="connsiteX28" fmla="*/ 13041389 w 13041389"/>
              <a:gd name="connsiteY28" fmla="*/ 2487131 h 6601830"/>
              <a:gd name="connsiteX29" fmla="*/ 11814027 w 13041389"/>
              <a:gd name="connsiteY29" fmla="*/ 1975258 h 6601830"/>
              <a:gd name="connsiteX30" fmla="*/ 10450457 w 13041389"/>
              <a:gd name="connsiteY30" fmla="*/ 1801178 h 6601830"/>
              <a:gd name="connsiteX31" fmla="*/ 9536059 w 13041389"/>
              <a:gd name="connsiteY31" fmla="*/ 1763338 h 6601830"/>
              <a:gd name="connsiteX32" fmla="*/ 8477250 w 13041389"/>
              <a:gd name="connsiteY32" fmla="*/ 542925 h 6601830"/>
              <a:gd name="connsiteX33" fmla="*/ 7781925 w 13041389"/>
              <a:gd name="connsiteY33" fmla="*/ 523875 h 6601830"/>
              <a:gd name="connsiteX34" fmla="*/ 7077075 w 13041389"/>
              <a:gd name="connsiteY34" fmla="*/ 419100 h 6601830"/>
              <a:gd name="connsiteX35" fmla="*/ 6638925 w 13041389"/>
              <a:gd name="connsiteY35" fmla="*/ 142875 h 6601830"/>
              <a:gd name="connsiteX36" fmla="*/ 6391275 w 13041389"/>
              <a:gd name="connsiteY36" fmla="*/ 0 h 6601830"/>
              <a:gd name="connsiteX37" fmla="*/ 5934075 w 13041389"/>
              <a:gd name="connsiteY37" fmla="*/ 114300 h 6601830"/>
              <a:gd name="connsiteX38" fmla="*/ 5391150 w 13041389"/>
              <a:gd name="connsiteY38" fmla="*/ 361950 h 6601830"/>
              <a:gd name="connsiteX39" fmla="*/ 4829175 w 13041389"/>
              <a:gd name="connsiteY39" fmla="*/ 428625 h 6601830"/>
              <a:gd name="connsiteX40" fmla="*/ 4267200 w 13041389"/>
              <a:gd name="connsiteY40" fmla="*/ 723900 h 6601830"/>
              <a:gd name="connsiteX41" fmla="*/ 3914775 w 13041389"/>
              <a:gd name="connsiteY41" fmla="*/ 866775 h 6601830"/>
              <a:gd name="connsiteX42" fmla="*/ 3657600 w 13041389"/>
              <a:gd name="connsiteY42" fmla="*/ 1181100 h 6601830"/>
              <a:gd name="connsiteX43" fmla="*/ 3511550 w 13041389"/>
              <a:gd name="connsiteY43" fmla="*/ 1533525 h 6601830"/>
              <a:gd name="connsiteX44" fmla="*/ 3184525 w 13041389"/>
              <a:gd name="connsiteY44" fmla="*/ 1670050 h 6601830"/>
              <a:gd name="connsiteX45" fmla="*/ 2771775 w 13041389"/>
              <a:gd name="connsiteY45" fmla="*/ 1838325 h 6601830"/>
              <a:gd name="connsiteX46" fmla="*/ 2530475 w 13041389"/>
              <a:gd name="connsiteY46" fmla="*/ 2073275 h 6601830"/>
              <a:gd name="connsiteX47" fmla="*/ 2047875 w 13041389"/>
              <a:gd name="connsiteY47" fmla="*/ 2124075 h 6601830"/>
              <a:gd name="connsiteX48" fmla="*/ 1609725 w 13041389"/>
              <a:gd name="connsiteY48" fmla="*/ 2025650 h 6601830"/>
              <a:gd name="connsiteX49" fmla="*/ 1254125 w 13041389"/>
              <a:gd name="connsiteY49" fmla="*/ 2105025 h 6601830"/>
              <a:gd name="connsiteX50" fmla="*/ 647700 w 13041389"/>
              <a:gd name="connsiteY50" fmla="*/ 1838325 h 6601830"/>
              <a:gd name="connsiteX51" fmla="*/ 285750 w 13041389"/>
              <a:gd name="connsiteY51" fmla="*/ 1587500 h 6601830"/>
              <a:gd name="connsiteX0" fmla="*/ 285750 w 13041389"/>
              <a:gd name="connsiteY0" fmla="*/ 1587500 h 6601830"/>
              <a:gd name="connsiteX1" fmla="*/ 0 w 13041389"/>
              <a:gd name="connsiteY1" fmla="*/ 1933575 h 6601830"/>
              <a:gd name="connsiteX2" fmla="*/ 266700 w 13041389"/>
              <a:gd name="connsiteY2" fmla="*/ 1981200 h 6601830"/>
              <a:gd name="connsiteX3" fmla="*/ 536575 w 13041389"/>
              <a:gd name="connsiteY3" fmla="*/ 2016125 h 6601830"/>
              <a:gd name="connsiteX4" fmla="*/ 841375 w 13041389"/>
              <a:gd name="connsiteY4" fmla="*/ 2244725 h 6601830"/>
              <a:gd name="connsiteX5" fmla="*/ 1127125 w 13041389"/>
              <a:gd name="connsiteY5" fmla="*/ 2216150 h 6601830"/>
              <a:gd name="connsiteX6" fmla="*/ 1533525 w 13041389"/>
              <a:gd name="connsiteY6" fmla="*/ 2346325 h 6601830"/>
              <a:gd name="connsiteX7" fmla="*/ 2276475 w 13041389"/>
              <a:gd name="connsiteY7" fmla="*/ 2555875 h 6601830"/>
              <a:gd name="connsiteX8" fmla="*/ 2343150 w 13041389"/>
              <a:gd name="connsiteY8" fmla="*/ 2390775 h 6601830"/>
              <a:gd name="connsiteX9" fmla="*/ 3187700 w 13041389"/>
              <a:gd name="connsiteY9" fmla="*/ 2171700 h 6601830"/>
              <a:gd name="connsiteX10" fmla="*/ 3543300 w 13041389"/>
              <a:gd name="connsiteY10" fmla="*/ 2038350 h 6601830"/>
              <a:gd name="connsiteX11" fmla="*/ 4051300 w 13041389"/>
              <a:gd name="connsiteY11" fmla="*/ 2012950 h 6601830"/>
              <a:gd name="connsiteX12" fmla="*/ 4368800 w 13041389"/>
              <a:gd name="connsiteY12" fmla="*/ 1876425 h 6601830"/>
              <a:gd name="connsiteX13" fmla="*/ 4638675 w 13041389"/>
              <a:gd name="connsiteY13" fmla="*/ 1543050 h 6601830"/>
              <a:gd name="connsiteX14" fmla="*/ 4733925 w 13041389"/>
              <a:gd name="connsiteY14" fmla="*/ 1390650 h 6601830"/>
              <a:gd name="connsiteX15" fmla="*/ 5305425 w 13041389"/>
              <a:gd name="connsiteY15" fmla="*/ 1295400 h 6601830"/>
              <a:gd name="connsiteX16" fmla="*/ 1961687 w 13041389"/>
              <a:gd name="connsiteY16" fmla="*/ 6544722 h 6601830"/>
              <a:gd name="connsiteX17" fmla="*/ 2695155 w 13041389"/>
              <a:gd name="connsiteY17" fmla="*/ 6601830 h 6601830"/>
              <a:gd name="connsiteX18" fmla="*/ 4200238 w 13041389"/>
              <a:gd name="connsiteY18" fmla="*/ 5001301 h 6601830"/>
              <a:gd name="connsiteX19" fmla="*/ 4600285 w 13041389"/>
              <a:gd name="connsiteY19" fmla="*/ 4886908 h 6601830"/>
              <a:gd name="connsiteX20" fmla="*/ 5686224 w 13041389"/>
              <a:gd name="connsiteY20" fmla="*/ 3810307 h 6601830"/>
              <a:gd name="connsiteX21" fmla="*/ 6762651 w 13041389"/>
              <a:gd name="connsiteY21" fmla="*/ 2952794 h 6601830"/>
              <a:gd name="connsiteX22" fmla="*/ 7813039 w 13041389"/>
              <a:gd name="connsiteY22" fmla="*/ 2489716 h 6601830"/>
              <a:gd name="connsiteX23" fmla="*/ 8724998 w 13041389"/>
              <a:gd name="connsiteY23" fmla="*/ 2047597 h 6601830"/>
              <a:gd name="connsiteX24" fmla="*/ 9734700 w 13041389"/>
              <a:gd name="connsiteY24" fmla="*/ 2352263 h 6601830"/>
              <a:gd name="connsiteX25" fmla="*/ 10469635 w 13041389"/>
              <a:gd name="connsiteY25" fmla="*/ 2581807 h 6601830"/>
              <a:gd name="connsiteX26" fmla="*/ 11612705 w 13041389"/>
              <a:gd name="connsiteY26" fmla="*/ 2391438 h 6601830"/>
              <a:gd name="connsiteX27" fmla="*/ 12469819 w 13041389"/>
              <a:gd name="connsiteY27" fmla="*/ 2829814 h 6601830"/>
              <a:gd name="connsiteX28" fmla="*/ 13003210 w 13041389"/>
              <a:gd name="connsiteY28" fmla="*/ 2982317 h 6601830"/>
              <a:gd name="connsiteX29" fmla="*/ 13041389 w 13041389"/>
              <a:gd name="connsiteY29" fmla="*/ 2487131 h 6601830"/>
              <a:gd name="connsiteX30" fmla="*/ 11814027 w 13041389"/>
              <a:gd name="connsiteY30" fmla="*/ 1975258 h 6601830"/>
              <a:gd name="connsiteX31" fmla="*/ 10450457 w 13041389"/>
              <a:gd name="connsiteY31" fmla="*/ 1801178 h 6601830"/>
              <a:gd name="connsiteX32" fmla="*/ 9536059 w 13041389"/>
              <a:gd name="connsiteY32" fmla="*/ 1763338 h 6601830"/>
              <a:gd name="connsiteX33" fmla="*/ 8477250 w 13041389"/>
              <a:gd name="connsiteY33" fmla="*/ 542925 h 6601830"/>
              <a:gd name="connsiteX34" fmla="*/ 7781925 w 13041389"/>
              <a:gd name="connsiteY34" fmla="*/ 523875 h 6601830"/>
              <a:gd name="connsiteX35" fmla="*/ 7077075 w 13041389"/>
              <a:gd name="connsiteY35" fmla="*/ 419100 h 6601830"/>
              <a:gd name="connsiteX36" fmla="*/ 6638925 w 13041389"/>
              <a:gd name="connsiteY36" fmla="*/ 142875 h 6601830"/>
              <a:gd name="connsiteX37" fmla="*/ 6391275 w 13041389"/>
              <a:gd name="connsiteY37" fmla="*/ 0 h 6601830"/>
              <a:gd name="connsiteX38" fmla="*/ 5934075 w 13041389"/>
              <a:gd name="connsiteY38" fmla="*/ 114300 h 6601830"/>
              <a:gd name="connsiteX39" fmla="*/ 5391150 w 13041389"/>
              <a:gd name="connsiteY39" fmla="*/ 361950 h 6601830"/>
              <a:gd name="connsiteX40" fmla="*/ 4829175 w 13041389"/>
              <a:gd name="connsiteY40" fmla="*/ 428625 h 6601830"/>
              <a:gd name="connsiteX41" fmla="*/ 4267200 w 13041389"/>
              <a:gd name="connsiteY41" fmla="*/ 723900 h 6601830"/>
              <a:gd name="connsiteX42" fmla="*/ 3914775 w 13041389"/>
              <a:gd name="connsiteY42" fmla="*/ 866775 h 6601830"/>
              <a:gd name="connsiteX43" fmla="*/ 3657600 w 13041389"/>
              <a:gd name="connsiteY43" fmla="*/ 1181100 h 6601830"/>
              <a:gd name="connsiteX44" fmla="*/ 3511550 w 13041389"/>
              <a:gd name="connsiteY44" fmla="*/ 1533525 h 6601830"/>
              <a:gd name="connsiteX45" fmla="*/ 3184525 w 13041389"/>
              <a:gd name="connsiteY45" fmla="*/ 1670050 h 6601830"/>
              <a:gd name="connsiteX46" fmla="*/ 2771775 w 13041389"/>
              <a:gd name="connsiteY46" fmla="*/ 1838325 h 6601830"/>
              <a:gd name="connsiteX47" fmla="*/ 2530475 w 13041389"/>
              <a:gd name="connsiteY47" fmla="*/ 2073275 h 6601830"/>
              <a:gd name="connsiteX48" fmla="*/ 2047875 w 13041389"/>
              <a:gd name="connsiteY48" fmla="*/ 2124075 h 6601830"/>
              <a:gd name="connsiteX49" fmla="*/ 1609725 w 13041389"/>
              <a:gd name="connsiteY49" fmla="*/ 2025650 h 6601830"/>
              <a:gd name="connsiteX50" fmla="*/ 1254125 w 13041389"/>
              <a:gd name="connsiteY50" fmla="*/ 2105025 h 6601830"/>
              <a:gd name="connsiteX51" fmla="*/ 647700 w 13041389"/>
              <a:gd name="connsiteY51" fmla="*/ 1838325 h 6601830"/>
              <a:gd name="connsiteX52" fmla="*/ 285750 w 13041389"/>
              <a:gd name="connsiteY52" fmla="*/ 1587500 h 6601830"/>
              <a:gd name="connsiteX0" fmla="*/ 285750 w 13041389"/>
              <a:gd name="connsiteY0" fmla="*/ 1587500 h 6601830"/>
              <a:gd name="connsiteX1" fmla="*/ 0 w 13041389"/>
              <a:gd name="connsiteY1" fmla="*/ 1933575 h 6601830"/>
              <a:gd name="connsiteX2" fmla="*/ 266700 w 13041389"/>
              <a:gd name="connsiteY2" fmla="*/ 1981200 h 6601830"/>
              <a:gd name="connsiteX3" fmla="*/ 536575 w 13041389"/>
              <a:gd name="connsiteY3" fmla="*/ 2016125 h 6601830"/>
              <a:gd name="connsiteX4" fmla="*/ 841375 w 13041389"/>
              <a:gd name="connsiteY4" fmla="*/ 2244725 h 6601830"/>
              <a:gd name="connsiteX5" fmla="*/ 1127125 w 13041389"/>
              <a:gd name="connsiteY5" fmla="*/ 2216150 h 6601830"/>
              <a:gd name="connsiteX6" fmla="*/ 1533525 w 13041389"/>
              <a:gd name="connsiteY6" fmla="*/ 2346325 h 6601830"/>
              <a:gd name="connsiteX7" fmla="*/ 2276475 w 13041389"/>
              <a:gd name="connsiteY7" fmla="*/ 2555875 h 6601830"/>
              <a:gd name="connsiteX8" fmla="*/ 2343150 w 13041389"/>
              <a:gd name="connsiteY8" fmla="*/ 2390775 h 6601830"/>
              <a:gd name="connsiteX9" fmla="*/ 3187700 w 13041389"/>
              <a:gd name="connsiteY9" fmla="*/ 2171700 h 6601830"/>
              <a:gd name="connsiteX10" fmla="*/ 3543300 w 13041389"/>
              <a:gd name="connsiteY10" fmla="*/ 2038350 h 6601830"/>
              <a:gd name="connsiteX11" fmla="*/ 4051300 w 13041389"/>
              <a:gd name="connsiteY11" fmla="*/ 2012950 h 6601830"/>
              <a:gd name="connsiteX12" fmla="*/ 4368800 w 13041389"/>
              <a:gd name="connsiteY12" fmla="*/ 1876425 h 6601830"/>
              <a:gd name="connsiteX13" fmla="*/ 4638675 w 13041389"/>
              <a:gd name="connsiteY13" fmla="*/ 1543050 h 6601830"/>
              <a:gd name="connsiteX14" fmla="*/ 4733925 w 13041389"/>
              <a:gd name="connsiteY14" fmla="*/ 1390650 h 6601830"/>
              <a:gd name="connsiteX15" fmla="*/ 5305425 w 13041389"/>
              <a:gd name="connsiteY15" fmla="*/ 1295400 h 6601830"/>
              <a:gd name="connsiteX16" fmla="*/ 1961687 w 13041389"/>
              <a:gd name="connsiteY16" fmla="*/ 6544722 h 6601830"/>
              <a:gd name="connsiteX17" fmla="*/ 2695155 w 13041389"/>
              <a:gd name="connsiteY17" fmla="*/ 6601830 h 6601830"/>
              <a:gd name="connsiteX18" fmla="*/ 4200238 w 13041389"/>
              <a:gd name="connsiteY18" fmla="*/ 5001301 h 6601830"/>
              <a:gd name="connsiteX19" fmla="*/ 4600285 w 13041389"/>
              <a:gd name="connsiteY19" fmla="*/ 4886908 h 6601830"/>
              <a:gd name="connsiteX20" fmla="*/ 5686224 w 13041389"/>
              <a:gd name="connsiteY20" fmla="*/ 3810307 h 6601830"/>
              <a:gd name="connsiteX21" fmla="*/ 6762651 w 13041389"/>
              <a:gd name="connsiteY21" fmla="*/ 2952794 h 6601830"/>
              <a:gd name="connsiteX22" fmla="*/ 7393888 w 13041389"/>
              <a:gd name="connsiteY22" fmla="*/ 2451609 h 6601830"/>
              <a:gd name="connsiteX23" fmla="*/ 8724998 w 13041389"/>
              <a:gd name="connsiteY23" fmla="*/ 2047597 h 6601830"/>
              <a:gd name="connsiteX24" fmla="*/ 9734700 w 13041389"/>
              <a:gd name="connsiteY24" fmla="*/ 2352263 h 6601830"/>
              <a:gd name="connsiteX25" fmla="*/ 10469635 w 13041389"/>
              <a:gd name="connsiteY25" fmla="*/ 2581807 h 6601830"/>
              <a:gd name="connsiteX26" fmla="*/ 11612705 w 13041389"/>
              <a:gd name="connsiteY26" fmla="*/ 2391438 h 6601830"/>
              <a:gd name="connsiteX27" fmla="*/ 12469819 w 13041389"/>
              <a:gd name="connsiteY27" fmla="*/ 2829814 h 6601830"/>
              <a:gd name="connsiteX28" fmla="*/ 13003210 w 13041389"/>
              <a:gd name="connsiteY28" fmla="*/ 2982317 h 6601830"/>
              <a:gd name="connsiteX29" fmla="*/ 13041389 w 13041389"/>
              <a:gd name="connsiteY29" fmla="*/ 2487131 h 6601830"/>
              <a:gd name="connsiteX30" fmla="*/ 11814027 w 13041389"/>
              <a:gd name="connsiteY30" fmla="*/ 1975258 h 6601830"/>
              <a:gd name="connsiteX31" fmla="*/ 10450457 w 13041389"/>
              <a:gd name="connsiteY31" fmla="*/ 1801178 h 6601830"/>
              <a:gd name="connsiteX32" fmla="*/ 9536059 w 13041389"/>
              <a:gd name="connsiteY32" fmla="*/ 1763338 h 6601830"/>
              <a:gd name="connsiteX33" fmla="*/ 8477250 w 13041389"/>
              <a:gd name="connsiteY33" fmla="*/ 542925 h 6601830"/>
              <a:gd name="connsiteX34" fmla="*/ 7781925 w 13041389"/>
              <a:gd name="connsiteY34" fmla="*/ 523875 h 6601830"/>
              <a:gd name="connsiteX35" fmla="*/ 7077075 w 13041389"/>
              <a:gd name="connsiteY35" fmla="*/ 419100 h 6601830"/>
              <a:gd name="connsiteX36" fmla="*/ 6638925 w 13041389"/>
              <a:gd name="connsiteY36" fmla="*/ 142875 h 6601830"/>
              <a:gd name="connsiteX37" fmla="*/ 6391275 w 13041389"/>
              <a:gd name="connsiteY37" fmla="*/ 0 h 6601830"/>
              <a:gd name="connsiteX38" fmla="*/ 5934075 w 13041389"/>
              <a:gd name="connsiteY38" fmla="*/ 114300 h 6601830"/>
              <a:gd name="connsiteX39" fmla="*/ 5391150 w 13041389"/>
              <a:gd name="connsiteY39" fmla="*/ 361950 h 6601830"/>
              <a:gd name="connsiteX40" fmla="*/ 4829175 w 13041389"/>
              <a:gd name="connsiteY40" fmla="*/ 428625 h 6601830"/>
              <a:gd name="connsiteX41" fmla="*/ 4267200 w 13041389"/>
              <a:gd name="connsiteY41" fmla="*/ 723900 h 6601830"/>
              <a:gd name="connsiteX42" fmla="*/ 3914775 w 13041389"/>
              <a:gd name="connsiteY42" fmla="*/ 866775 h 6601830"/>
              <a:gd name="connsiteX43" fmla="*/ 3657600 w 13041389"/>
              <a:gd name="connsiteY43" fmla="*/ 1181100 h 6601830"/>
              <a:gd name="connsiteX44" fmla="*/ 3511550 w 13041389"/>
              <a:gd name="connsiteY44" fmla="*/ 1533525 h 6601830"/>
              <a:gd name="connsiteX45" fmla="*/ 3184525 w 13041389"/>
              <a:gd name="connsiteY45" fmla="*/ 1670050 h 6601830"/>
              <a:gd name="connsiteX46" fmla="*/ 2771775 w 13041389"/>
              <a:gd name="connsiteY46" fmla="*/ 1838325 h 6601830"/>
              <a:gd name="connsiteX47" fmla="*/ 2530475 w 13041389"/>
              <a:gd name="connsiteY47" fmla="*/ 2073275 h 6601830"/>
              <a:gd name="connsiteX48" fmla="*/ 2047875 w 13041389"/>
              <a:gd name="connsiteY48" fmla="*/ 2124075 h 6601830"/>
              <a:gd name="connsiteX49" fmla="*/ 1609725 w 13041389"/>
              <a:gd name="connsiteY49" fmla="*/ 2025650 h 6601830"/>
              <a:gd name="connsiteX50" fmla="*/ 1254125 w 13041389"/>
              <a:gd name="connsiteY50" fmla="*/ 2105025 h 6601830"/>
              <a:gd name="connsiteX51" fmla="*/ 647700 w 13041389"/>
              <a:gd name="connsiteY51" fmla="*/ 1838325 h 6601830"/>
              <a:gd name="connsiteX52" fmla="*/ 285750 w 13041389"/>
              <a:gd name="connsiteY52" fmla="*/ 1587500 h 6601830"/>
              <a:gd name="connsiteX0" fmla="*/ 285750 w 13041389"/>
              <a:gd name="connsiteY0" fmla="*/ 1587500 h 6601830"/>
              <a:gd name="connsiteX1" fmla="*/ 0 w 13041389"/>
              <a:gd name="connsiteY1" fmla="*/ 1933575 h 6601830"/>
              <a:gd name="connsiteX2" fmla="*/ 266700 w 13041389"/>
              <a:gd name="connsiteY2" fmla="*/ 1981200 h 6601830"/>
              <a:gd name="connsiteX3" fmla="*/ 536575 w 13041389"/>
              <a:gd name="connsiteY3" fmla="*/ 2016125 h 6601830"/>
              <a:gd name="connsiteX4" fmla="*/ 841375 w 13041389"/>
              <a:gd name="connsiteY4" fmla="*/ 2244725 h 6601830"/>
              <a:gd name="connsiteX5" fmla="*/ 1127125 w 13041389"/>
              <a:gd name="connsiteY5" fmla="*/ 2216150 h 6601830"/>
              <a:gd name="connsiteX6" fmla="*/ 1533525 w 13041389"/>
              <a:gd name="connsiteY6" fmla="*/ 2346325 h 6601830"/>
              <a:gd name="connsiteX7" fmla="*/ 2276475 w 13041389"/>
              <a:gd name="connsiteY7" fmla="*/ 2555875 h 6601830"/>
              <a:gd name="connsiteX8" fmla="*/ 2343150 w 13041389"/>
              <a:gd name="connsiteY8" fmla="*/ 2390775 h 6601830"/>
              <a:gd name="connsiteX9" fmla="*/ 3187700 w 13041389"/>
              <a:gd name="connsiteY9" fmla="*/ 2171700 h 6601830"/>
              <a:gd name="connsiteX10" fmla="*/ 3543300 w 13041389"/>
              <a:gd name="connsiteY10" fmla="*/ 2038350 h 6601830"/>
              <a:gd name="connsiteX11" fmla="*/ 4051300 w 13041389"/>
              <a:gd name="connsiteY11" fmla="*/ 2012950 h 6601830"/>
              <a:gd name="connsiteX12" fmla="*/ 4368800 w 13041389"/>
              <a:gd name="connsiteY12" fmla="*/ 1876425 h 6601830"/>
              <a:gd name="connsiteX13" fmla="*/ 4638675 w 13041389"/>
              <a:gd name="connsiteY13" fmla="*/ 1543050 h 6601830"/>
              <a:gd name="connsiteX14" fmla="*/ 4733925 w 13041389"/>
              <a:gd name="connsiteY14" fmla="*/ 1390650 h 6601830"/>
              <a:gd name="connsiteX15" fmla="*/ 5305425 w 13041389"/>
              <a:gd name="connsiteY15" fmla="*/ 1295400 h 6601830"/>
              <a:gd name="connsiteX16" fmla="*/ 1961687 w 13041389"/>
              <a:gd name="connsiteY16" fmla="*/ 6544722 h 6601830"/>
              <a:gd name="connsiteX17" fmla="*/ 2695155 w 13041389"/>
              <a:gd name="connsiteY17" fmla="*/ 6601830 h 6601830"/>
              <a:gd name="connsiteX18" fmla="*/ 4200238 w 13041389"/>
              <a:gd name="connsiteY18" fmla="*/ 5001301 h 6601830"/>
              <a:gd name="connsiteX19" fmla="*/ 4600285 w 13041389"/>
              <a:gd name="connsiteY19" fmla="*/ 4886908 h 6601830"/>
              <a:gd name="connsiteX20" fmla="*/ 5686224 w 13041389"/>
              <a:gd name="connsiteY20" fmla="*/ 3810307 h 6601830"/>
              <a:gd name="connsiteX21" fmla="*/ 6762651 w 13041389"/>
              <a:gd name="connsiteY21" fmla="*/ 2952794 h 6601830"/>
              <a:gd name="connsiteX22" fmla="*/ 7393888 w 13041389"/>
              <a:gd name="connsiteY22" fmla="*/ 2451609 h 6601830"/>
              <a:gd name="connsiteX23" fmla="*/ 8515423 w 13041389"/>
              <a:gd name="connsiteY23" fmla="*/ 2123813 h 6601830"/>
              <a:gd name="connsiteX24" fmla="*/ 9734700 w 13041389"/>
              <a:gd name="connsiteY24" fmla="*/ 2352263 h 6601830"/>
              <a:gd name="connsiteX25" fmla="*/ 10469635 w 13041389"/>
              <a:gd name="connsiteY25" fmla="*/ 2581807 h 6601830"/>
              <a:gd name="connsiteX26" fmla="*/ 11612705 w 13041389"/>
              <a:gd name="connsiteY26" fmla="*/ 2391438 h 6601830"/>
              <a:gd name="connsiteX27" fmla="*/ 12469819 w 13041389"/>
              <a:gd name="connsiteY27" fmla="*/ 2829814 h 6601830"/>
              <a:gd name="connsiteX28" fmla="*/ 13003210 w 13041389"/>
              <a:gd name="connsiteY28" fmla="*/ 2982317 h 6601830"/>
              <a:gd name="connsiteX29" fmla="*/ 13041389 w 13041389"/>
              <a:gd name="connsiteY29" fmla="*/ 2487131 h 6601830"/>
              <a:gd name="connsiteX30" fmla="*/ 11814027 w 13041389"/>
              <a:gd name="connsiteY30" fmla="*/ 1975258 h 6601830"/>
              <a:gd name="connsiteX31" fmla="*/ 10450457 w 13041389"/>
              <a:gd name="connsiteY31" fmla="*/ 1801178 h 6601830"/>
              <a:gd name="connsiteX32" fmla="*/ 9536059 w 13041389"/>
              <a:gd name="connsiteY32" fmla="*/ 1763338 h 6601830"/>
              <a:gd name="connsiteX33" fmla="*/ 8477250 w 13041389"/>
              <a:gd name="connsiteY33" fmla="*/ 542925 h 6601830"/>
              <a:gd name="connsiteX34" fmla="*/ 7781925 w 13041389"/>
              <a:gd name="connsiteY34" fmla="*/ 523875 h 6601830"/>
              <a:gd name="connsiteX35" fmla="*/ 7077075 w 13041389"/>
              <a:gd name="connsiteY35" fmla="*/ 419100 h 6601830"/>
              <a:gd name="connsiteX36" fmla="*/ 6638925 w 13041389"/>
              <a:gd name="connsiteY36" fmla="*/ 142875 h 6601830"/>
              <a:gd name="connsiteX37" fmla="*/ 6391275 w 13041389"/>
              <a:gd name="connsiteY37" fmla="*/ 0 h 6601830"/>
              <a:gd name="connsiteX38" fmla="*/ 5934075 w 13041389"/>
              <a:gd name="connsiteY38" fmla="*/ 114300 h 6601830"/>
              <a:gd name="connsiteX39" fmla="*/ 5391150 w 13041389"/>
              <a:gd name="connsiteY39" fmla="*/ 361950 h 6601830"/>
              <a:gd name="connsiteX40" fmla="*/ 4829175 w 13041389"/>
              <a:gd name="connsiteY40" fmla="*/ 428625 h 6601830"/>
              <a:gd name="connsiteX41" fmla="*/ 4267200 w 13041389"/>
              <a:gd name="connsiteY41" fmla="*/ 723900 h 6601830"/>
              <a:gd name="connsiteX42" fmla="*/ 3914775 w 13041389"/>
              <a:gd name="connsiteY42" fmla="*/ 866775 h 6601830"/>
              <a:gd name="connsiteX43" fmla="*/ 3657600 w 13041389"/>
              <a:gd name="connsiteY43" fmla="*/ 1181100 h 6601830"/>
              <a:gd name="connsiteX44" fmla="*/ 3511550 w 13041389"/>
              <a:gd name="connsiteY44" fmla="*/ 1533525 h 6601830"/>
              <a:gd name="connsiteX45" fmla="*/ 3184525 w 13041389"/>
              <a:gd name="connsiteY45" fmla="*/ 1670050 h 6601830"/>
              <a:gd name="connsiteX46" fmla="*/ 2771775 w 13041389"/>
              <a:gd name="connsiteY46" fmla="*/ 1838325 h 6601830"/>
              <a:gd name="connsiteX47" fmla="*/ 2530475 w 13041389"/>
              <a:gd name="connsiteY47" fmla="*/ 2073275 h 6601830"/>
              <a:gd name="connsiteX48" fmla="*/ 2047875 w 13041389"/>
              <a:gd name="connsiteY48" fmla="*/ 2124075 h 6601830"/>
              <a:gd name="connsiteX49" fmla="*/ 1609725 w 13041389"/>
              <a:gd name="connsiteY49" fmla="*/ 2025650 h 6601830"/>
              <a:gd name="connsiteX50" fmla="*/ 1254125 w 13041389"/>
              <a:gd name="connsiteY50" fmla="*/ 2105025 h 6601830"/>
              <a:gd name="connsiteX51" fmla="*/ 647700 w 13041389"/>
              <a:gd name="connsiteY51" fmla="*/ 1838325 h 6601830"/>
              <a:gd name="connsiteX52" fmla="*/ 285750 w 13041389"/>
              <a:gd name="connsiteY52" fmla="*/ 1587500 h 6601830"/>
              <a:gd name="connsiteX0" fmla="*/ 285750 w 13041389"/>
              <a:gd name="connsiteY0" fmla="*/ 1587500 h 6601830"/>
              <a:gd name="connsiteX1" fmla="*/ 0 w 13041389"/>
              <a:gd name="connsiteY1" fmla="*/ 1933575 h 6601830"/>
              <a:gd name="connsiteX2" fmla="*/ 266700 w 13041389"/>
              <a:gd name="connsiteY2" fmla="*/ 1981200 h 6601830"/>
              <a:gd name="connsiteX3" fmla="*/ 536575 w 13041389"/>
              <a:gd name="connsiteY3" fmla="*/ 2016125 h 6601830"/>
              <a:gd name="connsiteX4" fmla="*/ 841375 w 13041389"/>
              <a:gd name="connsiteY4" fmla="*/ 2244725 h 6601830"/>
              <a:gd name="connsiteX5" fmla="*/ 1127125 w 13041389"/>
              <a:gd name="connsiteY5" fmla="*/ 2216150 h 6601830"/>
              <a:gd name="connsiteX6" fmla="*/ 1533525 w 13041389"/>
              <a:gd name="connsiteY6" fmla="*/ 2346325 h 6601830"/>
              <a:gd name="connsiteX7" fmla="*/ 2276475 w 13041389"/>
              <a:gd name="connsiteY7" fmla="*/ 2555875 h 6601830"/>
              <a:gd name="connsiteX8" fmla="*/ 2343150 w 13041389"/>
              <a:gd name="connsiteY8" fmla="*/ 2390775 h 6601830"/>
              <a:gd name="connsiteX9" fmla="*/ 3187700 w 13041389"/>
              <a:gd name="connsiteY9" fmla="*/ 2171700 h 6601830"/>
              <a:gd name="connsiteX10" fmla="*/ 3543300 w 13041389"/>
              <a:gd name="connsiteY10" fmla="*/ 2038350 h 6601830"/>
              <a:gd name="connsiteX11" fmla="*/ 4051300 w 13041389"/>
              <a:gd name="connsiteY11" fmla="*/ 2012950 h 6601830"/>
              <a:gd name="connsiteX12" fmla="*/ 4368800 w 13041389"/>
              <a:gd name="connsiteY12" fmla="*/ 1876425 h 6601830"/>
              <a:gd name="connsiteX13" fmla="*/ 4638675 w 13041389"/>
              <a:gd name="connsiteY13" fmla="*/ 1543050 h 6601830"/>
              <a:gd name="connsiteX14" fmla="*/ 4733925 w 13041389"/>
              <a:gd name="connsiteY14" fmla="*/ 1390650 h 6601830"/>
              <a:gd name="connsiteX15" fmla="*/ 5305425 w 13041389"/>
              <a:gd name="connsiteY15" fmla="*/ 1295400 h 6601830"/>
              <a:gd name="connsiteX16" fmla="*/ 1961687 w 13041389"/>
              <a:gd name="connsiteY16" fmla="*/ 6544722 h 6601830"/>
              <a:gd name="connsiteX17" fmla="*/ 2695155 w 13041389"/>
              <a:gd name="connsiteY17" fmla="*/ 6601830 h 6601830"/>
              <a:gd name="connsiteX18" fmla="*/ 4200238 w 13041389"/>
              <a:gd name="connsiteY18" fmla="*/ 5001301 h 6601830"/>
              <a:gd name="connsiteX19" fmla="*/ 4600285 w 13041389"/>
              <a:gd name="connsiteY19" fmla="*/ 4886908 h 6601830"/>
              <a:gd name="connsiteX20" fmla="*/ 5686224 w 13041389"/>
              <a:gd name="connsiteY20" fmla="*/ 3810307 h 6601830"/>
              <a:gd name="connsiteX21" fmla="*/ 6762651 w 13041389"/>
              <a:gd name="connsiteY21" fmla="*/ 2952794 h 6601830"/>
              <a:gd name="connsiteX22" fmla="*/ 7451045 w 13041389"/>
              <a:gd name="connsiteY22" fmla="*/ 2489716 h 6601830"/>
              <a:gd name="connsiteX23" fmla="*/ 8515423 w 13041389"/>
              <a:gd name="connsiteY23" fmla="*/ 2123813 h 6601830"/>
              <a:gd name="connsiteX24" fmla="*/ 9734700 w 13041389"/>
              <a:gd name="connsiteY24" fmla="*/ 2352263 h 6601830"/>
              <a:gd name="connsiteX25" fmla="*/ 10469635 w 13041389"/>
              <a:gd name="connsiteY25" fmla="*/ 2581807 h 6601830"/>
              <a:gd name="connsiteX26" fmla="*/ 11612705 w 13041389"/>
              <a:gd name="connsiteY26" fmla="*/ 2391438 h 6601830"/>
              <a:gd name="connsiteX27" fmla="*/ 12469819 w 13041389"/>
              <a:gd name="connsiteY27" fmla="*/ 2829814 h 6601830"/>
              <a:gd name="connsiteX28" fmla="*/ 13003210 w 13041389"/>
              <a:gd name="connsiteY28" fmla="*/ 2982317 h 6601830"/>
              <a:gd name="connsiteX29" fmla="*/ 13041389 w 13041389"/>
              <a:gd name="connsiteY29" fmla="*/ 2487131 h 6601830"/>
              <a:gd name="connsiteX30" fmla="*/ 11814027 w 13041389"/>
              <a:gd name="connsiteY30" fmla="*/ 1975258 h 6601830"/>
              <a:gd name="connsiteX31" fmla="*/ 10450457 w 13041389"/>
              <a:gd name="connsiteY31" fmla="*/ 1801178 h 6601830"/>
              <a:gd name="connsiteX32" fmla="*/ 9536059 w 13041389"/>
              <a:gd name="connsiteY32" fmla="*/ 1763338 h 6601830"/>
              <a:gd name="connsiteX33" fmla="*/ 8477250 w 13041389"/>
              <a:gd name="connsiteY33" fmla="*/ 542925 h 6601830"/>
              <a:gd name="connsiteX34" fmla="*/ 7781925 w 13041389"/>
              <a:gd name="connsiteY34" fmla="*/ 523875 h 6601830"/>
              <a:gd name="connsiteX35" fmla="*/ 7077075 w 13041389"/>
              <a:gd name="connsiteY35" fmla="*/ 419100 h 6601830"/>
              <a:gd name="connsiteX36" fmla="*/ 6638925 w 13041389"/>
              <a:gd name="connsiteY36" fmla="*/ 142875 h 6601830"/>
              <a:gd name="connsiteX37" fmla="*/ 6391275 w 13041389"/>
              <a:gd name="connsiteY37" fmla="*/ 0 h 6601830"/>
              <a:gd name="connsiteX38" fmla="*/ 5934075 w 13041389"/>
              <a:gd name="connsiteY38" fmla="*/ 114300 h 6601830"/>
              <a:gd name="connsiteX39" fmla="*/ 5391150 w 13041389"/>
              <a:gd name="connsiteY39" fmla="*/ 361950 h 6601830"/>
              <a:gd name="connsiteX40" fmla="*/ 4829175 w 13041389"/>
              <a:gd name="connsiteY40" fmla="*/ 428625 h 6601830"/>
              <a:gd name="connsiteX41" fmla="*/ 4267200 w 13041389"/>
              <a:gd name="connsiteY41" fmla="*/ 723900 h 6601830"/>
              <a:gd name="connsiteX42" fmla="*/ 3914775 w 13041389"/>
              <a:gd name="connsiteY42" fmla="*/ 866775 h 6601830"/>
              <a:gd name="connsiteX43" fmla="*/ 3657600 w 13041389"/>
              <a:gd name="connsiteY43" fmla="*/ 1181100 h 6601830"/>
              <a:gd name="connsiteX44" fmla="*/ 3511550 w 13041389"/>
              <a:gd name="connsiteY44" fmla="*/ 1533525 h 6601830"/>
              <a:gd name="connsiteX45" fmla="*/ 3184525 w 13041389"/>
              <a:gd name="connsiteY45" fmla="*/ 1670050 h 6601830"/>
              <a:gd name="connsiteX46" fmla="*/ 2771775 w 13041389"/>
              <a:gd name="connsiteY46" fmla="*/ 1838325 h 6601830"/>
              <a:gd name="connsiteX47" fmla="*/ 2530475 w 13041389"/>
              <a:gd name="connsiteY47" fmla="*/ 2073275 h 6601830"/>
              <a:gd name="connsiteX48" fmla="*/ 2047875 w 13041389"/>
              <a:gd name="connsiteY48" fmla="*/ 2124075 h 6601830"/>
              <a:gd name="connsiteX49" fmla="*/ 1609725 w 13041389"/>
              <a:gd name="connsiteY49" fmla="*/ 2025650 h 6601830"/>
              <a:gd name="connsiteX50" fmla="*/ 1254125 w 13041389"/>
              <a:gd name="connsiteY50" fmla="*/ 2105025 h 6601830"/>
              <a:gd name="connsiteX51" fmla="*/ 647700 w 13041389"/>
              <a:gd name="connsiteY51" fmla="*/ 1838325 h 6601830"/>
              <a:gd name="connsiteX52" fmla="*/ 285750 w 13041389"/>
              <a:gd name="connsiteY52" fmla="*/ 1587500 h 6601830"/>
              <a:gd name="connsiteX0" fmla="*/ 285750 w 13041389"/>
              <a:gd name="connsiteY0" fmla="*/ 1587500 h 6601830"/>
              <a:gd name="connsiteX1" fmla="*/ 0 w 13041389"/>
              <a:gd name="connsiteY1" fmla="*/ 1933575 h 6601830"/>
              <a:gd name="connsiteX2" fmla="*/ 266700 w 13041389"/>
              <a:gd name="connsiteY2" fmla="*/ 1981200 h 6601830"/>
              <a:gd name="connsiteX3" fmla="*/ 536575 w 13041389"/>
              <a:gd name="connsiteY3" fmla="*/ 2016125 h 6601830"/>
              <a:gd name="connsiteX4" fmla="*/ 841375 w 13041389"/>
              <a:gd name="connsiteY4" fmla="*/ 2244725 h 6601830"/>
              <a:gd name="connsiteX5" fmla="*/ 1127125 w 13041389"/>
              <a:gd name="connsiteY5" fmla="*/ 2216150 h 6601830"/>
              <a:gd name="connsiteX6" fmla="*/ 1533525 w 13041389"/>
              <a:gd name="connsiteY6" fmla="*/ 2346325 h 6601830"/>
              <a:gd name="connsiteX7" fmla="*/ 2276475 w 13041389"/>
              <a:gd name="connsiteY7" fmla="*/ 2555875 h 6601830"/>
              <a:gd name="connsiteX8" fmla="*/ 2343150 w 13041389"/>
              <a:gd name="connsiteY8" fmla="*/ 2390775 h 6601830"/>
              <a:gd name="connsiteX9" fmla="*/ 3187700 w 13041389"/>
              <a:gd name="connsiteY9" fmla="*/ 2171700 h 6601830"/>
              <a:gd name="connsiteX10" fmla="*/ 3543300 w 13041389"/>
              <a:gd name="connsiteY10" fmla="*/ 2038350 h 6601830"/>
              <a:gd name="connsiteX11" fmla="*/ 4051300 w 13041389"/>
              <a:gd name="connsiteY11" fmla="*/ 2012950 h 6601830"/>
              <a:gd name="connsiteX12" fmla="*/ 4368800 w 13041389"/>
              <a:gd name="connsiteY12" fmla="*/ 1876425 h 6601830"/>
              <a:gd name="connsiteX13" fmla="*/ 4638675 w 13041389"/>
              <a:gd name="connsiteY13" fmla="*/ 1543050 h 6601830"/>
              <a:gd name="connsiteX14" fmla="*/ 4733925 w 13041389"/>
              <a:gd name="connsiteY14" fmla="*/ 1390650 h 6601830"/>
              <a:gd name="connsiteX15" fmla="*/ 5305425 w 13041389"/>
              <a:gd name="connsiteY15" fmla="*/ 1295400 h 6601830"/>
              <a:gd name="connsiteX16" fmla="*/ 1961687 w 13041389"/>
              <a:gd name="connsiteY16" fmla="*/ 6544722 h 6601830"/>
              <a:gd name="connsiteX17" fmla="*/ 2695155 w 13041389"/>
              <a:gd name="connsiteY17" fmla="*/ 6601830 h 6601830"/>
              <a:gd name="connsiteX18" fmla="*/ 4200238 w 13041389"/>
              <a:gd name="connsiteY18" fmla="*/ 5001301 h 6601830"/>
              <a:gd name="connsiteX19" fmla="*/ 4600285 w 13041389"/>
              <a:gd name="connsiteY19" fmla="*/ 4886908 h 6601830"/>
              <a:gd name="connsiteX20" fmla="*/ 5724328 w 13041389"/>
              <a:gd name="connsiteY20" fmla="*/ 3924631 h 6601830"/>
              <a:gd name="connsiteX21" fmla="*/ 6762651 w 13041389"/>
              <a:gd name="connsiteY21" fmla="*/ 2952794 h 6601830"/>
              <a:gd name="connsiteX22" fmla="*/ 7451045 w 13041389"/>
              <a:gd name="connsiteY22" fmla="*/ 2489716 h 6601830"/>
              <a:gd name="connsiteX23" fmla="*/ 8515423 w 13041389"/>
              <a:gd name="connsiteY23" fmla="*/ 2123813 h 6601830"/>
              <a:gd name="connsiteX24" fmla="*/ 9734700 w 13041389"/>
              <a:gd name="connsiteY24" fmla="*/ 2352263 h 6601830"/>
              <a:gd name="connsiteX25" fmla="*/ 10469635 w 13041389"/>
              <a:gd name="connsiteY25" fmla="*/ 2581807 h 6601830"/>
              <a:gd name="connsiteX26" fmla="*/ 11612705 w 13041389"/>
              <a:gd name="connsiteY26" fmla="*/ 2391438 h 6601830"/>
              <a:gd name="connsiteX27" fmla="*/ 12469819 w 13041389"/>
              <a:gd name="connsiteY27" fmla="*/ 2829814 h 6601830"/>
              <a:gd name="connsiteX28" fmla="*/ 13003210 w 13041389"/>
              <a:gd name="connsiteY28" fmla="*/ 2982317 h 6601830"/>
              <a:gd name="connsiteX29" fmla="*/ 13041389 w 13041389"/>
              <a:gd name="connsiteY29" fmla="*/ 2487131 h 6601830"/>
              <a:gd name="connsiteX30" fmla="*/ 11814027 w 13041389"/>
              <a:gd name="connsiteY30" fmla="*/ 1975258 h 6601830"/>
              <a:gd name="connsiteX31" fmla="*/ 10450457 w 13041389"/>
              <a:gd name="connsiteY31" fmla="*/ 1801178 h 6601830"/>
              <a:gd name="connsiteX32" fmla="*/ 9536059 w 13041389"/>
              <a:gd name="connsiteY32" fmla="*/ 1763338 h 6601830"/>
              <a:gd name="connsiteX33" fmla="*/ 8477250 w 13041389"/>
              <a:gd name="connsiteY33" fmla="*/ 542925 h 6601830"/>
              <a:gd name="connsiteX34" fmla="*/ 7781925 w 13041389"/>
              <a:gd name="connsiteY34" fmla="*/ 523875 h 6601830"/>
              <a:gd name="connsiteX35" fmla="*/ 7077075 w 13041389"/>
              <a:gd name="connsiteY35" fmla="*/ 419100 h 6601830"/>
              <a:gd name="connsiteX36" fmla="*/ 6638925 w 13041389"/>
              <a:gd name="connsiteY36" fmla="*/ 142875 h 6601830"/>
              <a:gd name="connsiteX37" fmla="*/ 6391275 w 13041389"/>
              <a:gd name="connsiteY37" fmla="*/ 0 h 6601830"/>
              <a:gd name="connsiteX38" fmla="*/ 5934075 w 13041389"/>
              <a:gd name="connsiteY38" fmla="*/ 114300 h 6601830"/>
              <a:gd name="connsiteX39" fmla="*/ 5391150 w 13041389"/>
              <a:gd name="connsiteY39" fmla="*/ 361950 h 6601830"/>
              <a:gd name="connsiteX40" fmla="*/ 4829175 w 13041389"/>
              <a:gd name="connsiteY40" fmla="*/ 428625 h 6601830"/>
              <a:gd name="connsiteX41" fmla="*/ 4267200 w 13041389"/>
              <a:gd name="connsiteY41" fmla="*/ 723900 h 6601830"/>
              <a:gd name="connsiteX42" fmla="*/ 3914775 w 13041389"/>
              <a:gd name="connsiteY42" fmla="*/ 866775 h 6601830"/>
              <a:gd name="connsiteX43" fmla="*/ 3657600 w 13041389"/>
              <a:gd name="connsiteY43" fmla="*/ 1181100 h 6601830"/>
              <a:gd name="connsiteX44" fmla="*/ 3511550 w 13041389"/>
              <a:gd name="connsiteY44" fmla="*/ 1533525 h 6601830"/>
              <a:gd name="connsiteX45" fmla="*/ 3184525 w 13041389"/>
              <a:gd name="connsiteY45" fmla="*/ 1670050 h 6601830"/>
              <a:gd name="connsiteX46" fmla="*/ 2771775 w 13041389"/>
              <a:gd name="connsiteY46" fmla="*/ 1838325 h 6601830"/>
              <a:gd name="connsiteX47" fmla="*/ 2530475 w 13041389"/>
              <a:gd name="connsiteY47" fmla="*/ 2073275 h 6601830"/>
              <a:gd name="connsiteX48" fmla="*/ 2047875 w 13041389"/>
              <a:gd name="connsiteY48" fmla="*/ 2124075 h 6601830"/>
              <a:gd name="connsiteX49" fmla="*/ 1609725 w 13041389"/>
              <a:gd name="connsiteY49" fmla="*/ 2025650 h 6601830"/>
              <a:gd name="connsiteX50" fmla="*/ 1254125 w 13041389"/>
              <a:gd name="connsiteY50" fmla="*/ 2105025 h 6601830"/>
              <a:gd name="connsiteX51" fmla="*/ 647700 w 13041389"/>
              <a:gd name="connsiteY51" fmla="*/ 1838325 h 6601830"/>
              <a:gd name="connsiteX52" fmla="*/ 285750 w 13041389"/>
              <a:gd name="connsiteY52" fmla="*/ 1587500 h 6601830"/>
              <a:gd name="connsiteX0" fmla="*/ 285750 w 13041389"/>
              <a:gd name="connsiteY0" fmla="*/ 1587500 h 6601830"/>
              <a:gd name="connsiteX1" fmla="*/ 0 w 13041389"/>
              <a:gd name="connsiteY1" fmla="*/ 1933575 h 6601830"/>
              <a:gd name="connsiteX2" fmla="*/ 266700 w 13041389"/>
              <a:gd name="connsiteY2" fmla="*/ 1981200 h 6601830"/>
              <a:gd name="connsiteX3" fmla="*/ 536575 w 13041389"/>
              <a:gd name="connsiteY3" fmla="*/ 2016125 h 6601830"/>
              <a:gd name="connsiteX4" fmla="*/ 841375 w 13041389"/>
              <a:gd name="connsiteY4" fmla="*/ 2244725 h 6601830"/>
              <a:gd name="connsiteX5" fmla="*/ 1127125 w 13041389"/>
              <a:gd name="connsiteY5" fmla="*/ 2216150 h 6601830"/>
              <a:gd name="connsiteX6" fmla="*/ 1533525 w 13041389"/>
              <a:gd name="connsiteY6" fmla="*/ 2346325 h 6601830"/>
              <a:gd name="connsiteX7" fmla="*/ 2276475 w 13041389"/>
              <a:gd name="connsiteY7" fmla="*/ 2555875 h 6601830"/>
              <a:gd name="connsiteX8" fmla="*/ 2343150 w 13041389"/>
              <a:gd name="connsiteY8" fmla="*/ 2390775 h 6601830"/>
              <a:gd name="connsiteX9" fmla="*/ 3187700 w 13041389"/>
              <a:gd name="connsiteY9" fmla="*/ 2171700 h 6601830"/>
              <a:gd name="connsiteX10" fmla="*/ 3543300 w 13041389"/>
              <a:gd name="connsiteY10" fmla="*/ 2038350 h 6601830"/>
              <a:gd name="connsiteX11" fmla="*/ 4051300 w 13041389"/>
              <a:gd name="connsiteY11" fmla="*/ 2012950 h 6601830"/>
              <a:gd name="connsiteX12" fmla="*/ 4368800 w 13041389"/>
              <a:gd name="connsiteY12" fmla="*/ 1876425 h 6601830"/>
              <a:gd name="connsiteX13" fmla="*/ 4638675 w 13041389"/>
              <a:gd name="connsiteY13" fmla="*/ 1543050 h 6601830"/>
              <a:gd name="connsiteX14" fmla="*/ 4733925 w 13041389"/>
              <a:gd name="connsiteY14" fmla="*/ 1390650 h 6601830"/>
              <a:gd name="connsiteX15" fmla="*/ 5305425 w 13041389"/>
              <a:gd name="connsiteY15" fmla="*/ 1295400 h 6601830"/>
              <a:gd name="connsiteX16" fmla="*/ 1961687 w 13041389"/>
              <a:gd name="connsiteY16" fmla="*/ 6544722 h 6601830"/>
              <a:gd name="connsiteX17" fmla="*/ 2695155 w 13041389"/>
              <a:gd name="connsiteY17" fmla="*/ 6601830 h 6601830"/>
              <a:gd name="connsiteX18" fmla="*/ 4200238 w 13041389"/>
              <a:gd name="connsiteY18" fmla="*/ 5001301 h 6601830"/>
              <a:gd name="connsiteX19" fmla="*/ 4600285 w 13041389"/>
              <a:gd name="connsiteY19" fmla="*/ 4886908 h 6601830"/>
              <a:gd name="connsiteX20" fmla="*/ 5164766 w 13041389"/>
              <a:gd name="connsiteY20" fmla="*/ 4395110 h 6601830"/>
              <a:gd name="connsiteX21" fmla="*/ 5724328 w 13041389"/>
              <a:gd name="connsiteY21" fmla="*/ 3924631 h 6601830"/>
              <a:gd name="connsiteX22" fmla="*/ 6762651 w 13041389"/>
              <a:gd name="connsiteY22" fmla="*/ 2952794 h 6601830"/>
              <a:gd name="connsiteX23" fmla="*/ 7451045 w 13041389"/>
              <a:gd name="connsiteY23" fmla="*/ 2489716 h 6601830"/>
              <a:gd name="connsiteX24" fmla="*/ 8515423 w 13041389"/>
              <a:gd name="connsiteY24" fmla="*/ 2123813 h 6601830"/>
              <a:gd name="connsiteX25" fmla="*/ 9734700 w 13041389"/>
              <a:gd name="connsiteY25" fmla="*/ 2352263 h 6601830"/>
              <a:gd name="connsiteX26" fmla="*/ 10469635 w 13041389"/>
              <a:gd name="connsiteY26" fmla="*/ 2581807 h 6601830"/>
              <a:gd name="connsiteX27" fmla="*/ 11612705 w 13041389"/>
              <a:gd name="connsiteY27" fmla="*/ 2391438 h 6601830"/>
              <a:gd name="connsiteX28" fmla="*/ 12469819 w 13041389"/>
              <a:gd name="connsiteY28" fmla="*/ 2829814 h 6601830"/>
              <a:gd name="connsiteX29" fmla="*/ 13003210 w 13041389"/>
              <a:gd name="connsiteY29" fmla="*/ 2982317 h 6601830"/>
              <a:gd name="connsiteX30" fmla="*/ 13041389 w 13041389"/>
              <a:gd name="connsiteY30" fmla="*/ 2487131 h 6601830"/>
              <a:gd name="connsiteX31" fmla="*/ 11814027 w 13041389"/>
              <a:gd name="connsiteY31" fmla="*/ 1975258 h 6601830"/>
              <a:gd name="connsiteX32" fmla="*/ 10450457 w 13041389"/>
              <a:gd name="connsiteY32" fmla="*/ 1801178 h 6601830"/>
              <a:gd name="connsiteX33" fmla="*/ 9536059 w 13041389"/>
              <a:gd name="connsiteY33" fmla="*/ 1763338 h 6601830"/>
              <a:gd name="connsiteX34" fmla="*/ 8477250 w 13041389"/>
              <a:gd name="connsiteY34" fmla="*/ 542925 h 6601830"/>
              <a:gd name="connsiteX35" fmla="*/ 7781925 w 13041389"/>
              <a:gd name="connsiteY35" fmla="*/ 523875 h 6601830"/>
              <a:gd name="connsiteX36" fmla="*/ 7077075 w 13041389"/>
              <a:gd name="connsiteY36" fmla="*/ 419100 h 6601830"/>
              <a:gd name="connsiteX37" fmla="*/ 6638925 w 13041389"/>
              <a:gd name="connsiteY37" fmla="*/ 142875 h 6601830"/>
              <a:gd name="connsiteX38" fmla="*/ 6391275 w 13041389"/>
              <a:gd name="connsiteY38" fmla="*/ 0 h 6601830"/>
              <a:gd name="connsiteX39" fmla="*/ 5934075 w 13041389"/>
              <a:gd name="connsiteY39" fmla="*/ 114300 h 6601830"/>
              <a:gd name="connsiteX40" fmla="*/ 5391150 w 13041389"/>
              <a:gd name="connsiteY40" fmla="*/ 361950 h 6601830"/>
              <a:gd name="connsiteX41" fmla="*/ 4829175 w 13041389"/>
              <a:gd name="connsiteY41" fmla="*/ 428625 h 6601830"/>
              <a:gd name="connsiteX42" fmla="*/ 4267200 w 13041389"/>
              <a:gd name="connsiteY42" fmla="*/ 723900 h 6601830"/>
              <a:gd name="connsiteX43" fmla="*/ 3914775 w 13041389"/>
              <a:gd name="connsiteY43" fmla="*/ 866775 h 6601830"/>
              <a:gd name="connsiteX44" fmla="*/ 3657600 w 13041389"/>
              <a:gd name="connsiteY44" fmla="*/ 1181100 h 6601830"/>
              <a:gd name="connsiteX45" fmla="*/ 3511550 w 13041389"/>
              <a:gd name="connsiteY45" fmla="*/ 1533525 h 6601830"/>
              <a:gd name="connsiteX46" fmla="*/ 3184525 w 13041389"/>
              <a:gd name="connsiteY46" fmla="*/ 1670050 h 6601830"/>
              <a:gd name="connsiteX47" fmla="*/ 2771775 w 13041389"/>
              <a:gd name="connsiteY47" fmla="*/ 1838325 h 6601830"/>
              <a:gd name="connsiteX48" fmla="*/ 2530475 w 13041389"/>
              <a:gd name="connsiteY48" fmla="*/ 2073275 h 6601830"/>
              <a:gd name="connsiteX49" fmla="*/ 2047875 w 13041389"/>
              <a:gd name="connsiteY49" fmla="*/ 2124075 h 6601830"/>
              <a:gd name="connsiteX50" fmla="*/ 1609725 w 13041389"/>
              <a:gd name="connsiteY50" fmla="*/ 2025650 h 6601830"/>
              <a:gd name="connsiteX51" fmla="*/ 1254125 w 13041389"/>
              <a:gd name="connsiteY51" fmla="*/ 2105025 h 6601830"/>
              <a:gd name="connsiteX52" fmla="*/ 647700 w 13041389"/>
              <a:gd name="connsiteY52" fmla="*/ 1838325 h 6601830"/>
              <a:gd name="connsiteX53" fmla="*/ 285750 w 13041389"/>
              <a:gd name="connsiteY53" fmla="*/ 1587500 h 6601830"/>
              <a:gd name="connsiteX0" fmla="*/ 285750 w 13041389"/>
              <a:gd name="connsiteY0" fmla="*/ 1587500 h 6601830"/>
              <a:gd name="connsiteX1" fmla="*/ 0 w 13041389"/>
              <a:gd name="connsiteY1" fmla="*/ 1933575 h 6601830"/>
              <a:gd name="connsiteX2" fmla="*/ 266700 w 13041389"/>
              <a:gd name="connsiteY2" fmla="*/ 1981200 h 6601830"/>
              <a:gd name="connsiteX3" fmla="*/ 536575 w 13041389"/>
              <a:gd name="connsiteY3" fmla="*/ 2016125 h 6601830"/>
              <a:gd name="connsiteX4" fmla="*/ 841375 w 13041389"/>
              <a:gd name="connsiteY4" fmla="*/ 2244725 h 6601830"/>
              <a:gd name="connsiteX5" fmla="*/ 1127125 w 13041389"/>
              <a:gd name="connsiteY5" fmla="*/ 2216150 h 6601830"/>
              <a:gd name="connsiteX6" fmla="*/ 1533525 w 13041389"/>
              <a:gd name="connsiteY6" fmla="*/ 2346325 h 6601830"/>
              <a:gd name="connsiteX7" fmla="*/ 2276475 w 13041389"/>
              <a:gd name="connsiteY7" fmla="*/ 2555875 h 6601830"/>
              <a:gd name="connsiteX8" fmla="*/ 2343150 w 13041389"/>
              <a:gd name="connsiteY8" fmla="*/ 2390775 h 6601830"/>
              <a:gd name="connsiteX9" fmla="*/ 3187700 w 13041389"/>
              <a:gd name="connsiteY9" fmla="*/ 2171700 h 6601830"/>
              <a:gd name="connsiteX10" fmla="*/ 3543300 w 13041389"/>
              <a:gd name="connsiteY10" fmla="*/ 2038350 h 6601830"/>
              <a:gd name="connsiteX11" fmla="*/ 4051300 w 13041389"/>
              <a:gd name="connsiteY11" fmla="*/ 2012950 h 6601830"/>
              <a:gd name="connsiteX12" fmla="*/ 4368800 w 13041389"/>
              <a:gd name="connsiteY12" fmla="*/ 1876425 h 6601830"/>
              <a:gd name="connsiteX13" fmla="*/ 4638675 w 13041389"/>
              <a:gd name="connsiteY13" fmla="*/ 1543050 h 6601830"/>
              <a:gd name="connsiteX14" fmla="*/ 4733925 w 13041389"/>
              <a:gd name="connsiteY14" fmla="*/ 1390650 h 6601830"/>
              <a:gd name="connsiteX15" fmla="*/ 5305425 w 13041389"/>
              <a:gd name="connsiteY15" fmla="*/ 1295400 h 6601830"/>
              <a:gd name="connsiteX16" fmla="*/ 1961687 w 13041389"/>
              <a:gd name="connsiteY16" fmla="*/ 6544722 h 6601830"/>
              <a:gd name="connsiteX17" fmla="*/ 2695155 w 13041389"/>
              <a:gd name="connsiteY17" fmla="*/ 6601830 h 6601830"/>
              <a:gd name="connsiteX18" fmla="*/ 4200238 w 13041389"/>
              <a:gd name="connsiteY18" fmla="*/ 5001301 h 6601830"/>
              <a:gd name="connsiteX19" fmla="*/ 4600285 w 13041389"/>
              <a:gd name="connsiteY19" fmla="*/ 4886908 h 6601830"/>
              <a:gd name="connsiteX20" fmla="*/ 5164766 w 13041389"/>
              <a:gd name="connsiteY20" fmla="*/ 4299840 h 6601830"/>
              <a:gd name="connsiteX21" fmla="*/ 5724328 w 13041389"/>
              <a:gd name="connsiteY21" fmla="*/ 3924631 h 6601830"/>
              <a:gd name="connsiteX22" fmla="*/ 6762651 w 13041389"/>
              <a:gd name="connsiteY22" fmla="*/ 2952794 h 6601830"/>
              <a:gd name="connsiteX23" fmla="*/ 7451045 w 13041389"/>
              <a:gd name="connsiteY23" fmla="*/ 2489716 h 6601830"/>
              <a:gd name="connsiteX24" fmla="*/ 8515423 w 13041389"/>
              <a:gd name="connsiteY24" fmla="*/ 2123813 h 6601830"/>
              <a:gd name="connsiteX25" fmla="*/ 9734700 w 13041389"/>
              <a:gd name="connsiteY25" fmla="*/ 2352263 h 6601830"/>
              <a:gd name="connsiteX26" fmla="*/ 10469635 w 13041389"/>
              <a:gd name="connsiteY26" fmla="*/ 2581807 h 6601830"/>
              <a:gd name="connsiteX27" fmla="*/ 11612705 w 13041389"/>
              <a:gd name="connsiteY27" fmla="*/ 2391438 h 6601830"/>
              <a:gd name="connsiteX28" fmla="*/ 12469819 w 13041389"/>
              <a:gd name="connsiteY28" fmla="*/ 2829814 h 6601830"/>
              <a:gd name="connsiteX29" fmla="*/ 13003210 w 13041389"/>
              <a:gd name="connsiteY29" fmla="*/ 2982317 h 6601830"/>
              <a:gd name="connsiteX30" fmla="*/ 13041389 w 13041389"/>
              <a:gd name="connsiteY30" fmla="*/ 2487131 h 6601830"/>
              <a:gd name="connsiteX31" fmla="*/ 11814027 w 13041389"/>
              <a:gd name="connsiteY31" fmla="*/ 1975258 h 6601830"/>
              <a:gd name="connsiteX32" fmla="*/ 10450457 w 13041389"/>
              <a:gd name="connsiteY32" fmla="*/ 1801178 h 6601830"/>
              <a:gd name="connsiteX33" fmla="*/ 9536059 w 13041389"/>
              <a:gd name="connsiteY33" fmla="*/ 1763338 h 6601830"/>
              <a:gd name="connsiteX34" fmla="*/ 8477250 w 13041389"/>
              <a:gd name="connsiteY34" fmla="*/ 542925 h 6601830"/>
              <a:gd name="connsiteX35" fmla="*/ 7781925 w 13041389"/>
              <a:gd name="connsiteY35" fmla="*/ 523875 h 6601830"/>
              <a:gd name="connsiteX36" fmla="*/ 7077075 w 13041389"/>
              <a:gd name="connsiteY36" fmla="*/ 419100 h 6601830"/>
              <a:gd name="connsiteX37" fmla="*/ 6638925 w 13041389"/>
              <a:gd name="connsiteY37" fmla="*/ 142875 h 6601830"/>
              <a:gd name="connsiteX38" fmla="*/ 6391275 w 13041389"/>
              <a:gd name="connsiteY38" fmla="*/ 0 h 6601830"/>
              <a:gd name="connsiteX39" fmla="*/ 5934075 w 13041389"/>
              <a:gd name="connsiteY39" fmla="*/ 114300 h 6601830"/>
              <a:gd name="connsiteX40" fmla="*/ 5391150 w 13041389"/>
              <a:gd name="connsiteY40" fmla="*/ 361950 h 6601830"/>
              <a:gd name="connsiteX41" fmla="*/ 4829175 w 13041389"/>
              <a:gd name="connsiteY41" fmla="*/ 428625 h 6601830"/>
              <a:gd name="connsiteX42" fmla="*/ 4267200 w 13041389"/>
              <a:gd name="connsiteY42" fmla="*/ 723900 h 6601830"/>
              <a:gd name="connsiteX43" fmla="*/ 3914775 w 13041389"/>
              <a:gd name="connsiteY43" fmla="*/ 866775 h 6601830"/>
              <a:gd name="connsiteX44" fmla="*/ 3657600 w 13041389"/>
              <a:gd name="connsiteY44" fmla="*/ 1181100 h 6601830"/>
              <a:gd name="connsiteX45" fmla="*/ 3511550 w 13041389"/>
              <a:gd name="connsiteY45" fmla="*/ 1533525 h 6601830"/>
              <a:gd name="connsiteX46" fmla="*/ 3184525 w 13041389"/>
              <a:gd name="connsiteY46" fmla="*/ 1670050 h 6601830"/>
              <a:gd name="connsiteX47" fmla="*/ 2771775 w 13041389"/>
              <a:gd name="connsiteY47" fmla="*/ 1838325 h 6601830"/>
              <a:gd name="connsiteX48" fmla="*/ 2530475 w 13041389"/>
              <a:gd name="connsiteY48" fmla="*/ 2073275 h 6601830"/>
              <a:gd name="connsiteX49" fmla="*/ 2047875 w 13041389"/>
              <a:gd name="connsiteY49" fmla="*/ 2124075 h 6601830"/>
              <a:gd name="connsiteX50" fmla="*/ 1609725 w 13041389"/>
              <a:gd name="connsiteY50" fmla="*/ 2025650 h 6601830"/>
              <a:gd name="connsiteX51" fmla="*/ 1254125 w 13041389"/>
              <a:gd name="connsiteY51" fmla="*/ 2105025 h 6601830"/>
              <a:gd name="connsiteX52" fmla="*/ 647700 w 13041389"/>
              <a:gd name="connsiteY52" fmla="*/ 1838325 h 6601830"/>
              <a:gd name="connsiteX53" fmla="*/ 285750 w 13041389"/>
              <a:gd name="connsiteY53" fmla="*/ 1587500 h 6601830"/>
              <a:gd name="connsiteX0" fmla="*/ 285750 w 13041389"/>
              <a:gd name="connsiteY0" fmla="*/ 1587500 h 6801987"/>
              <a:gd name="connsiteX1" fmla="*/ 0 w 13041389"/>
              <a:gd name="connsiteY1" fmla="*/ 1933575 h 6801987"/>
              <a:gd name="connsiteX2" fmla="*/ 266700 w 13041389"/>
              <a:gd name="connsiteY2" fmla="*/ 1981200 h 6801987"/>
              <a:gd name="connsiteX3" fmla="*/ 536575 w 13041389"/>
              <a:gd name="connsiteY3" fmla="*/ 2016125 h 6801987"/>
              <a:gd name="connsiteX4" fmla="*/ 841375 w 13041389"/>
              <a:gd name="connsiteY4" fmla="*/ 2244725 h 6801987"/>
              <a:gd name="connsiteX5" fmla="*/ 1127125 w 13041389"/>
              <a:gd name="connsiteY5" fmla="*/ 2216150 h 6801987"/>
              <a:gd name="connsiteX6" fmla="*/ 1533525 w 13041389"/>
              <a:gd name="connsiteY6" fmla="*/ 2346325 h 6801987"/>
              <a:gd name="connsiteX7" fmla="*/ 2276475 w 13041389"/>
              <a:gd name="connsiteY7" fmla="*/ 2555875 h 6801987"/>
              <a:gd name="connsiteX8" fmla="*/ 2343150 w 13041389"/>
              <a:gd name="connsiteY8" fmla="*/ 2390775 h 6801987"/>
              <a:gd name="connsiteX9" fmla="*/ 3187700 w 13041389"/>
              <a:gd name="connsiteY9" fmla="*/ 2171700 h 6801987"/>
              <a:gd name="connsiteX10" fmla="*/ 3543300 w 13041389"/>
              <a:gd name="connsiteY10" fmla="*/ 2038350 h 6801987"/>
              <a:gd name="connsiteX11" fmla="*/ 4051300 w 13041389"/>
              <a:gd name="connsiteY11" fmla="*/ 2012950 h 6801987"/>
              <a:gd name="connsiteX12" fmla="*/ 4368800 w 13041389"/>
              <a:gd name="connsiteY12" fmla="*/ 1876425 h 6801987"/>
              <a:gd name="connsiteX13" fmla="*/ 4638675 w 13041389"/>
              <a:gd name="connsiteY13" fmla="*/ 1543050 h 6801987"/>
              <a:gd name="connsiteX14" fmla="*/ 4733925 w 13041389"/>
              <a:gd name="connsiteY14" fmla="*/ 1390650 h 6801987"/>
              <a:gd name="connsiteX15" fmla="*/ 1628327 w 13041389"/>
              <a:gd name="connsiteY15" fmla="*/ 6801987 h 6801987"/>
              <a:gd name="connsiteX16" fmla="*/ 1961687 w 13041389"/>
              <a:gd name="connsiteY16" fmla="*/ 6544722 h 6801987"/>
              <a:gd name="connsiteX17" fmla="*/ 2695155 w 13041389"/>
              <a:gd name="connsiteY17" fmla="*/ 6601830 h 6801987"/>
              <a:gd name="connsiteX18" fmla="*/ 4200238 w 13041389"/>
              <a:gd name="connsiteY18" fmla="*/ 5001301 h 6801987"/>
              <a:gd name="connsiteX19" fmla="*/ 4600285 w 13041389"/>
              <a:gd name="connsiteY19" fmla="*/ 4886908 h 6801987"/>
              <a:gd name="connsiteX20" fmla="*/ 5164766 w 13041389"/>
              <a:gd name="connsiteY20" fmla="*/ 4299840 h 6801987"/>
              <a:gd name="connsiteX21" fmla="*/ 5724328 w 13041389"/>
              <a:gd name="connsiteY21" fmla="*/ 3924631 h 6801987"/>
              <a:gd name="connsiteX22" fmla="*/ 6762651 w 13041389"/>
              <a:gd name="connsiteY22" fmla="*/ 2952794 h 6801987"/>
              <a:gd name="connsiteX23" fmla="*/ 7451045 w 13041389"/>
              <a:gd name="connsiteY23" fmla="*/ 2489716 h 6801987"/>
              <a:gd name="connsiteX24" fmla="*/ 8515423 w 13041389"/>
              <a:gd name="connsiteY24" fmla="*/ 2123813 h 6801987"/>
              <a:gd name="connsiteX25" fmla="*/ 9734700 w 13041389"/>
              <a:gd name="connsiteY25" fmla="*/ 2352263 h 6801987"/>
              <a:gd name="connsiteX26" fmla="*/ 10469635 w 13041389"/>
              <a:gd name="connsiteY26" fmla="*/ 2581807 h 6801987"/>
              <a:gd name="connsiteX27" fmla="*/ 11612705 w 13041389"/>
              <a:gd name="connsiteY27" fmla="*/ 2391438 h 6801987"/>
              <a:gd name="connsiteX28" fmla="*/ 12469819 w 13041389"/>
              <a:gd name="connsiteY28" fmla="*/ 2829814 h 6801987"/>
              <a:gd name="connsiteX29" fmla="*/ 13003210 w 13041389"/>
              <a:gd name="connsiteY29" fmla="*/ 2982317 h 6801987"/>
              <a:gd name="connsiteX30" fmla="*/ 13041389 w 13041389"/>
              <a:gd name="connsiteY30" fmla="*/ 2487131 h 6801987"/>
              <a:gd name="connsiteX31" fmla="*/ 11814027 w 13041389"/>
              <a:gd name="connsiteY31" fmla="*/ 1975258 h 6801987"/>
              <a:gd name="connsiteX32" fmla="*/ 10450457 w 13041389"/>
              <a:gd name="connsiteY32" fmla="*/ 1801178 h 6801987"/>
              <a:gd name="connsiteX33" fmla="*/ 9536059 w 13041389"/>
              <a:gd name="connsiteY33" fmla="*/ 1763338 h 6801987"/>
              <a:gd name="connsiteX34" fmla="*/ 8477250 w 13041389"/>
              <a:gd name="connsiteY34" fmla="*/ 542925 h 6801987"/>
              <a:gd name="connsiteX35" fmla="*/ 7781925 w 13041389"/>
              <a:gd name="connsiteY35" fmla="*/ 523875 h 6801987"/>
              <a:gd name="connsiteX36" fmla="*/ 7077075 w 13041389"/>
              <a:gd name="connsiteY36" fmla="*/ 419100 h 6801987"/>
              <a:gd name="connsiteX37" fmla="*/ 6638925 w 13041389"/>
              <a:gd name="connsiteY37" fmla="*/ 142875 h 6801987"/>
              <a:gd name="connsiteX38" fmla="*/ 6391275 w 13041389"/>
              <a:gd name="connsiteY38" fmla="*/ 0 h 6801987"/>
              <a:gd name="connsiteX39" fmla="*/ 5934075 w 13041389"/>
              <a:gd name="connsiteY39" fmla="*/ 114300 h 6801987"/>
              <a:gd name="connsiteX40" fmla="*/ 5391150 w 13041389"/>
              <a:gd name="connsiteY40" fmla="*/ 361950 h 6801987"/>
              <a:gd name="connsiteX41" fmla="*/ 4829175 w 13041389"/>
              <a:gd name="connsiteY41" fmla="*/ 428625 h 6801987"/>
              <a:gd name="connsiteX42" fmla="*/ 4267200 w 13041389"/>
              <a:gd name="connsiteY42" fmla="*/ 723900 h 6801987"/>
              <a:gd name="connsiteX43" fmla="*/ 3914775 w 13041389"/>
              <a:gd name="connsiteY43" fmla="*/ 866775 h 6801987"/>
              <a:gd name="connsiteX44" fmla="*/ 3657600 w 13041389"/>
              <a:gd name="connsiteY44" fmla="*/ 1181100 h 6801987"/>
              <a:gd name="connsiteX45" fmla="*/ 3511550 w 13041389"/>
              <a:gd name="connsiteY45" fmla="*/ 1533525 h 6801987"/>
              <a:gd name="connsiteX46" fmla="*/ 3184525 w 13041389"/>
              <a:gd name="connsiteY46" fmla="*/ 1670050 h 6801987"/>
              <a:gd name="connsiteX47" fmla="*/ 2771775 w 13041389"/>
              <a:gd name="connsiteY47" fmla="*/ 1838325 h 6801987"/>
              <a:gd name="connsiteX48" fmla="*/ 2530475 w 13041389"/>
              <a:gd name="connsiteY48" fmla="*/ 2073275 h 6801987"/>
              <a:gd name="connsiteX49" fmla="*/ 2047875 w 13041389"/>
              <a:gd name="connsiteY49" fmla="*/ 2124075 h 6801987"/>
              <a:gd name="connsiteX50" fmla="*/ 1609725 w 13041389"/>
              <a:gd name="connsiteY50" fmla="*/ 2025650 h 6801987"/>
              <a:gd name="connsiteX51" fmla="*/ 1254125 w 13041389"/>
              <a:gd name="connsiteY51" fmla="*/ 2105025 h 6801987"/>
              <a:gd name="connsiteX52" fmla="*/ 647700 w 13041389"/>
              <a:gd name="connsiteY52" fmla="*/ 1838325 h 6801987"/>
              <a:gd name="connsiteX53" fmla="*/ 285750 w 13041389"/>
              <a:gd name="connsiteY53" fmla="*/ 1587500 h 6801987"/>
              <a:gd name="connsiteX0" fmla="*/ 285750 w 13041389"/>
              <a:gd name="connsiteY0" fmla="*/ 1587500 h 7221154"/>
              <a:gd name="connsiteX1" fmla="*/ 0 w 13041389"/>
              <a:gd name="connsiteY1" fmla="*/ 1933575 h 7221154"/>
              <a:gd name="connsiteX2" fmla="*/ 266700 w 13041389"/>
              <a:gd name="connsiteY2" fmla="*/ 1981200 h 7221154"/>
              <a:gd name="connsiteX3" fmla="*/ 536575 w 13041389"/>
              <a:gd name="connsiteY3" fmla="*/ 2016125 h 7221154"/>
              <a:gd name="connsiteX4" fmla="*/ 841375 w 13041389"/>
              <a:gd name="connsiteY4" fmla="*/ 2244725 h 7221154"/>
              <a:gd name="connsiteX5" fmla="*/ 1127125 w 13041389"/>
              <a:gd name="connsiteY5" fmla="*/ 2216150 h 7221154"/>
              <a:gd name="connsiteX6" fmla="*/ 1533525 w 13041389"/>
              <a:gd name="connsiteY6" fmla="*/ 2346325 h 7221154"/>
              <a:gd name="connsiteX7" fmla="*/ 2276475 w 13041389"/>
              <a:gd name="connsiteY7" fmla="*/ 2555875 h 7221154"/>
              <a:gd name="connsiteX8" fmla="*/ 2343150 w 13041389"/>
              <a:gd name="connsiteY8" fmla="*/ 2390775 h 7221154"/>
              <a:gd name="connsiteX9" fmla="*/ 3187700 w 13041389"/>
              <a:gd name="connsiteY9" fmla="*/ 2171700 h 7221154"/>
              <a:gd name="connsiteX10" fmla="*/ 3543300 w 13041389"/>
              <a:gd name="connsiteY10" fmla="*/ 2038350 h 7221154"/>
              <a:gd name="connsiteX11" fmla="*/ 4051300 w 13041389"/>
              <a:gd name="connsiteY11" fmla="*/ 2012950 h 7221154"/>
              <a:gd name="connsiteX12" fmla="*/ 4368800 w 13041389"/>
              <a:gd name="connsiteY12" fmla="*/ 1876425 h 7221154"/>
              <a:gd name="connsiteX13" fmla="*/ 4638675 w 13041389"/>
              <a:gd name="connsiteY13" fmla="*/ 1543050 h 7221154"/>
              <a:gd name="connsiteX14" fmla="*/ 1152089 w 13041389"/>
              <a:gd name="connsiteY14" fmla="*/ 7221154 h 7221154"/>
              <a:gd name="connsiteX15" fmla="*/ 1628327 w 13041389"/>
              <a:gd name="connsiteY15" fmla="*/ 6801987 h 7221154"/>
              <a:gd name="connsiteX16" fmla="*/ 1961687 w 13041389"/>
              <a:gd name="connsiteY16" fmla="*/ 6544722 h 7221154"/>
              <a:gd name="connsiteX17" fmla="*/ 2695155 w 13041389"/>
              <a:gd name="connsiteY17" fmla="*/ 6601830 h 7221154"/>
              <a:gd name="connsiteX18" fmla="*/ 4200238 w 13041389"/>
              <a:gd name="connsiteY18" fmla="*/ 5001301 h 7221154"/>
              <a:gd name="connsiteX19" fmla="*/ 4600285 w 13041389"/>
              <a:gd name="connsiteY19" fmla="*/ 4886908 h 7221154"/>
              <a:gd name="connsiteX20" fmla="*/ 5164766 w 13041389"/>
              <a:gd name="connsiteY20" fmla="*/ 4299840 h 7221154"/>
              <a:gd name="connsiteX21" fmla="*/ 5724328 w 13041389"/>
              <a:gd name="connsiteY21" fmla="*/ 3924631 h 7221154"/>
              <a:gd name="connsiteX22" fmla="*/ 6762651 w 13041389"/>
              <a:gd name="connsiteY22" fmla="*/ 2952794 h 7221154"/>
              <a:gd name="connsiteX23" fmla="*/ 7451045 w 13041389"/>
              <a:gd name="connsiteY23" fmla="*/ 2489716 h 7221154"/>
              <a:gd name="connsiteX24" fmla="*/ 8515423 w 13041389"/>
              <a:gd name="connsiteY24" fmla="*/ 2123813 h 7221154"/>
              <a:gd name="connsiteX25" fmla="*/ 9734700 w 13041389"/>
              <a:gd name="connsiteY25" fmla="*/ 2352263 h 7221154"/>
              <a:gd name="connsiteX26" fmla="*/ 10469635 w 13041389"/>
              <a:gd name="connsiteY26" fmla="*/ 2581807 h 7221154"/>
              <a:gd name="connsiteX27" fmla="*/ 11612705 w 13041389"/>
              <a:gd name="connsiteY27" fmla="*/ 2391438 h 7221154"/>
              <a:gd name="connsiteX28" fmla="*/ 12469819 w 13041389"/>
              <a:gd name="connsiteY28" fmla="*/ 2829814 h 7221154"/>
              <a:gd name="connsiteX29" fmla="*/ 13003210 w 13041389"/>
              <a:gd name="connsiteY29" fmla="*/ 2982317 h 7221154"/>
              <a:gd name="connsiteX30" fmla="*/ 13041389 w 13041389"/>
              <a:gd name="connsiteY30" fmla="*/ 2487131 h 7221154"/>
              <a:gd name="connsiteX31" fmla="*/ 11814027 w 13041389"/>
              <a:gd name="connsiteY31" fmla="*/ 1975258 h 7221154"/>
              <a:gd name="connsiteX32" fmla="*/ 10450457 w 13041389"/>
              <a:gd name="connsiteY32" fmla="*/ 1801178 h 7221154"/>
              <a:gd name="connsiteX33" fmla="*/ 9536059 w 13041389"/>
              <a:gd name="connsiteY33" fmla="*/ 1763338 h 7221154"/>
              <a:gd name="connsiteX34" fmla="*/ 8477250 w 13041389"/>
              <a:gd name="connsiteY34" fmla="*/ 542925 h 7221154"/>
              <a:gd name="connsiteX35" fmla="*/ 7781925 w 13041389"/>
              <a:gd name="connsiteY35" fmla="*/ 523875 h 7221154"/>
              <a:gd name="connsiteX36" fmla="*/ 7077075 w 13041389"/>
              <a:gd name="connsiteY36" fmla="*/ 419100 h 7221154"/>
              <a:gd name="connsiteX37" fmla="*/ 6638925 w 13041389"/>
              <a:gd name="connsiteY37" fmla="*/ 142875 h 7221154"/>
              <a:gd name="connsiteX38" fmla="*/ 6391275 w 13041389"/>
              <a:gd name="connsiteY38" fmla="*/ 0 h 7221154"/>
              <a:gd name="connsiteX39" fmla="*/ 5934075 w 13041389"/>
              <a:gd name="connsiteY39" fmla="*/ 114300 h 7221154"/>
              <a:gd name="connsiteX40" fmla="*/ 5391150 w 13041389"/>
              <a:gd name="connsiteY40" fmla="*/ 361950 h 7221154"/>
              <a:gd name="connsiteX41" fmla="*/ 4829175 w 13041389"/>
              <a:gd name="connsiteY41" fmla="*/ 428625 h 7221154"/>
              <a:gd name="connsiteX42" fmla="*/ 4267200 w 13041389"/>
              <a:gd name="connsiteY42" fmla="*/ 723900 h 7221154"/>
              <a:gd name="connsiteX43" fmla="*/ 3914775 w 13041389"/>
              <a:gd name="connsiteY43" fmla="*/ 866775 h 7221154"/>
              <a:gd name="connsiteX44" fmla="*/ 3657600 w 13041389"/>
              <a:gd name="connsiteY44" fmla="*/ 1181100 h 7221154"/>
              <a:gd name="connsiteX45" fmla="*/ 3511550 w 13041389"/>
              <a:gd name="connsiteY45" fmla="*/ 1533525 h 7221154"/>
              <a:gd name="connsiteX46" fmla="*/ 3184525 w 13041389"/>
              <a:gd name="connsiteY46" fmla="*/ 1670050 h 7221154"/>
              <a:gd name="connsiteX47" fmla="*/ 2771775 w 13041389"/>
              <a:gd name="connsiteY47" fmla="*/ 1838325 h 7221154"/>
              <a:gd name="connsiteX48" fmla="*/ 2530475 w 13041389"/>
              <a:gd name="connsiteY48" fmla="*/ 2073275 h 7221154"/>
              <a:gd name="connsiteX49" fmla="*/ 2047875 w 13041389"/>
              <a:gd name="connsiteY49" fmla="*/ 2124075 h 7221154"/>
              <a:gd name="connsiteX50" fmla="*/ 1609725 w 13041389"/>
              <a:gd name="connsiteY50" fmla="*/ 2025650 h 7221154"/>
              <a:gd name="connsiteX51" fmla="*/ 1254125 w 13041389"/>
              <a:gd name="connsiteY51" fmla="*/ 2105025 h 7221154"/>
              <a:gd name="connsiteX52" fmla="*/ 647700 w 13041389"/>
              <a:gd name="connsiteY52" fmla="*/ 1838325 h 7221154"/>
              <a:gd name="connsiteX53" fmla="*/ 285750 w 13041389"/>
              <a:gd name="connsiteY53" fmla="*/ 1587500 h 7221154"/>
              <a:gd name="connsiteX0" fmla="*/ 285750 w 13041389"/>
              <a:gd name="connsiteY0" fmla="*/ 1587500 h 7335448"/>
              <a:gd name="connsiteX1" fmla="*/ 0 w 13041389"/>
              <a:gd name="connsiteY1" fmla="*/ 1933575 h 7335448"/>
              <a:gd name="connsiteX2" fmla="*/ 266700 w 13041389"/>
              <a:gd name="connsiteY2" fmla="*/ 1981200 h 7335448"/>
              <a:gd name="connsiteX3" fmla="*/ 536575 w 13041389"/>
              <a:gd name="connsiteY3" fmla="*/ 2016125 h 7335448"/>
              <a:gd name="connsiteX4" fmla="*/ 841375 w 13041389"/>
              <a:gd name="connsiteY4" fmla="*/ 2244725 h 7335448"/>
              <a:gd name="connsiteX5" fmla="*/ 1127125 w 13041389"/>
              <a:gd name="connsiteY5" fmla="*/ 2216150 h 7335448"/>
              <a:gd name="connsiteX6" fmla="*/ 1533525 w 13041389"/>
              <a:gd name="connsiteY6" fmla="*/ 2346325 h 7335448"/>
              <a:gd name="connsiteX7" fmla="*/ 2276475 w 13041389"/>
              <a:gd name="connsiteY7" fmla="*/ 2555875 h 7335448"/>
              <a:gd name="connsiteX8" fmla="*/ 2343150 w 13041389"/>
              <a:gd name="connsiteY8" fmla="*/ 2390775 h 7335448"/>
              <a:gd name="connsiteX9" fmla="*/ 3187700 w 13041389"/>
              <a:gd name="connsiteY9" fmla="*/ 2171700 h 7335448"/>
              <a:gd name="connsiteX10" fmla="*/ 3543300 w 13041389"/>
              <a:gd name="connsiteY10" fmla="*/ 2038350 h 7335448"/>
              <a:gd name="connsiteX11" fmla="*/ 4051300 w 13041389"/>
              <a:gd name="connsiteY11" fmla="*/ 2012950 h 7335448"/>
              <a:gd name="connsiteX12" fmla="*/ 4368800 w 13041389"/>
              <a:gd name="connsiteY12" fmla="*/ 1876425 h 7335448"/>
              <a:gd name="connsiteX13" fmla="*/ 637688 w 13041389"/>
              <a:gd name="connsiteY13" fmla="*/ 7335448 h 7335448"/>
              <a:gd name="connsiteX14" fmla="*/ 1152089 w 13041389"/>
              <a:gd name="connsiteY14" fmla="*/ 7221154 h 7335448"/>
              <a:gd name="connsiteX15" fmla="*/ 1628327 w 13041389"/>
              <a:gd name="connsiteY15" fmla="*/ 6801987 h 7335448"/>
              <a:gd name="connsiteX16" fmla="*/ 1961687 w 13041389"/>
              <a:gd name="connsiteY16" fmla="*/ 6544722 h 7335448"/>
              <a:gd name="connsiteX17" fmla="*/ 2695155 w 13041389"/>
              <a:gd name="connsiteY17" fmla="*/ 6601830 h 7335448"/>
              <a:gd name="connsiteX18" fmla="*/ 4200238 w 13041389"/>
              <a:gd name="connsiteY18" fmla="*/ 5001301 h 7335448"/>
              <a:gd name="connsiteX19" fmla="*/ 4600285 w 13041389"/>
              <a:gd name="connsiteY19" fmla="*/ 4886908 h 7335448"/>
              <a:gd name="connsiteX20" fmla="*/ 5164766 w 13041389"/>
              <a:gd name="connsiteY20" fmla="*/ 4299840 h 7335448"/>
              <a:gd name="connsiteX21" fmla="*/ 5724328 w 13041389"/>
              <a:gd name="connsiteY21" fmla="*/ 3924631 h 7335448"/>
              <a:gd name="connsiteX22" fmla="*/ 6762651 w 13041389"/>
              <a:gd name="connsiteY22" fmla="*/ 2952794 h 7335448"/>
              <a:gd name="connsiteX23" fmla="*/ 7451045 w 13041389"/>
              <a:gd name="connsiteY23" fmla="*/ 2489716 h 7335448"/>
              <a:gd name="connsiteX24" fmla="*/ 8515423 w 13041389"/>
              <a:gd name="connsiteY24" fmla="*/ 2123813 h 7335448"/>
              <a:gd name="connsiteX25" fmla="*/ 9734700 w 13041389"/>
              <a:gd name="connsiteY25" fmla="*/ 2352263 h 7335448"/>
              <a:gd name="connsiteX26" fmla="*/ 10469635 w 13041389"/>
              <a:gd name="connsiteY26" fmla="*/ 2581807 h 7335448"/>
              <a:gd name="connsiteX27" fmla="*/ 11612705 w 13041389"/>
              <a:gd name="connsiteY27" fmla="*/ 2391438 h 7335448"/>
              <a:gd name="connsiteX28" fmla="*/ 12469819 w 13041389"/>
              <a:gd name="connsiteY28" fmla="*/ 2829814 h 7335448"/>
              <a:gd name="connsiteX29" fmla="*/ 13003210 w 13041389"/>
              <a:gd name="connsiteY29" fmla="*/ 2982317 h 7335448"/>
              <a:gd name="connsiteX30" fmla="*/ 13041389 w 13041389"/>
              <a:gd name="connsiteY30" fmla="*/ 2487131 h 7335448"/>
              <a:gd name="connsiteX31" fmla="*/ 11814027 w 13041389"/>
              <a:gd name="connsiteY31" fmla="*/ 1975258 h 7335448"/>
              <a:gd name="connsiteX32" fmla="*/ 10450457 w 13041389"/>
              <a:gd name="connsiteY32" fmla="*/ 1801178 h 7335448"/>
              <a:gd name="connsiteX33" fmla="*/ 9536059 w 13041389"/>
              <a:gd name="connsiteY33" fmla="*/ 1763338 h 7335448"/>
              <a:gd name="connsiteX34" fmla="*/ 8477250 w 13041389"/>
              <a:gd name="connsiteY34" fmla="*/ 542925 h 7335448"/>
              <a:gd name="connsiteX35" fmla="*/ 7781925 w 13041389"/>
              <a:gd name="connsiteY35" fmla="*/ 523875 h 7335448"/>
              <a:gd name="connsiteX36" fmla="*/ 7077075 w 13041389"/>
              <a:gd name="connsiteY36" fmla="*/ 419100 h 7335448"/>
              <a:gd name="connsiteX37" fmla="*/ 6638925 w 13041389"/>
              <a:gd name="connsiteY37" fmla="*/ 142875 h 7335448"/>
              <a:gd name="connsiteX38" fmla="*/ 6391275 w 13041389"/>
              <a:gd name="connsiteY38" fmla="*/ 0 h 7335448"/>
              <a:gd name="connsiteX39" fmla="*/ 5934075 w 13041389"/>
              <a:gd name="connsiteY39" fmla="*/ 114300 h 7335448"/>
              <a:gd name="connsiteX40" fmla="*/ 5391150 w 13041389"/>
              <a:gd name="connsiteY40" fmla="*/ 361950 h 7335448"/>
              <a:gd name="connsiteX41" fmla="*/ 4829175 w 13041389"/>
              <a:gd name="connsiteY41" fmla="*/ 428625 h 7335448"/>
              <a:gd name="connsiteX42" fmla="*/ 4267200 w 13041389"/>
              <a:gd name="connsiteY42" fmla="*/ 723900 h 7335448"/>
              <a:gd name="connsiteX43" fmla="*/ 3914775 w 13041389"/>
              <a:gd name="connsiteY43" fmla="*/ 866775 h 7335448"/>
              <a:gd name="connsiteX44" fmla="*/ 3657600 w 13041389"/>
              <a:gd name="connsiteY44" fmla="*/ 1181100 h 7335448"/>
              <a:gd name="connsiteX45" fmla="*/ 3511550 w 13041389"/>
              <a:gd name="connsiteY45" fmla="*/ 1533525 h 7335448"/>
              <a:gd name="connsiteX46" fmla="*/ 3184525 w 13041389"/>
              <a:gd name="connsiteY46" fmla="*/ 1670050 h 7335448"/>
              <a:gd name="connsiteX47" fmla="*/ 2771775 w 13041389"/>
              <a:gd name="connsiteY47" fmla="*/ 1838325 h 7335448"/>
              <a:gd name="connsiteX48" fmla="*/ 2530475 w 13041389"/>
              <a:gd name="connsiteY48" fmla="*/ 2073275 h 7335448"/>
              <a:gd name="connsiteX49" fmla="*/ 2047875 w 13041389"/>
              <a:gd name="connsiteY49" fmla="*/ 2124075 h 7335448"/>
              <a:gd name="connsiteX50" fmla="*/ 1609725 w 13041389"/>
              <a:gd name="connsiteY50" fmla="*/ 2025650 h 7335448"/>
              <a:gd name="connsiteX51" fmla="*/ 1254125 w 13041389"/>
              <a:gd name="connsiteY51" fmla="*/ 2105025 h 7335448"/>
              <a:gd name="connsiteX52" fmla="*/ 647700 w 13041389"/>
              <a:gd name="connsiteY52" fmla="*/ 1838325 h 7335448"/>
              <a:gd name="connsiteX53" fmla="*/ 285750 w 13041389"/>
              <a:gd name="connsiteY53" fmla="*/ 1587500 h 7335448"/>
              <a:gd name="connsiteX0" fmla="*/ 285750 w 13041389"/>
              <a:gd name="connsiteY0" fmla="*/ 1587500 h 7649769"/>
              <a:gd name="connsiteX1" fmla="*/ 0 w 13041389"/>
              <a:gd name="connsiteY1" fmla="*/ 1933575 h 7649769"/>
              <a:gd name="connsiteX2" fmla="*/ 266700 w 13041389"/>
              <a:gd name="connsiteY2" fmla="*/ 1981200 h 7649769"/>
              <a:gd name="connsiteX3" fmla="*/ 536575 w 13041389"/>
              <a:gd name="connsiteY3" fmla="*/ 2016125 h 7649769"/>
              <a:gd name="connsiteX4" fmla="*/ 841375 w 13041389"/>
              <a:gd name="connsiteY4" fmla="*/ 2244725 h 7649769"/>
              <a:gd name="connsiteX5" fmla="*/ 1127125 w 13041389"/>
              <a:gd name="connsiteY5" fmla="*/ 2216150 h 7649769"/>
              <a:gd name="connsiteX6" fmla="*/ 1533525 w 13041389"/>
              <a:gd name="connsiteY6" fmla="*/ 2346325 h 7649769"/>
              <a:gd name="connsiteX7" fmla="*/ 2276475 w 13041389"/>
              <a:gd name="connsiteY7" fmla="*/ 2555875 h 7649769"/>
              <a:gd name="connsiteX8" fmla="*/ 2343150 w 13041389"/>
              <a:gd name="connsiteY8" fmla="*/ 2390775 h 7649769"/>
              <a:gd name="connsiteX9" fmla="*/ 3187700 w 13041389"/>
              <a:gd name="connsiteY9" fmla="*/ 2171700 h 7649769"/>
              <a:gd name="connsiteX10" fmla="*/ 3543300 w 13041389"/>
              <a:gd name="connsiteY10" fmla="*/ 2038350 h 7649769"/>
              <a:gd name="connsiteX11" fmla="*/ 4051300 w 13041389"/>
              <a:gd name="connsiteY11" fmla="*/ 2012950 h 7649769"/>
              <a:gd name="connsiteX12" fmla="*/ 748859 w 13041389"/>
              <a:gd name="connsiteY12" fmla="*/ 7649769 h 7649769"/>
              <a:gd name="connsiteX13" fmla="*/ 637688 w 13041389"/>
              <a:gd name="connsiteY13" fmla="*/ 7335448 h 7649769"/>
              <a:gd name="connsiteX14" fmla="*/ 1152089 w 13041389"/>
              <a:gd name="connsiteY14" fmla="*/ 7221154 h 7649769"/>
              <a:gd name="connsiteX15" fmla="*/ 1628327 w 13041389"/>
              <a:gd name="connsiteY15" fmla="*/ 6801987 h 7649769"/>
              <a:gd name="connsiteX16" fmla="*/ 1961687 w 13041389"/>
              <a:gd name="connsiteY16" fmla="*/ 6544722 h 7649769"/>
              <a:gd name="connsiteX17" fmla="*/ 2695155 w 13041389"/>
              <a:gd name="connsiteY17" fmla="*/ 6601830 h 7649769"/>
              <a:gd name="connsiteX18" fmla="*/ 4200238 w 13041389"/>
              <a:gd name="connsiteY18" fmla="*/ 5001301 h 7649769"/>
              <a:gd name="connsiteX19" fmla="*/ 4600285 w 13041389"/>
              <a:gd name="connsiteY19" fmla="*/ 4886908 h 7649769"/>
              <a:gd name="connsiteX20" fmla="*/ 5164766 w 13041389"/>
              <a:gd name="connsiteY20" fmla="*/ 4299840 h 7649769"/>
              <a:gd name="connsiteX21" fmla="*/ 5724328 w 13041389"/>
              <a:gd name="connsiteY21" fmla="*/ 3924631 h 7649769"/>
              <a:gd name="connsiteX22" fmla="*/ 6762651 w 13041389"/>
              <a:gd name="connsiteY22" fmla="*/ 2952794 h 7649769"/>
              <a:gd name="connsiteX23" fmla="*/ 7451045 w 13041389"/>
              <a:gd name="connsiteY23" fmla="*/ 2489716 h 7649769"/>
              <a:gd name="connsiteX24" fmla="*/ 8515423 w 13041389"/>
              <a:gd name="connsiteY24" fmla="*/ 2123813 h 7649769"/>
              <a:gd name="connsiteX25" fmla="*/ 9734700 w 13041389"/>
              <a:gd name="connsiteY25" fmla="*/ 2352263 h 7649769"/>
              <a:gd name="connsiteX26" fmla="*/ 10469635 w 13041389"/>
              <a:gd name="connsiteY26" fmla="*/ 2581807 h 7649769"/>
              <a:gd name="connsiteX27" fmla="*/ 11612705 w 13041389"/>
              <a:gd name="connsiteY27" fmla="*/ 2391438 h 7649769"/>
              <a:gd name="connsiteX28" fmla="*/ 12469819 w 13041389"/>
              <a:gd name="connsiteY28" fmla="*/ 2829814 h 7649769"/>
              <a:gd name="connsiteX29" fmla="*/ 13003210 w 13041389"/>
              <a:gd name="connsiteY29" fmla="*/ 2982317 h 7649769"/>
              <a:gd name="connsiteX30" fmla="*/ 13041389 w 13041389"/>
              <a:gd name="connsiteY30" fmla="*/ 2487131 h 7649769"/>
              <a:gd name="connsiteX31" fmla="*/ 11814027 w 13041389"/>
              <a:gd name="connsiteY31" fmla="*/ 1975258 h 7649769"/>
              <a:gd name="connsiteX32" fmla="*/ 10450457 w 13041389"/>
              <a:gd name="connsiteY32" fmla="*/ 1801178 h 7649769"/>
              <a:gd name="connsiteX33" fmla="*/ 9536059 w 13041389"/>
              <a:gd name="connsiteY33" fmla="*/ 1763338 h 7649769"/>
              <a:gd name="connsiteX34" fmla="*/ 8477250 w 13041389"/>
              <a:gd name="connsiteY34" fmla="*/ 542925 h 7649769"/>
              <a:gd name="connsiteX35" fmla="*/ 7781925 w 13041389"/>
              <a:gd name="connsiteY35" fmla="*/ 523875 h 7649769"/>
              <a:gd name="connsiteX36" fmla="*/ 7077075 w 13041389"/>
              <a:gd name="connsiteY36" fmla="*/ 419100 h 7649769"/>
              <a:gd name="connsiteX37" fmla="*/ 6638925 w 13041389"/>
              <a:gd name="connsiteY37" fmla="*/ 142875 h 7649769"/>
              <a:gd name="connsiteX38" fmla="*/ 6391275 w 13041389"/>
              <a:gd name="connsiteY38" fmla="*/ 0 h 7649769"/>
              <a:gd name="connsiteX39" fmla="*/ 5934075 w 13041389"/>
              <a:gd name="connsiteY39" fmla="*/ 114300 h 7649769"/>
              <a:gd name="connsiteX40" fmla="*/ 5391150 w 13041389"/>
              <a:gd name="connsiteY40" fmla="*/ 361950 h 7649769"/>
              <a:gd name="connsiteX41" fmla="*/ 4829175 w 13041389"/>
              <a:gd name="connsiteY41" fmla="*/ 428625 h 7649769"/>
              <a:gd name="connsiteX42" fmla="*/ 4267200 w 13041389"/>
              <a:gd name="connsiteY42" fmla="*/ 723900 h 7649769"/>
              <a:gd name="connsiteX43" fmla="*/ 3914775 w 13041389"/>
              <a:gd name="connsiteY43" fmla="*/ 866775 h 7649769"/>
              <a:gd name="connsiteX44" fmla="*/ 3657600 w 13041389"/>
              <a:gd name="connsiteY44" fmla="*/ 1181100 h 7649769"/>
              <a:gd name="connsiteX45" fmla="*/ 3511550 w 13041389"/>
              <a:gd name="connsiteY45" fmla="*/ 1533525 h 7649769"/>
              <a:gd name="connsiteX46" fmla="*/ 3184525 w 13041389"/>
              <a:gd name="connsiteY46" fmla="*/ 1670050 h 7649769"/>
              <a:gd name="connsiteX47" fmla="*/ 2771775 w 13041389"/>
              <a:gd name="connsiteY47" fmla="*/ 1838325 h 7649769"/>
              <a:gd name="connsiteX48" fmla="*/ 2530475 w 13041389"/>
              <a:gd name="connsiteY48" fmla="*/ 2073275 h 7649769"/>
              <a:gd name="connsiteX49" fmla="*/ 2047875 w 13041389"/>
              <a:gd name="connsiteY49" fmla="*/ 2124075 h 7649769"/>
              <a:gd name="connsiteX50" fmla="*/ 1609725 w 13041389"/>
              <a:gd name="connsiteY50" fmla="*/ 2025650 h 7649769"/>
              <a:gd name="connsiteX51" fmla="*/ 1254125 w 13041389"/>
              <a:gd name="connsiteY51" fmla="*/ 2105025 h 7649769"/>
              <a:gd name="connsiteX52" fmla="*/ 647700 w 13041389"/>
              <a:gd name="connsiteY52" fmla="*/ 1838325 h 7649769"/>
              <a:gd name="connsiteX53" fmla="*/ 285750 w 13041389"/>
              <a:gd name="connsiteY53" fmla="*/ 1587500 h 7649769"/>
              <a:gd name="connsiteX0" fmla="*/ 285750 w 13041389"/>
              <a:gd name="connsiteY0" fmla="*/ 1587500 h 7649769"/>
              <a:gd name="connsiteX1" fmla="*/ 0 w 13041389"/>
              <a:gd name="connsiteY1" fmla="*/ 1933575 h 7649769"/>
              <a:gd name="connsiteX2" fmla="*/ 266700 w 13041389"/>
              <a:gd name="connsiteY2" fmla="*/ 1981200 h 7649769"/>
              <a:gd name="connsiteX3" fmla="*/ 536575 w 13041389"/>
              <a:gd name="connsiteY3" fmla="*/ 2016125 h 7649769"/>
              <a:gd name="connsiteX4" fmla="*/ 841375 w 13041389"/>
              <a:gd name="connsiteY4" fmla="*/ 2244725 h 7649769"/>
              <a:gd name="connsiteX5" fmla="*/ 1127125 w 13041389"/>
              <a:gd name="connsiteY5" fmla="*/ 2216150 h 7649769"/>
              <a:gd name="connsiteX6" fmla="*/ 1533525 w 13041389"/>
              <a:gd name="connsiteY6" fmla="*/ 2346325 h 7649769"/>
              <a:gd name="connsiteX7" fmla="*/ 2276475 w 13041389"/>
              <a:gd name="connsiteY7" fmla="*/ 2555875 h 7649769"/>
              <a:gd name="connsiteX8" fmla="*/ 2343150 w 13041389"/>
              <a:gd name="connsiteY8" fmla="*/ 2390775 h 7649769"/>
              <a:gd name="connsiteX9" fmla="*/ 3187700 w 13041389"/>
              <a:gd name="connsiteY9" fmla="*/ 2171700 h 7649769"/>
              <a:gd name="connsiteX10" fmla="*/ 3543300 w 13041389"/>
              <a:gd name="connsiteY10" fmla="*/ 2038350 h 7649769"/>
              <a:gd name="connsiteX11" fmla="*/ 4051300 w 13041389"/>
              <a:gd name="connsiteY11" fmla="*/ 2012950 h 7649769"/>
              <a:gd name="connsiteX12" fmla="*/ 748859 w 13041389"/>
              <a:gd name="connsiteY12" fmla="*/ 7649769 h 7649769"/>
              <a:gd name="connsiteX13" fmla="*/ 694845 w 13041389"/>
              <a:gd name="connsiteY13" fmla="*/ 7297340 h 7649769"/>
              <a:gd name="connsiteX14" fmla="*/ 1152089 w 13041389"/>
              <a:gd name="connsiteY14" fmla="*/ 7221154 h 7649769"/>
              <a:gd name="connsiteX15" fmla="*/ 1628327 w 13041389"/>
              <a:gd name="connsiteY15" fmla="*/ 6801987 h 7649769"/>
              <a:gd name="connsiteX16" fmla="*/ 1961687 w 13041389"/>
              <a:gd name="connsiteY16" fmla="*/ 6544722 h 7649769"/>
              <a:gd name="connsiteX17" fmla="*/ 2695155 w 13041389"/>
              <a:gd name="connsiteY17" fmla="*/ 6601830 h 7649769"/>
              <a:gd name="connsiteX18" fmla="*/ 4200238 w 13041389"/>
              <a:gd name="connsiteY18" fmla="*/ 5001301 h 7649769"/>
              <a:gd name="connsiteX19" fmla="*/ 4600285 w 13041389"/>
              <a:gd name="connsiteY19" fmla="*/ 4886908 h 7649769"/>
              <a:gd name="connsiteX20" fmla="*/ 5164766 w 13041389"/>
              <a:gd name="connsiteY20" fmla="*/ 4299840 h 7649769"/>
              <a:gd name="connsiteX21" fmla="*/ 5724328 w 13041389"/>
              <a:gd name="connsiteY21" fmla="*/ 3924631 h 7649769"/>
              <a:gd name="connsiteX22" fmla="*/ 6762651 w 13041389"/>
              <a:gd name="connsiteY22" fmla="*/ 2952794 h 7649769"/>
              <a:gd name="connsiteX23" fmla="*/ 7451045 w 13041389"/>
              <a:gd name="connsiteY23" fmla="*/ 2489716 h 7649769"/>
              <a:gd name="connsiteX24" fmla="*/ 8515423 w 13041389"/>
              <a:gd name="connsiteY24" fmla="*/ 2123813 h 7649769"/>
              <a:gd name="connsiteX25" fmla="*/ 9734700 w 13041389"/>
              <a:gd name="connsiteY25" fmla="*/ 2352263 h 7649769"/>
              <a:gd name="connsiteX26" fmla="*/ 10469635 w 13041389"/>
              <a:gd name="connsiteY26" fmla="*/ 2581807 h 7649769"/>
              <a:gd name="connsiteX27" fmla="*/ 11612705 w 13041389"/>
              <a:gd name="connsiteY27" fmla="*/ 2391438 h 7649769"/>
              <a:gd name="connsiteX28" fmla="*/ 12469819 w 13041389"/>
              <a:gd name="connsiteY28" fmla="*/ 2829814 h 7649769"/>
              <a:gd name="connsiteX29" fmla="*/ 13003210 w 13041389"/>
              <a:gd name="connsiteY29" fmla="*/ 2982317 h 7649769"/>
              <a:gd name="connsiteX30" fmla="*/ 13041389 w 13041389"/>
              <a:gd name="connsiteY30" fmla="*/ 2487131 h 7649769"/>
              <a:gd name="connsiteX31" fmla="*/ 11814027 w 13041389"/>
              <a:gd name="connsiteY31" fmla="*/ 1975258 h 7649769"/>
              <a:gd name="connsiteX32" fmla="*/ 10450457 w 13041389"/>
              <a:gd name="connsiteY32" fmla="*/ 1801178 h 7649769"/>
              <a:gd name="connsiteX33" fmla="*/ 9536059 w 13041389"/>
              <a:gd name="connsiteY33" fmla="*/ 1763338 h 7649769"/>
              <a:gd name="connsiteX34" fmla="*/ 8477250 w 13041389"/>
              <a:gd name="connsiteY34" fmla="*/ 542925 h 7649769"/>
              <a:gd name="connsiteX35" fmla="*/ 7781925 w 13041389"/>
              <a:gd name="connsiteY35" fmla="*/ 523875 h 7649769"/>
              <a:gd name="connsiteX36" fmla="*/ 7077075 w 13041389"/>
              <a:gd name="connsiteY36" fmla="*/ 419100 h 7649769"/>
              <a:gd name="connsiteX37" fmla="*/ 6638925 w 13041389"/>
              <a:gd name="connsiteY37" fmla="*/ 142875 h 7649769"/>
              <a:gd name="connsiteX38" fmla="*/ 6391275 w 13041389"/>
              <a:gd name="connsiteY38" fmla="*/ 0 h 7649769"/>
              <a:gd name="connsiteX39" fmla="*/ 5934075 w 13041389"/>
              <a:gd name="connsiteY39" fmla="*/ 114300 h 7649769"/>
              <a:gd name="connsiteX40" fmla="*/ 5391150 w 13041389"/>
              <a:gd name="connsiteY40" fmla="*/ 361950 h 7649769"/>
              <a:gd name="connsiteX41" fmla="*/ 4829175 w 13041389"/>
              <a:gd name="connsiteY41" fmla="*/ 428625 h 7649769"/>
              <a:gd name="connsiteX42" fmla="*/ 4267200 w 13041389"/>
              <a:gd name="connsiteY42" fmla="*/ 723900 h 7649769"/>
              <a:gd name="connsiteX43" fmla="*/ 3914775 w 13041389"/>
              <a:gd name="connsiteY43" fmla="*/ 866775 h 7649769"/>
              <a:gd name="connsiteX44" fmla="*/ 3657600 w 13041389"/>
              <a:gd name="connsiteY44" fmla="*/ 1181100 h 7649769"/>
              <a:gd name="connsiteX45" fmla="*/ 3511550 w 13041389"/>
              <a:gd name="connsiteY45" fmla="*/ 1533525 h 7649769"/>
              <a:gd name="connsiteX46" fmla="*/ 3184525 w 13041389"/>
              <a:gd name="connsiteY46" fmla="*/ 1670050 h 7649769"/>
              <a:gd name="connsiteX47" fmla="*/ 2771775 w 13041389"/>
              <a:gd name="connsiteY47" fmla="*/ 1838325 h 7649769"/>
              <a:gd name="connsiteX48" fmla="*/ 2530475 w 13041389"/>
              <a:gd name="connsiteY48" fmla="*/ 2073275 h 7649769"/>
              <a:gd name="connsiteX49" fmla="*/ 2047875 w 13041389"/>
              <a:gd name="connsiteY49" fmla="*/ 2124075 h 7649769"/>
              <a:gd name="connsiteX50" fmla="*/ 1609725 w 13041389"/>
              <a:gd name="connsiteY50" fmla="*/ 2025650 h 7649769"/>
              <a:gd name="connsiteX51" fmla="*/ 1254125 w 13041389"/>
              <a:gd name="connsiteY51" fmla="*/ 2105025 h 7649769"/>
              <a:gd name="connsiteX52" fmla="*/ 647700 w 13041389"/>
              <a:gd name="connsiteY52" fmla="*/ 1838325 h 7649769"/>
              <a:gd name="connsiteX53" fmla="*/ 285750 w 13041389"/>
              <a:gd name="connsiteY53" fmla="*/ 1587500 h 7649769"/>
              <a:gd name="connsiteX0" fmla="*/ 285750 w 13041389"/>
              <a:gd name="connsiteY0" fmla="*/ 1587500 h 8033994"/>
              <a:gd name="connsiteX1" fmla="*/ 0 w 13041389"/>
              <a:gd name="connsiteY1" fmla="*/ 1933575 h 8033994"/>
              <a:gd name="connsiteX2" fmla="*/ 266700 w 13041389"/>
              <a:gd name="connsiteY2" fmla="*/ 1981200 h 8033994"/>
              <a:gd name="connsiteX3" fmla="*/ 536575 w 13041389"/>
              <a:gd name="connsiteY3" fmla="*/ 2016125 h 8033994"/>
              <a:gd name="connsiteX4" fmla="*/ 841375 w 13041389"/>
              <a:gd name="connsiteY4" fmla="*/ 2244725 h 8033994"/>
              <a:gd name="connsiteX5" fmla="*/ 1127125 w 13041389"/>
              <a:gd name="connsiteY5" fmla="*/ 2216150 h 8033994"/>
              <a:gd name="connsiteX6" fmla="*/ 1533525 w 13041389"/>
              <a:gd name="connsiteY6" fmla="*/ 2346325 h 8033994"/>
              <a:gd name="connsiteX7" fmla="*/ 2276475 w 13041389"/>
              <a:gd name="connsiteY7" fmla="*/ 2555875 h 8033994"/>
              <a:gd name="connsiteX8" fmla="*/ 2343150 w 13041389"/>
              <a:gd name="connsiteY8" fmla="*/ 2390775 h 8033994"/>
              <a:gd name="connsiteX9" fmla="*/ 3187700 w 13041389"/>
              <a:gd name="connsiteY9" fmla="*/ 2171700 h 8033994"/>
              <a:gd name="connsiteX10" fmla="*/ 3543300 w 13041389"/>
              <a:gd name="connsiteY10" fmla="*/ 2038350 h 8033994"/>
              <a:gd name="connsiteX11" fmla="*/ 107469 w 13041389"/>
              <a:gd name="connsiteY11" fmla="*/ 8033994 h 8033994"/>
              <a:gd name="connsiteX12" fmla="*/ 748859 w 13041389"/>
              <a:gd name="connsiteY12" fmla="*/ 7649769 h 8033994"/>
              <a:gd name="connsiteX13" fmla="*/ 694845 w 13041389"/>
              <a:gd name="connsiteY13" fmla="*/ 7297340 h 8033994"/>
              <a:gd name="connsiteX14" fmla="*/ 1152089 w 13041389"/>
              <a:gd name="connsiteY14" fmla="*/ 7221154 h 8033994"/>
              <a:gd name="connsiteX15" fmla="*/ 1628327 w 13041389"/>
              <a:gd name="connsiteY15" fmla="*/ 6801987 h 8033994"/>
              <a:gd name="connsiteX16" fmla="*/ 1961687 w 13041389"/>
              <a:gd name="connsiteY16" fmla="*/ 6544722 h 8033994"/>
              <a:gd name="connsiteX17" fmla="*/ 2695155 w 13041389"/>
              <a:gd name="connsiteY17" fmla="*/ 6601830 h 8033994"/>
              <a:gd name="connsiteX18" fmla="*/ 4200238 w 13041389"/>
              <a:gd name="connsiteY18" fmla="*/ 5001301 h 8033994"/>
              <a:gd name="connsiteX19" fmla="*/ 4600285 w 13041389"/>
              <a:gd name="connsiteY19" fmla="*/ 4886908 h 8033994"/>
              <a:gd name="connsiteX20" fmla="*/ 5164766 w 13041389"/>
              <a:gd name="connsiteY20" fmla="*/ 4299840 h 8033994"/>
              <a:gd name="connsiteX21" fmla="*/ 5724328 w 13041389"/>
              <a:gd name="connsiteY21" fmla="*/ 3924631 h 8033994"/>
              <a:gd name="connsiteX22" fmla="*/ 6762651 w 13041389"/>
              <a:gd name="connsiteY22" fmla="*/ 2952794 h 8033994"/>
              <a:gd name="connsiteX23" fmla="*/ 7451045 w 13041389"/>
              <a:gd name="connsiteY23" fmla="*/ 2489716 h 8033994"/>
              <a:gd name="connsiteX24" fmla="*/ 8515423 w 13041389"/>
              <a:gd name="connsiteY24" fmla="*/ 2123813 h 8033994"/>
              <a:gd name="connsiteX25" fmla="*/ 9734700 w 13041389"/>
              <a:gd name="connsiteY25" fmla="*/ 2352263 h 8033994"/>
              <a:gd name="connsiteX26" fmla="*/ 10469635 w 13041389"/>
              <a:gd name="connsiteY26" fmla="*/ 2581807 h 8033994"/>
              <a:gd name="connsiteX27" fmla="*/ 11612705 w 13041389"/>
              <a:gd name="connsiteY27" fmla="*/ 2391438 h 8033994"/>
              <a:gd name="connsiteX28" fmla="*/ 12469819 w 13041389"/>
              <a:gd name="connsiteY28" fmla="*/ 2829814 h 8033994"/>
              <a:gd name="connsiteX29" fmla="*/ 13003210 w 13041389"/>
              <a:gd name="connsiteY29" fmla="*/ 2982317 h 8033994"/>
              <a:gd name="connsiteX30" fmla="*/ 13041389 w 13041389"/>
              <a:gd name="connsiteY30" fmla="*/ 2487131 h 8033994"/>
              <a:gd name="connsiteX31" fmla="*/ 11814027 w 13041389"/>
              <a:gd name="connsiteY31" fmla="*/ 1975258 h 8033994"/>
              <a:gd name="connsiteX32" fmla="*/ 10450457 w 13041389"/>
              <a:gd name="connsiteY32" fmla="*/ 1801178 h 8033994"/>
              <a:gd name="connsiteX33" fmla="*/ 9536059 w 13041389"/>
              <a:gd name="connsiteY33" fmla="*/ 1763338 h 8033994"/>
              <a:gd name="connsiteX34" fmla="*/ 8477250 w 13041389"/>
              <a:gd name="connsiteY34" fmla="*/ 542925 h 8033994"/>
              <a:gd name="connsiteX35" fmla="*/ 7781925 w 13041389"/>
              <a:gd name="connsiteY35" fmla="*/ 523875 h 8033994"/>
              <a:gd name="connsiteX36" fmla="*/ 7077075 w 13041389"/>
              <a:gd name="connsiteY36" fmla="*/ 419100 h 8033994"/>
              <a:gd name="connsiteX37" fmla="*/ 6638925 w 13041389"/>
              <a:gd name="connsiteY37" fmla="*/ 142875 h 8033994"/>
              <a:gd name="connsiteX38" fmla="*/ 6391275 w 13041389"/>
              <a:gd name="connsiteY38" fmla="*/ 0 h 8033994"/>
              <a:gd name="connsiteX39" fmla="*/ 5934075 w 13041389"/>
              <a:gd name="connsiteY39" fmla="*/ 114300 h 8033994"/>
              <a:gd name="connsiteX40" fmla="*/ 5391150 w 13041389"/>
              <a:gd name="connsiteY40" fmla="*/ 361950 h 8033994"/>
              <a:gd name="connsiteX41" fmla="*/ 4829175 w 13041389"/>
              <a:gd name="connsiteY41" fmla="*/ 428625 h 8033994"/>
              <a:gd name="connsiteX42" fmla="*/ 4267200 w 13041389"/>
              <a:gd name="connsiteY42" fmla="*/ 723900 h 8033994"/>
              <a:gd name="connsiteX43" fmla="*/ 3914775 w 13041389"/>
              <a:gd name="connsiteY43" fmla="*/ 866775 h 8033994"/>
              <a:gd name="connsiteX44" fmla="*/ 3657600 w 13041389"/>
              <a:gd name="connsiteY44" fmla="*/ 1181100 h 8033994"/>
              <a:gd name="connsiteX45" fmla="*/ 3511550 w 13041389"/>
              <a:gd name="connsiteY45" fmla="*/ 1533525 h 8033994"/>
              <a:gd name="connsiteX46" fmla="*/ 3184525 w 13041389"/>
              <a:gd name="connsiteY46" fmla="*/ 1670050 h 8033994"/>
              <a:gd name="connsiteX47" fmla="*/ 2771775 w 13041389"/>
              <a:gd name="connsiteY47" fmla="*/ 1838325 h 8033994"/>
              <a:gd name="connsiteX48" fmla="*/ 2530475 w 13041389"/>
              <a:gd name="connsiteY48" fmla="*/ 2073275 h 8033994"/>
              <a:gd name="connsiteX49" fmla="*/ 2047875 w 13041389"/>
              <a:gd name="connsiteY49" fmla="*/ 2124075 h 8033994"/>
              <a:gd name="connsiteX50" fmla="*/ 1609725 w 13041389"/>
              <a:gd name="connsiteY50" fmla="*/ 2025650 h 8033994"/>
              <a:gd name="connsiteX51" fmla="*/ 1254125 w 13041389"/>
              <a:gd name="connsiteY51" fmla="*/ 2105025 h 8033994"/>
              <a:gd name="connsiteX52" fmla="*/ 647700 w 13041389"/>
              <a:gd name="connsiteY52" fmla="*/ 1838325 h 8033994"/>
              <a:gd name="connsiteX53" fmla="*/ 285750 w 13041389"/>
              <a:gd name="connsiteY53" fmla="*/ 1587500 h 8033994"/>
              <a:gd name="connsiteX0" fmla="*/ 591019 w 13346658"/>
              <a:gd name="connsiteY0" fmla="*/ 1587500 h 8033994"/>
              <a:gd name="connsiteX1" fmla="*/ 305269 w 13346658"/>
              <a:gd name="connsiteY1" fmla="*/ 1933575 h 8033994"/>
              <a:gd name="connsiteX2" fmla="*/ 571969 w 13346658"/>
              <a:gd name="connsiteY2" fmla="*/ 1981200 h 8033994"/>
              <a:gd name="connsiteX3" fmla="*/ 841844 w 13346658"/>
              <a:gd name="connsiteY3" fmla="*/ 2016125 h 8033994"/>
              <a:gd name="connsiteX4" fmla="*/ 1146644 w 13346658"/>
              <a:gd name="connsiteY4" fmla="*/ 2244725 h 8033994"/>
              <a:gd name="connsiteX5" fmla="*/ 1432394 w 13346658"/>
              <a:gd name="connsiteY5" fmla="*/ 2216150 h 8033994"/>
              <a:gd name="connsiteX6" fmla="*/ 1838794 w 13346658"/>
              <a:gd name="connsiteY6" fmla="*/ 2346325 h 8033994"/>
              <a:gd name="connsiteX7" fmla="*/ 2581744 w 13346658"/>
              <a:gd name="connsiteY7" fmla="*/ 2555875 h 8033994"/>
              <a:gd name="connsiteX8" fmla="*/ 2648419 w 13346658"/>
              <a:gd name="connsiteY8" fmla="*/ 2390775 h 8033994"/>
              <a:gd name="connsiteX9" fmla="*/ 3492969 w 13346658"/>
              <a:gd name="connsiteY9" fmla="*/ 2171700 h 8033994"/>
              <a:gd name="connsiteX10" fmla="*/ 0 w 13346658"/>
              <a:gd name="connsiteY10" fmla="*/ 7754530 h 8033994"/>
              <a:gd name="connsiteX11" fmla="*/ 412738 w 13346658"/>
              <a:gd name="connsiteY11" fmla="*/ 8033994 h 8033994"/>
              <a:gd name="connsiteX12" fmla="*/ 1054128 w 13346658"/>
              <a:gd name="connsiteY12" fmla="*/ 7649769 h 8033994"/>
              <a:gd name="connsiteX13" fmla="*/ 1000114 w 13346658"/>
              <a:gd name="connsiteY13" fmla="*/ 7297340 h 8033994"/>
              <a:gd name="connsiteX14" fmla="*/ 1457358 w 13346658"/>
              <a:gd name="connsiteY14" fmla="*/ 7221154 h 8033994"/>
              <a:gd name="connsiteX15" fmla="*/ 1933596 w 13346658"/>
              <a:gd name="connsiteY15" fmla="*/ 6801987 h 8033994"/>
              <a:gd name="connsiteX16" fmla="*/ 2266956 w 13346658"/>
              <a:gd name="connsiteY16" fmla="*/ 6544722 h 8033994"/>
              <a:gd name="connsiteX17" fmla="*/ 3000424 w 13346658"/>
              <a:gd name="connsiteY17" fmla="*/ 6601830 h 8033994"/>
              <a:gd name="connsiteX18" fmla="*/ 4505507 w 13346658"/>
              <a:gd name="connsiteY18" fmla="*/ 5001301 h 8033994"/>
              <a:gd name="connsiteX19" fmla="*/ 4905554 w 13346658"/>
              <a:gd name="connsiteY19" fmla="*/ 4886908 h 8033994"/>
              <a:gd name="connsiteX20" fmla="*/ 5470035 w 13346658"/>
              <a:gd name="connsiteY20" fmla="*/ 4299840 h 8033994"/>
              <a:gd name="connsiteX21" fmla="*/ 6029597 w 13346658"/>
              <a:gd name="connsiteY21" fmla="*/ 3924631 h 8033994"/>
              <a:gd name="connsiteX22" fmla="*/ 7067920 w 13346658"/>
              <a:gd name="connsiteY22" fmla="*/ 2952794 h 8033994"/>
              <a:gd name="connsiteX23" fmla="*/ 7756314 w 13346658"/>
              <a:gd name="connsiteY23" fmla="*/ 2489716 h 8033994"/>
              <a:gd name="connsiteX24" fmla="*/ 8820692 w 13346658"/>
              <a:gd name="connsiteY24" fmla="*/ 2123813 h 8033994"/>
              <a:gd name="connsiteX25" fmla="*/ 10039969 w 13346658"/>
              <a:gd name="connsiteY25" fmla="*/ 2352263 h 8033994"/>
              <a:gd name="connsiteX26" fmla="*/ 10774904 w 13346658"/>
              <a:gd name="connsiteY26" fmla="*/ 2581807 h 8033994"/>
              <a:gd name="connsiteX27" fmla="*/ 11917974 w 13346658"/>
              <a:gd name="connsiteY27" fmla="*/ 2391438 h 8033994"/>
              <a:gd name="connsiteX28" fmla="*/ 12775088 w 13346658"/>
              <a:gd name="connsiteY28" fmla="*/ 2829814 h 8033994"/>
              <a:gd name="connsiteX29" fmla="*/ 13308479 w 13346658"/>
              <a:gd name="connsiteY29" fmla="*/ 2982317 h 8033994"/>
              <a:gd name="connsiteX30" fmla="*/ 13346658 w 13346658"/>
              <a:gd name="connsiteY30" fmla="*/ 2487131 h 8033994"/>
              <a:gd name="connsiteX31" fmla="*/ 12119296 w 13346658"/>
              <a:gd name="connsiteY31" fmla="*/ 1975258 h 8033994"/>
              <a:gd name="connsiteX32" fmla="*/ 10755726 w 13346658"/>
              <a:gd name="connsiteY32" fmla="*/ 1801178 h 8033994"/>
              <a:gd name="connsiteX33" fmla="*/ 9841328 w 13346658"/>
              <a:gd name="connsiteY33" fmla="*/ 1763338 h 8033994"/>
              <a:gd name="connsiteX34" fmla="*/ 8782519 w 13346658"/>
              <a:gd name="connsiteY34" fmla="*/ 542925 h 8033994"/>
              <a:gd name="connsiteX35" fmla="*/ 8087194 w 13346658"/>
              <a:gd name="connsiteY35" fmla="*/ 523875 h 8033994"/>
              <a:gd name="connsiteX36" fmla="*/ 7382344 w 13346658"/>
              <a:gd name="connsiteY36" fmla="*/ 419100 h 8033994"/>
              <a:gd name="connsiteX37" fmla="*/ 6944194 w 13346658"/>
              <a:gd name="connsiteY37" fmla="*/ 142875 h 8033994"/>
              <a:gd name="connsiteX38" fmla="*/ 6696544 w 13346658"/>
              <a:gd name="connsiteY38" fmla="*/ 0 h 8033994"/>
              <a:gd name="connsiteX39" fmla="*/ 6239344 w 13346658"/>
              <a:gd name="connsiteY39" fmla="*/ 114300 h 8033994"/>
              <a:gd name="connsiteX40" fmla="*/ 5696419 w 13346658"/>
              <a:gd name="connsiteY40" fmla="*/ 361950 h 8033994"/>
              <a:gd name="connsiteX41" fmla="*/ 5134444 w 13346658"/>
              <a:gd name="connsiteY41" fmla="*/ 428625 h 8033994"/>
              <a:gd name="connsiteX42" fmla="*/ 4572469 w 13346658"/>
              <a:gd name="connsiteY42" fmla="*/ 723900 h 8033994"/>
              <a:gd name="connsiteX43" fmla="*/ 4220044 w 13346658"/>
              <a:gd name="connsiteY43" fmla="*/ 866775 h 8033994"/>
              <a:gd name="connsiteX44" fmla="*/ 3962869 w 13346658"/>
              <a:gd name="connsiteY44" fmla="*/ 1181100 h 8033994"/>
              <a:gd name="connsiteX45" fmla="*/ 3816819 w 13346658"/>
              <a:gd name="connsiteY45" fmla="*/ 1533525 h 8033994"/>
              <a:gd name="connsiteX46" fmla="*/ 3489794 w 13346658"/>
              <a:gd name="connsiteY46" fmla="*/ 1670050 h 8033994"/>
              <a:gd name="connsiteX47" fmla="*/ 3077044 w 13346658"/>
              <a:gd name="connsiteY47" fmla="*/ 1838325 h 8033994"/>
              <a:gd name="connsiteX48" fmla="*/ 2835744 w 13346658"/>
              <a:gd name="connsiteY48" fmla="*/ 2073275 h 8033994"/>
              <a:gd name="connsiteX49" fmla="*/ 2353144 w 13346658"/>
              <a:gd name="connsiteY49" fmla="*/ 2124075 h 8033994"/>
              <a:gd name="connsiteX50" fmla="*/ 1914994 w 13346658"/>
              <a:gd name="connsiteY50" fmla="*/ 2025650 h 8033994"/>
              <a:gd name="connsiteX51" fmla="*/ 1559394 w 13346658"/>
              <a:gd name="connsiteY51" fmla="*/ 2105025 h 8033994"/>
              <a:gd name="connsiteX52" fmla="*/ 952969 w 13346658"/>
              <a:gd name="connsiteY52" fmla="*/ 1838325 h 8033994"/>
              <a:gd name="connsiteX53" fmla="*/ 591019 w 13346658"/>
              <a:gd name="connsiteY53" fmla="*/ 1587500 h 8033994"/>
              <a:gd name="connsiteX0" fmla="*/ 381443 w 13137082"/>
              <a:gd name="connsiteY0" fmla="*/ 1587500 h 8631011"/>
              <a:gd name="connsiteX1" fmla="*/ 95693 w 13137082"/>
              <a:gd name="connsiteY1" fmla="*/ 1933575 h 8631011"/>
              <a:gd name="connsiteX2" fmla="*/ 362393 w 13137082"/>
              <a:gd name="connsiteY2" fmla="*/ 1981200 h 8631011"/>
              <a:gd name="connsiteX3" fmla="*/ 632268 w 13137082"/>
              <a:gd name="connsiteY3" fmla="*/ 2016125 h 8631011"/>
              <a:gd name="connsiteX4" fmla="*/ 937068 w 13137082"/>
              <a:gd name="connsiteY4" fmla="*/ 2244725 h 8631011"/>
              <a:gd name="connsiteX5" fmla="*/ 1222818 w 13137082"/>
              <a:gd name="connsiteY5" fmla="*/ 2216150 h 8631011"/>
              <a:gd name="connsiteX6" fmla="*/ 1629218 w 13137082"/>
              <a:gd name="connsiteY6" fmla="*/ 2346325 h 8631011"/>
              <a:gd name="connsiteX7" fmla="*/ 2372168 w 13137082"/>
              <a:gd name="connsiteY7" fmla="*/ 2555875 h 8631011"/>
              <a:gd name="connsiteX8" fmla="*/ 2438843 w 13137082"/>
              <a:gd name="connsiteY8" fmla="*/ 2390775 h 8631011"/>
              <a:gd name="connsiteX9" fmla="*/ 3283393 w 13137082"/>
              <a:gd name="connsiteY9" fmla="*/ 2171700 h 8631011"/>
              <a:gd name="connsiteX10" fmla="*/ 0 w 13137082"/>
              <a:gd name="connsiteY10" fmla="*/ 8631011 h 8631011"/>
              <a:gd name="connsiteX11" fmla="*/ 203162 w 13137082"/>
              <a:gd name="connsiteY11" fmla="*/ 8033994 h 8631011"/>
              <a:gd name="connsiteX12" fmla="*/ 844552 w 13137082"/>
              <a:gd name="connsiteY12" fmla="*/ 7649769 h 8631011"/>
              <a:gd name="connsiteX13" fmla="*/ 790538 w 13137082"/>
              <a:gd name="connsiteY13" fmla="*/ 7297340 h 8631011"/>
              <a:gd name="connsiteX14" fmla="*/ 1247782 w 13137082"/>
              <a:gd name="connsiteY14" fmla="*/ 7221154 h 8631011"/>
              <a:gd name="connsiteX15" fmla="*/ 1724020 w 13137082"/>
              <a:gd name="connsiteY15" fmla="*/ 6801987 h 8631011"/>
              <a:gd name="connsiteX16" fmla="*/ 2057380 w 13137082"/>
              <a:gd name="connsiteY16" fmla="*/ 6544722 h 8631011"/>
              <a:gd name="connsiteX17" fmla="*/ 2790848 w 13137082"/>
              <a:gd name="connsiteY17" fmla="*/ 6601830 h 8631011"/>
              <a:gd name="connsiteX18" fmla="*/ 4295931 w 13137082"/>
              <a:gd name="connsiteY18" fmla="*/ 5001301 h 8631011"/>
              <a:gd name="connsiteX19" fmla="*/ 4695978 w 13137082"/>
              <a:gd name="connsiteY19" fmla="*/ 4886908 h 8631011"/>
              <a:gd name="connsiteX20" fmla="*/ 5260459 w 13137082"/>
              <a:gd name="connsiteY20" fmla="*/ 4299840 h 8631011"/>
              <a:gd name="connsiteX21" fmla="*/ 5820021 w 13137082"/>
              <a:gd name="connsiteY21" fmla="*/ 3924631 h 8631011"/>
              <a:gd name="connsiteX22" fmla="*/ 6858344 w 13137082"/>
              <a:gd name="connsiteY22" fmla="*/ 2952794 h 8631011"/>
              <a:gd name="connsiteX23" fmla="*/ 7546738 w 13137082"/>
              <a:gd name="connsiteY23" fmla="*/ 2489716 h 8631011"/>
              <a:gd name="connsiteX24" fmla="*/ 8611116 w 13137082"/>
              <a:gd name="connsiteY24" fmla="*/ 2123813 h 8631011"/>
              <a:gd name="connsiteX25" fmla="*/ 9830393 w 13137082"/>
              <a:gd name="connsiteY25" fmla="*/ 2352263 h 8631011"/>
              <a:gd name="connsiteX26" fmla="*/ 10565328 w 13137082"/>
              <a:gd name="connsiteY26" fmla="*/ 2581807 h 8631011"/>
              <a:gd name="connsiteX27" fmla="*/ 11708398 w 13137082"/>
              <a:gd name="connsiteY27" fmla="*/ 2391438 h 8631011"/>
              <a:gd name="connsiteX28" fmla="*/ 12565512 w 13137082"/>
              <a:gd name="connsiteY28" fmla="*/ 2829814 h 8631011"/>
              <a:gd name="connsiteX29" fmla="*/ 13098903 w 13137082"/>
              <a:gd name="connsiteY29" fmla="*/ 2982317 h 8631011"/>
              <a:gd name="connsiteX30" fmla="*/ 13137082 w 13137082"/>
              <a:gd name="connsiteY30" fmla="*/ 2487131 h 8631011"/>
              <a:gd name="connsiteX31" fmla="*/ 11909720 w 13137082"/>
              <a:gd name="connsiteY31" fmla="*/ 1975258 h 8631011"/>
              <a:gd name="connsiteX32" fmla="*/ 10546150 w 13137082"/>
              <a:gd name="connsiteY32" fmla="*/ 1801178 h 8631011"/>
              <a:gd name="connsiteX33" fmla="*/ 9631752 w 13137082"/>
              <a:gd name="connsiteY33" fmla="*/ 1763338 h 8631011"/>
              <a:gd name="connsiteX34" fmla="*/ 8572943 w 13137082"/>
              <a:gd name="connsiteY34" fmla="*/ 542925 h 8631011"/>
              <a:gd name="connsiteX35" fmla="*/ 7877618 w 13137082"/>
              <a:gd name="connsiteY35" fmla="*/ 523875 h 8631011"/>
              <a:gd name="connsiteX36" fmla="*/ 7172768 w 13137082"/>
              <a:gd name="connsiteY36" fmla="*/ 419100 h 8631011"/>
              <a:gd name="connsiteX37" fmla="*/ 6734618 w 13137082"/>
              <a:gd name="connsiteY37" fmla="*/ 142875 h 8631011"/>
              <a:gd name="connsiteX38" fmla="*/ 6486968 w 13137082"/>
              <a:gd name="connsiteY38" fmla="*/ 0 h 8631011"/>
              <a:gd name="connsiteX39" fmla="*/ 6029768 w 13137082"/>
              <a:gd name="connsiteY39" fmla="*/ 114300 h 8631011"/>
              <a:gd name="connsiteX40" fmla="*/ 5486843 w 13137082"/>
              <a:gd name="connsiteY40" fmla="*/ 361950 h 8631011"/>
              <a:gd name="connsiteX41" fmla="*/ 4924868 w 13137082"/>
              <a:gd name="connsiteY41" fmla="*/ 428625 h 8631011"/>
              <a:gd name="connsiteX42" fmla="*/ 4362893 w 13137082"/>
              <a:gd name="connsiteY42" fmla="*/ 723900 h 8631011"/>
              <a:gd name="connsiteX43" fmla="*/ 4010468 w 13137082"/>
              <a:gd name="connsiteY43" fmla="*/ 866775 h 8631011"/>
              <a:gd name="connsiteX44" fmla="*/ 3753293 w 13137082"/>
              <a:gd name="connsiteY44" fmla="*/ 1181100 h 8631011"/>
              <a:gd name="connsiteX45" fmla="*/ 3607243 w 13137082"/>
              <a:gd name="connsiteY45" fmla="*/ 1533525 h 8631011"/>
              <a:gd name="connsiteX46" fmla="*/ 3280218 w 13137082"/>
              <a:gd name="connsiteY46" fmla="*/ 1670050 h 8631011"/>
              <a:gd name="connsiteX47" fmla="*/ 2867468 w 13137082"/>
              <a:gd name="connsiteY47" fmla="*/ 1838325 h 8631011"/>
              <a:gd name="connsiteX48" fmla="*/ 2626168 w 13137082"/>
              <a:gd name="connsiteY48" fmla="*/ 2073275 h 8631011"/>
              <a:gd name="connsiteX49" fmla="*/ 2143568 w 13137082"/>
              <a:gd name="connsiteY49" fmla="*/ 2124075 h 8631011"/>
              <a:gd name="connsiteX50" fmla="*/ 1705418 w 13137082"/>
              <a:gd name="connsiteY50" fmla="*/ 2025650 h 8631011"/>
              <a:gd name="connsiteX51" fmla="*/ 1349818 w 13137082"/>
              <a:gd name="connsiteY51" fmla="*/ 2105025 h 8631011"/>
              <a:gd name="connsiteX52" fmla="*/ 743393 w 13137082"/>
              <a:gd name="connsiteY52" fmla="*/ 1838325 h 8631011"/>
              <a:gd name="connsiteX53" fmla="*/ 381443 w 13137082"/>
              <a:gd name="connsiteY53" fmla="*/ 1587500 h 8631011"/>
              <a:gd name="connsiteX0" fmla="*/ 1832554 w 14588193"/>
              <a:gd name="connsiteY0" fmla="*/ 1587500 h 8631011"/>
              <a:gd name="connsiteX1" fmla="*/ 1546804 w 14588193"/>
              <a:gd name="connsiteY1" fmla="*/ 1933575 h 8631011"/>
              <a:gd name="connsiteX2" fmla="*/ 1813504 w 14588193"/>
              <a:gd name="connsiteY2" fmla="*/ 1981200 h 8631011"/>
              <a:gd name="connsiteX3" fmla="*/ 2083379 w 14588193"/>
              <a:gd name="connsiteY3" fmla="*/ 2016125 h 8631011"/>
              <a:gd name="connsiteX4" fmla="*/ 2388179 w 14588193"/>
              <a:gd name="connsiteY4" fmla="*/ 2244725 h 8631011"/>
              <a:gd name="connsiteX5" fmla="*/ 2673929 w 14588193"/>
              <a:gd name="connsiteY5" fmla="*/ 2216150 h 8631011"/>
              <a:gd name="connsiteX6" fmla="*/ 3080329 w 14588193"/>
              <a:gd name="connsiteY6" fmla="*/ 2346325 h 8631011"/>
              <a:gd name="connsiteX7" fmla="*/ 3823279 w 14588193"/>
              <a:gd name="connsiteY7" fmla="*/ 2555875 h 8631011"/>
              <a:gd name="connsiteX8" fmla="*/ 3889954 w 14588193"/>
              <a:gd name="connsiteY8" fmla="*/ 2390775 h 8631011"/>
              <a:gd name="connsiteX9" fmla="*/ 0 w 14588193"/>
              <a:gd name="connsiteY9" fmla="*/ 5610937 h 8631011"/>
              <a:gd name="connsiteX10" fmla="*/ 1451111 w 14588193"/>
              <a:gd name="connsiteY10" fmla="*/ 8631011 h 8631011"/>
              <a:gd name="connsiteX11" fmla="*/ 1654273 w 14588193"/>
              <a:gd name="connsiteY11" fmla="*/ 8033994 h 8631011"/>
              <a:gd name="connsiteX12" fmla="*/ 2295663 w 14588193"/>
              <a:gd name="connsiteY12" fmla="*/ 7649769 h 8631011"/>
              <a:gd name="connsiteX13" fmla="*/ 2241649 w 14588193"/>
              <a:gd name="connsiteY13" fmla="*/ 7297340 h 8631011"/>
              <a:gd name="connsiteX14" fmla="*/ 2698893 w 14588193"/>
              <a:gd name="connsiteY14" fmla="*/ 7221154 h 8631011"/>
              <a:gd name="connsiteX15" fmla="*/ 3175131 w 14588193"/>
              <a:gd name="connsiteY15" fmla="*/ 6801987 h 8631011"/>
              <a:gd name="connsiteX16" fmla="*/ 3508491 w 14588193"/>
              <a:gd name="connsiteY16" fmla="*/ 6544722 h 8631011"/>
              <a:gd name="connsiteX17" fmla="*/ 4241959 w 14588193"/>
              <a:gd name="connsiteY17" fmla="*/ 6601830 h 8631011"/>
              <a:gd name="connsiteX18" fmla="*/ 5747042 w 14588193"/>
              <a:gd name="connsiteY18" fmla="*/ 5001301 h 8631011"/>
              <a:gd name="connsiteX19" fmla="*/ 6147089 w 14588193"/>
              <a:gd name="connsiteY19" fmla="*/ 4886908 h 8631011"/>
              <a:gd name="connsiteX20" fmla="*/ 6711570 w 14588193"/>
              <a:gd name="connsiteY20" fmla="*/ 4299840 h 8631011"/>
              <a:gd name="connsiteX21" fmla="*/ 7271132 w 14588193"/>
              <a:gd name="connsiteY21" fmla="*/ 3924631 h 8631011"/>
              <a:gd name="connsiteX22" fmla="*/ 8309455 w 14588193"/>
              <a:gd name="connsiteY22" fmla="*/ 2952794 h 8631011"/>
              <a:gd name="connsiteX23" fmla="*/ 8997849 w 14588193"/>
              <a:gd name="connsiteY23" fmla="*/ 2489716 h 8631011"/>
              <a:gd name="connsiteX24" fmla="*/ 10062227 w 14588193"/>
              <a:gd name="connsiteY24" fmla="*/ 2123813 h 8631011"/>
              <a:gd name="connsiteX25" fmla="*/ 11281504 w 14588193"/>
              <a:gd name="connsiteY25" fmla="*/ 2352263 h 8631011"/>
              <a:gd name="connsiteX26" fmla="*/ 12016439 w 14588193"/>
              <a:gd name="connsiteY26" fmla="*/ 2581807 h 8631011"/>
              <a:gd name="connsiteX27" fmla="*/ 13159509 w 14588193"/>
              <a:gd name="connsiteY27" fmla="*/ 2391438 h 8631011"/>
              <a:gd name="connsiteX28" fmla="*/ 14016623 w 14588193"/>
              <a:gd name="connsiteY28" fmla="*/ 2829814 h 8631011"/>
              <a:gd name="connsiteX29" fmla="*/ 14550014 w 14588193"/>
              <a:gd name="connsiteY29" fmla="*/ 2982317 h 8631011"/>
              <a:gd name="connsiteX30" fmla="*/ 14588193 w 14588193"/>
              <a:gd name="connsiteY30" fmla="*/ 2487131 h 8631011"/>
              <a:gd name="connsiteX31" fmla="*/ 13360831 w 14588193"/>
              <a:gd name="connsiteY31" fmla="*/ 1975258 h 8631011"/>
              <a:gd name="connsiteX32" fmla="*/ 11997261 w 14588193"/>
              <a:gd name="connsiteY32" fmla="*/ 1801178 h 8631011"/>
              <a:gd name="connsiteX33" fmla="*/ 11082863 w 14588193"/>
              <a:gd name="connsiteY33" fmla="*/ 1763338 h 8631011"/>
              <a:gd name="connsiteX34" fmla="*/ 10024054 w 14588193"/>
              <a:gd name="connsiteY34" fmla="*/ 542925 h 8631011"/>
              <a:gd name="connsiteX35" fmla="*/ 9328729 w 14588193"/>
              <a:gd name="connsiteY35" fmla="*/ 523875 h 8631011"/>
              <a:gd name="connsiteX36" fmla="*/ 8623879 w 14588193"/>
              <a:gd name="connsiteY36" fmla="*/ 419100 h 8631011"/>
              <a:gd name="connsiteX37" fmla="*/ 8185729 w 14588193"/>
              <a:gd name="connsiteY37" fmla="*/ 142875 h 8631011"/>
              <a:gd name="connsiteX38" fmla="*/ 7938079 w 14588193"/>
              <a:gd name="connsiteY38" fmla="*/ 0 h 8631011"/>
              <a:gd name="connsiteX39" fmla="*/ 7480879 w 14588193"/>
              <a:gd name="connsiteY39" fmla="*/ 114300 h 8631011"/>
              <a:gd name="connsiteX40" fmla="*/ 6937954 w 14588193"/>
              <a:gd name="connsiteY40" fmla="*/ 361950 h 8631011"/>
              <a:gd name="connsiteX41" fmla="*/ 6375979 w 14588193"/>
              <a:gd name="connsiteY41" fmla="*/ 428625 h 8631011"/>
              <a:gd name="connsiteX42" fmla="*/ 5814004 w 14588193"/>
              <a:gd name="connsiteY42" fmla="*/ 723900 h 8631011"/>
              <a:gd name="connsiteX43" fmla="*/ 5461579 w 14588193"/>
              <a:gd name="connsiteY43" fmla="*/ 866775 h 8631011"/>
              <a:gd name="connsiteX44" fmla="*/ 5204404 w 14588193"/>
              <a:gd name="connsiteY44" fmla="*/ 1181100 h 8631011"/>
              <a:gd name="connsiteX45" fmla="*/ 5058354 w 14588193"/>
              <a:gd name="connsiteY45" fmla="*/ 1533525 h 8631011"/>
              <a:gd name="connsiteX46" fmla="*/ 4731329 w 14588193"/>
              <a:gd name="connsiteY46" fmla="*/ 1670050 h 8631011"/>
              <a:gd name="connsiteX47" fmla="*/ 4318579 w 14588193"/>
              <a:gd name="connsiteY47" fmla="*/ 1838325 h 8631011"/>
              <a:gd name="connsiteX48" fmla="*/ 4077279 w 14588193"/>
              <a:gd name="connsiteY48" fmla="*/ 2073275 h 8631011"/>
              <a:gd name="connsiteX49" fmla="*/ 3594679 w 14588193"/>
              <a:gd name="connsiteY49" fmla="*/ 2124075 h 8631011"/>
              <a:gd name="connsiteX50" fmla="*/ 3156529 w 14588193"/>
              <a:gd name="connsiteY50" fmla="*/ 2025650 h 8631011"/>
              <a:gd name="connsiteX51" fmla="*/ 2800929 w 14588193"/>
              <a:gd name="connsiteY51" fmla="*/ 2105025 h 8631011"/>
              <a:gd name="connsiteX52" fmla="*/ 2194504 w 14588193"/>
              <a:gd name="connsiteY52" fmla="*/ 1838325 h 8631011"/>
              <a:gd name="connsiteX53" fmla="*/ 1832554 w 14588193"/>
              <a:gd name="connsiteY53" fmla="*/ 1587500 h 8631011"/>
              <a:gd name="connsiteX0" fmla="*/ 2438948 w 15194587"/>
              <a:gd name="connsiteY0" fmla="*/ 1587500 h 8631011"/>
              <a:gd name="connsiteX1" fmla="*/ 2153198 w 15194587"/>
              <a:gd name="connsiteY1" fmla="*/ 1933575 h 8631011"/>
              <a:gd name="connsiteX2" fmla="*/ 2419898 w 15194587"/>
              <a:gd name="connsiteY2" fmla="*/ 1981200 h 8631011"/>
              <a:gd name="connsiteX3" fmla="*/ 2689773 w 15194587"/>
              <a:gd name="connsiteY3" fmla="*/ 2016125 h 8631011"/>
              <a:gd name="connsiteX4" fmla="*/ 2994573 w 15194587"/>
              <a:gd name="connsiteY4" fmla="*/ 2244725 h 8631011"/>
              <a:gd name="connsiteX5" fmla="*/ 3280323 w 15194587"/>
              <a:gd name="connsiteY5" fmla="*/ 2216150 h 8631011"/>
              <a:gd name="connsiteX6" fmla="*/ 3686723 w 15194587"/>
              <a:gd name="connsiteY6" fmla="*/ 2346325 h 8631011"/>
              <a:gd name="connsiteX7" fmla="*/ 4429673 w 15194587"/>
              <a:gd name="connsiteY7" fmla="*/ 2555875 h 8631011"/>
              <a:gd name="connsiteX8" fmla="*/ 0 w 15194587"/>
              <a:gd name="connsiteY8" fmla="*/ 4048468 h 8631011"/>
              <a:gd name="connsiteX9" fmla="*/ 606394 w 15194587"/>
              <a:gd name="connsiteY9" fmla="*/ 5610937 h 8631011"/>
              <a:gd name="connsiteX10" fmla="*/ 2057505 w 15194587"/>
              <a:gd name="connsiteY10" fmla="*/ 8631011 h 8631011"/>
              <a:gd name="connsiteX11" fmla="*/ 2260667 w 15194587"/>
              <a:gd name="connsiteY11" fmla="*/ 8033994 h 8631011"/>
              <a:gd name="connsiteX12" fmla="*/ 2902057 w 15194587"/>
              <a:gd name="connsiteY12" fmla="*/ 7649769 h 8631011"/>
              <a:gd name="connsiteX13" fmla="*/ 2848043 w 15194587"/>
              <a:gd name="connsiteY13" fmla="*/ 7297340 h 8631011"/>
              <a:gd name="connsiteX14" fmla="*/ 3305287 w 15194587"/>
              <a:gd name="connsiteY14" fmla="*/ 7221154 h 8631011"/>
              <a:gd name="connsiteX15" fmla="*/ 3781525 w 15194587"/>
              <a:gd name="connsiteY15" fmla="*/ 6801987 h 8631011"/>
              <a:gd name="connsiteX16" fmla="*/ 4114885 w 15194587"/>
              <a:gd name="connsiteY16" fmla="*/ 6544722 h 8631011"/>
              <a:gd name="connsiteX17" fmla="*/ 4848353 w 15194587"/>
              <a:gd name="connsiteY17" fmla="*/ 6601830 h 8631011"/>
              <a:gd name="connsiteX18" fmla="*/ 6353436 w 15194587"/>
              <a:gd name="connsiteY18" fmla="*/ 5001301 h 8631011"/>
              <a:gd name="connsiteX19" fmla="*/ 6753483 w 15194587"/>
              <a:gd name="connsiteY19" fmla="*/ 4886908 h 8631011"/>
              <a:gd name="connsiteX20" fmla="*/ 7317964 w 15194587"/>
              <a:gd name="connsiteY20" fmla="*/ 4299840 h 8631011"/>
              <a:gd name="connsiteX21" fmla="*/ 7877526 w 15194587"/>
              <a:gd name="connsiteY21" fmla="*/ 3924631 h 8631011"/>
              <a:gd name="connsiteX22" fmla="*/ 8915849 w 15194587"/>
              <a:gd name="connsiteY22" fmla="*/ 2952794 h 8631011"/>
              <a:gd name="connsiteX23" fmla="*/ 9604243 w 15194587"/>
              <a:gd name="connsiteY23" fmla="*/ 2489716 h 8631011"/>
              <a:gd name="connsiteX24" fmla="*/ 10668621 w 15194587"/>
              <a:gd name="connsiteY24" fmla="*/ 2123813 h 8631011"/>
              <a:gd name="connsiteX25" fmla="*/ 11887898 w 15194587"/>
              <a:gd name="connsiteY25" fmla="*/ 2352263 h 8631011"/>
              <a:gd name="connsiteX26" fmla="*/ 12622833 w 15194587"/>
              <a:gd name="connsiteY26" fmla="*/ 2581807 h 8631011"/>
              <a:gd name="connsiteX27" fmla="*/ 13765903 w 15194587"/>
              <a:gd name="connsiteY27" fmla="*/ 2391438 h 8631011"/>
              <a:gd name="connsiteX28" fmla="*/ 14623017 w 15194587"/>
              <a:gd name="connsiteY28" fmla="*/ 2829814 h 8631011"/>
              <a:gd name="connsiteX29" fmla="*/ 15156408 w 15194587"/>
              <a:gd name="connsiteY29" fmla="*/ 2982317 h 8631011"/>
              <a:gd name="connsiteX30" fmla="*/ 15194587 w 15194587"/>
              <a:gd name="connsiteY30" fmla="*/ 2487131 h 8631011"/>
              <a:gd name="connsiteX31" fmla="*/ 13967225 w 15194587"/>
              <a:gd name="connsiteY31" fmla="*/ 1975258 h 8631011"/>
              <a:gd name="connsiteX32" fmla="*/ 12603655 w 15194587"/>
              <a:gd name="connsiteY32" fmla="*/ 1801178 h 8631011"/>
              <a:gd name="connsiteX33" fmla="*/ 11689257 w 15194587"/>
              <a:gd name="connsiteY33" fmla="*/ 1763338 h 8631011"/>
              <a:gd name="connsiteX34" fmla="*/ 10630448 w 15194587"/>
              <a:gd name="connsiteY34" fmla="*/ 542925 h 8631011"/>
              <a:gd name="connsiteX35" fmla="*/ 9935123 w 15194587"/>
              <a:gd name="connsiteY35" fmla="*/ 523875 h 8631011"/>
              <a:gd name="connsiteX36" fmla="*/ 9230273 w 15194587"/>
              <a:gd name="connsiteY36" fmla="*/ 419100 h 8631011"/>
              <a:gd name="connsiteX37" fmla="*/ 8792123 w 15194587"/>
              <a:gd name="connsiteY37" fmla="*/ 142875 h 8631011"/>
              <a:gd name="connsiteX38" fmla="*/ 8544473 w 15194587"/>
              <a:gd name="connsiteY38" fmla="*/ 0 h 8631011"/>
              <a:gd name="connsiteX39" fmla="*/ 8087273 w 15194587"/>
              <a:gd name="connsiteY39" fmla="*/ 114300 h 8631011"/>
              <a:gd name="connsiteX40" fmla="*/ 7544348 w 15194587"/>
              <a:gd name="connsiteY40" fmla="*/ 361950 h 8631011"/>
              <a:gd name="connsiteX41" fmla="*/ 6982373 w 15194587"/>
              <a:gd name="connsiteY41" fmla="*/ 428625 h 8631011"/>
              <a:gd name="connsiteX42" fmla="*/ 6420398 w 15194587"/>
              <a:gd name="connsiteY42" fmla="*/ 723900 h 8631011"/>
              <a:gd name="connsiteX43" fmla="*/ 6067973 w 15194587"/>
              <a:gd name="connsiteY43" fmla="*/ 866775 h 8631011"/>
              <a:gd name="connsiteX44" fmla="*/ 5810798 w 15194587"/>
              <a:gd name="connsiteY44" fmla="*/ 1181100 h 8631011"/>
              <a:gd name="connsiteX45" fmla="*/ 5664748 w 15194587"/>
              <a:gd name="connsiteY45" fmla="*/ 1533525 h 8631011"/>
              <a:gd name="connsiteX46" fmla="*/ 5337723 w 15194587"/>
              <a:gd name="connsiteY46" fmla="*/ 1670050 h 8631011"/>
              <a:gd name="connsiteX47" fmla="*/ 4924973 w 15194587"/>
              <a:gd name="connsiteY47" fmla="*/ 1838325 h 8631011"/>
              <a:gd name="connsiteX48" fmla="*/ 4683673 w 15194587"/>
              <a:gd name="connsiteY48" fmla="*/ 2073275 h 8631011"/>
              <a:gd name="connsiteX49" fmla="*/ 4201073 w 15194587"/>
              <a:gd name="connsiteY49" fmla="*/ 2124075 h 8631011"/>
              <a:gd name="connsiteX50" fmla="*/ 3762923 w 15194587"/>
              <a:gd name="connsiteY50" fmla="*/ 2025650 h 8631011"/>
              <a:gd name="connsiteX51" fmla="*/ 3407323 w 15194587"/>
              <a:gd name="connsiteY51" fmla="*/ 2105025 h 8631011"/>
              <a:gd name="connsiteX52" fmla="*/ 2800898 w 15194587"/>
              <a:gd name="connsiteY52" fmla="*/ 1838325 h 8631011"/>
              <a:gd name="connsiteX53" fmla="*/ 2438948 w 15194587"/>
              <a:gd name="connsiteY53" fmla="*/ 1587500 h 8631011"/>
              <a:gd name="connsiteX0" fmla="*/ 3620796 w 16376435"/>
              <a:gd name="connsiteY0" fmla="*/ 1587500 h 8631011"/>
              <a:gd name="connsiteX1" fmla="*/ 3335046 w 16376435"/>
              <a:gd name="connsiteY1" fmla="*/ 1933575 h 8631011"/>
              <a:gd name="connsiteX2" fmla="*/ 3601746 w 16376435"/>
              <a:gd name="connsiteY2" fmla="*/ 1981200 h 8631011"/>
              <a:gd name="connsiteX3" fmla="*/ 3871621 w 16376435"/>
              <a:gd name="connsiteY3" fmla="*/ 2016125 h 8631011"/>
              <a:gd name="connsiteX4" fmla="*/ 4176421 w 16376435"/>
              <a:gd name="connsiteY4" fmla="*/ 2244725 h 8631011"/>
              <a:gd name="connsiteX5" fmla="*/ 4462171 w 16376435"/>
              <a:gd name="connsiteY5" fmla="*/ 2216150 h 8631011"/>
              <a:gd name="connsiteX6" fmla="*/ 4868571 w 16376435"/>
              <a:gd name="connsiteY6" fmla="*/ 2346325 h 8631011"/>
              <a:gd name="connsiteX7" fmla="*/ 10139 w 16376435"/>
              <a:gd name="connsiteY7" fmla="*/ 4070665 h 8631011"/>
              <a:gd name="connsiteX8" fmla="*/ 1181848 w 16376435"/>
              <a:gd name="connsiteY8" fmla="*/ 4048468 h 8631011"/>
              <a:gd name="connsiteX9" fmla="*/ 1788242 w 16376435"/>
              <a:gd name="connsiteY9" fmla="*/ 5610937 h 8631011"/>
              <a:gd name="connsiteX10" fmla="*/ 3239353 w 16376435"/>
              <a:gd name="connsiteY10" fmla="*/ 8631011 h 8631011"/>
              <a:gd name="connsiteX11" fmla="*/ 3442515 w 16376435"/>
              <a:gd name="connsiteY11" fmla="*/ 8033994 h 8631011"/>
              <a:gd name="connsiteX12" fmla="*/ 4083905 w 16376435"/>
              <a:gd name="connsiteY12" fmla="*/ 7649769 h 8631011"/>
              <a:gd name="connsiteX13" fmla="*/ 4029891 w 16376435"/>
              <a:gd name="connsiteY13" fmla="*/ 7297340 h 8631011"/>
              <a:gd name="connsiteX14" fmla="*/ 4487135 w 16376435"/>
              <a:gd name="connsiteY14" fmla="*/ 7221154 h 8631011"/>
              <a:gd name="connsiteX15" fmla="*/ 4963373 w 16376435"/>
              <a:gd name="connsiteY15" fmla="*/ 6801987 h 8631011"/>
              <a:gd name="connsiteX16" fmla="*/ 5296733 w 16376435"/>
              <a:gd name="connsiteY16" fmla="*/ 6544722 h 8631011"/>
              <a:gd name="connsiteX17" fmla="*/ 6030201 w 16376435"/>
              <a:gd name="connsiteY17" fmla="*/ 6601830 h 8631011"/>
              <a:gd name="connsiteX18" fmla="*/ 7535284 w 16376435"/>
              <a:gd name="connsiteY18" fmla="*/ 5001301 h 8631011"/>
              <a:gd name="connsiteX19" fmla="*/ 7935331 w 16376435"/>
              <a:gd name="connsiteY19" fmla="*/ 4886908 h 8631011"/>
              <a:gd name="connsiteX20" fmla="*/ 8499812 w 16376435"/>
              <a:gd name="connsiteY20" fmla="*/ 4299840 h 8631011"/>
              <a:gd name="connsiteX21" fmla="*/ 9059374 w 16376435"/>
              <a:gd name="connsiteY21" fmla="*/ 3924631 h 8631011"/>
              <a:gd name="connsiteX22" fmla="*/ 10097697 w 16376435"/>
              <a:gd name="connsiteY22" fmla="*/ 2952794 h 8631011"/>
              <a:gd name="connsiteX23" fmla="*/ 10786091 w 16376435"/>
              <a:gd name="connsiteY23" fmla="*/ 2489716 h 8631011"/>
              <a:gd name="connsiteX24" fmla="*/ 11850469 w 16376435"/>
              <a:gd name="connsiteY24" fmla="*/ 2123813 h 8631011"/>
              <a:gd name="connsiteX25" fmla="*/ 13069746 w 16376435"/>
              <a:gd name="connsiteY25" fmla="*/ 2352263 h 8631011"/>
              <a:gd name="connsiteX26" fmla="*/ 13804681 w 16376435"/>
              <a:gd name="connsiteY26" fmla="*/ 2581807 h 8631011"/>
              <a:gd name="connsiteX27" fmla="*/ 14947751 w 16376435"/>
              <a:gd name="connsiteY27" fmla="*/ 2391438 h 8631011"/>
              <a:gd name="connsiteX28" fmla="*/ 15804865 w 16376435"/>
              <a:gd name="connsiteY28" fmla="*/ 2829814 h 8631011"/>
              <a:gd name="connsiteX29" fmla="*/ 16338256 w 16376435"/>
              <a:gd name="connsiteY29" fmla="*/ 2982317 h 8631011"/>
              <a:gd name="connsiteX30" fmla="*/ 16376435 w 16376435"/>
              <a:gd name="connsiteY30" fmla="*/ 2487131 h 8631011"/>
              <a:gd name="connsiteX31" fmla="*/ 15149073 w 16376435"/>
              <a:gd name="connsiteY31" fmla="*/ 1975258 h 8631011"/>
              <a:gd name="connsiteX32" fmla="*/ 13785503 w 16376435"/>
              <a:gd name="connsiteY32" fmla="*/ 1801178 h 8631011"/>
              <a:gd name="connsiteX33" fmla="*/ 12871105 w 16376435"/>
              <a:gd name="connsiteY33" fmla="*/ 1763338 h 8631011"/>
              <a:gd name="connsiteX34" fmla="*/ 11812296 w 16376435"/>
              <a:gd name="connsiteY34" fmla="*/ 542925 h 8631011"/>
              <a:gd name="connsiteX35" fmla="*/ 11116971 w 16376435"/>
              <a:gd name="connsiteY35" fmla="*/ 523875 h 8631011"/>
              <a:gd name="connsiteX36" fmla="*/ 10412121 w 16376435"/>
              <a:gd name="connsiteY36" fmla="*/ 419100 h 8631011"/>
              <a:gd name="connsiteX37" fmla="*/ 9973971 w 16376435"/>
              <a:gd name="connsiteY37" fmla="*/ 142875 h 8631011"/>
              <a:gd name="connsiteX38" fmla="*/ 9726321 w 16376435"/>
              <a:gd name="connsiteY38" fmla="*/ 0 h 8631011"/>
              <a:gd name="connsiteX39" fmla="*/ 9269121 w 16376435"/>
              <a:gd name="connsiteY39" fmla="*/ 114300 h 8631011"/>
              <a:gd name="connsiteX40" fmla="*/ 8726196 w 16376435"/>
              <a:gd name="connsiteY40" fmla="*/ 361950 h 8631011"/>
              <a:gd name="connsiteX41" fmla="*/ 8164221 w 16376435"/>
              <a:gd name="connsiteY41" fmla="*/ 428625 h 8631011"/>
              <a:gd name="connsiteX42" fmla="*/ 7602246 w 16376435"/>
              <a:gd name="connsiteY42" fmla="*/ 723900 h 8631011"/>
              <a:gd name="connsiteX43" fmla="*/ 7249821 w 16376435"/>
              <a:gd name="connsiteY43" fmla="*/ 866775 h 8631011"/>
              <a:gd name="connsiteX44" fmla="*/ 6992646 w 16376435"/>
              <a:gd name="connsiteY44" fmla="*/ 1181100 h 8631011"/>
              <a:gd name="connsiteX45" fmla="*/ 6846596 w 16376435"/>
              <a:gd name="connsiteY45" fmla="*/ 1533525 h 8631011"/>
              <a:gd name="connsiteX46" fmla="*/ 6519571 w 16376435"/>
              <a:gd name="connsiteY46" fmla="*/ 1670050 h 8631011"/>
              <a:gd name="connsiteX47" fmla="*/ 6106821 w 16376435"/>
              <a:gd name="connsiteY47" fmla="*/ 1838325 h 8631011"/>
              <a:gd name="connsiteX48" fmla="*/ 5865521 w 16376435"/>
              <a:gd name="connsiteY48" fmla="*/ 2073275 h 8631011"/>
              <a:gd name="connsiteX49" fmla="*/ 5382921 w 16376435"/>
              <a:gd name="connsiteY49" fmla="*/ 2124075 h 8631011"/>
              <a:gd name="connsiteX50" fmla="*/ 4944771 w 16376435"/>
              <a:gd name="connsiteY50" fmla="*/ 2025650 h 8631011"/>
              <a:gd name="connsiteX51" fmla="*/ 4589171 w 16376435"/>
              <a:gd name="connsiteY51" fmla="*/ 2105025 h 8631011"/>
              <a:gd name="connsiteX52" fmla="*/ 3982746 w 16376435"/>
              <a:gd name="connsiteY52" fmla="*/ 1838325 h 8631011"/>
              <a:gd name="connsiteX53" fmla="*/ 3620796 w 16376435"/>
              <a:gd name="connsiteY53" fmla="*/ 1587500 h 8631011"/>
              <a:gd name="connsiteX0" fmla="*/ 3620796 w 16376435"/>
              <a:gd name="connsiteY0" fmla="*/ 1587500 h 8945376"/>
              <a:gd name="connsiteX1" fmla="*/ 3335046 w 16376435"/>
              <a:gd name="connsiteY1" fmla="*/ 1933575 h 8945376"/>
              <a:gd name="connsiteX2" fmla="*/ 3601746 w 16376435"/>
              <a:gd name="connsiteY2" fmla="*/ 1981200 h 8945376"/>
              <a:gd name="connsiteX3" fmla="*/ 3871621 w 16376435"/>
              <a:gd name="connsiteY3" fmla="*/ 2016125 h 8945376"/>
              <a:gd name="connsiteX4" fmla="*/ 4176421 w 16376435"/>
              <a:gd name="connsiteY4" fmla="*/ 2244725 h 8945376"/>
              <a:gd name="connsiteX5" fmla="*/ 4462171 w 16376435"/>
              <a:gd name="connsiteY5" fmla="*/ 2216150 h 8945376"/>
              <a:gd name="connsiteX6" fmla="*/ 4868571 w 16376435"/>
              <a:gd name="connsiteY6" fmla="*/ 2346325 h 8945376"/>
              <a:gd name="connsiteX7" fmla="*/ 10139 w 16376435"/>
              <a:gd name="connsiteY7" fmla="*/ 4070665 h 8945376"/>
              <a:gd name="connsiteX8" fmla="*/ 1181848 w 16376435"/>
              <a:gd name="connsiteY8" fmla="*/ 4048468 h 8945376"/>
              <a:gd name="connsiteX9" fmla="*/ 2407444 w 16376435"/>
              <a:gd name="connsiteY9" fmla="*/ 8945376 h 8945376"/>
              <a:gd name="connsiteX10" fmla="*/ 3239353 w 16376435"/>
              <a:gd name="connsiteY10" fmla="*/ 8631011 h 8945376"/>
              <a:gd name="connsiteX11" fmla="*/ 3442515 w 16376435"/>
              <a:gd name="connsiteY11" fmla="*/ 8033994 h 8945376"/>
              <a:gd name="connsiteX12" fmla="*/ 4083905 w 16376435"/>
              <a:gd name="connsiteY12" fmla="*/ 7649769 h 8945376"/>
              <a:gd name="connsiteX13" fmla="*/ 4029891 w 16376435"/>
              <a:gd name="connsiteY13" fmla="*/ 7297340 h 8945376"/>
              <a:gd name="connsiteX14" fmla="*/ 4487135 w 16376435"/>
              <a:gd name="connsiteY14" fmla="*/ 7221154 h 8945376"/>
              <a:gd name="connsiteX15" fmla="*/ 4963373 w 16376435"/>
              <a:gd name="connsiteY15" fmla="*/ 6801987 h 8945376"/>
              <a:gd name="connsiteX16" fmla="*/ 5296733 w 16376435"/>
              <a:gd name="connsiteY16" fmla="*/ 6544722 h 8945376"/>
              <a:gd name="connsiteX17" fmla="*/ 6030201 w 16376435"/>
              <a:gd name="connsiteY17" fmla="*/ 6601830 h 8945376"/>
              <a:gd name="connsiteX18" fmla="*/ 7535284 w 16376435"/>
              <a:gd name="connsiteY18" fmla="*/ 5001301 h 8945376"/>
              <a:gd name="connsiteX19" fmla="*/ 7935331 w 16376435"/>
              <a:gd name="connsiteY19" fmla="*/ 4886908 h 8945376"/>
              <a:gd name="connsiteX20" fmla="*/ 8499812 w 16376435"/>
              <a:gd name="connsiteY20" fmla="*/ 4299840 h 8945376"/>
              <a:gd name="connsiteX21" fmla="*/ 9059374 w 16376435"/>
              <a:gd name="connsiteY21" fmla="*/ 3924631 h 8945376"/>
              <a:gd name="connsiteX22" fmla="*/ 10097697 w 16376435"/>
              <a:gd name="connsiteY22" fmla="*/ 2952794 h 8945376"/>
              <a:gd name="connsiteX23" fmla="*/ 10786091 w 16376435"/>
              <a:gd name="connsiteY23" fmla="*/ 2489716 h 8945376"/>
              <a:gd name="connsiteX24" fmla="*/ 11850469 w 16376435"/>
              <a:gd name="connsiteY24" fmla="*/ 2123813 h 8945376"/>
              <a:gd name="connsiteX25" fmla="*/ 13069746 w 16376435"/>
              <a:gd name="connsiteY25" fmla="*/ 2352263 h 8945376"/>
              <a:gd name="connsiteX26" fmla="*/ 13804681 w 16376435"/>
              <a:gd name="connsiteY26" fmla="*/ 2581807 h 8945376"/>
              <a:gd name="connsiteX27" fmla="*/ 14947751 w 16376435"/>
              <a:gd name="connsiteY27" fmla="*/ 2391438 h 8945376"/>
              <a:gd name="connsiteX28" fmla="*/ 15804865 w 16376435"/>
              <a:gd name="connsiteY28" fmla="*/ 2829814 h 8945376"/>
              <a:gd name="connsiteX29" fmla="*/ 16338256 w 16376435"/>
              <a:gd name="connsiteY29" fmla="*/ 2982317 h 8945376"/>
              <a:gd name="connsiteX30" fmla="*/ 16376435 w 16376435"/>
              <a:gd name="connsiteY30" fmla="*/ 2487131 h 8945376"/>
              <a:gd name="connsiteX31" fmla="*/ 15149073 w 16376435"/>
              <a:gd name="connsiteY31" fmla="*/ 1975258 h 8945376"/>
              <a:gd name="connsiteX32" fmla="*/ 13785503 w 16376435"/>
              <a:gd name="connsiteY32" fmla="*/ 1801178 h 8945376"/>
              <a:gd name="connsiteX33" fmla="*/ 12871105 w 16376435"/>
              <a:gd name="connsiteY33" fmla="*/ 1763338 h 8945376"/>
              <a:gd name="connsiteX34" fmla="*/ 11812296 w 16376435"/>
              <a:gd name="connsiteY34" fmla="*/ 542925 h 8945376"/>
              <a:gd name="connsiteX35" fmla="*/ 11116971 w 16376435"/>
              <a:gd name="connsiteY35" fmla="*/ 523875 h 8945376"/>
              <a:gd name="connsiteX36" fmla="*/ 10412121 w 16376435"/>
              <a:gd name="connsiteY36" fmla="*/ 419100 h 8945376"/>
              <a:gd name="connsiteX37" fmla="*/ 9973971 w 16376435"/>
              <a:gd name="connsiteY37" fmla="*/ 142875 h 8945376"/>
              <a:gd name="connsiteX38" fmla="*/ 9726321 w 16376435"/>
              <a:gd name="connsiteY38" fmla="*/ 0 h 8945376"/>
              <a:gd name="connsiteX39" fmla="*/ 9269121 w 16376435"/>
              <a:gd name="connsiteY39" fmla="*/ 114300 h 8945376"/>
              <a:gd name="connsiteX40" fmla="*/ 8726196 w 16376435"/>
              <a:gd name="connsiteY40" fmla="*/ 361950 h 8945376"/>
              <a:gd name="connsiteX41" fmla="*/ 8164221 w 16376435"/>
              <a:gd name="connsiteY41" fmla="*/ 428625 h 8945376"/>
              <a:gd name="connsiteX42" fmla="*/ 7602246 w 16376435"/>
              <a:gd name="connsiteY42" fmla="*/ 723900 h 8945376"/>
              <a:gd name="connsiteX43" fmla="*/ 7249821 w 16376435"/>
              <a:gd name="connsiteY43" fmla="*/ 866775 h 8945376"/>
              <a:gd name="connsiteX44" fmla="*/ 6992646 w 16376435"/>
              <a:gd name="connsiteY44" fmla="*/ 1181100 h 8945376"/>
              <a:gd name="connsiteX45" fmla="*/ 6846596 w 16376435"/>
              <a:gd name="connsiteY45" fmla="*/ 1533525 h 8945376"/>
              <a:gd name="connsiteX46" fmla="*/ 6519571 w 16376435"/>
              <a:gd name="connsiteY46" fmla="*/ 1670050 h 8945376"/>
              <a:gd name="connsiteX47" fmla="*/ 6106821 w 16376435"/>
              <a:gd name="connsiteY47" fmla="*/ 1838325 h 8945376"/>
              <a:gd name="connsiteX48" fmla="*/ 5865521 w 16376435"/>
              <a:gd name="connsiteY48" fmla="*/ 2073275 h 8945376"/>
              <a:gd name="connsiteX49" fmla="*/ 5382921 w 16376435"/>
              <a:gd name="connsiteY49" fmla="*/ 2124075 h 8945376"/>
              <a:gd name="connsiteX50" fmla="*/ 4944771 w 16376435"/>
              <a:gd name="connsiteY50" fmla="*/ 2025650 h 8945376"/>
              <a:gd name="connsiteX51" fmla="*/ 4589171 w 16376435"/>
              <a:gd name="connsiteY51" fmla="*/ 2105025 h 8945376"/>
              <a:gd name="connsiteX52" fmla="*/ 3982746 w 16376435"/>
              <a:gd name="connsiteY52" fmla="*/ 1838325 h 8945376"/>
              <a:gd name="connsiteX53" fmla="*/ 3620796 w 16376435"/>
              <a:gd name="connsiteY53" fmla="*/ 1587500 h 8945376"/>
              <a:gd name="connsiteX0" fmla="*/ 3620796 w 16376435"/>
              <a:gd name="connsiteY0" fmla="*/ 1587500 h 8945376"/>
              <a:gd name="connsiteX1" fmla="*/ 3335046 w 16376435"/>
              <a:gd name="connsiteY1" fmla="*/ 1933575 h 8945376"/>
              <a:gd name="connsiteX2" fmla="*/ 3601746 w 16376435"/>
              <a:gd name="connsiteY2" fmla="*/ 1981200 h 8945376"/>
              <a:gd name="connsiteX3" fmla="*/ 3871621 w 16376435"/>
              <a:gd name="connsiteY3" fmla="*/ 2016125 h 8945376"/>
              <a:gd name="connsiteX4" fmla="*/ 4176421 w 16376435"/>
              <a:gd name="connsiteY4" fmla="*/ 2244725 h 8945376"/>
              <a:gd name="connsiteX5" fmla="*/ 4462171 w 16376435"/>
              <a:gd name="connsiteY5" fmla="*/ 2216150 h 8945376"/>
              <a:gd name="connsiteX6" fmla="*/ 4868571 w 16376435"/>
              <a:gd name="connsiteY6" fmla="*/ 2346325 h 8945376"/>
              <a:gd name="connsiteX7" fmla="*/ 10139 w 16376435"/>
              <a:gd name="connsiteY7" fmla="*/ 4070665 h 8945376"/>
              <a:gd name="connsiteX8" fmla="*/ 1181848 w 16376435"/>
              <a:gd name="connsiteY8" fmla="*/ 4048468 h 8945376"/>
              <a:gd name="connsiteX9" fmla="*/ 2260178 w 16376435"/>
              <a:gd name="connsiteY9" fmla="*/ 8434540 h 8945376"/>
              <a:gd name="connsiteX10" fmla="*/ 2407444 w 16376435"/>
              <a:gd name="connsiteY10" fmla="*/ 8945376 h 8945376"/>
              <a:gd name="connsiteX11" fmla="*/ 3239353 w 16376435"/>
              <a:gd name="connsiteY11" fmla="*/ 8631011 h 8945376"/>
              <a:gd name="connsiteX12" fmla="*/ 3442515 w 16376435"/>
              <a:gd name="connsiteY12" fmla="*/ 8033994 h 8945376"/>
              <a:gd name="connsiteX13" fmla="*/ 4083905 w 16376435"/>
              <a:gd name="connsiteY13" fmla="*/ 7649769 h 8945376"/>
              <a:gd name="connsiteX14" fmla="*/ 4029891 w 16376435"/>
              <a:gd name="connsiteY14" fmla="*/ 7297340 h 8945376"/>
              <a:gd name="connsiteX15" fmla="*/ 4487135 w 16376435"/>
              <a:gd name="connsiteY15" fmla="*/ 7221154 h 8945376"/>
              <a:gd name="connsiteX16" fmla="*/ 4963373 w 16376435"/>
              <a:gd name="connsiteY16" fmla="*/ 6801987 h 8945376"/>
              <a:gd name="connsiteX17" fmla="*/ 5296733 w 16376435"/>
              <a:gd name="connsiteY17" fmla="*/ 6544722 h 8945376"/>
              <a:gd name="connsiteX18" fmla="*/ 6030201 w 16376435"/>
              <a:gd name="connsiteY18" fmla="*/ 6601830 h 8945376"/>
              <a:gd name="connsiteX19" fmla="*/ 7535284 w 16376435"/>
              <a:gd name="connsiteY19" fmla="*/ 5001301 h 8945376"/>
              <a:gd name="connsiteX20" fmla="*/ 7935331 w 16376435"/>
              <a:gd name="connsiteY20" fmla="*/ 4886908 h 8945376"/>
              <a:gd name="connsiteX21" fmla="*/ 8499812 w 16376435"/>
              <a:gd name="connsiteY21" fmla="*/ 4299840 h 8945376"/>
              <a:gd name="connsiteX22" fmla="*/ 9059374 w 16376435"/>
              <a:gd name="connsiteY22" fmla="*/ 3924631 h 8945376"/>
              <a:gd name="connsiteX23" fmla="*/ 10097697 w 16376435"/>
              <a:gd name="connsiteY23" fmla="*/ 2952794 h 8945376"/>
              <a:gd name="connsiteX24" fmla="*/ 10786091 w 16376435"/>
              <a:gd name="connsiteY24" fmla="*/ 2489716 h 8945376"/>
              <a:gd name="connsiteX25" fmla="*/ 11850469 w 16376435"/>
              <a:gd name="connsiteY25" fmla="*/ 2123813 h 8945376"/>
              <a:gd name="connsiteX26" fmla="*/ 13069746 w 16376435"/>
              <a:gd name="connsiteY26" fmla="*/ 2352263 h 8945376"/>
              <a:gd name="connsiteX27" fmla="*/ 13804681 w 16376435"/>
              <a:gd name="connsiteY27" fmla="*/ 2581807 h 8945376"/>
              <a:gd name="connsiteX28" fmla="*/ 14947751 w 16376435"/>
              <a:gd name="connsiteY28" fmla="*/ 2391438 h 8945376"/>
              <a:gd name="connsiteX29" fmla="*/ 15804865 w 16376435"/>
              <a:gd name="connsiteY29" fmla="*/ 2829814 h 8945376"/>
              <a:gd name="connsiteX30" fmla="*/ 16338256 w 16376435"/>
              <a:gd name="connsiteY30" fmla="*/ 2982317 h 8945376"/>
              <a:gd name="connsiteX31" fmla="*/ 16376435 w 16376435"/>
              <a:gd name="connsiteY31" fmla="*/ 2487131 h 8945376"/>
              <a:gd name="connsiteX32" fmla="*/ 15149073 w 16376435"/>
              <a:gd name="connsiteY32" fmla="*/ 1975258 h 8945376"/>
              <a:gd name="connsiteX33" fmla="*/ 13785503 w 16376435"/>
              <a:gd name="connsiteY33" fmla="*/ 1801178 h 8945376"/>
              <a:gd name="connsiteX34" fmla="*/ 12871105 w 16376435"/>
              <a:gd name="connsiteY34" fmla="*/ 1763338 h 8945376"/>
              <a:gd name="connsiteX35" fmla="*/ 11812296 w 16376435"/>
              <a:gd name="connsiteY35" fmla="*/ 542925 h 8945376"/>
              <a:gd name="connsiteX36" fmla="*/ 11116971 w 16376435"/>
              <a:gd name="connsiteY36" fmla="*/ 523875 h 8945376"/>
              <a:gd name="connsiteX37" fmla="*/ 10412121 w 16376435"/>
              <a:gd name="connsiteY37" fmla="*/ 419100 h 8945376"/>
              <a:gd name="connsiteX38" fmla="*/ 9973971 w 16376435"/>
              <a:gd name="connsiteY38" fmla="*/ 142875 h 8945376"/>
              <a:gd name="connsiteX39" fmla="*/ 9726321 w 16376435"/>
              <a:gd name="connsiteY39" fmla="*/ 0 h 8945376"/>
              <a:gd name="connsiteX40" fmla="*/ 9269121 w 16376435"/>
              <a:gd name="connsiteY40" fmla="*/ 114300 h 8945376"/>
              <a:gd name="connsiteX41" fmla="*/ 8726196 w 16376435"/>
              <a:gd name="connsiteY41" fmla="*/ 361950 h 8945376"/>
              <a:gd name="connsiteX42" fmla="*/ 8164221 w 16376435"/>
              <a:gd name="connsiteY42" fmla="*/ 428625 h 8945376"/>
              <a:gd name="connsiteX43" fmla="*/ 7602246 w 16376435"/>
              <a:gd name="connsiteY43" fmla="*/ 723900 h 8945376"/>
              <a:gd name="connsiteX44" fmla="*/ 7249821 w 16376435"/>
              <a:gd name="connsiteY44" fmla="*/ 866775 h 8945376"/>
              <a:gd name="connsiteX45" fmla="*/ 6992646 w 16376435"/>
              <a:gd name="connsiteY45" fmla="*/ 1181100 h 8945376"/>
              <a:gd name="connsiteX46" fmla="*/ 6846596 w 16376435"/>
              <a:gd name="connsiteY46" fmla="*/ 1533525 h 8945376"/>
              <a:gd name="connsiteX47" fmla="*/ 6519571 w 16376435"/>
              <a:gd name="connsiteY47" fmla="*/ 1670050 h 8945376"/>
              <a:gd name="connsiteX48" fmla="*/ 6106821 w 16376435"/>
              <a:gd name="connsiteY48" fmla="*/ 1838325 h 8945376"/>
              <a:gd name="connsiteX49" fmla="*/ 5865521 w 16376435"/>
              <a:gd name="connsiteY49" fmla="*/ 2073275 h 8945376"/>
              <a:gd name="connsiteX50" fmla="*/ 5382921 w 16376435"/>
              <a:gd name="connsiteY50" fmla="*/ 2124075 h 8945376"/>
              <a:gd name="connsiteX51" fmla="*/ 4944771 w 16376435"/>
              <a:gd name="connsiteY51" fmla="*/ 2025650 h 8945376"/>
              <a:gd name="connsiteX52" fmla="*/ 4589171 w 16376435"/>
              <a:gd name="connsiteY52" fmla="*/ 2105025 h 8945376"/>
              <a:gd name="connsiteX53" fmla="*/ 3982746 w 16376435"/>
              <a:gd name="connsiteY53" fmla="*/ 1838325 h 8945376"/>
              <a:gd name="connsiteX54" fmla="*/ 3620796 w 16376435"/>
              <a:gd name="connsiteY54" fmla="*/ 1587500 h 8945376"/>
              <a:gd name="connsiteX0" fmla="*/ 3620796 w 16376435"/>
              <a:gd name="connsiteY0" fmla="*/ 1587500 h 8945376"/>
              <a:gd name="connsiteX1" fmla="*/ 3335046 w 16376435"/>
              <a:gd name="connsiteY1" fmla="*/ 1933575 h 8945376"/>
              <a:gd name="connsiteX2" fmla="*/ 3601746 w 16376435"/>
              <a:gd name="connsiteY2" fmla="*/ 1981200 h 8945376"/>
              <a:gd name="connsiteX3" fmla="*/ 3871621 w 16376435"/>
              <a:gd name="connsiteY3" fmla="*/ 2016125 h 8945376"/>
              <a:gd name="connsiteX4" fmla="*/ 4176421 w 16376435"/>
              <a:gd name="connsiteY4" fmla="*/ 2244725 h 8945376"/>
              <a:gd name="connsiteX5" fmla="*/ 4462171 w 16376435"/>
              <a:gd name="connsiteY5" fmla="*/ 2216150 h 8945376"/>
              <a:gd name="connsiteX6" fmla="*/ 4868571 w 16376435"/>
              <a:gd name="connsiteY6" fmla="*/ 2346325 h 8945376"/>
              <a:gd name="connsiteX7" fmla="*/ 10139 w 16376435"/>
              <a:gd name="connsiteY7" fmla="*/ 4070665 h 8945376"/>
              <a:gd name="connsiteX8" fmla="*/ 1181848 w 16376435"/>
              <a:gd name="connsiteY8" fmla="*/ 4048468 h 8945376"/>
              <a:gd name="connsiteX9" fmla="*/ 2164916 w 16376435"/>
              <a:gd name="connsiteY9" fmla="*/ 7996300 h 8945376"/>
              <a:gd name="connsiteX10" fmla="*/ 2260178 w 16376435"/>
              <a:gd name="connsiteY10" fmla="*/ 8434540 h 8945376"/>
              <a:gd name="connsiteX11" fmla="*/ 2407444 w 16376435"/>
              <a:gd name="connsiteY11" fmla="*/ 8945376 h 8945376"/>
              <a:gd name="connsiteX12" fmla="*/ 3239353 w 16376435"/>
              <a:gd name="connsiteY12" fmla="*/ 8631011 h 8945376"/>
              <a:gd name="connsiteX13" fmla="*/ 3442515 w 16376435"/>
              <a:gd name="connsiteY13" fmla="*/ 8033994 h 8945376"/>
              <a:gd name="connsiteX14" fmla="*/ 4083905 w 16376435"/>
              <a:gd name="connsiteY14" fmla="*/ 7649769 h 8945376"/>
              <a:gd name="connsiteX15" fmla="*/ 4029891 w 16376435"/>
              <a:gd name="connsiteY15" fmla="*/ 7297340 h 8945376"/>
              <a:gd name="connsiteX16" fmla="*/ 4487135 w 16376435"/>
              <a:gd name="connsiteY16" fmla="*/ 7221154 h 8945376"/>
              <a:gd name="connsiteX17" fmla="*/ 4963373 w 16376435"/>
              <a:gd name="connsiteY17" fmla="*/ 6801987 h 8945376"/>
              <a:gd name="connsiteX18" fmla="*/ 5296733 w 16376435"/>
              <a:gd name="connsiteY18" fmla="*/ 6544722 h 8945376"/>
              <a:gd name="connsiteX19" fmla="*/ 6030201 w 16376435"/>
              <a:gd name="connsiteY19" fmla="*/ 6601830 h 8945376"/>
              <a:gd name="connsiteX20" fmla="*/ 7535284 w 16376435"/>
              <a:gd name="connsiteY20" fmla="*/ 5001301 h 8945376"/>
              <a:gd name="connsiteX21" fmla="*/ 7935331 w 16376435"/>
              <a:gd name="connsiteY21" fmla="*/ 4886908 h 8945376"/>
              <a:gd name="connsiteX22" fmla="*/ 8499812 w 16376435"/>
              <a:gd name="connsiteY22" fmla="*/ 4299840 h 8945376"/>
              <a:gd name="connsiteX23" fmla="*/ 9059374 w 16376435"/>
              <a:gd name="connsiteY23" fmla="*/ 3924631 h 8945376"/>
              <a:gd name="connsiteX24" fmla="*/ 10097697 w 16376435"/>
              <a:gd name="connsiteY24" fmla="*/ 2952794 h 8945376"/>
              <a:gd name="connsiteX25" fmla="*/ 10786091 w 16376435"/>
              <a:gd name="connsiteY25" fmla="*/ 2489716 h 8945376"/>
              <a:gd name="connsiteX26" fmla="*/ 11850469 w 16376435"/>
              <a:gd name="connsiteY26" fmla="*/ 2123813 h 8945376"/>
              <a:gd name="connsiteX27" fmla="*/ 13069746 w 16376435"/>
              <a:gd name="connsiteY27" fmla="*/ 2352263 h 8945376"/>
              <a:gd name="connsiteX28" fmla="*/ 13804681 w 16376435"/>
              <a:gd name="connsiteY28" fmla="*/ 2581807 h 8945376"/>
              <a:gd name="connsiteX29" fmla="*/ 14947751 w 16376435"/>
              <a:gd name="connsiteY29" fmla="*/ 2391438 h 8945376"/>
              <a:gd name="connsiteX30" fmla="*/ 15804865 w 16376435"/>
              <a:gd name="connsiteY30" fmla="*/ 2829814 h 8945376"/>
              <a:gd name="connsiteX31" fmla="*/ 16338256 w 16376435"/>
              <a:gd name="connsiteY31" fmla="*/ 2982317 h 8945376"/>
              <a:gd name="connsiteX32" fmla="*/ 16376435 w 16376435"/>
              <a:gd name="connsiteY32" fmla="*/ 2487131 h 8945376"/>
              <a:gd name="connsiteX33" fmla="*/ 15149073 w 16376435"/>
              <a:gd name="connsiteY33" fmla="*/ 1975258 h 8945376"/>
              <a:gd name="connsiteX34" fmla="*/ 13785503 w 16376435"/>
              <a:gd name="connsiteY34" fmla="*/ 1801178 h 8945376"/>
              <a:gd name="connsiteX35" fmla="*/ 12871105 w 16376435"/>
              <a:gd name="connsiteY35" fmla="*/ 1763338 h 8945376"/>
              <a:gd name="connsiteX36" fmla="*/ 11812296 w 16376435"/>
              <a:gd name="connsiteY36" fmla="*/ 542925 h 8945376"/>
              <a:gd name="connsiteX37" fmla="*/ 11116971 w 16376435"/>
              <a:gd name="connsiteY37" fmla="*/ 523875 h 8945376"/>
              <a:gd name="connsiteX38" fmla="*/ 10412121 w 16376435"/>
              <a:gd name="connsiteY38" fmla="*/ 419100 h 8945376"/>
              <a:gd name="connsiteX39" fmla="*/ 9973971 w 16376435"/>
              <a:gd name="connsiteY39" fmla="*/ 142875 h 8945376"/>
              <a:gd name="connsiteX40" fmla="*/ 9726321 w 16376435"/>
              <a:gd name="connsiteY40" fmla="*/ 0 h 8945376"/>
              <a:gd name="connsiteX41" fmla="*/ 9269121 w 16376435"/>
              <a:gd name="connsiteY41" fmla="*/ 114300 h 8945376"/>
              <a:gd name="connsiteX42" fmla="*/ 8726196 w 16376435"/>
              <a:gd name="connsiteY42" fmla="*/ 361950 h 8945376"/>
              <a:gd name="connsiteX43" fmla="*/ 8164221 w 16376435"/>
              <a:gd name="connsiteY43" fmla="*/ 428625 h 8945376"/>
              <a:gd name="connsiteX44" fmla="*/ 7602246 w 16376435"/>
              <a:gd name="connsiteY44" fmla="*/ 723900 h 8945376"/>
              <a:gd name="connsiteX45" fmla="*/ 7249821 w 16376435"/>
              <a:gd name="connsiteY45" fmla="*/ 866775 h 8945376"/>
              <a:gd name="connsiteX46" fmla="*/ 6992646 w 16376435"/>
              <a:gd name="connsiteY46" fmla="*/ 1181100 h 8945376"/>
              <a:gd name="connsiteX47" fmla="*/ 6846596 w 16376435"/>
              <a:gd name="connsiteY47" fmla="*/ 1533525 h 8945376"/>
              <a:gd name="connsiteX48" fmla="*/ 6519571 w 16376435"/>
              <a:gd name="connsiteY48" fmla="*/ 1670050 h 8945376"/>
              <a:gd name="connsiteX49" fmla="*/ 6106821 w 16376435"/>
              <a:gd name="connsiteY49" fmla="*/ 1838325 h 8945376"/>
              <a:gd name="connsiteX50" fmla="*/ 5865521 w 16376435"/>
              <a:gd name="connsiteY50" fmla="*/ 2073275 h 8945376"/>
              <a:gd name="connsiteX51" fmla="*/ 5382921 w 16376435"/>
              <a:gd name="connsiteY51" fmla="*/ 2124075 h 8945376"/>
              <a:gd name="connsiteX52" fmla="*/ 4944771 w 16376435"/>
              <a:gd name="connsiteY52" fmla="*/ 2025650 h 8945376"/>
              <a:gd name="connsiteX53" fmla="*/ 4589171 w 16376435"/>
              <a:gd name="connsiteY53" fmla="*/ 2105025 h 8945376"/>
              <a:gd name="connsiteX54" fmla="*/ 3982746 w 16376435"/>
              <a:gd name="connsiteY54" fmla="*/ 1838325 h 8945376"/>
              <a:gd name="connsiteX55" fmla="*/ 3620796 w 16376435"/>
              <a:gd name="connsiteY55" fmla="*/ 1587500 h 8945376"/>
              <a:gd name="connsiteX0" fmla="*/ 3620796 w 16376435"/>
              <a:gd name="connsiteY0" fmla="*/ 1587500 h 8945376"/>
              <a:gd name="connsiteX1" fmla="*/ 3335046 w 16376435"/>
              <a:gd name="connsiteY1" fmla="*/ 1933575 h 8945376"/>
              <a:gd name="connsiteX2" fmla="*/ 3601746 w 16376435"/>
              <a:gd name="connsiteY2" fmla="*/ 1981200 h 8945376"/>
              <a:gd name="connsiteX3" fmla="*/ 3871621 w 16376435"/>
              <a:gd name="connsiteY3" fmla="*/ 2016125 h 8945376"/>
              <a:gd name="connsiteX4" fmla="*/ 4176421 w 16376435"/>
              <a:gd name="connsiteY4" fmla="*/ 2244725 h 8945376"/>
              <a:gd name="connsiteX5" fmla="*/ 4462171 w 16376435"/>
              <a:gd name="connsiteY5" fmla="*/ 2216150 h 8945376"/>
              <a:gd name="connsiteX6" fmla="*/ 4868571 w 16376435"/>
              <a:gd name="connsiteY6" fmla="*/ 2346325 h 8945376"/>
              <a:gd name="connsiteX7" fmla="*/ 10139 w 16376435"/>
              <a:gd name="connsiteY7" fmla="*/ 4070665 h 8945376"/>
              <a:gd name="connsiteX8" fmla="*/ 1181848 w 16376435"/>
              <a:gd name="connsiteY8" fmla="*/ 4048468 h 8945376"/>
              <a:gd name="connsiteX9" fmla="*/ 2079180 w 16376435"/>
              <a:gd name="connsiteY9" fmla="*/ 7558059 h 8945376"/>
              <a:gd name="connsiteX10" fmla="*/ 2164916 w 16376435"/>
              <a:gd name="connsiteY10" fmla="*/ 7996300 h 8945376"/>
              <a:gd name="connsiteX11" fmla="*/ 2260178 w 16376435"/>
              <a:gd name="connsiteY11" fmla="*/ 8434540 h 8945376"/>
              <a:gd name="connsiteX12" fmla="*/ 2407444 w 16376435"/>
              <a:gd name="connsiteY12" fmla="*/ 8945376 h 8945376"/>
              <a:gd name="connsiteX13" fmla="*/ 3239353 w 16376435"/>
              <a:gd name="connsiteY13" fmla="*/ 8631011 h 8945376"/>
              <a:gd name="connsiteX14" fmla="*/ 3442515 w 16376435"/>
              <a:gd name="connsiteY14" fmla="*/ 8033994 h 8945376"/>
              <a:gd name="connsiteX15" fmla="*/ 4083905 w 16376435"/>
              <a:gd name="connsiteY15" fmla="*/ 7649769 h 8945376"/>
              <a:gd name="connsiteX16" fmla="*/ 4029891 w 16376435"/>
              <a:gd name="connsiteY16" fmla="*/ 7297340 h 8945376"/>
              <a:gd name="connsiteX17" fmla="*/ 4487135 w 16376435"/>
              <a:gd name="connsiteY17" fmla="*/ 7221154 h 8945376"/>
              <a:gd name="connsiteX18" fmla="*/ 4963373 w 16376435"/>
              <a:gd name="connsiteY18" fmla="*/ 6801987 h 8945376"/>
              <a:gd name="connsiteX19" fmla="*/ 5296733 w 16376435"/>
              <a:gd name="connsiteY19" fmla="*/ 6544722 h 8945376"/>
              <a:gd name="connsiteX20" fmla="*/ 6030201 w 16376435"/>
              <a:gd name="connsiteY20" fmla="*/ 6601830 h 8945376"/>
              <a:gd name="connsiteX21" fmla="*/ 7535284 w 16376435"/>
              <a:gd name="connsiteY21" fmla="*/ 5001301 h 8945376"/>
              <a:gd name="connsiteX22" fmla="*/ 7935331 w 16376435"/>
              <a:gd name="connsiteY22" fmla="*/ 4886908 h 8945376"/>
              <a:gd name="connsiteX23" fmla="*/ 8499812 w 16376435"/>
              <a:gd name="connsiteY23" fmla="*/ 4299840 h 8945376"/>
              <a:gd name="connsiteX24" fmla="*/ 9059374 w 16376435"/>
              <a:gd name="connsiteY24" fmla="*/ 3924631 h 8945376"/>
              <a:gd name="connsiteX25" fmla="*/ 10097697 w 16376435"/>
              <a:gd name="connsiteY25" fmla="*/ 2952794 h 8945376"/>
              <a:gd name="connsiteX26" fmla="*/ 10786091 w 16376435"/>
              <a:gd name="connsiteY26" fmla="*/ 2489716 h 8945376"/>
              <a:gd name="connsiteX27" fmla="*/ 11850469 w 16376435"/>
              <a:gd name="connsiteY27" fmla="*/ 2123813 h 8945376"/>
              <a:gd name="connsiteX28" fmla="*/ 13069746 w 16376435"/>
              <a:gd name="connsiteY28" fmla="*/ 2352263 h 8945376"/>
              <a:gd name="connsiteX29" fmla="*/ 13804681 w 16376435"/>
              <a:gd name="connsiteY29" fmla="*/ 2581807 h 8945376"/>
              <a:gd name="connsiteX30" fmla="*/ 14947751 w 16376435"/>
              <a:gd name="connsiteY30" fmla="*/ 2391438 h 8945376"/>
              <a:gd name="connsiteX31" fmla="*/ 15804865 w 16376435"/>
              <a:gd name="connsiteY31" fmla="*/ 2829814 h 8945376"/>
              <a:gd name="connsiteX32" fmla="*/ 16338256 w 16376435"/>
              <a:gd name="connsiteY32" fmla="*/ 2982317 h 8945376"/>
              <a:gd name="connsiteX33" fmla="*/ 16376435 w 16376435"/>
              <a:gd name="connsiteY33" fmla="*/ 2487131 h 8945376"/>
              <a:gd name="connsiteX34" fmla="*/ 15149073 w 16376435"/>
              <a:gd name="connsiteY34" fmla="*/ 1975258 h 8945376"/>
              <a:gd name="connsiteX35" fmla="*/ 13785503 w 16376435"/>
              <a:gd name="connsiteY35" fmla="*/ 1801178 h 8945376"/>
              <a:gd name="connsiteX36" fmla="*/ 12871105 w 16376435"/>
              <a:gd name="connsiteY36" fmla="*/ 1763338 h 8945376"/>
              <a:gd name="connsiteX37" fmla="*/ 11812296 w 16376435"/>
              <a:gd name="connsiteY37" fmla="*/ 542925 h 8945376"/>
              <a:gd name="connsiteX38" fmla="*/ 11116971 w 16376435"/>
              <a:gd name="connsiteY38" fmla="*/ 523875 h 8945376"/>
              <a:gd name="connsiteX39" fmla="*/ 10412121 w 16376435"/>
              <a:gd name="connsiteY39" fmla="*/ 419100 h 8945376"/>
              <a:gd name="connsiteX40" fmla="*/ 9973971 w 16376435"/>
              <a:gd name="connsiteY40" fmla="*/ 142875 h 8945376"/>
              <a:gd name="connsiteX41" fmla="*/ 9726321 w 16376435"/>
              <a:gd name="connsiteY41" fmla="*/ 0 h 8945376"/>
              <a:gd name="connsiteX42" fmla="*/ 9269121 w 16376435"/>
              <a:gd name="connsiteY42" fmla="*/ 114300 h 8945376"/>
              <a:gd name="connsiteX43" fmla="*/ 8726196 w 16376435"/>
              <a:gd name="connsiteY43" fmla="*/ 361950 h 8945376"/>
              <a:gd name="connsiteX44" fmla="*/ 8164221 w 16376435"/>
              <a:gd name="connsiteY44" fmla="*/ 428625 h 8945376"/>
              <a:gd name="connsiteX45" fmla="*/ 7602246 w 16376435"/>
              <a:gd name="connsiteY45" fmla="*/ 723900 h 8945376"/>
              <a:gd name="connsiteX46" fmla="*/ 7249821 w 16376435"/>
              <a:gd name="connsiteY46" fmla="*/ 866775 h 8945376"/>
              <a:gd name="connsiteX47" fmla="*/ 6992646 w 16376435"/>
              <a:gd name="connsiteY47" fmla="*/ 1181100 h 8945376"/>
              <a:gd name="connsiteX48" fmla="*/ 6846596 w 16376435"/>
              <a:gd name="connsiteY48" fmla="*/ 1533525 h 8945376"/>
              <a:gd name="connsiteX49" fmla="*/ 6519571 w 16376435"/>
              <a:gd name="connsiteY49" fmla="*/ 1670050 h 8945376"/>
              <a:gd name="connsiteX50" fmla="*/ 6106821 w 16376435"/>
              <a:gd name="connsiteY50" fmla="*/ 1838325 h 8945376"/>
              <a:gd name="connsiteX51" fmla="*/ 5865521 w 16376435"/>
              <a:gd name="connsiteY51" fmla="*/ 2073275 h 8945376"/>
              <a:gd name="connsiteX52" fmla="*/ 5382921 w 16376435"/>
              <a:gd name="connsiteY52" fmla="*/ 2124075 h 8945376"/>
              <a:gd name="connsiteX53" fmla="*/ 4944771 w 16376435"/>
              <a:gd name="connsiteY53" fmla="*/ 2025650 h 8945376"/>
              <a:gd name="connsiteX54" fmla="*/ 4589171 w 16376435"/>
              <a:gd name="connsiteY54" fmla="*/ 2105025 h 8945376"/>
              <a:gd name="connsiteX55" fmla="*/ 3982746 w 16376435"/>
              <a:gd name="connsiteY55" fmla="*/ 1838325 h 8945376"/>
              <a:gd name="connsiteX56" fmla="*/ 3620796 w 16376435"/>
              <a:gd name="connsiteY56" fmla="*/ 1587500 h 8945376"/>
              <a:gd name="connsiteX0" fmla="*/ 3620796 w 16376435"/>
              <a:gd name="connsiteY0" fmla="*/ 1587500 h 9050174"/>
              <a:gd name="connsiteX1" fmla="*/ 3335046 w 16376435"/>
              <a:gd name="connsiteY1" fmla="*/ 1933575 h 9050174"/>
              <a:gd name="connsiteX2" fmla="*/ 3601746 w 16376435"/>
              <a:gd name="connsiteY2" fmla="*/ 1981200 h 9050174"/>
              <a:gd name="connsiteX3" fmla="*/ 3871621 w 16376435"/>
              <a:gd name="connsiteY3" fmla="*/ 2016125 h 9050174"/>
              <a:gd name="connsiteX4" fmla="*/ 4176421 w 16376435"/>
              <a:gd name="connsiteY4" fmla="*/ 2244725 h 9050174"/>
              <a:gd name="connsiteX5" fmla="*/ 4462171 w 16376435"/>
              <a:gd name="connsiteY5" fmla="*/ 2216150 h 9050174"/>
              <a:gd name="connsiteX6" fmla="*/ 4868571 w 16376435"/>
              <a:gd name="connsiteY6" fmla="*/ 2346325 h 9050174"/>
              <a:gd name="connsiteX7" fmla="*/ 10139 w 16376435"/>
              <a:gd name="connsiteY7" fmla="*/ 4070665 h 9050174"/>
              <a:gd name="connsiteX8" fmla="*/ 1181848 w 16376435"/>
              <a:gd name="connsiteY8" fmla="*/ 4048468 h 9050174"/>
              <a:gd name="connsiteX9" fmla="*/ 2079180 w 16376435"/>
              <a:gd name="connsiteY9" fmla="*/ 7558059 h 9050174"/>
              <a:gd name="connsiteX10" fmla="*/ 2164916 w 16376435"/>
              <a:gd name="connsiteY10" fmla="*/ 7996300 h 9050174"/>
              <a:gd name="connsiteX11" fmla="*/ 2260178 w 16376435"/>
              <a:gd name="connsiteY11" fmla="*/ 8434540 h 9050174"/>
              <a:gd name="connsiteX12" fmla="*/ 3655372 w 16376435"/>
              <a:gd name="connsiteY12" fmla="*/ 9050174 h 9050174"/>
              <a:gd name="connsiteX13" fmla="*/ 3239353 w 16376435"/>
              <a:gd name="connsiteY13" fmla="*/ 8631011 h 9050174"/>
              <a:gd name="connsiteX14" fmla="*/ 3442515 w 16376435"/>
              <a:gd name="connsiteY14" fmla="*/ 8033994 h 9050174"/>
              <a:gd name="connsiteX15" fmla="*/ 4083905 w 16376435"/>
              <a:gd name="connsiteY15" fmla="*/ 7649769 h 9050174"/>
              <a:gd name="connsiteX16" fmla="*/ 4029891 w 16376435"/>
              <a:gd name="connsiteY16" fmla="*/ 7297340 h 9050174"/>
              <a:gd name="connsiteX17" fmla="*/ 4487135 w 16376435"/>
              <a:gd name="connsiteY17" fmla="*/ 7221154 h 9050174"/>
              <a:gd name="connsiteX18" fmla="*/ 4963373 w 16376435"/>
              <a:gd name="connsiteY18" fmla="*/ 6801987 h 9050174"/>
              <a:gd name="connsiteX19" fmla="*/ 5296733 w 16376435"/>
              <a:gd name="connsiteY19" fmla="*/ 6544722 h 9050174"/>
              <a:gd name="connsiteX20" fmla="*/ 6030201 w 16376435"/>
              <a:gd name="connsiteY20" fmla="*/ 6601830 h 9050174"/>
              <a:gd name="connsiteX21" fmla="*/ 7535284 w 16376435"/>
              <a:gd name="connsiteY21" fmla="*/ 5001301 h 9050174"/>
              <a:gd name="connsiteX22" fmla="*/ 7935331 w 16376435"/>
              <a:gd name="connsiteY22" fmla="*/ 4886908 h 9050174"/>
              <a:gd name="connsiteX23" fmla="*/ 8499812 w 16376435"/>
              <a:gd name="connsiteY23" fmla="*/ 4299840 h 9050174"/>
              <a:gd name="connsiteX24" fmla="*/ 9059374 w 16376435"/>
              <a:gd name="connsiteY24" fmla="*/ 3924631 h 9050174"/>
              <a:gd name="connsiteX25" fmla="*/ 10097697 w 16376435"/>
              <a:gd name="connsiteY25" fmla="*/ 2952794 h 9050174"/>
              <a:gd name="connsiteX26" fmla="*/ 10786091 w 16376435"/>
              <a:gd name="connsiteY26" fmla="*/ 2489716 h 9050174"/>
              <a:gd name="connsiteX27" fmla="*/ 11850469 w 16376435"/>
              <a:gd name="connsiteY27" fmla="*/ 2123813 h 9050174"/>
              <a:gd name="connsiteX28" fmla="*/ 13069746 w 16376435"/>
              <a:gd name="connsiteY28" fmla="*/ 2352263 h 9050174"/>
              <a:gd name="connsiteX29" fmla="*/ 13804681 w 16376435"/>
              <a:gd name="connsiteY29" fmla="*/ 2581807 h 9050174"/>
              <a:gd name="connsiteX30" fmla="*/ 14947751 w 16376435"/>
              <a:gd name="connsiteY30" fmla="*/ 2391438 h 9050174"/>
              <a:gd name="connsiteX31" fmla="*/ 15804865 w 16376435"/>
              <a:gd name="connsiteY31" fmla="*/ 2829814 h 9050174"/>
              <a:gd name="connsiteX32" fmla="*/ 16338256 w 16376435"/>
              <a:gd name="connsiteY32" fmla="*/ 2982317 h 9050174"/>
              <a:gd name="connsiteX33" fmla="*/ 16376435 w 16376435"/>
              <a:gd name="connsiteY33" fmla="*/ 2487131 h 9050174"/>
              <a:gd name="connsiteX34" fmla="*/ 15149073 w 16376435"/>
              <a:gd name="connsiteY34" fmla="*/ 1975258 h 9050174"/>
              <a:gd name="connsiteX35" fmla="*/ 13785503 w 16376435"/>
              <a:gd name="connsiteY35" fmla="*/ 1801178 h 9050174"/>
              <a:gd name="connsiteX36" fmla="*/ 12871105 w 16376435"/>
              <a:gd name="connsiteY36" fmla="*/ 1763338 h 9050174"/>
              <a:gd name="connsiteX37" fmla="*/ 11812296 w 16376435"/>
              <a:gd name="connsiteY37" fmla="*/ 542925 h 9050174"/>
              <a:gd name="connsiteX38" fmla="*/ 11116971 w 16376435"/>
              <a:gd name="connsiteY38" fmla="*/ 523875 h 9050174"/>
              <a:gd name="connsiteX39" fmla="*/ 10412121 w 16376435"/>
              <a:gd name="connsiteY39" fmla="*/ 419100 h 9050174"/>
              <a:gd name="connsiteX40" fmla="*/ 9973971 w 16376435"/>
              <a:gd name="connsiteY40" fmla="*/ 142875 h 9050174"/>
              <a:gd name="connsiteX41" fmla="*/ 9726321 w 16376435"/>
              <a:gd name="connsiteY41" fmla="*/ 0 h 9050174"/>
              <a:gd name="connsiteX42" fmla="*/ 9269121 w 16376435"/>
              <a:gd name="connsiteY42" fmla="*/ 114300 h 9050174"/>
              <a:gd name="connsiteX43" fmla="*/ 8726196 w 16376435"/>
              <a:gd name="connsiteY43" fmla="*/ 361950 h 9050174"/>
              <a:gd name="connsiteX44" fmla="*/ 8164221 w 16376435"/>
              <a:gd name="connsiteY44" fmla="*/ 428625 h 9050174"/>
              <a:gd name="connsiteX45" fmla="*/ 7602246 w 16376435"/>
              <a:gd name="connsiteY45" fmla="*/ 723900 h 9050174"/>
              <a:gd name="connsiteX46" fmla="*/ 7249821 w 16376435"/>
              <a:gd name="connsiteY46" fmla="*/ 866775 h 9050174"/>
              <a:gd name="connsiteX47" fmla="*/ 6992646 w 16376435"/>
              <a:gd name="connsiteY47" fmla="*/ 1181100 h 9050174"/>
              <a:gd name="connsiteX48" fmla="*/ 6846596 w 16376435"/>
              <a:gd name="connsiteY48" fmla="*/ 1533525 h 9050174"/>
              <a:gd name="connsiteX49" fmla="*/ 6519571 w 16376435"/>
              <a:gd name="connsiteY49" fmla="*/ 1670050 h 9050174"/>
              <a:gd name="connsiteX50" fmla="*/ 6106821 w 16376435"/>
              <a:gd name="connsiteY50" fmla="*/ 1838325 h 9050174"/>
              <a:gd name="connsiteX51" fmla="*/ 5865521 w 16376435"/>
              <a:gd name="connsiteY51" fmla="*/ 2073275 h 9050174"/>
              <a:gd name="connsiteX52" fmla="*/ 5382921 w 16376435"/>
              <a:gd name="connsiteY52" fmla="*/ 2124075 h 9050174"/>
              <a:gd name="connsiteX53" fmla="*/ 4944771 w 16376435"/>
              <a:gd name="connsiteY53" fmla="*/ 2025650 h 9050174"/>
              <a:gd name="connsiteX54" fmla="*/ 4589171 w 16376435"/>
              <a:gd name="connsiteY54" fmla="*/ 2105025 h 9050174"/>
              <a:gd name="connsiteX55" fmla="*/ 3982746 w 16376435"/>
              <a:gd name="connsiteY55" fmla="*/ 1838325 h 9050174"/>
              <a:gd name="connsiteX56" fmla="*/ 3620796 w 16376435"/>
              <a:gd name="connsiteY56" fmla="*/ 1587500 h 9050174"/>
              <a:gd name="connsiteX0" fmla="*/ 3620796 w 16376435"/>
              <a:gd name="connsiteY0" fmla="*/ 1587500 h 9168116"/>
              <a:gd name="connsiteX1" fmla="*/ 3335046 w 16376435"/>
              <a:gd name="connsiteY1" fmla="*/ 1933575 h 9168116"/>
              <a:gd name="connsiteX2" fmla="*/ 3601746 w 16376435"/>
              <a:gd name="connsiteY2" fmla="*/ 1981200 h 9168116"/>
              <a:gd name="connsiteX3" fmla="*/ 3871621 w 16376435"/>
              <a:gd name="connsiteY3" fmla="*/ 2016125 h 9168116"/>
              <a:gd name="connsiteX4" fmla="*/ 4176421 w 16376435"/>
              <a:gd name="connsiteY4" fmla="*/ 2244725 h 9168116"/>
              <a:gd name="connsiteX5" fmla="*/ 4462171 w 16376435"/>
              <a:gd name="connsiteY5" fmla="*/ 2216150 h 9168116"/>
              <a:gd name="connsiteX6" fmla="*/ 4868571 w 16376435"/>
              <a:gd name="connsiteY6" fmla="*/ 2346325 h 9168116"/>
              <a:gd name="connsiteX7" fmla="*/ 10139 w 16376435"/>
              <a:gd name="connsiteY7" fmla="*/ 4070665 h 9168116"/>
              <a:gd name="connsiteX8" fmla="*/ 1181848 w 16376435"/>
              <a:gd name="connsiteY8" fmla="*/ 4048468 h 9168116"/>
              <a:gd name="connsiteX9" fmla="*/ 2079180 w 16376435"/>
              <a:gd name="connsiteY9" fmla="*/ 7558059 h 9168116"/>
              <a:gd name="connsiteX10" fmla="*/ 2164916 w 16376435"/>
              <a:gd name="connsiteY10" fmla="*/ 7996300 h 9168116"/>
              <a:gd name="connsiteX11" fmla="*/ 3365212 w 16376435"/>
              <a:gd name="connsiteY11" fmla="*/ 9168116 h 9168116"/>
              <a:gd name="connsiteX12" fmla="*/ 3655372 w 16376435"/>
              <a:gd name="connsiteY12" fmla="*/ 9050174 h 9168116"/>
              <a:gd name="connsiteX13" fmla="*/ 3239353 w 16376435"/>
              <a:gd name="connsiteY13" fmla="*/ 8631011 h 9168116"/>
              <a:gd name="connsiteX14" fmla="*/ 3442515 w 16376435"/>
              <a:gd name="connsiteY14" fmla="*/ 8033994 h 9168116"/>
              <a:gd name="connsiteX15" fmla="*/ 4083905 w 16376435"/>
              <a:gd name="connsiteY15" fmla="*/ 7649769 h 9168116"/>
              <a:gd name="connsiteX16" fmla="*/ 4029891 w 16376435"/>
              <a:gd name="connsiteY16" fmla="*/ 7297340 h 9168116"/>
              <a:gd name="connsiteX17" fmla="*/ 4487135 w 16376435"/>
              <a:gd name="connsiteY17" fmla="*/ 7221154 h 9168116"/>
              <a:gd name="connsiteX18" fmla="*/ 4963373 w 16376435"/>
              <a:gd name="connsiteY18" fmla="*/ 6801987 h 9168116"/>
              <a:gd name="connsiteX19" fmla="*/ 5296733 w 16376435"/>
              <a:gd name="connsiteY19" fmla="*/ 6544722 h 9168116"/>
              <a:gd name="connsiteX20" fmla="*/ 6030201 w 16376435"/>
              <a:gd name="connsiteY20" fmla="*/ 6601830 h 9168116"/>
              <a:gd name="connsiteX21" fmla="*/ 7535284 w 16376435"/>
              <a:gd name="connsiteY21" fmla="*/ 5001301 h 9168116"/>
              <a:gd name="connsiteX22" fmla="*/ 7935331 w 16376435"/>
              <a:gd name="connsiteY22" fmla="*/ 4886908 h 9168116"/>
              <a:gd name="connsiteX23" fmla="*/ 8499812 w 16376435"/>
              <a:gd name="connsiteY23" fmla="*/ 4299840 h 9168116"/>
              <a:gd name="connsiteX24" fmla="*/ 9059374 w 16376435"/>
              <a:gd name="connsiteY24" fmla="*/ 3924631 h 9168116"/>
              <a:gd name="connsiteX25" fmla="*/ 10097697 w 16376435"/>
              <a:gd name="connsiteY25" fmla="*/ 2952794 h 9168116"/>
              <a:gd name="connsiteX26" fmla="*/ 10786091 w 16376435"/>
              <a:gd name="connsiteY26" fmla="*/ 2489716 h 9168116"/>
              <a:gd name="connsiteX27" fmla="*/ 11850469 w 16376435"/>
              <a:gd name="connsiteY27" fmla="*/ 2123813 h 9168116"/>
              <a:gd name="connsiteX28" fmla="*/ 13069746 w 16376435"/>
              <a:gd name="connsiteY28" fmla="*/ 2352263 h 9168116"/>
              <a:gd name="connsiteX29" fmla="*/ 13804681 w 16376435"/>
              <a:gd name="connsiteY29" fmla="*/ 2581807 h 9168116"/>
              <a:gd name="connsiteX30" fmla="*/ 14947751 w 16376435"/>
              <a:gd name="connsiteY30" fmla="*/ 2391438 h 9168116"/>
              <a:gd name="connsiteX31" fmla="*/ 15804865 w 16376435"/>
              <a:gd name="connsiteY31" fmla="*/ 2829814 h 9168116"/>
              <a:gd name="connsiteX32" fmla="*/ 16338256 w 16376435"/>
              <a:gd name="connsiteY32" fmla="*/ 2982317 h 9168116"/>
              <a:gd name="connsiteX33" fmla="*/ 16376435 w 16376435"/>
              <a:gd name="connsiteY33" fmla="*/ 2487131 h 9168116"/>
              <a:gd name="connsiteX34" fmla="*/ 15149073 w 16376435"/>
              <a:gd name="connsiteY34" fmla="*/ 1975258 h 9168116"/>
              <a:gd name="connsiteX35" fmla="*/ 13785503 w 16376435"/>
              <a:gd name="connsiteY35" fmla="*/ 1801178 h 9168116"/>
              <a:gd name="connsiteX36" fmla="*/ 12871105 w 16376435"/>
              <a:gd name="connsiteY36" fmla="*/ 1763338 h 9168116"/>
              <a:gd name="connsiteX37" fmla="*/ 11812296 w 16376435"/>
              <a:gd name="connsiteY37" fmla="*/ 542925 h 9168116"/>
              <a:gd name="connsiteX38" fmla="*/ 11116971 w 16376435"/>
              <a:gd name="connsiteY38" fmla="*/ 523875 h 9168116"/>
              <a:gd name="connsiteX39" fmla="*/ 10412121 w 16376435"/>
              <a:gd name="connsiteY39" fmla="*/ 419100 h 9168116"/>
              <a:gd name="connsiteX40" fmla="*/ 9973971 w 16376435"/>
              <a:gd name="connsiteY40" fmla="*/ 142875 h 9168116"/>
              <a:gd name="connsiteX41" fmla="*/ 9726321 w 16376435"/>
              <a:gd name="connsiteY41" fmla="*/ 0 h 9168116"/>
              <a:gd name="connsiteX42" fmla="*/ 9269121 w 16376435"/>
              <a:gd name="connsiteY42" fmla="*/ 114300 h 9168116"/>
              <a:gd name="connsiteX43" fmla="*/ 8726196 w 16376435"/>
              <a:gd name="connsiteY43" fmla="*/ 361950 h 9168116"/>
              <a:gd name="connsiteX44" fmla="*/ 8164221 w 16376435"/>
              <a:gd name="connsiteY44" fmla="*/ 428625 h 9168116"/>
              <a:gd name="connsiteX45" fmla="*/ 7602246 w 16376435"/>
              <a:gd name="connsiteY45" fmla="*/ 723900 h 9168116"/>
              <a:gd name="connsiteX46" fmla="*/ 7249821 w 16376435"/>
              <a:gd name="connsiteY46" fmla="*/ 866775 h 9168116"/>
              <a:gd name="connsiteX47" fmla="*/ 6992646 w 16376435"/>
              <a:gd name="connsiteY47" fmla="*/ 1181100 h 9168116"/>
              <a:gd name="connsiteX48" fmla="*/ 6846596 w 16376435"/>
              <a:gd name="connsiteY48" fmla="*/ 1533525 h 9168116"/>
              <a:gd name="connsiteX49" fmla="*/ 6519571 w 16376435"/>
              <a:gd name="connsiteY49" fmla="*/ 1670050 h 9168116"/>
              <a:gd name="connsiteX50" fmla="*/ 6106821 w 16376435"/>
              <a:gd name="connsiteY50" fmla="*/ 1838325 h 9168116"/>
              <a:gd name="connsiteX51" fmla="*/ 5865521 w 16376435"/>
              <a:gd name="connsiteY51" fmla="*/ 2073275 h 9168116"/>
              <a:gd name="connsiteX52" fmla="*/ 5382921 w 16376435"/>
              <a:gd name="connsiteY52" fmla="*/ 2124075 h 9168116"/>
              <a:gd name="connsiteX53" fmla="*/ 4944771 w 16376435"/>
              <a:gd name="connsiteY53" fmla="*/ 2025650 h 9168116"/>
              <a:gd name="connsiteX54" fmla="*/ 4589171 w 16376435"/>
              <a:gd name="connsiteY54" fmla="*/ 2105025 h 9168116"/>
              <a:gd name="connsiteX55" fmla="*/ 3982746 w 16376435"/>
              <a:gd name="connsiteY55" fmla="*/ 1838325 h 9168116"/>
              <a:gd name="connsiteX56" fmla="*/ 3620796 w 16376435"/>
              <a:gd name="connsiteY56" fmla="*/ 1587500 h 9168116"/>
              <a:gd name="connsiteX0" fmla="*/ 3620796 w 16376435"/>
              <a:gd name="connsiteY0" fmla="*/ 1587500 h 9787370"/>
              <a:gd name="connsiteX1" fmla="*/ 3335046 w 16376435"/>
              <a:gd name="connsiteY1" fmla="*/ 1933575 h 9787370"/>
              <a:gd name="connsiteX2" fmla="*/ 3601746 w 16376435"/>
              <a:gd name="connsiteY2" fmla="*/ 1981200 h 9787370"/>
              <a:gd name="connsiteX3" fmla="*/ 3871621 w 16376435"/>
              <a:gd name="connsiteY3" fmla="*/ 2016125 h 9787370"/>
              <a:gd name="connsiteX4" fmla="*/ 4176421 w 16376435"/>
              <a:gd name="connsiteY4" fmla="*/ 2244725 h 9787370"/>
              <a:gd name="connsiteX5" fmla="*/ 4462171 w 16376435"/>
              <a:gd name="connsiteY5" fmla="*/ 2216150 h 9787370"/>
              <a:gd name="connsiteX6" fmla="*/ 4868571 w 16376435"/>
              <a:gd name="connsiteY6" fmla="*/ 2346325 h 9787370"/>
              <a:gd name="connsiteX7" fmla="*/ 10139 w 16376435"/>
              <a:gd name="connsiteY7" fmla="*/ 4070665 h 9787370"/>
              <a:gd name="connsiteX8" fmla="*/ 1181848 w 16376435"/>
              <a:gd name="connsiteY8" fmla="*/ 4048468 h 9787370"/>
              <a:gd name="connsiteX9" fmla="*/ 2079180 w 16376435"/>
              <a:gd name="connsiteY9" fmla="*/ 7558059 h 9787370"/>
              <a:gd name="connsiteX10" fmla="*/ 2860325 w 16376435"/>
              <a:gd name="connsiteY10" fmla="*/ 9787370 h 9787370"/>
              <a:gd name="connsiteX11" fmla="*/ 3365212 w 16376435"/>
              <a:gd name="connsiteY11" fmla="*/ 9168116 h 9787370"/>
              <a:gd name="connsiteX12" fmla="*/ 3655372 w 16376435"/>
              <a:gd name="connsiteY12" fmla="*/ 9050174 h 9787370"/>
              <a:gd name="connsiteX13" fmla="*/ 3239353 w 16376435"/>
              <a:gd name="connsiteY13" fmla="*/ 8631011 h 9787370"/>
              <a:gd name="connsiteX14" fmla="*/ 3442515 w 16376435"/>
              <a:gd name="connsiteY14" fmla="*/ 8033994 h 9787370"/>
              <a:gd name="connsiteX15" fmla="*/ 4083905 w 16376435"/>
              <a:gd name="connsiteY15" fmla="*/ 7649769 h 9787370"/>
              <a:gd name="connsiteX16" fmla="*/ 4029891 w 16376435"/>
              <a:gd name="connsiteY16" fmla="*/ 7297340 h 9787370"/>
              <a:gd name="connsiteX17" fmla="*/ 4487135 w 16376435"/>
              <a:gd name="connsiteY17" fmla="*/ 7221154 h 9787370"/>
              <a:gd name="connsiteX18" fmla="*/ 4963373 w 16376435"/>
              <a:gd name="connsiteY18" fmla="*/ 6801987 h 9787370"/>
              <a:gd name="connsiteX19" fmla="*/ 5296733 w 16376435"/>
              <a:gd name="connsiteY19" fmla="*/ 6544722 h 9787370"/>
              <a:gd name="connsiteX20" fmla="*/ 6030201 w 16376435"/>
              <a:gd name="connsiteY20" fmla="*/ 6601830 h 9787370"/>
              <a:gd name="connsiteX21" fmla="*/ 7535284 w 16376435"/>
              <a:gd name="connsiteY21" fmla="*/ 5001301 h 9787370"/>
              <a:gd name="connsiteX22" fmla="*/ 7935331 w 16376435"/>
              <a:gd name="connsiteY22" fmla="*/ 4886908 h 9787370"/>
              <a:gd name="connsiteX23" fmla="*/ 8499812 w 16376435"/>
              <a:gd name="connsiteY23" fmla="*/ 4299840 h 9787370"/>
              <a:gd name="connsiteX24" fmla="*/ 9059374 w 16376435"/>
              <a:gd name="connsiteY24" fmla="*/ 3924631 h 9787370"/>
              <a:gd name="connsiteX25" fmla="*/ 10097697 w 16376435"/>
              <a:gd name="connsiteY25" fmla="*/ 2952794 h 9787370"/>
              <a:gd name="connsiteX26" fmla="*/ 10786091 w 16376435"/>
              <a:gd name="connsiteY26" fmla="*/ 2489716 h 9787370"/>
              <a:gd name="connsiteX27" fmla="*/ 11850469 w 16376435"/>
              <a:gd name="connsiteY27" fmla="*/ 2123813 h 9787370"/>
              <a:gd name="connsiteX28" fmla="*/ 13069746 w 16376435"/>
              <a:gd name="connsiteY28" fmla="*/ 2352263 h 9787370"/>
              <a:gd name="connsiteX29" fmla="*/ 13804681 w 16376435"/>
              <a:gd name="connsiteY29" fmla="*/ 2581807 h 9787370"/>
              <a:gd name="connsiteX30" fmla="*/ 14947751 w 16376435"/>
              <a:gd name="connsiteY30" fmla="*/ 2391438 h 9787370"/>
              <a:gd name="connsiteX31" fmla="*/ 15804865 w 16376435"/>
              <a:gd name="connsiteY31" fmla="*/ 2829814 h 9787370"/>
              <a:gd name="connsiteX32" fmla="*/ 16338256 w 16376435"/>
              <a:gd name="connsiteY32" fmla="*/ 2982317 h 9787370"/>
              <a:gd name="connsiteX33" fmla="*/ 16376435 w 16376435"/>
              <a:gd name="connsiteY33" fmla="*/ 2487131 h 9787370"/>
              <a:gd name="connsiteX34" fmla="*/ 15149073 w 16376435"/>
              <a:gd name="connsiteY34" fmla="*/ 1975258 h 9787370"/>
              <a:gd name="connsiteX35" fmla="*/ 13785503 w 16376435"/>
              <a:gd name="connsiteY35" fmla="*/ 1801178 h 9787370"/>
              <a:gd name="connsiteX36" fmla="*/ 12871105 w 16376435"/>
              <a:gd name="connsiteY36" fmla="*/ 1763338 h 9787370"/>
              <a:gd name="connsiteX37" fmla="*/ 11812296 w 16376435"/>
              <a:gd name="connsiteY37" fmla="*/ 542925 h 9787370"/>
              <a:gd name="connsiteX38" fmla="*/ 11116971 w 16376435"/>
              <a:gd name="connsiteY38" fmla="*/ 523875 h 9787370"/>
              <a:gd name="connsiteX39" fmla="*/ 10412121 w 16376435"/>
              <a:gd name="connsiteY39" fmla="*/ 419100 h 9787370"/>
              <a:gd name="connsiteX40" fmla="*/ 9973971 w 16376435"/>
              <a:gd name="connsiteY40" fmla="*/ 142875 h 9787370"/>
              <a:gd name="connsiteX41" fmla="*/ 9726321 w 16376435"/>
              <a:gd name="connsiteY41" fmla="*/ 0 h 9787370"/>
              <a:gd name="connsiteX42" fmla="*/ 9269121 w 16376435"/>
              <a:gd name="connsiteY42" fmla="*/ 114300 h 9787370"/>
              <a:gd name="connsiteX43" fmla="*/ 8726196 w 16376435"/>
              <a:gd name="connsiteY43" fmla="*/ 361950 h 9787370"/>
              <a:gd name="connsiteX44" fmla="*/ 8164221 w 16376435"/>
              <a:gd name="connsiteY44" fmla="*/ 428625 h 9787370"/>
              <a:gd name="connsiteX45" fmla="*/ 7602246 w 16376435"/>
              <a:gd name="connsiteY45" fmla="*/ 723900 h 9787370"/>
              <a:gd name="connsiteX46" fmla="*/ 7249821 w 16376435"/>
              <a:gd name="connsiteY46" fmla="*/ 866775 h 9787370"/>
              <a:gd name="connsiteX47" fmla="*/ 6992646 w 16376435"/>
              <a:gd name="connsiteY47" fmla="*/ 1181100 h 9787370"/>
              <a:gd name="connsiteX48" fmla="*/ 6846596 w 16376435"/>
              <a:gd name="connsiteY48" fmla="*/ 1533525 h 9787370"/>
              <a:gd name="connsiteX49" fmla="*/ 6519571 w 16376435"/>
              <a:gd name="connsiteY49" fmla="*/ 1670050 h 9787370"/>
              <a:gd name="connsiteX50" fmla="*/ 6106821 w 16376435"/>
              <a:gd name="connsiteY50" fmla="*/ 1838325 h 9787370"/>
              <a:gd name="connsiteX51" fmla="*/ 5865521 w 16376435"/>
              <a:gd name="connsiteY51" fmla="*/ 2073275 h 9787370"/>
              <a:gd name="connsiteX52" fmla="*/ 5382921 w 16376435"/>
              <a:gd name="connsiteY52" fmla="*/ 2124075 h 9787370"/>
              <a:gd name="connsiteX53" fmla="*/ 4944771 w 16376435"/>
              <a:gd name="connsiteY53" fmla="*/ 2025650 h 9787370"/>
              <a:gd name="connsiteX54" fmla="*/ 4589171 w 16376435"/>
              <a:gd name="connsiteY54" fmla="*/ 2105025 h 9787370"/>
              <a:gd name="connsiteX55" fmla="*/ 3982746 w 16376435"/>
              <a:gd name="connsiteY55" fmla="*/ 1838325 h 9787370"/>
              <a:gd name="connsiteX56" fmla="*/ 3620796 w 16376435"/>
              <a:gd name="connsiteY56" fmla="*/ 1587500 h 9787370"/>
              <a:gd name="connsiteX0" fmla="*/ 3620796 w 16376435"/>
              <a:gd name="connsiteY0" fmla="*/ 1587500 h 10235139"/>
              <a:gd name="connsiteX1" fmla="*/ 3335046 w 16376435"/>
              <a:gd name="connsiteY1" fmla="*/ 1933575 h 10235139"/>
              <a:gd name="connsiteX2" fmla="*/ 3601746 w 16376435"/>
              <a:gd name="connsiteY2" fmla="*/ 1981200 h 10235139"/>
              <a:gd name="connsiteX3" fmla="*/ 3871621 w 16376435"/>
              <a:gd name="connsiteY3" fmla="*/ 2016125 h 10235139"/>
              <a:gd name="connsiteX4" fmla="*/ 4176421 w 16376435"/>
              <a:gd name="connsiteY4" fmla="*/ 2244725 h 10235139"/>
              <a:gd name="connsiteX5" fmla="*/ 4462171 w 16376435"/>
              <a:gd name="connsiteY5" fmla="*/ 2216150 h 10235139"/>
              <a:gd name="connsiteX6" fmla="*/ 4868571 w 16376435"/>
              <a:gd name="connsiteY6" fmla="*/ 2346325 h 10235139"/>
              <a:gd name="connsiteX7" fmla="*/ 10139 w 16376435"/>
              <a:gd name="connsiteY7" fmla="*/ 4070665 h 10235139"/>
              <a:gd name="connsiteX8" fmla="*/ 1181848 w 16376435"/>
              <a:gd name="connsiteY8" fmla="*/ 4048468 h 10235139"/>
              <a:gd name="connsiteX9" fmla="*/ 1869604 w 16376435"/>
              <a:gd name="connsiteY9" fmla="*/ 10235139 h 10235139"/>
              <a:gd name="connsiteX10" fmla="*/ 2860325 w 16376435"/>
              <a:gd name="connsiteY10" fmla="*/ 9787370 h 10235139"/>
              <a:gd name="connsiteX11" fmla="*/ 3365212 w 16376435"/>
              <a:gd name="connsiteY11" fmla="*/ 9168116 h 10235139"/>
              <a:gd name="connsiteX12" fmla="*/ 3655372 w 16376435"/>
              <a:gd name="connsiteY12" fmla="*/ 9050174 h 10235139"/>
              <a:gd name="connsiteX13" fmla="*/ 3239353 w 16376435"/>
              <a:gd name="connsiteY13" fmla="*/ 8631011 h 10235139"/>
              <a:gd name="connsiteX14" fmla="*/ 3442515 w 16376435"/>
              <a:gd name="connsiteY14" fmla="*/ 8033994 h 10235139"/>
              <a:gd name="connsiteX15" fmla="*/ 4083905 w 16376435"/>
              <a:gd name="connsiteY15" fmla="*/ 7649769 h 10235139"/>
              <a:gd name="connsiteX16" fmla="*/ 4029891 w 16376435"/>
              <a:gd name="connsiteY16" fmla="*/ 7297340 h 10235139"/>
              <a:gd name="connsiteX17" fmla="*/ 4487135 w 16376435"/>
              <a:gd name="connsiteY17" fmla="*/ 7221154 h 10235139"/>
              <a:gd name="connsiteX18" fmla="*/ 4963373 w 16376435"/>
              <a:gd name="connsiteY18" fmla="*/ 6801987 h 10235139"/>
              <a:gd name="connsiteX19" fmla="*/ 5296733 w 16376435"/>
              <a:gd name="connsiteY19" fmla="*/ 6544722 h 10235139"/>
              <a:gd name="connsiteX20" fmla="*/ 6030201 w 16376435"/>
              <a:gd name="connsiteY20" fmla="*/ 6601830 h 10235139"/>
              <a:gd name="connsiteX21" fmla="*/ 7535284 w 16376435"/>
              <a:gd name="connsiteY21" fmla="*/ 5001301 h 10235139"/>
              <a:gd name="connsiteX22" fmla="*/ 7935331 w 16376435"/>
              <a:gd name="connsiteY22" fmla="*/ 4886908 h 10235139"/>
              <a:gd name="connsiteX23" fmla="*/ 8499812 w 16376435"/>
              <a:gd name="connsiteY23" fmla="*/ 4299840 h 10235139"/>
              <a:gd name="connsiteX24" fmla="*/ 9059374 w 16376435"/>
              <a:gd name="connsiteY24" fmla="*/ 3924631 h 10235139"/>
              <a:gd name="connsiteX25" fmla="*/ 10097697 w 16376435"/>
              <a:gd name="connsiteY25" fmla="*/ 2952794 h 10235139"/>
              <a:gd name="connsiteX26" fmla="*/ 10786091 w 16376435"/>
              <a:gd name="connsiteY26" fmla="*/ 2489716 h 10235139"/>
              <a:gd name="connsiteX27" fmla="*/ 11850469 w 16376435"/>
              <a:gd name="connsiteY27" fmla="*/ 2123813 h 10235139"/>
              <a:gd name="connsiteX28" fmla="*/ 13069746 w 16376435"/>
              <a:gd name="connsiteY28" fmla="*/ 2352263 h 10235139"/>
              <a:gd name="connsiteX29" fmla="*/ 13804681 w 16376435"/>
              <a:gd name="connsiteY29" fmla="*/ 2581807 h 10235139"/>
              <a:gd name="connsiteX30" fmla="*/ 14947751 w 16376435"/>
              <a:gd name="connsiteY30" fmla="*/ 2391438 h 10235139"/>
              <a:gd name="connsiteX31" fmla="*/ 15804865 w 16376435"/>
              <a:gd name="connsiteY31" fmla="*/ 2829814 h 10235139"/>
              <a:gd name="connsiteX32" fmla="*/ 16338256 w 16376435"/>
              <a:gd name="connsiteY32" fmla="*/ 2982317 h 10235139"/>
              <a:gd name="connsiteX33" fmla="*/ 16376435 w 16376435"/>
              <a:gd name="connsiteY33" fmla="*/ 2487131 h 10235139"/>
              <a:gd name="connsiteX34" fmla="*/ 15149073 w 16376435"/>
              <a:gd name="connsiteY34" fmla="*/ 1975258 h 10235139"/>
              <a:gd name="connsiteX35" fmla="*/ 13785503 w 16376435"/>
              <a:gd name="connsiteY35" fmla="*/ 1801178 h 10235139"/>
              <a:gd name="connsiteX36" fmla="*/ 12871105 w 16376435"/>
              <a:gd name="connsiteY36" fmla="*/ 1763338 h 10235139"/>
              <a:gd name="connsiteX37" fmla="*/ 11812296 w 16376435"/>
              <a:gd name="connsiteY37" fmla="*/ 542925 h 10235139"/>
              <a:gd name="connsiteX38" fmla="*/ 11116971 w 16376435"/>
              <a:gd name="connsiteY38" fmla="*/ 523875 h 10235139"/>
              <a:gd name="connsiteX39" fmla="*/ 10412121 w 16376435"/>
              <a:gd name="connsiteY39" fmla="*/ 419100 h 10235139"/>
              <a:gd name="connsiteX40" fmla="*/ 9973971 w 16376435"/>
              <a:gd name="connsiteY40" fmla="*/ 142875 h 10235139"/>
              <a:gd name="connsiteX41" fmla="*/ 9726321 w 16376435"/>
              <a:gd name="connsiteY41" fmla="*/ 0 h 10235139"/>
              <a:gd name="connsiteX42" fmla="*/ 9269121 w 16376435"/>
              <a:gd name="connsiteY42" fmla="*/ 114300 h 10235139"/>
              <a:gd name="connsiteX43" fmla="*/ 8726196 w 16376435"/>
              <a:gd name="connsiteY43" fmla="*/ 361950 h 10235139"/>
              <a:gd name="connsiteX44" fmla="*/ 8164221 w 16376435"/>
              <a:gd name="connsiteY44" fmla="*/ 428625 h 10235139"/>
              <a:gd name="connsiteX45" fmla="*/ 7602246 w 16376435"/>
              <a:gd name="connsiteY45" fmla="*/ 723900 h 10235139"/>
              <a:gd name="connsiteX46" fmla="*/ 7249821 w 16376435"/>
              <a:gd name="connsiteY46" fmla="*/ 866775 h 10235139"/>
              <a:gd name="connsiteX47" fmla="*/ 6992646 w 16376435"/>
              <a:gd name="connsiteY47" fmla="*/ 1181100 h 10235139"/>
              <a:gd name="connsiteX48" fmla="*/ 6846596 w 16376435"/>
              <a:gd name="connsiteY48" fmla="*/ 1533525 h 10235139"/>
              <a:gd name="connsiteX49" fmla="*/ 6519571 w 16376435"/>
              <a:gd name="connsiteY49" fmla="*/ 1670050 h 10235139"/>
              <a:gd name="connsiteX50" fmla="*/ 6106821 w 16376435"/>
              <a:gd name="connsiteY50" fmla="*/ 1838325 h 10235139"/>
              <a:gd name="connsiteX51" fmla="*/ 5865521 w 16376435"/>
              <a:gd name="connsiteY51" fmla="*/ 2073275 h 10235139"/>
              <a:gd name="connsiteX52" fmla="*/ 5382921 w 16376435"/>
              <a:gd name="connsiteY52" fmla="*/ 2124075 h 10235139"/>
              <a:gd name="connsiteX53" fmla="*/ 4944771 w 16376435"/>
              <a:gd name="connsiteY53" fmla="*/ 2025650 h 10235139"/>
              <a:gd name="connsiteX54" fmla="*/ 4589171 w 16376435"/>
              <a:gd name="connsiteY54" fmla="*/ 2105025 h 10235139"/>
              <a:gd name="connsiteX55" fmla="*/ 3982746 w 16376435"/>
              <a:gd name="connsiteY55" fmla="*/ 1838325 h 10235139"/>
              <a:gd name="connsiteX56" fmla="*/ 3620796 w 16376435"/>
              <a:gd name="connsiteY56" fmla="*/ 1587500 h 10235139"/>
              <a:gd name="connsiteX0" fmla="*/ 3620796 w 16376435"/>
              <a:gd name="connsiteY0" fmla="*/ 1587500 h 10235139"/>
              <a:gd name="connsiteX1" fmla="*/ 3335046 w 16376435"/>
              <a:gd name="connsiteY1" fmla="*/ 1933575 h 10235139"/>
              <a:gd name="connsiteX2" fmla="*/ 3601746 w 16376435"/>
              <a:gd name="connsiteY2" fmla="*/ 1981200 h 10235139"/>
              <a:gd name="connsiteX3" fmla="*/ 3871621 w 16376435"/>
              <a:gd name="connsiteY3" fmla="*/ 2016125 h 10235139"/>
              <a:gd name="connsiteX4" fmla="*/ 4176421 w 16376435"/>
              <a:gd name="connsiteY4" fmla="*/ 2244725 h 10235139"/>
              <a:gd name="connsiteX5" fmla="*/ 4462171 w 16376435"/>
              <a:gd name="connsiteY5" fmla="*/ 2216150 h 10235139"/>
              <a:gd name="connsiteX6" fmla="*/ 4868571 w 16376435"/>
              <a:gd name="connsiteY6" fmla="*/ 2346325 h 10235139"/>
              <a:gd name="connsiteX7" fmla="*/ 10139 w 16376435"/>
              <a:gd name="connsiteY7" fmla="*/ 4070665 h 10235139"/>
              <a:gd name="connsiteX8" fmla="*/ 1181848 w 16376435"/>
              <a:gd name="connsiteY8" fmla="*/ 4048468 h 10235139"/>
              <a:gd name="connsiteX9" fmla="*/ 1707660 w 16376435"/>
              <a:gd name="connsiteY9" fmla="*/ 8739402 h 10235139"/>
              <a:gd name="connsiteX10" fmla="*/ 1869604 w 16376435"/>
              <a:gd name="connsiteY10" fmla="*/ 10235139 h 10235139"/>
              <a:gd name="connsiteX11" fmla="*/ 2860325 w 16376435"/>
              <a:gd name="connsiteY11" fmla="*/ 9787370 h 10235139"/>
              <a:gd name="connsiteX12" fmla="*/ 3365212 w 16376435"/>
              <a:gd name="connsiteY12" fmla="*/ 9168116 h 10235139"/>
              <a:gd name="connsiteX13" fmla="*/ 3655372 w 16376435"/>
              <a:gd name="connsiteY13" fmla="*/ 9050174 h 10235139"/>
              <a:gd name="connsiteX14" fmla="*/ 3239353 w 16376435"/>
              <a:gd name="connsiteY14" fmla="*/ 8631011 h 10235139"/>
              <a:gd name="connsiteX15" fmla="*/ 3442515 w 16376435"/>
              <a:gd name="connsiteY15" fmla="*/ 8033994 h 10235139"/>
              <a:gd name="connsiteX16" fmla="*/ 4083905 w 16376435"/>
              <a:gd name="connsiteY16" fmla="*/ 7649769 h 10235139"/>
              <a:gd name="connsiteX17" fmla="*/ 4029891 w 16376435"/>
              <a:gd name="connsiteY17" fmla="*/ 7297340 h 10235139"/>
              <a:gd name="connsiteX18" fmla="*/ 4487135 w 16376435"/>
              <a:gd name="connsiteY18" fmla="*/ 7221154 h 10235139"/>
              <a:gd name="connsiteX19" fmla="*/ 4963373 w 16376435"/>
              <a:gd name="connsiteY19" fmla="*/ 6801987 h 10235139"/>
              <a:gd name="connsiteX20" fmla="*/ 5296733 w 16376435"/>
              <a:gd name="connsiteY20" fmla="*/ 6544722 h 10235139"/>
              <a:gd name="connsiteX21" fmla="*/ 6030201 w 16376435"/>
              <a:gd name="connsiteY21" fmla="*/ 6601830 h 10235139"/>
              <a:gd name="connsiteX22" fmla="*/ 7535284 w 16376435"/>
              <a:gd name="connsiteY22" fmla="*/ 5001301 h 10235139"/>
              <a:gd name="connsiteX23" fmla="*/ 7935331 w 16376435"/>
              <a:gd name="connsiteY23" fmla="*/ 4886908 h 10235139"/>
              <a:gd name="connsiteX24" fmla="*/ 8499812 w 16376435"/>
              <a:gd name="connsiteY24" fmla="*/ 4299840 h 10235139"/>
              <a:gd name="connsiteX25" fmla="*/ 9059374 w 16376435"/>
              <a:gd name="connsiteY25" fmla="*/ 3924631 h 10235139"/>
              <a:gd name="connsiteX26" fmla="*/ 10097697 w 16376435"/>
              <a:gd name="connsiteY26" fmla="*/ 2952794 h 10235139"/>
              <a:gd name="connsiteX27" fmla="*/ 10786091 w 16376435"/>
              <a:gd name="connsiteY27" fmla="*/ 2489716 h 10235139"/>
              <a:gd name="connsiteX28" fmla="*/ 11850469 w 16376435"/>
              <a:gd name="connsiteY28" fmla="*/ 2123813 h 10235139"/>
              <a:gd name="connsiteX29" fmla="*/ 13069746 w 16376435"/>
              <a:gd name="connsiteY29" fmla="*/ 2352263 h 10235139"/>
              <a:gd name="connsiteX30" fmla="*/ 13804681 w 16376435"/>
              <a:gd name="connsiteY30" fmla="*/ 2581807 h 10235139"/>
              <a:gd name="connsiteX31" fmla="*/ 14947751 w 16376435"/>
              <a:gd name="connsiteY31" fmla="*/ 2391438 h 10235139"/>
              <a:gd name="connsiteX32" fmla="*/ 15804865 w 16376435"/>
              <a:gd name="connsiteY32" fmla="*/ 2829814 h 10235139"/>
              <a:gd name="connsiteX33" fmla="*/ 16338256 w 16376435"/>
              <a:gd name="connsiteY33" fmla="*/ 2982317 h 10235139"/>
              <a:gd name="connsiteX34" fmla="*/ 16376435 w 16376435"/>
              <a:gd name="connsiteY34" fmla="*/ 2487131 h 10235139"/>
              <a:gd name="connsiteX35" fmla="*/ 15149073 w 16376435"/>
              <a:gd name="connsiteY35" fmla="*/ 1975258 h 10235139"/>
              <a:gd name="connsiteX36" fmla="*/ 13785503 w 16376435"/>
              <a:gd name="connsiteY36" fmla="*/ 1801178 h 10235139"/>
              <a:gd name="connsiteX37" fmla="*/ 12871105 w 16376435"/>
              <a:gd name="connsiteY37" fmla="*/ 1763338 h 10235139"/>
              <a:gd name="connsiteX38" fmla="*/ 11812296 w 16376435"/>
              <a:gd name="connsiteY38" fmla="*/ 542925 h 10235139"/>
              <a:gd name="connsiteX39" fmla="*/ 11116971 w 16376435"/>
              <a:gd name="connsiteY39" fmla="*/ 523875 h 10235139"/>
              <a:gd name="connsiteX40" fmla="*/ 10412121 w 16376435"/>
              <a:gd name="connsiteY40" fmla="*/ 419100 h 10235139"/>
              <a:gd name="connsiteX41" fmla="*/ 9973971 w 16376435"/>
              <a:gd name="connsiteY41" fmla="*/ 142875 h 10235139"/>
              <a:gd name="connsiteX42" fmla="*/ 9726321 w 16376435"/>
              <a:gd name="connsiteY42" fmla="*/ 0 h 10235139"/>
              <a:gd name="connsiteX43" fmla="*/ 9269121 w 16376435"/>
              <a:gd name="connsiteY43" fmla="*/ 114300 h 10235139"/>
              <a:gd name="connsiteX44" fmla="*/ 8726196 w 16376435"/>
              <a:gd name="connsiteY44" fmla="*/ 361950 h 10235139"/>
              <a:gd name="connsiteX45" fmla="*/ 8164221 w 16376435"/>
              <a:gd name="connsiteY45" fmla="*/ 428625 h 10235139"/>
              <a:gd name="connsiteX46" fmla="*/ 7602246 w 16376435"/>
              <a:gd name="connsiteY46" fmla="*/ 723900 h 10235139"/>
              <a:gd name="connsiteX47" fmla="*/ 7249821 w 16376435"/>
              <a:gd name="connsiteY47" fmla="*/ 866775 h 10235139"/>
              <a:gd name="connsiteX48" fmla="*/ 6992646 w 16376435"/>
              <a:gd name="connsiteY48" fmla="*/ 1181100 h 10235139"/>
              <a:gd name="connsiteX49" fmla="*/ 6846596 w 16376435"/>
              <a:gd name="connsiteY49" fmla="*/ 1533525 h 10235139"/>
              <a:gd name="connsiteX50" fmla="*/ 6519571 w 16376435"/>
              <a:gd name="connsiteY50" fmla="*/ 1670050 h 10235139"/>
              <a:gd name="connsiteX51" fmla="*/ 6106821 w 16376435"/>
              <a:gd name="connsiteY51" fmla="*/ 1838325 h 10235139"/>
              <a:gd name="connsiteX52" fmla="*/ 5865521 w 16376435"/>
              <a:gd name="connsiteY52" fmla="*/ 2073275 h 10235139"/>
              <a:gd name="connsiteX53" fmla="*/ 5382921 w 16376435"/>
              <a:gd name="connsiteY53" fmla="*/ 2124075 h 10235139"/>
              <a:gd name="connsiteX54" fmla="*/ 4944771 w 16376435"/>
              <a:gd name="connsiteY54" fmla="*/ 2025650 h 10235139"/>
              <a:gd name="connsiteX55" fmla="*/ 4589171 w 16376435"/>
              <a:gd name="connsiteY55" fmla="*/ 2105025 h 10235139"/>
              <a:gd name="connsiteX56" fmla="*/ 3982746 w 16376435"/>
              <a:gd name="connsiteY56" fmla="*/ 1838325 h 10235139"/>
              <a:gd name="connsiteX57" fmla="*/ 3620796 w 16376435"/>
              <a:gd name="connsiteY57" fmla="*/ 1587500 h 10235139"/>
              <a:gd name="connsiteX0" fmla="*/ 3620796 w 16376435"/>
              <a:gd name="connsiteY0" fmla="*/ 1587500 h 10235139"/>
              <a:gd name="connsiteX1" fmla="*/ 3335046 w 16376435"/>
              <a:gd name="connsiteY1" fmla="*/ 1933575 h 10235139"/>
              <a:gd name="connsiteX2" fmla="*/ 3601746 w 16376435"/>
              <a:gd name="connsiteY2" fmla="*/ 1981200 h 10235139"/>
              <a:gd name="connsiteX3" fmla="*/ 3871621 w 16376435"/>
              <a:gd name="connsiteY3" fmla="*/ 2016125 h 10235139"/>
              <a:gd name="connsiteX4" fmla="*/ 4176421 w 16376435"/>
              <a:gd name="connsiteY4" fmla="*/ 2244725 h 10235139"/>
              <a:gd name="connsiteX5" fmla="*/ 4462171 w 16376435"/>
              <a:gd name="connsiteY5" fmla="*/ 2216150 h 10235139"/>
              <a:gd name="connsiteX6" fmla="*/ 4868571 w 16376435"/>
              <a:gd name="connsiteY6" fmla="*/ 2346325 h 10235139"/>
              <a:gd name="connsiteX7" fmla="*/ 10139 w 16376435"/>
              <a:gd name="connsiteY7" fmla="*/ 4070665 h 10235139"/>
              <a:gd name="connsiteX8" fmla="*/ 1181848 w 16376435"/>
              <a:gd name="connsiteY8" fmla="*/ 4048468 h 10235139"/>
              <a:gd name="connsiteX9" fmla="*/ 1707660 w 16376435"/>
              <a:gd name="connsiteY9" fmla="*/ 8739402 h 10235139"/>
              <a:gd name="connsiteX10" fmla="*/ 1783870 w 16376435"/>
              <a:gd name="connsiteY10" fmla="*/ 9530141 h 10235139"/>
              <a:gd name="connsiteX11" fmla="*/ 1869604 w 16376435"/>
              <a:gd name="connsiteY11" fmla="*/ 10235139 h 10235139"/>
              <a:gd name="connsiteX12" fmla="*/ 2860325 w 16376435"/>
              <a:gd name="connsiteY12" fmla="*/ 9787370 h 10235139"/>
              <a:gd name="connsiteX13" fmla="*/ 3365212 w 16376435"/>
              <a:gd name="connsiteY13" fmla="*/ 9168116 h 10235139"/>
              <a:gd name="connsiteX14" fmla="*/ 3655372 w 16376435"/>
              <a:gd name="connsiteY14" fmla="*/ 9050174 h 10235139"/>
              <a:gd name="connsiteX15" fmla="*/ 3239353 w 16376435"/>
              <a:gd name="connsiteY15" fmla="*/ 8631011 h 10235139"/>
              <a:gd name="connsiteX16" fmla="*/ 3442515 w 16376435"/>
              <a:gd name="connsiteY16" fmla="*/ 8033994 h 10235139"/>
              <a:gd name="connsiteX17" fmla="*/ 4083905 w 16376435"/>
              <a:gd name="connsiteY17" fmla="*/ 7649769 h 10235139"/>
              <a:gd name="connsiteX18" fmla="*/ 4029891 w 16376435"/>
              <a:gd name="connsiteY18" fmla="*/ 7297340 h 10235139"/>
              <a:gd name="connsiteX19" fmla="*/ 4487135 w 16376435"/>
              <a:gd name="connsiteY19" fmla="*/ 7221154 h 10235139"/>
              <a:gd name="connsiteX20" fmla="*/ 4963373 w 16376435"/>
              <a:gd name="connsiteY20" fmla="*/ 6801987 h 10235139"/>
              <a:gd name="connsiteX21" fmla="*/ 5296733 w 16376435"/>
              <a:gd name="connsiteY21" fmla="*/ 6544722 h 10235139"/>
              <a:gd name="connsiteX22" fmla="*/ 6030201 w 16376435"/>
              <a:gd name="connsiteY22" fmla="*/ 6601830 h 10235139"/>
              <a:gd name="connsiteX23" fmla="*/ 7535284 w 16376435"/>
              <a:gd name="connsiteY23" fmla="*/ 5001301 h 10235139"/>
              <a:gd name="connsiteX24" fmla="*/ 7935331 w 16376435"/>
              <a:gd name="connsiteY24" fmla="*/ 4886908 h 10235139"/>
              <a:gd name="connsiteX25" fmla="*/ 8499812 w 16376435"/>
              <a:gd name="connsiteY25" fmla="*/ 4299840 h 10235139"/>
              <a:gd name="connsiteX26" fmla="*/ 9059374 w 16376435"/>
              <a:gd name="connsiteY26" fmla="*/ 3924631 h 10235139"/>
              <a:gd name="connsiteX27" fmla="*/ 10097697 w 16376435"/>
              <a:gd name="connsiteY27" fmla="*/ 2952794 h 10235139"/>
              <a:gd name="connsiteX28" fmla="*/ 10786091 w 16376435"/>
              <a:gd name="connsiteY28" fmla="*/ 2489716 h 10235139"/>
              <a:gd name="connsiteX29" fmla="*/ 11850469 w 16376435"/>
              <a:gd name="connsiteY29" fmla="*/ 2123813 h 10235139"/>
              <a:gd name="connsiteX30" fmla="*/ 13069746 w 16376435"/>
              <a:gd name="connsiteY30" fmla="*/ 2352263 h 10235139"/>
              <a:gd name="connsiteX31" fmla="*/ 13804681 w 16376435"/>
              <a:gd name="connsiteY31" fmla="*/ 2581807 h 10235139"/>
              <a:gd name="connsiteX32" fmla="*/ 14947751 w 16376435"/>
              <a:gd name="connsiteY32" fmla="*/ 2391438 h 10235139"/>
              <a:gd name="connsiteX33" fmla="*/ 15804865 w 16376435"/>
              <a:gd name="connsiteY33" fmla="*/ 2829814 h 10235139"/>
              <a:gd name="connsiteX34" fmla="*/ 16338256 w 16376435"/>
              <a:gd name="connsiteY34" fmla="*/ 2982317 h 10235139"/>
              <a:gd name="connsiteX35" fmla="*/ 16376435 w 16376435"/>
              <a:gd name="connsiteY35" fmla="*/ 2487131 h 10235139"/>
              <a:gd name="connsiteX36" fmla="*/ 15149073 w 16376435"/>
              <a:gd name="connsiteY36" fmla="*/ 1975258 h 10235139"/>
              <a:gd name="connsiteX37" fmla="*/ 13785503 w 16376435"/>
              <a:gd name="connsiteY37" fmla="*/ 1801178 h 10235139"/>
              <a:gd name="connsiteX38" fmla="*/ 12871105 w 16376435"/>
              <a:gd name="connsiteY38" fmla="*/ 1763338 h 10235139"/>
              <a:gd name="connsiteX39" fmla="*/ 11812296 w 16376435"/>
              <a:gd name="connsiteY39" fmla="*/ 542925 h 10235139"/>
              <a:gd name="connsiteX40" fmla="*/ 11116971 w 16376435"/>
              <a:gd name="connsiteY40" fmla="*/ 523875 h 10235139"/>
              <a:gd name="connsiteX41" fmla="*/ 10412121 w 16376435"/>
              <a:gd name="connsiteY41" fmla="*/ 419100 h 10235139"/>
              <a:gd name="connsiteX42" fmla="*/ 9973971 w 16376435"/>
              <a:gd name="connsiteY42" fmla="*/ 142875 h 10235139"/>
              <a:gd name="connsiteX43" fmla="*/ 9726321 w 16376435"/>
              <a:gd name="connsiteY43" fmla="*/ 0 h 10235139"/>
              <a:gd name="connsiteX44" fmla="*/ 9269121 w 16376435"/>
              <a:gd name="connsiteY44" fmla="*/ 114300 h 10235139"/>
              <a:gd name="connsiteX45" fmla="*/ 8726196 w 16376435"/>
              <a:gd name="connsiteY45" fmla="*/ 361950 h 10235139"/>
              <a:gd name="connsiteX46" fmla="*/ 8164221 w 16376435"/>
              <a:gd name="connsiteY46" fmla="*/ 428625 h 10235139"/>
              <a:gd name="connsiteX47" fmla="*/ 7602246 w 16376435"/>
              <a:gd name="connsiteY47" fmla="*/ 723900 h 10235139"/>
              <a:gd name="connsiteX48" fmla="*/ 7249821 w 16376435"/>
              <a:gd name="connsiteY48" fmla="*/ 866775 h 10235139"/>
              <a:gd name="connsiteX49" fmla="*/ 6992646 w 16376435"/>
              <a:gd name="connsiteY49" fmla="*/ 1181100 h 10235139"/>
              <a:gd name="connsiteX50" fmla="*/ 6846596 w 16376435"/>
              <a:gd name="connsiteY50" fmla="*/ 1533525 h 10235139"/>
              <a:gd name="connsiteX51" fmla="*/ 6519571 w 16376435"/>
              <a:gd name="connsiteY51" fmla="*/ 1670050 h 10235139"/>
              <a:gd name="connsiteX52" fmla="*/ 6106821 w 16376435"/>
              <a:gd name="connsiteY52" fmla="*/ 1838325 h 10235139"/>
              <a:gd name="connsiteX53" fmla="*/ 5865521 w 16376435"/>
              <a:gd name="connsiteY53" fmla="*/ 2073275 h 10235139"/>
              <a:gd name="connsiteX54" fmla="*/ 5382921 w 16376435"/>
              <a:gd name="connsiteY54" fmla="*/ 2124075 h 10235139"/>
              <a:gd name="connsiteX55" fmla="*/ 4944771 w 16376435"/>
              <a:gd name="connsiteY55" fmla="*/ 2025650 h 10235139"/>
              <a:gd name="connsiteX56" fmla="*/ 4589171 w 16376435"/>
              <a:gd name="connsiteY56" fmla="*/ 2105025 h 10235139"/>
              <a:gd name="connsiteX57" fmla="*/ 3982746 w 16376435"/>
              <a:gd name="connsiteY57" fmla="*/ 1838325 h 10235139"/>
              <a:gd name="connsiteX58" fmla="*/ 3620796 w 16376435"/>
              <a:gd name="connsiteY58" fmla="*/ 1587500 h 10235139"/>
              <a:gd name="connsiteX0" fmla="*/ 3620796 w 16376435"/>
              <a:gd name="connsiteY0" fmla="*/ 1587500 h 10235139"/>
              <a:gd name="connsiteX1" fmla="*/ 3335046 w 16376435"/>
              <a:gd name="connsiteY1" fmla="*/ 1933575 h 10235139"/>
              <a:gd name="connsiteX2" fmla="*/ 3601746 w 16376435"/>
              <a:gd name="connsiteY2" fmla="*/ 1981200 h 10235139"/>
              <a:gd name="connsiteX3" fmla="*/ 3871621 w 16376435"/>
              <a:gd name="connsiteY3" fmla="*/ 2016125 h 10235139"/>
              <a:gd name="connsiteX4" fmla="*/ 4176421 w 16376435"/>
              <a:gd name="connsiteY4" fmla="*/ 2244725 h 10235139"/>
              <a:gd name="connsiteX5" fmla="*/ 4462171 w 16376435"/>
              <a:gd name="connsiteY5" fmla="*/ 2216150 h 10235139"/>
              <a:gd name="connsiteX6" fmla="*/ 4868571 w 16376435"/>
              <a:gd name="connsiteY6" fmla="*/ 2346325 h 10235139"/>
              <a:gd name="connsiteX7" fmla="*/ 10139 w 16376435"/>
              <a:gd name="connsiteY7" fmla="*/ 4070665 h 10235139"/>
              <a:gd name="connsiteX8" fmla="*/ 1181848 w 16376435"/>
              <a:gd name="connsiteY8" fmla="*/ 4048468 h 10235139"/>
              <a:gd name="connsiteX9" fmla="*/ 1669556 w 16376435"/>
              <a:gd name="connsiteY9" fmla="*/ 8348797 h 10235139"/>
              <a:gd name="connsiteX10" fmla="*/ 1707660 w 16376435"/>
              <a:gd name="connsiteY10" fmla="*/ 8739402 h 10235139"/>
              <a:gd name="connsiteX11" fmla="*/ 1783870 w 16376435"/>
              <a:gd name="connsiteY11" fmla="*/ 9530141 h 10235139"/>
              <a:gd name="connsiteX12" fmla="*/ 1869604 w 16376435"/>
              <a:gd name="connsiteY12" fmla="*/ 10235139 h 10235139"/>
              <a:gd name="connsiteX13" fmla="*/ 2860325 w 16376435"/>
              <a:gd name="connsiteY13" fmla="*/ 9787370 h 10235139"/>
              <a:gd name="connsiteX14" fmla="*/ 3365212 w 16376435"/>
              <a:gd name="connsiteY14" fmla="*/ 9168116 h 10235139"/>
              <a:gd name="connsiteX15" fmla="*/ 3655372 w 16376435"/>
              <a:gd name="connsiteY15" fmla="*/ 9050174 h 10235139"/>
              <a:gd name="connsiteX16" fmla="*/ 3239353 w 16376435"/>
              <a:gd name="connsiteY16" fmla="*/ 8631011 h 10235139"/>
              <a:gd name="connsiteX17" fmla="*/ 3442515 w 16376435"/>
              <a:gd name="connsiteY17" fmla="*/ 8033994 h 10235139"/>
              <a:gd name="connsiteX18" fmla="*/ 4083905 w 16376435"/>
              <a:gd name="connsiteY18" fmla="*/ 7649769 h 10235139"/>
              <a:gd name="connsiteX19" fmla="*/ 4029891 w 16376435"/>
              <a:gd name="connsiteY19" fmla="*/ 7297340 h 10235139"/>
              <a:gd name="connsiteX20" fmla="*/ 4487135 w 16376435"/>
              <a:gd name="connsiteY20" fmla="*/ 7221154 h 10235139"/>
              <a:gd name="connsiteX21" fmla="*/ 4963373 w 16376435"/>
              <a:gd name="connsiteY21" fmla="*/ 6801987 h 10235139"/>
              <a:gd name="connsiteX22" fmla="*/ 5296733 w 16376435"/>
              <a:gd name="connsiteY22" fmla="*/ 6544722 h 10235139"/>
              <a:gd name="connsiteX23" fmla="*/ 6030201 w 16376435"/>
              <a:gd name="connsiteY23" fmla="*/ 6601830 h 10235139"/>
              <a:gd name="connsiteX24" fmla="*/ 7535284 w 16376435"/>
              <a:gd name="connsiteY24" fmla="*/ 5001301 h 10235139"/>
              <a:gd name="connsiteX25" fmla="*/ 7935331 w 16376435"/>
              <a:gd name="connsiteY25" fmla="*/ 4886908 h 10235139"/>
              <a:gd name="connsiteX26" fmla="*/ 8499812 w 16376435"/>
              <a:gd name="connsiteY26" fmla="*/ 4299840 h 10235139"/>
              <a:gd name="connsiteX27" fmla="*/ 9059374 w 16376435"/>
              <a:gd name="connsiteY27" fmla="*/ 3924631 h 10235139"/>
              <a:gd name="connsiteX28" fmla="*/ 10097697 w 16376435"/>
              <a:gd name="connsiteY28" fmla="*/ 2952794 h 10235139"/>
              <a:gd name="connsiteX29" fmla="*/ 10786091 w 16376435"/>
              <a:gd name="connsiteY29" fmla="*/ 2489716 h 10235139"/>
              <a:gd name="connsiteX30" fmla="*/ 11850469 w 16376435"/>
              <a:gd name="connsiteY30" fmla="*/ 2123813 h 10235139"/>
              <a:gd name="connsiteX31" fmla="*/ 13069746 w 16376435"/>
              <a:gd name="connsiteY31" fmla="*/ 2352263 h 10235139"/>
              <a:gd name="connsiteX32" fmla="*/ 13804681 w 16376435"/>
              <a:gd name="connsiteY32" fmla="*/ 2581807 h 10235139"/>
              <a:gd name="connsiteX33" fmla="*/ 14947751 w 16376435"/>
              <a:gd name="connsiteY33" fmla="*/ 2391438 h 10235139"/>
              <a:gd name="connsiteX34" fmla="*/ 15804865 w 16376435"/>
              <a:gd name="connsiteY34" fmla="*/ 2829814 h 10235139"/>
              <a:gd name="connsiteX35" fmla="*/ 16338256 w 16376435"/>
              <a:gd name="connsiteY35" fmla="*/ 2982317 h 10235139"/>
              <a:gd name="connsiteX36" fmla="*/ 16376435 w 16376435"/>
              <a:gd name="connsiteY36" fmla="*/ 2487131 h 10235139"/>
              <a:gd name="connsiteX37" fmla="*/ 15149073 w 16376435"/>
              <a:gd name="connsiteY37" fmla="*/ 1975258 h 10235139"/>
              <a:gd name="connsiteX38" fmla="*/ 13785503 w 16376435"/>
              <a:gd name="connsiteY38" fmla="*/ 1801178 h 10235139"/>
              <a:gd name="connsiteX39" fmla="*/ 12871105 w 16376435"/>
              <a:gd name="connsiteY39" fmla="*/ 1763338 h 10235139"/>
              <a:gd name="connsiteX40" fmla="*/ 11812296 w 16376435"/>
              <a:gd name="connsiteY40" fmla="*/ 542925 h 10235139"/>
              <a:gd name="connsiteX41" fmla="*/ 11116971 w 16376435"/>
              <a:gd name="connsiteY41" fmla="*/ 523875 h 10235139"/>
              <a:gd name="connsiteX42" fmla="*/ 10412121 w 16376435"/>
              <a:gd name="connsiteY42" fmla="*/ 419100 h 10235139"/>
              <a:gd name="connsiteX43" fmla="*/ 9973971 w 16376435"/>
              <a:gd name="connsiteY43" fmla="*/ 142875 h 10235139"/>
              <a:gd name="connsiteX44" fmla="*/ 9726321 w 16376435"/>
              <a:gd name="connsiteY44" fmla="*/ 0 h 10235139"/>
              <a:gd name="connsiteX45" fmla="*/ 9269121 w 16376435"/>
              <a:gd name="connsiteY45" fmla="*/ 114300 h 10235139"/>
              <a:gd name="connsiteX46" fmla="*/ 8726196 w 16376435"/>
              <a:gd name="connsiteY46" fmla="*/ 361950 h 10235139"/>
              <a:gd name="connsiteX47" fmla="*/ 8164221 w 16376435"/>
              <a:gd name="connsiteY47" fmla="*/ 428625 h 10235139"/>
              <a:gd name="connsiteX48" fmla="*/ 7602246 w 16376435"/>
              <a:gd name="connsiteY48" fmla="*/ 723900 h 10235139"/>
              <a:gd name="connsiteX49" fmla="*/ 7249821 w 16376435"/>
              <a:gd name="connsiteY49" fmla="*/ 866775 h 10235139"/>
              <a:gd name="connsiteX50" fmla="*/ 6992646 w 16376435"/>
              <a:gd name="connsiteY50" fmla="*/ 1181100 h 10235139"/>
              <a:gd name="connsiteX51" fmla="*/ 6846596 w 16376435"/>
              <a:gd name="connsiteY51" fmla="*/ 1533525 h 10235139"/>
              <a:gd name="connsiteX52" fmla="*/ 6519571 w 16376435"/>
              <a:gd name="connsiteY52" fmla="*/ 1670050 h 10235139"/>
              <a:gd name="connsiteX53" fmla="*/ 6106821 w 16376435"/>
              <a:gd name="connsiteY53" fmla="*/ 1838325 h 10235139"/>
              <a:gd name="connsiteX54" fmla="*/ 5865521 w 16376435"/>
              <a:gd name="connsiteY54" fmla="*/ 2073275 h 10235139"/>
              <a:gd name="connsiteX55" fmla="*/ 5382921 w 16376435"/>
              <a:gd name="connsiteY55" fmla="*/ 2124075 h 10235139"/>
              <a:gd name="connsiteX56" fmla="*/ 4944771 w 16376435"/>
              <a:gd name="connsiteY56" fmla="*/ 2025650 h 10235139"/>
              <a:gd name="connsiteX57" fmla="*/ 4589171 w 16376435"/>
              <a:gd name="connsiteY57" fmla="*/ 2105025 h 10235139"/>
              <a:gd name="connsiteX58" fmla="*/ 3982746 w 16376435"/>
              <a:gd name="connsiteY58" fmla="*/ 1838325 h 10235139"/>
              <a:gd name="connsiteX59" fmla="*/ 3620796 w 16376435"/>
              <a:gd name="connsiteY59" fmla="*/ 1587500 h 10235139"/>
              <a:gd name="connsiteX0" fmla="*/ 3620796 w 16376435"/>
              <a:gd name="connsiteY0" fmla="*/ 1587500 h 10235139"/>
              <a:gd name="connsiteX1" fmla="*/ 3335046 w 16376435"/>
              <a:gd name="connsiteY1" fmla="*/ 1933575 h 10235139"/>
              <a:gd name="connsiteX2" fmla="*/ 3601746 w 16376435"/>
              <a:gd name="connsiteY2" fmla="*/ 1981200 h 10235139"/>
              <a:gd name="connsiteX3" fmla="*/ 3871621 w 16376435"/>
              <a:gd name="connsiteY3" fmla="*/ 2016125 h 10235139"/>
              <a:gd name="connsiteX4" fmla="*/ 4176421 w 16376435"/>
              <a:gd name="connsiteY4" fmla="*/ 2244725 h 10235139"/>
              <a:gd name="connsiteX5" fmla="*/ 4462171 w 16376435"/>
              <a:gd name="connsiteY5" fmla="*/ 2216150 h 10235139"/>
              <a:gd name="connsiteX6" fmla="*/ 4868571 w 16376435"/>
              <a:gd name="connsiteY6" fmla="*/ 2346325 h 10235139"/>
              <a:gd name="connsiteX7" fmla="*/ 10139 w 16376435"/>
              <a:gd name="connsiteY7" fmla="*/ 4070665 h 10235139"/>
              <a:gd name="connsiteX8" fmla="*/ 1181848 w 16376435"/>
              <a:gd name="connsiteY8" fmla="*/ 4048468 h 10235139"/>
              <a:gd name="connsiteX9" fmla="*/ 1650503 w 16376435"/>
              <a:gd name="connsiteY9" fmla="*/ 8015352 h 10235139"/>
              <a:gd name="connsiteX10" fmla="*/ 1669556 w 16376435"/>
              <a:gd name="connsiteY10" fmla="*/ 8348797 h 10235139"/>
              <a:gd name="connsiteX11" fmla="*/ 1707660 w 16376435"/>
              <a:gd name="connsiteY11" fmla="*/ 8739402 h 10235139"/>
              <a:gd name="connsiteX12" fmla="*/ 1783870 w 16376435"/>
              <a:gd name="connsiteY12" fmla="*/ 9530141 h 10235139"/>
              <a:gd name="connsiteX13" fmla="*/ 1869604 w 16376435"/>
              <a:gd name="connsiteY13" fmla="*/ 10235139 h 10235139"/>
              <a:gd name="connsiteX14" fmla="*/ 2860325 w 16376435"/>
              <a:gd name="connsiteY14" fmla="*/ 9787370 h 10235139"/>
              <a:gd name="connsiteX15" fmla="*/ 3365212 w 16376435"/>
              <a:gd name="connsiteY15" fmla="*/ 9168116 h 10235139"/>
              <a:gd name="connsiteX16" fmla="*/ 3655372 w 16376435"/>
              <a:gd name="connsiteY16" fmla="*/ 9050174 h 10235139"/>
              <a:gd name="connsiteX17" fmla="*/ 3239353 w 16376435"/>
              <a:gd name="connsiteY17" fmla="*/ 8631011 h 10235139"/>
              <a:gd name="connsiteX18" fmla="*/ 3442515 w 16376435"/>
              <a:gd name="connsiteY18" fmla="*/ 8033994 h 10235139"/>
              <a:gd name="connsiteX19" fmla="*/ 4083905 w 16376435"/>
              <a:gd name="connsiteY19" fmla="*/ 7649769 h 10235139"/>
              <a:gd name="connsiteX20" fmla="*/ 4029891 w 16376435"/>
              <a:gd name="connsiteY20" fmla="*/ 7297340 h 10235139"/>
              <a:gd name="connsiteX21" fmla="*/ 4487135 w 16376435"/>
              <a:gd name="connsiteY21" fmla="*/ 7221154 h 10235139"/>
              <a:gd name="connsiteX22" fmla="*/ 4963373 w 16376435"/>
              <a:gd name="connsiteY22" fmla="*/ 6801987 h 10235139"/>
              <a:gd name="connsiteX23" fmla="*/ 5296733 w 16376435"/>
              <a:gd name="connsiteY23" fmla="*/ 6544722 h 10235139"/>
              <a:gd name="connsiteX24" fmla="*/ 6030201 w 16376435"/>
              <a:gd name="connsiteY24" fmla="*/ 6601830 h 10235139"/>
              <a:gd name="connsiteX25" fmla="*/ 7535284 w 16376435"/>
              <a:gd name="connsiteY25" fmla="*/ 5001301 h 10235139"/>
              <a:gd name="connsiteX26" fmla="*/ 7935331 w 16376435"/>
              <a:gd name="connsiteY26" fmla="*/ 4886908 h 10235139"/>
              <a:gd name="connsiteX27" fmla="*/ 8499812 w 16376435"/>
              <a:gd name="connsiteY27" fmla="*/ 4299840 h 10235139"/>
              <a:gd name="connsiteX28" fmla="*/ 9059374 w 16376435"/>
              <a:gd name="connsiteY28" fmla="*/ 3924631 h 10235139"/>
              <a:gd name="connsiteX29" fmla="*/ 10097697 w 16376435"/>
              <a:gd name="connsiteY29" fmla="*/ 2952794 h 10235139"/>
              <a:gd name="connsiteX30" fmla="*/ 10786091 w 16376435"/>
              <a:gd name="connsiteY30" fmla="*/ 2489716 h 10235139"/>
              <a:gd name="connsiteX31" fmla="*/ 11850469 w 16376435"/>
              <a:gd name="connsiteY31" fmla="*/ 2123813 h 10235139"/>
              <a:gd name="connsiteX32" fmla="*/ 13069746 w 16376435"/>
              <a:gd name="connsiteY32" fmla="*/ 2352263 h 10235139"/>
              <a:gd name="connsiteX33" fmla="*/ 13804681 w 16376435"/>
              <a:gd name="connsiteY33" fmla="*/ 2581807 h 10235139"/>
              <a:gd name="connsiteX34" fmla="*/ 14947751 w 16376435"/>
              <a:gd name="connsiteY34" fmla="*/ 2391438 h 10235139"/>
              <a:gd name="connsiteX35" fmla="*/ 15804865 w 16376435"/>
              <a:gd name="connsiteY35" fmla="*/ 2829814 h 10235139"/>
              <a:gd name="connsiteX36" fmla="*/ 16338256 w 16376435"/>
              <a:gd name="connsiteY36" fmla="*/ 2982317 h 10235139"/>
              <a:gd name="connsiteX37" fmla="*/ 16376435 w 16376435"/>
              <a:gd name="connsiteY37" fmla="*/ 2487131 h 10235139"/>
              <a:gd name="connsiteX38" fmla="*/ 15149073 w 16376435"/>
              <a:gd name="connsiteY38" fmla="*/ 1975258 h 10235139"/>
              <a:gd name="connsiteX39" fmla="*/ 13785503 w 16376435"/>
              <a:gd name="connsiteY39" fmla="*/ 1801178 h 10235139"/>
              <a:gd name="connsiteX40" fmla="*/ 12871105 w 16376435"/>
              <a:gd name="connsiteY40" fmla="*/ 1763338 h 10235139"/>
              <a:gd name="connsiteX41" fmla="*/ 11812296 w 16376435"/>
              <a:gd name="connsiteY41" fmla="*/ 542925 h 10235139"/>
              <a:gd name="connsiteX42" fmla="*/ 11116971 w 16376435"/>
              <a:gd name="connsiteY42" fmla="*/ 523875 h 10235139"/>
              <a:gd name="connsiteX43" fmla="*/ 10412121 w 16376435"/>
              <a:gd name="connsiteY43" fmla="*/ 419100 h 10235139"/>
              <a:gd name="connsiteX44" fmla="*/ 9973971 w 16376435"/>
              <a:gd name="connsiteY44" fmla="*/ 142875 h 10235139"/>
              <a:gd name="connsiteX45" fmla="*/ 9726321 w 16376435"/>
              <a:gd name="connsiteY45" fmla="*/ 0 h 10235139"/>
              <a:gd name="connsiteX46" fmla="*/ 9269121 w 16376435"/>
              <a:gd name="connsiteY46" fmla="*/ 114300 h 10235139"/>
              <a:gd name="connsiteX47" fmla="*/ 8726196 w 16376435"/>
              <a:gd name="connsiteY47" fmla="*/ 361950 h 10235139"/>
              <a:gd name="connsiteX48" fmla="*/ 8164221 w 16376435"/>
              <a:gd name="connsiteY48" fmla="*/ 428625 h 10235139"/>
              <a:gd name="connsiteX49" fmla="*/ 7602246 w 16376435"/>
              <a:gd name="connsiteY49" fmla="*/ 723900 h 10235139"/>
              <a:gd name="connsiteX50" fmla="*/ 7249821 w 16376435"/>
              <a:gd name="connsiteY50" fmla="*/ 866775 h 10235139"/>
              <a:gd name="connsiteX51" fmla="*/ 6992646 w 16376435"/>
              <a:gd name="connsiteY51" fmla="*/ 1181100 h 10235139"/>
              <a:gd name="connsiteX52" fmla="*/ 6846596 w 16376435"/>
              <a:gd name="connsiteY52" fmla="*/ 1533525 h 10235139"/>
              <a:gd name="connsiteX53" fmla="*/ 6519571 w 16376435"/>
              <a:gd name="connsiteY53" fmla="*/ 1670050 h 10235139"/>
              <a:gd name="connsiteX54" fmla="*/ 6106821 w 16376435"/>
              <a:gd name="connsiteY54" fmla="*/ 1838325 h 10235139"/>
              <a:gd name="connsiteX55" fmla="*/ 5865521 w 16376435"/>
              <a:gd name="connsiteY55" fmla="*/ 2073275 h 10235139"/>
              <a:gd name="connsiteX56" fmla="*/ 5382921 w 16376435"/>
              <a:gd name="connsiteY56" fmla="*/ 2124075 h 10235139"/>
              <a:gd name="connsiteX57" fmla="*/ 4944771 w 16376435"/>
              <a:gd name="connsiteY57" fmla="*/ 2025650 h 10235139"/>
              <a:gd name="connsiteX58" fmla="*/ 4589171 w 16376435"/>
              <a:gd name="connsiteY58" fmla="*/ 2105025 h 10235139"/>
              <a:gd name="connsiteX59" fmla="*/ 3982746 w 16376435"/>
              <a:gd name="connsiteY59" fmla="*/ 1838325 h 10235139"/>
              <a:gd name="connsiteX60" fmla="*/ 3620796 w 16376435"/>
              <a:gd name="connsiteY60" fmla="*/ 1587500 h 10235139"/>
              <a:gd name="connsiteX0" fmla="*/ 3620796 w 16376435"/>
              <a:gd name="connsiteY0" fmla="*/ 1587500 h 10177977"/>
              <a:gd name="connsiteX1" fmla="*/ 3335046 w 16376435"/>
              <a:gd name="connsiteY1" fmla="*/ 1933575 h 10177977"/>
              <a:gd name="connsiteX2" fmla="*/ 3601746 w 16376435"/>
              <a:gd name="connsiteY2" fmla="*/ 1981200 h 10177977"/>
              <a:gd name="connsiteX3" fmla="*/ 3871621 w 16376435"/>
              <a:gd name="connsiteY3" fmla="*/ 2016125 h 10177977"/>
              <a:gd name="connsiteX4" fmla="*/ 4176421 w 16376435"/>
              <a:gd name="connsiteY4" fmla="*/ 2244725 h 10177977"/>
              <a:gd name="connsiteX5" fmla="*/ 4462171 w 16376435"/>
              <a:gd name="connsiteY5" fmla="*/ 2216150 h 10177977"/>
              <a:gd name="connsiteX6" fmla="*/ 4868571 w 16376435"/>
              <a:gd name="connsiteY6" fmla="*/ 2346325 h 10177977"/>
              <a:gd name="connsiteX7" fmla="*/ 10139 w 16376435"/>
              <a:gd name="connsiteY7" fmla="*/ 4070665 h 10177977"/>
              <a:gd name="connsiteX8" fmla="*/ 1181848 w 16376435"/>
              <a:gd name="connsiteY8" fmla="*/ 4048468 h 10177977"/>
              <a:gd name="connsiteX9" fmla="*/ 1650503 w 16376435"/>
              <a:gd name="connsiteY9" fmla="*/ 8015352 h 10177977"/>
              <a:gd name="connsiteX10" fmla="*/ 1669556 w 16376435"/>
              <a:gd name="connsiteY10" fmla="*/ 8348797 h 10177977"/>
              <a:gd name="connsiteX11" fmla="*/ 1707660 w 16376435"/>
              <a:gd name="connsiteY11" fmla="*/ 8739402 h 10177977"/>
              <a:gd name="connsiteX12" fmla="*/ 1783870 w 16376435"/>
              <a:gd name="connsiteY12" fmla="*/ 9530141 h 10177977"/>
              <a:gd name="connsiteX13" fmla="*/ 2955586 w 16376435"/>
              <a:gd name="connsiteY13" fmla="*/ 10177977 h 10177977"/>
              <a:gd name="connsiteX14" fmla="*/ 2860325 w 16376435"/>
              <a:gd name="connsiteY14" fmla="*/ 9787370 h 10177977"/>
              <a:gd name="connsiteX15" fmla="*/ 3365212 w 16376435"/>
              <a:gd name="connsiteY15" fmla="*/ 9168116 h 10177977"/>
              <a:gd name="connsiteX16" fmla="*/ 3655372 w 16376435"/>
              <a:gd name="connsiteY16" fmla="*/ 9050174 h 10177977"/>
              <a:gd name="connsiteX17" fmla="*/ 3239353 w 16376435"/>
              <a:gd name="connsiteY17" fmla="*/ 8631011 h 10177977"/>
              <a:gd name="connsiteX18" fmla="*/ 3442515 w 16376435"/>
              <a:gd name="connsiteY18" fmla="*/ 8033994 h 10177977"/>
              <a:gd name="connsiteX19" fmla="*/ 4083905 w 16376435"/>
              <a:gd name="connsiteY19" fmla="*/ 7649769 h 10177977"/>
              <a:gd name="connsiteX20" fmla="*/ 4029891 w 16376435"/>
              <a:gd name="connsiteY20" fmla="*/ 7297340 h 10177977"/>
              <a:gd name="connsiteX21" fmla="*/ 4487135 w 16376435"/>
              <a:gd name="connsiteY21" fmla="*/ 7221154 h 10177977"/>
              <a:gd name="connsiteX22" fmla="*/ 4963373 w 16376435"/>
              <a:gd name="connsiteY22" fmla="*/ 6801987 h 10177977"/>
              <a:gd name="connsiteX23" fmla="*/ 5296733 w 16376435"/>
              <a:gd name="connsiteY23" fmla="*/ 6544722 h 10177977"/>
              <a:gd name="connsiteX24" fmla="*/ 6030201 w 16376435"/>
              <a:gd name="connsiteY24" fmla="*/ 6601830 h 10177977"/>
              <a:gd name="connsiteX25" fmla="*/ 7535284 w 16376435"/>
              <a:gd name="connsiteY25" fmla="*/ 5001301 h 10177977"/>
              <a:gd name="connsiteX26" fmla="*/ 7935331 w 16376435"/>
              <a:gd name="connsiteY26" fmla="*/ 4886908 h 10177977"/>
              <a:gd name="connsiteX27" fmla="*/ 8499812 w 16376435"/>
              <a:gd name="connsiteY27" fmla="*/ 4299840 h 10177977"/>
              <a:gd name="connsiteX28" fmla="*/ 9059374 w 16376435"/>
              <a:gd name="connsiteY28" fmla="*/ 3924631 h 10177977"/>
              <a:gd name="connsiteX29" fmla="*/ 10097697 w 16376435"/>
              <a:gd name="connsiteY29" fmla="*/ 2952794 h 10177977"/>
              <a:gd name="connsiteX30" fmla="*/ 10786091 w 16376435"/>
              <a:gd name="connsiteY30" fmla="*/ 2489716 h 10177977"/>
              <a:gd name="connsiteX31" fmla="*/ 11850469 w 16376435"/>
              <a:gd name="connsiteY31" fmla="*/ 2123813 h 10177977"/>
              <a:gd name="connsiteX32" fmla="*/ 13069746 w 16376435"/>
              <a:gd name="connsiteY32" fmla="*/ 2352263 h 10177977"/>
              <a:gd name="connsiteX33" fmla="*/ 13804681 w 16376435"/>
              <a:gd name="connsiteY33" fmla="*/ 2581807 h 10177977"/>
              <a:gd name="connsiteX34" fmla="*/ 14947751 w 16376435"/>
              <a:gd name="connsiteY34" fmla="*/ 2391438 h 10177977"/>
              <a:gd name="connsiteX35" fmla="*/ 15804865 w 16376435"/>
              <a:gd name="connsiteY35" fmla="*/ 2829814 h 10177977"/>
              <a:gd name="connsiteX36" fmla="*/ 16338256 w 16376435"/>
              <a:gd name="connsiteY36" fmla="*/ 2982317 h 10177977"/>
              <a:gd name="connsiteX37" fmla="*/ 16376435 w 16376435"/>
              <a:gd name="connsiteY37" fmla="*/ 2487131 h 10177977"/>
              <a:gd name="connsiteX38" fmla="*/ 15149073 w 16376435"/>
              <a:gd name="connsiteY38" fmla="*/ 1975258 h 10177977"/>
              <a:gd name="connsiteX39" fmla="*/ 13785503 w 16376435"/>
              <a:gd name="connsiteY39" fmla="*/ 1801178 h 10177977"/>
              <a:gd name="connsiteX40" fmla="*/ 12871105 w 16376435"/>
              <a:gd name="connsiteY40" fmla="*/ 1763338 h 10177977"/>
              <a:gd name="connsiteX41" fmla="*/ 11812296 w 16376435"/>
              <a:gd name="connsiteY41" fmla="*/ 542925 h 10177977"/>
              <a:gd name="connsiteX42" fmla="*/ 11116971 w 16376435"/>
              <a:gd name="connsiteY42" fmla="*/ 523875 h 10177977"/>
              <a:gd name="connsiteX43" fmla="*/ 10412121 w 16376435"/>
              <a:gd name="connsiteY43" fmla="*/ 419100 h 10177977"/>
              <a:gd name="connsiteX44" fmla="*/ 9973971 w 16376435"/>
              <a:gd name="connsiteY44" fmla="*/ 142875 h 10177977"/>
              <a:gd name="connsiteX45" fmla="*/ 9726321 w 16376435"/>
              <a:gd name="connsiteY45" fmla="*/ 0 h 10177977"/>
              <a:gd name="connsiteX46" fmla="*/ 9269121 w 16376435"/>
              <a:gd name="connsiteY46" fmla="*/ 114300 h 10177977"/>
              <a:gd name="connsiteX47" fmla="*/ 8726196 w 16376435"/>
              <a:gd name="connsiteY47" fmla="*/ 361950 h 10177977"/>
              <a:gd name="connsiteX48" fmla="*/ 8164221 w 16376435"/>
              <a:gd name="connsiteY48" fmla="*/ 428625 h 10177977"/>
              <a:gd name="connsiteX49" fmla="*/ 7602246 w 16376435"/>
              <a:gd name="connsiteY49" fmla="*/ 723900 h 10177977"/>
              <a:gd name="connsiteX50" fmla="*/ 7249821 w 16376435"/>
              <a:gd name="connsiteY50" fmla="*/ 866775 h 10177977"/>
              <a:gd name="connsiteX51" fmla="*/ 6992646 w 16376435"/>
              <a:gd name="connsiteY51" fmla="*/ 1181100 h 10177977"/>
              <a:gd name="connsiteX52" fmla="*/ 6846596 w 16376435"/>
              <a:gd name="connsiteY52" fmla="*/ 1533525 h 10177977"/>
              <a:gd name="connsiteX53" fmla="*/ 6519571 w 16376435"/>
              <a:gd name="connsiteY53" fmla="*/ 1670050 h 10177977"/>
              <a:gd name="connsiteX54" fmla="*/ 6106821 w 16376435"/>
              <a:gd name="connsiteY54" fmla="*/ 1838325 h 10177977"/>
              <a:gd name="connsiteX55" fmla="*/ 5865521 w 16376435"/>
              <a:gd name="connsiteY55" fmla="*/ 2073275 h 10177977"/>
              <a:gd name="connsiteX56" fmla="*/ 5382921 w 16376435"/>
              <a:gd name="connsiteY56" fmla="*/ 2124075 h 10177977"/>
              <a:gd name="connsiteX57" fmla="*/ 4944771 w 16376435"/>
              <a:gd name="connsiteY57" fmla="*/ 2025650 h 10177977"/>
              <a:gd name="connsiteX58" fmla="*/ 4589171 w 16376435"/>
              <a:gd name="connsiteY58" fmla="*/ 2105025 h 10177977"/>
              <a:gd name="connsiteX59" fmla="*/ 3982746 w 16376435"/>
              <a:gd name="connsiteY59" fmla="*/ 1838325 h 10177977"/>
              <a:gd name="connsiteX60" fmla="*/ 3620796 w 16376435"/>
              <a:gd name="connsiteY60" fmla="*/ 1587500 h 10177977"/>
              <a:gd name="connsiteX0" fmla="*/ 3620796 w 16376435"/>
              <a:gd name="connsiteY0" fmla="*/ 1587500 h 11130672"/>
              <a:gd name="connsiteX1" fmla="*/ 3335046 w 16376435"/>
              <a:gd name="connsiteY1" fmla="*/ 1933575 h 11130672"/>
              <a:gd name="connsiteX2" fmla="*/ 3601746 w 16376435"/>
              <a:gd name="connsiteY2" fmla="*/ 1981200 h 11130672"/>
              <a:gd name="connsiteX3" fmla="*/ 3871621 w 16376435"/>
              <a:gd name="connsiteY3" fmla="*/ 2016125 h 11130672"/>
              <a:gd name="connsiteX4" fmla="*/ 4176421 w 16376435"/>
              <a:gd name="connsiteY4" fmla="*/ 2244725 h 11130672"/>
              <a:gd name="connsiteX5" fmla="*/ 4462171 w 16376435"/>
              <a:gd name="connsiteY5" fmla="*/ 2216150 h 11130672"/>
              <a:gd name="connsiteX6" fmla="*/ 4868571 w 16376435"/>
              <a:gd name="connsiteY6" fmla="*/ 2346325 h 11130672"/>
              <a:gd name="connsiteX7" fmla="*/ 10139 w 16376435"/>
              <a:gd name="connsiteY7" fmla="*/ 4070665 h 11130672"/>
              <a:gd name="connsiteX8" fmla="*/ 1181848 w 16376435"/>
              <a:gd name="connsiteY8" fmla="*/ 4048468 h 11130672"/>
              <a:gd name="connsiteX9" fmla="*/ 1650503 w 16376435"/>
              <a:gd name="connsiteY9" fmla="*/ 8015352 h 11130672"/>
              <a:gd name="connsiteX10" fmla="*/ 1669556 w 16376435"/>
              <a:gd name="connsiteY10" fmla="*/ 8348797 h 11130672"/>
              <a:gd name="connsiteX11" fmla="*/ 1707660 w 16376435"/>
              <a:gd name="connsiteY11" fmla="*/ 8739402 h 11130672"/>
              <a:gd name="connsiteX12" fmla="*/ 3060375 w 16376435"/>
              <a:gd name="connsiteY12" fmla="*/ 11130672 h 11130672"/>
              <a:gd name="connsiteX13" fmla="*/ 2955586 w 16376435"/>
              <a:gd name="connsiteY13" fmla="*/ 10177977 h 11130672"/>
              <a:gd name="connsiteX14" fmla="*/ 2860325 w 16376435"/>
              <a:gd name="connsiteY14" fmla="*/ 9787370 h 11130672"/>
              <a:gd name="connsiteX15" fmla="*/ 3365212 w 16376435"/>
              <a:gd name="connsiteY15" fmla="*/ 9168116 h 11130672"/>
              <a:gd name="connsiteX16" fmla="*/ 3655372 w 16376435"/>
              <a:gd name="connsiteY16" fmla="*/ 9050174 h 11130672"/>
              <a:gd name="connsiteX17" fmla="*/ 3239353 w 16376435"/>
              <a:gd name="connsiteY17" fmla="*/ 8631011 h 11130672"/>
              <a:gd name="connsiteX18" fmla="*/ 3442515 w 16376435"/>
              <a:gd name="connsiteY18" fmla="*/ 8033994 h 11130672"/>
              <a:gd name="connsiteX19" fmla="*/ 4083905 w 16376435"/>
              <a:gd name="connsiteY19" fmla="*/ 7649769 h 11130672"/>
              <a:gd name="connsiteX20" fmla="*/ 4029891 w 16376435"/>
              <a:gd name="connsiteY20" fmla="*/ 7297340 h 11130672"/>
              <a:gd name="connsiteX21" fmla="*/ 4487135 w 16376435"/>
              <a:gd name="connsiteY21" fmla="*/ 7221154 h 11130672"/>
              <a:gd name="connsiteX22" fmla="*/ 4963373 w 16376435"/>
              <a:gd name="connsiteY22" fmla="*/ 6801987 h 11130672"/>
              <a:gd name="connsiteX23" fmla="*/ 5296733 w 16376435"/>
              <a:gd name="connsiteY23" fmla="*/ 6544722 h 11130672"/>
              <a:gd name="connsiteX24" fmla="*/ 6030201 w 16376435"/>
              <a:gd name="connsiteY24" fmla="*/ 6601830 h 11130672"/>
              <a:gd name="connsiteX25" fmla="*/ 7535284 w 16376435"/>
              <a:gd name="connsiteY25" fmla="*/ 5001301 h 11130672"/>
              <a:gd name="connsiteX26" fmla="*/ 7935331 w 16376435"/>
              <a:gd name="connsiteY26" fmla="*/ 4886908 h 11130672"/>
              <a:gd name="connsiteX27" fmla="*/ 8499812 w 16376435"/>
              <a:gd name="connsiteY27" fmla="*/ 4299840 h 11130672"/>
              <a:gd name="connsiteX28" fmla="*/ 9059374 w 16376435"/>
              <a:gd name="connsiteY28" fmla="*/ 3924631 h 11130672"/>
              <a:gd name="connsiteX29" fmla="*/ 10097697 w 16376435"/>
              <a:gd name="connsiteY29" fmla="*/ 2952794 h 11130672"/>
              <a:gd name="connsiteX30" fmla="*/ 10786091 w 16376435"/>
              <a:gd name="connsiteY30" fmla="*/ 2489716 h 11130672"/>
              <a:gd name="connsiteX31" fmla="*/ 11850469 w 16376435"/>
              <a:gd name="connsiteY31" fmla="*/ 2123813 h 11130672"/>
              <a:gd name="connsiteX32" fmla="*/ 13069746 w 16376435"/>
              <a:gd name="connsiteY32" fmla="*/ 2352263 h 11130672"/>
              <a:gd name="connsiteX33" fmla="*/ 13804681 w 16376435"/>
              <a:gd name="connsiteY33" fmla="*/ 2581807 h 11130672"/>
              <a:gd name="connsiteX34" fmla="*/ 14947751 w 16376435"/>
              <a:gd name="connsiteY34" fmla="*/ 2391438 h 11130672"/>
              <a:gd name="connsiteX35" fmla="*/ 15804865 w 16376435"/>
              <a:gd name="connsiteY35" fmla="*/ 2829814 h 11130672"/>
              <a:gd name="connsiteX36" fmla="*/ 16338256 w 16376435"/>
              <a:gd name="connsiteY36" fmla="*/ 2982317 h 11130672"/>
              <a:gd name="connsiteX37" fmla="*/ 16376435 w 16376435"/>
              <a:gd name="connsiteY37" fmla="*/ 2487131 h 11130672"/>
              <a:gd name="connsiteX38" fmla="*/ 15149073 w 16376435"/>
              <a:gd name="connsiteY38" fmla="*/ 1975258 h 11130672"/>
              <a:gd name="connsiteX39" fmla="*/ 13785503 w 16376435"/>
              <a:gd name="connsiteY39" fmla="*/ 1801178 h 11130672"/>
              <a:gd name="connsiteX40" fmla="*/ 12871105 w 16376435"/>
              <a:gd name="connsiteY40" fmla="*/ 1763338 h 11130672"/>
              <a:gd name="connsiteX41" fmla="*/ 11812296 w 16376435"/>
              <a:gd name="connsiteY41" fmla="*/ 542925 h 11130672"/>
              <a:gd name="connsiteX42" fmla="*/ 11116971 w 16376435"/>
              <a:gd name="connsiteY42" fmla="*/ 523875 h 11130672"/>
              <a:gd name="connsiteX43" fmla="*/ 10412121 w 16376435"/>
              <a:gd name="connsiteY43" fmla="*/ 419100 h 11130672"/>
              <a:gd name="connsiteX44" fmla="*/ 9973971 w 16376435"/>
              <a:gd name="connsiteY44" fmla="*/ 142875 h 11130672"/>
              <a:gd name="connsiteX45" fmla="*/ 9726321 w 16376435"/>
              <a:gd name="connsiteY45" fmla="*/ 0 h 11130672"/>
              <a:gd name="connsiteX46" fmla="*/ 9269121 w 16376435"/>
              <a:gd name="connsiteY46" fmla="*/ 114300 h 11130672"/>
              <a:gd name="connsiteX47" fmla="*/ 8726196 w 16376435"/>
              <a:gd name="connsiteY47" fmla="*/ 361950 h 11130672"/>
              <a:gd name="connsiteX48" fmla="*/ 8164221 w 16376435"/>
              <a:gd name="connsiteY48" fmla="*/ 428625 h 11130672"/>
              <a:gd name="connsiteX49" fmla="*/ 7602246 w 16376435"/>
              <a:gd name="connsiteY49" fmla="*/ 723900 h 11130672"/>
              <a:gd name="connsiteX50" fmla="*/ 7249821 w 16376435"/>
              <a:gd name="connsiteY50" fmla="*/ 866775 h 11130672"/>
              <a:gd name="connsiteX51" fmla="*/ 6992646 w 16376435"/>
              <a:gd name="connsiteY51" fmla="*/ 1181100 h 11130672"/>
              <a:gd name="connsiteX52" fmla="*/ 6846596 w 16376435"/>
              <a:gd name="connsiteY52" fmla="*/ 1533525 h 11130672"/>
              <a:gd name="connsiteX53" fmla="*/ 6519571 w 16376435"/>
              <a:gd name="connsiteY53" fmla="*/ 1670050 h 11130672"/>
              <a:gd name="connsiteX54" fmla="*/ 6106821 w 16376435"/>
              <a:gd name="connsiteY54" fmla="*/ 1838325 h 11130672"/>
              <a:gd name="connsiteX55" fmla="*/ 5865521 w 16376435"/>
              <a:gd name="connsiteY55" fmla="*/ 2073275 h 11130672"/>
              <a:gd name="connsiteX56" fmla="*/ 5382921 w 16376435"/>
              <a:gd name="connsiteY56" fmla="*/ 2124075 h 11130672"/>
              <a:gd name="connsiteX57" fmla="*/ 4944771 w 16376435"/>
              <a:gd name="connsiteY57" fmla="*/ 2025650 h 11130672"/>
              <a:gd name="connsiteX58" fmla="*/ 4589171 w 16376435"/>
              <a:gd name="connsiteY58" fmla="*/ 2105025 h 11130672"/>
              <a:gd name="connsiteX59" fmla="*/ 3982746 w 16376435"/>
              <a:gd name="connsiteY59" fmla="*/ 1838325 h 11130672"/>
              <a:gd name="connsiteX60" fmla="*/ 3620796 w 16376435"/>
              <a:gd name="connsiteY60" fmla="*/ 1587500 h 11130672"/>
              <a:gd name="connsiteX0" fmla="*/ 3620796 w 16376435"/>
              <a:gd name="connsiteY0" fmla="*/ 1587500 h 11578439"/>
              <a:gd name="connsiteX1" fmla="*/ 3335046 w 16376435"/>
              <a:gd name="connsiteY1" fmla="*/ 1933575 h 11578439"/>
              <a:gd name="connsiteX2" fmla="*/ 3601746 w 16376435"/>
              <a:gd name="connsiteY2" fmla="*/ 1981200 h 11578439"/>
              <a:gd name="connsiteX3" fmla="*/ 3871621 w 16376435"/>
              <a:gd name="connsiteY3" fmla="*/ 2016125 h 11578439"/>
              <a:gd name="connsiteX4" fmla="*/ 4176421 w 16376435"/>
              <a:gd name="connsiteY4" fmla="*/ 2244725 h 11578439"/>
              <a:gd name="connsiteX5" fmla="*/ 4462171 w 16376435"/>
              <a:gd name="connsiteY5" fmla="*/ 2216150 h 11578439"/>
              <a:gd name="connsiteX6" fmla="*/ 4868571 w 16376435"/>
              <a:gd name="connsiteY6" fmla="*/ 2346325 h 11578439"/>
              <a:gd name="connsiteX7" fmla="*/ 10139 w 16376435"/>
              <a:gd name="connsiteY7" fmla="*/ 4070665 h 11578439"/>
              <a:gd name="connsiteX8" fmla="*/ 1181848 w 16376435"/>
              <a:gd name="connsiteY8" fmla="*/ 4048468 h 11578439"/>
              <a:gd name="connsiteX9" fmla="*/ 1650503 w 16376435"/>
              <a:gd name="connsiteY9" fmla="*/ 8015352 h 11578439"/>
              <a:gd name="connsiteX10" fmla="*/ 1669556 w 16376435"/>
              <a:gd name="connsiteY10" fmla="*/ 8348797 h 11578439"/>
              <a:gd name="connsiteX11" fmla="*/ 2164916 w 16376435"/>
              <a:gd name="connsiteY11" fmla="*/ 11578439 h 11578439"/>
              <a:gd name="connsiteX12" fmla="*/ 3060375 w 16376435"/>
              <a:gd name="connsiteY12" fmla="*/ 11130672 h 11578439"/>
              <a:gd name="connsiteX13" fmla="*/ 2955586 w 16376435"/>
              <a:gd name="connsiteY13" fmla="*/ 10177977 h 11578439"/>
              <a:gd name="connsiteX14" fmla="*/ 2860325 w 16376435"/>
              <a:gd name="connsiteY14" fmla="*/ 9787370 h 11578439"/>
              <a:gd name="connsiteX15" fmla="*/ 3365212 w 16376435"/>
              <a:gd name="connsiteY15" fmla="*/ 9168116 h 11578439"/>
              <a:gd name="connsiteX16" fmla="*/ 3655372 w 16376435"/>
              <a:gd name="connsiteY16" fmla="*/ 9050174 h 11578439"/>
              <a:gd name="connsiteX17" fmla="*/ 3239353 w 16376435"/>
              <a:gd name="connsiteY17" fmla="*/ 8631011 h 11578439"/>
              <a:gd name="connsiteX18" fmla="*/ 3442515 w 16376435"/>
              <a:gd name="connsiteY18" fmla="*/ 8033994 h 11578439"/>
              <a:gd name="connsiteX19" fmla="*/ 4083905 w 16376435"/>
              <a:gd name="connsiteY19" fmla="*/ 7649769 h 11578439"/>
              <a:gd name="connsiteX20" fmla="*/ 4029891 w 16376435"/>
              <a:gd name="connsiteY20" fmla="*/ 7297340 h 11578439"/>
              <a:gd name="connsiteX21" fmla="*/ 4487135 w 16376435"/>
              <a:gd name="connsiteY21" fmla="*/ 7221154 h 11578439"/>
              <a:gd name="connsiteX22" fmla="*/ 4963373 w 16376435"/>
              <a:gd name="connsiteY22" fmla="*/ 6801987 h 11578439"/>
              <a:gd name="connsiteX23" fmla="*/ 5296733 w 16376435"/>
              <a:gd name="connsiteY23" fmla="*/ 6544722 h 11578439"/>
              <a:gd name="connsiteX24" fmla="*/ 6030201 w 16376435"/>
              <a:gd name="connsiteY24" fmla="*/ 6601830 h 11578439"/>
              <a:gd name="connsiteX25" fmla="*/ 7535284 w 16376435"/>
              <a:gd name="connsiteY25" fmla="*/ 5001301 h 11578439"/>
              <a:gd name="connsiteX26" fmla="*/ 7935331 w 16376435"/>
              <a:gd name="connsiteY26" fmla="*/ 4886908 h 11578439"/>
              <a:gd name="connsiteX27" fmla="*/ 8499812 w 16376435"/>
              <a:gd name="connsiteY27" fmla="*/ 4299840 h 11578439"/>
              <a:gd name="connsiteX28" fmla="*/ 9059374 w 16376435"/>
              <a:gd name="connsiteY28" fmla="*/ 3924631 h 11578439"/>
              <a:gd name="connsiteX29" fmla="*/ 10097697 w 16376435"/>
              <a:gd name="connsiteY29" fmla="*/ 2952794 h 11578439"/>
              <a:gd name="connsiteX30" fmla="*/ 10786091 w 16376435"/>
              <a:gd name="connsiteY30" fmla="*/ 2489716 h 11578439"/>
              <a:gd name="connsiteX31" fmla="*/ 11850469 w 16376435"/>
              <a:gd name="connsiteY31" fmla="*/ 2123813 h 11578439"/>
              <a:gd name="connsiteX32" fmla="*/ 13069746 w 16376435"/>
              <a:gd name="connsiteY32" fmla="*/ 2352263 h 11578439"/>
              <a:gd name="connsiteX33" fmla="*/ 13804681 w 16376435"/>
              <a:gd name="connsiteY33" fmla="*/ 2581807 h 11578439"/>
              <a:gd name="connsiteX34" fmla="*/ 14947751 w 16376435"/>
              <a:gd name="connsiteY34" fmla="*/ 2391438 h 11578439"/>
              <a:gd name="connsiteX35" fmla="*/ 15804865 w 16376435"/>
              <a:gd name="connsiteY35" fmla="*/ 2829814 h 11578439"/>
              <a:gd name="connsiteX36" fmla="*/ 16338256 w 16376435"/>
              <a:gd name="connsiteY36" fmla="*/ 2982317 h 11578439"/>
              <a:gd name="connsiteX37" fmla="*/ 16376435 w 16376435"/>
              <a:gd name="connsiteY37" fmla="*/ 2487131 h 11578439"/>
              <a:gd name="connsiteX38" fmla="*/ 15149073 w 16376435"/>
              <a:gd name="connsiteY38" fmla="*/ 1975258 h 11578439"/>
              <a:gd name="connsiteX39" fmla="*/ 13785503 w 16376435"/>
              <a:gd name="connsiteY39" fmla="*/ 1801178 h 11578439"/>
              <a:gd name="connsiteX40" fmla="*/ 12871105 w 16376435"/>
              <a:gd name="connsiteY40" fmla="*/ 1763338 h 11578439"/>
              <a:gd name="connsiteX41" fmla="*/ 11812296 w 16376435"/>
              <a:gd name="connsiteY41" fmla="*/ 542925 h 11578439"/>
              <a:gd name="connsiteX42" fmla="*/ 11116971 w 16376435"/>
              <a:gd name="connsiteY42" fmla="*/ 523875 h 11578439"/>
              <a:gd name="connsiteX43" fmla="*/ 10412121 w 16376435"/>
              <a:gd name="connsiteY43" fmla="*/ 419100 h 11578439"/>
              <a:gd name="connsiteX44" fmla="*/ 9973971 w 16376435"/>
              <a:gd name="connsiteY44" fmla="*/ 142875 h 11578439"/>
              <a:gd name="connsiteX45" fmla="*/ 9726321 w 16376435"/>
              <a:gd name="connsiteY45" fmla="*/ 0 h 11578439"/>
              <a:gd name="connsiteX46" fmla="*/ 9269121 w 16376435"/>
              <a:gd name="connsiteY46" fmla="*/ 114300 h 11578439"/>
              <a:gd name="connsiteX47" fmla="*/ 8726196 w 16376435"/>
              <a:gd name="connsiteY47" fmla="*/ 361950 h 11578439"/>
              <a:gd name="connsiteX48" fmla="*/ 8164221 w 16376435"/>
              <a:gd name="connsiteY48" fmla="*/ 428625 h 11578439"/>
              <a:gd name="connsiteX49" fmla="*/ 7602246 w 16376435"/>
              <a:gd name="connsiteY49" fmla="*/ 723900 h 11578439"/>
              <a:gd name="connsiteX50" fmla="*/ 7249821 w 16376435"/>
              <a:gd name="connsiteY50" fmla="*/ 866775 h 11578439"/>
              <a:gd name="connsiteX51" fmla="*/ 6992646 w 16376435"/>
              <a:gd name="connsiteY51" fmla="*/ 1181100 h 11578439"/>
              <a:gd name="connsiteX52" fmla="*/ 6846596 w 16376435"/>
              <a:gd name="connsiteY52" fmla="*/ 1533525 h 11578439"/>
              <a:gd name="connsiteX53" fmla="*/ 6519571 w 16376435"/>
              <a:gd name="connsiteY53" fmla="*/ 1670050 h 11578439"/>
              <a:gd name="connsiteX54" fmla="*/ 6106821 w 16376435"/>
              <a:gd name="connsiteY54" fmla="*/ 1838325 h 11578439"/>
              <a:gd name="connsiteX55" fmla="*/ 5865521 w 16376435"/>
              <a:gd name="connsiteY55" fmla="*/ 2073275 h 11578439"/>
              <a:gd name="connsiteX56" fmla="*/ 5382921 w 16376435"/>
              <a:gd name="connsiteY56" fmla="*/ 2124075 h 11578439"/>
              <a:gd name="connsiteX57" fmla="*/ 4944771 w 16376435"/>
              <a:gd name="connsiteY57" fmla="*/ 2025650 h 11578439"/>
              <a:gd name="connsiteX58" fmla="*/ 4589171 w 16376435"/>
              <a:gd name="connsiteY58" fmla="*/ 2105025 h 11578439"/>
              <a:gd name="connsiteX59" fmla="*/ 3982746 w 16376435"/>
              <a:gd name="connsiteY59" fmla="*/ 1838325 h 11578439"/>
              <a:gd name="connsiteX60" fmla="*/ 3620796 w 16376435"/>
              <a:gd name="connsiteY60" fmla="*/ 1587500 h 11578439"/>
              <a:gd name="connsiteX0" fmla="*/ 3620796 w 16376435"/>
              <a:gd name="connsiteY0" fmla="*/ 1587500 h 11578439"/>
              <a:gd name="connsiteX1" fmla="*/ 3335046 w 16376435"/>
              <a:gd name="connsiteY1" fmla="*/ 1933575 h 11578439"/>
              <a:gd name="connsiteX2" fmla="*/ 3601746 w 16376435"/>
              <a:gd name="connsiteY2" fmla="*/ 1981200 h 11578439"/>
              <a:gd name="connsiteX3" fmla="*/ 3871621 w 16376435"/>
              <a:gd name="connsiteY3" fmla="*/ 2016125 h 11578439"/>
              <a:gd name="connsiteX4" fmla="*/ 4176421 w 16376435"/>
              <a:gd name="connsiteY4" fmla="*/ 2244725 h 11578439"/>
              <a:gd name="connsiteX5" fmla="*/ 4462171 w 16376435"/>
              <a:gd name="connsiteY5" fmla="*/ 2216150 h 11578439"/>
              <a:gd name="connsiteX6" fmla="*/ 4868571 w 16376435"/>
              <a:gd name="connsiteY6" fmla="*/ 2346325 h 11578439"/>
              <a:gd name="connsiteX7" fmla="*/ 10139 w 16376435"/>
              <a:gd name="connsiteY7" fmla="*/ 4070665 h 11578439"/>
              <a:gd name="connsiteX8" fmla="*/ 1181848 w 16376435"/>
              <a:gd name="connsiteY8" fmla="*/ 4048468 h 11578439"/>
              <a:gd name="connsiteX9" fmla="*/ 1650503 w 16376435"/>
              <a:gd name="connsiteY9" fmla="*/ 8015352 h 11578439"/>
              <a:gd name="connsiteX10" fmla="*/ 1669556 w 16376435"/>
              <a:gd name="connsiteY10" fmla="*/ 8348797 h 11578439"/>
              <a:gd name="connsiteX11" fmla="*/ 2164916 w 16376435"/>
              <a:gd name="connsiteY11" fmla="*/ 11578439 h 11578439"/>
              <a:gd name="connsiteX12" fmla="*/ 3060375 w 16376435"/>
              <a:gd name="connsiteY12" fmla="*/ 11130672 h 11578439"/>
              <a:gd name="connsiteX13" fmla="*/ 2955586 w 16376435"/>
              <a:gd name="connsiteY13" fmla="*/ 10177977 h 11578439"/>
              <a:gd name="connsiteX14" fmla="*/ 2860325 w 16376435"/>
              <a:gd name="connsiteY14" fmla="*/ 9787370 h 11578439"/>
              <a:gd name="connsiteX15" fmla="*/ 3365212 w 16376435"/>
              <a:gd name="connsiteY15" fmla="*/ 9168116 h 11578439"/>
              <a:gd name="connsiteX16" fmla="*/ 3655372 w 16376435"/>
              <a:gd name="connsiteY16" fmla="*/ 9050174 h 11578439"/>
              <a:gd name="connsiteX17" fmla="*/ 3239353 w 16376435"/>
              <a:gd name="connsiteY17" fmla="*/ 8631011 h 11578439"/>
              <a:gd name="connsiteX18" fmla="*/ 3442515 w 16376435"/>
              <a:gd name="connsiteY18" fmla="*/ 8033994 h 11578439"/>
              <a:gd name="connsiteX19" fmla="*/ 4083905 w 16376435"/>
              <a:gd name="connsiteY19" fmla="*/ 7649769 h 11578439"/>
              <a:gd name="connsiteX20" fmla="*/ 4029891 w 16376435"/>
              <a:gd name="connsiteY20" fmla="*/ 7297340 h 11578439"/>
              <a:gd name="connsiteX21" fmla="*/ 4487135 w 16376435"/>
              <a:gd name="connsiteY21" fmla="*/ 7221154 h 11578439"/>
              <a:gd name="connsiteX22" fmla="*/ 4963373 w 16376435"/>
              <a:gd name="connsiteY22" fmla="*/ 6801987 h 11578439"/>
              <a:gd name="connsiteX23" fmla="*/ 5296733 w 16376435"/>
              <a:gd name="connsiteY23" fmla="*/ 6544722 h 11578439"/>
              <a:gd name="connsiteX24" fmla="*/ 6030201 w 16376435"/>
              <a:gd name="connsiteY24" fmla="*/ 6601830 h 11578439"/>
              <a:gd name="connsiteX25" fmla="*/ 7535284 w 16376435"/>
              <a:gd name="connsiteY25" fmla="*/ 5001301 h 11578439"/>
              <a:gd name="connsiteX26" fmla="*/ 7935331 w 16376435"/>
              <a:gd name="connsiteY26" fmla="*/ 4886908 h 11578439"/>
              <a:gd name="connsiteX27" fmla="*/ 8499812 w 16376435"/>
              <a:gd name="connsiteY27" fmla="*/ 4299840 h 11578439"/>
              <a:gd name="connsiteX28" fmla="*/ 9059374 w 16376435"/>
              <a:gd name="connsiteY28" fmla="*/ 3924631 h 11578439"/>
              <a:gd name="connsiteX29" fmla="*/ 10097697 w 16376435"/>
              <a:gd name="connsiteY29" fmla="*/ 2952794 h 11578439"/>
              <a:gd name="connsiteX30" fmla="*/ 10786091 w 16376435"/>
              <a:gd name="connsiteY30" fmla="*/ 2489716 h 11578439"/>
              <a:gd name="connsiteX31" fmla="*/ 11850469 w 16376435"/>
              <a:gd name="connsiteY31" fmla="*/ 2123813 h 11578439"/>
              <a:gd name="connsiteX32" fmla="*/ 13069746 w 16376435"/>
              <a:gd name="connsiteY32" fmla="*/ 2352263 h 11578439"/>
              <a:gd name="connsiteX33" fmla="*/ 13804681 w 16376435"/>
              <a:gd name="connsiteY33" fmla="*/ 2581807 h 11578439"/>
              <a:gd name="connsiteX34" fmla="*/ 14947751 w 16376435"/>
              <a:gd name="connsiteY34" fmla="*/ 2391438 h 11578439"/>
              <a:gd name="connsiteX35" fmla="*/ 15804865 w 16376435"/>
              <a:gd name="connsiteY35" fmla="*/ 2829814 h 11578439"/>
              <a:gd name="connsiteX36" fmla="*/ 16338256 w 16376435"/>
              <a:gd name="connsiteY36" fmla="*/ 2982317 h 11578439"/>
              <a:gd name="connsiteX37" fmla="*/ 16376435 w 16376435"/>
              <a:gd name="connsiteY37" fmla="*/ 2487131 h 11578439"/>
              <a:gd name="connsiteX38" fmla="*/ 15149073 w 16376435"/>
              <a:gd name="connsiteY38" fmla="*/ 1975258 h 11578439"/>
              <a:gd name="connsiteX39" fmla="*/ 13785503 w 16376435"/>
              <a:gd name="connsiteY39" fmla="*/ 1801178 h 11578439"/>
              <a:gd name="connsiteX40" fmla="*/ 12871105 w 16376435"/>
              <a:gd name="connsiteY40" fmla="*/ 1763338 h 11578439"/>
              <a:gd name="connsiteX41" fmla="*/ 11736087 w 16376435"/>
              <a:gd name="connsiteY41" fmla="*/ 828733 h 11578439"/>
              <a:gd name="connsiteX42" fmla="*/ 11116971 w 16376435"/>
              <a:gd name="connsiteY42" fmla="*/ 523875 h 11578439"/>
              <a:gd name="connsiteX43" fmla="*/ 10412121 w 16376435"/>
              <a:gd name="connsiteY43" fmla="*/ 419100 h 11578439"/>
              <a:gd name="connsiteX44" fmla="*/ 9973971 w 16376435"/>
              <a:gd name="connsiteY44" fmla="*/ 142875 h 11578439"/>
              <a:gd name="connsiteX45" fmla="*/ 9726321 w 16376435"/>
              <a:gd name="connsiteY45" fmla="*/ 0 h 11578439"/>
              <a:gd name="connsiteX46" fmla="*/ 9269121 w 16376435"/>
              <a:gd name="connsiteY46" fmla="*/ 114300 h 11578439"/>
              <a:gd name="connsiteX47" fmla="*/ 8726196 w 16376435"/>
              <a:gd name="connsiteY47" fmla="*/ 361950 h 11578439"/>
              <a:gd name="connsiteX48" fmla="*/ 8164221 w 16376435"/>
              <a:gd name="connsiteY48" fmla="*/ 428625 h 11578439"/>
              <a:gd name="connsiteX49" fmla="*/ 7602246 w 16376435"/>
              <a:gd name="connsiteY49" fmla="*/ 723900 h 11578439"/>
              <a:gd name="connsiteX50" fmla="*/ 7249821 w 16376435"/>
              <a:gd name="connsiteY50" fmla="*/ 866775 h 11578439"/>
              <a:gd name="connsiteX51" fmla="*/ 6992646 w 16376435"/>
              <a:gd name="connsiteY51" fmla="*/ 1181100 h 11578439"/>
              <a:gd name="connsiteX52" fmla="*/ 6846596 w 16376435"/>
              <a:gd name="connsiteY52" fmla="*/ 1533525 h 11578439"/>
              <a:gd name="connsiteX53" fmla="*/ 6519571 w 16376435"/>
              <a:gd name="connsiteY53" fmla="*/ 1670050 h 11578439"/>
              <a:gd name="connsiteX54" fmla="*/ 6106821 w 16376435"/>
              <a:gd name="connsiteY54" fmla="*/ 1838325 h 11578439"/>
              <a:gd name="connsiteX55" fmla="*/ 5865521 w 16376435"/>
              <a:gd name="connsiteY55" fmla="*/ 2073275 h 11578439"/>
              <a:gd name="connsiteX56" fmla="*/ 5382921 w 16376435"/>
              <a:gd name="connsiteY56" fmla="*/ 2124075 h 11578439"/>
              <a:gd name="connsiteX57" fmla="*/ 4944771 w 16376435"/>
              <a:gd name="connsiteY57" fmla="*/ 2025650 h 11578439"/>
              <a:gd name="connsiteX58" fmla="*/ 4589171 w 16376435"/>
              <a:gd name="connsiteY58" fmla="*/ 2105025 h 11578439"/>
              <a:gd name="connsiteX59" fmla="*/ 3982746 w 16376435"/>
              <a:gd name="connsiteY59" fmla="*/ 1838325 h 11578439"/>
              <a:gd name="connsiteX60" fmla="*/ 3620796 w 16376435"/>
              <a:gd name="connsiteY60" fmla="*/ 1587500 h 11578439"/>
              <a:gd name="connsiteX0" fmla="*/ 3620796 w 16376435"/>
              <a:gd name="connsiteY0" fmla="*/ 1587500 h 11578439"/>
              <a:gd name="connsiteX1" fmla="*/ 3335046 w 16376435"/>
              <a:gd name="connsiteY1" fmla="*/ 1933575 h 11578439"/>
              <a:gd name="connsiteX2" fmla="*/ 3601746 w 16376435"/>
              <a:gd name="connsiteY2" fmla="*/ 1981200 h 11578439"/>
              <a:gd name="connsiteX3" fmla="*/ 3871621 w 16376435"/>
              <a:gd name="connsiteY3" fmla="*/ 2016125 h 11578439"/>
              <a:gd name="connsiteX4" fmla="*/ 4176421 w 16376435"/>
              <a:gd name="connsiteY4" fmla="*/ 2244725 h 11578439"/>
              <a:gd name="connsiteX5" fmla="*/ 4462171 w 16376435"/>
              <a:gd name="connsiteY5" fmla="*/ 2216150 h 11578439"/>
              <a:gd name="connsiteX6" fmla="*/ 4868571 w 16376435"/>
              <a:gd name="connsiteY6" fmla="*/ 2346325 h 11578439"/>
              <a:gd name="connsiteX7" fmla="*/ 10139 w 16376435"/>
              <a:gd name="connsiteY7" fmla="*/ 4070665 h 11578439"/>
              <a:gd name="connsiteX8" fmla="*/ 1181848 w 16376435"/>
              <a:gd name="connsiteY8" fmla="*/ 4048468 h 11578439"/>
              <a:gd name="connsiteX9" fmla="*/ 1650503 w 16376435"/>
              <a:gd name="connsiteY9" fmla="*/ 8015352 h 11578439"/>
              <a:gd name="connsiteX10" fmla="*/ 1669556 w 16376435"/>
              <a:gd name="connsiteY10" fmla="*/ 8348797 h 11578439"/>
              <a:gd name="connsiteX11" fmla="*/ 2164916 w 16376435"/>
              <a:gd name="connsiteY11" fmla="*/ 11578439 h 11578439"/>
              <a:gd name="connsiteX12" fmla="*/ 3060375 w 16376435"/>
              <a:gd name="connsiteY12" fmla="*/ 11130672 h 11578439"/>
              <a:gd name="connsiteX13" fmla="*/ 2955586 w 16376435"/>
              <a:gd name="connsiteY13" fmla="*/ 10177977 h 11578439"/>
              <a:gd name="connsiteX14" fmla="*/ 2860325 w 16376435"/>
              <a:gd name="connsiteY14" fmla="*/ 9787370 h 11578439"/>
              <a:gd name="connsiteX15" fmla="*/ 3365212 w 16376435"/>
              <a:gd name="connsiteY15" fmla="*/ 9168116 h 11578439"/>
              <a:gd name="connsiteX16" fmla="*/ 3655372 w 16376435"/>
              <a:gd name="connsiteY16" fmla="*/ 9050174 h 11578439"/>
              <a:gd name="connsiteX17" fmla="*/ 3239353 w 16376435"/>
              <a:gd name="connsiteY17" fmla="*/ 8631011 h 11578439"/>
              <a:gd name="connsiteX18" fmla="*/ 3442515 w 16376435"/>
              <a:gd name="connsiteY18" fmla="*/ 8033994 h 11578439"/>
              <a:gd name="connsiteX19" fmla="*/ 4083905 w 16376435"/>
              <a:gd name="connsiteY19" fmla="*/ 7649769 h 11578439"/>
              <a:gd name="connsiteX20" fmla="*/ 4029891 w 16376435"/>
              <a:gd name="connsiteY20" fmla="*/ 7297340 h 11578439"/>
              <a:gd name="connsiteX21" fmla="*/ 4487135 w 16376435"/>
              <a:gd name="connsiteY21" fmla="*/ 7221154 h 11578439"/>
              <a:gd name="connsiteX22" fmla="*/ 4963373 w 16376435"/>
              <a:gd name="connsiteY22" fmla="*/ 6801987 h 11578439"/>
              <a:gd name="connsiteX23" fmla="*/ 5296733 w 16376435"/>
              <a:gd name="connsiteY23" fmla="*/ 6544722 h 11578439"/>
              <a:gd name="connsiteX24" fmla="*/ 6030201 w 16376435"/>
              <a:gd name="connsiteY24" fmla="*/ 6601830 h 11578439"/>
              <a:gd name="connsiteX25" fmla="*/ 7535284 w 16376435"/>
              <a:gd name="connsiteY25" fmla="*/ 5001301 h 11578439"/>
              <a:gd name="connsiteX26" fmla="*/ 7935331 w 16376435"/>
              <a:gd name="connsiteY26" fmla="*/ 4886908 h 11578439"/>
              <a:gd name="connsiteX27" fmla="*/ 8499812 w 16376435"/>
              <a:gd name="connsiteY27" fmla="*/ 4299840 h 11578439"/>
              <a:gd name="connsiteX28" fmla="*/ 9059374 w 16376435"/>
              <a:gd name="connsiteY28" fmla="*/ 3924631 h 11578439"/>
              <a:gd name="connsiteX29" fmla="*/ 10097697 w 16376435"/>
              <a:gd name="connsiteY29" fmla="*/ 2952794 h 11578439"/>
              <a:gd name="connsiteX30" fmla="*/ 10786091 w 16376435"/>
              <a:gd name="connsiteY30" fmla="*/ 2489716 h 11578439"/>
              <a:gd name="connsiteX31" fmla="*/ 11850469 w 16376435"/>
              <a:gd name="connsiteY31" fmla="*/ 2123813 h 11578439"/>
              <a:gd name="connsiteX32" fmla="*/ 13069746 w 16376435"/>
              <a:gd name="connsiteY32" fmla="*/ 2352263 h 11578439"/>
              <a:gd name="connsiteX33" fmla="*/ 13804681 w 16376435"/>
              <a:gd name="connsiteY33" fmla="*/ 2581807 h 11578439"/>
              <a:gd name="connsiteX34" fmla="*/ 14947751 w 16376435"/>
              <a:gd name="connsiteY34" fmla="*/ 2391438 h 11578439"/>
              <a:gd name="connsiteX35" fmla="*/ 15804865 w 16376435"/>
              <a:gd name="connsiteY35" fmla="*/ 2829814 h 11578439"/>
              <a:gd name="connsiteX36" fmla="*/ 16338256 w 16376435"/>
              <a:gd name="connsiteY36" fmla="*/ 2982317 h 11578439"/>
              <a:gd name="connsiteX37" fmla="*/ 16376435 w 16376435"/>
              <a:gd name="connsiteY37" fmla="*/ 2487131 h 11578439"/>
              <a:gd name="connsiteX38" fmla="*/ 15149073 w 16376435"/>
              <a:gd name="connsiteY38" fmla="*/ 1975258 h 11578439"/>
              <a:gd name="connsiteX39" fmla="*/ 13785503 w 16376435"/>
              <a:gd name="connsiteY39" fmla="*/ 1801178 h 11578439"/>
              <a:gd name="connsiteX40" fmla="*/ 12871105 w 16376435"/>
              <a:gd name="connsiteY40" fmla="*/ 1763338 h 11578439"/>
              <a:gd name="connsiteX41" fmla="*/ 11736087 w 16376435"/>
              <a:gd name="connsiteY41" fmla="*/ 828733 h 11578439"/>
              <a:gd name="connsiteX42" fmla="*/ 11478966 w 16376435"/>
              <a:gd name="connsiteY42" fmla="*/ 104688 h 11578439"/>
              <a:gd name="connsiteX43" fmla="*/ 10412121 w 16376435"/>
              <a:gd name="connsiteY43" fmla="*/ 419100 h 11578439"/>
              <a:gd name="connsiteX44" fmla="*/ 9973971 w 16376435"/>
              <a:gd name="connsiteY44" fmla="*/ 142875 h 11578439"/>
              <a:gd name="connsiteX45" fmla="*/ 9726321 w 16376435"/>
              <a:gd name="connsiteY45" fmla="*/ 0 h 11578439"/>
              <a:gd name="connsiteX46" fmla="*/ 9269121 w 16376435"/>
              <a:gd name="connsiteY46" fmla="*/ 114300 h 11578439"/>
              <a:gd name="connsiteX47" fmla="*/ 8726196 w 16376435"/>
              <a:gd name="connsiteY47" fmla="*/ 361950 h 11578439"/>
              <a:gd name="connsiteX48" fmla="*/ 8164221 w 16376435"/>
              <a:gd name="connsiteY48" fmla="*/ 428625 h 11578439"/>
              <a:gd name="connsiteX49" fmla="*/ 7602246 w 16376435"/>
              <a:gd name="connsiteY49" fmla="*/ 723900 h 11578439"/>
              <a:gd name="connsiteX50" fmla="*/ 7249821 w 16376435"/>
              <a:gd name="connsiteY50" fmla="*/ 866775 h 11578439"/>
              <a:gd name="connsiteX51" fmla="*/ 6992646 w 16376435"/>
              <a:gd name="connsiteY51" fmla="*/ 1181100 h 11578439"/>
              <a:gd name="connsiteX52" fmla="*/ 6846596 w 16376435"/>
              <a:gd name="connsiteY52" fmla="*/ 1533525 h 11578439"/>
              <a:gd name="connsiteX53" fmla="*/ 6519571 w 16376435"/>
              <a:gd name="connsiteY53" fmla="*/ 1670050 h 11578439"/>
              <a:gd name="connsiteX54" fmla="*/ 6106821 w 16376435"/>
              <a:gd name="connsiteY54" fmla="*/ 1838325 h 11578439"/>
              <a:gd name="connsiteX55" fmla="*/ 5865521 w 16376435"/>
              <a:gd name="connsiteY55" fmla="*/ 2073275 h 11578439"/>
              <a:gd name="connsiteX56" fmla="*/ 5382921 w 16376435"/>
              <a:gd name="connsiteY56" fmla="*/ 2124075 h 11578439"/>
              <a:gd name="connsiteX57" fmla="*/ 4944771 w 16376435"/>
              <a:gd name="connsiteY57" fmla="*/ 2025650 h 11578439"/>
              <a:gd name="connsiteX58" fmla="*/ 4589171 w 16376435"/>
              <a:gd name="connsiteY58" fmla="*/ 2105025 h 11578439"/>
              <a:gd name="connsiteX59" fmla="*/ 3982746 w 16376435"/>
              <a:gd name="connsiteY59" fmla="*/ 1838325 h 11578439"/>
              <a:gd name="connsiteX60" fmla="*/ 3620796 w 16376435"/>
              <a:gd name="connsiteY60" fmla="*/ 1587500 h 11578439"/>
              <a:gd name="connsiteX0" fmla="*/ 3620796 w 16376435"/>
              <a:gd name="connsiteY0" fmla="*/ 2826092 h 12817031"/>
              <a:gd name="connsiteX1" fmla="*/ 3335046 w 16376435"/>
              <a:gd name="connsiteY1" fmla="*/ 3172167 h 12817031"/>
              <a:gd name="connsiteX2" fmla="*/ 3601746 w 16376435"/>
              <a:gd name="connsiteY2" fmla="*/ 3219792 h 12817031"/>
              <a:gd name="connsiteX3" fmla="*/ 3871621 w 16376435"/>
              <a:gd name="connsiteY3" fmla="*/ 3254717 h 12817031"/>
              <a:gd name="connsiteX4" fmla="*/ 4176421 w 16376435"/>
              <a:gd name="connsiteY4" fmla="*/ 3483317 h 12817031"/>
              <a:gd name="connsiteX5" fmla="*/ 4462171 w 16376435"/>
              <a:gd name="connsiteY5" fmla="*/ 3454742 h 12817031"/>
              <a:gd name="connsiteX6" fmla="*/ 4868571 w 16376435"/>
              <a:gd name="connsiteY6" fmla="*/ 3584917 h 12817031"/>
              <a:gd name="connsiteX7" fmla="*/ 10139 w 16376435"/>
              <a:gd name="connsiteY7" fmla="*/ 5309257 h 12817031"/>
              <a:gd name="connsiteX8" fmla="*/ 1181848 w 16376435"/>
              <a:gd name="connsiteY8" fmla="*/ 5287060 h 12817031"/>
              <a:gd name="connsiteX9" fmla="*/ 1650503 w 16376435"/>
              <a:gd name="connsiteY9" fmla="*/ 9253944 h 12817031"/>
              <a:gd name="connsiteX10" fmla="*/ 1669556 w 16376435"/>
              <a:gd name="connsiteY10" fmla="*/ 9587389 h 12817031"/>
              <a:gd name="connsiteX11" fmla="*/ 2164916 w 16376435"/>
              <a:gd name="connsiteY11" fmla="*/ 12817031 h 12817031"/>
              <a:gd name="connsiteX12" fmla="*/ 3060375 w 16376435"/>
              <a:gd name="connsiteY12" fmla="*/ 12369264 h 12817031"/>
              <a:gd name="connsiteX13" fmla="*/ 2955586 w 16376435"/>
              <a:gd name="connsiteY13" fmla="*/ 11416569 h 12817031"/>
              <a:gd name="connsiteX14" fmla="*/ 2860325 w 16376435"/>
              <a:gd name="connsiteY14" fmla="*/ 11025962 h 12817031"/>
              <a:gd name="connsiteX15" fmla="*/ 3365212 w 16376435"/>
              <a:gd name="connsiteY15" fmla="*/ 10406708 h 12817031"/>
              <a:gd name="connsiteX16" fmla="*/ 3655372 w 16376435"/>
              <a:gd name="connsiteY16" fmla="*/ 10288766 h 12817031"/>
              <a:gd name="connsiteX17" fmla="*/ 3239353 w 16376435"/>
              <a:gd name="connsiteY17" fmla="*/ 9869603 h 12817031"/>
              <a:gd name="connsiteX18" fmla="*/ 3442515 w 16376435"/>
              <a:gd name="connsiteY18" fmla="*/ 9272586 h 12817031"/>
              <a:gd name="connsiteX19" fmla="*/ 4083905 w 16376435"/>
              <a:gd name="connsiteY19" fmla="*/ 8888361 h 12817031"/>
              <a:gd name="connsiteX20" fmla="*/ 4029891 w 16376435"/>
              <a:gd name="connsiteY20" fmla="*/ 8535932 h 12817031"/>
              <a:gd name="connsiteX21" fmla="*/ 4487135 w 16376435"/>
              <a:gd name="connsiteY21" fmla="*/ 8459746 h 12817031"/>
              <a:gd name="connsiteX22" fmla="*/ 4963373 w 16376435"/>
              <a:gd name="connsiteY22" fmla="*/ 8040579 h 12817031"/>
              <a:gd name="connsiteX23" fmla="*/ 5296733 w 16376435"/>
              <a:gd name="connsiteY23" fmla="*/ 7783314 h 12817031"/>
              <a:gd name="connsiteX24" fmla="*/ 6030201 w 16376435"/>
              <a:gd name="connsiteY24" fmla="*/ 7840422 h 12817031"/>
              <a:gd name="connsiteX25" fmla="*/ 7535284 w 16376435"/>
              <a:gd name="connsiteY25" fmla="*/ 6239893 h 12817031"/>
              <a:gd name="connsiteX26" fmla="*/ 7935331 w 16376435"/>
              <a:gd name="connsiteY26" fmla="*/ 6125500 h 12817031"/>
              <a:gd name="connsiteX27" fmla="*/ 8499812 w 16376435"/>
              <a:gd name="connsiteY27" fmla="*/ 5538432 h 12817031"/>
              <a:gd name="connsiteX28" fmla="*/ 9059374 w 16376435"/>
              <a:gd name="connsiteY28" fmla="*/ 5163223 h 12817031"/>
              <a:gd name="connsiteX29" fmla="*/ 10097697 w 16376435"/>
              <a:gd name="connsiteY29" fmla="*/ 4191386 h 12817031"/>
              <a:gd name="connsiteX30" fmla="*/ 10786091 w 16376435"/>
              <a:gd name="connsiteY30" fmla="*/ 3728308 h 12817031"/>
              <a:gd name="connsiteX31" fmla="*/ 11850469 w 16376435"/>
              <a:gd name="connsiteY31" fmla="*/ 3362405 h 12817031"/>
              <a:gd name="connsiteX32" fmla="*/ 13069746 w 16376435"/>
              <a:gd name="connsiteY32" fmla="*/ 3590855 h 12817031"/>
              <a:gd name="connsiteX33" fmla="*/ 13804681 w 16376435"/>
              <a:gd name="connsiteY33" fmla="*/ 3820399 h 12817031"/>
              <a:gd name="connsiteX34" fmla="*/ 14947751 w 16376435"/>
              <a:gd name="connsiteY34" fmla="*/ 3630030 h 12817031"/>
              <a:gd name="connsiteX35" fmla="*/ 15804865 w 16376435"/>
              <a:gd name="connsiteY35" fmla="*/ 4068406 h 12817031"/>
              <a:gd name="connsiteX36" fmla="*/ 16338256 w 16376435"/>
              <a:gd name="connsiteY36" fmla="*/ 4220909 h 12817031"/>
              <a:gd name="connsiteX37" fmla="*/ 16376435 w 16376435"/>
              <a:gd name="connsiteY37" fmla="*/ 3725723 h 12817031"/>
              <a:gd name="connsiteX38" fmla="*/ 15149073 w 16376435"/>
              <a:gd name="connsiteY38" fmla="*/ 3213850 h 12817031"/>
              <a:gd name="connsiteX39" fmla="*/ 13785503 w 16376435"/>
              <a:gd name="connsiteY39" fmla="*/ 3039770 h 12817031"/>
              <a:gd name="connsiteX40" fmla="*/ 12871105 w 16376435"/>
              <a:gd name="connsiteY40" fmla="*/ 3001930 h 12817031"/>
              <a:gd name="connsiteX41" fmla="*/ 11736087 w 16376435"/>
              <a:gd name="connsiteY41" fmla="*/ 2067325 h 12817031"/>
              <a:gd name="connsiteX42" fmla="*/ 11478966 w 16376435"/>
              <a:gd name="connsiteY42" fmla="*/ 1343280 h 12817031"/>
              <a:gd name="connsiteX43" fmla="*/ 11802941 w 16376435"/>
              <a:gd name="connsiteY43" fmla="*/ 0 h 12817031"/>
              <a:gd name="connsiteX44" fmla="*/ 9973971 w 16376435"/>
              <a:gd name="connsiteY44" fmla="*/ 1381467 h 12817031"/>
              <a:gd name="connsiteX45" fmla="*/ 9726321 w 16376435"/>
              <a:gd name="connsiteY45" fmla="*/ 1238592 h 12817031"/>
              <a:gd name="connsiteX46" fmla="*/ 9269121 w 16376435"/>
              <a:gd name="connsiteY46" fmla="*/ 1352892 h 12817031"/>
              <a:gd name="connsiteX47" fmla="*/ 8726196 w 16376435"/>
              <a:gd name="connsiteY47" fmla="*/ 1600542 h 12817031"/>
              <a:gd name="connsiteX48" fmla="*/ 8164221 w 16376435"/>
              <a:gd name="connsiteY48" fmla="*/ 1667217 h 12817031"/>
              <a:gd name="connsiteX49" fmla="*/ 7602246 w 16376435"/>
              <a:gd name="connsiteY49" fmla="*/ 1962492 h 12817031"/>
              <a:gd name="connsiteX50" fmla="*/ 7249821 w 16376435"/>
              <a:gd name="connsiteY50" fmla="*/ 2105367 h 12817031"/>
              <a:gd name="connsiteX51" fmla="*/ 6992646 w 16376435"/>
              <a:gd name="connsiteY51" fmla="*/ 2419692 h 12817031"/>
              <a:gd name="connsiteX52" fmla="*/ 6846596 w 16376435"/>
              <a:gd name="connsiteY52" fmla="*/ 2772117 h 12817031"/>
              <a:gd name="connsiteX53" fmla="*/ 6519571 w 16376435"/>
              <a:gd name="connsiteY53" fmla="*/ 2908642 h 12817031"/>
              <a:gd name="connsiteX54" fmla="*/ 6106821 w 16376435"/>
              <a:gd name="connsiteY54" fmla="*/ 3076917 h 12817031"/>
              <a:gd name="connsiteX55" fmla="*/ 5865521 w 16376435"/>
              <a:gd name="connsiteY55" fmla="*/ 3311867 h 12817031"/>
              <a:gd name="connsiteX56" fmla="*/ 5382921 w 16376435"/>
              <a:gd name="connsiteY56" fmla="*/ 3362667 h 12817031"/>
              <a:gd name="connsiteX57" fmla="*/ 4944771 w 16376435"/>
              <a:gd name="connsiteY57" fmla="*/ 3264242 h 12817031"/>
              <a:gd name="connsiteX58" fmla="*/ 4589171 w 16376435"/>
              <a:gd name="connsiteY58" fmla="*/ 3343617 h 12817031"/>
              <a:gd name="connsiteX59" fmla="*/ 3982746 w 16376435"/>
              <a:gd name="connsiteY59" fmla="*/ 3076917 h 12817031"/>
              <a:gd name="connsiteX60" fmla="*/ 3620796 w 16376435"/>
              <a:gd name="connsiteY60" fmla="*/ 2826092 h 12817031"/>
              <a:gd name="connsiteX0" fmla="*/ 3620796 w 16376435"/>
              <a:gd name="connsiteY0" fmla="*/ 2826092 h 12817031"/>
              <a:gd name="connsiteX1" fmla="*/ 3335046 w 16376435"/>
              <a:gd name="connsiteY1" fmla="*/ 3172167 h 12817031"/>
              <a:gd name="connsiteX2" fmla="*/ 3601746 w 16376435"/>
              <a:gd name="connsiteY2" fmla="*/ 3219792 h 12817031"/>
              <a:gd name="connsiteX3" fmla="*/ 3871621 w 16376435"/>
              <a:gd name="connsiteY3" fmla="*/ 3254717 h 12817031"/>
              <a:gd name="connsiteX4" fmla="*/ 4176421 w 16376435"/>
              <a:gd name="connsiteY4" fmla="*/ 3483317 h 12817031"/>
              <a:gd name="connsiteX5" fmla="*/ 4462171 w 16376435"/>
              <a:gd name="connsiteY5" fmla="*/ 3454742 h 12817031"/>
              <a:gd name="connsiteX6" fmla="*/ 4868571 w 16376435"/>
              <a:gd name="connsiteY6" fmla="*/ 3584917 h 12817031"/>
              <a:gd name="connsiteX7" fmla="*/ 10139 w 16376435"/>
              <a:gd name="connsiteY7" fmla="*/ 5309257 h 12817031"/>
              <a:gd name="connsiteX8" fmla="*/ 1181848 w 16376435"/>
              <a:gd name="connsiteY8" fmla="*/ 5287060 h 12817031"/>
              <a:gd name="connsiteX9" fmla="*/ 1650503 w 16376435"/>
              <a:gd name="connsiteY9" fmla="*/ 9253944 h 12817031"/>
              <a:gd name="connsiteX10" fmla="*/ 1669556 w 16376435"/>
              <a:gd name="connsiteY10" fmla="*/ 9587389 h 12817031"/>
              <a:gd name="connsiteX11" fmla="*/ 2164916 w 16376435"/>
              <a:gd name="connsiteY11" fmla="*/ 12817031 h 12817031"/>
              <a:gd name="connsiteX12" fmla="*/ 3060375 w 16376435"/>
              <a:gd name="connsiteY12" fmla="*/ 12369264 h 12817031"/>
              <a:gd name="connsiteX13" fmla="*/ 2955586 w 16376435"/>
              <a:gd name="connsiteY13" fmla="*/ 11416569 h 12817031"/>
              <a:gd name="connsiteX14" fmla="*/ 2860325 w 16376435"/>
              <a:gd name="connsiteY14" fmla="*/ 11025962 h 12817031"/>
              <a:gd name="connsiteX15" fmla="*/ 3365212 w 16376435"/>
              <a:gd name="connsiteY15" fmla="*/ 10406708 h 12817031"/>
              <a:gd name="connsiteX16" fmla="*/ 3655372 w 16376435"/>
              <a:gd name="connsiteY16" fmla="*/ 10288766 h 12817031"/>
              <a:gd name="connsiteX17" fmla="*/ 3239353 w 16376435"/>
              <a:gd name="connsiteY17" fmla="*/ 9869603 h 12817031"/>
              <a:gd name="connsiteX18" fmla="*/ 3442515 w 16376435"/>
              <a:gd name="connsiteY18" fmla="*/ 9272586 h 12817031"/>
              <a:gd name="connsiteX19" fmla="*/ 4083905 w 16376435"/>
              <a:gd name="connsiteY19" fmla="*/ 8888361 h 12817031"/>
              <a:gd name="connsiteX20" fmla="*/ 4029891 w 16376435"/>
              <a:gd name="connsiteY20" fmla="*/ 8535932 h 12817031"/>
              <a:gd name="connsiteX21" fmla="*/ 4487135 w 16376435"/>
              <a:gd name="connsiteY21" fmla="*/ 8459746 h 12817031"/>
              <a:gd name="connsiteX22" fmla="*/ 4963373 w 16376435"/>
              <a:gd name="connsiteY22" fmla="*/ 8040579 h 12817031"/>
              <a:gd name="connsiteX23" fmla="*/ 5296733 w 16376435"/>
              <a:gd name="connsiteY23" fmla="*/ 7783314 h 12817031"/>
              <a:gd name="connsiteX24" fmla="*/ 6030201 w 16376435"/>
              <a:gd name="connsiteY24" fmla="*/ 7840422 h 12817031"/>
              <a:gd name="connsiteX25" fmla="*/ 7535284 w 16376435"/>
              <a:gd name="connsiteY25" fmla="*/ 6239893 h 12817031"/>
              <a:gd name="connsiteX26" fmla="*/ 7935331 w 16376435"/>
              <a:gd name="connsiteY26" fmla="*/ 6125500 h 12817031"/>
              <a:gd name="connsiteX27" fmla="*/ 8499812 w 16376435"/>
              <a:gd name="connsiteY27" fmla="*/ 5538432 h 12817031"/>
              <a:gd name="connsiteX28" fmla="*/ 9059374 w 16376435"/>
              <a:gd name="connsiteY28" fmla="*/ 5163223 h 12817031"/>
              <a:gd name="connsiteX29" fmla="*/ 10097697 w 16376435"/>
              <a:gd name="connsiteY29" fmla="*/ 4191386 h 12817031"/>
              <a:gd name="connsiteX30" fmla="*/ 10786091 w 16376435"/>
              <a:gd name="connsiteY30" fmla="*/ 3728308 h 12817031"/>
              <a:gd name="connsiteX31" fmla="*/ 11850469 w 16376435"/>
              <a:gd name="connsiteY31" fmla="*/ 3362405 h 12817031"/>
              <a:gd name="connsiteX32" fmla="*/ 13069746 w 16376435"/>
              <a:gd name="connsiteY32" fmla="*/ 3590855 h 12817031"/>
              <a:gd name="connsiteX33" fmla="*/ 13804681 w 16376435"/>
              <a:gd name="connsiteY33" fmla="*/ 3820399 h 12817031"/>
              <a:gd name="connsiteX34" fmla="*/ 14947751 w 16376435"/>
              <a:gd name="connsiteY34" fmla="*/ 3630030 h 12817031"/>
              <a:gd name="connsiteX35" fmla="*/ 15804865 w 16376435"/>
              <a:gd name="connsiteY35" fmla="*/ 4068406 h 12817031"/>
              <a:gd name="connsiteX36" fmla="*/ 16338256 w 16376435"/>
              <a:gd name="connsiteY36" fmla="*/ 4220909 h 12817031"/>
              <a:gd name="connsiteX37" fmla="*/ 16376435 w 16376435"/>
              <a:gd name="connsiteY37" fmla="*/ 3725723 h 12817031"/>
              <a:gd name="connsiteX38" fmla="*/ 15149073 w 16376435"/>
              <a:gd name="connsiteY38" fmla="*/ 3213850 h 12817031"/>
              <a:gd name="connsiteX39" fmla="*/ 13785503 w 16376435"/>
              <a:gd name="connsiteY39" fmla="*/ 3039770 h 12817031"/>
              <a:gd name="connsiteX40" fmla="*/ 12871105 w 16376435"/>
              <a:gd name="connsiteY40" fmla="*/ 3001930 h 12817031"/>
              <a:gd name="connsiteX41" fmla="*/ 11736087 w 16376435"/>
              <a:gd name="connsiteY41" fmla="*/ 2067325 h 12817031"/>
              <a:gd name="connsiteX42" fmla="*/ 11478966 w 16376435"/>
              <a:gd name="connsiteY42" fmla="*/ 1343280 h 12817031"/>
              <a:gd name="connsiteX43" fmla="*/ 11802941 w 16376435"/>
              <a:gd name="connsiteY43" fmla="*/ 0 h 12817031"/>
              <a:gd name="connsiteX44" fmla="*/ 10126391 w 16376435"/>
              <a:gd name="connsiteY44" fmla="*/ 123908 h 12817031"/>
              <a:gd name="connsiteX45" fmla="*/ 9726321 w 16376435"/>
              <a:gd name="connsiteY45" fmla="*/ 1238592 h 12817031"/>
              <a:gd name="connsiteX46" fmla="*/ 9269121 w 16376435"/>
              <a:gd name="connsiteY46" fmla="*/ 1352892 h 12817031"/>
              <a:gd name="connsiteX47" fmla="*/ 8726196 w 16376435"/>
              <a:gd name="connsiteY47" fmla="*/ 1600542 h 12817031"/>
              <a:gd name="connsiteX48" fmla="*/ 8164221 w 16376435"/>
              <a:gd name="connsiteY48" fmla="*/ 1667217 h 12817031"/>
              <a:gd name="connsiteX49" fmla="*/ 7602246 w 16376435"/>
              <a:gd name="connsiteY49" fmla="*/ 1962492 h 12817031"/>
              <a:gd name="connsiteX50" fmla="*/ 7249821 w 16376435"/>
              <a:gd name="connsiteY50" fmla="*/ 2105367 h 12817031"/>
              <a:gd name="connsiteX51" fmla="*/ 6992646 w 16376435"/>
              <a:gd name="connsiteY51" fmla="*/ 2419692 h 12817031"/>
              <a:gd name="connsiteX52" fmla="*/ 6846596 w 16376435"/>
              <a:gd name="connsiteY52" fmla="*/ 2772117 h 12817031"/>
              <a:gd name="connsiteX53" fmla="*/ 6519571 w 16376435"/>
              <a:gd name="connsiteY53" fmla="*/ 2908642 h 12817031"/>
              <a:gd name="connsiteX54" fmla="*/ 6106821 w 16376435"/>
              <a:gd name="connsiteY54" fmla="*/ 3076917 h 12817031"/>
              <a:gd name="connsiteX55" fmla="*/ 5865521 w 16376435"/>
              <a:gd name="connsiteY55" fmla="*/ 3311867 h 12817031"/>
              <a:gd name="connsiteX56" fmla="*/ 5382921 w 16376435"/>
              <a:gd name="connsiteY56" fmla="*/ 3362667 h 12817031"/>
              <a:gd name="connsiteX57" fmla="*/ 4944771 w 16376435"/>
              <a:gd name="connsiteY57" fmla="*/ 3264242 h 12817031"/>
              <a:gd name="connsiteX58" fmla="*/ 4589171 w 16376435"/>
              <a:gd name="connsiteY58" fmla="*/ 3343617 h 12817031"/>
              <a:gd name="connsiteX59" fmla="*/ 3982746 w 16376435"/>
              <a:gd name="connsiteY59" fmla="*/ 3076917 h 12817031"/>
              <a:gd name="connsiteX60" fmla="*/ 3620796 w 16376435"/>
              <a:gd name="connsiteY60" fmla="*/ 2826092 h 12817031"/>
              <a:gd name="connsiteX0" fmla="*/ 3620796 w 16376435"/>
              <a:gd name="connsiteY0" fmla="*/ 2826092 h 12817031"/>
              <a:gd name="connsiteX1" fmla="*/ 3335046 w 16376435"/>
              <a:gd name="connsiteY1" fmla="*/ 3172167 h 12817031"/>
              <a:gd name="connsiteX2" fmla="*/ 3601746 w 16376435"/>
              <a:gd name="connsiteY2" fmla="*/ 3219792 h 12817031"/>
              <a:gd name="connsiteX3" fmla="*/ 3871621 w 16376435"/>
              <a:gd name="connsiteY3" fmla="*/ 3254717 h 12817031"/>
              <a:gd name="connsiteX4" fmla="*/ 4176421 w 16376435"/>
              <a:gd name="connsiteY4" fmla="*/ 3483317 h 12817031"/>
              <a:gd name="connsiteX5" fmla="*/ 4462171 w 16376435"/>
              <a:gd name="connsiteY5" fmla="*/ 3454742 h 12817031"/>
              <a:gd name="connsiteX6" fmla="*/ 4868571 w 16376435"/>
              <a:gd name="connsiteY6" fmla="*/ 3584917 h 12817031"/>
              <a:gd name="connsiteX7" fmla="*/ 10139 w 16376435"/>
              <a:gd name="connsiteY7" fmla="*/ 5309257 h 12817031"/>
              <a:gd name="connsiteX8" fmla="*/ 1181848 w 16376435"/>
              <a:gd name="connsiteY8" fmla="*/ 5287060 h 12817031"/>
              <a:gd name="connsiteX9" fmla="*/ 1650503 w 16376435"/>
              <a:gd name="connsiteY9" fmla="*/ 9253944 h 12817031"/>
              <a:gd name="connsiteX10" fmla="*/ 1669556 w 16376435"/>
              <a:gd name="connsiteY10" fmla="*/ 9587389 h 12817031"/>
              <a:gd name="connsiteX11" fmla="*/ 2164916 w 16376435"/>
              <a:gd name="connsiteY11" fmla="*/ 12817031 h 12817031"/>
              <a:gd name="connsiteX12" fmla="*/ 3060375 w 16376435"/>
              <a:gd name="connsiteY12" fmla="*/ 12369264 h 12817031"/>
              <a:gd name="connsiteX13" fmla="*/ 2955586 w 16376435"/>
              <a:gd name="connsiteY13" fmla="*/ 11416569 h 12817031"/>
              <a:gd name="connsiteX14" fmla="*/ 2860325 w 16376435"/>
              <a:gd name="connsiteY14" fmla="*/ 11025962 h 12817031"/>
              <a:gd name="connsiteX15" fmla="*/ 3365212 w 16376435"/>
              <a:gd name="connsiteY15" fmla="*/ 10406708 h 12817031"/>
              <a:gd name="connsiteX16" fmla="*/ 3655372 w 16376435"/>
              <a:gd name="connsiteY16" fmla="*/ 10288766 h 12817031"/>
              <a:gd name="connsiteX17" fmla="*/ 3239353 w 16376435"/>
              <a:gd name="connsiteY17" fmla="*/ 9869603 h 12817031"/>
              <a:gd name="connsiteX18" fmla="*/ 3442515 w 16376435"/>
              <a:gd name="connsiteY18" fmla="*/ 9272586 h 12817031"/>
              <a:gd name="connsiteX19" fmla="*/ 4083905 w 16376435"/>
              <a:gd name="connsiteY19" fmla="*/ 8888361 h 12817031"/>
              <a:gd name="connsiteX20" fmla="*/ 4029891 w 16376435"/>
              <a:gd name="connsiteY20" fmla="*/ 8535932 h 12817031"/>
              <a:gd name="connsiteX21" fmla="*/ 4487135 w 16376435"/>
              <a:gd name="connsiteY21" fmla="*/ 8459746 h 12817031"/>
              <a:gd name="connsiteX22" fmla="*/ 4963373 w 16376435"/>
              <a:gd name="connsiteY22" fmla="*/ 8040579 h 12817031"/>
              <a:gd name="connsiteX23" fmla="*/ 5296733 w 16376435"/>
              <a:gd name="connsiteY23" fmla="*/ 7783314 h 12817031"/>
              <a:gd name="connsiteX24" fmla="*/ 6030201 w 16376435"/>
              <a:gd name="connsiteY24" fmla="*/ 7840422 h 12817031"/>
              <a:gd name="connsiteX25" fmla="*/ 7535284 w 16376435"/>
              <a:gd name="connsiteY25" fmla="*/ 6239893 h 12817031"/>
              <a:gd name="connsiteX26" fmla="*/ 7935331 w 16376435"/>
              <a:gd name="connsiteY26" fmla="*/ 6125500 h 12817031"/>
              <a:gd name="connsiteX27" fmla="*/ 8499812 w 16376435"/>
              <a:gd name="connsiteY27" fmla="*/ 5538432 h 12817031"/>
              <a:gd name="connsiteX28" fmla="*/ 9059374 w 16376435"/>
              <a:gd name="connsiteY28" fmla="*/ 5163223 h 12817031"/>
              <a:gd name="connsiteX29" fmla="*/ 10097697 w 16376435"/>
              <a:gd name="connsiteY29" fmla="*/ 4191386 h 12817031"/>
              <a:gd name="connsiteX30" fmla="*/ 10786091 w 16376435"/>
              <a:gd name="connsiteY30" fmla="*/ 3728308 h 12817031"/>
              <a:gd name="connsiteX31" fmla="*/ 11850469 w 16376435"/>
              <a:gd name="connsiteY31" fmla="*/ 3362405 h 12817031"/>
              <a:gd name="connsiteX32" fmla="*/ 13069746 w 16376435"/>
              <a:gd name="connsiteY32" fmla="*/ 3590855 h 12817031"/>
              <a:gd name="connsiteX33" fmla="*/ 13804681 w 16376435"/>
              <a:gd name="connsiteY33" fmla="*/ 3820399 h 12817031"/>
              <a:gd name="connsiteX34" fmla="*/ 14947751 w 16376435"/>
              <a:gd name="connsiteY34" fmla="*/ 3630030 h 12817031"/>
              <a:gd name="connsiteX35" fmla="*/ 15804865 w 16376435"/>
              <a:gd name="connsiteY35" fmla="*/ 4068406 h 12817031"/>
              <a:gd name="connsiteX36" fmla="*/ 16338256 w 16376435"/>
              <a:gd name="connsiteY36" fmla="*/ 4220909 h 12817031"/>
              <a:gd name="connsiteX37" fmla="*/ 16376435 w 16376435"/>
              <a:gd name="connsiteY37" fmla="*/ 3725723 h 12817031"/>
              <a:gd name="connsiteX38" fmla="*/ 15149073 w 16376435"/>
              <a:gd name="connsiteY38" fmla="*/ 3213850 h 12817031"/>
              <a:gd name="connsiteX39" fmla="*/ 13785503 w 16376435"/>
              <a:gd name="connsiteY39" fmla="*/ 3039770 h 12817031"/>
              <a:gd name="connsiteX40" fmla="*/ 12871105 w 16376435"/>
              <a:gd name="connsiteY40" fmla="*/ 3001930 h 12817031"/>
              <a:gd name="connsiteX41" fmla="*/ 11736087 w 16376435"/>
              <a:gd name="connsiteY41" fmla="*/ 2067325 h 12817031"/>
              <a:gd name="connsiteX42" fmla="*/ 11478966 w 16376435"/>
              <a:gd name="connsiteY42" fmla="*/ 1343280 h 12817031"/>
              <a:gd name="connsiteX43" fmla="*/ 11802941 w 16376435"/>
              <a:gd name="connsiteY43" fmla="*/ 0 h 12817031"/>
              <a:gd name="connsiteX44" fmla="*/ 10126391 w 16376435"/>
              <a:gd name="connsiteY44" fmla="*/ 123908 h 12817031"/>
              <a:gd name="connsiteX45" fmla="*/ 8830863 w 16376435"/>
              <a:gd name="connsiteY45" fmla="*/ 533596 h 12817031"/>
              <a:gd name="connsiteX46" fmla="*/ 9269121 w 16376435"/>
              <a:gd name="connsiteY46" fmla="*/ 1352892 h 12817031"/>
              <a:gd name="connsiteX47" fmla="*/ 8726196 w 16376435"/>
              <a:gd name="connsiteY47" fmla="*/ 1600542 h 12817031"/>
              <a:gd name="connsiteX48" fmla="*/ 8164221 w 16376435"/>
              <a:gd name="connsiteY48" fmla="*/ 1667217 h 12817031"/>
              <a:gd name="connsiteX49" fmla="*/ 7602246 w 16376435"/>
              <a:gd name="connsiteY49" fmla="*/ 1962492 h 12817031"/>
              <a:gd name="connsiteX50" fmla="*/ 7249821 w 16376435"/>
              <a:gd name="connsiteY50" fmla="*/ 2105367 h 12817031"/>
              <a:gd name="connsiteX51" fmla="*/ 6992646 w 16376435"/>
              <a:gd name="connsiteY51" fmla="*/ 2419692 h 12817031"/>
              <a:gd name="connsiteX52" fmla="*/ 6846596 w 16376435"/>
              <a:gd name="connsiteY52" fmla="*/ 2772117 h 12817031"/>
              <a:gd name="connsiteX53" fmla="*/ 6519571 w 16376435"/>
              <a:gd name="connsiteY53" fmla="*/ 2908642 h 12817031"/>
              <a:gd name="connsiteX54" fmla="*/ 6106821 w 16376435"/>
              <a:gd name="connsiteY54" fmla="*/ 3076917 h 12817031"/>
              <a:gd name="connsiteX55" fmla="*/ 5865521 w 16376435"/>
              <a:gd name="connsiteY55" fmla="*/ 3311867 h 12817031"/>
              <a:gd name="connsiteX56" fmla="*/ 5382921 w 16376435"/>
              <a:gd name="connsiteY56" fmla="*/ 3362667 h 12817031"/>
              <a:gd name="connsiteX57" fmla="*/ 4944771 w 16376435"/>
              <a:gd name="connsiteY57" fmla="*/ 3264242 h 12817031"/>
              <a:gd name="connsiteX58" fmla="*/ 4589171 w 16376435"/>
              <a:gd name="connsiteY58" fmla="*/ 3343617 h 12817031"/>
              <a:gd name="connsiteX59" fmla="*/ 3982746 w 16376435"/>
              <a:gd name="connsiteY59" fmla="*/ 3076917 h 12817031"/>
              <a:gd name="connsiteX60" fmla="*/ 3620796 w 16376435"/>
              <a:gd name="connsiteY60" fmla="*/ 2826092 h 12817031"/>
              <a:gd name="connsiteX0" fmla="*/ 3620796 w 16376435"/>
              <a:gd name="connsiteY0" fmla="*/ 2826092 h 12817031"/>
              <a:gd name="connsiteX1" fmla="*/ 3335046 w 16376435"/>
              <a:gd name="connsiteY1" fmla="*/ 3172167 h 12817031"/>
              <a:gd name="connsiteX2" fmla="*/ 3601746 w 16376435"/>
              <a:gd name="connsiteY2" fmla="*/ 3219792 h 12817031"/>
              <a:gd name="connsiteX3" fmla="*/ 3871621 w 16376435"/>
              <a:gd name="connsiteY3" fmla="*/ 3254717 h 12817031"/>
              <a:gd name="connsiteX4" fmla="*/ 4176421 w 16376435"/>
              <a:gd name="connsiteY4" fmla="*/ 3483317 h 12817031"/>
              <a:gd name="connsiteX5" fmla="*/ 4462171 w 16376435"/>
              <a:gd name="connsiteY5" fmla="*/ 3454742 h 12817031"/>
              <a:gd name="connsiteX6" fmla="*/ 4868571 w 16376435"/>
              <a:gd name="connsiteY6" fmla="*/ 3584917 h 12817031"/>
              <a:gd name="connsiteX7" fmla="*/ 10139 w 16376435"/>
              <a:gd name="connsiteY7" fmla="*/ 5309257 h 12817031"/>
              <a:gd name="connsiteX8" fmla="*/ 1181848 w 16376435"/>
              <a:gd name="connsiteY8" fmla="*/ 5287060 h 12817031"/>
              <a:gd name="connsiteX9" fmla="*/ 1650503 w 16376435"/>
              <a:gd name="connsiteY9" fmla="*/ 9253944 h 12817031"/>
              <a:gd name="connsiteX10" fmla="*/ 1669556 w 16376435"/>
              <a:gd name="connsiteY10" fmla="*/ 9587389 h 12817031"/>
              <a:gd name="connsiteX11" fmla="*/ 2164916 w 16376435"/>
              <a:gd name="connsiteY11" fmla="*/ 12817031 h 12817031"/>
              <a:gd name="connsiteX12" fmla="*/ 3060375 w 16376435"/>
              <a:gd name="connsiteY12" fmla="*/ 12369264 h 12817031"/>
              <a:gd name="connsiteX13" fmla="*/ 2955586 w 16376435"/>
              <a:gd name="connsiteY13" fmla="*/ 11416569 h 12817031"/>
              <a:gd name="connsiteX14" fmla="*/ 2860325 w 16376435"/>
              <a:gd name="connsiteY14" fmla="*/ 11025962 h 12817031"/>
              <a:gd name="connsiteX15" fmla="*/ 3365212 w 16376435"/>
              <a:gd name="connsiteY15" fmla="*/ 10406708 h 12817031"/>
              <a:gd name="connsiteX16" fmla="*/ 3655372 w 16376435"/>
              <a:gd name="connsiteY16" fmla="*/ 10288766 h 12817031"/>
              <a:gd name="connsiteX17" fmla="*/ 3239353 w 16376435"/>
              <a:gd name="connsiteY17" fmla="*/ 9869603 h 12817031"/>
              <a:gd name="connsiteX18" fmla="*/ 3442515 w 16376435"/>
              <a:gd name="connsiteY18" fmla="*/ 9272586 h 12817031"/>
              <a:gd name="connsiteX19" fmla="*/ 4083905 w 16376435"/>
              <a:gd name="connsiteY19" fmla="*/ 8888361 h 12817031"/>
              <a:gd name="connsiteX20" fmla="*/ 4029891 w 16376435"/>
              <a:gd name="connsiteY20" fmla="*/ 8535932 h 12817031"/>
              <a:gd name="connsiteX21" fmla="*/ 4487135 w 16376435"/>
              <a:gd name="connsiteY21" fmla="*/ 8459746 h 12817031"/>
              <a:gd name="connsiteX22" fmla="*/ 4963373 w 16376435"/>
              <a:gd name="connsiteY22" fmla="*/ 8040579 h 12817031"/>
              <a:gd name="connsiteX23" fmla="*/ 5296733 w 16376435"/>
              <a:gd name="connsiteY23" fmla="*/ 7783314 h 12817031"/>
              <a:gd name="connsiteX24" fmla="*/ 6030201 w 16376435"/>
              <a:gd name="connsiteY24" fmla="*/ 7840422 h 12817031"/>
              <a:gd name="connsiteX25" fmla="*/ 7535284 w 16376435"/>
              <a:gd name="connsiteY25" fmla="*/ 6239893 h 12817031"/>
              <a:gd name="connsiteX26" fmla="*/ 7935331 w 16376435"/>
              <a:gd name="connsiteY26" fmla="*/ 6125500 h 12817031"/>
              <a:gd name="connsiteX27" fmla="*/ 8499812 w 16376435"/>
              <a:gd name="connsiteY27" fmla="*/ 5538432 h 12817031"/>
              <a:gd name="connsiteX28" fmla="*/ 9059374 w 16376435"/>
              <a:gd name="connsiteY28" fmla="*/ 5163223 h 12817031"/>
              <a:gd name="connsiteX29" fmla="*/ 10097697 w 16376435"/>
              <a:gd name="connsiteY29" fmla="*/ 4191386 h 12817031"/>
              <a:gd name="connsiteX30" fmla="*/ 10786091 w 16376435"/>
              <a:gd name="connsiteY30" fmla="*/ 3728308 h 12817031"/>
              <a:gd name="connsiteX31" fmla="*/ 11850469 w 16376435"/>
              <a:gd name="connsiteY31" fmla="*/ 3362405 h 12817031"/>
              <a:gd name="connsiteX32" fmla="*/ 13069746 w 16376435"/>
              <a:gd name="connsiteY32" fmla="*/ 3590855 h 12817031"/>
              <a:gd name="connsiteX33" fmla="*/ 13804681 w 16376435"/>
              <a:gd name="connsiteY33" fmla="*/ 3820399 h 12817031"/>
              <a:gd name="connsiteX34" fmla="*/ 14947751 w 16376435"/>
              <a:gd name="connsiteY34" fmla="*/ 3630030 h 12817031"/>
              <a:gd name="connsiteX35" fmla="*/ 15804865 w 16376435"/>
              <a:gd name="connsiteY35" fmla="*/ 4068406 h 12817031"/>
              <a:gd name="connsiteX36" fmla="*/ 16338256 w 16376435"/>
              <a:gd name="connsiteY36" fmla="*/ 4220909 h 12817031"/>
              <a:gd name="connsiteX37" fmla="*/ 16376435 w 16376435"/>
              <a:gd name="connsiteY37" fmla="*/ 3725723 h 12817031"/>
              <a:gd name="connsiteX38" fmla="*/ 15149073 w 16376435"/>
              <a:gd name="connsiteY38" fmla="*/ 3213850 h 12817031"/>
              <a:gd name="connsiteX39" fmla="*/ 13785503 w 16376435"/>
              <a:gd name="connsiteY39" fmla="*/ 3039770 h 12817031"/>
              <a:gd name="connsiteX40" fmla="*/ 12871105 w 16376435"/>
              <a:gd name="connsiteY40" fmla="*/ 3001930 h 12817031"/>
              <a:gd name="connsiteX41" fmla="*/ 11736087 w 16376435"/>
              <a:gd name="connsiteY41" fmla="*/ 2067325 h 12817031"/>
              <a:gd name="connsiteX42" fmla="*/ 11478966 w 16376435"/>
              <a:gd name="connsiteY42" fmla="*/ 1343280 h 12817031"/>
              <a:gd name="connsiteX43" fmla="*/ 11802941 w 16376435"/>
              <a:gd name="connsiteY43" fmla="*/ 0 h 12817031"/>
              <a:gd name="connsiteX44" fmla="*/ 10126391 w 16376435"/>
              <a:gd name="connsiteY44" fmla="*/ 123908 h 12817031"/>
              <a:gd name="connsiteX45" fmla="*/ 8830863 w 16376435"/>
              <a:gd name="connsiteY45" fmla="*/ 533596 h 12817031"/>
              <a:gd name="connsiteX46" fmla="*/ 6849477 w 16376435"/>
              <a:gd name="connsiteY46" fmla="*/ 400195 h 12817031"/>
              <a:gd name="connsiteX47" fmla="*/ 8726196 w 16376435"/>
              <a:gd name="connsiteY47" fmla="*/ 1600542 h 12817031"/>
              <a:gd name="connsiteX48" fmla="*/ 8164221 w 16376435"/>
              <a:gd name="connsiteY48" fmla="*/ 1667217 h 12817031"/>
              <a:gd name="connsiteX49" fmla="*/ 7602246 w 16376435"/>
              <a:gd name="connsiteY49" fmla="*/ 1962492 h 12817031"/>
              <a:gd name="connsiteX50" fmla="*/ 7249821 w 16376435"/>
              <a:gd name="connsiteY50" fmla="*/ 2105367 h 12817031"/>
              <a:gd name="connsiteX51" fmla="*/ 6992646 w 16376435"/>
              <a:gd name="connsiteY51" fmla="*/ 2419692 h 12817031"/>
              <a:gd name="connsiteX52" fmla="*/ 6846596 w 16376435"/>
              <a:gd name="connsiteY52" fmla="*/ 2772117 h 12817031"/>
              <a:gd name="connsiteX53" fmla="*/ 6519571 w 16376435"/>
              <a:gd name="connsiteY53" fmla="*/ 2908642 h 12817031"/>
              <a:gd name="connsiteX54" fmla="*/ 6106821 w 16376435"/>
              <a:gd name="connsiteY54" fmla="*/ 3076917 h 12817031"/>
              <a:gd name="connsiteX55" fmla="*/ 5865521 w 16376435"/>
              <a:gd name="connsiteY55" fmla="*/ 3311867 h 12817031"/>
              <a:gd name="connsiteX56" fmla="*/ 5382921 w 16376435"/>
              <a:gd name="connsiteY56" fmla="*/ 3362667 h 12817031"/>
              <a:gd name="connsiteX57" fmla="*/ 4944771 w 16376435"/>
              <a:gd name="connsiteY57" fmla="*/ 3264242 h 12817031"/>
              <a:gd name="connsiteX58" fmla="*/ 4589171 w 16376435"/>
              <a:gd name="connsiteY58" fmla="*/ 3343617 h 12817031"/>
              <a:gd name="connsiteX59" fmla="*/ 3982746 w 16376435"/>
              <a:gd name="connsiteY59" fmla="*/ 3076917 h 12817031"/>
              <a:gd name="connsiteX60" fmla="*/ 3620796 w 16376435"/>
              <a:gd name="connsiteY60" fmla="*/ 2826092 h 12817031"/>
              <a:gd name="connsiteX0" fmla="*/ 3620796 w 16376435"/>
              <a:gd name="connsiteY0" fmla="*/ 2826092 h 12817031"/>
              <a:gd name="connsiteX1" fmla="*/ 3335046 w 16376435"/>
              <a:gd name="connsiteY1" fmla="*/ 3172167 h 12817031"/>
              <a:gd name="connsiteX2" fmla="*/ 3601746 w 16376435"/>
              <a:gd name="connsiteY2" fmla="*/ 3219792 h 12817031"/>
              <a:gd name="connsiteX3" fmla="*/ 3871621 w 16376435"/>
              <a:gd name="connsiteY3" fmla="*/ 3254717 h 12817031"/>
              <a:gd name="connsiteX4" fmla="*/ 4176421 w 16376435"/>
              <a:gd name="connsiteY4" fmla="*/ 3483317 h 12817031"/>
              <a:gd name="connsiteX5" fmla="*/ 4462171 w 16376435"/>
              <a:gd name="connsiteY5" fmla="*/ 3454742 h 12817031"/>
              <a:gd name="connsiteX6" fmla="*/ 4868571 w 16376435"/>
              <a:gd name="connsiteY6" fmla="*/ 3584917 h 12817031"/>
              <a:gd name="connsiteX7" fmla="*/ 10139 w 16376435"/>
              <a:gd name="connsiteY7" fmla="*/ 5309257 h 12817031"/>
              <a:gd name="connsiteX8" fmla="*/ 1181848 w 16376435"/>
              <a:gd name="connsiteY8" fmla="*/ 5287060 h 12817031"/>
              <a:gd name="connsiteX9" fmla="*/ 1650503 w 16376435"/>
              <a:gd name="connsiteY9" fmla="*/ 9253944 h 12817031"/>
              <a:gd name="connsiteX10" fmla="*/ 1669556 w 16376435"/>
              <a:gd name="connsiteY10" fmla="*/ 9587389 h 12817031"/>
              <a:gd name="connsiteX11" fmla="*/ 2164916 w 16376435"/>
              <a:gd name="connsiteY11" fmla="*/ 12817031 h 12817031"/>
              <a:gd name="connsiteX12" fmla="*/ 3060375 w 16376435"/>
              <a:gd name="connsiteY12" fmla="*/ 12369264 h 12817031"/>
              <a:gd name="connsiteX13" fmla="*/ 2955586 w 16376435"/>
              <a:gd name="connsiteY13" fmla="*/ 11416569 h 12817031"/>
              <a:gd name="connsiteX14" fmla="*/ 2860325 w 16376435"/>
              <a:gd name="connsiteY14" fmla="*/ 11025962 h 12817031"/>
              <a:gd name="connsiteX15" fmla="*/ 3365212 w 16376435"/>
              <a:gd name="connsiteY15" fmla="*/ 10406708 h 12817031"/>
              <a:gd name="connsiteX16" fmla="*/ 3655372 w 16376435"/>
              <a:gd name="connsiteY16" fmla="*/ 10288766 h 12817031"/>
              <a:gd name="connsiteX17" fmla="*/ 3239353 w 16376435"/>
              <a:gd name="connsiteY17" fmla="*/ 9869603 h 12817031"/>
              <a:gd name="connsiteX18" fmla="*/ 3442515 w 16376435"/>
              <a:gd name="connsiteY18" fmla="*/ 9272586 h 12817031"/>
              <a:gd name="connsiteX19" fmla="*/ 4083905 w 16376435"/>
              <a:gd name="connsiteY19" fmla="*/ 8888361 h 12817031"/>
              <a:gd name="connsiteX20" fmla="*/ 4029891 w 16376435"/>
              <a:gd name="connsiteY20" fmla="*/ 8535932 h 12817031"/>
              <a:gd name="connsiteX21" fmla="*/ 4487135 w 16376435"/>
              <a:gd name="connsiteY21" fmla="*/ 8459746 h 12817031"/>
              <a:gd name="connsiteX22" fmla="*/ 4963373 w 16376435"/>
              <a:gd name="connsiteY22" fmla="*/ 8040579 h 12817031"/>
              <a:gd name="connsiteX23" fmla="*/ 5296733 w 16376435"/>
              <a:gd name="connsiteY23" fmla="*/ 7783314 h 12817031"/>
              <a:gd name="connsiteX24" fmla="*/ 6030201 w 16376435"/>
              <a:gd name="connsiteY24" fmla="*/ 7840422 h 12817031"/>
              <a:gd name="connsiteX25" fmla="*/ 7535284 w 16376435"/>
              <a:gd name="connsiteY25" fmla="*/ 6239893 h 12817031"/>
              <a:gd name="connsiteX26" fmla="*/ 7935331 w 16376435"/>
              <a:gd name="connsiteY26" fmla="*/ 6125500 h 12817031"/>
              <a:gd name="connsiteX27" fmla="*/ 8499812 w 16376435"/>
              <a:gd name="connsiteY27" fmla="*/ 5538432 h 12817031"/>
              <a:gd name="connsiteX28" fmla="*/ 9059374 w 16376435"/>
              <a:gd name="connsiteY28" fmla="*/ 5163223 h 12817031"/>
              <a:gd name="connsiteX29" fmla="*/ 10097697 w 16376435"/>
              <a:gd name="connsiteY29" fmla="*/ 4191386 h 12817031"/>
              <a:gd name="connsiteX30" fmla="*/ 10786091 w 16376435"/>
              <a:gd name="connsiteY30" fmla="*/ 3728308 h 12817031"/>
              <a:gd name="connsiteX31" fmla="*/ 11850469 w 16376435"/>
              <a:gd name="connsiteY31" fmla="*/ 3362405 h 12817031"/>
              <a:gd name="connsiteX32" fmla="*/ 13069746 w 16376435"/>
              <a:gd name="connsiteY32" fmla="*/ 3590855 h 12817031"/>
              <a:gd name="connsiteX33" fmla="*/ 13804681 w 16376435"/>
              <a:gd name="connsiteY33" fmla="*/ 3820399 h 12817031"/>
              <a:gd name="connsiteX34" fmla="*/ 14947751 w 16376435"/>
              <a:gd name="connsiteY34" fmla="*/ 3630030 h 12817031"/>
              <a:gd name="connsiteX35" fmla="*/ 15804865 w 16376435"/>
              <a:gd name="connsiteY35" fmla="*/ 4068406 h 12817031"/>
              <a:gd name="connsiteX36" fmla="*/ 16338256 w 16376435"/>
              <a:gd name="connsiteY36" fmla="*/ 4220909 h 12817031"/>
              <a:gd name="connsiteX37" fmla="*/ 16376435 w 16376435"/>
              <a:gd name="connsiteY37" fmla="*/ 3725723 h 12817031"/>
              <a:gd name="connsiteX38" fmla="*/ 15149073 w 16376435"/>
              <a:gd name="connsiteY38" fmla="*/ 3213850 h 12817031"/>
              <a:gd name="connsiteX39" fmla="*/ 13785503 w 16376435"/>
              <a:gd name="connsiteY39" fmla="*/ 3039770 h 12817031"/>
              <a:gd name="connsiteX40" fmla="*/ 12871105 w 16376435"/>
              <a:gd name="connsiteY40" fmla="*/ 3001930 h 12817031"/>
              <a:gd name="connsiteX41" fmla="*/ 11736087 w 16376435"/>
              <a:gd name="connsiteY41" fmla="*/ 2067325 h 12817031"/>
              <a:gd name="connsiteX42" fmla="*/ 11478966 w 16376435"/>
              <a:gd name="connsiteY42" fmla="*/ 1343280 h 12817031"/>
              <a:gd name="connsiteX43" fmla="*/ 11802941 w 16376435"/>
              <a:gd name="connsiteY43" fmla="*/ 0 h 12817031"/>
              <a:gd name="connsiteX44" fmla="*/ 10126391 w 16376435"/>
              <a:gd name="connsiteY44" fmla="*/ 123908 h 12817031"/>
              <a:gd name="connsiteX45" fmla="*/ 8830863 w 16376435"/>
              <a:gd name="connsiteY45" fmla="*/ 533596 h 12817031"/>
              <a:gd name="connsiteX46" fmla="*/ 6849477 w 16376435"/>
              <a:gd name="connsiteY46" fmla="*/ 400195 h 12817031"/>
              <a:gd name="connsiteX47" fmla="*/ 6039819 w 16376435"/>
              <a:gd name="connsiteY47" fmla="*/ 266767 h 12817031"/>
              <a:gd name="connsiteX48" fmla="*/ 8164221 w 16376435"/>
              <a:gd name="connsiteY48" fmla="*/ 1667217 h 12817031"/>
              <a:gd name="connsiteX49" fmla="*/ 7602246 w 16376435"/>
              <a:gd name="connsiteY49" fmla="*/ 1962492 h 12817031"/>
              <a:gd name="connsiteX50" fmla="*/ 7249821 w 16376435"/>
              <a:gd name="connsiteY50" fmla="*/ 2105367 h 12817031"/>
              <a:gd name="connsiteX51" fmla="*/ 6992646 w 16376435"/>
              <a:gd name="connsiteY51" fmla="*/ 2419692 h 12817031"/>
              <a:gd name="connsiteX52" fmla="*/ 6846596 w 16376435"/>
              <a:gd name="connsiteY52" fmla="*/ 2772117 h 12817031"/>
              <a:gd name="connsiteX53" fmla="*/ 6519571 w 16376435"/>
              <a:gd name="connsiteY53" fmla="*/ 2908642 h 12817031"/>
              <a:gd name="connsiteX54" fmla="*/ 6106821 w 16376435"/>
              <a:gd name="connsiteY54" fmla="*/ 3076917 h 12817031"/>
              <a:gd name="connsiteX55" fmla="*/ 5865521 w 16376435"/>
              <a:gd name="connsiteY55" fmla="*/ 3311867 h 12817031"/>
              <a:gd name="connsiteX56" fmla="*/ 5382921 w 16376435"/>
              <a:gd name="connsiteY56" fmla="*/ 3362667 h 12817031"/>
              <a:gd name="connsiteX57" fmla="*/ 4944771 w 16376435"/>
              <a:gd name="connsiteY57" fmla="*/ 3264242 h 12817031"/>
              <a:gd name="connsiteX58" fmla="*/ 4589171 w 16376435"/>
              <a:gd name="connsiteY58" fmla="*/ 3343617 h 12817031"/>
              <a:gd name="connsiteX59" fmla="*/ 3982746 w 16376435"/>
              <a:gd name="connsiteY59" fmla="*/ 3076917 h 12817031"/>
              <a:gd name="connsiteX60" fmla="*/ 3620796 w 16376435"/>
              <a:gd name="connsiteY60" fmla="*/ 2826092 h 12817031"/>
              <a:gd name="connsiteX0" fmla="*/ 3620796 w 16376435"/>
              <a:gd name="connsiteY0" fmla="*/ 2826092 h 12817031"/>
              <a:gd name="connsiteX1" fmla="*/ 3335046 w 16376435"/>
              <a:gd name="connsiteY1" fmla="*/ 3172167 h 12817031"/>
              <a:gd name="connsiteX2" fmla="*/ 3601746 w 16376435"/>
              <a:gd name="connsiteY2" fmla="*/ 3219792 h 12817031"/>
              <a:gd name="connsiteX3" fmla="*/ 3871621 w 16376435"/>
              <a:gd name="connsiteY3" fmla="*/ 3254717 h 12817031"/>
              <a:gd name="connsiteX4" fmla="*/ 4176421 w 16376435"/>
              <a:gd name="connsiteY4" fmla="*/ 3483317 h 12817031"/>
              <a:gd name="connsiteX5" fmla="*/ 4462171 w 16376435"/>
              <a:gd name="connsiteY5" fmla="*/ 3454742 h 12817031"/>
              <a:gd name="connsiteX6" fmla="*/ 4868571 w 16376435"/>
              <a:gd name="connsiteY6" fmla="*/ 3584917 h 12817031"/>
              <a:gd name="connsiteX7" fmla="*/ 10139 w 16376435"/>
              <a:gd name="connsiteY7" fmla="*/ 5309257 h 12817031"/>
              <a:gd name="connsiteX8" fmla="*/ 1181848 w 16376435"/>
              <a:gd name="connsiteY8" fmla="*/ 5287060 h 12817031"/>
              <a:gd name="connsiteX9" fmla="*/ 1650503 w 16376435"/>
              <a:gd name="connsiteY9" fmla="*/ 9253944 h 12817031"/>
              <a:gd name="connsiteX10" fmla="*/ 1669556 w 16376435"/>
              <a:gd name="connsiteY10" fmla="*/ 9587389 h 12817031"/>
              <a:gd name="connsiteX11" fmla="*/ 2164916 w 16376435"/>
              <a:gd name="connsiteY11" fmla="*/ 12817031 h 12817031"/>
              <a:gd name="connsiteX12" fmla="*/ 3060375 w 16376435"/>
              <a:gd name="connsiteY12" fmla="*/ 12369264 h 12817031"/>
              <a:gd name="connsiteX13" fmla="*/ 2955586 w 16376435"/>
              <a:gd name="connsiteY13" fmla="*/ 11416569 h 12817031"/>
              <a:gd name="connsiteX14" fmla="*/ 2860325 w 16376435"/>
              <a:gd name="connsiteY14" fmla="*/ 11025962 h 12817031"/>
              <a:gd name="connsiteX15" fmla="*/ 3365212 w 16376435"/>
              <a:gd name="connsiteY15" fmla="*/ 10406708 h 12817031"/>
              <a:gd name="connsiteX16" fmla="*/ 3655372 w 16376435"/>
              <a:gd name="connsiteY16" fmla="*/ 10288766 h 12817031"/>
              <a:gd name="connsiteX17" fmla="*/ 3239353 w 16376435"/>
              <a:gd name="connsiteY17" fmla="*/ 9869603 h 12817031"/>
              <a:gd name="connsiteX18" fmla="*/ 3442515 w 16376435"/>
              <a:gd name="connsiteY18" fmla="*/ 9272586 h 12817031"/>
              <a:gd name="connsiteX19" fmla="*/ 4083905 w 16376435"/>
              <a:gd name="connsiteY19" fmla="*/ 8888361 h 12817031"/>
              <a:gd name="connsiteX20" fmla="*/ 4029891 w 16376435"/>
              <a:gd name="connsiteY20" fmla="*/ 8535932 h 12817031"/>
              <a:gd name="connsiteX21" fmla="*/ 4487135 w 16376435"/>
              <a:gd name="connsiteY21" fmla="*/ 8459746 h 12817031"/>
              <a:gd name="connsiteX22" fmla="*/ 4963373 w 16376435"/>
              <a:gd name="connsiteY22" fmla="*/ 8040579 h 12817031"/>
              <a:gd name="connsiteX23" fmla="*/ 5296733 w 16376435"/>
              <a:gd name="connsiteY23" fmla="*/ 7783314 h 12817031"/>
              <a:gd name="connsiteX24" fmla="*/ 6030201 w 16376435"/>
              <a:gd name="connsiteY24" fmla="*/ 7840422 h 12817031"/>
              <a:gd name="connsiteX25" fmla="*/ 7535284 w 16376435"/>
              <a:gd name="connsiteY25" fmla="*/ 6239893 h 12817031"/>
              <a:gd name="connsiteX26" fmla="*/ 7935331 w 16376435"/>
              <a:gd name="connsiteY26" fmla="*/ 6125500 h 12817031"/>
              <a:gd name="connsiteX27" fmla="*/ 8499812 w 16376435"/>
              <a:gd name="connsiteY27" fmla="*/ 5538432 h 12817031"/>
              <a:gd name="connsiteX28" fmla="*/ 9059374 w 16376435"/>
              <a:gd name="connsiteY28" fmla="*/ 5163223 h 12817031"/>
              <a:gd name="connsiteX29" fmla="*/ 10097697 w 16376435"/>
              <a:gd name="connsiteY29" fmla="*/ 4191386 h 12817031"/>
              <a:gd name="connsiteX30" fmla="*/ 10786091 w 16376435"/>
              <a:gd name="connsiteY30" fmla="*/ 3728308 h 12817031"/>
              <a:gd name="connsiteX31" fmla="*/ 11850469 w 16376435"/>
              <a:gd name="connsiteY31" fmla="*/ 3362405 h 12817031"/>
              <a:gd name="connsiteX32" fmla="*/ 13069746 w 16376435"/>
              <a:gd name="connsiteY32" fmla="*/ 3590855 h 12817031"/>
              <a:gd name="connsiteX33" fmla="*/ 13804681 w 16376435"/>
              <a:gd name="connsiteY33" fmla="*/ 3820399 h 12817031"/>
              <a:gd name="connsiteX34" fmla="*/ 14947751 w 16376435"/>
              <a:gd name="connsiteY34" fmla="*/ 3630030 h 12817031"/>
              <a:gd name="connsiteX35" fmla="*/ 15804865 w 16376435"/>
              <a:gd name="connsiteY35" fmla="*/ 4068406 h 12817031"/>
              <a:gd name="connsiteX36" fmla="*/ 16338256 w 16376435"/>
              <a:gd name="connsiteY36" fmla="*/ 4220909 h 12817031"/>
              <a:gd name="connsiteX37" fmla="*/ 16376435 w 16376435"/>
              <a:gd name="connsiteY37" fmla="*/ 3725723 h 12817031"/>
              <a:gd name="connsiteX38" fmla="*/ 15149073 w 16376435"/>
              <a:gd name="connsiteY38" fmla="*/ 3213850 h 12817031"/>
              <a:gd name="connsiteX39" fmla="*/ 13785503 w 16376435"/>
              <a:gd name="connsiteY39" fmla="*/ 3039770 h 12817031"/>
              <a:gd name="connsiteX40" fmla="*/ 12871105 w 16376435"/>
              <a:gd name="connsiteY40" fmla="*/ 3001930 h 12817031"/>
              <a:gd name="connsiteX41" fmla="*/ 11736087 w 16376435"/>
              <a:gd name="connsiteY41" fmla="*/ 2067325 h 12817031"/>
              <a:gd name="connsiteX42" fmla="*/ 11478966 w 16376435"/>
              <a:gd name="connsiteY42" fmla="*/ 1343280 h 12817031"/>
              <a:gd name="connsiteX43" fmla="*/ 11802941 w 16376435"/>
              <a:gd name="connsiteY43" fmla="*/ 0 h 12817031"/>
              <a:gd name="connsiteX44" fmla="*/ 10126391 w 16376435"/>
              <a:gd name="connsiteY44" fmla="*/ 123908 h 12817031"/>
              <a:gd name="connsiteX45" fmla="*/ 8830863 w 16376435"/>
              <a:gd name="connsiteY45" fmla="*/ 533596 h 12817031"/>
              <a:gd name="connsiteX46" fmla="*/ 6849477 w 16376435"/>
              <a:gd name="connsiteY46" fmla="*/ 400195 h 12817031"/>
              <a:gd name="connsiteX47" fmla="*/ 6039819 w 16376435"/>
              <a:gd name="connsiteY47" fmla="*/ 266767 h 12817031"/>
              <a:gd name="connsiteX48" fmla="*/ 6049414 w 16376435"/>
              <a:gd name="connsiteY48" fmla="*/ 866951 h 12817031"/>
              <a:gd name="connsiteX49" fmla="*/ 7602246 w 16376435"/>
              <a:gd name="connsiteY49" fmla="*/ 1962492 h 12817031"/>
              <a:gd name="connsiteX50" fmla="*/ 7249821 w 16376435"/>
              <a:gd name="connsiteY50" fmla="*/ 2105367 h 12817031"/>
              <a:gd name="connsiteX51" fmla="*/ 6992646 w 16376435"/>
              <a:gd name="connsiteY51" fmla="*/ 2419692 h 12817031"/>
              <a:gd name="connsiteX52" fmla="*/ 6846596 w 16376435"/>
              <a:gd name="connsiteY52" fmla="*/ 2772117 h 12817031"/>
              <a:gd name="connsiteX53" fmla="*/ 6519571 w 16376435"/>
              <a:gd name="connsiteY53" fmla="*/ 2908642 h 12817031"/>
              <a:gd name="connsiteX54" fmla="*/ 6106821 w 16376435"/>
              <a:gd name="connsiteY54" fmla="*/ 3076917 h 12817031"/>
              <a:gd name="connsiteX55" fmla="*/ 5865521 w 16376435"/>
              <a:gd name="connsiteY55" fmla="*/ 3311867 h 12817031"/>
              <a:gd name="connsiteX56" fmla="*/ 5382921 w 16376435"/>
              <a:gd name="connsiteY56" fmla="*/ 3362667 h 12817031"/>
              <a:gd name="connsiteX57" fmla="*/ 4944771 w 16376435"/>
              <a:gd name="connsiteY57" fmla="*/ 3264242 h 12817031"/>
              <a:gd name="connsiteX58" fmla="*/ 4589171 w 16376435"/>
              <a:gd name="connsiteY58" fmla="*/ 3343617 h 12817031"/>
              <a:gd name="connsiteX59" fmla="*/ 3982746 w 16376435"/>
              <a:gd name="connsiteY59" fmla="*/ 3076917 h 12817031"/>
              <a:gd name="connsiteX60" fmla="*/ 3620796 w 16376435"/>
              <a:gd name="connsiteY60" fmla="*/ 2826092 h 12817031"/>
              <a:gd name="connsiteX0" fmla="*/ 3620796 w 16376435"/>
              <a:gd name="connsiteY0" fmla="*/ 2826092 h 12817031"/>
              <a:gd name="connsiteX1" fmla="*/ 3335046 w 16376435"/>
              <a:gd name="connsiteY1" fmla="*/ 3172167 h 12817031"/>
              <a:gd name="connsiteX2" fmla="*/ 3601746 w 16376435"/>
              <a:gd name="connsiteY2" fmla="*/ 3219792 h 12817031"/>
              <a:gd name="connsiteX3" fmla="*/ 3871621 w 16376435"/>
              <a:gd name="connsiteY3" fmla="*/ 3254717 h 12817031"/>
              <a:gd name="connsiteX4" fmla="*/ 4176421 w 16376435"/>
              <a:gd name="connsiteY4" fmla="*/ 3483317 h 12817031"/>
              <a:gd name="connsiteX5" fmla="*/ 4462171 w 16376435"/>
              <a:gd name="connsiteY5" fmla="*/ 3454742 h 12817031"/>
              <a:gd name="connsiteX6" fmla="*/ 4868571 w 16376435"/>
              <a:gd name="connsiteY6" fmla="*/ 3584917 h 12817031"/>
              <a:gd name="connsiteX7" fmla="*/ 10139 w 16376435"/>
              <a:gd name="connsiteY7" fmla="*/ 5309257 h 12817031"/>
              <a:gd name="connsiteX8" fmla="*/ 1181848 w 16376435"/>
              <a:gd name="connsiteY8" fmla="*/ 5287060 h 12817031"/>
              <a:gd name="connsiteX9" fmla="*/ 1650503 w 16376435"/>
              <a:gd name="connsiteY9" fmla="*/ 9253944 h 12817031"/>
              <a:gd name="connsiteX10" fmla="*/ 1669556 w 16376435"/>
              <a:gd name="connsiteY10" fmla="*/ 9587389 h 12817031"/>
              <a:gd name="connsiteX11" fmla="*/ 2164916 w 16376435"/>
              <a:gd name="connsiteY11" fmla="*/ 12817031 h 12817031"/>
              <a:gd name="connsiteX12" fmla="*/ 3060375 w 16376435"/>
              <a:gd name="connsiteY12" fmla="*/ 12369264 h 12817031"/>
              <a:gd name="connsiteX13" fmla="*/ 2955586 w 16376435"/>
              <a:gd name="connsiteY13" fmla="*/ 11416569 h 12817031"/>
              <a:gd name="connsiteX14" fmla="*/ 2860325 w 16376435"/>
              <a:gd name="connsiteY14" fmla="*/ 11025962 h 12817031"/>
              <a:gd name="connsiteX15" fmla="*/ 3365212 w 16376435"/>
              <a:gd name="connsiteY15" fmla="*/ 10406708 h 12817031"/>
              <a:gd name="connsiteX16" fmla="*/ 3655372 w 16376435"/>
              <a:gd name="connsiteY16" fmla="*/ 10288766 h 12817031"/>
              <a:gd name="connsiteX17" fmla="*/ 3239353 w 16376435"/>
              <a:gd name="connsiteY17" fmla="*/ 9869603 h 12817031"/>
              <a:gd name="connsiteX18" fmla="*/ 3442515 w 16376435"/>
              <a:gd name="connsiteY18" fmla="*/ 9272586 h 12817031"/>
              <a:gd name="connsiteX19" fmla="*/ 4083905 w 16376435"/>
              <a:gd name="connsiteY19" fmla="*/ 8888361 h 12817031"/>
              <a:gd name="connsiteX20" fmla="*/ 4029891 w 16376435"/>
              <a:gd name="connsiteY20" fmla="*/ 8535932 h 12817031"/>
              <a:gd name="connsiteX21" fmla="*/ 4487135 w 16376435"/>
              <a:gd name="connsiteY21" fmla="*/ 8459746 h 12817031"/>
              <a:gd name="connsiteX22" fmla="*/ 4963373 w 16376435"/>
              <a:gd name="connsiteY22" fmla="*/ 8040579 h 12817031"/>
              <a:gd name="connsiteX23" fmla="*/ 5296733 w 16376435"/>
              <a:gd name="connsiteY23" fmla="*/ 7783314 h 12817031"/>
              <a:gd name="connsiteX24" fmla="*/ 6030201 w 16376435"/>
              <a:gd name="connsiteY24" fmla="*/ 7840422 h 12817031"/>
              <a:gd name="connsiteX25" fmla="*/ 7535284 w 16376435"/>
              <a:gd name="connsiteY25" fmla="*/ 6239893 h 12817031"/>
              <a:gd name="connsiteX26" fmla="*/ 7935331 w 16376435"/>
              <a:gd name="connsiteY26" fmla="*/ 6125500 h 12817031"/>
              <a:gd name="connsiteX27" fmla="*/ 8499812 w 16376435"/>
              <a:gd name="connsiteY27" fmla="*/ 5538432 h 12817031"/>
              <a:gd name="connsiteX28" fmla="*/ 9059374 w 16376435"/>
              <a:gd name="connsiteY28" fmla="*/ 5163223 h 12817031"/>
              <a:gd name="connsiteX29" fmla="*/ 10097697 w 16376435"/>
              <a:gd name="connsiteY29" fmla="*/ 4191386 h 12817031"/>
              <a:gd name="connsiteX30" fmla="*/ 10786091 w 16376435"/>
              <a:gd name="connsiteY30" fmla="*/ 3728308 h 12817031"/>
              <a:gd name="connsiteX31" fmla="*/ 11850469 w 16376435"/>
              <a:gd name="connsiteY31" fmla="*/ 3362405 h 12817031"/>
              <a:gd name="connsiteX32" fmla="*/ 13069746 w 16376435"/>
              <a:gd name="connsiteY32" fmla="*/ 3590855 h 12817031"/>
              <a:gd name="connsiteX33" fmla="*/ 13804681 w 16376435"/>
              <a:gd name="connsiteY33" fmla="*/ 3820399 h 12817031"/>
              <a:gd name="connsiteX34" fmla="*/ 14947751 w 16376435"/>
              <a:gd name="connsiteY34" fmla="*/ 3630030 h 12817031"/>
              <a:gd name="connsiteX35" fmla="*/ 15804865 w 16376435"/>
              <a:gd name="connsiteY35" fmla="*/ 4068406 h 12817031"/>
              <a:gd name="connsiteX36" fmla="*/ 16338256 w 16376435"/>
              <a:gd name="connsiteY36" fmla="*/ 4220909 h 12817031"/>
              <a:gd name="connsiteX37" fmla="*/ 16376435 w 16376435"/>
              <a:gd name="connsiteY37" fmla="*/ 3725723 h 12817031"/>
              <a:gd name="connsiteX38" fmla="*/ 15149073 w 16376435"/>
              <a:gd name="connsiteY38" fmla="*/ 3213850 h 12817031"/>
              <a:gd name="connsiteX39" fmla="*/ 13785503 w 16376435"/>
              <a:gd name="connsiteY39" fmla="*/ 3039770 h 12817031"/>
              <a:gd name="connsiteX40" fmla="*/ 12871105 w 16376435"/>
              <a:gd name="connsiteY40" fmla="*/ 3001930 h 12817031"/>
              <a:gd name="connsiteX41" fmla="*/ 11736087 w 16376435"/>
              <a:gd name="connsiteY41" fmla="*/ 2067325 h 12817031"/>
              <a:gd name="connsiteX42" fmla="*/ 11478966 w 16376435"/>
              <a:gd name="connsiteY42" fmla="*/ 1343280 h 12817031"/>
              <a:gd name="connsiteX43" fmla="*/ 11802941 w 16376435"/>
              <a:gd name="connsiteY43" fmla="*/ 0 h 12817031"/>
              <a:gd name="connsiteX44" fmla="*/ 10126391 w 16376435"/>
              <a:gd name="connsiteY44" fmla="*/ 123908 h 12817031"/>
              <a:gd name="connsiteX45" fmla="*/ 8830863 w 16376435"/>
              <a:gd name="connsiteY45" fmla="*/ 533596 h 12817031"/>
              <a:gd name="connsiteX46" fmla="*/ 6849477 w 16376435"/>
              <a:gd name="connsiteY46" fmla="*/ 400195 h 12817031"/>
              <a:gd name="connsiteX47" fmla="*/ 6039819 w 16376435"/>
              <a:gd name="connsiteY47" fmla="*/ 266767 h 12817031"/>
              <a:gd name="connsiteX48" fmla="*/ 6049414 w 16376435"/>
              <a:gd name="connsiteY48" fmla="*/ 866951 h 12817031"/>
              <a:gd name="connsiteX49" fmla="*/ 5277864 w 16376435"/>
              <a:gd name="connsiteY49" fmla="*/ 1009795 h 12817031"/>
              <a:gd name="connsiteX50" fmla="*/ 7249821 w 16376435"/>
              <a:gd name="connsiteY50" fmla="*/ 2105367 h 12817031"/>
              <a:gd name="connsiteX51" fmla="*/ 6992646 w 16376435"/>
              <a:gd name="connsiteY51" fmla="*/ 2419692 h 12817031"/>
              <a:gd name="connsiteX52" fmla="*/ 6846596 w 16376435"/>
              <a:gd name="connsiteY52" fmla="*/ 2772117 h 12817031"/>
              <a:gd name="connsiteX53" fmla="*/ 6519571 w 16376435"/>
              <a:gd name="connsiteY53" fmla="*/ 2908642 h 12817031"/>
              <a:gd name="connsiteX54" fmla="*/ 6106821 w 16376435"/>
              <a:gd name="connsiteY54" fmla="*/ 3076917 h 12817031"/>
              <a:gd name="connsiteX55" fmla="*/ 5865521 w 16376435"/>
              <a:gd name="connsiteY55" fmla="*/ 3311867 h 12817031"/>
              <a:gd name="connsiteX56" fmla="*/ 5382921 w 16376435"/>
              <a:gd name="connsiteY56" fmla="*/ 3362667 h 12817031"/>
              <a:gd name="connsiteX57" fmla="*/ 4944771 w 16376435"/>
              <a:gd name="connsiteY57" fmla="*/ 3264242 h 12817031"/>
              <a:gd name="connsiteX58" fmla="*/ 4589171 w 16376435"/>
              <a:gd name="connsiteY58" fmla="*/ 3343617 h 12817031"/>
              <a:gd name="connsiteX59" fmla="*/ 3982746 w 16376435"/>
              <a:gd name="connsiteY59" fmla="*/ 3076917 h 12817031"/>
              <a:gd name="connsiteX60" fmla="*/ 3620796 w 16376435"/>
              <a:gd name="connsiteY60" fmla="*/ 2826092 h 12817031"/>
              <a:gd name="connsiteX0" fmla="*/ 3620796 w 16376435"/>
              <a:gd name="connsiteY0" fmla="*/ 2826092 h 12817031"/>
              <a:gd name="connsiteX1" fmla="*/ 3335046 w 16376435"/>
              <a:gd name="connsiteY1" fmla="*/ 3172167 h 12817031"/>
              <a:gd name="connsiteX2" fmla="*/ 3601746 w 16376435"/>
              <a:gd name="connsiteY2" fmla="*/ 3219792 h 12817031"/>
              <a:gd name="connsiteX3" fmla="*/ 3871621 w 16376435"/>
              <a:gd name="connsiteY3" fmla="*/ 3254717 h 12817031"/>
              <a:gd name="connsiteX4" fmla="*/ 4176421 w 16376435"/>
              <a:gd name="connsiteY4" fmla="*/ 3483317 h 12817031"/>
              <a:gd name="connsiteX5" fmla="*/ 4462171 w 16376435"/>
              <a:gd name="connsiteY5" fmla="*/ 3454742 h 12817031"/>
              <a:gd name="connsiteX6" fmla="*/ 4868571 w 16376435"/>
              <a:gd name="connsiteY6" fmla="*/ 3584917 h 12817031"/>
              <a:gd name="connsiteX7" fmla="*/ 10139 w 16376435"/>
              <a:gd name="connsiteY7" fmla="*/ 5309257 h 12817031"/>
              <a:gd name="connsiteX8" fmla="*/ 1181848 w 16376435"/>
              <a:gd name="connsiteY8" fmla="*/ 5287060 h 12817031"/>
              <a:gd name="connsiteX9" fmla="*/ 1650503 w 16376435"/>
              <a:gd name="connsiteY9" fmla="*/ 9253944 h 12817031"/>
              <a:gd name="connsiteX10" fmla="*/ 1669556 w 16376435"/>
              <a:gd name="connsiteY10" fmla="*/ 9587389 h 12817031"/>
              <a:gd name="connsiteX11" fmla="*/ 2164916 w 16376435"/>
              <a:gd name="connsiteY11" fmla="*/ 12817031 h 12817031"/>
              <a:gd name="connsiteX12" fmla="*/ 3060375 w 16376435"/>
              <a:gd name="connsiteY12" fmla="*/ 12369264 h 12817031"/>
              <a:gd name="connsiteX13" fmla="*/ 2955586 w 16376435"/>
              <a:gd name="connsiteY13" fmla="*/ 11416569 h 12817031"/>
              <a:gd name="connsiteX14" fmla="*/ 2860325 w 16376435"/>
              <a:gd name="connsiteY14" fmla="*/ 11025962 h 12817031"/>
              <a:gd name="connsiteX15" fmla="*/ 3365212 w 16376435"/>
              <a:gd name="connsiteY15" fmla="*/ 10406708 h 12817031"/>
              <a:gd name="connsiteX16" fmla="*/ 3655372 w 16376435"/>
              <a:gd name="connsiteY16" fmla="*/ 10288766 h 12817031"/>
              <a:gd name="connsiteX17" fmla="*/ 3239353 w 16376435"/>
              <a:gd name="connsiteY17" fmla="*/ 9869603 h 12817031"/>
              <a:gd name="connsiteX18" fmla="*/ 3442515 w 16376435"/>
              <a:gd name="connsiteY18" fmla="*/ 9272586 h 12817031"/>
              <a:gd name="connsiteX19" fmla="*/ 4083905 w 16376435"/>
              <a:gd name="connsiteY19" fmla="*/ 8888361 h 12817031"/>
              <a:gd name="connsiteX20" fmla="*/ 4029891 w 16376435"/>
              <a:gd name="connsiteY20" fmla="*/ 8535932 h 12817031"/>
              <a:gd name="connsiteX21" fmla="*/ 4487135 w 16376435"/>
              <a:gd name="connsiteY21" fmla="*/ 8459746 h 12817031"/>
              <a:gd name="connsiteX22" fmla="*/ 4963373 w 16376435"/>
              <a:gd name="connsiteY22" fmla="*/ 8040579 h 12817031"/>
              <a:gd name="connsiteX23" fmla="*/ 5296733 w 16376435"/>
              <a:gd name="connsiteY23" fmla="*/ 7783314 h 12817031"/>
              <a:gd name="connsiteX24" fmla="*/ 6030201 w 16376435"/>
              <a:gd name="connsiteY24" fmla="*/ 7840422 h 12817031"/>
              <a:gd name="connsiteX25" fmla="*/ 7535284 w 16376435"/>
              <a:gd name="connsiteY25" fmla="*/ 6239893 h 12817031"/>
              <a:gd name="connsiteX26" fmla="*/ 7935331 w 16376435"/>
              <a:gd name="connsiteY26" fmla="*/ 6125500 h 12817031"/>
              <a:gd name="connsiteX27" fmla="*/ 8499812 w 16376435"/>
              <a:gd name="connsiteY27" fmla="*/ 5538432 h 12817031"/>
              <a:gd name="connsiteX28" fmla="*/ 9059374 w 16376435"/>
              <a:gd name="connsiteY28" fmla="*/ 5163223 h 12817031"/>
              <a:gd name="connsiteX29" fmla="*/ 10097697 w 16376435"/>
              <a:gd name="connsiteY29" fmla="*/ 4191386 h 12817031"/>
              <a:gd name="connsiteX30" fmla="*/ 10786091 w 16376435"/>
              <a:gd name="connsiteY30" fmla="*/ 3728308 h 12817031"/>
              <a:gd name="connsiteX31" fmla="*/ 11850469 w 16376435"/>
              <a:gd name="connsiteY31" fmla="*/ 3362405 h 12817031"/>
              <a:gd name="connsiteX32" fmla="*/ 13069746 w 16376435"/>
              <a:gd name="connsiteY32" fmla="*/ 3590855 h 12817031"/>
              <a:gd name="connsiteX33" fmla="*/ 13804681 w 16376435"/>
              <a:gd name="connsiteY33" fmla="*/ 3820399 h 12817031"/>
              <a:gd name="connsiteX34" fmla="*/ 14947751 w 16376435"/>
              <a:gd name="connsiteY34" fmla="*/ 3630030 h 12817031"/>
              <a:gd name="connsiteX35" fmla="*/ 15804865 w 16376435"/>
              <a:gd name="connsiteY35" fmla="*/ 4068406 h 12817031"/>
              <a:gd name="connsiteX36" fmla="*/ 16338256 w 16376435"/>
              <a:gd name="connsiteY36" fmla="*/ 4220909 h 12817031"/>
              <a:gd name="connsiteX37" fmla="*/ 16376435 w 16376435"/>
              <a:gd name="connsiteY37" fmla="*/ 3725723 h 12817031"/>
              <a:gd name="connsiteX38" fmla="*/ 15149073 w 16376435"/>
              <a:gd name="connsiteY38" fmla="*/ 3213850 h 12817031"/>
              <a:gd name="connsiteX39" fmla="*/ 13785503 w 16376435"/>
              <a:gd name="connsiteY39" fmla="*/ 3039770 h 12817031"/>
              <a:gd name="connsiteX40" fmla="*/ 12871105 w 16376435"/>
              <a:gd name="connsiteY40" fmla="*/ 3001930 h 12817031"/>
              <a:gd name="connsiteX41" fmla="*/ 11736087 w 16376435"/>
              <a:gd name="connsiteY41" fmla="*/ 2067325 h 12817031"/>
              <a:gd name="connsiteX42" fmla="*/ 11478966 w 16376435"/>
              <a:gd name="connsiteY42" fmla="*/ 1343280 h 12817031"/>
              <a:gd name="connsiteX43" fmla="*/ 11802941 w 16376435"/>
              <a:gd name="connsiteY43" fmla="*/ 0 h 12817031"/>
              <a:gd name="connsiteX44" fmla="*/ 10126391 w 16376435"/>
              <a:gd name="connsiteY44" fmla="*/ 123908 h 12817031"/>
              <a:gd name="connsiteX45" fmla="*/ 8830863 w 16376435"/>
              <a:gd name="connsiteY45" fmla="*/ 533596 h 12817031"/>
              <a:gd name="connsiteX46" fmla="*/ 6849477 w 16376435"/>
              <a:gd name="connsiteY46" fmla="*/ 400195 h 12817031"/>
              <a:gd name="connsiteX47" fmla="*/ 6039819 w 16376435"/>
              <a:gd name="connsiteY47" fmla="*/ 266767 h 12817031"/>
              <a:gd name="connsiteX48" fmla="*/ 6049414 w 16376435"/>
              <a:gd name="connsiteY48" fmla="*/ 866951 h 12817031"/>
              <a:gd name="connsiteX49" fmla="*/ 5277864 w 16376435"/>
              <a:gd name="connsiteY49" fmla="*/ 1009795 h 12817031"/>
              <a:gd name="connsiteX50" fmla="*/ 5020700 w 16376435"/>
              <a:gd name="connsiteY50" fmla="*/ 1686180 h 12817031"/>
              <a:gd name="connsiteX51" fmla="*/ 6992646 w 16376435"/>
              <a:gd name="connsiteY51" fmla="*/ 2419692 h 12817031"/>
              <a:gd name="connsiteX52" fmla="*/ 6846596 w 16376435"/>
              <a:gd name="connsiteY52" fmla="*/ 2772117 h 12817031"/>
              <a:gd name="connsiteX53" fmla="*/ 6519571 w 16376435"/>
              <a:gd name="connsiteY53" fmla="*/ 2908642 h 12817031"/>
              <a:gd name="connsiteX54" fmla="*/ 6106821 w 16376435"/>
              <a:gd name="connsiteY54" fmla="*/ 3076917 h 12817031"/>
              <a:gd name="connsiteX55" fmla="*/ 5865521 w 16376435"/>
              <a:gd name="connsiteY55" fmla="*/ 3311867 h 12817031"/>
              <a:gd name="connsiteX56" fmla="*/ 5382921 w 16376435"/>
              <a:gd name="connsiteY56" fmla="*/ 3362667 h 12817031"/>
              <a:gd name="connsiteX57" fmla="*/ 4944771 w 16376435"/>
              <a:gd name="connsiteY57" fmla="*/ 3264242 h 12817031"/>
              <a:gd name="connsiteX58" fmla="*/ 4589171 w 16376435"/>
              <a:gd name="connsiteY58" fmla="*/ 3343617 h 12817031"/>
              <a:gd name="connsiteX59" fmla="*/ 3982746 w 16376435"/>
              <a:gd name="connsiteY59" fmla="*/ 3076917 h 12817031"/>
              <a:gd name="connsiteX60" fmla="*/ 3620796 w 16376435"/>
              <a:gd name="connsiteY60" fmla="*/ 2826092 h 12817031"/>
              <a:gd name="connsiteX0" fmla="*/ 3620796 w 16376435"/>
              <a:gd name="connsiteY0" fmla="*/ 2826092 h 12817031"/>
              <a:gd name="connsiteX1" fmla="*/ 3335046 w 16376435"/>
              <a:gd name="connsiteY1" fmla="*/ 3172167 h 12817031"/>
              <a:gd name="connsiteX2" fmla="*/ 3601746 w 16376435"/>
              <a:gd name="connsiteY2" fmla="*/ 3219792 h 12817031"/>
              <a:gd name="connsiteX3" fmla="*/ 3871621 w 16376435"/>
              <a:gd name="connsiteY3" fmla="*/ 3254717 h 12817031"/>
              <a:gd name="connsiteX4" fmla="*/ 4176421 w 16376435"/>
              <a:gd name="connsiteY4" fmla="*/ 3483317 h 12817031"/>
              <a:gd name="connsiteX5" fmla="*/ 4462171 w 16376435"/>
              <a:gd name="connsiteY5" fmla="*/ 3454742 h 12817031"/>
              <a:gd name="connsiteX6" fmla="*/ 4868571 w 16376435"/>
              <a:gd name="connsiteY6" fmla="*/ 3584917 h 12817031"/>
              <a:gd name="connsiteX7" fmla="*/ 10139 w 16376435"/>
              <a:gd name="connsiteY7" fmla="*/ 5309257 h 12817031"/>
              <a:gd name="connsiteX8" fmla="*/ 1181848 w 16376435"/>
              <a:gd name="connsiteY8" fmla="*/ 5287060 h 12817031"/>
              <a:gd name="connsiteX9" fmla="*/ 1650503 w 16376435"/>
              <a:gd name="connsiteY9" fmla="*/ 9253944 h 12817031"/>
              <a:gd name="connsiteX10" fmla="*/ 1669556 w 16376435"/>
              <a:gd name="connsiteY10" fmla="*/ 9587389 h 12817031"/>
              <a:gd name="connsiteX11" fmla="*/ 2164916 w 16376435"/>
              <a:gd name="connsiteY11" fmla="*/ 12817031 h 12817031"/>
              <a:gd name="connsiteX12" fmla="*/ 3060375 w 16376435"/>
              <a:gd name="connsiteY12" fmla="*/ 12369264 h 12817031"/>
              <a:gd name="connsiteX13" fmla="*/ 2955586 w 16376435"/>
              <a:gd name="connsiteY13" fmla="*/ 11416569 h 12817031"/>
              <a:gd name="connsiteX14" fmla="*/ 2860325 w 16376435"/>
              <a:gd name="connsiteY14" fmla="*/ 11025962 h 12817031"/>
              <a:gd name="connsiteX15" fmla="*/ 3365212 w 16376435"/>
              <a:gd name="connsiteY15" fmla="*/ 10406708 h 12817031"/>
              <a:gd name="connsiteX16" fmla="*/ 3655372 w 16376435"/>
              <a:gd name="connsiteY16" fmla="*/ 10288766 h 12817031"/>
              <a:gd name="connsiteX17" fmla="*/ 3239353 w 16376435"/>
              <a:gd name="connsiteY17" fmla="*/ 9869603 h 12817031"/>
              <a:gd name="connsiteX18" fmla="*/ 3442515 w 16376435"/>
              <a:gd name="connsiteY18" fmla="*/ 9272586 h 12817031"/>
              <a:gd name="connsiteX19" fmla="*/ 4083905 w 16376435"/>
              <a:gd name="connsiteY19" fmla="*/ 8888361 h 12817031"/>
              <a:gd name="connsiteX20" fmla="*/ 4029891 w 16376435"/>
              <a:gd name="connsiteY20" fmla="*/ 8535932 h 12817031"/>
              <a:gd name="connsiteX21" fmla="*/ 4487135 w 16376435"/>
              <a:gd name="connsiteY21" fmla="*/ 8459746 h 12817031"/>
              <a:gd name="connsiteX22" fmla="*/ 4963373 w 16376435"/>
              <a:gd name="connsiteY22" fmla="*/ 8040579 h 12817031"/>
              <a:gd name="connsiteX23" fmla="*/ 5296733 w 16376435"/>
              <a:gd name="connsiteY23" fmla="*/ 7783314 h 12817031"/>
              <a:gd name="connsiteX24" fmla="*/ 6030201 w 16376435"/>
              <a:gd name="connsiteY24" fmla="*/ 7840422 h 12817031"/>
              <a:gd name="connsiteX25" fmla="*/ 7535284 w 16376435"/>
              <a:gd name="connsiteY25" fmla="*/ 6239893 h 12817031"/>
              <a:gd name="connsiteX26" fmla="*/ 7935331 w 16376435"/>
              <a:gd name="connsiteY26" fmla="*/ 6125500 h 12817031"/>
              <a:gd name="connsiteX27" fmla="*/ 8499812 w 16376435"/>
              <a:gd name="connsiteY27" fmla="*/ 5538432 h 12817031"/>
              <a:gd name="connsiteX28" fmla="*/ 9059374 w 16376435"/>
              <a:gd name="connsiteY28" fmla="*/ 5163223 h 12817031"/>
              <a:gd name="connsiteX29" fmla="*/ 10097697 w 16376435"/>
              <a:gd name="connsiteY29" fmla="*/ 4191386 h 12817031"/>
              <a:gd name="connsiteX30" fmla="*/ 10786091 w 16376435"/>
              <a:gd name="connsiteY30" fmla="*/ 3728308 h 12817031"/>
              <a:gd name="connsiteX31" fmla="*/ 11850469 w 16376435"/>
              <a:gd name="connsiteY31" fmla="*/ 3362405 h 12817031"/>
              <a:gd name="connsiteX32" fmla="*/ 13069746 w 16376435"/>
              <a:gd name="connsiteY32" fmla="*/ 3590855 h 12817031"/>
              <a:gd name="connsiteX33" fmla="*/ 13804681 w 16376435"/>
              <a:gd name="connsiteY33" fmla="*/ 3820399 h 12817031"/>
              <a:gd name="connsiteX34" fmla="*/ 14947751 w 16376435"/>
              <a:gd name="connsiteY34" fmla="*/ 3630030 h 12817031"/>
              <a:gd name="connsiteX35" fmla="*/ 15804865 w 16376435"/>
              <a:gd name="connsiteY35" fmla="*/ 4068406 h 12817031"/>
              <a:gd name="connsiteX36" fmla="*/ 16338256 w 16376435"/>
              <a:gd name="connsiteY36" fmla="*/ 4220909 h 12817031"/>
              <a:gd name="connsiteX37" fmla="*/ 16376435 w 16376435"/>
              <a:gd name="connsiteY37" fmla="*/ 3725723 h 12817031"/>
              <a:gd name="connsiteX38" fmla="*/ 15149073 w 16376435"/>
              <a:gd name="connsiteY38" fmla="*/ 3213850 h 12817031"/>
              <a:gd name="connsiteX39" fmla="*/ 13785503 w 16376435"/>
              <a:gd name="connsiteY39" fmla="*/ 3039770 h 12817031"/>
              <a:gd name="connsiteX40" fmla="*/ 12871105 w 16376435"/>
              <a:gd name="connsiteY40" fmla="*/ 3001930 h 12817031"/>
              <a:gd name="connsiteX41" fmla="*/ 11736087 w 16376435"/>
              <a:gd name="connsiteY41" fmla="*/ 2067325 h 12817031"/>
              <a:gd name="connsiteX42" fmla="*/ 11478966 w 16376435"/>
              <a:gd name="connsiteY42" fmla="*/ 1343280 h 12817031"/>
              <a:gd name="connsiteX43" fmla="*/ 11802941 w 16376435"/>
              <a:gd name="connsiteY43" fmla="*/ 0 h 12817031"/>
              <a:gd name="connsiteX44" fmla="*/ 10126391 w 16376435"/>
              <a:gd name="connsiteY44" fmla="*/ 123908 h 12817031"/>
              <a:gd name="connsiteX45" fmla="*/ 8830863 w 16376435"/>
              <a:gd name="connsiteY45" fmla="*/ 533596 h 12817031"/>
              <a:gd name="connsiteX46" fmla="*/ 6849477 w 16376435"/>
              <a:gd name="connsiteY46" fmla="*/ 400195 h 12817031"/>
              <a:gd name="connsiteX47" fmla="*/ 6039819 w 16376435"/>
              <a:gd name="connsiteY47" fmla="*/ 266767 h 12817031"/>
              <a:gd name="connsiteX48" fmla="*/ 6049414 w 16376435"/>
              <a:gd name="connsiteY48" fmla="*/ 866951 h 12817031"/>
              <a:gd name="connsiteX49" fmla="*/ 5277864 w 16376435"/>
              <a:gd name="connsiteY49" fmla="*/ 1009795 h 12817031"/>
              <a:gd name="connsiteX50" fmla="*/ 5020700 w 16376435"/>
              <a:gd name="connsiteY50" fmla="*/ 1686180 h 12817031"/>
              <a:gd name="connsiteX51" fmla="*/ 4649211 w 16376435"/>
              <a:gd name="connsiteY51" fmla="*/ 2743609 h 12817031"/>
              <a:gd name="connsiteX52" fmla="*/ 6846596 w 16376435"/>
              <a:gd name="connsiteY52" fmla="*/ 2772117 h 12817031"/>
              <a:gd name="connsiteX53" fmla="*/ 6519571 w 16376435"/>
              <a:gd name="connsiteY53" fmla="*/ 2908642 h 12817031"/>
              <a:gd name="connsiteX54" fmla="*/ 6106821 w 16376435"/>
              <a:gd name="connsiteY54" fmla="*/ 3076917 h 12817031"/>
              <a:gd name="connsiteX55" fmla="*/ 5865521 w 16376435"/>
              <a:gd name="connsiteY55" fmla="*/ 3311867 h 12817031"/>
              <a:gd name="connsiteX56" fmla="*/ 5382921 w 16376435"/>
              <a:gd name="connsiteY56" fmla="*/ 3362667 h 12817031"/>
              <a:gd name="connsiteX57" fmla="*/ 4944771 w 16376435"/>
              <a:gd name="connsiteY57" fmla="*/ 3264242 h 12817031"/>
              <a:gd name="connsiteX58" fmla="*/ 4589171 w 16376435"/>
              <a:gd name="connsiteY58" fmla="*/ 3343617 h 12817031"/>
              <a:gd name="connsiteX59" fmla="*/ 3982746 w 16376435"/>
              <a:gd name="connsiteY59" fmla="*/ 3076917 h 12817031"/>
              <a:gd name="connsiteX60" fmla="*/ 3620796 w 16376435"/>
              <a:gd name="connsiteY60" fmla="*/ 2826092 h 12817031"/>
              <a:gd name="connsiteX0" fmla="*/ 3620796 w 16376435"/>
              <a:gd name="connsiteY0" fmla="*/ 2826092 h 12817031"/>
              <a:gd name="connsiteX1" fmla="*/ 3335046 w 16376435"/>
              <a:gd name="connsiteY1" fmla="*/ 3172167 h 12817031"/>
              <a:gd name="connsiteX2" fmla="*/ 3601746 w 16376435"/>
              <a:gd name="connsiteY2" fmla="*/ 3219792 h 12817031"/>
              <a:gd name="connsiteX3" fmla="*/ 3871621 w 16376435"/>
              <a:gd name="connsiteY3" fmla="*/ 3254717 h 12817031"/>
              <a:gd name="connsiteX4" fmla="*/ 4176421 w 16376435"/>
              <a:gd name="connsiteY4" fmla="*/ 3483317 h 12817031"/>
              <a:gd name="connsiteX5" fmla="*/ 4462171 w 16376435"/>
              <a:gd name="connsiteY5" fmla="*/ 3454742 h 12817031"/>
              <a:gd name="connsiteX6" fmla="*/ 4868571 w 16376435"/>
              <a:gd name="connsiteY6" fmla="*/ 3584917 h 12817031"/>
              <a:gd name="connsiteX7" fmla="*/ 10139 w 16376435"/>
              <a:gd name="connsiteY7" fmla="*/ 5309257 h 12817031"/>
              <a:gd name="connsiteX8" fmla="*/ 1181848 w 16376435"/>
              <a:gd name="connsiteY8" fmla="*/ 5287060 h 12817031"/>
              <a:gd name="connsiteX9" fmla="*/ 1650503 w 16376435"/>
              <a:gd name="connsiteY9" fmla="*/ 9253944 h 12817031"/>
              <a:gd name="connsiteX10" fmla="*/ 1669556 w 16376435"/>
              <a:gd name="connsiteY10" fmla="*/ 9587389 h 12817031"/>
              <a:gd name="connsiteX11" fmla="*/ 2164916 w 16376435"/>
              <a:gd name="connsiteY11" fmla="*/ 12817031 h 12817031"/>
              <a:gd name="connsiteX12" fmla="*/ 3060375 w 16376435"/>
              <a:gd name="connsiteY12" fmla="*/ 12369264 h 12817031"/>
              <a:gd name="connsiteX13" fmla="*/ 2955586 w 16376435"/>
              <a:gd name="connsiteY13" fmla="*/ 11416569 h 12817031"/>
              <a:gd name="connsiteX14" fmla="*/ 2860325 w 16376435"/>
              <a:gd name="connsiteY14" fmla="*/ 11025962 h 12817031"/>
              <a:gd name="connsiteX15" fmla="*/ 3365212 w 16376435"/>
              <a:gd name="connsiteY15" fmla="*/ 10406708 h 12817031"/>
              <a:gd name="connsiteX16" fmla="*/ 3655372 w 16376435"/>
              <a:gd name="connsiteY16" fmla="*/ 10288766 h 12817031"/>
              <a:gd name="connsiteX17" fmla="*/ 3239353 w 16376435"/>
              <a:gd name="connsiteY17" fmla="*/ 9869603 h 12817031"/>
              <a:gd name="connsiteX18" fmla="*/ 3442515 w 16376435"/>
              <a:gd name="connsiteY18" fmla="*/ 9272586 h 12817031"/>
              <a:gd name="connsiteX19" fmla="*/ 4083905 w 16376435"/>
              <a:gd name="connsiteY19" fmla="*/ 8888361 h 12817031"/>
              <a:gd name="connsiteX20" fmla="*/ 4029891 w 16376435"/>
              <a:gd name="connsiteY20" fmla="*/ 8535932 h 12817031"/>
              <a:gd name="connsiteX21" fmla="*/ 4487135 w 16376435"/>
              <a:gd name="connsiteY21" fmla="*/ 8459746 h 12817031"/>
              <a:gd name="connsiteX22" fmla="*/ 4963373 w 16376435"/>
              <a:gd name="connsiteY22" fmla="*/ 8040579 h 12817031"/>
              <a:gd name="connsiteX23" fmla="*/ 5296733 w 16376435"/>
              <a:gd name="connsiteY23" fmla="*/ 7783314 h 12817031"/>
              <a:gd name="connsiteX24" fmla="*/ 6030201 w 16376435"/>
              <a:gd name="connsiteY24" fmla="*/ 7840422 h 12817031"/>
              <a:gd name="connsiteX25" fmla="*/ 7535284 w 16376435"/>
              <a:gd name="connsiteY25" fmla="*/ 6239893 h 12817031"/>
              <a:gd name="connsiteX26" fmla="*/ 7935331 w 16376435"/>
              <a:gd name="connsiteY26" fmla="*/ 6125500 h 12817031"/>
              <a:gd name="connsiteX27" fmla="*/ 8499812 w 16376435"/>
              <a:gd name="connsiteY27" fmla="*/ 5538432 h 12817031"/>
              <a:gd name="connsiteX28" fmla="*/ 9059374 w 16376435"/>
              <a:gd name="connsiteY28" fmla="*/ 5163223 h 12817031"/>
              <a:gd name="connsiteX29" fmla="*/ 10097697 w 16376435"/>
              <a:gd name="connsiteY29" fmla="*/ 4191386 h 12817031"/>
              <a:gd name="connsiteX30" fmla="*/ 10786091 w 16376435"/>
              <a:gd name="connsiteY30" fmla="*/ 3728308 h 12817031"/>
              <a:gd name="connsiteX31" fmla="*/ 11850469 w 16376435"/>
              <a:gd name="connsiteY31" fmla="*/ 3362405 h 12817031"/>
              <a:gd name="connsiteX32" fmla="*/ 13069746 w 16376435"/>
              <a:gd name="connsiteY32" fmla="*/ 3590855 h 12817031"/>
              <a:gd name="connsiteX33" fmla="*/ 13804681 w 16376435"/>
              <a:gd name="connsiteY33" fmla="*/ 3820399 h 12817031"/>
              <a:gd name="connsiteX34" fmla="*/ 14947751 w 16376435"/>
              <a:gd name="connsiteY34" fmla="*/ 3630030 h 12817031"/>
              <a:gd name="connsiteX35" fmla="*/ 15804865 w 16376435"/>
              <a:gd name="connsiteY35" fmla="*/ 4068406 h 12817031"/>
              <a:gd name="connsiteX36" fmla="*/ 16338256 w 16376435"/>
              <a:gd name="connsiteY36" fmla="*/ 4220909 h 12817031"/>
              <a:gd name="connsiteX37" fmla="*/ 16376435 w 16376435"/>
              <a:gd name="connsiteY37" fmla="*/ 3725723 h 12817031"/>
              <a:gd name="connsiteX38" fmla="*/ 15149073 w 16376435"/>
              <a:gd name="connsiteY38" fmla="*/ 3213850 h 12817031"/>
              <a:gd name="connsiteX39" fmla="*/ 13785503 w 16376435"/>
              <a:gd name="connsiteY39" fmla="*/ 3039770 h 12817031"/>
              <a:gd name="connsiteX40" fmla="*/ 12871105 w 16376435"/>
              <a:gd name="connsiteY40" fmla="*/ 3001930 h 12817031"/>
              <a:gd name="connsiteX41" fmla="*/ 11736087 w 16376435"/>
              <a:gd name="connsiteY41" fmla="*/ 2067325 h 12817031"/>
              <a:gd name="connsiteX42" fmla="*/ 11478966 w 16376435"/>
              <a:gd name="connsiteY42" fmla="*/ 1343280 h 12817031"/>
              <a:gd name="connsiteX43" fmla="*/ 11802941 w 16376435"/>
              <a:gd name="connsiteY43" fmla="*/ 0 h 12817031"/>
              <a:gd name="connsiteX44" fmla="*/ 10126391 w 16376435"/>
              <a:gd name="connsiteY44" fmla="*/ 123908 h 12817031"/>
              <a:gd name="connsiteX45" fmla="*/ 8830863 w 16376435"/>
              <a:gd name="connsiteY45" fmla="*/ 533596 h 12817031"/>
              <a:gd name="connsiteX46" fmla="*/ 6849477 w 16376435"/>
              <a:gd name="connsiteY46" fmla="*/ 400195 h 12817031"/>
              <a:gd name="connsiteX47" fmla="*/ 6039819 w 16376435"/>
              <a:gd name="connsiteY47" fmla="*/ 266767 h 12817031"/>
              <a:gd name="connsiteX48" fmla="*/ 6049414 w 16376435"/>
              <a:gd name="connsiteY48" fmla="*/ 866951 h 12817031"/>
              <a:gd name="connsiteX49" fmla="*/ 5277864 w 16376435"/>
              <a:gd name="connsiteY49" fmla="*/ 1009795 h 12817031"/>
              <a:gd name="connsiteX50" fmla="*/ 5020700 w 16376435"/>
              <a:gd name="connsiteY50" fmla="*/ 1686180 h 12817031"/>
              <a:gd name="connsiteX51" fmla="*/ 4649211 w 16376435"/>
              <a:gd name="connsiteY51" fmla="*/ 2743609 h 12817031"/>
              <a:gd name="connsiteX52" fmla="*/ 4446004 w 16376435"/>
              <a:gd name="connsiteY52" fmla="*/ 2829279 h 12817031"/>
              <a:gd name="connsiteX53" fmla="*/ 6519571 w 16376435"/>
              <a:gd name="connsiteY53" fmla="*/ 2908642 h 12817031"/>
              <a:gd name="connsiteX54" fmla="*/ 6106821 w 16376435"/>
              <a:gd name="connsiteY54" fmla="*/ 3076917 h 12817031"/>
              <a:gd name="connsiteX55" fmla="*/ 5865521 w 16376435"/>
              <a:gd name="connsiteY55" fmla="*/ 3311867 h 12817031"/>
              <a:gd name="connsiteX56" fmla="*/ 5382921 w 16376435"/>
              <a:gd name="connsiteY56" fmla="*/ 3362667 h 12817031"/>
              <a:gd name="connsiteX57" fmla="*/ 4944771 w 16376435"/>
              <a:gd name="connsiteY57" fmla="*/ 3264242 h 12817031"/>
              <a:gd name="connsiteX58" fmla="*/ 4589171 w 16376435"/>
              <a:gd name="connsiteY58" fmla="*/ 3343617 h 12817031"/>
              <a:gd name="connsiteX59" fmla="*/ 3982746 w 16376435"/>
              <a:gd name="connsiteY59" fmla="*/ 3076917 h 12817031"/>
              <a:gd name="connsiteX60" fmla="*/ 3620796 w 16376435"/>
              <a:gd name="connsiteY60" fmla="*/ 2826092 h 12817031"/>
              <a:gd name="connsiteX0" fmla="*/ 5351301 w 18106940"/>
              <a:gd name="connsiteY0" fmla="*/ 2826092 h 12817031"/>
              <a:gd name="connsiteX1" fmla="*/ 5065551 w 18106940"/>
              <a:gd name="connsiteY1" fmla="*/ 3172167 h 12817031"/>
              <a:gd name="connsiteX2" fmla="*/ 5332251 w 18106940"/>
              <a:gd name="connsiteY2" fmla="*/ 3219792 h 12817031"/>
              <a:gd name="connsiteX3" fmla="*/ 5602126 w 18106940"/>
              <a:gd name="connsiteY3" fmla="*/ 3254717 h 12817031"/>
              <a:gd name="connsiteX4" fmla="*/ 5906926 w 18106940"/>
              <a:gd name="connsiteY4" fmla="*/ 3483317 h 12817031"/>
              <a:gd name="connsiteX5" fmla="*/ 6192676 w 18106940"/>
              <a:gd name="connsiteY5" fmla="*/ 3454742 h 12817031"/>
              <a:gd name="connsiteX6" fmla="*/ 159391 w 18106940"/>
              <a:gd name="connsiteY6" fmla="*/ 4709099 h 12817031"/>
              <a:gd name="connsiteX7" fmla="*/ 1740644 w 18106940"/>
              <a:gd name="connsiteY7" fmla="*/ 5309257 h 12817031"/>
              <a:gd name="connsiteX8" fmla="*/ 2912353 w 18106940"/>
              <a:gd name="connsiteY8" fmla="*/ 5287060 h 12817031"/>
              <a:gd name="connsiteX9" fmla="*/ 3381008 w 18106940"/>
              <a:gd name="connsiteY9" fmla="*/ 9253944 h 12817031"/>
              <a:gd name="connsiteX10" fmla="*/ 3400061 w 18106940"/>
              <a:gd name="connsiteY10" fmla="*/ 9587389 h 12817031"/>
              <a:gd name="connsiteX11" fmla="*/ 3895421 w 18106940"/>
              <a:gd name="connsiteY11" fmla="*/ 12817031 h 12817031"/>
              <a:gd name="connsiteX12" fmla="*/ 4790880 w 18106940"/>
              <a:gd name="connsiteY12" fmla="*/ 12369264 h 12817031"/>
              <a:gd name="connsiteX13" fmla="*/ 4686091 w 18106940"/>
              <a:gd name="connsiteY13" fmla="*/ 11416569 h 12817031"/>
              <a:gd name="connsiteX14" fmla="*/ 4590830 w 18106940"/>
              <a:gd name="connsiteY14" fmla="*/ 11025962 h 12817031"/>
              <a:gd name="connsiteX15" fmla="*/ 5095717 w 18106940"/>
              <a:gd name="connsiteY15" fmla="*/ 10406708 h 12817031"/>
              <a:gd name="connsiteX16" fmla="*/ 5385877 w 18106940"/>
              <a:gd name="connsiteY16" fmla="*/ 10288766 h 12817031"/>
              <a:gd name="connsiteX17" fmla="*/ 4969858 w 18106940"/>
              <a:gd name="connsiteY17" fmla="*/ 9869603 h 12817031"/>
              <a:gd name="connsiteX18" fmla="*/ 5173020 w 18106940"/>
              <a:gd name="connsiteY18" fmla="*/ 9272586 h 12817031"/>
              <a:gd name="connsiteX19" fmla="*/ 5814410 w 18106940"/>
              <a:gd name="connsiteY19" fmla="*/ 8888361 h 12817031"/>
              <a:gd name="connsiteX20" fmla="*/ 5760396 w 18106940"/>
              <a:gd name="connsiteY20" fmla="*/ 8535932 h 12817031"/>
              <a:gd name="connsiteX21" fmla="*/ 6217640 w 18106940"/>
              <a:gd name="connsiteY21" fmla="*/ 8459746 h 12817031"/>
              <a:gd name="connsiteX22" fmla="*/ 6693878 w 18106940"/>
              <a:gd name="connsiteY22" fmla="*/ 8040579 h 12817031"/>
              <a:gd name="connsiteX23" fmla="*/ 7027238 w 18106940"/>
              <a:gd name="connsiteY23" fmla="*/ 7783314 h 12817031"/>
              <a:gd name="connsiteX24" fmla="*/ 7760706 w 18106940"/>
              <a:gd name="connsiteY24" fmla="*/ 7840422 h 12817031"/>
              <a:gd name="connsiteX25" fmla="*/ 9265789 w 18106940"/>
              <a:gd name="connsiteY25" fmla="*/ 6239893 h 12817031"/>
              <a:gd name="connsiteX26" fmla="*/ 9665836 w 18106940"/>
              <a:gd name="connsiteY26" fmla="*/ 6125500 h 12817031"/>
              <a:gd name="connsiteX27" fmla="*/ 10230317 w 18106940"/>
              <a:gd name="connsiteY27" fmla="*/ 5538432 h 12817031"/>
              <a:gd name="connsiteX28" fmla="*/ 10789879 w 18106940"/>
              <a:gd name="connsiteY28" fmla="*/ 5163223 h 12817031"/>
              <a:gd name="connsiteX29" fmla="*/ 11828202 w 18106940"/>
              <a:gd name="connsiteY29" fmla="*/ 4191386 h 12817031"/>
              <a:gd name="connsiteX30" fmla="*/ 12516596 w 18106940"/>
              <a:gd name="connsiteY30" fmla="*/ 3728308 h 12817031"/>
              <a:gd name="connsiteX31" fmla="*/ 13580974 w 18106940"/>
              <a:gd name="connsiteY31" fmla="*/ 3362405 h 12817031"/>
              <a:gd name="connsiteX32" fmla="*/ 14800251 w 18106940"/>
              <a:gd name="connsiteY32" fmla="*/ 3590855 h 12817031"/>
              <a:gd name="connsiteX33" fmla="*/ 15535186 w 18106940"/>
              <a:gd name="connsiteY33" fmla="*/ 3820399 h 12817031"/>
              <a:gd name="connsiteX34" fmla="*/ 16678256 w 18106940"/>
              <a:gd name="connsiteY34" fmla="*/ 3630030 h 12817031"/>
              <a:gd name="connsiteX35" fmla="*/ 17535370 w 18106940"/>
              <a:gd name="connsiteY35" fmla="*/ 4068406 h 12817031"/>
              <a:gd name="connsiteX36" fmla="*/ 18068761 w 18106940"/>
              <a:gd name="connsiteY36" fmla="*/ 4220909 h 12817031"/>
              <a:gd name="connsiteX37" fmla="*/ 18106940 w 18106940"/>
              <a:gd name="connsiteY37" fmla="*/ 3725723 h 12817031"/>
              <a:gd name="connsiteX38" fmla="*/ 16879578 w 18106940"/>
              <a:gd name="connsiteY38" fmla="*/ 3213850 h 12817031"/>
              <a:gd name="connsiteX39" fmla="*/ 15516008 w 18106940"/>
              <a:gd name="connsiteY39" fmla="*/ 3039770 h 12817031"/>
              <a:gd name="connsiteX40" fmla="*/ 14601610 w 18106940"/>
              <a:gd name="connsiteY40" fmla="*/ 3001930 h 12817031"/>
              <a:gd name="connsiteX41" fmla="*/ 13466592 w 18106940"/>
              <a:gd name="connsiteY41" fmla="*/ 2067325 h 12817031"/>
              <a:gd name="connsiteX42" fmla="*/ 13209471 w 18106940"/>
              <a:gd name="connsiteY42" fmla="*/ 1343280 h 12817031"/>
              <a:gd name="connsiteX43" fmla="*/ 13533446 w 18106940"/>
              <a:gd name="connsiteY43" fmla="*/ 0 h 12817031"/>
              <a:gd name="connsiteX44" fmla="*/ 11856896 w 18106940"/>
              <a:gd name="connsiteY44" fmla="*/ 123908 h 12817031"/>
              <a:gd name="connsiteX45" fmla="*/ 10561368 w 18106940"/>
              <a:gd name="connsiteY45" fmla="*/ 533596 h 12817031"/>
              <a:gd name="connsiteX46" fmla="*/ 8579982 w 18106940"/>
              <a:gd name="connsiteY46" fmla="*/ 400195 h 12817031"/>
              <a:gd name="connsiteX47" fmla="*/ 7770324 w 18106940"/>
              <a:gd name="connsiteY47" fmla="*/ 266767 h 12817031"/>
              <a:gd name="connsiteX48" fmla="*/ 7779919 w 18106940"/>
              <a:gd name="connsiteY48" fmla="*/ 866951 h 12817031"/>
              <a:gd name="connsiteX49" fmla="*/ 7008369 w 18106940"/>
              <a:gd name="connsiteY49" fmla="*/ 1009795 h 12817031"/>
              <a:gd name="connsiteX50" fmla="*/ 6751205 w 18106940"/>
              <a:gd name="connsiteY50" fmla="*/ 1686180 h 12817031"/>
              <a:gd name="connsiteX51" fmla="*/ 6379716 w 18106940"/>
              <a:gd name="connsiteY51" fmla="*/ 2743609 h 12817031"/>
              <a:gd name="connsiteX52" fmla="*/ 6176509 w 18106940"/>
              <a:gd name="connsiteY52" fmla="*/ 2829279 h 12817031"/>
              <a:gd name="connsiteX53" fmla="*/ 8250076 w 18106940"/>
              <a:gd name="connsiteY53" fmla="*/ 2908642 h 12817031"/>
              <a:gd name="connsiteX54" fmla="*/ 7837326 w 18106940"/>
              <a:gd name="connsiteY54" fmla="*/ 3076917 h 12817031"/>
              <a:gd name="connsiteX55" fmla="*/ 7596026 w 18106940"/>
              <a:gd name="connsiteY55" fmla="*/ 3311867 h 12817031"/>
              <a:gd name="connsiteX56" fmla="*/ 7113426 w 18106940"/>
              <a:gd name="connsiteY56" fmla="*/ 3362667 h 12817031"/>
              <a:gd name="connsiteX57" fmla="*/ 6675276 w 18106940"/>
              <a:gd name="connsiteY57" fmla="*/ 3264242 h 12817031"/>
              <a:gd name="connsiteX58" fmla="*/ 6319676 w 18106940"/>
              <a:gd name="connsiteY58" fmla="*/ 3343617 h 12817031"/>
              <a:gd name="connsiteX59" fmla="*/ 5713251 w 18106940"/>
              <a:gd name="connsiteY59" fmla="*/ 3076917 h 12817031"/>
              <a:gd name="connsiteX60" fmla="*/ 5351301 w 18106940"/>
              <a:gd name="connsiteY60" fmla="*/ 2826092 h 12817031"/>
              <a:gd name="connsiteX0" fmla="*/ 6169879 w 18925518"/>
              <a:gd name="connsiteY0" fmla="*/ 2826092 h 12817031"/>
              <a:gd name="connsiteX1" fmla="*/ 5884129 w 18925518"/>
              <a:gd name="connsiteY1" fmla="*/ 3172167 h 12817031"/>
              <a:gd name="connsiteX2" fmla="*/ 6150829 w 18925518"/>
              <a:gd name="connsiteY2" fmla="*/ 3219792 h 12817031"/>
              <a:gd name="connsiteX3" fmla="*/ 6420704 w 18925518"/>
              <a:gd name="connsiteY3" fmla="*/ 3254717 h 12817031"/>
              <a:gd name="connsiteX4" fmla="*/ 6725504 w 18925518"/>
              <a:gd name="connsiteY4" fmla="*/ 3483317 h 12817031"/>
              <a:gd name="connsiteX5" fmla="*/ 0 w 18925518"/>
              <a:gd name="connsiteY5" fmla="*/ 2806908 h 12817031"/>
              <a:gd name="connsiteX6" fmla="*/ 977969 w 18925518"/>
              <a:gd name="connsiteY6" fmla="*/ 4709099 h 12817031"/>
              <a:gd name="connsiteX7" fmla="*/ 2559222 w 18925518"/>
              <a:gd name="connsiteY7" fmla="*/ 5309257 h 12817031"/>
              <a:gd name="connsiteX8" fmla="*/ 3730931 w 18925518"/>
              <a:gd name="connsiteY8" fmla="*/ 5287060 h 12817031"/>
              <a:gd name="connsiteX9" fmla="*/ 4199586 w 18925518"/>
              <a:gd name="connsiteY9" fmla="*/ 9253944 h 12817031"/>
              <a:gd name="connsiteX10" fmla="*/ 4218639 w 18925518"/>
              <a:gd name="connsiteY10" fmla="*/ 9587389 h 12817031"/>
              <a:gd name="connsiteX11" fmla="*/ 4713999 w 18925518"/>
              <a:gd name="connsiteY11" fmla="*/ 12817031 h 12817031"/>
              <a:gd name="connsiteX12" fmla="*/ 5609458 w 18925518"/>
              <a:gd name="connsiteY12" fmla="*/ 12369264 h 12817031"/>
              <a:gd name="connsiteX13" fmla="*/ 5504669 w 18925518"/>
              <a:gd name="connsiteY13" fmla="*/ 11416569 h 12817031"/>
              <a:gd name="connsiteX14" fmla="*/ 5409408 w 18925518"/>
              <a:gd name="connsiteY14" fmla="*/ 11025962 h 12817031"/>
              <a:gd name="connsiteX15" fmla="*/ 5914295 w 18925518"/>
              <a:gd name="connsiteY15" fmla="*/ 10406708 h 12817031"/>
              <a:gd name="connsiteX16" fmla="*/ 6204455 w 18925518"/>
              <a:gd name="connsiteY16" fmla="*/ 10288766 h 12817031"/>
              <a:gd name="connsiteX17" fmla="*/ 5788436 w 18925518"/>
              <a:gd name="connsiteY17" fmla="*/ 9869603 h 12817031"/>
              <a:gd name="connsiteX18" fmla="*/ 5991598 w 18925518"/>
              <a:gd name="connsiteY18" fmla="*/ 9272586 h 12817031"/>
              <a:gd name="connsiteX19" fmla="*/ 6632988 w 18925518"/>
              <a:gd name="connsiteY19" fmla="*/ 8888361 h 12817031"/>
              <a:gd name="connsiteX20" fmla="*/ 6578974 w 18925518"/>
              <a:gd name="connsiteY20" fmla="*/ 8535932 h 12817031"/>
              <a:gd name="connsiteX21" fmla="*/ 7036218 w 18925518"/>
              <a:gd name="connsiteY21" fmla="*/ 8459746 h 12817031"/>
              <a:gd name="connsiteX22" fmla="*/ 7512456 w 18925518"/>
              <a:gd name="connsiteY22" fmla="*/ 8040579 h 12817031"/>
              <a:gd name="connsiteX23" fmla="*/ 7845816 w 18925518"/>
              <a:gd name="connsiteY23" fmla="*/ 7783314 h 12817031"/>
              <a:gd name="connsiteX24" fmla="*/ 8579284 w 18925518"/>
              <a:gd name="connsiteY24" fmla="*/ 7840422 h 12817031"/>
              <a:gd name="connsiteX25" fmla="*/ 10084367 w 18925518"/>
              <a:gd name="connsiteY25" fmla="*/ 6239893 h 12817031"/>
              <a:gd name="connsiteX26" fmla="*/ 10484414 w 18925518"/>
              <a:gd name="connsiteY26" fmla="*/ 6125500 h 12817031"/>
              <a:gd name="connsiteX27" fmla="*/ 11048895 w 18925518"/>
              <a:gd name="connsiteY27" fmla="*/ 5538432 h 12817031"/>
              <a:gd name="connsiteX28" fmla="*/ 11608457 w 18925518"/>
              <a:gd name="connsiteY28" fmla="*/ 5163223 h 12817031"/>
              <a:gd name="connsiteX29" fmla="*/ 12646780 w 18925518"/>
              <a:gd name="connsiteY29" fmla="*/ 4191386 h 12817031"/>
              <a:gd name="connsiteX30" fmla="*/ 13335174 w 18925518"/>
              <a:gd name="connsiteY30" fmla="*/ 3728308 h 12817031"/>
              <a:gd name="connsiteX31" fmla="*/ 14399552 w 18925518"/>
              <a:gd name="connsiteY31" fmla="*/ 3362405 h 12817031"/>
              <a:gd name="connsiteX32" fmla="*/ 15618829 w 18925518"/>
              <a:gd name="connsiteY32" fmla="*/ 3590855 h 12817031"/>
              <a:gd name="connsiteX33" fmla="*/ 16353764 w 18925518"/>
              <a:gd name="connsiteY33" fmla="*/ 3820399 h 12817031"/>
              <a:gd name="connsiteX34" fmla="*/ 17496834 w 18925518"/>
              <a:gd name="connsiteY34" fmla="*/ 3630030 h 12817031"/>
              <a:gd name="connsiteX35" fmla="*/ 18353948 w 18925518"/>
              <a:gd name="connsiteY35" fmla="*/ 4068406 h 12817031"/>
              <a:gd name="connsiteX36" fmla="*/ 18887339 w 18925518"/>
              <a:gd name="connsiteY36" fmla="*/ 4220909 h 12817031"/>
              <a:gd name="connsiteX37" fmla="*/ 18925518 w 18925518"/>
              <a:gd name="connsiteY37" fmla="*/ 3725723 h 12817031"/>
              <a:gd name="connsiteX38" fmla="*/ 17698156 w 18925518"/>
              <a:gd name="connsiteY38" fmla="*/ 3213850 h 12817031"/>
              <a:gd name="connsiteX39" fmla="*/ 16334586 w 18925518"/>
              <a:gd name="connsiteY39" fmla="*/ 3039770 h 12817031"/>
              <a:gd name="connsiteX40" fmla="*/ 15420188 w 18925518"/>
              <a:gd name="connsiteY40" fmla="*/ 3001930 h 12817031"/>
              <a:gd name="connsiteX41" fmla="*/ 14285170 w 18925518"/>
              <a:gd name="connsiteY41" fmla="*/ 2067325 h 12817031"/>
              <a:gd name="connsiteX42" fmla="*/ 14028049 w 18925518"/>
              <a:gd name="connsiteY42" fmla="*/ 1343280 h 12817031"/>
              <a:gd name="connsiteX43" fmla="*/ 14352024 w 18925518"/>
              <a:gd name="connsiteY43" fmla="*/ 0 h 12817031"/>
              <a:gd name="connsiteX44" fmla="*/ 12675474 w 18925518"/>
              <a:gd name="connsiteY44" fmla="*/ 123908 h 12817031"/>
              <a:gd name="connsiteX45" fmla="*/ 11379946 w 18925518"/>
              <a:gd name="connsiteY45" fmla="*/ 533596 h 12817031"/>
              <a:gd name="connsiteX46" fmla="*/ 9398560 w 18925518"/>
              <a:gd name="connsiteY46" fmla="*/ 400195 h 12817031"/>
              <a:gd name="connsiteX47" fmla="*/ 8588902 w 18925518"/>
              <a:gd name="connsiteY47" fmla="*/ 266767 h 12817031"/>
              <a:gd name="connsiteX48" fmla="*/ 8598497 w 18925518"/>
              <a:gd name="connsiteY48" fmla="*/ 866951 h 12817031"/>
              <a:gd name="connsiteX49" fmla="*/ 7826947 w 18925518"/>
              <a:gd name="connsiteY49" fmla="*/ 1009795 h 12817031"/>
              <a:gd name="connsiteX50" fmla="*/ 7569783 w 18925518"/>
              <a:gd name="connsiteY50" fmla="*/ 1686180 h 12817031"/>
              <a:gd name="connsiteX51" fmla="*/ 7198294 w 18925518"/>
              <a:gd name="connsiteY51" fmla="*/ 2743609 h 12817031"/>
              <a:gd name="connsiteX52" fmla="*/ 6995087 w 18925518"/>
              <a:gd name="connsiteY52" fmla="*/ 2829279 h 12817031"/>
              <a:gd name="connsiteX53" fmla="*/ 9068654 w 18925518"/>
              <a:gd name="connsiteY53" fmla="*/ 2908642 h 12817031"/>
              <a:gd name="connsiteX54" fmla="*/ 8655904 w 18925518"/>
              <a:gd name="connsiteY54" fmla="*/ 3076917 h 12817031"/>
              <a:gd name="connsiteX55" fmla="*/ 8414604 w 18925518"/>
              <a:gd name="connsiteY55" fmla="*/ 3311867 h 12817031"/>
              <a:gd name="connsiteX56" fmla="*/ 7932004 w 18925518"/>
              <a:gd name="connsiteY56" fmla="*/ 3362667 h 12817031"/>
              <a:gd name="connsiteX57" fmla="*/ 7493854 w 18925518"/>
              <a:gd name="connsiteY57" fmla="*/ 3264242 h 12817031"/>
              <a:gd name="connsiteX58" fmla="*/ 7138254 w 18925518"/>
              <a:gd name="connsiteY58" fmla="*/ 3343617 h 12817031"/>
              <a:gd name="connsiteX59" fmla="*/ 6531829 w 18925518"/>
              <a:gd name="connsiteY59" fmla="*/ 3076917 h 12817031"/>
              <a:gd name="connsiteX60" fmla="*/ 6169879 w 18925518"/>
              <a:gd name="connsiteY60" fmla="*/ 2826092 h 12817031"/>
              <a:gd name="connsiteX0" fmla="*/ 6284159 w 19039798"/>
              <a:gd name="connsiteY0" fmla="*/ 2826092 h 12817031"/>
              <a:gd name="connsiteX1" fmla="*/ 5998409 w 19039798"/>
              <a:gd name="connsiteY1" fmla="*/ 3172167 h 12817031"/>
              <a:gd name="connsiteX2" fmla="*/ 6265109 w 19039798"/>
              <a:gd name="connsiteY2" fmla="*/ 3219792 h 12817031"/>
              <a:gd name="connsiteX3" fmla="*/ 6534984 w 19039798"/>
              <a:gd name="connsiteY3" fmla="*/ 3254717 h 12817031"/>
              <a:gd name="connsiteX4" fmla="*/ 0 w 19039798"/>
              <a:gd name="connsiteY4" fmla="*/ 1806571 h 12817031"/>
              <a:gd name="connsiteX5" fmla="*/ 114280 w 19039798"/>
              <a:gd name="connsiteY5" fmla="*/ 2806908 h 12817031"/>
              <a:gd name="connsiteX6" fmla="*/ 1092249 w 19039798"/>
              <a:gd name="connsiteY6" fmla="*/ 4709099 h 12817031"/>
              <a:gd name="connsiteX7" fmla="*/ 2673502 w 19039798"/>
              <a:gd name="connsiteY7" fmla="*/ 5309257 h 12817031"/>
              <a:gd name="connsiteX8" fmla="*/ 3845211 w 19039798"/>
              <a:gd name="connsiteY8" fmla="*/ 5287060 h 12817031"/>
              <a:gd name="connsiteX9" fmla="*/ 4313866 w 19039798"/>
              <a:gd name="connsiteY9" fmla="*/ 9253944 h 12817031"/>
              <a:gd name="connsiteX10" fmla="*/ 4332919 w 19039798"/>
              <a:gd name="connsiteY10" fmla="*/ 9587389 h 12817031"/>
              <a:gd name="connsiteX11" fmla="*/ 4828279 w 19039798"/>
              <a:gd name="connsiteY11" fmla="*/ 12817031 h 12817031"/>
              <a:gd name="connsiteX12" fmla="*/ 5723738 w 19039798"/>
              <a:gd name="connsiteY12" fmla="*/ 12369264 h 12817031"/>
              <a:gd name="connsiteX13" fmla="*/ 5618949 w 19039798"/>
              <a:gd name="connsiteY13" fmla="*/ 11416569 h 12817031"/>
              <a:gd name="connsiteX14" fmla="*/ 5523688 w 19039798"/>
              <a:gd name="connsiteY14" fmla="*/ 11025962 h 12817031"/>
              <a:gd name="connsiteX15" fmla="*/ 6028575 w 19039798"/>
              <a:gd name="connsiteY15" fmla="*/ 10406708 h 12817031"/>
              <a:gd name="connsiteX16" fmla="*/ 6318735 w 19039798"/>
              <a:gd name="connsiteY16" fmla="*/ 10288766 h 12817031"/>
              <a:gd name="connsiteX17" fmla="*/ 5902716 w 19039798"/>
              <a:gd name="connsiteY17" fmla="*/ 9869603 h 12817031"/>
              <a:gd name="connsiteX18" fmla="*/ 6105878 w 19039798"/>
              <a:gd name="connsiteY18" fmla="*/ 9272586 h 12817031"/>
              <a:gd name="connsiteX19" fmla="*/ 6747268 w 19039798"/>
              <a:gd name="connsiteY19" fmla="*/ 8888361 h 12817031"/>
              <a:gd name="connsiteX20" fmla="*/ 6693254 w 19039798"/>
              <a:gd name="connsiteY20" fmla="*/ 8535932 h 12817031"/>
              <a:gd name="connsiteX21" fmla="*/ 7150498 w 19039798"/>
              <a:gd name="connsiteY21" fmla="*/ 8459746 h 12817031"/>
              <a:gd name="connsiteX22" fmla="*/ 7626736 w 19039798"/>
              <a:gd name="connsiteY22" fmla="*/ 8040579 h 12817031"/>
              <a:gd name="connsiteX23" fmla="*/ 7960096 w 19039798"/>
              <a:gd name="connsiteY23" fmla="*/ 7783314 h 12817031"/>
              <a:gd name="connsiteX24" fmla="*/ 8693564 w 19039798"/>
              <a:gd name="connsiteY24" fmla="*/ 7840422 h 12817031"/>
              <a:gd name="connsiteX25" fmla="*/ 10198647 w 19039798"/>
              <a:gd name="connsiteY25" fmla="*/ 6239893 h 12817031"/>
              <a:gd name="connsiteX26" fmla="*/ 10598694 w 19039798"/>
              <a:gd name="connsiteY26" fmla="*/ 6125500 h 12817031"/>
              <a:gd name="connsiteX27" fmla="*/ 11163175 w 19039798"/>
              <a:gd name="connsiteY27" fmla="*/ 5538432 h 12817031"/>
              <a:gd name="connsiteX28" fmla="*/ 11722737 w 19039798"/>
              <a:gd name="connsiteY28" fmla="*/ 5163223 h 12817031"/>
              <a:gd name="connsiteX29" fmla="*/ 12761060 w 19039798"/>
              <a:gd name="connsiteY29" fmla="*/ 4191386 h 12817031"/>
              <a:gd name="connsiteX30" fmla="*/ 13449454 w 19039798"/>
              <a:gd name="connsiteY30" fmla="*/ 3728308 h 12817031"/>
              <a:gd name="connsiteX31" fmla="*/ 14513832 w 19039798"/>
              <a:gd name="connsiteY31" fmla="*/ 3362405 h 12817031"/>
              <a:gd name="connsiteX32" fmla="*/ 15733109 w 19039798"/>
              <a:gd name="connsiteY32" fmla="*/ 3590855 h 12817031"/>
              <a:gd name="connsiteX33" fmla="*/ 16468044 w 19039798"/>
              <a:gd name="connsiteY33" fmla="*/ 3820399 h 12817031"/>
              <a:gd name="connsiteX34" fmla="*/ 17611114 w 19039798"/>
              <a:gd name="connsiteY34" fmla="*/ 3630030 h 12817031"/>
              <a:gd name="connsiteX35" fmla="*/ 18468228 w 19039798"/>
              <a:gd name="connsiteY35" fmla="*/ 4068406 h 12817031"/>
              <a:gd name="connsiteX36" fmla="*/ 19001619 w 19039798"/>
              <a:gd name="connsiteY36" fmla="*/ 4220909 h 12817031"/>
              <a:gd name="connsiteX37" fmla="*/ 19039798 w 19039798"/>
              <a:gd name="connsiteY37" fmla="*/ 3725723 h 12817031"/>
              <a:gd name="connsiteX38" fmla="*/ 17812436 w 19039798"/>
              <a:gd name="connsiteY38" fmla="*/ 3213850 h 12817031"/>
              <a:gd name="connsiteX39" fmla="*/ 16448866 w 19039798"/>
              <a:gd name="connsiteY39" fmla="*/ 3039770 h 12817031"/>
              <a:gd name="connsiteX40" fmla="*/ 15534468 w 19039798"/>
              <a:gd name="connsiteY40" fmla="*/ 3001930 h 12817031"/>
              <a:gd name="connsiteX41" fmla="*/ 14399450 w 19039798"/>
              <a:gd name="connsiteY41" fmla="*/ 2067325 h 12817031"/>
              <a:gd name="connsiteX42" fmla="*/ 14142329 w 19039798"/>
              <a:gd name="connsiteY42" fmla="*/ 1343280 h 12817031"/>
              <a:gd name="connsiteX43" fmla="*/ 14466304 w 19039798"/>
              <a:gd name="connsiteY43" fmla="*/ 0 h 12817031"/>
              <a:gd name="connsiteX44" fmla="*/ 12789754 w 19039798"/>
              <a:gd name="connsiteY44" fmla="*/ 123908 h 12817031"/>
              <a:gd name="connsiteX45" fmla="*/ 11494226 w 19039798"/>
              <a:gd name="connsiteY45" fmla="*/ 533596 h 12817031"/>
              <a:gd name="connsiteX46" fmla="*/ 9512840 w 19039798"/>
              <a:gd name="connsiteY46" fmla="*/ 400195 h 12817031"/>
              <a:gd name="connsiteX47" fmla="*/ 8703182 w 19039798"/>
              <a:gd name="connsiteY47" fmla="*/ 266767 h 12817031"/>
              <a:gd name="connsiteX48" fmla="*/ 8712777 w 19039798"/>
              <a:gd name="connsiteY48" fmla="*/ 866951 h 12817031"/>
              <a:gd name="connsiteX49" fmla="*/ 7941227 w 19039798"/>
              <a:gd name="connsiteY49" fmla="*/ 1009795 h 12817031"/>
              <a:gd name="connsiteX50" fmla="*/ 7684063 w 19039798"/>
              <a:gd name="connsiteY50" fmla="*/ 1686180 h 12817031"/>
              <a:gd name="connsiteX51" fmla="*/ 7312574 w 19039798"/>
              <a:gd name="connsiteY51" fmla="*/ 2743609 h 12817031"/>
              <a:gd name="connsiteX52" fmla="*/ 7109367 w 19039798"/>
              <a:gd name="connsiteY52" fmla="*/ 2829279 h 12817031"/>
              <a:gd name="connsiteX53" fmla="*/ 9182934 w 19039798"/>
              <a:gd name="connsiteY53" fmla="*/ 2908642 h 12817031"/>
              <a:gd name="connsiteX54" fmla="*/ 8770184 w 19039798"/>
              <a:gd name="connsiteY54" fmla="*/ 3076917 h 12817031"/>
              <a:gd name="connsiteX55" fmla="*/ 8528884 w 19039798"/>
              <a:gd name="connsiteY55" fmla="*/ 3311867 h 12817031"/>
              <a:gd name="connsiteX56" fmla="*/ 8046284 w 19039798"/>
              <a:gd name="connsiteY56" fmla="*/ 3362667 h 12817031"/>
              <a:gd name="connsiteX57" fmla="*/ 7608134 w 19039798"/>
              <a:gd name="connsiteY57" fmla="*/ 3264242 h 12817031"/>
              <a:gd name="connsiteX58" fmla="*/ 7252534 w 19039798"/>
              <a:gd name="connsiteY58" fmla="*/ 3343617 h 12817031"/>
              <a:gd name="connsiteX59" fmla="*/ 6646109 w 19039798"/>
              <a:gd name="connsiteY59" fmla="*/ 3076917 h 12817031"/>
              <a:gd name="connsiteX60" fmla="*/ 6284159 w 19039798"/>
              <a:gd name="connsiteY60" fmla="*/ 2826092 h 12817031"/>
              <a:gd name="connsiteX0" fmla="*/ 6284159 w 19039798"/>
              <a:gd name="connsiteY0" fmla="*/ 2826092 h 12817031"/>
              <a:gd name="connsiteX1" fmla="*/ 5998409 w 19039798"/>
              <a:gd name="connsiteY1" fmla="*/ 3172167 h 12817031"/>
              <a:gd name="connsiteX2" fmla="*/ 6265109 w 19039798"/>
              <a:gd name="connsiteY2" fmla="*/ 3219792 h 12817031"/>
              <a:gd name="connsiteX3" fmla="*/ 209614 w 19039798"/>
              <a:gd name="connsiteY3" fmla="*/ 1101622 h 12817031"/>
              <a:gd name="connsiteX4" fmla="*/ 0 w 19039798"/>
              <a:gd name="connsiteY4" fmla="*/ 1806571 h 12817031"/>
              <a:gd name="connsiteX5" fmla="*/ 114280 w 19039798"/>
              <a:gd name="connsiteY5" fmla="*/ 2806908 h 12817031"/>
              <a:gd name="connsiteX6" fmla="*/ 1092249 w 19039798"/>
              <a:gd name="connsiteY6" fmla="*/ 4709099 h 12817031"/>
              <a:gd name="connsiteX7" fmla="*/ 2673502 w 19039798"/>
              <a:gd name="connsiteY7" fmla="*/ 5309257 h 12817031"/>
              <a:gd name="connsiteX8" fmla="*/ 3845211 w 19039798"/>
              <a:gd name="connsiteY8" fmla="*/ 5287060 h 12817031"/>
              <a:gd name="connsiteX9" fmla="*/ 4313866 w 19039798"/>
              <a:gd name="connsiteY9" fmla="*/ 9253944 h 12817031"/>
              <a:gd name="connsiteX10" fmla="*/ 4332919 w 19039798"/>
              <a:gd name="connsiteY10" fmla="*/ 9587389 h 12817031"/>
              <a:gd name="connsiteX11" fmla="*/ 4828279 w 19039798"/>
              <a:gd name="connsiteY11" fmla="*/ 12817031 h 12817031"/>
              <a:gd name="connsiteX12" fmla="*/ 5723738 w 19039798"/>
              <a:gd name="connsiteY12" fmla="*/ 12369264 h 12817031"/>
              <a:gd name="connsiteX13" fmla="*/ 5618949 w 19039798"/>
              <a:gd name="connsiteY13" fmla="*/ 11416569 h 12817031"/>
              <a:gd name="connsiteX14" fmla="*/ 5523688 w 19039798"/>
              <a:gd name="connsiteY14" fmla="*/ 11025962 h 12817031"/>
              <a:gd name="connsiteX15" fmla="*/ 6028575 w 19039798"/>
              <a:gd name="connsiteY15" fmla="*/ 10406708 h 12817031"/>
              <a:gd name="connsiteX16" fmla="*/ 6318735 w 19039798"/>
              <a:gd name="connsiteY16" fmla="*/ 10288766 h 12817031"/>
              <a:gd name="connsiteX17" fmla="*/ 5902716 w 19039798"/>
              <a:gd name="connsiteY17" fmla="*/ 9869603 h 12817031"/>
              <a:gd name="connsiteX18" fmla="*/ 6105878 w 19039798"/>
              <a:gd name="connsiteY18" fmla="*/ 9272586 h 12817031"/>
              <a:gd name="connsiteX19" fmla="*/ 6747268 w 19039798"/>
              <a:gd name="connsiteY19" fmla="*/ 8888361 h 12817031"/>
              <a:gd name="connsiteX20" fmla="*/ 6693254 w 19039798"/>
              <a:gd name="connsiteY20" fmla="*/ 8535932 h 12817031"/>
              <a:gd name="connsiteX21" fmla="*/ 7150498 w 19039798"/>
              <a:gd name="connsiteY21" fmla="*/ 8459746 h 12817031"/>
              <a:gd name="connsiteX22" fmla="*/ 7626736 w 19039798"/>
              <a:gd name="connsiteY22" fmla="*/ 8040579 h 12817031"/>
              <a:gd name="connsiteX23" fmla="*/ 7960096 w 19039798"/>
              <a:gd name="connsiteY23" fmla="*/ 7783314 h 12817031"/>
              <a:gd name="connsiteX24" fmla="*/ 8693564 w 19039798"/>
              <a:gd name="connsiteY24" fmla="*/ 7840422 h 12817031"/>
              <a:gd name="connsiteX25" fmla="*/ 10198647 w 19039798"/>
              <a:gd name="connsiteY25" fmla="*/ 6239893 h 12817031"/>
              <a:gd name="connsiteX26" fmla="*/ 10598694 w 19039798"/>
              <a:gd name="connsiteY26" fmla="*/ 6125500 h 12817031"/>
              <a:gd name="connsiteX27" fmla="*/ 11163175 w 19039798"/>
              <a:gd name="connsiteY27" fmla="*/ 5538432 h 12817031"/>
              <a:gd name="connsiteX28" fmla="*/ 11722737 w 19039798"/>
              <a:gd name="connsiteY28" fmla="*/ 5163223 h 12817031"/>
              <a:gd name="connsiteX29" fmla="*/ 12761060 w 19039798"/>
              <a:gd name="connsiteY29" fmla="*/ 4191386 h 12817031"/>
              <a:gd name="connsiteX30" fmla="*/ 13449454 w 19039798"/>
              <a:gd name="connsiteY30" fmla="*/ 3728308 h 12817031"/>
              <a:gd name="connsiteX31" fmla="*/ 14513832 w 19039798"/>
              <a:gd name="connsiteY31" fmla="*/ 3362405 h 12817031"/>
              <a:gd name="connsiteX32" fmla="*/ 15733109 w 19039798"/>
              <a:gd name="connsiteY32" fmla="*/ 3590855 h 12817031"/>
              <a:gd name="connsiteX33" fmla="*/ 16468044 w 19039798"/>
              <a:gd name="connsiteY33" fmla="*/ 3820399 h 12817031"/>
              <a:gd name="connsiteX34" fmla="*/ 17611114 w 19039798"/>
              <a:gd name="connsiteY34" fmla="*/ 3630030 h 12817031"/>
              <a:gd name="connsiteX35" fmla="*/ 18468228 w 19039798"/>
              <a:gd name="connsiteY35" fmla="*/ 4068406 h 12817031"/>
              <a:gd name="connsiteX36" fmla="*/ 19001619 w 19039798"/>
              <a:gd name="connsiteY36" fmla="*/ 4220909 h 12817031"/>
              <a:gd name="connsiteX37" fmla="*/ 19039798 w 19039798"/>
              <a:gd name="connsiteY37" fmla="*/ 3725723 h 12817031"/>
              <a:gd name="connsiteX38" fmla="*/ 17812436 w 19039798"/>
              <a:gd name="connsiteY38" fmla="*/ 3213850 h 12817031"/>
              <a:gd name="connsiteX39" fmla="*/ 16448866 w 19039798"/>
              <a:gd name="connsiteY39" fmla="*/ 3039770 h 12817031"/>
              <a:gd name="connsiteX40" fmla="*/ 15534468 w 19039798"/>
              <a:gd name="connsiteY40" fmla="*/ 3001930 h 12817031"/>
              <a:gd name="connsiteX41" fmla="*/ 14399450 w 19039798"/>
              <a:gd name="connsiteY41" fmla="*/ 2067325 h 12817031"/>
              <a:gd name="connsiteX42" fmla="*/ 14142329 w 19039798"/>
              <a:gd name="connsiteY42" fmla="*/ 1343280 h 12817031"/>
              <a:gd name="connsiteX43" fmla="*/ 14466304 w 19039798"/>
              <a:gd name="connsiteY43" fmla="*/ 0 h 12817031"/>
              <a:gd name="connsiteX44" fmla="*/ 12789754 w 19039798"/>
              <a:gd name="connsiteY44" fmla="*/ 123908 h 12817031"/>
              <a:gd name="connsiteX45" fmla="*/ 11494226 w 19039798"/>
              <a:gd name="connsiteY45" fmla="*/ 533596 h 12817031"/>
              <a:gd name="connsiteX46" fmla="*/ 9512840 w 19039798"/>
              <a:gd name="connsiteY46" fmla="*/ 400195 h 12817031"/>
              <a:gd name="connsiteX47" fmla="*/ 8703182 w 19039798"/>
              <a:gd name="connsiteY47" fmla="*/ 266767 h 12817031"/>
              <a:gd name="connsiteX48" fmla="*/ 8712777 w 19039798"/>
              <a:gd name="connsiteY48" fmla="*/ 866951 h 12817031"/>
              <a:gd name="connsiteX49" fmla="*/ 7941227 w 19039798"/>
              <a:gd name="connsiteY49" fmla="*/ 1009795 h 12817031"/>
              <a:gd name="connsiteX50" fmla="*/ 7684063 w 19039798"/>
              <a:gd name="connsiteY50" fmla="*/ 1686180 h 12817031"/>
              <a:gd name="connsiteX51" fmla="*/ 7312574 w 19039798"/>
              <a:gd name="connsiteY51" fmla="*/ 2743609 h 12817031"/>
              <a:gd name="connsiteX52" fmla="*/ 7109367 w 19039798"/>
              <a:gd name="connsiteY52" fmla="*/ 2829279 h 12817031"/>
              <a:gd name="connsiteX53" fmla="*/ 9182934 w 19039798"/>
              <a:gd name="connsiteY53" fmla="*/ 2908642 h 12817031"/>
              <a:gd name="connsiteX54" fmla="*/ 8770184 w 19039798"/>
              <a:gd name="connsiteY54" fmla="*/ 3076917 h 12817031"/>
              <a:gd name="connsiteX55" fmla="*/ 8528884 w 19039798"/>
              <a:gd name="connsiteY55" fmla="*/ 3311867 h 12817031"/>
              <a:gd name="connsiteX56" fmla="*/ 8046284 w 19039798"/>
              <a:gd name="connsiteY56" fmla="*/ 3362667 h 12817031"/>
              <a:gd name="connsiteX57" fmla="*/ 7608134 w 19039798"/>
              <a:gd name="connsiteY57" fmla="*/ 3264242 h 12817031"/>
              <a:gd name="connsiteX58" fmla="*/ 7252534 w 19039798"/>
              <a:gd name="connsiteY58" fmla="*/ 3343617 h 12817031"/>
              <a:gd name="connsiteX59" fmla="*/ 6646109 w 19039798"/>
              <a:gd name="connsiteY59" fmla="*/ 3076917 h 12817031"/>
              <a:gd name="connsiteX60" fmla="*/ 6284159 w 19039798"/>
              <a:gd name="connsiteY60" fmla="*/ 2826092 h 12817031"/>
              <a:gd name="connsiteX0" fmla="*/ 6284159 w 19039798"/>
              <a:gd name="connsiteY0" fmla="*/ 2826092 h 12817031"/>
              <a:gd name="connsiteX1" fmla="*/ 5998409 w 19039798"/>
              <a:gd name="connsiteY1" fmla="*/ 3172167 h 12817031"/>
              <a:gd name="connsiteX2" fmla="*/ 892355 w 19039798"/>
              <a:gd name="connsiteY2" fmla="*/ 704672 h 12817031"/>
              <a:gd name="connsiteX3" fmla="*/ 209614 w 19039798"/>
              <a:gd name="connsiteY3" fmla="*/ 1101622 h 12817031"/>
              <a:gd name="connsiteX4" fmla="*/ 0 w 19039798"/>
              <a:gd name="connsiteY4" fmla="*/ 1806571 h 12817031"/>
              <a:gd name="connsiteX5" fmla="*/ 114280 w 19039798"/>
              <a:gd name="connsiteY5" fmla="*/ 2806908 h 12817031"/>
              <a:gd name="connsiteX6" fmla="*/ 1092249 w 19039798"/>
              <a:gd name="connsiteY6" fmla="*/ 4709099 h 12817031"/>
              <a:gd name="connsiteX7" fmla="*/ 2673502 w 19039798"/>
              <a:gd name="connsiteY7" fmla="*/ 5309257 h 12817031"/>
              <a:gd name="connsiteX8" fmla="*/ 3845211 w 19039798"/>
              <a:gd name="connsiteY8" fmla="*/ 5287060 h 12817031"/>
              <a:gd name="connsiteX9" fmla="*/ 4313866 w 19039798"/>
              <a:gd name="connsiteY9" fmla="*/ 9253944 h 12817031"/>
              <a:gd name="connsiteX10" fmla="*/ 4332919 w 19039798"/>
              <a:gd name="connsiteY10" fmla="*/ 9587389 h 12817031"/>
              <a:gd name="connsiteX11" fmla="*/ 4828279 w 19039798"/>
              <a:gd name="connsiteY11" fmla="*/ 12817031 h 12817031"/>
              <a:gd name="connsiteX12" fmla="*/ 5723738 w 19039798"/>
              <a:gd name="connsiteY12" fmla="*/ 12369264 h 12817031"/>
              <a:gd name="connsiteX13" fmla="*/ 5618949 w 19039798"/>
              <a:gd name="connsiteY13" fmla="*/ 11416569 h 12817031"/>
              <a:gd name="connsiteX14" fmla="*/ 5523688 w 19039798"/>
              <a:gd name="connsiteY14" fmla="*/ 11025962 h 12817031"/>
              <a:gd name="connsiteX15" fmla="*/ 6028575 w 19039798"/>
              <a:gd name="connsiteY15" fmla="*/ 10406708 h 12817031"/>
              <a:gd name="connsiteX16" fmla="*/ 6318735 w 19039798"/>
              <a:gd name="connsiteY16" fmla="*/ 10288766 h 12817031"/>
              <a:gd name="connsiteX17" fmla="*/ 5902716 w 19039798"/>
              <a:gd name="connsiteY17" fmla="*/ 9869603 h 12817031"/>
              <a:gd name="connsiteX18" fmla="*/ 6105878 w 19039798"/>
              <a:gd name="connsiteY18" fmla="*/ 9272586 h 12817031"/>
              <a:gd name="connsiteX19" fmla="*/ 6747268 w 19039798"/>
              <a:gd name="connsiteY19" fmla="*/ 8888361 h 12817031"/>
              <a:gd name="connsiteX20" fmla="*/ 6693254 w 19039798"/>
              <a:gd name="connsiteY20" fmla="*/ 8535932 h 12817031"/>
              <a:gd name="connsiteX21" fmla="*/ 7150498 w 19039798"/>
              <a:gd name="connsiteY21" fmla="*/ 8459746 h 12817031"/>
              <a:gd name="connsiteX22" fmla="*/ 7626736 w 19039798"/>
              <a:gd name="connsiteY22" fmla="*/ 8040579 h 12817031"/>
              <a:gd name="connsiteX23" fmla="*/ 7960096 w 19039798"/>
              <a:gd name="connsiteY23" fmla="*/ 7783314 h 12817031"/>
              <a:gd name="connsiteX24" fmla="*/ 8693564 w 19039798"/>
              <a:gd name="connsiteY24" fmla="*/ 7840422 h 12817031"/>
              <a:gd name="connsiteX25" fmla="*/ 10198647 w 19039798"/>
              <a:gd name="connsiteY25" fmla="*/ 6239893 h 12817031"/>
              <a:gd name="connsiteX26" fmla="*/ 10598694 w 19039798"/>
              <a:gd name="connsiteY26" fmla="*/ 6125500 h 12817031"/>
              <a:gd name="connsiteX27" fmla="*/ 11163175 w 19039798"/>
              <a:gd name="connsiteY27" fmla="*/ 5538432 h 12817031"/>
              <a:gd name="connsiteX28" fmla="*/ 11722737 w 19039798"/>
              <a:gd name="connsiteY28" fmla="*/ 5163223 h 12817031"/>
              <a:gd name="connsiteX29" fmla="*/ 12761060 w 19039798"/>
              <a:gd name="connsiteY29" fmla="*/ 4191386 h 12817031"/>
              <a:gd name="connsiteX30" fmla="*/ 13449454 w 19039798"/>
              <a:gd name="connsiteY30" fmla="*/ 3728308 h 12817031"/>
              <a:gd name="connsiteX31" fmla="*/ 14513832 w 19039798"/>
              <a:gd name="connsiteY31" fmla="*/ 3362405 h 12817031"/>
              <a:gd name="connsiteX32" fmla="*/ 15733109 w 19039798"/>
              <a:gd name="connsiteY32" fmla="*/ 3590855 h 12817031"/>
              <a:gd name="connsiteX33" fmla="*/ 16468044 w 19039798"/>
              <a:gd name="connsiteY33" fmla="*/ 3820399 h 12817031"/>
              <a:gd name="connsiteX34" fmla="*/ 17611114 w 19039798"/>
              <a:gd name="connsiteY34" fmla="*/ 3630030 h 12817031"/>
              <a:gd name="connsiteX35" fmla="*/ 18468228 w 19039798"/>
              <a:gd name="connsiteY35" fmla="*/ 4068406 h 12817031"/>
              <a:gd name="connsiteX36" fmla="*/ 19001619 w 19039798"/>
              <a:gd name="connsiteY36" fmla="*/ 4220909 h 12817031"/>
              <a:gd name="connsiteX37" fmla="*/ 19039798 w 19039798"/>
              <a:gd name="connsiteY37" fmla="*/ 3725723 h 12817031"/>
              <a:gd name="connsiteX38" fmla="*/ 17812436 w 19039798"/>
              <a:gd name="connsiteY38" fmla="*/ 3213850 h 12817031"/>
              <a:gd name="connsiteX39" fmla="*/ 16448866 w 19039798"/>
              <a:gd name="connsiteY39" fmla="*/ 3039770 h 12817031"/>
              <a:gd name="connsiteX40" fmla="*/ 15534468 w 19039798"/>
              <a:gd name="connsiteY40" fmla="*/ 3001930 h 12817031"/>
              <a:gd name="connsiteX41" fmla="*/ 14399450 w 19039798"/>
              <a:gd name="connsiteY41" fmla="*/ 2067325 h 12817031"/>
              <a:gd name="connsiteX42" fmla="*/ 14142329 w 19039798"/>
              <a:gd name="connsiteY42" fmla="*/ 1343280 h 12817031"/>
              <a:gd name="connsiteX43" fmla="*/ 14466304 w 19039798"/>
              <a:gd name="connsiteY43" fmla="*/ 0 h 12817031"/>
              <a:gd name="connsiteX44" fmla="*/ 12789754 w 19039798"/>
              <a:gd name="connsiteY44" fmla="*/ 123908 h 12817031"/>
              <a:gd name="connsiteX45" fmla="*/ 11494226 w 19039798"/>
              <a:gd name="connsiteY45" fmla="*/ 533596 h 12817031"/>
              <a:gd name="connsiteX46" fmla="*/ 9512840 w 19039798"/>
              <a:gd name="connsiteY46" fmla="*/ 400195 h 12817031"/>
              <a:gd name="connsiteX47" fmla="*/ 8703182 w 19039798"/>
              <a:gd name="connsiteY47" fmla="*/ 266767 h 12817031"/>
              <a:gd name="connsiteX48" fmla="*/ 8712777 w 19039798"/>
              <a:gd name="connsiteY48" fmla="*/ 866951 h 12817031"/>
              <a:gd name="connsiteX49" fmla="*/ 7941227 w 19039798"/>
              <a:gd name="connsiteY49" fmla="*/ 1009795 h 12817031"/>
              <a:gd name="connsiteX50" fmla="*/ 7684063 w 19039798"/>
              <a:gd name="connsiteY50" fmla="*/ 1686180 h 12817031"/>
              <a:gd name="connsiteX51" fmla="*/ 7312574 w 19039798"/>
              <a:gd name="connsiteY51" fmla="*/ 2743609 h 12817031"/>
              <a:gd name="connsiteX52" fmla="*/ 7109367 w 19039798"/>
              <a:gd name="connsiteY52" fmla="*/ 2829279 h 12817031"/>
              <a:gd name="connsiteX53" fmla="*/ 9182934 w 19039798"/>
              <a:gd name="connsiteY53" fmla="*/ 2908642 h 12817031"/>
              <a:gd name="connsiteX54" fmla="*/ 8770184 w 19039798"/>
              <a:gd name="connsiteY54" fmla="*/ 3076917 h 12817031"/>
              <a:gd name="connsiteX55" fmla="*/ 8528884 w 19039798"/>
              <a:gd name="connsiteY55" fmla="*/ 3311867 h 12817031"/>
              <a:gd name="connsiteX56" fmla="*/ 8046284 w 19039798"/>
              <a:gd name="connsiteY56" fmla="*/ 3362667 h 12817031"/>
              <a:gd name="connsiteX57" fmla="*/ 7608134 w 19039798"/>
              <a:gd name="connsiteY57" fmla="*/ 3264242 h 12817031"/>
              <a:gd name="connsiteX58" fmla="*/ 7252534 w 19039798"/>
              <a:gd name="connsiteY58" fmla="*/ 3343617 h 12817031"/>
              <a:gd name="connsiteX59" fmla="*/ 6646109 w 19039798"/>
              <a:gd name="connsiteY59" fmla="*/ 3076917 h 12817031"/>
              <a:gd name="connsiteX60" fmla="*/ 6284159 w 19039798"/>
              <a:gd name="connsiteY60" fmla="*/ 2826092 h 12817031"/>
              <a:gd name="connsiteX0" fmla="*/ 6284159 w 19039798"/>
              <a:gd name="connsiteY0" fmla="*/ 2826092 h 12817031"/>
              <a:gd name="connsiteX1" fmla="*/ 1121015 w 19039798"/>
              <a:gd name="connsiteY1" fmla="*/ 352185 h 12817031"/>
              <a:gd name="connsiteX2" fmla="*/ 892355 w 19039798"/>
              <a:gd name="connsiteY2" fmla="*/ 704672 h 12817031"/>
              <a:gd name="connsiteX3" fmla="*/ 209614 w 19039798"/>
              <a:gd name="connsiteY3" fmla="*/ 1101622 h 12817031"/>
              <a:gd name="connsiteX4" fmla="*/ 0 w 19039798"/>
              <a:gd name="connsiteY4" fmla="*/ 1806571 h 12817031"/>
              <a:gd name="connsiteX5" fmla="*/ 114280 w 19039798"/>
              <a:gd name="connsiteY5" fmla="*/ 2806908 h 12817031"/>
              <a:gd name="connsiteX6" fmla="*/ 1092249 w 19039798"/>
              <a:gd name="connsiteY6" fmla="*/ 4709099 h 12817031"/>
              <a:gd name="connsiteX7" fmla="*/ 2673502 w 19039798"/>
              <a:gd name="connsiteY7" fmla="*/ 5309257 h 12817031"/>
              <a:gd name="connsiteX8" fmla="*/ 3845211 w 19039798"/>
              <a:gd name="connsiteY8" fmla="*/ 5287060 h 12817031"/>
              <a:gd name="connsiteX9" fmla="*/ 4313866 w 19039798"/>
              <a:gd name="connsiteY9" fmla="*/ 9253944 h 12817031"/>
              <a:gd name="connsiteX10" fmla="*/ 4332919 w 19039798"/>
              <a:gd name="connsiteY10" fmla="*/ 9587389 h 12817031"/>
              <a:gd name="connsiteX11" fmla="*/ 4828279 w 19039798"/>
              <a:gd name="connsiteY11" fmla="*/ 12817031 h 12817031"/>
              <a:gd name="connsiteX12" fmla="*/ 5723738 w 19039798"/>
              <a:gd name="connsiteY12" fmla="*/ 12369264 h 12817031"/>
              <a:gd name="connsiteX13" fmla="*/ 5618949 w 19039798"/>
              <a:gd name="connsiteY13" fmla="*/ 11416569 h 12817031"/>
              <a:gd name="connsiteX14" fmla="*/ 5523688 w 19039798"/>
              <a:gd name="connsiteY14" fmla="*/ 11025962 h 12817031"/>
              <a:gd name="connsiteX15" fmla="*/ 6028575 w 19039798"/>
              <a:gd name="connsiteY15" fmla="*/ 10406708 h 12817031"/>
              <a:gd name="connsiteX16" fmla="*/ 6318735 w 19039798"/>
              <a:gd name="connsiteY16" fmla="*/ 10288766 h 12817031"/>
              <a:gd name="connsiteX17" fmla="*/ 5902716 w 19039798"/>
              <a:gd name="connsiteY17" fmla="*/ 9869603 h 12817031"/>
              <a:gd name="connsiteX18" fmla="*/ 6105878 w 19039798"/>
              <a:gd name="connsiteY18" fmla="*/ 9272586 h 12817031"/>
              <a:gd name="connsiteX19" fmla="*/ 6747268 w 19039798"/>
              <a:gd name="connsiteY19" fmla="*/ 8888361 h 12817031"/>
              <a:gd name="connsiteX20" fmla="*/ 6693254 w 19039798"/>
              <a:gd name="connsiteY20" fmla="*/ 8535932 h 12817031"/>
              <a:gd name="connsiteX21" fmla="*/ 7150498 w 19039798"/>
              <a:gd name="connsiteY21" fmla="*/ 8459746 h 12817031"/>
              <a:gd name="connsiteX22" fmla="*/ 7626736 w 19039798"/>
              <a:gd name="connsiteY22" fmla="*/ 8040579 h 12817031"/>
              <a:gd name="connsiteX23" fmla="*/ 7960096 w 19039798"/>
              <a:gd name="connsiteY23" fmla="*/ 7783314 h 12817031"/>
              <a:gd name="connsiteX24" fmla="*/ 8693564 w 19039798"/>
              <a:gd name="connsiteY24" fmla="*/ 7840422 h 12817031"/>
              <a:gd name="connsiteX25" fmla="*/ 10198647 w 19039798"/>
              <a:gd name="connsiteY25" fmla="*/ 6239893 h 12817031"/>
              <a:gd name="connsiteX26" fmla="*/ 10598694 w 19039798"/>
              <a:gd name="connsiteY26" fmla="*/ 6125500 h 12817031"/>
              <a:gd name="connsiteX27" fmla="*/ 11163175 w 19039798"/>
              <a:gd name="connsiteY27" fmla="*/ 5538432 h 12817031"/>
              <a:gd name="connsiteX28" fmla="*/ 11722737 w 19039798"/>
              <a:gd name="connsiteY28" fmla="*/ 5163223 h 12817031"/>
              <a:gd name="connsiteX29" fmla="*/ 12761060 w 19039798"/>
              <a:gd name="connsiteY29" fmla="*/ 4191386 h 12817031"/>
              <a:gd name="connsiteX30" fmla="*/ 13449454 w 19039798"/>
              <a:gd name="connsiteY30" fmla="*/ 3728308 h 12817031"/>
              <a:gd name="connsiteX31" fmla="*/ 14513832 w 19039798"/>
              <a:gd name="connsiteY31" fmla="*/ 3362405 h 12817031"/>
              <a:gd name="connsiteX32" fmla="*/ 15733109 w 19039798"/>
              <a:gd name="connsiteY32" fmla="*/ 3590855 h 12817031"/>
              <a:gd name="connsiteX33" fmla="*/ 16468044 w 19039798"/>
              <a:gd name="connsiteY33" fmla="*/ 3820399 h 12817031"/>
              <a:gd name="connsiteX34" fmla="*/ 17611114 w 19039798"/>
              <a:gd name="connsiteY34" fmla="*/ 3630030 h 12817031"/>
              <a:gd name="connsiteX35" fmla="*/ 18468228 w 19039798"/>
              <a:gd name="connsiteY35" fmla="*/ 4068406 h 12817031"/>
              <a:gd name="connsiteX36" fmla="*/ 19001619 w 19039798"/>
              <a:gd name="connsiteY36" fmla="*/ 4220909 h 12817031"/>
              <a:gd name="connsiteX37" fmla="*/ 19039798 w 19039798"/>
              <a:gd name="connsiteY37" fmla="*/ 3725723 h 12817031"/>
              <a:gd name="connsiteX38" fmla="*/ 17812436 w 19039798"/>
              <a:gd name="connsiteY38" fmla="*/ 3213850 h 12817031"/>
              <a:gd name="connsiteX39" fmla="*/ 16448866 w 19039798"/>
              <a:gd name="connsiteY39" fmla="*/ 3039770 h 12817031"/>
              <a:gd name="connsiteX40" fmla="*/ 15534468 w 19039798"/>
              <a:gd name="connsiteY40" fmla="*/ 3001930 h 12817031"/>
              <a:gd name="connsiteX41" fmla="*/ 14399450 w 19039798"/>
              <a:gd name="connsiteY41" fmla="*/ 2067325 h 12817031"/>
              <a:gd name="connsiteX42" fmla="*/ 14142329 w 19039798"/>
              <a:gd name="connsiteY42" fmla="*/ 1343280 h 12817031"/>
              <a:gd name="connsiteX43" fmla="*/ 14466304 w 19039798"/>
              <a:gd name="connsiteY43" fmla="*/ 0 h 12817031"/>
              <a:gd name="connsiteX44" fmla="*/ 12789754 w 19039798"/>
              <a:gd name="connsiteY44" fmla="*/ 123908 h 12817031"/>
              <a:gd name="connsiteX45" fmla="*/ 11494226 w 19039798"/>
              <a:gd name="connsiteY45" fmla="*/ 533596 h 12817031"/>
              <a:gd name="connsiteX46" fmla="*/ 9512840 w 19039798"/>
              <a:gd name="connsiteY46" fmla="*/ 400195 h 12817031"/>
              <a:gd name="connsiteX47" fmla="*/ 8703182 w 19039798"/>
              <a:gd name="connsiteY47" fmla="*/ 266767 h 12817031"/>
              <a:gd name="connsiteX48" fmla="*/ 8712777 w 19039798"/>
              <a:gd name="connsiteY48" fmla="*/ 866951 h 12817031"/>
              <a:gd name="connsiteX49" fmla="*/ 7941227 w 19039798"/>
              <a:gd name="connsiteY49" fmla="*/ 1009795 h 12817031"/>
              <a:gd name="connsiteX50" fmla="*/ 7684063 w 19039798"/>
              <a:gd name="connsiteY50" fmla="*/ 1686180 h 12817031"/>
              <a:gd name="connsiteX51" fmla="*/ 7312574 w 19039798"/>
              <a:gd name="connsiteY51" fmla="*/ 2743609 h 12817031"/>
              <a:gd name="connsiteX52" fmla="*/ 7109367 w 19039798"/>
              <a:gd name="connsiteY52" fmla="*/ 2829279 h 12817031"/>
              <a:gd name="connsiteX53" fmla="*/ 9182934 w 19039798"/>
              <a:gd name="connsiteY53" fmla="*/ 2908642 h 12817031"/>
              <a:gd name="connsiteX54" fmla="*/ 8770184 w 19039798"/>
              <a:gd name="connsiteY54" fmla="*/ 3076917 h 12817031"/>
              <a:gd name="connsiteX55" fmla="*/ 8528884 w 19039798"/>
              <a:gd name="connsiteY55" fmla="*/ 3311867 h 12817031"/>
              <a:gd name="connsiteX56" fmla="*/ 8046284 w 19039798"/>
              <a:gd name="connsiteY56" fmla="*/ 3362667 h 12817031"/>
              <a:gd name="connsiteX57" fmla="*/ 7608134 w 19039798"/>
              <a:gd name="connsiteY57" fmla="*/ 3264242 h 12817031"/>
              <a:gd name="connsiteX58" fmla="*/ 7252534 w 19039798"/>
              <a:gd name="connsiteY58" fmla="*/ 3343617 h 12817031"/>
              <a:gd name="connsiteX59" fmla="*/ 6646109 w 19039798"/>
              <a:gd name="connsiteY59" fmla="*/ 3076917 h 12817031"/>
              <a:gd name="connsiteX60" fmla="*/ 6284159 w 19039798"/>
              <a:gd name="connsiteY60" fmla="*/ 2826092 h 12817031"/>
              <a:gd name="connsiteX0" fmla="*/ 1921176 w 19039798"/>
              <a:gd name="connsiteY0" fmla="*/ 1511370 h 12817031"/>
              <a:gd name="connsiteX1" fmla="*/ 1121015 w 19039798"/>
              <a:gd name="connsiteY1" fmla="*/ 352185 h 12817031"/>
              <a:gd name="connsiteX2" fmla="*/ 892355 w 19039798"/>
              <a:gd name="connsiteY2" fmla="*/ 704672 h 12817031"/>
              <a:gd name="connsiteX3" fmla="*/ 209614 w 19039798"/>
              <a:gd name="connsiteY3" fmla="*/ 1101622 h 12817031"/>
              <a:gd name="connsiteX4" fmla="*/ 0 w 19039798"/>
              <a:gd name="connsiteY4" fmla="*/ 1806571 h 12817031"/>
              <a:gd name="connsiteX5" fmla="*/ 114280 w 19039798"/>
              <a:gd name="connsiteY5" fmla="*/ 2806908 h 12817031"/>
              <a:gd name="connsiteX6" fmla="*/ 1092249 w 19039798"/>
              <a:gd name="connsiteY6" fmla="*/ 4709099 h 12817031"/>
              <a:gd name="connsiteX7" fmla="*/ 2673502 w 19039798"/>
              <a:gd name="connsiteY7" fmla="*/ 5309257 h 12817031"/>
              <a:gd name="connsiteX8" fmla="*/ 3845211 w 19039798"/>
              <a:gd name="connsiteY8" fmla="*/ 5287060 h 12817031"/>
              <a:gd name="connsiteX9" fmla="*/ 4313866 w 19039798"/>
              <a:gd name="connsiteY9" fmla="*/ 9253944 h 12817031"/>
              <a:gd name="connsiteX10" fmla="*/ 4332919 w 19039798"/>
              <a:gd name="connsiteY10" fmla="*/ 9587389 h 12817031"/>
              <a:gd name="connsiteX11" fmla="*/ 4828279 w 19039798"/>
              <a:gd name="connsiteY11" fmla="*/ 12817031 h 12817031"/>
              <a:gd name="connsiteX12" fmla="*/ 5723738 w 19039798"/>
              <a:gd name="connsiteY12" fmla="*/ 12369264 h 12817031"/>
              <a:gd name="connsiteX13" fmla="*/ 5618949 w 19039798"/>
              <a:gd name="connsiteY13" fmla="*/ 11416569 h 12817031"/>
              <a:gd name="connsiteX14" fmla="*/ 5523688 w 19039798"/>
              <a:gd name="connsiteY14" fmla="*/ 11025962 h 12817031"/>
              <a:gd name="connsiteX15" fmla="*/ 6028575 w 19039798"/>
              <a:gd name="connsiteY15" fmla="*/ 10406708 h 12817031"/>
              <a:gd name="connsiteX16" fmla="*/ 6318735 w 19039798"/>
              <a:gd name="connsiteY16" fmla="*/ 10288766 h 12817031"/>
              <a:gd name="connsiteX17" fmla="*/ 5902716 w 19039798"/>
              <a:gd name="connsiteY17" fmla="*/ 9869603 h 12817031"/>
              <a:gd name="connsiteX18" fmla="*/ 6105878 w 19039798"/>
              <a:gd name="connsiteY18" fmla="*/ 9272586 h 12817031"/>
              <a:gd name="connsiteX19" fmla="*/ 6747268 w 19039798"/>
              <a:gd name="connsiteY19" fmla="*/ 8888361 h 12817031"/>
              <a:gd name="connsiteX20" fmla="*/ 6693254 w 19039798"/>
              <a:gd name="connsiteY20" fmla="*/ 8535932 h 12817031"/>
              <a:gd name="connsiteX21" fmla="*/ 7150498 w 19039798"/>
              <a:gd name="connsiteY21" fmla="*/ 8459746 h 12817031"/>
              <a:gd name="connsiteX22" fmla="*/ 7626736 w 19039798"/>
              <a:gd name="connsiteY22" fmla="*/ 8040579 h 12817031"/>
              <a:gd name="connsiteX23" fmla="*/ 7960096 w 19039798"/>
              <a:gd name="connsiteY23" fmla="*/ 7783314 h 12817031"/>
              <a:gd name="connsiteX24" fmla="*/ 8693564 w 19039798"/>
              <a:gd name="connsiteY24" fmla="*/ 7840422 h 12817031"/>
              <a:gd name="connsiteX25" fmla="*/ 10198647 w 19039798"/>
              <a:gd name="connsiteY25" fmla="*/ 6239893 h 12817031"/>
              <a:gd name="connsiteX26" fmla="*/ 10598694 w 19039798"/>
              <a:gd name="connsiteY26" fmla="*/ 6125500 h 12817031"/>
              <a:gd name="connsiteX27" fmla="*/ 11163175 w 19039798"/>
              <a:gd name="connsiteY27" fmla="*/ 5538432 h 12817031"/>
              <a:gd name="connsiteX28" fmla="*/ 11722737 w 19039798"/>
              <a:gd name="connsiteY28" fmla="*/ 5163223 h 12817031"/>
              <a:gd name="connsiteX29" fmla="*/ 12761060 w 19039798"/>
              <a:gd name="connsiteY29" fmla="*/ 4191386 h 12817031"/>
              <a:gd name="connsiteX30" fmla="*/ 13449454 w 19039798"/>
              <a:gd name="connsiteY30" fmla="*/ 3728308 h 12817031"/>
              <a:gd name="connsiteX31" fmla="*/ 14513832 w 19039798"/>
              <a:gd name="connsiteY31" fmla="*/ 3362405 h 12817031"/>
              <a:gd name="connsiteX32" fmla="*/ 15733109 w 19039798"/>
              <a:gd name="connsiteY32" fmla="*/ 3590855 h 12817031"/>
              <a:gd name="connsiteX33" fmla="*/ 16468044 w 19039798"/>
              <a:gd name="connsiteY33" fmla="*/ 3820399 h 12817031"/>
              <a:gd name="connsiteX34" fmla="*/ 17611114 w 19039798"/>
              <a:gd name="connsiteY34" fmla="*/ 3630030 h 12817031"/>
              <a:gd name="connsiteX35" fmla="*/ 18468228 w 19039798"/>
              <a:gd name="connsiteY35" fmla="*/ 4068406 h 12817031"/>
              <a:gd name="connsiteX36" fmla="*/ 19001619 w 19039798"/>
              <a:gd name="connsiteY36" fmla="*/ 4220909 h 12817031"/>
              <a:gd name="connsiteX37" fmla="*/ 19039798 w 19039798"/>
              <a:gd name="connsiteY37" fmla="*/ 3725723 h 12817031"/>
              <a:gd name="connsiteX38" fmla="*/ 17812436 w 19039798"/>
              <a:gd name="connsiteY38" fmla="*/ 3213850 h 12817031"/>
              <a:gd name="connsiteX39" fmla="*/ 16448866 w 19039798"/>
              <a:gd name="connsiteY39" fmla="*/ 3039770 h 12817031"/>
              <a:gd name="connsiteX40" fmla="*/ 15534468 w 19039798"/>
              <a:gd name="connsiteY40" fmla="*/ 3001930 h 12817031"/>
              <a:gd name="connsiteX41" fmla="*/ 14399450 w 19039798"/>
              <a:gd name="connsiteY41" fmla="*/ 2067325 h 12817031"/>
              <a:gd name="connsiteX42" fmla="*/ 14142329 w 19039798"/>
              <a:gd name="connsiteY42" fmla="*/ 1343280 h 12817031"/>
              <a:gd name="connsiteX43" fmla="*/ 14466304 w 19039798"/>
              <a:gd name="connsiteY43" fmla="*/ 0 h 12817031"/>
              <a:gd name="connsiteX44" fmla="*/ 12789754 w 19039798"/>
              <a:gd name="connsiteY44" fmla="*/ 123908 h 12817031"/>
              <a:gd name="connsiteX45" fmla="*/ 11494226 w 19039798"/>
              <a:gd name="connsiteY45" fmla="*/ 533596 h 12817031"/>
              <a:gd name="connsiteX46" fmla="*/ 9512840 w 19039798"/>
              <a:gd name="connsiteY46" fmla="*/ 400195 h 12817031"/>
              <a:gd name="connsiteX47" fmla="*/ 8703182 w 19039798"/>
              <a:gd name="connsiteY47" fmla="*/ 266767 h 12817031"/>
              <a:gd name="connsiteX48" fmla="*/ 8712777 w 19039798"/>
              <a:gd name="connsiteY48" fmla="*/ 866951 h 12817031"/>
              <a:gd name="connsiteX49" fmla="*/ 7941227 w 19039798"/>
              <a:gd name="connsiteY49" fmla="*/ 1009795 h 12817031"/>
              <a:gd name="connsiteX50" fmla="*/ 7684063 w 19039798"/>
              <a:gd name="connsiteY50" fmla="*/ 1686180 h 12817031"/>
              <a:gd name="connsiteX51" fmla="*/ 7312574 w 19039798"/>
              <a:gd name="connsiteY51" fmla="*/ 2743609 h 12817031"/>
              <a:gd name="connsiteX52" fmla="*/ 7109367 w 19039798"/>
              <a:gd name="connsiteY52" fmla="*/ 2829279 h 12817031"/>
              <a:gd name="connsiteX53" fmla="*/ 9182934 w 19039798"/>
              <a:gd name="connsiteY53" fmla="*/ 2908642 h 12817031"/>
              <a:gd name="connsiteX54" fmla="*/ 8770184 w 19039798"/>
              <a:gd name="connsiteY54" fmla="*/ 3076917 h 12817031"/>
              <a:gd name="connsiteX55" fmla="*/ 8528884 w 19039798"/>
              <a:gd name="connsiteY55" fmla="*/ 3311867 h 12817031"/>
              <a:gd name="connsiteX56" fmla="*/ 8046284 w 19039798"/>
              <a:gd name="connsiteY56" fmla="*/ 3362667 h 12817031"/>
              <a:gd name="connsiteX57" fmla="*/ 7608134 w 19039798"/>
              <a:gd name="connsiteY57" fmla="*/ 3264242 h 12817031"/>
              <a:gd name="connsiteX58" fmla="*/ 7252534 w 19039798"/>
              <a:gd name="connsiteY58" fmla="*/ 3343617 h 12817031"/>
              <a:gd name="connsiteX59" fmla="*/ 6646109 w 19039798"/>
              <a:gd name="connsiteY59" fmla="*/ 3076917 h 12817031"/>
              <a:gd name="connsiteX60" fmla="*/ 1921176 w 19039798"/>
              <a:gd name="connsiteY60" fmla="*/ 1511370 h 12817031"/>
              <a:gd name="connsiteX0" fmla="*/ 1921176 w 19039798"/>
              <a:gd name="connsiteY0" fmla="*/ 1511370 h 12817031"/>
              <a:gd name="connsiteX1" fmla="*/ 1121015 w 19039798"/>
              <a:gd name="connsiteY1" fmla="*/ 352185 h 12817031"/>
              <a:gd name="connsiteX2" fmla="*/ 892355 w 19039798"/>
              <a:gd name="connsiteY2" fmla="*/ 704672 h 12817031"/>
              <a:gd name="connsiteX3" fmla="*/ 209614 w 19039798"/>
              <a:gd name="connsiteY3" fmla="*/ 1101622 h 12817031"/>
              <a:gd name="connsiteX4" fmla="*/ 0 w 19039798"/>
              <a:gd name="connsiteY4" fmla="*/ 1806571 h 12817031"/>
              <a:gd name="connsiteX5" fmla="*/ 114280 w 19039798"/>
              <a:gd name="connsiteY5" fmla="*/ 2806908 h 12817031"/>
              <a:gd name="connsiteX6" fmla="*/ 1092249 w 19039798"/>
              <a:gd name="connsiteY6" fmla="*/ 4709099 h 12817031"/>
              <a:gd name="connsiteX7" fmla="*/ 2673502 w 19039798"/>
              <a:gd name="connsiteY7" fmla="*/ 5309257 h 12817031"/>
              <a:gd name="connsiteX8" fmla="*/ 3845211 w 19039798"/>
              <a:gd name="connsiteY8" fmla="*/ 5287060 h 12817031"/>
              <a:gd name="connsiteX9" fmla="*/ 4313866 w 19039798"/>
              <a:gd name="connsiteY9" fmla="*/ 9253944 h 12817031"/>
              <a:gd name="connsiteX10" fmla="*/ 4332919 w 19039798"/>
              <a:gd name="connsiteY10" fmla="*/ 9587389 h 12817031"/>
              <a:gd name="connsiteX11" fmla="*/ 4828279 w 19039798"/>
              <a:gd name="connsiteY11" fmla="*/ 12817031 h 12817031"/>
              <a:gd name="connsiteX12" fmla="*/ 5723738 w 19039798"/>
              <a:gd name="connsiteY12" fmla="*/ 12369264 h 12817031"/>
              <a:gd name="connsiteX13" fmla="*/ 5618949 w 19039798"/>
              <a:gd name="connsiteY13" fmla="*/ 11416569 h 12817031"/>
              <a:gd name="connsiteX14" fmla="*/ 5523688 w 19039798"/>
              <a:gd name="connsiteY14" fmla="*/ 11025962 h 12817031"/>
              <a:gd name="connsiteX15" fmla="*/ 6028575 w 19039798"/>
              <a:gd name="connsiteY15" fmla="*/ 10406708 h 12817031"/>
              <a:gd name="connsiteX16" fmla="*/ 6318735 w 19039798"/>
              <a:gd name="connsiteY16" fmla="*/ 10288766 h 12817031"/>
              <a:gd name="connsiteX17" fmla="*/ 5902716 w 19039798"/>
              <a:gd name="connsiteY17" fmla="*/ 9869603 h 12817031"/>
              <a:gd name="connsiteX18" fmla="*/ 6105878 w 19039798"/>
              <a:gd name="connsiteY18" fmla="*/ 9272586 h 12817031"/>
              <a:gd name="connsiteX19" fmla="*/ 6747268 w 19039798"/>
              <a:gd name="connsiteY19" fmla="*/ 8888361 h 12817031"/>
              <a:gd name="connsiteX20" fmla="*/ 6693254 w 19039798"/>
              <a:gd name="connsiteY20" fmla="*/ 8535932 h 12817031"/>
              <a:gd name="connsiteX21" fmla="*/ 7150498 w 19039798"/>
              <a:gd name="connsiteY21" fmla="*/ 8459746 h 12817031"/>
              <a:gd name="connsiteX22" fmla="*/ 7626736 w 19039798"/>
              <a:gd name="connsiteY22" fmla="*/ 8040579 h 12817031"/>
              <a:gd name="connsiteX23" fmla="*/ 7960096 w 19039798"/>
              <a:gd name="connsiteY23" fmla="*/ 7783314 h 12817031"/>
              <a:gd name="connsiteX24" fmla="*/ 8693564 w 19039798"/>
              <a:gd name="connsiteY24" fmla="*/ 7840422 h 12817031"/>
              <a:gd name="connsiteX25" fmla="*/ 10198647 w 19039798"/>
              <a:gd name="connsiteY25" fmla="*/ 6239893 h 12817031"/>
              <a:gd name="connsiteX26" fmla="*/ 10598694 w 19039798"/>
              <a:gd name="connsiteY26" fmla="*/ 6125500 h 12817031"/>
              <a:gd name="connsiteX27" fmla="*/ 11163175 w 19039798"/>
              <a:gd name="connsiteY27" fmla="*/ 5538432 h 12817031"/>
              <a:gd name="connsiteX28" fmla="*/ 11722737 w 19039798"/>
              <a:gd name="connsiteY28" fmla="*/ 5163223 h 12817031"/>
              <a:gd name="connsiteX29" fmla="*/ 12761060 w 19039798"/>
              <a:gd name="connsiteY29" fmla="*/ 4191386 h 12817031"/>
              <a:gd name="connsiteX30" fmla="*/ 13449454 w 19039798"/>
              <a:gd name="connsiteY30" fmla="*/ 3728308 h 12817031"/>
              <a:gd name="connsiteX31" fmla="*/ 14513832 w 19039798"/>
              <a:gd name="connsiteY31" fmla="*/ 3362405 h 12817031"/>
              <a:gd name="connsiteX32" fmla="*/ 15733109 w 19039798"/>
              <a:gd name="connsiteY32" fmla="*/ 3590855 h 12817031"/>
              <a:gd name="connsiteX33" fmla="*/ 16468044 w 19039798"/>
              <a:gd name="connsiteY33" fmla="*/ 3820399 h 12817031"/>
              <a:gd name="connsiteX34" fmla="*/ 17611114 w 19039798"/>
              <a:gd name="connsiteY34" fmla="*/ 3630030 h 12817031"/>
              <a:gd name="connsiteX35" fmla="*/ 18468228 w 19039798"/>
              <a:gd name="connsiteY35" fmla="*/ 4068406 h 12817031"/>
              <a:gd name="connsiteX36" fmla="*/ 19001619 w 19039798"/>
              <a:gd name="connsiteY36" fmla="*/ 4220909 h 12817031"/>
              <a:gd name="connsiteX37" fmla="*/ 19039798 w 19039798"/>
              <a:gd name="connsiteY37" fmla="*/ 3725723 h 12817031"/>
              <a:gd name="connsiteX38" fmla="*/ 17812436 w 19039798"/>
              <a:gd name="connsiteY38" fmla="*/ 3213850 h 12817031"/>
              <a:gd name="connsiteX39" fmla="*/ 16448866 w 19039798"/>
              <a:gd name="connsiteY39" fmla="*/ 3039770 h 12817031"/>
              <a:gd name="connsiteX40" fmla="*/ 15534468 w 19039798"/>
              <a:gd name="connsiteY40" fmla="*/ 3001930 h 12817031"/>
              <a:gd name="connsiteX41" fmla="*/ 14399450 w 19039798"/>
              <a:gd name="connsiteY41" fmla="*/ 2067325 h 12817031"/>
              <a:gd name="connsiteX42" fmla="*/ 14142329 w 19039798"/>
              <a:gd name="connsiteY42" fmla="*/ 1343280 h 12817031"/>
              <a:gd name="connsiteX43" fmla="*/ 14466304 w 19039798"/>
              <a:gd name="connsiteY43" fmla="*/ 0 h 12817031"/>
              <a:gd name="connsiteX44" fmla="*/ 12789754 w 19039798"/>
              <a:gd name="connsiteY44" fmla="*/ 123908 h 12817031"/>
              <a:gd name="connsiteX45" fmla="*/ 11494226 w 19039798"/>
              <a:gd name="connsiteY45" fmla="*/ 533596 h 12817031"/>
              <a:gd name="connsiteX46" fmla="*/ 9512840 w 19039798"/>
              <a:gd name="connsiteY46" fmla="*/ 400195 h 12817031"/>
              <a:gd name="connsiteX47" fmla="*/ 8703182 w 19039798"/>
              <a:gd name="connsiteY47" fmla="*/ 266767 h 12817031"/>
              <a:gd name="connsiteX48" fmla="*/ 8712777 w 19039798"/>
              <a:gd name="connsiteY48" fmla="*/ 866951 h 12817031"/>
              <a:gd name="connsiteX49" fmla="*/ 7941227 w 19039798"/>
              <a:gd name="connsiteY49" fmla="*/ 1009795 h 12817031"/>
              <a:gd name="connsiteX50" fmla="*/ 7684063 w 19039798"/>
              <a:gd name="connsiteY50" fmla="*/ 1686180 h 12817031"/>
              <a:gd name="connsiteX51" fmla="*/ 7312574 w 19039798"/>
              <a:gd name="connsiteY51" fmla="*/ 2743609 h 12817031"/>
              <a:gd name="connsiteX52" fmla="*/ 7109367 w 19039798"/>
              <a:gd name="connsiteY52" fmla="*/ 2829279 h 12817031"/>
              <a:gd name="connsiteX53" fmla="*/ 9182934 w 19039798"/>
              <a:gd name="connsiteY53" fmla="*/ 2908642 h 12817031"/>
              <a:gd name="connsiteX54" fmla="*/ 8770184 w 19039798"/>
              <a:gd name="connsiteY54" fmla="*/ 3076917 h 12817031"/>
              <a:gd name="connsiteX55" fmla="*/ 8528884 w 19039798"/>
              <a:gd name="connsiteY55" fmla="*/ 3311867 h 12817031"/>
              <a:gd name="connsiteX56" fmla="*/ 8046284 w 19039798"/>
              <a:gd name="connsiteY56" fmla="*/ 3362667 h 12817031"/>
              <a:gd name="connsiteX57" fmla="*/ 7608134 w 19039798"/>
              <a:gd name="connsiteY57" fmla="*/ 3264242 h 12817031"/>
              <a:gd name="connsiteX58" fmla="*/ 7252534 w 19039798"/>
              <a:gd name="connsiteY58" fmla="*/ 3343617 h 12817031"/>
              <a:gd name="connsiteX59" fmla="*/ 2988062 w 19039798"/>
              <a:gd name="connsiteY59" fmla="*/ 2848271 h 12817031"/>
              <a:gd name="connsiteX60" fmla="*/ 1921176 w 19039798"/>
              <a:gd name="connsiteY60" fmla="*/ 1511370 h 12817031"/>
              <a:gd name="connsiteX0" fmla="*/ 1921176 w 19039798"/>
              <a:gd name="connsiteY0" fmla="*/ 1511370 h 12817031"/>
              <a:gd name="connsiteX1" fmla="*/ 1121015 w 19039798"/>
              <a:gd name="connsiteY1" fmla="*/ 352185 h 12817031"/>
              <a:gd name="connsiteX2" fmla="*/ 892355 w 19039798"/>
              <a:gd name="connsiteY2" fmla="*/ 704672 h 12817031"/>
              <a:gd name="connsiteX3" fmla="*/ 209614 w 19039798"/>
              <a:gd name="connsiteY3" fmla="*/ 1101622 h 12817031"/>
              <a:gd name="connsiteX4" fmla="*/ 0 w 19039798"/>
              <a:gd name="connsiteY4" fmla="*/ 1806571 h 12817031"/>
              <a:gd name="connsiteX5" fmla="*/ 114280 w 19039798"/>
              <a:gd name="connsiteY5" fmla="*/ 2806908 h 12817031"/>
              <a:gd name="connsiteX6" fmla="*/ 1092249 w 19039798"/>
              <a:gd name="connsiteY6" fmla="*/ 4709099 h 12817031"/>
              <a:gd name="connsiteX7" fmla="*/ 2673502 w 19039798"/>
              <a:gd name="connsiteY7" fmla="*/ 5309257 h 12817031"/>
              <a:gd name="connsiteX8" fmla="*/ 3845211 w 19039798"/>
              <a:gd name="connsiteY8" fmla="*/ 5287060 h 12817031"/>
              <a:gd name="connsiteX9" fmla="*/ 4313866 w 19039798"/>
              <a:gd name="connsiteY9" fmla="*/ 9253944 h 12817031"/>
              <a:gd name="connsiteX10" fmla="*/ 4332919 w 19039798"/>
              <a:gd name="connsiteY10" fmla="*/ 9587389 h 12817031"/>
              <a:gd name="connsiteX11" fmla="*/ 4828279 w 19039798"/>
              <a:gd name="connsiteY11" fmla="*/ 12817031 h 12817031"/>
              <a:gd name="connsiteX12" fmla="*/ 5723738 w 19039798"/>
              <a:gd name="connsiteY12" fmla="*/ 12369264 h 12817031"/>
              <a:gd name="connsiteX13" fmla="*/ 5618949 w 19039798"/>
              <a:gd name="connsiteY13" fmla="*/ 11416569 h 12817031"/>
              <a:gd name="connsiteX14" fmla="*/ 5523688 w 19039798"/>
              <a:gd name="connsiteY14" fmla="*/ 11025962 h 12817031"/>
              <a:gd name="connsiteX15" fmla="*/ 6028575 w 19039798"/>
              <a:gd name="connsiteY15" fmla="*/ 10406708 h 12817031"/>
              <a:gd name="connsiteX16" fmla="*/ 6318735 w 19039798"/>
              <a:gd name="connsiteY16" fmla="*/ 10288766 h 12817031"/>
              <a:gd name="connsiteX17" fmla="*/ 5902716 w 19039798"/>
              <a:gd name="connsiteY17" fmla="*/ 9869603 h 12817031"/>
              <a:gd name="connsiteX18" fmla="*/ 6105878 w 19039798"/>
              <a:gd name="connsiteY18" fmla="*/ 9272586 h 12817031"/>
              <a:gd name="connsiteX19" fmla="*/ 6747268 w 19039798"/>
              <a:gd name="connsiteY19" fmla="*/ 8888361 h 12817031"/>
              <a:gd name="connsiteX20" fmla="*/ 6693254 w 19039798"/>
              <a:gd name="connsiteY20" fmla="*/ 8535932 h 12817031"/>
              <a:gd name="connsiteX21" fmla="*/ 7150498 w 19039798"/>
              <a:gd name="connsiteY21" fmla="*/ 8459746 h 12817031"/>
              <a:gd name="connsiteX22" fmla="*/ 7626736 w 19039798"/>
              <a:gd name="connsiteY22" fmla="*/ 8040579 h 12817031"/>
              <a:gd name="connsiteX23" fmla="*/ 7960096 w 19039798"/>
              <a:gd name="connsiteY23" fmla="*/ 7783314 h 12817031"/>
              <a:gd name="connsiteX24" fmla="*/ 8693564 w 19039798"/>
              <a:gd name="connsiteY24" fmla="*/ 7840422 h 12817031"/>
              <a:gd name="connsiteX25" fmla="*/ 10198647 w 19039798"/>
              <a:gd name="connsiteY25" fmla="*/ 6239893 h 12817031"/>
              <a:gd name="connsiteX26" fmla="*/ 10598694 w 19039798"/>
              <a:gd name="connsiteY26" fmla="*/ 6125500 h 12817031"/>
              <a:gd name="connsiteX27" fmla="*/ 11163175 w 19039798"/>
              <a:gd name="connsiteY27" fmla="*/ 5538432 h 12817031"/>
              <a:gd name="connsiteX28" fmla="*/ 11722737 w 19039798"/>
              <a:gd name="connsiteY28" fmla="*/ 5163223 h 12817031"/>
              <a:gd name="connsiteX29" fmla="*/ 12761060 w 19039798"/>
              <a:gd name="connsiteY29" fmla="*/ 4191386 h 12817031"/>
              <a:gd name="connsiteX30" fmla="*/ 13449454 w 19039798"/>
              <a:gd name="connsiteY30" fmla="*/ 3728308 h 12817031"/>
              <a:gd name="connsiteX31" fmla="*/ 14513832 w 19039798"/>
              <a:gd name="connsiteY31" fmla="*/ 3362405 h 12817031"/>
              <a:gd name="connsiteX32" fmla="*/ 15733109 w 19039798"/>
              <a:gd name="connsiteY32" fmla="*/ 3590855 h 12817031"/>
              <a:gd name="connsiteX33" fmla="*/ 16468044 w 19039798"/>
              <a:gd name="connsiteY33" fmla="*/ 3820399 h 12817031"/>
              <a:gd name="connsiteX34" fmla="*/ 17611114 w 19039798"/>
              <a:gd name="connsiteY34" fmla="*/ 3630030 h 12817031"/>
              <a:gd name="connsiteX35" fmla="*/ 18468228 w 19039798"/>
              <a:gd name="connsiteY35" fmla="*/ 4068406 h 12817031"/>
              <a:gd name="connsiteX36" fmla="*/ 19001619 w 19039798"/>
              <a:gd name="connsiteY36" fmla="*/ 4220909 h 12817031"/>
              <a:gd name="connsiteX37" fmla="*/ 19039798 w 19039798"/>
              <a:gd name="connsiteY37" fmla="*/ 3725723 h 12817031"/>
              <a:gd name="connsiteX38" fmla="*/ 17812436 w 19039798"/>
              <a:gd name="connsiteY38" fmla="*/ 3213850 h 12817031"/>
              <a:gd name="connsiteX39" fmla="*/ 16448866 w 19039798"/>
              <a:gd name="connsiteY39" fmla="*/ 3039770 h 12817031"/>
              <a:gd name="connsiteX40" fmla="*/ 15534468 w 19039798"/>
              <a:gd name="connsiteY40" fmla="*/ 3001930 h 12817031"/>
              <a:gd name="connsiteX41" fmla="*/ 14399450 w 19039798"/>
              <a:gd name="connsiteY41" fmla="*/ 2067325 h 12817031"/>
              <a:gd name="connsiteX42" fmla="*/ 14142329 w 19039798"/>
              <a:gd name="connsiteY42" fmla="*/ 1343280 h 12817031"/>
              <a:gd name="connsiteX43" fmla="*/ 14466304 w 19039798"/>
              <a:gd name="connsiteY43" fmla="*/ 0 h 12817031"/>
              <a:gd name="connsiteX44" fmla="*/ 12789754 w 19039798"/>
              <a:gd name="connsiteY44" fmla="*/ 123908 h 12817031"/>
              <a:gd name="connsiteX45" fmla="*/ 11494226 w 19039798"/>
              <a:gd name="connsiteY45" fmla="*/ 533596 h 12817031"/>
              <a:gd name="connsiteX46" fmla="*/ 9512840 w 19039798"/>
              <a:gd name="connsiteY46" fmla="*/ 400195 h 12817031"/>
              <a:gd name="connsiteX47" fmla="*/ 8703182 w 19039798"/>
              <a:gd name="connsiteY47" fmla="*/ 266767 h 12817031"/>
              <a:gd name="connsiteX48" fmla="*/ 8712777 w 19039798"/>
              <a:gd name="connsiteY48" fmla="*/ 866951 h 12817031"/>
              <a:gd name="connsiteX49" fmla="*/ 7941227 w 19039798"/>
              <a:gd name="connsiteY49" fmla="*/ 1009795 h 12817031"/>
              <a:gd name="connsiteX50" fmla="*/ 7684063 w 19039798"/>
              <a:gd name="connsiteY50" fmla="*/ 1686180 h 12817031"/>
              <a:gd name="connsiteX51" fmla="*/ 7312574 w 19039798"/>
              <a:gd name="connsiteY51" fmla="*/ 2743609 h 12817031"/>
              <a:gd name="connsiteX52" fmla="*/ 7109367 w 19039798"/>
              <a:gd name="connsiteY52" fmla="*/ 2829279 h 12817031"/>
              <a:gd name="connsiteX53" fmla="*/ 9182934 w 19039798"/>
              <a:gd name="connsiteY53" fmla="*/ 2908642 h 12817031"/>
              <a:gd name="connsiteX54" fmla="*/ 8770184 w 19039798"/>
              <a:gd name="connsiteY54" fmla="*/ 3076917 h 12817031"/>
              <a:gd name="connsiteX55" fmla="*/ 8528884 w 19039798"/>
              <a:gd name="connsiteY55" fmla="*/ 3311867 h 12817031"/>
              <a:gd name="connsiteX56" fmla="*/ 8046284 w 19039798"/>
              <a:gd name="connsiteY56" fmla="*/ 3362667 h 12817031"/>
              <a:gd name="connsiteX57" fmla="*/ 7608134 w 19039798"/>
              <a:gd name="connsiteY57" fmla="*/ 3264242 h 12817031"/>
              <a:gd name="connsiteX58" fmla="*/ 3785012 w 19039798"/>
              <a:gd name="connsiteY58" fmla="*/ 3457941 h 12817031"/>
              <a:gd name="connsiteX59" fmla="*/ 2988062 w 19039798"/>
              <a:gd name="connsiteY59" fmla="*/ 2848271 h 12817031"/>
              <a:gd name="connsiteX60" fmla="*/ 1921176 w 19039798"/>
              <a:gd name="connsiteY60" fmla="*/ 1511370 h 12817031"/>
              <a:gd name="connsiteX0" fmla="*/ 1921176 w 19039798"/>
              <a:gd name="connsiteY0" fmla="*/ 1511370 h 12817031"/>
              <a:gd name="connsiteX1" fmla="*/ 1121015 w 19039798"/>
              <a:gd name="connsiteY1" fmla="*/ 352185 h 12817031"/>
              <a:gd name="connsiteX2" fmla="*/ 892355 w 19039798"/>
              <a:gd name="connsiteY2" fmla="*/ 704672 h 12817031"/>
              <a:gd name="connsiteX3" fmla="*/ 209614 w 19039798"/>
              <a:gd name="connsiteY3" fmla="*/ 1101622 h 12817031"/>
              <a:gd name="connsiteX4" fmla="*/ 0 w 19039798"/>
              <a:gd name="connsiteY4" fmla="*/ 1806571 h 12817031"/>
              <a:gd name="connsiteX5" fmla="*/ 114280 w 19039798"/>
              <a:gd name="connsiteY5" fmla="*/ 2806908 h 12817031"/>
              <a:gd name="connsiteX6" fmla="*/ 1092249 w 19039798"/>
              <a:gd name="connsiteY6" fmla="*/ 4709099 h 12817031"/>
              <a:gd name="connsiteX7" fmla="*/ 2673502 w 19039798"/>
              <a:gd name="connsiteY7" fmla="*/ 5309257 h 12817031"/>
              <a:gd name="connsiteX8" fmla="*/ 3845211 w 19039798"/>
              <a:gd name="connsiteY8" fmla="*/ 5287060 h 12817031"/>
              <a:gd name="connsiteX9" fmla="*/ 4313866 w 19039798"/>
              <a:gd name="connsiteY9" fmla="*/ 9253944 h 12817031"/>
              <a:gd name="connsiteX10" fmla="*/ 4332919 w 19039798"/>
              <a:gd name="connsiteY10" fmla="*/ 9587389 h 12817031"/>
              <a:gd name="connsiteX11" fmla="*/ 4828279 w 19039798"/>
              <a:gd name="connsiteY11" fmla="*/ 12817031 h 12817031"/>
              <a:gd name="connsiteX12" fmla="*/ 5723738 w 19039798"/>
              <a:gd name="connsiteY12" fmla="*/ 12369264 h 12817031"/>
              <a:gd name="connsiteX13" fmla="*/ 5618949 w 19039798"/>
              <a:gd name="connsiteY13" fmla="*/ 11416569 h 12817031"/>
              <a:gd name="connsiteX14" fmla="*/ 5523688 w 19039798"/>
              <a:gd name="connsiteY14" fmla="*/ 11025962 h 12817031"/>
              <a:gd name="connsiteX15" fmla="*/ 6028575 w 19039798"/>
              <a:gd name="connsiteY15" fmla="*/ 10406708 h 12817031"/>
              <a:gd name="connsiteX16" fmla="*/ 6318735 w 19039798"/>
              <a:gd name="connsiteY16" fmla="*/ 10288766 h 12817031"/>
              <a:gd name="connsiteX17" fmla="*/ 5902716 w 19039798"/>
              <a:gd name="connsiteY17" fmla="*/ 9869603 h 12817031"/>
              <a:gd name="connsiteX18" fmla="*/ 6105878 w 19039798"/>
              <a:gd name="connsiteY18" fmla="*/ 9272586 h 12817031"/>
              <a:gd name="connsiteX19" fmla="*/ 6747268 w 19039798"/>
              <a:gd name="connsiteY19" fmla="*/ 8888361 h 12817031"/>
              <a:gd name="connsiteX20" fmla="*/ 6693254 w 19039798"/>
              <a:gd name="connsiteY20" fmla="*/ 8535932 h 12817031"/>
              <a:gd name="connsiteX21" fmla="*/ 7150498 w 19039798"/>
              <a:gd name="connsiteY21" fmla="*/ 8459746 h 12817031"/>
              <a:gd name="connsiteX22" fmla="*/ 7626736 w 19039798"/>
              <a:gd name="connsiteY22" fmla="*/ 8040579 h 12817031"/>
              <a:gd name="connsiteX23" fmla="*/ 7960096 w 19039798"/>
              <a:gd name="connsiteY23" fmla="*/ 7783314 h 12817031"/>
              <a:gd name="connsiteX24" fmla="*/ 8693564 w 19039798"/>
              <a:gd name="connsiteY24" fmla="*/ 7840422 h 12817031"/>
              <a:gd name="connsiteX25" fmla="*/ 10198647 w 19039798"/>
              <a:gd name="connsiteY25" fmla="*/ 6239893 h 12817031"/>
              <a:gd name="connsiteX26" fmla="*/ 10598694 w 19039798"/>
              <a:gd name="connsiteY26" fmla="*/ 6125500 h 12817031"/>
              <a:gd name="connsiteX27" fmla="*/ 11163175 w 19039798"/>
              <a:gd name="connsiteY27" fmla="*/ 5538432 h 12817031"/>
              <a:gd name="connsiteX28" fmla="*/ 11722737 w 19039798"/>
              <a:gd name="connsiteY28" fmla="*/ 5163223 h 12817031"/>
              <a:gd name="connsiteX29" fmla="*/ 12761060 w 19039798"/>
              <a:gd name="connsiteY29" fmla="*/ 4191386 h 12817031"/>
              <a:gd name="connsiteX30" fmla="*/ 13449454 w 19039798"/>
              <a:gd name="connsiteY30" fmla="*/ 3728308 h 12817031"/>
              <a:gd name="connsiteX31" fmla="*/ 14513832 w 19039798"/>
              <a:gd name="connsiteY31" fmla="*/ 3362405 h 12817031"/>
              <a:gd name="connsiteX32" fmla="*/ 15733109 w 19039798"/>
              <a:gd name="connsiteY32" fmla="*/ 3590855 h 12817031"/>
              <a:gd name="connsiteX33" fmla="*/ 16468044 w 19039798"/>
              <a:gd name="connsiteY33" fmla="*/ 3820399 h 12817031"/>
              <a:gd name="connsiteX34" fmla="*/ 17611114 w 19039798"/>
              <a:gd name="connsiteY34" fmla="*/ 3630030 h 12817031"/>
              <a:gd name="connsiteX35" fmla="*/ 18468228 w 19039798"/>
              <a:gd name="connsiteY35" fmla="*/ 4068406 h 12817031"/>
              <a:gd name="connsiteX36" fmla="*/ 19001619 w 19039798"/>
              <a:gd name="connsiteY36" fmla="*/ 4220909 h 12817031"/>
              <a:gd name="connsiteX37" fmla="*/ 19039798 w 19039798"/>
              <a:gd name="connsiteY37" fmla="*/ 3725723 h 12817031"/>
              <a:gd name="connsiteX38" fmla="*/ 17812436 w 19039798"/>
              <a:gd name="connsiteY38" fmla="*/ 3213850 h 12817031"/>
              <a:gd name="connsiteX39" fmla="*/ 16448866 w 19039798"/>
              <a:gd name="connsiteY39" fmla="*/ 3039770 h 12817031"/>
              <a:gd name="connsiteX40" fmla="*/ 15534468 w 19039798"/>
              <a:gd name="connsiteY40" fmla="*/ 3001930 h 12817031"/>
              <a:gd name="connsiteX41" fmla="*/ 14399450 w 19039798"/>
              <a:gd name="connsiteY41" fmla="*/ 2067325 h 12817031"/>
              <a:gd name="connsiteX42" fmla="*/ 14142329 w 19039798"/>
              <a:gd name="connsiteY42" fmla="*/ 1343280 h 12817031"/>
              <a:gd name="connsiteX43" fmla="*/ 14466304 w 19039798"/>
              <a:gd name="connsiteY43" fmla="*/ 0 h 12817031"/>
              <a:gd name="connsiteX44" fmla="*/ 12789754 w 19039798"/>
              <a:gd name="connsiteY44" fmla="*/ 123908 h 12817031"/>
              <a:gd name="connsiteX45" fmla="*/ 11494226 w 19039798"/>
              <a:gd name="connsiteY45" fmla="*/ 533596 h 12817031"/>
              <a:gd name="connsiteX46" fmla="*/ 9512840 w 19039798"/>
              <a:gd name="connsiteY46" fmla="*/ 400195 h 12817031"/>
              <a:gd name="connsiteX47" fmla="*/ 8703182 w 19039798"/>
              <a:gd name="connsiteY47" fmla="*/ 266767 h 12817031"/>
              <a:gd name="connsiteX48" fmla="*/ 8712777 w 19039798"/>
              <a:gd name="connsiteY48" fmla="*/ 866951 h 12817031"/>
              <a:gd name="connsiteX49" fmla="*/ 7941227 w 19039798"/>
              <a:gd name="connsiteY49" fmla="*/ 1009795 h 12817031"/>
              <a:gd name="connsiteX50" fmla="*/ 7684063 w 19039798"/>
              <a:gd name="connsiteY50" fmla="*/ 1686180 h 12817031"/>
              <a:gd name="connsiteX51" fmla="*/ 7312574 w 19039798"/>
              <a:gd name="connsiteY51" fmla="*/ 2743609 h 12817031"/>
              <a:gd name="connsiteX52" fmla="*/ 7109367 w 19039798"/>
              <a:gd name="connsiteY52" fmla="*/ 2829279 h 12817031"/>
              <a:gd name="connsiteX53" fmla="*/ 9182934 w 19039798"/>
              <a:gd name="connsiteY53" fmla="*/ 2908642 h 12817031"/>
              <a:gd name="connsiteX54" fmla="*/ 8770184 w 19039798"/>
              <a:gd name="connsiteY54" fmla="*/ 3076917 h 12817031"/>
              <a:gd name="connsiteX55" fmla="*/ 8528884 w 19039798"/>
              <a:gd name="connsiteY55" fmla="*/ 3311867 h 12817031"/>
              <a:gd name="connsiteX56" fmla="*/ 8046284 w 19039798"/>
              <a:gd name="connsiteY56" fmla="*/ 3362667 h 12817031"/>
              <a:gd name="connsiteX57" fmla="*/ 4693128 w 19039798"/>
              <a:gd name="connsiteY57" fmla="*/ 3816807 h 12817031"/>
              <a:gd name="connsiteX58" fmla="*/ 3785012 w 19039798"/>
              <a:gd name="connsiteY58" fmla="*/ 3457941 h 12817031"/>
              <a:gd name="connsiteX59" fmla="*/ 2988062 w 19039798"/>
              <a:gd name="connsiteY59" fmla="*/ 2848271 h 12817031"/>
              <a:gd name="connsiteX60" fmla="*/ 1921176 w 19039798"/>
              <a:gd name="connsiteY60" fmla="*/ 1511370 h 12817031"/>
              <a:gd name="connsiteX0" fmla="*/ 1921176 w 19039798"/>
              <a:gd name="connsiteY0" fmla="*/ 1511370 h 12817031"/>
              <a:gd name="connsiteX1" fmla="*/ 1121015 w 19039798"/>
              <a:gd name="connsiteY1" fmla="*/ 352185 h 12817031"/>
              <a:gd name="connsiteX2" fmla="*/ 892355 w 19039798"/>
              <a:gd name="connsiteY2" fmla="*/ 704672 h 12817031"/>
              <a:gd name="connsiteX3" fmla="*/ 209614 w 19039798"/>
              <a:gd name="connsiteY3" fmla="*/ 1101622 h 12817031"/>
              <a:gd name="connsiteX4" fmla="*/ 0 w 19039798"/>
              <a:gd name="connsiteY4" fmla="*/ 1806571 h 12817031"/>
              <a:gd name="connsiteX5" fmla="*/ 114280 w 19039798"/>
              <a:gd name="connsiteY5" fmla="*/ 2806908 h 12817031"/>
              <a:gd name="connsiteX6" fmla="*/ 1092249 w 19039798"/>
              <a:gd name="connsiteY6" fmla="*/ 4709099 h 12817031"/>
              <a:gd name="connsiteX7" fmla="*/ 2673502 w 19039798"/>
              <a:gd name="connsiteY7" fmla="*/ 5309257 h 12817031"/>
              <a:gd name="connsiteX8" fmla="*/ 3845211 w 19039798"/>
              <a:gd name="connsiteY8" fmla="*/ 5287060 h 12817031"/>
              <a:gd name="connsiteX9" fmla="*/ 4313866 w 19039798"/>
              <a:gd name="connsiteY9" fmla="*/ 9253944 h 12817031"/>
              <a:gd name="connsiteX10" fmla="*/ 4332919 w 19039798"/>
              <a:gd name="connsiteY10" fmla="*/ 9587389 h 12817031"/>
              <a:gd name="connsiteX11" fmla="*/ 4828279 w 19039798"/>
              <a:gd name="connsiteY11" fmla="*/ 12817031 h 12817031"/>
              <a:gd name="connsiteX12" fmla="*/ 5723738 w 19039798"/>
              <a:gd name="connsiteY12" fmla="*/ 12369264 h 12817031"/>
              <a:gd name="connsiteX13" fmla="*/ 5618949 w 19039798"/>
              <a:gd name="connsiteY13" fmla="*/ 11416569 h 12817031"/>
              <a:gd name="connsiteX14" fmla="*/ 5523688 w 19039798"/>
              <a:gd name="connsiteY14" fmla="*/ 11025962 h 12817031"/>
              <a:gd name="connsiteX15" fmla="*/ 6028575 w 19039798"/>
              <a:gd name="connsiteY15" fmla="*/ 10406708 h 12817031"/>
              <a:gd name="connsiteX16" fmla="*/ 6318735 w 19039798"/>
              <a:gd name="connsiteY16" fmla="*/ 10288766 h 12817031"/>
              <a:gd name="connsiteX17" fmla="*/ 5902716 w 19039798"/>
              <a:gd name="connsiteY17" fmla="*/ 9869603 h 12817031"/>
              <a:gd name="connsiteX18" fmla="*/ 6105878 w 19039798"/>
              <a:gd name="connsiteY18" fmla="*/ 9272586 h 12817031"/>
              <a:gd name="connsiteX19" fmla="*/ 6747268 w 19039798"/>
              <a:gd name="connsiteY19" fmla="*/ 8888361 h 12817031"/>
              <a:gd name="connsiteX20" fmla="*/ 6693254 w 19039798"/>
              <a:gd name="connsiteY20" fmla="*/ 8535932 h 12817031"/>
              <a:gd name="connsiteX21" fmla="*/ 7150498 w 19039798"/>
              <a:gd name="connsiteY21" fmla="*/ 8459746 h 12817031"/>
              <a:gd name="connsiteX22" fmla="*/ 7626736 w 19039798"/>
              <a:gd name="connsiteY22" fmla="*/ 8040579 h 12817031"/>
              <a:gd name="connsiteX23" fmla="*/ 7960096 w 19039798"/>
              <a:gd name="connsiteY23" fmla="*/ 7783314 h 12817031"/>
              <a:gd name="connsiteX24" fmla="*/ 8693564 w 19039798"/>
              <a:gd name="connsiteY24" fmla="*/ 7840422 h 12817031"/>
              <a:gd name="connsiteX25" fmla="*/ 10198647 w 19039798"/>
              <a:gd name="connsiteY25" fmla="*/ 6239893 h 12817031"/>
              <a:gd name="connsiteX26" fmla="*/ 10598694 w 19039798"/>
              <a:gd name="connsiteY26" fmla="*/ 6125500 h 12817031"/>
              <a:gd name="connsiteX27" fmla="*/ 11163175 w 19039798"/>
              <a:gd name="connsiteY27" fmla="*/ 5538432 h 12817031"/>
              <a:gd name="connsiteX28" fmla="*/ 11722737 w 19039798"/>
              <a:gd name="connsiteY28" fmla="*/ 5163223 h 12817031"/>
              <a:gd name="connsiteX29" fmla="*/ 12761060 w 19039798"/>
              <a:gd name="connsiteY29" fmla="*/ 4191386 h 12817031"/>
              <a:gd name="connsiteX30" fmla="*/ 13449454 w 19039798"/>
              <a:gd name="connsiteY30" fmla="*/ 3728308 h 12817031"/>
              <a:gd name="connsiteX31" fmla="*/ 14513832 w 19039798"/>
              <a:gd name="connsiteY31" fmla="*/ 3362405 h 12817031"/>
              <a:gd name="connsiteX32" fmla="*/ 15733109 w 19039798"/>
              <a:gd name="connsiteY32" fmla="*/ 3590855 h 12817031"/>
              <a:gd name="connsiteX33" fmla="*/ 16468044 w 19039798"/>
              <a:gd name="connsiteY33" fmla="*/ 3820399 h 12817031"/>
              <a:gd name="connsiteX34" fmla="*/ 17611114 w 19039798"/>
              <a:gd name="connsiteY34" fmla="*/ 3630030 h 12817031"/>
              <a:gd name="connsiteX35" fmla="*/ 18468228 w 19039798"/>
              <a:gd name="connsiteY35" fmla="*/ 4068406 h 12817031"/>
              <a:gd name="connsiteX36" fmla="*/ 19001619 w 19039798"/>
              <a:gd name="connsiteY36" fmla="*/ 4220909 h 12817031"/>
              <a:gd name="connsiteX37" fmla="*/ 19039798 w 19039798"/>
              <a:gd name="connsiteY37" fmla="*/ 3725723 h 12817031"/>
              <a:gd name="connsiteX38" fmla="*/ 17812436 w 19039798"/>
              <a:gd name="connsiteY38" fmla="*/ 3213850 h 12817031"/>
              <a:gd name="connsiteX39" fmla="*/ 16448866 w 19039798"/>
              <a:gd name="connsiteY39" fmla="*/ 3039770 h 12817031"/>
              <a:gd name="connsiteX40" fmla="*/ 15534468 w 19039798"/>
              <a:gd name="connsiteY40" fmla="*/ 3001930 h 12817031"/>
              <a:gd name="connsiteX41" fmla="*/ 14399450 w 19039798"/>
              <a:gd name="connsiteY41" fmla="*/ 2067325 h 12817031"/>
              <a:gd name="connsiteX42" fmla="*/ 14142329 w 19039798"/>
              <a:gd name="connsiteY42" fmla="*/ 1343280 h 12817031"/>
              <a:gd name="connsiteX43" fmla="*/ 14466304 w 19039798"/>
              <a:gd name="connsiteY43" fmla="*/ 0 h 12817031"/>
              <a:gd name="connsiteX44" fmla="*/ 12789754 w 19039798"/>
              <a:gd name="connsiteY44" fmla="*/ 123908 h 12817031"/>
              <a:gd name="connsiteX45" fmla="*/ 11494226 w 19039798"/>
              <a:gd name="connsiteY45" fmla="*/ 533596 h 12817031"/>
              <a:gd name="connsiteX46" fmla="*/ 9512840 w 19039798"/>
              <a:gd name="connsiteY46" fmla="*/ 400195 h 12817031"/>
              <a:gd name="connsiteX47" fmla="*/ 8703182 w 19039798"/>
              <a:gd name="connsiteY47" fmla="*/ 266767 h 12817031"/>
              <a:gd name="connsiteX48" fmla="*/ 8712777 w 19039798"/>
              <a:gd name="connsiteY48" fmla="*/ 866951 h 12817031"/>
              <a:gd name="connsiteX49" fmla="*/ 7941227 w 19039798"/>
              <a:gd name="connsiteY49" fmla="*/ 1009795 h 12817031"/>
              <a:gd name="connsiteX50" fmla="*/ 7684063 w 19039798"/>
              <a:gd name="connsiteY50" fmla="*/ 1686180 h 12817031"/>
              <a:gd name="connsiteX51" fmla="*/ 7312574 w 19039798"/>
              <a:gd name="connsiteY51" fmla="*/ 2743609 h 12817031"/>
              <a:gd name="connsiteX52" fmla="*/ 7109367 w 19039798"/>
              <a:gd name="connsiteY52" fmla="*/ 2829279 h 12817031"/>
              <a:gd name="connsiteX53" fmla="*/ 9182934 w 19039798"/>
              <a:gd name="connsiteY53" fmla="*/ 2908642 h 12817031"/>
              <a:gd name="connsiteX54" fmla="*/ 8770184 w 19039798"/>
              <a:gd name="connsiteY54" fmla="*/ 3076917 h 12817031"/>
              <a:gd name="connsiteX55" fmla="*/ 8528884 w 19039798"/>
              <a:gd name="connsiteY55" fmla="*/ 3311867 h 12817031"/>
              <a:gd name="connsiteX56" fmla="*/ 4350133 w 19039798"/>
              <a:gd name="connsiteY56" fmla="*/ 2943480 h 12817031"/>
              <a:gd name="connsiteX57" fmla="*/ 4693128 w 19039798"/>
              <a:gd name="connsiteY57" fmla="*/ 3816807 h 12817031"/>
              <a:gd name="connsiteX58" fmla="*/ 3785012 w 19039798"/>
              <a:gd name="connsiteY58" fmla="*/ 3457941 h 12817031"/>
              <a:gd name="connsiteX59" fmla="*/ 2988062 w 19039798"/>
              <a:gd name="connsiteY59" fmla="*/ 2848271 h 12817031"/>
              <a:gd name="connsiteX60" fmla="*/ 1921176 w 19039798"/>
              <a:gd name="connsiteY60" fmla="*/ 1511370 h 12817031"/>
              <a:gd name="connsiteX0" fmla="*/ 1921176 w 19039798"/>
              <a:gd name="connsiteY0" fmla="*/ 1511370 h 12817031"/>
              <a:gd name="connsiteX1" fmla="*/ 1121015 w 19039798"/>
              <a:gd name="connsiteY1" fmla="*/ 352185 h 12817031"/>
              <a:gd name="connsiteX2" fmla="*/ 892355 w 19039798"/>
              <a:gd name="connsiteY2" fmla="*/ 704672 h 12817031"/>
              <a:gd name="connsiteX3" fmla="*/ 209614 w 19039798"/>
              <a:gd name="connsiteY3" fmla="*/ 1101622 h 12817031"/>
              <a:gd name="connsiteX4" fmla="*/ 0 w 19039798"/>
              <a:gd name="connsiteY4" fmla="*/ 1806571 h 12817031"/>
              <a:gd name="connsiteX5" fmla="*/ 114280 w 19039798"/>
              <a:gd name="connsiteY5" fmla="*/ 2806908 h 12817031"/>
              <a:gd name="connsiteX6" fmla="*/ 1092249 w 19039798"/>
              <a:gd name="connsiteY6" fmla="*/ 4709099 h 12817031"/>
              <a:gd name="connsiteX7" fmla="*/ 2673502 w 19039798"/>
              <a:gd name="connsiteY7" fmla="*/ 5309257 h 12817031"/>
              <a:gd name="connsiteX8" fmla="*/ 3845211 w 19039798"/>
              <a:gd name="connsiteY8" fmla="*/ 5287060 h 12817031"/>
              <a:gd name="connsiteX9" fmla="*/ 4313866 w 19039798"/>
              <a:gd name="connsiteY9" fmla="*/ 9253944 h 12817031"/>
              <a:gd name="connsiteX10" fmla="*/ 4332919 w 19039798"/>
              <a:gd name="connsiteY10" fmla="*/ 9587389 h 12817031"/>
              <a:gd name="connsiteX11" fmla="*/ 4828279 w 19039798"/>
              <a:gd name="connsiteY11" fmla="*/ 12817031 h 12817031"/>
              <a:gd name="connsiteX12" fmla="*/ 5723738 w 19039798"/>
              <a:gd name="connsiteY12" fmla="*/ 12369264 h 12817031"/>
              <a:gd name="connsiteX13" fmla="*/ 5618949 w 19039798"/>
              <a:gd name="connsiteY13" fmla="*/ 11416569 h 12817031"/>
              <a:gd name="connsiteX14" fmla="*/ 5523688 w 19039798"/>
              <a:gd name="connsiteY14" fmla="*/ 11025962 h 12817031"/>
              <a:gd name="connsiteX15" fmla="*/ 6028575 w 19039798"/>
              <a:gd name="connsiteY15" fmla="*/ 10406708 h 12817031"/>
              <a:gd name="connsiteX16" fmla="*/ 6318735 w 19039798"/>
              <a:gd name="connsiteY16" fmla="*/ 10288766 h 12817031"/>
              <a:gd name="connsiteX17" fmla="*/ 5902716 w 19039798"/>
              <a:gd name="connsiteY17" fmla="*/ 9869603 h 12817031"/>
              <a:gd name="connsiteX18" fmla="*/ 6105878 w 19039798"/>
              <a:gd name="connsiteY18" fmla="*/ 9272586 h 12817031"/>
              <a:gd name="connsiteX19" fmla="*/ 6747268 w 19039798"/>
              <a:gd name="connsiteY19" fmla="*/ 8888361 h 12817031"/>
              <a:gd name="connsiteX20" fmla="*/ 6693254 w 19039798"/>
              <a:gd name="connsiteY20" fmla="*/ 8535932 h 12817031"/>
              <a:gd name="connsiteX21" fmla="*/ 7150498 w 19039798"/>
              <a:gd name="connsiteY21" fmla="*/ 8459746 h 12817031"/>
              <a:gd name="connsiteX22" fmla="*/ 7626736 w 19039798"/>
              <a:gd name="connsiteY22" fmla="*/ 8040579 h 12817031"/>
              <a:gd name="connsiteX23" fmla="*/ 7960096 w 19039798"/>
              <a:gd name="connsiteY23" fmla="*/ 7783314 h 12817031"/>
              <a:gd name="connsiteX24" fmla="*/ 8693564 w 19039798"/>
              <a:gd name="connsiteY24" fmla="*/ 7840422 h 12817031"/>
              <a:gd name="connsiteX25" fmla="*/ 10198647 w 19039798"/>
              <a:gd name="connsiteY25" fmla="*/ 6239893 h 12817031"/>
              <a:gd name="connsiteX26" fmla="*/ 10598694 w 19039798"/>
              <a:gd name="connsiteY26" fmla="*/ 6125500 h 12817031"/>
              <a:gd name="connsiteX27" fmla="*/ 11163175 w 19039798"/>
              <a:gd name="connsiteY27" fmla="*/ 5538432 h 12817031"/>
              <a:gd name="connsiteX28" fmla="*/ 11722737 w 19039798"/>
              <a:gd name="connsiteY28" fmla="*/ 5163223 h 12817031"/>
              <a:gd name="connsiteX29" fmla="*/ 12761060 w 19039798"/>
              <a:gd name="connsiteY29" fmla="*/ 4191386 h 12817031"/>
              <a:gd name="connsiteX30" fmla="*/ 13449454 w 19039798"/>
              <a:gd name="connsiteY30" fmla="*/ 3728308 h 12817031"/>
              <a:gd name="connsiteX31" fmla="*/ 14513832 w 19039798"/>
              <a:gd name="connsiteY31" fmla="*/ 3362405 h 12817031"/>
              <a:gd name="connsiteX32" fmla="*/ 15733109 w 19039798"/>
              <a:gd name="connsiteY32" fmla="*/ 3590855 h 12817031"/>
              <a:gd name="connsiteX33" fmla="*/ 16468044 w 19039798"/>
              <a:gd name="connsiteY33" fmla="*/ 3820399 h 12817031"/>
              <a:gd name="connsiteX34" fmla="*/ 17611114 w 19039798"/>
              <a:gd name="connsiteY34" fmla="*/ 3630030 h 12817031"/>
              <a:gd name="connsiteX35" fmla="*/ 18468228 w 19039798"/>
              <a:gd name="connsiteY35" fmla="*/ 4068406 h 12817031"/>
              <a:gd name="connsiteX36" fmla="*/ 19001619 w 19039798"/>
              <a:gd name="connsiteY36" fmla="*/ 4220909 h 12817031"/>
              <a:gd name="connsiteX37" fmla="*/ 19039798 w 19039798"/>
              <a:gd name="connsiteY37" fmla="*/ 3725723 h 12817031"/>
              <a:gd name="connsiteX38" fmla="*/ 17812436 w 19039798"/>
              <a:gd name="connsiteY38" fmla="*/ 3213850 h 12817031"/>
              <a:gd name="connsiteX39" fmla="*/ 16448866 w 19039798"/>
              <a:gd name="connsiteY39" fmla="*/ 3039770 h 12817031"/>
              <a:gd name="connsiteX40" fmla="*/ 15534468 w 19039798"/>
              <a:gd name="connsiteY40" fmla="*/ 3001930 h 12817031"/>
              <a:gd name="connsiteX41" fmla="*/ 14399450 w 19039798"/>
              <a:gd name="connsiteY41" fmla="*/ 2067325 h 12817031"/>
              <a:gd name="connsiteX42" fmla="*/ 14142329 w 19039798"/>
              <a:gd name="connsiteY42" fmla="*/ 1343280 h 12817031"/>
              <a:gd name="connsiteX43" fmla="*/ 14466304 w 19039798"/>
              <a:gd name="connsiteY43" fmla="*/ 0 h 12817031"/>
              <a:gd name="connsiteX44" fmla="*/ 12789754 w 19039798"/>
              <a:gd name="connsiteY44" fmla="*/ 123908 h 12817031"/>
              <a:gd name="connsiteX45" fmla="*/ 11494226 w 19039798"/>
              <a:gd name="connsiteY45" fmla="*/ 533596 h 12817031"/>
              <a:gd name="connsiteX46" fmla="*/ 9512840 w 19039798"/>
              <a:gd name="connsiteY46" fmla="*/ 400195 h 12817031"/>
              <a:gd name="connsiteX47" fmla="*/ 8703182 w 19039798"/>
              <a:gd name="connsiteY47" fmla="*/ 266767 h 12817031"/>
              <a:gd name="connsiteX48" fmla="*/ 8712777 w 19039798"/>
              <a:gd name="connsiteY48" fmla="*/ 866951 h 12817031"/>
              <a:gd name="connsiteX49" fmla="*/ 7941227 w 19039798"/>
              <a:gd name="connsiteY49" fmla="*/ 1009795 h 12817031"/>
              <a:gd name="connsiteX50" fmla="*/ 7684063 w 19039798"/>
              <a:gd name="connsiteY50" fmla="*/ 1686180 h 12817031"/>
              <a:gd name="connsiteX51" fmla="*/ 7312574 w 19039798"/>
              <a:gd name="connsiteY51" fmla="*/ 2743609 h 12817031"/>
              <a:gd name="connsiteX52" fmla="*/ 7109367 w 19039798"/>
              <a:gd name="connsiteY52" fmla="*/ 2829279 h 12817031"/>
              <a:gd name="connsiteX53" fmla="*/ 9182934 w 19039798"/>
              <a:gd name="connsiteY53" fmla="*/ 2908642 h 12817031"/>
              <a:gd name="connsiteX54" fmla="*/ 8770184 w 19039798"/>
              <a:gd name="connsiteY54" fmla="*/ 3076917 h 12817031"/>
              <a:gd name="connsiteX55" fmla="*/ 5918716 w 19039798"/>
              <a:gd name="connsiteY55" fmla="*/ 5217260 h 12817031"/>
              <a:gd name="connsiteX56" fmla="*/ 4350133 w 19039798"/>
              <a:gd name="connsiteY56" fmla="*/ 2943480 h 12817031"/>
              <a:gd name="connsiteX57" fmla="*/ 4693128 w 19039798"/>
              <a:gd name="connsiteY57" fmla="*/ 3816807 h 12817031"/>
              <a:gd name="connsiteX58" fmla="*/ 3785012 w 19039798"/>
              <a:gd name="connsiteY58" fmla="*/ 3457941 h 12817031"/>
              <a:gd name="connsiteX59" fmla="*/ 2988062 w 19039798"/>
              <a:gd name="connsiteY59" fmla="*/ 2848271 h 12817031"/>
              <a:gd name="connsiteX60" fmla="*/ 1921176 w 19039798"/>
              <a:gd name="connsiteY60" fmla="*/ 1511370 h 12817031"/>
              <a:gd name="connsiteX0" fmla="*/ 1921176 w 19039798"/>
              <a:gd name="connsiteY0" fmla="*/ 1511370 h 12817031"/>
              <a:gd name="connsiteX1" fmla="*/ 1121015 w 19039798"/>
              <a:gd name="connsiteY1" fmla="*/ 352185 h 12817031"/>
              <a:gd name="connsiteX2" fmla="*/ 892355 w 19039798"/>
              <a:gd name="connsiteY2" fmla="*/ 704672 h 12817031"/>
              <a:gd name="connsiteX3" fmla="*/ 209614 w 19039798"/>
              <a:gd name="connsiteY3" fmla="*/ 1101622 h 12817031"/>
              <a:gd name="connsiteX4" fmla="*/ 0 w 19039798"/>
              <a:gd name="connsiteY4" fmla="*/ 1806571 h 12817031"/>
              <a:gd name="connsiteX5" fmla="*/ 114280 w 19039798"/>
              <a:gd name="connsiteY5" fmla="*/ 2806908 h 12817031"/>
              <a:gd name="connsiteX6" fmla="*/ 1092249 w 19039798"/>
              <a:gd name="connsiteY6" fmla="*/ 4709099 h 12817031"/>
              <a:gd name="connsiteX7" fmla="*/ 2673502 w 19039798"/>
              <a:gd name="connsiteY7" fmla="*/ 5309257 h 12817031"/>
              <a:gd name="connsiteX8" fmla="*/ 3845211 w 19039798"/>
              <a:gd name="connsiteY8" fmla="*/ 5287060 h 12817031"/>
              <a:gd name="connsiteX9" fmla="*/ 4313866 w 19039798"/>
              <a:gd name="connsiteY9" fmla="*/ 9253944 h 12817031"/>
              <a:gd name="connsiteX10" fmla="*/ 4332919 w 19039798"/>
              <a:gd name="connsiteY10" fmla="*/ 9587389 h 12817031"/>
              <a:gd name="connsiteX11" fmla="*/ 4828279 w 19039798"/>
              <a:gd name="connsiteY11" fmla="*/ 12817031 h 12817031"/>
              <a:gd name="connsiteX12" fmla="*/ 5723738 w 19039798"/>
              <a:gd name="connsiteY12" fmla="*/ 12369264 h 12817031"/>
              <a:gd name="connsiteX13" fmla="*/ 5618949 w 19039798"/>
              <a:gd name="connsiteY13" fmla="*/ 11416569 h 12817031"/>
              <a:gd name="connsiteX14" fmla="*/ 5523688 w 19039798"/>
              <a:gd name="connsiteY14" fmla="*/ 11025962 h 12817031"/>
              <a:gd name="connsiteX15" fmla="*/ 6028575 w 19039798"/>
              <a:gd name="connsiteY15" fmla="*/ 10406708 h 12817031"/>
              <a:gd name="connsiteX16" fmla="*/ 6318735 w 19039798"/>
              <a:gd name="connsiteY16" fmla="*/ 10288766 h 12817031"/>
              <a:gd name="connsiteX17" fmla="*/ 5902716 w 19039798"/>
              <a:gd name="connsiteY17" fmla="*/ 9869603 h 12817031"/>
              <a:gd name="connsiteX18" fmla="*/ 6105878 w 19039798"/>
              <a:gd name="connsiteY18" fmla="*/ 9272586 h 12817031"/>
              <a:gd name="connsiteX19" fmla="*/ 6747268 w 19039798"/>
              <a:gd name="connsiteY19" fmla="*/ 8888361 h 12817031"/>
              <a:gd name="connsiteX20" fmla="*/ 6693254 w 19039798"/>
              <a:gd name="connsiteY20" fmla="*/ 8535932 h 12817031"/>
              <a:gd name="connsiteX21" fmla="*/ 7150498 w 19039798"/>
              <a:gd name="connsiteY21" fmla="*/ 8459746 h 12817031"/>
              <a:gd name="connsiteX22" fmla="*/ 7626736 w 19039798"/>
              <a:gd name="connsiteY22" fmla="*/ 8040579 h 12817031"/>
              <a:gd name="connsiteX23" fmla="*/ 7960096 w 19039798"/>
              <a:gd name="connsiteY23" fmla="*/ 7783314 h 12817031"/>
              <a:gd name="connsiteX24" fmla="*/ 8693564 w 19039798"/>
              <a:gd name="connsiteY24" fmla="*/ 7840422 h 12817031"/>
              <a:gd name="connsiteX25" fmla="*/ 10198647 w 19039798"/>
              <a:gd name="connsiteY25" fmla="*/ 6239893 h 12817031"/>
              <a:gd name="connsiteX26" fmla="*/ 10598694 w 19039798"/>
              <a:gd name="connsiteY26" fmla="*/ 6125500 h 12817031"/>
              <a:gd name="connsiteX27" fmla="*/ 11163175 w 19039798"/>
              <a:gd name="connsiteY27" fmla="*/ 5538432 h 12817031"/>
              <a:gd name="connsiteX28" fmla="*/ 11722737 w 19039798"/>
              <a:gd name="connsiteY28" fmla="*/ 5163223 h 12817031"/>
              <a:gd name="connsiteX29" fmla="*/ 12761060 w 19039798"/>
              <a:gd name="connsiteY29" fmla="*/ 4191386 h 12817031"/>
              <a:gd name="connsiteX30" fmla="*/ 13449454 w 19039798"/>
              <a:gd name="connsiteY30" fmla="*/ 3728308 h 12817031"/>
              <a:gd name="connsiteX31" fmla="*/ 14513832 w 19039798"/>
              <a:gd name="connsiteY31" fmla="*/ 3362405 h 12817031"/>
              <a:gd name="connsiteX32" fmla="*/ 15733109 w 19039798"/>
              <a:gd name="connsiteY32" fmla="*/ 3590855 h 12817031"/>
              <a:gd name="connsiteX33" fmla="*/ 16468044 w 19039798"/>
              <a:gd name="connsiteY33" fmla="*/ 3820399 h 12817031"/>
              <a:gd name="connsiteX34" fmla="*/ 17611114 w 19039798"/>
              <a:gd name="connsiteY34" fmla="*/ 3630030 h 12817031"/>
              <a:gd name="connsiteX35" fmla="*/ 18468228 w 19039798"/>
              <a:gd name="connsiteY35" fmla="*/ 4068406 h 12817031"/>
              <a:gd name="connsiteX36" fmla="*/ 19001619 w 19039798"/>
              <a:gd name="connsiteY36" fmla="*/ 4220909 h 12817031"/>
              <a:gd name="connsiteX37" fmla="*/ 19039798 w 19039798"/>
              <a:gd name="connsiteY37" fmla="*/ 3725723 h 12817031"/>
              <a:gd name="connsiteX38" fmla="*/ 17812436 w 19039798"/>
              <a:gd name="connsiteY38" fmla="*/ 3213850 h 12817031"/>
              <a:gd name="connsiteX39" fmla="*/ 16448866 w 19039798"/>
              <a:gd name="connsiteY39" fmla="*/ 3039770 h 12817031"/>
              <a:gd name="connsiteX40" fmla="*/ 15534468 w 19039798"/>
              <a:gd name="connsiteY40" fmla="*/ 3001930 h 12817031"/>
              <a:gd name="connsiteX41" fmla="*/ 14399450 w 19039798"/>
              <a:gd name="connsiteY41" fmla="*/ 2067325 h 12817031"/>
              <a:gd name="connsiteX42" fmla="*/ 14142329 w 19039798"/>
              <a:gd name="connsiteY42" fmla="*/ 1343280 h 12817031"/>
              <a:gd name="connsiteX43" fmla="*/ 14466304 w 19039798"/>
              <a:gd name="connsiteY43" fmla="*/ 0 h 12817031"/>
              <a:gd name="connsiteX44" fmla="*/ 12789754 w 19039798"/>
              <a:gd name="connsiteY44" fmla="*/ 123908 h 12817031"/>
              <a:gd name="connsiteX45" fmla="*/ 11494226 w 19039798"/>
              <a:gd name="connsiteY45" fmla="*/ 533596 h 12817031"/>
              <a:gd name="connsiteX46" fmla="*/ 9512840 w 19039798"/>
              <a:gd name="connsiteY46" fmla="*/ 400195 h 12817031"/>
              <a:gd name="connsiteX47" fmla="*/ 8703182 w 19039798"/>
              <a:gd name="connsiteY47" fmla="*/ 266767 h 12817031"/>
              <a:gd name="connsiteX48" fmla="*/ 8712777 w 19039798"/>
              <a:gd name="connsiteY48" fmla="*/ 866951 h 12817031"/>
              <a:gd name="connsiteX49" fmla="*/ 7941227 w 19039798"/>
              <a:gd name="connsiteY49" fmla="*/ 1009795 h 12817031"/>
              <a:gd name="connsiteX50" fmla="*/ 7684063 w 19039798"/>
              <a:gd name="connsiteY50" fmla="*/ 1686180 h 12817031"/>
              <a:gd name="connsiteX51" fmla="*/ 7312574 w 19039798"/>
              <a:gd name="connsiteY51" fmla="*/ 2743609 h 12817031"/>
              <a:gd name="connsiteX52" fmla="*/ 7109367 w 19039798"/>
              <a:gd name="connsiteY52" fmla="*/ 2829279 h 12817031"/>
              <a:gd name="connsiteX53" fmla="*/ 9182934 w 19039798"/>
              <a:gd name="connsiteY53" fmla="*/ 2908642 h 12817031"/>
              <a:gd name="connsiteX54" fmla="*/ 8770184 w 19039798"/>
              <a:gd name="connsiteY54" fmla="*/ 3076917 h 12817031"/>
              <a:gd name="connsiteX55" fmla="*/ 5918716 w 19039798"/>
              <a:gd name="connsiteY55" fmla="*/ 5217260 h 12817031"/>
              <a:gd name="connsiteX56" fmla="*/ 4921702 w 19039798"/>
              <a:gd name="connsiteY56" fmla="*/ 4906036 h 12817031"/>
              <a:gd name="connsiteX57" fmla="*/ 4693128 w 19039798"/>
              <a:gd name="connsiteY57" fmla="*/ 3816807 h 12817031"/>
              <a:gd name="connsiteX58" fmla="*/ 3785012 w 19039798"/>
              <a:gd name="connsiteY58" fmla="*/ 3457941 h 12817031"/>
              <a:gd name="connsiteX59" fmla="*/ 2988062 w 19039798"/>
              <a:gd name="connsiteY59" fmla="*/ 2848271 h 12817031"/>
              <a:gd name="connsiteX60" fmla="*/ 1921176 w 19039798"/>
              <a:gd name="connsiteY60" fmla="*/ 1511370 h 12817031"/>
              <a:gd name="connsiteX0" fmla="*/ 1921176 w 19039798"/>
              <a:gd name="connsiteY0" fmla="*/ 1511370 h 12817031"/>
              <a:gd name="connsiteX1" fmla="*/ 1121015 w 19039798"/>
              <a:gd name="connsiteY1" fmla="*/ 352185 h 12817031"/>
              <a:gd name="connsiteX2" fmla="*/ 892355 w 19039798"/>
              <a:gd name="connsiteY2" fmla="*/ 704672 h 12817031"/>
              <a:gd name="connsiteX3" fmla="*/ 209614 w 19039798"/>
              <a:gd name="connsiteY3" fmla="*/ 1101622 h 12817031"/>
              <a:gd name="connsiteX4" fmla="*/ 0 w 19039798"/>
              <a:gd name="connsiteY4" fmla="*/ 1806571 h 12817031"/>
              <a:gd name="connsiteX5" fmla="*/ 114280 w 19039798"/>
              <a:gd name="connsiteY5" fmla="*/ 2806908 h 12817031"/>
              <a:gd name="connsiteX6" fmla="*/ 1092249 w 19039798"/>
              <a:gd name="connsiteY6" fmla="*/ 4709099 h 12817031"/>
              <a:gd name="connsiteX7" fmla="*/ 2673502 w 19039798"/>
              <a:gd name="connsiteY7" fmla="*/ 5309257 h 12817031"/>
              <a:gd name="connsiteX8" fmla="*/ 3845211 w 19039798"/>
              <a:gd name="connsiteY8" fmla="*/ 5287060 h 12817031"/>
              <a:gd name="connsiteX9" fmla="*/ 4313866 w 19039798"/>
              <a:gd name="connsiteY9" fmla="*/ 9253944 h 12817031"/>
              <a:gd name="connsiteX10" fmla="*/ 4332919 w 19039798"/>
              <a:gd name="connsiteY10" fmla="*/ 9587389 h 12817031"/>
              <a:gd name="connsiteX11" fmla="*/ 4828279 w 19039798"/>
              <a:gd name="connsiteY11" fmla="*/ 12817031 h 12817031"/>
              <a:gd name="connsiteX12" fmla="*/ 5723738 w 19039798"/>
              <a:gd name="connsiteY12" fmla="*/ 12369264 h 12817031"/>
              <a:gd name="connsiteX13" fmla="*/ 5618949 w 19039798"/>
              <a:gd name="connsiteY13" fmla="*/ 11416569 h 12817031"/>
              <a:gd name="connsiteX14" fmla="*/ 5523688 w 19039798"/>
              <a:gd name="connsiteY14" fmla="*/ 11025962 h 12817031"/>
              <a:gd name="connsiteX15" fmla="*/ 6028575 w 19039798"/>
              <a:gd name="connsiteY15" fmla="*/ 10406708 h 12817031"/>
              <a:gd name="connsiteX16" fmla="*/ 6318735 w 19039798"/>
              <a:gd name="connsiteY16" fmla="*/ 10288766 h 12817031"/>
              <a:gd name="connsiteX17" fmla="*/ 5902716 w 19039798"/>
              <a:gd name="connsiteY17" fmla="*/ 9869603 h 12817031"/>
              <a:gd name="connsiteX18" fmla="*/ 6105878 w 19039798"/>
              <a:gd name="connsiteY18" fmla="*/ 9272586 h 12817031"/>
              <a:gd name="connsiteX19" fmla="*/ 6747268 w 19039798"/>
              <a:gd name="connsiteY19" fmla="*/ 8888361 h 12817031"/>
              <a:gd name="connsiteX20" fmla="*/ 6693254 w 19039798"/>
              <a:gd name="connsiteY20" fmla="*/ 8535932 h 12817031"/>
              <a:gd name="connsiteX21" fmla="*/ 7150498 w 19039798"/>
              <a:gd name="connsiteY21" fmla="*/ 8459746 h 12817031"/>
              <a:gd name="connsiteX22" fmla="*/ 7626736 w 19039798"/>
              <a:gd name="connsiteY22" fmla="*/ 8040579 h 12817031"/>
              <a:gd name="connsiteX23" fmla="*/ 7960096 w 19039798"/>
              <a:gd name="connsiteY23" fmla="*/ 7783314 h 12817031"/>
              <a:gd name="connsiteX24" fmla="*/ 8693564 w 19039798"/>
              <a:gd name="connsiteY24" fmla="*/ 7840422 h 12817031"/>
              <a:gd name="connsiteX25" fmla="*/ 10198647 w 19039798"/>
              <a:gd name="connsiteY25" fmla="*/ 6239893 h 12817031"/>
              <a:gd name="connsiteX26" fmla="*/ 10598694 w 19039798"/>
              <a:gd name="connsiteY26" fmla="*/ 6125500 h 12817031"/>
              <a:gd name="connsiteX27" fmla="*/ 11163175 w 19039798"/>
              <a:gd name="connsiteY27" fmla="*/ 5538432 h 12817031"/>
              <a:gd name="connsiteX28" fmla="*/ 11722737 w 19039798"/>
              <a:gd name="connsiteY28" fmla="*/ 5163223 h 12817031"/>
              <a:gd name="connsiteX29" fmla="*/ 12761060 w 19039798"/>
              <a:gd name="connsiteY29" fmla="*/ 4191386 h 12817031"/>
              <a:gd name="connsiteX30" fmla="*/ 13449454 w 19039798"/>
              <a:gd name="connsiteY30" fmla="*/ 3728308 h 12817031"/>
              <a:gd name="connsiteX31" fmla="*/ 14513832 w 19039798"/>
              <a:gd name="connsiteY31" fmla="*/ 3362405 h 12817031"/>
              <a:gd name="connsiteX32" fmla="*/ 15733109 w 19039798"/>
              <a:gd name="connsiteY32" fmla="*/ 3590855 h 12817031"/>
              <a:gd name="connsiteX33" fmla="*/ 16468044 w 19039798"/>
              <a:gd name="connsiteY33" fmla="*/ 3820399 h 12817031"/>
              <a:gd name="connsiteX34" fmla="*/ 17611114 w 19039798"/>
              <a:gd name="connsiteY34" fmla="*/ 3630030 h 12817031"/>
              <a:gd name="connsiteX35" fmla="*/ 18468228 w 19039798"/>
              <a:gd name="connsiteY35" fmla="*/ 4068406 h 12817031"/>
              <a:gd name="connsiteX36" fmla="*/ 19001619 w 19039798"/>
              <a:gd name="connsiteY36" fmla="*/ 4220909 h 12817031"/>
              <a:gd name="connsiteX37" fmla="*/ 19039798 w 19039798"/>
              <a:gd name="connsiteY37" fmla="*/ 3725723 h 12817031"/>
              <a:gd name="connsiteX38" fmla="*/ 17812436 w 19039798"/>
              <a:gd name="connsiteY38" fmla="*/ 3213850 h 12817031"/>
              <a:gd name="connsiteX39" fmla="*/ 16448866 w 19039798"/>
              <a:gd name="connsiteY39" fmla="*/ 3039770 h 12817031"/>
              <a:gd name="connsiteX40" fmla="*/ 15534468 w 19039798"/>
              <a:gd name="connsiteY40" fmla="*/ 3001930 h 12817031"/>
              <a:gd name="connsiteX41" fmla="*/ 14399450 w 19039798"/>
              <a:gd name="connsiteY41" fmla="*/ 2067325 h 12817031"/>
              <a:gd name="connsiteX42" fmla="*/ 14142329 w 19039798"/>
              <a:gd name="connsiteY42" fmla="*/ 1343280 h 12817031"/>
              <a:gd name="connsiteX43" fmla="*/ 14466304 w 19039798"/>
              <a:gd name="connsiteY43" fmla="*/ 0 h 12817031"/>
              <a:gd name="connsiteX44" fmla="*/ 12789754 w 19039798"/>
              <a:gd name="connsiteY44" fmla="*/ 123908 h 12817031"/>
              <a:gd name="connsiteX45" fmla="*/ 11494226 w 19039798"/>
              <a:gd name="connsiteY45" fmla="*/ 533596 h 12817031"/>
              <a:gd name="connsiteX46" fmla="*/ 9512840 w 19039798"/>
              <a:gd name="connsiteY46" fmla="*/ 400195 h 12817031"/>
              <a:gd name="connsiteX47" fmla="*/ 8703182 w 19039798"/>
              <a:gd name="connsiteY47" fmla="*/ 266767 h 12817031"/>
              <a:gd name="connsiteX48" fmla="*/ 8712777 w 19039798"/>
              <a:gd name="connsiteY48" fmla="*/ 866951 h 12817031"/>
              <a:gd name="connsiteX49" fmla="*/ 7941227 w 19039798"/>
              <a:gd name="connsiteY49" fmla="*/ 1009795 h 12817031"/>
              <a:gd name="connsiteX50" fmla="*/ 7684063 w 19039798"/>
              <a:gd name="connsiteY50" fmla="*/ 1686180 h 12817031"/>
              <a:gd name="connsiteX51" fmla="*/ 7312574 w 19039798"/>
              <a:gd name="connsiteY51" fmla="*/ 2743609 h 12817031"/>
              <a:gd name="connsiteX52" fmla="*/ 7109367 w 19039798"/>
              <a:gd name="connsiteY52" fmla="*/ 2829279 h 12817031"/>
              <a:gd name="connsiteX53" fmla="*/ 9182934 w 19039798"/>
              <a:gd name="connsiteY53" fmla="*/ 2908642 h 12817031"/>
              <a:gd name="connsiteX54" fmla="*/ 7722306 w 19039798"/>
              <a:gd name="connsiteY54" fmla="*/ 4791772 h 12817031"/>
              <a:gd name="connsiteX55" fmla="*/ 5918716 w 19039798"/>
              <a:gd name="connsiteY55" fmla="*/ 5217260 h 12817031"/>
              <a:gd name="connsiteX56" fmla="*/ 4921702 w 19039798"/>
              <a:gd name="connsiteY56" fmla="*/ 4906036 h 12817031"/>
              <a:gd name="connsiteX57" fmla="*/ 4693128 w 19039798"/>
              <a:gd name="connsiteY57" fmla="*/ 3816807 h 12817031"/>
              <a:gd name="connsiteX58" fmla="*/ 3785012 w 19039798"/>
              <a:gd name="connsiteY58" fmla="*/ 3457941 h 12817031"/>
              <a:gd name="connsiteX59" fmla="*/ 2988062 w 19039798"/>
              <a:gd name="connsiteY59" fmla="*/ 2848271 h 12817031"/>
              <a:gd name="connsiteX60" fmla="*/ 1921176 w 19039798"/>
              <a:gd name="connsiteY60" fmla="*/ 1511370 h 12817031"/>
              <a:gd name="connsiteX0" fmla="*/ 1921176 w 19039798"/>
              <a:gd name="connsiteY0" fmla="*/ 1511370 h 12817031"/>
              <a:gd name="connsiteX1" fmla="*/ 1121015 w 19039798"/>
              <a:gd name="connsiteY1" fmla="*/ 352185 h 12817031"/>
              <a:gd name="connsiteX2" fmla="*/ 892355 w 19039798"/>
              <a:gd name="connsiteY2" fmla="*/ 704672 h 12817031"/>
              <a:gd name="connsiteX3" fmla="*/ 209614 w 19039798"/>
              <a:gd name="connsiteY3" fmla="*/ 1101622 h 12817031"/>
              <a:gd name="connsiteX4" fmla="*/ 0 w 19039798"/>
              <a:gd name="connsiteY4" fmla="*/ 1806571 h 12817031"/>
              <a:gd name="connsiteX5" fmla="*/ 114280 w 19039798"/>
              <a:gd name="connsiteY5" fmla="*/ 2806908 h 12817031"/>
              <a:gd name="connsiteX6" fmla="*/ 1092249 w 19039798"/>
              <a:gd name="connsiteY6" fmla="*/ 4709099 h 12817031"/>
              <a:gd name="connsiteX7" fmla="*/ 2673502 w 19039798"/>
              <a:gd name="connsiteY7" fmla="*/ 5309257 h 12817031"/>
              <a:gd name="connsiteX8" fmla="*/ 3845211 w 19039798"/>
              <a:gd name="connsiteY8" fmla="*/ 5287060 h 12817031"/>
              <a:gd name="connsiteX9" fmla="*/ 4313866 w 19039798"/>
              <a:gd name="connsiteY9" fmla="*/ 9253944 h 12817031"/>
              <a:gd name="connsiteX10" fmla="*/ 4332919 w 19039798"/>
              <a:gd name="connsiteY10" fmla="*/ 9587389 h 12817031"/>
              <a:gd name="connsiteX11" fmla="*/ 4828279 w 19039798"/>
              <a:gd name="connsiteY11" fmla="*/ 12817031 h 12817031"/>
              <a:gd name="connsiteX12" fmla="*/ 5723738 w 19039798"/>
              <a:gd name="connsiteY12" fmla="*/ 12369264 h 12817031"/>
              <a:gd name="connsiteX13" fmla="*/ 5618949 w 19039798"/>
              <a:gd name="connsiteY13" fmla="*/ 11416569 h 12817031"/>
              <a:gd name="connsiteX14" fmla="*/ 5523688 w 19039798"/>
              <a:gd name="connsiteY14" fmla="*/ 11025962 h 12817031"/>
              <a:gd name="connsiteX15" fmla="*/ 6028575 w 19039798"/>
              <a:gd name="connsiteY15" fmla="*/ 10406708 h 12817031"/>
              <a:gd name="connsiteX16" fmla="*/ 6318735 w 19039798"/>
              <a:gd name="connsiteY16" fmla="*/ 10288766 h 12817031"/>
              <a:gd name="connsiteX17" fmla="*/ 5902716 w 19039798"/>
              <a:gd name="connsiteY17" fmla="*/ 9869603 h 12817031"/>
              <a:gd name="connsiteX18" fmla="*/ 6105878 w 19039798"/>
              <a:gd name="connsiteY18" fmla="*/ 9272586 h 12817031"/>
              <a:gd name="connsiteX19" fmla="*/ 6747268 w 19039798"/>
              <a:gd name="connsiteY19" fmla="*/ 8888361 h 12817031"/>
              <a:gd name="connsiteX20" fmla="*/ 6693254 w 19039798"/>
              <a:gd name="connsiteY20" fmla="*/ 8535932 h 12817031"/>
              <a:gd name="connsiteX21" fmla="*/ 7150498 w 19039798"/>
              <a:gd name="connsiteY21" fmla="*/ 8459746 h 12817031"/>
              <a:gd name="connsiteX22" fmla="*/ 7626736 w 19039798"/>
              <a:gd name="connsiteY22" fmla="*/ 8040579 h 12817031"/>
              <a:gd name="connsiteX23" fmla="*/ 7960096 w 19039798"/>
              <a:gd name="connsiteY23" fmla="*/ 7783314 h 12817031"/>
              <a:gd name="connsiteX24" fmla="*/ 8693564 w 19039798"/>
              <a:gd name="connsiteY24" fmla="*/ 7840422 h 12817031"/>
              <a:gd name="connsiteX25" fmla="*/ 10198647 w 19039798"/>
              <a:gd name="connsiteY25" fmla="*/ 6239893 h 12817031"/>
              <a:gd name="connsiteX26" fmla="*/ 10598694 w 19039798"/>
              <a:gd name="connsiteY26" fmla="*/ 6125500 h 12817031"/>
              <a:gd name="connsiteX27" fmla="*/ 11163175 w 19039798"/>
              <a:gd name="connsiteY27" fmla="*/ 5538432 h 12817031"/>
              <a:gd name="connsiteX28" fmla="*/ 11722737 w 19039798"/>
              <a:gd name="connsiteY28" fmla="*/ 5163223 h 12817031"/>
              <a:gd name="connsiteX29" fmla="*/ 12761060 w 19039798"/>
              <a:gd name="connsiteY29" fmla="*/ 4191386 h 12817031"/>
              <a:gd name="connsiteX30" fmla="*/ 13449454 w 19039798"/>
              <a:gd name="connsiteY30" fmla="*/ 3728308 h 12817031"/>
              <a:gd name="connsiteX31" fmla="*/ 14513832 w 19039798"/>
              <a:gd name="connsiteY31" fmla="*/ 3362405 h 12817031"/>
              <a:gd name="connsiteX32" fmla="*/ 15733109 w 19039798"/>
              <a:gd name="connsiteY32" fmla="*/ 3590855 h 12817031"/>
              <a:gd name="connsiteX33" fmla="*/ 16468044 w 19039798"/>
              <a:gd name="connsiteY33" fmla="*/ 3820399 h 12817031"/>
              <a:gd name="connsiteX34" fmla="*/ 17611114 w 19039798"/>
              <a:gd name="connsiteY34" fmla="*/ 3630030 h 12817031"/>
              <a:gd name="connsiteX35" fmla="*/ 18468228 w 19039798"/>
              <a:gd name="connsiteY35" fmla="*/ 4068406 h 12817031"/>
              <a:gd name="connsiteX36" fmla="*/ 19001619 w 19039798"/>
              <a:gd name="connsiteY36" fmla="*/ 4220909 h 12817031"/>
              <a:gd name="connsiteX37" fmla="*/ 19039798 w 19039798"/>
              <a:gd name="connsiteY37" fmla="*/ 3725723 h 12817031"/>
              <a:gd name="connsiteX38" fmla="*/ 17812436 w 19039798"/>
              <a:gd name="connsiteY38" fmla="*/ 3213850 h 12817031"/>
              <a:gd name="connsiteX39" fmla="*/ 16448866 w 19039798"/>
              <a:gd name="connsiteY39" fmla="*/ 3039770 h 12817031"/>
              <a:gd name="connsiteX40" fmla="*/ 15534468 w 19039798"/>
              <a:gd name="connsiteY40" fmla="*/ 3001930 h 12817031"/>
              <a:gd name="connsiteX41" fmla="*/ 14399450 w 19039798"/>
              <a:gd name="connsiteY41" fmla="*/ 2067325 h 12817031"/>
              <a:gd name="connsiteX42" fmla="*/ 14142329 w 19039798"/>
              <a:gd name="connsiteY42" fmla="*/ 1343280 h 12817031"/>
              <a:gd name="connsiteX43" fmla="*/ 14466304 w 19039798"/>
              <a:gd name="connsiteY43" fmla="*/ 0 h 12817031"/>
              <a:gd name="connsiteX44" fmla="*/ 12789754 w 19039798"/>
              <a:gd name="connsiteY44" fmla="*/ 123908 h 12817031"/>
              <a:gd name="connsiteX45" fmla="*/ 11494226 w 19039798"/>
              <a:gd name="connsiteY45" fmla="*/ 533596 h 12817031"/>
              <a:gd name="connsiteX46" fmla="*/ 9512840 w 19039798"/>
              <a:gd name="connsiteY46" fmla="*/ 400195 h 12817031"/>
              <a:gd name="connsiteX47" fmla="*/ 8703182 w 19039798"/>
              <a:gd name="connsiteY47" fmla="*/ 266767 h 12817031"/>
              <a:gd name="connsiteX48" fmla="*/ 8712777 w 19039798"/>
              <a:gd name="connsiteY48" fmla="*/ 866951 h 12817031"/>
              <a:gd name="connsiteX49" fmla="*/ 7941227 w 19039798"/>
              <a:gd name="connsiteY49" fmla="*/ 1009795 h 12817031"/>
              <a:gd name="connsiteX50" fmla="*/ 7684063 w 19039798"/>
              <a:gd name="connsiteY50" fmla="*/ 1686180 h 12817031"/>
              <a:gd name="connsiteX51" fmla="*/ 7312574 w 19039798"/>
              <a:gd name="connsiteY51" fmla="*/ 2743609 h 12817031"/>
              <a:gd name="connsiteX52" fmla="*/ 7109367 w 19039798"/>
              <a:gd name="connsiteY52" fmla="*/ 2829279 h 12817031"/>
              <a:gd name="connsiteX53" fmla="*/ 9049568 w 19039798"/>
              <a:gd name="connsiteY53" fmla="*/ 3137288 h 12817031"/>
              <a:gd name="connsiteX54" fmla="*/ 7722306 w 19039798"/>
              <a:gd name="connsiteY54" fmla="*/ 4791772 h 12817031"/>
              <a:gd name="connsiteX55" fmla="*/ 5918716 w 19039798"/>
              <a:gd name="connsiteY55" fmla="*/ 5217260 h 12817031"/>
              <a:gd name="connsiteX56" fmla="*/ 4921702 w 19039798"/>
              <a:gd name="connsiteY56" fmla="*/ 4906036 h 12817031"/>
              <a:gd name="connsiteX57" fmla="*/ 4693128 w 19039798"/>
              <a:gd name="connsiteY57" fmla="*/ 3816807 h 12817031"/>
              <a:gd name="connsiteX58" fmla="*/ 3785012 w 19039798"/>
              <a:gd name="connsiteY58" fmla="*/ 3457941 h 12817031"/>
              <a:gd name="connsiteX59" fmla="*/ 2988062 w 19039798"/>
              <a:gd name="connsiteY59" fmla="*/ 2848271 h 12817031"/>
              <a:gd name="connsiteX60" fmla="*/ 1921176 w 19039798"/>
              <a:gd name="connsiteY60" fmla="*/ 1511370 h 12817031"/>
              <a:gd name="connsiteX0" fmla="*/ 1921176 w 19039798"/>
              <a:gd name="connsiteY0" fmla="*/ 1511370 h 12817031"/>
              <a:gd name="connsiteX1" fmla="*/ 1121015 w 19039798"/>
              <a:gd name="connsiteY1" fmla="*/ 352185 h 12817031"/>
              <a:gd name="connsiteX2" fmla="*/ 892355 w 19039798"/>
              <a:gd name="connsiteY2" fmla="*/ 704672 h 12817031"/>
              <a:gd name="connsiteX3" fmla="*/ 209614 w 19039798"/>
              <a:gd name="connsiteY3" fmla="*/ 1101622 h 12817031"/>
              <a:gd name="connsiteX4" fmla="*/ 0 w 19039798"/>
              <a:gd name="connsiteY4" fmla="*/ 1806571 h 12817031"/>
              <a:gd name="connsiteX5" fmla="*/ 114280 w 19039798"/>
              <a:gd name="connsiteY5" fmla="*/ 2806908 h 12817031"/>
              <a:gd name="connsiteX6" fmla="*/ 1092249 w 19039798"/>
              <a:gd name="connsiteY6" fmla="*/ 4709099 h 12817031"/>
              <a:gd name="connsiteX7" fmla="*/ 2673502 w 19039798"/>
              <a:gd name="connsiteY7" fmla="*/ 5309257 h 12817031"/>
              <a:gd name="connsiteX8" fmla="*/ 3845211 w 19039798"/>
              <a:gd name="connsiteY8" fmla="*/ 5287060 h 12817031"/>
              <a:gd name="connsiteX9" fmla="*/ 4313866 w 19039798"/>
              <a:gd name="connsiteY9" fmla="*/ 9253944 h 12817031"/>
              <a:gd name="connsiteX10" fmla="*/ 4332919 w 19039798"/>
              <a:gd name="connsiteY10" fmla="*/ 9587389 h 12817031"/>
              <a:gd name="connsiteX11" fmla="*/ 4828279 w 19039798"/>
              <a:gd name="connsiteY11" fmla="*/ 12817031 h 12817031"/>
              <a:gd name="connsiteX12" fmla="*/ 5723738 w 19039798"/>
              <a:gd name="connsiteY12" fmla="*/ 12369264 h 12817031"/>
              <a:gd name="connsiteX13" fmla="*/ 5618949 w 19039798"/>
              <a:gd name="connsiteY13" fmla="*/ 11416569 h 12817031"/>
              <a:gd name="connsiteX14" fmla="*/ 5523688 w 19039798"/>
              <a:gd name="connsiteY14" fmla="*/ 11025962 h 12817031"/>
              <a:gd name="connsiteX15" fmla="*/ 6028575 w 19039798"/>
              <a:gd name="connsiteY15" fmla="*/ 10406708 h 12817031"/>
              <a:gd name="connsiteX16" fmla="*/ 6318735 w 19039798"/>
              <a:gd name="connsiteY16" fmla="*/ 10288766 h 12817031"/>
              <a:gd name="connsiteX17" fmla="*/ 5902716 w 19039798"/>
              <a:gd name="connsiteY17" fmla="*/ 9869603 h 12817031"/>
              <a:gd name="connsiteX18" fmla="*/ 6105878 w 19039798"/>
              <a:gd name="connsiteY18" fmla="*/ 9272586 h 12817031"/>
              <a:gd name="connsiteX19" fmla="*/ 6747268 w 19039798"/>
              <a:gd name="connsiteY19" fmla="*/ 8888361 h 12817031"/>
              <a:gd name="connsiteX20" fmla="*/ 6693254 w 19039798"/>
              <a:gd name="connsiteY20" fmla="*/ 8535932 h 12817031"/>
              <a:gd name="connsiteX21" fmla="*/ 7150498 w 19039798"/>
              <a:gd name="connsiteY21" fmla="*/ 8459746 h 12817031"/>
              <a:gd name="connsiteX22" fmla="*/ 7626736 w 19039798"/>
              <a:gd name="connsiteY22" fmla="*/ 8040579 h 12817031"/>
              <a:gd name="connsiteX23" fmla="*/ 7960096 w 19039798"/>
              <a:gd name="connsiteY23" fmla="*/ 7783314 h 12817031"/>
              <a:gd name="connsiteX24" fmla="*/ 8693564 w 19039798"/>
              <a:gd name="connsiteY24" fmla="*/ 7840422 h 12817031"/>
              <a:gd name="connsiteX25" fmla="*/ 10198647 w 19039798"/>
              <a:gd name="connsiteY25" fmla="*/ 6239893 h 12817031"/>
              <a:gd name="connsiteX26" fmla="*/ 10598694 w 19039798"/>
              <a:gd name="connsiteY26" fmla="*/ 6125500 h 12817031"/>
              <a:gd name="connsiteX27" fmla="*/ 11163175 w 19039798"/>
              <a:gd name="connsiteY27" fmla="*/ 5538432 h 12817031"/>
              <a:gd name="connsiteX28" fmla="*/ 11722737 w 19039798"/>
              <a:gd name="connsiteY28" fmla="*/ 5163223 h 12817031"/>
              <a:gd name="connsiteX29" fmla="*/ 12761060 w 19039798"/>
              <a:gd name="connsiteY29" fmla="*/ 4191386 h 12817031"/>
              <a:gd name="connsiteX30" fmla="*/ 13449454 w 19039798"/>
              <a:gd name="connsiteY30" fmla="*/ 3728308 h 12817031"/>
              <a:gd name="connsiteX31" fmla="*/ 14513832 w 19039798"/>
              <a:gd name="connsiteY31" fmla="*/ 3362405 h 12817031"/>
              <a:gd name="connsiteX32" fmla="*/ 15733109 w 19039798"/>
              <a:gd name="connsiteY32" fmla="*/ 3590855 h 12817031"/>
              <a:gd name="connsiteX33" fmla="*/ 16468044 w 19039798"/>
              <a:gd name="connsiteY33" fmla="*/ 3820399 h 12817031"/>
              <a:gd name="connsiteX34" fmla="*/ 17611114 w 19039798"/>
              <a:gd name="connsiteY34" fmla="*/ 3630030 h 12817031"/>
              <a:gd name="connsiteX35" fmla="*/ 18468228 w 19039798"/>
              <a:gd name="connsiteY35" fmla="*/ 4068406 h 12817031"/>
              <a:gd name="connsiteX36" fmla="*/ 19001619 w 19039798"/>
              <a:gd name="connsiteY36" fmla="*/ 4220909 h 12817031"/>
              <a:gd name="connsiteX37" fmla="*/ 19039798 w 19039798"/>
              <a:gd name="connsiteY37" fmla="*/ 3725723 h 12817031"/>
              <a:gd name="connsiteX38" fmla="*/ 17812436 w 19039798"/>
              <a:gd name="connsiteY38" fmla="*/ 3213850 h 12817031"/>
              <a:gd name="connsiteX39" fmla="*/ 16448866 w 19039798"/>
              <a:gd name="connsiteY39" fmla="*/ 3039770 h 12817031"/>
              <a:gd name="connsiteX40" fmla="*/ 15534468 w 19039798"/>
              <a:gd name="connsiteY40" fmla="*/ 3001930 h 12817031"/>
              <a:gd name="connsiteX41" fmla="*/ 14399450 w 19039798"/>
              <a:gd name="connsiteY41" fmla="*/ 2067325 h 12817031"/>
              <a:gd name="connsiteX42" fmla="*/ 14142329 w 19039798"/>
              <a:gd name="connsiteY42" fmla="*/ 1343280 h 12817031"/>
              <a:gd name="connsiteX43" fmla="*/ 14466304 w 19039798"/>
              <a:gd name="connsiteY43" fmla="*/ 0 h 12817031"/>
              <a:gd name="connsiteX44" fmla="*/ 12789754 w 19039798"/>
              <a:gd name="connsiteY44" fmla="*/ 123908 h 12817031"/>
              <a:gd name="connsiteX45" fmla="*/ 11494226 w 19039798"/>
              <a:gd name="connsiteY45" fmla="*/ 533596 h 12817031"/>
              <a:gd name="connsiteX46" fmla="*/ 9512840 w 19039798"/>
              <a:gd name="connsiteY46" fmla="*/ 400195 h 12817031"/>
              <a:gd name="connsiteX47" fmla="*/ 8703182 w 19039798"/>
              <a:gd name="connsiteY47" fmla="*/ 266767 h 12817031"/>
              <a:gd name="connsiteX48" fmla="*/ 8712777 w 19039798"/>
              <a:gd name="connsiteY48" fmla="*/ 866951 h 12817031"/>
              <a:gd name="connsiteX49" fmla="*/ 7941227 w 19039798"/>
              <a:gd name="connsiteY49" fmla="*/ 1009795 h 12817031"/>
              <a:gd name="connsiteX50" fmla="*/ 7684063 w 19039798"/>
              <a:gd name="connsiteY50" fmla="*/ 1686180 h 12817031"/>
              <a:gd name="connsiteX51" fmla="*/ 7826987 w 19039798"/>
              <a:gd name="connsiteY51" fmla="*/ 2400638 h 12817031"/>
              <a:gd name="connsiteX52" fmla="*/ 7109367 w 19039798"/>
              <a:gd name="connsiteY52" fmla="*/ 2829279 h 12817031"/>
              <a:gd name="connsiteX53" fmla="*/ 9049568 w 19039798"/>
              <a:gd name="connsiteY53" fmla="*/ 3137288 h 12817031"/>
              <a:gd name="connsiteX54" fmla="*/ 7722306 w 19039798"/>
              <a:gd name="connsiteY54" fmla="*/ 4791772 h 12817031"/>
              <a:gd name="connsiteX55" fmla="*/ 5918716 w 19039798"/>
              <a:gd name="connsiteY55" fmla="*/ 5217260 h 12817031"/>
              <a:gd name="connsiteX56" fmla="*/ 4921702 w 19039798"/>
              <a:gd name="connsiteY56" fmla="*/ 4906036 h 12817031"/>
              <a:gd name="connsiteX57" fmla="*/ 4693128 w 19039798"/>
              <a:gd name="connsiteY57" fmla="*/ 3816807 h 12817031"/>
              <a:gd name="connsiteX58" fmla="*/ 3785012 w 19039798"/>
              <a:gd name="connsiteY58" fmla="*/ 3457941 h 12817031"/>
              <a:gd name="connsiteX59" fmla="*/ 2988062 w 19039798"/>
              <a:gd name="connsiteY59" fmla="*/ 2848271 h 12817031"/>
              <a:gd name="connsiteX60" fmla="*/ 1921176 w 19039798"/>
              <a:gd name="connsiteY60" fmla="*/ 1511370 h 12817031"/>
              <a:gd name="connsiteX0" fmla="*/ 1921176 w 19039798"/>
              <a:gd name="connsiteY0" fmla="*/ 1511370 h 12817031"/>
              <a:gd name="connsiteX1" fmla="*/ 1121015 w 19039798"/>
              <a:gd name="connsiteY1" fmla="*/ 352185 h 12817031"/>
              <a:gd name="connsiteX2" fmla="*/ 892355 w 19039798"/>
              <a:gd name="connsiteY2" fmla="*/ 704672 h 12817031"/>
              <a:gd name="connsiteX3" fmla="*/ 209614 w 19039798"/>
              <a:gd name="connsiteY3" fmla="*/ 1101622 h 12817031"/>
              <a:gd name="connsiteX4" fmla="*/ 0 w 19039798"/>
              <a:gd name="connsiteY4" fmla="*/ 1806571 h 12817031"/>
              <a:gd name="connsiteX5" fmla="*/ 114280 w 19039798"/>
              <a:gd name="connsiteY5" fmla="*/ 2806908 h 12817031"/>
              <a:gd name="connsiteX6" fmla="*/ 1092249 w 19039798"/>
              <a:gd name="connsiteY6" fmla="*/ 4709099 h 12817031"/>
              <a:gd name="connsiteX7" fmla="*/ 2673502 w 19039798"/>
              <a:gd name="connsiteY7" fmla="*/ 5309257 h 12817031"/>
              <a:gd name="connsiteX8" fmla="*/ 3845211 w 19039798"/>
              <a:gd name="connsiteY8" fmla="*/ 5287060 h 12817031"/>
              <a:gd name="connsiteX9" fmla="*/ 4313866 w 19039798"/>
              <a:gd name="connsiteY9" fmla="*/ 9253944 h 12817031"/>
              <a:gd name="connsiteX10" fmla="*/ 4332919 w 19039798"/>
              <a:gd name="connsiteY10" fmla="*/ 9587389 h 12817031"/>
              <a:gd name="connsiteX11" fmla="*/ 4828279 w 19039798"/>
              <a:gd name="connsiteY11" fmla="*/ 12817031 h 12817031"/>
              <a:gd name="connsiteX12" fmla="*/ 5723738 w 19039798"/>
              <a:gd name="connsiteY12" fmla="*/ 12369264 h 12817031"/>
              <a:gd name="connsiteX13" fmla="*/ 5618949 w 19039798"/>
              <a:gd name="connsiteY13" fmla="*/ 11416569 h 12817031"/>
              <a:gd name="connsiteX14" fmla="*/ 5523688 w 19039798"/>
              <a:gd name="connsiteY14" fmla="*/ 11025962 h 12817031"/>
              <a:gd name="connsiteX15" fmla="*/ 6028575 w 19039798"/>
              <a:gd name="connsiteY15" fmla="*/ 10406708 h 12817031"/>
              <a:gd name="connsiteX16" fmla="*/ 6318735 w 19039798"/>
              <a:gd name="connsiteY16" fmla="*/ 10288766 h 12817031"/>
              <a:gd name="connsiteX17" fmla="*/ 5902716 w 19039798"/>
              <a:gd name="connsiteY17" fmla="*/ 9869603 h 12817031"/>
              <a:gd name="connsiteX18" fmla="*/ 6105878 w 19039798"/>
              <a:gd name="connsiteY18" fmla="*/ 9272586 h 12817031"/>
              <a:gd name="connsiteX19" fmla="*/ 6747268 w 19039798"/>
              <a:gd name="connsiteY19" fmla="*/ 8888361 h 12817031"/>
              <a:gd name="connsiteX20" fmla="*/ 6693254 w 19039798"/>
              <a:gd name="connsiteY20" fmla="*/ 8535932 h 12817031"/>
              <a:gd name="connsiteX21" fmla="*/ 7150498 w 19039798"/>
              <a:gd name="connsiteY21" fmla="*/ 8459746 h 12817031"/>
              <a:gd name="connsiteX22" fmla="*/ 7626736 w 19039798"/>
              <a:gd name="connsiteY22" fmla="*/ 8040579 h 12817031"/>
              <a:gd name="connsiteX23" fmla="*/ 7960096 w 19039798"/>
              <a:gd name="connsiteY23" fmla="*/ 7783314 h 12817031"/>
              <a:gd name="connsiteX24" fmla="*/ 8693564 w 19039798"/>
              <a:gd name="connsiteY24" fmla="*/ 7840422 h 12817031"/>
              <a:gd name="connsiteX25" fmla="*/ 10198647 w 19039798"/>
              <a:gd name="connsiteY25" fmla="*/ 6239893 h 12817031"/>
              <a:gd name="connsiteX26" fmla="*/ 10598694 w 19039798"/>
              <a:gd name="connsiteY26" fmla="*/ 6125500 h 12817031"/>
              <a:gd name="connsiteX27" fmla="*/ 11163175 w 19039798"/>
              <a:gd name="connsiteY27" fmla="*/ 5538432 h 12817031"/>
              <a:gd name="connsiteX28" fmla="*/ 11722737 w 19039798"/>
              <a:gd name="connsiteY28" fmla="*/ 5163223 h 12817031"/>
              <a:gd name="connsiteX29" fmla="*/ 12761060 w 19039798"/>
              <a:gd name="connsiteY29" fmla="*/ 4191386 h 12817031"/>
              <a:gd name="connsiteX30" fmla="*/ 13449454 w 19039798"/>
              <a:gd name="connsiteY30" fmla="*/ 3728308 h 12817031"/>
              <a:gd name="connsiteX31" fmla="*/ 14513832 w 19039798"/>
              <a:gd name="connsiteY31" fmla="*/ 3362405 h 12817031"/>
              <a:gd name="connsiteX32" fmla="*/ 15733109 w 19039798"/>
              <a:gd name="connsiteY32" fmla="*/ 3590855 h 12817031"/>
              <a:gd name="connsiteX33" fmla="*/ 16468044 w 19039798"/>
              <a:gd name="connsiteY33" fmla="*/ 3820399 h 12817031"/>
              <a:gd name="connsiteX34" fmla="*/ 17611114 w 19039798"/>
              <a:gd name="connsiteY34" fmla="*/ 3630030 h 12817031"/>
              <a:gd name="connsiteX35" fmla="*/ 18468228 w 19039798"/>
              <a:gd name="connsiteY35" fmla="*/ 4068406 h 12817031"/>
              <a:gd name="connsiteX36" fmla="*/ 19001619 w 19039798"/>
              <a:gd name="connsiteY36" fmla="*/ 4220909 h 12817031"/>
              <a:gd name="connsiteX37" fmla="*/ 19039798 w 19039798"/>
              <a:gd name="connsiteY37" fmla="*/ 3725723 h 12817031"/>
              <a:gd name="connsiteX38" fmla="*/ 17812436 w 19039798"/>
              <a:gd name="connsiteY38" fmla="*/ 3213850 h 12817031"/>
              <a:gd name="connsiteX39" fmla="*/ 16448866 w 19039798"/>
              <a:gd name="connsiteY39" fmla="*/ 3039770 h 12817031"/>
              <a:gd name="connsiteX40" fmla="*/ 15534468 w 19039798"/>
              <a:gd name="connsiteY40" fmla="*/ 3001930 h 12817031"/>
              <a:gd name="connsiteX41" fmla="*/ 14399450 w 19039798"/>
              <a:gd name="connsiteY41" fmla="*/ 2067325 h 12817031"/>
              <a:gd name="connsiteX42" fmla="*/ 14142329 w 19039798"/>
              <a:gd name="connsiteY42" fmla="*/ 1343280 h 12817031"/>
              <a:gd name="connsiteX43" fmla="*/ 14466304 w 19039798"/>
              <a:gd name="connsiteY43" fmla="*/ 0 h 12817031"/>
              <a:gd name="connsiteX44" fmla="*/ 12789754 w 19039798"/>
              <a:gd name="connsiteY44" fmla="*/ 123908 h 12817031"/>
              <a:gd name="connsiteX45" fmla="*/ 11494226 w 19039798"/>
              <a:gd name="connsiteY45" fmla="*/ 533596 h 12817031"/>
              <a:gd name="connsiteX46" fmla="*/ 9512840 w 19039798"/>
              <a:gd name="connsiteY46" fmla="*/ 400195 h 12817031"/>
              <a:gd name="connsiteX47" fmla="*/ 8703182 w 19039798"/>
              <a:gd name="connsiteY47" fmla="*/ 266767 h 12817031"/>
              <a:gd name="connsiteX48" fmla="*/ 8712777 w 19039798"/>
              <a:gd name="connsiteY48" fmla="*/ 866951 h 12817031"/>
              <a:gd name="connsiteX49" fmla="*/ 7941227 w 19039798"/>
              <a:gd name="connsiteY49" fmla="*/ 1009795 h 12817031"/>
              <a:gd name="connsiteX50" fmla="*/ 7684063 w 19039798"/>
              <a:gd name="connsiteY50" fmla="*/ 1686180 h 12817031"/>
              <a:gd name="connsiteX51" fmla="*/ 7826987 w 19039798"/>
              <a:gd name="connsiteY51" fmla="*/ 2400638 h 12817031"/>
              <a:gd name="connsiteX52" fmla="*/ 7642832 w 19039798"/>
              <a:gd name="connsiteY52" fmla="*/ 3343735 h 12817031"/>
              <a:gd name="connsiteX53" fmla="*/ 9049568 w 19039798"/>
              <a:gd name="connsiteY53" fmla="*/ 3137288 h 12817031"/>
              <a:gd name="connsiteX54" fmla="*/ 7722306 w 19039798"/>
              <a:gd name="connsiteY54" fmla="*/ 4791772 h 12817031"/>
              <a:gd name="connsiteX55" fmla="*/ 5918716 w 19039798"/>
              <a:gd name="connsiteY55" fmla="*/ 5217260 h 12817031"/>
              <a:gd name="connsiteX56" fmla="*/ 4921702 w 19039798"/>
              <a:gd name="connsiteY56" fmla="*/ 4906036 h 12817031"/>
              <a:gd name="connsiteX57" fmla="*/ 4693128 w 19039798"/>
              <a:gd name="connsiteY57" fmla="*/ 3816807 h 12817031"/>
              <a:gd name="connsiteX58" fmla="*/ 3785012 w 19039798"/>
              <a:gd name="connsiteY58" fmla="*/ 3457941 h 12817031"/>
              <a:gd name="connsiteX59" fmla="*/ 2988062 w 19039798"/>
              <a:gd name="connsiteY59" fmla="*/ 2848271 h 12817031"/>
              <a:gd name="connsiteX60" fmla="*/ 1921176 w 19039798"/>
              <a:gd name="connsiteY60" fmla="*/ 1511370 h 12817031"/>
              <a:gd name="connsiteX0" fmla="*/ 1921176 w 19039798"/>
              <a:gd name="connsiteY0" fmla="*/ 1511370 h 12817031"/>
              <a:gd name="connsiteX1" fmla="*/ 1121015 w 19039798"/>
              <a:gd name="connsiteY1" fmla="*/ 352185 h 12817031"/>
              <a:gd name="connsiteX2" fmla="*/ 892355 w 19039798"/>
              <a:gd name="connsiteY2" fmla="*/ 704672 h 12817031"/>
              <a:gd name="connsiteX3" fmla="*/ 209614 w 19039798"/>
              <a:gd name="connsiteY3" fmla="*/ 1101622 h 12817031"/>
              <a:gd name="connsiteX4" fmla="*/ 0 w 19039798"/>
              <a:gd name="connsiteY4" fmla="*/ 1806571 h 12817031"/>
              <a:gd name="connsiteX5" fmla="*/ 114280 w 19039798"/>
              <a:gd name="connsiteY5" fmla="*/ 2806908 h 12817031"/>
              <a:gd name="connsiteX6" fmla="*/ 1092249 w 19039798"/>
              <a:gd name="connsiteY6" fmla="*/ 4709099 h 12817031"/>
              <a:gd name="connsiteX7" fmla="*/ 2673502 w 19039798"/>
              <a:gd name="connsiteY7" fmla="*/ 5309257 h 12817031"/>
              <a:gd name="connsiteX8" fmla="*/ 3845211 w 19039798"/>
              <a:gd name="connsiteY8" fmla="*/ 5287060 h 12817031"/>
              <a:gd name="connsiteX9" fmla="*/ 4313866 w 19039798"/>
              <a:gd name="connsiteY9" fmla="*/ 9253944 h 12817031"/>
              <a:gd name="connsiteX10" fmla="*/ 4332919 w 19039798"/>
              <a:gd name="connsiteY10" fmla="*/ 9587389 h 12817031"/>
              <a:gd name="connsiteX11" fmla="*/ 4828279 w 19039798"/>
              <a:gd name="connsiteY11" fmla="*/ 12817031 h 12817031"/>
              <a:gd name="connsiteX12" fmla="*/ 5723738 w 19039798"/>
              <a:gd name="connsiteY12" fmla="*/ 12369264 h 12817031"/>
              <a:gd name="connsiteX13" fmla="*/ 5618949 w 19039798"/>
              <a:gd name="connsiteY13" fmla="*/ 11416569 h 12817031"/>
              <a:gd name="connsiteX14" fmla="*/ 5523688 w 19039798"/>
              <a:gd name="connsiteY14" fmla="*/ 11025962 h 12817031"/>
              <a:gd name="connsiteX15" fmla="*/ 6028575 w 19039798"/>
              <a:gd name="connsiteY15" fmla="*/ 10406708 h 12817031"/>
              <a:gd name="connsiteX16" fmla="*/ 6318735 w 19039798"/>
              <a:gd name="connsiteY16" fmla="*/ 10288766 h 12817031"/>
              <a:gd name="connsiteX17" fmla="*/ 5902716 w 19039798"/>
              <a:gd name="connsiteY17" fmla="*/ 9869603 h 12817031"/>
              <a:gd name="connsiteX18" fmla="*/ 6105878 w 19039798"/>
              <a:gd name="connsiteY18" fmla="*/ 9272586 h 12817031"/>
              <a:gd name="connsiteX19" fmla="*/ 6747268 w 19039798"/>
              <a:gd name="connsiteY19" fmla="*/ 8888361 h 12817031"/>
              <a:gd name="connsiteX20" fmla="*/ 6693254 w 19039798"/>
              <a:gd name="connsiteY20" fmla="*/ 8535932 h 12817031"/>
              <a:gd name="connsiteX21" fmla="*/ 7150498 w 19039798"/>
              <a:gd name="connsiteY21" fmla="*/ 8459746 h 12817031"/>
              <a:gd name="connsiteX22" fmla="*/ 7626736 w 19039798"/>
              <a:gd name="connsiteY22" fmla="*/ 8040579 h 12817031"/>
              <a:gd name="connsiteX23" fmla="*/ 7960096 w 19039798"/>
              <a:gd name="connsiteY23" fmla="*/ 7783314 h 12817031"/>
              <a:gd name="connsiteX24" fmla="*/ 8693564 w 19039798"/>
              <a:gd name="connsiteY24" fmla="*/ 7840422 h 12817031"/>
              <a:gd name="connsiteX25" fmla="*/ 10198647 w 19039798"/>
              <a:gd name="connsiteY25" fmla="*/ 6239893 h 12817031"/>
              <a:gd name="connsiteX26" fmla="*/ 10598694 w 19039798"/>
              <a:gd name="connsiteY26" fmla="*/ 6125500 h 12817031"/>
              <a:gd name="connsiteX27" fmla="*/ 11163175 w 19039798"/>
              <a:gd name="connsiteY27" fmla="*/ 5538432 h 12817031"/>
              <a:gd name="connsiteX28" fmla="*/ 11722737 w 19039798"/>
              <a:gd name="connsiteY28" fmla="*/ 5163223 h 12817031"/>
              <a:gd name="connsiteX29" fmla="*/ 12761060 w 19039798"/>
              <a:gd name="connsiteY29" fmla="*/ 4191386 h 12817031"/>
              <a:gd name="connsiteX30" fmla="*/ 13449454 w 19039798"/>
              <a:gd name="connsiteY30" fmla="*/ 3728308 h 12817031"/>
              <a:gd name="connsiteX31" fmla="*/ 14513832 w 19039798"/>
              <a:gd name="connsiteY31" fmla="*/ 3362405 h 12817031"/>
              <a:gd name="connsiteX32" fmla="*/ 15733109 w 19039798"/>
              <a:gd name="connsiteY32" fmla="*/ 3590855 h 12817031"/>
              <a:gd name="connsiteX33" fmla="*/ 16468044 w 19039798"/>
              <a:gd name="connsiteY33" fmla="*/ 3820399 h 12817031"/>
              <a:gd name="connsiteX34" fmla="*/ 17611114 w 19039798"/>
              <a:gd name="connsiteY34" fmla="*/ 3630030 h 12817031"/>
              <a:gd name="connsiteX35" fmla="*/ 18468228 w 19039798"/>
              <a:gd name="connsiteY35" fmla="*/ 4068406 h 12817031"/>
              <a:gd name="connsiteX36" fmla="*/ 19001619 w 19039798"/>
              <a:gd name="connsiteY36" fmla="*/ 4220909 h 12817031"/>
              <a:gd name="connsiteX37" fmla="*/ 19039798 w 19039798"/>
              <a:gd name="connsiteY37" fmla="*/ 3725723 h 12817031"/>
              <a:gd name="connsiteX38" fmla="*/ 17812436 w 19039798"/>
              <a:gd name="connsiteY38" fmla="*/ 3213850 h 12817031"/>
              <a:gd name="connsiteX39" fmla="*/ 16448866 w 19039798"/>
              <a:gd name="connsiteY39" fmla="*/ 3039770 h 12817031"/>
              <a:gd name="connsiteX40" fmla="*/ 15534468 w 19039798"/>
              <a:gd name="connsiteY40" fmla="*/ 3001930 h 12817031"/>
              <a:gd name="connsiteX41" fmla="*/ 14399450 w 19039798"/>
              <a:gd name="connsiteY41" fmla="*/ 2067325 h 12817031"/>
              <a:gd name="connsiteX42" fmla="*/ 14142329 w 19039798"/>
              <a:gd name="connsiteY42" fmla="*/ 1343280 h 12817031"/>
              <a:gd name="connsiteX43" fmla="*/ 14466304 w 19039798"/>
              <a:gd name="connsiteY43" fmla="*/ 0 h 12817031"/>
              <a:gd name="connsiteX44" fmla="*/ 12789754 w 19039798"/>
              <a:gd name="connsiteY44" fmla="*/ 123908 h 12817031"/>
              <a:gd name="connsiteX45" fmla="*/ 11494226 w 19039798"/>
              <a:gd name="connsiteY45" fmla="*/ 533596 h 12817031"/>
              <a:gd name="connsiteX46" fmla="*/ 9512840 w 19039798"/>
              <a:gd name="connsiteY46" fmla="*/ 400195 h 12817031"/>
              <a:gd name="connsiteX47" fmla="*/ 8703182 w 19039798"/>
              <a:gd name="connsiteY47" fmla="*/ 266767 h 12817031"/>
              <a:gd name="connsiteX48" fmla="*/ 8712777 w 19039798"/>
              <a:gd name="connsiteY48" fmla="*/ 866951 h 12817031"/>
              <a:gd name="connsiteX49" fmla="*/ 7941227 w 19039798"/>
              <a:gd name="connsiteY49" fmla="*/ 1009795 h 12817031"/>
              <a:gd name="connsiteX50" fmla="*/ 7684063 w 19039798"/>
              <a:gd name="connsiteY50" fmla="*/ 1686180 h 12817031"/>
              <a:gd name="connsiteX51" fmla="*/ 7826987 w 19039798"/>
              <a:gd name="connsiteY51" fmla="*/ 2400638 h 12817031"/>
              <a:gd name="connsiteX52" fmla="*/ 7642832 w 19039798"/>
              <a:gd name="connsiteY52" fmla="*/ 3343735 h 12817031"/>
              <a:gd name="connsiteX53" fmla="*/ 7392015 w 19039798"/>
              <a:gd name="connsiteY53" fmla="*/ 3880392 h 12817031"/>
              <a:gd name="connsiteX54" fmla="*/ 7722306 w 19039798"/>
              <a:gd name="connsiteY54" fmla="*/ 4791772 h 12817031"/>
              <a:gd name="connsiteX55" fmla="*/ 5918716 w 19039798"/>
              <a:gd name="connsiteY55" fmla="*/ 5217260 h 12817031"/>
              <a:gd name="connsiteX56" fmla="*/ 4921702 w 19039798"/>
              <a:gd name="connsiteY56" fmla="*/ 4906036 h 12817031"/>
              <a:gd name="connsiteX57" fmla="*/ 4693128 w 19039798"/>
              <a:gd name="connsiteY57" fmla="*/ 3816807 h 12817031"/>
              <a:gd name="connsiteX58" fmla="*/ 3785012 w 19039798"/>
              <a:gd name="connsiteY58" fmla="*/ 3457941 h 12817031"/>
              <a:gd name="connsiteX59" fmla="*/ 2988062 w 19039798"/>
              <a:gd name="connsiteY59" fmla="*/ 2848271 h 12817031"/>
              <a:gd name="connsiteX60" fmla="*/ 1921176 w 19039798"/>
              <a:gd name="connsiteY60" fmla="*/ 1511370 h 12817031"/>
              <a:gd name="connsiteX0" fmla="*/ 1921176 w 19039798"/>
              <a:gd name="connsiteY0" fmla="*/ 1511370 h 12817031"/>
              <a:gd name="connsiteX1" fmla="*/ 1121015 w 19039798"/>
              <a:gd name="connsiteY1" fmla="*/ 352185 h 12817031"/>
              <a:gd name="connsiteX2" fmla="*/ 892355 w 19039798"/>
              <a:gd name="connsiteY2" fmla="*/ 704672 h 12817031"/>
              <a:gd name="connsiteX3" fmla="*/ 209614 w 19039798"/>
              <a:gd name="connsiteY3" fmla="*/ 1101622 h 12817031"/>
              <a:gd name="connsiteX4" fmla="*/ 0 w 19039798"/>
              <a:gd name="connsiteY4" fmla="*/ 1806571 h 12817031"/>
              <a:gd name="connsiteX5" fmla="*/ 114280 w 19039798"/>
              <a:gd name="connsiteY5" fmla="*/ 2806908 h 12817031"/>
              <a:gd name="connsiteX6" fmla="*/ 1092249 w 19039798"/>
              <a:gd name="connsiteY6" fmla="*/ 4709099 h 12817031"/>
              <a:gd name="connsiteX7" fmla="*/ 2673502 w 19039798"/>
              <a:gd name="connsiteY7" fmla="*/ 5309257 h 12817031"/>
              <a:gd name="connsiteX8" fmla="*/ 3845211 w 19039798"/>
              <a:gd name="connsiteY8" fmla="*/ 5287060 h 12817031"/>
              <a:gd name="connsiteX9" fmla="*/ 4313866 w 19039798"/>
              <a:gd name="connsiteY9" fmla="*/ 9253944 h 12817031"/>
              <a:gd name="connsiteX10" fmla="*/ 4332919 w 19039798"/>
              <a:gd name="connsiteY10" fmla="*/ 9587389 h 12817031"/>
              <a:gd name="connsiteX11" fmla="*/ 4828279 w 19039798"/>
              <a:gd name="connsiteY11" fmla="*/ 12817031 h 12817031"/>
              <a:gd name="connsiteX12" fmla="*/ 5723738 w 19039798"/>
              <a:gd name="connsiteY12" fmla="*/ 12369264 h 12817031"/>
              <a:gd name="connsiteX13" fmla="*/ 5618949 w 19039798"/>
              <a:gd name="connsiteY13" fmla="*/ 11416569 h 12817031"/>
              <a:gd name="connsiteX14" fmla="*/ 5523688 w 19039798"/>
              <a:gd name="connsiteY14" fmla="*/ 11025962 h 12817031"/>
              <a:gd name="connsiteX15" fmla="*/ 6028575 w 19039798"/>
              <a:gd name="connsiteY15" fmla="*/ 10406708 h 12817031"/>
              <a:gd name="connsiteX16" fmla="*/ 6318735 w 19039798"/>
              <a:gd name="connsiteY16" fmla="*/ 10288766 h 12817031"/>
              <a:gd name="connsiteX17" fmla="*/ 5902716 w 19039798"/>
              <a:gd name="connsiteY17" fmla="*/ 9869603 h 12817031"/>
              <a:gd name="connsiteX18" fmla="*/ 6105878 w 19039798"/>
              <a:gd name="connsiteY18" fmla="*/ 9272586 h 12817031"/>
              <a:gd name="connsiteX19" fmla="*/ 6747268 w 19039798"/>
              <a:gd name="connsiteY19" fmla="*/ 8888361 h 12817031"/>
              <a:gd name="connsiteX20" fmla="*/ 6693254 w 19039798"/>
              <a:gd name="connsiteY20" fmla="*/ 8535932 h 12817031"/>
              <a:gd name="connsiteX21" fmla="*/ 7150498 w 19039798"/>
              <a:gd name="connsiteY21" fmla="*/ 8459746 h 12817031"/>
              <a:gd name="connsiteX22" fmla="*/ 7626736 w 19039798"/>
              <a:gd name="connsiteY22" fmla="*/ 8040579 h 12817031"/>
              <a:gd name="connsiteX23" fmla="*/ 7960096 w 19039798"/>
              <a:gd name="connsiteY23" fmla="*/ 7783314 h 12817031"/>
              <a:gd name="connsiteX24" fmla="*/ 8693564 w 19039798"/>
              <a:gd name="connsiteY24" fmla="*/ 7840422 h 12817031"/>
              <a:gd name="connsiteX25" fmla="*/ 10198647 w 19039798"/>
              <a:gd name="connsiteY25" fmla="*/ 6239893 h 12817031"/>
              <a:gd name="connsiteX26" fmla="*/ 10598694 w 19039798"/>
              <a:gd name="connsiteY26" fmla="*/ 6125500 h 12817031"/>
              <a:gd name="connsiteX27" fmla="*/ 11163175 w 19039798"/>
              <a:gd name="connsiteY27" fmla="*/ 5538432 h 12817031"/>
              <a:gd name="connsiteX28" fmla="*/ 11722737 w 19039798"/>
              <a:gd name="connsiteY28" fmla="*/ 5163223 h 12817031"/>
              <a:gd name="connsiteX29" fmla="*/ 12761060 w 19039798"/>
              <a:gd name="connsiteY29" fmla="*/ 4191386 h 12817031"/>
              <a:gd name="connsiteX30" fmla="*/ 13449454 w 19039798"/>
              <a:gd name="connsiteY30" fmla="*/ 3728308 h 12817031"/>
              <a:gd name="connsiteX31" fmla="*/ 14513832 w 19039798"/>
              <a:gd name="connsiteY31" fmla="*/ 3362405 h 12817031"/>
              <a:gd name="connsiteX32" fmla="*/ 15733109 w 19039798"/>
              <a:gd name="connsiteY32" fmla="*/ 3590855 h 12817031"/>
              <a:gd name="connsiteX33" fmla="*/ 16468044 w 19039798"/>
              <a:gd name="connsiteY33" fmla="*/ 3820399 h 12817031"/>
              <a:gd name="connsiteX34" fmla="*/ 17611114 w 19039798"/>
              <a:gd name="connsiteY34" fmla="*/ 3630030 h 12817031"/>
              <a:gd name="connsiteX35" fmla="*/ 18468228 w 19039798"/>
              <a:gd name="connsiteY35" fmla="*/ 4068406 h 12817031"/>
              <a:gd name="connsiteX36" fmla="*/ 19001619 w 19039798"/>
              <a:gd name="connsiteY36" fmla="*/ 4220909 h 12817031"/>
              <a:gd name="connsiteX37" fmla="*/ 19039798 w 19039798"/>
              <a:gd name="connsiteY37" fmla="*/ 3725723 h 12817031"/>
              <a:gd name="connsiteX38" fmla="*/ 17812436 w 19039798"/>
              <a:gd name="connsiteY38" fmla="*/ 3213850 h 12817031"/>
              <a:gd name="connsiteX39" fmla="*/ 16448866 w 19039798"/>
              <a:gd name="connsiteY39" fmla="*/ 3039770 h 12817031"/>
              <a:gd name="connsiteX40" fmla="*/ 15534468 w 19039798"/>
              <a:gd name="connsiteY40" fmla="*/ 3001930 h 12817031"/>
              <a:gd name="connsiteX41" fmla="*/ 14399450 w 19039798"/>
              <a:gd name="connsiteY41" fmla="*/ 2067325 h 12817031"/>
              <a:gd name="connsiteX42" fmla="*/ 14142329 w 19039798"/>
              <a:gd name="connsiteY42" fmla="*/ 1343280 h 12817031"/>
              <a:gd name="connsiteX43" fmla="*/ 14466304 w 19039798"/>
              <a:gd name="connsiteY43" fmla="*/ 0 h 12817031"/>
              <a:gd name="connsiteX44" fmla="*/ 12789754 w 19039798"/>
              <a:gd name="connsiteY44" fmla="*/ 123908 h 12817031"/>
              <a:gd name="connsiteX45" fmla="*/ 11494226 w 19039798"/>
              <a:gd name="connsiteY45" fmla="*/ 533596 h 12817031"/>
              <a:gd name="connsiteX46" fmla="*/ 9512840 w 19039798"/>
              <a:gd name="connsiteY46" fmla="*/ 400195 h 12817031"/>
              <a:gd name="connsiteX47" fmla="*/ 8703182 w 19039798"/>
              <a:gd name="connsiteY47" fmla="*/ 266767 h 12817031"/>
              <a:gd name="connsiteX48" fmla="*/ 8712777 w 19039798"/>
              <a:gd name="connsiteY48" fmla="*/ 866951 h 12817031"/>
              <a:gd name="connsiteX49" fmla="*/ 7941227 w 19039798"/>
              <a:gd name="connsiteY49" fmla="*/ 1009795 h 12817031"/>
              <a:gd name="connsiteX50" fmla="*/ 7684063 w 19039798"/>
              <a:gd name="connsiteY50" fmla="*/ 1686180 h 12817031"/>
              <a:gd name="connsiteX51" fmla="*/ 7826987 w 19039798"/>
              <a:gd name="connsiteY51" fmla="*/ 2400638 h 12817031"/>
              <a:gd name="connsiteX52" fmla="*/ 7642832 w 19039798"/>
              <a:gd name="connsiteY52" fmla="*/ 3343735 h 12817031"/>
              <a:gd name="connsiteX53" fmla="*/ 7392015 w 19039798"/>
              <a:gd name="connsiteY53" fmla="*/ 3880392 h 12817031"/>
              <a:gd name="connsiteX54" fmla="*/ 6083806 w 19039798"/>
              <a:gd name="connsiteY54" fmla="*/ 4791772 h 12817031"/>
              <a:gd name="connsiteX55" fmla="*/ 5918716 w 19039798"/>
              <a:gd name="connsiteY55" fmla="*/ 5217260 h 12817031"/>
              <a:gd name="connsiteX56" fmla="*/ 4921702 w 19039798"/>
              <a:gd name="connsiteY56" fmla="*/ 4906036 h 12817031"/>
              <a:gd name="connsiteX57" fmla="*/ 4693128 w 19039798"/>
              <a:gd name="connsiteY57" fmla="*/ 3816807 h 12817031"/>
              <a:gd name="connsiteX58" fmla="*/ 3785012 w 19039798"/>
              <a:gd name="connsiteY58" fmla="*/ 3457941 h 12817031"/>
              <a:gd name="connsiteX59" fmla="*/ 2988062 w 19039798"/>
              <a:gd name="connsiteY59" fmla="*/ 2848271 h 12817031"/>
              <a:gd name="connsiteX60" fmla="*/ 1921176 w 19039798"/>
              <a:gd name="connsiteY60" fmla="*/ 1511370 h 12817031"/>
              <a:gd name="connsiteX0" fmla="*/ 1921176 w 19039798"/>
              <a:gd name="connsiteY0" fmla="*/ 1511370 h 12817031"/>
              <a:gd name="connsiteX1" fmla="*/ 1121015 w 19039798"/>
              <a:gd name="connsiteY1" fmla="*/ 352185 h 12817031"/>
              <a:gd name="connsiteX2" fmla="*/ 892355 w 19039798"/>
              <a:gd name="connsiteY2" fmla="*/ 704672 h 12817031"/>
              <a:gd name="connsiteX3" fmla="*/ 209614 w 19039798"/>
              <a:gd name="connsiteY3" fmla="*/ 1101622 h 12817031"/>
              <a:gd name="connsiteX4" fmla="*/ 0 w 19039798"/>
              <a:gd name="connsiteY4" fmla="*/ 1806571 h 12817031"/>
              <a:gd name="connsiteX5" fmla="*/ 114280 w 19039798"/>
              <a:gd name="connsiteY5" fmla="*/ 2806908 h 12817031"/>
              <a:gd name="connsiteX6" fmla="*/ 1092249 w 19039798"/>
              <a:gd name="connsiteY6" fmla="*/ 4709099 h 12817031"/>
              <a:gd name="connsiteX7" fmla="*/ 2673502 w 19039798"/>
              <a:gd name="connsiteY7" fmla="*/ 5309257 h 12817031"/>
              <a:gd name="connsiteX8" fmla="*/ 3845211 w 19039798"/>
              <a:gd name="connsiteY8" fmla="*/ 5287060 h 12817031"/>
              <a:gd name="connsiteX9" fmla="*/ 4313866 w 19039798"/>
              <a:gd name="connsiteY9" fmla="*/ 9253944 h 12817031"/>
              <a:gd name="connsiteX10" fmla="*/ 4332919 w 19039798"/>
              <a:gd name="connsiteY10" fmla="*/ 9587389 h 12817031"/>
              <a:gd name="connsiteX11" fmla="*/ 4828279 w 19039798"/>
              <a:gd name="connsiteY11" fmla="*/ 12817031 h 12817031"/>
              <a:gd name="connsiteX12" fmla="*/ 5723738 w 19039798"/>
              <a:gd name="connsiteY12" fmla="*/ 12369264 h 12817031"/>
              <a:gd name="connsiteX13" fmla="*/ 5618949 w 19039798"/>
              <a:gd name="connsiteY13" fmla="*/ 11416569 h 12817031"/>
              <a:gd name="connsiteX14" fmla="*/ 5523688 w 19039798"/>
              <a:gd name="connsiteY14" fmla="*/ 11025962 h 12817031"/>
              <a:gd name="connsiteX15" fmla="*/ 6028575 w 19039798"/>
              <a:gd name="connsiteY15" fmla="*/ 10406708 h 12817031"/>
              <a:gd name="connsiteX16" fmla="*/ 6318735 w 19039798"/>
              <a:gd name="connsiteY16" fmla="*/ 10288766 h 12817031"/>
              <a:gd name="connsiteX17" fmla="*/ 5902716 w 19039798"/>
              <a:gd name="connsiteY17" fmla="*/ 9869603 h 12817031"/>
              <a:gd name="connsiteX18" fmla="*/ 6105878 w 19039798"/>
              <a:gd name="connsiteY18" fmla="*/ 9272586 h 12817031"/>
              <a:gd name="connsiteX19" fmla="*/ 6747268 w 19039798"/>
              <a:gd name="connsiteY19" fmla="*/ 8888361 h 12817031"/>
              <a:gd name="connsiteX20" fmla="*/ 6693254 w 19039798"/>
              <a:gd name="connsiteY20" fmla="*/ 8535932 h 12817031"/>
              <a:gd name="connsiteX21" fmla="*/ 7150498 w 19039798"/>
              <a:gd name="connsiteY21" fmla="*/ 8459746 h 12817031"/>
              <a:gd name="connsiteX22" fmla="*/ 7626736 w 19039798"/>
              <a:gd name="connsiteY22" fmla="*/ 8040579 h 12817031"/>
              <a:gd name="connsiteX23" fmla="*/ 7960096 w 19039798"/>
              <a:gd name="connsiteY23" fmla="*/ 7783314 h 12817031"/>
              <a:gd name="connsiteX24" fmla="*/ 8693564 w 19039798"/>
              <a:gd name="connsiteY24" fmla="*/ 7840422 h 12817031"/>
              <a:gd name="connsiteX25" fmla="*/ 10198647 w 19039798"/>
              <a:gd name="connsiteY25" fmla="*/ 6239893 h 12817031"/>
              <a:gd name="connsiteX26" fmla="*/ 10598694 w 19039798"/>
              <a:gd name="connsiteY26" fmla="*/ 6125500 h 12817031"/>
              <a:gd name="connsiteX27" fmla="*/ 11163175 w 19039798"/>
              <a:gd name="connsiteY27" fmla="*/ 5538432 h 12817031"/>
              <a:gd name="connsiteX28" fmla="*/ 11722737 w 19039798"/>
              <a:gd name="connsiteY28" fmla="*/ 5163223 h 12817031"/>
              <a:gd name="connsiteX29" fmla="*/ 12761060 w 19039798"/>
              <a:gd name="connsiteY29" fmla="*/ 4191386 h 12817031"/>
              <a:gd name="connsiteX30" fmla="*/ 13449454 w 19039798"/>
              <a:gd name="connsiteY30" fmla="*/ 3728308 h 12817031"/>
              <a:gd name="connsiteX31" fmla="*/ 14513832 w 19039798"/>
              <a:gd name="connsiteY31" fmla="*/ 3362405 h 12817031"/>
              <a:gd name="connsiteX32" fmla="*/ 15733109 w 19039798"/>
              <a:gd name="connsiteY32" fmla="*/ 3590855 h 12817031"/>
              <a:gd name="connsiteX33" fmla="*/ 16468044 w 19039798"/>
              <a:gd name="connsiteY33" fmla="*/ 3820399 h 12817031"/>
              <a:gd name="connsiteX34" fmla="*/ 17611114 w 19039798"/>
              <a:gd name="connsiteY34" fmla="*/ 3630030 h 12817031"/>
              <a:gd name="connsiteX35" fmla="*/ 18468228 w 19039798"/>
              <a:gd name="connsiteY35" fmla="*/ 4068406 h 12817031"/>
              <a:gd name="connsiteX36" fmla="*/ 19001619 w 19039798"/>
              <a:gd name="connsiteY36" fmla="*/ 4220909 h 12817031"/>
              <a:gd name="connsiteX37" fmla="*/ 19039798 w 19039798"/>
              <a:gd name="connsiteY37" fmla="*/ 3725723 h 12817031"/>
              <a:gd name="connsiteX38" fmla="*/ 17812436 w 19039798"/>
              <a:gd name="connsiteY38" fmla="*/ 3213850 h 12817031"/>
              <a:gd name="connsiteX39" fmla="*/ 16448866 w 19039798"/>
              <a:gd name="connsiteY39" fmla="*/ 3039770 h 12817031"/>
              <a:gd name="connsiteX40" fmla="*/ 15534468 w 19039798"/>
              <a:gd name="connsiteY40" fmla="*/ 3001930 h 12817031"/>
              <a:gd name="connsiteX41" fmla="*/ 14399450 w 19039798"/>
              <a:gd name="connsiteY41" fmla="*/ 2067325 h 12817031"/>
              <a:gd name="connsiteX42" fmla="*/ 14142329 w 19039798"/>
              <a:gd name="connsiteY42" fmla="*/ 1343280 h 12817031"/>
              <a:gd name="connsiteX43" fmla="*/ 14466304 w 19039798"/>
              <a:gd name="connsiteY43" fmla="*/ 0 h 12817031"/>
              <a:gd name="connsiteX44" fmla="*/ 12789754 w 19039798"/>
              <a:gd name="connsiteY44" fmla="*/ 123908 h 12817031"/>
              <a:gd name="connsiteX45" fmla="*/ 11494226 w 19039798"/>
              <a:gd name="connsiteY45" fmla="*/ 533596 h 12817031"/>
              <a:gd name="connsiteX46" fmla="*/ 9512840 w 19039798"/>
              <a:gd name="connsiteY46" fmla="*/ 400195 h 12817031"/>
              <a:gd name="connsiteX47" fmla="*/ 8703182 w 19039798"/>
              <a:gd name="connsiteY47" fmla="*/ 266767 h 12817031"/>
              <a:gd name="connsiteX48" fmla="*/ 8712777 w 19039798"/>
              <a:gd name="connsiteY48" fmla="*/ 866951 h 12817031"/>
              <a:gd name="connsiteX49" fmla="*/ 7941227 w 19039798"/>
              <a:gd name="connsiteY49" fmla="*/ 1009795 h 12817031"/>
              <a:gd name="connsiteX50" fmla="*/ 7684063 w 19039798"/>
              <a:gd name="connsiteY50" fmla="*/ 1686180 h 12817031"/>
              <a:gd name="connsiteX51" fmla="*/ 7826987 w 19039798"/>
              <a:gd name="connsiteY51" fmla="*/ 2400638 h 12817031"/>
              <a:gd name="connsiteX52" fmla="*/ 7642832 w 19039798"/>
              <a:gd name="connsiteY52" fmla="*/ 3343735 h 12817031"/>
              <a:gd name="connsiteX53" fmla="*/ 7392015 w 19039798"/>
              <a:gd name="connsiteY53" fmla="*/ 3880392 h 12817031"/>
              <a:gd name="connsiteX54" fmla="*/ 6083806 w 19039798"/>
              <a:gd name="connsiteY54" fmla="*/ 4791772 h 12817031"/>
              <a:gd name="connsiteX55" fmla="*/ 5690088 w 19039798"/>
              <a:gd name="connsiteY55" fmla="*/ 5484015 h 12817031"/>
              <a:gd name="connsiteX56" fmla="*/ 4921702 w 19039798"/>
              <a:gd name="connsiteY56" fmla="*/ 4906036 h 12817031"/>
              <a:gd name="connsiteX57" fmla="*/ 4693128 w 19039798"/>
              <a:gd name="connsiteY57" fmla="*/ 3816807 h 12817031"/>
              <a:gd name="connsiteX58" fmla="*/ 3785012 w 19039798"/>
              <a:gd name="connsiteY58" fmla="*/ 3457941 h 12817031"/>
              <a:gd name="connsiteX59" fmla="*/ 2988062 w 19039798"/>
              <a:gd name="connsiteY59" fmla="*/ 2848271 h 12817031"/>
              <a:gd name="connsiteX60" fmla="*/ 1921176 w 19039798"/>
              <a:gd name="connsiteY60" fmla="*/ 1511370 h 12817031"/>
              <a:gd name="connsiteX0" fmla="*/ 1921176 w 19039798"/>
              <a:gd name="connsiteY0" fmla="*/ 1511370 h 12817031"/>
              <a:gd name="connsiteX1" fmla="*/ 1121015 w 19039798"/>
              <a:gd name="connsiteY1" fmla="*/ 352185 h 12817031"/>
              <a:gd name="connsiteX2" fmla="*/ 892355 w 19039798"/>
              <a:gd name="connsiteY2" fmla="*/ 704672 h 12817031"/>
              <a:gd name="connsiteX3" fmla="*/ 209614 w 19039798"/>
              <a:gd name="connsiteY3" fmla="*/ 1101622 h 12817031"/>
              <a:gd name="connsiteX4" fmla="*/ 0 w 19039798"/>
              <a:gd name="connsiteY4" fmla="*/ 1806571 h 12817031"/>
              <a:gd name="connsiteX5" fmla="*/ 114280 w 19039798"/>
              <a:gd name="connsiteY5" fmla="*/ 2806908 h 12817031"/>
              <a:gd name="connsiteX6" fmla="*/ 1092249 w 19039798"/>
              <a:gd name="connsiteY6" fmla="*/ 4709099 h 12817031"/>
              <a:gd name="connsiteX7" fmla="*/ 2673502 w 19039798"/>
              <a:gd name="connsiteY7" fmla="*/ 5309257 h 12817031"/>
              <a:gd name="connsiteX8" fmla="*/ 3845211 w 19039798"/>
              <a:gd name="connsiteY8" fmla="*/ 5287060 h 12817031"/>
              <a:gd name="connsiteX9" fmla="*/ 4313866 w 19039798"/>
              <a:gd name="connsiteY9" fmla="*/ 9253944 h 12817031"/>
              <a:gd name="connsiteX10" fmla="*/ 4332919 w 19039798"/>
              <a:gd name="connsiteY10" fmla="*/ 9587389 h 12817031"/>
              <a:gd name="connsiteX11" fmla="*/ 4828279 w 19039798"/>
              <a:gd name="connsiteY11" fmla="*/ 12817031 h 12817031"/>
              <a:gd name="connsiteX12" fmla="*/ 5723738 w 19039798"/>
              <a:gd name="connsiteY12" fmla="*/ 12369264 h 12817031"/>
              <a:gd name="connsiteX13" fmla="*/ 5618949 w 19039798"/>
              <a:gd name="connsiteY13" fmla="*/ 11416569 h 12817031"/>
              <a:gd name="connsiteX14" fmla="*/ 5523688 w 19039798"/>
              <a:gd name="connsiteY14" fmla="*/ 11025962 h 12817031"/>
              <a:gd name="connsiteX15" fmla="*/ 6028575 w 19039798"/>
              <a:gd name="connsiteY15" fmla="*/ 10406708 h 12817031"/>
              <a:gd name="connsiteX16" fmla="*/ 6318735 w 19039798"/>
              <a:gd name="connsiteY16" fmla="*/ 10288766 h 12817031"/>
              <a:gd name="connsiteX17" fmla="*/ 5902716 w 19039798"/>
              <a:gd name="connsiteY17" fmla="*/ 9869603 h 12817031"/>
              <a:gd name="connsiteX18" fmla="*/ 6105878 w 19039798"/>
              <a:gd name="connsiteY18" fmla="*/ 9272586 h 12817031"/>
              <a:gd name="connsiteX19" fmla="*/ 6747268 w 19039798"/>
              <a:gd name="connsiteY19" fmla="*/ 8888361 h 12817031"/>
              <a:gd name="connsiteX20" fmla="*/ 6693254 w 19039798"/>
              <a:gd name="connsiteY20" fmla="*/ 8535932 h 12817031"/>
              <a:gd name="connsiteX21" fmla="*/ 7150498 w 19039798"/>
              <a:gd name="connsiteY21" fmla="*/ 8459746 h 12817031"/>
              <a:gd name="connsiteX22" fmla="*/ 7626736 w 19039798"/>
              <a:gd name="connsiteY22" fmla="*/ 8040579 h 12817031"/>
              <a:gd name="connsiteX23" fmla="*/ 7960096 w 19039798"/>
              <a:gd name="connsiteY23" fmla="*/ 7783314 h 12817031"/>
              <a:gd name="connsiteX24" fmla="*/ 8693564 w 19039798"/>
              <a:gd name="connsiteY24" fmla="*/ 7840422 h 12817031"/>
              <a:gd name="connsiteX25" fmla="*/ 10198647 w 19039798"/>
              <a:gd name="connsiteY25" fmla="*/ 6239893 h 12817031"/>
              <a:gd name="connsiteX26" fmla="*/ 10598694 w 19039798"/>
              <a:gd name="connsiteY26" fmla="*/ 6125500 h 12817031"/>
              <a:gd name="connsiteX27" fmla="*/ 11163175 w 19039798"/>
              <a:gd name="connsiteY27" fmla="*/ 5538432 h 12817031"/>
              <a:gd name="connsiteX28" fmla="*/ 11722737 w 19039798"/>
              <a:gd name="connsiteY28" fmla="*/ 5163223 h 12817031"/>
              <a:gd name="connsiteX29" fmla="*/ 12761060 w 19039798"/>
              <a:gd name="connsiteY29" fmla="*/ 4191386 h 12817031"/>
              <a:gd name="connsiteX30" fmla="*/ 13449454 w 19039798"/>
              <a:gd name="connsiteY30" fmla="*/ 3728308 h 12817031"/>
              <a:gd name="connsiteX31" fmla="*/ 14513832 w 19039798"/>
              <a:gd name="connsiteY31" fmla="*/ 3362405 h 12817031"/>
              <a:gd name="connsiteX32" fmla="*/ 15733109 w 19039798"/>
              <a:gd name="connsiteY32" fmla="*/ 3590855 h 12817031"/>
              <a:gd name="connsiteX33" fmla="*/ 16468044 w 19039798"/>
              <a:gd name="connsiteY33" fmla="*/ 3820399 h 12817031"/>
              <a:gd name="connsiteX34" fmla="*/ 17611114 w 19039798"/>
              <a:gd name="connsiteY34" fmla="*/ 3630030 h 12817031"/>
              <a:gd name="connsiteX35" fmla="*/ 18468228 w 19039798"/>
              <a:gd name="connsiteY35" fmla="*/ 4068406 h 12817031"/>
              <a:gd name="connsiteX36" fmla="*/ 19001619 w 19039798"/>
              <a:gd name="connsiteY36" fmla="*/ 4220909 h 12817031"/>
              <a:gd name="connsiteX37" fmla="*/ 19039798 w 19039798"/>
              <a:gd name="connsiteY37" fmla="*/ 3725723 h 12817031"/>
              <a:gd name="connsiteX38" fmla="*/ 17812436 w 19039798"/>
              <a:gd name="connsiteY38" fmla="*/ 3213850 h 12817031"/>
              <a:gd name="connsiteX39" fmla="*/ 16448866 w 19039798"/>
              <a:gd name="connsiteY39" fmla="*/ 3039770 h 12817031"/>
              <a:gd name="connsiteX40" fmla="*/ 15534468 w 19039798"/>
              <a:gd name="connsiteY40" fmla="*/ 3001930 h 12817031"/>
              <a:gd name="connsiteX41" fmla="*/ 14399450 w 19039798"/>
              <a:gd name="connsiteY41" fmla="*/ 2067325 h 12817031"/>
              <a:gd name="connsiteX42" fmla="*/ 14142329 w 19039798"/>
              <a:gd name="connsiteY42" fmla="*/ 1343280 h 12817031"/>
              <a:gd name="connsiteX43" fmla="*/ 14466304 w 19039798"/>
              <a:gd name="connsiteY43" fmla="*/ 0 h 12817031"/>
              <a:gd name="connsiteX44" fmla="*/ 12789754 w 19039798"/>
              <a:gd name="connsiteY44" fmla="*/ 123908 h 12817031"/>
              <a:gd name="connsiteX45" fmla="*/ 11494226 w 19039798"/>
              <a:gd name="connsiteY45" fmla="*/ 533596 h 12817031"/>
              <a:gd name="connsiteX46" fmla="*/ 9512840 w 19039798"/>
              <a:gd name="connsiteY46" fmla="*/ 400195 h 12817031"/>
              <a:gd name="connsiteX47" fmla="*/ 8703182 w 19039798"/>
              <a:gd name="connsiteY47" fmla="*/ 266767 h 12817031"/>
              <a:gd name="connsiteX48" fmla="*/ 8712777 w 19039798"/>
              <a:gd name="connsiteY48" fmla="*/ 866951 h 12817031"/>
              <a:gd name="connsiteX49" fmla="*/ 7941227 w 19039798"/>
              <a:gd name="connsiteY49" fmla="*/ 1009795 h 12817031"/>
              <a:gd name="connsiteX50" fmla="*/ 7684063 w 19039798"/>
              <a:gd name="connsiteY50" fmla="*/ 1686180 h 12817031"/>
              <a:gd name="connsiteX51" fmla="*/ 7826987 w 19039798"/>
              <a:gd name="connsiteY51" fmla="*/ 2400638 h 12817031"/>
              <a:gd name="connsiteX52" fmla="*/ 7642832 w 19039798"/>
              <a:gd name="connsiteY52" fmla="*/ 3343735 h 12817031"/>
              <a:gd name="connsiteX53" fmla="*/ 7392015 w 19039798"/>
              <a:gd name="connsiteY53" fmla="*/ 3880392 h 12817031"/>
              <a:gd name="connsiteX54" fmla="*/ 6083806 w 19039798"/>
              <a:gd name="connsiteY54" fmla="*/ 4791772 h 12817031"/>
              <a:gd name="connsiteX55" fmla="*/ 5690088 w 19039798"/>
              <a:gd name="connsiteY55" fmla="*/ 5484015 h 12817031"/>
              <a:gd name="connsiteX56" fmla="*/ 5740952 w 19039798"/>
              <a:gd name="connsiteY56" fmla="*/ 6335081 h 12817031"/>
              <a:gd name="connsiteX57" fmla="*/ 4693128 w 19039798"/>
              <a:gd name="connsiteY57" fmla="*/ 3816807 h 12817031"/>
              <a:gd name="connsiteX58" fmla="*/ 3785012 w 19039798"/>
              <a:gd name="connsiteY58" fmla="*/ 3457941 h 12817031"/>
              <a:gd name="connsiteX59" fmla="*/ 2988062 w 19039798"/>
              <a:gd name="connsiteY59" fmla="*/ 2848271 h 12817031"/>
              <a:gd name="connsiteX60" fmla="*/ 1921176 w 19039798"/>
              <a:gd name="connsiteY60" fmla="*/ 1511370 h 12817031"/>
              <a:gd name="connsiteX0" fmla="*/ 1921176 w 19039798"/>
              <a:gd name="connsiteY0" fmla="*/ 1511370 h 12817031"/>
              <a:gd name="connsiteX1" fmla="*/ 1121015 w 19039798"/>
              <a:gd name="connsiteY1" fmla="*/ 352185 h 12817031"/>
              <a:gd name="connsiteX2" fmla="*/ 892355 w 19039798"/>
              <a:gd name="connsiteY2" fmla="*/ 704672 h 12817031"/>
              <a:gd name="connsiteX3" fmla="*/ 209614 w 19039798"/>
              <a:gd name="connsiteY3" fmla="*/ 1101622 h 12817031"/>
              <a:gd name="connsiteX4" fmla="*/ 0 w 19039798"/>
              <a:gd name="connsiteY4" fmla="*/ 1806571 h 12817031"/>
              <a:gd name="connsiteX5" fmla="*/ 114280 w 19039798"/>
              <a:gd name="connsiteY5" fmla="*/ 2806908 h 12817031"/>
              <a:gd name="connsiteX6" fmla="*/ 1092249 w 19039798"/>
              <a:gd name="connsiteY6" fmla="*/ 4709099 h 12817031"/>
              <a:gd name="connsiteX7" fmla="*/ 2673502 w 19039798"/>
              <a:gd name="connsiteY7" fmla="*/ 5309257 h 12817031"/>
              <a:gd name="connsiteX8" fmla="*/ 3845211 w 19039798"/>
              <a:gd name="connsiteY8" fmla="*/ 5287060 h 12817031"/>
              <a:gd name="connsiteX9" fmla="*/ 4313866 w 19039798"/>
              <a:gd name="connsiteY9" fmla="*/ 9253944 h 12817031"/>
              <a:gd name="connsiteX10" fmla="*/ 4618703 w 19039798"/>
              <a:gd name="connsiteY10" fmla="*/ 11892916 h 12817031"/>
              <a:gd name="connsiteX11" fmla="*/ 4828279 w 19039798"/>
              <a:gd name="connsiteY11" fmla="*/ 12817031 h 12817031"/>
              <a:gd name="connsiteX12" fmla="*/ 5723738 w 19039798"/>
              <a:gd name="connsiteY12" fmla="*/ 12369264 h 12817031"/>
              <a:gd name="connsiteX13" fmla="*/ 5618949 w 19039798"/>
              <a:gd name="connsiteY13" fmla="*/ 11416569 h 12817031"/>
              <a:gd name="connsiteX14" fmla="*/ 5523688 w 19039798"/>
              <a:gd name="connsiteY14" fmla="*/ 11025962 h 12817031"/>
              <a:gd name="connsiteX15" fmla="*/ 6028575 w 19039798"/>
              <a:gd name="connsiteY15" fmla="*/ 10406708 h 12817031"/>
              <a:gd name="connsiteX16" fmla="*/ 6318735 w 19039798"/>
              <a:gd name="connsiteY16" fmla="*/ 10288766 h 12817031"/>
              <a:gd name="connsiteX17" fmla="*/ 5902716 w 19039798"/>
              <a:gd name="connsiteY17" fmla="*/ 9869603 h 12817031"/>
              <a:gd name="connsiteX18" fmla="*/ 6105878 w 19039798"/>
              <a:gd name="connsiteY18" fmla="*/ 9272586 h 12817031"/>
              <a:gd name="connsiteX19" fmla="*/ 6747268 w 19039798"/>
              <a:gd name="connsiteY19" fmla="*/ 8888361 h 12817031"/>
              <a:gd name="connsiteX20" fmla="*/ 6693254 w 19039798"/>
              <a:gd name="connsiteY20" fmla="*/ 8535932 h 12817031"/>
              <a:gd name="connsiteX21" fmla="*/ 7150498 w 19039798"/>
              <a:gd name="connsiteY21" fmla="*/ 8459746 h 12817031"/>
              <a:gd name="connsiteX22" fmla="*/ 7626736 w 19039798"/>
              <a:gd name="connsiteY22" fmla="*/ 8040579 h 12817031"/>
              <a:gd name="connsiteX23" fmla="*/ 7960096 w 19039798"/>
              <a:gd name="connsiteY23" fmla="*/ 7783314 h 12817031"/>
              <a:gd name="connsiteX24" fmla="*/ 8693564 w 19039798"/>
              <a:gd name="connsiteY24" fmla="*/ 7840422 h 12817031"/>
              <a:gd name="connsiteX25" fmla="*/ 10198647 w 19039798"/>
              <a:gd name="connsiteY25" fmla="*/ 6239893 h 12817031"/>
              <a:gd name="connsiteX26" fmla="*/ 10598694 w 19039798"/>
              <a:gd name="connsiteY26" fmla="*/ 6125500 h 12817031"/>
              <a:gd name="connsiteX27" fmla="*/ 11163175 w 19039798"/>
              <a:gd name="connsiteY27" fmla="*/ 5538432 h 12817031"/>
              <a:gd name="connsiteX28" fmla="*/ 11722737 w 19039798"/>
              <a:gd name="connsiteY28" fmla="*/ 5163223 h 12817031"/>
              <a:gd name="connsiteX29" fmla="*/ 12761060 w 19039798"/>
              <a:gd name="connsiteY29" fmla="*/ 4191386 h 12817031"/>
              <a:gd name="connsiteX30" fmla="*/ 13449454 w 19039798"/>
              <a:gd name="connsiteY30" fmla="*/ 3728308 h 12817031"/>
              <a:gd name="connsiteX31" fmla="*/ 14513832 w 19039798"/>
              <a:gd name="connsiteY31" fmla="*/ 3362405 h 12817031"/>
              <a:gd name="connsiteX32" fmla="*/ 15733109 w 19039798"/>
              <a:gd name="connsiteY32" fmla="*/ 3590855 h 12817031"/>
              <a:gd name="connsiteX33" fmla="*/ 16468044 w 19039798"/>
              <a:gd name="connsiteY33" fmla="*/ 3820399 h 12817031"/>
              <a:gd name="connsiteX34" fmla="*/ 17611114 w 19039798"/>
              <a:gd name="connsiteY34" fmla="*/ 3630030 h 12817031"/>
              <a:gd name="connsiteX35" fmla="*/ 18468228 w 19039798"/>
              <a:gd name="connsiteY35" fmla="*/ 4068406 h 12817031"/>
              <a:gd name="connsiteX36" fmla="*/ 19001619 w 19039798"/>
              <a:gd name="connsiteY36" fmla="*/ 4220909 h 12817031"/>
              <a:gd name="connsiteX37" fmla="*/ 19039798 w 19039798"/>
              <a:gd name="connsiteY37" fmla="*/ 3725723 h 12817031"/>
              <a:gd name="connsiteX38" fmla="*/ 17812436 w 19039798"/>
              <a:gd name="connsiteY38" fmla="*/ 3213850 h 12817031"/>
              <a:gd name="connsiteX39" fmla="*/ 16448866 w 19039798"/>
              <a:gd name="connsiteY39" fmla="*/ 3039770 h 12817031"/>
              <a:gd name="connsiteX40" fmla="*/ 15534468 w 19039798"/>
              <a:gd name="connsiteY40" fmla="*/ 3001930 h 12817031"/>
              <a:gd name="connsiteX41" fmla="*/ 14399450 w 19039798"/>
              <a:gd name="connsiteY41" fmla="*/ 2067325 h 12817031"/>
              <a:gd name="connsiteX42" fmla="*/ 14142329 w 19039798"/>
              <a:gd name="connsiteY42" fmla="*/ 1343280 h 12817031"/>
              <a:gd name="connsiteX43" fmla="*/ 14466304 w 19039798"/>
              <a:gd name="connsiteY43" fmla="*/ 0 h 12817031"/>
              <a:gd name="connsiteX44" fmla="*/ 12789754 w 19039798"/>
              <a:gd name="connsiteY44" fmla="*/ 123908 h 12817031"/>
              <a:gd name="connsiteX45" fmla="*/ 11494226 w 19039798"/>
              <a:gd name="connsiteY45" fmla="*/ 533596 h 12817031"/>
              <a:gd name="connsiteX46" fmla="*/ 9512840 w 19039798"/>
              <a:gd name="connsiteY46" fmla="*/ 400195 h 12817031"/>
              <a:gd name="connsiteX47" fmla="*/ 8703182 w 19039798"/>
              <a:gd name="connsiteY47" fmla="*/ 266767 h 12817031"/>
              <a:gd name="connsiteX48" fmla="*/ 8712777 w 19039798"/>
              <a:gd name="connsiteY48" fmla="*/ 866951 h 12817031"/>
              <a:gd name="connsiteX49" fmla="*/ 7941227 w 19039798"/>
              <a:gd name="connsiteY49" fmla="*/ 1009795 h 12817031"/>
              <a:gd name="connsiteX50" fmla="*/ 7684063 w 19039798"/>
              <a:gd name="connsiteY50" fmla="*/ 1686180 h 12817031"/>
              <a:gd name="connsiteX51" fmla="*/ 7826987 w 19039798"/>
              <a:gd name="connsiteY51" fmla="*/ 2400638 h 12817031"/>
              <a:gd name="connsiteX52" fmla="*/ 7642832 w 19039798"/>
              <a:gd name="connsiteY52" fmla="*/ 3343735 h 12817031"/>
              <a:gd name="connsiteX53" fmla="*/ 7392015 w 19039798"/>
              <a:gd name="connsiteY53" fmla="*/ 3880392 h 12817031"/>
              <a:gd name="connsiteX54" fmla="*/ 6083806 w 19039798"/>
              <a:gd name="connsiteY54" fmla="*/ 4791772 h 12817031"/>
              <a:gd name="connsiteX55" fmla="*/ 5690088 w 19039798"/>
              <a:gd name="connsiteY55" fmla="*/ 5484015 h 12817031"/>
              <a:gd name="connsiteX56" fmla="*/ 5740952 w 19039798"/>
              <a:gd name="connsiteY56" fmla="*/ 6335081 h 12817031"/>
              <a:gd name="connsiteX57" fmla="*/ 4693128 w 19039798"/>
              <a:gd name="connsiteY57" fmla="*/ 3816807 h 12817031"/>
              <a:gd name="connsiteX58" fmla="*/ 3785012 w 19039798"/>
              <a:gd name="connsiteY58" fmla="*/ 3457941 h 12817031"/>
              <a:gd name="connsiteX59" fmla="*/ 2988062 w 19039798"/>
              <a:gd name="connsiteY59" fmla="*/ 2848271 h 12817031"/>
              <a:gd name="connsiteX60" fmla="*/ 1921176 w 19039798"/>
              <a:gd name="connsiteY60" fmla="*/ 1511370 h 12817031"/>
              <a:gd name="connsiteX0" fmla="*/ 1921176 w 19039798"/>
              <a:gd name="connsiteY0" fmla="*/ 1511370 h 12817031"/>
              <a:gd name="connsiteX1" fmla="*/ 1121015 w 19039798"/>
              <a:gd name="connsiteY1" fmla="*/ 352185 h 12817031"/>
              <a:gd name="connsiteX2" fmla="*/ 892355 w 19039798"/>
              <a:gd name="connsiteY2" fmla="*/ 704672 h 12817031"/>
              <a:gd name="connsiteX3" fmla="*/ 209614 w 19039798"/>
              <a:gd name="connsiteY3" fmla="*/ 1101622 h 12817031"/>
              <a:gd name="connsiteX4" fmla="*/ 0 w 19039798"/>
              <a:gd name="connsiteY4" fmla="*/ 1806571 h 12817031"/>
              <a:gd name="connsiteX5" fmla="*/ 114280 w 19039798"/>
              <a:gd name="connsiteY5" fmla="*/ 2806908 h 12817031"/>
              <a:gd name="connsiteX6" fmla="*/ 1092249 w 19039798"/>
              <a:gd name="connsiteY6" fmla="*/ 4709099 h 12817031"/>
              <a:gd name="connsiteX7" fmla="*/ 2673502 w 19039798"/>
              <a:gd name="connsiteY7" fmla="*/ 5309257 h 12817031"/>
              <a:gd name="connsiteX8" fmla="*/ 3845211 w 19039798"/>
              <a:gd name="connsiteY8" fmla="*/ 5287060 h 12817031"/>
              <a:gd name="connsiteX9" fmla="*/ 4313866 w 19039798"/>
              <a:gd name="connsiteY9" fmla="*/ 11788118 h 12817031"/>
              <a:gd name="connsiteX10" fmla="*/ 4618703 w 19039798"/>
              <a:gd name="connsiteY10" fmla="*/ 11892916 h 12817031"/>
              <a:gd name="connsiteX11" fmla="*/ 4828279 w 19039798"/>
              <a:gd name="connsiteY11" fmla="*/ 12817031 h 12817031"/>
              <a:gd name="connsiteX12" fmla="*/ 5723738 w 19039798"/>
              <a:gd name="connsiteY12" fmla="*/ 12369264 h 12817031"/>
              <a:gd name="connsiteX13" fmla="*/ 5618949 w 19039798"/>
              <a:gd name="connsiteY13" fmla="*/ 11416569 h 12817031"/>
              <a:gd name="connsiteX14" fmla="*/ 5523688 w 19039798"/>
              <a:gd name="connsiteY14" fmla="*/ 11025962 h 12817031"/>
              <a:gd name="connsiteX15" fmla="*/ 6028575 w 19039798"/>
              <a:gd name="connsiteY15" fmla="*/ 10406708 h 12817031"/>
              <a:gd name="connsiteX16" fmla="*/ 6318735 w 19039798"/>
              <a:gd name="connsiteY16" fmla="*/ 10288766 h 12817031"/>
              <a:gd name="connsiteX17" fmla="*/ 5902716 w 19039798"/>
              <a:gd name="connsiteY17" fmla="*/ 9869603 h 12817031"/>
              <a:gd name="connsiteX18" fmla="*/ 6105878 w 19039798"/>
              <a:gd name="connsiteY18" fmla="*/ 9272586 h 12817031"/>
              <a:gd name="connsiteX19" fmla="*/ 6747268 w 19039798"/>
              <a:gd name="connsiteY19" fmla="*/ 8888361 h 12817031"/>
              <a:gd name="connsiteX20" fmla="*/ 6693254 w 19039798"/>
              <a:gd name="connsiteY20" fmla="*/ 8535932 h 12817031"/>
              <a:gd name="connsiteX21" fmla="*/ 7150498 w 19039798"/>
              <a:gd name="connsiteY21" fmla="*/ 8459746 h 12817031"/>
              <a:gd name="connsiteX22" fmla="*/ 7626736 w 19039798"/>
              <a:gd name="connsiteY22" fmla="*/ 8040579 h 12817031"/>
              <a:gd name="connsiteX23" fmla="*/ 7960096 w 19039798"/>
              <a:gd name="connsiteY23" fmla="*/ 7783314 h 12817031"/>
              <a:gd name="connsiteX24" fmla="*/ 8693564 w 19039798"/>
              <a:gd name="connsiteY24" fmla="*/ 7840422 h 12817031"/>
              <a:gd name="connsiteX25" fmla="*/ 10198647 w 19039798"/>
              <a:gd name="connsiteY25" fmla="*/ 6239893 h 12817031"/>
              <a:gd name="connsiteX26" fmla="*/ 10598694 w 19039798"/>
              <a:gd name="connsiteY26" fmla="*/ 6125500 h 12817031"/>
              <a:gd name="connsiteX27" fmla="*/ 11163175 w 19039798"/>
              <a:gd name="connsiteY27" fmla="*/ 5538432 h 12817031"/>
              <a:gd name="connsiteX28" fmla="*/ 11722737 w 19039798"/>
              <a:gd name="connsiteY28" fmla="*/ 5163223 h 12817031"/>
              <a:gd name="connsiteX29" fmla="*/ 12761060 w 19039798"/>
              <a:gd name="connsiteY29" fmla="*/ 4191386 h 12817031"/>
              <a:gd name="connsiteX30" fmla="*/ 13449454 w 19039798"/>
              <a:gd name="connsiteY30" fmla="*/ 3728308 h 12817031"/>
              <a:gd name="connsiteX31" fmla="*/ 14513832 w 19039798"/>
              <a:gd name="connsiteY31" fmla="*/ 3362405 h 12817031"/>
              <a:gd name="connsiteX32" fmla="*/ 15733109 w 19039798"/>
              <a:gd name="connsiteY32" fmla="*/ 3590855 h 12817031"/>
              <a:gd name="connsiteX33" fmla="*/ 16468044 w 19039798"/>
              <a:gd name="connsiteY33" fmla="*/ 3820399 h 12817031"/>
              <a:gd name="connsiteX34" fmla="*/ 17611114 w 19039798"/>
              <a:gd name="connsiteY34" fmla="*/ 3630030 h 12817031"/>
              <a:gd name="connsiteX35" fmla="*/ 18468228 w 19039798"/>
              <a:gd name="connsiteY35" fmla="*/ 4068406 h 12817031"/>
              <a:gd name="connsiteX36" fmla="*/ 19001619 w 19039798"/>
              <a:gd name="connsiteY36" fmla="*/ 4220909 h 12817031"/>
              <a:gd name="connsiteX37" fmla="*/ 19039798 w 19039798"/>
              <a:gd name="connsiteY37" fmla="*/ 3725723 h 12817031"/>
              <a:gd name="connsiteX38" fmla="*/ 17812436 w 19039798"/>
              <a:gd name="connsiteY38" fmla="*/ 3213850 h 12817031"/>
              <a:gd name="connsiteX39" fmla="*/ 16448866 w 19039798"/>
              <a:gd name="connsiteY39" fmla="*/ 3039770 h 12817031"/>
              <a:gd name="connsiteX40" fmla="*/ 15534468 w 19039798"/>
              <a:gd name="connsiteY40" fmla="*/ 3001930 h 12817031"/>
              <a:gd name="connsiteX41" fmla="*/ 14399450 w 19039798"/>
              <a:gd name="connsiteY41" fmla="*/ 2067325 h 12817031"/>
              <a:gd name="connsiteX42" fmla="*/ 14142329 w 19039798"/>
              <a:gd name="connsiteY42" fmla="*/ 1343280 h 12817031"/>
              <a:gd name="connsiteX43" fmla="*/ 14466304 w 19039798"/>
              <a:gd name="connsiteY43" fmla="*/ 0 h 12817031"/>
              <a:gd name="connsiteX44" fmla="*/ 12789754 w 19039798"/>
              <a:gd name="connsiteY44" fmla="*/ 123908 h 12817031"/>
              <a:gd name="connsiteX45" fmla="*/ 11494226 w 19039798"/>
              <a:gd name="connsiteY45" fmla="*/ 533596 h 12817031"/>
              <a:gd name="connsiteX46" fmla="*/ 9512840 w 19039798"/>
              <a:gd name="connsiteY46" fmla="*/ 400195 h 12817031"/>
              <a:gd name="connsiteX47" fmla="*/ 8703182 w 19039798"/>
              <a:gd name="connsiteY47" fmla="*/ 266767 h 12817031"/>
              <a:gd name="connsiteX48" fmla="*/ 8712777 w 19039798"/>
              <a:gd name="connsiteY48" fmla="*/ 866951 h 12817031"/>
              <a:gd name="connsiteX49" fmla="*/ 7941227 w 19039798"/>
              <a:gd name="connsiteY49" fmla="*/ 1009795 h 12817031"/>
              <a:gd name="connsiteX50" fmla="*/ 7684063 w 19039798"/>
              <a:gd name="connsiteY50" fmla="*/ 1686180 h 12817031"/>
              <a:gd name="connsiteX51" fmla="*/ 7826987 w 19039798"/>
              <a:gd name="connsiteY51" fmla="*/ 2400638 h 12817031"/>
              <a:gd name="connsiteX52" fmla="*/ 7642832 w 19039798"/>
              <a:gd name="connsiteY52" fmla="*/ 3343735 h 12817031"/>
              <a:gd name="connsiteX53" fmla="*/ 7392015 w 19039798"/>
              <a:gd name="connsiteY53" fmla="*/ 3880392 h 12817031"/>
              <a:gd name="connsiteX54" fmla="*/ 6083806 w 19039798"/>
              <a:gd name="connsiteY54" fmla="*/ 4791772 h 12817031"/>
              <a:gd name="connsiteX55" fmla="*/ 5690088 w 19039798"/>
              <a:gd name="connsiteY55" fmla="*/ 5484015 h 12817031"/>
              <a:gd name="connsiteX56" fmla="*/ 5740952 w 19039798"/>
              <a:gd name="connsiteY56" fmla="*/ 6335081 h 12817031"/>
              <a:gd name="connsiteX57" fmla="*/ 4693128 w 19039798"/>
              <a:gd name="connsiteY57" fmla="*/ 3816807 h 12817031"/>
              <a:gd name="connsiteX58" fmla="*/ 3785012 w 19039798"/>
              <a:gd name="connsiteY58" fmla="*/ 3457941 h 12817031"/>
              <a:gd name="connsiteX59" fmla="*/ 2988062 w 19039798"/>
              <a:gd name="connsiteY59" fmla="*/ 2848271 h 12817031"/>
              <a:gd name="connsiteX60" fmla="*/ 1921176 w 19039798"/>
              <a:gd name="connsiteY60" fmla="*/ 1511370 h 12817031"/>
              <a:gd name="connsiteX0" fmla="*/ 1921176 w 19039798"/>
              <a:gd name="connsiteY0" fmla="*/ 1511370 h 12817031"/>
              <a:gd name="connsiteX1" fmla="*/ 1121015 w 19039798"/>
              <a:gd name="connsiteY1" fmla="*/ 352185 h 12817031"/>
              <a:gd name="connsiteX2" fmla="*/ 892355 w 19039798"/>
              <a:gd name="connsiteY2" fmla="*/ 704672 h 12817031"/>
              <a:gd name="connsiteX3" fmla="*/ 209614 w 19039798"/>
              <a:gd name="connsiteY3" fmla="*/ 1101622 h 12817031"/>
              <a:gd name="connsiteX4" fmla="*/ 0 w 19039798"/>
              <a:gd name="connsiteY4" fmla="*/ 1806571 h 12817031"/>
              <a:gd name="connsiteX5" fmla="*/ 114280 w 19039798"/>
              <a:gd name="connsiteY5" fmla="*/ 2806908 h 12817031"/>
              <a:gd name="connsiteX6" fmla="*/ 1092249 w 19039798"/>
              <a:gd name="connsiteY6" fmla="*/ 4709099 h 12817031"/>
              <a:gd name="connsiteX7" fmla="*/ 2673502 w 19039798"/>
              <a:gd name="connsiteY7" fmla="*/ 5309257 h 12817031"/>
              <a:gd name="connsiteX8" fmla="*/ 4283414 w 19039798"/>
              <a:gd name="connsiteY8" fmla="*/ 11460537 h 12817031"/>
              <a:gd name="connsiteX9" fmla="*/ 4313866 w 19039798"/>
              <a:gd name="connsiteY9" fmla="*/ 11788118 h 12817031"/>
              <a:gd name="connsiteX10" fmla="*/ 4618703 w 19039798"/>
              <a:gd name="connsiteY10" fmla="*/ 11892916 h 12817031"/>
              <a:gd name="connsiteX11" fmla="*/ 4828279 w 19039798"/>
              <a:gd name="connsiteY11" fmla="*/ 12817031 h 12817031"/>
              <a:gd name="connsiteX12" fmla="*/ 5723738 w 19039798"/>
              <a:gd name="connsiteY12" fmla="*/ 12369264 h 12817031"/>
              <a:gd name="connsiteX13" fmla="*/ 5618949 w 19039798"/>
              <a:gd name="connsiteY13" fmla="*/ 11416569 h 12817031"/>
              <a:gd name="connsiteX14" fmla="*/ 5523688 w 19039798"/>
              <a:gd name="connsiteY14" fmla="*/ 11025962 h 12817031"/>
              <a:gd name="connsiteX15" fmla="*/ 6028575 w 19039798"/>
              <a:gd name="connsiteY15" fmla="*/ 10406708 h 12817031"/>
              <a:gd name="connsiteX16" fmla="*/ 6318735 w 19039798"/>
              <a:gd name="connsiteY16" fmla="*/ 10288766 h 12817031"/>
              <a:gd name="connsiteX17" fmla="*/ 5902716 w 19039798"/>
              <a:gd name="connsiteY17" fmla="*/ 9869603 h 12817031"/>
              <a:gd name="connsiteX18" fmla="*/ 6105878 w 19039798"/>
              <a:gd name="connsiteY18" fmla="*/ 9272586 h 12817031"/>
              <a:gd name="connsiteX19" fmla="*/ 6747268 w 19039798"/>
              <a:gd name="connsiteY19" fmla="*/ 8888361 h 12817031"/>
              <a:gd name="connsiteX20" fmla="*/ 6693254 w 19039798"/>
              <a:gd name="connsiteY20" fmla="*/ 8535932 h 12817031"/>
              <a:gd name="connsiteX21" fmla="*/ 7150498 w 19039798"/>
              <a:gd name="connsiteY21" fmla="*/ 8459746 h 12817031"/>
              <a:gd name="connsiteX22" fmla="*/ 7626736 w 19039798"/>
              <a:gd name="connsiteY22" fmla="*/ 8040579 h 12817031"/>
              <a:gd name="connsiteX23" fmla="*/ 7960096 w 19039798"/>
              <a:gd name="connsiteY23" fmla="*/ 7783314 h 12817031"/>
              <a:gd name="connsiteX24" fmla="*/ 8693564 w 19039798"/>
              <a:gd name="connsiteY24" fmla="*/ 7840422 h 12817031"/>
              <a:gd name="connsiteX25" fmla="*/ 10198647 w 19039798"/>
              <a:gd name="connsiteY25" fmla="*/ 6239893 h 12817031"/>
              <a:gd name="connsiteX26" fmla="*/ 10598694 w 19039798"/>
              <a:gd name="connsiteY26" fmla="*/ 6125500 h 12817031"/>
              <a:gd name="connsiteX27" fmla="*/ 11163175 w 19039798"/>
              <a:gd name="connsiteY27" fmla="*/ 5538432 h 12817031"/>
              <a:gd name="connsiteX28" fmla="*/ 11722737 w 19039798"/>
              <a:gd name="connsiteY28" fmla="*/ 5163223 h 12817031"/>
              <a:gd name="connsiteX29" fmla="*/ 12761060 w 19039798"/>
              <a:gd name="connsiteY29" fmla="*/ 4191386 h 12817031"/>
              <a:gd name="connsiteX30" fmla="*/ 13449454 w 19039798"/>
              <a:gd name="connsiteY30" fmla="*/ 3728308 h 12817031"/>
              <a:gd name="connsiteX31" fmla="*/ 14513832 w 19039798"/>
              <a:gd name="connsiteY31" fmla="*/ 3362405 h 12817031"/>
              <a:gd name="connsiteX32" fmla="*/ 15733109 w 19039798"/>
              <a:gd name="connsiteY32" fmla="*/ 3590855 h 12817031"/>
              <a:gd name="connsiteX33" fmla="*/ 16468044 w 19039798"/>
              <a:gd name="connsiteY33" fmla="*/ 3820399 h 12817031"/>
              <a:gd name="connsiteX34" fmla="*/ 17611114 w 19039798"/>
              <a:gd name="connsiteY34" fmla="*/ 3630030 h 12817031"/>
              <a:gd name="connsiteX35" fmla="*/ 18468228 w 19039798"/>
              <a:gd name="connsiteY35" fmla="*/ 4068406 h 12817031"/>
              <a:gd name="connsiteX36" fmla="*/ 19001619 w 19039798"/>
              <a:gd name="connsiteY36" fmla="*/ 4220909 h 12817031"/>
              <a:gd name="connsiteX37" fmla="*/ 19039798 w 19039798"/>
              <a:gd name="connsiteY37" fmla="*/ 3725723 h 12817031"/>
              <a:gd name="connsiteX38" fmla="*/ 17812436 w 19039798"/>
              <a:gd name="connsiteY38" fmla="*/ 3213850 h 12817031"/>
              <a:gd name="connsiteX39" fmla="*/ 16448866 w 19039798"/>
              <a:gd name="connsiteY39" fmla="*/ 3039770 h 12817031"/>
              <a:gd name="connsiteX40" fmla="*/ 15534468 w 19039798"/>
              <a:gd name="connsiteY40" fmla="*/ 3001930 h 12817031"/>
              <a:gd name="connsiteX41" fmla="*/ 14399450 w 19039798"/>
              <a:gd name="connsiteY41" fmla="*/ 2067325 h 12817031"/>
              <a:gd name="connsiteX42" fmla="*/ 14142329 w 19039798"/>
              <a:gd name="connsiteY42" fmla="*/ 1343280 h 12817031"/>
              <a:gd name="connsiteX43" fmla="*/ 14466304 w 19039798"/>
              <a:gd name="connsiteY43" fmla="*/ 0 h 12817031"/>
              <a:gd name="connsiteX44" fmla="*/ 12789754 w 19039798"/>
              <a:gd name="connsiteY44" fmla="*/ 123908 h 12817031"/>
              <a:gd name="connsiteX45" fmla="*/ 11494226 w 19039798"/>
              <a:gd name="connsiteY45" fmla="*/ 533596 h 12817031"/>
              <a:gd name="connsiteX46" fmla="*/ 9512840 w 19039798"/>
              <a:gd name="connsiteY46" fmla="*/ 400195 h 12817031"/>
              <a:gd name="connsiteX47" fmla="*/ 8703182 w 19039798"/>
              <a:gd name="connsiteY47" fmla="*/ 266767 h 12817031"/>
              <a:gd name="connsiteX48" fmla="*/ 8712777 w 19039798"/>
              <a:gd name="connsiteY48" fmla="*/ 866951 h 12817031"/>
              <a:gd name="connsiteX49" fmla="*/ 7941227 w 19039798"/>
              <a:gd name="connsiteY49" fmla="*/ 1009795 h 12817031"/>
              <a:gd name="connsiteX50" fmla="*/ 7684063 w 19039798"/>
              <a:gd name="connsiteY50" fmla="*/ 1686180 h 12817031"/>
              <a:gd name="connsiteX51" fmla="*/ 7826987 w 19039798"/>
              <a:gd name="connsiteY51" fmla="*/ 2400638 h 12817031"/>
              <a:gd name="connsiteX52" fmla="*/ 7642832 w 19039798"/>
              <a:gd name="connsiteY52" fmla="*/ 3343735 h 12817031"/>
              <a:gd name="connsiteX53" fmla="*/ 7392015 w 19039798"/>
              <a:gd name="connsiteY53" fmla="*/ 3880392 h 12817031"/>
              <a:gd name="connsiteX54" fmla="*/ 6083806 w 19039798"/>
              <a:gd name="connsiteY54" fmla="*/ 4791772 h 12817031"/>
              <a:gd name="connsiteX55" fmla="*/ 5690088 w 19039798"/>
              <a:gd name="connsiteY55" fmla="*/ 5484015 h 12817031"/>
              <a:gd name="connsiteX56" fmla="*/ 5740952 w 19039798"/>
              <a:gd name="connsiteY56" fmla="*/ 6335081 h 12817031"/>
              <a:gd name="connsiteX57" fmla="*/ 4693128 w 19039798"/>
              <a:gd name="connsiteY57" fmla="*/ 3816807 h 12817031"/>
              <a:gd name="connsiteX58" fmla="*/ 3785012 w 19039798"/>
              <a:gd name="connsiteY58" fmla="*/ 3457941 h 12817031"/>
              <a:gd name="connsiteX59" fmla="*/ 2988062 w 19039798"/>
              <a:gd name="connsiteY59" fmla="*/ 2848271 h 12817031"/>
              <a:gd name="connsiteX60" fmla="*/ 1921176 w 19039798"/>
              <a:gd name="connsiteY60" fmla="*/ 1511370 h 12817031"/>
              <a:gd name="connsiteX0" fmla="*/ 1921176 w 19039798"/>
              <a:gd name="connsiteY0" fmla="*/ 1511370 h 12817031"/>
              <a:gd name="connsiteX1" fmla="*/ 1121015 w 19039798"/>
              <a:gd name="connsiteY1" fmla="*/ 352185 h 12817031"/>
              <a:gd name="connsiteX2" fmla="*/ 892355 w 19039798"/>
              <a:gd name="connsiteY2" fmla="*/ 704672 h 12817031"/>
              <a:gd name="connsiteX3" fmla="*/ 209614 w 19039798"/>
              <a:gd name="connsiteY3" fmla="*/ 1101622 h 12817031"/>
              <a:gd name="connsiteX4" fmla="*/ 0 w 19039798"/>
              <a:gd name="connsiteY4" fmla="*/ 1806571 h 12817031"/>
              <a:gd name="connsiteX5" fmla="*/ 114280 w 19039798"/>
              <a:gd name="connsiteY5" fmla="*/ 2806908 h 12817031"/>
              <a:gd name="connsiteX6" fmla="*/ 1092249 w 19039798"/>
              <a:gd name="connsiteY6" fmla="*/ 4709099 h 12817031"/>
              <a:gd name="connsiteX7" fmla="*/ 4121479 w 19039798"/>
              <a:gd name="connsiteY7" fmla="*/ 11273140 h 12817031"/>
              <a:gd name="connsiteX8" fmla="*/ 4283414 w 19039798"/>
              <a:gd name="connsiteY8" fmla="*/ 11460537 h 12817031"/>
              <a:gd name="connsiteX9" fmla="*/ 4313866 w 19039798"/>
              <a:gd name="connsiteY9" fmla="*/ 11788118 h 12817031"/>
              <a:gd name="connsiteX10" fmla="*/ 4618703 w 19039798"/>
              <a:gd name="connsiteY10" fmla="*/ 11892916 h 12817031"/>
              <a:gd name="connsiteX11" fmla="*/ 4828279 w 19039798"/>
              <a:gd name="connsiteY11" fmla="*/ 12817031 h 12817031"/>
              <a:gd name="connsiteX12" fmla="*/ 5723738 w 19039798"/>
              <a:gd name="connsiteY12" fmla="*/ 12369264 h 12817031"/>
              <a:gd name="connsiteX13" fmla="*/ 5618949 w 19039798"/>
              <a:gd name="connsiteY13" fmla="*/ 11416569 h 12817031"/>
              <a:gd name="connsiteX14" fmla="*/ 5523688 w 19039798"/>
              <a:gd name="connsiteY14" fmla="*/ 11025962 h 12817031"/>
              <a:gd name="connsiteX15" fmla="*/ 6028575 w 19039798"/>
              <a:gd name="connsiteY15" fmla="*/ 10406708 h 12817031"/>
              <a:gd name="connsiteX16" fmla="*/ 6318735 w 19039798"/>
              <a:gd name="connsiteY16" fmla="*/ 10288766 h 12817031"/>
              <a:gd name="connsiteX17" fmla="*/ 5902716 w 19039798"/>
              <a:gd name="connsiteY17" fmla="*/ 9869603 h 12817031"/>
              <a:gd name="connsiteX18" fmla="*/ 6105878 w 19039798"/>
              <a:gd name="connsiteY18" fmla="*/ 9272586 h 12817031"/>
              <a:gd name="connsiteX19" fmla="*/ 6747268 w 19039798"/>
              <a:gd name="connsiteY19" fmla="*/ 8888361 h 12817031"/>
              <a:gd name="connsiteX20" fmla="*/ 6693254 w 19039798"/>
              <a:gd name="connsiteY20" fmla="*/ 8535932 h 12817031"/>
              <a:gd name="connsiteX21" fmla="*/ 7150498 w 19039798"/>
              <a:gd name="connsiteY21" fmla="*/ 8459746 h 12817031"/>
              <a:gd name="connsiteX22" fmla="*/ 7626736 w 19039798"/>
              <a:gd name="connsiteY22" fmla="*/ 8040579 h 12817031"/>
              <a:gd name="connsiteX23" fmla="*/ 7960096 w 19039798"/>
              <a:gd name="connsiteY23" fmla="*/ 7783314 h 12817031"/>
              <a:gd name="connsiteX24" fmla="*/ 8693564 w 19039798"/>
              <a:gd name="connsiteY24" fmla="*/ 7840422 h 12817031"/>
              <a:gd name="connsiteX25" fmla="*/ 10198647 w 19039798"/>
              <a:gd name="connsiteY25" fmla="*/ 6239893 h 12817031"/>
              <a:gd name="connsiteX26" fmla="*/ 10598694 w 19039798"/>
              <a:gd name="connsiteY26" fmla="*/ 6125500 h 12817031"/>
              <a:gd name="connsiteX27" fmla="*/ 11163175 w 19039798"/>
              <a:gd name="connsiteY27" fmla="*/ 5538432 h 12817031"/>
              <a:gd name="connsiteX28" fmla="*/ 11722737 w 19039798"/>
              <a:gd name="connsiteY28" fmla="*/ 5163223 h 12817031"/>
              <a:gd name="connsiteX29" fmla="*/ 12761060 w 19039798"/>
              <a:gd name="connsiteY29" fmla="*/ 4191386 h 12817031"/>
              <a:gd name="connsiteX30" fmla="*/ 13449454 w 19039798"/>
              <a:gd name="connsiteY30" fmla="*/ 3728308 h 12817031"/>
              <a:gd name="connsiteX31" fmla="*/ 14513832 w 19039798"/>
              <a:gd name="connsiteY31" fmla="*/ 3362405 h 12817031"/>
              <a:gd name="connsiteX32" fmla="*/ 15733109 w 19039798"/>
              <a:gd name="connsiteY32" fmla="*/ 3590855 h 12817031"/>
              <a:gd name="connsiteX33" fmla="*/ 16468044 w 19039798"/>
              <a:gd name="connsiteY33" fmla="*/ 3820399 h 12817031"/>
              <a:gd name="connsiteX34" fmla="*/ 17611114 w 19039798"/>
              <a:gd name="connsiteY34" fmla="*/ 3630030 h 12817031"/>
              <a:gd name="connsiteX35" fmla="*/ 18468228 w 19039798"/>
              <a:gd name="connsiteY35" fmla="*/ 4068406 h 12817031"/>
              <a:gd name="connsiteX36" fmla="*/ 19001619 w 19039798"/>
              <a:gd name="connsiteY36" fmla="*/ 4220909 h 12817031"/>
              <a:gd name="connsiteX37" fmla="*/ 19039798 w 19039798"/>
              <a:gd name="connsiteY37" fmla="*/ 3725723 h 12817031"/>
              <a:gd name="connsiteX38" fmla="*/ 17812436 w 19039798"/>
              <a:gd name="connsiteY38" fmla="*/ 3213850 h 12817031"/>
              <a:gd name="connsiteX39" fmla="*/ 16448866 w 19039798"/>
              <a:gd name="connsiteY39" fmla="*/ 3039770 h 12817031"/>
              <a:gd name="connsiteX40" fmla="*/ 15534468 w 19039798"/>
              <a:gd name="connsiteY40" fmla="*/ 3001930 h 12817031"/>
              <a:gd name="connsiteX41" fmla="*/ 14399450 w 19039798"/>
              <a:gd name="connsiteY41" fmla="*/ 2067325 h 12817031"/>
              <a:gd name="connsiteX42" fmla="*/ 14142329 w 19039798"/>
              <a:gd name="connsiteY42" fmla="*/ 1343280 h 12817031"/>
              <a:gd name="connsiteX43" fmla="*/ 14466304 w 19039798"/>
              <a:gd name="connsiteY43" fmla="*/ 0 h 12817031"/>
              <a:gd name="connsiteX44" fmla="*/ 12789754 w 19039798"/>
              <a:gd name="connsiteY44" fmla="*/ 123908 h 12817031"/>
              <a:gd name="connsiteX45" fmla="*/ 11494226 w 19039798"/>
              <a:gd name="connsiteY45" fmla="*/ 533596 h 12817031"/>
              <a:gd name="connsiteX46" fmla="*/ 9512840 w 19039798"/>
              <a:gd name="connsiteY46" fmla="*/ 400195 h 12817031"/>
              <a:gd name="connsiteX47" fmla="*/ 8703182 w 19039798"/>
              <a:gd name="connsiteY47" fmla="*/ 266767 h 12817031"/>
              <a:gd name="connsiteX48" fmla="*/ 8712777 w 19039798"/>
              <a:gd name="connsiteY48" fmla="*/ 866951 h 12817031"/>
              <a:gd name="connsiteX49" fmla="*/ 7941227 w 19039798"/>
              <a:gd name="connsiteY49" fmla="*/ 1009795 h 12817031"/>
              <a:gd name="connsiteX50" fmla="*/ 7684063 w 19039798"/>
              <a:gd name="connsiteY50" fmla="*/ 1686180 h 12817031"/>
              <a:gd name="connsiteX51" fmla="*/ 7826987 w 19039798"/>
              <a:gd name="connsiteY51" fmla="*/ 2400638 h 12817031"/>
              <a:gd name="connsiteX52" fmla="*/ 7642832 w 19039798"/>
              <a:gd name="connsiteY52" fmla="*/ 3343735 h 12817031"/>
              <a:gd name="connsiteX53" fmla="*/ 7392015 w 19039798"/>
              <a:gd name="connsiteY53" fmla="*/ 3880392 h 12817031"/>
              <a:gd name="connsiteX54" fmla="*/ 6083806 w 19039798"/>
              <a:gd name="connsiteY54" fmla="*/ 4791772 h 12817031"/>
              <a:gd name="connsiteX55" fmla="*/ 5690088 w 19039798"/>
              <a:gd name="connsiteY55" fmla="*/ 5484015 h 12817031"/>
              <a:gd name="connsiteX56" fmla="*/ 5740952 w 19039798"/>
              <a:gd name="connsiteY56" fmla="*/ 6335081 h 12817031"/>
              <a:gd name="connsiteX57" fmla="*/ 4693128 w 19039798"/>
              <a:gd name="connsiteY57" fmla="*/ 3816807 h 12817031"/>
              <a:gd name="connsiteX58" fmla="*/ 3785012 w 19039798"/>
              <a:gd name="connsiteY58" fmla="*/ 3457941 h 12817031"/>
              <a:gd name="connsiteX59" fmla="*/ 2988062 w 19039798"/>
              <a:gd name="connsiteY59" fmla="*/ 2848271 h 12817031"/>
              <a:gd name="connsiteX60" fmla="*/ 1921176 w 19039798"/>
              <a:gd name="connsiteY60" fmla="*/ 1511370 h 12817031"/>
              <a:gd name="connsiteX0" fmla="*/ 1921176 w 19039798"/>
              <a:gd name="connsiteY0" fmla="*/ 1511370 h 12817031"/>
              <a:gd name="connsiteX1" fmla="*/ 1121015 w 19039798"/>
              <a:gd name="connsiteY1" fmla="*/ 352185 h 12817031"/>
              <a:gd name="connsiteX2" fmla="*/ 892355 w 19039798"/>
              <a:gd name="connsiteY2" fmla="*/ 704672 h 12817031"/>
              <a:gd name="connsiteX3" fmla="*/ 209614 w 19039798"/>
              <a:gd name="connsiteY3" fmla="*/ 1101622 h 12817031"/>
              <a:gd name="connsiteX4" fmla="*/ 0 w 19039798"/>
              <a:gd name="connsiteY4" fmla="*/ 1806571 h 12817031"/>
              <a:gd name="connsiteX5" fmla="*/ 114280 w 19039798"/>
              <a:gd name="connsiteY5" fmla="*/ 2806908 h 12817031"/>
              <a:gd name="connsiteX6" fmla="*/ 3797679 w 19039798"/>
              <a:gd name="connsiteY6" fmla="*/ 11015953 h 12817031"/>
              <a:gd name="connsiteX7" fmla="*/ 4121479 w 19039798"/>
              <a:gd name="connsiteY7" fmla="*/ 11273140 h 12817031"/>
              <a:gd name="connsiteX8" fmla="*/ 4283414 w 19039798"/>
              <a:gd name="connsiteY8" fmla="*/ 11460537 h 12817031"/>
              <a:gd name="connsiteX9" fmla="*/ 4313866 w 19039798"/>
              <a:gd name="connsiteY9" fmla="*/ 11788118 h 12817031"/>
              <a:gd name="connsiteX10" fmla="*/ 4618703 w 19039798"/>
              <a:gd name="connsiteY10" fmla="*/ 11892916 h 12817031"/>
              <a:gd name="connsiteX11" fmla="*/ 4828279 w 19039798"/>
              <a:gd name="connsiteY11" fmla="*/ 12817031 h 12817031"/>
              <a:gd name="connsiteX12" fmla="*/ 5723738 w 19039798"/>
              <a:gd name="connsiteY12" fmla="*/ 12369264 h 12817031"/>
              <a:gd name="connsiteX13" fmla="*/ 5618949 w 19039798"/>
              <a:gd name="connsiteY13" fmla="*/ 11416569 h 12817031"/>
              <a:gd name="connsiteX14" fmla="*/ 5523688 w 19039798"/>
              <a:gd name="connsiteY14" fmla="*/ 11025962 h 12817031"/>
              <a:gd name="connsiteX15" fmla="*/ 6028575 w 19039798"/>
              <a:gd name="connsiteY15" fmla="*/ 10406708 h 12817031"/>
              <a:gd name="connsiteX16" fmla="*/ 6318735 w 19039798"/>
              <a:gd name="connsiteY16" fmla="*/ 10288766 h 12817031"/>
              <a:gd name="connsiteX17" fmla="*/ 5902716 w 19039798"/>
              <a:gd name="connsiteY17" fmla="*/ 9869603 h 12817031"/>
              <a:gd name="connsiteX18" fmla="*/ 6105878 w 19039798"/>
              <a:gd name="connsiteY18" fmla="*/ 9272586 h 12817031"/>
              <a:gd name="connsiteX19" fmla="*/ 6747268 w 19039798"/>
              <a:gd name="connsiteY19" fmla="*/ 8888361 h 12817031"/>
              <a:gd name="connsiteX20" fmla="*/ 6693254 w 19039798"/>
              <a:gd name="connsiteY20" fmla="*/ 8535932 h 12817031"/>
              <a:gd name="connsiteX21" fmla="*/ 7150498 w 19039798"/>
              <a:gd name="connsiteY21" fmla="*/ 8459746 h 12817031"/>
              <a:gd name="connsiteX22" fmla="*/ 7626736 w 19039798"/>
              <a:gd name="connsiteY22" fmla="*/ 8040579 h 12817031"/>
              <a:gd name="connsiteX23" fmla="*/ 7960096 w 19039798"/>
              <a:gd name="connsiteY23" fmla="*/ 7783314 h 12817031"/>
              <a:gd name="connsiteX24" fmla="*/ 8693564 w 19039798"/>
              <a:gd name="connsiteY24" fmla="*/ 7840422 h 12817031"/>
              <a:gd name="connsiteX25" fmla="*/ 10198647 w 19039798"/>
              <a:gd name="connsiteY25" fmla="*/ 6239893 h 12817031"/>
              <a:gd name="connsiteX26" fmla="*/ 10598694 w 19039798"/>
              <a:gd name="connsiteY26" fmla="*/ 6125500 h 12817031"/>
              <a:gd name="connsiteX27" fmla="*/ 11163175 w 19039798"/>
              <a:gd name="connsiteY27" fmla="*/ 5538432 h 12817031"/>
              <a:gd name="connsiteX28" fmla="*/ 11722737 w 19039798"/>
              <a:gd name="connsiteY28" fmla="*/ 5163223 h 12817031"/>
              <a:gd name="connsiteX29" fmla="*/ 12761060 w 19039798"/>
              <a:gd name="connsiteY29" fmla="*/ 4191386 h 12817031"/>
              <a:gd name="connsiteX30" fmla="*/ 13449454 w 19039798"/>
              <a:gd name="connsiteY30" fmla="*/ 3728308 h 12817031"/>
              <a:gd name="connsiteX31" fmla="*/ 14513832 w 19039798"/>
              <a:gd name="connsiteY31" fmla="*/ 3362405 h 12817031"/>
              <a:gd name="connsiteX32" fmla="*/ 15733109 w 19039798"/>
              <a:gd name="connsiteY32" fmla="*/ 3590855 h 12817031"/>
              <a:gd name="connsiteX33" fmla="*/ 16468044 w 19039798"/>
              <a:gd name="connsiteY33" fmla="*/ 3820399 h 12817031"/>
              <a:gd name="connsiteX34" fmla="*/ 17611114 w 19039798"/>
              <a:gd name="connsiteY34" fmla="*/ 3630030 h 12817031"/>
              <a:gd name="connsiteX35" fmla="*/ 18468228 w 19039798"/>
              <a:gd name="connsiteY35" fmla="*/ 4068406 h 12817031"/>
              <a:gd name="connsiteX36" fmla="*/ 19001619 w 19039798"/>
              <a:gd name="connsiteY36" fmla="*/ 4220909 h 12817031"/>
              <a:gd name="connsiteX37" fmla="*/ 19039798 w 19039798"/>
              <a:gd name="connsiteY37" fmla="*/ 3725723 h 12817031"/>
              <a:gd name="connsiteX38" fmla="*/ 17812436 w 19039798"/>
              <a:gd name="connsiteY38" fmla="*/ 3213850 h 12817031"/>
              <a:gd name="connsiteX39" fmla="*/ 16448866 w 19039798"/>
              <a:gd name="connsiteY39" fmla="*/ 3039770 h 12817031"/>
              <a:gd name="connsiteX40" fmla="*/ 15534468 w 19039798"/>
              <a:gd name="connsiteY40" fmla="*/ 3001930 h 12817031"/>
              <a:gd name="connsiteX41" fmla="*/ 14399450 w 19039798"/>
              <a:gd name="connsiteY41" fmla="*/ 2067325 h 12817031"/>
              <a:gd name="connsiteX42" fmla="*/ 14142329 w 19039798"/>
              <a:gd name="connsiteY42" fmla="*/ 1343280 h 12817031"/>
              <a:gd name="connsiteX43" fmla="*/ 14466304 w 19039798"/>
              <a:gd name="connsiteY43" fmla="*/ 0 h 12817031"/>
              <a:gd name="connsiteX44" fmla="*/ 12789754 w 19039798"/>
              <a:gd name="connsiteY44" fmla="*/ 123908 h 12817031"/>
              <a:gd name="connsiteX45" fmla="*/ 11494226 w 19039798"/>
              <a:gd name="connsiteY45" fmla="*/ 533596 h 12817031"/>
              <a:gd name="connsiteX46" fmla="*/ 9512840 w 19039798"/>
              <a:gd name="connsiteY46" fmla="*/ 400195 h 12817031"/>
              <a:gd name="connsiteX47" fmla="*/ 8703182 w 19039798"/>
              <a:gd name="connsiteY47" fmla="*/ 266767 h 12817031"/>
              <a:gd name="connsiteX48" fmla="*/ 8712777 w 19039798"/>
              <a:gd name="connsiteY48" fmla="*/ 866951 h 12817031"/>
              <a:gd name="connsiteX49" fmla="*/ 7941227 w 19039798"/>
              <a:gd name="connsiteY49" fmla="*/ 1009795 h 12817031"/>
              <a:gd name="connsiteX50" fmla="*/ 7684063 w 19039798"/>
              <a:gd name="connsiteY50" fmla="*/ 1686180 h 12817031"/>
              <a:gd name="connsiteX51" fmla="*/ 7826987 w 19039798"/>
              <a:gd name="connsiteY51" fmla="*/ 2400638 h 12817031"/>
              <a:gd name="connsiteX52" fmla="*/ 7642832 w 19039798"/>
              <a:gd name="connsiteY52" fmla="*/ 3343735 h 12817031"/>
              <a:gd name="connsiteX53" fmla="*/ 7392015 w 19039798"/>
              <a:gd name="connsiteY53" fmla="*/ 3880392 h 12817031"/>
              <a:gd name="connsiteX54" fmla="*/ 6083806 w 19039798"/>
              <a:gd name="connsiteY54" fmla="*/ 4791772 h 12817031"/>
              <a:gd name="connsiteX55" fmla="*/ 5690088 w 19039798"/>
              <a:gd name="connsiteY55" fmla="*/ 5484015 h 12817031"/>
              <a:gd name="connsiteX56" fmla="*/ 5740952 w 19039798"/>
              <a:gd name="connsiteY56" fmla="*/ 6335081 h 12817031"/>
              <a:gd name="connsiteX57" fmla="*/ 4693128 w 19039798"/>
              <a:gd name="connsiteY57" fmla="*/ 3816807 h 12817031"/>
              <a:gd name="connsiteX58" fmla="*/ 3785012 w 19039798"/>
              <a:gd name="connsiteY58" fmla="*/ 3457941 h 12817031"/>
              <a:gd name="connsiteX59" fmla="*/ 2988062 w 19039798"/>
              <a:gd name="connsiteY59" fmla="*/ 2848271 h 12817031"/>
              <a:gd name="connsiteX60" fmla="*/ 1921176 w 19039798"/>
              <a:gd name="connsiteY60" fmla="*/ 1511370 h 12817031"/>
              <a:gd name="connsiteX0" fmla="*/ 1921176 w 19039798"/>
              <a:gd name="connsiteY0" fmla="*/ 1511370 h 12817031"/>
              <a:gd name="connsiteX1" fmla="*/ 1121015 w 19039798"/>
              <a:gd name="connsiteY1" fmla="*/ 352185 h 12817031"/>
              <a:gd name="connsiteX2" fmla="*/ 892355 w 19039798"/>
              <a:gd name="connsiteY2" fmla="*/ 704672 h 12817031"/>
              <a:gd name="connsiteX3" fmla="*/ 209614 w 19039798"/>
              <a:gd name="connsiteY3" fmla="*/ 1101622 h 12817031"/>
              <a:gd name="connsiteX4" fmla="*/ 0 w 19039798"/>
              <a:gd name="connsiteY4" fmla="*/ 1806571 h 12817031"/>
              <a:gd name="connsiteX5" fmla="*/ 114280 w 19039798"/>
              <a:gd name="connsiteY5" fmla="*/ 2806908 h 12817031"/>
              <a:gd name="connsiteX6" fmla="*/ 2502121 w 19039798"/>
              <a:gd name="connsiteY6" fmla="*/ 8291240 h 12817031"/>
              <a:gd name="connsiteX7" fmla="*/ 4121479 w 19039798"/>
              <a:gd name="connsiteY7" fmla="*/ 11273140 h 12817031"/>
              <a:gd name="connsiteX8" fmla="*/ 4283414 w 19039798"/>
              <a:gd name="connsiteY8" fmla="*/ 11460537 h 12817031"/>
              <a:gd name="connsiteX9" fmla="*/ 4313866 w 19039798"/>
              <a:gd name="connsiteY9" fmla="*/ 11788118 h 12817031"/>
              <a:gd name="connsiteX10" fmla="*/ 4618703 w 19039798"/>
              <a:gd name="connsiteY10" fmla="*/ 11892916 h 12817031"/>
              <a:gd name="connsiteX11" fmla="*/ 4828279 w 19039798"/>
              <a:gd name="connsiteY11" fmla="*/ 12817031 h 12817031"/>
              <a:gd name="connsiteX12" fmla="*/ 5723738 w 19039798"/>
              <a:gd name="connsiteY12" fmla="*/ 12369264 h 12817031"/>
              <a:gd name="connsiteX13" fmla="*/ 5618949 w 19039798"/>
              <a:gd name="connsiteY13" fmla="*/ 11416569 h 12817031"/>
              <a:gd name="connsiteX14" fmla="*/ 5523688 w 19039798"/>
              <a:gd name="connsiteY14" fmla="*/ 11025962 h 12817031"/>
              <a:gd name="connsiteX15" fmla="*/ 6028575 w 19039798"/>
              <a:gd name="connsiteY15" fmla="*/ 10406708 h 12817031"/>
              <a:gd name="connsiteX16" fmla="*/ 6318735 w 19039798"/>
              <a:gd name="connsiteY16" fmla="*/ 10288766 h 12817031"/>
              <a:gd name="connsiteX17" fmla="*/ 5902716 w 19039798"/>
              <a:gd name="connsiteY17" fmla="*/ 9869603 h 12817031"/>
              <a:gd name="connsiteX18" fmla="*/ 6105878 w 19039798"/>
              <a:gd name="connsiteY18" fmla="*/ 9272586 h 12817031"/>
              <a:gd name="connsiteX19" fmla="*/ 6747268 w 19039798"/>
              <a:gd name="connsiteY19" fmla="*/ 8888361 h 12817031"/>
              <a:gd name="connsiteX20" fmla="*/ 6693254 w 19039798"/>
              <a:gd name="connsiteY20" fmla="*/ 8535932 h 12817031"/>
              <a:gd name="connsiteX21" fmla="*/ 7150498 w 19039798"/>
              <a:gd name="connsiteY21" fmla="*/ 8459746 h 12817031"/>
              <a:gd name="connsiteX22" fmla="*/ 7626736 w 19039798"/>
              <a:gd name="connsiteY22" fmla="*/ 8040579 h 12817031"/>
              <a:gd name="connsiteX23" fmla="*/ 7960096 w 19039798"/>
              <a:gd name="connsiteY23" fmla="*/ 7783314 h 12817031"/>
              <a:gd name="connsiteX24" fmla="*/ 8693564 w 19039798"/>
              <a:gd name="connsiteY24" fmla="*/ 7840422 h 12817031"/>
              <a:gd name="connsiteX25" fmla="*/ 10198647 w 19039798"/>
              <a:gd name="connsiteY25" fmla="*/ 6239893 h 12817031"/>
              <a:gd name="connsiteX26" fmla="*/ 10598694 w 19039798"/>
              <a:gd name="connsiteY26" fmla="*/ 6125500 h 12817031"/>
              <a:gd name="connsiteX27" fmla="*/ 11163175 w 19039798"/>
              <a:gd name="connsiteY27" fmla="*/ 5538432 h 12817031"/>
              <a:gd name="connsiteX28" fmla="*/ 11722737 w 19039798"/>
              <a:gd name="connsiteY28" fmla="*/ 5163223 h 12817031"/>
              <a:gd name="connsiteX29" fmla="*/ 12761060 w 19039798"/>
              <a:gd name="connsiteY29" fmla="*/ 4191386 h 12817031"/>
              <a:gd name="connsiteX30" fmla="*/ 13449454 w 19039798"/>
              <a:gd name="connsiteY30" fmla="*/ 3728308 h 12817031"/>
              <a:gd name="connsiteX31" fmla="*/ 14513832 w 19039798"/>
              <a:gd name="connsiteY31" fmla="*/ 3362405 h 12817031"/>
              <a:gd name="connsiteX32" fmla="*/ 15733109 w 19039798"/>
              <a:gd name="connsiteY32" fmla="*/ 3590855 h 12817031"/>
              <a:gd name="connsiteX33" fmla="*/ 16468044 w 19039798"/>
              <a:gd name="connsiteY33" fmla="*/ 3820399 h 12817031"/>
              <a:gd name="connsiteX34" fmla="*/ 17611114 w 19039798"/>
              <a:gd name="connsiteY34" fmla="*/ 3630030 h 12817031"/>
              <a:gd name="connsiteX35" fmla="*/ 18468228 w 19039798"/>
              <a:gd name="connsiteY35" fmla="*/ 4068406 h 12817031"/>
              <a:gd name="connsiteX36" fmla="*/ 19001619 w 19039798"/>
              <a:gd name="connsiteY36" fmla="*/ 4220909 h 12817031"/>
              <a:gd name="connsiteX37" fmla="*/ 19039798 w 19039798"/>
              <a:gd name="connsiteY37" fmla="*/ 3725723 h 12817031"/>
              <a:gd name="connsiteX38" fmla="*/ 17812436 w 19039798"/>
              <a:gd name="connsiteY38" fmla="*/ 3213850 h 12817031"/>
              <a:gd name="connsiteX39" fmla="*/ 16448866 w 19039798"/>
              <a:gd name="connsiteY39" fmla="*/ 3039770 h 12817031"/>
              <a:gd name="connsiteX40" fmla="*/ 15534468 w 19039798"/>
              <a:gd name="connsiteY40" fmla="*/ 3001930 h 12817031"/>
              <a:gd name="connsiteX41" fmla="*/ 14399450 w 19039798"/>
              <a:gd name="connsiteY41" fmla="*/ 2067325 h 12817031"/>
              <a:gd name="connsiteX42" fmla="*/ 14142329 w 19039798"/>
              <a:gd name="connsiteY42" fmla="*/ 1343280 h 12817031"/>
              <a:gd name="connsiteX43" fmla="*/ 14466304 w 19039798"/>
              <a:gd name="connsiteY43" fmla="*/ 0 h 12817031"/>
              <a:gd name="connsiteX44" fmla="*/ 12789754 w 19039798"/>
              <a:gd name="connsiteY44" fmla="*/ 123908 h 12817031"/>
              <a:gd name="connsiteX45" fmla="*/ 11494226 w 19039798"/>
              <a:gd name="connsiteY45" fmla="*/ 533596 h 12817031"/>
              <a:gd name="connsiteX46" fmla="*/ 9512840 w 19039798"/>
              <a:gd name="connsiteY46" fmla="*/ 400195 h 12817031"/>
              <a:gd name="connsiteX47" fmla="*/ 8703182 w 19039798"/>
              <a:gd name="connsiteY47" fmla="*/ 266767 h 12817031"/>
              <a:gd name="connsiteX48" fmla="*/ 8712777 w 19039798"/>
              <a:gd name="connsiteY48" fmla="*/ 866951 h 12817031"/>
              <a:gd name="connsiteX49" fmla="*/ 7941227 w 19039798"/>
              <a:gd name="connsiteY49" fmla="*/ 1009795 h 12817031"/>
              <a:gd name="connsiteX50" fmla="*/ 7684063 w 19039798"/>
              <a:gd name="connsiteY50" fmla="*/ 1686180 h 12817031"/>
              <a:gd name="connsiteX51" fmla="*/ 7826987 w 19039798"/>
              <a:gd name="connsiteY51" fmla="*/ 2400638 h 12817031"/>
              <a:gd name="connsiteX52" fmla="*/ 7642832 w 19039798"/>
              <a:gd name="connsiteY52" fmla="*/ 3343735 h 12817031"/>
              <a:gd name="connsiteX53" fmla="*/ 7392015 w 19039798"/>
              <a:gd name="connsiteY53" fmla="*/ 3880392 h 12817031"/>
              <a:gd name="connsiteX54" fmla="*/ 6083806 w 19039798"/>
              <a:gd name="connsiteY54" fmla="*/ 4791772 h 12817031"/>
              <a:gd name="connsiteX55" fmla="*/ 5690088 w 19039798"/>
              <a:gd name="connsiteY55" fmla="*/ 5484015 h 12817031"/>
              <a:gd name="connsiteX56" fmla="*/ 5740952 w 19039798"/>
              <a:gd name="connsiteY56" fmla="*/ 6335081 h 12817031"/>
              <a:gd name="connsiteX57" fmla="*/ 4693128 w 19039798"/>
              <a:gd name="connsiteY57" fmla="*/ 3816807 h 12817031"/>
              <a:gd name="connsiteX58" fmla="*/ 3785012 w 19039798"/>
              <a:gd name="connsiteY58" fmla="*/ 3457941 h 12817031"/>
              <a:gd name="connsiteX59" fmla="*/ 2988062 w 19039798"/>
              <a:gd name="connsiteY59" fmla="*/ 2848271 h 12817031"/>
              <a:gd name="connsiteX60" fmla="*/ 1921176 w 19039798"/>
              <a:gd name="connsiteY60" fmla="*/ 1511370 h 12817031"/>
              <a:gd name="connsiteX0" fmla="*/ 1921176 w 19039798"/>
              <a:gd name="connsiteY0" fmla="*/ 1511370 h 12817031"/>
              <a:gd name="connsiteX1" fmla="*/ 1121015 w 19039798"/>
              <a:gd name="connsiteY1" fmla="*/ 352185 h 12817031"/>
              <a:gd name="connsiteX2" fmla="*/ 892355 w 19039798"/>
              <a:gd name="connsiteY2" fmla="*/ 704672 h 12817031"/>
              <a:gd name="connsiteX3" fmla="*/ 209614 w 19039798"/>
              <a:gd name="connsiteY3" fmla="*/ 1101622 h 12817031"/>
              <a:gd name="connsiteX4" fmla="*/ 0 w 19039798"/>
              <a:gd name="connsiteY4" fmla="*/ 1806571 h 12817031"/>
              <a:gd name="connsiteX5" fmla="*/ 114280 w 19039798"/>
              <a:gd name="connsiteY5" fmla="*/ 2806908 h 12817031"/>
              <a:gd name="connsiteX6" fmla="*/ 2502121 w 19039798"/>
              <a:gd name="connsiteY6" fmla="*/ 8291240 h 12817031"/>
              <a:gd name="connsiteX7" fmla="*/ 3605830 w 19039798"/>
              <a:gd name="connsiteY7" fmla="*/ 10616304 h 12817031"/>
              <a:gd name="connsiteX8" fmla="*/ 4121479 w 19039798"/>
              <a:gd name="connsiteY8" fmla="*/ 11273140 h 12817031"/>
              <a:gd name="connsiteX9" fmla="*/ 4283414 w 19039798"/>
              <a:gd name="connsiteY9" fmla="*/ 11460537 h 12817031"/>
              <a:gd name="connsiteX10" fmla="*/ 4313866 w 19039798"/>
              <a:gd name="connsiteY10" fmla="*/ 11788118 h 12817031"/>
              <a:gd name="connsiteX11" fmla="*/ 4618703 w 19039798"/>
              <a:gd name="connsiteY11" fmla="*/ 11892916 h 12817031"/>
              <a:gd name="connsiteX12" fmla="*/ 4828279 w 19039798"/>
              <a:gd name="connsiteY12" fmla="*/ 12817031 h 12817031"/>
              <a:gd name="connsiteX13" fmla="*/ 5723738 w 19039798"/>
              <a:gd name="connsiteY13" fmla="*/ 12369264 h 12817031"/>
              <a:gd name="connsiteX14" fmla="*/ 5618949 w 19039798"/>
              <a:gd name="connsiteY14" fmla="*/ 11416569 h 12817031"/>
              <a:gd name="connsiteX15" fmla="*/ 5523688 w 19039798"/>
              <a:gd name="connsiteY15" fmla="*/ 11025962 h 12817031"/>
              <a:gd name="connsiteX16" fmla="*/ 6028575 w 19039798"/>
              <a:gd name="connsiteY16" fmla="*/ 10406708 h 12817031"/>
              <a:gd name="connsiteX17" fmla="*/ 6318735 w 19039798"/>
              <a:gd name="connsiteY17" fmla="*/ 10288766 h 12817031"/>
              <a:gd name="connsiteX18" fmla="*/ 5902716 w 19039798"/>
              <a:gd name="connsiteY18" fmla="*/ 9869603 h 12817031"/>
              <a:gd name="connsiteX19" fmla="*/ 6105878 w 19039798"/>
              <a:gd name="connsiteY19" fmla="*/ 9272586 h 12817031"/>
              <a:gd name="connsiteX20" fmla="*/ 6747268 w 19039798"/>
              <a:gd name="connsiteY20" fmla="*/ 8888361 h 12817031"/>
              <a:gd name="connsiteX21" fmla="*/ 6693254 w 19039798"/>
              <a:gd name="connsiteY21" fmla="*/ 8535932 h 12817031"/>
              <a:gd name="connsiteX22" fmla="*/ 7150498 w 19039798"/>
              <a:gd name="connsiteY22" fmla="*/ 8459746 h 12817031"/>
              <a:gd name="connsiteX23" fmla="*/ 7626736 w 19039798"/>
              <a:gd name="connsiteY23" fmla="*/ 8040579 h 12817031"/>
              <a:gd name="connsiteX24" fmla="*/ 7960096 w 19039798"/>
              <a:gd name="connsiteY24" fmla="*/ 7783314 h 12817031"/>
              <a:gd name="connsiteX25" fmla="*/ 8693564 w 19039798"/>
              <a:gd name="connsiteY25" fmla="*/ 7840422 h 12817031"/>
              <a:gd name="connsiteX26" fmla="*/ 10198647 w 19039798"/>
              <a:gd name="connsiteY26" fmla="*/ 6239893 h 12817031"/>
              <a:gd name="connsiteX27" fmla="*/ 10598694 w 19039798"/>
              <a:gd name="connsiteY27" fmla="*/ 6125500 h 12817031"/>
              <a:gd name="connsiteX28" fmla="*/ 11163175 w 19039798"/>
              <a:gd name="connsiteY28" fmla="*/ 5538432 h 12817031"/>
              <a:gd name="connsiteX29" fmla="*/ 11722737 w 19039798"/>
              <a:gd name="connsiteY29" fmla="*/ 5163223 h 12817031"/>
              <a:gd name="connsiteX30" fmla="*/ 12761060 w 19039798"/>
              <a:gd name="connsiteY30" fmla="*/ 4191386 h 12817031"/>
              <a:gd name="connsiteX31" fmla="*/ 13449454 w 19039798"/>
              <a:gd name="connsiteY31" fmla="*/ 3728308 h 12817031"/>
              <a:gd name="connsiteX32" fmla="*/ 14513832 w 19039798"/>
              <a:gd name="connsiteY32" fmla="*/ 3362405 h 12817031"/>
              <a:gd name="connsiteX33" fmla="*/ 15733109 w 19039798"/>
              <a:gd name="connsiteY33" fmla="*/ 3590855 h 12817031"/>
              <a:gd name="connsiteX34" fmla="*/ 16468044 w 19039798"/>
              <a:gd name="connsiteY34" fmla="*/ 3820399 h 12817031"/>
              <a:gd name="connsiteX35" fmla="*/ 17611114 w 19039798"/>
              <a:gd name="connsiteY35" fmla="*/ 3630030 h 12817031"/>
              <a:gd name="connsiteX36" fmla="*/ 18468228 w 19039798"/>
              <a:gd name="connsiteY36" fmla="*/ 4068406 h 12817031"/>
              <a:gd name="connsiteX37" fmla="*/ 19001619 w 19039798"/>
              <a:gd name="connsiteY37" fmla="*/ 4220909 h 12817031"/>
              <a:gd name="connsiteX38" fmla="*/ 19039798 w 19039798"/>
              <a:gd name="connsiteY38" fmla="*/ 3725723 h 12817031"/>
              <a:gd name="connsiteX39" fmla="*/ 17812436 w 19039798"/>
              <a:gd name="connsiteY39" fmla="*/ 3213850 h 12817031"/>
              <a:gd name="connsiteX40" fmla="*/ 16448866 w 19039798"/>
              <a:gd name="connsiteY40" fmla="*/ 3039770 h 12817031"/>
              <a:gd name="connsiteX41" fmla="*/ 15534468 w 19039798"/>
              <a:gd name="connsiteY41" fmla="*/ 3001930 h 12817031"/>
              <a:gd name="connsiteX42" fmla="*/ 14399450 w 19039798"/>
              <a:gd name="connsiteY42" fmla="*/ 2067325 h 12817031"/>
              <a:gd name="connsiteX43" fmla="*/ 14142329 w 19039798"/>
              <a:gd name="connsiteY43" fmla="*/ 1343280 h 12817031"/>
              <a:gd name="connsiteX44" fmla="*/ 14466304 w 19039798"/>
              <a:gd name="connsiteY44" fmla="*/ 0 h 12817031"/>
              <a:gd name="connsiteX45" fmla="*/ 12789754 w 19039798"/>
              <a:gd name="connsiteY45" fmla="*/ 123908 h 12817031"/>
              <a:gd name="connsiteX46" fmla="*/ 11494226 w 19039798"/>
              <a:gd name="connsiteY46" fmla="*/ 533596 h 12817031"/>
              <a:gd name="connsiteX47" fmla="*/ 9512840 w 19039798"/>
              <a:gd name="connsiteY47" fmla="*/ 400195 h 12817031"/>
              <a:gd name="connsiteX48" fmla="*/ 8703182 w 19039798"/>
              <a:gd name="connsiteY48" fmla="*/ 266767 h 12817031"/>
              <a:gd name="connsiteX49" fmla="*/ 8712777 w 19039798"/>
              <a:gd name="connsiteY49" fmla="*/ 866951 h 12817031"/>
              <a:gd name="connsiteX50" fmla="*/ 7941227 w 19039798"/>
              <a:gd name="connsiteY50" fmla="*/ 1009795 h 12817031"/>
              <a:gd name="connsiteX51" fmla="*/ 7684063 w 19039798"/>
              <a:gd name="connsiteY51" fmla="*/ 1686180 h 12817031"/>
              <a:gd name="connsiteX52" fmla="*/ 7826987 w 19039798"/>
              <a:gd name="connsiteY52" fmla="*/ 2400638 h 12817031"/>
              <a:gd name="connsiteX53" fmla="*/ 7642832 w 19039798"/>
              <a:gd name="connsiteY53" fmla="*/ 3343735 h 12817031"/>
              <a:gd name="connsiteX54" fmla="*/ 7392015 w 19039798"/>
              <a:gd name="connsiteY54" fmla="*/ 3880392 h 12817031"/>
              <a:gd name="connsiteX55" fmla="*/ 6083806 w 19039798"/>
              <a:gd name="connsiteY55" fmla="*/ 4791772 h 12817031"/>
              <a:gd name="connsiteX56" fmla="*/ 5690088 w 19039798"/>
              <a:gd name="connsiteY56" fmla="*/ 5484015 h 12817031"/>
              <a:gd name="connsiteX57" fmla="*/ 5740952 w 19039798"/>
              <a:gd name="connsiteY57" fmla="*/ 6335081 h 12817031"/>
              <a:gd name="connsiteX58" fmla="*/ 4693128 w 19039798"/>
              <a:gd name="connsiteY58" fmla="*/ 3816807 h 12817031"/>
              <a:gd name="connsiteX59" fmla="*/ 3785012 w 19039798"/>
              <a:gd name="connsiteY59" fmla="*/ 3457941 h 12817031"/>
              <a:gd name="connsiteX60" fmla="*/ 2988062 w 19039798"/>
              <a:gd name="connsiteY60" fmla="*/ 2848271 h 12817031"/>
              <a:gd name="connsiteX61" fmla="*/ 1921176 w 19039798"/>
              <a:gd name="connsiteY61" fmla="*/ 1511370 h 12817031"/>
              <a:gd name="connsiteX0" fmla="*/ 1921176 w 19039798"/>
              <a:gd name="connsiteY0" fmla="*/ 1511370 h 12817031"/>
              <a:gd name="connsiteX1" fmla="*/ 1121015 w 19039798"/>
              <a:gd name="connsiteY1" fmla="*/ 352185 h 12817031"/>
              <a:gd name="connsiteX2" fmla="*/ 892355 w 19039798"/>
              <a:gd name="connsiteY2" fmla="*/ 704672 h 12817031"/>
              <a:gd name="connsiteX3" fmla="*/ 209614 w 19039798"/>
              <a:gd name="connsiteY3" fmla="*/ 1101622 h 12817031"/>
              <a:gd name="connsiteX4" fmla="*/ 0 w 19039798"/>
              <a:gd name="connsiteY4" fmla="*/ 1806571 h 12817031"/>
              <a:gd name="connsiteX5" fmla="*/ 114280 w 19039798"/>
              <a:gd name="connsiteY5" fmla="*/ 2806908 h 12817031"/>
              <a:gd name="connsiteX6" fmla="*/ 2502121 w 19039798"/>
              <a:gd name="connsiteY6" fmla="*/ 8291240 h 12817031"/>
              <a:gd name="connsiteX7" fmla="*/ 2596057 w 19039798"/>
              <a:gd name="connsiteY7" fmla="*/ 9549284 h 12817031"/>
              <a:gd name="connsiteX8" fmla="*/ 4121479 w 19039798"/>
              <a:gd name="connsiteY8" fmla="*/ 11273140 h 12817031"/>
              <a:gd name="connsiteX9" fmla="*/ 4283414 w 19039798"/>
              <a:gd name="connsiteY9" fmla="*/ 11460537 h 12817031"/>
              <a:gd name="connsiteX10" fmla="*/ 4313866 w 19039798"/>
              <a:gd name="connsiteY10" fmla="*/ 11788118 h 12817031"/>
              <a:gd name="connsiteX11" fmla="*/ 4618703 w 19039798"/>
              <a:gd name="connsiteY11" fmla="*/ 11892916 h 12817031"/>
              <a:gd name="connsiteX12" fmla="*/ 4828279 w 19039798"/>
              <a:gd name="connsiteY12" fmla="*/ 12817031 h 12817031"/>
              <a:gd name="connsiteX13" fmla="*/ 5723738 w 19039798"/>
              <a:gd name="connsiteY13" fmla="*/ 12369264 h 12817031"/>
              <a:gd name="connsiteX14" fmla="*/ 5618949 w 19039798"/>
              <a:gd name="connsiteY14" fmla="*/ 11416569 h 12817031"/>
              <a:gd name="connsiteX15" fmla="*/ 5523688 w 19039798"/>
              <a:gd name="connsiteY15" fmla="*/ 11025962 h 12817031"/>
              <a:gd name="connsiteX16" fmla="*/ 6028575 w 19039798"/>
              <a:gd name="connsiteY16" fmla="*/ 10406708 h 12817031"/>
              <a:gd name="connsiteX17" fmla="*/ 6318735 w 19039798"/>
              <a:gd name="connsiteY17" fmla="*/ 10288766 h 12817031"/>
              <a:gd name="connsiteX18" fmla="*/ 5902716 w 19039798"/>
              <a:gd name="connsiteY18" fmla="*/ 9869603 h 12817031"/>
              <a:gd name="connsiteX19" fmla="*/ 6105878 w 19039798"/>
              <a:gd name="connsiteY19" fmla="*/ 9272586 h 12817031"/>
              <a:gd name="connsiteX20" fmla="*/ 6747268 w 19039798"/>
              <a:gd name="connsiteY20" fmla="*/ 8888361 h 12817031"/>
              <a:gd name="connsiteX21" fmla="*/ 6693254 w 19039798"/>
              <a:gd name="connsiteY21" fmla="*/ 8535932 h 12817031"/>
              <a:gd name="connsiteX22" fmla="*/ 7150498 w 19039798"/>
              <a:gd name="connsiteY22" fmla="*/ 8459746 h 12817031"/>
              <a:gd name="connsiteX23" fmla="*/ 7626736 w 19039798"/>
              <a:gd name="connsiteY23" fmla="*/ 8040579 h 12817031"/>
              <a:gd name="connsiteX24" fmla="*/ 7960096 w 19039798"/>
              <a:gd name="connsiteY24" fmla="*/ 7783314 h 12817031"/>
              <a:gd name="connsiteX25" fmla="*/ 8693564 w 19039798"/>
              <a:gd name="connsiteY25" fmla="*/ 7840422 h 12817031"/>
              <a:gd name="connsiteX26" fmla="*/ 10198647 w 19039798"/>
              <a:gd name="connsiteY26" fmla="*/ 6239893 h 12817031"/>
              <a:gd name="connsiteX27" fmla="*/ 10598694 w 19039798"/>
              <a:gd name="connsiteY27" fmla="*/ 6125500 h 12817031"/>
              <a:gd name="connsiteX28" fmla="*/ 11163175 w 19039798"/>
              <a:gd name="connsiteY28" fmla="*/ 5538432 h 12817031"/>
              <a:gd name="connsiteX29" fmla="*/ 11722737 w 19039798"/>
              <a:gd name="connsiteY29" fmla="*/ 5163223 h 12817031"/>
              <a:gd name="connsiteX30" fmla="*/ 12761060 w 19039798"/>
              <a:gd name="connsiteY30" fmla="*/ 4191386 h 12817031"/>
              <a:gd name="connsiteX31" fmla="*/ 13449454 w 19039798"/>
              <a:gd name="connsiteY31" fmla="*/ 3728308 h 12817031"/>
              <a:gd name="connsiteX32" fmla="*/ 14513832 w 19039798"/>
              <a:gd name="connsiteY32" fmla="*/ 3362405 h 12817031"/>
              <a:gd name="connsiteX33" fmla="*/ 15733109 w 19039798"/>
              <a:gd name="connsiteY33" fmla="*/ 3590855 h 12817031"/>
              <a:gd name="connsiteX34" fmla="*/ 16468044 w 19039798"/>
              <a:gd name="connsiteY34" fmla="*/ 3820399 h 12817031"/>
              <a:gd name="connsiteX35" fmla="*/ 17611114 w 19039798"/>
              <a:gd name="connsiteY35" fmla="*/ 3630030 h 12817031"/>
              <a:gd name="connsiteX36" fmla="*/ 18468228 w 19039798"/>
              <a:gd name="connsiteY36" fmla="*/ 4068406 h 12817031"/>
              <a:gd name="connsiteX37" fmla="*/ 19001619 w 19039798"/>
              <a:gd name="connsiteY37" fmla="*/ 4220909 h 12817031"/>
              <a:gd name="connsiteX38" fmla="*/ 19039798 w 19039798"/>
              <a:gd name="connsiteY38" fmla="*/ 3725723 h 12817031"/>
              <a:gd name="connsiteX39" fmla="*/ 17812436 w 19039798"/>
              <a:gd name="connsiteY39" fmla="*/ 3213850 h 12817031"/>
              <a:gd name="connsiteX40" fmla="*/ 16448866 w 19039798"/>
              <a:gd name="connsiteY40" fmla="*/ 3039770 h 12817031"/>
              <a:gd name="connsiteX41" fmla="*/ 15534468 w 19039798"/>
              <a:gd name="connsiteY41" fmla="*/ 3001930 h 12817031"/>
              <a:gd name="connsiteX42" fmla="*/ 14399450 w 19039798"/>
              <a:gd name="connsiteY42" fmla="*/ 2067325 h 12817031"/>
              <a:gd name="connsiteX43" fmla="*/ 14142329 w 19039798"/>
              <a:gd name="connsiteY43" fmla="*/ 1343280 h 12817031"/>
              <a:gd name="connsiteX44" fmla="*/ 14466304 w 19039798"/>
              <a:gd name="connsiteY44" fmla="*/ 0 h 12817031"/>
              <a:gd name="connsiteX45" fmla="*/ 12789754 w 19039798"/>
              <a:gd name="connsiteY45" fmla="*/ 123908 h 12817031"/>
              <a:gd name="connsiteX46" fmla="*/ 11494226 w 19039798"/>
              <a:gd name="connsiteY46" fmla="*/ 533596 h 12817031"/>
              <a:gd name="connsiteX47" fmla="*/ 9512840 w 19039798"/>
              <a:gd name="connsiteY47" fmla="*/ 400195 h 12817031"/>
              <a:gd name="connsiteX48" fmla="*/ 8703182 w 19039798"/>
              <a:gd name="connsiteY48" fmla="*/ 266767 h 12817031"/>
              <a:gd name="connsiteX49" fmla="*/ 8712777 w 19039798"/>
              <a:gd name="connsiteY49" fmla="*/ 866951 h 12817031"/>
              <a:gd name="connsiteX50" fmla="*/ 7941227 w 19039798"/>
              <a:gd name="connsiteY50" fmla="*/ 1009795 h 12817031"/>
              <a:gd name="connsiteX51" fmla="*/ 7684063 w 19039798"/>
              <a:gd name="connsiteY51" fmla="*/ 1686180 h 12817031"/>
              <a:gd name="connsiteX52" fmla="*/ 7826987 w 19039798"/>
              <a:gd name="connsiteY52" fmla="*/ 2400638 h 12817031"/>
              <a:gd name="connsiteX53" fmla="*/ 7642832 w 19039798"/>
              <a:gd name="connsiteY53" fmla="*/ 3343735 h 12817031"/>
              <a:gd name="connsiteX54" fmla="*/ 7392015 w 19039798"/>
              <a:gd name="connsiteY54" fmla="*/ 3880392 h 12817031"/>
              <a:gd name="connsiteX55" fmla="*/ 6083806 w 19039798"/>
              <a:gd name="connsiteY55" fmla="*/ 4791772 h 12817031"/>
              <a:gd name="connsiteX56" fmla="*/ 5690088 w 19039798"/>
              <a:gd name="connsiteY56" fmla="*/ 5484015 h 12817031"/>
              <a:gd name="connsiteX57" fmla="*/ 5740952 w 19039798"/>
              <a:gd name="connsiteY57" fmla="*/ 6335081 h 12817031"/>
              <a:gd name="connsiteX58" fmla="*/ 4693128 w 19039798"/>
              <a:gd name="connsiteY58" fmla="*/ 3816807 h 12817031"/>
              <a:gd name="connsiteX59" fmla="*/ 3785012 w 19039798"/>
              <a:gd name="connsiteY59" fmla="*/ 3457941 h 12817031"/>
              <a:gd name="connsiteX60" fmla="*/ 2988062 w 19039798"/>
              <a:gd name="connsiteY60" fmla="*/ 2848271 h 12817031"/>
              <a:gd name="connsiteX61" fmla="*/ 1921176 w 19039798"/>
              <a:gd name="connsiteY61" fmla="*/ 1511370 h 12817031"/>
              <a:gd name="connsiteX0" fmla="*/ 1921176 w 19039798"/>
              <a:gd name="connsiteY0" fmla="*/ 1511370 h 12817031"/>
              <a:gd name="connsiteX1" fmla="*/ 1121015 w 19039798"/>
              <a:gd name="connsiteY1" fmla="*/ 352185 h 12817031"/>
              <a:gd name="connsiteX2" fmla="*/ 892355 w 19039798"/>
              <a:gd name="connsiteY2" fmla="*/ 704672 h 12817031"/>
              <a:gd name="connsiteX3" fmla="*/ 209614 w 19039798"/>
              <a:gd name="connsiteY3" fmla="*/ 1101622 h 12817031"/>
              <a:gd name="connsiteX4" fmla="*/ 0 w 19039798"/>
              <a:gd name="connsiteY4" fmla="*/ 1806571 h 12817031"/>
              <a:gd name="connsiteX5" fmla="*/ 114280 w 19039798"/>
              <a:gd name="connsiteY5" fmla="*/ 2806908 h 12817031"/>
              <a:gd name="connsiteX6" fmla="*/ 2502121 w 19039798"/>
              <a:gd name="connsiteY6" fmla="*/ 8291240 h 12817031"/>
              <a:gd name="connsiteX7" fmla="*/ 2596057 w 19039798"/>
              <a:gd name="connsiteY7" fmla="*/ 9549284 h 12817031"/>
              <a:gd name="connsiteX8" fmla="*/ 3929719 w 19039798"/>
              <a:gd name="connsiteY8" fmla="*/ 11111707 h 12817031"/>
              <a:gd name="connsiteX9" fmla="*/ 4121479 w 19039798"/>
              <a:gd name="connsiteY9" fmla="*/ 11273140 h 12817031"/>
              <a:gd name="connsiteX10" fmla="*/ 4283414 w 19039798"/>
              <a:gd name="connsiteY10" fmla="*/ 11460537 h 12817031"/>
              <a:gd name="connsiteX11" fmla="*/ 4313866 w 19039798"/>
              <a:gd name="connsiteY11" fmla="*/ 11788118 h 12817031"/>
              <a:gd name="connsiteX12" fmla="*/ 4618703 w 19039798"/>
              <a:gd name="connsiteY12" fmla="*/ 11892916 h 12817031"/>
              <a:gd name="connsiteX13" fmla="*/ 4828279 w 19039798"/>
              <a:gd name="connsiteY13" fmla="*/ 12817031 h 12817031"/>
              <a:gd name="connsiteX14" fmla="*/ 5723738 w 19039798"/>
              <a:gd name="connsiteY14" fmla="*/ 12369264 h 12817031"/>
              <a:gd name="connsiteX15" fmla="*/ 5618949 w 19039798"/>
              <a:gd name="connsiteY15" fmla="*/ 11416569 h 12817031"/>
              <a:gd name="connsiteX16" fmla="*/ 5523688 w 19039798"/>
              <a:gd name="connsiteY16" fmla="*/ 11025962 h 12817031"/>
              <a:gd name="connsiteX17" fmla="*/ 6028575 w 19039798"/>
              <a:gd name="connsiteY17" fmla="*/ 10406708 h 12817031"/>
              <a:gd name="connsiteX18" fmla="*/ 6318735 w 19039798"/>
              <a:gd name="connsiteY18" fmla="*/ 10288766 h 12817031"/>
              <a:gd name="connsiteX19" fmla="*/ 5902716 w 19039798"/>
              <a:gd name="connsiteY19" fmla="*/ 9869603 h 12817031"/>
              <a:gd name="connsiteX20" fmla="*/ 6105878 w 19039798"/>
              <a:gd name="connsiteY20" fmla="*/ 9272586 h 12817031"/>
              <a:gd name="connsiteX21" fmla="*/ 6747268 w 19039798"/>
              <a:gd name="connsiteY21" fmla="*/ 8888361 h 12817031"/>
              <a:gd name="connsiteX22" fmla="*/ 6693254 w 19039798"/>
              <a:gd name="connsiteY22" fmla="*/ 8535932 h 12817031"/>
              <a:gd name="connsiteX23" fmla="*/ 7150498 w 19039798"/>
              <a:gd name="connsiteY23" fmla="*/ 8459746 h 12817031"/>
              <a:gd name="connsiteX24" fmla="*/ 7626736 w 19039798"/>
              <a:gd name="connsiteY24" fmla="*/ 8040579 h 12817031"/>
              <a:gd name="connsiteX25" fmla="*/ 7960096 w 19039798"/>
              <a:gd name="connsiteY25" fmla="*/ 7783314 h 12817031"/>
              <a:gd name="connsiteX26" fmla="*/ 8693564 w 19039798"/>
              <a:gd name="connsiteY26" fmla="*/ 7840422 h 12817031"/>
              <a:gd name="connsiteX27" fmla="*/ 10198647 w 19039798"/>
              <a:gd name="connsiteY27" fmla="*/ 6239893 h 12817031"/>
              <a:gd name="connsiteX28" fmla="*/ 10598694 w 19039798"/>
              <a:gd name="connsiteY28" fmla="*/ 6125500 h 12817031"/>
              <a:gd name="connsiteX29" fmla="*/ 11163175 w 19039798"/>
              <a:gd name="connsiteY29" fmla="*/ 5538432 h 12817031"/>
              <a:gd name="connsiteX30" fmla="*/ 11722737 w 19039798"/>
              <a:gd name="connsiteY30" fmla="*/ 5163223 h 12817031"/>
              <a:gd name="connsiteX31" fmla="*/ 12761060 w 19039798"/>
              <a:gd name="connsiteY31" fmla="*/ 4191386 h 12817031"/>
              <a:gd name="connsiteX32" fmla="*/ 13449454 w 19039798"/>
              <a:gd name="connsiteY32" fmla="*/ 3728308 h 12817031"/>
              <a:gd name="connsiteX33" fmla="*/ 14513832 w 19039798"/>
              <a:gd name="connsiteY33" fmla="*/ 3362405 h 12817031"/>
              <a:gd name="connsiteX34" fmla="*/ 15733109 w 19039798"/>
              <a:gd name="connsiteY34" fmla="*/ 3590855 h 12817031"/>
              <a:gd name="connsiteX35" fmla="*/ 16468044 w 19039798"/>
              <a:gd name="connsiteY35" fmla="*/ 3820399 h 12817031"/>
              <a:gd name="connsiteX36" fmla="*/ 17611114 w 19039798"/>
              <a:gd name="connsiteY36" fmla="*/ 3630030 h 12817031"/>
              <a:gd name="connsiteX37" fmla="*/ 18468228 w 19039798"/>
              <a:gd name="connsiteY37" fmla="*/ 4068406 h 12817031"/>
              <a:gd name="connsiteX38" fmla="*/ 19001619 w 19039798"/>
              <a:gd name="connsiteY38" fmla="*/ 4220909 h 12817031"/>
              <a:gd name="connsiteX39" fmla="*/ 19039798 w 19039798"/>
              <a:gd name="connsiteY39" fmla="*/ 3725723 h 12817031"/>
              <a:gd name="connsiteX40" fmla="*/ 17812436 w 19039798"/>
              <a:gd name="connsiteY40" fmla="*/ 3213850 h 12817031"/>
              <a:gd name="connsiteX41" fmla="*/ 16448866 w 19039798"/>
              <a:gd name="connsiteY41" fmla="*/ 3039770 h 12817031"/>
              <a:gd name="connsiteX42" fmla="*/ 15534468 w 19039798"/>
              <a:gd name="connsiteY42" fmla="*/ 3001930 h 12817031"/>
              <a:gd name="connsiteX43" fmla="*/ 14399450 w 19039798"/>
              <a:gd name="connsiteY43" fmla="*/ 2067325 h 12817031"/>
              <a:gd name="connsiteX44" fmla="*/ 14142329 w 19039798"/>
              <a:gd name="connsiteY44" fmla="*/ 1343280 h 12817031"/>
              <a:gd name="connsiteX45" fmla="*/ 14466304 w 19039798"/>
              <a:gd name="connsiteY45" fmla="*/ 0 h 12817031"/>
              <a:gd name="connsiteX46" fmla="*/ 12789754 w 19039798"/>
              <a:gd name="connsiteY46" fmla="*/ 123908 h 12817031"/>
              <a:gd name="connsiteX47" fmla="*/ 11494226 w 19039798"/>
              <a:gd name="connsiteY47" fmla="*/ 533596 h 12817031"/>
              <a:gd name="connsiteX48" fmla="*/ 9512840 w 19039798"/>
              <a:gd name="connsiteY48" fmla="*/ 400195 h 12817031"/>
              <a:gd name="connsiteX49" fmla="*/ 8703182 w 19039798"/>
              <a:gd name="connsiteY49" fmla="*/ 266767 h 12817031"/>
              <a:gd name="connsiteX50" fmla="*/ 8712777 w 19039798"/>
              <a:gd name="connsiteY50" fmla="*/ 866951 h 12817031"/>
              <a:gd name="connsiteX51" fmla="*/ 7941227 w 19039798"/>
              <a:gd name="connsiteY51" fmla="*/ 1009795 h 12817031"/>
              <a:gd name="connsiteX52" fmla="*/ 7684063 w 19039798"/>
              <a:gd name="connsiteY52" fmla="*/ 1686180 h 12817031"/>
              <a:gd name="connsiteX53" fmla="*/ 7826987 w 19039798"/>
              <a:gd name="connsiteY53" fmla="*/ 2400638 h 12817031"/>
              <a:gd name="connsiteX54" fmla="*/ 7642832 w 19039798"/>
              <a:gd name="connsiteY54" fmla="*/ 3343735 h 12817031"/>
              <a:gd name="connsiteX55" fmla="*/ 7392015 w 19039798"/>
              <a:gd name="connsiteY55" fmla="*/ 3880392 h 12817031"/>
              <a:gd name="connsiteX56" fmla="*/ 6083806 w 19039798"/>
              <a:gd name="connsiteY56" fmla="*/ 4791772 h 12817031"/>
              <a:gd name="connsiteX57" fmla="*/ 5690088 w 19039798"/>
              <a:gd name="connsiteY57" fmla="*/ 5484015 h 12817031"/>
              <a:gd name="connsiteX58" fmla="*/ 5740952 w 19039798"/>
              <a:gd name="connsiteY58" fmla="*/ 6335081 h 12817031"/>
              <a:gd name="connsiteX59" fmla="*/ 4693128 w 19039798"/>
              <a:gd name="connsiteY59" fmla="*/ 3816807 h 12817031"/>
              <a:gd name="connsiteX60" fmla="*/ 3785012 w 19039798"/>
              <a:gd name="connsiteY60" fmla="*/ 3457941 h 12817031"/>
              <a:gd name="connsiteX61" fmla="*/ 2988062 w 19039798"/>
              <a:gd name="connsiteY61" fmla="*/ 2848271 h 12817031"/>
              <a:gd name="connsiteX62" fmla="*/ 1921176 w 19039798"/>
              <a:gd name="connsiteY62" fmla="*/ 1511370 h 12817031"/>
              <a:gd name="connsiteX0" fmla="*/ 1921176 w 19039798"/>
              <a:gd name="connsiteY0" fmla="*/ 1511370 h 12817031"/>
              <a:gd name="connsiteX1" fmla="*/ 1121015 w 19039798"/>
              <a:gd name="connsiteY1" fmla="*/ 352185 h 12817031"/>
              <a:gd name="connsiteX2" fmla="*/ 892355 w 19039798"/>
              <a:gd name="connsiteY2" fmla="*/ 704672 h 12817031"/>
              <a:gd name="connsiteX3" fmla="*/ 209614 w 19039798"/>
              <a:gd name="connsiteY3" fmla="*/ 1101622 h 12817031"/>
              <a:gd name="connsiteX4" fmla="*/ 0 w 19039798"/>
              <a:gd name="connsiteY4" fmla="*/ 1806571 h 12817031"/>
              <a:gd name="connsiteX5" fmla="*/ 114280 w 19039798"/>
              <a:gd name="connsiteY5" fmla="*/ 2806908 h 12817031"/>
              <a:gd name="connsiteX6" fmla="*/ 2502121 w 19039798"/>
              <a:gd name="connsiteY6" fmla="*/ 8291240 h 12817031"/>
              <a:gd name="connsiteX7" fmla="*/ 2596057 w 19039798"/>
              <a:gd name="connsiteY7" fmla="*/ 9549284 h 12817031"/>
              <a:gd name="connsiteX8" fmla="*/ 3872562 w 19039798"/>
              <a:gd name="connsiteY8" fmla="*/ 11245084 h 12817031"/>
              <a:gd name="connsiteX9" fmla="*/ 4121479 w 19039798"/>
              <a:gd name="connsiteY9" fmla="*/ 11273140 h 12817031"/>
              <a:gd name="connsiteX10" fmla="*/ 4283414 w 19039798"/>
              <a:gd name="connsiteY10" fmla="*/ 11460537 h 12817031"/>
              <a:gd name="connsiteX11" fmla="*/ 4313866 w 19039798"/>
              <a:gd name="connsiteY11" fmla="*/ 11788118 h 12817031"/>
              <a:gd name="connsiteX12" fmla="*/ 4618703 w 19039798"/>
              <a:gd name="connsiteY12" fmla="*/ 11892916 h 12817031"/>
              <a:gd name="connsiteX13" fmla="*/ 4828279 w 19039798"/>
              <a:gd name="connsiteY13" fmla="*/ 12817031 h 12817031"/>
              <a:gd name="connsiteX14" fmla="*/ 5723738 w 19039798"/>
              <a:gd name="connsiteY14" fmla="*/ 12369264 h 12817031"/>
              <a:gd name="connsiteX15" fmla="*/ 5618949 w 19039798"/>
              <a:gd name="connsiteY15" fmla="*/ 11416569 h 12817031"/>
              <a:gd name="connsiteX16" fmla="*/ 5523688 w 19039798"/>
              <a:gd name="connsiteY16" fmla="*/ 11025962 h 12817031"/>
              <a:gd name="connsiteX17" fmla="*/ 6028575 w 19039798"/>
              <a:gd name="connsiteY17" fmla="*/ 10406708 h 12817031"/>
              <a:gd name="connsiteX18" fmla="*/ 6318735 w 19039798"/>
              <a:gd name="connsiteY18" fmla="*/ 10288766 h 12817031"/>
              <a:gd name="connsiteX19" fmla="*/ 5902716 w 19039798"/>
              <a:gd name="connsiteY19" fmla="*/ 9869603 h 12817031"/>
              <a:gd name="connsiteX20" fmla="*/ 6105878 w 19039798"/>
              <a:gd name="connsiteY20" fmla="*/ 9272586 h 12817031"/>
              <a:gd name="connsiteX21" fmla="*/ 6747268 w 19039798"/>
              <a:gd name="connsiteY21" fmla="*/ 8888361 h 12817031"/>
              <a:gd name="connsiteX22" fmla="*/ 6693254 w 19039798"/>
              <a:gd name="connsiteY22" fmla="*/ 8535932 h 12817031"/>
              <a:gd name="connsiteX23" fmla="*/ 7150498 w 19039798"/>
              <a:gd name="connsiteY23" fmla="*/ 8459746 h 12817031"/>
              <a:gd name="connsiteX24" fmla="*/ 7626736 w 19039798"/>
              <a:gd name="connsiteY24" fmla="*/ 8040579 h 12817031"/>
              <a:gd name="connsiteX25" fmla="*/ 7960096 w 19039798"/>
              <a:gd name="connsiteY25" fmla="*/ 7783314 h 12817031"/>
              <a:gd name="connsiteX26" fmla="*/ 8693564 w 19039798"/>
              <a:gd name="connsiteY26" fmla="*/ 7840422 h 12817031"/>
              <a:gd name="connsiteX27" fmla="*/ 10198647 w 19039798"/>
              <a:gd name="connsiteY27" fmla="*/ 6239893 h 12817031"/>
              <a:gd name="connsiteX28" fmla="*/ 10598694 w 19039798"/>
              <a:gd name="connsiteY28" fmla="*/ 6125500 h 12817031"/>
              <a:gd name="connsiteX29" fmla="*/ 11163175 w 19039798"/>
              <a:gd name="connsiteY29" fmla="*/ 5538432 h 12817031"/>
              <a:gd name="connsiteX30" fmla="*/ 11722737 w 19039798"/>
              <a:gd name="connsiteY30" fmla="*/ 5163223 h 12817031"/>
              <a:gd name="connsiteX31" fmla="*/ 12761060 w 19039798"/>
              <a:gd name="connsiteY31" fmla="*/ 4191386 h 12817031"/>
              <a:gd name="connsiteX32" fmla="*/ 13449454 w 19039798"/>
              <a:gd name="connsiteY32" fmla="*/ 3728308 h 12817031"/>
              <a:gd name="connsiteX33" fmla="*/ 14513832 w 19039798"/>
              <a:gd name="connsiteY33" fmla="*/ 3362405 h 12817031"/>
              <a:gd name="connsiteX34" fmla="*/ 15733109 w 19039798"/>
              <a:gd name="connsiteY34" fmla="*/ 3590855 h 12817031"/>
              <a:gd name="connsiteX35" fmla="*/ 16468044 w 19039798"/>
              <a:gd name="connsiteY35" fmla="*/ 3820399 h 12817031"/>
              <a:gd name="connsiteX36" fmla="*/ 17611114 w 19039798"/>
              <a:gd name="connsiteY36" fmla="*/ 3630030 h 12817031"/>
              <a:gd name="connsiteX37" fmla="*/ 18468228 w 19039798"/>
              <a:gd name="connsiteY37" fmla="*/ 4068406 h 12817031"/>
              <a:gd name="connsiteX38" fmla="*/ 19001619 w 19039798"/>
              <a:gd name="connsiteY38" fmla="*/ 4220909 h 12817031"/>
              <a:gd name="connsiteX39" fmla="*/ 19039798 w 19039798"/>
              <a:gd name="connsiteY39" fmla="*/ 3725723 h 12817031"/>
              <a:gd name="connsiteX40" fmla="*/ 17812436 w 19039798"/>
              <a:gd name="connsiteY40" fmla="*/ 3213850 h 12817031"/>
              <a:gd name="connsiteX41" fmla="*/ 16448866 w 19039798"/>
              <a:gd name="connsiteY41" fmla="*/ 3039770 h 12817031"/>
              <a:gd name="connsiteX42" fmla="*/ 15534468 w 19039798"/>
              <a:gd name="connsiteY42" fmla="*/ 3001930 h 12817031"/>
              <a:gd name="connsiteX43" fmla="*/ 14399450 w 19039798"/>
              <a:gd name="connsiteY43" fmla="*/ 2067325 h 12817031"/>
              <a:gd name="connsiteX44" fmla="*/ 14142329 w 19039798"/>
              <a:gd name="connsiteY44" fmla="*/ 1343280 h 12817031"/>
              <a:gd name="connsiteX45" fmla="*/ 14466304 w 19039798"/>
              <a:gd name="connsiteY45" fmla="*/ 0 h 12817031"/>
              <a:gd name="connsiteX46" fmla="*/ 12789754 w 19039798"/>
              <a:gd name="connsiteY46" fmla="*/ 123908 h 12817031"/>
              <a:gd name="connsiteX47" fmla="*/ 11494226 w 19039798"/>
              <a:gd name="connsiteY47" fmla="*/ 533596 h 12817031"/>
              <a:gd name="connsiteX48" fmla="*/ 9512840 w 19039798"/>
              <a:gd name="connsiteY48" fmla="*/ 400195 h 12817031"/>
              <a:gd name="connsiteX49" fmla="*/ 8703182 w 19039798"/>
              <a:gd name="connsiteY49" fmla="*/ 266767 h 12817031"/>
              <a:gd name="connsiteX50" fmla="*/ 8712777 w 19039798"/>
              <a:gd name="connsiteY50" fmla="*/ 866951 h 12817031"/>
              <a:gd name="connsiteX51" fmla="*/ 7941227 w 19039798"/>
              <a:gd name="connsiteY51" fmla="*/ 1009795 h 12817031"/>
              <a:gd name="connsiteX52" fmla="*/ 7684063 w 19039798"/>
              <a:gd name="connsiteY52" fmla="*/ 1686180 h 12817031"/>
              <a:gd name="connsiteX53" fmla="*/ 7826987 w 19039798"/>
              <a:gd name="connsiteY53" fmla="*/ 2400638 h 12817031"/>
              <a:gd name="connsiteX54" fmla="*/ 7642832 w 19039798"/>
              <a:gd name="connsiteY54" fmla="*/ 3343735 h 12817031"/>
              <a:gd name="connsiteX55" fmla="*/ 7392015 w 19039798"/>
              <a:gd name="connsiteY55" fmla="*/ 3880392 h 12817031"/>
              <a:gd name="connsiteX56" fmla="*/ 6083806 w 19039798"/>
              <a:gd name="connsiteY56" fmla="*/ 4791772 h 12817031"/>
              <a:gd name="connsiteX57" fmla="*/ 5690088 w 19039798"/>
              <a:gd name="connsiteY57" fmla="*/ 5484015 h 12817031"/>
              <a:gd name="connsiteX58" fmla="*/ 5740952 w 19039798"/>
              <a:gd name="connsiteY58" fmla="*/ 6335081 h 12817031"/>
              <a:gd name="connsiteX59" fmla="*/ 4693128 w 19039798"/>
              <a:gd name="connsiteY59" fmla="*/ 3816807 h 12817031"/>
              <a:gd name="connsiteX60" fmla="*/ 3785012 w 19039798"/>
              <a:gd name="connsiteY60" fmla="*/ 3457941 h 12817031"/>
              <a:gd name="connsiteX61" fmla="*/ 2988062 w 19039798"/>
              <a:gd name="connsiteY61" fmla="*/ 2848271 h 12817031"/>
              <a:gd name="connsiteX62" fmla="*/ 1921176 w 19039798"/>
              <a:gd name="connsiteY62" fmla="*/ 1511370 h 12817031"/>
              <a:gd name="connsiteX0" fmla="*/ 1921176 w 19039798"/>
              <a:gd name="connsiteY0" fmla="*/ 1511370 h 12817031"/>
              <a:gd name="connsiteX1" fmla="*/ 1121015 w 19039798"/>
              <a:gd name="connsiteY1" fmla="*/ 352185 h 12817031"/>
              <a:gd name="connsiteX2" fmla="*/ 892355 w 19039798"/>
              <a:gd name="connsiteY2" fmla="*/ 704672 h 12817031"/>
              <a:gd name="connsiteX3" fmla="*/ 209614 w 19039798"/>
              <a:gd name="connsiteY3" fmla="*/ 1101622 h 12817031"/>
              <a:gd name="connsiteX4" fmla="*/ 0 w 19039798"/>
              <a:gd name="connsiteY4" fmla="*/ 1806571 h 12817031"/>
              <a:gd name="connsiteX5" fmla="*/ 114280 w 19039798"/>
              <a:gd name="connsiteY5" fmla="*/ 2806908 h 12817031"/>
              <a:gd name="connsiteX6" fmla="*/ 2502121 w 19039798"/>
              <a:gd name="connsiteY6" fmla="*/ 8291240 h 12817031"/>
              <a:gd name="connsiteX7" fmla="*/ 2596057 w 19039798"/>
              <a:gd name="connsiteY7" fmla="*/ 9549284 h 12817031"/>
              <a:gd name="connsiteX8" fmla="*/ 3377202 w 19039798"/>
              <a:gd name="connsiteY8" fmla="*/ 10692520 h 12817031"/>
              <a:gd name="connsiteX9" fmla="*/ 3872562 w 19039798"/>
              <a:gd name="connsiteY9" fmla="*/ 11245084 h 12817031"/>
              <a:gd name="connsiteX10" fmla="*/ 4121479 w 19039798"/>
              <a:gd name="connsiteY10" fmla="*/ 11273140 h 12817031"/>
              <a:gd name="connsiteX11" fmla="*/ 4283414 w 19039798"/>
              <a:gd name="connsiteY11" fmla="*/ 11460537 h 12817031"/>
              <a:gd name="connsiteX12" fmla="*/ 4313866 w 19039798"/>
              <a:gd name="connsiteY12" fmla="*/ 11788118 h 12817031"/>
              <a:gd name="connsiteX13" fmla="*/ 4618703 w 19039798"/>
              <a:gd name="connsiteY13" fmla="*/ 11892916 h 12817031"/>
              <a:gd name="connsiteX14" fmla="*/ 4828279 w 19039798"/>
              <a:gd name="connsiteY14" fmla="*/ 12817031 h 12817031"/>
              <a:gd name="connsiteX15" fmla="*/ 5723738 w 19039798"/>
              <a:gd name="connsiteY15" fmla="*/ 12369264 h 12817031"/>
              <a:gd name="connsiteX16" fmla="*/ 5618949 w 19039798"/>
              <a:gd name="connsiteY16" fmla="*/ 11416569 h 12817031"/>
              <a:gd name="connsiteX17" fmla="*/ 5523688 w 19039798"/>
              <a:gd name="connsiteY17" fmla="*/ 11025962 h 12817031"/>
              <a:gd name="connsiteX18" fmla="*/ 6028575 w 19039798"/>
              <a:gd name="connsiteY18" fmla="*/ 10406708 h 12817031"/>
              <a:gd name="connsiteX19" fmla="*/ 6318735 w 19039798"/>
              <a:gd name="connsiteY19" fmla="*/ 10288766 h 12817031"/>
              <a:gd name="connsiteX20" fmla="*/ 5902716 w 19039798"/>
              <a:gd name="connsiteY20" fmla="*/ 9869603 h 12817031"/>
              <a:gd name="connsiteX21" fmla="*/ 6105878 w 19039798"/>
              <a:gd name="connsiteY21" fmla="*/ 9272586 h 12817031"/>
              <a:gd name="connsiteX22" fmla="*/ 6747268 w 19039798"/>
              <a:gd name="connsiteY22" fmla="*/ 8888361 h 12817031"/>
              <a:gd name="connsiteX23" fmla="*/ 6693254 w 19039798"/>
              <a:gd name="connsiteY23" fmla="*/ 8535932 h 12817031"/>
              <a:gd name="connsiteX24" fmla="*/ 7150498 w 19039798"/>
              <a:gd name="connsiteY24" fmla="*/ 8459746 h 12817031"/>
              <a:gd name="connsiteX25" fmla="*/ 7626736 w 19039798"/>
              <a:gd name="connsiteY25" fmla="*/ 8040579 h 12817031"/>
              <a:gd name="connsiteX26" fmla="*/ 7960096 w 19039798"/>
              <a:gd name="connsiteY26" fmla="*/ 7783314 h 12817031"/>
              <a:gd name="connsiteX27" fmla="*/ 8693564 w 19039798"/>
              <a:gd name="connsiteY27" fmla="*/ 7840422 h 12817031"/>
              <a:gd name="connsiteX28" fmla="*/ 10198647 w 19039798"/>
              <a:gd name="connsiteY28" fmla="*/ 6239893 h 12817031"/>
              <a:gd name="connsiteX29" fmla="*/ 10598694 w 19039798"/>
              <a:gd name="connsiteY29" fmla="*/ 6125500 h 12817031"/>
              <a:gd name="connsiteX30" fmla="*/ 11163175 w 19039798"/>
              <a:gd name="connsiteY30" fmla="*/ 5538432 h 12817031"/>
              <a:gd name="connsiteX31" fmla="*/ 11722737 w 19039798"/>
              <a:gd name="connsiteY31" fmla="*/ 5163223 h 12817031"/>
              <a:gd name="connsiteX32" fmla="*/ 12761060 w 19039798"/>
              <a:gd name="connsiteY32" fmla="*/ 4191386 h 12817031"/>
              <a:gd name="connsiteX33" fmla="*/ 13449454 w 19039798"/>
              <a:gd name="connsiteY33" fmla="*/ 3728308 h 12817031"/>
              <a:gd name="connsiteX34" fmla="*/ 14513832 w 19039798"/>
              <a:gd name="connsiteY34" fmla="*/ 3362405 h 12817031"/>
              <a:gd name="connsiteX35" fmla="*/ 15733109 w 19039798"/>
              <a:gd name="connsiteY35" fmla="*/ 3590855 h 12817031"/>
              <a:gd name="connsiteX36" fmla="*/ 16468044 w 19039798"/>
              <a:gd name="connsiteY36" fmla="*/ 3820399 h 12817031"/>
              <a:gd name="connsiteX37" fmla="*/ 17611114 w 19039798"/>
              <a:gd name="connsiteY37" fmla="*/ 3630030 h 12817031"/>
              <a:gd name="connsiteX38" fmla="*/ 18468228 w 19039798"/>
              <a:gd name="connsiteY38" fmla="*/ 4068406 h 12817031"/>
              <a:gd name="connsiteX39" fmla="*/ 19001619 w 19039798"/>
              <a:gd name="connsiteY39" fmla="*/ 4220909 h 12817031"/>
              <a:gd name="connsiteX40" fmla="*/ 19039798 w 19039798"/>
              <a:gd name="connsiteY40" fmla="*/ 3725723 h 12817031"/>
              <a:gd name="connsiteX41" fmla="*/ 17812436 w 19039798"/>
              <a:gd name="connsiteY41" fmla="*/ 3213850 h 12817031"/>
              <a:gd name="connsiteX42" fmla="*/ 16448866 w 19039798"/>
              <a:gd name="connsiteY42" fmla="*/ 3039770 h 12817031"/>
              <a:gd name="connsiteX43" fmla="*/ 15534468 w 19039798"/>
              <a:gd name="connsiteY43" fmla="*/ 3001930 h 12817031"/>
              <a:gd name="connsiteX44" fmla="*/ 14399450 w 19039798"/>
              <a:gd name="connsiteY44" fmla="*/ 2067325 h 12817031"/>
              <a:gd name="connsiteX45" fmla="*/ 14142329 w 19039798"/>
              <a:gd name="connsiteY45" fmla="*/ 1343280 h 12817031"/>
              <a:gd name="connsiteX46" fmla="*/ 14466304 w 19039798"/>
              <a:gd name="connsiteY46" fmla="*/ 0 h 12817031"/>
              <a:gd name="connsiteX47" fmla="*/ 12789754 w 19039798"/>
              <a:gd name="connsiteY47" fmla="*/ 123908 h 12817031"/>
              <a:gd name="connsiteX48" fmla="*/ 11494226 w 19039798"/>
              <a:gd name="connsiteY48" fmla="*/ 533596 h 12817031"/>
              <a:gd name="connsiteX49" fmla="*/ 9512840 w 19039798"/>
              <a:gd name="connsiteY49" fmla="*/ 400195 h 12817031"/>
              <a:gd name="connsiteX50" fmla="*/ 8703182 w 19039798"/>
              <a:gd name="connsiteY50" fmla="*/ 266767 h 12817031"/>
              <a:gd name="connsiteX51" fmla="*/ 8712777 w 19039798"/>
              <a:gd name="connsiteY51" fmla="*/ 866951 h 12817031"/>
              <a:gd name="connsiteX52" fmla="*/ 7941227 w 19039798"/>
              <a:gd name="connsiteY52" fmla="*/ 1009795 h 12817031"/>
              <a:gd name="connsiteX53" fmla="*/ 7684063 w 19039798"/>
              <a:gd name="connsiteY53" fmla="*/ 1686180 h 12817031"/>
              <a:gd name="connsiteX54" fmla="*/ 7826987 w 19039798"/>
              <a:gd name="connsiteY54" fmla="*/ 2400638 h 12817031"/>
              <a:gd name="connsiteX55" fmla="*/ 7642832 w 19039798"/>
              <a:gd name="connsiteY55" fmla="*/ 3343735 h 12817031"/>
              <a:gd name="connsiteX56" fmla="*/ 7392015 w 19039798"/>
              <a:gd name="connsiteY56" fmla="*/ 3880392 h 12817031"/>
              <a:gd name="connsiteX57" fmla="*/ 6083806 w 19039798"/>
              <a:gd name="connsiteY57" fmla="*/ 4791772 h 12817031"/>
              <a:gd name="connsiteX58" fmla="*/ 5690088 w 19039798"/>
              <a:gd name="connsiteY58" fmla="*/ 5484015 h 12817031"/>
              <a:gd name="connsiteX59" fmla="*/ 5740952 w 19039798"/>
              <a:gd name="connsiteY59" fmla="*/ 6335081 h 12817031"/>
              <a:gd name="connsiteX60" fmla="*/ 4693128 w 19039798"/>
              <a:gd name="connsiteY60" fmla="*/ 3816807 h 12817031"/>
              <a:gd name="connsiteX61" fmla="*/ 3785012 w 19039798"/>
              <a:gd name="connsiteY61" fmla="*/ 3457941 h 12817031"/>
              <a:gd name="connsiteX62" fmla="*/ 2988062 w 19039798"/>
              <a:gd name="connsiteY62" fmla="*/ 2848271 h 12817031"/>
              <a:gd name="connsiteX63" fmla="*/ 1921176 w 19039798"/>
              <a:gd name="connsiteY63" fmla="*/ 1511370 h 12817031"/>
              <a:gd name="connsiteX0" fmla="*/ 1921176 w 19039798"/>
              <a:gd name="connsiteY0" fmla="*/ 1511370 h 12817031"/>
              <a:gd name="connsiteX1" fmla="*/ 1121015 w 19039798"/>
              <a:gd name="connsiteY1" fmla="*/ 352185 h 12817031"/>
              <a:gd name="connsiteX2" fmla="*/ 892355 w 19039798"/>
              <a:gd name="connsiteY2" fmla="*/ 704672 h 12817031"/>
              <a:gd name="connsiteX3" fmla="*/ 209614 w 19039798"/>
              <a:gd name="connsiteY3" fmla="*/ 1101622 h 12817031"/>
              <a:gd name="connsiteX4" fmla="*/ 0 w 19039798"/>
              <a:gd name="connsiteY4" fmla="*/ 1806571 h 12817031"/>
              <a:gd name="connsiteX5" fmla="*/ 114280 w 19039798"/>
              <a:gd name="connsiteY5" fmla="*/ 2806908 h 12817031"/>
              <a:gd name="connsiteX6" fmla="*/ 2502121 w 19039798"/>
              <a:gd name="connsiteY6" fmla="*/ 8291240 h 12817031"/>
              <a:gd name="connsiteX7" fmla="*/ 2596057 w 19039798"/>
              <a:gd name="connsiteY7" fmla="*/ 9549284 h 12817031"/>
              <a:gd name="connsiteX8" fmla="*/ 3643934 w 19039798"/>
              <a:gd name="connsiteY8" fmla="*/ 10597250 h 12817031"/>
              <a:gd name="connsiteX9" fmla="*/ 3872562 w 19039798"/>
              <a:gd name="connsiteY9" fmla="*/ 11245084 h 12817031"/>
              <a:gd name="connsiteX10" fmla="*/ 4121479 w 19039798"/>
              <a:gd name="connsiteY10" fmla="*/ 11273140 h 12817031"/>
              <a:gd name="connsiteX11" fmla="*/ 4283414 w 19039798"/>
              <a:gd name="connsiteY11" fmla="*/ 11460537 h 12817031"/>
              <a:gd name="connsiteX12" fmla="*/ 4313866 w 19039798"/>
              <a:gd name="connsiteY12" fmla="*/ 11788118 h 12817031"/>
              <a:gd name="connsiteX13" fmla="*/ 4618703 w 19039798"/>
              <a:gd name="connsiteY13" fmla="*/ 11892916 h 12817031"/>
              <a:gd name="connsiteX14" fmla="*/ 4828279 w 19039798"/>
              <a:gd name="connsiteY14" fmla="*/ 12817031 h 12817031"/>
              <a:gd name="connsiteX15" fmla="*/ 5723738 w 19039798"/>
              <a:gd name="connsiteY15" fmla="*/ 12369264 h 12817031"/>
              <a:gd name="connsiteX16" fmla="*/ 5618949 w 19039798"/>
              <a:gd name="connsiteY16" fmla="*/ 11416569 h 12817031"/>
              <a:gd name="connsiteX17" fmla="*/ 5523688 w 19039798"/>
              <a:gd name="connsiteY17" fmla="*/ 11025962 h 12817031"/>
              <a:gd name="connsiteX18" fmla="*/ 6028575 w 19039798"/>
              <a:gd name="connsiteY18" fmla="*/ 10406708 h 12817031"/>
              <a:gd name="connsiteX19" fmla="*/ 6318735 w 19039798"/>
              <a:gd name="connsiteY19" fmla="*/ 10288766 h 12817031"/>
              <a:gd name="connsiteX20" fmla="*/ 5902716 w 19039798"/>
              <a:gd name="connsiteY20" fmla="*/ 9869603 h 12817031"/>
              <a:gd name="connsiteX21" fmla="*/ 6105878 w 19039798"/>
              <a:gd name="connsiteY21" fmla="*/ 9272586 h 12817031"/>
              <a:gd name="connsiteX22" fmla="*/ 6747268 w 19039798"/>
              <a:gd name="connsiteY22" fmla="*/ 8888361 h 12817031"/>
              <a:gd name="connsiteX23" fmla="*/ 6693254 w 19039798"/>
              <a:gd name="connsiteY23" fmla="*/ 8535932 h 12817031"/>
              <a:gd name="connsiteX24" fmla="*/ 7150498 w 19039798"/>
              <a:gd name="connsiteY24" fmla="*/ 8459746 h 12817031"/>
              <a:gd name="connsiteX25" fmla="*/ 7626736 w 19039798"/>
              <a:gd name="connsiteY25" fmla="*/ 8040579 h 12817031"/>
              <a:gd name="connsiteX26" fmla="*/ 7960096 w 19039798"/>
              <a:gd name="connsiteY26" fmla="*/ 7783314 h 12817031"/>
              <a:gd name="connsiteX27" fmla="*/ 8693564 w 19039798"/>
              <a:gd name="connsiteY27" fmla="*/ 7840422 h 12817031"/>
              <a:gd name="connsiteX28" fmla="*/ 10198647 w 19039798"/>
              <a:gd name="connsiteY28" fmla="*/ 6239893 h 12817031"/>
              <a:gd name="connsiteX29" fmla="*/ 10598694 w 19039798"/>
              <a:gd name="connsiteY29" fmla="*/ 6125500 h 12817031"/>
              <a:gd name="connsiteX30" fmla="*/ 11163175 w 19039798"/>
              <a:gd name="connsiteY30" fmla="*/ 5538432 h 12817031"/>
              <a:gd name="connsiteX31" fmla="*/ 11722737 w 19039798"/>
              <a:gd name="connsiteY31" fmla="*/ 5163223 h 12817031"/>
              <a:gd name="connsiteX32" fmla="*/ 12761060 w 19039798"/>
              <a:gd name="connsiteY32" fmla="*/ 4191386 h 12817031"/>
              <a:gd name="connsiteX33" fmla="*/ 13449454 w 19039798"/>
              <a:gd name="connsiteY33" fmla="*/ 3728308 h 12817031"/>
              <a:gd name="connsiteX34" fmla="*/ 14513832 w 19039798"/>
              <a:gd name="connsiteY34" fmla="*/ 3362405 h 12817031"/>
              <a:gd name="connsiteX35" fmla="*/ 15733109 w 19039798"/>
              <a:gd name="connsiteY35" fmla="*/ 3590855 h 12817031"/>
              <a:gd name="connsiteX36" fmla="*/ 16468044 w 19039798"/>
              <a:gd name="connsiteY36" fmla="*/ 3820399 h 12817031"/>
              <a:gd name="connsiteX37" fmla="*/ 17611114 w 19039798"/>
              <a:gd name="connsiteY37" fmla="*/ 3630030 h 12817031"/>
              <a:gd name="connsiteX38" fmla="*/ 18468228 w 19039798"/>
              <a:gd name="connsiteY38" fmla="*/ 4068406 h 12817031"/>
              <a:gd name="connsiteX39" fmla="*/ 19001619 w 19039798"/>
              <a:gd name="connsiteY39" fmla="*/ 4220909 h 12817031"/>
              <a:gd name="connsiteX40" fmla="*/ 19039798 w 19039798"/>
              <a:gd name="connsiteY40" fmla="*/ 3725723 h 12817031"/>
              <a:gd name="connsiteX41" fmla="*/ 17812436 w 19039798"/>
              <a:gd name="connsiteY41" fmla="*/ 3213850 h 12817031"/>
              <a:gd name="connsiteX42" fmla="*/ 16448866 w 19039798"/>
              <a:gd name="connsiteY42" fmla="*/ 3039770 h 12817031"/>
              <a:gd name="connsiteX43" fmla="*/ 15534468 w 19039798"/>
              <a:gd name="connsiteY43" fmla="*/ 3001930 h 12817031"/>
              <a:gd name="connsiteX44" fmla="*/ 14399450 w 19039798"/>
              <a:gd name="connsiteY44" fmla="*/ 2067325 h 12817031"/>
              <a:gd name="connsiteX45" fmla="*/ 14142329 w 19039798"/>
              <a:gd name="connsiteY45" fmla="*/ 1343280 h 12817031"/>
              <a:gd name="connsiteX46" fmla="*/ 14466304 w 19039798"/>
              <a:gd name="connsiteY46" fmla="*/ 0 h 12817031"/>
              <a:gd name="connsiteX47" fmla="*/ 12789754 w 19039798"/>
              <a:gd name="connsiteY47" fmla="*/ 123908 h 12817031"/>
              <a:gd name="connsiteX48" fmla="*/ 11494226 w 19039798"/>
              <a:gd name="connsiteY48" fmla="*/ 533596 h 12817031"/>
              <a:gd name="connsiteX49" fmla="*/ 9512840 w 19039798"/>
              <a:gd name="connsiteY49" fmla="*/ 400195 h 12817031"/>
              <a:gd name="connsiteX50" fmla="*/ 8703182 w 19039798"/>
              <a:gd name="connsiteY50" fmla="*/ 266767 h 12817031"/>
              <a:gd name="connsiteX51" fmla="*/ 8712777 w 19039798"/>
              <a:gd name="connsiteY51" fmla="*/ 866951 h 12817031"/>
              <a:gd name="connsiteX52" fmla="*/ 7941227 w 19039798"/>
              <a:gd name="connsiteY52" fmla="*/ 1009795 h 12817031"/>
              <a:gd name="connsiteX53" fmla="*/ 7684063 w 19039798"/>
              <a:gd name="connsiteY53" fmla="*/ 1686180 h 12817031"/>
              <a:gd name="connsiteX54" fmla="*/ 7826987 w 19039798"/>
              <a:gd name="connsiteY54" fmla="*/ 2400638 h 12817031"/>
              <a:gd name="connsiteX55" fmla="*/ 7642832 w 19039798"/>
              <a:gd name="connsiteY55" fmla="*/ 3343735 h 12817031"/>
              <a:gd name="connsiteX56" fmla="*/ 7392015 w 19039798"/>
              <a:gd name="connsiteY56" fmla="*/ 3880392 h 12817031"/>
              <a:gd name="connsiteX57" fmla="*/ 6083806 w 19039798"/>
              <a:gd name="connsiteY57" fmla="*/ 4791772 h 12817031"/>
              <a:gd name="connsiteX58" fmla="*/ 5690088 w 19039798"/>
              <a:gd name="connsiteY58" fmla="*/ 5484015 h 12817031"/>
              <a:gd name="connsiteX59" fmla="*/ 5740952 w 19039798"/>
              <a:gd name="connsiteY59" fmla="*/ 6335081 h 12817031"/>
              <a:gd name="connsiteX60" fmla="*/ 4693128 w 19039798"/>
              <a:gd name="connsiteY60" fmla="*/ 3816807 h 12817031"/>
              <a:gd name="connsiteX61" fmla="*/ 3785012 w 19039798"/>
              <a:gd name="connsiteY61" fmla="*/ 3457941 h 12817031"/>
              <a:gd name="connsiteX62" fmla="*/ 2988062 w 19039798"/>
              <a:gd name="connsiteY62" fmla="*/ 2848271 h 12817031"/>
              <a:gd name="connsiteX63" fmla="*/ 1921176 w 19039798"/>
              <a:gd name="connsiteY63" fmla="*/ 1511370 h 12817031"/>
              <a:gd name="connsiteX0" fmla="*/ 1921176 w 19039798"/>
              <a:gd name="connsiteY0" fmla="*/ 1511370 h 12817031"/>
              <a:gd name="connsiteX1" fmla="*/ 1121015 w 19039798"/>
              <a:gd name="connsiteY1" fmla="*/ 352185 h 12817031"/>
              <a:gd name="connsiteX2" fmla="*/ 892355 w 19039798"/>
              <a:gd name="connsiteY2" fmla="*/ 704672 h 12817031"/>
              <a:gd name="connsiteX3" fmla="*/ 209614 w 19039798"/>
              <a:gd name="connsiteY3" fmla="*/ 1101622 h 12817031"/>
              <a:gd name="connsiteX4" fmla="*/ 0 w 19039798"/>
              <a:gd name="connsiteY4" fmla="*/ 1806571 h 12817031"/>
              <a:gd name="connsiteX5" fmla="*/ 114280 w 19039798"/>
              <a:gd name="connsiteY5" fmla="*/ 2806908 h 12817031"/>
              <a:gd name="connsiteX6" fmla="*/ 2502121 w 19039798"/>
              <a:gd name="connsiteY6" fmla="*/ 8291240 h 12817031"/>
              <a:gd name="connsiteX7" fmla="*/ 2596057 w 19039798"/>
              <a:gd name="connsiteY7" fmla="*/ 9549284 h 12817031"/>
              <a:gd name="connsiteX8" fmla="*/ 3796353 w 19039798"/>
              <a:gd name="connsiteY8" fmla="*/ 10597250 h 12817031"/>
              <a:gd name="connsiteX9" fmla="*/ 3872562 w 19039798"/>
              <a:gd name="connsiteY9" fmla="*/ 11245084 h 12817031"/>
              <a:gd name="connsiteX10" fmla="*/ 4121479 w 19039798"/>
              <a:gd name="connsiteY10" fmla="*/ 11273140 h 12817031"/>
              <a:gd name="connsiteX11" fmla="*/ 4283414 w 19039798"/>
              <a:gd name="connsiteY11" fmla="*/ 11460537 h 12817031"/>
              <a:gd name="connsiteX12" fmla="*/ 4313866 w 19039798"/>
              <a:gd name="connsiteY12" fmla="*/ 11788118 h 12817031"/>
              <a:gd name="connsiteX13" fmla="*/ 4618703 w 19039798"/>
              <a:gd name="connsiteY13" fmla="*/ 11892916 h 12817031"/>
              <a:gd name="connsiteX14" fmla="*/ 4828279 w 19039798"/>
              <a:gd name="connsiteY14" fmla="*/ 12817031 h 12817031"/>
              <a:gd name="connsiteX15" fmla="*/ 5723738 w 19039798"/>
              <a:gd name="connsiteY15" fmla="*/ 12369264 h 12817031"/>
              <a:gd name="connsiteX16" fmla="*/ 5618949 w 19039798"/>
              <a:gd name="connsiteY16" fmla="*/ 11416569 h 12817031"/>
              <a:gd name="connsiteX17" fmla="*/ 5523688 w 19039798"/>
              <a:gd name="connsiteY17" fmla="*/ 11025962 h 12817031"/>
              <a:gd name="connsiteX18" fmla="*/ 6028575 w 19039798"/>
              <a:gd name="connsiteY18" fmla="*/ 10406708 h 12817031"/>
              <a:gd name="connsiteX19" fmla="*/ 6318735 w 19039798"/>
              <a:gd name="connsiteY19" fmla="*/ 10288766 h 12817031"/>
              <a:gd name="connsiteX20" fmla="*/ 5902716 w 19039798"/>
              <a:gd name="connsiteY20" fmla="*/ 9869603 h 12817031"/>
              <a:gd name="connsiteX21" fmla="*/ 6105878 w 19039798"/>
              <a:gd name="connsiteY21" fmla="*/ 9272586 h 12817031"/>
              <a:gd name="connsiteX22" fmla="*/ 6747268 w 19039798"/>
              <a:gd name="connsiteY22" fmla="*/ 8888361 h 12817031"/>
              <a:gd name="connsiteX23" fmla="*/ 6693254 w 19039798"/>
              <a:gd name="connsiteY23" fmla="*/ 8535932 h 12817031"/>
              <a:gd name="connsiteX24" fmla="*/ 7150498 w 19039798"/>
              <a:gd name="connsiteY24" fmla="*/ 8459746 h 12817031"/>
              <a:gd name="connsiteX25" fmla="*/ 7626736 w 19039798"/>
              <a:gd name="connsiteY25" fmla="*/ 8040579 h 12817031"/>
              <a:gd name="connsiteX26" fmla="*/ 7960096 w 19039798"/>
              <a:gd name="connsiteY26" fmla="*/ 7783314 h 12817031"/>
              <a:gd name="connsiteX27" fmla="*/ 8693564 w 19039798"/>
              <a:gd name="connsiteY27" fmla="*/ 7840422 h 12817031"/>
              <a:gd name="connsiteX28" fmla="*/ 10198647 w 19039798"/>
              <a:gd name="connsiteY28" fmla="*/ 6239893 h 12817031"/>
              <a:gd name="connsiteX29" fmla="*/ 10598694 w 19039798"/>
              <a:gd name="connsiteY29" fmla="*/ 6125500 h 12817031"/>
              <a:gd name="connsiteX30" fmla="*/ 11163175 w 19039798"/>
              <a:gd name="connsiteY30" fmla="*/ 5538432 h 12817031"/>
              <a:gd name="connsiteX31" fmla="*/ 11722737 w 19039798"/>
              <a:gd name="connsiteY31" fmla="*/ 5163223 h 12817031"/>
              <a:gd name="connsiteX32" fmla="*/ 12761060 w 19039798"/>
              <a:gd name="connsiteY32" fmla="*/ 4191386 h 12817031"/>
              <a:gd name="connsiteX33" fmla="*/ 13449454 w 19039798"/>
              <a:gd name="connsiteY33" fmla="*/ 3728308 h 12817031"/>
              <a:gd name="connsiteX34" fmla="*/ 14513832 w 19039798"/>
              <a:gd name="connsiteY34" fmla="*/ 3362405 h 12817031"/>
              <a:gd name="connsiteX35" fmla="*/ 15733109 w 19039798"/>
              <a:gd name="connsiteY35" fmla="*/ 3590855 h 12817031"/>
              <a:gd name="connsiteX36" fmla="*/ 16468044 w 19039798"/>
              <a:gd name="connsiteY36" fmla="*/ 3820399 h 12817031"/>
              <a:gd name="connsiteX37" fmla="*/ 17611114 w 19039798"/>
              <a:gd name="connsiteY37" fmla="*/ 3630030 h 12817031"/>
              <a:gd name="connsiteX38" fmla="*/ 18468228 w 19039798"/>
              <a:gd name="connsiteY38" fmla="*/ 4068406 h 12817031"/>
              <a:gd name="connsiteX39" fmla="*/ 19001619 w 19039798"/>
              <a:gd name="connsiteY39" fmla="*/ 4220909 h 12817031"/>
              <a:gd name="connsiteX40" fmla="*/ 19039798 w 19039798"/>
              <a:gd name="connsiteY40" fmla="*/ 3725723 h 12817031"/>
              <a:gd name="connsiteX41" fmla="*/ 17812436 w 19039798"/>
              <a:gd name="connsiteY41" fmla="*/ 3213850 h 12817031"/>
              <a:gd name="connsiteX42" fmla="*/ 16448866 w 19039798"/>
              <a:gd name="connsiteY42" fmla="*/ 3039770 h 12817031"/>
              <a:gd name="connsiteX43" fmla="*/ 15534468 w 19039798"/>
              <a:gd name="connsiteY43" fmla="*/ 3001930 h 12817031"/>
              <a:gd name="connsiteX44" fmla="*/ 14399450 w 19039798"/>
              <a:gd name="connsiteY44" fmla="*/ 2067325 h 12817031"/>
              <a:gd name="connsiteX45" fmla="*/ 14142329 w 19039798"/>
              <a:gd name="connsiteY45" fmla="*/ 1343280 h 12817031"/>
              <a:gd name="connsiteX46" fmla="*/ 14466304 w 19039798"/>
              <a:gd name="connsiteY46" fmla="*/ 0 h 12817031"/>
              <a:gd name="connsiteX47" fmla="*/ 12789754 w 19039798"/>
              <a:gd name="connsiteY47" fmla="*/ 123908 h 12817031"/>
              <a:gd name="connsiteX48" fmla="*/ 11494226 w 19039798"/>
              <a:gd name="connsiteY48" fmla="*/ 533596 h 12817031"/>
              <a:gd name="connsiteX49" fmla="*/ 9512840 w 19039798"/>
              <a:gd name="connsiteY49" fmla="*/ 400195 h 12817031"/>
              <a:gd name="connsiteX50" fmla="*/ 8703182 w 19039798"/>
              <a:gd name="connsiteY50" fmla="*/ 266767 h 12817031"/>
              <a:gd name="connsiteX51" fmla="*/ 8712777 w 19039798"/>
              <a:gd name="connsiteY51" fmla="*/ 866951 h 12817031"/>
              <a:gd name="connsiteX52" fmla="*/ 7941227 w 19039798"/>
              <a:gd name="connsiteY52" fmla="*/ 1009795 h 12817031"/>
              <a:gd name="connsiteX53" fmla="*/ 7684063 w 19039798"/>
              <a:gd name="connsiteY53" fmla="*/ 1686180 h 12817031"/>
              <a:gd name="connsiteX54" fmla="*/ 7826987 w 19039798"/>
              <a:gd name="connsiteY54" fmla="*/ 2400638 h 12817031"/>
              <a:gd name="connsiteX55" fmla="*/ 7642832 w 19039798"/>
              <a:gd name="connsiteY55" fmla="*/ 3343735 h 12817031"/>
              <a:gd name="connsiteX56" fmla="*/ 7392015 w 19039798"/>
              <a:gd name="connsiteY56" fmla="*/ 3880392 h 12817031"/>
              <a:gd name="connsiteX57" fmla="*/ 6083806 w 19039798"/>
              <a:gd name="connsiteY57" fmla="*/ 4791772 h 12817031"/>
              <a:gd name="connsiteX58" fmla="*/ 5690088 w 19039798"/>
              <a:gd name="connsiteY58" fmla="*/ 5484015 h 12817031"/>
              <a:gd name="connsiteX59" fmla="*/ 5740952 w 19039798"/>
              <a:gd name="connsiteY59" fmla="*/ 6335081 h 12817031"/>
              <a:gd name="connsiteX60" fmla="*/ 4693128 w 19039798"/>
              <a:gd name="connsiteY60" fmla="*/ 3816807 h 12817031"/>
              <a:gd name="connsiteX61" fmla="*/ 3785012 w 19039798"/>
              <a:gd name="connsiteY61" fmla="*/ 3457941 h 12817031"/>
              <a:gd name="connsiteX62" fmla="*/ 2988062 w 19039798"/>
              <a:gd name="connsiteY62" fmla="*/ 2848271 h 12817031"/>
              <a:gd name="connsiteX63" fmla="*/ 1921176 w 19039798"/>
              <a:gd name="connsiteY63" fmla="*/ 1511370 h 12817031"/>
              <a:gd name="connsiteX0" fmla="*/ 1921176 w 19039798"/>
              <a:gd name="connsiteY0" fmla="*/ 1511370 h 12817031"/>
              <a:gd name="connsiteX1" fmla="*/ 1121015 w 19039798"/>
              <a:gd name="connsiteY1" fmla="*/ 352185 h 12817031"/>
              <a:gd name="connsiteX2" fmla="*/ 892355 w 19039798"/>
              <a:gd name="connsiteY2" fmla="*/ 704672 h 12817031"/>
              <a:gd name="connsiteX3" fmla="*/ 209614 w 19039798"/>
              <a:gd name="connsiteY3" fmla="*/ 1101622 h 12817031"/>
              <a:gd name="connsiteX4" fmla="*/ 0 w 19039798"/>
              <a:gd name="connsiteY4" fmla="*/ 1806571 h 12817031"/>
              <a:gd name="connsiteX5" fmla="*/ 114280 w 19039798"/>
              <a:gd name="connsiteY5" fmla="*/ 2806908 h 12817031"/>
              <a:gd name="connsiteX6" fmla="*/ 2502121 w 19039798"/>
              <a:gd name="connsiteY6" fmla="*/ 8291240 h 12817031"/>
              <a:gd name="connsiteX7" fmla="*/ 3643934 w 19039798"/>
              <a:gd name="connsiteY7" fmla="*/ 9511176 h 12817031"/>
              <a:gd name="connsiteX8" fmla="*/ 3796353 w 19039798"/>
              <a:gd name="connsiteY8" fmla="*/ 10597250 h 12817031"/>
              <a:gd name="connsiteX9" fmla="*/ 3872562 w 19039798"/>
              <a:gd name="connsiteY9" fmla="*/ 11245084 h 12817031"/>
              <a:gd name="connsiteX10" fmla="*/ 4121479 w 19039798"/>
              <a:gd name="connsiteY10" fmla="*/ 11273140 h 12817031"/>
              <a:gd name="connsiteX11" fmla="*/ 4283414 w 19039798"/>
              <a:gd name="connsiteY11" fmla="*/ 11460537 h 12817031"/>
              <a:gd name="connsiteX12" fmla="*/ 4313866 w 19039798"/>
              <a:gd name="connsiteY12" fmla="*/ 11788118 h 12817031"/>
              <a:gd name="connsiteX13" fmla="*/ 4618703 w 19039798"/>
              <a:gd name="connsiteY13" fmla="*/ 11892916 h 12817031"/>
              <a:gd name="connsiteX14" fmla="*/ 4828279 w 19039798"/>
              <a:gd name="connsiteY14" fmla="*/ 12817031 h 12817031"/>
              <a:gd name="connsiteX15" fmla="*/ 5723738 w 19039798"/>
              <a:gd name="connsiteY15" fmla="*/ 12369264 h 12817031"/>
              <a:gd name="connsiteX16" fmla="*/ 5618949 w 19039798"/>
              <a:gd name="connsiteY16" fmla="*/ 11416569 h 12817031"/>
              <a:gd name="connsiteX17" fmla="*/ 5523688 w 19039798"/>
              <a:gd name="connsiteY17" fmla="*/ 11025962 h 12817031"/>
              <a:gd name="connsiteX18" fmla="*/ 6028575 w 19039798"/>
              <a:gd name="connsiteY18" fmla="*/ 10406708 h 12817031"/>
              <a:gd name="connsiteX19" fmla="*/ 6318735 w 19039798"/>
              <a:gd name="connsiteY19" fmla="*/ 10288766 h 12817031"/>
              <a:gd name="connsiteX20" fmla="*/ 5902716 w 19039798"/>
              <a:gd name="connsiteY20" fmla="*/ 9869603 h 12817031"/>
              <a:gd name="connsiteX21" fmla="*/ 6105878 w 19039798"/>
              <a:gd name="connsiteY21" fmla="*/ 9272586 h 12817031"/>
              <a:gd name="connsiteX22" fmla="*/ 6747268 w 19039798"/>
              <a:gd name="connsiteY22" fmla="*/ 8888361 h 12817031"/>
              <a:gd name="connsiteX23" fmla="*/ 6693254 w 19039798"/>
              <a:gd name="connsiteY23" fmla="*/ 8535932 h 12817031"/>
              <a:gd name="connsiteX24" fmla="*/ 7150498 w 19039798"/>
              <a:gd name="connsiteY24" fmla="*/ 8459746 h 12817031"/>
              <a:gd name="connsiteX25" fmla="*/ 7626736 w 19039798"/>
              <a:gd name="connsiteY25" fmla="*/ 8040579 h 12817031"/>
              <a:gd name="connsiteX26" fmla="*/ 7960096 w 19039798"/>
              <a:gd name="connsiteY26" fmla="*/ 7783314 h 12817031"/>
              <a:gd name="connsiteX27" fmla="*/ 8693564 w 19039798"/>
              <a:gd name="connsiteY27" fmla="*/ 7840422 h 12817031"/>
              <a:gd name="connsiteX28" fmla="*/ 10198647 w 19039798"/>
              <a:gd name="connsiteY28" fmla="*/ 6239893 h 12817031"/>
              <a:gd name="connsiteX29" fmla="*/ 10598694 w 19039798"/>
              <a:gd name="connsiteY29" fmla="*/ 6125500 h 12817031"/>
              <a:gd name="connsiteX30" fmla="*/ 11163175 w 19039798"/>
              <a:gd name="connsiteY30" fmla="*/ 5538432 h 12817031"/>
              <a:gd name="connsiteX31" fmla="*/ 11722737 w 19039798"/>
              <a:gd name="connsiteY31" fmla="*/ 5163223 h 12817031"/>
              <a:gd name="connsiteX32" fmla="*/ 12761060 w 19039798"/>
              <a:gd name="connsiteY32" fmla="*/ 4191386 h 12817031"/>
              <a:gd name="connsiteX33" fmla="*/ 13449454 w 19039798"/>
              <a:gd name="connsiteY33" fmla="*/ 3728308 h 12817031"/>
              <a:gd name="connsiteX34" fmla="*/ 14513832 w 19039798"/>
              <a:gd name="connsiteY34" fmla="*/ 3362405 h 12817031"/>
              <a:gd name="connsiteX35" fmla="*/ 15733109 w 19039798"/>
              <a:gd name="connsiteY35" fmla="*/ 3590855 h 12817031"/>
              <a:gd name="connsiteX36" fmla="*/ 16468044 w 19039798"/>
              <a:gd name="connsiteY36" fmla="*/ 3820399 h 12817031"/>
              <a:gd name="connsiteX37" fmla="*/ 17611114 w 19039798"/>
              <a:gd name="connsiteY37" fmla="*/ 3630030 h 12817031"/>
              <a:gd name="connsiteX38" fmla="*/ 18468228 w 19039798"/>
              <a:gd name="connsiteY38" fmla="*/ 4068406 h 12817031"/>
              <a:gd name="connsiteX39" fmla="*/ 19001619 w 19039798"/>
              <a:gd name="connsiteY39" fmla="*/ 4220909 h 12817031"/>
              <a:gd name="connsiteX40" fmla="*/ 19039798 w 19039798"/>
              <a:gd name="connsiteY40" fmla="*/ 3725723 h 12817031"/>
              <a:gd name="connsiteX41" fmla="*/ 17812436 w 19039798"/>
              <a:gd name="connsiteY41" fmla="*/ 3213850 h 12817031"/>
              <a:gd name="connsiteX42" fmla="*/ 16448866 w 19039798"/>
              <a:gd name="connsiteY42" fmla="*/ 3039770 h 12817031"/>
              <a:gd name="connsiteX43" fmla="*/ 15534468 w 19039798"/>
              <a:gd name="connsiteY43" fmla="*/ 3001930 h 12817031"/>
              <a:gd name="connsiteX44" fmla="*/ 14399450 w 19039798"/>
              <a:gd name="connsiteY44" fmla="*/ 2067325 h 12817031"/>
              <a:gd name="connsiteX45" fmla="*/ 14142329 w 19039798"/>
              <a:gd name="connsiteY45" fmla="*/ 1343280 h 12817031"/>
              <a:gd name="connsiteX46" fmla="*/ 14466304 w 19039798"/>
              <a:gd name="connsiteY46" fmla="*/ 0 h 12817031"/>
              <a:gd name="connsiteX47" fmla="*/ 12789754 w 19039798"/>
              <a:gd name="connsiteY47" fmla="*/ 123908 h 12817031"/>
              <a:gd name="connsiteX48" fmla="*/ 11494226 w 19039798"/>
              <a:gd name="connsiteY48" fmla="*/ 533596 h 12817031"/>
              <a:gd name="connsiteX49" fmla="*/ 9512840 w 19039798"/>
              <a:gd name="connsiteY49" fmla="*/ 400195 h 12817031"/>
              <a:gd name="connsiteX50" fmla="*/ 8703182 w 19039798"/>
              <a:gd name="connsiteY50" fmla="*/ 266767 h 12817031"/>
              <a:gd name="connsiteX51" fmla="*/ 8712777 w 19039798"/>
              <a:gd name="connsiteY51" fmla="*/ 866951 h 12817031"/>
              <a:gd name="connsiteX52" fmla="*/ 7941227 w 19039798"/>
              <a:gd name="connsiteY52" fmla="*/ 1009795 h 12817031"/>
              <a:gd name="connsiteX53" fmla="*/ 7684063 w 19039798"/>
              <a:gd name="connsiteY53" fmla="*/ 1686180 h 12817031"/>
              <a:gd name="connsiteX54" fmla="*/ 7826987 w 19039798"/>
              <a:gd name="connsiteY54" fmla="*/ 2400638 h 12817031"/>
              <a:gd name="connsiteX55" fmla="*/ 7642832 w 19039798"/>
              <a:gd name="connsiteY55" fmla="*/ 3343735 h 12817031"/>
              <a:gd name="connsiteX56" fmla="*/ 7392015 w 19039798"/>
              <a:gd name="connsiteY56" fmla="*/ 3880392 h 12817031"/>
              <a:gd name="connsiteX57" fmla="*/ 6083806 w 19039798"/>
              <a:gd name="connsiteY57" fmla="*/ 4791772 h 12817031"/>
              <a:gd name="connsiteX58" fmla="*/ 5690088 w 19039798"/>
              <a:gd name="connsiteY58" fmla="*/ 5484015 h 12817031"/>
              <a:gd name="connsiteX59" fmla="*/ 5740952 w 19039798"/>
              <a:gd name="connsiteY59" fmla="*/ 6335081 h 12817031"/>
              <a:gd name="connsiteX60" fmla="*/ 4693128 w 19039798"/>
              <a:gd name="connsiteY60" fmla="*/ 3816807 h 12817031"/>
              <a:gd name="connsiteX61" fmla="*/ 3785012 w 19039798"/>
              <a:gd name="connsiteY61" fmla="*/ 3457941 h 12817031"/>
              <a:gd name="connsiteX62" fmla="*/ 2988062 w 19039798"/>
              <a:gd name="connsiteY62" fmla="*/ 2848271 h 12817031"/>
              <a:gd name="connsiteX63" fmla="*/ 1921176 w 19039798"/>
              <a:gd name="connsiteY63" fmla="*/ 1511370 h 12817031"/>
              <a:gd name="connsiteX0" fmla="*/ 1921176 w 19039798"/>
              <a:gd name="connsiteY0" fmla="*/ 1511370 h 12817031"/>
              <a:gd name="connsiteX1" fmla="*/ 1121015 w 19039798"/>
              <a:gd name="connsiteY1" fmla="*/ 352185 h 12817031"/>
              <a:gd name="connsiteX2" fmla="*/ 892355 w 19039798"/>
              <a:gd name="connsiteY2" fmla="*/ 704672 h 12817031"/>
              <a:gd name="connsiteX3" fmla="*/ 209614 w 19039798"/>
              <a:gd name="connsiteY3" fmla="*/ 1101622 h 12817031"/>
              <a:gd name="connsiteX4" fmla="*/ 0 w 19039798"/>
              <a:gd name="connsiteY4" fmla="*/ 1806571 h 12817031"/>
              <a:gd name="connsiteX5" fmla="*/ 114280 w 19039798"/>
              <a:gd name="connsiteY5" fmla="*/ 2806908 h 12817031"/>
              <a:gd name="connsiteX6" fmla="*/ 2502121 w 19039798"/>
              <a:gd name="connsiteY6" fmla="*/ 8291240 h 12817031"/>
              <a:gd name="connsiteX7" fmla="*/ 3205731 w 19039798"/>
              <a:gd name="connsiteY7" fmla="*/ 10311441 h 12817031"/>
              <a:gd name="connsiteX8" fmla="*/ 3796353 w 19039798"/>
              <a:gd name="connsiteY8" fmla="*/ 10597250 h 12817031"/>
              <a:gd name="connsiteX9" fmla="*/ 3872562 w 19039798"/>
              <a:gd name="connsiteY9" fmla="*/ 11245084 h 12817031"/>
              <a:gd name="connsiteX10" fmla="*/ 4121479 w 19039798"/>
              <a:gd name="connsiteY10" fmla="*/ 11273140 h 12817031"/>
              <a:gd name="connsiteX11" fmla="*/ 4283414 w 19039798"/>
              <a:gd name="connsiteY11" fmla="*/ 11460537 h 12817031"/>
              <a:gd name="connsiteX12" fmla="*/ 4313866 w 19039798"/>
              <a:gd name="connsiteY12" fmla="*/ 11788118 h 12817031"/>
              <a:gd name="connsiteX13" fmla="*/ 4618703 w 19039798"/>
              <a:gd name="connsiteY13" fmla="*/ 11892916 h 12817031"/>
              <a:gd name="connsiteX14" fmla="*/ 4828279 w 19039798"/>
              <a:gd name="connsiteY14" fmla="*/ 12817031 h 12817031"/>
              <a:gd name="connsiteX15" fmla="*/ 5723738 w 19039798"/>
              <a:gd name="connsiteY15" fmla="*/ 12369264 h 12817031"/>
              <a:gd name="connsiteX16" fmla="*/ 5618949 w 19039798"/>
              <a:gd name="connsiteY16" fmla="*/ 11416569 h 12817031"/>
              <a:gd name="connsiteX17" fmla="*/ 5523688 w 19039798"/>
              <a:gd name="connsiteY17" fmla="*/ 11025962 h 12817031"/>
              <a:gd name="connsiteX18" fmla="*/ 6028575 w 19039798"/>
              <a:gd name="connsiteY18" fmla="*/ 10406708 h 12817031"/>
              <a:gd name="connsiteX19" fmla="*/ 6318735 w 19039798"/>
              <a:gd name="connsiteY19" fmla="*/ 10288766 h 12817031"/>
              <a:gd name="connsiteX20" fmla="*/ 5902716 w 19039798"/>
              <a:gd name="connsiteY20" fmla="*/ 9869603 h 12817031"/>
              <a:gd name="connsiteX21" fmla="*/ 6105878 w 19039798"/>
              <a:gd name="connsiteY21" fmla="*/ 9272586 h 12817031"/>
              <a:gd name="connsiteX22" fmla="*/ 6747268 w 19039798"/>
              <a:gd name="connsiteY22" fmla="*/ 8888361 h 12817031"/>
              <a:gd name="connsiteX23" fmla="*/ 6693254 w 19039798"/>
              <a:gd name="connsiteY23" fmla="*/ 8535932 h 12817031"/>
              <a:gd name="connsiteX24" fmla="*/ 7150498 w 19039798"/>
              <a:gd name="connsiteY24" fmla="*/ 8459746 h 12817031"/>
              <a:gd name="connsiteX25" fmla="*/ 7626736 w 19039798"/>
              <a:gd name="connsiteY25" fmla="*/ 8040579 h 12817031"/>
              <a:gd name="connsiteX26" fmla="*/ 7960096 w 19039798"/>
              <a:gd name="connsiteY26" fmla="*/ 7783314 h 12817031"/>
              <a:gd name="connsiteX27" fmla="*/ 8693564 w 19039798"/>
              <a:gd name="connsiteY27" fmla="*/ 7840422 h 12817031"/>
              <a:gd name="connsiteX28" fmla="*/ 10198647 w 19039798"/>
              <a:gd name="connsiteY28" fmla="*/ 6239893 h 12817031"/>
              <a:gd name="connsiteX29" fmla="*/ 10598694 w 19039798"/>
              <a:gd name="connsiteY29" fmla="*/ 6125500 h 12817031"/>
              <a:gd name="connsiteX30" fmla="*/ 11163175 w 19039798"/>
              <a:gd name="connsiteY30" fmla="*/ 5538432 h 12817031"/>
              <a:gd name="connsiteX31" fmla="*/ 11722737 w 19039798"/>
              <a:gd name="connsiteY31" fmla="*/ 5163223 h 12817031"/>
              <a:gd name="connsiteX32" fmla="*/ 12761060 w 19039798"/>
              <a:gd name="connsiteY32" fmla="*/ 4191386 h 12817031"/>
              <a:gd name="connsiteX33" fmla="*/ 13449454 w 19039798"/>
              <a:gd name="connsiteY33" fmla="*/ 3728308 h 12817031"/>
              <a:gd name="connsiteX34" fmla="*/ 14513832 w 19039798"/>
              <a:gd name="connsiteY34" fmla="*/ 3362405 h 12817031"/>
              <a:gd name="connsiteX35" fmla="*/ 15733109 w 19039798"/>
              <a:gd name="connsiteY35" fmla="*/ 3590855 h 12817031"/>
              <a:gd name="connsiteX36" fmla="*/ 16468044 w 19039798"/>
              <a:gd name="connsiteY36" fmla="*/ 3820399 h 12817031"/>
              <a:gd name="connsiteX37" fmla="*/ 17611114 w 19039798"/>
              <a:gd name="connsiteY37" fmla="*/ 3630030 h 12817031"/>
              <a:gd name="connsiteX38" fmla="*/ 18468228 w 19039798"/>
              <a:gd name="connsiteY38" fmla="*/ 4068406 h 12817031"/>
              <a:gd name="connsiteX39" fmla="*/ 19001619 w 19039798"/>
              <a:gd name="connsiteY39" fmla="*/ 4220909 h 12817031"/>
              <a:gd name="connsiteX40" fmla="*/ 19039798 w 19039798"/>
              <a:gd name="connsiteY40" fmla="*/ 3725723 h 12817031"/>
              <a:gd name="connsiteX41" fmla="*/ 17812436 w 19039798"/>
              <a:gd name="connsiteY41" fmla="*/ 3213850 h 12817031"/>
              <a:gd name="connsiteX42" fmla="*/ 16448866 w 19039798"/>
              <a:gd name="connsiteY42" fmla="*/ 3039770 h 12817031"/>
              <a:gd name="connsiteX43" fmla="*/ 15534468 w 19039798"/>
              <a:gd name="connsiteY43" fmla="*/ 3001930 h 12817031"/>
              <a:gd name="connsiteX44" fmla="*/ 14399450 w 19039798"/>
              <a:gd name="connsiteY44" fmla="*/ 2067325 h 12817031"/>
              <a:gd name="connsiteX45" fmla="*/ 14142329 w 19039798"/>
              <a:gd name="connsiteY45" fmla="*/ 1343280 h 12817031"/>
              <a:gd name="connsiteX46" fmla="*/ 14466304 w 19039798"/>
              <a:gd name="connsiteY46" fmla="*/ 0 h 12817031"/>
              <a:gd name="connsiteX47" fmla="*/ 12789754 w 19039798"/>
              <a:gd name="connsiteY47" fmla="*/ 123908 h 12817031"/>
              <a:gd name="connsiteX48" fmla="*/ 11494226 w 19039798"/>
              <a:gd name="connsiteY48" fmla="*/ 533596 h 12817031"/>
              <a:gd name="connsiteX49" fmla="*/ 9512840 w 19039798"/>
              <a:gd name="connsiteY49" fmla="*/ 400195 h 12817031"/>
              <a:gd name="connsiteX50" fmla="*/ 8703182 w 19039798"/>
              <a:gd name="connsiteY50" fmla="*/ 266767 h 12817031"/>
              <a:gd name="connsiteX51" fmla="*/ 8712777 w 19039798"/>
              <a:gd name="connsiteY51" fmla="*/ 866951 h 12817031"/>
              <a:gd name="connsiteX52" fmla="*/ 7941227 w 19039798"/>
              <a:gd name="connsiteY52" fmla="*/ 1009795 h 12817031"/>
              <a:gd name="connsiteX53" fmla="*/ 7684063 w 19039798"/>
              <a:gd name="connsiteY53" fmla="*/ 1686180 h 12817031"/>
              <a:gd name="connsiteX54" fmla="*/ 7826987 w 19039798"/>
              <a:gd name="connsiteY54" fmla="*/ 2400638 h 12817031"/>
              <a:gd name="connsiteX55" fmla="*/ 7642832 w 19039798"/>
              <a:gd name="connsiteY55" fmla="*/ 3343735 h 12817031"/>
              <a:gd name="connsiteX56" fmla="*/ 7392015 w 19039798"/>
              <a:gd name="connsiteY56" fmla="*/ 3880392 h 12817031"/>
              <a:gd name="connsiteX57" fmla="*/ 6083806 w 19039798"/>
              <a:gd name="connsiteY57" fmla="*/ 4791772 h 12817031"/>
              <a:gd name="connsiteX58" fmla="*/ 5690088 w 19039798"/>
              <a:gd name="connsiteY58" fmla="*/ 5484015 h 12817031"/>
              <a:gd name="connsiteX59" fmla="*/ 5740952 w 19039798"/>
              <a:gd name="connsiteY59" fmla="*/ 6335081 h 12817031"/>
              <a:gd name="connsiteX60" fmla="*/ 4693128 w 19039798"/>
              <a:gd name="connsiteY60" fmla="*/ 3816807 h 12817031"/>
              <a:gd name="connsiteX61" fmla="*/ 3785012 w 19039798"/>
              <a:gd name="connsiteY61" fmla="*/ 3457941 h 12817031"/>
              <a:gd name="connsiteX62" fmla="*/ 2988062 w 19039798"/>
              <a:gd name="connsiteY62" fmla="*/ 2848271 h 12817031"/>
              <a:gd name="connsiteX63" fmla="*/ 1921176 w 19039798"/>
              <a:gd name="connsiteY63" fmla="*/ 1511370 h 12817031"/>
              <a:gd name="connsiteX0" fmla="*/ 1921176 w 19039798"/>
              <a:gd name="connsiteY0" fmla="*/ 1511370 h 12817031"/>
              <a:gd name="connsiteX1" fmla="*/ 1121015 w 19039798"/>
              <a:gd name="connsiteY1" fmla="*/ 352185 h 12817031"/>
              <a:gd name="connsiteX2" fmla="*/ 892355 w 19039798"/>
              <a:gd name="connsiteY2" fmla="*/ 704672 h 12817031"/>
              <a:gd name="connsiteX3" fmla="*/ 209614 w 19039798"/>
              <a:gd name="connsiteY3" fmla="*/ 1101622 h 12817031"/>
              <a:gd name="connsiteX4" fmla="*/ 0 w 19039798"/>
              <a:gd name="connsiteY4" fmla="*/ 1806571 h 12817031"/>
              <a:gd name="connsiteX5" fmla="*/ 114280 w 19039798"/>
              <a:gd name="connsiteY5" fmla="*/ 2806908 h 12817031"/>
              <a:gd name="connsiteX6" fmla="*/ 3205731 w 19039798"/>
              <a:gd name="connsiteY6" fmla="*/ 10311441 h 12817031"/>
              <a:gd name="connsiteX7" fmla="*/ 3796353 w 19039798"/>
              <a:gd name="connsiteY7" fmla="*/ 10597250 h 12817031"/>
              <a:gd name="connsiteX8" fmla="*/ 3872562 w 19039798"/>
              <a:gd name="connsiteY8" fmla="*/ 11245084 h 12817031"/>
              <a:gd name="connsiteX9" fmla="*/ 4121479 w 19039798"/>
              <a:gd name="connsiteY9" fmla="*/ 11273140 h 12817031"/>
              <a:gd name="connsiteX10" fmla="*/ 4283414 w 19039798"/>
              <a:gd name="connsiteY10" fmla="*/ 11460537 h 12817031"/>
              <a:gd name="connsiteX11" fmla="*/ 4313866 w 19039798"/>
              <a:gd name="connsiteY11" fmla="*/ 11788118 h 12817031"/>
              <a:gd name="connsiteX12" fmla="*/ 4618703 w 19039798"/>
              <a:gd name="connsiteY12" fmla="*/ 11892916 h 12817031"/>
              <a:gd name="connsiteX13" fmla="*/ 4828279 w 19039798"/>
              <a:gd name="connsiteY13" fmla="*/ 12817031 h 12817031"/>
              <a:gd name="connsiteX14" fmla="*/ 5723738 w 19039798"/>
              <a:gd name="connsiteY14" fmla="*/ 12369264 h 12817031"/>
              <a:gd name="connsiteX15" fmla="*/ 5618949 w 19039798"/>
              <a:gd name="connsiteY15" fmla="*/ 11416569 h 12817031"/>
              <a:gd name="connsiteX16" fmla="*/ 5523688 w 19039798"/>
              <a:gd name="connsiteY16" fmla="*/ 11025962 h 12817031"/>
              <a:gd name="connsiteX17" fmla="*/ 6028575 w 19039798"/>
              <a:gd name="connsiteY17" fmla="*/ 10406708 h 12817031"/>
              <a:gd name="connsiteX18" fmla="*/ 6318735 w 19039798"/>
              <a:gd name="connsiteY18" fmla="*/ 10288766 h 12817031"/>
              <a:gd name="connsiteX19" fmla="*/ 5902716 w 19039798"/>
              <a:gd name="connsiteY19" fmla="*/ 9869603 h 12817031"/>
              <a:gd name="connsiteX20" fmla="*/ 6105878 w 19039798"/>
              <a:gd name="connsiteY20" fmla="*/ 9272586 h 12817031"/>
              <a:gd name="connsiteX21" fmla="*/ 6747268 w 19039798"/>
              <a:gd name="connsiteY21" fmla="*/ 8888361 h 12817031"/>
              <a:gd name="connsiteX22" fmla="*/ 6693254 w 19039798"/>
              <a:gd name="connsiteY22" fmla="*/ 8535932 h 12817031"/>
              <a:gd name="connsiteX23" fmla="*/ 7150498 w 19039798"/>
              <a:gd name="connsiteY23" fmla="*/ 8459746 h 12817031"/>
              <a:gd name="connsiteX24" fmla="*/ 7626736 w 19039798"/>
              <a:gd name="connsiteY24" fmla="*/ 8040579 h 12817031"/>
              <a:gd name="connsiteX25" fmla="*/ 7960096 w 19039798"/>
              <a:gd name="connsiteY25" fmla="*/ 7783314 h 12817031"/>
              <a:gd name="connsiteX26" fmla="*/ 8693564 w 19039798"/>
              <a:gd name="connsiteY26" fmla="*/ 7840422 h 12817031"/>
              <a:gd name="connsiteX27" fmla="*/ 10198647 w 19039798"/>
              <a:gd name="connsiteY27" fmla="*/ 6239893 h 12817031"/>
              <a:gd name="connsiteX28" fmla="*/ 10598694 w 19039798"/>
              <a:gd name="connsiteY28" fmla="*/ 6125500 h 12817031"/>
              <a:gd name="connsiteX29" fmla="*/ 11163175 w 19039798"/>
              <a:gd name="connsiteY29" fmla="*/ 5538432 h 12817031"/>
              <a:gd name="connsiteX30" fmla="*/ 11722737 w 19039798"/>
              <a:gd name="connsiteY30" fmla="*/ 5163223 h 12817031"/>
              <a:gd name="connsiteX31" fmla="*/ 12761060 w 19039798"/>
              <a:gd name="connsiteY31" fmla="*/ 4191386 h 12817031"/>
              <a:gd name="connsiteX32" fmla="*/ 13449454 w 19039798"/>
              <a:gd name="connsiteY32" fmla="*/ 3728308 h 12817031"/>
              <a:gd name="connsiteX33" fmla="*/ 14513832 w 19039798"/>
              <a:gd name="connsiteY33" fmla="*/ 3362405 h 12817031"/>
              <a:gd name="connsiteX34" fmla="*/ 15733109 w 19039798"/>
              <a:gd name="connsiteY34" fmla="*/ 3590855 h 12817031"/>
              <a:gd name="connsiteX35" fmla="*/ 16468044 w 19039798"/>
              <a:gd name="connsiteY35" fmla="*/ 3820399 h 12817031"/>
              <a:gd name="connsiteX36" fmla="*/ 17611114 w 19039798"/>
              <a:gd name="connsiteY36" fmla="*/ 3630030 h 12817031"/>
              <a:gd name="connsiteX37" fmla="*/ 18468228 w 19039798"/>
              <a:gd name="connsiteY37" fmla="*/ 4068406 h 12817031"/>
              <a:gd name="connsiteX38" fmla="*/ 19001619 w 19039798"/>
              <a:gd name="connsiteY38" fmla="*/ 4220909 h 12817031"/>
              <a:gd name="connsiteX39" fmla="*/ 19039798 w 19039798"/>
              <a:gd name="connsiteY39" fmla="*/ 3725723 h 12817031"/>
              <a:gd name="connsiteX40" fmla="*/ 17812436 w 19039798"/>
              <a:gd name="connsiteY40" fmla="*/ 3213850 h 12817031"/>
              <a:gd name="connsiteX41" fmla="*/ 16448866 w 19039798"/>
              <a:gd name="connsiteY41" fmla="*/ 3039770 h 12817031"/>
              <a:gd name="connsiteX42" fmla="*/ 15534468 w 19039798"/>
              <a:gd name="connsiteY42" fmla="*/ 3001930 h 12817031"/>
              <a:gd name="connsiteX43" fmla="*/ 14399450 w 19039798"/>
              <a:gd name="connsiteY43" fmla="*/ 2067325 h 12817031"/>
              <a:gd name="connsiteX44" fmla="*/ 14142329 w 19039798"/>
              <a:gd name="connsiteY44" fmla="*/ 1343280 h 12817031"/>
              <a:gd name="connsiteX45" fmla="*/ 14466304 w 19039798"/>
              <a:gd name="connsiteY45" fmla="*/ 0 h 12817031"/>
              <a:gd name="connsiteX46" fmla="*/ 12789754 w 19039798"/>
              <a:gd name="connsiteY46" fmla="*/ 123908 h 12817031"/>
              <a:gd name="connsiteX47" fmla="*/ 11494226 w 19039798"/>
              <a:gd name="connsiteY47" fmla="*/ 533596 h 12817031"/>
              <a:gd name="connsiteX48" fmla="*/ 9512840 w 19039798"/>
              <a:gd name="connsiteY48" fmla="*/ 400195 h 12817031"/>
              <a:gd name="connsiteX49" fmla="*/ 8703182 w 19039798"/>
              <a:gd name="connsiteY49" fmla="*/ 266767 h 12817031"/>
              <a:gd name="connsiteX50" fmla="*/ 8712777 w 19039798"/>
              <a:gd name="connsiteY50" fmla="*/ 866951 h 12817031"/>
              <a:gd name="connsiteX51" fmla="*/ 7941227 w 19039798"/>
              <a:gd name="connsiteY51" fmla="*/ 1009795 h 12817031"/>
              <a:gd name="connsiteX52" fmla="*/ 7684063 w 19039798"/>
              <a:gd name="connsiteY52" fmla="*/ 1686180 h 12817031"/>
              <a:gd name="connsiteX53" fmla="*/ 7826987 w 19039798"/>
              <a:gd name="connsiteY53" fmla="*/ 2400638 h 12817031"/>
              <a:gd name="connsiteX54" fmla="*/ 7642832 w 19039798"/>
              <a:gd name="connsiteY54" fmla="*/ 3343735 h 12817031"/>
              <a:gd name="connsiteX55" fmla="*/ 7392015 w 19039798"/>
              <a:gd name="connsiteY55" fmla="*/ 3880392 h 12817031"/>
              <a:gd name="connsiteX56" fmla="*/ 6083806 w 19039798"/>
              <a:gd name="connsiteY56" fmla="*/ 4791772 h 12817031"/>
              <a:gd name="connsiteX57" fmla="*/ 5690088 w 19039798"/>
              <a:gd name="connsiteY57" fmla="*/ 5484015 h 12817031"/>
              <a:gd name="connsiteX58" fmla="*/ 5740952 w 19039798"/>
              <a:gd name="connsiteY58" fmla="*/ 6335081 h 12817031"/>
              <a:gd name="connsiteX59" fmla="*/ 4693128 w 19039798"/>
              <a:gd name="connsiteY59" fmla="*/ 3816807 h 12817031"/>
              <a:gd name="connsiteX60" fmla="*/ 3785012 w 19039798"/>
              <a:gd name="connsiteY60" fmla="*/ 3457941 h 12817031"/>
              <a:gd name="connsiteX61" fmla="*/ 2988062 w 19039798"/>
              <a:gd name="connsiteY61" fmla="*/ 2848271 h 12817031"/>
              <a:gd name="connsiteX62" fmla="*/ 1921176 w 19039798"/>
              <a:gd name="connsiteY62" fmla="*/ 1511370 h 12817031"/>
              <a:gd name="connsiteX0" fmla="*/ 1921176 w 19039798"/>
              <a:gd name="connsiteY0" fmla="*/ 1511370 h 12817031"/>
              <a:gd name="connsiteX1" fmla="*/ 1121015 w 19039798"/>
              <a:gd name="connsiteY1" fmla="*/ 352185 h 12817031"/>
              <a:gd name="connsiteX2" fmla="*/ 892355 w 19039798"/>
              <a:gd name="connsiteY2" fmla="*/ 704672 h 12817031"/>
              <a:gd name="connsiteX3" fmla="*/ 209614 w 19039798"/>
              <a:gd name="connsiteY3" fmla="*/ 1101622 h 12817031"/>
              <a:gd name="connsiteX4" fmla="*/ 0 w 19039798"/>
              <a:gd name="connsiteY4" fmla="*/ 1806571 h 12817031"/>
              <a:gd name="connsiteX5" fmla="*/ 114280 w 19039798"/>
              <a:gd name="connsiteY5" fmla="*/ 2806908 h 12817031"/>
              <a:gd name="connsiteX6" fmla="*/ 2462690 w 19039798"/>
              <a:gd name="connsiteY6" fmla="*/ 9149151 h 12817031"/>
              <a:gd name="connsiteX7" fmla="*/ 3796353 w 19039798"/>
              <a:gd name="connsiteY7" fmla="*/ 10597250 h 12817031"/>
              <a:gd name="connsiteX8" fmla="*/ 3872562 w 19039798"/>
              <a:gd name="connsiteY8" fmla="*/ 11245084 h 12817031"/>
              <a:gd name="connsiteX9" fmla="*/ 4121479 w 19039798"/>
              <a:gd name="connsiteY9" fmla="*/ 11273140 h 12817031"/>
              <a:gd name="connsiteX10" fmla="*/ 4283414 w 19039798"/>
              <a:gd name="connsiteY10" fmla="*/ 11460537 h 12817031"/>
              <a:gd name="connsiteX11" fmla="*/ 4313866 w 19039798"/>
              <a:gd name="connsiteY11" fmla="*/ 11788118 h 12817031"/>
              <a:gd name="connsiteX12" fmla="*/ 4618703 w 19039798"/>
              <a:gd name="connsiteY12" fmla="*/ 11892916 h 12817031"/>
              <a:gd name="connsiteX13" fmla="*/ 4828279 w 19039798"/>
              <a:gd name="connsiteY13" fmla="*/ 12817031 h 12817031"/>
              <a:gd name="connsiteX14" fmla="*/ 5723738 w 19039798"/>
              <a:gd name="connsiteY14" fmla="*/ 12369264 h 12817031"/>
              <a:gd name="connsiteX15" fmla="*/ 5618949 w 19039798"/>
              <a:gd name="connsiteY15" fmla="*/ 11416569 h 12817031"/>
              <a:gd name="connsiteX16" fmla="*/ 5523688 w 19039798"/>
              <a:gd name="connsiteY16" fmla="*/ 11025962 h 12817031"/>
              <a:gd name="connsiteX17" fmla="*/ 6028575 w 19039798"/>
              <a:gd name="connsiteY17" fmla="*/ 10406708 h 12817031"/>
              <a:gd name="connsiteX18" fmla="*/ 6318735 w 19039798"/>
              <a:gd name="connsiteY18" fmla="*/ 10288766 h 12817031"/>
              <a:gd name="connsiteX19" fmla="*/ 5902716 w 19039798"/>
              <a:gd name="connsiteY19" fmla="*/ 9869603 h 12817031"/>
              <a:gd name="connsiteX20" fmla="*/ 6105878 w 19039798"/>
              <a:gd name="connsiteY20" fmla="*/ 9272586 h 12817031"/>
              <a:gd name="connsiteX21" fmla="*/ 6747268 w 19039798"/>
              <a:gd name="connsiteY21" fmla="*/ 8888361 h 12817031"/>
              <a:gd name="connsiteX22" fmla="*/ 6693254 w 19039798"/>
              <a:gd name="connsiteY22" fmla="*/ 8535932 h 12817031"/>
              <a:gd name="connsiteX23" fmla="*/ 7150498 w 19039798"/>
              <a:gd name="connsiteY23" fmla="*/ 8459746 h 12817031"/>
              <a:gd name="connsiteX24" fmla="*/ 7626736 w 19039798"/>
              <a:gd name="connsiteY24" fmla="*/ 8040579 h 12817031"/>
              <a:gd name="connsiteX25" fmla="*/ 7960096 w 19039798"/>
              <a:gd name="connsiteY25" fmla="*/ 7783314 h 12817031"/>
              <a:gd name="connsiteX26" fmla="*/ 8693564 w 19039798"/>
              <a:gd name="connsiteY26" fmla="*/ 7840422 h 12817031"/>
              <a:gd name="connsiteX27" fmla="*/ 10198647 w 19039798"/>
              <a:gd name="connsiteY27" fmla="*/ 6239893 h 12817031"/>
              <a:gd name="connsiteX28" fmla="*/ 10598694 w 19039798"/>
              <a:gd name="connsiteY28" fmla="*/ 6125500 h 12817031"/>
              <a:gd name="connsiteX29" fmla="*/ 11163175 w 19039798"/>
              <a:gd name="connsiteY29" fmla="*/ 5538432 h 12817031"/>
              <a:gd name="connsiteX30" fmla="*/ 11722737 w 19039798"/>
              <a:gd name="connsiteY30" fmla="*/ 5163223 h 12817031"/>
              <a:gd name="connsiteX31" fmla="*/ 12761060 w 19039798"/>
              <a:gd name="connsiteY31" fmla="*/ 4191386 h 12817031"/>
              <a:gd name="connsiteX32" fmla="*/ 13449454 w 19039798"/>
              <a:gd name="connsiteY32" fmla="*/ 3728308 h 12817031"/>
              <a:gd name="connsiteX33" fmla="*/ 14513832 w 19039798"/>
              <a:gd name="connsiteY33" fmla="*/ 3362405 h 12817031"/>
              <a:gd name="connsiteX34" fmla="*/ 15733109 w 19039798"/>
              <a:gd name="connsiteY34" fmla="*/ 3590855 h 12817031"/>
              <a:gd name="connsiteX35" fmla="*/ 16468044 w 19039798"/>
              <a:gd name="connsiteY35" fmla="*/ 3820399 h 12817031"/>
              <a:gd name="connsiteX36" fmla="*/ 17611114 w 19039798"/>
              <a:gd name="connsiteY36" fmla="*/ 3630030 h 12817031"/>
              <a:gd name="connsiteX37" fmla="*/ 18468228 w 19039798"/>
              <a:gd name="connsiteY37" fmla="*/ 4068406 h 12817031"/>
              <a:gd name="connsiteX38" fmla="*/ 19001619 w 19039798"/>
              <a:gd name="connsiteY38" fmla="*/ 4220909 h 12817031"/>
              <a:gd name="connsiteX39" fmla="*/ 19039798 w 19039798"/>
              <a:gd name="connsiteY39" fmla="*/ 3725723 h 12817031"/>
              <a:gd name="connsiteX40" fmla="*/ 17812436 w 19039798"/>
              <a:gd name="connsiteY40" fmla="*/ 3213850 h 12817031"/>
              <a:gd name="connsiteX41" fmla="*/ 16448866 w 19039798"/>
              <a:gd name="connsiteY41" fmla="*/ 3039770 h 12817031"/>
              <a:gd name="connsiteX42" fmla="*/ 15534468 w 19039798"/>
              <a:gd name="connsiteY42" fmla="*/ 3001930 h 12817031"/>
              <a:gd name="connsiteX43" fmla="*/ 14399450 w 19039798"/>
              <a:gd name="connsiteY43" fmla="*/ 2067325 h 12817031"/>
              <a:gd name="connsiteX44" fmla="*/ 14142329 w 19039798"/>
              <a:gd name="connsiteY44" fmla="*/ 1343280 h 12817031"/>
              <a:gd name="connsiteX45" fmla="*/ 14466304 w 19039798"/>
              <a:gd name="connsiteY45" fmla="*/ 0 h 12817031"/>
              <a:gd name="connsiteX46" fmla="*/ 12789754 w 19039798"/>
              <a:gd name="connsiteY46" fmla="*/ 123908 h 12817031"/>
              <a:gd name="connsiteX47" fmla="*/ 11494226 w 19039798"/>
              <a:gd name="connsiteY47" fmla="*/ 533596 h 12817031"/>
              <a:gd name="connsiteX48" fmla="*/ 9512840 w 19039798"/>
              <a:gd name="connsiteY48" fmla="*/ 400195 h 12817031"/>
              <a:gd name="connsiteX49" fmla="*/ 8703182 w 19039798"/>
              <a:gd name="connsiteY49" fmla="*/ 266767 h 12817031"/>
              <a:gd name="connsiteX50" fmla="*/ 8712777 w 19039798"/>
              <a:gd name="connsiteY50" fmla="*/ 866951 h 12817031"/>
              <a:gd name="connsiteX51" fmla="*/ 7941227 w 19039798"/>
              <a:gd name="connsiteY51" fmla="*/ 1009795 h 12817031"/>
              <a:gd name="connsiteX52" fmla="*/ 7684063 w 19039798"/>
              <a:gd name="connsiteY52" fmla="*/ 1686180 h 12817031"/>
              <a:gd name="connsiteX53" fmla="*/ 7826987 w 19039798"/>
              <a:gd name="connsiteY53" fmla="*/ 2400638 h 12817031"/>
              <a:gd name="connsiteX54" fmla="*/ 7642832 w 19039798"/>
              <a:gd name="connsiteY54" fmla="*/ 3343735 h 12817031"/>
              <a:gd name="connsiteX55" fmla="*/ 7392015 w 19039798"/>
              <a:gd name="connsiteY55" fmla="*/ 3880392 h 12817031"/>
              <a:gd name="connsiteX56" fmla="*/ 6083806 w 19039798"/>
              <a:gd name="connsiteY56" fmla="*/ 4791772 h 12817031"/>
              <a:gd name="connsiteX57" fmla="*/ 5690088 w 19039798"/>
              <a:gd name="connsiteY57" fmla="*/ 5484015 h 12817031"/>
              <a:gd name="connsiteX58" fmla="*/ 5740952 w 19039798"/>
              <a:gd name="connsiteY58" fmla="*/ 6335081 h 12817031"/>
              <a:gd name="connsiteX59" fmla="*/ 4693128 w 19039798"/>
              <a:gd name="connsiteY59" fmla="*/ 3816807 h 12817031"/>
              <a:gd name="connsiteX60" fmla="*/ 3785012 w 19039798"/>
              <a:gd name="connsiteY60" fmla="*/ 3457941 h 12817031"/>
              <a:gd name="connsiteX61" fmla="*/ 2988062 w 19039798"/>
              <a:gd name="connsiteY61" fmla="*/ 2848271 h 12817031"/>
              <a:gd name="connsiteX62" fmla="*/ 1921176 w 19039798"/>
              <a:gd name="connsiteY62" fmla="*/ 1511370 h 12817031"/>
              <a:gd name="connsiteX0" fmla="*/ 1921176 w 19039798"/>
              <a:gd name="connsiteY0" fmla="*/ 1511370 h 12817031"/>
              <a:gd name="connsiteX1" fmla="*/ 1121015 w 19039798"/>
              <a:gd name="connsiteY1" fmla="*/ 352185 h 12817031"/>
              <a:gd name="connsiteX2" fmla="*/ 892355 w 19039798"/>
              <a:gd name="connsiteY2" fmla="*/ 704672 h 12817031"/>
              <a:gd name="connsiteX3" fmla="*/ 209614 w 19039798"/>
              <a:gd name="connsiteY3" fmla="*/ 1101622 h 12817031"/>
              <a:gd name="connsiteX4" fmla="*/ 0 w 19039798"/>
              <a:gd name="connsiteY4" fmla="*/ 1806571 h 12817031"/>
              <a:gd name="connsiteX5" fmla="*/ 114280 w 19039798"/>
              <a:gd name="connsiteY5" fmla="*/ 2806908 h 12817031"/>
              <a:gd name="connsiteX6" fmla="*/ 2462690 w 19039798"/>
              <a:gd name="connsiteY6" fmla="*/ 9149151 h 12817031"/>
              <a:gd name="connsiteX7" fmla="*/ 3358150 w 19039798"/>
              <a:gd name="connsiteY7" fmla="*/ 10292387 h 12817031"/>
              <a:gd name="connsiteX8" fmla="*/ 3796353 w 19039798"/>
              <a:gd name="connsiteY8" fmla="*/ 10597250 h 12817031"/>
              <a:gd name="connsiteX9" fmla="*/ 3872562 w 19039798"/>
              <a:gd name="connsiteY9" fmla="*/ 11245084 h 12817031"/>
              <a:gd name="connsiteX10" fmla="*/ 4121479 w 19039798"/>
              <a:gd name="connsiteY10" fmla="*/ 11273140 h 12817031"/>
              <a:gd name="connsiteX11" fmla="*/ 4283414 w 19039798"/>
              <a:gd name="connsiteY11" fmla="*/ 11460537 h 12817031"/>
              <a:gd name="connsiteX12" fmla="*/ 4313866 w 19039798"/>
              <a:gd name="connsiteY12" fmla="*/ 11788118 h 12817031"/>
              <a:gd name="connsiteX13" fmla="*/ 4618703 w 19039798"/>
              <a:gd name="connsiteY13" fmla="*/ 11892916 h 12817031"/>
              <a:gd name="connsiteX14" fmla="*/ 4828279 w 19039798"/>
              <a:gd name="connsiteY14" fmla="*/ 12817031 h 12817031"/>
              <a:gd name="connsiteX15" fmla="*/ 5723738 w 19039798"/>
              <a:gd name="connsiteY15" fmla="*/ 12369264 h 12817031"/>
              <a:gd name="connsiteX16" fmla="*/ 5618949 w 19039798"/>
              <a:gd name="connsiteY16" fmla="*/ 11416569 h 12817031"/>
              <a:gd name="connsiteX17" fmla="*/ 5523688 w 19039798"/>
              <a:gd name="connsiteY17" fmla="*/ 11025962 h 12817031"/>
              <a:gd name="connsiteX18" fmla="*/ 6028575 w 19039798"/>
              <a:gd name="connsiteY18" fmla="*/ 10406708 h 12817031"/>
              <a:gd name="connsiteX19" fmla="*/ 6318735 w 19039798"/>
              <a:gd name="connsiteY19" fmla="*/ 10288766 h 12817031"/>
              <a:gd name="connsiteX20" fmla="*/ 5902716 w 19039798"/>
              <a:gd name="connsiteY20" fmla="*/ 9869603 h 12817031"/>
              <a:gd name="connsiteX21" fmla="*/ 6105878 w 19039798"/>
              <a:gd name="connsiteY21" fmla="*/ 9272586 h 12817031"/>
              <a:gd name="connsiteX22" fmla="*/ 6747268 w 19039798"/>
              <a:gd name="connsiteY22" fmla="*/ 8888361 h 12817031"/>
              <a:gd name="connsiteX23" fmla="*/ 6693254 w 19039798"/>
              <a:gd name="connsiteY23" fmla="*/ 8535932 h 12817031"/>
              <a:gd name="connsiteX24" fmla="*/ 7150498 w 19039798"/>
              <a:gd name="connsiteY24" fmla="*/ 8459746 h 12817031"/>
              <a:gd name="connsiteX25" fmla="*/ 7626736 w 19039798"/>
              <a:gd name="connsiteY25" fmla="*/ 8040579 h 12817031"/>
              <a:gd name="connsiteX26" fmla="*/ 7960096 w 19039798"/>
              <a:gd name="connsiteY26" fmla="*/ 7783314 h 12817031"/>
              <a:gd name="connsiteX27" fmla="*/ 8693564 w 19039798"/>
              <a:gd name="connsiteY27" fmla="*/ 7840422 h 12817031"/>
              <a:gd name="connsiteX28" fmla="*/ 10198647 w 19039798"/>
              <a:gd name="connsiteY28" fmla="*/ 6239893 h 12817031"/>
              <a:gd name="connsiteX29" fmla="*/ 10598694 w 19039798"/>
              <a:gd name="connsiteY29" fmla="*/ 6125500 h 12817031"/>
              <a:gd name="connsiteX30" fmla="*/ 11163175 w 19039798"/>
              <a:gd name="connsiteY30" fmla="*/ 5538432 h 12817031"/>
              <a:gd name="connsiteX31" fmla="*/ 11722737 w 19039798"/>
              <a:gd name="connsiteY31" fmla="*/ 5163223 h 12817031"/>
              <a:gd name="connsiteX32" fmla="*/ 12761060 w 19039798"/>
              <a:gd name="connsiteY32" fmla="*/ 4191386 h 12817031"/>
              <a:gd name="connsiteX33" fmla="*/ 13449454 w 19039798"/>
              <a:gd name="connsiteY33" fmla="*/ 3728308 h 12817031"/>
              <a:gd name="connsiteX34" fmla="*/ 14513832 w 19039798"/>
              <a:gd name="connsiteY34" fmla="*/ 3362405 h 12817031"/>
              <a:gd name="connsiteX35" fmla="*/ 15733109 w 19039798"/>
              <a:gd name="connsiteY35" fmla="*/ 3590855 h 12817031"/>
              <a:gd name="connsiteX36" fmla="*/ 16468044 w 19039798"/>
              <a:gd name="connsiteY36" fmla="*/ 3820399 h 12817031"/>
              <a:gd name="connsiteX37" fmla="*/ 17611114 w 19039798"/>
              <a:gd name="connsiteY37" fmla="*/ 3630030 h 12817031"/>
              <a:gd name="connsiteX38" fmla="*/ 18468228 w 19039798"/>
              <a:gd name="connsiteY38" fmla="*/ 4068406 h 12817031"/>
              <a:gd name="connsiteX39" fmla="*/ 19001619 w 19039798"/>
              <a:gd name="connsiteY39" fmla="*/ 4220909 h 12817031"/>
              <a:gd name="connsiteX40" fmla="*/ 19039798 w 19039798"/>
              <a:gd name="connsiteY40" fmla="*/ 3725723 h 12817031"/>
              <a:gd name="connsiteX41" fmla="*/ 17812436 w 19039798"/>
              <a:gd name="connsiteY41" fmla="*/ 3213850 h 12817031"/>
              <a:gd name="connsiteX42" fmla="*/ 16448866 w 19039798"/>
              <a:gd name="connsiteY42" fmla="*/ 3039770 h 12817031"/>
              <a:gd name="connsiteX43" fmla="*/ 15534468 w 19039798"/>
              <a:gd name="connsiteY43" fmla="*/ 3001930 h 12817031"/>
              <a:gd name="connsiteX44" fmla="*/ 14399450 w 19039798"/>
              <a:gd name="connsiteY44" fmla="*/ 2067325 h 12817031"/>
              <a:gd name="connsiteX45" fmla="*/ 14142329 w 19039798"/>
              <a:gd name="connsiteY45" fmla="*/ 1343280 h 12817031"/>
              <a:gd name="connsiteX46" fmla="*/ 14466304 w 19039798"/>
              <a:gd name="connsiteY46" fmla="*/ 0 h 12817031"/>
              <a:gd name="connsiteX47" fmla="*/ 12789754 w 19039798"/>
              <a:gd name="connsiteY47" fmla="*/ 123908 h 12817031"/>
              <a:gd name="connsiteX48" fmla="*/ 11494226 w 19039798"/>
              <a:gd name="connsiteY48" fmla="*/ 533596 h 12817031"/>
              <a:gd name="connsiteX49" fmla="*/ 9512840 w 19039798"/>
              <a:gd name="connsiteY49" fmla="*/ 400195 h 12817031"/>
              <a:gd name="connsiteX50" fmla="*/ 8703182 w 19039798"/>
              <a:gd name="connsiteY50" fmla="*/ 266767 h 12817031"/>
              <a:gd name="connsiteX51" fmla="*/ 8712777 w 19039798"/>
              <a:gd name="connsiteY51" fmla="*/ 866951 h 12817031"/>
              <a:gd name="connsiteX52" fmla="*/ 7941227 w 19039798"/>
              <a:gd name="connsiteY52" fmla="*/ 1009795 h 12817031"/>
              <a:gd name="connsiteX53" fmla="*/ 7684063 w 19039798"/>
              <a:gd name="connsiteY53" fmla="*/ 1686180 h 12817031"/>
              <a:gd name="connsiteX54" fmla="*/ 7826987 w 19039798"/>
              <a:gd name="connsiteY54" fmla="*/ 2400638 h 12817031"/>
              <a:gd name="connsiteX55" fmla="*/ 7642832 w 19039798"/>
              <a:gd name="connsiteY55" fmla="*/ 3343735 h 12817031"/>
              <a:gd name="connsiteX56" fmla="*/ 7392015 w 19039798"/>
              <a:gd name="connsiteY56" fmla="*/ 3880392 h 12817031"/>
              <a:gd name="connsiteX57" fmla="*/ 6083806 w 19039798"/>
              <a:gd name="connsiteY57" fmla="*/ 4791772 h 12817031"/>
              <a:gd name="connsiteX58" fmla="*/ 5690088 w 19039798"/>
              <a:gd name="connsiteY58" fmla="*/ 5484015 h 12817031"/>
              <a:gd name="connsiteX59" fmla="*/ 5740952 w 19039798"/>
              <a:gd name="connsiteY59" fmla="*/ 6335081 h 12817031"/>
              <a:gd name="connsiteX60" fmla="*/ 4693128 w 19039798"/>
              <a:gd name="connsiteY60" fmla="*/ 3816807 h 12817031"/>
              <a:gd name="connsiteX61" fmla="*/ 3785012 w 19039798"/>
              <a:gd name="connsiteY61" fmla="*/ 3457941 h 12817031"/>
              <a:gd name="connsiteX62" fmla="*/ 2988062 w 19039798"/>
              <a:gd name="connsiteY62" fmla="*/ 2848271 h 12817031"/>
              <a:gd name="connsiteX63" fmla="*/ 1921176 w 19039798"/>
              <a:gd name="connsiteY63" fmla="*/ 1511370 h 12817031"/>
              <a:gd name="connsiteX0" fmla="*/ 1921176 w 19039798"/>
              <a:gd name="connsiteY0" fmla="*/ 1511370 h 12817031"/>
              <a:gd name="connsiteX1" fmla="*/ 1121015 w 19039798"/>
              <a:gd name="connsiteY1" fmla="*/ 352185 h 12817031"/>
              <a:gd name="connsiteX2" fmla="*/ 892355 w 19039798"/>
              <a:gd name="connsiteY2" fmla="*/ 704672 h 12817031"/>
              <a:gd name="connsiteX3" fmla="*/ 209614 w 19039798"/>
              <a:gd name="connsiteY3" fmla="*/ 1101622 h 12817031"/>
              <a:gd name="connsiteX4" fmla="*/ 0 w 19039798"/>
              <a:gd name="connsiteY4" fmla="*/ 1806571 h 12817031"/>
              <a:gd name="connsiteX5" fmla="*/ 114280 w 19039798"/>
              <a:gd name="connsiteY5" fmla="*/ 2806908 h 12817031"/>
              <a:gd name="connsiteX6" fmla="*/ 2462690 w 19039798"/>
              <a:gd name="connsiteY6" fmla="*/ 9149151 h 12817031"/>
              <a:gd name="connsiteX7" fmla="*/ 3320045 w 19039798"/>
              <a:gd name="connsiteY7" fmla="*/ 10349549 h 12817031"/>
              <a:gd name="connsiteX8" fmla="*/ 3796353 w 19039798"/>
              <a:gd name="connsiteY8" fmla="*/ 10597250 h 12817031"/>
              <a:gd name="connsiteX9" fmla="*/ 3872562 w 19039798"/>
              <a:gd name="connsiteY9" fmla="*/ 11245084 h 12817031"/>
              <a:gd name="connsiteX10" fmla="*/ 4121479 w 19039798"/>
              <a:gd name="connsiteY10" fmla="*/ 11273140 h 12817031"/>
              <a:gd name="connsiteX11" fmla="*/ 4283414 w 19039798"/>
              <a:gd name="connsiteY11" fmla="*/ 11460537 h 12817031"/>
              <a:gd name="connsiteX12" fmla="*/ 4313866 w 19039798"/>
              <a:gd name="connsiteY12" fmla="*/ 11788118 h 12817031"/>
              <a:gd name="connsiteX13" fmla="*/ 4618703 w 19039798"/>
              <a:gd name="connsiteY13" fmla="*/ 11892916 h 12817031"/>
              <a:gd name="connsiteX14" fmla="*/ 4828279 w 19039798"/>
              <a:gd name="connsiteY14" fmla="*/ 12817031 h 12817031"/>
              <a:gd name="connsiteX15" fmla="*/ 5723738 w 19039798"/>
              <a:gd name="connsiteY15" fmla="*/ 12369264 h 12817031"/>
              <a:gd name="connsiteX16" fmla="*/ 5618949 w 19039798"/>
              <a:gd name="connsiteY16" fmla="*/ 11416569 h 12817031"/>
              <a:gd name="connsiteX17" fmla="*/ 5523688 w 19039798"/>
              <a:gd name="connsiteY17" fmla="*/ 11025962 h 12817031"/>
              <a:gd name="connsiteX18" fmla="*/ 6028575 w 19039798"/>
              <a:gd name="connsiteY18" fmla="*/ 10406708 h 12817031"/>
              <a:gd name="connsiteX19" fmla="*/ 6318735 w 19039798"/>
              <a:gd name="connsiteY19" fmla="*/ 10288766 h 12817031"/>
              <a:gd name="connsiteX20" fmla="*/ 5902716 w 19039798"/>
              <a:gd name="connsiteY20" fmla="*/ 9869603 h 12817031"/>
              <a:gd name="connsiteX21" fmla="*/ 6105878 w 19039798"/>
              <a:gd name="connsiteY21" fmla="*/ 9272586 h 12817031"/>
              <a:gd name="connsiteX22" fmla="*/ 6747268 w 19039798"/>
              <a:gd name="connsiteY22" fmla="*/ 8888361 h 12817031"/>
              <a:gd name="connsiteX23" fmla="*/ 6693254 w 19039798"/>
              <a:gd name="connsiteY23" fmla="*/ 8535932 h 12817031"/>
              <a:gd name="connsiteX24" fmla="*/ 7150498 w 19039798"/>
              <a:gd name="connsiteY24" fmla="*/ 8459746 h 12817031"/>
              <a:gd name="connsiteX25" fmla="*/ 7626736 w 19039798"/>
              <a:gd name="connsiteY25" fmla="*/ 8040579 h 12817031"/>
              <a:gd name="connsiteX26" fmla="*/ 7960096 w 19039798"/>
              <a:gd name="connsiteY26" fmla="*/ 7783314 h 12817031"/>
              <a:gd name="connsiteX27" fmla="*/ 8693564 w 19039798"/>
              <a:gd name="connsiteY27" fmla="*/ 7840422 h 12817031"/>
              <a:gd name="connsiteX28" fmla="*/ 10198647 w 19039798"/>
              <a:gd name="connsiteY28" fmla="*/ 6239893 h 12817031"/>
              <a:gd name="connsiteX29" fmla="*/ 10598694 w 19039798"/>
              <a:gd name="connsiteY29" fmla="*/ 6125500 h 12817031"/>
              <a:gd name="connsiteX30" fmla="*/ 11163175 w 19039798"/>
              <a:gd name="connsiteY30" fmla="*/ 5538432 h 12817031"/>
              <a:gd name="connsiteX31" fmla="*/ 11722737 w 19039798"/>
              <a:gd name="connsiteY31" fmla="*/ 5163223 h 12817031"/>
              <a:gd name="connsiteX32" fmla="*/ 12761060 w 19039798"/>
              <a:gd name="connsiteY32" fmla="*/ 4191386 h 12817031"/>
              <a:gd name="connsiteX33" fmla="*/ 13449454 w 19039798"/>
              <a:gd name="connsiteY33" fmla="*/ 3728308 h 12817031"/>
              <a:gd name="connsiteX34" fmla="*/ 14513832 w 19039798"/>
              <a:gd name="connsiteY34" fmla="*/ 3362405 h 12817031"/>
              <a:gd name="connsiteX35" fmla="*/ 15733109 w 19039798"/>
              <a:gd name="connsiteY35" fmla="*/ 3590855 h 12817031"/>
              <a:gd name="connsiteX36" fmla="*/ 16468044 w 19039798"/>
              <a:gd name="connsiteY36" fmla="*/ 3820399 h 12817031"/>
              <a:gd name="connsiteX37" fmla="*/ 17611114 w 19039798"/>
              <a:gd name="connsiteY37" fmla="*/ 3630030 h 12817031"/>
              <a:gd name="connsiteX38" fmla="*/ 18468228 w 19039798"/>
              <a:gd name="connsiteY38" fmla="*/ 4068406 h 12817031"/>
              <a:gd name="connsiteX39" fmla="*/ 19001619 w 19039798"/>
              <a:gd name="connsiteY39" fmla="*/ 4220909 h 12817031"/>
              <a:gd name="connsiteX40" fmla="*/ 19039798 w 19039798"/>
              <a:gd name="connsiteY40" fmla="*/ 3725723 h 12817031"/>
              <a:gd name="connsiteX41" fmla="*/ 17812436 w 19039798"/>
              <a:gd name="connsiteY41" fmla="*/ 3213850 h 12817031"/>
              <a:gd name="connsiteX42" fmla="*/ 16448866 w 19039798"/>
              <a:gd name="connsiteY42" fmla="*/ 3039770 h 12817031"/>
              <a:gd name="connsiteX43" fmla="*/ 15534468 w 19039798"/>
              <a:gd name="connsiteY43" fmla="*/ 3001930 h 12817031"/>
              <a:gd name="connsiteX44" fmla="*/ 14399450 w 19039798"/>
              <a:gd name="connsiteY44" fmla="*/ 2067325 h 12817031"/>
              <a:gd name="connsiteX45" fmla="*/ 14142329 w 19039798"/>
              <a:gd name="connsiteY45" fmla="*/ 1343280 h 12817031"/>
              <a:gd name="connsiteX46" fmla="*/ 14466304 w 19039798"/>
              <a:gd name="connsiteY46" fmla="*/ 0 h 12817031"/>
              <a:gd name="connsiteX47" fmla="*/ 12789754 w 19039798"/>
              <a:gd name="connsiteY47" fmla="*/ 123908 h 12817031"/>
              <a:gd name="connsiteX48" fmla="*/ 11494226 w 19039798"/>
              <a:gd name="connsiteY48" fmla="*/ 533596 h 12817031"/>
              <a:gd name="connsiteX49" fmla="*/ 9512840 w 19039798"/>
              <a:gd name="connsiteY49" fmla="*/ 400195 h 12817031"/>
              <a:gd name="connsiteX50" fmla="*/ 8703182 w 19039798"/>
              <a:gd name="connsiteY50" fmla="*/ 266767 h 12817031"/>
              <a:gd name="connsiteX51" fmla="*/ 8712777 w 19039798"/>
              <a:gd name="connsiteY51" fmla="*/ 866951 h 12817031"/>
              <a:gd name="connsiteX52" fmla="*/ 7941227 w 19039798"/>
              <a:gd name="connsiteY52" fmla="*/ 1009795 h 12817031"/>
              <a:gd name="connsiteX53" fmla="*/ 7684063 w 19039798"/>
              <a:gd name="connsiteY53" fmla="*/ 1686180 h 12817031"/>
              <a:gd name="connsiteX54" fmla="*/ 7826987 w 19039798"/>
              <a:gd name="connsiteY54" fmla="*/ 2400638 h 12817031"/>
              <a:gd name="connsiteX55" fmla="*/ 7642832 w 19039798"/>
              <a:gd name="connsiteY55" fmla="*/ 3343735 h 12817031"/>
              <a:gd name="connsiteX56" fmla="*/ 7392015 w 19039798"/>
              <a:gd name="connsiteY56" fmla="*/ 3880392 h 12817031"/>
              <a:gd name="connsiteX57" fmla="*/ 6083806 w 19039798"/>
              <a:gd name="connsiteY57" fmla="*/ 4791772 h 12817031"/>
              <a:gd name="connsiteX58" fmla="*/ 5690088 w 19039798"/>
              <a:gd name="connsiteY58" fmla="*/ 5484015 h 12817031"/>
              <a:gd name="connsiteX59" fmla="*/ 5740952 w 19039798"/>
              <a:gd name="connsiteY59" fmla="*/ 6335081 h 12817031"/>
              <a:gd name="connsiteX60" fmla="*/ 4693128 w 19039798"/>
              <a:gd name="connsiteY60" fmla="*/ 3816807 h 12817031"/>
              <a:gd name="connsiteX61" fmla="*/ 3785012 w 19039798"/>
              <a:gd name="connsiteY61" fmla="*/ 3457941 h 12817031"/>
              <a:gd name="connsiteX62" fmla="*/ 2988062 w 19039798"/>
              <a:gd name="connsiteY62" fmla="*/ 2848271 h 12817031"/>
              <a:gd name="connsiteX63" fmla="*/ 1921176 w 19039798"/>
              <a:gd name="connsiteY63" fmla="*/ 1511370 h 12817031"/>
              <a:gd name="connsiteX0" fmla="*/ 1921176 w 19039798"/>
              <a:gd name="connsiteY0" fmla="*/ 1511370 h 12817031"/>
              <a:gd name="connsiteX1" fmla="*/ 1121015 w 19039798"/>
              <a:gd name="connsiteY1" fmla="*/ 352185 h 12817031"/>
              <a:gd name="connsiteX2" fmla="*/ 892355 w 19039798"/>
              <a:gd name="connsiteY2" fmla="*/ 704672 h 12817031"/>
              <a:gd name="connsiteX3" fmla="*/ 209614 w 19039798"/>
              <a:gd name="connsiteY3" fmla="*/ 1101622 h 12817031"/>
              <a:gd name="connsiteX4" fmla="*/ 0 w 19039798"/>
              <a:gd name="connsiteY4" fmla="*/ 1806571 h 12817031"/>
              <a:gd name="connsiteX5" fmla="*/ 114280 w 19039798"/>
              <a:gd name="connsiteY5" fmla="*/ 2806908 h 12817031"/>
              <a:gd name="connsiteX6" fmla="*/ 2462690 w 19039798"/>
              <a:gd name="connsiteY6" fmla="*/ 9149151 h 12817031"/>
              <a:gd name="connsiteX7" fmla="*/ 2938998 w 19039798"/>
              <a:gd name="connsiteY7" fmla="*/ 9968470 h 12817031"/>
              <a:gd name="connsiteX8" fmla="*/ 3320045 w 19039798"/>
              <a:gd name="connsiteY8" fmla="*/ 10349549 h 12817031"/>
              <a:gd name="connsiteX9" fmla="*/ 3796353 w 19039798"/>
              <a:gd name="connsiteY9" fmla="*/ 10597250 h 12817031"/>
              <a:gd name="connsiteX10" fmla="*/ 3872562 w 19039798"/>
              <a:gd name="connsiteY10" fmla="*/ 11245084 h 12817031"/>
              <a:gd name="connsiteX11" fmla="*/ 4121479 w 19039798"/>
              <a:gd name="connsiteY11" fmla="*/ 11273140 h 12817031"/>
              <a:gd name="connsiteX12" fmla="*/ 4283414 w 19039798"/>
              <a:gd name="connsiteY12" fmla="*/ 11460537 h 12817031"/>
              <a:gd name="connsiteX13" fmla="*/ 4313866 w 19039798"/>
              <a:gd name="connsiteY13" fmla="*/ 11788118 h 12817031"/>
              <a:gd name="connsiteX14" fmla="*/ 4618703 w 19039798"/>
              <a:gd name="connsiteY14" fmla="*/ 11892916 h 12817031"/>
              <a:gd name="connsiteX15" fmla="*/ 4828279 w 19039798"/>
              <a:gd name="connsiteY15" fmla="*/ 12817031 h 12817031"/>
              <a:gd name="connsiteX16" fmla="*/ 5723738 w 19039798"/>
              <a:gd name="connsiteY16" fmla="*/ 12369264 h 12817031"/>
              <a:gd name="connsiteX17" fmla="*/ 5618949 w 19039798"/>
              <a:gd name="connsiteY17" fmla="*/ 11416569 h 12817031"/>
              <a:gd name="connsiteX18" fmla="*/ 5523688 w 19039798"/>
              <a:gd name="connsiteY18" fmla="*/ 11025962 h 12817031"/>
              <a:gd name="connsiteX19" fmla="*/ 6028575 w 19039798"/>
              <a:gd name="connsiteY19" fmla="*/ 10406708 h 12817031"/>
              <a:gd name="connsiteX20" fmla="*/ 6318735 w 19039798"/>
              <a:gd name="connsiteY20" fmla="*/ 10288766 h 12817031"/>
              <a:gd name="connsiteX21" fmla="*/ 5902716 w 19039798"/>
              <a:gd name="connsiteY21" fmla="*/ 9869603 h 12817031"/>
              <a:gd name="connsiteX22" fmla="*/ 6105878 w 19039798"/>
              <a:gd name="connsiteY22" fmla="*/ 9272586 h 12817031"/>
              <a:gd name="connsiteX23" fmla="*/ 6747268 w 19039798"/>
              <a:gd name="connsiteY23" fmla="*/ 8888361 h 12817031"/>
              <a:gd name="connsiteX24" fmla="*/ 6693254 w 19039798"/>
              <a:gd name="connsiteY24" fmla="*/ 8535932 h 12817031"/>
              <a:gd name="connsiteX25" fmla="*/ 7150498 w 19039798"/>
              <a:gd name="connsiteY25" fmla="*/ 8459746 h 12817031"/>
              <a:gd name="connsiteX26" fmla="*/ 7626736 w 19039798"/>
              <a:gd name="connsiteY26" fmla="*/ 8040579 h 12817031"/>
              <a:gd name="connsiteX27" fmla="*/ 7960096 w 19039798"/>
              <a:gd name="connsiteY27" fmla="*/ 7783314 h 12817031"/>
              <a:gd name="connsiteX28" fmla="*/ 8693564 w 19039798"/>
              <a:gd name="connsiteY28" fmla="*/ 7840422 h 12817031"/>
              <a:gd name="connsiteX29" fmla="*/ 10198647 w 19039798"/>
              <a:gd name="connsiteY29" fmla="*/ 6239893 h 12817031"/>
              <a:gd name="connsiteX30" fmla="*/ 10598694 w 19039798"/>
              <a:gd name="connsiteY30" fmla="*/ 6125500 h 12817031"/>
              <a:gd name="connsiteX31" fmla="*/ 11163175 w 19039798"/>
              <a:gd name="connsiteY31" fmla="*/ 5538432 h 12817031"/>
              <a:gd name="connsiteX32" fmla="*/ 11722737 w 19039798"/>
              <a:gd name="connsiteY32" fmla="*/ 5163223 h 12817031"/>
              <a:gd name="connsiteX33" fmla="*/ 12761060 w 19039798"/>
              <a:gd name="connsiteY33" fmla="*/ 4191386 h 12817031"/>
              <a:gd name="connsiteX34" fmla="*/ 13449454 w 19039798"/>
              <a:gd name="connsiteY34" fmla="*/ 3728308 h 12817031"/>
              <a:gd name="connsiteX35" fmla="*/ 14513832 w 19039798"/>
              <a:gd name="connsiteY35" fmla="*/ 3362405 h 12817031"/>
              <a:gd name="connsiteX36" fmla="*/ 15733109 w 19039798"/>
              <a:gd name="connsiteY36" fmla="*/ 3590855 h 12817031"/>
              <a:gd name="connsiteX37" fmla="*/ 16468044 w 19039798"/>
              <a:gd name="connsiteY37" fmla="*/ 3820399 h 12817031"/>
              <a:gd name="connsiteX38" fmla="*/ 17611114 w 19039798"/>
              <a:gd name="connsiteY38" fmla="*/ 3630030 h 12817031"/>
              <a:gd name="connsiteX39" fmla="*/ 18468228 w 19039798"/>
              <a:gd name="connsiteY39" fmla="*/ 4068406 h 12817031"/>
              <a:gd name="connsiteX40" fmla="*/ 19001619 w 19039798"/>
              <a:gd name="connsiteY40" fmla="*/ 4220909 h 12817031"/>
              <a:gd name="connsiteX41" fmla="*/ 19039798 w 19039798"/>
              <a:gd name="connsiteY41" fmla="*/ 3725723 h 12817031"/>
              <a:gd name="connsiteX42" fmla="*/ 17812436 w 19039798"/>
              <a:gd name="connsiteY42" fmla="*/ 3213850 h 12817031"/>
              <a:gd name="connsiteX43" fmla="*/ 16448866 w 19039798"/>
              <a:gd name="connsiteY43" fmla="*/ 3039770 h 12817031"/>
              <a:gd name="connsiteX44" fmla="*/ 15534468 w 19039798"/>
              <a:gd name="connsiteY44" fmla="*/ 3001930 h 12817031"/>
              <a:gd name="connsiteX45" fmla="*/ 14399450 w 19039798"/>
              <a:gd name="connsiteY45" fmla="*/ 2067325 h 12817031"/>
              <a:gd name="connsiteX46" fmla="*/ 14142329 w 19039798"/>
              <a:gd name="connsiteY46" fmla="*/ 1343280 h 12817031"/>
              <a:gd name="connsiteX47" fmla="*/ 14466304 w 19039798"/>
              <a:gd name="connsiteY47" fmla="*/ 0 h 12817031"/>
              <a:gd name="connsiteX48" fmla="*/ 12789754 w 19039798"/>
              <a:gd name="connsiteY48" fmla="*/ 123908 h 12817031"/>
              <a:gd name="connsiteX49" fmla="*/ 11494226 w 19039798"/>
              <a:gd name="connsiteY49" fmla="*/ 533596 h 12817031"/>
              <a:gd name="connsiteX50" fmla="*/ 9512840 w 19039798"/>
              <a:gd name="connsiteY50" fmla="*/ 400195 h 12817031"/>
              <a:gd name="connsiteX51" fmla="*/ 8703182 w 19039798"/>
              <a:gd name="connsiteY51" fmla="*/ 266767 h 12817031"/>
              <a:gd name="connsiteX52" fmla="*/ 8712777 w 19039798"/>
              <a:gd name="connsiteY52" fmla="*/ 866951 h 12817031"/>
              <a:gd name="connsiteX53" fmla="*/ 7941227 w 19039798"/>
              <a:gd name="connsiteY53" fmla="*/ 1009795 h 12817031"/>
              <a:gd name="connsiteX54" fmla="*/ 7684063 w 19039798"/>
              <a:gd name="connsiteY54" fmla="*/ 1686180 h 12817031"/>
              <a:gd name="connsiteX55" fmla="*/ 7826987 w 19039798"/>
              <a:gd name="connsiteY55" fmla="*/ 2400638 h 12817031"/>
              <a:gd name="connsiteX56" fmla="*/ 7642832 w 19039798"/>
              <a:gd name="connsiteY56" fmla="*/ 3343735 h 12817031"/>
              <a:gd name="connsiteX57" fmla="*/ 7392015 w 19039798"/>
              <a:gd name="connsiteY57" fmla="*/ 3880392 h 12817031"/>
              <a:gd name="connsiteX58" fmla="*/ 6083806 w 19039798"/>
              <a:gd name="connsiteY58" fmla="*/ 4791772 h 12817031"/>
              <a:gd name="connsiteX59" fmla="*/ 5690088 w 19039798"/>
              <a:gd name="connsiteY59" fmla="*/ 5484015 h 12817031"/>
              <a:gd name="connsiteX60" fmla="*/ 5740952 w 19039798"/>
              <a:gd name="connsiteY60" fmla="*/ 6335081 h 12817031"/>
              <a:gd name="connsiteX61" fmla="*/ 4693128 w 19039798"/>
              <a:gd name="connsiteY61" fmla="*/ 3816807 h 12817031"/>
              <a:gd name="connsiteX62" fmla="*/ 3785012 w 19039798"/>
              <a:gd name="connsiteY62" fmla="*/ 3457941 h 12817031"/>
              <a:gd name="connsiteX63" fmla="*/ 2988062 w 19039798"/>
              <a:gd name="connsiteY63" fmla="*/ 2848271 h 12817031"/>
              <a:gd name="connsiteX64" fmla="*/ 1921176 w 19039798"/>
              <a:gd name="connsiteY64" fmla="*/ 1511370 h 12817031"/>
              <a:gd name="connsiteX0" fmla="*/ 1921176 w 19039798"/>
              <a:gd name="connsiteY0" fmla="*/ 1511370 h 12817031"/>
              <a:gd name="connsiteX1" fmla="*/ 1121015 w 19039798"/>
              <a:gd name="connsiteY1" fmla="*/ 352185 h 12817031"/>
              <a:gd name="connsiteX2" fmla="*/ 892355 w 19039798"/>
              <a:gd name="connsiteY2" fmla="*/ 704672 h 12817031"/>
              <a:gd name="connsiteX3" fmla="*/ 209614 w 19039798"/>
              <a:gd name="connsiteY3" fmla="*/ 1101622 h 12817031"/>
              <a:gd name="connsiteX4" fmla="*/ 0 w 19039798"/>
              <a:gd name="connsiteY4" fmla="*/ 1806571 h 12817031"/>
              <a:gd name="connsiteX5" fmla="*/ 114280 w 19039798"/>
              <a:gd name="connsiteY5" fmla="*/ 2806908 h 12817031"/>
              <a:gd name="connsiteX6" fmla="*/ 2462690 w 19039798"/>
              <a:gd name="connsiteY6" fmla="*/ 9149151 h 12817031"/>
              <a:gd name="connsiteX7" fmla="*/ 3281940 w 19039798"/>
              <a:gd name="connsiteY7" fmla="*/ 9682661 h 12817031"/>
              <a:gd name="connsiteX8" fmla="*/ 3320045 w 19039798"/>
              <a:gd name="connsiteY8" fmla="*/ 10349549 h 12817031"/>
              <a:gd name="connsiteX9" fmla="*/ 3796353 w 19039798"/>
              <a:gd name="connsiteY9" fmla="*/ 10597250 h 12817031"/>
              <a:gd name="connsiteX10" fmla="*/ 3872562 w 19039798"/>
              <a:gd name="connsiteY10" fmla="*/ 11245084 h 12817031"/>
              <a:gd name="connsiteX11" fmla="*/ 4121479 w 19039798"/>
              <a:gd name="connsiteY11" fmla="*/ 11273140 h 12817031"/>
              <a:gd name="connsiteX12" fmla="*/ 4283414 w 19039798"/>
              <a:gd name="connsiteY12" fmla="*/ 11460537 h 12817031"/>
              <a:gd name="connsiteX13" fmla="*/ 4313866 w 19039798"/>
              <a:gd name="connsiteY13" fmla="*/ 11788118 h 12817031"/>
              <a:gd name="connsiteX14" fmla="*/ 4618703 w 19039798"/>
              <a:gd name="connsiteY14" fmla="*/ 11892916 h 12817031"/>
              <a:gd name="connsiteX15" fmla="*/ 4828279 w 19039798"/>
              <a:gd name="connsiteY15" fmla="*/ 12817031 h 12817031"/>
              <a:gd name="connsiteX16" fmla="*/ 5723738 w 19039798"/>
              <a:gd name="connsiteY16" fmla="*/ 12369264 h 12817031"/>
              <a:gd name="connsiteX17" fmla="*/ 5618949 w 19039798"/>
              <a:gd name="connsiteY17" fmla="*/ 11416569 h 12817031"/>
              <a:gd name="connsiteX18" fmla="*/ 5523688 w 19039798"/>
              <a:gd name="connsiteY18" fmla="*/ 11025962 h 12817031"/>
              <a:gd name="connsiteX19" fmla="*/ 6028575 w 19039798"/>
              <a:gd name="connsiteY19" fmla="*/ 10406708 h 12817031"/>
              <a:gd name="connsiteX20" fmla="*/ 6318735 w 19039798"/>
              <a:gd name="connsiteY20" fmla="*/ 10288766 h 12817031"/>
              <a:gd name="connsiteX21" fmla="*/ 5902716 w 19039798"/>
              <a:gd name="connsiteY21" fmla="*/ 9869603 h 12817031"/>
              <a:gd name="connsiteX22" fmla="*/ 6105878 w 19039798"/>
              <a:gd name="connsiteY22" fmla="*/ 9272586 h 12817031"/>
              <a:gd name="connsiteX23" fmla="*/ 6747268 w 19039798"/>
              <a:gd name="connsiteY23" fmla="*/ 8888361 h 12817031"/>
              <a:gd name="connsiteX24" fmla="*/ 6693254 w 19039798"/>
              <a:gd name="connsiteY24" fmla="*/ 8535932 h 12817031"/>
              <a:gd name="connsiteX25" fmla="*/ 7150498 w 19039798"/>
              <a:gd name="connsiteY25" fmla="*/ 8459746 h 12817031"/>
              <a:gd name="connsiteX26" fmla="*/ 7626736 w 19039798"/>
              <a:gd name="connsiteY26" fmla="*/ 8040579 h 12817031"/>
              <a:gd name="connsiteX27" fmla="*/ 7960096 w 19039798"/>
              <a:gd name="connsiteY27" fmla="*/ 7783314 h 12817031"/>
              <a:gd name="connsiteX28" fmla="*/ 8693564 w 19039798"/>
              <a:gd name="connsiteY28" fmla="*/ 7840422 h 12817031"/>
              <a:gd name="connsiteX29" fmla="*/ 10198647 w 19039798"/>
              <a:gd name="connsiteY29" fmla="*/ 6239893 h 12817031"/>
              <a:gd name="connsiteX30" fmla="*/ 10598694 w 19039798"/>
              <a:gd name="connsiteY30" fmla="*/ 6125500 h 12817031"/>
              <a:gd name="connsiteX31" fmla="*/ 11163175 w 19039798"/>
              <a:gd name="connsiteY31" fmla="*/ 5538432 h 12817031"/>
              <a:gd name="connsiteX32" fmla="*/ 11722737 w 19039798"/>
              <a:gd name="connsiteY32" fmla="*/ 5163223 h 12817031"/>
              <a:gd name="connsiteX33" fmla="*/ 12761060 w 19039798"/>
              <a:gd name="connsiteY33" fmla="*/ 4191386 h 12817031"/>
              <a:gd name="connsiteX34" fmla="*/ 13449454 w 19039798"/>
              <a:gd name="connsiteY34" fmla="*/ 3728308 h 12817031"/>
              <a:gd name="connsiteX35" fmla="*/ 14513832 w 19039798"/>
              <a:gd name="connsiteY35" fmla="*/ 3362405 h 12817031"/>
              <a:gd name="connsiteX36" fmla="*/ 15733109 w 19039798"/>
              <a:gd name="connsiteY36" fmla="*/ 3590855 h 12817031"/>
              <a:gd name="connsiteX37" fmla="*/ 16468044 w 19039798"/>
              <a:gd name="connsiteY37" fmla="*/ 3820399 h 12817031"/>
              <a:gd name="connsiteX38" fmla="*/ 17611114 w 19039798"/>
              <a:gd name="connsiteY38" fmla="*/ 3630030 h 12817031"/>
              <a:gd name="connsiteX39" fmla="*/ 18468228 w 19039798"/>
              <a:gd name="connsiteY39" fmla="*/ 4068406 h 12817031"/>
              <a:gd name="connsiteX40" fmla="*/ 19001619 w 19039798"/>
              <a:gd name="connsiteY40" fmla="*/ 4220909 h 12817031"/>
              <a:gd name="connsiteX41" fmla="*/ 19039798 w 19039798"/>
              <a:gd name="connsiteY41" fmla="*/ 3725723 h 12817031"/>
              <a:gd name="connsiteX42" fmla="*/ 17812436 w 19039798"/>
              <a:gd name="connsiteY42" fmla="*/ 3213850 h 12817031"/>
              <a:gd name="connsiteX43" fmla="*/ 16448866 w 19039798"/>
              <a:gd name="connsiteY43" fmla="*/ 3039770 h 12817031"/>
              <a:gd name="connsiteX44" fmla="*/ 15534468 w 19039798"/>
              <a:gd name="connsiteY44" fmla="*/ 3001930 h 12817031"/>
              <a:gd name="connsiteX45" fmla="*/ 14399450 w 19039798"/>
              <a:gd name="connsiteY45" fmla="*/ 2067325 h 12817031"/>
              <a:gd name="connsiteX46" fmla="*/ 14142329 w 19039798"/>
              <a:gd name="connsiteY46" fmla="*/ 1343280 h 12817031"/>
              <a:gd name="connsiteX47" fmla="*/ 14466304 w 19039798"/>
              <a:gd name="connsiteY47" fmla="*/ 0 h 12817031"/>
              <a:gd name="connsiteX48" fmla="*/ 12789754 w 19039798"/>
              <a:gd name="connsiteY48" fmla="*/ 123908 h 12817031"/>
              <a:gd name="connsiteX49" fmla="*/ 11494226 w 19039798"/>
              <a:gd name="connsiteY49" fmla="*/ 533596 h 12817031"/>
              <a:gd name="connsiteX50" fmla="*/ 9512840 w 19039798"/>
              <a:gd name="connsiteY50" fmla="*/ 400195 h 12817031"/>
              <a:gd name="connsiteX51" fmla="*/ 8703182 w 19039798"/>
              <a:gd name="connsiteY51" fmla="*/ 266767 h 12817031"/>
              <a:gd name="connsiteX52" fmla="*/ 8712777 w 19039798"/>
              <a:gd name="connsiteY52" fmla="*/ 866951 h 12817031"/>
              <a:gd name="connsiteX53" fmla="*/ 7941227 w 19039798"/>
              <a:gd name="connsiteY53" fmla="*/ 1009795 h 12817031"/>
              <a:gd name="connsiteX54" fmla="*/ 7684063 w 19039798"/>
              <a:gd name="connsiteY54" fmla="*/ 1686180 h 12817031"/>
              <a:gd name="connsiteX55" fmla="*/ 7826987 w 19039798"/>
              <a:gd name="connsiteY55" fmla="*/ 2400638 h 12817031"/>
              <a:gd name="connsiteX56" fmla="*/ 7642832 w 19039798"/>
              <a:gd name="connsiteY56" fmla="*/ 3343735 h 12817031"/>
              <a:gd name="connsiteX57" fmla="*/ 7392015 w 19039798"/>
              <a:gd name="connsiteY57" fmla="*/ 3880392 h 12817031"/>
              <a:gd name="connsiteX58" fmla="*/ 6083806 w 19039798"/>
              <a:gd name="connsiteY58" fmla="*/ 4791772 h 12817031"/>
              <a:gd name="connsiteX59" fmla="*/ 5690088 w 19039798"/>
              <a:gd name="connsiteY59" fmla="*/ 5484015 h 12817031"/>
              <a:gd name="connsiteX60" fmla="*/ 5740952 w 19039798"/>
              <a:gd name="connsiteY60" fmla="*/ 6335081 h 12817031"/>
              <a:gd name="connsiteX61" fmla="*/ 4693128 w 19039798"/>
              <a:gd name="connsiteY61" fmla="*/ 3816807 h 12817031"/>
              <a:gd name="connsiteX62" fmla="*/ 3785012 w 19039798"/>
              <a:gd name="connsiteY62" fmla="*/ 3457941 h 12817031"/>
              <a:gd name="connsiteX63" fmla="*/ 2988062 w 19039798"/>
              <a:gd name="connsiteY63" fmla="*/ 2848271 h 12817031"/>
              <a:gd name="connsiteX64" fmla="*/ 1921176 w 19039798"/>
              <a:gd name="connsiteY64" fmla="*/ 1511370 h 12817031"/>
              <a:gd name="connsiteX0" fmla="*/ 1921176 w 19039798"/>
              <a:gd name="connsiteY0" fmla="*/ 1511370 h 12817031"/>
              <a:gd name="connsiteX1" fmla="*/ 1121015 w 19039798"/>
              <a:gd name="connsiteY1" fmla="*/ 352185 h 12817031"/>
              <a:gd name="connsiteX2" fmla="*/ 892355 w 19039798"/>
              <a:gd name="connsiteY2" fmla="*/ 704672 h 12817031"/>
              <a:gd name="connsiteX3" fmla="*/ 209614 w 19039798"/>
              <a:gd name="connsiteY3" fmla="*/ 1101622 h 12817031"/>
              <a:gd name="connsiteX4" fmla="*/ 0 w 19039798"/>
              <a:gd name="connsiteY4" fmla="*/ 1806571 h 12817031"/>
              <a:gd name="connsiteX5" fmla="*/ 114280 w 19039798"/>
              <a:gd name="connsiteY5" fmla="*/ 2806908 h 12817031"/>
              <a:gd name="connsiteX6" fmla="*/ 2462690 w 19039798"/>
              <a:gd name="connsiteY6" fmla="*/ 9149151 h 12817031"/>
              <a:gd name="connsiteX7" fmla="*/ 3129522 w 19039798"/>
              <a:gd name="connsiteY7" fmla="*/ 9511176 h 12817031"/>
              <a:gd name="connsiteX8" fmla="*/ 3320045 w 19039798"/>
              <a:gd name="connsiteY8" fmla="*/ 10349549 h 12817031"/>
              <a:gd name="connsiteX9" fmla="*/ 3796353 w 19039798"/>
              <a:gd name="connsiteY9" fmla="*/ 10597250 h 12817031"/>
              <a:gd name="connsiteX10" fmla="*/ 3872562 w 19039798"/>
              <a:gd name="connsiteY10" fmla="*/ 11245084 h 12817031"/>
              <a:gd name="connsiteX11" fmla="*/ 4121479 w 19039798"/>
              <a:gd name="connsiteY11" fmla="*/ 11273140 h 12817031"/>
              <a:gd name="connsiteX12" fmla="*/ 4283414 w 19039798"/>
              <a:gd name="connsiteY12" fmla="*/ 11460537 h 12817031"/>
              <a:gd name="connsiteX13" fmla="*/ 4313866 w 19039798"/>
              <a:gd name="connsiteY13" fmla="*/ 11788118 h 12817031"/>
              <a:gd name="connsiteX14" fmla="*/ 4618703 w 19039798"/>
              <a:gd name="connsiteY14" fmla="*/ 11892916 h 12817031"/>
              <a:gd name="connsiteX15" fmla="*/ 4828279 w 19039798"/>
              <a:gd name="connsiteY15" fmla="*/ 12817031 h 12817031"/>
              <a:gd name="connsiteX16" fmla="*/ 5723738 w 19039798"/>
              <a:gd name="connsiteY16" fmla="*/ 12369264 h 12817031"/>
              <a:gd name="connsiteX17" fmla="*/ 5618949 w 19039798"/>
              <a:gd name="connsiteY17" fmla="*/ 11416569 h 12817031"/>
              <a:gd name="connsiteX18" fmla="*/ 5523688 w 19039798"/>
              <a:gd name="connsiteY18" fmla="*/ 11025962 h 12817031"/>
              <a:gd name="connsiteX19" fmla="*/ 6028575 w 19039798"/>
              <a:gd name="connsiteY19" fmla="*/ 10406708 h 12817031"/>
              <a:gd name="connsiteX20" fmla="*/ 6318735 w 19039798"/>
              <a:gd name="connsiteY20" fmla="*/ 10288766 h 12817031"/>
              <a:gd name="connsiteX21" fmla="*/ 5902716 w 19039798"/>
              <a:gd name="connsiteY21" fmla="*/ 9869603 h 12817031"/>
              <a:gd name="connsiteX22" fmla="*/ 6105878 w 19039798"/>
              <a:gd name="connsiteY22" fmla="*/ 9272586 h 12817031"/>
              <a:gd name="connsiteX23" fmla="*/ 6747268 w 19039798"/>
              <a:gd name="connsiteY23" fmla="*/ 8888361 h 12817031"/>
              <a:gd name="connsiteX24" fmla="*/ 6693254 w 19039798"/>
              <a:gd name="connsiteY24" fmla="*/ 8535932 h 12817031"/>
              <a:gd name="connsiteX25" fmla="*/ 7150498 w 19039798"/>
              <a:gd name="connsiteY25" fmla="*/ 8459746 h 12817031"/>
              <a:gd name="connsiteX26" fmla="*/ 7626736 w 19039798"/>
              <a:gd name="connsiteY26" fmla="*/ 8040579 h 12817031"/>
              <a:gd name="connsiteX27" fmla="*/ 7960096 w 19039798"/>
              <a:gd name="connsiteY27" fmla="*/ 7783314 h 12817031"/>
              <a:gd name="connsiteX28" fmla="*/ 8693564 w 19039798"/>
              <a:gd name="connsiteY28" fmla="*/ 7840422 h 12817031"/>
              <a:gd name="connsiteX29" fmla="*/ 10198647 w 19039798"/>
              <a:gd name="connsiteY29" fmla="*/ 6239893 h 12817031"/>
              <a:gd name="connsiteX30" fmla="*/ 10598694 w 19039798"/>
              <a:gd name="connsiteY30" fmla="*/ 6125500 h 12817031"/>
              <a:gd name="connsiteX31" fmla="*/ 11163175 w 19039798"/>
              <a:gd name="connsiteY31" fmla="*/ 5538432 h 12817031"/>
              <a:gd name="connsiteX32" fmla="*/ 11722737 w 19039798"/>
              <a:gd name="connsiteY32" fmla="*/ 5163223 h 12817031"/>
              <a:gd name="connsiteX33" fmla="*/ 12761060 w 19039798"/>
              <a:gd name="connsiteY33" fmla="*/ 4191386 h 12817031"/>
              <a:gd name="connsiteX34" fmla="*/ 13449454 w 19039798"/>
              <a:gd name="connsiteY34" fmla="*/ 3728308 h 12817031"/>
              <a:gd name="connsiteX35" fmla="*/ 14513832 w 19039798"/>
              <a:gd name="connsiteY35" fmla="*/ 3362405 h 12817031"/>
              <a:gd name="connsiteX36" fmla="*/ 15733109 w 19039798"/>
              <a:gd name="connsiteY36" fmla="*/ 3590855 h 12817031"/>
              <a:gd name="connsiteX37" fmla="*/ 16468044 w 19039798"/>
              <a:gd name="connsiteY37" fmla="*/ 3820399 h 12817031"/>
              <a:gd name="connsiteX38" fmla="*/ 17611114 w 19039798"/>
              <a:gd name="connsiteY38" fmla="*/ 3630030 h 12817031"/>
              <a:gd name="connsiteX39" fmla="*/ 18468228 w 19039798"/>
              <a:gd name="connsiteY39" fmla="*/ 4068406 h 12817031"/>
              <a:gd name="connsiteX40" fmla="*/ 19001619 w 19039798"/>
              <a:gd name="connsiteY40" fmla="*/ 4220909 h 12817031"/>
              <a:gd name="connsiteX41" fmla="*/ 19039798 w 19039798"/>
              <a:gd name="connsiteY41" fmla="*/ 3725723 h 12817031"/>
              <a:gd name="connsiteX42" fmla="*/ 17812436 w 19039798"/>
              <a:gd name="connsiteY42" fmla="*/ 3213850 h 12817031"/>
              <a:gd name="connsiteX43" fmla="*/ 16448866 w 19039798"/>
              <a:gd name="connsiteY43" fmla="*/ 3039770 h 12817031"/>
              <a:gd name="connsiteX44" fmla="*/ 15534468 w 19039798"/>
              <a:gd name="connsiteY44" fmla="*/ 3001930 h 12817031"/>
              <a:gd name="connsiteX45" fmla="*/ 14399450 w 19039798"/>
              <a:gd name="connsiteY45" fmla="*/ 2067325 h 12817031"/>
              <a:gd name="connsiteX46" fmla="*/ 14142329 w 19039798"/>
              <a:gd name="connsiteY46" fmla="*/ 1343280 h 12817031"/>
              <a:gd name="connsiteX47" fmla="*/ 14466304 w 19039798"/>
              <a:gd name="connsiteY47" fmla="*/ 0 h 12817031"/>
              <a:gd name="connsiteX48" fmla="*/ 12789754 w 19039798"/>
              <a:gd name="connsiteY48" fmla="*/ 123908 h 12817031"/>
              <a:gd name="connsiteX49" fmla="*/ 11494226 w 19039798"/>
              <a:gd name="connsiteY49" fmla="*/ 533596 h 12817031"/>
              <a:gd name="connsiteX50" fmla="*/ 9512840 w 19039798"/>
              <a:gd name="connsiteY50" fmla="*/ 400195 h 12817031"/>
              <a:gd name="connsiteX51" fmla="*/ 8703182 w 19039798"/>
              <a:gd name="connsiteY51" fmla="*/ 266767 h 12817031"/>
              <a:gd name="connsiteX52" fmla="*/ 8712777 w 19039798"/>
              <a:gd name="connsiteY52" fmla="*/ 866951 h 12817031"/>
              <a:gd name="connsiteX53" fmla="*/ 7941227 w 19039798"/>
              <a:gd name="connsiteY53" fmla="*/ 1009795 h 12817031"/>
              <a:gd name="connsiteX54" fmla="*/ 7684063 w 19039798"/>
              <a:gd name="connsiteY54" fmla="*/ 1686180 h 12817031"/>
              <a:gd name="connsiteX55" fmla="*/ 7826987 w 19039798"/>
              <a:gd name="connsiteY55" fmla="*/ 2400638 h 12817031"/>
              <a:gd name="connsiteX56" fmla="*/ 7642832 w 19039798"/>
              <a:gd name="connsiteY56" fmla="*/ 3343735 h 12817031"/>
              <a:gd name="connsiteX57" fmla="*/ 7392015 w 19039798"/>
              <a:gd name="connsiteY57" fmla="*/ 3880392 h 12817031"/>
              <a:gd name="connsiteX58" fmla="*/ 6083806 w 19039798"/>
              <a:gd name="connsiteY58" fmla="*/ 4791772 h 12817031"/>
              <a:gd name="connsiteX59" fmla="*/ 5690088 w 19039798"/>
              <a:gd name="connsiteY59" fmla="*/ 5484015 h 12817031"/>
              <a:gd name="connsiteX60" fmla="*/ 5740952 w 19039798"/>
              <a:gd name="connsiteY60" fmla="*/ 6335081 h 12817031"/>
              <a:gd name="connsiteX61" fmla="*/ 4693128 w 19039798"/>
              <a:gd name="connsiteY61" fmla="*/ 3816807 h 12817031"/>
              <a:gd name="connsiteX62" fmla="*/ 3785012 w 19039798"/>
              <a:gd name="connsiteY62" fmla="*/ 3457941 h 12817031"/>
              <a:gd name="connsiteX63" fmla="*/ 2988062 w 19039798"/>
              <a:gd name="connsiteY63" fmla="*/ 2848271 h 12817031"/>
              <a:gd name="connsiteX64" fmla="*/ 1921176 w 19039798"/>
              <a:gd name="connsiteY64" fmla="*/ 1511370 h 12817031"/>
              <a:gd name="connsiteX0" fmla="*/ 1921176 w 19039798"/>
              <a:gd name="connsiteY0" fmla="*/ 1511370 h 12817031"/>
              <a:gd name="connsiteX1" fmla="*/ 1121015 w 19039798"/>
              <a:gd name="connsiteY1" fmla="*/ 352185 h 12817031"/>
              <a:gd name="connsiteX2" fmla="*/ 892355 w 19039798"/>
              <a:gd name="connsiteY2" fmla="*/ 704672 h 12817031"/>
              <a:gd name="connsiteX3" fmla="*/ 209614 w 19039798"/>
              <a:gd name="connsiteY3" fmla="*/ 1101622 h 12817031"/>
              <a:gd name="connsiteX4" fmla="*/ 0 w 19039798"/>
              <a:gd name="connsiteY4" fmla="*/ 1806571 h 12817031"/>
              <a:gd name="connsiteX5" fmla="*/ 114280 w 19039798"/>
              <a:gd name="connsiteY5" fmla="*/ 2806908 h 12817031"/>
              <a:gd name="connsiteX6" fmla="*/ 3129522 w 19039798"/>
              <a:gd name="connsiteY6" fmla="*/ 9511176 h 12817031"/>
              <a:gd name="connsiteX7" fmla="*/ 3320045 w 19039798"/>
              <a:gd name="connsiteY7" fmla="*/ 10349549 h 12817031"/>
              <a:gd name="connsiteX8" fmla="*/ 3796353 w 19039798"/>
              <a:gd name="connsiteY8" fmla="*/ 10597250 h 12817031"/>
              <a:gd name="connsiteX9" fmla="*/ 3872562 w 19039798"/>
              <a:gd name="connsiteY9" fmla="*/ 11245084 h 12817031"/>
              <a:gd name="connsiteX10" fmla="*/ 4121479 w 19039798"/>
              <a:gd name="connsiteY10" fmla="*/ 11273140 h 12817031"/>
              <a:gd name="connsiteX11" fmla="*/ 4283414 w 19039798"/>
              <a:gd name="connsiteY11" fmla="*/ 11460537 h 12817031"/>
              <a:gd name="connsiteX12" fmla="*/ 4313866 w 19039798"/>
              <a:gd name="connsiteY12" fmla="*/ 11788118 h 12817031"/>
              <a:gd name="connsiteX13" fmla="*/ 4618703 w 19039798"/>
              <a:gd name="connsiteY13" fmla="*/ 11892916 h 12817031"/>
              <a:gd name="connsiteX14" fmla="*/ 4828279 w 19039798"/>
              <a:gd name="connsiteY14" fmla="*/ 12817031 h 12817031"/>
              <a:gd name="connsiteX15" fmla="*/ 5723738 w 19039798"/>
              <a:gd name="connsiteY15" fmla="*/ 12369264 h 12817031"/>
              <a:gd name="connsiteX16" fmla="*/ 5618949 w 19039798"/>
              <a:gd name="connsiteY16" fmla="*/ 11416569 h 12817031"/>
              <a:gd name="connsiteX17" fmla="*/ 5523688 w 19039798"/>
              <a:gd name="connsiteY17" fmla="*/ 11025962 h 12817031"/>
              <a:gd name="connsiteX18" fmla="*/ 6028575 w 19039798"/>
              <a:gd name="connsiteY18" fmla="*/ 10406708 h 12817031"/>
              <a:gd name="connsiteX19" fmla="*/ 6318735 w 19039798"/>
              <a:gd name="connsiteY19" fmla="*/ 10288766 h 12817031"/>
              <a:gd name="connsiteX20" fmla="*/ 5902716 w 19039798"/>
              <a:gd name="connsiteY20" fmla="*/ 9869603 h 12817031"/>
              <a:gd name="connsiteX21" fmla="*/ 6105878 w 19039798"/>
              <a:gd name="connsiteY21" fmla="*/ 9272586 h 12817031"/>
              <a:gd name="connsiteX22" fmla="*/ 6747268 w 19039798"/>
              <a:gd name="connsiteY22" fmla="*/ 8888361 h 12817031"/>
              <a:gd name="connsiteX23" fmla="*/ 6693254 w 19039798"/>
              <a:gd name="connsiteY23" fmla="*/ 8535932 h 12817031"/>
              <a:gd name="connsiteX24" fmla="*/ 7150498 w 19039798"/>
              <a:gd name="connsiteY24" fmla="*/ 8459746 h 12817031"/>
              <a:gd name="connsiteX25" fmla="*/ 7626736 w 19039798"/>
              <a:gd name="connsiteY25" fmla="*/ 8040579 h 12817031"/>
              <a:gd name="connsiteX26" fmla="*/ 7960096 w 19039798"/>
              <a:gd name="connsiteY26" fmla="*/ 7783314 h 12817031"/>
              <a:gd name="connsiteX27" fmla="*/ 8693564 w 19039798"/>
              <a:gd name="connsiteY27" fmla="*/ 7840422 h 12817031"/>
              <a:gd name="connsiteX28" fmla="*/ 10198647 w 19039798"/>
              <a:gd name="connsiteY28" fmla="*/ 6239893 h 12817031"/>
              <a:gd name="connsiteX29" fmla="*/ 10598694 w 19039798"/>
              <a:gd name="connsiteY29" fmla="*/ 6125500 h 12817031"/>
              <a:gd name="connsiteX30" fmla="*/ 11163175 w 19039798"/>
              <a:gd name="connsiteY30" fmla="*/ 5538432 h 12817031"/>
              <a:gd name="connsiteX31" fmla="*/ 11722737 w 19039798"/>
              <a:gd name="connsiteY31" fmla="*/ 5163223 h 12817031"/>
              <a:gd name="connsiteX32" fmla="*/ 12761060 w 19039798"/>
              <a:gd name="connsiteY32" fmla="*/ 4191386 h 12817031"/>
              <a:gd name="connsiteX33" fmla="*/ 13449454 w 19039798"/>
              <a:gd name="connsiteY33" fmla="*/ 3728308 h 12817031"/>
              <a:gd name="connsiteX34" fmla="*/ 14513832 w 19039798"/>
              <a:gd name="connsiteY34" fmla="*/ 3362405 h 12817031"/>
              <a:gd name="connsiteX35" fmla="*/ 15733109 w 19039798"/>
              <a:gd name="connsiteY35" fmla="*/ 3590855 h 12817031"/>
              <a:gd name="connsiteX36" fmla="*/ 16468044 w 19039798"/>
              <a:gd name="connsiteY36" fmla="*/ 3820399 h 12817031"/>
              <a:gd name="connsiteX37" fmla="*/ 17611114 w 19039798"/>
              <a:gd name="connsiteY37" fmla="*/ 3630030 h 12817031"/>
              <a:gd name="connsiteX38" fmla="*/ 18468228 w 19039798"/>
              <a:gd name="connsiteY38" fmla="*/ 4068406 h 12817031"/>
              <a:gd name="connsiteX39" fmla="*/ 19001619 w 19039798"/>
              <a:gd name="connsiteY39" fmla="*/ 4220909 h 12817031"/>
              <a:gd name="connsiteX40" fmla="*/ 19039798 w 19039798"/>
              <a:gd name="connsiteY40" fmla="*/ 3725723 h 12817031"/>
              <a:gd name="connsiteX41" fmla="*/ 17812436 w 19039798"/>
              <a:gd name="connsiteY41" fmla="*/ 3213850 h 12817031"/>
              <a:gd name="connsiteX42" fmla="*/ 16448866 w 19039798"/>
              <a:gd name="connsiteY42" fmla="*/ 3039770 h 12817031"/>
              <a:gd name="connsiteX43" fmla="*/ 15534468 w 19039798"/>
              <a:gd name="connsiteY43" fmla="*/ 3001930 h 12817031"/>
              <a:gd name="connsiteX44" fmla="*/ 14399450 w 19039798"/>
              <a:gd name="connsiteY44" fmla="*/ 2067325 h 12817031"/>
              <a:gd name="connsiteX45" fmla="*/ 14142329 w 19039798"/>
              <a:gd name="connsiteY45" fmla="*/ 1343280 h 12817031"/>
              <a:gd name="connsiteX46" fmla="*/ 14466304 w 19039798"/>
              <a:gd name="connsiteY46" fmla="*/ 0 h 12817031"/>
              <a:gd name="connsiteX47" fmla="*/ 12789754 w 19039798"/>
              <a:gd name="connsiteY47" fmla="*/ 123908 h 12817031"/>
              <a:gd name="connsiteX48" fmla="*/ 11494226 w 19039798"/>
              <a:gd name="connsiteY48" fmla="*/ 533596 h 12817031"/>
              <a:gd name="connsiteX49" fmla="*/ 9512840 w 19039798"/>
              <a:gd name="connsiteY49" fmla="*/ 400195 h 12817031"/>
              <a:gd name="connsiteX50" fmla="*/ 8703182 w 19039798"/>
              <a:gd name="connsiteY50" fmla="*/ 266767 h 12817031"/>
              <a:gd name="connsiteX51" fmla="*/ 8712777 w 19039798"/>
              <a:gd name="connsiteY51" fmla="*/ 866951 h 12817031"/>
              <a:gd name="connsiteX52" fmla="*/ 7941227 w 19039798"/>
              <a:gd name="connsiteY52" fmla="*/ 1009795 h 12817031"/>
              <a:gd name="connsiteX53" fmla="*/ 7684063 w 19039798"/>
              <a:gd name="connsiteY53" fmla="*/ 1686180 h 12817031"/>
              <a:gd name="connsiteX54" fmla="*/ 7826987 w 19039798"/>
              <a:gd name="connsiteY54" fmla="*/ 2400638 h 12817031"/>
              <a:gd name="connsiteX55" fmla="*/ 7642832 w 19039798"/>
              <a:gd name="connsiteY55" fmla="*/ 3343735 h 12817031"/>
              <a:gd name="connsiteX56" fmla="*/ 7392015 w 19039798"/>
              <a:gd name="connsiteY56" fmla="*/ 3880392 h 12817031"/>
              <a:gd name="connsiteX57" fmla="*/ 6083806 w 19039798"/>
              <a:gd name="connsiteY57" fmla="*/ 4791772 h 12817031"/>
              <a:gd name="connsiteX58" fmla="*/ 5690088 w 19039798"/>
              <a:gd name="connsiteY58" fmla="*/ 5484015 h 12817031"/>
              <a:gd name="connsiteX59" fmla="*/ 5740952 w 19039798"/>
              <a:gd name="connsiteY59" fmla="*/ 6335081 h 12817031"/>
              <a:gd name="connsiteX60" fmla="*/ 4693128 w 19039798"/>
              <a:gd name="connsiteY60" fmla="*/ 3816807 h 12817031"/>
              <a:gd name="connsiteX61" fmla="*/ 3785012 w 19039798"/>
              <a:gd name="connsiteY61" fmla="*/ 3457941 h 12817031"/>
              <a:gd name="connsiteX62" fmla="*/ 2988062 w 19039798"/>
              <a:gd name="connsiteY62" fmla="*/ 2848271 h 12817031"/>
              <a:gd name="connsiteX63" fmla="*/ 1921176 w 19039798"/>
              <a:gd name="connsiteY63" fmla="*/ 1511370 h 12817031"/>
              <a:gd name="connsiteX0" fmla="*/ 1921176 w 19039798"/>
              <a:gd name="connsiteY0" fmla="*/ 1511370 h 12817031"/>
              <a:gd name="connsiteX1" fmla="*/ 1121015 w 19039798"/>
              <a:gd name="connsiteY1" fmla="*/ 352185 h 12817031"/>
              <a:gd name="connsiteX2" fmla="*/ 892355 w 19039798"/>
              <a:gd name="connsiteY2" fmla="*/ 704672 h 12817031"/>
              <a:gd name="connsiteX3" fmla="*/ 209614 w 19039798"/>
              <a:gd name="connsiteY3" fmla="*/ 1101622 h 12817031"/>
              <a:gd name="connsiteX4" fmla="*/ 0 w 19039798"/>
              <a:gd name="connsiteY4" fmla="*/ 1806571 h 12817031"/>
              <a:gd name="connsiteX5" fmla="*/ 114280 w 19039798"/>
              <a:gd name="connsiteY5" fmla="*/ 2806908 h 12817031"/>
              <a:gd name="connsiteX6" fmla="*/ 2996155 w 19039798"/>
              <a:gd name="connsiteY6" fmla="*/ 9168205 h 12817031"/>
              <a:gd name="connsiteX7" fmla="*/ 3129522 w 19039798"/>
              <a:gd name="connsiteY7" fmla="*/ 9511176 h 12817031"/>
              <a:gd name="connsiteX8" fmla="*/ 3320045 w 19039798"/>
              <a:gd name="connsiteY8" fmla="*/ 10349549 h 12817031"/>
              <a:gd name="connsiteX9" fmla="*/ 3796353 w 19039798"/>
              <a:gd name="connsiteY9" fmla="*/ 10597250 h 12817031"/>
              <a:gd name="connsiteX10" fmla="*/ 3872562 w 19039798"/>
              <a:gd name="connsiteY10" fmla="*/ 11245084 h 12817031"/>
              <a:gd name="connsiteX11" fmla="*/ 4121479 w 19039798"/>
              <a:gd name="connsiteY11" fmla="*/ 11273140 h 12817031"/>
              <a:gd name="connsiteX12" fmla="*/ 4283414 w 19039798"/>
              <a:gd name="connsiteY12" fmla="*/ 11460537 h 12817031"/>
              <a:gd name="connsiteX13" fmla="*/ 4313866 w 19039798"/>
              <a:gd name="connsiteY13" fmla="*/ 11788118 h 12817031"/>
              <a:gd name="connsiteX14" fmla="*/ 4618703 w 19039798"/>
              <a:gd name="connsiteY14" fmla="*/ 11892916 h 12817031"/>
              <a:gd name="connsiteX15" fmla="*/ 4828279 w 19039798"/>
              <a:gd name="connsiteY15" fmla="*/ 12817031 h 12817031"/>
              <a:gd name="connsiteX16" fmla="*/ 5723738 w 19039798"/>
              <a:gd name="connsiteY16" fmla="*/ 12369264 h 12817031"/>
              <a:gd name="connsiteX17" fmla="*/ 5618949 w 19039798"/>
              <a:gd name="connsiteY17" fmla="*/ 11416569 h 12817031"/>
              <a:gd name="connsiteX18" fmla="*/ 5523688 w 19039798"/>
              <a:gd name="connsiteY18" fmla="*/ 11025962 h 12817031"/>
              <a:gd name="connsiteX19" fmla="*/ 6028575 w 19039798"/>
              <a:gd name="connsiteY19" fmla="*/ 10406708 h 12817031"/>
              <a:gd name="connsiteX20" fmla="*/ 6318735 w 19039798"/>
              <a:gd name="connsiteY20" fmla="*/ 10288766 h 12817031"/>
              <a:gd name="connsiteX21" fmla="*/ 5902716 w 19039798"/>
              <a:gd name="connsiteY21" fmla="*/ 9869603 h 12817031"/>
              <a:gd name="connsiteX22" fmla="*/ 6105878 w 19039798"/>
              <a:gd name="connsiteY22" fmla="*/ 9272586 h 12817031"/>
              <a:gd name="connsiteX23" fmla="*/ 6747268 w 19039798"/>
              <a:gd name="connsiteY23" fmla="*/ 8888361 h 12817031"/>
              <a:gd name="connsiteX24" fmla="*/ 6693254 w 19039798"/>
              <a:gd name="connsiteY24" fmla="*/ 8535932 h 12817031"/>
              <a:gd name="connsiteX25" fmla="*/ 7150498 w 19039798"/>
              <a:gd name="connsiteY25" fmla="*/ 8459746 h 12817031"/>
              <a:gd name="connsiteX26" fmla="*/ 7626736 w 19039798"/>
              <a:gd name="connsiteY26" fmla="*/ 8040579 h 12817031"/>
              <a:gd name="connsiteX27" fmla="*/ 7960096 w 19039798"/>
              <a:gd name="connsiteY27" fmla="*/ 7783314 h 12817031"/>
              <a:gd name="connsiteX28" fmla="*/ 8693564 w 19039798"/>
              <a:gd name="connsiteY28" fmla="*/ 7840422 h 12817031"/>
              <a:gd name="connsiteX29" fmla="*/ 10198647 w 19039798"/>
              <a:gd name="connsiteY29" fmla="*/ 6239893 h 12817031"/>
              <a:gd name="connsiteX30" fmla="*/ 10598694 w 19039798"/>
              <a:gd name="connsiteY30" fmla="*/ 6125500 h 12817031"/>
              <a:gd name="connsiteX31" fmla="*/ 11163175 w 19039798"/>
              <a:gd name="connsiteY31" fmla="*/ 5538432 h 12817031"/>
              <a:gd name="connsiteX32" fmla="*/ 11722737 w 19039798"/>
              <a:gd name="connsiteY32" fmla="*/ 5163223 h 12817031"/>
              <a:gd name="connsiteX33" fmla="*/ 12761060 w 19039798"/>
              <a:gd name="connsiteY33" fmla="*/ 4191386 h 12817031"/>
              <a:gd name="connsiteX34" fmla="*/ 13449454 w 19039798"/>
              <a:gd name="connsiteY34" fmla="*/ 3728308 h 12817031"/>
              <a:gd name="connsiteX35" fmla="*/ 14513832 w 19039798"/>
              <a:gd name="connsiteY35" fmla="*/ 3362405 h 12817031"/>
              <a:gd name="connsiteX36" fmla="*/ 15733109 w 19039798"/>
              <a:gd name="connsiteY36" fmla="*/ 3590855 h 12817031"/>
              <a:gd name="connsiteX37" fmla="*/ 16468044 w 19039798"/>
              <a:gd name="connsiteY37" fmla="*/ 3820399 h 12817031"/>
              <a:gd name="connsiteX38" fmla="*/ 17611114 w 19039798"/>
              <a:gd name="connsiteY38" fmla="*/ 3630030 h 12817031"/>
              <a:gd name="connsiteX39" fmla="*/ 18468228 w 19039798"/>
              <a:gd name="connsiteY39" fmla="*/ 4068406 h 12817031"/>
              <a:gd name="connsiteX40" fmla="*/ 19001619 w 19039798"/>
              <a:gd name="connsiteY40" fmla="*/ 4220909 h 12817031"/>
              <a:gd name="connsiteX41" fmla="*/ 19039798 w 19039798"/>
              <a:gd name="connsiteY41" fmla="*/ 3725723 h 12817031"/>
              <a:gd name="connsiteX42" fmla="*/ 17812436 w 19039798"/>
              <a:gd name="connsiteY42" fmla="*/ 3213850 h 12817031"/>
              <a:gd name="connsiteX43" fmla="*/ 16448866 w 19039798"/>
              <a:gd name="connsiteY43" fmla="*/ 3039770 h 12817031"/>
              <a:gd name="connsiteX44" fmla="*/ 15534468 w 19039798"/>
              <a:gd name="connsiteY44" fmla="*/ 3001930 h 12817031"/>
              <a:gd name="connsiteX45" fmla="*/ 14399450 w 19039798"/>
              <a:gd name="connsiteY45" fmla="*/ 2067325 h 12817031"/>
              <a:gd name="connsiteX46" fmla="*/ 14142329 w 19039798"/>
              <a:gd name="connsiteY46" fmla="*/ 1343280 h 12817031"/>
              <a:gd name="connsiteX47" fmla="*/ 14466304 w 19039798"/>
              <a:gd name="connsiteY47" fmla="*/ 0 h 12817031"/>
              <a:gd name="connsiteX48" fmla="*/ 12789754 w 19039798"/>
              <a:gd name="connsiteY48" fmla="*/ 123908 h 12817031"/>
              <a:gd name="connsiteX49" fmla="*/ 11494226 w 19039798"/>
              <a:gd name="connsiteY49" fmla="*/ 533596 h 12817031"/>
              <a:gd name="connsiteX50" fmla="*/ 9512840 w 19039798"/>
              <a:gd name="connsiteY50" fmla="*/ 400195 h 12817031"/>
              <a:gd name="connsiteX51" fmla="*/ 8703182 w 19039798"/>
              <a:gd name="connsiteY51" fmla="*/ 266767 h 12817031"/>
              <a:gd name="connsiteX52" fmla="*/ 8712777 w 19039798"/>
              <a:gd name="connsiteY52" fmla="*/ 866951 h 12817031"/>
              <a:gd name="connsiteX53" fmla="*/ 7941227 w 19039798"/>
              <a:gd name="connsiteY53" fmla="*/ 1009795 h 12817031"/>
              <a:gd name="connsiteX54" fmla="*/ 7684063 w 19039798"/>
              <a:gd name="connsiteY54" fmla="*/ 1686180 h 12817031"/>
              <a:gd name="connsiteX55" fmla="*/ 7826987 w 19039798"/>
              <a:gd name="connsiteY55" fmla="*/ 2400638 h 12817031"/>
              <a:gd name="connsiteX56" fmla="*/ 7642832 w 19039798"/>
              <a:gd name="connsiteY56" fmla="*/ 3343735 h 12817031"/>
              <a:gd name="connsiteX57" fmla="*/ 7392015 w 19039798"/>
              <a:gd name="connsiteY57" fmla="*/ 3880392 h 12817031"/>
              <a:gd name="connsiteX58" fmla="*/ 6083806 w 19039798"/>
              <a:gd name="connsiteY58" fmla="*/ 4791772 h 12817031"/>
              <a:gd name="connsiteX59" fmla="*/ 5690088 w 19039798"/>
              <a:gd name="connsiteY59" fmla="*/ 5484015 h 12817031"/>
              <a:gd name="connsiteX60" fmla="*/ 5740952 w 19039798"/>
              <a:gd name="connsiteY60" fmla="*/ 6335081 h 12817031"/>
              <a:gd name="connsiteX61" fmla="*/ 4693128 w 19039798"/>
              <a:gd name="connsiteY61" fmla="*/ 3816807 h 12817031"/>
              <a:gd name="connsiteX62" fmla="*/ 3785012 w 19039798"/>
              <a:gd name="connsiteY62" fmla="*/ 3457941 h 12817031"/>
              <a:gd name="connsiteX63" fmla="*/ 2988062 w 19039798"/>
              <a:gd name="connsiteY63" fmla="*/ 2848271 h 12817031"/>
              <a:gd name="connsiteX64" fmla="*/ 1921176 w 19039798"/>
              <a:gd name="connsiteY64" fmla="*/ 1511370 h 12817031"/>
              <a:gd name="connsiteX0" fmla="*/ 1921176 w 19039798"/>
              <a:gd name="connsiteY0" fmla="*/ 1511370 h 12817031"/>
              <a:gd name="connsiteX1" fmla="*/ 1121015 w 19039798"/>
              <a:gd name="connsiteY1" fmla="*/ 352185 h 12817031"/>
              <a:gd name="connsiteX2" fmla="*/ 892355 w 19039798"/>
              <a:gd name="connsiteY2" fmla="*/ 704672 h 12817031"/>
              <a:gd name="connsiteX3" fmla="*/ 209614 w 19039798"/>
              <a:gd name="connsiteY3" fmla="*/ 1101622 h 12817031"/>
              <a:gd name="connsiteX4" fmla="*/ 0 w 19039798"/>
              <a:gd name="connsiteY4" fmla="*/ 1806571 h 12817031"/>
              <a:gd name="connsiteX5" fmla="*/ 114280 w 19039798"/>
              <a:gd name="connsiteY5" fmla="*/ 2806908 h 12817031"/>
              <a:gd name="connsiteX6" fmla="*/ 3415307 w 19039798"/>
              <a:gd name="connsiteY6" fmla="*/ 8710910 h 12817031"/>
              <a:gd name="connsiteX7" fmla="*/ 3129522 w 19039798"/>
              <a:gd name="connsiteY7" fmla="*/ 9511176 h 12817031"/>
              <a:gd name="connsiteX8" fmla="*/ 3320045 w 19039798"/>
              <a:gd name="connsiteY8" fmla="*/ 10349549 h 12817031"/>
              <a:gd name="connsiteX9" fmla="*/ 3796353 w 19039798"/>
              <a:gd name="connsiteY9" fmla="*/ 10597250 h 12817031"/>
              <a:gd name="connsiteX10" fmla="*/ 3872562 w 19039798"/>
              <a:gd name="connsiteY10" fmla="*/ 11245084 h 12817031"/>
              <a:gd name="connsiteX11" fmla="*/ 4121479 w 19039798"/>
              <a:gd name="connsiteY11" fmla="*/ 11273140 h 12817031"/>
              <a:gd name="connsiteX12" fmla="*/ 4283414 w 19039798"/>
              <a:gd name="connsiteY12" fmla="*/ 11460537 h 12817031"/>
              <a:gd name="connsiteX13" fmla="*/ 4313866 w 19039798"/>
              <a:gd name="connsiteY13" fmla="*/ 11788118 h 12817031"/>
              <a:gd name="connsiteX14" fmla="*/ 4618703 w 19039798"/>
              <a:gd name="connsiteY14" fmla="*/ 11892916 h 12817031"/>
              <a:gd name="connsiteX15" fmla="*/ 4828279 w 19039798"/>
              <a:gd name="connsiteY15" fmla="*/ 12817031 h 12817031"/>
              <a:gd name="connsiteX16" fmla="*/ 5723738 w 19039798"/>
              <a:gd name="connsiteY16" fmla="*/ 12369264 h 12817031"/>
              <a:gd name="connsiteX17" fmla="*/ 5618949 w 19039798"/>
              <a:gd name="connsiteY17" fmla="*/ 11416569 h 12817031"/>
              <a:gd name="connsiteX18" fmla="*/ 5523688 w 19039798"/>
              <a:gd name="connsiteY18" fmla="*/ 11025962 h 12817031"/>
              <a:gd name="connsiteX19" fmla="*/ 6028575 w 19039798"/>
              <a:gd name="connsiteY19" fmla="*/ 10406708 h 12817031"/>
              <a:gd name="connsiteX20" fmla="*/ 6318735 w 19039798"/>
              <a:gd name="connsiteY20" fmla="*/ 10288766 h 12817031"/>
              <a:gd name="connsiteX21" fmla="*/ 5902716 w 19039798"/>
              <a:gd name="connsiteY21" fmla="*/ 9869603 h 12817031"/>
              <a:gd name="connsiteX22" fmla="*/ 6105878 w 19039798"/>
              <a:gd name="connsiteY22" fmla="*/ 9272586 h 12817031"/>
              <a:gd name="connsiteX23" fmla="*/ 6747268 w 19039798"/>
              <a:gd name="connsiteY23" fmla="*/ 8888361 h 12817031"/>
              <a:gd name="connsiteX24" fmla="*/ 6693254 w 19039798"/>
              <a:gd name="connsiteY24" fmla="*/ 8535932 h 12817031"/>
              <a:gd name="connsiteX25" fmla="*/ 7150498 w 19039798"/>
              <a:gd name="connsiteY25" fmla="*/ 8459746 h 12817031"/>
              <a:gd name="connsiteX26" fmla="*/ 7626736 w 19039798"/>
              <a:gd name="connsiteY26" fmla="*/ 8040579 h 12817031"/>
              <a:gd name="connsiteX27" fmla="*/ 7960096 w 19039798"/>
              <a:gd name="connsiteY27" fmla="*/ 7783314 h 12817031"/>
              <a:gd name="connsiteX28" fmla="*/ 8693564 w 19039798"/>
              <a:gd name="connsiteY28" fmla="*/ 7840422 h 12817031"/>
              <a:gd name="connsiteX29" fmla="*/ 10198647 w 19039798"/>
              <a:gd name="connsiteY29" fmla="*/ 6239893 h 12817031"/>
              <a:gd name="connsiteX30" fmla="*/ 10598694 w 19039798"/>
              <a:gd name="connsiteY30" fmla="*/ 6125500 h 12817031"/>
              <a:gd name="connsiteX31" fmla="*/ 11163175 w 19039798"/>
              <a:gd name="connsiteY31" fmla="*/ 5538432 h 12817031"/>
              <a:gd name="connsiteX32" fmla="*/ 11722737 w 19039798"/>
              <a:gd name="connsiteY32" fmla="*/ 5163223 h 12817031"/>
              <a:gd name="connsiteX33" fmla="*/ 12761060 w 19039798"/>
              <a:gd name="connsiteY33" fmla="*/ 4191386 h 12817031"/>
              <a:gd name="connsiteX34" fmla="*/ 13449454 w 19039798"/>
              <a:gd name="connsiteY34" fmla="*/ 3728308 h 12817031"/>
              <a:gd name="connsiteX35" fmla="*/ 14513832 w 19039798"/>
              <a:gd name="connsiteY35" fmla="*/ 3362405 h 12817031"/>
              <a:gd name="connsiteX36" fmla="*/ 15733109 w 19039798"/>
              <a:gd name="connsiteY36" fmla="*/ 3590855 h 12817031"/>
              <a:gd name="connsiteX37" fmla="*/ 16468044 w 19039798"/>
              <a:gd name="connsiteY37" fmla="*/ 3820399 h 12817031"/>
              <a:gd name="connsiteX38" fmla="*/ 17611114 w 19039798"/>
              <a:gd name="connsiteY38" fmla="*/ 3630030 h 12817031"/>
              <a:gd name="connsiteX39" fmla="*/ 18468228 w 19039798"/>
              <a:gd name="connsiteY39" fmla="*/ 4068406 h 12817031"/>
              <a:gd name="connsiteX40" fmla="*/ 19001619 w 19039798"/>
              <a:gd name="connsiteY40" fmla="*/ 4220909 h 12817031"/>
              <a:gd name="connsiteX41" fmla="*/ 19039798 w 19039798"/>
              <a:gd name="connsiteY41" fmla="*/ 3725723 h 12817031"/>
              <a:gd name="connsiteX42" fmla="*/ 17812436 w 19039798"/>
              <a:gd name="connsiteY42" fmla="*/ 3213850 h 12817031"/>
              <a:gd name="connsiteX43" fmla="*/ 16448866 w 19039798"/>
              <a:gd name="connsiteY43" fmla="*/ 3039770 h 12817031"/>
              <a:gd name="connsiteX44" fmla="*/ 15534468 w 19039798"/>
              <a:gd name="connsiteY44" fmla="*/ 3001930 h 12817031"/>
              <a:gd name="connsiteX45" fmla="*/ 14399450 w 19039798"/>
              <a:gd name="connsiteY45" fmla="*/ 2067325 h 12817031"/>
              <a:gd name="connsiteX46" fmla="*/ 14142329 w 19039798"/>
              <a:gd name="connsiteY46" fmla="*/ 1343280 h 12817031"/>
              <a:gd name="connsiteX47" fmla="*/ 14466304 w 19039798"/>
              <a:gd name="connsiteY47" fmla="*/ 0 h 12817031"/>
              <a:gd name="connsiteX48" fmla="*/ 12789754 w 19039798"/>
              <a:gd name="connsiteY48" fmla="*/ 123908 h 12817031"/>
              <a:gd name="connsiteX49" fmla="*/ 11494226 w 19039798"/>
              <a:gd name="connsiteY49" fmla="*/ 533596 h 12817031"/>
              <a:gd name="connsiteX50" fmla="*/ 9512840 w 19039798"/>
              <a:gd name="connsiteY50" fmla="*/ 400195 h 12817031"/>
              <a:gd name="connsiteX51" fmla="*/ 8703182 w 19039798"/>
              <a:gd name="connsiteY51" fmla="*/ 266767 h 12817031"/>
              <a:gd name="connsiteX52" fmla="*/ 8712777 w 19039798"/>
              <a:gd name="connsiteY52" fmla="*/ 866951 h 12817031"/>
              <a:gd name="connsiteX53" fmla="*/ 7941227 w 19039798"/>
              <a:gd name="connsiteY53" fmla="*/ 1009795 h 12817031"/>
              <a:gd name="connsiteX54" fmla="*/ 7684063 w 19039798"/>
              <a:gd name="connsiteY54" fmla="*/ 1686180 h 12817031"/>
              <a:gd name="connsiteX55" fmla="*/ 7826987 w 19039798"/>
              <a:gd name="connsiteY55" fmla="*/ 2400638 h 12817031"/>
              <a:gd name="connsiteX56" fmla="*/ 7642832 w 19039798"/>
              <a:gd name="connsiteY56" fmla="*/ 3343735 h 12817031"/>
              <a:gd name="connsiteX57" fmla="*/ 7392015 w 19039798"/>
              <a:gd name="connsiteY57" fmla="*/ 3880392 h 12817031"/>
              <a:gd name="connsiteX58" fmla="*/ 6083806 w 19039798"/>
              <a:gd name="connsiteY58" fmla="*/ 4791772 h 12817031"/>
              <a:gd name="connsiteX59" fmla="*/ 5690088 w 19039798"/>
              <a:gd name="connsiteY59" fmla="*/ 5484015 h 12817031"/>
              <a:gd name="connsiteX60" fmla="*/ 5740952 w 19039798"/>
              <a:gd name="connsiteY60" fmla="*/ 6335081 h 12817031"/>
              <a:gd name="connsiteX61" fmla="*/ 4693128 w 19039798"/>
              <a:gd name="connsiteY61" fmla="*/ 3816807 h 12817031"/>
              <a:gd name="connsiteX62" fmla="*/ 3785012 w 19039798"/>
              <a:gd name="connsiteY62" fmla="*/ 3457941 h 12817031"/>
              <a:gd name="connsiteX63" fmla="*/ 2988062 w 19039798"/>
              <a:gd name="connsiteY63" fmla="*/ 2848271 h 12817031"/>
              <a:gd name="connsiteX64" fmla="*/ 1921176 w 19039798"/>
              <a:gd name="connsiteY64" fmla="*/ 1511370 h 12817031"/>
              <a:gd name="connsiteX0" fmla="*/ 1921176 w 19039798"/>
              <a:gd name="connsiteY0" fmla="*/ 1511370 h 12817031"/>
              <a:gd name="connsiteX1" fmla="*/ 1121015 w 19039798"/>
              <a:gd name="connsiteY1" fmla="*/ 352185 h 12817031"/>
              <a:gd name="connsiteX2" fmla="*/ 892355 w 19039798"/>
              <a:gd name="connsiteY2" fmla="*/ 704672 h 12817031"/>
              <a:gd name="connsiteX3" fmla="*/ 209614 w 19039798"/>
              <a:gd name="connsiteY3" fmla="*/ 1101622 h 12817031"/>
              <a:gd name="connsiteX4" fmla="*/ 0 w 19039798"/>
              <a:gd name="connsiteY4" fmla="*/ 1806571 h 12817031"/>
              <a:gd name="connsiteX5" fmla="*/ 114280 w 19039798"/>
              <a:gd name="connsiteY5" fmla="*/ 2806908 h 12817031"/>
              <a:gd name="connsiteX6" fmla="*/ 3339097 w 19039798"/>
              <a:gd name="connsiteY6" fmla="*/ 9111043 h 12817031"/>
              <a:gd name="connsiteX7" fmla="*/ 3129522 w 19039798"/>
              <a:gd name="connsiteY7" fmla="*/ 9511176 h 12817031"/>
              <a:gd name="connsiteX8" fmla="*/ 3320045 w 19039798"/>
              <a:gd name="connsiteY8" fmla="*/ 10349549 h 12817031"/>
              <a:gd name="connsiteX9" fmla="*/ 3796353 w 19039798"/>
              <a:gd name="connsiteY9" fmla="*/ 10597250 h 12817031"/>
              <a:gd name="connsiteX10" fmla="*/ 3872562 w 19039798"/>
              <a:gd name="connsiteY10" fmla="*/ 11245084 h 12817031"/>
              <a:gd name="connsiteX11" fmla="*/ 4121479 w 19039798"/>
              <a:gd name="connsiteY11" fmla="*/ 11273140 h 12817031"/>
              <a:gd name="connsiteX12" fmla="*/ 4283414 w 19039798"/>
              <a:gd name="connsiteY12" fmla="*/ 11460537 h 12817031"/>
              <a:gd name="connsiteX13" fmla="*/ 4313866 w 19039798"/>
              <a:gd name="connsiteY13" fmla="*/ 11788118 h 12817031"/>
              <a:gd name="connsiteX14" fmla="*/ 4618703 w 19039798"/>
              <a:gd name="connsiteY14" fmla="*/ 11892916 h 12817031"/>
              <a:gd name="connsiteX15" fmla="*/ 4828279 w 19039798"/>
              <a:gd name="connsiteY15" fmla="*/ 12817031 h 12817031"/>
              <a:gd name="connsiteX16" fmla="*/ 5723738 w 19039798"/>
              <a:gd name="connsiteY16" fmla="*/ 12369264 h 12817031"/>
              <a:gd name="connsiteX17" fmla="*/ 5618949 w 19039798"/>
              <a:gd name="connsiteY17" fmla="*/ 11416569 h 12817031"/>
              <a:gd name="connsiteX18" fmla="*/ 5523688 w 19039798"/>
              <a:gd name="connsiteY18" fmla="*/ 11025962 h 12817031"/>
              <a:gd name="connsiteX19" fmla="*/ 6028575 w 19039798"/>
              <a:gd name="connsiteY19" fmla="*/ 10406708 h 12817031"/>
              <a:gd name="connsiteX20" fmla="*/ 6318735 w 19039798"/>
              <a:gd name="connsiteY20" fmla="*/ 10288766 h 12817031"/>
              <a:gd name="connsiteX21" fmla="*/ 5902716 w 19039798"/>
              <a:gd name="connsiteY21" fmla="*/ 9869603 h 12817031"/>
              <a:gd name="connsiteX22" fmla="*/ 6105878 w 19039798"/>
              <a:gd name="connsiteY22" fmla="*/ 9272586 h 12817031"/>
              <a:gd name="connsiteX23" fmla="*/ 6747268 w 19039798"/>
              <a:gd name="connsiteY23" fmla="*/ 8888361 h 12817031"/>
              <a:gd name="connsiteX24" fmla="*/ 6693254 w 19039798"/>
              <a:gd name="connsiteY24" fmla="*/ 8535932 h 12817031"/>
              <a:gd name="connsiteX25" fmla="*/ 7150498 w 19039798"/>
              <a:gd name="connsiteY25" fmla="*/ 8459746 h 12817031"/>
              <a:gd name="connsiteX26" fmla="*/ 7626736 w 19039798"/>
              <a:gd name="connsiteY26" fmla="*/ 8040579 h 12817031"/>
              <a:gd name="connsiteX27" fmla="*/ 7960096 w 19039798"/>
              <a:gd name="connsiteY27" fmla="*/ 7783314 h 12817031"/>
              <a:gd name="connsiteX28" fmla="*/ 8693564 w 19039798"/>
              <a:gd name="connsiteY28" fmla="*/ 7840422 h 12817031"/>
              <a:gd name="connsiteX29" fmla="*/ 10198647 w 19039798"/>
              <a:gd name="connsiteY29" fmla="*/ 6239893 h 12817031"/>
              <a:gd name="connsiteX30" fmla="*/ 10598694 w 19039798"/>
              <a:gd name="connsiteY30" fmla="*/ 6125500 h 12817031"/>
              <a:gd name="connsiteX31" fmla="*/ 11163175 w 19039798"/>
              <a:gd name="connsiteY31" fmla="*/ 5538432 h 12817031"/>
              <a:gd name="connsiteX32" fmla="*/ 11722737 w 19039798"/>
              <a:gd name="connsiteY32" fmla="*/ 5163223 h 12817031"/>
              <a:gd name="connsiteX33" fmla="*/ 12761060 w 19039798"/>
              <a:gd name="connsiteY33" fmla="*/ 4191386 h 12817031"/>
              <a:gd name="connsiteX34" fmla="*/ 13449454 w 19039798"/>
              <a:gd name="connsiteY34" fmla="*/ 3728308 h 12817031"/>
              <a:gd name="connsiteX35" fmla="*/ 14513832 w 19039798"/>
              <a:gd name="connsiteY35" fmla="*/ 3362405 h 12817031"/>
              <a:gd name="connsiteX36" fmla="*/ 15733109 w 19039798"/>
              <a:gd name="connsiteY36" fmla="*/ 3590855 h 12817031"/>
              <a:gd name="connsiteX37" fmla="*/ 16468044 w 19039798"/>
              <a:gd name="connsiteY37" fmla="*/ 3820399 h 12817031"/>
              <a:gd name="connsiteX38" fmla="*/ 17611114 w 19039798"/>
              <a:gd name="connsiteY38" fmla="*/ 3630030 h 12817031"/>
              <a:gd name="connsiteX39" fmla="*/ 18468228 w 19039798"/>
              <a:gd name="connsiteY39" fmla="*/ 4068406 h 12817031"/>
              <a:gd name="connsiteX40" fmla="*/ 19001619 w 19039798"/>
              <a:gd name="connsiteY40" fmla="*/ 4220909 h 12817031"/>
              <a:gd name="connsiteX41" fmla="*/ 19039798 w 19039798"/>
              <a:gd name="connsiteY41" fmla="*/ 3725723 h 12817031"/>
              <a:gd name="connsiteX42" fmla="*/ 17812436 w 19039798"/>
              <a:gd name="connsiteY42" fmla="*/ 3213850 h 12817031"/>
              <a:gd name="connsiteX43" fmla="*/ 16448866 w 19039798"/>
              <a:gd name="connsiteY43" fmla="*/ 3039770 h 12817031"/>
              <a:gd name="connsiteX44" fmla="*/ 15534468 w 19039798"/>
              <a:gd name="connsiteY44" fmla="*/ 3001930 h 12817031"/>
              <a:gd name="connsiteX45" fmla="*/ 14399450 w 19039798"/>
              <a:gd name="connsiteY45" fmla="*/ 2067325 h 12817031"/>
              <a:gd name="connsiteX46" fmla="*/ 14142329 w 19039798"/>
              <a:gd name="connsiteY46" fmla="*/ 1343280 h 12817031"/>
              <a:gd name="connsiteX47" fmla="*/ 14466304 w 19039798"/>
              <a:gd name="connsiteY47" fmla="*/ 0 h 12817031"/>
              <a:gd name="connsiteX48" fmla="*/ 12789754 w 19039798"/>
              <a:gd name="connsiteY48" fmla="*/ 123908 h 12817031"/>
              <a:gd name="connsiteX49" fmla="*/ 11494226 w 19039798"/>
              <a:gd name="connsiteY49" fmla="*/ 533596 h 12817031"/>
              <a:gd name="connsiteX50" fmla="*/ 9512840 w 19039798"/>
              <a:gd name="connsiteY50" fmla="*/ 400195 h 12817031"/>
              <a:gd name="connsiteX51" fmla="*/ 8703182 w 19039798"/>
              <a:gd name="connsiteY51" fmla="*/ 266767 h 12817031"/>
              <a:gd name="connsiteX52" fmla="*/ 8712777 w 19039798"/>
              <a:gd name="connsiteY52" fmla="*/ 866951 h 12817031"/>
              <a:gd name="connsiteX53" fmla="*/ 7941227 w 19039798"/>
              <a:gd name="connsiteY53" fmla="*/ 1009795 h 12817031"/>
              <a:gd name="connsiteX54" fmla="*/ 7684063 w 19039798"/>
              <a:gd name="connsiteY54" fmla="*/ 1686180 h 12817031"/>
              <a:gd name="connsiteX55" fmla="*/ 7826987 w 19039798"/>
              <a:gd name="connsiteY55" fmla="*/ 2400638 h 12817031"/>
              <a:gd name="connsiteX56" fmla="*/ 7642832 w 19039798"/>
              <a:gd name="connsiteY56" fmla="*/ 3343735 h 12817031"/>
              <a:gd name="connsiteX57" fmla="*/ 7392015 w 19039798"/>
              <a:gd name="connsiteY57" fmla="*/ 3880392 h 12817031"/>
              <a:gd name="connsiteX58" fmla="*/ 6083806 w 19039798"/>
              <a:gd name="connsiteY58" fmla="*/ 4791772 h 12817031"/>
              <a:gd name="connsiteX59" fmla="*/ 5690088 w 19039798"/>
              <a:gd name="connsiteY59" fmla="*/ 5484015 h 12817031"/>
              <a:gd name="connsiteX60" fmla="*/ 5740952 w 19039798"/>
              <a:gd name="connsiteY60" fmla="*/ 6335081 h 12817031"/>
              <a:gd name="connsiteX61" fmla="*/ 4693128 w 19039798"/>
              <a:gd name="connsiteY61" fmla="*/ 3816807 h 12817031"/>
              <a:gd name="connsiteX62" fmla="*/ 3785012 w 19039798"/>
              <a:gd name="connsiteY62" fmla="*/ 3457941 h 12817031"/>
              <a:gd name="connsiteX63" fmla="*/ 2988062 w 19039798"/>
              <a:gd name="connsiteY63" fmla="*/ 2848271 h 12817031"/>
              <a:gd name="connsiteX64" fmla="*/ 1921176 w 19039798"/>
              <a:gd name="connsiteY64" fmla="*/ 1511370 h 12817031"/>
              <a:gd name="connsiteX0" fmla="*/ 1921176 w 19039798"/>
              <a:gd name="connsiteY0" fmla="*/ 1511370 h 12817031"/>
              <a:gd name="connsiteX1" fmla="*/ 1121015 w 19039798"/>
              <a:gd name="connsiteY1" fmla="*/ 352185 h 12817031"/>
              <a:gd name="connsiteX2" fmla="*/ 892355 w 19039798"/>
              <a:gd name="connsiteY2" fmla="*/ 704672 h 12817031"/>
              <a:gd name="connsiteX3" fmla="*/ 209614 w 19039798"/>
              <a:gd name="connsiteY3" fmla="*/ 1101622 h 12817031"/>
              <a:gd name="connsiteX4" fmla="*/ 0 w 19039798"/>
              <a:gd name="connsiteY4" fmla="*/ 1806571 h 12817031"/>
              <a:gd name="connsiteX5" fmla="*/ 114280 w 19039798"/>
              <a:gd name="connsiteY5" fmla="*/ 2806908 h 12817031"/>
              <a:gd name="connsiteX6" fmla="*/ 3339097 w 19039798"/>
              <a:gd name="connsiteY6" fmla="*/ 9111043 h 12817031"/>
              <a:gd name="connsiteX7" fmla="*/ 3129522 w 19039798"/>
              <a:gd name="connsiteY7" fmla="*/ 9511176 h 12817031"/>
              <a:gd name="connsiteX8" fmla="*/ 3320045 w 19039798"/>
              <a:gd name="connsiteY8" fmla="*/ 10349549 h 12817031"/>
              <a:gd name="connsiteX9" fmla="*/ 3796353 w 19039798"/>
              <a:gd name="connsiteY9" fmla="*/ 10597250 h 12817031"/>
              <a:gd name="connsiteX10" fmla="*/ 3872562 w 19039798"/>
              <a:gd name="connsiteY10" fmla="*/ 11245084 h 12817031"/>
              <a:gd name="connsiteX11" fmla="*/ 4121479 w 19039798"/>
              <a:gd name="connsiteY11" fmla="*/ 11273140 h 12817031"/>
              <a:gd name="connsiteX12" fmla="*/ 4283414 w 19039798"/>
              <a:gd name="connsiteY12" fmla="*/ 11460537 h 12817031"/>
              <a:gd name="connsiteX13" fmla="*/ 4313866 w 19039798"/>
              <a:gd name="connsiteY13" fmla="*/ 11788118 h 12817031"/>
              <a:gd name="connsiteX14" fmla="*/ 4618703 w 19039798"/>
              <a:gd name="connsiteY14" fmla="*/ 11892916 h 12817031"/>
              <a:gd name="connsiteX15" fmla="*/ 4828279 w 19039798"/>
              <a:gd name="connsiteY15" fmla="*/ 12817031 h 12817031"/>
              <a:gd name="connsiteX16" fmla="*/ 5723738 w 19039798"/>
              <a:gd name="connsiteY16" fmla="*/ 12369264 h 12817031"/>
              <a:gd name="connsiteX17" fmla="*/ 5618949 w 19039798"/>
              <a:gd name="connsiteY17" fmla="*/ 11416569 h 12817031"/>
              <a:gd name="connsiteX18" fmla="*/ 5523688 w 19039798"/>
              <a:gd name="connsiteY18" fmla="*/ 11025962 h 12817031"/>
              <a:gd name="connsiteX19" fmla="*/ 6028575 w 19039798"/>
              <a:gd name="connsiteY19" fmla="*/ 10406708 h 12817031"/>
              <a:gd name="connsiteX20" fmla="*/ 6318735 w 19039798"/>
              <a:gd name="connsiteY20" fmla="*/ 10288766 h 12817031"/>
              <a:gd name="connsiteX21" fmla="*/ 5902716 w 19039798"/>
              <a:gd name="connsiteY21" fmla="*/ 9869603 h 12817031"/>
              <a:gd name="connsiteX22" fmla="*/ 6105878 w 19039798"/>
              <a:gd name="connsiteY22" fmla="*/ 9272586 h 12817031"/>
              <a:gd name="connsiteX23" fmla="*/ 6747268 w 19039798"/>
              <a:gd name="connsiteY23" fmla="*/ 8888361 h 12817031"/>
              <a:gd name="connsiteX24" fmla="*/ 6693254 w 19039798"/>
              <a:gd name="connsiteY24" fmla="*/ 8535932 h 12817031"/>
              <a:gd name="connsiteX25" fmla="*/ 7150498 w 19039798"/>
              <a:gd name="connsiteY25" fmla="*/ 8459746 h 12817031"/>
              <a:gd name="connsiteX26" fmla="*/ 7626736 w 19039798"/>
              <a:gd name="connsiteY26" fmla="*/ 8040579 h 12817031"/>
              <a:gd name="connsiteX27" fmla="*/ 7960096 w 19039798"/>
              <a:gd name="connsiteY27" fmla="*/ 7783314 h 12817031"/>
              <a:gd name="connsiteX28" fmla="*/ 8693564 w 19039798"/>
              <a:gd name="connsiteY28" fmla="*/ 7840422 h 12817031"/>
              <a:gd name="connsiteX29" fmla="*/ 10198647 w 19039798"/>
              <a:gd name="connsiteY29" fmla="*/ 6239893 h 12817031"/>
              <a:gd name="connsiteX30" fmla="*/ 10598694 w 19039798"/>
              <a:gd name="connsiteY30" fmla="*/ 6125500 h 12817031"/>
              <a:gd name="connsiteX31" fmla="*/ 11163175 w 19039798"/>
              <a:gd name="connsiteY31" fmla="*/ 5538432 h 12817031"/>
              <a:gd name="connsiteX32" fmla="*/ 11722737 w 19039798"/>
              <a:gd name="connsiteY32" fmla="*/ 5163223 h 12817031"/>
              <a:gd name="connsiteX33" fmla="*/ 12761060 w 19039798"/>
              <a:gd name="connsiteY33" fmla="*/ 4191386 h 12817031"/>
              <a:gd name="connsiteX34" fmla="*/ 13449454 w 19039798"/>
              <a:gd name="connsiteY34" fmla="*/ 3728308 h 12817031"/>
              <a:gd name="connsiteX35" fmla="*/ 14513832 w 19039798"/>
              <a:gd name="connsiteY35" fmla="*/ 3362405 h 12817031"/>
              <a:gd name="connsiteX36" fmla="*/ 15733109 w 19039798"/>
              <a:gd name="connsiteY36" fmla="*/ 3590855 h 12817031"/>
              <a:gd name="connsiteX37" fmla="*/ 16468044 w 19039798"/>
              <a:gd name="connsiteY37" fmla="*/ 3820399 h 12817031"/>
              <a:gd name="connsiteX38" fmla="*/ 17611114 w 19039798"/>
              <a:gd name="connsiteY38" fmla="*/ 3630030 h 12817031"/>
              <a:gd name="connsiteX39" fmla="*/ 18468228 w 19039798"/>
              <a:gd name="connsiteY39" fmla="*/ 4068406 h 12817031"/>
              <a:gd name="connsiteX40" fmla="*/ 19001619 w 19039798"/>
              <a:gd name="connsiteY40" fmla="*/ 4220909 h 12817031"/>
              <a:gd name="connsiteX41" fmla="*/ 19039798 w 19039798"/>
              <a:gd name="connsiteY41" fmla="*/ 3725723 h 12817031"/>
              <a:gd name="connsiteX42" fmla="*/ 17812436 w 19039798"/>
              <a:gd name="connsiteY42" fmla="*/ 3213850 h 12817031"/>
              <a:gd name="connsiteX43" fmla="*/ 16448866 w 19039798"/>
              <a:gd name="connsiteY43" fmla="*/ 3039770 h 12817031"/>
              <a:gd name="connsiteX44" fmla="*/ 15534468 w 19039798"/>
              <a:gd name="connsiteY44" fmla="*/ 3001930 h 12817031"/>
              <a:gd name="connsiteX45" fmla="*/ 14399450 w 19039798"/>
              <a:gd name="connsiteY45" fmla="*/ 2067325 h 12817031"/>
              <a:gd name="connsiteX46" fmla="*/ 14142329 w 19039798"/>
              <a:gd name="connsiteY46" fmla="*/ 1343280 h 12817031"/>
              <a:gd name="connsiteX47" fmla="*/ 14466304 w 19039798"/>
              <a:gd name="connsiteY47" fmla="*/ 0 h 12817031"/>
              <a:gd name="connsiteX48" fmla="*/ 12789754 w 19039798"/>
              <a:gd name="connsiteY48" fmla="*/ 123908 h 12817031"/>
              <a:gd name="connsiteX49" fmla="*/ 11494226 w 19039798"/>
              <a:gd name="connsiteY49" fmla="*/ 533596 h 12817031"/>
              <a:gd name="connsiteX50" fmla="*/ 9512840 w 19039798"/>
              <a:gd name="connsiteY50" fmla="*/ 400195 h 12817031"/>
              <a:gd name="connsiteX51" fmla="*/ 8703182 w 19039798"/>
              <a:gd name="connsiteY51" fmla="*/ 266767 h 12817031"/>
              <a:gd name="connsiteX52" fmla="*/ 8712777 w 19039798"/>
              <a:gd name="connsiteY52" fmla="*/ 866951 h 12817031"/>
              <a:gd name="connsiteX53" fmla="*/ 7941227 w 19039798"/>
              <a:gd name="connsiteY53" fmla="*/ 1009795 h 12817031"/>
              <a:gd name="connsiteX54" fmla="*/ 7684063 w 19039798"/>
              <a:gd name="connsiteY54" fmla="*/ 1686180 h 12817031"/>
              <a:gd name="connsiteX55" fmla="*/ 7826987 w 19039798"/>
              <a:gd name="connsiteY55" fmla="*/ 2400638 h 12817031"/>
              <a:gd name="connsiteX56" fmla="*/ 7642832 w 19039798"/>
              <a:gd name="connsiteY56" fmla="*/ 3343735 h 12817031"/>
              <a:gd name="connsiteX57" fmla="*/ 7392015 w 19039798"/>
              <a:gd name="connsiteY57" fmla="*/ 3880392 h 12817031"/>
              <a:gd name="connsiteX58" fmla="*/ 6083806 w 19039798"/>
              <a:gd name="connsiteY58" fmla="*/ 4791772 h 12817031"/>
              <a:gd name="connsiteX59" fmla="*/ 5690088 w 19039798"/>
              <a:gd name="connsiteY59" fmla="*/ 5484015 h 12817031"/>
              <a:gd name="connsiteX60" fmla="*/ 5740952 w 19039798"/>
              <a:gd name="connsiteY60" fmla="*/ 6335081 h 12817031"/>
              <a:gd name="connsiteX61" fmla="*/ 4693128 w 19039798"/>
              <a:gd name="connsiteY61" fmla="*/ 3816807 h 12817031"/>
              <a:gd name="connsiteX62" fmla="*/ 3785012 w 19039798"/>
              <a:gd name="connsiteY62" fmla="*/ 3457941 h 12817031"/>
              <a:gd name="connsiteX63" fmla="*/ 2988062 w 19039798"/>
              <a:gd name="connsiteY63" fmla="*/ 2848271 h 12817031"/>
              <a:gd name="connsiteX64" fmla="*/ 1921176 w 19039798"/>
              <a:gd name="connsiteY64" fmla="*/ 1511370 h 12817031"/>
              <a:gd name="connsiteX0" fmla="*/ 1921176 w 19039798"/>
              <a:gd name="connsiteY0" fmla="*/ 1511370 h 12817031"/>
              <a:gd name="connsiteX1" fmla="*/ 1121015 w 19039798"/>
              <a:gd name="connsiteY1" fmla="*/ 352185 h 12817031"/>
              <a:gd name="connsiteX2" fmla="*/ 892355 w 19039798"/>
              <a:gd name="connsiteY2" fmla="*/ 704672 h 12817031"/>
              <a:gd name="connsiteX3" fmla="*/ 209614 w 19039798"/>
              <a:gd name="connsiteY3" fmla="*/ 1101622 h 12817031"/>
              <a:gd name="connsiteX4" fmla="*/ 0 w 19039798"/>
              <a:gd name="connsiteY4" fmla="*/ 1806571 h 12817031"/>
              <a:gd name="connsiteX5" fmla="*/ 114280 w 19039798"/>
              <a:gd name="connsiteY5" fmla="*/ 2806908 h 12817031"/>
              <a:gd name="connsiteX6" fmla="*/ 3434359 w 19039798"/>
              <a:gd name="connsiteY6" fmla="*/ 8958612 h 12817031"/>
              <a:gd name="connsiteX7" fmla="*/ 3129522 w 19039798"/>
              <a:gd name="connsiteY7" fmla="*/ 9511176 h 12817031"/>
              <a:gd name="connsiteX8" fmla="*/ 3320045 w 19039798"/>
              <a:gd name="connsiteY8" fmla="*/ 10349549 h 12817031"/>
              <a:gd name="connsiteX9" fmla="*/ 3796353 w 19039798"/>
              <a:gd name="connsiteY9" fmla="*/ 10597250 h 12817031"/>
              <a:gd name="connsiteX10" fmla="*/ 3872562 w 19039798"/>
              <a:gd name="connsiteY10" fmla="*/ 11245084 h 12817031"/>
              <a:gd name="connsiteX11" fmla="*/ 4121479 w 19039798"/>
              <a:gd name="connsiteY11" fmla="*/ 11273140 h 12817031"/>
              <a:gd name="connsiteX12" fmla="*/ 4283414 w 19039798"/>
              <a:gd name="connsiteY12" fmla="*/ 11460537 h 12817031"/>
              <a:gd name="connsiteX13" fmla="*/ 4313866 w 19039798"/>
              <a:gd name="connsiteY13" fmla="*/ 11788118 h 12817031"/>
              <a:gd name="connsiteX14" fmla="*/ 4618703 w 19039798"/>
              <a:gd name="connsiteY14" fmla="*/ 11892916 h 12817031"/>
              <a:gd name="connsiteX15" fmla="*/ 4828279 w 19039798"/>
              <a:gd name="connsiteY15" fmla="*/ 12817031 h 12817031"/>
              <a:gd name="connsiteX16" fmla="*/ 5723738 w 19039798"/>
              <a:gd name="connsiteY16" fmla="*/ 12369264 h 12817031"/>
              <a:gd name="connsiteX17" fmla="*/ 5618949 w 19039798"/>
              <a:gd name="connsiteY17" fmla="*/ 11416569 h 12817031"/>
              <a:gd name="connsiteX18" fmla="*/ 5523688 w 19039798"/>
              <a:gd name="connsiteY18" fmla="*/ 11025962 h 12817031"/>
              <a:gd name="connsiteX19" fmla="*/ 6028575 w 19039798"/>
              <a:gd name="connsiteY19" fmla="*/ 10406708 h 12817031"/>
              <a:gd name="connsiteX20" fmla="*/ 6318735 w 19039798"/>
              <a:gd name="connsiteY20" fmla="*/ 10288766 h 12817031"/>
              <a:gd name="connsiteX21" fmla="*/ 5902716 w 19039798"/>
              <a:gd name="connsiteY21" fmla="*/ 9869603 h 12817031"/>
              <a:gd name="connsiteX22" fmla="*/ 6105878 w 19039798"/>
              <a:gd name="connsiteY22" fmla="*/ 9272586 h 12817031"/>
              <a:gd name="connsiteX23" fmla="*/ 6747268 w 19039798"/>
              <a:gd name="connsiteY23" fmla="*/ 8888361 h 12817031"/>
              <a:gd name="connsiteX24" fmla="*/ 6693254 w 19039798"/>
              <a:gd name="connsiteY24" fmla="*/ 8535932 h 12817031"/>
              <a:gd name="connsiteX25" fmla="*/ 7150498 w 19039798"/>
              <a:gd name="connsiteY25" fmla="*/ 8459746 h 12817031"/>
              <a:gd name="connsiteX26" fmla="*/ 7626736 w 19039798"/>
              <a:gd name="connsiteY26" fmla="*/ 8040579 h 12817031"/>
              <a:gd name="connsiteX27" fmla="*/ 7960096 w 19039798"/>
              <a:gd name="connsiteY27" fmla="*/ 7783314 h 12817031"/>
              <a:gd name="connsiteX28" fmla="*/ 8693564 w 19039798"/>
              <a:gd name="connsiteY28" fmla="*/ 7840422 h 12817031"/>
              <a:gd name="connsiteX29" fmla="*/ 10198647 w 19039798"/>
              <a:gd name="connsiteY29" fmla="*/ 6239893 h 12817031"/>
              <a:gd name="connsiteX30" fmla="*/ 10598694 w 19039798"/>
              <a:gd name="connsiteY30" fmla="*/ 6125500 h 12817031"/>
              <a:gd name="connsiteX31" fmla="*/ 11163175 w 19039798"/>
              <a:gd name="connsiteY31" fmla="*/ 5538432 h 12817031"/>
              <a:gd name="connsiteX32" fmla="*/ 11722737 w 19039798"/>
              <a:gd name="connsiteY32" fmla="*/ 5163223 h 12817031"/>
              <a:gd name="connsiteX33" fmla="*/ 12761060 w 19039798"/>
              <a:gd name="connsiteY33" fmla="*/ 4191386 h 12817031"/>
              <a:gd name="connsiteX34" fmla="*/ 13449454 w 19039798"/>
              <a:gd name="connsiteY34" fmla="*/ 3728308 h 12817031"/>
              <a:gd name="connsiteX35" fmla="*/ 14513832 w 19039798"/>
              <a:gd name="connsiteY35" fmla="*/ 3362405 h 12817031"/>
              <a:gd name="connsiteX36" fmla="*/ 15733109 w 19039798"/>
              <a:gd name="connsiteY36" fmla="*/ 3590855 h 12817031"/>
              <a:gd name="connsiteX37" fmla="*/ 16468044 w 19039798"/>
              <a:gd name="connsiteY37" fmla="*/ 3820399 h 12817031"/>
              <a:gd name="connsiteX38" fmla="*/ 17611114 w 19039798"/>
              <a:gd name="connsiteY38" fmla="*/ 3630030 h 12817031"/>
              <a:gd name="connsiteX39" fmla="*/ 18468228 w 19039798"/>
              <a:gd name="connsiteY39" fmla="*/ 4068406 h 12817031"/>
              <a:gd name="connsiteX40" fmla="*/ 19001619 w 19039798"/>
              <a:gd name="connsiteY40" fmla="*/ 4220909 h 12817031"/>
              <a:gd name="connsiteX41" fmla="*/ 19039798 w 19039798"/>
              <a:gd name="connsiteY41" fmla="*/ 3725723 h 12817031"/>
              <a:gd name="connsiteX42" fmla="*/ 17812436 w 19039798"/>
              <a:gd name="connsiteY42" fmla="*/ 3213850 h 12817031"/>
              <a:gd name="connsiteX43" fmla="*/ 16448866 w 19039798"/>
              <a:gd name="connsiteY43" fmla="*/ 3039770 h 12817031"/>
              <a:gd name="connsiteX44" fmla="*/ 15534468 w 19039798"/>
              <a:gd name="connsiteY44" fmla="*/ 3001930 h 12817031"/>
              <a:gd name="connsiteX45" fmla="*/ 14399450 w 19039798"/>
              <a:gd name="connsiteY45" fmla="*/ 2067325 h 12817031"/>
              <a:gd name="connsiteX46" fmla="*/ 14142329 w 19039798"/>
              <a:gd name="connsiteY46" fmla="*/ 1343280 h 12817031"/>
              <a:gd name="connsiteX47" fmla="*/ 14466304 w 19039798"/>
              <a:gd name="connsiteY47" fmla="*/ 0 h 12817031"/>
              <a:gd name="connsiteX48" fmla="*/ 12789754 w 19039798"/>
              <a:gd name="connsiteY48" fmla="*/ 123908 h 12817031"/>
              <a:gd name="connsiteX49" fmla="*/ 11494226 w 19039798"/>
              <a:gd name="connsiteY49" fmla="*/ 533596 h 12817031"/>
              <a:gd name="connsiteX50" fmla="*/ 9512840 w 19039798"/>
              <a:gd name="connsiteY50" fmla="*/ 400195 h 12817031"/>
              <a:gd name="connsiteX51" fmla="*/ 8703182 w 19039798"/>
              <a:gd name="connsiteY51" fmla="*/ 266767 h 12817031"/>
              <a:gd name="connsiteX52" fmla="*/ 8712777 w 19039798"/>
              <a:gd name="connsiteY52" fmla="*/ 866951 h 12817031"/>
              <a:gd name="connsiteX53" fmla="*/ 7941227 w 19039798"/>
              <a:gd name="connsiteY53" fmla="*/ 1009795 h 12817031"/>
              <a:gd name="connsiteX54" fmla="*/ 7684063 w 19039798"/>
              <a:gd name="connsiteY54" fmla="*/ 1686180 h 12817031"/>
              <a:gd name="connsiteX55" fmla="*/ 7826987 w 19039798"/>
              <a:gd name="connsiteY55" fmla="*/ 2400638 h 12817031"/>
              <a:gd name="connsiteX56" fmla="*/ 7642832 w 19039798"/>
              <a:gd name="connsiteY56" fmla="*/ 3343735 h 12817031"/>
              <a:gd name="connsiteX57" fmla="*/ 7392015 w 19039798"/>
              <a:gd name="connsiteY57" fmla="*/ 3880392 h 12817031"/>
              <a:gd name="connsiteX58" fmla="*/ 6083806 w 19039798"/>
              <a:gd name="connsiteY58" fmla="*/ 4791772 h 12817031"/>
              <a:gd name="connsiteX59" fmla="*/ 5690088 w 19039798"/>
              <a:gd name="connsiteY59" fmla="*/ 5484015 h 12817031"/>
              <a:gd name="connsiteX60" fmla="*/ 5740952 w 19039798"/>
              <a:gd name="connsiteY60" fmla="*/ 6335081 h 12817031"/>
              <a:gd name="connsiteX61" fmla="*/ 4693128 w 19039798"/>
              <a:gd name="connsiteY61" fmla="*/ 3816807 h 12817031"/>
              <a:gd name="connsiteX62" fmla="*/ 3785012 w 19039798"/>
              <a:gd name="connsiteY62" fmla="*/ 3457941 h 12817031"/>
              <a:gd name="connsiteX63" fmla="*/ 2988062 w 19039798"/>
              <a:gd name="connsiteY63" fmla="*/ 2848271 h 12817031"/>
              <a:gd name="connsiteX64" fmla="*/ 1921176 w 19039798"/>
              <a:gd name="connsiteY64" fmla="*/ 1511370 h 12817031"/>
              <a:gd name="connsiteX0" fmla="*/ 1921176 w 19039798"/>
              <a:gd name="connsiteY0" fmla="*/ 1511370 h 12817031"/>
              <a:gd name="connsiteX1" fmla="*/ 1121015 w 19039798"/>
              <a:gd name="connsiteY1" fmla="*/ 352185 h 12817031"/>
              <a:gd name="connsiteX2" fmla="*/ 892355 w 19039798"/>
              <a:gd name="connsiteY2" fmla="*/ 704672 h 12817031"/>
              <a:gd name="connsiteX3" fmla="*/ 209614 w 19039798"/>
              <a:gd name="connsiteY3" fmla="*/ 1101622 h 12817031"/>
              <a:gd name="connsiteX4" fmla="*/ 0 w 19039798"/>
              <a:gd name="connsiteY4" fmla="*/ 1806571 h 12817031"/>
              <a:gd name="connsiteX5" fmla="*/ 114280 w 19039798"/>
              <a:gd name="connsiteY5" fmla="*/ 2806908 h 12817031"/>
              <a:gd name="connsiteX6" fmla="*/ 3186679 w 19039798"/>
              <a:gd name="connsiteY6" fmla="*/ 8444155 h 12817031"/>
              <a:gd name="connsiteX7" fmla="*/ 3434359 w 19039798"/>
              <a:gd name="connsiteY7" fmla="*/ 8958612 h 12817031"/>
              <a:gd name="connsiteX8" fmla="*/ 3129522 w 19039798"/>
              <a:gd name="connsiteY8" fmla="*/ 9511176 h 12817031"/>
              <a:gd name="connsiteX9" fmla="*/ 3320045 w 19039798"/>
              <a:gd name="connsiteY9" fmla="*/ 10349549 h 12817031"/>
              <a:gd name="connsiteX10" fmla="*/ 3796353 w 19039798"/>
              <a:gd name="connsiteY10" fmla="*/ 10597250 h 12817031"/>
              <a:gd name="connsiteX11" fmla="*/ 3872562 w 19039798"/>
              <a:gd name="connsiteY11" fmla="*/ 11245084 h 12817031"/>
              <a:gd name="connsiteX12" fmla="*/ 4121479 w 19039798"/>
              <a:gd name="connsiteY12" fmla="*/ 11273140 h 12817031"/>
              <a:gd name="connsiteX13" fmla="*/ 4283414 w 19039798"/>
              <a:gd name="connsiteY13" fmla="*/ 11460537 h 12817031"/>
              <a:gd name="connsiteX14" fmla="*/ 4313866 w 19039798"/>
              <a:gd name="connsiteY14" fmla="*/ 11788118 h 12817031"/>
              <a:gd name="connsiteX15" fmla="*/ 4618703 w 19039798"/>
              <a:gd name="connsiteY15" fmla="*/ 11892916 h 12817031"/>
              <a:gd name="connsiteX16" fmla="*/ 4828279 w 19039798"/>
              <a:gd name="connsiteY16" fmla="*/ 12817031 h 12817031"/>
              <a:gd name="connsiteX17" fmla="*/ 5723738 w 19039798"/>
              <a:gd name="connsiteY17" fmla="*/ 12369264 h 12817031"/>
              <a:gd name="connsiteX18" fmla="*/ 5618949 w 19039798"/>
              <a:gd name="connsiteY18" fmla="*/ 11416569 h 12817031"/>
              <a:gd name="connsiteX19" fmla="*/ 5523688 w 19039798"/>
              <a:gd name="connsiteY19" fmla="*/ 11025962 h 12817031"/>
              <a:gd name="connsiteX20" fmla="*/ 6028575 w 19039798"/>
              <a:gd name="connsiteY20" fmla="*/ 10406708 h 12817031"/>
              <a:gd name="connsiteX21" fmla="*/ 6318735 w 19039798"/>
              <a:gd name="connsiteY21" fmla="*/ 10288766 h 12817031"/>
              <a:gd name="connsiteX22" fmla="*/ 5902716 w 19039798"/>
              <a:gd name="connsiteY22" fmla="*/ 9869603 h 12817031"/>
              <a:gd name="connsiteX23" fmla="*/ 6105878 w 19039798"/>
              <a:gd name="connsiteY23" fmla="*/ 9272586 h 12817031"/>
              <a:gd name="connsiteX24" fmla="*/ 6747268 w 19039798"/>
              <a:gd name="connsiteY24" fmla="*/ 8888361 h 12817031"/>
              <a:gd name="connsiteX25" fmla="*/ 6693254 w 19039798"/>
              <a:gd name="connsiteY25" fmla="*/ 8535932 h 12817031"/>
              <a:gd name="connsiteX26" fmla="*/ 7150498 w 19039798"/>
              <a:gd name="connsiteY26" fmla="*/ 8459746 h 12817031"/>
              <a:gd name="connsiteX27" fmla="*/ 7626736 w 19039798"/>
              <a:gd name="connsiteY27" fmla="*/ 8040579 h 12817031"/>
              <a:gd name="connsiteX28" fmla="*/ 7960096 w 19039798"/>
              <a:gd name="connsiteY28" fmla="*/ 7783314 h 12817031"/>
              <a:gd name="connsiteX29" fmla="*/ 8693564 w 19039798"/>
              <a:gd name="connsiteY29" fmla="*/ 7840422 h 12817031"/>
              <a:gd name="connsiteX30" fmla="*/ 10198647 w 19039798"/>
              <a:gd name="connsiteY30" fmla="*/ 6239893 h 12817031"/>
              <a:gd name="connsiteX31" fmla="*/ 10598694 w 19039798"/>
              <a:gd name="connsiteY31" fmla="*/ 6125500 h 12817031"/>
              <a:gd name="connsiteX32" fmla="*/ 11163175 w 19039798"/>
              <a:gd name="connsiteY32" fmla="*/ 5538432 h 12817031"/>
              <a:gd name="connsiteX33" fmla="*/ 11722737 w 19039798"/>
              <a:gd name="connsiteY33" fmla="*/ 5163223 h 12817031"/>
              <a:gd name="connsiteX34" fmla="*/ 12761060 w 19039798"/>
              <a:gd name="connsiteY34" fmla="*/ 4191386 h 12817031"/>
              <a:gd name="connsiteX35" fmla="*/ 13449454 w 19039798"/>
              <a:gd name="connsiteY35" fmla="*/ 3728308 h 12817031"/>
              <a:gd name="connsiteX36" fmla="*/ 14513832 w 19039798"/>
              <a:gd name="connsiteY36" fmla="*/ 3362405 h 12817031"/>
              <a:gd name="connsiteX37" fmla="*/ 15733109 w 19039798"/>
              <a:gd name="connsiteY37" fmla="*/ 3590855 h 12817031"/>
              <a:gd name="connsiteX38" fmla="*/ 16468044 w 19039798"/>
              <a:gd name="connsiteY38" fmla="*/ 3820399 h 12817031"/>
              <a:gd name="connsiteX39" fmla="*/ 17611114 w 19039798"/>
              <a:gd name="connsiteY39" fmla="*/ 3630030 h 12817031"/>
              <a:gd name="connsiteX40" fmla="*/ 18468228 w 19039798"/>
              <a:gd name="connsiteY40" fmla="*/ 4068406 h 12817031"/>
              <a:gd name="connsiteX41" fmla="*/ 19001619 w 19039798"/>
              <a:gd name="connsiteY41" fmla="*/ 4220909 h 12817031"/>
              <a:gd name="connsiteX42" fmla="*/ 19039798 w 19039798"/>
              <a:gd name="connsiteY42" fmla="*/ 3725723 h 12817031"/>
              <a:gd name="connsiteX43" fmla="*/ 17812436 w 19039798"/>
              <a:gd name="connsiteY43" fmla="*/ 3213850 h 12817031"/>
              <a:gd name="connsiteX44" fmla="*/ 16448866 w 19039798"/>
              <a:gd name="connsiteY44" fmla="*/ 3039770 h 12817031"/>
              <a:gd name="connsiteX45" fmla="*/ 15534468 w 19039798"/>
              <a:gd name="connsiteY45" fmla="*/ 3001930 h 12817031"/>
              <a:gd name="connsiteX46" fmla="*/ 14399450 w 19039798"/>
              <a:gd name="connsiteY46" fmla="*/ 2067325 h 12817031"/>
              <a:gd name="connsiteX47" fmla="*/ 14142329 w 19039798"/>
              <a:gd name="connsiteY47" fmla="*/ 1343280 h 12817031"/>
              <a:gd name="connsiteX48" fmla="*/ 14466304 w 19039798"/>
              <a:gd name="connsiteY48" fmla="*/ 0 h 12817031"/>
              <a:gd name="connsiteX49" fmla="*/ 12789754 w 19039798"/>
              <a:gd name="connsiteY49" fmla="*/ 123908 h 12817031"/>
              <a:gd name="connsiteX50" fmla="*/ 11494226 w 19039798"/>
              <a:gd name="connsiteY50" fmla="*/ 533596 h 12817031"/>
              <a:gd name="connsiteX51" fmla="*/ 9512840 w 19039798"/>
              <a:gd name="connsiteY51" fmla="*/ 400195 h 12817031"/>
              <a:gd name="connsiteX52" fmla="*/ 8703182 w 19039798"/>
              <a:gd name="connsiteY52" fmla="*/ 266767 h 12817031"/>
              <a:gd name="connsiteX53" fmla="*/ 8712777 w 19039798"/>
              <a:gd name="connsiteY53" fmla="*/ 866951 h 12817031"/>
              <a:gd name="connsiteX54" fmla="*/ 7941227 w 19039798"/>
              <a:gd name="connsiteY54" fmla="*/ 1009795 h 12817031"/>
              <a:gd name="connsiteX55" fmla="*/ 7684063 w 19039798"/>
              <a:gd name="connsiteY55" fmla="*/ 1686180 h 12817031"/>
              <a:gd name="connsiteX56" fmla="*/ 7826987 w 19039798"/>
              <a:gd name="connsiteY56" fmla="*/ 2400638 h 12817031"/>
              <a:gd name="connsiteX57" fmla="*/ 7642832 w 19039798"/>
              <a:gd name="connsiteY57" fmla="*/ 3343735 h 12817031"/>
              <a:gd name="connsiteX58" fmla="*/ 7392015 w 19039798"/>
              <a:gd name="connsiteY58" fmla="*/ 3880392 h 12817031"/>
              <a:gd name="connsiteX59" fmla="*/ 6083806 w 19039798"/>
              <a:gd name="connsiteY59" fmla="*/ 4791772 h 12817031"/>
              <a:gd name="connsiteX60" fmla="*/ 5690088 w 19039798"/>
              <a:gd name="connsiteY60" fmla="*/ 5484015 h 12817031"/>
              <a:gd name="connsiteX61" fmla="*/ 5740952 w 19039798"/>
              <a:gd name="connsiteY61" fmla="*/ 6335081 h 12817031"/>
              <a:gd name="connsiteX62" fmla="*/ 4693128 w 19039798"/>
              <a:gd name="connsiteY62" fmla="*/ 3816807 h 12817031"/>
              <a:gd name="connsiteX63" fmla="*/ 3785012 w 19039798"/>
              <a:gd name="connsiteY63" fmla="*/ 3457941 h 12817031"/>
              <a:gd name="connsiteX64" fmla="*/ 2988062 w 19039798"/>
              <a:gd name="connsiteY64" fmla="*/ 2848271 h 12817031"/>
              <a:gd name="connsiteX65" fmla="*/ 1921176 w 19039798"/>
              <a:gd name="connsiteY65" fmla="*/ 1511370 h 12817031"/>
              <a:gd name="connsiteX0" fmla="*/ 1921176 w 19039798"/>
              <a:gd name="connsiteY0" fmla="*/ 1511370 h 12817031"/>
              <a:gd name="connsiteX1" fmla="*/ 1121015 w 19039798"/>
              <a:gd name="connsiteY1" fmla="*/ 352185 h 12817031"/>
              <a:gd name="connsiteX2" fmla="*/ 892355 w 19039798"/>
              <a:gd name="connsiteY2" fmla="*/ 704672 h 12817031"/>
              <a:gd name="connsiteX3" fmla="*/ 209614 w 19039798"/>
              <a:gd name="connsiteY3" fmla="*/ 1101622 h 12817031"/>
              <a:gd name="connsiteX4" fmla="*/ 0 w 19039798"/>
              <a:gd name="connsiteY4" fmla="*/ 1806571 h 12817031"/>
              <a:gd name="connsiteX5" fmla="*/ 114280 w 19039798"/>
              <a:gd name="connsiteY5" fmla="*/ 2806908 h 12817031"/>
              <a:gd name="connsiteX6" fmla="*/ 3834458 w 19039798"/>
              <a:gd name="connsiteY6" fmla="*/ 8177400 h 12817031"/>
              <a:gd name="connsiteX7" fmla="*/ 3434359 w 19039798"/>
              <a:gd name="connsiteY7" fmla="*/ 8958612 h 12817031"/>
              <a:gd name="connsiteX8" fmla="*/ 3129522 w 19039798"/>
              <a:gd name="connsiteY8" fmla="*/ 9511176 h 12817031"/>
              <a:gd name="connsiteX9" fmla="*/ 3320045 w 19039798"/>
              <a:gd name="connsiteY9" fmla="*/ 10349549 h 12817031"/>
              <a:gd name="connsiteX10" fmla="*/ 3796353 w 19039798"/>
              <a:gd name="connsiteY10" fmla="*/ 10597250 h 12817031"/>
              <a:gd name="connsiteX11" fmla="*/ 3872562 w 19039798"/>
              <a:gd name="connsiteY11" fmla="*/ 11245084 h 12817031"/>
              <a:gd name="connsiteX12" fmla="*/ 4121479 w 19039798"/>
              <a:gd name="connsiteY12" fmla="*/ 11273140 h 12817031"/>
              <a:gd name="connsiteX13" fmla="*/ 4283414 w 19039798"/>
              <a:gd name="connsiteY13" fmla="*/ 11460537 h 12817031"/>
              <a:gd name="connsiteX14" fmla="*/ 4313866 w 19039798"/>
              <a:gd name="connsiteY14" fmla="*/ 11788118 h 12817031"/>
              <a:gd name="connsiteX15" fmla="*/ 4618703 w 19039798"/>
              <a:gd name="connsiteY15" fmla="*/ 11892916 h 12817031"/>
              <a:gd name="connsiteX16" fmla="*/ 4828279 w 19039798"/>
              <a:gd name="connsiteY16" fmla="*/ 12817031 h 12817031"/>
              <a:gd name="connsiteX17" fmla="*/ 5723738 w 19039798"/>
              <a:gd name="connsiteY17" fmla="*/ 12369264 h 12817031"/>
              <a:gd name="connsiteX18" fmla="*/ 5618949 w 19039798"/>
              <a:gd name="connsiteY18" fmla="*/ 11416569 h 12817031"/>
              <a:gd name="connsiteX19" fmla="*/ 5523688 w 19039798"/>
              <a:gd name="connsiteY19" fmla="*/ 11025962 h 12817031"/>
              <a:gd name="connsiteX20" fmla="*/ 6028575 w 19039798"/>
              <a:gd name="connsiteY20" fmla="*/ 10406708 h 12817031"/>
              <a:gd name="connsiteX21" fmla="*/ 6318735 w 19039798"/>
              <a:gd name="connsiteY21" fmla="*/ 10288766 h 12817031"/>
              <a:gd name="connsiteX22" fmla="*/ 5902716 w 19039798"/>
              <a:gd name="connsiteY22" fmla="*/ 9869603 h 12817031"/>
              <a:gd name="connsiteX23" fmla="*/ 6105878 w 19039798"/>
              <a:gd name="connsiteY23" fmla="*/ 9272586 h 12817031"/>
              <a:gd name="connsiteX24" fmla="*/ 6747268 w 19039798"/>
              <a:gd name="connsiteY24" fmla="*/ 8888361 h 12817031"/>
              <a:gd name="connsiteX25" fmla="*/ 6693254 w 19039798"/>
              <a:gd name="connsiteY25" fmla="*/ 8535932 h 12817031"/>
              <a:gd name="connsiteX26" fmla="*/ 7150498 w 19039798"/>
              <a:gd name="connsiteY26" fmla="*/ 8459746 h 12817031"/>
              <a:gd name="connsiteX27" fmla="*/ 7626736 w 19039798"/>
              <a:gd name="connsiteY27" fmla="*/ 8040579 h 12817031"/>
              <a:gd name="connsiteX28" fmla="*/ 7960096 w 19039798"/>
              <a:gd name="connsiteY28" fmla="*/ 7783314 h 12817031"/>
              <a:gd name="connsiteX29" fmla="*/ 8693564 w 19039798"/>
              <a:gd name="connsiteY29" fmla="*/ 7840422 h 12817031"/>
              <a:gd name="connsiteX30" fmla="*/ 10198647 w 19039798"/>
              <a:gd name="connsiteY30" fmla="*/ 6239893 h 12817031"/>
              <a:gd name="connsiteX31" fmla="*/ 10598694 w 19039798"/>
              <a:gd name="connsiteY31" fmla="*/ 6125500 h 12817031"/>
              <a:gd name="connsiteX32" fmla="*/ 11163175 w 19039798"/>
              <a:gd name="connsiteY32" fmla="*/ 5538432 h 12817031"/>
              <a:gd name="connsiteX33" fmla="*/ 11722737 w 19039798"/>
              <a:gd name="connsiteY33" fmla="*/ 5163223 h 12817031"/>
              <a:gd name="connsiteX34" fmla="*/ 12761060 w 19039798"/>
              <a:gd name="connsiteY34" fmla="*/ 4191386 h 12817031"/>
              <a:gd name="connsiteX35" fmla="*/ 13449454 w 19039798"/>
              <a:gd name="connsiteY35" fmla="*/ 3728308 h 12817031"/>
              <a:gd name="connsiteX36" fmla="*/ 14513832 w 19039798"/>
              <a:gd name="connsiteY36" fmla="*/ 3362405 h 12817031"/>
              <a:gd name="connsiteX37" fmla="*/ 15733109 w 19039798"/>
              <a:gd name="connsiteY37" fmla="*/ 3590855 h 12817031"/>
              <a:gd name="connsiteX38" fmla="*/ 16468044 w 19039798"/>
              <a:gd name="connsiteY38" fmla="*/ 3820399 h 12817031"/>
              <a:gd name="connsiteX39" fmla="*/ 17611114 w 19039798"/>
              <a:gd name="connsiteY39" fmla="*/ 3630030 h 12817031"/>
              <a:gd name="connsiteX40" fmla="*/ 18468228 w 19039798"/>
              <a:gd name="connsiteY40" fmla="*/ 4068406 h 12817031"/>
              <a:gd name="connsiteX41" fmla="*/ 19001619 w 19039798"/>
              <a:gd name="connsiteY41" fmla="*/ 4220909 h 12817031"/>
              <a:gd name="connsiteX42" fmla="*/ 19039798 w 19039798"/>
              <a:gd name="connsiteY42" fmla="*/ 3725723 h 12817031"/>
              <a:gd name="connsiteX43" fmla="*/ 17812436 w 19039798"/>
              <a:gd name="connsiteY43" fmla="*/ 3213850 h 12817031"/>
              <a:gd name="connsiteX44" fmla="*/ 16448866 w 19039798"/>
              <a:gd name="connsiteY44" fmla="*/ 3039770 h 12817031"/>
              <a:gd name="connsiteX45" fmla="*/ 15534468 w 19039798"/>
              <a:gd name="connsiteY45" fmla="*/ 3001930 h 12817031"/>
              <a:gd name="connsiteX46" fmla="*/ 14399450 w 19039798"/>
              <a:gd name="connsiteY46" fmla="*/ 2067325 h 12817031"/>
              <a:gd name="connsiteX47" fmla="*/ 14142329 w 19039798"/>
              <a:gd name="connsiteY47" fmla="*/ 1343280 h 12817031"/>
              <a:gd name="connsiteX48" fmla="*/ 14466304 w 19039798"/>
              <a:gd name="connsiteY48" fmla="*/ 0 h 12817031"/>
              <a:gd name="connsiteX49" fmla="*/ 12789754 w 19039798"/>
              <a:gd name="connsiteY49" fmla="*/ 123908 h 12817031"/>
              <a:gd name="connsiteX50" fmla="*/ 11494226 w 19039798"/>
              <a:gd name="connsiteY50" fmla="*/ 533596 h 12817031"/>
              <a:gd name="connsiteX51" fmla="*/ 9512840 w 19039798"/>
              <a:gd name="connsiteY51" fmla="*/ 400195 h 12817031"/>
              <a:gd name="connsiteX52" fmla="*/ 8703182 w 19039798"/>
              <a:gd name="connsiteY52" fmla="*/ 266767 h 12817031"/>
              <a:gd name="connsiteX53" fmla="*/ 8712777 w 19039798"/>
              <a:gd name="connsiteY53" fmla="*/ 866951 h 12817031"/>
              <a:gd name="connsiteX54" fmla="*/ 7941227 w 19039798"/>
              <a:gd name="connsiteY54" fmla="*/ 1009795 h 12817031"/>
              <a:gd name="connsiteX55" fmla="*/ 7684063 w 19039798"/>
              <a:gd name="connsiteY55" fmla="*/ 1686180 h 12817031"/>
              <a:gd name="connsiteX56" fmla="*/ 7826987 w 19039798"/>
              <a:gd name="connsiteY56" fmla="*/ 2400638 h 12817031"/>
              <a:gd name="connsiteX57" fmla="*/ 7642832 w 19039798"/>
              <a:gd name="connsiteY57" fmla="*/ 3343735 h 12817031"/>
              <a:gd name="connsiteX58" fmla="*/ 7392015 w 19039798"/>
              <a:gd name="connsiteY58" fmla="*/ 3880392 h 12817031"/>
              <a:gd name="connsiteX59" fmla="*/ 6083806 w 19039798"/>
              <a:gd name="connsiteY59" fmla="*/ 4791772 h 12817031"/>
              <a:gd name="connsiteX60" fmla="*/ 5690088 w 19039798"/>
              <a:gd name="connsiteY60" fmla="*/ 5484015 h 12817031"/>
              <a:gd name="connsiteX61" fmla="*/ 5740952 w 19039798"/>
              <a:gd name="connsiteY61" fmla="*/ 6335081 h 12817031"/>
              <a:gd name="connsiteX62" fmla="*/ 4693128 w 19039798"/>
              <a:gd name="connsiteY62" fmla="*/ 3816807 h 12817031"/>
              <a:gd name="connsiteX63" fmla="*/ 3785012 w 19039798"/>
              <a:gd name="connsiteY63" fmla="*/ 3457941 h 12817031"/>
              <a:gd name="connsiteX64" fmla="*/ 2988062 w 19039798"/>
              <a:gd name="connsiteY64" fmla="*/ 2848271 h 12817031"/>
              <a:gd name="connsiteX65" fmla="*/ 1921176 w 19039798"/>
              <a:gd name="connsiteY65" fmla="*/ 1511370 h 12817031"/>
              <a:gd name="connsiteX0" fmla="*/ 1921176 w 19039798"/>
              <a:gd name="connsiteY0" fmla="*/ 1511370 h 12817031"/>
              <a:gd name="connsiteX1" fmla="*/ 1121015 w 19039798"/>
              <a:gd name="connsiteY1" fmla="*/ 352185 h 12817031"/>
              <a:gd name="connsiteX2" fmla="*/ 892355 w 19039798"/>
              <a:gd name="connsiteY2" fmla="*/ 704672 h 12817031"/>
              <a:gd name="connsiteX3" fmla="*/ 209614 w 19039798"/>
              <a:gd name="connsiteY3" fmla="*/ 1101622 h 12817031"/>
              <a:gd name="connsiteX4" fmla="*/ 0 w 19039798"/>
              <a:gd name="connsiteY4" fmla="*/ 1806571 h 12817031"/>
              <a:gd name="connsiteX5" fmla="*/ 114280 w 19039798"/>
              <a:gd name="connsiteY5" fmla="*/ 2806908 h 12817031"/>
              <a:gd name="connsiteX6" fmla="*/ 3834458 w 19039798"/>
              <a:gd name="connsiteY6" fmla="*/ 8177400 h 12817031"/>
              <a:gd name="connsiteX7" fmla="*/ 3434359 w 19039798"/>
              <a:gd name="connsiteY7" fmla="*/ 8958612 h 12817031"/>
              <a:gd name="connsiteX8" fmla="*/ 3129522 w 19039798"/>
              <a:gd name="connsiteY8" fmla="*/ 9511176 h 12817031"/>
              <a:gd name="connsiteX9" fmla="*/ 3320045 w 19039798"/>
              <a:gd name="connsiteY9" fmla="*/ 10349549 h 12817031"/>
              <a:gd name="connsiteX10" fmla="*/ 3796353 w 19039798"/>
              <a:gd name="connsiteY10" fmla="*/ 10597250 h 12817031"/>
              <a:gd name="connsiteX11" fmla="*/ 3872562 w 19039798"/>
              <a:gd name="connsiteY11" fmla="*/ 11245084 h 12817031"/>
              <a:gd name="connsiteX12" fmla="*/ 4121479 w 19039798"/>
              <a:gd name="connsiteY12" fmla="*/ 11273140 h 12817031"/>
              <a:gd name="connsiteX13" fmla="*/ 4283414 w 19039798"/>
              <a:gd name="connsiteY13" fmla="*/ 11460537 h 12817031"/>
              <a:gd name="connsiteX14" fmla="*/ 4313866 w 19039798"/>
              <a:gd name="connsiteY14" fmla="*/ 11788118 h 12817031"/>
              <a:gd name="connsiteX15" fmla="*/ 4618703 w 19039798"/>
              <a:gd name="connsiteY15" fmla="*/ 11892916 h 12817031"/>
              <a:gd name="connsiteX16" fmla="*/ 4828279 w 19039798"/>
              <a:gd name="connsiteY16" fmla="*/ 12817031 h 12817031"/>
              <a:gd name="connsiteX17" fmla="*/ 5723738 w 19039798"/>
              <a:gd name="connsiteY17" fmla="*/ 12369264 h 12817031"/>
              <a:gd name="connsiteX18" fmla="*/ 5618949 w 19039798"/>
              <a:gd name="connsiteY18" fmla="*/ 11416569 h 12817031"/>
              <a:gd name="connsiteX19" fmla="*/ 5523688 w 19039798"/>
              <a:gd name="connsiteY19" fmla="*/ 11025962 h 12817031"/>
              <a:gd name="connsiteX20" fmla="*/ 6028575 w 19039798"/>
              <a:gd name="connsiteY20" fmla="*/ 10406708 h 12817031"/>
              <a:gd name="connsiteX21" fmla="*/ 6318735 w 19039798"/>
              <a:gd name="connsiteY21" fmla="*/ 10288766 h 12817031"/>
              <a:gd name="connsiteX22" fmla="*/ 5902716 w 19039798"/>
              <a:gd name="connsiteY22" fmla="*/ 9869603 h 12817031"/>
              <a:gd name="connsiteX23" fmla="*/ 6105878 w 19039798"/>
              <a:gd name="connsiteY23" fmla="*/ 9272586 h 12817031"/>
              <a:gd name="connsiteX24" fmla="*/ 6747268 w 19039798"/>
              <a:gd name="connsiteY24" fmla="*/ 8888361 h 12817031"/>
              <a:gd name="connsiteX25" fmla="*/ 6693254 w 19039798"/>
              <a:gd name="connsiteY25" fmla="*/ 8535932 h 12817031"/>
              <a:gd name="connsiteX26" fmla="*/ 7150498 w 19039798"/>
              <a:gd name="connsiteY26" fmla="*/ 8459746 h 12817031"/>
              <a:gd name="connsiteX27" fmla="*/ 7626736 w 19039798"/>
              <a:gd name="connsiteY27" fmla="*/ 8040579 h 12817031"/>
              <a:gd name="connsiteX28" fmla="*/ 7960096 w 19039798"/>
              <a:gd name="connsiteY28" fmla="*/ 7783314 h 12817031"/>
              <a:gd name="connsiteX29" fmla="*/ 8693564 w 19039798"/>
              <a:gd name="connsiteY29" fmla="*/ 7840422 h 12817031"/>
              <a:gd name="connsiteX30" fmla="*/ 10198647 w 19039798"/>
              <a:gd name="connsiteY30" fmla="*/ 6239893 h 12817031"/>
              <a:gd name="connsiteX31" fmla="*/ 10598694 w 19039798"/>
              <a:gd name="connsiteY31" fmla="*/ 6125500 h 12817031"/>
              <a:gd name="connsiteX32" fmla="*/ 11163175 w 19039798"/>
              <a:gd name="connsiteY32" fmla="*/ 5538432 h 12817031"/>
              <a:gd name="connsiteX33" fmla="*/ 11722737 w 19039798"/>
              <a:gd name="connsiteY33" fmla="*/ 5163223 h 12817031"/>
              <a:gd name="connsiteX34" fmla="*/ 12761060 w 19039798"/>
              <a:gd name="connsiteY34" fmla="*/ 4191386 h 12817031"/>
              <a:gd name="connsiteX35" fmla="*/ 13449454 w 19039798"/>
              <a:gd name="connsiteY35" fmla="*/ 3728308 h 12817031"/>
              <a:gd name="connsiteX36" fmla="*/ 14513832 w 19039798"/>
              <a:gd name="connsiteY36" fmla="*/ 3362405 h 12817031"/>
              <a:gd name="connsiteX37" fmla="*/ 15733109 w 19039798"/>
              <a:gd name="connsiteY37" fmla="*/ 3590855 h 12817031"/>
              <a:gd name="connsiteX38" fmla="*/ 16468044 w 19039798"/>
              <a:gd name="connsiteY38" fmla="*/ 3820399 h 12817031"/>
              <a:gd name="connsiteX39" fmla="*/ 17611114 w 19039798"/>
              <a:gd name="connsiteY39" fmla="*/ 3630030 h 12817031"/>
              <a:gd name="connsiteX40" fmla="*/ 18468228 w 19039798"/>
              <a:gd name="connsiteY40" fmla="*/ 4068406 h 12817031"/>
              <a:gd name="connsiteX41" fmla="*/ 19001619 w 19039798"/>
              <a:gd name="connsiteY41" fmla="*/ 4220909 h 12817031"/>
              <a:gd name="connsiteX42" fmla="*/ 19039798 w 19039798"/>
              <a:gd name="connsiteY42" fmla="*/ 3725723 h 12817031"/>
              <a:gd name="connsiteX43" fmla="*/ 17812436 w 19039798"/>
              <a:gd name="connsiteY43" fmla="*/ 3213850 h 12817031"/>
              <a:gd name="connsiteX44" fmla="*/ 16448866 w 19039798"/>
              <a:gd name="connsiteY44" fmla="*/ 3039770 h 12817031"/>
              <a:gd name="connsiteX45" fmla="*/ 15534468 w 19039798"/>
              <a:gd name="connsiteY45" fmla="*/ 3001930 h 12817031"/>
              <a:gd name="connsiteX46" fmla="*/ 14399450 w 19039798"/>
              <a:gd name="connsiteY46" fmla="*/ 2067325 h 12817031"/>
              <a:gd name="connsiteX47" fmla="*/ 14142329 w 19039798"/>
              <a:gd name="connsiteY47" fmla="*/ 1343280 h 12817031"/>
              <a:gd name="connsiteX48" fmla="*/ 14466304 w 19039798"/>
              <a:gd name="connsiteY48" fmla="*/ 0 h 12817031"/>
              <a:gd name="connsiteX49" fmla="*/ 12789754 w 19039798"/>
              <a:gd name="connsiteY49" fmla="*/ 123908 h 12817031"/>
              <a:gd name="connsiteX50" fmla="*/ 11494226 w 19039798"/>
              <a:gd name="connsiteY50" fmla="*/ 533596 h 12817031"/>
              <a:gd name="connsiteX51" fmla="*/ 9512840 w 19039798"/>
              <a:gd name="connsiteY51" fmla="*/ 400195 h 12817031"/>
              <a:gd name="connsiteX52" fmla="*/ 8703182 w 19039798"/>
              <a:gd name="connsiteY52" fmla="*/ 266767 h 12817031"/>
              <a:gd name="connsiteX53" fmla="*/ 8712777 w 19039798"/>
              <a:gd name="connsiteY53" fmla="*/ 866951 h 12817031"/>
              <a:gd name="connsiteX54" fmla="*/ 7941227 w 19039798"/>
              <a:gd name="connsiteY54" fmla="*/ 1009795 h 12817031"/>
              <a:gd name="connsiteX55" fmla="*/ 7684063 w 19039798"/>
              <a:gd name="connsiteY55" fmla="*/ 1686180 h 12817031"/>
              <a:gd name="connsiteX56" fmla="*/ 7826987 w 19039798"/>
              <a:gd name="connsiteY56" fmla="*/ 2400638 h 12817031"/>
              <a:gd name="connsiteX57" fmla="*/ 7642832 w 19039798"/>
              <a:gd name="connsiteY57" fmla="*/ 3343735 h 12817031"/>
              <a:gd name="connsiteX58" fmla="*/ 7392015 w 19039798"/>
              <a:gd name="connsiteY58" fmla="*/ 3880392 h 12817031"/>
              <a:gd name="connsiteX59" fmla="*/ 6083806 w 19039798"/>
              <a:gd name="connsiteY59" fmla="*/ 4791772 h 12817031"/>
              <a:gd name="connsiteX60" fmla="*/ 5690088 w 19039798"/>
              <a:gd name="connsiteY60" fmla="*/ 5484015 h 12817031"/>
              <a:gd name="connsiteX61" fmla="*/ 5740952 w 19039798"/>
              <a:gd name="connsiteY61" fmla="*/ 6335081 h 12817031"/>
              <a:gd name="connsiteX62" fmla="*/ 4693128 w 19039798"/>
              <a:gd name="connsiteY62" fmla="*/ 3816807 h 12817031"/>
              <a:gd name="connsiteX63" fmla="*/ 3785012 w 19039798"/>
              <a:gd name="connsiteY63" fmla="*/ 3457941 h 12817031"/>
              <a:gd name="connsiteX64" fmla="*/ 2988062 w 19039798"/>
              <a:gd name="connsiteY64" fmla="*/ 2848271 h 12817031"/>
              <a:gd name="connsiteX65" fmla="*/ 1921176 w 19039798"/>
              <a:gd name="connsiteY65" fmla="*/ 1511370 h 12817031"/>
              <a:gd name="connsiteX0" fmla="*/ 1921176 w 19039798"/>
              <a:gd name="connsiteY0" fmla="*/ 1511370 h 12817031"/>
              <a:gd name="connsiteX1" fmla="*/ 1121015 w 19039798"/>
              <a:gd name="connsiteY1" fmla="*/ 352185 h 12817031"/>
              <a:gd name="connsiteX2" fmla="*/ 892355 w 19039798"/>
              <a:gd name="connsiteY2" fmla="*/ 704672 h 12817031"/>
              <a:gd name="connsiteX3" fmla="*/ 209614 w 19039798"/>
              <a:gd name="connsiteY3" fmla="*/ 1101622 h 12817031"/>
              <a:gd name="connsiteX4" fmla="*/ 0 w 19039798"/>
              <a:gd name="connsiteY4" fmla="*/ 1806571 h 12817031"/>
              <a:gd name="connsiteX5" fmla="*/ 4324843 w 19039798"/>
              <a:gd name="connsiteY5" fmla="*/ 7284584 h 12817031"/>
              <a:gd name="connsiteX6" fmla="*/ 3834458 w 19039798"/>
              <a:gd name="connsiteY6" fmla="*/ 8177400 h 12817031"/>
              <a:gd name="connsiteX7" fmla="*/ 3434359 w 19039798"/>
              <a:gd name="connsiteY7" fmla="*/ 8958612 h 12817031"/>
              <a:gd name="connsiteX8" fmla="*/ 3129522 w 19039798"/>
              <a:gd name="connsiteY8" fmla="*/ 9511176 h 12817031"/>
              <a:gd name="connsiteX9" fmla="*/ 3320045 w 19039798"/>
              <a:gd name="connsiteY9" fmla="*/ 10349549 h 12817031"/>
              <a:gd name="connsiteX10" fmla="*/ 3796353 w 19039798"/>
              <a:gd name="connsiteY10" fmla="*/ 10597250 h 12817031"/>
              <a:gd name="connsiteX11" fmla="*/ 3872562 w 19039798"/>
              <a:gd name="connsiteY11" fmla="*/ 11245084 h 12817031"/>
              <a:gd name="connsiteX12" fmla="*/ 4121479 w 19039798"/>
              <a:gd name="connsiteY12" fmla="*/ 11273140 h 12817031"/>
              <a:gd name="connsiteX13" fmla="*/ 4283414 w 19039798"/>
              <a:gd name="connsiteY13" fmla="*/ 11460537 h 12817031"/>
              <a:gd name="connsiteX14" fmla="*/ 4313866 w 19039798"/>
              <a:gd name="connsiteY14" fmla="*/ 11788118 h 12817031"/>
              <a:gd name="connsiteX15" fmla="*/ 4618703 w 19039798"/>
              <a:gd name="connsiteY15" fmla="*/ 11892916 h 12817031"/>
              <a:gd name="connsiteX16" fmla="*/ 4828279 w 19039798"/>
              <a:gd name="connsiteY16" fmla="*/ 12817031 h 12817031"/>
              <a:gd name="connsiteX17" fmla="*/ 5723738 w 19039798"/>
              <a:gd name="connsiteY17" fmla="*/ 12369264 h 12817031"/>
              <a:gd name="connsiteX18" fmla="*/ 5618949 w 19039798"/>
              <a:gd name="connsiteY18" fmla="*/ 11416569 h 12817031"/>
              <a:gd name="connsiteX19" fmla="*/ 5523688 w 19039798"/>
              <a:gd name="connsiteY19" fmla="*/ 11025962 h 12817031"/>
              <a:gd name="connsiteX20" fmla="*/ 6028575 w 19039798"/>
              <a:gd name="connsiteY20" fmla="*/ 10406708 h 12817031"/>
              <a:gd name="connsiteX21" fmla="*/ 6318735 w 19039798"/>
              <a:gd name="connsiteY21" fmla="*/ 10288766 h 12817031"/>
              <a:gd name="connsiteX22" fmla="*/ 5902716 w 19039798"/>
              <a:gd name="connsiteY22" fmla="*/ 9869603 h 12817031"/>
              <a:gd name="connsiteX23" fmla="*/ 6105878 w 19039798"/>
              <a:gd name="connsiteY23" fmla="*/ 9272586 h 12817031"/>
              <a:gd name="connsiteX24" fmla="*/ 6747268 w 19039798"/>
              <a:gd name="connsiteY24" fmla="*/ 8888361 h 12817031"/>
              <a:gd name="connsiteX25" fmla="*/ 6693254 w 19039798"/>
              <a:gd name="connsiteY25" fmla="*/ 8535932 h 12817031"/>
              <a:gd name="connsiteX26" fmla="*/ 7150498 w 19039798"/>
              <a:gd name="connsiteY26" fmla="*/ 8459746 h 12817031"/>
              <a:gd name="connsiteX27" fmla="*/ 7626736 w 19039798"/>
              <a:gd name="connsiteY27" fmla="*/ 8040579 h 12817031"/>
              <a:gd name="connsiteX28" fmla="*/ 7960096 w 19039798"/>
              <a:gd name="connsiteY28" fmla="*/ 7783314 h 12817031"/>
              <a:gd name="connsiteX29" fmla="*/ 8693564 w 19039798"/>
              <a:gd name="connsiteY29" fmla="*/ 7840422 h 12817031"/>
              <a:gd name="connsiteX30" fmla="*/ 10198647 w 19039798"/>
              <a:gd name="connsiteY30" fmla="*/ 6239893 h 12817031"/>
              <a:gd name="connsiteX31" fmla="*/ 10598694 w 19039798"/>
              <a:gd name="connsiteY31" fmla="*/ 6125500 h 12817031"/>
              <a:gd name="connsiteX32" fmla="*/ 11163175 w 19039798"/>
              <a:gd name="connsiteY32" fmla="*/ 5538432 h 12817031"/>
              <a:gd name="connsiteX33" fmla="*/ 11722737 w 19039798"/>
              <a:gd name="connsiteY33" fmla="*/ 5163223 h 12817031"/>
              <a:gd name="connsiteX34" fmla="*/ 12761060 w 19039798"/>
              <a:gd name="connsiteY34" fmla="*/ 4191386 h 12817031"/>
              <a:gd name="connsiteX35" fmla="*/ 13449454 w 19039798"/>
              <a:gd name="connsiteY35" fmla="*/ 3728308 h 12817031"/>
              <a:gd name="connsiteX36" fmla="*/ 14513832 w 19039798"/>
              <a:gd name="connsiteY36" fmla="*/ 3362405 h 12817031"/>
              <a:gd name="connsiteX37" fmla="*/ 15733109 w 19039798"/>
              <a:gd name="connsiteY37" fmla="*/ 3590855 h 12817031"/>
              <a:gd name="connsiteX38" fmla="*/ 16468044 w 19039798"/>
              <a:gd name="connsiteY38" fmla="*/ 3820399 h 12817031"/>
              <a:gd name="connsiteX39" fmla="*/ 17611114 w 19039798"/>
              <a:gd name="connsiteY39" fmla="*/ 3630030 h 12817031"/>
              <a:gd name="connsiteX40" fmla="*/ 18468228 w 19039798"/>
              <a:gd name="connsiteY40" fmla="*/ 4068406 h 12817031"/>
              <a:gd name="connsiteX41" fmla="*/ 19001619 w 19039798"/>
              <a:gd name="connsiteY41" fmla="*/ 4220909 h 12817031"/>
              <a:gd name="connsiteX42" fmla="*/ 19039798 w 19039798"/>
              <a:gd name="connsiteY42" fmla="*/ 3725723 h 12817031"/>
              <a:gd name="connsiteX43" fmla="*/ 17812436 w 19039798"/>
              <a:gd name="connsiteY43" fmla="*/ 3213850 h 12817031"/>
              <a:gd name="connsiteX44" fmla="*/ 16448866 w 19039798"/>
              <a:gd name="connsiteY44" fmla="*/ 3039770 h 12817031"/>
              <a:gd name="connsiteX45" fmla="*/ 15534468 w 19039798"/>
              <a:gd name="connsiteY45" fmla="*/ 3001930 h 12817031"/>
              <a:gd name="connsiteX46" fmla="*/ 14399450 w 19039798"/>
              <a:gd name="connsiteY46" fmla="*/ 2067325 h 12817031"/>
              <a:gd name="connsiteX47" fmla="*/ 14142329 w 19039798"/>
              <a:gd name="connsiteY47" fmla="*/ 1343280 h 12817031"/>
              <a:gd name="connsiteX48" fmla="*/ 14466304 w 19039798"/>
              <a:gd name="connsiteY48" fmla="*/ 0 h 12817031"/>
              <a:gd name="connsiteX49" fmla="*/ 12789754 w 19039798"/>
              <a:gd name="connsiteY49" fmla="*/ 123908 h 12817031"/>
              <a:gd name="connsiteX50" fmla="*/ 11494226 w 19039798"/>
              <a:gd name="connsiteY50" fmla="*/ 533596 h 12817031"/>
              <a:gd name="connsiteX51" fmla="*/ 9512840 w 19039798"/>
              <a:gd name="connsiteY51" fmla="*/ 400195 h 12817031"/>
              <a:gd name="connsiteX52" fmla="*/ 8703182 w 19039798"/>
              <a:gd name="connsiteY52" fmla="*/ 266767 h 12817031"/>
              <a:gd name="connsiteX53" fmla="*/ 8712777 w 19039798"/>
              <a:gd name="connsiteY53" fmla="*/ 866951 h 12817031"/>
              <a:gd name="connsiteX54" fmla="*/ 7941227 w 19039798"/>
              <a:gd name="connsiteY54" fmla="*/ 1009795 h 12817031"/>
              <a:gd name="connsiteX55" fmla="*/ 7684063 w 19039798"/>
              <a:gd name="connsiteY55" fmla="*/ 1686180 h 12817031"/>
              <a:gd name="connsiteX56" fmla="*/ 7826987 w 19039798"/>
              <a:gd name="connsiteY56" fmla="*/ 2400638 h 12817031"/>
              <a:gd name="connsiteX57" fmla="*/ 7642832 w 19039798"/>
              <a:gd name="connsiteY57" fmla="*/ 3343735 h 12817031"/>
              <a:gd name="connsiteX58" fmla="*/ 7392015 w 19039798"/>
              <a:gd name="connsiteY58" fmla="*/ 3880392 h 12817031"/>
              <a:gd name="connsiteX59" fmla="*/ 6083806 w 19039798"/>
              <a:gd name="connsiteY59" fmla="*/ 4791772 h 12817031"/>
              <a:gd name="connsiteX60" fmla="*/ 5690088 w 19039798"/>
              <a:gd name="connsiteY60" fmla="*/ 5484015 h 12817031"/>
              <a:gd name="connsiteX61" fmla="*/ 5740952 w 19039798"/>
              <a:gd name="connsiteY61" fmla="*/ 6335081 h 12817031"/>
              <a:gd name="connsiteX62" fmla="*/ 4693128 w 19039798"/>
              <a:gd name="connsiteY62" fmla="*/ 3816807 h 12817031"/>
              <a:gd name="connsiteX63" fmla="*/ 3785012 w 19039798"/>
              <a:gd name="connsiteY63" fmla="*/ 3457941 h 12817031"/>
              <a:gd name="connsiteX64" fmla="*/ 2988062 w 19039798"/>
              <a:gd name="connsiteY64" fmla="*/ 2848271 h 12817031"/>
              <a:gd name="connsiteX65" fmla="*/ 1921176 w 19039798"/>
              <a:gd name="connsiteY65" fmla="*/ 1511370 h 12817031"/>
              <a:gd name="connsiteX0" fmla="*/ 1921176 w 19039798"/>
              <a:gd name="connsiteY0" fmla="*/ 1511370 h 12817031"/>
              <a:gd name="connsiteX1" fmla="*/ 1121015 w 19039798"/>
              <a:gd name="connsiteY1" fmla="*/ 352185 h 12817031"/>
              <a:gd name="connsiteX2" fmla="*/ 892355 w 19039798"/>
              <a:gd name="connsiteY2" fmla="*/ 704672 h 12817031"/>
              <a:gd name="connsiteX3" fmla="*/ 209614 w 19039798"/>
              <a:gd name="connsiteY3" fmla="*/ 1101622 h 12817031"/>
              <a:gd name="connsiteX4" fmla="*/ 0 w 19039798"/>
              <a:gd name="connsiteY4" fmla="*/ 1806571 h 12817031"/>
              <a:gd name="connsiteX5" fmla="*/ 4324843 w 19039798"/>
              <a:gd name="connsiteY5" fmla="*/ 7284584 h 12817031"/>
              <a:gd name="connsiteX6" fmla="*/ 3834458 w 19039798"/>
              <a:gd name="connsiteY6" fmla="*/ 8177400 h 12817031"/>
              <a:gd name="connsiteX7" fmla="*/ 3434359 w 19039798"/>
              <a:gd name="connsiteY7" fmla="*/ 8958612 h 12817031"/>
              <a:gd name="connsiteX8" fmla="*/ 3129522 w 19039798"/>
              <a:gd name="connsiteY8" fmla="*/ 9511176 h 12817031"/>
              <a:gd name="connsiteX9" fmla="*/ 3320045 w 19039798"/>
              <a:gd name="connsiteY9" fmla="*/ 10349549 h 12817031"/>
              <a:gd name="connsiteX10" fmla="*/ 3796353 w 19039798"/>
              <a:gd name="connsiteY10" fmla="*/ 10597250 h 12817031"/>
              <a:gd name="connsiteX11" fmla="*/ 3872562 w 19039798"/>
              <a:gd name="connsiteY11" fmla="*/ 11245084 h 12817031"/>
              <a:gd name="connsiteX12" fmla="*/ 4121479 w 19039798"/>
              <a:gd name="connsiteY12" fmla="*/ 11273140 h 12817031"/>
              <a:gd name="connsiteX13" fmla="*/ 4283414 w 19039798"/>
              <a:gd name="connsiteY13" fmla="*/ 11460537 h 12817031"/>
              <a:gd name="connsiteX14" fmla="*/ 4313866 w 19039798"/>
              <a:gd name="connsiteY14" fmla="*/ 11788118 h 12817031"/>
              <a:gd name="connsiteX15" fmla="*/ 4618703 w 19039798"/>
              <a:gd name="connsiteY15" fmla="*/ 11892916 h 12817031"/>
              <a:gd name="connsiteX16" fmla="*/ 4828279 w 19039798"/>
              <a:gd name="connsiteY16" fmla="*/ 12817031 h 12817031"/>
              <a:gd name="connsiteX17" fmla="*/ 5723738 w 19039798"/>
              <a:gd name="connsiteY17" fmla="*/ 12369264 h 12817031"/>
              <a:gd name="connsiteX18" fmla="*/ 5618949 w 19039798"/>
              <a:gd name="connsiteY18" fmla="*/ 11416569 h 12817031"/>
              <a:gd name="connsiteX19" fmla="*/ 5523688 w 19039798"/>
              <a:gd name="connsiteY19" fmla="*/ 11025962 h 12817031"/>
              <a:gd name="connsiteX20" fmla="*/ 6028575 w 19039798"/>
              <a:gd name="connsiteY20" fmla="*/ 10406708 h 12817031"/>
              <a:gd name="connsiteX21" fmla="*/ 6318735 w 19039798"/>
              <a:gd name="connsiteY21" fmla="*/ 10288766 h 12817031"/>
              <a:gd name="connsiteX22" fmla="*/ 5902716 w 19039798"/>
              <a:gd name="connsiteY22" fmla="*/ 9869603 h 12817031"/>
              <a:gd name="connsiteX23" fmla="*/ 6105878 w 19039798"/>
              <a:gd name="connsiteY23" fmla="*/ 9272586 h 12817031"/>
              <a:gd name="connsiteX24" fmla="*/ 6747268 w 19039798"/>
              <a:gd name="connsiteY24" fmla="*/ 8888361 h 12817031"/>
              <a:gd name="connsiteX25" fmla="*/ 6693254 w 19039798"/>
              <a:gd name="connsiteY25" fmla="*/ 8535932 h 12817031"/>
              <a:gd name="connsiteX26" fmla="*/ 7150498 w 19039798"/>
              <a:gd name="connsiteY26" fmla="*/ 8459746 h 12817031"/>
              <a:gd name="connsiteX27" fmla="*/ 7626736 w 19039798"/>
              <a:gd name="connsiteY27" fmla="*/ 8040579 h 12817031"/>
              <a:gd name="connsiteX28" fmla="*/ 7960096 w 19039798"/>
              <a:gd name="connsiteY28" fmla="*/ 7783314 h 12817031"/>
              <a:gd name="connsiteX29" fmla="*/ 8693564 w 19039798"/>
              <a:gd name="connsiteY29" fmla="*/ 7840422 h 12817031"/>
              <a:gd name="connsiteX30" fmla="*/ 10198647 w 19039798"/>
              <a:gd name="connsiteY30" fmla="*/ 6239893 h 12817031"/>
              <a:gd name="connsiteX31" fmla="*/ 10598694 w 19039798"/>
              <a:gd name="connsiteY31" fmla="*/ 6125500 h 12817031"/>
              <a:gd name="connsiteX32" fmla="*/ 11163175 w 19039798"/>
              <a:gd name="connsiteY32" fmla="*/ 5538432 h 12817031"/>
              <a:gd name="connsiteX33" fmla="*/ 11722737 w 19039798"/>
              <a:gd name="connsiteY33" fmla="*/ 5163223 h 12817031"/>
              <a:gd name="connsiteX34" fmla="*/ 12761060 w 19039798"/>
              <a:gd name="connsiteY34" fmla="*/ 4191386 h 12817031"/>
              <a:gd name="connsiteX35" fmla="*/ 13449454 w 19039798"/>
              <a:gd name="connsiteY35" fmla="*/ 3728308 h 12817031"/>
              <a:gd name="connsiteX36" fmla="*/ 14513832 w 19039798"/>
              <a:gd name="connsiteY36" fmla="*/ 3362405 h 12817031"/>
              <a:gd name="connsiteX37" fmla="*/ 15733109 w 19039798"/>
              <a:gd name="connsiteY37" fmla="*/ 3590855 h 12817031"/>
              <a:gd name="connsiteX38" fmla="*/ 16468044 w 19039798"/>
              <a:gd name="connsiteY38" fmla="*/ 3820399 h 12817031"/>
              <a:gd name="connsiteX39" fmla="*/ 17611114 w 19039798"/>
              <a:gd name="connsiteY39" fmla="*/ 3630030 h 12817031"/>
              <a:gd name="connsiteX40" fmla="*/ 18468228 w 19039798"/>
              <a:gd name="connsiteY40" fmla="*/ 4068406 h 12817031"/>
              <a:gd name="connsiteX41" fmla="*/ 19001619 w 19039798"/>
              <a:gd name="connsiteY41" fmla="*/ 4220909 h 12817031"/>
              <a:gd name="connsiteX42" fmla="*/ 19039798 w 19039798"/>
              <a:gd name="connsiteY42" fmla="*/ 3725723 h 12817031"/>
              <a:gd name="connsiteX43" fmla="*/ 17812436 w 19039798"/>
              <a:gd name="connsiteY43" fmla="*/ 3213850 h 12817031"/>
              <a:gd name="connsiteX44" fmla="*/ 16448866 w 19039798"/>
              <a:gd name="connsiteY44" fmla="*/ 3039770 h 12817031"/>
              <a:gd name="connsiteX45" fmla="*/ 15534468 w 19039798"/>
              <a:gd name="connsiteY45" fmla="*/ 3001930 h 12817031"/>
              <a:gd name="connsiteX46" fmla="*/ 14399450 w 19039798"/>
              <a:gd name="connsiteY46" fmla="*/ 2067325 h 12817031"/>
              <a:gd name="connsiteX47" fmla="*/ 14142329 w 19039798"/>
              <a:gd name="connsiteY47" fmla="*/ 1343280 h 12817031"/>
              <a:gd name="connsiteX48" fmla="*/ 14466304 w 19039798"/>
              <a:gd name="connsiteY48" fmla="*/ 0 h 12817031"/>
              <a:gd name="connsiteX49" fmla="*/ 12789754 w 19039798"/>
              <a:gd name="connsiteY49" fmla="*/ 123908 h 12817031"/>
              <a:gd name="connsiteX50" fmla="*/ 11494226 w 19039798"/>
              <a:gd name="connsiteY50" fmla="*/ 533596 h 12817031"/>
              <a:gd name="connsiteX51" fmla="*/ 9512840 w 19039798"/>
              <a:gd name="connsiteY51" fmla="*/ 400195 h 12817031"/>
              <a:gd name="connsiteX52" fmla="*/ 8703182 w 19039798"/>
              <a:gd name="connsiteY52" fmla="*/ 266767 h 12817031"/>
              <a:gd name="connsiteX53" fmla="*/ 8712777 w 19039798"/>
              <a:gd name="connsiteY53" fmla="*/ 866951 h 12817031"/>
              <a:gd name="connsiteX54" fmla="*/ 7941227 w 19039798"/>
              <a:gd name="connsiteY54" fmla="*/ 1009795 h 12817031"/>
              <a:gd name="connsiteX55" fmla="*/ 7684063 w 19039798"/>
              <a:gd name="connsiteY55" fmla="*/ 1686180 h 12817031"/>
              <a:gd name="connsiteX56" fmla="*/ 7826987 w 19039798"/>
              <a:gd name="connsiteY56" fmla="*/ 2400638 h 12817031"/>
              <a:gd name="connsiteX57" fmla="*/ 7642832 w 19039798"/>
              <a:gd name="connsiteY57" fmla="*/ 3343735 h 12817031"/>
              <a:gd name="connsiteX58" fmla="*/ 7392015 w 19039798"/>
              <a:gd name="connsiteY58" fmla="*/ 3880392 h 12817031"/>
              <a:gd name="connsiteX59" fmla="*/ 6083806 w 19039798"/>
              <a:gd name="connsiteY59" fmla="*/ 4791772 h 12817031"/>
              <a:gd name="connsiteX60" fmla="*/ 5690088 w 19039798"/>
              <a:gd name="connsiteY60" fmla="*/ 5484015 h 12817031"/>
              <a:gd name="connsiteX61" fmla="*/ 5740952 w 19039798"/>
              <a:gd name="connsiteY61" fmla="*/ 6335081 h 12817031"/>
              <a:gd name="connsiteX62" fmla="*/ 4693128 w 19039798"/>
              <a:gd name="connsiteY62" fmla="*/ 3816807 h 12817031"/>
              <a:gd name="connsiteX63" fmla="*/ 3785012 w 19039798"/>
              <a:gd name="connsiteY63" fmla="*/ 3457941 h 12817031"/>
              <a:gd name="connsiteX64" fmla="*/ 2988062 w 19039798"/>
              <a:gd name="connsiteY64" fmla="*/ 2848271 h 12817031"/>
              <a:gd name="connsiteX65" fmla="*/ 1921176 w 19039798"/>
              <a:gd name="connsiteY65" fmla="*/ 1511370 h 12817031"/>
              <a:gd name="connsiteX0" fmla="*/ 1921176 w 19039798"/>
              <a:gd name="connsiteY0" fmla="*/ 1511370 h 12817031"/>
              <a:gd name="connsiteX1" fmla="*/ 1121015 w 19039798"/>
              <a:gd name="connsiteY1" fmla="*/ 352185 h 12817031"/>
              <a:gd name="connsiteX2" fmla="*/ 892355 w 19039798"/>
              <a:gd name="connsiteY2" fmla="*/ 704672 h 12817031"/>
              <a:gd name="connsiteX3" fmla="*/ 209614 w 19039798"/>
              <a:gd name="connsiteY3" fmla="*/ 1101622 h 12817031"/>
              <a:gd name="connsiteX4" fmla="*/ 0 w 19039798"/>
              <a:gd name="connsiteY4" fmla="*/ 1806571 h 12817031"/>
              <a:gd name="connsiteX5" fmla="*/ 3834458 w 19039798"/>
              <a:gd name="connsiteY5" fmla="*/ 8177400 h 12817031"/>
              <a:gd name="connsiteX6" fmla="*/ 3434359 w 19039798"/>
              <a:gd name="connsiteY6" fmla="*/ 8958612 h 12817031"/>
              <a:gd name="connsiteX7" fmla="*/ 3129522 w 19039798"/>
              <a:gd name="connsiteY7" fmla="*/ 9511176 h 12817031"/>
              <a:gd name="connsiteX8" fmla="*/ 3320045 w 19039798"/>
              <a:gd name="connsiteY8" fmla="*/ 10349549 h 12817031"/>
              <a:gd name="connsiteX9" fmla="*/ 3796353 w 19039798"/>
              <a:gd name="connsiteY9" fmla="*/ 10597250 h 12817031"/>
              <a:gd name="connsiteX10" fmla="*/ 3872562 w 19039798"/>
              <a:gd name="connsiteY10" fmla="*/ 11245084 h 12817031"/>
              <a:gd name="connsiteX11" fmla="*/ 4121479 w 19039798"/>
              <a:gd name="connsiteY11" fmla="*/ 11273140 h 12817031"/>
              <a:gd name="connsiteX12" fmla="*/ 4283414 w 19039798"/>
              <a:gd name="connsiteY12" fmla="*/ 11460537 h 12817031"/>
              <a:gd name="connsiteX13" fmla="*/ 4313866 w 19039798"/>
              <a:gd name="connsiteY13" fmla="*/ 11788118 h 12817031"/>
              <a:gd name="connsiteX14" fmla="*/ 4618703 w 19039798"/>
              <a:gd name="connsiteY14" fmla="*/ 11892916 h 12817031"/>
              <a:gd name="connsiteX15" fmla="*/ 4828279 w 19039798"/>
              <a:gd name="connsiteY15" fmla="*/ 12817031 h 12817031"/>
              <a:gd name="connsiteX16" fmla="*/ 5723738 w 19039798"/>
              <a:gd name="connsiteY16" fmla="*/ 12369264 h 12817031"/>
              <a:gd name="connsiteX17" fmla="*/ 5618949 w 19039798"/>
              <a:gd name="connsiteY17" fmla="*/ 11416569 h 12817031"/>
              <a:gd name="connsiteX18" fmla="*/ 5523688 w 19039798"/>
              <a:gd name="connsiteY18" fmla="*/ 11025962 h 12817031"/>
              <a:gd name="connsiteX19" fmla="*/ 6028575 w 19039798"/>
              <a:gd name="connsiteY19" fmla="*/ 10406708 h 12817031"/>
              <a:gd name="connsiteX20" fmla="*/ 6318735 w 19039798"/>
              <a:gd name="connsiteY20" fmla="*/ 10288766 h 12817031"/>
              <a:gd name="connsiteX21" fmla="*/ 5902716 w 19039798"/>
              <a:gd name="connsiteY21" fmla="*/ 9869603 h 12817031"/>
              <a:gd name="connsiteX22" fmla="*/ 6105878 w 19039798"/>
              <a:gd name="connsiteY22" fmla="*/ 9272586 h 12817031"/>
              <a:gd name="connsiteX23" fmla="*/ 6747268 w 19039798"/>
              <a:gd name="connsiteY23" fmla="*/ 8888361 h 12817031"/>
              <a:gd name="connsiteX24" fmla="*/ 6693254 w 19039798"/>
              <a:gd name="connsiteY24" fmla="*/ 8535932 h 12817031"/>
              <a:gd name="connsiteX25" fmla="*/ 7150498 w 19039798"/>
              <a:gd name="connsiteY25" fmla="*/ 8459746 h 12817031"/>
              <a:gd name="connsiteX26" fmla="*/ 7626736 w 19039798"/>
              <a:gd name="connsiteY26" fmla="*/ 8040579 h 12817031"/>
              <a:gd name="connsiteX27" fmla="*/ 7960096 w 19039798"/>
              <a:gd name="connsiteY27" fmla="*/ 7783314 h 12817031"/>
              <a:gd name="connsiteX28" fmla="*/ 8693564 w 19039798"/>
              <a:gd name="connsiteY28" fmla="*/ 7840422 h 12817031"/>
              <a:gd name="connsiteX29" fmla="*/ 10198647 w 19039798"/>
              <a:gd name="connsiteY29" fmla="*/ 6239893 h 12817031"/>
              <a:gd name="connsiteX30" fmla="*/ 10598694 w 19039798"/>
              <a:gd name="connsiteY30" fmla="*/ 6125500 h 12817031"/>
              <a:gd name="connsiteX31" fmla="*/ 11163175 w 19039798"/>
              <a:gd name="connsiteY31" fmla="*/ 5538432 h 12817031"/>
              <a:gd name="connsiteX32" fmla="*/ 11722737 w 19039798"/>
              <a:gd name="connsiteY32" fmla="*/ 5163223 h 12817031"/>
              <a:gd name="connsiteX33" fmla="*/ 12761060 w 19039798"/>
              <a:gd name="connsiteY33" fmla="*/ 4191386 h 12817031"/>
              <a:gd name="connsiteX34" fmla="*/ 13449454 w 19039798"/>
              <a:gd name="connsiteY34" fmla="*/ 3728308 h 12817031"/>
              <a:gd name="connsiteX35" fmla="*/ 14513832 w 19039798"/>
              <a:gd name="connsiteY35" fmla="*/ 3362405 h 12817031"/>
              <a:gd name="connsiteX36" fmla="*/ 15733109 w 19039798"/>
              <a:gd name="connsiteY36" fmla="*/ 3590855 h 12817031"/>
              <a:gd name="connsiteX37" fmla="*/ 16468044 w 19039798"/>
              <a:gd name="connsiteY37" fmla="*/ 3820399 h 12817031"/>
              <a:gd name="connsiteX38" fmla="*/ 17611114 w 19039798"/>
              <a:gd name="connsiteY38" fmla="*/ 3630030 h 12817031"/>
              <a:gd name="connsiteX39" fmla="*/ 18468228 w 19039798"/>
              <a:gd name="connsiteY39" fmla="*/ 4068406 h 12817031"/>
              <a:gd name="connsiteX40" fmla="*/ 19001619 w 19039798"/>
              <a:gd name="connsiteY40" fmla="*/ 4220909 h 12817031"/>
              <a:gd name="connsiteX41" fmla="*/ 19039798 w 19039798"/>
              <a:gd name="connsiteY41" fmla="*/ 3725723 h 12817031"/>
              <a:gd name="connsiteX42" fmla="*/ 17812436 w 19039798"/>
              <a:gd name="connsiteY42" fmla="*/ 3213850 h 12817031"/>
              <a:gd name="connsiteX43" fmla="*/ 16448866 w 19039798"/>
              <a:gd name="connsiteY43" fmla="*/ 3039770 h 12817031"/>
              <a:gd name="connsiteX44" fmla="*/ 15534468 w 19039798"/>
              <a:gd name="connsiteY44" fmla="*/ 3001930 h 12817031"/>
              <a:gd name="connsiteX45" fmla="*/ 14399450 w 19039798"/>
              <a:gd name="connsiteY45" fmla="*/ 2067325 h 12817031"/>
              <a:gd name="connsiteX46" fmla="*/ 14142329 w 19039798"/>
              <a:gd name="connsiteY46" fmla="*/ 1343280 h 12817031"/>
              <a:gd name="connsiteX47" fmla="*/ 14466304 w 19039798"/>
              <a:gd name="connsiteY47" fmla="*/ 0 h 12817031"/>
              <a:gd name="connsiteX48" fmla="*/ 12789754 w 19039798"/>
              <a:gd name="connsiteY48" fmla="*/ 123908 h 12817031"/>
              <a:gd name="connsiteX49" fmla="*/ 11494226 w 19039798"/>
              <a:gd name="connsiteY49" fmla="*/ 533596 h 12817031"/>
              <a:gd name="connsiteX50" fmla="*/ 9512840 w 19039798"/>
              <a:gd name="connsiteY50" fmla="*/ 400195 h 12817031"/>
              <a:gd name="connsiteX51" fmla="*/ 8703182 w 19039798"/>
              <a:gd name="connsiteY51" fmla="*/ 266767 h 12817031"/>
              <a:gd name="connsiteX52" fmla="*/ 8712777 w 19039798"/>
              <a:gd name="connsiteY52" fmla="*/ 866951 h 12817031"/>
              <a:gd name="connsiteX53" fmla="*/ 7941227 w 19039798"/>
              <a:gd name="connsiteY53" fmla="*/ 1009795 h 12817031"/>
              <a:gd name="connsiteX54" fmla="*/ 7684063 w 19039798"/>
              <a:gd name="connsiteY54" fmla="*/ 1686180 h 12817031"/>
              <a:gd name="connsiteX55" fmla="*/ 7826987 w 19039798"/>
              <a:gd name="connsiteY55" fmla="*/ 2400638 h 12817031"/>
              <a:gd name="connsiteX56" fmla="*/ 7642832 w 19039798"/>
              <a:gd name="connsiteY56" fmla="*/ 3343735 h 12817031"/>
              <a:gd name="connsiteX57" fmla="*/ 7392015 w 19039798"/>
              <a:gd name="connsiteY57" fmla="*/ 3880392 h 12817031"/>
              <a:gd name="connsiteX58" fmla="*/ 6083806 w 19039798"/>
              <a:gd name="connsiteY58" fmla="*/ 4791772 h 12817031"/>
              <a:gd name="connsiteX59" fmla="*/ 5690088 w 19039798"/>
              <a:gd name="connsiteY59" fmla="*/ 5484015 h 12817031"/>
              <a:gd name="connsiteX60" fmla="*/ 5740952 w 19039798"/>
              <a:gd name="connsiteY60" fmla="*/ 6335081 h 12817031"/>
              <a:gd name="connsiteX61" fmla="*/ 4693128 w 19039798"/>
              <a:gd name="connsiteY61" fmla="*/ 3816807 h 12817031"/>
              <a:gd name="connsiteX62" fmla="*/ 3785012 w 19039798"/>
              <a:gd name="connsiteY62" fmla="*/ 3457941 h 12817031"/>
              <a:gd name="connsiteX63" fmla="*/ 2988062 w 19039798"/>
              <a:gd name="connsiteY63" fmla="*/ 2848271 h 12817031"/>
              <a:gd name="connsiteX64" fmla="*/ 1921176 w 19039798"/>
              <a:gd name="connsiteY64" fmla="*/ 1511370 h 12817031"/>
              <a:gd name="connsiteX0" fmla="*/ 1921176 w 19039798"/>
              <a:gd name="connsiteY0" fmla="*/ 1511370 h 12817031"/>
              <a:gd name="connsiteX1" fmla="*/ 1121015 w 19039798"/>
              <a:gd name="connsiteY1" fmla="*/ 352185 h 12817031"/>
              <a:gd name="connsiteX2" fmla="*/ 892355 w 19039798"/>
              <a:gd name="connsiteY2" fmla="*/ 704672 h 12817031"/>
              <a:gd name="connsiteX3" fmla="*/ 209614 w 19039798"/>
              <a:gd name="connsiteY3" fmla="*/ 1101622 h 12817031"/>
              <a:gd name="connsiteX4" fmla="*/ 0 w 19039798"/>
              <a:gd name="connsiteY4" fmla="*/ 1806571 h 12817031"/>
              <a:gd name="connsiteX5" fmla="*/ 3662987 w 19039798"/>
              <a:gd name="connsiteY5" fmla="*/ 7891591 h 12817031"/>
              <a:gd name="connsiteX6" fmla="*/ 3834458 w 19039798"/>
              <a:gd name="connsiteY6" fmla="*/ 8177400 h 12817031"/>
              <a:gd name="connsiteX7" fmla="*/ 3434359 w 19039798"/>
              <a:gd name="connsiteY7" fmla="*/ 8958612 h 12817031"/>
              <a:gd name="connsiteX8" fmla="*/ 3129522 w 19039798"/>
              <a:gd name="connsiteY8" fmla="*/ 9511176 h 12817031"/>
              <a:gd name="connsiteX9" fmla="*/ 3320045 w 19039798"/>
              <a:gd name="connsiteY9" fmla="*/ 10349549 h 12817031"/>
              <a:gd name="connsiteX10" fmla="*/ 3796353 w 19039798"/>
              <a:gd name="connsiteY10" fmla="*/ 10597250 h 12817031"/>
              <a:gd name="connsiteX11" fmla="*/ 3872562 w 19039798"/>
              <a:gd name="connsiteY11" fmla="*/ 11245084 h 12817031"/>
              <a:gd name="connsiteX12" fmla="*/ 4121479 w 19039798"/>
              <a:gd name="connsiteY12" fmla="*/ 11273140 h 12817031"/>
              <a:gd name="connsiteX13" fmla="*/ 4283414 w 19039798"/>
              <a:gd name="connsiteY13" fmla="*/ 11460537 h 12817031"/>
              <a:gd name="connsiteX14" fmla="*/ 4313866 w 19039798"/>
              <a:gd name="connsiteY14" fmla="*/ 11788118 h 12817031"/>
              <a:gd name="connsiteX15" fmla="*/ 4618703 w 19039798"/>
              <a:gd name="connsiteY15" fmla="*/ 11892916 h 12817031"/>
              <a:gd name="connsiteX16" fmla="*/ 4828279 w 19039798"/>
              <a:gd name="connsiteY16" fmla="*/ 12817031 h 12817031"/>
              <a:gd name="connsiteX17" fmla="*/ 5723738 w 19039798"/>
              <a:gd name="connsiteY17" fmla="*/ 12369264 h 12817031"/>
              <a:gd name="connsiteX18" fmla="*/ 5618949 w 19039798"/>
              <a:gd name="connsiteY18" fmla="*/ 11416569 h 12817031"/>
              <a:gd name="connsiteX19" fmla="*/ 5523688 w 19039798"/>
              <a:gd name="connsiteY19" fmla="*/ 11025962 h 12817031"/>
              <a:gd name="connsiteX20" fmla="*/ 6028575 w 19039798"/>
              <a:gd name="connsiteY20" fmla="*/ 10406708 h 12817031"/>
              <a:gd name="connsiteX21" fmla="*/ 6318735 w 19039798"/>
              <a:gd name="connsiteY21" fmla="*/ 10288766 h 12817031"/>
              <a:gd name="connsiteX22" fmla="*/ 5902716 w 19039798"/>
              <a:gd name="connsiteY22" fmla="*/ 9869603 h 12817031"/>
              <a:gd name="connsiteX23" fmla="*/ 6105878 w 19039798"/>
              <a:gd name="connsiteY23" fmla="*/ 9272586 h 12817031"/>
              <a:gd name="connsiteX24" fmla="*/ 6747268 w 19039798"/>
              <a:gd name="connsiteY24" fmla="*/ 8888361 h 12817031"/>
              <a:gd name="connsiteX25" fmla="*/ 6693254 w 19039798"/>
              <a:gd name="connsiteY25" fmla="*/ 8535932 h 12817031"/>
              <a:gd name="connsiteX26" fmla="*/ 7150498 w 19039798"/>
              <a:gd name="connsiteY26" fmla="*/ 8459746 h 12817031"/>
              <a:gd name="connsiteX27" fmla="*/ 7626736 w 19039798"/>
              <a:gd name="connsiteY27" fmla="*/ 8040579 h 12817031"/>
              <a:gd name="connsiteX28" fmla="*/ 7960096 w 19039798"/>
              <a:gd name="connsiteY28" fmla="*/ 7783314 h 12817031"/>
              <a:gd name="connsiteX29" fmla="*/ 8693564 w 19039798"/>
              <a:gd name="connsiteY29" fmla="*/ 7840422 h 12817031"/>
              <a:gd name="connsiteX30" fmla="*/ 10198647 w 19039798"/>
              <a:gd name="connsiteY30" fmla="*/ 6239893 h 12817031"/>
              <a:gd name="connsiteX31" fmla="*/ 10598694 w 19039798"/>
              <a:gd name="connsiteY31" fmla="*/ 6125500 h 12817031"/>
              <a:gd name="connsiteX32" fmla="*/ 11163175 w 19039798"/>
              <a:gd name="connsiteY32" fmla="*/ 5538432 h 12817031"/>
              <a:gd name="connsiteX33" fmla="*/ 11722737 w 19039798"/>
              <a:gd name="connsiteY33" fmla="*/ 5163223 h 12817031"/>
              <a:gd name="connsiteX34" fmla="*/ 12761060 w 19039798"/>
              <a:gd name="connsiteY34" fmla="*/ 4191386 h 12817031"/>
              <a:gd name="connsiteX35" fmla="*/ 13449454 w 19039798"/>
              <a:gd name="connsiteY35" fmla="*/ 3728308 h 12817031"/>
              <a:gd name="connsiteX36" fmla="*/ 14513832 w 19039798"/>
              <a:gd name="connsiteY36" fmla="*/ 3362405 h 12817031"/>
              <a:gd name="connsiteX37" fmla="*/ 15733109 w 19039798"/>
              <a:gd name="connsiteY37" fmla="*/ 3590855 h 12817031"/>
              <a:gd name="connsiteX38" fmla="*/ 16468044 w 19039798"/>
              <a:gd name="connsiteY38" fmla="*/ 3820399 h 12817031"/>
              <a:gd name="connsiteX39" fmla="*/ 17611114 w 19039798"/>
              <a:gd name="connsiteY39" fmla="*/ 3630030 h 12817031"/>
              <a:gd name="connsiteX40" fmla="*/ 18468228 w 19039798"/>
              <a:gd name="connsiteY40" fmla="*/ 4068406 h 12817031"/>
              <a:gd name="connsiteX41" fmla="*/ 19001619 w 19039798"/>
              <a:gd name="connsiteY41" fmla="*/ 4220909 h 12817031"/>
              <a:gd name="connsiteX42" fmla="*/ 19039798 w 19039798"/>
              <a:gd name="connsiteY42" fmla="*/ 3725723 h 12817031"/>
              <a:gd name="connsiteX43" fmla="*/ 17812436 w 19039798"/>
              <a:gd name="connsiteY43" fmla="*/ 3213850 h 12817031"/>
              <a:gd name="connsiteX44" fmla="*/ 16448866 w 19039798"/>
              <a:gd name="connsiteY44" fmla="*/ 3039770 h 12817031"/>
              <a:gd name="connsiteX45" fmla="*/ 15534468 w 19039798"/>
              <a:gd name="connsiteY45" fmla="*/ 3001930 h 12817031"/>
              <a:gd name="connsiteX46" fmla="*/ 14399450 w 19039798"/>
              <a:gd name="connsiteY46" fmla="*/ 2067325 h 12817031"/>
              <a:gd name="connsiteX47" fmla="*/ 14142329 w 19039798"/>
              <a:gd name="connsiteY47" fmla="*/ 1343280 h 12817031"/>
              <a:gd name="connsiteX48" fmla="*/ 14466304 w 19039798"/>
              <a:gd name="connsiteY48" fmla="*/ 0 h 12817031"/>
              <a:gd name="connsiteX49" fmla="*/ 12789754 w 19039798"/>
              <a:gd name="connsiteY49" fmla="*/ 123908 h 12817031"/>
              <a:gd name="connsiteX50" fmla="*/ 11494226 w 19039798"/>
              <a:gd name="connsiteY50" fmla="*/ 533596 h 12817031"/>
              <a:gd name="connsiteX51" fmla="*/ 9512840 w 19039798"/>
              <a:gd name="connsiteY51" fmla="*/ 400195 h 12817031"/>
              <a:gd name="connsiteX52" fmla="*/ 8703182 w 19039798"/>
              <a:gd name="connsiteY52" fmla="*/ 266767 h 12817031"/>
              <a:gd name="connsiteX53" fmla="*/ 8712777 w 19039798"/>
              <a:gd name="connsiteY53" fmla="*/ 866951 h 12817031"/>
              <a:gd name="connsiteX54" fmla="*/ 7941227 w 19039798"/>
              <a:gd name="connsiteY54" fmla="*/ 1009795 h 12817031"/>
              <a:gd name="connsiteX55" fmla="*/ 7684063 w 19039798"/>
              <a:gd name="connsiteY55" fmla="*/ 1686180 h 12817031"/>
              <a:gd name="connsiteX56" fmla="*/ 7826987 w 19039798"/>
              <a:gd name="connsiteY56" fmla="*/ 2400638 h 12817031"/>
              <a:gd name="connsiteX57" fmla="*/ 7642832 w 19039798"/>
              <a:gd name="connsiteY57" fmla="*/ 3343735 h 12817031"/>
              <a:gd name="connsiteX58" fmla="*/ 7392015 w 19039798"/>
              <a:gd name="connsiteY58" fmla="*/ 3880392 h 12817031"/>
              <a:gd name="connsiteX59" fmla="*/ 6083806 w 19039798"/>
              <a:gd name="connsiteY59" fmla="*/ 4791772 h 12817031"/>
              <a:gd name="connsiteX60" fmla="*/ 5690088 w 19039798"/>
              <a:gd name="connsiteY60" fmla="*/ 5484015 h 12817031"/>
              <a:gd name="connsiteX61" fmla="*/ 5740952 w 19039798"/>
              <a:gd name="connsiteY61" fmla="*/ 6335081 h 12817031"/>
              <a:gd name="connsiteX62" fmla="*/ 4693128 w 19039798"/>
              <a:gd name="connsiteY62" fmla="*/ 3816807 h 12817031"/>
              <a:gd name="connsiteX63" fmla="*/ 3785012 w 19039798"/>
              <a:gd name="connsiteY63" fmla="*/ 3457941 h 12817031"/>
              <a:gd name="connsiteX64" fmla="*/ 2988062 w 19039798"/>
              <a:gd name="connsiteY64" fmla="*/ 2848271 h 12817031"/>
              <a:gd name="connsiteX65" fmla="*/ 1921176 w 19039798"/>
              <a:gd name="connsiteY65" fmla="*/ 1511370 h 12817031"/>
              <a:gd name="connsiteX0" fmla="*/ 1921176 w 19039798"/>
              <a:gd name="connsiteY0" fmla="*/ 1511370 h 12817031"/>
              <a:gd name="connsiteX1" fmla="*/ 1121015 w 19039798"/>
              <a:gd name="connsiteY1" fmla="*/ 352185 h 12817031"/>
              <a:gd name="connsiteX2" fmla="*/ 892355 w 19039798"/>
              <a:gd name="connsiteY2" fmla="*/ 704672 h 12817031"/>
              <a:gd name="connsiteX3" fmla="*/ 209614 w 19039798"/>
              <a:gd name="connsiteY3" fmla="*/ 1101622 h 12817031"/>
              <a:gd name="connsiteX4" fmla="*/ 0 w 19039798"/>
              <a:gd name="connsiteY4" fmla="*/ 1806571 h 12817031"/>
              <a:gd name="connsiteX5" fmla="*/ 4310766 w 19039798"/>
              <a:gd name="connsiteY5" fmla="*/ 7662944 h 12817031"/>
              <a:gd name="connsiteX6" fmla="*/ 3834458 w 19039798"/>
              <a:gd name="connsiteY6" fmla="*/ 8177400 h 12817031"/>
              <a:gd name="connsiteX7" fmla="*/ 3434359 w 19039798"/>
              <a:gd name="connsiteY7" fmla="*/ 8958612 h 12817031"/>
              <a:gd name="connsiteX8" fmla="*/ 3129522 w 19039798"/>
              <a:gd name="connsiteY8" fmla="*/ 9511176 h 12817031"/>
              <a:gd name="connsiteX9" fmla="*/ 3320045 w 19039798"/>
              <a:gd name="connsiteY9" fmla="*/ 10349549 h 12817031"/>
              <a:gd name="connsiteX10" fmla="*/ 3796353 w 19039798"/>
              <a:gd name="connsiteY10" fmla="*/ 10597250 h 12817031"/>
              <a:gd name="connsiteX11" fmla="*/ 3872562 w 19039798"/>
              <a:gd name="connsiteY11" fmla="*/ 11245084 h 12817031"/>
              <a:gd name="connsiteX12" fmla="*/ 4121479 w 19039798"/>
              <a:gd name="connsiteY12" fmla="*/ 11273140 h 12817031"/>
              <a:gd name="connsiteX13" fmla="*/ 4283414 w 19039798"/>
              <a:gd name="connsiteY13" fmla="*/ 11460537 h 12817031"/>
              <a:gd name="connsiteX14" fmla="*/ 4313866 w 19039798"/>
              <a:gd name="connsiteY14" fmla="*/ 11788118 h 12817031"/>
              <a:gd name="connsiteX15" fmla="*/ 4618703 w 19039798"/>
              <a:gd name="connsiteY15" fmla="*/ 11892916 h 12817031"/>
              <a:gd name="connsiteX16" fmla="*/ 4828279 w 19039798"/>
              <a:gd name="connsiteY16" fmla="*/ 12817031 h 12817031"/>
              <a:gd name="connsiteX17" fmla="*/ 5723738 w 19039798"/>
              <a:gd name="connsiteY17" fmla="*/ 12369264 h 12817031"/>
              <a:gd name="connsiteX18" fmla="*/ 5618949 w 19039798"/>
              <a:gd name="connsiteY18" fmla="*/ 11416569 h 12817031"/>
              <a:gd name="connsiteX19" fmla="*/ 5523688 w 19039798"/>
              <a:gd name="connsiteY19" fmla="*/ 11025962 h 12817031"/>
              <a:gd name="connsiteX20" fmla="*/ 6028575 w 19039798"/>
              <a:gd name="connsiteY20" fmla="*/ 10406708 h 12817031"/>
              <a:gd name="connsiteX21" fmla="*/ 6318735 w 19039798"/>
              <a:gd name="connsiteY21" fmla="*/ 10288766 h 12817031"/>
              <a:gd name="connsiteX22" fmla="*/ 5902716 w 19039798"/>
              <a:gd name="connsiteY22" fmla="*/ 9869603 h 12817031"/>
              <a:gd name="connsiteX23" fmla="*/ 6105878 w 19039798"/>
              <a:gd name="connsiteY23" fmla="*/ 9272586 h 12817031"/>
              <a:gd name="connsiteX24" fmla="*/ 6747268 w 19039798"/>
              <a:gd name="connsiteY24" fmla="*/ 8888361 h 12817031"/>
              <a:gd name="connsiteX25" fmla="*/ 6693254 w 19039798"/>
              <a:gd name="connsiteY25" fmla="*/ 8535932 h 12817031"/>
              <a:gd name="connsiteX26" fmla="*/ 7150498 w 19039798"/>
              <a:gd name="connsiteY26" fmla="*/ 8459746 h 12817031"/>
              <a:gd name="connsiteX27" fmla="*/ 7626736 w 19039798"/>
              <a:gd name="connsiteY27" fmla="*/ 8040579 h 12817031"/>
              <a:gd name="connsiteX28" fmla="*/ 7960096 w 19039798"/>
              <a:gd name="connsiteY28" fmla="*/ 7783314 h 12817031"/>
              <a:gd name="connsiteX29" fmla="*/ 8693564 w 19039798"/>
              <a:gd name="connsiteY29" fmla="*/ 7840422 h 12817031"/>
              <a:gd name="connsiteX30" fmla="*/ 10198647 w 19039798"/>
              <a:gd name="connsiteY30" fmla="*/ 6239893 h 12817031"/>
              <a:gd name="connsiteX31" fmla="*/ 10598694 w 19039798"/>
              <a:gd name="connsiteY31" fmla="*/ 6125500 h 12817031"/>
              <a:gd name="connsiteX32" fmla="*/ 11163175 w 19039798"/>
              <a:gd name="connsiteY32" fmla="*/ 5538432 h 12817031"/>
              <a:gd name="connsiteX33" fmla="*/ 11722737 w 19039798"/>
              <a:gd name="connsiteY33" fmla="*/ 5163223 h 12817031"/>
              <a:gd name="connsiteX34" fmla="*/ 12761060 w 19039798"/>
              <a:gd name="connsiteY34" fmla="*/ 4191386 h 12817031"/>
              <a:gd name="connsiteX35" fmla="*/ 13449454 w 19039798"/>
              <a:gd name="connsiteY35" fmla="*/ 3728308 h 12817031"/>
              <a:gd name="connsiteX36" fmla="*/ 14513832 w 19039798"/>
              <a:gd name="connsiteY36" fmla="*/ 3362405 h 12817031"/>
              <a:gd name="connsiteX37" fmla="*/ 15733109 w 19039798"/>
              <a:gd name="connsiteY37" fmla="*/ 3590855 h 12817031"/>
              <a:gd name="connsiteX38" fmla="*/ 16468044 w 19039798"/>
              <a:gd name="connsiteY38" fmla="*/ 3820399 h 12817031"/>
              <a:gd name="connsiteX39" fmla="*/ 17611114 w 19039798"/>
              <a:gd name="connsiteY39" fmla="*/ 3630030 h 12817031"/>
              <a:gd name="connsiteX40" fmla="*/ 18468228 w 19039798"/>
              <a:gd name="connsiteY40" fmla="*/ 4068406 h 12817031"/>
              <a:gd name="connsiteX41" fmla="*/ 19001619 w 19039798"/>
              <a:gd name="connsiteY41" fmla="*/ 4220909 h 12817031"/>
              <a:gd name="connsiteX42" fmla="*/ 19039798 w 19039798"/>
              <a:gd name="connsiteY42" fmla="*/ 3725723 h 12817031"/>
              <a:gd name="connsiteX43" fmla="*/ 17812436 w 19039798"/>
              <a:gd name="connsiteY43" fmla="*/ 3213850 h 12817031"/>
              <a:gd name="connsiteX44" fmla="*/ 16448866 w 19039798"/>
              <a:gd name="connsiteY44" fmla="*/ 3039770 h 12817031"/>
              <a:gd name="connsiteX45" fmla="*/ 15534468 w 19039798"/>
              <a:gd name="connsiteY45" fmla="*/ 3001930 h 12817031"/>
              <a:gd name="connsiteX46" fmla="*/ 14399450 w 19039798"/>
              <a:gd name="connsiteY46" fmla="*/ 2067325 h 12817031"/>
              <a:gd name="connsiteX47" fmla="*/ 14142329 w 19039798"/>
              <a:gd name="connsiteY47" fmla="*/ 1343280 h 12817031"/>
              <a:gd name="connsiteX48" fmla="*/ 14466304 w 19039798"/>
              <a:gd name="connsiteY48" fmla="*/ 0 h 12817031"/>
              <a:gd name="connsiteX49" fmla="*/ 12789754 w 19039798"/>
              <a:gd name="connsiteY49" fmla="*/ 123908 h 12817031"/>
              <a:gd name="connsiteX50" fmla="*/ 11494226 w 19039798"/>
              <a:gd name="connsiteY50" fmla="*/ 533596 h 12817031"/>
              <a:gd name="connsiteX51" fmla="*/ 9512840 w 19039798"/>
              <a:gd name="connsiteY51" fmla="*/ 400195 h 12817031"/>
              <a:gd name="connsiteX52" fmla="*/ 8703182 w 19039798"/>
              <a:gd name="connsiteY52" fmla="*/ 266767 h 12817031"/>
              <a:gd name="connsiteX53" fmla="*/ 8712777 w 19039798"/>
              <a:gd name="connsiteY53" fmla="*/ 866951 h 12817031"/>
              <a:gd name="connsiteX54" fmla="*/ 7941227 w 19039798"/>
              <a:gd name="connsiteY54" fmla="*/ 1009795 h 12817031"/>
              <a:gd name="connsiteX55" fmla="*/ 7684063 w 19039798"/>
              <a:gd name="connsiteY55" fmla="*/ 1686180 h 12817031"/>
              <a:gd name="connsiteX56" fmla="*/ 7826987 w 19039798"/>
              <a:gd name="connsiteY56" fmla="*/ 2400638 h 12817031"/>
              <a:gd name="connsiteX57" fmla="*/ 7642832 w 19039798"/>
              <a:gd name="connsiteY57" fmla="*/ 3343735 h 12817031"/>
              <a:gd name="connsiteX58" fmla="*/ 7392015 w 19039798"/>
              <a:gd name="connsiteY58" fmla="*/ 3880392 h 12817031"/>
              <a:gd name="connsiteX59" fmla="*/ 6083806 w 19039798"/>
              <a:gd name="connsiteY59" fmla="*/ 4791772 h 12817031"/>
              <a:gd name="connsiteX60" fmla="*/ 5690088 w 19039798"/>
              <a:gd name="connsiteY60" fmla="*/ 5484015 h 12817031"/>
              <a:gd name="connsiteX61" fmla="*/ 5740952 w 19039798"/>
              <a:gd name="connsiteY61" fmla="*/ 6335081 h 12817031"/>
              <a:gd name="connsiteX62" fmla="*/ 4693128 w 19039798"/>
              <a:gd name="connsiteY62" fmla="*/ 3816807 h 12817031"/>
              <a:gd name="connsiteX63" fmla="*/ 3785012 w 19039798"/>
              <a:gd name="connsiteY63" fmla="*/ 3457941 h 12817031"/>
              <a:gd name="connsiteX64" fmla="*/ 2988062 w 19039798"/>
              <a:gd name="connsiteY64" fmla="*/ 2848271 h 12817031"/>
              <a:gd name="connsiteX65" fmla="*/ 1921176 w 19039798"/>
              <a:gd name="connsiteY65" fmla="*/ 1511370 h 12817031"/>
              <a:gd name="connsiteX0" fmla="*/ 1711562 w 18830184"/>
              <a:gd name="connsiteY0" fmla="*/ 1511370 h 12817031"/>
              <a:gd name="connsiteX1" fmla="*/ 911401 w 18830184"/>
              <a:gd name="connsiteY1" fmla="*/ 352185 h 12817031"/>
              <a:gd name="connsiteX2" fmla="*/ 682741 w 18830184"/>
              <a:gd name="connsiteY2" fmla="*/ 704672 h 12817031"/>
              <a:gd name="connsiteX3" fmla="*/ 0 w 18830184"/>
              <a:gd name="connsiteY3" fmla="*/ 1101622 h 12817031"/>
              <a:gd name="connsiteX4" fmla="*/ 4534415 w 18830184"/>
              <a:gd name="connsiteY4" fmla="*/ 7141674 h 12817031"/>
              <a:gd name="connsiteX5" fmla="*/ 4101152 w 18830184"/>
              <a:gd name="connsiteY5" fmla="*/ 7662944 h 12817031"/>
              <a:gd name="connsiteX6" fmla="*/ 3624844 w 18830184"/>
              <a:gd name="connsiteY6" fmla="*/ 8177400 h 12817031"/>
              <a:gd name="connsiteX7" fmla="*/ 3224745 w 18830184"/>
              <a:gd name="connsiteY7" fmla="*/ 8958612 h 12817031"/>
              <a:gd name="connsiteX8" fmla="*/ 2919908 w 18830184"/>
              <a:gd name="connsiteY8" fmla="*/ 9511176 h 12817031"/>
              <a:gd name="connsiteX9" fmla="*/ 3110431 w 18830184"/>
              <a:gd name="connsiteY9" fmla="*/ 10349549 h 12817031"/>
              <a:gd name="connsiteX10" fmla="*/ 3586739 w 18830184"/>
              <a:gd name="connsiteY10" fmla="*/ 10597250 h 12817031"/>
              <a:gd name="connsiteX11" fmla="*/ 3662948 w 18830184"/>
              <a:gd name="connsiteY11" fmla="*/ 11245084 h 12817031"/>
              <a:gd name="connsiteX12" fmla="*/ 3911865 w 18830184"/>
              <a:gd name="connsiteY12" fmla="*/ 11273140 h 12817031"/>
              <a:gd name="connsiteX13" fmla="*/ 4073800 w 18830184"/>
              <a:gd name="connsiteY13" fmla="*/ 11460537 h 12817031"/>
              <a:gd name="connsiteX14" fmla="*/ 4104252 w 18830184"/>
              <a:gd name="connsiteY14" fmla="*/ 11788118 h 12817031"/>
              <a:gd name="connsiteX15" fmla="*/ 4409089 w 18830184"/>
              <a:gd name="connsiteY15" fmla="*/ 11892916 h 12817031"/>
              <a:gd name="connsiteX16" fmla="*/ 4618665 w 18830184"/>
              <a:gd name="connsiteY16" fmla="*/ 12817031 h 12817031"/>
              <a:gd name="connsiteX17" fmla="*/ 5514124 w 18830184"/>
              <a:gd name="connsiteY17" fmla="*/ 12369264 h 12817031"/>
              <a:gd name="connsiteX18" fmla="*/ 5409335 w 18830184"/>
              <a:gd name="connsiteY18" fmla="*/ 11416569 h 12817031"/>
              <a:gd name="connsiteX19" fmla="*/ 5314074 w 18830184"/>
              <a:gd name="connsiteY19" fmla="*/ 11025962 h 12817031"/>
              <a:gd name="connsiteX20" fmla="*/ 5818961 w 18830184"/>
              <a:gd name="connsiteY20" fmla="*/ 10406708 h 12817031"/>
              <a:gd name="connsiteX21" fmla="*/ 6109121 w 18830184"/>
              <a:gd name="connsiteY21" fmla="*/ 10288766 h 12817031"/>
              <a:gd name="connsiteX22" fmla="*/ 5693102 w 18830184"/>
              <a:gd name="connsiteY22" fmla="*/ 9869603 h 12817031"/>
              <a:gd name="connsiteX23" fmla="*/ 5896264 w 18830184"/>
              <a:gd name="connsiteY23" fmla="*/ 9272586 h 12817031"/>
              <a:gd name="connsiteX24" fmla="*/ 6537654 w 18830184"/>
              <a:gd name="connsiteY24" fmla="*/ 8888361 h 12817031"/>
              <a:gd name="connsiteX25" fmla="*/ 6483640 w 18830184"/>
              <a:gd name="connsiteY25" fmla="*/ 8535932 h 12817031"/>
              <a:gd name="connsiteX26" fmla="*/ 6940884 w 18830184"/>
              <a:gd name="connsiteY26" fmla="*/ 8459746 h 12817031"/>
              <a:gd name="connsiteX27" fmla="*/ 7417122 w 18830184"/>
              <a:gd name="connsiteY27" fmla="*/ 8040579 h 12817031"/>
              <a:gd name="connsiteX28" fmla="*/ 7750482 w 18830184"/>
              <a:gd name="connsiteY28" fmla="*/ 7783314 h 12817031"/>
              <a:gd name="connsiteX29" fmla="*/ 8483950 w 18830184"/>
              <a:gd name="connsiteY29" fmla="*/ 7840422 h 12817031"/>
              <a:gd name="connsiteX30" fmla="*/ 9989033 w 18830184"/>
              <a:gd name="connsiteY30" fmla="*/ 6239893 h 12817031"/>
              <a:gd name="connsiteX31" fmla="*/ 10389080 w 18830184"/>
              <a:gd name="connsiteY31" fmla="*/ 6125500 h 12817031"/>
              <a:gd name="connsiteX32" fmla="*/ 10953561 w 18830184"/>
              <a:gd name="connsiteY32" fmla="*/ 5538432 h 12817031"/>
              <a:gd name="connsiteX33" fmla="*/ 11513123 w 18830184"/>
              <a:gd name="connsiteY33" fmla="*/ 5163223 h 12817031"/>
              <a:gd name="connsiteX34" fmla="*/ 12551446 w 18830184"/>
              <a:gd name="connsiteY34" fmla="*/ 4191386 h 12817031"/>
              <a:gd name="connsiteX35" fmla="*/ 13239840 w 18830184"/>
              <a:gd name="connsiteY35" fmla="*/ 3728308 h 12817031"/>
              <a:gd name="connsiteX36" fmla="*/ 14304218 w 18830184"/>
              <a:gd name="connsiteY36" fmla="*/ 3362405 h 12817031"/>
              <a:gd name="connsiteX37" fmla="*/ 15523495 w 18830184"/>
              <a:gd name="connsiteY37" fmla="*/ 3590855 h 12817031"/>
              <a:gd name="connsiteX38" fmla="*/ 16258430 w 18830184"/>
              <a:gd name="connsiteY38" fmla="*/ 3820399 h 12817031"/>
              <a:gd name="connsiteX39" fmla="*/ 17401500 w 18830184"/>
              <a:gd name="connsiteY39" fmla="*/ 3630030 h 12817031"/>
              <a:gd name="connsiteX40" fmla="*/ 18258614 w 18830184"/>
              <a:gd name="connsiteY40" fmla="*/ 4068406 h 12817031"/>
              <a:gd name="connsiteX41" fmla="*/ 18792005 w 18830184"/>
              <a:gd name="connsiteY41" fmla="*/ 4220909 h 12817031"/>
              <a:gd name="connsiteX42" fmla="*/ 18830184 w 18830184"/>
              <a:gd name="connsiteY42" fmla="*/ 3725723 h 12817031"/>
              <a:gd name="connsiteX43" fmla="*/ 17602822 w 18830184"/>
              <a:gd name="connsiteY43" fmla="*/ 3213850 h 12817031"/>
              <a:gd name="connsiteX44" fmla="*/ 16239252 w 18830184"/>
              <a:gd name="connsiteY44" fmla="*/ 3039770 h 12817031"/>
              <a:gd name="connsiteX45" fmla="*/ 15324854 w 18830184"/>
              <a:gd name="connsiteY45" fmla="*/ 3001930 h 12817031"/>
              <a:gd name="connsiteX46" fmla="*/ 14189836 w 18830184"/>
              <a:gd name="connsiteY46" fmla="*/ 2067325 h 12817031"/>
              <a:gd name="connsiteX47" fmla="*/ 13932715 w 18830184"/>
              <a:gd name="connsiteY47" fmla="*/ 1343280 h 12817031"/>
              <a:gd name="connsiteX48" fmla="*/ 14256690 w 18830184"/>
              <a:gd name="connsiteY48" fmla="*/ 0 h 12817031"/>
              <a:gd name="connsiteX49" fmla="*/ 12580140 w 18830184"/>
              <a:gd name="connsiteY49" fmla="*/ 123908 h 12817031"/>
              <a:gd name="connsiteX50" fmla="*/ 11284612 w 18830184"/>
              <a:gd name="connsiteY50" fmla="*/ 533596 h 12817031"/>
              <a:gd name="connsiteX51" fmla="*/ 9303226 w 18830184"/>
              <a:gd name="connsiteY51" fmla="*/ 400195 h 12817031"/>
              <a:gd name="connsiteX52" fmla="*/ 8493568 w 18830184"/>
              <a:gd name="connsiteY52" fmla="*/ 266767 h 12817031"/>
              <a:gd name="connsiteX53" fmla="*/ 8503163 w 18830184"/>
              <a:gd name="connsiteY53" fmla="*/ 866951 h 12817031"/>
              <a:gd name="connsiteX54" fmla="*/ 7731613 w 18830184"/>
              <a:gd name="connsiteY54" fmla="*/ 1009795 h 12817031"/>
              <a:gd name="connsiteX55" fmla="*/ 7474449 w 18830184"/>
              <a:gd name="connsiteY55" fmla="*/ 1686180 h 12817031"/>
              <a:gd name="connsiteX56" fmla="*/ 7617373 w 18830184"/>
              <a:gd name="connsiteY56" fmla="*/ 2400638 h 12817031"/>
              <a:gd name="connsiteX57" fmla="*/ 7433218 w 18830184"/>
              <a:gd name="connsiteY57" fmla="*/ 3343735 h 12817031"/>
              <a:gd name="connsiteX58" fmla="*/ 7182401 w 18830184"/>
              <a:gd name="connsiteY58" fmla="*/ 3880392 h 12817031"/>
              <a:gd name="connsiteX59" fmla="*/ 5874192 w 18830184"/>
              <a:gd name="connsiteY59" fmla="*/ 4791772 h 12817031"/>
              <a:gd name="connsiteX60" fmla="*/ 5480474 w 18830184"/>
              <a:gd name="connsiteY60" fmla="*/ 5484015 h 12817031"/>
              <a:gd name="connsiteX61" fmla="*/ 5531338 w 18830184"/>
              <a:gd name="connsiteY61" fmla="*/ 6335081 h 12817031"/>
              <a:gd name="connsiteX62" fmla="*/ 4483514 w 18830184"/>
              <a:gd name="connsiteY62" fmla="*/ 3816807 h 12817031"/>
              <a:gd name="connsiteX63" fmla="*/ 3575398 w 18830184"/>
              <a:gd name="connsiteY63" fmla="*/ 3457941 h 12817031"/>
              <a:gd name="connsiteX64" fmla="*/ 2778448 w 18830184"/>
              <a:gd name="connsiteY64" fmla="*/ 2848271 h 12817031"/>
              <a:gd name="connsiteX65" fmla="*/ 1711562 w 18830184"/>
              <a:gd name="connsiteY65" fmla="*/ 1511370 h 12817031"/>
              <a:gd name="connsiteX0" fmla="*/ 1028821 w 18147443"/>
              <a:gd name="connsiteY0" fmla="*/ 1511370 h 12817031"/>
              <a:gd name="connsiteX1" fmla="*/ 228660 w 18147443"/>
              <a:gd name="connsiteY1" fmla="*/ 352185 h 12817031"/>
              <a:gd name="connsiteX2" fmla="*/ 0 w 18147443"/>
              <a:gd name="connsiteY2" fmla="*/ 704672 h 12817031"/>
              <a:gd name="connsiteX3" fmla="*/ 4480439 w 18147443"/>
              <a:gd name="connsiteY3" fmla="*/ 6341455 h 12817031"/>
              <a:gd name="connsiteX4" fmla="*/ 3851674 w 18147443"/>
              <a:gd name="connsiteY4" fmla="*/ 7141674 h 12817031"/>
              <a:gd name="connsiteX5" fmla="*/ 3418411 w 18147443"/>
              <a:gd name="connsiteY5" fmla="*/ 7662944 h 12817031"/>
              <a:gd name="connsiteX6" fmla="*/ 2942103 w 18147443"/>
              <a:gd name="connsiteY6" fmla="*/ 8177400 h 12817031"/>
              <a:gd name="connsiteX7" fmla="*/ 2542004 w 18147443"/>
              <a:gd name="connsiteY7" fmla="*/ 8958612 h 12817031"/>
              <a:gd name="connsiteX8" fmla="*/ 2237167 w 18147443"/>
              <a:gd name="connsiteY8" fmla="*/ 9511176 h 12817031"/>
              <a:gd name="connsiteX9" fmla="*/ 2427690 w 18147443"/>
              <a:gd name="connsiteY9" fmla="*/ 10349549 h 12817031"/>
              <a:gd name="connsiteX10" fmla="*/ 2903998 w 18147443"/>
              <a:gd name="connsiteY10" fmla="*/ 10597250 h 12817031"/>
              <a:gd name="connsiteX11" fmla="*/ 2980207 w 18147443"/>
              <a:gd name="connsiteY11" fmla="*/ 11245084 h 12817031"/>
              <a:gd name="connsiteX12" fmla="*/ 3229124 w 18147443"/>
              <a:gd name="connsiteY12" fmla="*/ 11273140 h 12817031"/>
              <a:gd name="connsiteX13" fmla="*/ 3391059 w 18147443"/>
              <a:gd name="connsiteY13" fmla="*/ 11460537 h 12817031"/>
              <a:gd name="connsiteX14" fmla="*/ 3421511 w 18147443"/>
              <a:gd name="connsiteY14" fmla="*/ 11788118 h 12817031"/>
              <a:gd name="connsiteX15" fmla="*/ 3726348 w 18147443"/>
              <a:gd name="connsiteY15" fmla="*/ 11892916 h 12817031"/>
              <a:gd name="connsiteX16" fmla="*/ 3935924 w 18147443"/>
              <a:gd name="connsiteY16" fmla="*/ 12817031 h 12817031"/>
              <a:gd name="connsiteX17" fmla="*/ 4831383 w 18147443"/>
              <a:gd name="connsiteY17" fmla="*/ 12369264 h 12817031"/>
              <a:gd name="connsiteX18" fmla="*/ 4726594 w 18147443"/>
              <a:gd name="connsiteY18" fmla="*/ 11416569 h 12817031"/>
              <a:gd name="connsiteX19" fmla="*/ 4631333 w 18147443"/>
              <a:gd name="connsiteY19" fmla="*/ 11025962 h 12817031"/>
              <a:gd name="connsiteX20" fmla="*/ 5136220 w 18147443"/>
              <a:gd name="connsiteY20" fmla="*/ 10406708 h 12817031"/>
              <a:gd name="connsiteX21" fmla="*/ 5426380 w 18147443"/>
              <a:gd name="connsiteY21" fmla="*/ 10288766 h 12817031"/>
              <a:gd name="connsiteX22" fmla="*/ 5010361 w 18147443"/>
              <a:gd name="connsiteY22" fmla="*/ 9869603 h 12817031"/>
              <a:gd name="connsiteX23" fmla="*/ 5213523 w 18147443"/>
              <a:gd name="connsiteY23" fmla="*/ 9272586 h 12817031"/>
              <a:gd name="connsiteX24" fmla="*/ 5854913 w 18147443"/>
              <a:gd name="connsiteY24" fmla="*/ 8888361 h 12817031"/>
              <a:gd name="connsiteX25" fmla="*/ 5800899 w 18147443"/>
              <a:gd name="connsiteY25" fmla="*/ 8535932 h 12817031"/>
              <a:gd name="connsiteX26" fmla="*/ 6258143 w 18147443"/>
              <a:gd name="connsiteY26" fmla="*/ 8459746 h 12817031"/>
              <a:gd name="connsiteX27" fmla="*/ 6734381 w 18147443"/>
              <a:gd name="connsiteY27" fmla="*/ 8040579 h 12817031"/>
              <a:gd name="connsiteX28" fmla="*/ 7067741 w 18147443"/>
              <a:gd name="connsiteY28" fmla="*/ 7783314 h 12817031"/>
              <a:gd name="connsiteX29" fmla="*/ 7801209 w 18147443"/>
              <a:gd name="connsiteY29" fmla="*/ 7840422 h 12817031"/>
              <a:gd name="connsiteX30" fmla="*/ 9306292 w 18147443"/>
              <a:gd name="connsiteY30" fmla="*/ 6239893 h 12817031"/>
              <a:gd name="connsiteX31" fmla="*/ 9706339 w 18147443"/>
              <a:gd name="connsiteY31" fmla="*/ 6125500 h 12817031"/>
              <a:gd name="connsiteX32" fmla="*/ 10270820 w 18147443"/>
              <a:gd name="connsiteY32" fmla="*/ 5538432 h 12817031"/>
              <a:gd name="connsiteX33" fmla="*/ 10830382 w 18147443"/>
              <a:gd name="connsiteY33" fmla="*/ 5163223 h 12817031"/>
              <a:gd name="connsiteX34" fmla="*/ 11868705 w 18147443"/>
              <a:gd name="connsiteY34" fmla="*/ 4191386 h 12817031"/>
              <a:gd name="connsiteX35" fmla="*/ 12557099 w 18147443"/>
              <a:gd name="connsiteY35" fmla="*/ 3728308 h 12817031"/>
              <a:gd name="connsiteX36" fmla="*/ 13621477 w 18147443"/>
              <a:gd name="connsiteY36" fmla="*/ 3362405 h 12817031"/>
              <a:gd name="connsiteX37" fmla="*/ 14840754 w 18147443"/>
              <a:gd name="connsiteY37" fmla="*/ 3590855 h 12817031"/>
              <a:gd name="connsiteX38" fmla="*/ 15575689 w 18147443"/>
              <a:gd name="connsiteY38" fmla="*/ 3820399 h 12817031"/>
              <a:gd name="connsiteX39" fmla="*/ 16718759 w 18147443"/>
              <a:gd name="connsiteY39" fmla="*/ 3630030 h 12817031"/>
              <a:gd name="connsiteX40" fmla="*/ 17575873 w 18147443"/>
              <a:gd name="connsiteY40" fmla="*/ 4068406 h 12817031"/>
              <a:gd name="connsiteX41" fmla="*/ 18109264 w 18147443"/>
              <a:gd name="connsiteY41" fmla="*/ 4220909 h 12817031"/>
              <a:gd name="connsiteX42" fmla="*/ 18147443 w 18147443"/>
              <a:gd name="connsiteY42" fmla="*/ 3725723 h 12817031"/>
              <a:gd name="connsiteX43" fmla="*/ 16920081 w 18147443"/>
              <a:gd name="connsiteY43" fmla="*/ 3213850 h 12817031"/>
              <a:gd name="connsiteX44" fmla="*/ 15556511 w 18147443"/>
              <a:gd name="connsiteY44" fmla="*/ 3039770 h 12817031"/>
              <a:gd name="connsiteX45" fmla="*/ 14642113 w 18147443"/>
              <a:gd name="connsiteY45" fmla="*/ 3001930 h 12817031"/>
              <a:gd name="connsiteX46" fmla="*/ 13507095 w 18147443"/>
              <a:gd name="connsiteY46" fmla="*/ 2067325 h 12817031"/>
              <a:gd name="connsiteX47" fmla="*/ 13249974 w 18147443"/>
              <a:gd name="connsiteY47" fmla="*/ 1343280 h 12817031"/>
              <a:gd name="connsiteX48" fmla="*/ 13573949 w 18147443"/>
              <a:gd name="connsiteY48" fmla="*/ 0 h 12817031"/>
              <a:gd name="connsiteX49" fmla="*/ 11897399 w 18147443"/>
              <a:gd name="connsiteY49" fmla="*/ 123908 h 12817031"/>
              <a:gd name="connsiteX50" fmla="*/ 10601871 w 18147443"/>
              <a:gd name="connsiteY50" fmla="*/ 533596 h 12817031"/>
              <a:gd name="connsiteX51" fmla="*/ 8620485 w 18147443"/>
              <a:gd name="connsiteY51" fmla="*/ 400195 h 12817031"/>
              <a:gd name="connsiteX52" fmla="*/ 7810827 w 18147443"/>
              <a:gd name="connsiteY52" fmla="*/ 266767 h 12817031"/>
              <a:gd name="connsiteX53" fmla="*/ 7820422 w 18147443"/>
              <a:gd name="connsiteY53" fmla="*/ 866951 h 12817031"/>
              <a:gd name="connsiteX54" fmla="*/ 7048872 w 18147443"/>
              <a:gd name="connsiteY54" fmla="*/ 1009795 h 12817031"/>
              <a:gd name="connsiteX55" fmla="*/ 6791708 w 18147443"/>
              <a:gd name="connsiteY55" fmla="*/ 1686180 h 12817031"/>
              <a:gd name="connsiteX56" fmla="*/ 6934632 w 18147443"/>
              <a:gd name="connsiteY56" fmla="*/ 2400638 h 12817031"/>
              <a:gd name="connsiteX57" fmla="*/ 6750477 w 18147443"/>
              <a:gd name="connsiteY57" fmla="*/ 3343735 h 12817031"/>
              <a:gd name="connsiteX58" fmla="*/ 6499660 w 18147443"/>
              <a:gd name="connsiteY58" fmla="*/ 3880392 h 12817031"/>
              <a:gd name="connsiteX59" fmla="*/ 5191451 w 18147443"/>
              <a:gd name="connsiteY59" fmla="*/ 4791772 h 12817031"/>
              <a:gd name="connsiteX60" fmla="*/ 4797733 w 18147443"/>
              <a:gd name="connsiteY60" fmla="*/ 5484015 h 12817031"/>
              <a:gd name="connsiteX61" fmla="*/ 4848597 w 18147443"/>
              <a:gd name="connsiteY61" fmla="*/ 6335081 h 12817031"/>
              <a:gd name="connsiteX62" fmla="*/ 3800773 w 18147443"/>
              <a:gd name="connsiteY62" fmla="*/ 3816807 h 12817031"/>
              <a:gd name="connsiteX63" fmla="*/ 2892657 w 18147443"/>
              <a:gd name="connsiteY63" fmla="*/ 3457941 h 12817031"/>
              <a:gd name="connsiteX64" fmla="*/ 2095707 w 18147443"/>
              <a:gd name="connsiteY64" fmla="*/ 2848271 h 12817031"/>
              <a:gd name="connsiteX65" fmla="*/ 1028821 w 18147443"/>
              <a:gd name="connsiteY65" fmla="*/ 1511370 h 12817031"/>
              <a:gd name="connsiteX0" fmla="*/ 800161 w 17918783"/>
              <a:gd name="connsiteY0" fmla="*/ 1511370 h 12817031"/>
              <a:gd name="connsiteX1" fmla="*/ 0 w 17918783"/>
              <a:gd name="connsiteY1" fmla="*/ 352185 h 12817031"/>
              <a:gd name="connsiteX2" fmla="*/ 4251779 w 17918783"/>
              <a:gd name="connsiteY2" fmla="*/ 6341455 h 12817031"/>
              <a:gd name="connsiteX3" fmla="*/ 3623014 w 17918783"/>
              <a:gd name="connsiteY3" fmla="*/ 7141674 h 12817031"/>
              <a:gd name="connsiteX4" fmla="*/ 3189751 w 17918783"/>
              <a:gd name="connsiteY4" fmla="*/ 7662944 h 12817031"/>
              <a:gd name="connsiteX5" fmla="*/ 2713443 w 17918783"/>
              <a:gd name="connsiteY5" fmla="*/ 8177400 h 12817031"/>
              <a:gd name="connsiteX6" fmla="*/ 2313344 w 17918783"/>
              <a:gd name="connsiteY6" fmla="*/ 8958612 h 12817031"/>
              <a:gd name="connsiteX7" fmla="*/ 2008507 w 17918783"/>
              <a:gd name="connsiteY7" fmla="*/ 9511176 h 12817031"/>
              <a:gd name="connsiteX8" fmla="*/ 2199030 w 17918783"/>
              <a:gd name="connsiteY8" fmla="*/ 10349549 h 12817031"/>
              <a:gd name="connsiteX9" fmla="*/ 2675338 w 17918783"/>
              <a:gd name="connsiteY9" fmla="*/ 10597250 h 12817031"/>
              <a:gd name="connsiteX10" fmla="*/ 2751547 w 17918783"/>
              <a:gd name="connsiteY10" fmla="*/ 11245084 h 12817031"/>
              <a:gd name="connsiteX11" fmla="*/ 3000464 w 17918783"/>
              <a:gd name="connsiteY11" fmla="*/ 11273140 h 12817031"/>
              <a:gd name="connsiteX12" fmla="*/ 3162399 w 17918783"/>
              <a:gd name="connsiteY12" fmla="*/ 11460537 h 12817031"/>
              <a:gd name="connsiteX13" fmla="*/ 3192851 w 17918783"/>
              <a:gd name="connsiteY13" fmla="*/ 11788118 h 12817031"/>
              <a:gd name="connsiteX14" fmla="*/ 3497688 w 17918783"/>
              <a:gd name="connsiteY14" fmla="*/ 11892916 h 12817031"/>
              <a:gd name="connsiteX15" fmla="*/ 3707264 w 17918783"/>
              <a:gd name="connsiteY15" fmla="*/ 12817031 h 12817031"/>
              <a:gd name="connsiteX16" fmla="*/ 4602723 w 17918783"/>
              <a:gd name="connsiteY16" fmla="*/ 12369264 h 12817031"/>
              <a:gd name="connsiteX17" fmla="*/ 4497934 w 17918783"/>
              <a:gd name="connsiteY17" fmla="*/ 11416569 h 12817031"/>
              <a:gd name="connsiteX18" fmla="*/ 4402673 w 17918783"/>
              <a:gd name="connsiteY18" fmla="*/ 11025962 h 12817031"/>
              <a:gd name="connsiteX19" fmla="*/ 4907560 w 17918783"/>
              <a:gd name="connsiteY19" fmla="*/ 10406708 h 12817031"/>
              <a:gd name="connsiteX20" fmla="*/ 5197720 w 17918783"/>
              <a:gd name="connsiteY20" fmla="*/ 10288766 h 12817031"/>
              <a:gd name="connsiteX21" fmla="*/ 4781701 w 17918783"/>
              <a:gd name="connsiteY21" fmla="*/ 9869603 h 12817031"/>
              <a:gd name="connsiteX22" fmla="*/ 4984863 w 17918783"/>
              <a:gd name="connsiteY22" fmla="*/ 9272586 h 12817031"/>
              <a:gd name="connsiteX23" fmla="*/ 5626253 w 17918783"/>
              <a:gd name="connsiteY23" fmla="*/ 8888361 h 12817031"/>
              <a:gd name="connsiteX24" fmla="*/ 5572239 w 17918783"/>
              <a:gd name="connsiteY24" fmla="*/ 8535932 h 12817031"/>
              <a:gd name="connsiteX25" fmla="*/ 6029483 w 17918783"/>
              <a:gd name="connsiteY25" fmla="*/ 8459746 h 12817031"/>
              <a:gd name="connsiteX26" fmla="*/ 6505721 w 17918783"/>
              <a:gd name="connsiteY26" fmla="*/ 8040579 h 12817031"/>
              <a:gd name="connsiteX27" fmla="*/ 6839081 w 17918783"/>
              <a:gd name="connsiteY27" fmla="*/ 7783314 h 12817031"/>
              <a:gd name="connsiteX28" fmla="*/ 7572549 w 17918783"/>
              <a:gd name="connsiteY28" fmla="*/ 7840422 h 12817031"/>
              <a:gd name="connsiteX29" fmla="*/ 9077632 w 17918783"/>
              <a:gd name="connsiteY29" fmla="*/ 6239893 h 12817031"/>
              <a:gd name="connsiteX30" fmla="*/ 9477679 w 17918783"/>
              <a:gd name="connsiteY30" fmla="*/ 6125500 h 12817031"/>
              <a:gd name="connsiteX31" fmla="*/ 10042160 w 17918783"/>
              <a:gd name="connsiteY31" fmla="*/ 5538432 h 12817031"/>
              <a:gd name="connsiteX32" fmla="*/ 10601722 w 17918783"/>
              <a:gd name="connsiteY32" fmla="*/ 5163223 h 12817031"/>
              <a:gd name="connsiteX33" fmla="*/ 11640045 w 17918783"/>
              <a:gd name="connsiteY33" fmla="*/ 4191386 h 12817031"/>
              <a:gd name="connsiteX34" fmla="*/ 12328439 w 17918783"/>
              <a:gd name="connsiteY34" fmla="*/ 3728308 h 12817031"/>
              <a:gd name="connsiteX35" fmla="*/ 13392817 w 17918783"/>
              <a:gd name="connsiteY35" fmla="*/ 3362405 h 12817031"/>
              <a:gd name="connsiteX36" fmla="*/ 14612094 w 17918783"/>
              <a:gd name="connsiteY36" fmla="*/ 3590855 h 12817031"/>
              <a:gd name="connsiteX37" fmla="*/ 15347029 w 17918783"/>
              <a:gd name="connsiteY37" fmla="*/ 3820399 h 12817031"/>
              <a:gd name="connsiteX38" fmla="*/ 16490099 w 17918783"/>
              <a:gd name="connsiteY38" fmla="*/ 3630030 h 12817031"/>
              <a:gd name="connsiteX39" fmla="*/ 17347213 w 17918783"/>
              <a:gd name="connsiteY39" fmla="*/ 4068406 h 12817031"/>
              <a:gd name="connsiteX40" fmla="*/ 17880604 w 17918783"/>
              <a:gd name="connsiteY40" fmla="*/ 4220909 h 12817031"/>
              <a:gd name="connsiteX41" fmla="*/ 17918783 w 17918783"/>
              <a:gd name="connsiteY41" fmla="*/ 3725723 h 12817031"/>
              <a:gd name="connsiteX42" fmla="*/ 16691421 w 17918783"/>
              <a:gd name="connsiteY42" fmla="*/ 3213850 h 12817031"/>
              <a:gd name="connsiteX43" fmla="*/ 15327851 w 17918783"/>
              <a:gd name="connsiteY43" fmla="*/ 3039770 h 12817031"/>
              <a:gd name="connsiteX44" fmla="*/ 14413453 w 17918783"/>
              <a:gd name="connsiteY44" fmla="*/ 3001930 h 12817031"/>
              <a:gd name="connsiteX45" fmla="*/ 13278435 w 17918783"/>
              <a:gd name="connsiteY45" fmla="*/ 2067325 h 12817031"/>
              <a:gd name="connsiteX46" fmla="*/ 13021314 w 17918783"/>
              <a:gd name="connsiteY46" fmla="*/ 1343280 h 12817031"/>
              <a:gd name="connsiteX47" fmla="*/ 13345289 w 17918783"/>
              <a:gd name="connsiteY47" fmla="*/ 0 h 12817031"/>
              <a:gd name="connsiteX48" fmla="*/ 11668739 w 17918783"/>
              <a:gd name="connsiteY48" fmla="*/ 123908 h 12817031"/>
              <a:gd name="connsiteX49" fmla="*/ 10373211 w 17918783"/>
              <a:gd name="connsiteY49" fmla="*/ 533596 h 12817031"/>
              <a:gd name="connsiteX50" fmla="*/ 8391825 w 17918783"/>
              <a:gd name="connsiteY50" fmla="*/ 400195 h 12817031"/>
              <a:gd name="connsiteX51" fmla="*/ 7582167 w 17918783"/>
              <a:gd name="connsiteY51" fmla="*/ 266767 h 12817031"/>
              <a:gd name="connsiteX52" fmla="*/ 7591762 w 17918783"/>
              <a:gd name="connsiteY52" fmla="*/ 866951 h 12817031"/>
              <a:gd name="connsiteX53" fmla="*/ 6820212 w 17918783"/>
              <a:gd name="connsiteY53" fmla="*/ 1009795 h 12817031"/>
              <a:gd name="connsiteX54" fmla="*/ 6563048 w 17918783"/>
              <a:gd name="connsiteY54" fmla="*/ 1686180 h 12817031"/>
              <a:gd name="connsiteX55" fmla="*/ 6705972 w 17918783"/>
              <a:gd name="connsiteY55" fmla="*/ 2400638 h 12817031"/>
              <a:gd name="connsiteX56" fmla="*/ 6521817 w 17918783"/>
              <a:gd name="connsiteY56" fmla="*/ 3343735 h 12817031"/>
              <a:gd name="connsiteX57" fmla="*/ 6271000 w 17918783"/>
              <a:gd name="connsiteY57" fmla="*/ 3880392 h 12817031"/>
              <a:gd name="connsiteX58" fmla="*/ 4962791 w 17918783"/>
              <a:gd name="connsiteY58" fmla="*/ 4791772 h 12817031"/>
              <a:gd name="connsiteX59" fmla="*/ 4569073 w 17918783"/>
              <a:gd name="connsiteY59" fmla="*/ 5484015 h 12817031"/>
              <a:gd name="connsiteX60" fmla="*/ 4619937 w 17918783"/>
              <a:gd name="connsiteY60" fmla="*/ 6335081 h 12817031"/>
              <a:gd name="connsiteX61" fmla="*/ 3572113 w 17918783"/>
              <a:gd name="connsiteY61" fmla="*/ 3816807 h 12817031"/>
              <a:gd name="connsiteX62" fmla="*/ 2663997 w 17918783"/>
              <a:gd name="connsiteY62" fmla="*/ 3457941 h 12817031"/>
              <a:gd name="connsiteX63" fmla="*/ 1867047 w 17918783"/>
              <a:gd name="connsiteY63" fmla="*/ 2848271 h 12817031"/>
              <a:gd name="connsiteX64" fmla="*/ 800161 w 17918783"/>
              <a:gd name="connsiteY64" fmla="*/ 1511370 h 12817031"/>
              <a:gd name="connsiteX0" fmla="*/ -1 w 17118621"/>
              <a:gd name="connsiteY0" fmla="*/ 1511370 h 12817031"/>
              <a:gd name="connsiteX1" fmla="*/ 3451617 w 17118621"/>
              <a:gd name="connsiteY1" fmla="*/ 6341455 h 12817031"/>
              <a:gd name="connsiteX2" fmla="*/ 2822852 w 17118621"/>
              <a:gd name="connsiteY2" fmla="*/ 7141674 h 12817031"/>
              <a:gd name="connsiteX3" fmla="*/ 2389589 w 17118621"/>
              <a:gd name="connsiteY3" fmla="*/ 7662944 h 12817031"/>
              <a:gd name="connsiteX4" fmla="*/ 1913281 w 17118621"/>
              <a:gd name="connsiteY4" fmla="*/ 8177400 h 12817031"/>
              <a:gd name="connsiteX5" fmla="*/ 1513182 w 17118621"/>
              <a:gd name="connsiteY5" fmla="*/ 8958612 h 12817031"/>
              <a:gd name="connsiteX6" fmla="*/ 1208345 w 17118621"/>
              <a:gd name="connsiteY6" fmla="*/ 9511176 h 12817031"/>
              <a:gd name="connsiteX7" fmla="*/ 1398868 w 17118621"/>
              <a:gd name="connsiteY7" fmla="*/ 10349549 h 12817031"/>
              <a:gd name="connsiteX8" fmla="*/ 1875176 w 17118621"/>
              <a:gd name="connsiteY8" fmla="*/ 10597250 h 12817031"/>
              <a:gd name="connsiteX9" fmla="*/ 1951385 w 17118621"/>
              <a:gd name="connsiteY9" fmla="*/ 11245084 h 12817031"/>
              <a:gd name="connsiteX10" fmla="*/ 2200302 w 17118621"/>
              <a:gd name="connsiteY10" fmla="*/ 11273140 h 12817031"/>
              <a:gd name="connsiteX11" fmla="*/ 2362237 w 17118621"/>
              <a:gd name="connsiteY11" fmla="*/ 11460537 h 12817031"/>
              <a:gd name="connsiteX12" fmla="*/ 2392689 w 17118621"/>
              <a:gd name="connsiteY12" fmla="*/ 11788118 h 12817031"/>
              <a:gd name="connsiteX13" fmla="*/ 2697526 w 17118621"/>
              <a:gd name="connsiteY13" fmla="*/ 11892916 h 12817031"/>
              <a:gd name="connsiteX14" fmla="*/ 2907102 w 17118621"/>
              <a:gd name="connsiteY14" fmla="*/ 12817031 h 12817031"/>
              <a:gd name="connsiteX15" fmla="*/ 3802561 w 17118621"/>
              <a:gd name="connsiteY15" fmla="*/ 12369264 h 12817031"/>
              <a:gd name="connsiteX16" fmla="*/ 3697772 w 17118621"/>
              <a:gd name="connsiteY16" fmla="*/ 11416569 h 12817031"/>
              <a:gd name="connsiteX17" fmla="*/ 3602511 w 17118621"/>
              <a:gd name="connsiteY17" fmla="*/ 11025962 h 12817031"/>
              <a:gd name="connsiteX18" fmla="*/ 4107398 w 17118621"/>
              <a:gd name="connsiteY18" fmla="*/ 10406708 h 12817031"/>
              <a:gd name="connsiteX19" fmla="*/ 4397558 w 17118621"/>
              <a:gd name="connsiteY19" fmla="*/ 10288766 h 12817031"/>
              <a:gd name="connsiteX20" fmla="*/ 3981539 w 17118621"/>
              <a:gd name="connsiteY20" fmla="*/ 9869603 h 12817031"/>
              <a:gd name="connsiteX21" fmla="*/ 4184701 w 17118621"/>
              <a:gd name="connsiteY21" fmla="*/ 9272586 h 12817031"/>
              <a:gd name="connsiteX22" fmla="*/ 4826091 w 17118621"/>
              <a:gd name="connsiteY22" fmla="*/ 8888361 h 12817031"/>
              <a:gd name="connsiteX23" fmla="*/ 4772077 w 17118621"/>
              <a:gd name="connsiteY23" fmla="*/ 8535932 h 12817031"/>
              <a:gd name="connsiteX24" fmla="*/ 5229321 w 17118621"/>
              <a:gd name="connsiteY24" fmla="*/ 8459746 h 12817031"/>
              <a:gd name="connsiteX25" fmla="*/ 5705559 w 17118621"/>
              <a:gd name="connsiteY25" fmla="*/ 8040579 h 12817031"/>
              <a:gd name="connsiteX26" fmla="*/ 6038919 w 17118621"/>
              <a:gd name="connsiteY26" fmla="*/ 7783314 h 12817031"/>
              <a:gd name="connsiteX27" fmla="*/ 6772387 w 17118621"/>
              <a:gd name="connsiteY27" fmla="*/ 7840422 h 12817031"/>
              <a:gd name="connsiteX28" fmla="*/ 8277470 w 17118621"/>
              <a:gd name="connsiteY28" fmla="*/ 6239893 h 12817031"/>
              <a:gd name="connsiteX29" fmla="*/ 8677517 w 17118621"/>
              <a:gd name="connsiteY29" fmla="*/ 6125500 h 12817031"/>
              <a:gd name="connsiteX30" fmla="*/ 9241998 w 17118621"/>
              <a:gd name="connsiteY30" fmla="*/ 5538432 h 12817031"/>
              <a:gd name="connsiteX31" fmla="*/ 9801560 w 17118621"/>
              <a:gd name="connsiteY31" fmla="*/ 5163223 h 12817031"/>
              <a:gd name="connsiteX32" fmla="*/ 10839883 w 17118621"/>
              <a:gd name="connsiteY32" fmla="*/ 4191386 h 12817031"/>
              <a:gd name="connsiteX33" fmla="*/ 11528277 w 17118621"/>
              <a:gd name="connsiteY33" fmla="*/ 3728308 h 12817031"/>
              <a:gd name="connsiteX34" fmla="*/ 12592655 w 17118621"/>
              <a:gd name="connsiteY34" fmla="*/ 3362405 h 12817031"/>
              <a:gd name="connsiteX35" fmla="*/ 13811932 w 17118621"/>
              <a:gd name="connsiteY35" fmla="*/ 3590855 h 12817031"/>
              <a:gd name="connsiteX36" fmla="*/ 14546867 w 17118621"/>
              <a:gd name="connsiteY36" fmla="*/ 3820399 h 12817031"/>
              <a:gd name="connsiteX37" fmla="*/ 15689937 w 17118621"/>
              <a:gd name="connsiteY37" fmla="*/ 3630030 h 12817031"/>
              <a:gd name="connsiteX38" fmla="*/ 16547051 w 17118621"/>
              <a:gd name="connsiteY38" fmla="*/ 4068406 h 12817031"/>
              <a:gd name="connsiteX39" fmla="*/ 17080442 w 17118621"/>
              <a:gd name="connsiteY39" fmla="*/ 4220909 h 12817031"/>
              <a:gd name="connsiteX40" fmla="*/ 17118621 w 17118621"/>
              <a:gd name="connsiteY40" fmla="*/ 3725723 h 12817031"/>
              <a:gd name="connsiteX41" fmla="*/ 15891259 w 17118621"/>
              <a:gd name="connsiteY41" fmla="*/ 3213850 h 12817031"/>
              <a:gd name="connsiteX42" fmla="*/ 14527689 w 17118621"/>
              <a:gd name="connsiteY42" fmla="*/ 3039770 h 12817031"/>
              <a:gd name="connsiteX43" fmla="*/ 13613291 w 17118621"/>
              <a:gd name="connsiteY43" fmla="*/ 3001930 h 12817031"/>
              <a:gd name="connsiteX44" fmla="*/ 12478273 w 17118621"/>
              <a:gd name="connsiteY44" fmla="*/ 2067325 h 12817031"/>
              <a:gd name="connsiteX45" fmla="*/ 12221152 w 17118621"/>
              <a:gd name="connsiteY45" fmla="*/ 1343280 h 12817031"/>
              <a:gd name="connsiteX46" fmla="*/ 12545127 w 17118621"/>
              <a:gd name="connsiteY46" fmla="*/ 0 h 12817031"/>
              <a:gd name="connsiteX47" fmla="*/ 10868577 w 17118621"/>
              <a:gd name="connsiteY47" fmla="*/ 123908 h 12817031"/>
              <a:gd name="connsiteX48" fmla="*/ 9573049 w 17118621"/>
              <a:gd name="connsiteY48" fmla="*/ 533596 h 12817031"/>
              <a:gd name="connsiteX49" fmla="*/ 7591663 w 17118621"/>
              <a:gd name="connsiteY49" fmla="*/ 400195 h 12817031"/>
              <a:gd name="connsiteX50" fmla="*/ 6782005 w 17118621"/>
              <a:gd name="connsiteY50" fmla="*/ 266767 h 12817031"/>
              <a:gd name="connsiteX51" fmla="*/ 6791600 w 17118621"/>
              <a:gd name="connsiteY51" fmla="*/ 866951 h 12817031"/>
              <a:gd name="connsiteX52" fmla="*/ 6020050 w 17118621"/>
              <a:gd name="connsiteY52" fmla="*/ 1009795 h 12817031"/>
              <a:gd name="connsiteX53" fmla="*/ 5762886 w 17118621"/>
              <a:gd name="connsiteY53" fmla="*/ 1686180 h 12817031"/>
              <a:gd name="connsiteX54" fmla="*/ 5905810 w 17118621"/>
              <a:gd name="connsiteY54" fmla="*/ 2400638 h 12817031"/>
              <a:gd name="connsiteX55" fmla="*/ 5721655 w 17118621"/>
              <a:gd name="connsiteY55" fmla="*/ 3343735 h 12817031"/>
              <a:gd name="connsiteX56" fmla="*/ 5470838 w 17118621"/>
              <a:gd name="connsiteY56" fmla="*/ 3880392 h 12817031"/>
              <a:gd name="connsiteX57" fmla="*/ 4162629 w 17118621"/>
              <a:gd name="connsiteY57" fmla="*/ 4791772 h 12817031"/>
              <a:gd name="connsiteX58" fmla="*/ 3768911 w 17118621"/>
              <a:gd name="connsiteY58" fmla="*/ 5484015 h 12817031"/>
              <a:gd name="connsiteX59" fmla="*/ 3819775 w 17118621"/>
              <a:gd name="connsiteY59" fmla="*/ 6335081 h 12817031"/>
              <a:gd name="connsiteX60" fmla="*/ 2771951 w 17118621"/>
              <a:gd name="connsiteY60" fmla="*/ 3816807 h 12817031"/>
              <a:gd name="connsiteX61" fmla="*/ 1863835 w 17118621"/>
              <a:gd name="connsiteY61" fmla="*/ 3457941 h 12817031"/>
              <a:gd name="connsiteX62" fmla="*/ 1066885 w 17118621"/>
              <a:gd name="connsiteY62" fmla="*/ 2848271 h 12817031"/>
              <a:gd name="connsiteX63" fmla="*/ -1 w 17118621"/>
              <a:gd name="connsiteY63" fmla="*/ 1511370 h 12817031"/>
              <a:gd name="connsiteX0" fmla="*/ 1 w 16051737"/>
              <a:gd name="connsiteY0" fmla="*/ 2848271 h 12817031"/>
              <a:gd name="connsiteX1" fmla="*/ 2384733 w 16051737"/>
              <a:gd name="connsiteY1" fmla="*/ 6341455 h 12817031"/>
              <a:gd name="connsiteX2" fmla="*/ 1755968 w 16051737"/>
              <a:gd name="connsiteY2" fmla="*/ 7141674 h 12817031"/>
              <a:gd name="connsiteX3" fmla="*/ 1322705 w 16051737"/>
              <a:gd name="connsiteY3" fmla="*/ 7662944 h 12817031"/>
              <a:gd name="connsiteX4" fmla="*/ 846397 w 16051737"/>
              <a:gd name="connsiteY4" fmla="*/ 8177400 h 12817031"/>
              <a:gd name="connsiteX5" fmla="*/ 446298 w 16051737"/>
              <a:gd name="connsiteY5" fmla="*/ 8958612 h 12817031"/>
              <a:gd name="connsiteX6" fmla="*/ 141461 w 16051737"/>
              <a:gd name="connsiteY6" fmla="*/ 9511176 h 12817031"/>
              <a:gd name="connsiteX7" fmla="*/ 331984 w 16051737"/>
              <a:gd name="connsiteY7" fmla="*/ 10349549 h 12817031"/>
              <a:gd name="connsiteX8" fmla="*/ 808292 w 16051737"/>
              <a:gd name="connsiteY8" fmla="*/ 10597250 h 12817031"/>
              <a:gd name="connsiteX9" fmla="*/ 884501 w 16051737"/>
              <a:gd name="connsiteY9" fmla="*/ 11245084 h 12817031"/>
              <a:gd name="connsiteX10" fmla="*/ 1133418 w 16051737"/>
              <a:gd name="connsiteY10" fmla="*/ 11273140 h 12817031"/>
              <a:gd name="connsiteX11" fmla="*/ 1295353 w 16051737"/>
              <a:gd name="connsiteY11" fmla="*/ 11460537 h 12817031"/>
              <a:gd name="connsiteX12" fmla="*/ 1325805 w 16051737"/>
              <a:gd name="connsiteY12" fmla="*/ 11788118 h 12817031"/>
              <a:gd name="connsiteX13" fmla="*/ 1630642 w 16051737"/>
              <a:gd name="connsiteY13" fmla="*/ 11892916 h 12817031"/>
              <a:gd name="connsiteX14" fmla="*/ 1840218 w 16051737"/>
              <a:gd name="connsiteY14" fmla="*/ 12817031 h 12817031"/>
              <a:gd name="connsiteX15" fmla="*/ 2735677 w 16051737"/>
              <a:gd name="connsiteY15" fmla="*/ 12369264 h 12817031"/>
              <a:gd name="connsiteX16" fmla="*/ 2630888 w 16051737"/>
              <a:gd name="connsiteY16" fmla="*/ 11416569 h 12817031"/>
              <a:gd name="connsiteX17" fmla="*/ 2535627 w 16051737"/>
              <a:gd name="connsiteY17" fmla="*/ 11025962 h 12817031"/>
              <a:gd name="connsiteX18" fmla="*/ 3040514 w 16051737"/>
              <a:gd name="connsiteY18" fmla="*/ 10406708 h 12817031"/>
              <a:gd name="connsiteX19" fmla="*/ 3330674 w 16051737"/>
              <a:gd name="connsiteY19" fmla="*/ 10288766 h 12817031"/>
              <a:gd name="connsiteX20" fmla="*/ 2914655 w 16051737"/>
              <a:gd name="connsiteY20" fmla="*/ 9869603 h 12817031"/>
              <a:gd name="connsiteX21" fmla="*/ 3117817 w 16051737"/>
              <a:gd name="connsiteY21" fmla="*/ 9272586 h 12817031"/>
              <a:gd name="connsiteX22" fmla="*/ 3759207 w 16051737"/>
              <a:gd name="connsiteY22" fmla="*/ 8888361 h 12817031"/>
              <a:gd name="connsiteX23" fmla="*/ 3705193 w 16051737"/>
              <a:gd name="connsiteY23" fmla="*/ 8535932 h 12817031"/>
              <a:gd name="connsiteX24" fmla="*/ 4162437 w 16051737"/>
              <a:gd name="connsiteY24" fmla="*/ 8459746 h 12817031"/>
              <a:gd name="connsiteX25" fmla="*/ 4638675 w 16051737"/>
              <a:gd name="connsiteY25" fmla="*/ 8040579 h 12817031"/>
              <a:gd name="connsiteX26" fmla="*/ 4972035 w 16051737"/>
              <a:gd name="connsiteY26" fmla="*/ 7783314 h 12817031"/>
              <a:gd name="connsiteX27" fmla="*/ 5705503 w 16051737"/>
              <a:gd name="connsiteY27" fmla="*/ 7840422 h 12817031"/>
              <a:gd name="connsiteX28" fmla="*/ 7210586 w 16051737"/>
              <a:gd name="connsiteY28" fmla="*/ 6239893 h 12817031"/>
              <a:gd name="connsiteX29" fmla="*/ 7610633 w 16051737"/>
              <a:gd name="connsiteY29" fmla="*/ 6125500 h 12817031"/>
              <a:gd name="connsiteX30" fmla="*/ 8175114 w 16051737"/>
              <a:gd name="connsiteY30" fmla="*/ 5538432 h 12817031"/>
              <a:gd name="connsiteX31" fmla="*/ 8734676 w 16051737"/>
              <a:gd name="connsiteY31" fmla="*/ 5163223 h 12817031"/>
              <a:gd name="connsiteX32" fmla="*/ 9772999 w 16051737"/>
              <a:gd name="connsiteY32" fmla="*/ 4191386 h 12817031"/>
              <a:gd name="connsiteX33" fmla="*/ 10461393 w 16051737"/>
              <a:gd name="connsiteY33" fmla="*/ 3728308 h 12817031"/>
              <a:gd name="connsiteX34" fmla="*/ 11525771 w 16051737"/>
              <a:gd name="connsiteY34" fmla="*/ 3362405 h 12817031"/>
              <a:gd name="connsiteX35" fmla="*/ 12745048 w 16051737"/>
              <a:gd name="connsiteY35" fmla="*/ 3590855 h 12817031"/>
              <a:gd name="connsiteX36" fmla="*/ 13479983 w 16051737"/>
              <a:gd name="connsiteY36" fmla="*/ 3820399 h 12817031"/>
              <a:gd name="connsiteX37" fmla="*/ 14623053 w 16051737"/>
              <a:gd name="connsiteY37" fmla="*/ 3630030 h 12817031"/>
              <a:gd name="connsiteX38" fmla="*/ 15480167 w 16051737"/>
              <a:gd name="connsiteY38" fmla="*/ 4068406 h 12817031"/>
              <a:gd name="connsiteX39" fmla="*/ 16013558 w 16051737"/>
              <a:gd name="connsiteY39" fmla="*/ 4220909 h 12817031"/>
              <a:gd name="connsiteX40" fmla="*/ 16051737 w 16051737"/>
              <a:gd name="connsiteY40" fmla="*/ 3725723 h 12817031"/>
              <a:gd name="connsiteX41" fmla="*/ 14824375 w 16051737"/>
              <a:gd name="connsiteY41" fmla="*/ 3213850 h 12817031"/>
              <a:gd name="connsiteX42" fmla="*/ 13460805 w 16051737"/>
              <a:gd name="connsiteY42" fmla="*/ 3039770 h 12817031"/>
              <a:gd name="connsiteX43" fmla="*/ 12546407 w 16051737"/>
              <a:gd name="connsiteY43" fmla="*/ 3001930 h 12817031"/>
              <a:gd name="connsiteX44" fmla="*/ 11411389 w 16051737"/>
              <a:gd name="connsiteY44" fmla="*/ 2067325 h 12817031"/>
              <a:gd name="connsiteX45" fmla="*/ 11154268 w 16051737"/>
              <a:gd name="connsiteY45" fmla="*/ 1343280 h 12817031"/>
              <a:gd name="connsiteX46" fmla="*/ 11478243 w 16051737"/>
              <a:gd name="connsiteY46" fmla="*/ 0 h 12817031"/>
              <a:gd name="connsiteX47" fmla="*/ 9801693 w 16051737"/>
              <a:gd name="connsiteY47" fmla="*/ 123908 h 12817031"/>
              <a:gd name="connsiteX48" fmla="*/ 8506165 w 16051737"/>
              <a:gd name="connsiteY48" fmla="*/ 533596 h 12817031"/>
              <a:gd name="connsiteX49" fmla="*/ 6524779 w 16051737"/>
              <a:gd name="connsiteY49" fmla="*/ 400195 h 12817031"/>
              <a:gd name="connsiteX50" fmla="*/ 5715121 w 16051737"/>
              <a:gd name="connsiteY50" fmla="*/ 266767 h 12817031"/>
              <a:gd name="connsiteX51" fmla="*/ 5724716 w 16051737"/>
              <a:gd name="connsiteY51" fmla="*/ 866951 h 12817031"/>
              <a:gd name="connsiteX52" fmla="*/ 4953166 w 16051737"/>
              <a:gd name="connsiteY52" fmla="*/ 1009795 h 12817031"/>
              <a:gd name="connsiteX53" fmla="*/ 4696002 w 16051737"/>
              <a:gd name="connsiteY53" fmla="*/ 1686180 h 12817031"/>
              <a:gd name="connsiteX54" fmla="*/ 4838926 w 16051737"/>
              <a:gd name="connsiteY54" fmla="*/ 2400638 h 12817031"/>
              <a:gd name="connsiteX55" fmla="*/ 4654771 w 16051737"/>
              <a:gd name="connsiteY55" fmla="*/ 3343735 h 12817031"/>
              <a:gd name="connsiteX56" fmla="*/ 4403954 w 16051737"/>
              <a:gd name="connsiteY56" fmla="*/ 3880392 h 12817031"/>
              <a:gd name="connsiteX57" fmla="*/ 3095745 w 16051737"/>
              <a:gd name="connsiteY57" fmla="*/ 4791772 h 12817031"/>
              <a:gd name="connsiteX58" fmla="*/ 2702027 w 16051737"/>
              <a:gd name="connsiteY58" fmla="*/ 5484015 h 12817031"/>
              <a:gd name="connsiteX59" fmla="*/ 2752891 w 16051737"/>
              <a:gd name="connsiteY59" fmla="*/ 6335081 h 12817031"/>
              <a:gd name="connsiteX60" fmla="*/ 1705067 w 16051737"/>
              <a:gd name="connsiteY60" fmla="*/ 3816807 h 12817031"/>
              <a:gd name="connsiteX61" fmla="*/ 796951 w 16051737"/>
              <a:gd name="connsiteY61" fmla="*/ 3457941 h 12817031"/>
              <a:gd name="connsiteX62" fmla="*/ 1 w 16051737"/>
              <a:gd name="connsiteY62" fmla="*/ 2848271 h 12817031"/>
              <a:gd name="connsiteX0" fmla="*/ 662153 w 15916939"/>
              <a:gd name="connsiteY0" fmla="*/ 3457941 h 12817031"/>
              <a:gd name="connsiteX1" fmla="*/ 2249935 w 15916939"/>
              <a:gd name="connsiteY1" fmla="*/ 6341455 h 12817031"/>
              <a:gd name="connsiteX2" fmla="*/ 1621170 w 15916939"/>
              <a:gd name="connsiteY2" fmla="*/ 7141674 h 12817031"/>
              <a:gd name="connsiteX3" fmla="*/ 1187907 w 15916939"/>
              <a:gd name="connsiteY3" fmla="*/ 7662944 h 12817031"/>
              <a:gd name="connsiteX4" fmla="*/ 711599 w 15916939"/>
              <a:gd name="connsiteY4" fmla="*/ 8177400 h 12817031"/>
              <a:gd name="connsiteX5" fmla="*/ 311500 w 15916939"/>
              <a:gd name="connsiteY5" fmla="*/ 8958612 h 12817031"/>
              <a:gd name="connsiteX6" fmla="*/ 6663 w 15916939"/>
              <a:gd name="connsiteY6" fmla="*/ 9511176 h 12817031"/>
              <a:gd name="connsiteX7" fmla="*/ 197186 w 15916939"/>
              <a:gd name="connsiteY7" fmla="*/ 10349549 h 12817031"/>
              <a:gd name="connsiteX8" fmla="*/ 673494 w 15916939"/>
              <a:gd name="connsiteY8" fmla="*/ 10597250 h 12817031"/>
              <a:gd name="connsiteX9" fmla="*/ 749703 w 15916939"/>
              <a:gd name="connsiteY9" fmla="*/ 11245084 h 12817031"/>
              <a:gd name="connsiteX10" fmla="*/ 998620 w 15916939"/>
              <a:gd name="connsiteY10" fmla="*/ 11273140 h 12817031"/>
              <a:gd name="connsiteX11" fmla="*/ 1160555 w 15916939"/>
              <a:gd name="connsiteY11" fmla="*/ 11460537 h 12817031"/>
              <a:gd name="connsiteX12" fmla="*/ 1191007 w 15916939"/>
              <a:gd name="connsiteY12" fmla="*/ 11788118 h 12817031"/>
              <a:gd name="connsiteX13" fmla="*/ 1495844 w 15916939"/>
              <a:gd name="connsiteY13" fmla="*/ 11892916 h 12817031"/>
              <a:gd name="connsiteX14" fmla="*/ 1705420 w 15916939"/>
              <a:gd name="connsiteY14" fmla="*/ 12817031 h 12817031"/>
              <a:gd name="connsiteX15" fmla="*/ 2600879 w 15916939"/>
              <a:gd name="connsiteY15" fmla="*/ 12369264 h 12817031"/>
              <a:gd name="connsiteX16" fmla="*/ 2496090 w 15916939"/>
              <a:gd name="connsiteY16" fmla="*/ 11416569 h 12817031"/>
              <a:gd name="connsiteX17" fmla="*/ 2400829 w 15916939"/>
              <a:gd name="connsiteY17" fmla="*/ 11025962 h 12817031"/>
              <a:gd name="connsiteX18" fmla="*/ 2905716 w 15916939"/>
              <a:gd name="connsiteY18" fmla="*/ 10406708 h 12817031"/>
              <a:gd name="connsiteX19" fmla="*/ 3195876 w 15916939"/>
              <a:gd name="connsiteY19" fmla="*/ 10288766 h 12817031"/>
              <a:gd name="connsiteX20" fmla="*/ 2779857 w 15916939"/>
              <a:gd name="connsiteY20" fmla="*/ 9869603 h 12817031"/>
              <a:gd name="connsiteX21" fmla="*/ 2983019 w 15916939"/>
              <a:gd name="connsiteY21" fmla="*/ 9272586 h 12817031"/>
              <a:gd name="connsiteX22" fmla="*/ 3624409 w 15916939"/>
              <a:gd name="connsiteY22" fmla="*/ 8888361 h 12817031"/>
              <a:gd name="connsiteX23" fmla="*/ 3570395 w 15916939"/>
              <a:gd name="connsiteY23" fmla="*/ 8535932 h 12817031"/>
              <a:gd name="connsiteX24" fmla="*/ 4027639 w 15916939"/>
              <a:gd name="connsiteY24" fmla="*/ 8459746 h 12817031"/>
              <a:gd name="connsiteX25" fmla="*/ 4503877 w 15916939"/>
              <a:gd name="connsiteY25" fmla="*/ 8040579 h 12817031"/>
              <a:gd name="connsiteX26" fmla="*/ 4837237 w 15916939"/>
              <a:gd name="connsiteY26" fmla="*/ 7783314 h 12817031"/>
              <a:gd name="connsiteX27" fmla="*/ 5570705 w 15916939"/>
              <a:gd name="connsiteY27" fmla="*/ 7840422 h 12817031"/>
              <a:gd name="connsiteX28" fmla="*/ 7075788 w 15916939"/>
              <a:gd name="connsiteY28" fmla="*/ 6239893 h 12817031"/>
              <a:gd name="connsiteX29" fmla="*/ 7475835 w 15916939"/>
              <a:gd name="connsiteY29" fmla="*/ 6125500 h 12817031"/>
              <a:gd name="connsiteX30" fmla="*/ 8040316 w 15916939"/>
              <a:gd name="connsiteY30" fmla="*/ 5538432 h 12817031"/>
              <a:gd name="connsiteX31" fmla="*/ 8599878 w 15916939"/>
              <a:gd name="connsiteY31" fmla="*/ 5163223 h 12817031"/>
              <a:gd name="connsiteX32" fmla="*/ 9638201 w 15916939"/>
              <a:gd name="connsiteY32" fmla="*/ 4191386 h 12817031"/>
              <a:gd name="connsiteX33" fmla="*/ 10326595 w 15916939"/>
              <a:gd name="connsiteY33" fmla="*/ 3728308 h 12817031"/>
              <a:gd name="connsiteX34" fmla="*/ 11390973 w 15916939"/>
              <a:gd name="connsiteY34" fmla="*/ 3362405 h 12817031"/>
              <a:gd name="connsiteX35" fmla="*/ 12610250 w 15916939"/>
              <a:gd name="connsiteY35" fmla="*/ 3590855 h 12817031"/>
              <a:gd name="connsiteX36" fmla="*/ 13345185 w 15916939"/>
              <a:gd name="connsiteY36" fmla="*/ 3820399 h 12817031"/>
              <a:gd name="connsiteX37" fmla="*/ 14488255 w 15916939"/>
              <a:gd name="connsiteY37" fmla="*/ 3630030 h 12817031"/>
              <a:gd name="connsiteX38" fmla="*/ 15345369 w 15916939"/>
              <a:gd name="connsiteY38" fmla="*/ 4068406 h 12817031"/>
              <a:gd name="connsiteX39" fmla="*/ 15878760 w 15916939"/>
              <a:gd name="connsiteY39" fmla="*/ 4220909 h 12817031"/>
              <a:gd name="connsiteX40" fmla="*/ 15916939 w 15916939"/>
              <a:gd name="connsiteY40" fmla="*/ 3725723 h 12817031"/>
              <a:gd name="connsiteX41" fmla="*/ 14689577 w 15916939"/>
              <a:gd name="connsiteY41" fmla="*/ 3213850 h 12817031"/>
              <a:gd name="connsiteX42" fmla="*/ 13326007 w 15916939"/>
              <a:gd name="connsiteY42" fmla="*/ 3039770 h 12817031"/>
              <a:gd name="connsiteX43" fmla="*/ 12411609 w 15916939"/>
              <a:gd name="connsiteY43" fmla="*/ 3001930 h 12817031"/>
              <a:gd name="connsiteX44" fmla="*/ 11276591 w 15916939"/>
              <a:gd name="connsiteY44" fmla="*/ 2067325 h 12817031"/>
              <a:gd name="connsiteX45" fmla="*/ 11019470 w 15916939"/>
              <a:gd name="connsiteY45" fmla="*/ 1343280 h 12817031"/>
              <a:gd name="connsiteX46" fmla="*/ 11343445 w 15916939"/>
              <a:gd name="connsiteY46" fmla="*/ 0 h 12817031"/>
              <a:gd name="connsiteX47" fmla="*/ 9666895 w 15916939"/>
              <a:gd name="connsiteY47" fmla="*/ 123908 h 12817031"/>
              <a:gd name="connsiteX48" fmla="*/ 8371367 w 15916939"/>
              <a:gd name="connsiteY48" fmla="*/ 533596 h 12817031"/>
              <a:gd name="connsiteX49" fmla="*/ 6389981 w 15916939"/>
              <a:gd name="connsiteY49" fmla="*/ 400195 h 12817031"/>
              <a:gd name="connsiteX50" fmla="*/ 5580323 w 15916939"/>
              <a:gd name="connsiteY50" fmla="*/ 266767 h 12817031"/>
              <a:gd name="connsiteX51" fmla="*/ 5589918 w 15916939"/>
              <a:gd name="connsiteY51" fmla="*/ 866951 h 12817031"/>
              <a:gd name="connsiteX52" fmla="*/ 4818368 w 15916939"/>
              <a:gd name="connsiteY52" fmla="*/ 1009795 h 12817031"/>
              <a:gd name="connsiteX53" fmla="*/ 4561204 w 15916939"/>
              <a:gd name="connsiteY53" fmla="*/ 1686180 h 12817031"/>
              <a:gd name="connsiteX54" fmla="*/ 4704128 w 15916939"/>
              <a:gd name="connsiteY54" fmla="*/ 2400638 h 12817031"/>
              <a:gd name="connsiteX55" fmla="*/ 4519973 w 15916939"/>
              <a:gd name="connsiteY55" fmla="*/ 3343735 h 12817031"/>
              <a:gd name="connsiteX56" fmla="*/ 4269156 w 15916939"/>
              <a:gd name="connsiteY56" fmla="*/ 3880392 h 12817031"/>
              <a:gd name="connsiteX57" fmla="*/ 2960947 w 15916939"/>
              <a:gd name="connsiteY57" fmla="*/ 4791772 h 12817031"/>
              <a:gd name="connsiteX58" fmla="*/ 2567229 w 15916939"/>
              <a:gd name="connsiteY58" fmla="*/ 5484015 h 12817031"/>
              <a:gd name="connsiteX59" fmla="*/ 2618093 w 15916939"/>
              <a:gd name="connsiteY59" fmla="*/ 6335081 h 12817031"/>
              <a:gd name="connsiteX60" fmla="*/ 1570269 w 15916939"/>
              <a:gd name="connsiteY60" fmla="*/ 3816807 h 12817031"/>
              <a:gd name="connsiteX61" fmla="*/ 662153 w 15916939"/>
              <a:gd name="connsiteY61" fmla="*/ 3457941 h 12817031"/>
              <a:gd name="connsiteX0" fmla="*/ 1570269 w 15916939"/>
              <a:gd name="connsiteY0" fmla="*/ 3816807 h 12817031"/>
              <a:gd name="connsiteX1" fmla="*/ 2249935 w 15916939"/>
              <a:gd name="connsiteY1" fmla="*/ 6341455 h 12817031"/>
              <a:gd name="connsiteX2" fmla="*/ 1621170 w 15916939"/>
              <a:gd name="connsiteY2" fmla="*/ 7141674 h 12817031"/>
              <a:gd name="connsiteX3" fmla="*/ 1187907 w 15916939"/>
              <a:gd name="connsiteY3" fmla="*/ 7662944 h 12817031"/>
              <a:gd name="connsiteX4" fmla="*/ 711599 w 15916939"/>
              <a:gd name="connsiteY4" fmla="*/ 8177400 h 12817031"/>
              <a:gd name="connsiteX5" fmla="*/ 311500 w 15916939"/>
              <a:gd name="connsiteY5" fmla="*/ 8958612 h 12817031"/>
              <a:gd name="connsiteX6" fmla="*/ 6663 w 15916939"/>
              <a:gd name="connsiteY6" fmla="*/ 9511176 h 12817031"/>
              <a:gd name="connsiteX7" fmla="*/ 197186 w 15916939"/>
              <a:gd name="connsiteY7" fmla="*/ 10349549 h 12817031"/>
              <a:gd name="connsiteX8" fmla="*/ 673494 w 15916939"/>
              <a:gd name="connsiteY8" fmla="*/ 10597250 h 12817031"/>
              <a:gd name="connsiteX9" fmla="*/ 749703 w 15916939"/>
              <a:gd name="connsiteY9" fmla="*/ 11245084 h 12817031"/>
              <a:gd name="connsiteX10" fmla="*/ 998620 w 15916939"/>
              <a:gd name="connsiteY10" fmla="*/ 11273140 h 12817031"/>
              <a:gd name="connsiteX11" fmla="*/ 1160555 w 15916939"/>
              <a:gd name="connsiteY11" fmla="*/ 11460537 h 12817031"/>
              <a:gd name="connsiteX12" fmla="*/ 1191007 w 15916939"/>
              <a:gd name="connsiteY12" fmla="*/ 11788118 h 12817031"/>
              <a:gd name="connsiteX13" fmla="*/ 1495844 w 15916939"/>
              <a:gd name="connsiteY13" fmla="*/ 11892916 h 12817031"/>
              <a:gd name="connsiteX14" fmla="*/ 1705420 w 15916939"/>
              <a:gd name="connsiteY14" fmla="*/ 12817031 h 12817031"/>
              <a:gd name="connsiteX15" fmla="*/ 2600879 w 15916939"/>
              <a:gd name="connsiteY15" fmla="*/ 12369264 h 12817031"/>
              <a:gd name="connsiteX16" fmla="*/ 2496090 w 15916939"/>
              <a:gd name="connsiteY16" fmla="*/ 11416569 h 12817031"/>
              <a:gd name="connsiteX17" fmla="*/ 2400829 w 15916939"/>
              <a:gd name="connsiteY17" fmla="*/ 11025962 h 12817031"/>
              <a:gd name="connsiteX18" fmla="*/ 2905716 w 15916939"/>
              <a:gd name="connsiteY18" fmla="*/ 10406708 h 12817031"/>
              <a:gd name="connsiteX19" fmla="*/ 3195876 w 15916939"/>
              <a:gd name="connsiteY19" fmla="*/ 10288766 h 12817031"/>
              <a:gd name="connsiteX20" fmla="*/ 2779857 w 15916939"/>
              <a:gd name="connsiteY20" fmla="*/ 9869603 h 12817031"/>
              <a:gd name="connsiteX21" fmla="*/ 2983019 w 15916939"/>
              <a:gd name="connsiteY21" fmla="*/ 9272586 h 12817031"/>
              <a:gd name="connsiteX22" fmla="*/ 3624409 w 15916939"/>
              <a:gd name="connsiteY22" fmla="*/ 8888361 h 12817031"/>
              <a:gd name="connsiteX23" fmla="*/ 3570395 w 15916939"/>
              <a:gd name="connsiteY23" fmla="*/ 8535932 h 12817031"/>
              <a:gd name="connsiteX24" fmla="*/ 4027639 w 15916939"/>
              <a:gd name="connsiteY24" fmla="*/ 8459746 h 12817031"/>
              <a:gd name="connsiteX25" fmla="*/ 4503877 w 15916939"/>
              <a:gd name="connsiteY25" fmla="*/ 8040579 h 12817031"/>
              <a:gd name="connsiteX26" fmla="*/ 4837237 w 15916939"/>
              <a:gd name="connsiteY26" fmla="*/ 7783314 h 12817031"/>
              <a:gd name="connsiteX27" fmla="*/ 5570705 w 15916939"/>
              <a:gd name="connsiteY27" fmla="*/ 7840422 h 12817031"/>
              <a:gd name="connsiteX28" fmla="*/ 7075788 w 15916939"/>
              <a:gd name="connsiteY28" fmla="*/ 6239893 h 12817031"/>
              <a:gd name="connsiteX29" fmla="*/ 7475835 w 15916939"/>
              <a:gd name="connsiteY29" fmla="*/ 6125500 h 12817031"/>
              <a:gd name="connsiteX30" fmla="*/ 8040316 w 15916939"/>
              <a:gd name="connsiteY30" fmla="*/ 5538432 h 12817031"/>
              <a:gd name="connsiteX31" fmla="*/ 8599878 w 15916939"/>
              <a:gd name="connsiteY31" fmla="*/ 5163223 h 12817031"/>
              <a:gd name="connsiteX32" fmla="*/ 9638201 w 15916939"/>
              <a:gd name="connsiteY32" fmla="*/ 4191386 h 12817031"/>
              <a:gd name="connsiteX33" fmla="*/ 10326595 w 15916939"/>
              <a:gd name="connsiteY33" fmla="*/ 3728308 h 12817031"/>
              <a:gd name="connsiteX34" fmla="*/ 11390973 w 15916939"/>
              <a:gd name="connsiteY34" fmla="*/ 3362405 h 12817031"/>
              <a:gd name="connsiteX35" fmla="*/ 12610250 w 15916939"/>
              <a:gd name="connsiteY35" fmla="*/ 3590855 h 12817031"/>
              <a:gd name="connsiteX36" fmla="*/ 13345185 w 15916939"/>
              <a:gd name="connsiteY36" fmla="*/ 3820399 h 12817031"/>
              <a:gd name="connsiteX37" fmla="*/ 14488255 w 15916939"/>
              <a:gd name="connsiteY37" fmla="*/ 3630030 h 12817031"/>
              <a:gd name="connsiteX38" fmla="*/ 15345369 w 15916939"/>
              <a:gd name="connsiteY38" fmla="*/ 4068406 h 12817031"/>
              <a:gd name="connsiteX39" fmla="*/ 15878760 w 15916939"/>
              <a:gd name="connsiteY39" fmla="*/ 4220909 h 12817031"/>
              <a:gd name="connsiteX40" fmla="*/ 15916939 w 15916939"/>
              <a:gd name="connsiteY40" fmla="*/ 3725723 h 12817031"/>
              <a:gd name="connsiteX41" fmla="*/ 14689577 w 15916939"/>
              <a:gd name="connsiteY41" fmla="*/ 3213850 h 12817031"/>
              <a:gd name="connsiteX42" fmla="*/ 13326007 w 15916939"/>
              <a:gd name="connsiteY42" fmla="*/ 3039770 h 12817031"/>
              <a:gd name="connsiteX43" fmla="*/ 12411609 w 15916939"/>
              <a:gd name="connsiteY43" fmla="*/ 3001930 h 12817031"/>
              <a:gd name="connsiteX44" fmla="*/ 11276591 w 15916939"/>
              <a:gd name="connsiteY44" fmla="*/ 2067325 h 12817031"/>
              <a:gd name="connsiteX45" fmla="*/ 11019470 w 15916939"/>
              <a:gd name="connsiteY45" fmla="*/ 1343280 h 12817031"/>
              <a:gd name="connsiteX46" fmla="*/ 11343445 w 15916939"/>
              <a:gd name="connsiteY46" fmla="*/ 0 h 12817031"/>
              <a:gd name="connsiteX47" fmla="*/ 9666895 w 15916939"/>
              <a:gd name="connsiteY47" fmla="*/ 123908 h 12817031"/>
              <a:gd name="connsiteX48" fmla="*/ 8371367 w 15916939"/>
              <a:gd name="connsiteY48" fmla="*/ 533596 h 12817031"/>
              <a:gd name="connsiteX49" fmla="*/ 6389981 w 15916939"/>
              <a:gd name="connsiteY49" fmla="*/ 400195 h 12817031"/>
              <a:gd name="connsiteX50" fmla="*/ 5580323 w 15916939"/>
              <a:gd name="connsiteY50" fmla="*/ 266767 h 12817031"/>
              <a:gd name="connsiteX51" fmla="*/ 5589918 w 15916939"/>
              <a:gd name="connsiteY51" fmla="*/ 866951 h 12817031"/>
              <a:gd name="connsiteX52" fmla="*/ 4818368 w 15916939"/>
              <a:gd name="connsiteY52" fmla="*/ 1009795 h 12817031"/>
              <a:gd name="connsiteX53" fmla="*/ 4561204 w 15916939"/>
              <a:gd name="connsiteY53" fmla="*/ 1686180 h 12817031"/>
              <a:gd name="connsiteX54" fmla="*/ 4704128 w 15916939"/>
              <a:gd name="connsiteY54" fmla="*/ 2400638 h 12817031"/>
              <a:gd name="connsiteX55" fmla="*/ 4519973 w 15916939"/>
              <a:gd name="connsiteY55" fmla="*/ 3343735 h 12817031"/>
              <a:gd name="connsiteX56" fmla="*/ 4269156 w 15916939"/>
              <a:gd name="connsiteY56" fmla="*/ 3880392 h 12817031"/>
              <a:gd name="connsiteX57" fmla="*/ 2960947 w 15916939"/>
              <a:gd name="connsiteY57" fmla="*/ 4791772 h 12817031"/>
              <a:gd name="connsiteX58" fmla="*/ 2567229 w 15916939"/>
              <a:gd name="connsiteY58" fmla="*/ 5484015 h 12817031"/>
              <a:gd name="connsiteX59" fmla="*/ 2618093 w 15916939"/>
              <a:gd name="connsiteY59" fmla="*/ 6335081 h 12817031"/>
              <a:gd name="connsiteX60" fmla="*/ 1570269 w 15916939"/>
              <a:gd name="connsiteY60" fmla="*/ 3816807 h 12817031"/>
              <a:gd name="connsiteX0" fmla="*/ 2618093 w 15916939"/>
              <a:gd name="connsiteY0" fmla="*/ 6335081 h 12817031"/>
              <a:gd name="connsiteX1" fmla="*/ 2249935 w 15916939"/>
              <a:gd name="connsiteY1" fmla="*/ 6341455 h 12817031"/>
              <a:gd name="connsiteX2" fmla="*/ 1621170 w 15916939"/>
              <a:gd name="connsiteY2" fmla="*/ 7141674 h 12817031"/>
              <a:gd name="connsiteX3" fmla="*/ 1187907 w 15916939"/>
              <a:gd name="connsiteY3" fmla="*/ 7662944 h 12817031"/>
              <a:gd name="connsiteX4" fmla="*/ 711599 w 15916939"/>
              <a:gd name="connsiteY4" fmla="*/ 8177400 h 12817031"/>
              <a:gd name="connsiteX5" fmla="*/ 311500 w 15916939"/>
              <a:gd name="connsiteY5" fmla="*/ 8958612 h 12817031"/>
              <a:gd name="connsiteX6" fmla="*/ 6663 w 15916939"/>
              <a:gd name="connsiteY6" fmla="*/ 9511176 h 12817031"/>
              <a:gd name="connsiteX7" fmla="*/ 197186 w 15916939"/>
              <a:gd name="connsiteY7" fmla="*/ 10349549 h 12817031"/>
              <a:gd name="connsiteX8" fmla="*/ 673494 w 15916939"/>
              <a:gd name="connsiteY8" fmla="*/ 10597250 h 12817031"/>
              <a:gd name="connsiteX9" fmla="*/ 749703 w 15916939"/>
              <a:gd name="connsiteY9" fmla="*/ 11245084 h 12817031"/>
              <a:gd name="connsiteX10" fmla="*/ 998620 w 15916939"/>
              <a:gd name="connsiteY10" fmla="*/ 11273140 h 12817031"/>
              <a:gd name="connsiteX11" fmla="*/ 1160555 w 15916939"/>
              <a:gd name="connsiteY11" fmla="*/ 11460537 h 12817031"/>
              <a:gd name="connsiteX12" fmla="*/ 1191007 w 15916939"/>
              <a:gd name="connsiteY12" fmla="*/ 11788118 h 12817031"/>
              <a:gd name="connsiteX13" fmla="*/ 1495844 w 15916939"/>
              <a:gd name="connsiteY13" fmla="*/ 11892916 h 12817031"/>
              <a:gd name="connsiteX14" fmla="*/ 1705420 w 15916939"/>
              <a:gd name="connsiteY14" fmla="*/ 12817031 h 12817031"/>
              <a:gd name="connsiteX15" fmla="*/ 2600879 w 15916939"/>
              <a:gd name="connsiteY15" fmla="*/ 12369264 h 12817031"/>
              <a:gd name="connsiteX16" fmla="*/ 2496090 w 15916939"/>
              <a:gd name="connsiteY16" fmla="*/ 11416569 h 12817031"/>
              <a:gd name="connsiteX17" fmla="*/ 2400829 w 15916939"/>
              <a:gd name="connsiteY17" fmla="*/ 11025962 h 12817031"/>
              <a:gd name="connsiteX18" fmla="*/ 2905716 w 15916939"/>
              <a:gd name="connsiteY18" fmla="*/ 10406708 h 12817031"/>
              <a:gd name="connsiteX19" fmla="*/ 3195876 w 15916939"/>
              <a:gd name="connsiteY19" fmla="*/ 10288766 h 12817031"/>
              <a:gd name="connsiteX20" fmla="*/ 2779857 w 15916939"/>
              <a:gd name="connsiteY20" fmla="*/ 9869603 h 12817031"/>
              <a:gd name="connsiteX21" fmla="*/ 2983019 w 15916939"/>
              <a:gd name="connsiteY21" fmla="*/ 9272586 h 12817031"/>
              <a:gd name="connsiteX22" fmla="*/ 3624409 w 15916939"/>
              <a:gd name="connsiteY22" fmla="*/ 8888361 h 12817031"/>
              <a:gd name="connsiteX23" fmla="*/ 3570395 w 15916939"/>
              <a:gd name="connsiteY23" fmla="*/ 8535932 h 12817031"/>
              <a:gd name="connsiteX24" fmla="*/ 4027639 w 15916939"/>
              <a:gd name="connsiteY24" fmla="*/ 8459746 h 12817031"/>
              <a:gd name="connsiteX25" fmla="*/ 4503877 w 15916939"/>
              <a:gd name="connsiteY25" fmla="*/ 8040579 h 12817031"/>
              <a:gd name="connsiteX26" fmla="*/ 4837237 w 15916939"/>
              <a:gd name="connsiteY26" fmla="*/ 7783314 h 12817031"/>
              <a:gd name="connsiteX27" fmla="*/ 5570705 w 15916939"/>
              <a:gd name="connsiteY27" fmla="*/ 7840422 h 12817031"/>
              <a:gd name="connsiteX28" fmla="*/ 7075788 w 15916939"/>
              <a:gd name="connsiteY28" fmla="*/ 6239893 h 12817031"/>
              <a:gd name="connsiteX29" fmla="*/ 7475835 w 15916939"/>
              <a:gd name="connsiteY29" fmla="*/ 6125500 h 12817031"/>
              <a:gd name="connsiteX30" fmla="*/ 8040316 w 15916939"/>
              <a:gd name="connsiteY30" fmla="*/ 5538432 h 12817031"/>
              <a:gd name="connsiteX31" fmla="*/ 8599878 w 15916939"/>
              <a:gd name="connsiteY31" fmla="*/ 5163223 h 12817031"/>
              <a:gd name="connsiteX32" fmla="*/ 9638201 w 15916939"/>
              <a:gd name="connsiteY32" fmla="*/ 4191386 h 12817031"/>
              <a:gd name="connsiteX33" fmla="*/ 10326595 w 15916939"/>
              <a:gd name="connsiteY33" fmla="*/ 3728308 h 12817031"/>
              <a:gd name="connsiteX34" fmla="*/ 11390973 w 15916939"/>
              <a:gd name="connsiteY34" fmla="*/ 3362405 h 12817031"/>
              <a:gd name="connsiteX35" fmla="*/ 12610250 w 15916939"/>
              <a:gd name="connsiteY35" fmla="*/ 3590855 h 12817031"/>
              <a:gd name="connsiteX36" fmla="*/ 13345185 w 15916939"/>
              <a:gd name="connsiteY36" fmla="*/ 3820399 h 12817031"/>
              <a:gd name="connsiteX37" fmla="*/ 14488255 w 15916939"/>
              <a:gd name="connsiteY37" fmla="*/ 3630030 h 12817031"/>
              <a:gd name="connsiteX38" fmla="*/ 15345369 w 15916939"/>
              <a:gd name="connsiteY38" fmla="*/ 4068406 h 12817031"/>
              <a:gd name="connsiteX39" fmla="*/ 15878760 w 15916939"/>
              <a:gd name="connsiteY39" fmla="*/ 4220909 h 12817031"/>
              <a:gd name="connsiteX40" fmla="*/ 15916939 w 15916939"/>
              <a:gd name="connsiteY40" fmla="*/ 3725723 h 12817031"/>
              <a:gd name="connsiteX41" fmla="*/ 14689577 w 15916939"/>
              <a:gd name="connsiteY41" fmla="*/ 3213850 h 12817031"/>
              <a:gd name="connsiteX42" fmla="*/ 13326007 w 15916939"/>
              <a:gd name="connsiteY42" fmla="*/ 3039770 h 12817031"/>
              <a:gd name="connsiteX43" fmla="*/ 12411609 w 15916939"/>
              <a:gd name="connsiteY43" fmla="*/ 3001930 h 12817031"/>
              <a:gd name="connsiteX44" fmla="*/ 11276591 w 15916939"/>
              <a:gd name="connsiteY44" fmla="*/ 2067325 h 12817031"/>
              <a:gd name="connsiteX45" fmla="*/ 11019470 w 15916939"/>
              <a:gd name="connsiteY45" fmla="*/ 1343280 h 12817031"/>
              <a:gd name="connsiteX46" fmla="*/ 11343445 w 15916939"/>
              <a:gd name="connsiteY46" fmla="*/ 0 h 12817031"/>
              <a:gd name="connsiteX47" fmla="*/ 9666895 w 15916939"/>
              <a:gd name="connsiteY47" fmla="*/ 123908 h 12817031"/>
              <a:gd name="connsiteX48" fmla="*/ 8371367 w 15916939"/>
              <a:gd name="connsiteY48" fmla="*/ 533596 h 12817031"/>
              <a:gd name="connsiteX49" fmla="*/ 6389981 w 15916939"/>
              <a:gd name="connsiteY49" fmla="*/ 400195 h 12817031"/>
              <a:gd name="connsiteX50" fmla="*/ 5580323 w 15916939"/>
              <a:gd name="connsiteY50" fmla="*/ 266767 h 12817031"/>
              <a:gd name="connsiteX51" fmla="*/ 5589918 w 15916939"/>
              <a:gd name="connsiteY51" fmla="*/ 866951 h 12817031"/>
              <a:gd name="connsiteX52" fmla="*/ 4818368 w 15916939"/>
              <a:gd name="connsiteY52" fmla="*/ 1009795 h 12817031"/>
              <a:gd name="connsiteX53" fmla="*/ 4561204 w 15916939"/>
              <a:gd name="connsiteY53" fmla="*/ 1686180 h 12817031"/>
              <a:gd name="connsiteX54" fmla="*/ 4704128 w 15916939"/>
              <a:gd name="connsiteY54" fmla="*/ 2400638 h 12817031"/>
              <a:gd name="connsiteX55" fmla="*/ 4519973 w 15916939"/>
              <a:gd name="connsiteY55" fmla="*/ 3343735 h 12817031"/>
              <a:gd name="connsiteX56" fmla="*/ 4269156 w 15916939"/>
              <a:gd name="connsiteY56" fmla="*/ 3880392 h 12817031"/>
              <a:gd name="connsiteX57" fmla="*/ 2960947 w 15916939"/>
              <a:gd name="connsiteY57" fmla="*/ 4791772 h 12817031"/>
              <a:gd name="connsiteX58" fmla="*/ 2567229 w 15916939"/>
              <a:gd name="connsiteY58" fmla="*/ 5484015 h 12817031"/>
              <a:gd name="connsiteX59" fmla="*/ 2618093 w 15916939"/>
              <a:gd name="connsiteY59" fmla="*/ 6335081 h 12817031"/>
              <a:gd name="connsiteX0" fmla="*/ 2618093 w 15916939"/>
              <a:gd name="connsiteY0" fmla="*/ 6335081 h 12817031"/>
              <a:gd name="connsiteX1" fmla="*/ 2249935 w 15916939"/>
              <a:gd name="connsiteY1" fmla="*/ 6341455 h 12817031"/>
              <a:gd name="connsiteX2" fmla="*/ 1621170 w 15916939"/>
              <a:gd name="connsiteY2" fmla="*/ 7141674 h 12817031"/>
              <a:gd name="connsiteX3" fmla="*/ 1187907 w 15916939"/>
              <a:gd name="connsiteY3" fmla="*/ 7662944 h 12817031"/>
              <a:gd name="connsiteX4" fmla="*/ 711599 w 15916939"/>
              <a:gd name="connsiteY4" fmla="*/ 8177400 h 12817031"/>
              <a:gd name="connsiteX5" fmla="*/ 311500 w 15916939"/>
              <a:gd name="connsiteY5" fmla="*/ 8958612 h 12817031"/>
              <a:gd name="connsiteX6" fmla="*/ 6663 w 15916939"/>
              <a:gd name="connsiteY6" fmla="*/ 9511176 h 12817031"/>
              <a:gd name="connsiteX7" fmla="*/ 197186 w 15916939"/>
              <a:gd name="connsiteY7" fmla="*/ 10349549 h 12817031"/>
              <a:gd name="connsiteX8" fmla="*/ 673494 w 15916939"/>
              <a:gd name="connsiteY8" fmla="*/ 10597250 h 12817031"/>
              <a:gd name="connsiteX9" fmla="*/ 749703 w 15916939"/>
              <a:gd name="connsiteY9" fmla="*/ 11245084 h 12817031"/>
              <a:gd name="connsiteX10" fmla="*/ 998620 w 15916939"/>
              <a:gd name="connsiteY10" fmla="*/ 11273140 h 12817031"/>
              <a:gd name="connsiteX11" fmla="*/ 1160555 w 15916939"/>
              <a:gd name="connsiteY11" fmla="*/ 11460537 h 12817031"/>
              <a:gd name="connsiteX12" fmla="*/ 1191007 w 15916939"/>
              <a:gd name="connsiteY12" fmla="*/ 11788118 h 12817031"/>
              <a:gd name="connsiteX13" fmla="*/ 1495844 w 15916939"/>
              <a:gd name="connsiteY13" fmla="*/ 11892916 h 12817031"/>
              <a:gd name="connsiteX14" fmla="*/ 1705420 w 15916939"/>
              <a:gd name="connsiteY14" fmla="*/ 12817031 h 12817031"/>
              <a:gd name="connsiteX15" fmla="*/ 2543722 w 15916939"/>
              <a:gd name="connsiteY15" fmla="*/ 12502642 h 12817031"/>
              <a:gd name="connsiteX16" fmla="*/ 2496090 w 15916939"/>
              <a:gd name="connsiteY16" fmla="*/ 11416569 h 12817031"/>
              <a:gd name="connsiteX17" fmla="*/ 2400829 w 15916939"/>
              <a:gd name="connsiteY17" fmla="*/ 11025962 h 12817031"/>
              <a:gd name="connsiteX18" fmla="*/ 2905716 w 15916939"/>
              <a:gd name="connsiteY18" fmla="*/ 10406708 h 12817031"/>
              <a:gd name="connsiteX19" fmla="*/ 3195876 w 15916939"/>
              <a:gd name="connsiteY19" fmla="*/ 10288766 h 12817031"/>
              <a:gd name="connsiteX20" fmla="*/ 2779857 w 15916939"/>
              <a:gd name="connsiteY20" fmla="*/ 9869603 h 12817031"/>
              <a:gd name="connsiteX21" fmla="*/ 2983019 w 15916939"/>
              <a:gd name="connsiteY21" fmla="*/ 9272586 h 12817031"/>
              <a:gd name="connsiteX22" fmla="*/ 3624409 w 15916939"/>
              <a:gd name="connsiteY22" fmla="*/ 8888361 h 12817031"/>
              <a:gd name="connsiteX23" fmla="*/ 3570395 w 15916939"/>
              <a:gd name="connsiteY23" fmla="*/ 8535932 h 12817031"/>
              <a:gd name="connsiteX24" fmla="*/ 4027639 w 15916939"/>
              <a:gd name="connsiteY24" fmla="*/ 8459746 h 12817031"/>
              <a:gd name="connsiteX25" fmla="*/ 4503877 w 15916939"/>
              <a:gd name="connsiteY25" fmla="*/ 8040579 h 12817031"/>
              <a:gd name="connsiteX26" fmla="*/ 4837237 w 15916939"/>
              <a:gd name="connsiteY26" fmla="*/ 7783314 h 12817031"/>
              <a:gd name="connsiteX27" fmla="*/ 5570705 w 15916939"/>
              <a:gd name="connsiteY27" fmla="*/ 7840422 h 12817031"/>
              <a:gd name="connsiteX28" fmla="*/ 7075788 w 15916939"/>
              <a:gd name="connsiteY28" fmla="*/ 6239893 h 12817031"/>
              <a:gd name="connsiteX29" fmla="*/ 7475835 w 15916939"/>
              <a:gd name="connsiteY29" fmla="*/ 6125500 h 12817031"/>
              <a:gd name="connsiteX30" fmla="*/ 8040316 w 15916939"/>
              <a:gd name="connsiteY30" fmla="*/ 5538432 h 12817031"/>
              <a:gd name="connsiteX31" fmla="*/ 8599878 w 15916939"/>
              <a:gd name="connsiteY31" fmla="*/ 5163223 h 12817031"/>
              <a:gd name="connsiteX32" fmla="*/ 9638201 w 15916939"/>
              <a:gd name="connsiteY32" fmla="*/ 4191386 h 12817031"/>
              <a:gd name="connsiteX33" fmla="*/ 10326595 w 15916939"/>
              <a:gd name="connsiteY33" fmla="*/ 3728308 h 12817031"/>
              <a:gd name="connsiteX34" fmla="*/ 11390973 w 15916939"/>
              <a:gd name="connsiteY34" fmla="*/ 3362405 h 12817031"/>
              <a:gd name="connsiteX35" fmla="*/ 12610250 w 15916939"/>
              <a:gd name="connsiteY35" fmla="*/ 3590855 h 12817031"/>
              <a:gd name="connsiteX36" fmla="*/ 13345185 w 15916939"/>
              <a:gd name="connsiteY36" fmla="*/ 3820399 h 12817031"/>
              <a:gd name="connsiteX37" fmla="*/ 14488255 w 15916939"/>
              <a:gd name="connsiteY37" fmla="*/ 3630030 h 12817031"/>
              <a:gd name="connsiteX38" fmla="*/ 15345369 w 15916939"/>
              <a:gd name="connsiteY38" fmla="*/ 4068406 h 12817031"/>
              <a:gd name="connsiteX39" fmla="*/ 15878760 w 15916939"/>
              <a:gd name="connsiteY39" fmla="*/ 4220909 h 12817031"/>
              <a:gd name="connsiteX40" fmla="*/ 15916939 w 15916939"/>
              <a:gd name="connsiteY40" fmla="*/ 3725723 h 12817031"/>
              <a:gd name="connsiteX41" fmla="*/ 14689577 w 15916939"/>
              <a:gd name="connsiteY41" fmla="*/ 3213850 h 12817031"/>
              <a:gd name="connsiteX42" fmla="*/ 13326007 w 15916939"/>
              <a:gd name="connsiteY42" fmla="*/ 3039770 h 12817031"/>
              <a:gd name="connsiteX43" fmla="*/ 12411609 w 15916939"/>
              <a:gd name="connsiteY43" fmla="*/ 3001930 h 12817031"/>
              <a:gd name="connsiteX44" fmla="*/ 11276591 w 15916939"/>
              <a:gd name="connsiteY44" fmla="*/ 2067325 h 12817031"/>
              <a:gd name="connsiteX45" fmla="*/ 11019470 w 15916939"/>
              <a:gd name="connsiteY45" fmla="*/ 1343280 h 12817031"/>
              <a:gd name="connsiteX46" fmla="*/ 11343445 w 15916939"/>
              <a:gd name="connsiteY46" fmla="*/ 0 h 12817031"/>
              <a:gd name="connsiteX47" fmla="*/ 9666895 w 15916939"/>
              <a:gd name="connsiteY47" fmla="*/ 123908 h 12817031"/>
              <a:gd name="connsiteX48" fmla="*/ 8371367 w 15916939"/>
              <a:gd name="connsiteY48" fmla="*/ 533596 h 12817031"/>
              <a:gd name="connsiteX49" fmla="*/ 6389981 w 15916939"/>
              <a:gd name="connsiteY49" fmla="*/ 400195 h 12817031"/>
              <a:gd name="connsiteX50" fmla="*/ 5580323 w 15916939"/>
              <a:gd name="connsiteY50" fmla="*/ 266767 h 12817031"/>
              <a:gd name="connsiteX51" fmla="*/ 5589918 w 15916939"/>
              <a:gd name="connsiteY51" fmla="*/ 866951 h 12817031"/>
              <a:gd name="connsiteX52" fmla="*/ 4818368 w 15916939"/>
              <a:gd name="connsiteY52" fmla="*/ 1009795 h 12817031"/>
              <a:gd name="connsiteX53" fmla="*/ 4561204 w 15916939"/>
              <a:gd name="connsiteY53" fmla="*/ 1686180 h 12817031"/>
              <a:gd name="connsiteX54" fmla="*/ 4704128 w 15916939"/>
              <a:gd name="connsiteY54" fmla="*/ 2400638 h 12817031"/>
              <a:gd name="connsiteX55" fmla="*/ 4519973 w 15916939"/>
              <a:gd name="connsiteY55" fmla="*/ 3343735 h 12817031"/>
              <a:gd name="connsiteX56" fmla="*/ 4269156 w 15916939"/>
              <a:gd name="connsiteY56" fmla="*/ 3880392 h 12817031"/>
              <a:gd name="connsiteX57" fmla="*/ 2960947 w 15916939"/>
              <a:gd name="connsiteY57" fmla="*/ 4791772 h 12817031"/>
              <a:gd name="connsiteX58" fmla="*/ 2567229 w 15916939"/>
              <a:gd name="connsiteY58" fmla="*/ 5484015 h 12817031"/>
              <a:gd name="connsiteX59" fmla="*/ 2618093 w 15916939"/>
              <a:gd name="connsiteY59" fmla="*/ 6335081 h 12817031"/>
              <a:gd name="connsiteX0" fmla="*/ 2618093 w 15916939"/>
              <a:gd name="connsiteY0" fmla="*/ 6335081 h 12817031"/>
              <a:gd name="connsiteX1" fmla="*/ 2249935 w 15916939"/>
              <a:gd name="connsiteY1" fmla="*/ 6341455 h 12817031"/>
              <a:gd name="connsiteX2" fmla="*/ 1621170 w 15916939"/>
              <a:gd name="connsiteY2" fmla="*/ 7141674 h 12817031"/>
              <a:gd name="connsiteX3" fmla="*/ 1187907 w 15916939"/>
              <a:gd name="connsiteY3" fmla="*/ 7662944 h 12817031"/>
              <a:gd name="connsiteX4" fmla="*/ 711599 w 15916939"/>
              <a:gd name="connsiteY4" fmla="*/ 8177400 h 12817031"/>
              <a:gd name="connsiteX5" fmla="*/ 311500 w 15916939"/>
              <a:gd name="connsiteY5" fmla="*/ 8958612 h 12817031"/>
              <a:gd name="connsiteX6" fmla="*/ 6663 w 15916939"/>
              <a:gd name="connsiteY6" fmla="*/ 9511176 h 12817031"/>
              <a:gd name="connsiteX7" fmla="*/ 197186 w 15916939"/>
              <a:gd name="connsiteY7" fmla="*/ 10349549 h 12817031"/>
              <a:gd name="connsiteX8" fmla="*/ 673494 w 15916939"/>
              <a:gd name="connsiteY8" fmla="*/ 10597250 h 12817031"/>
              <a:gd name="connsiteX9" fmla="*/ 749703 w 15916939"/>
              <a:gd name="connsiteY9" fmla="*/ 11245084 h 12817031"/>
              <a:gd name="connsiteX10" fmla="*/ 998620 w 15916939"/>
              <a:gd name="connsiteY10" fmla="*/ 11273140 h 12817031"/>
              <a:gd name="connsiteX11" fmla="*/ 1160555 w 15916939"/>
              <a:gd name="connsiteY11" fmla="*/ 11460537 h 12817031"/>
              <a:gd name="connsiteX12" fmla="*/ 1191007 w 15916939"/>
              <a:gd name="connsiteY12" fmla="*/ 11788118 h 12817031"/>
              <a:gd name="connsiteX13" fmla="*/ 1495844 w 15916939"/>
              <a:gd name="connsiteY13" fmla="*/ 11892916 h 12817031"/>
              <a:gd name="connsiteX14" fmla="*/ 1705420 w 15916939"/>
              <a:gd name="connsiteY14" fmla="*/ 12817031 h 12817031"/>
              <a:gd name="connsiteX15" fmla="*/ 2543722 w 15916939"/>
              <a:gd name="connsiteY15" fmla="*/ 12502642 h 12817031"/>
              <a:gd name="connsiteX16" fmla="*/ 2305567 w 15916939"/>
              <a:gd name="connsiteY16" fmla="*/ 11416570 h 12817031"/>
              <a:gd name="connsiteX17" fmla="*/ 2400829 w 15916939"/>
              <a:gd name="connsiteY17" fmla="*/ 11025962 h 12817031"/>
              <a:gd name="connsiteX18" fmla="*/ 2905716 w 15916939"/>
              <a:gd name="connsiteY18" fmla="*/ 10406708 h 12817031"/>
              <a:gd name="connsiteX19" fmla="*/ 3195876 w 15916939"/>
              <a:gd name="connsiteY19" fmla="*/ 10288766 h 12817031"/>
              <a:gd name="connsiteX20" fmla="*/ 2779857 w 15916939"/>
              <a:gd name="connsiteY20" fmla="*/ 9869603 h 12817031"/>
              <a:gd name="connsiteX21" fmla="*/ 2983019 w 15916939"/>
              <a:gd name="connsiteY21" fmla="*/ 9272586 h 12817031"/>
              <a:gd name="connsiteX22" fmla="*/ 3624409 w 15916939"/>
              <a:gd name="connsiteY22" fmla="*/ 8888361 h 12817031"/>
              <a:gd name="connsiteX23" fmla="*/ 3570395 w 15916939"/>
              <a:gd name="connsiteY23" fmla="*/ 8535932 h 12817031"/>
              <a:gd name="connsiteX24" fmla="*/ 4027639 w 15916939"/>
              <a:gd name="connsiteY24" fmla="*/ 8459746 h 12817031"/>
              <a:gd name="connsiteX25" fmla="*/ 4503877 w 15916939"/>
              <a:gd name="connsiteY25" fmla="*/ 8040579 h 12817031"/>
              <a:gd name="connsiteX26" fmla="*/ 4837237 w 15916939"/>
              <a:gd name="connsiteY26" fmla="*/ 7783314 h 12817031"/>
              <a:gd name="connsiteX27" fmla="*/ 5570705 w 15916939"/>
              <a:gd name="connsiteY27" fmla="*/ 7840422 h 12817031"/>
              <a:gd name="connsiteX28" fmla="*/ 7075788 w 15916939"/>
              <a:gd name="connsiteY28" fmla="*/ 6239893 h 12817031"/>
              <a:gd name="connsiteX29" fmla="*/ 7475835 w 15916939"/>
              <a:gd name="connsiteY29" fmla="*/ 6125500 h 12817031"/>
              <a:gd name="connsiteX30" fmla="*/ 8040316 w 15916939"/>
              <a:gd name="connsiteY30" fmla="*/ 5538432 h 12817031"/>
              <a:gd name="connsiteX31" fmla="*/ 8599878 w 15916939"/>
              <a:gd name="connsiteY31" fmla="*/ 5163223 h 12817031"/>
              <a:gd name="connsiteX32" fmla="*/ 9638201 w 15916939"/>
              <a:gd name="connsiteY32" fmla="*/ 4191386 h 12817031"/>
              <a:gd name="connsiteX33" fmla="*/ 10326595 w 15916939"/>
              <a:gd name="connsiteY33" fmla="*/ 3728308 h 12817031"/>
              <a:gd name="connsiteX34" fmla="*/ 11390973 w 15916939"/>
              <a:gd name="connsiteY34" fmla="*/ 3362405 h 12817031"/>
              <a:gd name="connsiteX35" fmla="*/ 12610250 w 15916939"/>
              <a:gd name="connsiteY35" fmla="*/ 3590855 h 12817031"/>
              <a:gd name="connsiteX36" fmla="*/ 13345185 w 15916939"/>
              <a:gd name="connsiteY36" fmla="*/ 3820399 h 12817031"/>
              <a:gd name="connsiteX37" fmla="*/ 14488255 w 15916939"/>
              <a:gd name="connsiteY37" fmla="*/ 3630030 h 12817031"/>
              <a:gd name="connsiteX38" fmla="*/ 15345369 w 15916939"/>
              <a:gd name="connsiteY38" fmla="*/ 4068406 h 12817031"/>
              <a:gd name="connsiteX39" fmla="*/ 15878760 w 15916939"/>
              <a:gd name="connsiteY39" fmla="*/ 4220909 h 12817031"/>
              <a:gd name="connsiteX40" fmla="*/ 15916939 w 15916939"/>
              <a:gd name="connsiteY40" fmla="*/ 3725723 h 12817031"/>
              <a:gd name="connsiteX41" fmla="*/ 14689577 w 15916939"/>
              <a:gd name="connsiteY41" fmla="*/ 3213850 h 12817031"/>
              <a:gd name="connsiteX42" fmla="*/ 13326007 w 15916939"/>
              <a:gd name="connsiteY42" fmla="*/ 3039770 h 12817031"/>
              <a:gd name="connsiteX43" fmla="*/ 12411609 w 15916939"/>
              <a:gd name="connsiteY43" fmla="*/ 3001930 h 12817031"/>
              <a:gd name="connsiteX44" fmla="*/ 11276591 w 15916939"/>
              <a:gd name="connsiteY44" fmla="*/ 2067325 h 12817031"/>
              <a:gd name="connsiteX45" fmla="*/ 11019470 w 15916939"/>
              <a:gd name="connsiteY45" fmla="*/ 1343280 h 12817031"/>
              <a:gd name="connsiteX46" fmla="*/ 11343445 w 15916939"/>
              <a:gd name="connsiteY46" fmla="*/ 0 h 12817031"/>
              <a:gd name="connsiteX47" fmla="*/ 9666895 w 15916939"/>
              <a:gd name="connsiteY47" fmla="*/ 123908 h 12817031"/>
              <a:gd name="connsiteX48" fmla="*/ 8371367 w 15916939"/>
              <a:gd name="connsiteY48" fmla="*/ 533596 h 12817031"/>
              <a:gd name="connsiteX49" fmla="*/ 6389981 w 15916939"/>
              <a:gd name="connsiteY49" fmla="*/ 400195 h 12817031"/>
              <a:gd name="connsiteX50" fmla="*/ 5580323 w 15916939"/>
              <a:gd name="connsiteY50" fmla="*/ 266767 h 12817031"/>
              <a:gd name="connsiteX51" fmla="*/ 5589918 w 15916939"/>
              <a:gd name="connsiteY51" fmla="*/ 866951 h 12817031"/>
              <a:gd name="connsiteX52" fmla="*/ 4818368 w 15916939"/>
              <a:gd name="connsiteY52" fmla="*/ 1009795 h 12817031"/>
              <a:gd name="connsiteX53" fmla="*/ 4561204 w 15916939"/>
              <a:gd name="connsiteY53" fmla="*/ 1686180 h 12817031"/>
              <a:gd name="connsiteX54" fmla="*/ 4704128 w 15916939"/>
              <a:gd name="connsiteY54" fmla="*/ 2400638 h 12817031"/>
              <a:gd name="connsiteX55" fmla="*/ 4519973 w 15916939"/>
              <a:gd name="connsiteY55" fmla="*/ 3343735 h 12817031"/>
              <a:gd name="connsiteX56" fmla="*/ 4269156 w 15916939"/>
              <a:gd name="connsiteY56" fmla="*/ 3880392 h 12817031"/>
              <a:gd name="connsiteX57" fmla="*/ 2960947 w 15916939"/>
              <a:gd name="connsiteY57" fmla="*/ 4791772 h 12817031"/>
              <a:gd name="connsiteX58" fmla="*/ 2567229 w 15916939"/>
              <a:gd name="connsiteY58" fmla="*/ 5484015 h 12817031"/>
              <a:gd name="connsiteX59" fmla="*/ 2618093 w 15916939"/>
              <a:gd name="connsiteY59" fmla="*/ 6335081 h 12817031"/>
              <a:gd name="connsiteX0" fmla="*/ 2618093 w 15916939"/>
              <a:gd name="connsiteY0" fmla="*/ 6335081 h 12817031"/>
              <a:gd name="connsiteX1" fmla="*/ 2249935 w 15916939"/>
              <a:gd name="connsiteY1" fmla="*/ 6341455 h 12817031"/>
              <a:gd name="connsiteX2" fmla="*/ 1621170 w 15916939"/>
              <a:gd name="connsiteY2" fmla="*/ 7141674 h 12817031"/>
              <a:gd name="connsiteX3" fmla="*/ 1187907 w 15916939"/>
              <a:gd name="connsiteY3" fmla="*/ 7662944 h 12817031"/>
              <a:gd name="connsiteX4" fmla="*/ 711599 w 15916939"/>
              <a:gd name="connsiteY4" fmla="*/ 8177400 h 12817031"/>
              <a:gd name="connsiteX5" fmla="*/ 311500 w 15916939"/>
              <a:gd name="connsiteY5" fmla="*/ 8958612 h 12817031"/>
              <a:gd name="connsiteX6" fmla="*/ 6663 w 15916939"/>
              <a:gd name="connsiteY6" fmla="*/ 9511176 h 12817031"/>
              <a:gd name="connsiteX7" fmla="*/ 197186 w 15916939"/>
              <a:gd name="connsiteY7" fmla="*/ 10349549 h 12817031"/>
              <a:gd name="connsiteX8" fmla="*/ 673494 w 15916939"/>
              <a:gd name="connsiteY8" fmla="*/ 10597250 h 12817031"/>
              <a:gd name="connsiteX9" fmla="*/ 749703 w 15916939"/>
              <a:gd name="connsiteY9" fmla="*/ 11245084 h 12817031"/>
              <a:gd name="connsiteX10" fmla="*/ 998620 w 15916939"/>
              <a:gd name="connsiteY10" fmla="*/ 11273140 h 12817031"/>
              <a:gd name="connsiteX11" fmla="*/ 1160555 w 15916939"/>
              <a:gd name="connsiteY11" fmla="*/ 11460537 h 12817031"/>
              <a:gd name="connsiteX12" fmla="*/ 1191007 w 15916939"/>
              <a:gd name="connsiteY12" fmla="*/ 11788118 h 12817031"/>
              <a:gd name="connsiteX13" fmla="*/ 1495844 w 15916939"/>
              <a:gd name="connsiteY13" fmla="*/ 11892916 h 12817031"/>
              <a:gd name="connsiteX14" fmla="*/ 1705420 w 15916939"/>
              <a:gd name="connsiteY14" fmla="*/ 12817031 h 12817031"/>
              <a:gd name="connsiteX15" fmla="*/ 2543722 w 15916939"/>
              <a:gd name="connsiteY15" fmla="*/ 12502642 h 12817031"/>
              <a:gd name="connsiteX16" fmla="*/ 2305567 w 15916939"/>
              <a:gd name="connsiteY16" fmla="*/ 11416570 h 12817031"/>
              <a:gd name="connsiteX17" fmla="*/ 2400829 w 15916939"/>
              <a:gd name="connsiteY17" fmla="*/ 10873531 h 12817031"/>
              <a:gd name="connsiteX18" fmla="*/ 2905716 w 15916939"/>
              <a:gd name="connsiteY18" fmla="*/ 10406708 h 12817031"/>
              <a:gd name="connsiteX19" fmla="*/ 3195876 w 15916939"/>
              <a:gd name="connsiteY19" fmla="*/ 10288766 h 12817031"/>
              <a:gd name="connsiteX20" fmla="*/ 2779857 w 15916939"/>
              <a:gd name="connsiteY20" fmla="*/ 9869603 h 12817031"/>
              <a:gd name="connsiteX21" fmla="*/ 2983019 w 15916939"/>
              <a:gd name="connsiteY21" fmla="*/ 9272586 h 12817031"/>
              <a:gd name="connsiteX22" fmla="*/ 3624409 w 15916939"/>
              <a:gd name="connsiteY22" fmla="*/ 8888361 h 12817031"/>
              <a:gd name="connsiteX23" fmla="*/ 3570395 w 15916939"/>
              <a:gd name="connsiteY23" fmla="*/ 8535932 h 12817031"/>
              <a:gd name="connsiteX24" fmla="*/ 4027639 w 15916939"/>
              <a:gd name="connsiteY24" fmla="*/ 8459746 h 12817031"/>
              <a:gd name="connsiteX25" fmla="*/ 4503877 w 15916939"/>
              <a:gd name="connsiteY25" fmla="*/ 8040579 h 12817031"/>
              <a:gd name="connsiteX26" fmla="*/ 4837237 w 15916939"/>
              <a:gd name="connsiteY26" fmla="*/ 7783314 h 12817031"/>
              <a:gd name="connsiteX27" fmla="*/ 5570705 w 15916939"/>
              <a:gd name="connsiteY27" fmla="*/ 7840422 h 12817031"/>
              <a:gd name="connsiteX28" fmla="*/ 7075788 w 15916939"/>
              <a:gd name="connsiteY28" fmla="*/ 6239893 h 12817031"/>
              <a:gd name="connsiteX29" fmla="*/ 7475835 w 15916939"/>
              <a:gd name="connsiteY29" fmla="*/ 6125500 h 12817031"/>
              <a:gd name="connsiteX30" fmla="*/ 8040316 w 15916939"/>
              <a:gd name="connsiteY30" fmla="*/ 5538432 h 12817031"/>
              <a:gd name="connsiteX31" fmla="*/ 8599878 w 15916939"/>
              <a:gd name="connsiteY31" fmla="*/ 5163223 h 12817031"/>
              <a:gd name="connsiteX32" fmla="*/ 9638201 w 15916939"/>
              <a:gd name="connsiteY32" fmla="*/ 4191386 h 12817031"/>
              <a:gd name="connsiteX33" fmla="*/ 10326595 w 15916939"/>
              <a:gd name="connsiteY33" fmla="*/ 3728308 h 12817031"/>
              <a:gd name="connsiteX34" fmla="*/ 11390973 w 15916939"/>
              <a:gd name="connsiteY34" fmla="*/ 3362405 h 12817031"/>
              <a:gd name="connsiteX35" fmla="*/ 12610250 w 15916939"/>
              <a:gd name="connsiteY35" fmla="*/ 3590855 h 12817031"/>
              <a:gd name="connsiteX36" fmla="*/ 13345185 w 15916939"/>
              <a:gd name="connsiteY36" fmla="*/ 3820399 h 12817031"/>
              <a:gd name="connsiteX37" fmla="*/ 14488255 w 15916939"/>
              <a:gd name="connsiteY37" fmla="*/ 3630030 h 12817031"/>
              <a:gd name="connsiteX38" fmla="*/ 15345369 w 15916939"/>
              <a:gd name="connsiteY38" fmla="*/ 4068406 h 12817031"/>
              <a:gd name="connsiteX39" fmla="*/ 15878760 w 15916939"/>
              <a:gd name="connsiteY39" fmla="*/ 4220909 h 12817031"/>
              <a:gd name="connsiteX40" fmla="*/ 15916939 w 15916939"/>
              <a:gd name="connsiteY40" fmla="*/ 3725723 h 12817031"/>
              <a:gd name="connsiteX41" fmla="*/ 14689577 w 15916939"/>
              <a:gd name="connsiteY41" fmla="*/ 3213850 h 12817031"/>
              <a:gd name="connsiteX42" fmla="*/ 13326007 w 15916939"/>
              <a:gd name="connsiteY42" fmla="*/ 3039770 h 12817031"/>
              <a:gd name="connsiteX43" fmla="*/ 12411609 w 15916939"/>
              <a:gd name="connsiteY43" fmla="*/ 3001930 h 12817031"/>
              <a:gd name="connsiteX44" fmla="*/ 11276591 w 15916939"/>
              <a:gd name="connsiteY44" fmla="*/ 2067325 h 12817031"/>
              <a:gd name="connsiteX45" fmla="*/ 11019470 w 15916939"/>
              <a:gd name="connsiteY45" fmla="*/ 1343280 h 12817031"/>
              <a:gd name="connsiteX46" fmla="*/ 11343445 w 15916939"/>
              <a:gd name="connsiteY46" fmla="*/ 0 h 12817031"/>
              <a:gd name="connsiteX47" fmla="*/ 9666895 w 15916939"/>
              <a:gd name="connsiteY47" fmla="*/ 123908 h 12817031"/>
              <a:gd name="connsiteX48" fmla="*/ 8371367 w 15916939"/>
              <a:gd name="connsiteY48" fmla="*/ 533596 h 12817031"/>
              <a:gd name="connsiteX49" fmla="*/ 6389981 w 15916939"/>
              <a:gd name="connsiteY49" fmla="*/ 400195 h 12817031"/>
              <a:gd name="connsiteX50" fmla="*/ 5580323 w 15916939"/>
              <a:gd name="connsiteY50" fmla="*/ 266767 h 12817031"/>
              <a:gd name="connsiteX51" fmla="*/ 5589918 w 15916939"/>
              <a:gd name="connsiteY51" fmla="*/ 866951 h 12817031"/>
              <a:gd name="connsiteX52" fmla="*/ 4818368 w 15916939"/>
              <a:gd name="connsiteY52" fmla="*/ 1009795 h 12817031"/>
              <a:gd name="connsiteX53" fmla="*/ 4561204 w 15916939"/>
              <a:gd name="connsiteY53" fmla="*/ 1686180 h 12817031"/>
              <a:gd name="connsiteX54" fmla="*/ 4704128 w 15916939"/>
              <a:gd name="connsiteY54" fmla="*/ 2400638 h 12817031"/>
              <a:gd name="connsiteX55" fmla="*/ 4519973 w 15916939"/>
              <a:gd name="connsiteY55" fmla="*/ 3343735 h 12817031"/>
              <a:gd name="connsiteX56" fmla="*/ 4269156 w 15916939"/>
              <a:gd name="connsiteY56" fmla="*/ 3880392 h 12817031"/>
              <a:gd name="connsiteX57" fmla="*/ 2960947 w 15916939"/>
              <a:gd name="connsiteY57" fmla="*/ 4791772 h 12817031"/>
              <a:gd name="connsiteX58" fmla="*/ 2567229 w 15916939"/>
              <a:gd name="connsiteY58" fmla="*/ 5484015 h 12817031"/>
              <a:gd name="connsiteX59" fmla="*/ 2618093 w 15916939"/>
              <a:gd name="connsiteY59" fmla="*/ 6335081 h 12817031"/>
              <a:gd name="connsiteX0" fmla="*/ 2618093 w 15916939"/>
              <a:gd name="connsiteY0" fmla="*/ 6335081 h 12817031"/>
              <a:gd name="connsiteX1" fmla="*/ 2249935 w 15916939"/>
              <a:gd name="connsiteY1" fmla="*/ 6341455 h 12817031"/>
              <a:gd name="connsiteX2" fmla="*/ 1621170 w 15916939"/>
              <a:gd name="connsiteY2" fmla="*/ 7141674 h 12817031"/>
              <a:gd name="connsiteX3" fmla="*/ 1187907 w 15916939"/>
              <a:gd name="connsiteY3" fmla="*/ 7662944 h 12817031"/>
              <a:gd name="connsiteX4" fmla="*/ 711599 w 15916939"/>
              <a:gd name="connsiteY4" fmla="*/ 8177400 h 12817031"/>
              <a:gd name="connsiteX5" fmla="*/ 311500 w 15916939"/>
              <a:gd name="connsiteY5" fmla="*/ 8958612 h 12817031"/>
              <a:gd name="connsiteX6" fmla="*/ 6663 w 15916939"/>
              <a:gd name="connsiteY6" fmla="*/ 9511176 h 12817031"/>
              <a:gd name="connsiteX7" fmla="*/ 197186 w 15916939"/>
              <a:gd name="connsiteY7" fmla="*/ 10349549 h 12817031"/>
              <a:gd name="connsiteX8" fmla="*/ 673494 w 15916939"/>
              <a:gd name="connsiteY8" fmla="*/ 10597250 h 12817031"/>
              <a:gd name="connsiteX9" fmla="*/ 749703 w 15916939"/>
              <a:gd name="connsiteY9" fmla="*/ 11245084 h 12817031"/>
              <a:gd name="connsiteX10" fmla="*/ 998620 w 15916939"/>
              <a:gd name="connsiteY10" fmla="*/ 11273140 h 12817031"/>
              <a:gd name="connsiteX11" fmla="*/ 1160555 w 15916939"/>
              <a:gd name="connsiteY11" fmla="*/ 11460537 h 12817031"/>
              <a:gd name="connsiteX12" fmla="*/ 1191007 w 15916939"/>
              <a:gd name="connsiteY12" fmla="*/ 11788118 h 12817031"/>
              <a:gd name="connsiteX13" fmla="*/ 1495844 w 15916939"/>
              <a:gd name="connsiteY13" fmla="*/ 11892916 h 12817031"/>
              <a:gd name="connsiteX14" fmla="*/ 1705420 w 15916939"/>
              <a:gd name="connsiteY14" fmla="*/ 12817031 h 12817031"/>
              <a:gd name="connsiteX15" fmla="*/ 2543722 w 15916939"/>
              <a:gd name="connsiteY15" fmla="*/ 12502642 h 12817031"/>
              <a:gd name="connsiteX16" fmla="*/ 2305567 w 15916939"/>
              <a:gd name="connsiteY16" fmla="*/ 11416570 h 12817031"/>
              <a:gd name="connsiteX17" fmla="*/ 2400829 w 15916939"/>
              <a:gd name="connsiteY17" fmla="*/ 10873531 h 12817031"/>
              <a:gd name="connsiteX18" fmla="*/ 2905716 w 15916939"/>
              <a:gd name="connsiteY18" fmla="*/ 10406708 h 12817031"/>
              <a:gd name="connsiteX19" fmla="*/ 3195876 w 15916939"/>
              <a:gd name="connsiteY19" fmla="*/ 10288766 h 12817031"/>
              <a:gd name="connsiteX20" fmla="*/ 2779857 w 15916939"/>
              <a:gd name="connsiteY20" fmla="*/ 9869603 h 12817031"/>
              <a:gd name="connsiteX21" fmla="*/ 2983019 w 15916939"/>
              <a:gd name="connsiteY21" fmla="*/ 9272586 h 12817031"/>
              <a:gd name="connsiteX22" fmla="*/ 3624409 w 15916939"/>
              <a:gd name="connsiteY22" fmla="*/ 8888361 h 12817031"/>
              <a:gd name="connsiteX23" fmla="*/ 3570395 w 15916939"/>
              <a:gd name="connsiteY23" fmla="*/ 8535932 h 12817031"/>
              <a:gd name="connsiteX24" fmla="*/ 4027639 w 15916939"/>
              <a:gd name="connsiteY24" fmla="*/ 8459746 h 12817031"/>
              <a:gd name="connsiteX25" fmla="*/ 4503877 w 15916939"/>
              <a:gd name="connsiteY25" fmla="*/ 8040579 h 12817031"/>
              <a:gd name="connsiteX26" fmla="*/ 4837237 w 15916939"/>
              <a:gd name="connsiteY26" fmla="*/ 7783314 h 12817031"/>
              <a:gd name="connsiteX27" fmla="*/ 5570705 w 15916939"/>
              <a:gd name="connsiteY27" fmla="*/ 7840422 h 12817031"/>
              <a:gd name="connsiteX28" fmla="*/ 7075788 w 15916939"/>
              <a:gd name="connsiteY28" fmla="*/ 6239893 h 12817031"/>
              <a:gd name="connsiteX29" fmla="*/ 7475835 w 15916939"/>
              <a:gd name="connsiteY29" fmla="*/ 6125500 h 12817031"/>
              <a:gd name="connsiteX30" fmla="*/ 8040316 w 15916939"/>
              <a:gd name="connsiteY30" fmla="*/ 5538432 h 12817031"/>
              <a:gd name="connsiteX31" fmla="*/ 8599878 w 15916939"/>
              <a:gd name="connsiteY31" fmla="*/ 5163223 h 12817031"/>
              <a:gd name="connsiteX32" fmla="*/ 9638201 w 15916939"/>
              <a:gd name="connsiteY32" fmla="*/ 4191386 h 12817031"/>
              <a:gd name="connsiteX33" fmla="*/ 10326595 w 15916939"/>
              <a:gd name="connsiteY33" fmla="*/ 3728308 h 12817031"/>
              <a:gd name="connsiteX34" fmla="*/ 11390973 w 15916939"/>
              <a:gd name="connsiteY34" fmla="*/ 3362405 h 12817031"/>
              <a:gd name="connsiteX35" fmla="*/ 12610250 w 15916939"/>
              <a:gd name="connsiteY35" fmla="*/ 3590855 h 12817031"/>
              <a:gd name="connsiteX36" fmla="*/ 13345185 w 15916939"/>
              <a:gd name="connsiteY36" fmla="*/ 3820399 h 12817031"/>
              <a:gd name="connsiteX37" fmla="*/ 14488255 w 15916939"/>
              <a:gd name="connsiteY37" fmla="*/ 3630030 h 12817031"/>
              <a:gd name="connsiteX38" fmla="*/ 15345369 w 15916939"/>
              <a:gd name="connsiteY38" fmla="*/ 4068406 h 12817031"/>
              <a:gd name="connsiteX39" fmla="*/ 15878760 w 15916939"/>
              <a:gd name="connsiteY39" fmla="*/ 4220909 h 12817031"/>
              <a:gd name="connsiteX40" fmla="*/ 15916939 w 15916939"/>
              <a:gd name="connsiteY40" fmla="*/ 3725723 h 12817031"/>
              <a:gd name="connsiteX41" fmla="*/ 14689577 w 15916939"/>
              <a:gd name="connsiteY41" fmla="*/ 3213850 h 12817031"/>
              <a:gd name="connsiteX42" fmla="*/ 13326007 w 15916939"/>
              <a:gd name="connsiteY42" fmla="*/ 3039770 h 12817031"/>
              <a:gd name="connsiteX43" fmla="*/ 12411609 w 15916939"/>
              <a:gd name="connsiteY43" fmla="*/ 3001930 h 12817031"/>
              <a:gd name="connsiteX44" fmla="*/ 11276591 w 15916939"/>
              <a:gd name="connsiteY44" fmla="*/ 2067325 h 12817031"/>
              <a:gd name="connsiteX45" fmla="*/ 11019470 w 15916939"/>
              <a:gd name="connsiteY45" fmla="*/ 1343280 h 12817031"/>
              <a:gd name="connsiteX46" fmla="*/ 11343445 w 15916939"/>
              <a:gd name="connsiteY46" fmla="*/ 0 h 12817031"/>
              <a:gd name="connsiteX47" fmla="*/ 9666895 w 15916939"/>
              <a:gd name="connsiteY47" fmla="*/ 123908 h 12817031"/>
              <a:gd name="connsiteX48" fmla="*/ 8371367 w 15916939"/>
              <a:gd name="connsiteY48" fmla="*/ 533596 h 12817031"/>
              <a:gd name="connsiteX49" fmla="*/ 6389981 w 15916939"/>
              <a:gd name="connsiteY49" fmla="*/ 400195 h 12817031"/>
              <a:gd name="connsiteX50" fmla="*/ 5580323 w 15916939"/>
              <a:gd name="connsiteY50" fmla="*/ 266767 h 12817031"/>
              <a:gd name="connsiteX51" fmla="*/ 5532761 w 15916939"/>
              <a:gd name="connsiteY51" fmla="*/ 771681 h 12817031"/>
              <a:gd name="connsiteX52" fmla="*/ 4818368 w 15916939"/>
              <a:gd name="connsiteY52" fmla="*/ 1009795 h 12817031"/>
              <a:gd name="connsiteX53" fmla="*/ 4561204 w 15916939"/>
              <a:gd name="connsiteY53" fmla="*/ 1686180 h 12817031"/>
              <a:gd name="connsiteX54" fmla="*/ 4704128 w 15916939"/>
              <a:gd name="connsiteY54" fmla="*/ 2400638 h 12817031"/>
              <a:gd name="connsiteX55" fmla="*/ 4519973 w 15916939"/>
              <a:gd name="connsiteY55" fmla="*/ 3343735 h 12817031"/>
              <a:gd name="connsiteX56" fmla="*/ 4269156 w 15916939"/>
              <a:gd name="connsiteY56" fmla="*/ 3880392 h 12817031"/>
              <a:gd name="connsiteX57" fmla="*/ 2960947 w 15916939"/>
              <a:gd name="connsiteY57" fmla="*/ 4791772 h 12817031"/>
              <a:gd name="connsiteX58" fmla="*/ 2567229 w 15916939"/>
              <a:gd name="connsiteY58" fmla="*/ 5484015 h 12817031"/>
              <a:gd name="connsiteX59" fmla="*/ 2618093 w 15916939"/>
              <a:gd name="connsiteY59" fmla="*/ 6335081 h 12817031"/>
              <a:gd name="connsiteX0" fmla="*/ 2618093 w 15916939"/>
              <a:gd name="connsiteY0" fmla="*/ 6335081 h 12817031"/>
              <a:gd name="connsiteX1" fmla="*/ 2249935 w 15916939"/>
              <a:gd name="connsiteY1" fmla="*/ 6341455 h 12817031"/>
              <a:gd name="connsiteX2" fmla="*/ 1621170 w 15916939"/>
              <a:gd name="connsiteY2" fmla="*/ 7141674 h 12817031"/>
              <a:gd name="connsiteX3" fmla="*/ 1187907 w 15916939"/>
              <a:gd name="connsiteY3" fmla="*/ 7662944 h 12817031"/>
              <a:gd name="connsiteX4" fmla="*/ 711599 w 15916939"/>
              <a:gd name="connsiteY4" fmla="*/ 8177400 h 12817031"/>
              <a:gd name="connsiteX5" fmla="*/ 311500 w 15916939"/>
              <a:gd name="connsiteY5" fmla="*/ 8958612 h 12817031"/>
              <a:gd name="connsiteX6" fmla="*/ 6663 w 15916939"/>
              <a:gd name="connsiteY6" fmla="*/ 9511176 h 12817031"/>
              <a:gd name="connsiteX7" fmla="*/ 197186 w 15916939"/>
              <a:gd name="connsiteY7" fmla="*/ 10349549 h 12817031"/>
              <a:gd name="connsiteX8" fmla="*/ 673494 w 15916939"/>
              <a:gd name="connsiteY8" fmla="*/ 10597250 h 12817031"/>
              <a:gd name="connsiteX9" fmla="*/ 749703 w 15916939"/>
              <a:gd name="connsiteY9" fmla="*/ 11245084 h 12817031"/>
              <a:gd name="connsiteX10" fmla="*/ 998620 w 15916939"/>
              <a:gd name="connsiteY10" fmla="*/ 11273140 h 12817031"/>
              <a:gd name="connsiteX11" fmla="*/ 1160555 w 15916939"/>
              <a:gd name="connsiteY11" fmla="*/ 11460537 h 12817031"/>
              <a:gd name="connsiteX12" fmla="*/ 1191007 w 15916939"/>
              <a:gd name="connsiteY12" fmla="*/ 11788118 h 12817031"/>
              <a:gd name="connsiteX13" fmla="*/ 1495844 w 15916939"/>
              <a:gd name="connsiteY13" fmla="*/ 11892916 h 12817031"/>
              <a:gd name="connsiteX14" fmla="*/ 1705420 w 15916939"/>
              <a:gd name="connsiteY14" fmla="*/ 12817031 h 12817031"/>
              <a:gd name="connsiteX15" fmla="*/ 2543722 w 15916939"/>
              <a:gd name="connsiteY15" fmla="*/ 12502642 h 12817031"/>
              <a:gd name="connsiteX16" fmla="*/ 2305567 w 15916939"/>
              <a:gd name="connsiteY16" fmla="*/ 11416570 h 12817031"/>
              <a:gd name="connsiteX17" fmla="*/ 2400829 w 15916939"/>
              <a:gd name="connsiteY17" fmla="*/ 10873531 h 12817031"/>
              <a:gd name="connsiteX18" fmla="*/ 2905716 w 15916939"/>
              <a:gd name="connsiteY18" fmla="*/ 10406708 h 12817031"/>
              <a:gd name="connsiteX19" fmla="*/ 3195876 w 15916939"/>
              <a:gd name="connsiteY19" fmla="*/ 10288766 h 12817031"/>
              <a:gd name="connsiteX20" fmla="*/ 2779857 w 15916939"/>
              <a:gd name="connsiteY20" fmla="*/ 9869603 h 12817031"/>
              <a:gd name="connsiteX21" fmla="*/ 2983019 w 15916939"/>
              <a:gd name="connsiteY21" fmla="*/ 9272586 h 12817031"/>
              <a:gd name="connsiteX22" fmla="*/ 3624409 w 15916939"/>
              <a:gd name="connsiteY22" fmla="*/ 8888361 h 12817031"/>
              <a:gd name="connsiteX23" fmla="*/ 3570395 w 15916939"/>
              <a:gd name="connsiteY23" fmla="*/ 8535932 h 12817031"/>
              <a:gd name="connsiteX24" fmla="*/ 4027639 w 15916939"/>
              <a:gd name="connsiteY24" fmla="*/ 8459746 h 12817031"/>
              <a:gd name="connsiteX25" fmla="*/ 4503877 w 15916939"/>
              <a:gd name="connsiteY25" fmla="*/ 8040579 h 12817031"/>
              <a:gd name="connsiteX26" fmla="*/ 4837237 w 15916939"/>
              <a:gd name="connsiteY26" fmla="*/ 7783314 h 12817031"/>
              <a:gd name="connsiteX27" fmla="*/ 5570705 w 15916939"/>
              <a:gd name="connsiteY27" fmla="*/ 7840422 h 12817031"/>
              <a:gd name="connsiteX28" fmla="*/ 7075788 w 15916939"/>
              <a:gd name="connsiteY28" fmla="*/ 6239893 h 12817031"/>
              <a:gd name="connsiteX29" fmla="*/ 7475835 w 15916939"/>
              <a:gd name="connsiteY29" fmla="*/ 6125500 h 12817031"/>
              <a:gd name="connsiteX30" fmla="*/ 8040316 w 15916939"/>
              <a:gd name="connsiteY30" fmla="*/ 5538432 h 12817031"/>
              <a:gd name="connsiteX31" fmla="*/ 8599878 w 15916939"/>
              <a:gd name="connsiteY31" fmla="*/ 5163223 h 12817031"/>
              <a:gd name="connsiteX32" fmla="*/ 9638201 w 15916939"/>
              <a:gd name="connsiteY32" fmla="*/ 4191386 h 12817031"/>
              <a:gd name="connsiteX33" fmla="*/ 10326595 w 15916939"/>
              <a:gd name="connsiteY33" fmla="*/ 3728308 h 12817031"/>
              <a:gd name="connsiteX34" fmla="*/ 11390973 w 15916939"/>
              <a:gd name="connsiteY34" fmla="*/ 3362405 h 12817031"/>
              <a:gd name="connsiteX35" fmla="*/ 12610250 w 15916939"/>
              <a:gd name="connsiteY35" fmla="*/ 3590855 h 12817031"/>
              <a:gd name="connsiteX36" fmla="*/ 13345185 w 15916939"/>
              <a:gd name="connsiteY36" fmla="*/ 3820399 h 12817031"/>
              <a:gd name="connsiteX37" fmla="*/ 14488255 w 15916939"/>
              <a:gd name="connsiteY37" fmla="*/ 3630030 h 12817031"/>
              <a:gd name="connsiteX38" fmla="*/ 15345369 w 15916939"/>
              <a:gd name="connsiteY38" fmla="*/ 4068406 h 12817031"/>
              <a:gd name="connsiteX39" fmla="*/ 15878760 w 15916939"/>
              <a:gd name="connsiteY39" fmla="*/ 4220909 h 12817031"/>
              <a:gd name="connsiteX40" fmla="*/ 15916939 w 15916939"/>
              <a:gd name="connsiteY40" fmla="*/ 3725723 h 12817031"/>
              <a:gd name="connsiteX41" fmla="*/ 14689577 w 15916939"/>
              <a:gd name="connsiteY41" fmla="*/ 3213850 h 12817031"/>
              <a:gd name="connsiteX42" fmla="*/ 13326007 w 15916939"/>
              <a:gd name="connsiteY42" fmla="*/ 3039770 h 12817031"/>
              <a:gd name="connsiteX43" fmla="*/ 12411609 w 15916939"/>
              <a:gd name="connsiteY43" fmla="*/ 3001930 h 12817031"/>
              <a:gd name="connsiteX44" fmla="*/ 11276591 w 15916939"/>
              <a:gd name="connsiteY44" fmla="*/ 2067325 h 12817031"/>
              <a:gd name="connsiteX45" fmla="*/ 11019470 w 15916939"/>
              <a:gd name="connsiteY45" fmla="*/ 1343280 h 12817031"/>
              <a:gd name="connsiteX46" fmla="*/ 11343445 w 15916939"/>
              <a:gd name="connsiteY46" fmla="*/ 0 h 12817031"/>
              <a:gd name="connsiteX47" fmla="*/ 9666895 w 15916939"/>
              <a:gd name="connsiteY47" fmla="*/ 123908 h 12817031"/>
              <a:gd name="connsiteX48" fmla="*/ 8371367 w 15916939"/>
              <a:gd name="connsiteY48" fmla="*/ 533596 h 12817031"/>
              <a:gd name="connsiteX49" fmla="*/ 6389981 w 15916939"/>
              <a:gd name="connsiteY49" fmla="*/ 400195 h 12817031"/>
              <a:gd name="connsiteX50" fmla="*/ 5580323 w 15916939"/>
              <a:gd name="connsiteY50" fmla="*/ 266767 h 12817031"/>
              <a:gd name="connsiteX51" fmla="*/ 5532761 w 15916939"/>
              <a:gd name="connsiteY51" fmla="*/ 771681 h 12817031"/>
              <a:gd name="connsiteX52" fmla="*/ 4818368 w 15916939"/>
              <a:gd name="connsiteY52" fmla="*/ 1009795 h 12817031"/>
              <a:gd name="connsiteX53" fmla="*/ 4561204 w 15916939"/>
              <a:gd name="connsiteY53" fmla="*/ 1686180 h 12817031"/>
              <a:gd name="connsiteX54" fmla="*/ 4704128 w 15916939"/>
              <a:gd name="connsiteY54" fmla="*/ 2400638 h 12817031"/>
              <a:gd name="connsiteX55" fmla="*/ 4519973 w 15916939"/>
              <a:gd name="connsiteY55" fmla="*/ 3343735 h 12817031"/>
              <a:gd name="connsiteX56" fmla="*/ 4269156 w 15916939"/>
              <a:gd name="connsiteY56" fmla="*/ 3880392 h 12817031"/>
              <a:gd name="connsiteX57" fmla="*/ 2960947 w 15916939"/>
              <a:gd name="connsiteY57" fmla="*/ 4791772 h 12817031"/>
              <a:gd name="connsiteX58" fmla="*/ 2567229 w 15916939"/>
              <a:gd name="connsiteY58" fmla="*/ 5484015 h 12817031"/>
              <a:gd name="connsiteX59" fmla="*/ 2618093 w 15916939"/>
              <a:gd name="connsiteY59" fmla="*/ 6335081 h 12817031"/>
              <a:gd name="connsiteX0" fmla="*/ 2618093 w 15916939"/>
              <a:gd name="connsiteY0" fmla="*/ 6335081 h 12817031"/>
              <a:gd name="connsiteX1" fmla="*/ 2249935 w 15916939"/>
              <a:gd name="connsiteY1" fmla="*/ 6341455 h 12817031"/>
              <a:gd name="connsiteX2" fmla="*/ 1621170 w 15916939"/>
              <a:gd name="connsiteY2" fmla="*/ 7141674 h 12817031"/>
              <a:gd name="connsiteX3" fmla="*/ 1187907 w 15916939"/>
              <a:gd name="connsiteY3" fmla="*/ 7662944 h 12817031"/>
              <a:gd name="connsiteX4" fmla="*/ 711599 w 15916939"/>
              <a:gd name="connsiteY4" fmla="*/ 8177400 h 12817031"/>
              <a:gd name="connsiteX5" fmla="*/ 311500 w 15916939"/>
              <a:gd name="connsiteY5" fmla="*/ 8958612 h 12817031"/>
              <a:gd name="connsiteX6" fmla="*/ 6663 w 15916939"/>
              <a:gd name="connsiteY6" fmla="*/ 9511176 h 12817031"/>
              <a:gd name="connsiteX7" fmla="*/ 197186 w 15916939"/>
              <a:gd name="connsiteY7" fmla="*/ 10349549 h 12817031"/>
              <a:gd name="connsiteX8" fmla="*/ 673494 w 15916939"/>
              <a:gd name="connsiteY8" fmla="*/ 10597250 h 12817031"/>
              <a:gd name="connsiteX9" fmla="*/ 749703 w 15916939"/>
              <a:gd name="connsiteY9" fmla="*/ 11245084 h 12817031"/>
              <a:gd name="connsiteX10" fmla="*/ 998620 w 15916939"/>
              <a:gd name="connsiteY10" fmla="*/ 11273140 h 12817031"/>
              <a:gd name="connsiteX11" fmla="*/ 1160555 w 15916939"/>
              <a:gd name="connsiteY11" fmla="*/ 11460537 h 12817031"/>
              <a:gd name="connsiteX12" fmla="*/ 1191007 w 15916939"/>
              <a:gd name="connsiteY12" fmla="*/ 11788118 h 12817031"/>
              <a:gd name="connsiteX13" fmla="*/ 1495844 w 15916939"/>
              <a:gd name="connsiteY13" fmla="*/ 11892916 h 12817031"/>
              <a:gd name="connsiteX14" fmla="*/ 1705420 w 15916939"/>
              <a:gd name="connsiteY14" fmla="*/ 12817031 h 12817031"/>
              <a:gd name="connsiteX15" fmla="*/ 2543722 w 15916939"/>
              <a:gd name="connsiteY15" fmla="*/ 12502642 h 12817031"/>
              <a:gd name="connsiteX16" fmla="*/ 2305567 w 15916939"/>
              <a:gd name="connsiteY16" fmla="*/ 11416570 h 12817031"/>
              <a:gd name="connsiteX17" fmla="*/ 2400829 w 15916939"/>
              <a:gd name="connsiteY17" fmla="*/ 10873531 h 12817031"/>
              <a:gd name="connsiteX18" fmla="*/ 2905716 w 15916939"/>
              <a:gd name="connsiteY18" fmla="*/ 10406708 h 12817031"/>
              <a:gd name="connsiteX19" fmla="*/ 3195876 w 15916939"/>
              <a:gd name="connsiteY19" fmla="*/ 10288766 h 12817031"/>
              <a:gd name="connsiteX20" fmla="*/ 2779857 w 15916939"/>
              <a:gd name="connsiteY20" fmla="*/ 9869603 h 12817031"/>
              <a:gd name="connsiteX21" fmla="*/ 2983019 w 15916939"/>
              <a:gd name="connsiteY21" fmla="*/ 9272586 h 12817031"/>
              <a:gd name="connsiteX22" fmla="*/ 3624409 w 15916939"/>
              <a:gd name="connsiteY22" fmla="*/ 8888361 h 12817031"/>
              <a:gd name="connsiteX23" fmla="*/ 3570395 w 15916939"/>
              <a:gd name="connsiteY23" fmla="*/ 8535932 h 12817031"/>
              <a:gd name="connsiteX24" fmla="*/ 4027639 w 15916939"/>
              <a:gd name="connsiteY24" fmla="*/ 8459746 h 12817031"/>
              <a:gd name="connsiteX25" fmla="*/ 4503877 w 15916939"/>
              <a:gd name="connsiteY25" fmla="*/ 8040579 h 12817031"/>
              <a:gd name="connsiteX26" fmla="*/ 4837237 w 15916939"/>
              <a:gd name="connsiteY26" fmla="*/ 7783314 h 12817031"/>
              <a:gd name="connsiteX27" fmla="*/ 5570705 w 15916939"/>
              <a:gd name="connsiteY27" fmla="*/ 7840422 h 12817031"/>
              <a:gd name="connsiteX28" fmla="*/ 7075788 w 15916939"/>
              <a:gd name="connsiteY28" fmla="*/ 6239893 h 12817031"/>
              <a:gd name="connsiteX29" fmla="*/ 7475835 w 15916939"/>
              <a:gd name="connsiteY29" fmla="*/ 6125500 h 12817031"/>
              <a:gd name="connsiteX30" fmla="*/ 8040316 w 15916939"/>
              <a:gd name="connsiteY30" fmla="*/ 5538432 h 12817031"/>
              <a:gd name="connsiteX31" fmla="*/ 8599878 w 15916939"/>
              <a:gd name="connsiteY31" fmla="*/ 5163223 h 12817031"/>
              <a:gd name="connsiteX32" fmla="*/ 9638201 w 15916939"/>
              <a:gd name="connsiteY32" fmla="*/ 4191386 h 12817031"/>
              <a:gd name="connsiteX33" fmla="*/ 10326595 w 15916939"/>
              <a:gd name="connsiteY33" fmla="*/ 3728308 h 12817031"/>
              <a:gd name="connsiteX34" fmla="*/ 11390973 w 15916939"/>
              <a:gd name="connsiteY34" fmla="*/ 3362405 h 12817031"/>
              <a:gd name="connsiteX35" fmla="*/ 12610250 w 15916939"/>
              <a:gd name="connsiteY35" fmla="*/ 3590855 h 12817031"/>
              <a:gd name="connsiteX36" fmla="*/ 13345185 w 15916939"/>
              <a:gd name="connsiteY36" fmla="*/ 3820399 h 12817031"/>
              <a:gd name="connsiteX37" fmla="*/ 14488255 w 15916939"/>
              <a:gd name="connsiteY37" fmla="*/ 3630030 h 12817031"/>
              <a:gd name="connsiteX38" fmla="*/ 15345369 w 15916939"/>
              <a:gd name="connsiteY38" fmla="*/ 4068406 h 12817031"/>
              <a:gd name="connsiteX39" fmla="*/ 15878760 w 15916939"/>
              <a:gd name="connsiteY39" fmla="*/ 4220909 h 12817031"/>
              <a:gd name="connsiteX40" fmla="*/ 15916939 w 15916939"/>
              <a:gd name="connsiteY40" fmla="*/ 3725723 h 12817031"/>
              <a:gd name="connsiteX41" fmla="*/ 14689577 w 15916939"/>
              <a:gd name="connsiteY41" fmla="*/ 3213850 h 12817031"/>
              <a:gd name="connsiteX42" fmla="*/ 13326007 w 15916939"/>
              <a:gd name="connsiteY42" fmla="*/ 3039770 h 12817031"/>
              <a:gd name="connsiteX43" fmla="*/ 12411609 w 15916939"/>
              <a:gd name="connsiteY43" fmla="*/ 3001930 h 12817031"/>
              <a:gd name="connsiteX44" fmla="*/ 11276591 w 15916939"/>
              <a:gd name="connsiteY44" fmla="*/ 2067325 h 12817031"/>
              <a:gd name="connsiteX45" fmla="*/ 11019470 w 15916939"/>
              <a:gd name="connsiteY45" fmla="*/ 1343280 h 12817031"/>
              <a:gd name="connsiteX46" fmla="*/ 11343445 w 15916939"/>
              <a:gd name="connsiteY46" fmla="*/ 0 h 12817031"/>
              <a:gd name="connsiteX47" fmla="*/ 9666895 w 15916939"/>
              <a:gd name="connsiteY47" fmla="*/ 123908 h 12817031"/>
              <a:gd name="connsiteX48" fmla="*/ 8371367 w 15916939"/>
              <a:gd name="connsiteY48" fmla="*/ 533596 h 12817031"/>
              <a:gd name="connsiteX49" fmla="*/ 6389981 w 15916939"/>
              <a:gd name="connsiteY49" fmla="*/ 400195 h 12817031"/>
              <a:gd name="connsiteX50" fmla="*/ 5580323 w 15916939"/>
              <a:gd name="connsiteY50" fmla="*/ 266767 h 12817031"/>
              <a:gd name="connsiteX51" fmla="*/ 5532761 w 15916939"/>
              <a:gd name="connsiteY51" fmla="*/ 771681 h 12817031"/>
              <a:gd name="connsiteX52" fmla="*/ 4818368 w 15916939"/>
              <a:gd name="connsiteY52" fmla="*/ 1009795 h 12817031"/>
              <a:gd name="connsiteX53" fmla="*/ 4713623 w 15916939"/>
              <a:gd name="connsiteY53" fmla="*/ 1724288 h 12817031"/>
              <a:gd name="connsiteX54" fmla="*/ 4704128 w 15916939"/>
              <a:gd name="connsiteY54" fmla="*/ 2400638 h 12817031"/>
              <a:gd name="connsiteX55" fmla="*/ 4519973 w 15916939"/>
              <a:gd name="connsiteY55" fmla="*/ 3343735 h 12817031"/>
              <a:gd name="connsiteX56" fmla="*/ 4269156 w 15916939"/>
              <a:gd name="connsiteY56" fmla="*/ 3880392 h 12817031"/>
              <a:gd name="connsiteX57" fmla="*/ 2960947 w 15916939"/>
              <a:gd name="connsiteY57" fmla="*/ 4791772 h 12817031"/>
              <a:gd name="connsiteX58" fmla="*/ 2567229 w 15916939"/>
              <a:gd name="connsiteY58" fmla="*/ 5484015 h 12817031"/>
              <a:gd name="connsiteX59" fmla="*/ 2618093 w 15916939"/>
              <a:gd name="connsiteY59" fmla="*/ 6335081 h 12817031"/>
              <a:gd name="connsiteX0" fmla="*/ 2618093 w 15916939"/>
              <a:gd name="connsiteY0" fmla="*/ 6335081 h 12817031"/>
              <a:gd name="connsiteX1" fmla="*/ 2249935 w 15916939"/>
              <a:gd name="connsiteY1" fmla="*/ 6341455 h 12817031"/>
              <a:gd name="connsiteX2" fmla="*/ 1621170 w 15916939"/>
              <a:gd name="connsiteY2" fmla="*/ 7141674 h 12817031"/>
              <a:gd name="connsiteX3" fmla="*/ 1187907 w 15916939"/>
              <a:gd name="connsiteY3" fmla="*/ 7662944 h 12817031"/>
              <a:gd name="connsiteX4" fmla="*/ 711599 w 15916939"/>
              <a:gd name="connsiteY4" fmla="*/ 8177400 h 12817031"/>
              <a:gd name="connsiteX5" fmla="*/ 311500 w 15916939"/>
              <a:gd name="connsiteY5" fmla="*/ 8958612 h 12817031"/>
              <a:gd name="connsiteX6" fmla="*/ 6663 w 15916939"/>
              <a:gd name="connsiteY6" fmla="*/ 9511176 h 12817031"/>
              <a:gd name="connsiteX7" fmla="*/ 197186 w 15916939"/>
              <a:gd name="connsiteY7" fmla="*/ 10349549 h 12817031"/>
              <a:gd name="connsiteX8" fmla="*/ 673494 w 15916939"/>
              <a:gd name="connsiteY8" fmla="*/ 10597250 h 12817031"/>
              <a:gd name="connsiteX9" fmla="*/ 749703 w 15916939"/>
              <a:gd name="connsiteY9" fmla="*/ 11245084 h 12817031"/>
              <a:gd name="connsiteX10" fmla="*/ 998620 w 15916939"/>
              <a:gd name="connsiteY10" fmla="*/ 11273140 h 12817031"/>
              <a:gd name="connsiteX11" fmla="*/ 1160555 w 15916939"/>
              <a:gd name="connsiteY11" fmla="*/ 11460537 h 12817031"/>
              <a:gd name="connsiteX12" fmla="*/ 1191007 w 15916939"/>
              <a:gd name="connsiteY12" fmla="*/ 11788118 h 12817031"/>
              <a:gd name="connsiteX13" fmla="*/ 1495844 w 15916939"/>
              <a:gd name="connsiteY13" fmla="*/ 11892916 h 12817031"/>
              <a:gd name="connsiteX14" fmla="*/ 1705420 w 15916939"/>
              <a:gd name="connsiteY14" fmla="*/ 12817031 h 12817031"/>
              <a:gd name="connsiteX15" fmla="*/ 2543722 w 15916939"/>
              <a:gd name="connsiteY15" fmla="*/ 12502642 h 12817031"/>
              <a:gd name="connsiteX16" fmla="*/ 2305567 w 15916939"/>
              <a:gd name="connsiteY16" fmla="*/ 11416570 h 12817031"/>
              <a:gd name="connsiteX17" fmla="*/ 2400829 w 15916939"/>
              <a:gd name="connsiteY17" fmla="*/ 10873531 h 12817031"/>
              <a:gd name="connsiteX18" fmla="*/ 2905716 w 15916939"/>
              <a:gd name="connsiteY18" fmla="*/ 10406708 h 12817031"/>
              <a:gd name="connsiteX19" fmla="*/ 3195876 w 15916939"/>
              <a:gd name="connsiteY19" fmla="*/ 10288766 h 12817031"/>
              <a:gd name="connsiteX20" fmla="*/ 2779857 w 15916939"/>
              <a:gd name="connsiteY20" fmla="*/ 9869603 h 12817031"/>
              <a:gd name="connsiteX21" fmla="*/ 2983019 w 15916939"/>
              <a:gd name="connsiteY21" fmla="*/ 9272586 h 12817031"/>
              <a:gd name="connsiteX22" fmla="*/ 3624409 w 15916939"/>
              <a:gd name="connsiteY22" fmla="*/ 8888361 h 12817031"/>
              <a:gd name="connsiteX23" fmla="*/ 3570395 w 15916939"/>
              <a:gd name="connsiteY23" fmla="*/ 8535932 h 12817031"/>
              <a:gd name="connsiteX24" fmla="*/ 4027639 w 15916939"/>
              <a:gd name="connsiteY24" fmla="*/ 8459746 h 12817031"/>
              <a:gd name="connsiteX25" fmla="*/ 4503877 w 15916939"/>
              <a:gd name="connsiteY25" fmla="*/ 8040579 h 12817031"/>
              <a:gd name="connsiteX26" fmla="*/ 4837237 w 15916939"/>
              <a:gd name="connsiteY26" fmla="*/ 7783314 h 12817031"/>
              <a:gd name="connsiteX27" fmla="*/ 5570705 w 15916939"/>
              <a:gd name="connsiteY27" fmla="*/ 7840422 h 12817031"/>
              <a:gd name="connsiteX28" fmla="*/ 7075788 w 15916939"/>
              <a:gd name="connsiteY28" fmla="*/ 6239893 h 12817031"/>
              <a:gd name="connsiteX29" fmla="*/ 7475835 w 15916939"/>
              <a:gd name="connsiteY29" fmla="*/ 6125500 h 12817031"/>
              <a:gd name="connsiteX30" fmla="*/ 8040316 w 15916939"/>
              <a:gd name="connsiteY30" fmla="*/ 5538432 h 12817031"/>
              <a:gd name="connsiteX31" fmla="*/ 8599878 w 15916939"/>
              <a:gd name="connsiteY31" fmla="*/ 5163223 h 12817031"/>
              <a:gd name="connsiteX32" fmla="*/ 9638201 w 15916939"/>
              <a:gd name="connsiteY32" fmla="*/ 4191386 h 12817031"/>
              <a:gd name="connsiteX33" fmla="*/ 10326595 w 15916939"/>
              <a:gd name="connsiteY33" fmla="*/ 3728308 h 12817031"/>
              <a:gd name="connsiteX34" fmla="*/ 11390973 w 15916939"/>
              <a:gd name="connsiteY34" fmla="*/ 3362405 h 12817031"/>
              <a:gd name="connsiteX35" fmla="*/ 12610250 w 15916939"/>
              <a:gd name="connsiteY35" fmla="*/ 3590855 h 12817031"/>
              <a:gd name="connsiteX36" fmla="*/ 13345185 w 15916939"/>
              <a:gd name="connsiteY36" fmla="*/ 3820399 h 12817031"/>
              <a:gd name="connsiteX37" fmla="*/ 14488255 w 15916939"/>
              <a:gd name="connsiteY37" fmla="*/ 3630030 h 12817031"/>
              <a:gd name="connsiteX38" fmla="*/ 15345369 w 15916939"/>
              <a:gd name="connsiteY38" fmla="*/ 4068406 h 12817031"/>
              <a:gd name="connsiteX39" fmla="*/ 15878760 w 15916939"/>
              <a:gd name="connsiteY39" fmla="*/ 4220909 h 12817031"/>
              <a:gd name="connsiteX40" fmla="*/ 15916939 w 15916939"/>
              <a:gd name="connsiteY40" fmla="*/ 3725723 h 12817031"/>
              <a:gd name="connsiteX41" fmla="*/ 14689577 w 15916939"/>
              <a:gd name="connsiteY41" fmla="*/ 3213850 h 12817031"/>
              <a:gd name="connsiteX42" fmla="*/ 13326007 w 15916939"/>
              <a:gd name="connsiteY42" fmla="*/ 3039770 h 12817031"/>
              <a:gd name="connsiteX43" fmla="*/ 12411609 w 15916939"/>
              <a:gd name="connsiteY43" fmla="*/ 3001930 h 12817031"/>
              <a:gd name="connsiteX44" fmla="*/ 11276591 w 15916939"/>
              <a:gd name="connsiteY44" fmla="*/ 2067325 h 12817031"/>
              <a:gd name="connsiteX45" fmla="*/ 11019470 w 15916939"/>
              <a:gd name="connsiteY45" fmla="*/ 1343280 h 12817031"/>
              <a:gd name="connsiteX46" fmla="*/ 11343445 w 15916939"/>
              <a:gd name="connsiteY46" fmla="*/ 0 h 12817031"/>
              <a:gd name="connsiteX47" fmla="*/ 9666895 w 15916939"/>
              <a:gd name="connsiteY47" fmla="*/ 123908 h 12817031"/>
              <a:gd name="connsiteX48" fmla="*/ 8371367 w 15916939"/>
              <a:gd name="connsiteY48" fmla="*/ 533596 h 12817031"/>
              <a:gd name="connsiteX49" fmla="*/ 6389981 w 15916939"/>
              <a:gd name="connsiteY49" fmla="*/ 400195 h 12817031"/>
              <a:gd name="connsiteX50" fmla="*/ 5580323 w 15916939"/>
              <a:gd name="connsiteY50" fmla="*/ 266767 h 12817031"/>
              <a:gd name="connsiteX51" fmla="*/ 5532761 w 15916939"/>
              <a:gd name="connsiteY51" fmla="*/ 771681 h 12817031"/>
              <a:gd name="connsiteX52" fmla="*/ 4761211 w 15916939"/>
              <a:gd name="connsiteY52" fmla="*/ 990741 h 12817031"/>
              <a:gd name="connsiteX53" fmla="*/ 4713623 w 15916939"/>
              <a:gd name="connsiteY53" fmla="*/ 1724288 h 12817031"/>
              <a:gd name="connsiteX54" fmla="*/ 4704128 w 15916939"/>
              <a:gd name="connsiteY54" fmla="*/ 2400638 h 12817031"/>
              <a:gd name="connsiteX55" fmla="*/ 4519973 w 15916939"/>
              <a:gd name="connsiteY55" fmla="*/ 3343735 h 12817031"/>
              <a:gd name="connsiteX56" fmla="*/ 4269156 w 15916939"/>
              <a:gd name="connsiteY56" fmla="*/ 3880392 h 12817031"/>
              <a:gd name="connsiteX57" fmla="*/ 2960947 w 15916939"/>
              <a:gd name="connsiteY57" fmla="*/ 4791772 h 12817031"/>
              <a:gd name="connsiteX58" fmla="*/ 2567229 w 15916939"/>
              <a:gd name="connsiteY58" fmla="*/ 5484015 h 12817031"/>
              <a:gd name="connsiteX59" fmla="*/ 2618093 w 15916939"/>
              <a:gd name="connsiteY59" fmla="*/ 6335081 h 12817031"/>
              <a:gd name="connsiteX0" fmla="*/ 2618093 w 15916939"/>
              <a:gd name="connsiteY0" fmla="*/ 6335081 h 12817031"/>
              <a:gd name="connsiteX1" fmla="*/ 2249935 w 15916939"/>
              <a:gd name="connsiteY1" fmla="*/ 6341455 h 12817031"/>
              <a:gd name="connsiteX2" fmla="*/ 1621170 w 15916939"/>
              <a:gd name="connsiteY2" fmla="*/ 7141674 h 12817031"/>
              <a:gd name="connsiteX3" fmla="*/ 1187907 w 15916939"/>
              <a:gd name="connsiteY3" fmla="*/ 7662944 h 12817031"/>
              <a:gd name="connsiteX4" fmla="*/ 711599 w 15916939"/>
              <a:gd name="connsiteY4" fmla="*/ 8177400 h 12817031"/>
              <a:gd name="connsiteX5" fmla="*/ 311500 w 15916939"/>
              <a:gd name="connsiteY5" fmla="*/ 8958612 h 12817031"/>
              <a:gd name="connsiteX6" fmla="*/ 6663 w 15916939"/>
              <a:gd name="connsiteY6" fmla="*/ 9511176 h 12817031"/>
              <a:gd name="connsiteX7" fmla="*/ 197186 w 15916939"/>
              <a:gd name="connsiteY7" fmla="*/ 10349549 h 12817031"/>
              <a:gd name="connsiteX8" fmla="*/ 673494 w 15916939"/>
              <a:gd name="connsiteY8" fmla="*/ 10597250 h 12817031"/>
              <a:gd name="connsiteX9" fmla="*/ 749703 w 15916939"/>
              <a:gd name="connsiteY9" fmla="*/ 11245084 h 12817031"/>
              <a:gd name="connsiteX10" fmla="*/ 998620 w 15916939"/>
              <a:gd name="connsiteY10" fmla="*/ 11273140 h 12817031"/>
              <a:gd name="connsiteX11" fmla="*/ 1160555 w 15916939"/>
              <a:gd name="connsiteY11" fmla="*/ 11460537 h 12817031"/>
              <a:gd name="connsiteX12" fmla="*/ 1191007 w 15916939"/>
              <a:gd name="connsiteY12" fmla="*/ 11788118 h 12817031"/>
              <a:gd name="connsiteX13" fmla="*/ 1495844 w 15916939"/>
              <a:gd name="connsiteY13" fmla="*/ 11892916 h 12817031"/>
              <a:gd name="connsiteX14" fmla="*/ 1705420 w 15916939"/>
              <a:gd name="connsiteY14" fmla="*/ 12817031 h 12817031"/>
              <a:gd name="connsiteX15" fmla="*/ 2543722 w 15916939"/>
              <a:gd name="connsiteY15" fmla="*/ 12502642 h 12817031"/>
              <a:gd name="connsiteX16" fmla="*/ 2305567 w 15916939"/>
              <a:gd name="connsiteY16" fmla="*/ 11416570 h 12817031"/>
              <a:gd name="connsiteX17" fmla="*/ 2400829 w 15916939"/>
              <a:gd name="connsiteY17" fmla="*/ 10873531 h 12817031"/>
              <a:gd name="connsiteX18" fmla="*/ 2905716 w 15916939"/>
              <a:gd name="connsiteY18" fmla="*/ 10406708 h 12817031"/>
              <a:gd name="connsiteX19" fmla="*/ 3195876 w 15916939"/>
              <a:gd name="connsiteY19" fmla="*/ 10288766 h 12817031"/>
              <a:gd name="connsiteX20" fmla="*/ 2779857 w 15916939"/>
              <a:gd name="connsiteY20" fmla="*/ 9869603 h 12817031"/>
              <a:gd name="connsiteX21" fmla="*/ 2983019 w 15916939"/>
              <a:gd name="connsiteY21" fmla="*/ 9272586 h 12817031"/>
              <a:gd name="connsiteX22" fmla="*/ 3624409 w 15916939"/>
              <a:gd name="connsiteY22" fmla="*/ 8888361 h 12817031"/>
              <a:gd name="connsiteX23" fmla="*/ 3570395 w 15916939"/>
              <a:gd name="connsiteY23" fmla="*/ 8535932 h 12817031"/>
              <a:gd name="connsiteX24" fmla="*/ 4027639 w 15916939"/>
              <a:gd name="connsiteY24" fmla="*/ 8459746 h 12817031"/>
              <a:gd name="connsiteX25" fmla="*/ 4503877 w 15916939"/>
              <a:gd name="connsiteY25" fmla="*/ 8040579 h 12817031"/>
              <a:gd name="connsiteX26" fmla="*/ 4837237 w 15916939"/>
              <a:gd name="connsiteY26" fmla="*/ 7783314 h 12817031"/>
              <a:gd name="connsiteX27" fmla="*/ 5570705 w 15916939"/>
              <a:gd name="connsiteY27" fmla="*/ 7840422 h 12817031"/>
              <a:gd name="connsiteX28" fmla="*/ 7075788 w 15916939"/>
              <a:gd name="connsiteY28" fmla="*/ 6239893 h 12817031"/>
              <a:gd name="connsiteX29" fmla="*/ 7475835 w 15916939"/>
              <a:gd name="connsiteY29" fmla="*/ 6125500 h 12817031"/>
              <a:gd name="connsiteX30" fmla="*/ 8040316 w 15916939"/>
              <a:gd name="connsiteY30" fmla="*/ 5538432 h 12817031"/>
              <a:gd name="connsiteX31" fmla="*/ 8599878 w 15916939"/>
              <a:gd name="connsiteY31" fmla="*/ 5163223 h 12817031"/>
              <a:gd name="connsiteX32" fmla="*/ 9638201 w 15916939"/>
              <a:gd name="connsiteY32" fmla="*/ 4191386 h 12817031"/>
              <a:gd name="connsiteX33" fmla="*/ 10326595 w 15916939"/>
              <a:gd name="connsiteY33" fmla="*/ 3728308 h 12817031"/>
              <a:gd name="connsiteX34" fmla="*/ 11390973 w 15916939"/>
              <a:gd name="connsiteY34" fmla="*/ 3362405 h 12817031"/>
              <a:gd name="connsiteX35" fmla="*/ 12610250 w 15916939"/>
              <a:gd name="connsiteY35" fmla="*/ 3590855 h 12817031"/>
              <a:gd name="connsiteX36" fmla="*/ 13345185 w 15916939"/>
              <a:gd name="connsiteY36" fmla="*/ 3820399 h 12817031"/>
              <a:gd name="connsiteX37" fmla="*/ 14488255 w 15916939"/>
              <a:gd name="connsiteY37" fmla="*/ 3630030 h 12817031"/>
              <a:gd name="connsiteX38" fmla="*/ 15345369 w 15916939"/>
              <a:gd name="connsiteY38" fmla="*/ 4068406 h 12817031"/>
              <a:gd name="connsiteX39" fmla="*/ 15878760 w 15916939"/>
              <a:gd name="connsiteY39" fmla="*/ 4220909 h 12817031"/>
              <a:gd name="connsiteX40" fmla="*/ 15916939 w 15916939"/>
              <a:gd name="connsiteY40" fmla="*/ 3725723 h 12817031"/>
              <a:gd name="connsiteX41" fmla="*/ 14689577 w 15916939"/>
              <a:gd name="connsiteY41" fmla="*/ 3213850 h 12817031"/>
              <a:gd name="connsiteX42" fmla="*/ 13326007 w 15916939"/>
              <a:gd name="connsiteY42" fmla="*/ 3039770 h 12817031"/>
              <a:gd name="connsiteX43" fmla="*/ 12411609 w 15916939"/>
              <a:gd name="connsiteY43" fmla="*/ 3001930 h 12817031"/>
              <a:gd name="connsiteX44" fmla="*/ 11276591 w 15916939"/>
              <a:gd name="connsiteY44" fmla="*/ 2067325 h 12817031"/>
              <a:gd name="connsiteX45" fmla="*/ 11019470 w 15916939"/>
              <a:gd name="connsiteY45" fmla="*/ 1343280 h 12817031"/>
              <a:gd name="connsiteX46" fmla="*/ 11343445 w 15916939"/>
              <a:gd name="connsiteY46" fmla="*/ 0 h 12817031"/>
              <a:gd name="connsiteX47" fmla="*/ 9666895 w 15916939"/>
              <a:gd name="connsiteY47" fmla="*/ 123908 h 12817031"/>
              <a:gd name="connsiteX48" fmla="*/ 8371367 w 15916939"/>
              <a:gd name="connsiteY48" fmla="*/ 533596 h 12817031"/>
              <a:gd name="connsiteX49" fmla="*/ 6389981 w 15916939"/>
              <a:gd name="connsiteY49" fmla="*/ 400195 h 12817031"/>
              <a:gd name="connsiteX50" fmla="*/ 5580323 w 15916939"/>
              <a:gd name="connsiteY50" fmla="*/ 266767 h 12817031"/>
              <a:gd name="connsiteX51" fmla="*/ 5418447 w 15916939"/>
              <a:gd name="connsiteY51" fmla="*/ 771681 h 12817031"/>
              <a:gd name="connsiteX52" fmla="*/ 4761211 w 15916939"/>
              <a:gd name="connsiteY52" fmla="*/ 990741 h 12817031"/>
              <a:gd name="connsiteX53" fmla="*/ 4713623 w 15916939"/>
              <a:gd name="connsiteY53" fmla="*/ 1724288 h 12817031"/>
              <a:gd name="connsiteX54" fmla="*/ 4704128 w 15916939"/>
              <a:gd name="connsiteY54" fmla="*/ 2400638 h 12817031"/>
              <a:gd name="connsiteX55" fmla="*/ 4519973 w 15916939"/>
              <a:gd name="connsiteY55" fmla="*/ 3343735 h 12817031"/>
              <a:gd name="connsiteX56" fmla="*/ 4269156 w 15916939"/>
              <a:gd name="connsiteY56" fmla="*/ 3880392 h 12817031"/>
              <a:gd name="connsiteX57" fmla="*/ 2960947 w 15916939"/>
              <a:gd name="connsiteY57" fmla="*/ 4791772 h 12817031"/>
              <a:gd name="connsiteX58" fmla="*/ 2567229 w 15916939"/>
              <a:gd name="connsiteY58" fmla="*/ 5484015 h 12817031"/>
              <a:gd name="connsiteX59" fmla="*/ 2618093 w 15916939"/>
              <a:gd name="connsiteY59" fmla="*/ 6335081 h 12817031"/>
              <a:gd name="connsiteX0" fmla="*/ 2618093 w 15916939"/>
              <a:gd name="connsiteY0" fmla="*/ 6335081 h 12817031"/>
              <a:gd name="connsiteX1" fmla="*/ 2249935 w 15916939"/>
              <a:gd name="connsiteY1" fmla="*/ 6341455 h 12817031"/>
              <a:gd name="connsiteX2" fmla="*/ 1621170 w 15916939"/>
              <a:gd name="connsiteY2" fmla="*/ 7141674 h 12817031"/>
              <a:gd name="connsiteX3" fmla="*/ 1187907 w 15916939"/>
              <a:gd name="connsiteY3" fmla="*/ 7662944 h 12817031"/>
              <a:gd name="connsiteX4" fmla="*/ 711599 w 15916939"/>
              <a:gd name="connsiteY4" fmla="*/ 8177400 h 12817031"/>
              <a:gd name="connsiteX5" fmla="*/ 311500 w 15916939"/>
              <a:gd name="connsiteY5" fmla="*/ 8958612 h 12817031"/>
              <a:gd name="connsiteX6" fmla="*/ 6663 w 15916939"/>
              <a:gd name="connsiteY6" fmla="*/ 9511176 h 12817031"/>
              <a:gd name="connsiteX7" fmla="*/ 197186 w 15916939"/>
              <a:gd name="connsiteY7" fmla="*/ 10349549 h 12817031"/>
              <a:gd name="connsiteX8" fmla="*/ 673494 w 15916939"/>
              <a:gd name="connsiteY8" fmla="*/ 10597250 h 12817031"/>
              <a:gd name="connsiteX9" fmla="*/ 749703 w 15916939"/>
              <a:gd name="connsiteY9" fmla="*/ 11245084 h 12817031"/>
              <a:gd name="connsiteX10" fmla="*/ 998620 w 15916939"/>
              <a:gd name="connsiteY10" fmla="*/ 11273140 h 12817031"/>
              <a:gd name="connsiteX11" fmla="*/ 1160555 w 15916939"/>
              <a:gd name="connsiteY11" fmla="*/ 11460537 h 12817031"/>
              <a:gd name="connsiteX12" fmla="*/ 1191007 w 15916939"/>
              <a:gd name="connsiteY12" fmla="*/ 11788118 h 12817031"/>
              <a:gd name="connsiteX13" fmla="*/ 1495844 w 15916939"/>
              <a:gd name="connsiteY13" fmla="*/ 11892916 h 12817031"/>
              <a:gd name="connsiteX14" fmla="*/ 1705420 w 15916939"/>
              <a:gd name="connsiteY14" fmla="*/ 12817031 h 12817031"/>
              <a:gd name="connsiteX15" fmla="*/ 2543722 w 15916939"/>
              <a:gd name="connsiteY15" fmla="*/ 12502642 h 12817031"/>
              <a:gd name="connsiteX16" fmla="*/ 2305567 w 15916939"/>
              <a:gd name="connsiteY16" fmla="*/ 11416570 h 12817031"/>
              <a:gd name="connsiteX17" fmla="*/ 2400829 w 15916939"/>
              <a:gd name="connsiteY17" fmla="*/ 10873531 h 12817031"/>
              <a:gd name="connsiteX18" fmla="*/ 2905716 w 15916939"/>
              <a:gd name="connsiteY18" fmla="*/ 10406708 h 12817031"/>
              <a:gd name="connsiteX19" fmla="*/ 3195876 w 15916939"/>
              <a:gd name="connsiteY19" fmla="*/ 10288766 h 12817031"/>
              <a:gd name="connsiteX20" fmla="*/ 2779857 w 15916939"/>
              <a:gd name="connsiteY20" fmla="*/ 9869603 h 12817031"/>
              <a:gd name="connsiteX21" fmla="*/ 2983019 w 15916939"/>
              <a:gd name="connsiteY21" fmla="*/ 9272586 h 12817031"/>
              <a:gd name="connsiteX22" fmla="*/ 3624409 w 15916939"/>
              <a:gd name="connsiteY22" fmla="*/ 8888361 h 12817031"/>
              <a:gd name="connsiteX23" fmla="*/ 3570395 w 15916939"/>
              <a:gd name="connsiteY23" fmla="*/ 8535932 h 12817031"/>
              <a:gd name="connsiteX24" fmla="*/ 4027639 w 15916939"/>
              <a:gd name="connsiteY24" fmla="*/ 8459746 h 12817031"/>
              <a:gd name="connsiteX25" fmla="*/ 4503877 w 15916939"/>
              <a:gd name="connsiteY25" fmla="*/ 8040579 h 12817031"/>
              <a:gd name="connsiteX26" fmla="*/ 4837237 w 15916939"/>
              <a:gd name="connsiteY26" fmla="*/ 7783314 h 12817031"/>
              <a:gd name="connsiteX27" fmla="*/ 5570705 w 15916939"/>
              <a:gd name="connsiteY27" fmla="*/ 7840422 h 12817031"/>
              <a:gd name="connsiteX28" fmla="*/ 7075788 w 15916939"/>
              <a:gd name="connsiteY28" fmla="*/ 6239893 h 12817031"/>
              <a:gd name="connsiteX29" fmla="*/ 7475835 w 15916939"/>
              <a:gd name="connsiteY29" fmla="*/ 6125500 h 12817031"/>
              <a:gd name="connsiteX30" fmla="*/ 8040316 w 15916939"/>
              <a:gd name="connsiteY30" fmla="*/ 5538432 h 12817031"/>
              <a:gd name="connsiteX31" fmla="*/ 8599878 w 15916939"/>
              <a:gd name="connsiteY31" fmla="*/ 5163223 h 12817031"/>
              <a:gd name="connsiteX32" fmla="*/ 9638201 w 15916939"/>
              <a:gd name="connsiteY32" fmla="*/ 4191386 h 12817031"/>
              <a:gd name="connsiteX33" fmla="*/ 10326595 w 15916939"/>
              <a:gd name="connsiteY33" fmla="*/ 3728308 h 12817031"/>
              <a:gd name="connsiteX34" fmla="*/ 11390973 w 15916939"/>
              <a:gd name="connsiteY34" fmla="*/ 3362405 h 12817031"/>
              <a:gd name="connsiteX35" fmla="*/ 12610250 w 15916939"/>
              <a:gd name="connsiteY35" fmla="*/ 3590855 h 12817031"/>
              <a:gd name="connsiteX36" fmla="*/ 13345185 w 15916939"/>
              <a:gd name="connsiteY36" fmla="*/ 3820399 h 12817031"/>
              <a:gd name="connsiteX37" fmla="*/ 14488255 w 15916939"/>
              <a:gd name="connsiteY37" fmla="*/ 3630030 h 12817031"/>
              <a:gd name="connsiteX38" fmla="*/ 15345369 w 15916939"/>
              <a:gd name="connsiteY38" fmla="*/ 4068406 h 12817031"/>
              <a:gd name="connsiteX39" fmla="*/ 15878760 w 15916939"/>
              <a:gd name="connsiteY39" fmla="*/ 4220909 h 12817031"/>
              <a:gd name="connsiteX40" fmla="*/ 15916939 w 15916939"/>
              <a:gd name="connsiteY40" fmla="*/ 3725723 h 12817031"/>
              <a:gd name="connsiteX41" fmla="*/ 14689577 w 15916939"/>
              <a:gd name="connsiteY41" fmla="*/ 3213850 h 12817031"/>
              <a:gd name="connsiteX42" fmla="*/ 13326007 w 15916939"/>
              <a:gd name="connsiteY42" fmla="*/ 3039770 h 12817031"/>
              <a:gd name="connsiteX43" fmla="*/ 12411609 w 15916939"/>
              <a:gd name="connsiteY43" fmla="*/ 3001930 h 12817031"/>
              <a:gd name="connsiteX44" fmla="*/ 11276591 w 15916939"/>
              <a:gd name="connsiteY44" fmla="*/ 2067325 h 12817031"/>
              <a:gd name="connsiteX45" fmla="*/ 11019470 w 15916939"/>
              <a:gd name="connsiteY45" fmla="*/ 1343280 h 12817031"/>
              <a:gd name="connsiteX46" fmla="*/ 11343445 w 15916939"/>
              <a:gd name="connsiteY46" fmla="*/ 0 h 12817031"/>
              <a:gd name="connsiteX47" fmla="*/ 9666895 w 15916939"/>
              <a:gd name="connsiteY47" fmla="*/ 123908 h 12817031"/>
              <a:gd name="connsiteX48" fmla="*/ 8371367 w 15916939"/>
              <a:gd name="connsiteY48" fmla="*/ 533596 h 12817031"/>
              <a:gd name="connsiteX49" fmla="*/ 6389981 w 15916939"/>
              <a:gd name="connsiteY49" fmla="*/ 400195 h 12817031"/>
              <a:gd name="connsiteX50" fmla="*/ 5580323 w 15916939"/>
              <a:gd name="connsiteY50" fmla="*/ 266767 h 12817031"/>
              <a:gd name="connsiteX51" fmla="*/ 5418447 w 15916939"/>
              <a:gd name="connsiteY51" fmla="*/ 771681 h 12817031"/>
              <a:gd name="connsiteX52" fmla="*/ 4761211 w 15916939"/>
              <a:gd name="connsiteY52" fmla="*/ 990741 h 12817031"/>
              <a:gd name="connsiteX53" fmla="*/ 4683139 w 15916939"/>
              <a:gd name="connsiteY53" fmla="*/ 1297480 h 12817031"/>
              <a:gd name="connsiteX54" fmla="*/ 4704128 w 15916939"/>
              <a:gd name="connsiteY54" fmla="*/ 2400638 h 12817031"/>
              <a:gd name="connsiteX55" fmla="*/ 4519973 w 15916939"/>
              <a:gd name="connsiteY55" fmla="*/ 3343735 h 12817031"/>
              <a:gd name="connsiteX56" fmla="*/ 4269156 w 15916939"/>
              <a:gd name="connsiteY56" fmla="*/ 3880392 h 12817031"/>
              <a:gd name="connsiteX57" fmla="*/ 2960947 w 15916939"/>
              <a:gd name="connsiteY57" fmla="*/ 4791772 h 12817031"/>
              <a:gd name="connsiteX58" fmla="*/ 2567229 w 15916939"/>
              <a:gd name="connsiteY58" fmla="*/ 5484015 h 12817031"/>
              <a:gd name="connsiteX59" fmla="*/ 2618093 w 15916939"/>
              <a:gd name="connsiteY59" fmla="*/ 6335081 h 12817031"/>
              <a:gd name="connsiteX0" fmla="*/ 2618093 w 15916939"/>
              <a:gd name="connsiteY0" fmla="*/ 6335081 h 12817031"/>
              <a:gd name="connsiteX1" fmla="*/ 2249935 w 15916939"/>
              <a:gd name="connsiteY1" fmla="*/ 6341455 h 12817031"/>
              <a:gd name="connsiteX2" fmla="*/ 1621170 w 15916939"/>
              <a:gd name="connsiteY2" fmla="*/ 7141674 h 12817031"/>
              <a:gd name="connsiteX3" fmla="*/ 1187907 w 15916939"/>
              <a:gd name="connsiteY3" fmla="*/ 7662944 h 12817031"/>
              <a:gd name="connsiteX4" fmla="*/ 711599 w 15916939"/>
              <a:gd name="connsiteY4" fmla="*/ 8177400 h 12817031"/>
              <a:gd name="connsiteX5" fmla="*/ 311500 w 15916939"/>
              <a:gd name="connsiteY5" fmla="*/ 8958612 h 12817031"/>
              <a:gd name="connsiteX6" fmla="*/ 6663 w 15916939"/>
              <a:gd name="connsiteY6" fmla="*/ 9511176 h 12817031"/>
              <a:gd name="connsiteX7" fmla="*/ 197186 w 15916939"/>
              <a:gd name="connsiteY7" fmla="*/ 10349549 h 12817031"/>
              <a:gd name="connsiteX8" fmla="*/ 673494 w 15916939"/>
              <a:gd name="connsiteY8" fmla="*/ 10597250 h 12817031"/>
              <a:gd name="connsiteX9" fmla="*/ 749703 w 15916939"/>
              <a:gd name="connsiteY9" fmla="*/ 11245084 h 12817031"/>
              <a:gd name="connsiteX10" fmla="*/ 998620 w 15916939"/>
              <a:gd name="connsiteY10" fmla="*/ 11273140 h 12817031"/>
              <a:gd name="connsiteX11" fmla="*/ 1160555 w 15916939"/>
              <a:gd name="connsiteY11" fmla="*/ 11460537 h 12817031"/>
              <a:gd name="connsiteX12" fmla="*/ 1191007 w 15916939"/>
              <a:gd name="connsiteY12" fmla="*/ 11788118 h 12817031"/>
              <a:gd name="connsiteX13" fmla="*/ 1495844 w 15916939"/>
              <a:gd name="connsiteY13" fmla="*/ 11892916 h 12817031"/>
              <a:gd name="connsiteX14" fmla="*/ 1705420 w 15916939"/>
              <a:gd name="connsiteY14" fmla="*/ 12817031 h 12817031"/>
              <a:gd name="connsiteX15" fmla="*/ 2543722 w 15916939"/>
              <a:gd name="connsiteY15" fmla="*/ 12502642 h 12817031"/>
              <a:gd name="connsiteX16" fmla="*/ 2305567 w 15916939"/>
              <a:gd name="connsiteY16" fmla="*/ 11416570 h 12817031"/>
              <a:gd name="connsiteX17" fmla="*/ 2400829 w 15916939"/>
              <a:gd name="connsiteY17" fmla="*/ 10873531 h 12817031"/>
              <a:gd name="connsiteX18" fmla="*/ 2905716 w 15916939"/>
              <a:gd name="connsiteY18" fmla="*/ 10406708 h 12817031"/>
              <a:gd name="connsiteX19" fmla="*/ 3195876 w 15916939"/>
              <a:gd name="connsiteY19" fmla="*/ 10288766 h 12817031"/>
              <a:gd name="connsiteX20" fmla="*/ 2779857 w 15916939"/>
              <a:gd name="connsiteY20" fmla="*/ 9869603 h 12817031"/>
              <a:gd name="connsiteX21" fmla="*/ 2983019 w 15916939"/>
              <a:gd name="connsiteY21" fmla="*/ 9272586 h 12817031"/>
              <a:gd name="connsiteX22" fmla="*/ 3624409 w 15916939"/>
              <a:gd name="connsiteY22" fmla="*/ 8888361 h 12817031"/>
              <a:gd name="connsiteX23" fmla="*/ 3570395 w 15916939"/>
              <a:gd name="connsiteY23" fmla="*/ 8535932 h 12817031"/>
              <a:gd name="connsiteX24" fmla="*/ 4027639 w 15916939"/>
              <a:gd name="connsiteY24" fmla="*/ 8459746 h 12817031"/>
              <a:gd name="connsiteX25" fmla="*/ 4503877 w 15916939"/>
              <a:gd name="connsiteY25" fmla="*/ 8040579 h 12817031"/>
              <a:gd name="connsiteX26" fmla="*/ 4837237 w 15916939"/>
              <a:gd name="connsiteY26" fmla="*/ 7783314 h 12817031"/>
              <a:gd name="connsiteX27" fmla="*/ 5570705 w 15916939"/>
              <a:gd name="connsiteY27" fmla="*/ 7840422 h 12817031"/>
              <a:gd name="connsiteX28" fmla="*/ 7075788 w 15916939"/>
              <a:gd name="connsiteY28" fmla="*/ 6239893 h 12817031"/>
              <a:gd name="connsiteX29" fmla="*/ 7475835 w 15916939"/>
              <a:gd name="connsiteY29" fmla="*/ 6125500 h 12817031"/>
              <a:gd name="connsiteX30" fmla="*/ 8040316 w 15916939"/>
              <a:gd name="connsiteY30" fmla="*/ 5538432 h 12817031"/>
              <a:gd name="connsiteX31" fmla="*/ 8599878 w 15916939"/>
              <a:gd name="connsiteY31" fmla="*/ 5163223 h 12817031"/>
              <a:gd name="connsiteX32" fmla="*/ 9638201 w 15916939"/>
              <a:gd name="connsiteY32" fmla="*/ 4191386 h 12817031"/>
              <a:gd name="connsiteX33" fmla="*/ 10326595 w 15916939"/>
              <a:gd name="connsiteY33" fmla="*/ 3728308 h 12817031"/>
              <a:gd name="connsiteX34" fmla="*/ 11390973 w 15916939"/>
              <a:gd name="connsiteY34" fmla="*/ 3362405 h 12817031"/>
              <a:gd name="connsiteX35" fmla="*/ 12610250 w 15916939"/>
              <a:gd name="connsiteY35" fmla="*/ 3590855 h 12817031"/>
              <a:gd name="connsiteX36" fmla="*/ 13345185 w 15916939"/>
              <a:gd name="connsiteY36" fmla="*/ 3820399 h 12817031"/>
              <a:gd name="connsiteX37" fmla="*/ 14488255 w 15916939"/>
              <a:gd name="connsiteY37" fmla="*/ 3630030 h 12817031"/>
              <a:gd name="connsiteX38" fmla="*/ 15345369 w 15916939"/>
              <a:gd name="connsiteY38" fmla="*/ 4068406 h 12817031"/>
              <a:gd name="connsiteX39" fmla="*/ 15878760 w 15916939"/>
              <a:gd name="connsiteY39" fmla="*/ 4220909 h 12817031"/>
              <a:gd name="connsiteX40" fmla="*/ 15916939 w 15916939"/>
              <a:gd name="connsiteY40" fmla="*/ 3725723 h 12817031"/>
              <a:gd name="connsiteX41" fmla="*/ 14689577 w 15916939"/>
              <a:gd name="connsiteY41" fmla="*/ 3213850 h 12817031"/>
              <a:gd name="connsiteX42" fmla="*/ 13326007 w 15916939"/>
              <a:gd name="connsiteY42" fmla="*/ 3039770 h 12817031"/>
              <a:gd name="connsiteX43" fmla="*/ 12411609 w 15916939"/>
              <a:gd name="connsiteY43" fmla="*/ 3001930 h 12817031"/>
              <a:gd name="connsiteX44" fmla="*/ 11276591 w 15916939"/>
              <a:gd name="connsiteY44" fmla="*/ 2067325 h 12817031"/>
              <a:gd name="connsiteX45" fmla="*/ 11019470 w 15916939"/>
              <a:gd name="connsiteY45" fmla="*/ 1343280 h 12817031"/>
              <a:gd name="connsiteX46" fmla="*/ 11343445 w 15916939"/>
              <a:gd name="connsiteY46" fmla="*/ 0 h 12817031"/>
              <a:gd name="connsiteX47" fmla="*/ 9666895 w 15916939"/>
              <a:gd name="connsiteY47" fmla="*/ 123908 h 12817031"/>
              <a:gd name="connsiteX48" fmla="*/ 8371367 w 15916939"/>
              <a:gd name="connsiteY48" fmla="*/ 533596 h 12817031"/>
              <a:gd name="connsiteX49" fmla="*/ 6389981 w 15916939"/>
              <a:gd name="connsiteY49" fmla="*/ 400195 h 12817031"/>
              <a:gd name="connsiteX50" fmla="*/ 5580323 w 15916939"/>
              <a:gd name="connsiteY50" fmla="*/ 266767 h 12817031"/>
              <a:gd name="connsiteX51" fmla="*/ 5418447 w 15916939"/>
              <a:gd name="connsiteY51" fmla="*/ 771681 h 12817031"/>
              <a:gd name="connsiteX52" fmla="*/ 4683139 w 15916939"/>
              <a:gd name="connsiteY52" fmla="*/ 1297480 h 12817031"/>
              <a:gd name="connsiteX53" fmla="*/ 4704128 w 15916939"/>
              <a:gd name="connsiteY53" fmla="*/ 2400638 h 12817031"/>
              <a:gd name="connsiteX54" fmla="*/ 4519973 w 15916939"/>
              <a:gd name="connsiteY54" fmla="*/ 3343735 h 12817031"/>
              <a:gd name="connsiteX55" fmla="*/ 4269156 w 15916939"/>
              <a:gd name="connsiteY55" fmla="*/ 3880392 h 12817031"/>
              <a:gd name="connsiteX56" fmla="*/ 2960947 w 15916939"/>
              <a:gd name="connsiteY56" fmla="*/ 4791772 h 12817031"/>
              <a:gd name="connsiteX57" fmla="*/ 2567229 w 15916939"/>
              <a:gd name="connsiteY57" fmla="*/ 5484015 h 12817031"/>
              <a:gd name="connsiteX58" fmla="*/ 2618093 w 15916939"/>
              <a:gd name="connsiteY58" fmla="*/ 6335081 h 12817031"/>
              <a:gd name="connsiteX0" fmla="*/ 2618093 w 15916939"/>
              <a:gd name="connsiteY0" fmla="*/ 6335081 h 12817031"/>
              <a:gd name="connsiteX1" fmla="*/ 2249935 w 15916939"/>
              <a:gd name="connsiteY1" fmla="*/ 6341455 h 12817031"/>
              <a:gd name="connsiteX2" fmla="*/ 1621170 w 15916939"/>
              <a:gd name="connsiteY2" fmla="*/ 7141674 h 12817031"/>
              <a:gd name="connsiteX3" fmla="*/ 1187907 w 15916939"/>
              <a:gd name="connsiteY3" fmla="*/ 7662944 h 12817031"/>
              <a:gd name="connsiteX4" fmla="*/ 711599 w 15916939"/>
              <a:gd name="connsiteY4" fmla="*/ 8177400 h 12817031"/>
              <a:gd name="connsiteX5" fmla="*/ 311500 w 15916939"/>
              <a:gd name="connsiteY5" fmla="*/ 8958612 h 12817031"/>
              <a:gd name="connsiteX6" fmla="*/ 6663 w 15916939"/>
              <a:gd name="connsiteY6" fmla="*/ 9511176 h 12817031"/>
              <a:gd name="connsiteX7" fmla="*/ 197186 w 15916939"/>
              <a:gd name="connsiteY7" fmla="*/ 10349549 h 12817031"/>
              <a:gd name="connsiteX8" fmla="*/ 673494 w 15916939"/>
              <a:gd name="connsiteY8" fmla="*/ 10597250 h 12817031"/>
              <a:gd name="connsiteX9" fmla="*/ 749703 w 15916939"/>
              <a:gd name="connsiteY9" fmla="*/ 11245084 h 12817031"/>
              <a:gd name="connsiteX10" fmla="*/ 998620 w 15916939"/>
              <a:gd name="connsiteY10" fmla="*/ 11273140 h 12817031"/>
              <a:gd name="connsiteX11" fmla="*/ 1160555 w 15916939"/>
              <a:gd name="connsiteY11" fmla="*/ 11460537 h 12817031"/>
              <a:gd name="connsiteX12" fmla="*/ 1191007 w 15916939"/>
              <a:gd name="connsiteY12" fmla="*/ 11788118 h 12817031"/>
              <a:gd name="connsiteX13" fmla="*/ 1495844 w 15916939"/>
              <a:gd name="connsiteY13" fmla="*/ 11892916 h 12817031"/>
              <a:gd name="connsiteX14" fmla="*/ 1705420 w 15916939"/>
              <a:gd name="connsiteY14" fmla="*/ 12817031 h 12817031"/>
              <a:gd name="connsiteX15" fmla="*/ 2543722 w 15916939"/>
              <a:gd name="connsiteY15" fmla="*/ 12502642 h 12817031"/>
              <a:gd name="connsiteX16" fmla="*/ 2305567 w 15916939"/>
              <a:gd name="connsiteY16" fmla="*/ 11416570 h 12817031"/>
              <a:gd name="connsiteX17" fmla="*/ 2400829 w 15916939"/>
              <a:gd name="connsiteY17" fmla="*/ 10873531 h 12817031"/>
              <a:gd name="connsiteX18" fmla="*/ 2905716 w 15916939"/>
              <a:gd name="connsiteY18" fmla="*/ 10406708 h 12817031"/>
              <a:gd name="connsiteX19" fmla="*/ 3195876 w 15916939"/>
              <a:gd name="connsiteY19" fmla="*/ 10288766 h 12817031"/>
              <a:gd name="connsiteX20" fmla="*/ 2779857 w 15916939"/>
              <a:gd name="connsiteY20" fmla="*/ 9869603 h 12817031"/>
              <a:gd name="connsiteX21" fmla="*/ 2983019 w 15916939"/>
              <a:gd name="connsiteY21" fmla="*/ 9272586 h 12817031"/>
              <a:gd name="connsiteX22" fmla="*/ 3624409 w 15916939"/>
              <a:gd name="connsiteY22" fmla="*/ 8888361 h 12817031"/>
              <a:gd name="connsiteX23" fmla="*/ 3570395 w 15916939"/>
              <a:gd name="connsiteY23" fmla="*/ 8535932 h 12817031"/>
              <a:gd name="connsiteX24" fmla="*/ 4027639 w 15916939"/>
              <a:gd name="connsiteY24" fmla="*/ 8459746 h 12817031"/>
              <a:gd name="connsiteX25" fmla="*/ 4503877 w 15916939"/>
              <a:gd name="connsiteY25" fmla="*/ 8040579 h 12817031"/>
              <a:gd name="connsiteX26" fmla="*/ 4837237 w 15916939"/>
              <a:gd name="connsiteY26" fmla="*/ 7783314 h 12817031"/>
              <a:gd name="connsiteX27" fmla="*/ 5570705 w 15916939"/>
              <a:gd name="connsiteY27" fmla="*/ 7840422 h 12817031"/>
              <a:gd name="connsiteX28" fmla="*/ 7075788 w 15916939"/>
              <a:gd name="connsiteY28" fmla="*/ 6239893 h 12817031"/>
              <a:gd name="connsiteX29" fmla="*/ 7475835 w 15916939"/>
              <a:gd name="connsiteY29" fmla="*/ 6125500 h 12817031"/>
              <a:gd name="connsiteX30" fmla="*/ 8040316 w 15916939"/>
              <a:gd name="connsiteY30" fmla="*/ 5538432 h 12817031"/>
              <a:gd name="connsiteX31" fmla="*/ 8599878 w 15916939"/>
              <a:gd name="connsiteY31" fmla="*/ 5163223 h 12817031"/>
              <a:gd name="connsiteX32" fmla="*/ 9638201 w 15916939"/>
              <a:gd name="connsiteY32" fmla="*/ 4191386 h 12817031"/>
              <a:gd name="connsiteX33" fmla="*/ 10326595 w 15916939"/>
              <a:gd name="connsiteY33" fmla="*/ 3728308 h 12817031"/>
              <a:gd name="connsiteX34" fmla="*/ 11390973 w 15916939"/>
              <a:gd name="connsiteY34" fmla="*/ 3362405 h 12817031"/>
              <a:gd name="connsiteX35" fmla="*/ 12610250 w 15916939"/>
              <a:gd name="connsiteY35" fmla="*/ 3590855 h 12817031"/>
              <a:gd name="connsiteX36" fmla="*/ 13345185 w 15916939"/>
              <a:gd name="connsiteY36" fmla="*/ 3820399 h 12817031"/>
              <a:gd name="connsiteX37" fmla="*/ 14488255 w 15916939"/>
              <a:gd name="connsiteY37" fmla="*/ 3630030 h 12817031"/>
              <a:gd name="connsiteX38" fmla="*/ 15345369 w 15916939"/>
              <a:gd name="connsiteY38" fmla="*/ 4068406 h 12817031"/>
              <a:gd name="connsiteX39" fmla="*/ 15878760 w 15916939"/>
              <a:gd name="connsiteY39" fmla="*/ 4220909 h 12817031"/>
              <a:gd name="connsiteX40" fmla="*/ 15916939 w 15916939"/>
              <a:gd name="connsiteY40" fmla="*/ 3725723 h 12817031"/>
              <a:gd name="connsiteX41" fmla="*/ 14689577 w 15916939"/>
              <a:gd name="connsiteY41" fmla="*/ 3213850 h 12817031"/>
              <a:gd name="connsiteX42" fmla="*/ 13326007 w 15916939"/>
              <a:gd name="connsiteY42" fmla="*/ 3039770 h 12817031"/>
              <a:gd name="connsiteX43" fmla="*/ 12411609 w 15916939"/>
              <a:gd name="connsiteY43" fmla="*/ 3001930 h 12817031"/>
              <a:gd name="connsiteX44" fmla="*/ 11276591 w 15916939"/>
              <a:gd name="connsiteY44" fmla="*/ 2067325 h 12817031"/>
              <a:gd name="connsiteX45" fmla="*/ 11019470 w 15916939"/>
              <a:gd name="connsiteY45" fmla="*/ 1343280 h 12817031"/>
              <a:gd name="connsiteX46" fmla="*/ 11343445 w 15916939"/>
              <a:gd name="connsiteY46" fmla="*/ 0 h 12817031"/>
              <a:gd name="connsiteX47" fmla="*/ 9666895 w 15916939"/>
              <a:gd name="connsiteY47" fmla="*/ 123908 h 12817031"/>
              <a:gd name="connsiteX48" fmla="*/ 8371367 w 15916939"/>
              <a:gd name="connsiteY48" fmla="*/ 533596 h 12817031"/>
              <a:gd name="connsiteX49" fmla="*/ 6389981 w 15916939"/>
              <a:gd name="connsiteY49" fmla="*/ 400195 h 12817031"/>
              <a:gd name="connsiteX50" fmla="*/ 5580323 w 15916939"/>
              <a:gd name="connsiteY50" fmla="*/ 266767 h 12817031"/>
              <a:gd name="connsiteX51" fmla="*/ 4683139 w 15916939"/>
              <a:gd name="connsiteY51" fmla="*/ 1297480 h 12817031"/>
              <a:gd name="connsiteX52" fmla="*/ 4704128 w 15916939"/>
              <a:gd name="connsiteY52" fmla="*/ 2400638 h 12817031"/>
              <a:gd name="connsiteX53" fmla="*/ 4519973 w 15916939"/>
              <a:gd name="connsiteY53" fmla="*/ 3343735 h 12817031"/>
              <a:gd name="connsiteX54" fmla="*/ 4269156 w 15916939"/>
              <a:gd name="connsiteY54" fmla="*/ 3880392 h 12817031"/>
              <a:gd name="connsiteX55" fmla="*/ 2960947 w 15916939"/>
              <a:gd name="connsiteY55" fmla="*/ 4791772 h 12817031"/>
              <a:gd name="connsiteX56" fmla="*/ 2567229 w 15916939"/>
              <a:gd name="connsiteY56" fmla="*/ 5484015 h 12817031"/>
              <a:gd name="connsiteX57" fmla="*/ 2618093 w 15916939"/>
              <a:gd name="connsiteY57" fmla="*/ 6335081 h 12817031"/>
              <a:gd name="connsiteX0" fmla="*/ 2618093 w 15916939"/>
              <a:gd name="connsiteY0" fmla="*/ 6335081 h 12817031"/>
              <a:gd name="connsiteX1" fmla="*/ 2249935 w 15916939"/>
              <a:gd name="connsiteY1" fmla="*/ 6341455 h 12817031"/>
              <a:gd name="connsiteX2" fmla="*/ 1621170 w 15916939"/>
              <a:gd name="connsiteY2" fmla="*/ 7141674 h 12817031"/>
              <a:gd name="connsiteX3" fmla="*/ 1187907 w 15916939"/>
              <a:gd name="connsiteY3" fmla="*/ 7662944 h 12817031"/>
              <a:gd name="connsiteX4" fmla="*/ 711599 w 15916939"/>
              <a:gd name="connsiteY4" fmla="*/ 8177400 h 12817031"/>
              <a:gd name="connsiteX5" fmla="*/ 311500 w 15916939"/>
              <a:gd name="connsiteY5" fmla="*/ 8958612 h 12817031"/>
              <a:gd name="connsiteX6" fmla="*/ 6663 w 15916939"/>
              <a:gd name="connsiteY6" fmla="*/ 9511176 h 12817031"/>
              <a:gd name="connsiteX7" fmla="*/ 197186 w 15916939"/>
              <a:gd name="connsiteY7" fmla="*/ 10349549 h 12817031"/>
              <a:gd name="connsiteX8" fmla="*/ 673494 w 15916939"/>
              <a:gd name="connsiteY8" fmla="*/ 10597250 h 12817031"/>
              <a:gd name="connsiteX9" fmla="*/ 749703 w 15916939"/>
              <a:gd name="connsiteY9" fmla="*/ 11245084 h 12817031"/>
              <a:gd name="connsiteX10" fmla="*/ 998620 w 15916939"/>
              <a:gd name="connsiteY10" fmla="*/ 11273140 h 12817031"/>
              <a:gd name="connsiteX11" fmla="*/ 1160555 w 15916939"/>
              <a:gd name="connsiteY11" fmla="*/ 11460537 h 12817031"/>
              <a:gd name="connsiteX12" fmla="*/ 1191007 w 15916939"/>
              <a:gd name="connsiteY12" fmla="*/ 11788118 h 12817031"/>
              <a:gd name="connsiteX13" fmla="*/ 1495844 w 15916939"/>
              <a:gd name="connsiteY13" fmla="*/ 11892916 h 12817031"/>
              <a:gd name="connsiteX14" fmla="*/ 1705420 w 15916939"/>
              <a:gd name="connsiteY14" fmla="*/ 12817031 h 12817031"/>
              <a:gd name="connsiteX15" fmla="*/ 2543722 w 15916939"/>
              <a:gd name="connsiteY15" fmla="*/ 12502642 h 12817031"/>
              <a:gd name="connsiteX16" fmla="*/ 2305567 w 15916939"/>
              <a:gd name="connsiteY16" fmla="*/ 11416570 h 12817031"/>
              <a:gd name="connsiteX17" fmla="*/ 2400829 w 15916939"/>
              <a:gd name="connsiteY17" fmla="*/ 10873531 h 12817031"/>
              <a:gd name="connsiteX18" fmla="*/ 2905716 w 15916939"/>
              <a:gd name="connsiteY18" fmla="*/ 10406708 h 12817031"/>
              <a:gd name="connsiteX19" fmla="*/ 3195876 w 15916939"/>
              <a:gd name="connsiteY19" fmla="*/ 10288766 h 12817031"/>
              <a:gd name="connsiteX20" fmla="*/ 2779857 w 15916939"/>
              <a:gd name="connsiteY20" fmla="*/ 9869603 h 12817031"/>
              <a:gd name="connsiteX21" fmla="*/ 2983019 w 15916939"/>
              <a:gd name="connsiteY21" fmla="*/ 9272586 h 12817031"/>
              <a:gd name="connsiteX22" fmla="*/ 3624409 w 15916939"/>
              <a:gd name="connsiteY22" fmla="*/ 8888361 h 12817031"/>
              <a:gd name="connsiteX23" fmla="*/ 3570395 w 15916939"/>
              <a:gd name="connsiteY23" fmla="*/ 8535932 h 12817031"/>
              <a:gd name="connsiteX24" fmla="*/ 4027639 w 15916939"/>
              <a:gd name="connsiteY24" fmla="*/ 8459746 h 12817031"/>
              <a:gd name="connsiteX25" fmla="*/ 4503877 w 15916939"/>
              <a:gd name="connsiteY25" fmla="*/ 8040579 h 12817031"/>
              <a:gd name="connsiteX26" fmla="*/ 4837237 w 15916939"/>
              <a:gd name="connsiteY26" fmla="*/ 7783314 h 12817031"/>
              <a:gd name="connsiteX27" fmla="*/ 5570705 w 15916939"/>
              <a:gd name="connsiteY27" fmla="*/ 7840422 h 12817031"/>
              <a:gd name="connsiteX28" fmla="*/ 7075788 w 15916939"/>
              <a:gd name="connsiteY28" fmla="*/ 6239893 h 12817031"/>
              <a:gd name="connsiteX29" fmla="*/ 7475835 w 15916939"/>
              <a:gd name="connsiteY29" fmla="*/ 6125500 h 12817031"/>
              <a:gd name="connsiteX30" fmla="*/ 8040316 w 15916939"/>
              <a:gd name="connsiteY30" fmla="*/ 5538432 h 12817031"/>
              <a:gd name="connsiteX31" fmla="*/ 8599878 w 15916939"/>
              <a:gd name="connsiteY31" fmla="*/ 5163223 h 12817031"/>
              <a:gd name="connsiteX32" fmla="*/ 9638201 w 15916939"/>
              <a:gd name="connsiteY32" fmla="*/ 4191386 h 12817031"/>
              <a:gd name="connsiteX33" fmla="*/ 10326595 w 15916939"/>
              <a:gd name="connsiteY33" fmla="*/ 3728308 h 12817031"/>
              <a:gd name="connsiteX34" fmla="*/ 11390973 w 15916939"/>
              <a:gd name="connsiteY34" fmla="*/ 3362405 h 12817031"/>
              <a:gd name="connsiteX35" fmla="*/ 12610250 w 15916939"/>
              <a:gd name="connsiteY35" fmla="*/ 3590855 h 12817031"/>
              <a:gd name="connsiteX36" fmla="*/ 13345185 w 15916939"/>
              <a:gd name="connsiteY36" fmla="*/ 3820399 h 12817031"/>
              <a:gd name="connsiteX37" fmla="*/ 14488255 w 15916939"/>
              <a:gd name="connsiteY37" fmla="*/ 3630030 h 12817031"/>
              <a:gd name="connsiteX38" fmla="*/ 15345369 w 15916939"/>
              <a:gd name="connsiteY38" fmla="*/ 4068406 h 12817031"/>
              <a:gd name="connsiteX39" fmla="*/ 15878760 w 15916939"/>
              <a:gd name="connsiteY39" fmla="*/ 4220909 h 12817031"/>
              <a:gd name="connsiteX40" fmla="*/ 15916939 w 15916939"/>
              <a:gd name="connsiteY40" fmla="*/ 3725723 h 12817031"/>
              <a:gd name="connsiteX41" fmla="*/ 14689577 w 15916939"/>
              <a:gd name="connsiteY41" fmla="*/ 3213850 h 12817031"/>
              <a:gd name="connsiteX42" fmla="*/ 13326007 w 15916939"/>
              <a:gd name="connsiteY42" fmla="*/ 3039770 h 12817031"/>
              <a:gd name="connsiteX43" fmla="*/ 12411609 w 15916939"/>
              <a:gd name="connsiteY43" fmla="*/ 3001930 h 12817031"/>
              <a:gd name="connsiteX44" fmla="*/ 11276591 w 15916939"/>
              <a:gd name="connsiteY44" fmla="*/ 2067325 h 12817031"/>
              <a:gd name="connsiteX45" fmla="*/ 11019470 w 15916939"/>
              <a:gd name="connsiteY45" fmla="*/ 1343280 h 12817031"/>
              <a:gd name="connsiteX46" fmla="*/ 11343445 w 15916939"/>
              <a:gd name="connsiteY46" fmla="*/ 0 h 12817031"/>
              <a:gd name="connsiteX47" fmla="*/ 9666895 w 15916939"/>
              <a:gd name="connsiteY47" fmla="*/ 123908 h 12817031"/>
              <a:gd name="connsiteX48" fmla="*/ 8371367 w 15916939"/>
              <a:gd name="connsiteY48" fmla="*/ 533596 h 12817031"/>
              <a:gd name="connsiteX49" fmla="*/ 6389981 w 15916939"/>
              <a:gd name="connsiteY49" fmla="*/ 400195 h 12817031"/>
              <a:gd name="connsiteX50" fmla="*/ 4683139 w 15916939"/>
              <a:gd name="connsiteY50" fmla="*/ 1297480 h 12817031"/>
              <a:gd name="connsiteX51" fmla="*/ 4704128 w 15916939"/>
              <a:gd name="connsiteY51" fmla="*/ 2400638 h 12817031"/>
              <a:gd name="connsiteX52" fmla="*/ 4519973 w 15916939"/>
              <a:gd name="connsiteY52" fmla="*/ 3343735 h 12817031"/>
              <a:gd name="connsiteX53" fmla="*/ 4269156 w 15916939"/>
              <a:gd name="connsiteY53" fmla="*/ 3880392 h 12817031"/>
              <a:gd name="connsiteX54" fmla="*/ 2960947 w 15916939"/>
              <a:gd name="connsiteY54" fmla="*/ 4791772 h 12817031"/>
              <a:gd name="connsiteX55" fmla="*/ 2567229 w 15916939"/>
              <a:gd name="connsiteY55" fmla="*/ 5484015 h 12817031"/>
              <a:gd name="connsiteX56" fmla="*/ 2618093 w 15916939"/>
              <a:gd name="connsiteY56" fmla="*/ 6335081 h 12817031"/>
              <a:gd name="connsiteX0" fmla="*/ 2618093 w 15916939"/>
              <a:gd name="connsiteY0" fmla="*/ 6335081 h 12817031"/>
              <a:gd name="connsiteX1" fmla="*/ 2249935 w 15916939"/>
              <a:gd name="connsiteY1" fmla="*/ 6341455 h 12817031"/>
              <a:gd name="connsiteX2" fmla="*/ 1621170 w 15916939"/>
              <a:gd name="connsiteY2" fmla="*/ 7141674 h 12817031"/>
              <a:gd name="connsiteX3" fmla="*/ 1187907 w 15916939"/>
              <a:gd name="connsiteY3" fmla="*/ 7662944 h 12817031"/>
              <a:gd name="connsiteX4" fmla="*/ 711599 w 15916939"/>
              <a:gd name="connsiteY4" fmla="*/ 8177400 h 12817031"/>
              <a:gd name="connsiteX5" fmla="*/ 311500 w 15916939"/>
              <a:gd name="connsiteY5" fmla="*/ 8958612 h 12817031"/>
              <a:gd name="connsiteX6" fmla="*/ 6663 w 15916939"/>
              <a:gd name="connsiteY6" fmla="*/ 9511176 h 12817031"/>
              <a:gd name="connsiteX7" fmla="*/ 197186 w 15916939"/>
              <a:gd name="connsiteY7" fmla="*/ 10349549 h 12817031"/>
              <a:gd name="connsiteX8" fmla="*/ 673494 w 15916939"/>
              <a:gd name="connsiteY8" fmla="*/ 10597250 h 12817031"/>
              <a:gd name="connsiteX9" fmla="*/ 749703 w 15916939"/>
              <a:gd name="connsiteY9" fmla="*/ 11245084 h 12817031"/>
              <a:gd name="connsiteX10" fmla="*/ 998620 w 15916939"/>
              <a:gd name="connsiteY10" fmla="*/ 11273140 h 12817031"/>
              <a:gd name="connsiteX11" fmla="*/ 1160555 w 15916939"/>
              <a:gd name="connsiteY11" fmla="*/ 11460537 h 12817031"/>
              <a:gd name="connsiteX12" fmla="*/ 1191007 w 15916939"/>
              <a:gd name="connsiteY12" fmla="*/ 11788118 h 12817031"/>
              <a:gd name="connsiteX13" fmla="*/ 1495844 w 15916939"/>
              <a:gd name="connsiteY13" fmla="*/ 11892916 h 12817031"/>
              <a:gd name="connsiteX14" fmla="*/ 1705420 w 15916939"/>
              <a:gd name="connsiteY14" fmla="*/ 12817031 h 12817031"/>
              <a:gd name="connsiteX15" fmla="*/ 2543722 w 15916939"/>
              <a:gd name="connsiteY15" fmla="*/ 12502642 h 12817031"/>
              <a:gd name="connsiteX16" fmla="*/ 2305567 w 15916939"/>
              <a:gd name="connsiteY16" fmla="*/ 11416570 h 12817031"/>
              <a:gd name="connsiteX17" fmla="*/ 2400829 w 15916939"/>
              <a:gd name="connsiteY17" fmla="*/ 10873531 h 12817031"/>
              <a:gd name="connsiteX18" fmla="*/ 2905716 w 15916939"/>
              <a:gd name="connsiteY18" fmla="*/ 10406708 h 12817031"/>
              <a:gd name="connsiteX19" fmla="*/ 3195876 w 15916939"/>
              <a:gd name="connsiteY19" fmla="*/ 10288766 h 12817031"/>
              <a:gd name="connsiteX20" fmla="*/ 2779857 w 15916939"/>
              <a:gd name="connsiteY20" fmla="*/ 9869603 h 12817031"/>
              <a:gd name="connsiteX21" fmla="*/ 2983019 w 15916939"/>
              <a:gd name="connsiteY21" fmla="*/ 9272586 h 12817031"/>
              <a:gd name="connsiteX22" fmla="*/ 3624409 w 15916939"/>
              <a:gd name="connsiteY22" fmla="*/ 8888361 h 12817031"/>
              <a:gd name="connsiteX23" fmla="*/ 3570395 w 15916939"/>
              <a:gd name="connsiteY23" fmla="*/ 8535932 h 12817031"/>
              <a:gd name="connsiteX24" fmla="*/ 4027639 w 15916939"/>
              <a:gd name="connsiteY24" fmla="*/ 8459746 h 12817031"/>
              <a:gd name="connsiteX25" fmla="*/ 4503877 w 15916939"/>
              <a:gd name="connsiteY25" fmla="*/ 8040579 h 12817031"/>
              <a:gd name="connsiteX26" fmla="*/ 4837237 w 15916939"/>
              <a:gd name="connsiteY26" fmla="*/ 7783314 h 12817031"/>
              <a:gd name="connsiteX27" fmla="*/ 5570705 w 15916939"/>
              <a:gd name="connsiteY27" fmla="*/ 7840422 h 12817031"/>
              <a:gd name="connsiteX28" fmla="*/ 7075788 w 15916939"/>
              <a:gd name="connsiteY28" fmla="*/ 6239893 h 12817031"/>
              <a:gd name="connsiteX29" fmla="*/ 7475835 w 15916939"/>
              <a:gd name="connsiteY29" fmla="*/ 6125500 h 12817031"/>
              <a:gd name="connsiteX30" fmla="*/ 8040316 w 15916939"/>
              <a:gd name="connsiteY30" fmla="*/ 5538432 h 12817031"/>
              <a:gd name="connsiteX31" fmla="*/ 8599878 w 15916939"/>
              <a:gd name="connsiteY31" fmla="*/ 5163223 h 12817031"/>
              <a:gd name="connsiteX32" fmla="*/ 9638201 w 15916939"/>
              <a:gd name="connsiteY32" fmla="*/ 4191386 h 12817031"/>
              <a:gd name="connsiteX33" fmla="*/ 10326595 w 15916939"/>
              <a:gd name="connsiteY33" fmla="*/ 3728308 h 12817031"/>
              <a:gd name="connsiteX34" fmla="*/ 11390973 w 15916939"/>
              <a:gd name="connsiteY34" fmla="*/ 3362405 h 12817031"/>
              <a:gd name="connsiteX35" fmla="*/ 12610250 w 15916939"/>
              <a:gd name="connsiteY35" fmla="*/ 3590855 h 12817031"/>
              <a:gd name="connsiteX36" fmla="*/ 13345185 w 15916939"/>
              <a:gd name="connsiteY36" fmla="*/ 3820399 h 12817031"/>
              <a:gd name="connsiteX37" fmla="*/ 14488255 w 15916939"/>
              <a:gd name="connsiteY37" fmla="*/ 3630030 h 12817031"/>
              <a:gd name="connsiteX38" fmla="*/ 15345369 w 15916939"/>
              <a:gd name="connsiteY38" fmla="*/ 4068406 h 12817031"/>
              <a:gd name="connsiteX39" fmla="*/ 15878760 w 15916939"/>
              <a:gd name="connsiteY39" fmla="*/ 4220909 h 12817031"/>
              <a:gd name="connsiteX40" fmla="*/ 15916939 w 15916939"/>
              <a:gd name="connsiteY40" fmla="*/ 3725723 h 12817031"/>
              <a:gd name="connsiteX41" fmla="*/ 14689577 w 15916939"/>
              <a:gd name="connsiteY41" fmla="*/ 3213850 h 12817031"/>
              <a:gd name="connsiteX42" fmla="*/ 13326007 w 15916939"/>
              <a:gd name="connsiteY42" fmla="*/ 3039770 h 12817031"/>
              <a:gd name="connsiteX43" fmla="*/ 12411609 w 15916939"/>
              <a:gd name="connsiteY43" fmla="*/ 3001930 h 12817031"/>
              <a:gd name="connsiteX44" fmla="*/ 11276591 w 15916939"/>
              <a:gd name="connsiteY44" fmla="*/ 2067325 h 12817031"/>
              <a:gd name="connsiteX45" fmla="*/ 11019470 w 15916939"/>
              <a:gd name="connsiteY45" fmla="*/ 1343280 h 12817031"/>
              <a:gd name="connsiteX46" fmla="*/ 11343445 w 15916939"/>
              <a:gd name="connsiteY46" fmla="*/ 0 h 12817031"/>
              <a:gd name="connsiteX47" fmla="*/ 9666895 w 15916939"/>
              <a:gd name="connsiteY47" fmla="*/ 123908 h 12817031"/>
              <a:gd name="connsiteX48" fmla="*/ 8371367 w 15916939"/>
              <a:gd name="connsiteY48" fmla="*/ 533596 h 12817031"/>
              <a:gd name="connsiteX49" fmla="*/ 4683139 w 15916939"/>
              <a:gd name="connsiteY49" fmla="*/ 1297480 h 12817031"/>
              <a:gd name="connsiteX50" fmla="*/ 4704128 w 15916939"/>
              <a:gd name="connsiteY50" fmla="*/ 2400638 h 12817031"/>
              <a:gd name="connsiteX51" fmla="*/ 4519973 w 15916939"/>
              <a:gd name="connsiteY51" fmla="*/ 3343735 h 12817031"/>
              <a:gd name="connsiteX52" fmla="*/ 4269156 w 15916939"/>
              <a:gd name="connsiteY52" fmla="*/ 3880392 h 12817031"/>
              <a:gd name="connsiteX53" fmla="*/ 2960947 w 15916939"/>
              <a:gd name="connsiteY53" fmla="*/ 4791772 h 12817031"/>
              <a:gd name="connsiteX54" fmla="*/ 2567229 w 15916939"/>
              <a:gd name="connsiteY54" fmla="*/ 5484015 h 12817031"/>
              <a:gd name="connsiteX55" fmla="*/ 2618093 w 15916939"/>
              <a:gd name="connsiteY55" fmla="*/ 6335081 h 12817031"/>
              <a:gd name="connsiteX0" fmla="*/ 2618093 w 15916939"/>
              <a:gd name="connsiteY0" fmla="*/ 6335081 h 12817031"/>
              <a:gd name="connsiteX1" fmla="*/ 2249935 w 15916939"/>
              <a:gd name="connsiteY1" fmla="*/ 6341455 h 12817031"/>
              <a:gd name="connsiteX2" fmla="*/ 1621170 w 15916939"/>
              <a:gd name="connsiteY2" fmla="*/ 7141674 h 12817031"/>
              <a:gd name="connsiteX3" fmla="*/ 1187907 w 15916939"/>
              <a:gd name="connsiteY3" fmla="*/ 7662944 h 12817031"/>
              <a:gd name="connsiteX4" fmla="*/ 711599 w 15916939"/>
              <a:gd name="connsiteY4" fmla="*/ 8177400 h 12817031"/>
              <a:gd name="connsiteX5" fmla="*/ 311500 w 15916939"/>
              <a:gd name="connsiteY5" fmla="*/ 8958612 h 12817031"/>
              <a:gd name="connsiteX6" fmla="*/ 6663 w 15916939"/>
              <a:gd name="connsiteY6" fmla="*/ 9511176 h 12817031"/>
              <a:gd name="connsiteX7" fmla="*/ 197186 w 15916939"/>
              <a:gd name="connsiteY7" fmla="*/ 10349549 h 12817031"/>
              <a:gd name="connsiteX8" fmla="*/ 673494 w 15916939"/>
              <a:gd name="connsiteY8" fmla="*/ 10597250 h 12817031"/>
              <a:gd name="connsiteX9" fmla="*/ 749703 w 15916939"/>
              <a:gd name="connsiteY9" fmla="*/ 11245084 h 12817031"/>
              <a:gd name="connsiteX10" fmla="*/ 998620 w 15916939"/>
              <a:gd name="connsiteY10" fmla="*/ 11273140 h 12817031"/>
              <a:gd name="connsiteX11" fmla="*/ 1160555 w 15916939"/>
              <a:gd name="connsiteY11" fmla="*/ 11460537 h 12817031"/>
              <a:gd name="connsiteX12" fmla="*/ 1191007 w 15916939"/>
              <a:gd name="connsiteY12" fmla="*/ 11788118 h 12817031"/>
              <a:gd name="connsiteX13" fmla="*/ 1495844 w 15916939"/>
              <a:gd name="connsiteY13" fmla="*/ 11892916 h 12817031"/>
              <a:gd name="connsiteX14" fmla="*/ 1705420 w 15916939"/>
              <a:gd name="connsiteY14" fmla="*/ 12817031 h 12817031"/>
              <a:gd name="connsiteX15" fmla="*/ 2543722 w 15916939"/>
              <a:gd name="connsiteY15" fmla="*/ 12502642 h 12817031"/>
              <a:gd name="connsiteX16" fmla="*/ 2305567 w 15916939"/>
              <a:gd name="connsiteY16" fmla="*/ 11416570 h 12817031"/>
              <a:gd name="connsiteX17" fmla="*/ 2400829 w 15916939"/>
              <a:gd name="connsiteY17" fmla="*/ 10873531 h 12817031"/>
              <a:gd name="connsiteX18" fmla="*/ 2905716 w 15916939"/>
              <a:gd name="connsiteY18" fmla="*/ 10406708 h 12817031"/>
              <a:gd name="connsiteX19" fmla="*/ 3195876 w 15916939"/>
              <a:gd name="connsiteY19" fmla="*/ 10288766 h 12817031"/>
              <a:gd name="connsiteX20" fmla="*/ 2779857 w 15916939"/>
              <a:gd name="connsiteY20" fmla="*/ 9869603 h 12817031"/>
              <a:gd name="connsiteX21" fmla="*/ 2983019 w 15916939"/>
              <a:gd name="connsiteY21" fmla="*/ 9272586 h 12817031"/>
              <a:gd name="connsiteX22" fmla="*/ 3624409 w 15916939"/>
              <a:gd name="connsiteY22" fmla="*/ 8888361 h 12817031"/>
              <a:gd name="connsiteX23" fmla="*/ 3570395 w 15916939"/>
              <a:gd name="connsiteY23" fmla="*/ 8535932 h 12817031"/>
              <a:gd name="connsiteX24" fmla="*/ 4027639 w 15916939"/>
              <a:gd name="connsiteY24" fmla="*/ 8459746 h 12817031"/>
              <a:gd name="connsiteX25" fmla="*/ 4503877 w 15916939"/>
              <a:gd name="connsiteY25" fmla="*/ 8040579 h 12817031"/>
              <a:gd name="connsiteX26" fmla="*/ 4837237 w 15916939"/>
              <a:gd name="connsiteY26" fmla="*/ 7783314 h 12817031"/>
              <a:gd name="connsiteX27" fmla="*/ 5570705 w 15916939"/>
              <a:gd name="connsiteY27" fmla="*/ 7840422 h 12817031"/>
              <a:gd name="connsiteX28" fmla="*/ 7075788 w 15916939"/>
              <a:gd name="connsiteY28" fmla="*/ 6239893 h 12817031"/>
              <a:gd name="connsiteX29" fmla="*/ 7475835 w 15916939"/>
              <a:gd name="connsiteY29" fmla="*/ 6125500 h 12817031"/>
              <a:gd name="connsiteX30" fmla="*/ 8040316 w 15916939"/>
              <a:gd name="connsiteY30" fmla="*/ 5538432 h 12817031"/>
              <a:gd name="connsiteX31" fmla="*/ 8599878 w 15916939"/>
              <a:gd name="connsiteY31" fmla="*/ 5163223 h 12817031"/>
              <a:gd name="connsiteX32" fmla="*/ 9638201 w 15916939"/>
              <a:gd name="connsiteY32" fmla="*/ 4191386 h 12817031"/>
              <a:gd name="connsiteX33" fmla="*/ 10326595 w 15916939"/>
              <a:gd name="connsiteY33" fmla="*/ 3728308 h 12817031"/>
              <a:gd name="connsiteX34" fmla="*/ 11390973 w 15916939"/>
              <a:gd name="connsiteY34" fmla="*/ 3362405 h 12817031"/>
              <a:gd name="connsiteX35" fmla="*/ 12610250 w 15916939"/>
              <a:gd name="connsiteY35" fmla="*/ 3590855 h 12817031"/>
              <a:gd name="connsiteX36" fmla="*/ 13345185 w 15916939"/>
              <a:gd name="connsiteY36" fmla="*/ 3820399 h 12817031"/>
              <a:gd name="connsiteX37" fmla="*/ 14488255 w 15916939"/>
              <a:gd name="connsiteY37" fmla="*/ 3630030 h 12817031"/>
              <a:gd name="connsiteX38" fmla="*/ 15345369 w 15916939"/>
              <a:gd name="connsiteY38" fmla="*/ 4068406 h 12817031"/>
              <a:gd name="connsiteX39" fmla="*/ 15878760 w 15916939"/>
              <a:gd name="connsiteY39" fmla="*/ 4220909 h 12817031"/>
              <a:gd name="connsiteX40" fmla="*/ 15916939 w 15916939"/>
              <a:gd name="connsiteY40" fmla="*/ 3725723 h 12817031"/>
              <a:gd name="connsiteX41" fmla="*/ 14689577 w 15916939"/>
              <a:gd name="connsiteY41" fmla="*/ 3213850 h 12817031"/>
              <a:gd name="connsiteX42" fmla="*/ 13326007 w 15916939"/>
              <a:gd name="connsiteY42" fmla="*/ 3039770 h 12817031"/>
              <a:gd name="connsiteX43" fmla="*/ 12411609 w 15916939"/>
              <a:gd name="connsiteY43" fmla="*/ 3001930 h 12817031"/>
              <a:gd name="connsiteX44" fmla="*/ 11276591 w 15916939"/>
              <a:gd name="connsiteY44" fmla="*/ 2067325 h 12817031"/>
              <a:gd name="connsiteX45" fmla="*/ 11019470 w 15916939"/>
              <a:gd name="connsiteY45" fmla="*/ 1343280 h 12817031"/>
              <a:gd name="connsiteX46" fmla="*/ 11343445 w 15916939"/>
              <a:gd name="connsiteY46" fmla="*/ 0 h 12817031"/>
              <a:gd name="connsiteX47" fmla="*/ 9666895 w 15916939"/>
              <a:gd name="connsiteY47" fmla="*/ 123908 h 12817031"/>
              <a:gd name="connsiteX48" fmla="*/ 4683139 w 15916939"/>
              <a:gd name="connsiteY48" fmla="*/ 1297480 h 12817031"/>
              <a:gd name="connsiteX49" fmla="*/ 4704128 w 15916939"/>
              <a:gd name="connsiteY49" fmla="*/ 2400638 h 12817031"/>
              <a:gd name="connsiteX50" fmla="*/ 4519973 w 15916939"/>
              <a:gd name="connsiteY50" fmla="*/ 3343735 h 12817031"/>
              <a:gd name="connsiteX51" fmla="*/ 4269156 w 15916939"/>
              <a:gd name="connsiteY51" fmla="*/ 3880392 h 12817031"/>
              <a:gd name="connsiteX52" fmla="*/ 2960947 w 15916939"/>
              <a:gd name="connsiteY52" fmla="*/ 4791772 h 12817031"/>
              <a:gd name="connsiteX53" fmla="*/ 2567229 w 15916939"/>
              <a:gd name="connsiteY53" fmla="*/ 5484015 h 12817031"/>
              <a:gd name="connsiteX54" fmla="*/ 2618093 w 15916939"/>
              <a:gd name="connsiteY54" fmla="*/ 6335081 h 12817031"/>
              <a:gd name="connsiteX0" fmla="*/ 2618093 w 15916939"/>
              <a:gd name="connsiteY0" fmla="*/ 6335081 h 12817031"/>
              <a:gd name="connsiteX1" fmla="*/ 2249935 w 15916939"/>
              <a:gd name="connsiteY1" fmla="*/ 6341455 h 12817031"/>
              <a:gd name="connsiteX2" fmla="*/ 1621170 w 15916939"/>
              <a:gd name="connsiteY2" fmla="*/ 7141674 h 12817031"/>
              <a:gd name="connsiteX3" fmla="*/ 1187907 w 15916939"/>
              <a:gd name="connsiteY3" fmla="*/ 7662944 h 12817031"/>
              <a:gd name="connsiteX4" fmla="*/ 711599 w 15916939"/>
              <a:gd name="connsiteY4" fmla="*/ 8177400 h 12817031"/>
              <a:gd name="connsiteX5" fmla="*/ 311500 w 15916939"/>
              <a:gd name="connsiteY5" fmla="*/ 8958612 h 12817031"/>
              <a:gd name="connsiteX6" fmla="*/ 6663 w 15916939"/>
              <a:gd name="connsiteY6" fmla="*/ 9511176 h 12817031"/>
              <a:gd name="connsiteX7" fmla="*/ 197186 w 15916939"/>
              <a:gd name="connsiteY7" fmla="*/ 10349549 h 12817031"/>
              <a:gd name="connsiteX8" fmla="*/ 673494 w 15916939"/>
              <a:gd name="connsiteY8" fmla="*/ 10597250 h 12817031"/>
              <a:gd name="connsiteX9" fmla="*/ 749703 w 15916939"/>
              <a:gd name="connsiteY9" fmla="*/ 11245084 h 12817031"/>
              <a:gd name="connsiteX10" fmla="*/ 998620 w 15916939"/>
              <a:gd name="connsiteY10" fmla="*/ 11273140 h 12817031"/>
              <a:gd name="connsiteX11" fmla="*/ 1160555 w 15916939"/>
              <a:gd name="connsiteY11" fmla="*/ 11460537 h 12817031"/>
              <a:gd name="connsiteX12" fmla="*/ 1191007 w 15916939"/>
              <a:gd name="connsiteY12" fmla="*/ 11788118 h 12817031"/>
              <a:gd name="connsiteX13" fmla="*/ 1495844 w 15916939"/>
              <a:gd name="connsiteY13" fmla="*/ 11892916 h 12817031"/>
              <a:gd name="connsiteX14" fmla="*/ 1705420 w 15916939"/>
              <a:gd name="connsiteY14" fmla="*/ 12817031 h 12817031"/>
              <a:gd name="connsiteX15" fmla="*/ 2543722 w 15916939"/>
              <a:gd name="connsiteY15" fmla="*/ 12502642 h 12817031"/>
              <a:gd name="connsiteX16" fmla="*/ 2305567 w 15916939"/>
              <a:gd name="connsiteY16" fmla="*/ 11416570 h 12817031"/>
              <a:gd name="connsiteX17" fmla="*/ 2400829 w 15916939"/>
              <a:gd name="connsiteY17" fmla="*/ 10873531 h 12817031"/>
              <a:gd name="connsiteX18" fmla="*/ 2905716 w 15916939"/>
              <a:gd name="connsiteY18" fmla="*/ 10406708 h 12817031"/>
              <a:gd name="connsiteX19" fmla="*/ 3195876 w 15916939"/>
              <a:gd name="connsiteY19" fmla="*/ 10288766 h 12817031"/>
              <a:gd name="connsiteX20" fmla="*/ 2779857 w 15916939"/>
              <a:gd name="connsiteY20" fmla="*/ 9869603 h 12817031"/>
              <a:gd name="connsiteX21" fmla="*/ 2983019 w 15916939"/>
              <a:gd name="connsiteY21" fmla="*/ 9272586 h 12817031"/>
              <a:gd name="connsiteX22" fmla="*/ 3624409 w 15916939"/>
              <a:gd name="connsiteY22" fmla="*/ 8888361 h 12817031"/>
              <a:gd name="connsiteX23" fmla="*/ 3570395 w 15916939"/>
              <a:gd name="connsiteY23" fmla="*/ 8535932 h 12817031"/>
              <a:gd name="connsiteX24" fmla="*/ 4027639 w 15916939"/>
              <a:gd name="connsiteY24" fmla="*/ 8459746 h 12817031"/>
              <a:gd name="connsiteX25" fmla="*/ 4503877 w 15916939"/>
              <a:gd name="connsiteY25" fmla="*/ 8040579 h 12817031"/>
              <a:gd name="connsiteX26" fmla="*/ 4837237 w 15916939"/>
              <a:gd name="connsiteY26" fmla="*/ 7783314 h 12817031"/>
              <a:gd name="connsiteX27" fmla="*/ 5570705 w 15916939"/>
              <a:gd name="connsiteY27" fmla="*/ 7840422 h 12817031"/>
              <a:gd name="connsiteX28" fmla="*/ 7075788 w 15916939"/>
              <a:gd name="connsiteY28" fmla="*/ 6239893 h 12817031"/>
              <a:gd name="connsiteX29" fmla="*/ 7475835 w 15916939"/>
              <a:gd name="connsiteY29" fmla="*/ 6125500 h 12817031"/>
              <a:gd name="connsiteX30" fmla="*/ 8040316 w 15916939"/>
              <a:gd name="connsiteY30" fmla="*/ 5538432 h 12817031"/>
              <a:gd name="connsiteX31" fmla="*/ 8599878 w 15916939"/>
              <a:gd name="connsiteY31" fmla="*/ 5163223 h 12817031"/>
              <a:gd name="connsiteX32" fmla="*/ 9638201 w 15916939"/>
              <a:gd name="connsiteY32" fmla="*/ 4191386 h 12817031"/>
              <a:gd name="connsiteX33" fmla="*/ 10326595 w 15916939"/>
              <a:gd name="connsiteY33" fmla="*/ 3728308 h 12817031"/>
              <a:gd name="connsiteX34" fmla="*/ 11390973 w 15916939"/>
              <a:gd name="connsiteY34" fmla="*/ 3362405 h 12817031"/>
              <a:gd name="connsiteX35" fmla="*/ 12610250 w 15916939"/>
              <a:gd name="connsiteY35" fmla="*/ 3590855 h 12817031"/>
              <a:gd name="connsiteX36" fmla="*/ 13345185 w 15916939"/>
              <a:gd name="connsiteY36" fmla="*/ 3820399 h 12817031"/>
              <a:gd name="connsiteX37" fmla="*/ 14488255 w 15916939"/>
              <a:gd name="connsiteY37" fmla="*/ 3630030 h 12817031"/>
              <a:gd name="connsiteX38" fmla="*/ 15345369 w 15916939"/>
              <a:gd name="connsiteY38" fmla="*/ 4068406 h 12817031"/>
              <a:gd name="connsiteX39" fmla="*/ 15878760 w 15916939"/>
              <a:gd name="connsiteY39" fmla="*/ 4220909 h 12817031"/>
              <a:gd name="connsiteX40" fmla="*/ 15916939 w 15916939"/>
              <a:gd name="connsiteY40" fmla="*/ 3725723 h 12817031"/>
              <a:gd name="connsiteX41" fmla="*/ 14689577 w 15916939"/>
              <a:gd name="connsiteY41" fmla="*/ 3213850 h 12817031"/>
              <a:gd name="connsiteX42" fmla="*/ 13326007 w 15916939"/>
              <a:gd name="connsiteY42" fmla="*/ 3039770 h 12817031"/>
              <a:gd name="connsiteX43" fmla="*/ 12411609 w 15916939"/>
              <a:gd name="connsiteY43" fmla="*/ 3001930 h 12817031"/>
              <a:gd name="connsiteX44" fmla="*/ 11276591 w 15916939"/>
              <a:gd name="connsiteY44" fmla="*/ 2067325 h 12817031"/>
              <a:gd name="connsiteX45" fmla="*/ 11019470 w 15916939"/>
              <a:gd name="connsiteY45" fmla="*/ 1343280 h 12817031"/>
              <a:gd name="connsiteX46" fmla="*/ 11343445 w 15916939"/>
              <a:gd name="connsiteY46" fmla="*/ 0 h 12817031"/>
              <a:gd name="connsiteX47" fmla="*/ 4683139 w 15916939"/>
              <a:gd name="connsiteY47" fmla="*/ 1297480 h 12817031"/>
              <a:gd name="connsiteX48" fmla="*/ 4704128 w 15916939"/>
              <a:gd name="connsiteY48" fmla="*/ 2400638 h 12817031"/>
              <a:gd name="connsiteX49" fmla="*/ 4519973 w 15916939"/>
              <a:gd name="connsiteY49" fmla="*/ 3343735 h 12817031"/>
              <a:gd name="connsiteX50" fmla="*/ 4269156 w 15916939"/>
              <a:gd name="connsiteY50" fmla="*/ 3880392 h 12817031"/>
              <a:gd name="connsiteX51" fmla="*/ 2960947 w 15916939"/>
              <a:gd name="connsiteY51" fmla="*/ 4791772 h 12817031"/>
              <a:gd name="connsiteX52" fmla="*/ 2567229 w 15916939"/>
              <a:gd name="connsiteY52" fmla="*/ 5484015 h 12817031"/>
              <a:gd name="connsiteX53" fmla="*/ 2618093 w 15916939"/>
              <a:gd name="connsiteY53" fmla="*/ 6335081 h 12817031"/>
              <a:gd name="connsiteX0" fmla="*/ 2618093 w 15916939"/>
              <a:gd name="connsiteY0" fmla="*/ 5037601 h 11519551"/>
              <a:gd name="connsiteX1" fmla="*/ 2249935 w 15916939"/>
              <a:gd name="connsiteY1" fmla="*/ 5043975 h 11519551"/>
              <a:gd name="connsiteX2" fmla="*/ 1621170 w 15916939"/>
              <a:gd name="connsiteY2" fmla="*/ 5844194 h 11519551"/>
              <a:gd name="connsiteX3" fmla="*/ 1187907 w 15916939"/>
              <a:gd name="connsiteY3" fmla="*/ 6365464 h 11519551"/>
              <a:gd name="connsiteX4" fmla="*/ 711599 w 15916939"/>
              <a:gd name="connsiteY4" fmla="*/ 6879920 h 11519551"/>
              <a:gd name="connsiteX5" fmla="*/ 311500 w 15916939"/>
              <a:gd name="connsiteY5" fmla="*/ 7661132 h 11519551"/>
              <a:gd name="connsiteX6" fmla="*/ 6663 w 15916939"/>
              <a:gd name="connsiteY6" fmla="*/ 8213696 h 11519551"/>
              <a:gd name="connsiteX7" fmla="*/ 197186 w 15916939"/>
              <a:gd name="connsiteY7" fmla="*/ 9052069 h 11519551"/>
              <a:gd name="connsiteX8" fmla="*/ 673494 w 15916939"/>
              <a:gd name="connsiteY8" fmla="*/ 9299770 h 11519551"/>
              <a:gd name="connsiteX9" fmla="*/ 749703 w 15916939"/>
              <a:gd name="connsiteY9" fmla="*/ 9947604 h 11519551"/>
              <a:gd name="connsiteX10" fmla="*/ 998620 w 15916939"/>
              <a:gd name="connsiteY10" fmla="*/ 9975660 h 11519551"/>
              <a:gd name="connsiteX11" fmla="*/ 1160555 w 15916939"/>
              <a:gd name="connsiteY11" fmla="*/ 10163057 h 11519551"/>
              <a:gd name="connsiteX12" fmla="*/ 1191007 w 15916939"/>
              <a:gd name="connsiteY12" fmla="*/ 10490638 h 11519551"/>
              <a:gd name="connsiteX13" fmla="*/ 1495844 w 15916939"/>
              <a:gd name="connsiteY13" fmla="*/ 10595436 h 11519551"/>
              <a:gd name="connsiteX14" fmla="*/ 1705420 w 15916939"/>
              <a:gd name="connsiteY14" fmla="*/ 11519551 h 11519551"/>
              <a:gd name="connsiteX15" fmla="*/ 2543722 w 15916939"/>
              <a:gd name="connsiteY15" fmla="*/ 11205162 h 11519551"/>
              <a:gd name="connsiteX16" fmla="*/ 2305567 w 15916939"/>
              <a:gd name="connsiteY16" fmla="*/ 10119090 h 11519551"/>
              <a:gd name="connsiteX17" fmla="*/ 2400829 w 15916939"/>
              <a:gd name="connsiteY17" fmla="*/ 9576051 h 11519551"/>
              <a:gd name="connsiteX18" fmla="*/ 2905716 w 15916939"/>
              <a:gd name="connsiteY18" fmla="*/ 9109228 h 11519551"/>
              <a:gd name="connsiteX19" fmla="*/ 3195876 w 15916939"/>
              <a:gd name="connsiteY19" fmla="*/ 8991286 h 11519551"/>
              <a:gd name="connsiteX20" fmla="*/ 2779857 w 15916939"/>
              <a:gd name="connsiteY20" fmla="*/ 8572123 h 11519551"/>
              <a:gd name="connsiteX21" fmla="*/ 2983019 w 15916939"/>
              <a:gd name="connsiteY21" fmla="*/ 7975106 h 11519551"/>
              <a:gd name="connsiteX22" fmla="*/ 3624409 w 15916939"/>
              <a:gd name="connsiteY22" fmla="*/ 7590881 h 11519551"/>
              <a:gd name="connsiteX23" fmla="*/ 3570395 w 15916939"/>
              <a:gd name="connsiteY23" fmla="*/ 7238452 h 11519551"/>
              <a:gd name="connsiteX24" fmla="*/ 4027639 w 15916939"/>
              <a:gd name="connsiteY24" fmla="*/ 7162266 h 11519551"/>
              <a:gd name="connsiteX25" fmla="*/ 4503877 w 15916939"/>
              <a:gd name="connsiteY25" fmla="*/ 6743099 h 11519551"/>
              <a:gd name="connsiteX26" fmla="*/ 4837237 w 15916939"/>
              <a:gd name="connsiteY26" fmla="*/ 6485834 h 11519551"/>
              <a:gd name="connsiteX27" fmla="*/ 5570705 w 15916939"/>
              <a:gd name="connsiteY27" fmla="*/ 6542942 h 11519551"/>
              <a:gd name="connsiteX28" fmla="*/ 7075788 w 15916939"/>
              <a:gd name="connsiteY28" fmla="*/ 4942413 h 11519551"/>
              <a:gd name="connsiteX29" fmla="*/ 7475835 w 15916939"/>
              <a:gd name="connsiteY29" fmla="*/ 4828020 h 11519551"/>
              <a:gd name="connsiteX30" fmla="*/ 8040316 w 15916939"/>
              <a:gd name="connsiteY30" fmla="*/ 4240952 h 11519551"/>
              <a:gd name="connsiteX31" fmla="*/ 8599878 w 15916939"/>
              <a:gd name="connsiteY31" fmla="*/ 3865743 h 11519551"/>
              <a:gd name="connsiteX32" fmla="*/ 9638201 w 15916939"/>
              <a:gd name="connsiteY32" fmla="*/ 2893906 h 11519551"/>
              <a:gd name="connsiteX33" fmla="*/ 10326595 w 15916939"/>
              <a:gd name="connsiteY33" fmla="*/ 2430828 h 11519551"/>
              <a:gd name="connsiteX34" fmla="*/ 11390973 w 15916939"/>
              <a:gd name="connsiteY34" fmla="*/ 2064925 h 11519551"/>
              <a:gd name="connsiteX35" fmla="*/ 12610250 w 15916939"/>
              <a:gd name="connsiteY35" fmla="*/ 2293375 h 11519551"/>
              <a:gd name="connsiteX36" fmla="*/ 13345185 w 15916939"/>
              <a:gd name="connsiteY36" fmla="*/ 2522919 h 11519551"/>
              <a:gd name="connsiteX37" fmla="*/ 14488255 w 15916939"/>
              <a:gd name="connsiteY37" fmla="*/ 2332550 h 11519551"/>
              <a:gd name="connsiteX38" fmla="*/ 15345369 w 15916939"/>
              <a:gd name="connsiteY38" fmla="*/ 2770926 h 11519551"/>
              <a:gd name="connsiteX39" fmla="*/ 15878760 w 15916939"/>
              <a:gd name="connsiteY39" fmla="*/ 2923429 h 11519551"/>
              <a:gd name="connsiteX40" fmla="*/ 15916939 w 15916939"/>
              <a:gd name="connsiteY40" fmla="*/ 2428243 h 11519551"/>
              <a:gd name="connsiteX41" fmla="*/ 14689577 w 15916939"/>
              <a:gd name="connsiteY41" fmla="*/ 1916370 h 11519551"/>
              <a:gd name="connsiteX42" fmla="*/ 13326007 w 15916939"/>
              <a:gd name="connsiteY42" fmla="*/ 1742290 h 11519551"/>
              <a:gd name="connsiteX43" fmla="*/ 12411609 w 15916939"/>
              <a:gd name="connsiteY43" fmla="*/ 1704450 h 11519551"/>
              <a:gd name="connsiteX44" fmla="*/ 11276591 w 15916939"/>
              <a:gd name="connsiteY44" fmla="*/ 769845 h 11519551"/>
              <a:gd name="connsiteX45" fmla="*/ 11019470 w 15916939"/>
              <a:gd name="connsiteY45" fmla="*/ 45800 h 11519551"/>
              <a:gd name="connsiteX46" fmla="*/ 4683139 w 15916939"/>
              <a:gd name="connsiteY46" fmla="*/ 0 h 11519551"/>
              <a:gd name="connsiteX47" fmla="*/ 4704128 w 15916939"/>
              <a:gd name="connsiteY47" fmla="*/ 1103158 h 11519551"/>
              <a:gd name="connsiteX48" fmla="*/ 4519973 w 15916939"/>
              <a:gd name="connsiteY48" fmla="*/ 2046255 h 11519551"/>
              <a:gd name="connsiteX49" fmla="*/ 4269156 w 15916939"/>
              <a:gd name="connsiteY49" fmla="*/ 2582912 h 11519551"/>
              <a:gd name="connsiteX50" fmla="*/ 2960947 w 15916939"/>
              <a:gd name="connsiteY50" fmla="*/ 3494292 h 11519551"/>
              <a:gd name="connsiteX51" fmla="*/ 2567229 w 15916939"/>
              <a:gd name="connsiteY51" fmla="*/ 4186535 h 11519551"/>
              <a:gd name="connsiteX52" fmla="*/ 2618093 w 15916939"/>
              <a:gd name="connsiteY52" fmla="*/ 5037601 h 11519551"/>
              <a:gd name="connsiteX0" fmla="*/ 2618093 w 15916939"/>
              <a:gd name="connsiteY0" fmla="*/ 5037601 h 11519551"/>
              <a:gd name="connsiteX1" fmla="*/ 2249935 w 15916939"/>
              <a:gd name="connsiteY1" fmla="*/ 5043975 h 11519551"/>
              <a:gd name="connsiteX2" fmla="*/ 1621170 w 15916939"/>
              <a:gd name="connsiteY2" fmla="*/ 5844194 h 11519551"/>
              <a:gd name="connsiteX3" fmla="*/ 1187907 w 15916939"/>
              <a:gd name="connsiteY3" fmla="*/ 6365464 h 11519551"/>
              <a:gd name="connsiteX4" fmla="*/ 711599 w 15916939"/>
              <a:gd name="connsiteY4" fmla="*/ 6879920 h 11519551"/>
              <a:gd name="connsiteX5" fmla="*/ 311500 w 15916939"/>
              <a:gd name="connsiteY5" fmla="*/ 7661132 h 11519551"/>
              <a:gd name="connsiteX6" fmla="*/ 6663 w 15916939"/>
              <a:gd name="connsiteY6" fmla="*/ 8213696 h 11519551"/>
              <a:gd name="connsiteX7" fmla="*/ 197186 w 15916939"/>
              <a:gd name="connsiteY7" fmla="*/ 9052069 h 11519551"/>
              <a:gd name="connsiteX8" fmla="*/ 673494 w 15916939"/>
              <a:gd name="connsiteY8" fmla="*/ 9299770 h 11519551"/>
              <a:gd name="connsiteX9" fmla="*/ 749703 w 15916939"/>
              <a:gd name="connsiteY9" fmla="*/ 9947604 h 11519551"/>
              <a:gd name="connsiteX10" fmla="*/ 998620 w 15916939"/>
              <a:gd name="connsiteY10" fmla="*/ 9975660 h 11519551"/>
              <a:gd name="connsiteX11" fmla="*/ 1160555 w 15916939"/>
              <a:gd name="connsiteY11" fmla="*/ 10163057 h 11519551"/>
              <a:gd name="connsiteX12" fmla="*/ 1191007 w 15916939"/>
              <a:gd name="connsiteY12" fmla="*/ 10490638 h 11519551"/>
              <a:gd name="connsiteX13" fmla="*/ 1495844 w 15916939"/>
              <a:gd name="connsiteY13" fmla="*/ 10595436 h 11519551"/>
              <a:gd name="connsiteX14" fmla="*/ 1705420 w 15916939"/>
              <a:gd name="connsiteY14" fmla="*/ 11519551 h 11519551"/>
              <a:gd name="connsiteX15" fmla="*/ 2543722 w 15916939"/>
              <a:gd name="connsiteY15" fmla="*/ 11205162 h 11519551"/>
              <a:gd name="connsiteX16" fmla="*/ 2305567 w 15916939"/>
              <a:gd name="connsiteY16" fmla="*/ 10119090 h 11519551"/>
              <a:gd name="connsiteX17" fmla="*/ 2400829 w 15916939"/>
              <a:gd name="connsiteY17" fmla="*/ 9576051 h 11519551"/>
              <a:gd name="connsiteX18" fmla="*/ 2905716 w 15916939"/>
              <a:gd name="connsiteY18" fmla="*/ 9109228 h 11519551"/>
              <a:gd name="connsiteX19" fmla="*/ 3195876 w 15916939"/>
              <a:gd name="connsiteY19" fmla="*/ 8991286 h 11519551"/>
              <a:gd name="connsiteX20" fmla="*/ 2779857 w 15916939"/>
              <a:gd name="connsiteY20" fmla="*/ 8572123 h 11519551"/>
              <a:gd name="connsiteX21" fmla="*/ 2983019 w 15916939"/>
              <a:gd name="connsiteY21" fmla="*/ 7975106 h 11519551"/>
              <a:gd name="connsiteX22" fmla="*/ 3624409 w 15916939"/>
              <a:gd name="connsiteY22" fmla="*/ 7590881 h 11519551"/>
              <a:gd name="connsiteX23" fmla="*/ 3570395 w 15916939"/>
              <a:gd name="connsiteY23" fmla="*/ 7238452 h 11519551"/>
              <a:gd name="connsiteX24" fmla="*/ 4027639 w 15916939"/>
              <a:gd name="connsiteY24" fmla="*/ 7162266 h 11519551"/>
              <a:gd name="connsiteX25" fmla="*/ 4503877 w 15916939"/>
              <a:gd name="connsiteY25" fmla="*/ 6743099 h 11519551"/>
              <a:gd name="connsiteX26" fmla="*/ 4837237 w 15916939"/>
              <a:gd name="connsiteY26" fmla="*/ 6485834 h 11519551"/>
              <a:gd name="connsiteX27" fmla="*/ 5570705 w 15916939"/>
              <a:gd name="connsiteY27" fmla="*/ 6542942 h 11519551"/>
              <a:gd name="connsiteX28" fmla="*/ 7075788 w 15916939"/>
              <a:gd name="connsiteY28" fmla="*/ 4942413 h 11519551"/>
              <a:gd name="connsiteX29" fmla="*/ 7475835 w 15916939"/>
              <a:gd name="connsiteY29" fmla="*/ 4828020 h 11519551"/>
              <a:gd name="connsiteX30" fmla="*/ 8040316 w 15916939"/>
              <a:gd name="connsiteY30" fmla="*/ 4240952 h 11519551"/>
              <a:gd name="connsiteX31" fmla="*/ 8599878 w 15916939"/>
              <a:gd name="connsiteY31" fmla="*/ 3865743 h 11519551"/>
              <a:gd name="connsiteX32" fmla="*/ 9638201 w 15916939"/>
              <a:gd name="connsiteY32" fmla="*/ 2893906 h 11519551"/>
              <a:gd name="connsiteX33" fmla="*/ 10326595 w 15916939"/>
              <a:gd name="connsiteY33" fmla="*/ 2430828 h 11519551"/>
              <a:gd name="connsiteX34" fmla="*/ 11390973 w 15916939"/>
              <a:gd name="connsiteY34" fmla="*/ 2064925 h 11519551"/>
              <a:gd name="connsiteX35" fmla="*/ 12610250 w 15916939"/>
              <a:gd name="connsiteY35" fmla="*/ 2293375 h 11519551"/>
              <a:gd name="connsiteX36" fmla="*/ 13345185 w 15916939"/>
              <a:gd name="connsiteY36" fmla="*/ 2522919 h 11519551"/>
              <a:gd name="connsiteX37" fmla="*/ 14488255 w 15916939"/>
              <a:gd name="connsiteY37" fmla="*/ 2332550 h 11519551"/>
              <a:gd name="connsiteX38" fmla="*/ 15345369 w 15916939"/>
              <a:gd name="connsiteY38" fmla="*/ 2770926 h 11519551"/>
              <a:gd name="connsiteX39" fmla="*/ 15878760 w 15916939"/>
              <a:gd name="connsiteY39" fmla="*/ 2923429 h 11519551"/>
              <a:gd name="connsiteX40" fmla="*/ 15916939 w 15916939"/>
              <a:gd name="connsiteY40" fmla="*/ 2428243 h 11519551"/>
              <a:gd name="connsiteX41" fmla="*/ 14689577 w 15916939"/>
              <a:gd name="connsiteY41" fmla="*/ 1916370 h 11519551"/>
              <a:gd name="connsiteX42" fmla="*/ 13326007 w 15916939"/>
              <a:gd name="connsiteY42" fmla="*/ 1742290 h 11519551"/>
              <a:gd name="connsiteX43" fmla="*/ 12411609 w 15916939"/>
              <a:gd name="connsiteY43" fmla="*/ 1704450 h 11519551"/>
              <a:gd name="connsiteX44" fmla="*/ 11276591 w 15916939"/>
              <a:gd name="connsiteY44" fmla="*/ 769845 h 11519551"/>
              <a:gd name="connsiteX45" fmla="*/ 4683139 w 15916939"/>
              <a:gd name="connsiteY45" fmla="*/ 0 h 11519551"/>
              <a:gd name="connsiteX46" fmla="*/ 4704128 w 15916939"/>
              <a:gd name="connsiteY46" fmla="*/ 1103158 h 11519551"/>
              <a:gd name="connsiteX47" fmla="*/ 4519973 w 15916939"/>
              <a:gd name="connsiteY47" fmla="*/ 2046255 h 11519551"/>
              <a:gd name="connsiteX48" fmla="*/ 4269156 w 15916939"/>
              <a:gd name="connsiteY48" fmla="*/ 2582912 h 11519551"/>
              <a:gd name="connsiteX49" fmla="*/ 2960947 w 15916939"/>
              <a:gd name="connsiteY49" fmla="*/ 3494292 h 11519551"/>
              <a:gd name="connsiteX50" fmla="*/ 2567229 w 15916939"/>
              <a:gd name="connsiteY50" fmla="*/ 4186535 h 11519551"/>
              <a:gd name="connsiteX51" fmla="*/ 2618093 w 15916939"/>
              <a:gd name="connsiteY51" fmla="*/ 5037601 h 11519551"/>
              <a:gd name="connsiteX0" fmla="*/ 2618093 w 15916939"/>
              <a:gd name="connsiteY0" fmla="*/ 5037601 h 11519551"/>
              <a:gd name="connsiteX1" fmla="*/ 2249935 w 15916939"/>
              <a:gd name="connsiteY1" fmla="*/ 5043975 h 11519551"/>
              <a:gd name="connsiteX2" fmla="*/ 1621170 w 15916939"/>
              <a:gd name="connsiteY2" fmla="*/ 5844194 h 11519551"/>
              <a:gd name="connsiteX3" fmla="*/ 1187907 w 15916939"/>
              <a:gd name="connsiteY3" fmla="*/ 6365464 h 11519551"/>
              <a:gd name="connsiteX4" fmla="*/ 711599 w 15916939"/>
              <a:gd name="connsiteY4" fmla="*/ 6879920 h 11519551"/>
              <a:gd name="connsiteX5" fmla="*/ 311500 w 15916939"/>
              <a:gd name="connsiteY5" fmla="*/ 7661132 h 11519551"/>
              <a:gd name="connsiteX6" fmla="*/ 6663 w 15916939"/>
              <a:gd name="connsiteY6" fmla="*/ 8213696 h 11519551"/>
              <a:gd name="connsiteX7" fmla="*/ 197186 w 15916939"/>
              <a:gd name="connsiteY7" fmla="*/ 9052069 h 11519551"/>
              <a:gd name="connsiteX8" fmla="*/ 673494 w 15916939"/>
              <a:gd name="connsiteY8" fmla="*/ 9299770 h 11519551"/>
              <a:gd name="connsiteX9" fmla="*/ 749703 w 15916939"/>
              <a:gd name="connsiteY9" fmla="*/ 9947604 h 11519551"/>
              <a:gd name="connsiteX10" fmla="*/ 998620 w 15916939"/>
              <a:gd name="connsiteY10" fmla="*/ 9975660 h 11519551"/>
              <a:gd name="connsiteX11" fmla="*/ 1160555 w 15916939"/>
              <a:gd name="connsiteY11" fmla="*/ 10163057 h 11519551"/>
              <a:gd name="connsiteX12" fmla="*/ 1191007 w 15916939"/>
              <a:gd name="connsiteY12" fmla="*/ 10490638 h 11519551"/>
              <a:gd name="connsiteX13" fmla="*/ 1495844 w 15916939"/>
              <a:gd name="connsiteY13" fmla="*/ 10595436 h 11519551"/>
              <a:gd name="connsiteX14" fmla="*/ 1705420 w 15916939"/>
              <a:gd name="connsiteY14" fmla="*/ 11519551 h 11519551"/>
              <a:gd name="connsiteX15" fmla="*/ 2543722 w 15916939"/>
              <a:gd name="connsiteY15" fmla="*/ 11205162 h 11519551"/>
              <a:gd name="connsiteX16" fmla="*/ 2305567 w 15916939"/>
              <a:gd name="connsiteY16" fmla="*/ 10119090 h 11519551"/>
              <a:gd name="connsiteX17" fmla="*/ 2400829 w 15916939"/>
              <a:gd name="connsiteY17" fmla="*/ 9576051 h 11519551"/>
              <a:gd name="connsiteX18" fmla="*/ 2905716 w 15916939"/>
              <a:gd name="connsiteY18" fmla="*/ 9109228 h 11519551"/>
              <a:gd name="connsiteX19" fmla="*/ 3195876 w 15916939"/>
              <a:gd name="connsiteY19" fmla="*/ 8991286 h 11519551"/>
              <a:gd name="connsiteX20" fmla="*/ 2779857 w 15916939"/>
              <a:gd name="connsiteY20" fmla="*/ 8572123 h 11519551"/>
              <a:gd name="connsiteX21" fmla="*/ 2983019 w 15916939"/>
              <a:gd name="connsiteY21" fmla="*/ 7975106 h 11519551"/>
              <a:gd name="connsiteX22" fmla="*/ 3624409 w 15916939"/>
              <a:gd name="connsiteY22" fmla="*/ 7590881 h 11519551"/>
              <a:gd name="connsiteX23" fmla="*/ 3570395 w 15916939"/>
              <a:gd name="connsiteY23" fmla="*/ 7238452 h 11519551"/>
              <a:gd name="connsiteX24" fmla="*/ 4027639 w 15916939"/>
              <a:gd name="connsiteY24" fmla="*/ 7162266 h 11519551"/>
              <a:gd name="connsiteX25" fmla="*/ 4503877 w 15916939"/>
              <a:gd name="connsiteY25" fmla="*/ 6743099 h 11519551"/>
              <a:gd name="connsiteX26" fmla="*/ 4837237 w 15916939"/>
              <a:gd name="connsiteY26" fmla="*/ 6485834 h 11519551"/>
              <a:gd name="connsiteX27" fmla="*/ 5570705 w 15916939"/>
              <a:gd name="connsiteY27" fmla="*/ 6542942 h 11519551"/>
              <a:gd name="connsiteX28" fmla="*/ 7075788 w 15916939"/>
              <a:gd name="connsiteY28" fmla="*/ 4942413 h 11519551"/>
              <a:gd name="connsiteX29" fmla="*/ 7475835 w 15916939"/>
              <a:gd name="connsiteY29" fmla="*/ 4828020 h 11519551"/>
              <a:gd name="connsiteX30" fmla="*/ 8040316 w 15916939"/>
              <a:gd name="connsiteY30" fmla="*/ 4240952 h 11519551"/>
              <a:gd name="connsiteX31" fmla="*/ 8599878 w 15916939"/>
              <a:gd name="connsiteY31" fmla="*/ 3865743 h 11519551"/>
              <a:gd name="connsiteX32" fmla="*/ 9638201 w 15916939"/>
              <a:gd name="connsiteY32" fmla="*/ 2893906 h 11519551"/>
              <a:gd name="connsiteX33" fmla="*/ 10326595 w 15916939"/>
              <a:gd name="connsiteY33" fmla="*/ 2430828 h 11519551"/>
              <a:gd name="connsiteX34" fmla="*/ 11390973 w 15916939"/>
              <a:gd name="connsiteY34" fmla="*/ 2064925 h 11519551"/>
              <a:gd name="connsiteX35" fmla="*/ 12610250 w 15916939"/>
              <a:gd name="connsiteY35" fmla="*/ 2293375 h 11519551"/>
              <a:gd name="connsiteX36" fmla="*/ 13345185 w 15916939"/>
              <a:gd name="connsiteY36" fmla="*/ 2522919 h 11519551"/>
              <a:gd name="connsiteX37" fmla="*/ 14488255 w 15916939"/>
              <a:gd name="connsiteY37" fmla="*/ 2332550 h 11519551"/>
              <a:gd name="connsiteX38" fmla="*/ 15345369 w 15916939"/>
              <a:gd name="connsiteY38" fmla="*/ 2770926 h 11519551"/>
              <a:gd name="connsiteX39" fmla="*/ 15878760 w 15916939"/>
              <a:gd name="connsiteY39" fmla="*/ 2923429 h 11519551"/>
              <a:gd name="connsiteX40" fmla="*/ 15916939 w 15916939"/>
              <a:gd name="connsiteY40" fmla="*/ 2428243 h 11519551"/>
              <a:gd name="connsiteX41" fmla="*/ 14689577 w 15916939"/>
              <a:gd name="connsiteY41" fmla="*/ 1916370 h 11519551"/>
              <a:gd name="connsiteX42" fmla="*/ 13326007 w 15916939"/>
              <a:gd name="connsiteY42" fmla="*/ 1742290 h 11519551"/>
              <a:gd name="connsiteX43" fmla="*/ 12411609 w 15916939"/>
              <a:gd name="connsiteY43" fmla="*/ 1704450 h 11519551"/>
              <a:gd name="connsiteX44" fmla="*/ 4683139 w 15916939"/>
              <a:gd name="connsiteY44" fmla="*/ 0 h 11519551"/>
              <a:gd name="connsiteX45" fmla="*/ 4704128 w 15916939"/>
              <a:gd name="connsiteY45" fmla="*/ 1103158 h 11519551"/>
              <a:gd name="connsiteX46" fmla="*/ 4519973 w 15916939"/>
              <a:gd name="connsiteY46" fmla="*/ 2046255 h 11519551"/>
              <a:gd name="connsiteX47" fmla="*/ 4269156 w 15916939"/>
              <a:gd name="connsiteY47" fmla="*/ 2582912 h 11519551"/>
              <a:gd name="connsiteX48" fmla="*/ 2960947 w 15916939"/>
              <a:gd name="connsiteY48" fmla="*/ 3494292 h 11519551"/>
              <a:gd name="connsiteX49" fmla="*/ 2567229 w 15916939"/>
              <a:gd name="connsiteY49" fmla="*/ 4186535 h 11519551"/>
              <a:gd name="connsiteX50" fmla="*/ 2618093 w 15916939"/>
              <a:gd name="connsiteY50" fmla="*/ 5037601 h 11519551"/>
              <a:gd name="connsiteX0" fmla="*/ 2618093 w 15916939"/>
              <a:gd name="connsiteY0" fmla="*/ 5037601 h 11519551"/>
              <a:gd name="connsiteX1" fmla="*/ 2249935 w 15916939"/>
              <a:gd name="connsiteY1" fmla="*/ 5043975 h 11519551"/>
              <a:gd name="connsiteX2" fmla="*/ 1621170 w 15916939"/>
              <a:gd name="connsiteY2" fmla="*/ 5844194 h 11519551"/>
              <a:gd name="connsiteX3" fmla="*/ 1187907 w 15916939"/>
              <a:gd name="connsiteY3" fmla="*/ 6365464 h 11519551"/>
              <a:gd name="connsiteX4" fmla="*/ 711599 w 15916939"/>
              <a:gd name="connsiteY4" fmla="*/ 6879920 h 11519551"/>
              <a:gd name="connsiteX5" fmla="*/ 311500 w 15916939"/>
              <a:gd name="connsiteY5" fmla="*/ 7661132 h 11519551"/>
              <a:gd name="connsiteX6" fmla="*/ 6663 w 15916939"/>
              <a:gd name="connsiteY6" fmla="*/ 8213696 h 11519551"/>
              <a:gd name="connsiteX7" fmla="*/ 197186 w 15916939"/>
              <a:gd name="connsiteY7" fmla="*/ 9052069 h 11519551"/>
              <a:gd name="connsiteX8" fmla="*/ 673494 w 15916939"/>
              <a:gd name="connsiteY8" fmla="*/ 9299770 h 11519551"/>
              <a:gd name="connsiteX9" fmla="*/ 749703 w 15916939"/>
              <a:gd name="connsiteY9" fmla="*/ 9947604 h 11519551"/>
              <a:gd name="connsiteX10" fmla="*/ 998620 w 15916939"/>
              <a:gd name="connsiteY10" fmla="*/ 9975660 h 11519551"/>
              <a:gd name="connsiteX11" fmla="*/ 1160555 w 15916939"/>
              <a:gd name="connsiteY11" fmla="*/ 10163057 h 11519551"/>
              <a:gd name="connsiteX12" fmla="*/ 1191007 w 15916939"/>
              <a:gd name="connsiteY12" fmla="*/ 10490638 h 11519551"/>
              <a:gd name="connsiteX13" fmla="*/ 1495844 w 15916939"/>
              <a:gd name="connsiteY13" fmla="*/ 10595436 h 11519551"/>
              <a:gd name="connsiteX14" fmla="*/ 1705420 w 15916939"/>
              <a:gd name="connsiteY14" fmla="*/ 11519551 h 11519551"/>
              <a:gd name="connsiteX15" fmla="*/ 2543722 w 15916939"/>
              <a:gd name="connsiteY15" fmla="*/ 11205162 h 11519551"/>
              <a:gd name="connsiteX16" fmla="*/ 2305567 w 15916939"/>
              <a:gd name="connsiteY16" fmla="*/ 10119090 h 11519551"/>
              <a:gd name="connsiteX17" fmla="*/ 2400829 w 15916939"/>
              <a:gd name="connsiteY17" fmla="*/ 9576051 h 11519551"/>
              <a:gd name="connsiteX18" fmla="*/ 2905716 w 15916939"/>
              <a:gd name="connsiteY18" fmla="*/ 9109228 h 11519551"/>
              <a:gd name="connsiteX19" fmla="*/ 3195876 w 15916939"/>
              <a:gd name="connsiteY19" fmla="*/ 8991286 h 11519551"/>
              <a:gd name="connsiteX20" fmla="*/ 2779857 w 15916939"/>
              <a:gd name="connsiteY20" fmla="*/ 8572123 h 11519551"/>
              <a:gd name="connsiteX21" fmla="*/ 2983019 w 15916939"/>
              <a:gd name="connsiteY21" fmla="*/ 7975106 h 11519551"/>
              <a:gd name="connsiteX22" fmla="*/ 3624409 w 15916939"/>
              <a:gd name="connsiteY22" fmla="*/ 7590881 h 11519551"/>
              <a:gd name="connsiteX23" fmla="*/ 3570395 w 15916939"/>
              <a:gd name="connsiteY23" fmla="*/ 7238452 h 11519551"/>
              <a:gd name="connsiteX24" fmla="*/ 4027639 w 15916939"/>
              <a:gd name="connsiteY24" fmla="*/ 7162266 h 11519551"/>
              <a:gd name="connsiteX25" fmla="*/ 4503877 w 15916939"/>
              <a:gd name="connsiteY25" fmla="*/ 6743099 h 11519551"/>
              <a:gd name="connsiteX26" fmla="*/ 4837237 w 15916939"/>
              <a:gd name="connsiteY26" fmla="*/ 6485834 h 11519551"/>
              <a:gd name="connsiteX27" fmla="*/ 5570705 w 15916939"/>
              <a:gd name="connsiteY27" fmla="*/ 6542942 h 11519551"/>
              <a:gd name="connsiteX28" fmla="*/ 7075788 w 15916939"/>
              <a:gd name="connsiteY28" fmla="*/ 4942413 h 11519551"/>
              <a:gd name="connsiteX29" fmla="*/ 7475835 w 15916939"/>
              <a:gd name="connsiteY29" fmla="*/ 4828020 h 11519551"/>
              <a:gd name="connsiteX30" fmla="*/ 8040316 w 15916939"/>
              <a:gd name="connsiteY30" fmla="*/ 4240952 h 11519551"/>
              <a:gd name="connsiteX31" fmla="*/ 8599878 w 15916939"/>
              <a:gd name="connsiteY31" fmla="*/ 3865743 h 11519551"/>
              <a:gd name="connsiteX32" fmla="*/ 9638201 w 15916939"/>
              <a:gd name="connsiteY32" fmla="*/ 2893906 h 11519551"/>
              <a:gd name="connsiteX33" fmla="*/ 10326595 w 15916939"/>
              <a:gd name="connsiteY33" fmla="*/ 2430828 h 11519551"/>
              <a:gd name="connsiteX34" fmla="*/ 11390973 w 15916939"/>
              <a:gd name="connsiteY34" fmla="*/ 2064925 h 11519551"/>
              <a:gd name="connsiteX35" fmla="*/ 12610250 w 15916939"/>
              <a:gd name="connsiteY35" fmla="*/ 2293375 h 11519551"/>
              <a:gd name="connsiteX36" fmla="*/ 13345185 w 15916939"/>
              <a:gd name="connsiteY36" fmla="*/ 2522919 h 11519551"/>
              <a:gd name="connsiteX37" fmla="*/ 14488255 w 15916939"/>
              <a:gd name="connsiteY37" fmla="*/ 2332550 h 11519551"/>
              <a:gd name="connsiteX38" fmla="*/ 15345369 w 15916939"/>
              <a:gd name="connsiteY38" fmla="*/ 2770926 h 11519551"/>
              <a:gd name="connsiteX39" fmla="*/ 15878760 w 15916939"/>
              <a:gd name="connsiteY39" fmla="*/ 2923429 h 11519551"/>
              <a:gd name="connsiteX40" fmla="*/ 15916939 w 15916939"/>
              <a:gd name="connsiteY40" fmla="*/ 2428243 h 11519551"/>
              <a:gd name="connsiteX41" fmla="*/ 14689577 w 15916939"/>
              <a:gd name="connsiteY41" fmla="*/ 1916370 h 11519551"/>
              <a:gd name="connsiteX42" fmla="*/ 13326007 w 15916939"/>
              <a:gd name="connsiteY42" fmla="*/ 1742290 h 11519551"/>
              <a:gd name="connsiteX43" fmla="*/ 4683139 w 15916939"/>
              <a:gd name="connsiteY43" fmla="*/ 0 h 11519551"/>
              <a:gd name="connsiteX44" fmla="*/ 4704128 w 15916939"/>
              <a:gd name="connsiteY44" fmla="*/ 1103158 h 11519551"/>
              <a:gd name="connsiteX45" fmla="*/ 4519973 w 15916939"/>
              <a:gd name="connsiteY45" fmla="*/ 2046255 h 11519551"/>
              <a:gd name="connsiteX46" fmla="*/ 4269156 w 15916939"/>
              <a:gd name="connsiteY46" fmla="*/ 2582912 h 11519551"/>
              <a:gd name="connsiteX47" fmla="*/ 2960947 w 15916939"/>
              <a:gd name="connsiteY47" fmla="*/ 3494292 h 11519551"/>
              <a:gd name="connsiteX48" fmla="*/ 2567229 w 15916939"/>
              <a:gd name="connsiteY48" fmla="*/ 4186535 h 11519551"/>
              <a:gd name="connsiteX49" fmla="*/ 2618093 w 15916939"/>
              <a:gd name="connsiteY49" fmla="*/ 5037601 h 11519551"/>
              <a:gd name="connsiteX0" fmla="*/ 2618093 w 15945526"/>
              <a:gd name="connsiteY0" fmla="*/ 5037601 h 11519551"/>
              <a:gd name="connsiteX1" fmla="*/ 2249935 w 15945526"/>
              <a:gd name="connsiteY1" fmla="*/ 5043975 h 11519551"/>
              <a:gd name="connsiteX2" fmla="*/ 1621170 w 15945526"/>
              <a:gd name="connsiteY2" fmla="*/ 5844194 h 11519551"/>
              <a:gd name="connsiteX3" fmla="*/ 1187907 w 15945526"/>
              <a:gd name="connsiteY3" fmla="*/ 6365464 h 11519551"/>
              <a:gd name="connsiteX4" fmla="*/ 711599 w 15945526"/>
              <a:gd name="connsiteY4" fmla="*/ 6879920 h 11519551"/>
              <a:gd name="connsiteX5" fmla="*/ 311500 w 15945526"/>
              <a:gd name="connsiteY5" fmla="*/ 7661132 h 11519551"/>
              <a:gd name="connsiteX6" fmla="*/ 6663 w 15945526"/>
              <a:gd name="connsiteY6" fmla="*/ 8213696 h 11519551"/>
              <a:gd name="connsiteX7" fmla="*/ 197186 w 15945526"/>
              <a:gd name="connsiteY7" fmla="*/ 9052069 h 11519551"/>
              <a:gd name="connsiteX8" fmla="*/ 673494 w 15945526"/>
              <a:gd name="connsiteY8" fmla="*/ 9299770 h 11519551"/>
              <a:gd name="connsiteX9" fmla="*/ 749703 w 15945526"/>
              <a:gd name="connsiteY9" fmla="*/ 9947604 h 11519551"/>
              <a:gd name="connsiteX10" fmla="*/ 998620 w 15945526"/>
              <a:gd name="connsiteY10" fmla="*/ 9975660 h 11519551"/>
              <a:gd name="connsiteX11" fmla="*/ 1160555 w 15945526"/>
              <a:gd name="connsiteY11" fmla="*/ 10163057 h 11519551"/>
              <a:gd name="connsiteX12" fmla="*/ 1191007 w 15945526"/>
              <a:gd name="connsiteY12" fmla="*/ 10490638 h 11519551"/>
              <a:gd name="connsiteX13" fmla="*/ 1495844 w 15945526"/>
              <a:gd name="connsiteY13" fmla="*/ 10595436 h 11519551"/>
              <a:gd name="connsiteX14" fmla="*/ 1705420 w 15945526"/>
              <a:gd name="connsiteY14" fmla="*/ 11519551 h 11519551"/>
              <a:gd name="connsiteX15" fmla="*/ 2543722 w 15945526"/>
              <a:gd name="connsiteY15" fmla="*/ 11205162 h 11519551"/>
              <a:gd name="connsiteX16" fmla="*/ 2305567 w 15945526"/>
              <a:gd name="connsiteY16" fmla="*/ 10119090 h 11519551"/>
              <a:gd name="connsiteX17" fmla="*/ 2400829 w 15945526"/>
              <a:gd name="connsiteY17" fmla="*/ 9576051 h 11519551"/>
              <a:gd name="connsiteX18" fmla="*/ 2905716 w 15945526"/>
              <a:gd name="connsiteY18" fmla="*/ 9109228 h 11519551"/>
              <a:gd name="connsiteX19" fmla="*/ 3195876 w 15945526"/>
              <a:gd name="connsiteY19" fmla="*/ 8991286 h 11519551"/>
              <a:gd name="connsiteX20" fmla="*/ 2779857 w 15945526"/>
              <a:gd name="connsiteY20" fmla="*/ 8572123 h 11519551"/>
              <a:gd name="connsiteX21" fmla="*/ 2983019 w 15945526"/>
              <a:gd name="connsiteY21" fmla="*/ 7975106 h 11519551"/>
              <a:gd name="connsiteX22" fmla="*/ 3624409 w 15945526"/>
              <a:gd name="connsiteY22" fmla="*/ 7590881 h 11519551"/>
              <a:gd name="connsiteX23" fmla="*/ 3570395 w 15945526"/>
              <a:gd name="connsiteY23" fmla="*/ 7238452 h 11519551"/>
              <a:gd name="connsiteX24" fmla="*/ 4027639 w 15945526"/>
              <a:gd name="connsiteY24" fmla="*/ 7162266 h 11519551"/>
              <a:gd name="connsiteX25" fmla="*/ 4503877 w 15945526"/>
              <a:gd name="connsiteY25" fmla="*/ 6743099 h 11519551"/>
              <a:gd name="connsiteX26" fmla="*/ 4837237 w 15945526"/>
              <a:gd name="connsiteY26" fmla="*/ 6485834 h 11519551"/>
              <a:gd name="connsiteX27" fmla="*/ 5570705 w 15945526"/>
              <a:gd name="connsiteY27" fmla="*/ 6542942 h 11519551"/>
              <a:gd name="connsiteX28" fmla="*/ 7075788 w 15945526"/>
              <a:gd name="connsiteY28" fmla="*/ 4942413 h 11519551"/>
              <a:gd name="connsiteX29" fmla="*/ 7475835 w 15945526"/>
              <a:gd name="connsiteY29" fmla="*/ 4828020 h 11519551"/>
              <a:gd name="connsiteX30" fmla="*/ 8040316 w 15945526"/>
              <a:gd name="connsiteY30" fmla="*/ 4240952 h 11519551"/>
              <a:gd name="connsiteX31" fmla="*/ 8599878 w 15945526"/>
              <a:gd name="connsiteY31" fmla="*/ 3865743 h 11519551"/>
              <a:gd name="connsiteX32" fmla="*/ 9638201 w 15945526"/>
              <a:gd name="connsiteY32" fmla="*/ 2893906 h 11519551"/>
              <a:gd name="connsiteX33" fmla="*/ 10326595 w 15945526"/>
              <a:gd name="connsiteY33" fmla="*/ 2430828 h 11519551"/>
              <a:gd name="connsiteX34" fmla="*/ 11390973 w 15945526"/>
              <a:gd name="connsiteY34" fmla="*/ 2064925 h 11519551"/>
              <a:gd name="connsiteX35" fmla="*/ 12610250 w 15945526"/>
              <a:gd name="connsiteY35" fmla="*/ 2293375 h 11519551"/>
              <a:gd name="connsiteX36" fmla="*/ 13345185 w 15945526"/>
              <a:gd name="connsiteY36" fmla="*/ 2522919 h 11519551"/>
              <a:gd name="connsiteX37" fmla="*/ 14488255 w 15945526"/>
              <a:gd name="connsiteY37" fmla="*/ 2332550 h 11519551"/>
              <a:gd name="connsiteX38" fmla="*/ 15345369 w 15945526"/>
              <a:gd name="connsiteY38" fmla="*/ 2770926 h 11519551"/>
              <a:gd name="connsiteX39" fmla="*/ 15878760 w 15945526"/>
              <a:gd name="connsiteY39" fmla="*/ 2923429 h 11519551"/>
              <a:gd name="connsiteX40" fmla="*/ 15916939 w 15945526"/>
              <a:gd name="connsiteY40" fmla="*/ 2428243 h 11519551"/>
              <a:gd name="connsiteX41" fmla="*/ 14689577 w 15945526"/>
              <a:gd name="connsiteY41" fmla="*/ 1916370 h 11519551"/>
              <a:gd name="connsiteX42" fmla="*/ 4683139 w 15945526"/>
              <a:gd name="connsiteY42" fmla="*/ 0 h 11519551"/>
              <a:gd name="connsiteX43" fmla="*/ 4704128 w 15945526"/>
              <a:gd name="connsiteY43" fmla="*/ 1103158 h 11519551"/>
              <a:gd name="connsiteX44" fmla="*/ 4519973 w 15945526"/>
              <a:gd name="connsiteY44" fmla="*/ 2046255 h 11519551"/>
              <a:gd name="connsiteX45" fmla="*/ 4269156 w 15945526"/>
              <a:gd name="connsiteY45" fmla="*/ 2582912 h 11519551"/>
              <a:gd name="connsiteX46" fmla="*/ 2960947 w 15945526"/>
              <a:gd name="connsiteY46" fmla="*/ 3494292 h 11519551"/>
              <a:gd name="connsiteX47" fmla="*/ 2567229 w 15945526"/>
              <a:gd name="connsiteY47" fmla="*/ 4186535 h 11519551"/>
              <a:gd name="connsiteX48" fmla="*/ 2618093 w 15945526"/>
              <a:gd name="connsiteY48" fmla="*/ 5037601 h 11519551"/>
              <a:gd name="connsiteX0" fmla="*/ 2618093 w 15916939"/>
              <a:gd name="connsiteY0" fmla="*/ 5037601 h 11519551"/>
              <a:gd name="connsiteX1" fmla="*/ 2249935 w 15916939"/>
              <a:gd name="connsiteY1" fmla="*/ 5043975 h 11519551"/>
              <a:gd name="connsiteX2" fmla="*/ 1621170 w 15916939"/>
              <a:gd name="connsiteY2" fmla="*/ 5844194 h 11519551"/>
              <a:gd name="connsiteX3" fmla="*/ 1187907 w 15916939"/>
              <a:gd name="connsiteY3" fmla="*/ 6365464 h 11519551"/>
              <a:gd name="connsiteX4" fmla="*/ 711599 w 15916939"/>
              <a:gd name="connsiteY4" fmla="*/ 6879920 h 11519551"/>
              <a:gd name="connsiteX5" fmla="*/ 311500 w 15916939"/>
              <a:gd name="connsiteY5" fmla="*/ 7661132 h 11519551"/>
              <a:gd name="connsiteX6" fmla="*/ 6663 w 15916939"/>
              <a:gd name="connsiteY6" fmla="*/ 8213696 h 11519551"/>
              <a:gd name="connsiteX7" fmla="*/ 197186 w 15916939"/>
              <a:gd name="connsiteY7" fmla="*/ 9052069 h 11519551"/>
              <a:gd name="connsiteX8" fmla="*/ 673494 w 15916939"/>
              <a:gd name="connsiteY8" fmla="*/ 9299770 h 11519551"/>
              <a:gd name="connsiteX9" fmla="*/ 749703 w 15916939"/>
              <a:gd name="connsiteY9" fmla="*/ 9947604 h 11519551"/>
              <a:gd name="connsiteX10" fmla="*/ 998620 w 15916939"/>
              <a:gd name="connsiteY10" fmla="*/ 9975660 h 11519551"/>
              <a:gd name="connsiteX11" fmla="*/ 1160555 w 15916939"/>
              <a:gd name="connsiteY11" fmla="*/ 10163057 h 11519551"/>
              <a:gd name="connsiteX12" fmla="*/ 1191007 w 15916939"/>
              <a:gd name="connsiteY12" fmla="*/ 10490638 h 11519551"/>
              <a:gd name="connsiteX13" fmla="*/ 1495844 w 15916939"/>
              <a:gd name="connsiteY13" fmla="*/ 10595436 h 11519551"/>
              <a:gd name="connsiteX14" fmla="*/ 1705420 w 15916939"/>
              <a:gd name="connsiteY14" fmla="*/ 11519551 h 11519551"/>
              <a:gd name="connsiteX15" fmla="*/ 2543722 w 15916939"/>
              <a:gd name="connsiteY15" fmla="*/ 11205162 h 11519551"/>
              <a:gd name="connsiteX16" fmla="*/ 2305567 w 15916939"/>
              <a:gd name="connsiteY16" fmla="*/ 10119090 h 11519551"/>
              <a:gd name="connsiteX17" fmla="*/ 2400829 w 15916939"/>
              <a:gd name="connsiteY17" fmla="*/ 9576051 h 11519551"/>
              <a:gd name="connsiteX18" fmla="*/ 2905716 w 15916939"/>
              <a:gd name="connsiteY18" fmla="*/ 9109228 h 11519551"/>
              <a:gd name="connsiteX19" fmla="*/ 3195876 w 15916939"/>
              <a:gd name="connsiteY19" fmla="*/ 8991286 h 11519551"/>
              <a:gd name="connsiteX20" fmla="*/ 2779857 w 15916939"/>
              <a:gd name="connsiteY20" fmla="*/ 8572123 h 11519551"/>
              <a:gd name="connsiteX21" fmla="*/ 2983019 w 15916939"/>
              <a:gd name="connsiteY21" fmla="*/ 7975106 h 11519551"/>
              <a:gd name="connsiteX22" fmla="*/ 3624409 w 15916939"/>
              <a:gd name="connsiteY22" fmla="*/ 7590881 h 11519551"/>
              <a:gd name="connsiteX23" fmla="*/ 3570395 w 15916939"/>
              <a:gd name="connsiteY23" fmla="*/ 7238452 h 11519551"/>
              <a:gd name="connsiteX24" fmla="*/ 4027639 w 15916939"/>
              <a:gd name="connsiteY24" fmla="*/ 7162266 h 11519551"/>
              <a:gd name="connsiteX25" fmla="*/ 4503877 w 15916939"/>
              <a:gd name="connsiteY25" fmla="*/ 6743099 h 11519551"/>
              <a:gd name="connsiteX26" fmla="*/ 4837237 w 15916939"/>
              <a:gd name="connsiteY26" fmla="*/ 6485834 h 11519551"/>
              <a:gd name="connsiteX27" fmla="*/ 5570705 w 15916939"/>
              <a:gd name="connsiteY27" fmla="*/ 6542942 h 11519551"/>
              <a:gd name="connsiteX28" fmla="*/ 7075788 w 15916939"/>
              <a:gd name="connsiteY28" fmla="*/ 4942413 h 11519551"/>
              <a:gd name="connsiteX29" fmla="*/ 7475835 w 15916939"/>
              <a:gd name="connsiteY29" fmla="*/ 4828020 h 11519551"/>
              <a:gd name="connsiteX30" fmla="*/ 8040316 w 15916939"/>
              <a:gd name="connsiteY30" fmla="*/ 4240952 h 11519551"/>
              <a:gd name="connsiteX31" fmla="*/ 8599878 w 15916939"/>
              <a:gd name="connsiteY31" fmla="*/ 3865743 h 11519551"/>
              <a:gd name="connsiteX32" fmla="*/ 9638201 w 15916939"/>
              <a:gd name="connsiteY32" fmla="*/ 2893906 h 11519551"/>
              <a:gd name="connsiteX33" fmla="*/ 10326595 w 15916939"/>
              <a:gd name="connsiteY33" fmla="*/ 2430828 h 11519551"/>
              <a:gd name="connsiteX34" fmla="*/ 11390973 w 15916939"/>
              <a:gd name="connsiteY34" fmla="*/ 2064925 h 11519551"/>
              <a:gd name="connsiteX35" fmla="*/ 12610250 w 15916939"/>
              <a:gd name="connsiteY35" fmla="*/ 2293375 h 11519551"/>
              <a:gd name="connsiteX36" fmla="*/ 13345185 w 15916939"/>
              <a:gd name="connsiteY36" fmla="*/ 2522919 h 11519551"/>
              <a:gd name="connsiteX37" fmla="*/ 14488255 w 15916939"/>
              <a:gd name="connsiteY37" fmla="*/ 2332550 h 11519551"/>
              <a:gd name="connsiteX38" fmla="*/ 15345369 w 15916939"/>
              <a:gd name="connsiteY38" fmla="*/ 2770926 h 11519551"/>
              <a:gd name="connsiteX39" fmla="*/ 15878760 w 15916939"/>
              <a:gd name="connsiteY39" fmla="*/ 2923429 h 11519551"/>
              <a:gd name="connsiteX40" fmla="*/ 15916939 w 15916939"/>
              <a:gd name="connsiteY40" fmla="*/ 2428243 h 11519551"/>
              <a:gd name="connsiteX41" fmla="*/ 4683139 w 15916939"/>
              <a:gd name="connsiteY41" fmla="*/ 0 h 11519551"/>
              <a:gd name="connsiteX42" fmla="*/ 4704128 w 15916939"/>
              <a:gd name="connsiteY42" fmla="*/ 1103158 h 11519551"/>
              <a:gd name="connsiteX43" fmla="*/ 4519973 w 15916939"/>
              <a:gd name="connsiteY43" fmla="*/ 2046255 h 11519551"/>
              <a:gd name="connsiteX44" fmla="*/ 4269156 w 15916939"/>
              <a:gd name="connsiteY44" fmla="*/ 2582912 h 11519551"/>
              <a:gd name="connsiteX45" fmla="*/ 2960947 w 15916939"/>
              <a:gd name="connsiteY45" fmla="*/ 3494292 h 11519551"/>
              <a:gd name="connsiteX46" fmla="*/ 2567229 w 15916939"/>
              <a:gd name="connsiteY46" fmla="*/ 4186535 h 11519551"/>
              <a:gd name="connsiteX47" fmla="*/ 2618093 w 15916939"/>
              <a:gd name="connsiteY47" fmla="*/ 5037601 h 11519551"/>
              <a:gd name="connsiteX0" fmla="*/ 2618093 w 15878760"/>
              <a:gd name="connsiteY0" fmla="*/ 5037601 h 11519551"/>
              <a:gd name="connsiteX1" fmla="*/ 2249935 w 15878760"/>
              <a:gd name="connsiteY1" fmla="*/ 5043975 h 11519551"/>
              <a:gd name="connsiteX2" fmla="*/ 1621170 w 15878760"/>
              <a:gd name="connsiteY2" fmla="*/ 5844194 h 11519551"/>
              <a:gd name="connsiteX3" fmla="*/ 1187907 w 15878760"/>
              <a:gd name="connsiteY3" fmla="*/ 6365464 h 11519551"/>
              <a:gd name="connsiteX4" fmla="*/ 711599 w 15878760"/>
              <a:gd name="connsiteY4" fmla="*/ 6879920 h 11519551"/>
              <a:gd name="connsiteX5" fmla="*/ 311500 w 15878760"/>
              <a:gd name="connsiteY5" fmla="*/ 7661132 h 11519551"/>
              <a:gd name="connsiteX6" fmla="*/ 6663 w 15878760"/>
              <a:gd name="connsiteY6" fmla="*/ 8213696 h 11519551"/>
              <a:gd name="connsiteX7" fmla="*/ 197186 w 15878760"/>
              <a:gd name="connsiteY7" fmla="*/ 9052069 h 11519551"/>
              <a:gd name="connsiteX8" fmla="*/ 673494 w 15878760"/>
              <a:gd name="connsiteY8" fmla="*/ 9299770 h 11519551"/>
              <a:gd name="connsiteX9" fmla="*/ 749703 w 15878760"/>
              <a:gd name="connsiteY9" fmla="*/ 9947604 h 11519551"/>
              <a:gd name="connsiteX10" fmla="*/ 998620 w 15878760"/>
              <a:gd name="connsiteY10" fmla="*/ 9975660 h 11519551"/>
              <a:gd name="connsiteX11" fmla="*/ 1160555 w 15878760"/>
              <a:gd name="connsiteY11" fmla="*/ 10163057 h 11519551"/>
              <a:gd name="connsiteX12" fmla="*/ 1191007 w 15878760"/>
              <a:gd name="connsiteY12" fmla="*/ 10490638 h 11519551"/>
              <a:gd name="connsiteX13" fmla="*/ 1495844 w 15878760"/>
              <a:gd name="connsiteY13" fmla="*/ 10595436 h 11519551"/>
              <a:gd name="connsiteX14" fmla="*/ 1705420 w 15878760"/>
              <a:gd name="connsiteY14" fmla="*/ 11519551 h 11519551"/>
              <a:gd name="connsiteX15" fmla="*/ 2543722 w 15878760"/>
              <a:gd name="connsiteY15" fmla="*/ 11205162 h 11519551"/>
              <a:gd name="connsiteX16" fmla="*/ 2305567 w 15878760"/>
              <a:gd name="connsiteY16" fmla="*/ 10119090 h 11519551"/>
              <a:gd name="connsiteX17" fmla="*/ 2400829 w 15878760"/>
              <a:gd name="connsiteY17" fmla="*/ 9576051 h 11519551"/>
              <a:gd name="connsiteX18" fmla="*/ 2905716 w 15878760"/>
              <a:gd name="connsiteY18" fmla="*/ 9109228 h 11519551"/>
              <a:gd name="connsiteX19" fmla="*/ 3195876 w 15878760"/>
              <a:gd name="connsiteY19" fmla="*/ 8991286 h 11519551"/>
              <a:gd name="connsiteX20" fmla="*/ 2779857 w 15878760"/>
              <a:gd name="connsiteY20" fmla="*/ 8572123 h 11519551"/>
              <a:gd name="connsiteX21" fmla="*/ 2983019 w 15878760"/>
              <a:gd name="connsiteY21" fmla="*/ 7975106 h 11519551"/>
              <a:gd name="connsiteX22" fmla="*/ 3624409 w 15878760"/>
              <a:gd name="connsiteY22" fmla="*/ 7590881 h 11519551"/>
              <a:gd name="connsiteX23" fmla="*/ 3570395 w 15878760"/>
              <a:gd name="connsiteY23" fmla="*/ 7238452 h 11519551"/>
              <a:gd name="connsiteX24" fmla="*/ 4027639 w 15878760"/>
              <a:gd name="connsiteY24" fmla="*/ 7162266 h 11519551"/>
              <a:gd name="connsiteX25" fmla="*/ 4503877 w 15878760"/>
              <a:gd name="connsiteY25" fmla="*/ 6743099 h 11519551"/>
              <a:gd name="connsiteX26" fmla="*/ 4837237 w 15878760"/>
              <a:gd name="connsiteY26" fmla="*/ 6485834 h 11519551"/>
              <a:gd name="connsiteX27" fmla="*/ 5570705 w 15878760"/>
              <a:gd name="connsiteY27" fmla="*/ 6542942 h 11519551"/>
              <a:gd name="connsiteX28" fmla="*/ 7075788 w 15878760"/>
              <a:gd name="connsiteY28" fmla="*/ 4942413 h 11519551"/>
              <a:gd name="connsiteX29" fmla="*/ 7475835 w 15878760"/>
              <a:gd name="connsiteY29" fmla="*/ 4828020 h 11519551"/>
              <a:gd name="connsiteX30" fmla="*/ 8040316 w 15878760"/>
              <a:gd name="connsiteY30" fmla="*/ 4240952 h 11519551"/>
              <a:gd name="connsiteX31" fmla="*/ 8599878 w 15878760"/>
              <a:gd name="connsiteY31" fmla="*/ 3865743 h 11519551"/>
              <a:gd name="connsiteX32" fmla="*/ 9638201 w 15878760"/>
              <a:gd name="connsiteY32" fmla="*/ 2893906 h 11519551"/>
              <a:gd name="connsiteX33" fmla="*/ 10326595 w 15878760"/>
              <a:gd name="connsiteY33" fmla="*/ 2430828 h 11519551"/>
              <a:gd name="connsiteX34" fmla="*/ 11390973 w 15878760"/>
              <a:gd name="connsiteY34" fmla="*/ 2064925 h 11519551"/>
              <a:gd name="connsiteX35" fmla="*/ 12610250 w 15878760"/>
              <a:gd name="connsiteY35" fmla="*/ 2293375 h 11519551"/>
              <a:gd name="connsiteX36" fmla="*/ 13345185 w 15878760"/>
              <a:gd name="connsiteY36" fmla="*/ 2522919 h 11519551"/>
              <a:gd name="connsiteX37" fmla="*/ 14488255 w 15878760"/>
              <a:gd name="connsiteY37" fmla="*/ 2332550 h 11519551"/>
              <a:gd name="connsiteX38" fmla="*/ 15345369 w 15878760"/>
              <a:gd name="connsiteY38" fmla="*/ 2770926 h 11519551"/>
              <a:gd name="connsiteX39" fmla="*/ 15878760 w 15878760"/>
              <a:gd name="connsiteY39" fmla="*/ 2923429 h 11519551"/>
              <a:gd name="connsiteX40" fmla="*/ 4683139 w 15878760"/>
              <a:gd name="connsiteY40" fmla="*/ 0 h 11519551"/>
              <a:gd name="connsiteX41" fmla="*/ 4704128 w 15878760"/>
              <a:gd name="connsiteY41" fmla="*/ 1103158 h 11519551"/>
              <a:gd name="connsiteX42" fmla="*/ 4519973 w 15878760"/>
              <a:gd name="connsiteY42" fmla="*/ 2046255 h 11519551"/>
              <a:gd name="connsiteX43" fmla="*/ 4269156 w 15878760"/>
              <a:gd name="connsiteY43" fmla="*/ 2582912 h 11519551"/>
              <a:gd name="connsiteX44" fmla="*/ 2960947 w 15878760"/>
              <a:gd name="connsiteY44" fmla="*/ 3494292 h 11519551"/>
              <a:gd name="connsiteX45" fmla="*/ 2567229 w 15878760"/>
              <a:gd name="connsiteY45" fmla="*/ 4186535 h 11519551"/>
              <a:gd name="connsiteX46" fmla="*/ 2618093 w 15878760"/>
              <a:gd name="connsiteY46" fmla="*/ 5037601 h 11519551"/>
              <a:gd name="connsiteX0" fmla="*/ 2618093 w 15345369"/>
              <a:gd name="connsiteY0" fmla="*/ 5037601 h 11519551"/>
              <a:gd name="connsiteX1" fmla="*/ 2249935 w 15345369"/>
              <a:gd name="connsiteY1" fmla="*/ 5043975 h 11519551"/>
              <a:gd name="connsiteX2" fmla="*/ 1621170 w 15345369"/>
              <a:gd name="connsiteY2" fmla="*/ 5844194 h 11519551"/>
              <a:gd name="connsiteX3" fmla="*/ 1187907 w 15345369"/>
              <a:gd name="connsiteY3" fmla="*/ 6365464 h 11519551"/>
              <a:gd name="connsiteX4" fmla="*/ 711599 w 15345369"/>
              <a:gd name="connsiteY4" fmla="*/ 6879920 h 11519551"/>
              <a:gd name="connsiteX5" fmla="*/ 311500 w 15345369"/>
              <a:gd name="connsiteY5" fmla="*/ 7661132 h 11519551"/>
              <a:gd name="connsiteX6" fmla="*/ 6663 w 15345369"/>
              <a:gd name="connsiteY6" fmla="*/ 8213696 h 11519551"/>
              <a:gd name="connsiteX7" fmla="*/ 197186 w 15345369"/>
              <a:gd name="connsiteY7" fmla="*/ 9052069 h 11519551"/>
              <a:gd name="connsiteX8" fmla="*/ 673494 w 15345369"/>
              <a:gd name="connsiteY8" fmla="*/ 9299770 h 11519551"/>
              <a:gd name="connsiteX9" fmla="*/ 749703 w 15345369"/>
              <a:gd name="connsiteY9" fmla="*/ 9947604 h 11519551"/>
              <a:gd name="connsiteX10" fmla="*/ 998620 w 15345369"/>
              <a:gd name="connsiteY10" fmla="*/ 9975660 h 11519551"/>
              <a:gd name="connsiteX11" fmla="*/ 1160555 w 15345369"/>
              <a:gd name="connsiteY11" fmla="*/ 10163057 h 11519551"/>
              <a:gd name="connsiteX12" fmla="*/ 1191007 w 15345369"/>
              <a:gd name="connsiteY12" fmla="*/ 10490638 h 11519551"/>
              <a:gd name="connsiteX13" fmla="*/ 1495844 w 15345369"/>
              <a:gd name="connsiteY13" fmla="*/ 10595436 h 11519551"/>
              <a:gd name="connsiteX14" fmla="*/ 1705420 w 15345369"/>
              <a:gd name="connsiteY14" fmla="*/ 11519551 h 11519551"/>
              <a:gd name="connsiteX15" fmla="*/ 2543722 w 15345369"/>
              <a:gd name="connsiteY15" fmla="*/ 11205162 h 11519551"/>
              <a:gd name="connsiteX16" fmla="*/ 2305567 w 15345369"/>
              <a:gd name="connsiteY16" fmla="*/ 10119090 h 11519551"/>
              <a:gd name="connsiteX17" fmla="*/ 2400829 w 15345369"/>
              <a:gd name="connsiteY17" fmla="*/ 9576051 h 11519551"/>
              <a:gd name="connsiteX18" fmla="*/ 2905716 w 15345369"/>
              <a:gd name="connsiteY18" fmla="*/ 9109228 h 11519551"/>
              <a:gd name="connsiteX19" fmla="*/ 3195876 w 15345369"/>
              <a:gd name="connsiteY19" fmla="*/ 8991286 h 11519551"/>
              <a:gd name="connsiteX20" fmla="*/ 2779857 w 15345369"/>
              <a:gd name="connsiteY20" fmla="*/ 8572123 h 11519551"/>
              <a:gd name="connsiteX21" fmla="*/ 2983019 w 15345369"/>
              <a:gd name="connsiteY21" fmla="*/ 7975106 h 11519551"/>
              <a:gd name="connsiteX22" fmla="*/ 3624409 w 15345369"/>
              <a:gd name="connsiteY22" fmla="*/ 7590881 h 11519551"/>
              <a:gd name="connsiteX23" fmla="*/ 3570395 w 15345369"/>
              <a:gd name="connsiteY23" fmla="*/ 7238452 h 11519551"/>
              <a:gd name="connsiteX24" fmla="*/ 4027639 w 15345369"/>
              <a:gd name="connsiteY24" fmla="*/ 7162266 h 11519551"/>
              <a:gd name="connsiteX25" fmla="*/ 4503877 w 15345369"/>
              <a:gd name="connsiteY25" fmla="*/ 6743099 h 11519551"/>
              <a:gd name="connsiteX26" fmla="*/ 4837237 w 15345369"/>
              <a:gd name="connsiteY26" fmla="*/ 6485834 h 11519551"/>
              <a:gd name="connsiteX27" fmla="*/ 5570705 w 15345369"/>
              <a:gd name="connsiteY27" fmla="*/ 6542942 h 11519551"/>
              <a:gd name="connsiteX28" fmla="*/ 7075788 w 15345369"/>
              <a:gd name="connsiteY28" fmla="*/ 4942413 h 11519551"/>
              <a:gd name="connsiteX29" fmla="*/ 7475835 w 15345369"/>
              <a:gd name="connsiteY29" fmla="*/ 4828020 h 11519551"/>
              <a:gd name="connsiteX30" fmla="*/ 8040316 w 15345369"/>
              <a:gd name="connsiteY30" fmla="*/ 4240952 h 11519551"/>
              <a:gd name="connsiteX31" fmla="*/ 8599878 w 15345369"/>
              <a:gd name="connsiteY31" fmla="*/ 3865743 h 11519551"/>
              <a:gd name="connsiteX32" fmla="*/ 9638201 w 15345369"/>
              <a:gd name="connsiteY32" fmla="*/ 2893906 h 11519551"/>
              <a:gd name="connsiteX33" fmla="*/ 10326595 w 15345369"/>
              <a:gd name="connsiteY33" fmla="*/ 2430828 h 11519551"/>
              <a:gd name="connsiteX34" fmla="*/ 11390973 w 15345369"/>
              <a:gd name="connsiteY34" fmla="*/ 2064925 h 11519551"/>
              <a:gd name="connsiteX35" fmla="*/ 12610250 w 15345369"/>
              <a:gd name="connsiteY35" fmla="*/ 2293375 h 11519551"/>
              <a:gd name="connsiteX36" fmla="*/ 13345185 w 15345369"/>
              <a:gd name="connsiteY36" fmla="*/ 2522919 h 11519551"/>
              <a:gd name="connsiteX37" fmla="*/ 14488255 w 15345369"/>
              <a:gd name="connsiteY37" fmla="*/ 2332550 h 11519551"/>
              <a:gd name="connsiteX38" fmla="*/ 15345369 w 15345369"/>
              <a:gd name="connsiteY38" fmla="*/ 2770926 h 11519551"/>
              <a:gd name="connsiteX39" fmla="*/ 4683139 w 15345369"/>
              <a:gd name="connsiteY39" fmla="*/ 0 h 11519551"/>
              <a:gd name="connsiteX40" fmla="*/ 4704128 w 15345369"/>
              <a:gd name="connsiteY40" fmla="*/ 1103158 h 11519551"/>
              <a:gd name="connsiteX41" fmla="*/ 4519973 w 15345369"/>
              <a:gd name="connsiteY41" fmla="*/ 2046255 h 11519551"/>
              <a:gd name="connsiteX42" fmla="*/ 4269156 w 15345369"/>
              <a:gd name="connsiteY42" fmla="*/ 2582912 h 11519551"/>
              <a:gd name="connsiteX43" fmla="*/ 2960947 w 15345369"/>
              <a:gd name="connsiteY43" fmla="*/ 3494292 h 11519551"/>
              <a:gd name="connsiteX44" fmla="*/ 2567229 w 15345369"/>
              <a:gd name="connsiteY44" fmla="*/ 4186535 h 11519551"/>
              <a:gd name="connsiteX45" fmla="*/ 2618093 w 15345369"/>
              <a:gd name="connsiteY45" fmla="*/ 5037601 h 11519551"/>
              <a:gd name="connsiteX0" fmla="*/ 2618093 w 14488254"/>
              <a:gd name="connsiteY0" fmla="*/ 5037601 h 11519551"/>
              <a:gd name="connsiteX1" fmla="*/ 2249935 w 14488254"/>
              <a:gd name="connsiteY1" fmla="*/ 5043975 h 11519551"/>
              <a:gd name="connsiteX2" fmla="*/ 1621170 w 14488254"/>
              <a:gd name="connsiteY2" fmla="*/ 5844194 h 11519551"/>
              <a:gd name="connsiteX3" fmla="*/ 1187907 w 14488254"/>
              <a:gd name="connsiteY3" fmla="*/ 6365464 h 11519551"/>
              <a:gd name="connsiteX4" fmla="*/ 711599 w 14488254"/>
              <a:gd name="connsiteY4" fmla="*/ 6879920 h 11519551"/>
              <a:gd name="connsiteX5" fmla="*/ 311500 w 14488254"/>
              <a:gd name="connsiteY5" fmla="*/ 7661132 h 11519551"/>
              <a:gd name="connsiteX6" fmla="*/ 6663 w 14488254"/>
              <a:gd name="connsiteY6" fmla="*/ 8213696 h 11519551"/>
              <a:gd name="connsiteX7" fmla="*/ 197186 w 14488254"/>
              <a:gd name="connsiteY7" fmla="*/ 9052069 h 11519551"/>
              <a:gd name="connsiteX8" fmla="*/ 673494 w 14488254"/>
              <a:gd name="connsiteY8" fmla="*/ 9299770 h 11519551"/>
              <a:gd name="connsiteX9" fmla="*/ 749703 w 14488254"/>
              <a:gd name="connsiteY9" fmla="*/ 9947604 h 11519551"/>
              <a:gd name="connsiteX10" fmla="*/ 998620 w 14488254"/>
              <a:gd name="connsiteY10" fmla="*/ 9975660 h 11519551"/>
              <a:gd name="connsiteX11" fmla="*/ 1160555 w 14488254"/>
              <a:gd name="connsiteY11" fmla="*/ 10163057 h 11519551"/>
              <a:gd name="connsiteX12" fmla="*/ 1191007 w 14488254"/>
              <a:gd name="connsiteY12" fmla="*/ 10490638 h 11519551"/>
              <a:gd name="connsiteX13" fmla="*/ 1495844 w 14488254"/>
              <a:gd name="connsiteY13" fmla="*/ 10595436 h 11519551"/>
              <a:gd name="connsiteX14" fmla="*/ 1705420 w 14488254"/>
              <a:gd name="connsiteY14" fmla="*/ 11519551 h 11519551"/>
              <a:gd name="connsiteX15" fmla="*/ 2543722 w 14488254"/>
              <a:gd name="connsiteY15" fmla="*/ 11205162 h 11519551"/>
              <a:gd name="connsiteX16" fmla="*/ 2305567 w 14488254"/>
              <a:gd name="connsiteY16" fmla="*/ 10119090 h 11519551"/>
              <a:gd name="connsiteX17" fmla="*/ 2400829 w 14488254"/>
              <a:gd name="connsiteY17" fmla="*/ 9576051 h 11519551"/>
              <a:gd name="connsiteX18" fmla="*/ 2905716 w 14488254"/>
              <a:gd name="connsiteY18" fmla="*/ 9109228 h 11519551"/>
              <a:gd name="connsiteX19" fmla="*/ 3195876 w 14488254"/>
              <a:gd name="connsiteY19" fmla="*/ 8991286 h 11519551"/>
              <a:gd name="connsiteX20" fmla="*/ 2779857 w 14488254"/>
              <a:gd name="connsiteY20" fmla="*/ 8572123 h 11519551"/>
              <a:gd name="connsiteX21" fmla="*/ 2983019 w 14488254"/>
              <a:gd name="connsiteY21" fmla="*/ 7975106 h 11519551"/>
              <a:gd name="connsiteX22" fmla="*/ 3624409 w 14488254"/>
              <a:gd name="connsiteY22" fmla="*/ 7590881 h 11519551"/>
              <a:gd name="connsiteX23" fmla="*/ 3570395 w 14488254"/>
              <a:gd name="connsiteY23" fmla="*/ 7238452 h 11519551"/>
              <a:gd name="connsiteX24" fmla="*/ 4027639 w 14488254"/>
              <a:gd name="connsiteY24" fmla="*/ 7162266 h 11519551"/>
              <a:gd name="connsiteX25" fmla="*/ 4503877 w 14488254"/>
              <a:gd name="connsiteY25" fmla="*/ 6743099 h 11519551"/>
              <a:gd name="connsiteX26" fmla="*/ 4837237 w 14488254"/>
              <a:gd name="connsiteY26" fmla="*/ 6485834 h 11519551"/>
              <a:gd name="connsiteX27" fmla="*/ 5570705 w 14488254"/>
              <a:gd name="connsiteY27" fmla="*/ 6542942 h 11519551"/>
              <a:gd name="connsiteX28" fmla="*/ 7075788 w 14488254"/>
              <a:gd name="connsiteY28" fmla="*/ 4942413 h 11519551"/>
              <a:gd name="connsiteX29" fmla="*/ 7475835 w 14488254"/>
              <a:gd name="connsiteY29" fmla="*/ 4828020 h 11519551"/>
              <a:gd name="connsiteX30" fmla="*/ 8040316 w 14488254"/>
              <a:gd name="connsiteY30" fmla="*/ 4240952 h 11519551"/>
              <a:gd name="connsiteX31" fmla="*/ 8599878 w 14488254"/>
              <a:gd name="connsiteY31" fmla="*/ 3865743 h 11519551"/>
              <a:gd name="connsiteX32" fmla="*/ 9638201 w 14488254"/>
              <a:gd name="connsiteY32" fmla="*/ 2893906 h 11519551"/>
              <a:gd name="connsiteX33" fmla="*/ 10326595 w 14488254"/>
              <a:gd name="connsiteY33" fmla="*/ 2430828 h 11519551"/>
              <a:gd name="connsiteX34" fmla="*/ 11390973 w 14488254"/>
              <a:gd name="connsiteY34" fmla="*/ 2064925 h 11519551"/>
              <a:gd name="connsiteX35" fmla="*/ 12610250 w 14488254"/>
              <a:gd name="connsiteY35" fmla="*/ 2293375 h 11519551"/>
              <a:gd name="connsiteX36" fmla="*/ 13345185 w 14488254"/>
              <a:gd name="connsiteY36" fmla="*/ 2522919 h 11519551"/>
              <a:gd name="connsiteX37" fmla="*/ 14488255 w 14488254"/>
              <a:gd name="connsiteY37" fmla="*/ 2332550 h 11519551"/>
              <a:gd name="connsiteX38" fmla="*/ 4683139 w 14488254"/>
              <a:gd name="connsiteY38" fmla="*/ 0 h 11519551"/>
              <a:gd name="connsiteX39" fmla="*/ 4704128 w 14488254"/>
              <a:gd name="connsiteY39" fmla="*/ 1103158 h 11519551"/>
              <a:gd name="connsiteX40" fmla="*/ 4519973 w 14488254"/>
              <a:gd name="connsiteY40" fmla="*/ 2046255 h 11519551"/>
              <a:gd name="connsiteX41" fmla="*/ 4269156 w 14488254"/>
              <a:gd name="connsiteY41" fmla="*/ 2582912 h 11519551"/>
              <a:gd name="connsiteX42" fmla="*/ 2960947 w 14488254"/>
              <a:gd name="connsiteY42" fmla="*/ 3494292 h 11519551"/>
              <a:gd name="connsiteX43" fmla="*/ 2567229 w 14488254"/>
              <a:gd name="connsiteY43" fmla="*/ 4186535 h 11519551"/>
              <a:gd name="connsiteX44" fmla="*/ 2618093 w 14488254"/>
              <a:gd name="connsiteY44" fmla="*/ 5037601 h 11519551"/>
              <a:gd name="connsiteX0" fmla="*/ 2618093 w 13345185"/>
              <a:gd name="connsiteY0" fmla="*/ 5037601 h 11519551"/>
              <a:gd name="connsiteX1" fmla="*/ 2249935 w 13345185"/>
              <a:gd name="connsiteY1" fmla="*/ 5043975 h 11519551"/>
              <a:gd name="connsiteX2" fmla="*/ 1621170 w 13345185"/>
              <a:gd name="connsiteY2" fmla="*/ 5844194 h 11519551"/>
              <a:gd name="connsiteX3" fmla="*/ 1187907 w 13345185"/>
              <a:gd name="connsiteY3" fmla="*/ 6365464 h 11519551"/>
              <a:gd name="connsiteX4" fmla="*/ 711599 w 13345185"/>
              <a:gd name="connsiteY4" fmla="*/ 6879920 h 11519551"/>
              <a:gd name="connsiteX5" fmla="*/ 311500 w 13345185"/>
              <a:gd name="connsiteY5" fmla="*/ 7661132 h 11519551"/>
              <a:gd name="connsiteX6" fmla="*/ 6663 w 13345185"/>
              <a:gd name="connsiteY6" fmla="*/ 8213696 h 11519551"/>
              <a:gd name="connsiteX7" fmla="*/ 197186 w 13345185"/>
              <a:gd name="connsiteY7" fmla="*/ 9052069 h 11519551"/>
              <a:gd name="connsiteX8" fmla="*/ 673494 w 13345185"/>
              <a:gd name="connsiteY8" fmla="*/ 9299770 h 11519551"/>
              <a:gd name="connsiteX9" fmla="*/ 749703 w 13345185"/>
              <a:gd name="connsiteY9" fmla="*/ 9947604 h 11519551"/>
              <a:gd name="connsiteX10" fmla="*/ 998620 w 13345185"/>
              <a:gd name="connsiteY10" fmla="*/ 9975660 h 11519551"/>
              <a:gd name="connsiteX11" fmla="*/ 1160555 w 13345185"/>
              <a:gd name="connsiteY11" fmla="*/ 10163057 h 11519551"/>
              <a:gd name="connsiteX12" fmla="*/ 1191007 w 13345185"/>
              <a:gd name="connsiteY12" fmla="*/ 10490638 h 11519551"/>
              <a:gd name="connsiteX13" fmla="*/ 1495844 w 13345185"/>
              <a:gd name="connsiteY13" fmla="*/ 10595436 h 11519551"/>
              <a:gd name="connsiteX14" fmla="*/ 1705420 w 13345185"/>
              <a:gd name="connsiteY14" fmla="*/ 11519551 h 11519551"/>
              <a:gd name="connsiteX15" fmla="*/ 2543722 w 13345185"/>
              <a:gd name="connsiteY15" fmla="*/ 11205162 h 11519551"/>
              <a:gd name="connsiteX16" fmla="*/ 2305567 w 13345185"/>
              <a:gd name="connsiteY16" fmla="*/ 10119090 h 11519551"/>
              <a:gd name="connsiteX17" fmla="*/ 2400829 w 13345185"/>
              <a:gd name="connsiteY17" fmla="*/ 9576051 h 11519551"/>
              <a:gd name="connsiteX18" fmla="*/ 2905716 w 13345185"/>
              <a:gd name="connsiteY18" fmla="*/ 9109228 h 11519551"/>
              <a:gd name="connsiteX19" fmla="*/ 3195876 w 13345185"/>
              <a:gd name="connsiteY19" fmla="*/ 8991286 h 11519551"/>
              <a:gd name="connsiteX20" fmla="*/ 2779857 w 13345185"/>
              <a:gd name="connsiteY20" fmla="*/ 8572123 h 11519551"/>
              <a:gd name="connsiteX21" fmla="*/ 2983019 w 13345185"/>
              <a:gd name="connsiteY21" fmla="*/ 7975106 h 11519551"/>
              <a:gd name="connsiteX22" fmla="*/ 3624409 w 13345185"/>
              <a:gd name="connsiteY22" fmla="*/ 7590881 h 11519551"/>
              <a:gd name="connsiteX23" fmla="*/ 3570395 w 13345185"/>
              <a:gd name="connsiteY23" fmla="*/ 7238452 h 11519551"/>
              <a:gd name="connsiteX24" fmla="*/ 4027639 w 13345185"/>
              <a:gd name="connsiteY24" fmla="*/ 7162266 h 11519551"/>
              <a:gd name="connsiteX25" fmla="*/ 4503877 w 13345185"/>
              <a:gd name="connsiteY25" fmla="*/ 6743099 h 11519551"/>
              <a:gd name="connsiteX26" fmla="*/ 4837237 w 13345185"/>
              <a:gd name="connsiteY26" fmla="*/ 6485834 h 11519551"/>
              <a:gd name="connsiteX27" fmla="*/ 5570705 w 13345185"/>
              <a:gd name="connsiteY27" fmla="*/ 6542942 h 11519551"/>
              <a:gd name="connsiteX28" fmla="*/ 7075788 w 13345185"/>
              <a:gd name="connsiteY28" fmla="*/ 4942413 h 11519551"/>
              <a:gd name="connsiteX29" fmla="*/ 7475835 w 13345185"/>
              <a:gd name="connsiteY29" fmla="*/ 4828020 h 11519551"/>
              <a:gd name="connsiteX30" fmla="*/ 8040316 w 13345185"/>
              <a:gd name="connsiteY30" fmla="*/ 4240952 h 11519551"/>
              <a:gd name="connsiteX31" fmla="*/ 8599878 w 13345185"/>
              <a:gd name="connsiteY31" fmla="*/ 3865743 h 11519551"/>
              <a:gd name="connsiteX32" fmla="*/ 9638201 w 13345185"/>
              <a:gd name="connsiteY32" fmla="*/ 2893906 h 11519551"/>
              <a:gd name="connsiteX33" fmla="*/ 10326595 w 13345185"/>
              <a:gd name="connsiteY33" fmla="*/ 2430828 h 11519551"/>
              <a:gd name="connsiteX34" fmla="*/ 11390973 w 13345185"/>
              <a:gd name="connsiteY34" fmla="*/ 2064925 h 11519551"/>
              <a:gd name="connsiteX35" fmla="*/ 12610250 w 13345185"/>
              <a:gd name="connsiteY35" fmla="*/ 2293375 h 11519551"/>
              <a:gd name="connsiteX36" fmla="*/ 13345185 w 13345185"/>
              <a:gd name="connsiteY36" fmla="*/ 2522919 h 11519551"/>
              <a:gd name="connsiteX37" fmla="*/ 4683139 w 13345185"/>
              <a:gd name="connsiteY37" fmla="*/ 0 h 11519551"/>
              <a:gd name="connsiteX38" fmla="*/ 4704128 w 13345185"/>
              <a:gd name="connsiteY38" fmla="*/ 1103158 h 11519551"/>
              <a:gd name="connsiteX39" fmla="*/ 4519973 w 13345185"/>
              <a:gd name="connsiteY39" fmla="*/ 2046255 h 11519551"/>
              <a:gd name="connsiteX40" fmla="*/ 4269156 w 13345185"/>
              <a:gd name="connsiteY40" fmla="*/ 2582912 h 11519551"/>
              <a:gd name="connsiteX41" fmla="*/ 2960947 w 13345185"/>
              <a:gd name="connsiteY41" fmla="*/ 3494292 h 11519551"/>
              <a:gd name="connsiteX42" fmla="*/ 2567229 w 13345185"/>
              <a:gd name="connsiteY42" fmla="*/ 4186535 h 11519551"/>
              <a:gd name="connsiteX43" fmla="*/ 2618093 w 13345185"/>
              <a:gd name="connsiteY43" fmla="*/ 5037601 h 11519551"/>
              <a:gd name="connsiteX0" fmla="*/ 2618093 w 12610249"/>
              <a:gd name="connsiteY0" fmla="*/ 5037601 h 11519551"/>
              <a:gd name="connsiteX1" fmla="*/ 2249935 w 12610249"/>
              <a:gd name="connsiteY1" fmla="*/ 5043975 h 11519551"/>
              <a:gd name="connsiteX2" fmla="*/ 1621170 w 12610249"/>
              <a:gd name="connsiteY2" fmla="*/ 5844194 h 11519551"/>
              <a:gd name="connsiteX3" fmla="*/ 1187907 w 12610249"/>
              <a:gd name="connsiteY3" fmla="*/ 6365464 h 11519551"/>
              <a:gd name="connsiteX4" fmla="*/ 711599 w 12610249"/>
              <a:gd name="connsiteY4" fmla="*/ 6879920 h 11519551"/>
              <a:gd name="connsiteX5" fmla="*/ 311500 w 12610249"/>
              <a:gd name="connsiteY5" fmla="*/ 7661132 h 11519551"/>
              <a:gd name="connsiteX6" fmla="*/ 6663 w 12610249"/>
              <a:gd name="connsiteY6" fmla="*/ 8213696 h 11519551"/>
              <a:gd name="connsiteX7" fmla="*/ 197186 w 12610249"/>
              <a:gd name="connsiteY7" fmla="*/ 9052069 h 11519551"/>
              <a:gd name="connsiteX8" fmla="*/ 673494 w 12610249"/>
              <a:gd name="connsiteY8" fmla="*/ 9299770 h 11519551"/>
              <a:gd name="connsiteX9" fmla="*/ 749703 w 12610249"/>
              <a:gd name="connsiteY9" fmla="*/ 9947604 h 11519551"/>
              <a:gd name="connsiteX10" fmla="*/ 998620 w 12610249"/>
              <a:gd name="connsiteY10" fmla="*/ 9975660 h 11519551"/>
              <a:gd name="connsiteX11" fmla="*/ 1160555 w 12610249"/>
              <a:gd name="connsiteY11" fmla="*/ 10163057 h 11519551"/>
              <a:gd name="connsiteX12" fmla="*/ 1191007 w 12610249"/>
              <a:gd name="connsiteY12" fmla="*/ 10490638 h 11519551"/>
              <a:gd name="connsiteX13" fmla="*/ 1495844 w 12610249"/>
              <a:gd name="connsiteY13" fmla="*/ 10595436 h 11519551"/>
              <a:gd name="connsiteX14" fmla="*/ 1705420 w 12610249"/>
              <a:gd name="connsiteY14" fmla="*/ 11519551 h 11519551"/>
              <a:gd name="connsiteX15" fmla="*/ 2543722 w 12610249"/>
              <a:gd name="connsiteY15" fmla="*/ 11205162 h 11519551"/>
              <a:gd name="connsiteX16" fmla="*/ 2305567 w 12610249"/>
              <a:gd name="connsiteY16" fmla="*/ 10119090 h 11519551"/>
              <a:gd name="connsiteX17" fmla="*/ 2400829 w 12610249"/>
              <a:gd name="connsiteY17" fmla="*/ 9576051 h 11519551"/>
              <a:gd name="connsiteX18" fmla="*/ 2905716 w 12610249"/>
              <a:gd name="connsiteY18" fmla="*/ 9109228 h 11519551"/>
              <a:gd name="connsiteX19" fmla="*/ 3195876 w 12610249"/>
              <a:gd name="connsiteY19" fmla="*/ 8991286 h 11519551"/>
              <a:gd name="connsiteX20" fmla="*/ 2779857 w 12610249"/>
              <a:gd name="connsiteY20" fmla="*/ 8572123 h 11519551"/>
              <a:gd name="connsiteX21" fmla="*/ 2983019 w 12610249"/>
              <a:gd name="connsiteY21" fmla="*/ 7975106 h 11519551"/>
              <a:gd name="connsiteX22" fmla="*/ 3624409 w 12610249"/>
              <a:gd name="connsiteY22" fmla="*/ 7590881 h 11519551"/>
              <a:gd name="connsiteX23" fmla="*/ 3570395 w 12610249"/>
              <a:gd name="connsiteY23" fmla="*/ 7238452 h 11519551"/>
              <a:gd name="connsiteX24" fmla="*/ 4027639 w 12610249"/>
              <a:gd name="connsiteY24" fmla="*/ 7162266 h 11519551"/>
              <a:gd name="connsiteX25" fmla="*/ 4503877 w 12610249"/>
              <a:gd name="connsiteY25" fmla="*/ 6743099 h 11519551"/>
              <a:gd name="connsiteX26" fmla="*/ 4837237 w 12610249"/>
              <a:gd name="connsiteY26" fmla="*/ 6485834 h 11519551"/>
              <a:gd name="connsiteX27" fmla="*/ 5570705 w 12610249"/>
              <a:gd name="connsiteY27" fmla="*/ 6542942 h 11519551"/>
              <a:gd name="connsiteX28" fmla="*/ 7075788 w 12610249"/>
              <a:gd name="connsiteY28" fmla="*/ 4942413 h 11519551"/>
              <a:gd name="connsiteX29" fmla="*/ 7475835 w 12610249"/>
              <a:gd name="connsiteY29" fmla="*/ 4828020 h 11519551"/>
              <a:gd name="connsiteX30" fmla="*/ 8040316 w 12610249"/>
              <a:gd name="connsiteY30" fmla="*/ 4240952 h 11519551"/>
              <a:gd name="connsiteX31" fmla="*/ 8599878 w 12610249"/>
              <a:gd name="connsiteY31" fmla="*/ 3865743 h 11519551"/>
              <a:gd name="connsiteX32" fmla="*/ 9638201 w 12610249"/>
              <a:gd name="connsiteY32" fmla="*/ 2893906 h 11519551"/>
              <a:gd name="connsiteX33" fmla="*/ 10326595 w 12610249"/>
              <a:gd name="connsiteY33" fmla="*/ 2430828 h 11519551"/>
              <a:gd name="connsiteX34" fmla="*/ 11390973 w 12610249"/>
              <a:gd name="connsiteY34" fmla="*/ 2064925 h 11519551"/>
              <a:gd name="connsiteX35" fmla="*/ 12610250 w 12610249"/>
              <a:gd name="connsiteY35" fmla="*/ 2293375 h 11519551"/>
              <a:gd name="connsiteX36" fmla="*/ 4683139 w 12610249"/>
              <a:gd name="connsiteY36" fmla="*/ 0 h 11519551"/>
              <a:gd name="connsiteX37" fmla="*/ 4704128 w 12610249"/>
              <a:gd name="connsiteY37" fmla="*/ 1103158 h 11519551"/>
              <a:gd name="connsiteX38" fmla="*/ 4519973 w 12610249"/>
              <a:gd name="connsiteY38" fmla="*/ 2046255 h 11519551"/>
              <a:gd name="connsiteX39" fmla="*/ 4269156 w 12610249"/>
              <a:gd name="connsiteY39" fmla="*/ 2582912 h 11519551"/>
              <a:gd name="connsiteX40" fmla="*/ 2960947 w 12610249"/>
              <a:gd name="connsiteY40" fmla="*/ 3494292 h 11519551"/>
              <a:gd name="connsiteX41" fmla="*/ 2567229 w 12610249"/>
              <a:gd name="connsiteY41" fmla="*/ 4186535 h 11519551"/>
              <a:gd name="connsiteX42" fmla="*/ 2618093 w 12610249"/>
              <a:gd name="connsiteY42" fmla="*/ 5037601 h 11519551"/>
              <a:gd name="connsiteX0" fmla="*/ 2618093 w 11390972"/>
              <a:gd name="connsiteY0" fmla="*/ 5037601 h 11519551"/>
              <a:gd name="connsiteX1" fmla="*/ 2249935 w 11390972"/>
              <a:gd name="connsiteY1" fmla="*/ 5043975 h 11519551"/>
              <a:gd name="connsiteX2" fmla="*/ 1621170 w 11390972"/>
              <a:gd name="connsiteY2" fmla="*/ 5844194 h 11519551"/>
              <a:gd name="connsiteX3" fmla="*/ 1187907 w 11390972"/>
              <a:gd name="connsiteY3" fmla="*/ 6365464 h 11519551"/>
              <a:gd name="connsiteX4" fmla="*/ 711599 w 11390972"/>
              <a:gd name="connsiteY4" fmla="*/ 6879920 h 11519551"/>
              <a:gd name="connsiteX5" fmla="*/ 311500 w 11390972"/>
              <a:gd name="connsiteY5" fmla="*/ 7661132 h 11519551"/>
              <a:gd name="connsiteX6" fmla="*/ 6663 w 11390972"/>
              <a:gd name="connsiteY6" fmla="*/ 8213696 h 11519551"/>
              <a:gd name="connsiteX7" fmla="*/ 197186 w 11390972"/>
              <a:gd name="connsiteY7" fmla="*/ 9052069 h 11519551"/>
              <a:gd name="connsiteX8" fmla="*/ 673494 w 11390972"/>
              <a:gd name="connsiteY8" fmla="*/ 9299770 h 11519551"/>
              <a:gd name="connsiteX9" fmla="*/ 749703 w 11390972"/>
              <a:gd name="connsiteY9" fmla="*/ 9947604 h 11519551"/>
              <a:gd name="connsiteX10" fmla="*/ 998620 w 11390972"/>
              <a:gd name="connsiteY10" fmla="*/ 9975660 h 11519551"/>
              <a:gd name="connsiteX11" fmla="*/ 1160555 w 11390972"/>
              <a:gd name="connsiteY11" fmla="*/ 10163057 h 11519551"/>
              <a:gd name="connsiteX12" fmla="*/ 1191007 w 11390972"/>
              <a:gd name="connsiteY12" fmla="*/ 10490638 h 11519551"/>
              <a:gd name="connsiteX13" fmla="*/ 1495844 w 11390972"/>
              <a:gd name="connsiteY13" fmla="*/ 10595436 h 11519551"/>
              <a:gd name="connsiteX14" fmla="*/ 1705420 w 11390972"/>
              <a:gd name="connsiteY14" fmla="*/ 11519551 h 11519551"/>
              <a:gd name="connsiteX15" fmla="*/ 2543722 w 11390972"/>
              <a:gd name="connsiteY15" fmla="*/ 11205162 h 11519551"/>
              <a:gd name="connsiteX16" fmla="*/ 2305567 w 11390972"/>
              <a:gd name="connsiteY16" fmla="*/ 10119090 h 11519551"/>
              <a:gd name="connsiteX17" fmla="*/ 2400829 w 11390972"/>
              <a:gd name="connsiteY17" fmla="*/ 9576051 h 11519551"/>
              <a:gd name="connsiteX18" fmla="*/ 2905716 w 11390972"/>
              <a:gd name="connsiteY18" fmla="*/ 9109228 h 11519551"/>
              <a:gd name="connsiteX19" fmla="*/ 3195876 w 11390972"/>
              <a:gd name="connsiteY19" fmla="*/ 8991286 h 11519551"/>
              <a:gd name="connsiteX20" fmla="*/ 2779857 w 11390972"/>
              <a:gd name="connsiteY20" fmla="*/ 8572123 h 11519551"/>
              <a:gd name="connsiteX21" fmla="*/ 2983019 w 11390972"/>
              <a:gd name="connsiteY21" fmla="*/ 7975106 h 11519551"/>
              <a:gd name="connsiteX22" fmla="*/ 3624409 w 11390972"/>
              <a:gd name="connsiteY22" fmla="*/ 7590881 h 11519551"/>
              <a:gd name="connsiteX23" fmla="*/ 3570395 w 11390972"/>
              <a:gd name="connsiteY23" fmla="*/ 7238452 h 11519551"/>
              <a:gd name="connsiteX24" fmla="*/ 4027639 w 11390972"/>
              <a:gd name="connsiteY24" fmla="*/ 7162266 h 11519551"/>
              <a:gd name="connsiteX25" fmla="*/ 4503877 w 11390972"/>
              <a:gd name="connsiteY25" fmla="*/ 6743099 h 11519551"/>
              <a:gd name="connsiteX26" fmla="*/ 4837237 w 11390972"/>
              <a:gd name="connsiteY26" fmla="*/ 6485834 h 11519551"/>
              <a:gd name="connsiteX27" fmla="*/ 5570705 w 11390972"/>
              <a:gd name="connsiteY27" fmla="*/ 6542942 h 11519551"/>
              <a:gd name="connsiteX28" fmla="*/ 7075788 w 11390972"/>
              <a:gd name="connsiteY28" fmla="*/ 4942413 h 11519551"/>
              <a:gd name="connsiteX29" fmla="*/ 7475835 w 11390972"/>
              <a:gd name="connsiteY29" fmla="*/ 4828020 h 11519551"/>
              <a:gd name="connsiteX30" fmla="*/ 8040316 w 11390972"/>
              <a:gd name="connsiteY30" fmla="*/ 4240952 h 11519551"/>
              <a:gd name="connsiteX31" fmla="*/ 8599878 w 11390972"/>
              <a:gd name="connsiteY31" fmla="*/ 3865743 h 11519551"/>
              <a:gd name="connsiteX32" fmla="*/ 9638201 w 11390972"/>
              <a:gd name="connsiteY32" fmla="*/ 2893906 h 11519551"/>
              <a:gd name="connsiteX33" fmla="*/ 10326595 w 11390972"/>
              <a:gd name="connsiteY33" fmla="*/ 2430828 h 11519551"/>
              <a:gd name="connsiteX34" fmla="*/ 11390973 w 11390972"/>
              <a:gd name="connsiteY34" fmla="*/ 2064925 h 11519551"/>
              <a:gd name="connsiteX35" fmla="*/ 4683139 w 11390972"/>
              <a:gd name="connsiteY35" fmla="*/ 0 h 11519551"/>
              <a:gd name="connsiteX36" fmla="*/ 4704128 w 11390972"/>
              <a:gd name="connsiteY36" fmla="*/ 1103158 h 11519551"/>
              <a:gd name="connsiteX37" fmla="*/ 4519973 w 11390972"/>
              <a:gd name="connsiteY37" fmla="*/ 2046255 h 11519551"/>
              <a:gd name="connsiteX38" fmla="*/ 4269156 w 11390972"/>
              <a:gd name="connsiteY38" fmla="*/ 2582912 h 11519551"/>
              <a:gd name="connsiteX39" fmla="*/ 2960947 w 11390972"/>
              <a:gd name="connsiteY39" fmla="*/ 3494292 h 11519551"/>
              <a:gd name="connsiteX40" fmla="*/ 2567229 w 11390972"/>
              <a:gd name="connsiteY40" fmla="*/ 4186535 h 11519551"/>
              <a:gd name="connsiteX41" fmla="*/ 2618093 w 11390972"/>
              <a:gd name="connsiteY41" fmla="*/ 5037601 h 11519551"/>
              <a:gd name="connsiteX0" fmla="*/ 2618093 w 10326594"/>
              <a:gd name="connsiteY0" fmla="*/ 5037601 h 11519551"/>
              <a:gd name="connsiteX1" fmla="*/ 2249935 w 10326594"/>
              <a:gd name="connsiteY1" fmla="*/ 5043975 h 11519551"/>
              <a:gd name="connsiteX2" fmla="*/ 1621170 w 10326594"/>
              <a:gd name="connsiteY2" fmla="*/ 5844194 h 11519551"/>
              <a:gd name="connsiteX3" fmla="*/ 1187907 w 10326594"/>
              <a:gd name="connsiteY3" fmla="*/ 6365464 h 11519551"/>
              <a:gd name="connsiteX4" fmla="*/ 711599 w 10326594"/>
              <a:gd name="connsiteY4" fmla="*/ 6879920 h 11519551"/>
              <a:gd name="connsiteX5" fmla="*/ 311500 w 10326594"/>
              <a:gd name="connsiteY5" fmla="*/ 7661132 h 11519551"/>
              <a:gd name="connsiteX6" fmla="*/ 6663 w 10326594"/>
              <a:gd name="connsiteY6" fmla="*/ 8213696 h 11519551"/>
              <a:gd name="connsiteX7" fmla="*/ 197186 w 10326594"/>
              <a:gd name="connsiteY7" fmla="*/ 9052069 h 11519551"/>
              <a:gd name="connsiteX8" fmla="*/ 673494 w 10326594"/>
              <a:gd name="connsiteY8" fmla="*/ 9299770 h 11519551"/>
              <a:gd name="connsiteX9" fmla="*/ 749703 w 10326594"/>
              <a:gd name="connsiteY9" fmla="*/ 9947604 h 11519551"/>
              <a:gd name="connsiteX10" fmla="*/ 998620 w 10326594"/>
              <a:gd name="connsiteY10" fmla="*/ 9975660 h 11519551"/>
              <a:gd name="connsiteX11" fmla="*/ 1160555 w 10326594"/>
              <a:gd name="connsiteY11" fmla="*/ 10163057 h 11519551"/>
              <a:gd name="connsiteX12" fmla="*/ 1191007 w 10326594"/>
              <a:gd name="connsiteY12" fmla="*/ 10490638 h 11519551"/>
              <a:gd name="connsiteX13" fmla="*/ 1495844 w 10326594"/>
              <a:gd name="connsiteY13" fmla="*/ 10595436 h 11519551"/>
              <a:gd name="connsiteX14" fmla="*/ 1705420 w 10326594"/>
              <a:gd name="connsiteY14" fmla="*/ 11519551 h 11519551"/>
              <a:gd name="connsiteX15" fmla="*/ 2543722 w 10326594"/>
              <a:gd name="connsiteY15" fmla="*/ 11205162 h 11519551"/>
              <a:gd name="connsiteX16" fmla="*/ 2305567 w 10326594"/>
              <a:gd name="connsiteY16" fmla="*/ 10119090 h 11519551"/>
              <a:gd name="connsiteX17" fmla="*/ 2400829 w 10326594"/>
              <a:gd name="connsiteY17" fmla="*/ 9576051 h 11519551"/>
              <a:gd name="connsiteX18" fmla="*/ 2905716 w 10326594"/>
              <a:gd name="connsiteY18" fmla="*/ 9109228 h 11519551"/>
              <a:gd name="connsiteX19" fmla="*/ 3195876 w 10326594"/>
              <a:gd name="connsiteY19" fmla="*/ 8991286 h 11519551"/>
              <a:gd name="connsiteX20" fmla="*/ 2779857 w 10326594"/>
              <a:gd name="connsiteY20" fmla="*/ 8572123 h 11519551"/>
              <a:gd name="connsiteX21" fmla="*/ 2983019 w 10326594"/>
              <a:gd name="connsiteY21" fmla="*/ 7975106 h 11519551"/>
              <a:gd name="connsiteX22" fmla="*/ 3624409 w 10326594"/>
              <a:gd name="connsiteY22" fmla="*/ 7590881 h 11519551"/>
              <a:gd name="connsiteX23" fmla="*/ 3570395 w 10326594"/>
              <a:gd name="connsiteY23" fmla="*/ 7238452 h 11519551"/>
              <a:gd name="connsiteX24" fmla="*/ 4027639 w 10326594"/>
              <a:gd name="connsiteY24" fmla="*/ 7162266 h 11519551"/>
              <a:gd name="connsiteX25" fmla="*/ 4503877 w 10326594"/>
              <a:gd name="connsiteY25" fmla="*/ 6743099 h 11519551"/>
              <a:gd name="connsiteX26" fmla="*/ 4837237 w 10326594"/>
              <a:gd name="connsiteY26" fmla="*/ 6485834 h 11519551"/>
              <a:gd name="connsiteX27" fmla="*/ 5570705 w 10326594"/>
              <a:gd name="connsiteY27" fmla="*/ 6542942 h 11519551"/>
              <a:gd name="connsiteX28" fmla="*/ 7075788 w 10326594"/>
              <a:gd name="connsiteY28" fmla="*/ 4942413 h 11519551"/>
              <a:gd name="connsiteX29" fmla="*/ 7475835 w 10326594"/>
              <a:gd name="connsiteY29" fmla="*/ 4828020 h 11519551"/>
              <a:gd name="connsiteX30" fmla="*/ 8040316 w 10326594"/>
              <a:gd name="connsiteY30" fmla="*/ 4240952 h 11519551"/>
              <a:gd name="connsiteX31" fmla="*/ 8599878 w 10326594"/>
              <a:gd name="connsiteY31" fmla="*/ 3865743 h 11519551"/>
              <a:gd name="connsiteX32" fmla="*/ 9638201 w 10326594"/>
              <a:gd name="connsiteY32" fmla="*/ 2893906 h 11519551"/>
              <a:gd name="connsiteX33" fmla="*/ 10326595 w 10326594"/>
              <a:gd name="connsiteY33" fmla="*/ 2430828 h 11519551"/>
              <a:gd name="connsiteX34" fmla="*/ 4683139 w 10326594"/>
              <a:gd name="connsiteY34" fmla="*/ 0 h 11519551"/>
              <a:gd name="connsiteX35" fmla="*/ 4704128 w 10326594"/>
              <a:gd name="connsiteY35" fmla="*/ 1103158 h 11519551"/>
              <a:gd name="connsiteX36" fmla="*/ 4519973 w 10326594"/>
              <a:gd name="connsiteY36" fmla="*/ 2046255 h 11519551"/>
              <a:gd name="connsiteX37" fmla="*/ 4269156 w 10326594"/>
              <a:gd name="connsiteY37" fmla="*/ 2582912 h 11519551"/>
              <a:gd name="connsiteX38" fmla="*/ 2960947 w 10326594"/>
              <a:gd name="connsiteY38" fmla="*/ 3494292 h 11519551"/>
              <a:gd name="connsiteX39" fmla="*/ 2567229 w 10326594"/>
              <a:gd name="connsiteY39" fmla="*/ 4186535 h 11519551"/>
              <a:gd name="connsiteX40" fmla="*/ 2618093 w 10326594"/>
              <a:gd name="connsiteY40" fmla="*/ 5037601 h 11519551"/>
              <a:gd name="connsiteX0" fmla="*/ 2618093 w 9638200"/>
              <a:gd name="connsiteY0" fmla="*/ 5037601 h 11519551"/>
              <a:gd name="connsiteX1" fmla="*/ 2249935 w 9638200"/>
              <a:gd name="connsiteY1" fmla="*/ 5043975 h 11519551"/>
              <a:gd name="connsiteX2" fmla="*/ 1621170 w 9638200"/>
              <a:gd name="connsiteY2" fmla="*/ 5844194 h 11519551"/>
              <a:gd name="connsiteX3" fmla="*/ 1187907 w 9638200"/>
              <a:gd name="connsiteY3" fmla="*/ 6365464 h 11519551"/>
              <a:gd name="connsiteX4" fmla="*/ 711599 w 9638200"/>
              <a:gd name="connsiteY4" fmla="*/ 6879920 h 11519551"/>
              <a:gd name="connsiteX5" fmla="*/ 311500 w 9638200"/>
              <a:gd name="connsiteY5" fmla="*/ 7661132 h 11519551"/>
              <a:gd name="connsiteX6" fmla="*/ 6663 w 9638200"/>
              <a:gd name="connsiteY6" fmla="*/ 8213696 h 11519551"/>
              <a:gd name="connsiteX7" fmla="*/ 197186 w 9638200"/>
              <a:gd name="connsiteY7" fmla="*/ 9052069 h 11519551"/>
              <a:gd name="connsiteX8" fmla="*/ 673494 w 9638200"/>
              <a:gd name="connsiteY8" fmla="*/ 9299770 h 11519551"/>
              <a:gd name="connsiteX9" fmla="*/ 749703 w 9638200"/>
              <a:gd name="connsiteY9" fmla="*/ 9947604 h 11519551"/>
              <a:gd name="connsiteX10" fmla="*/ 998620 w 9638200"/>
              <a:gd name="connsiteY10" fmla="*/ 9975660 h 11519551"/>
              <a:gd name="connsiteX11" fmla="*/ 1160555 w 9638200"/>
              <a:gd name="connsiteY11" fmla="*/ 10163057 h 11519551"/>
              <a:gd name="connsiteX12" fmla="*/ 1191007 w 9638200"/>
              <a:gd name="connsiteY12" fmla="*/ 10490638 h 11519551"/>
              <a:gd name="connsiteX13" fmla="*/ 1495844 w 9638200"/>
              <a:gd name="connsiteY13" fmla="*/ 10595436 h 11519551"/>
              <a:gd name="connsiteX14" fmla="*/ 1705420 w 9638200"/>
              <a:gd name="connsiteY14" fmla="*/ 11519551 h 11519551"/>
              <a:gd name="connsiteX15" fmla="*/ 2543722 w 9638200"/>
              <a:gd name="connsiteY15" fmla="*/ 11205162 h 11519551"/>
              <a:gd name="connsiteX16" fmla="*/ 2305567 w 9638200"/>
              <a:gd name="connsiteY16" fmla="*/ 10119090 h 11519551"/>
              <a:gd name="connsiteX17" fmla="*/ 2400829 w 9638200"/>
              <a:gd name="connsiteY17" fmla="*/ 9576051 h 11519551"/>
              <a:gd name="connsiteX18" fmla="*/ 2905716 w 9638200"/>
              <a:gd name="connsiteY18" fmla="*/ 9109228 h 11519551"/>
              <a:gd name="connsiteX19" fmla="*/ 3195876 w 9638200"/>
              <a:gd name="connsiteY19" fmla="*/ 8991286 h 11519551"/>
              <a:gd name="connsiteX20" fmla="*/ 2779857 w 9638200"/>
              <a:gd name="connsiteY20" fmla="*/ 8572123 h 11519551"/>
              <a:gd name="connsiteX21" fmla="*/ 2983019 w 9638200"/>
              <a:gd name="connsiteY21" fmla="*/ 7975106 h 11519551"/>
              <a:gd name="connsiteX22" fmla="*/ 3624409 w 9638200"/>
              <a:gd name="connsiteY22" fmla="*/ 7590881 h 11519551"/>
              <a:gd name="connsiteX23" fmla="*/ 3570395 w 9638200"/>
              <a:gd name="connsiteY23" fmla="*/ 7238452 h 11519551"/>
              <a:gd name="connsiteX24" fmla="*/ 4027639 w 9638200"/>
              <a:gd name="connsiteY24" fmla="*/ 7162266 h 11519551"/>
              <a:gd name="connsiteX25" fmla="*/ 4503877 w 9638200"/>
              <a:gd name="connsiteY25" fmla="*/ 6743099 h 11519551"/>
              <a:gd name="connsiteX26" fmla="*/ 4837237 w 9638200"/>
              <a:gd name="connsiteY26" fmla="*/ 6485834 h 11519551"/>
              <a:gd name="connsiteX27" fmla="*/ 5570705 w 9638200"/>
              <a:gd name="connsiteY27" fmla="*/ 6542942 h 11519551"/>
              <a:gd name="connsiteX28" fmla="*/ 7075788 w 9638200"/>
              <a:gd name="connsiteY28" fmla="*/ 4942413 h 11519551"/>
              <a:gd name="connsiteX29" fmla="*/ 7475835 w 9638200"/>
              <a:gd name="connsiteY29" fmla="*/ 4828020 h 11519551"/>
              <a:gd name="connsiteX30" fmla="*/ 8040316 w 9638200"/>
              <a:gd name="connsiteY30" fmla="*/ 4240952 h 11519551"/>
              <a:gd name="connsiteX31" fmla="*/ 8599878 w 9638200"/>
              <a:gd name="connsiteY31" fmla="*/ 3865743 h 11519551"/>
              <a:gd name="connsiteX32" fmla="*/ 9638201 w 9638200"/>
              <a:gd name="connsiteY32" fmla="*/ 2893906 h 11519551"/>
              <a:gd name="connsiteX33" fmla="*/ 4683139 w 9638200"/>
              <a:gd name="connsiteY33" fmla="*/ 0 h 11519551"/>
              <a:gd name="connsiteX34" fmla="*/ 4704128 w 9638200"/>
              <a:gd name="connsiteY34" fmla="*/ 1103158 h 11519551"/>
              <a:gd name="connsiteX35" fmla="*/ 4519973 w 9638200"/>
              <a:gd name="connsiteY35" fmla="*/ 2046255 h 11519551"/>
              <a:gd name="connsiteX36" fmla="*/ 4269156 w 9638200"/>
              <a:gd name="connsiteY36" fmla="*/ 2582912 h 11519551"/>
              <a:gd name="connsiteX37" fmla="*/ 2960947 w 9638200"/>
              <a:gd name="connsiteY37" fmla="*/ 3494292 h 11519551"/>
              <a:gd name="connsiteX38" fmla="*/ 2567229 w 9638200"/>
              <a:gd name="connsiteY38" fmla="*/ 4186535 h 11519551"/>
              <a:gd name="connsiteX39" fmla="*/ 2618093 w 9638200"/>
              <a:gd name="connsiteY39" fmla="*/ 5037601 h 11519551"/>
              <a:gd name="connsiteX0" fmla="*/ 2618093 w 8599878"/>
              <a:gd name="connsiteY0" fmla="*/ 5037601 h 11519551"/>
              <a:gd name="connsiteX1" fmla="*/ 2249935 w 8599878"/>
              <a:gd name="connsiteY1" fmla="*/ 5043975 h 11519551"/>
              <a:gd name="connsiteX2" fmla="*/ 1621170 w 8599878"/>
              <a:gd name="connsiteY2" fmla="*/ 5844194 h 11519551"/>
              <a:gd name="connsiteX3" fmla="*/ 1187907 w 8599878"/>
              <a:gd name="connsiteY3" fmla="*/ 6365464 h 11519551"/>
              <a:gd name="connsiteX4" fmla="*/ 711599 w 8599878"/>
              <a:gd name="connsiteY4" fmla="*/ 6879920 h 11519551"/>
              <a:gd name="connsiteX5" fmla="*/ 311500 w 8599878"/>
              <a:gd name="connsiteY5" fmla="*/ 7661132 h 11519551"/>
              <a:gd name="connsiteX6" fmla="*/ 6663 w 8599878"/>
              <a:gd name="connsiteY6" fmla="*/ 8213696 h 11519551"/>
              <a:gd name="connsiteX7" fmla="*/ 197186 w 8599878"/>
              <a:gd name="connsiteY7" fmla="*/ 9052069 h 11519551"/>
              <a:gd name="connsiteX8" fmla="*/ 673494 w 8599878"/>
              <a:gd name="connsiteY8" fmla="*/ 9299770 h 11519551"/>
              <a:gd name="connsiteX9" fmla="*/ 749703 w 8599878"/>
              <a:gd name="connsiteY9" fmla="*/ 9947604 h 11519551"/>
              <a:gd name="connsiteX10" fmla="*/ 998620 w 8599878"/>
              <a:gd name="connsiteY10" fmla="*/ 9975660 h 11519551"/>
              <a:gd name="connsiteX11" fmla="*/ 1160555 w 8599878"/>
              <a:gd name="connsiteY11" fmla="*/ 10163057 h 11519551"/>
              <a:gd name="connsiteX12" fmla="*/ 1191007 w 8599878"/>
              <a:gd name="connsiteY12" fmla="*/ 10490638 h 11519551"/>
              <a:gd name="connsiteX13" fmla="*/ 1495844 w 8599878"/>
              <a:gd name="connsiteY13" fmla="*/ 10595436 h 11519551"/>
              <a:gd name="connsiteX14" fmla="*/ 1705420 w 8599878"/>
              <a:gd name="connsiteY14" fmla="*/ 11519551 h 11519551"/>
              <a:gd name="connsiteX15" fmla="*/ 2543722 w 8599878"/>
              <a:gd name="connsiteY15" fmla="*/ 11205162 h 11519551"/>
              <a:gd name="connsiteX16" fmla="*/ 2305567 w 8599878"/>
              <a:gd name="connsiteY16" fmla="*/ 10119090 h 11519551"/>
              <a:gd name="connsiteX17" fmla="*/ 2400829 w 8599878"/>
              <a:gd name="connsiteY17" fmla="*/ 9576051 h 11519551"/>
              <a:gd name="connsiteX18" fmla="*/ 2905716 w 8599878"/>
              <a:gd name="connsiteY18" fmla="*/ 9109228 h 11519551"/>
              <a:gd name="connsiteX19" fmla="*/ 3195876 w 8599878"/>
              <a:gd name="connsiteY19" fmla="*/ 8991286 h 11519551"/>
              <a:gd name="connsiteX20" fmla="*/ 2779857 w 8599878"/>
              <a:gd name="connsiteY20" fmla="*/ 8572123 h 11519551"/>
              <a:gd name="connsiteX21" fmla="*/ 2983019 w 8599878"/>
              <a:gd name="connsiteY21" fmla="*/ 7975106 h 11519551"/>
              <a:gd name="connsiteX22" fmla="*/ 3624409 w 8599878"/>
              <a:gd name="connsiteY22" fmla="*/ 7590881 h 11519551"/>
              <a:gd name="connsiteX23" fmla="*/ 3570395 w 8599878"/>
              <a:gd name="connsiteY23" fmla="*/ 7238452 h 11519551"/>
              <a:gd name="connsiteX24" fmla="*/ 4027639 w 8599878"/>
              <a:gd name="connsiteY24" fmla="*/ 7162266 h 11519551"/>
              <a:gd name="connsiteX25" fmla="*/ 4503877 w 8599878"/>
              <a:gd name="connsiteY25" fmla="*/ 6743099 h 11519551"/>
              <a:gd name="connsiteX26" fmla="*/ 4837237 w 8599878"/>
              <a:gd name="connsiteY26" fmla="*/ 6485834 h 11519551"/>
              <a:gd name="connsiteX27" fmla="*/ 5570705 w 8599878"/>
              <a:gd name="connsiteY27" fmla="*/ 6542942 h 11519551"/>
              <a:gd name="connsiteX28" fmla="*/ 7075788 w 8599878"/>
              <a:gd name="connsiteY28" fmla="*/ 4942413 h 11519551"/>
              <a:gd name="connsiteX29" fmla="*/ 7475835 w 8599878"/>
              <a:gd name="connsiteY29" fmla="*/ 4828020 h 11519551"/>
              <a:gd name="connsiteX30" fmla="*/ 8040316 w 8599878"/>
              <a:gd name="connsiteY30" fmla="*/ 4240952 h 11519551"/>
              <a:gd name="connsiteX31" fmla="*/ 8599878 w 8599878"/>
              <a:gd name="connsiteY31" fmla="*/ 3865743 h 11519551"/>
              <a:gd name="connsiteX32" fmla="*/ 4683139 w 8599878"/>
              <a:gd name="connsiteY32" fmla="*/ 0 h 11519551"/>
              <a:gd name="connsiteX33" fmla="*/ 4704128 w 8599878"/>
              <a:gd name="connsiteY33" fmla="*/ 1103158 h 11519551"/>
              <a:gd name="connsiteX34" fmla="*/ 4519973 w 8599878"/>
              <a:gd name="connsiteY34" fmla="*/ 2046255 h 11519551"/>
              <a:gd name="connsiteX35" fmla="*/ 4269156 w 8599878"/>
              <a:gd name="connsiteY35" fmla="*/ 2582912 h 11519551"/>
              <a:gd name="connsiteX36" fmla="*/ 2960947 w 8599878"/>
              <a:gd name="connsiteY36" fmla="*/ 3494292 h 11519551"/>
              <a:gd name="connsiteX37" fmla="*/ 2567229 w 8599878"/>
              <a:gd name="connsiteY37" fmla="*/ 4186535 h 11519551"/>
              <a:gd name="connsiteX38" fmla="*/ 2618093 w 8599878"/>
              <a:gd name="connsiteY38" fmla="*/ 5037601 h 11519551"/>
              <a:gd name="connsiteX0" fmla="*/ 2618093 w 8040316"/>
              <a:gd name="connsiteY0" fmla="*/ 5037601 h 11519551"/>
              <a:gd name="connsiteX1" fmla="*/ 2249935 w 8040316"/>
              <a:gd name="connsiteY1" fmla="*/ 5043975 h 11519551"/>
              <a:gd name="connsiteX2" fmla="*/ 1621170 w 8040316"/>
              <a:gd name="connsiteY2" fmla="*/ 5844194 h 11519551"/>
              <a:gd name="connsiteX3" fmla="*/ 1187907 w 8040316"/>
              <a:gd name="connsiteY3" fmla="*/ 6365464 h 11519551"/>
              <a:gd name="connsiteX4" fmla="*/ 711599 w 8040316"/>
              <a:gd name="connsiteY4" fmla="*/ 6879920 h 11519551"/>
              <a:gd name="connsiteX5" fmla="*/ 311500 w 8040316"/>
              <a:gd name="connsiteY5" fmla="*/ 7661132 h 11519551"/>
              <a:gd name="connsiteX6" fmla="*/ 6663 w 8040316"/>
              <a:gd name="connsiteY6" fmla="*/ 8213696 h 11519551"/>
              <a:gd name="connsiteX7" fmla="*/ 197186 w 8040316"/>
              <a:gd name="connsiteY7" fmla="*/ 9052069 h 11519551"/>
              <a:gd name="connsiteX8" fmla="*/ 673494 w 8040316"/>
              <a:gd name="connsiteY8" fmla="*/ 9299770 h 11519551"/>
              <a:gd name="connsiteX9" fmla="*/ 749703 w 8040316"/>
              <a:gd name="connsiteY9" fmla="*/ 9947604 h 11519551"/>
              <a:gd name="connsiteX10" fmla="*/ 998620 w 8040316"/>
              <a:gd name="connsiteY10" fmla="*/ 9975660 h 11519551"/>
              <a:gd name="connsiteX11" fmla="*/ 1160555 w 8040316"/>
              <a:gd name="connsiteY11" fmla="*/ 10163057 h 11519551"/>
              <a:gd name="connsiteX12" fmla="*/ 1191007 w 8040316"/>
              <a:gd name="connsiteY12" fmla="*/ 10490638 h 11519551"/>
              <a:gd name="connsiteX13" fmla="*/ 1495844 w 8040316"/>
              <a:gd name="connsiteY13" fmla="*/ 10595436 h 11519551"/>
              <a:gd name="connsiteX14" fmla="*/ 1705420 w 8040316"/>
              <a:gd name="connsiteY14" fmla="*/ 11519551 h 11519551"/>
              <a:gd name="connsiteX15" fmla="*/ 2543722 w 8040316"/>
              <a:gd name="connsiteY15" fmla="*/ 11205162 h 11519551"/>
              <a:gd name="connsiteX16" fmla="*/ 2305567 w 8040316"/>
              <a:gd name="connsiteY16" fmla="*/ 10119090 h 11519551"/>
              <a:gd name="connsiteX17" fmla="*/ 2400829 w 8040316"/>
              <a:gd name="connsiteY17" fmla="*/ 9576051 h 11519551"/>
              <a:gd name="connsiteX18" fmla="*/ 2905716 w 8040316"/>
              <a:gd name="connsiteY18" fmla="*/ 9109228 h 11519551"/>
              <a:gd name="connsiteX19" fmla="*/ 3195876 w 8040316"/>
              <a:gd name="connsiteY19" fmla="*/ 8991286 h 11519551"/>
              <a:gd name="connsiteX20" fmla="*/ 2779857 w 8040316"/>
              <a:gd name="connsiteY20" fmla="*/ 8572123 h 11519551"/>
              <a:gd name="connsiteX21" fmla="*/ 2983019 w 8040316"/>
              <a:gd name="connsiteY21" fmla="*/ 7975106 h 11519551"/>
              <a:gd name="connsiteX22" fmla="*/ 3624409 w 8040316"/>
              <a:gd name="connsiteY22" fmla="*/ 7590881 h 11519551"/>
              <a:gd name="connsiteX23" fmla="*/ 3570395 w 8040316"/>
              <a:gd name="connsiteY23" fmla="*/ 7238452 h 11519551"/>
              <a:gd name="connsiteX24" fmla="*/ 4027639 w 8040316"/>
              <a:gd name="connsiteY24" fmla="*/ 7162266 h 11519551"/>
              <a:gd name="connsiteX25" fmla="*/ 4503877 w 8040316"/>
              <a:gd name="connsiteY25" fmla="*/ 6743099 h 11519551"/>
              <a:gd name="connsiteX26" fmla="*/ 4837237 w 8040316"/>
              <a:gd name="connsiteY26" fmla="*/ 6485834 h 11519551"/>
              <a:gd name="connsiteX27" fmla="*/ 5570705 w 8040316"/>
              <a:gd name="connsiteY27" fmla="*/ 6542942 h 11519551"/>
              <a:gd name="connsiteX28" fmla="*/ 7075788 w 8040316"/>
              <a:gd name="connsiteY28" fmla="*/ 4942413 h 11519551"/>
              <a:gd name="connsiteX29" fmla="*/ 7475835 w 8040316"/>
              <a:gd name="connsiteY29" fmla="*/ 4828020 h 11519551"/>
              <a:gd name="connsiteX30" fmla="*/ 8040316 w 8040316"/>
              <a:gd name="connsiteY30" fmla="*/ 4240952 h 11519551"/>
              <a:gd name="connsiteX31" fmla="*/ 4683139 w 8040316"/>
              <a:gd name="connsiteY31" fmla="*/ 0 h 11519551"/>
              <a:gd name="connsiteX32" fmla="*/ 4704128 w 8040316"/>
              <a:gd name="connsiteY32" fmla="*/ 1103158 h 11519551"/>
              <a:gd name="connsiteX33" fmla="*/ 4519973 w 8040316"/>
              <a:gd name="connsiteY33" fmla="*/ 2046255 h 11519551"/>
              <a:gd name="connsiteX34" fmla="*/ 4269156 w 8040316"/>
              <a:gd name="connsiteY34" fmla="*/ 2582912 h 11519551"/>
              <a:gd name="connsiteX35" fmla="*/ 2960947 w 8040316"/>
              <a:gd name="connsiteY35" fmla="*/ 3494292 h 11519551"/>
              <a:gd name="connsiteX36" fmla="*/ 2567229 w 8040316"/>
              <a:gd name="connsiteY36" fmla="*/ 4186535 h 11519551"/>
              <a:gd name="connsiteX37" fmla="*/ 2618093 w 8040316"/>
              <a:gd name="connsiteY37" fmla="*/ 5037601 h 11519551"/>
              <a:gd name="connsiteX0" fmla="*/ 2618093 w 7475835"/>
              <a:gd name="connsiteY0" fmla="*/ 5037601 h 11519551"/>
              <a:gd name="connsiteX1" fmla="*/ 2249935 w 7475835"/>
              <a:gd name="connsiteY1" fmla="*/ 5043975 h 11519551"/>
              <a:gd name="connsiteX2" fmla="*/ 1621170 w 7475835"/>
              <a:gd name="connsiteY2" fmla="*/ 5844194 h 11519551"/>
              <a:gd name="connsiteX3" fmla="*/ 1187907 w 7475835"/>
              <a:gd name="connsiteY3" fmla="*/ 6365464 h 11519551"/>
              <a:gd name="connsiteX4" fmla="*/ 711599 w 7475835"/>
              <a:gd name="connsiteY4" fmla="*/ 6879920 h 11519551"/>
              <a:gd name="connsiteX5" fmla="*/ 311500 w 7475835"/>
              <a:gd name="connsiteY5" fmla="*/ 7661132 h 11519551"/>
              <a:gd name="connsiteX6" fmla="*/ 6663 w 7475835"/>
              <a:gd name="connsiteY6" fmla="*/ 8213696 h 11519551"/>
              <a:gd name="connsiteX7" fmla="*/ 197186 w 7475835"/>
              <a:gd name="connsiteY7" fmla="*/ 9052069 h 11519551"/>
              <a:gd name="connsiteX8" fmla="*/ 673494 w 7475835"/>
              <a:gd name="connsiteY8" fmla="*/ 9299770 h 11519551"/>
              <a:gd name="connsiteX9" fmla="*/ 749703 w 7475835"/>
              <a:gd name="connsiteY9" fmla="*/ 9947604 h 11519551"/>
              <a:gd name="connsiteX10" fmla="*/ 998620 w 7475835"/>
              <a:gd name="connsiteY10" fmla="*/ 9975660 h 11519551"/>
              <a:gd name="connsiteX11" fmla="*/ 1160555 w 7475835"/>
              <a:gd name="connsiteY11" fmla="*/ 10163057 h 11519551"/>
              <a:gd name="connsiteX12" fmla="*/ 1191007 w 7475835"/>
              <a:gd name="connsiteY12" fmla="*/ 10490638 h 11519551"/>
              <a:gd name="connsiteX13" fmla="*/ 1495844 w 7475835"/>
              <a:gd name="connsiteY13" fmla="*/ 10595436 h 11519551"/>
              <a:gd name="connsiteX14" fmla="*/ 1705420 w 7475835"/>
              <a:gd name="connsiteY14" fmla="*/ 11519551 h 11519551"/>
              <a:gd name="connsiteX15" fmla="*/ 2543722 w 7475835"/>
              <a:gd name="connsiteY15" fmla="*/ 11205162 h 11519551"/>
              <a:gd name="connsiteX16" fmla="*/ 2305567 w 7475835"/>
              <a:gd name="connsiteY16" fmla="*/ 10119090 h 11519551"/>
              <a:gd name="connsiteX17" fmla="*/ 2400829 w 7475835"/>
              <a:gd name="connsiteY17" fmla="*/ 9576051 h 11519551"/>
              <a:gd name="connsiteX18" fmla="*/ 2905716 w 7475835"/>
              <a:gd name="connsiteY18" fmla="*/ 9109228 h 11519551"/>
              <a:gd name="connsiteX19" fmla="*/ 3195876 w 7475835"/>
              <a:gd name="connsiteY19" fmla="*/ 8991286 h 11519551"/>
              <a:gd name="connsiteX20" fmla="*/ 2779857 w 7475835"/>
              <a:gd name="connsiteY20" fmla="*/ 8572123 h 11519551"/>
              <a:gd name="connsiteX21" fmla="*/ 2983019 w 7475835"/>
              <a:gd name="connsiteY21" fmla="*/ 7975106 h 11519551"/>
              <a:gd name="connsiteX22" fmla="*/ 3624409 w 7475835"/>
              <a:gd name="connsiteY22" fmla="*/ 7590881 h 11519551"/>
              <a:gd name="connsiteX23" fmla="*/ 3570395 w 7475835"/>
              <a:gd name="connsiteY23" fmla="*/ 7238452 h 11519551"/>
              <a:gd name="connsiteX24" fmla="*/ 4027639 w 7475835"/>
              <a:gd name="connsiteY24" fmla="*/ 7162266 h 11519551"/>
              <a:gd name="connsiteX25" fmla="*/ 4503877 w 7475835"/>
              <a:gd name="connsiteY25" fmla="*/ 6743099 h 11519551"/>
              <a:gd name="connsiteX26" fmla="*/ 4837237 w 7475835"/>
              <a:gd name="connsiteY26" fmla="*/ 6485834 h 11519551"/>
              <a:gd name="connsiteX27" fmla="*/ 5570705 w 7475835"/>
              <a:gd name="connsiteY27" fmla="*/ 6542942 h 11519551"/>
              <a:gd name="connsiteX28" fmla="*/ 7075788 w 7475835"/>
              <a:gd name="connsiteY28" fmla="*/ 4942413 h 11519551"/>
              <a:gd name="connsiteX29" fmla="*/ 7475835 w 7475835"/>
              <a:gd name="connsiteY29" fmla="*/ 4828020 h 11519551"/>
              <a:gd name="connsiteX30" fmla="*/ 5220572 w 7475835"/>
              <a:gd name="connsiteY30" fmla="*/ 1314268 h 11519551"/>
              <a:gd name="connsiteX31" fmla="*/ 4683139 w 7475835"/>
              <a:gd name="connsiteY31" fmla="*/ 0 h 11519551"/>
              <a:gd name="connsiteX32" fmla="*/ 4704128 w 7475835"/>
              <a:gd name="connsiteY32" fmla="*/ 1103158 h 11519551"/>
              <a:gd name="connsiteX33" fmla="*/ 4519973 w 7475835"/>
              <a:gd name="connsiteY33" fmla="*/ 2046255 h 11519551"/>
              <a:gd name="connsiteX34" fmla="*/ 4269156 w 7475835"/>
              <a:gd name="connsiteY34" fmla="*/ 2582912 h 11519551"/>
              <a:gd name="connsiteX35" fmla="*/ 2960947 w 7475835"/>
              <a:gd name="connsiteY35" fmla="*/ 3494292 h 11519551"/>
              <a:gd name="connsiteX36" fmla="*/ 2567229 w 7475835"/>
              <a:gd name="connsiteY36" fmla="*/ 4186535 h 11519551"/>
              <a:gd name="connsiteX37" fmla="*/ 2618093 w 7475835"/>
              <a:gd name="connsiteY37" fmla="*/ 5037601 h 11519551"/>
              <a:gd name="connsiteX0" fmla="*/ 2618093 w 7292933"/>
              <a:gd name="connsiteY0" fmla="*/ 5037601 h 11519551"/>
              <a:gd name="connsiteX1" fmla="*/ 2249935 w 7292933"/>
              <a:gd name="connsiteY1" fmla="*/ 5043975 h 11519551"/>
              <a:gd name="connsiteX2" fmla="*/ 1621170 w 7292933"/>
              <a:gd name="connsiteY2" fmla="*/ 5844194 h 11519551"/>
              <a:gd name="connsiteX3" fmla="*/ 1187907 w 7292933"/>
              <a:gd name="connsiteY3" fmla="*/ 6365464 h 11519551"/>
              <a:gd name="connsiteX4" fmla="*/ 711599 w 7292933"/>
              <a:gd name="connsiteY4" fmla="*/ 6879920 h 11519551"/>
              <a:gd name="connsiteX5" fmla="*/ 311500 w 7292933"/>
              <a:gd name="connsiteY5" fmla="*/ 7661132 h 11519551"/>
              <a:gd name="connsiteX6" fmla="*/ 6663 w 7292933"/>
              <a:gd name="connsiteY6" fmla="*/ 8213696 h 11519551"/>
              <a:gd name="connsiteX7" fmla="*/ 197186 w 7292933"/>
              <a:gd name="connsiteY7" fmla="*/ 9052069 h 11519551"/>
              <a:gd name="connsiteX8" fmla="*/ 673494 w 7292933"/>
              <a:gd name="connsiteY8" fmla="*/ 9299770 h 11519551"/>
              <a:gd name="connsiteX9" fmla="*/ 749703 w 7292933"/>
              <a:gd name="connsiteY9" fmla="*/ 9947604 h 11519551"/>
              <a:gd name="connsiteX10" fmla="*/ 998620 w 7292933"/>
              <a:gd name="connsiteY10" fmla="*/ 9975660 h 11519551"/>
              <a:gd name="connsiteX11" fmla="*/ 1160555 w 7292933"/>
              <a:gd name="connsiteY11" fmla="*/ 10163057 h 11519551"/>
              <a:gd name="connsiteX12" fmla="*/ 1191007 w 7292933"/>
              <a:gd name="connsiteY12" fmla="*/ 10490638 h 11519551"/>
              <a:gd name="connsiteX13" fmla="*/ 1495844 w 7292933"/>
              <a:gd name="connsiteY13" fmla="*/ 10595436 h 11519551"/>
              <a:gd name="connsiteX14" fmla="*/ 1705420 w 7292933"/>
              <a:gd name="connsiteY14" fmla="*/ 11519551 h 11519551"/>
              <a:gd name="connsiteX15" fmla="*/ 2543722 w 7292933"/>
              <a:gd name="connsiteY15" fmla="*/ 11205162 h 11519551"/>
              <a:gd name="connsiteX16" fmla="*/ 2305567 w 7292933"/>
              <a:gd name="connsiteY16" fmla="*/ 10119090 h 11519551"/>
              <a:gd name="connsiteX17" fmla="*/ 2400829 w 7292933"/>
              <a:gd name="connsiteY17" fmla="*/ 9576051 h 11519551"/>
              <a:gd name="connsiteX18" fmla="*/ 2905716 w 7292933"/>
              <a:gd name="connsiteY18" fmla="*/ 9109228 h 11519551"/>
              <a:gd name="connsiteX19" fmla="*/ 3195876 w 7292933"/>
              <a:gd name="connsiteY19" fmla="*/ 8991286 h 11519551"/>
              <a:gd name="connsiteX20" fmla="*/ 2779857 w 7292933"/>
              <a:gd name="connsiteY20" fmla="*/ 8572123 h 11519551"/>
              <a:gd name="connsiteX21" fmla="*/ 2983019 w 7292933"/>
              <a:gd name="connsiteY21" fmla="*/ 7975106 h 11519551"/>
              <a:gd name="connsiteX22" fmla="*/ 3624409 w 7292933"/>
              <a:gd name="connsiteY22" fmla="*/ 7590881 h 11519551"/>
              <a:gd name="connsiteX23" fmla="*/ 3570395 w 7292933"/>
              <a:gd name="connsiteY23" fmla="*/ 7238452 h 11519551"/>
              <a:gd name="connsiteX24" fmla="*/ 4027639 w 7292933"/>
              <a:gd name="connsiteY24" fmla="*/ 7162266 h 11519551"/>
              <a:gd name="connsiteX25" fmla="*/ 4503877 w 7292933"/>
              <a:gd name="connsiteY25" fmla="*/ 6743099 h 11519551"/>
              <a:gd name="connsiteX26" fmla="*/ 4837237 w 7292933"/>
              <a:gd name="connsiteY26" fmla="*/ 6485834 h 11519551"/>
              <a:gd name="connsiteX27" fmla="*/ 5570705 w 7292933"/>
              <a:gd name="connsiteY27" fmla="*/ 6542942 h 11519551"/>
              <a:gd name="connsiteX28" fmla="*/ 7075788 w 7292933"/>
              <a:gd name="connsiteY28" fmla="*/ 4942413 h 11519551"/>
              <a:gd name="connsiteX29" fmla="*/ 7292933 w 7292933"/>
              <a:gd name="connsiteY29" fmla="*/ 4888993 h 11519551"/>
              <a:gd name="connsiteX30" fmla="*/ 5220572 w 7292933"/>
              <a:gd name="connsiteY30" fmla="*/ 1314268 h 11519551"/>
              <a:gd name="connsiteX31" fmla="*/ 4683139 w 7292933"/>
              <a:gd name="connsiteY31" fmla="*/ 0 h 11519551"/>
              <a:gd name="connsiteX32" fmla="*/ 4704128 w 7292933"/>
              <a:gd name="connsiteY32" fmla="*/ 1103158 h 11519551"/>
              <a:gd name="connsiteX33" fmla="*/ 4519973 w 7292933"/>
              <a:gd name="connsiteY33" fmla="*/ 2046255 h 11519551"/>
              <a:gd name="connsiteX34" fmla="*/ 4269156 w 7292933"/>
              <a:gd name="connsiteY34" fmla="*/ 2582912 h 11519551"/>
              <a:gd name="connsiteX35" fmla="*/ 2960947 w 7292933"/>
              <a:gd name="connsiteY35" fmla="*/ 3494292 h 11519551"/>
              <a:gd name="connsiteX36" fmla="*/ 2567229 w 7292933"/>
              <a:gd name="connsiteY36" fmla="*/ 4186535 h 11519551"/>
              <a:gd name="connsiteX37" fmla="*/ 2618093 w 7292933"/>
              <a:gd name="connsiteY37" fmla="*/ 5037601 h 11519551"/>
              <a:gd name="connsiteX0" fmla="*/ 2618093 w 7292933"/>
              <a:gd name="connsiteY0" fmla="*/ 5037601 h 11519551"/>
              <a:gd name="connsiteX1" fmla="*/ 2249935 w 7292933"/>
              <a:gd name="connsiteY1" fmla="*/ 5043975 h 11519551"/>
              <a:gd name="connsiteX2" fmla="*/ 1621170 w 7292933"/>
              <a:gd name="connsiteY2" fmla="*/ 5844194 h 11519551"/>
              <a:gd name="connsiteX3" fmla="*/ 1187907 w 7292933"/>
              <a:gd name="connsiteY3" fmla="*/ 6365464 h 11519551"/>
              <a:gd name="connsiteX4" fmla="*/ 711599 w 7292933"/>
              <a:gd name="connsiteY4" fmla="*/ 6879920 h 11519551"/>
              <a:gd name="connsiteX5" fmla="*/ 311500 w 7292933"/>
              <a:gd name="connsiteY5" fmla="*/ 7661132 h 11519551"/>
              <a:gd name="connsiteX6" fmla="*/ 6663 w 7292933"/>
              <a:gd name="connsiteY6" fmla="*/ 8213696 h 11519551"/>
              <a:gd name="connsiteX7" fmla="*/ 197186 w 7292933"/>
              <a:gd name="connsiteY7" fmla="*/ 9052069 h 11519551"/>
              <a:gd name="connsiteX8" fmla="*/ 673494 w 7292933"/>
              <a:gd name="connsiteY8" fmla="*/ 9299770 h 11519551"/>
              <a:gd name="connsiteX9" fmla="*/ 749703 w 7292933"/>
              <a:gd name="connsiteY9" fmla="*/ 9947604 h 11519551"/>
              <a:gd name="connsiteX10" fmla="*/ 998620 w 7292933"/>
              <a:gd name="connsiteY10" fmla="*/ 9975660 h 11519551"/>
              <a:gd name="connsiteX11" fmla="*/ 1160555 w 7292933"/>
              <a:gd name="connsiteY11" fmla="*/ 10163057 h 11519551"/>
              <a:gd name="connsiteX12" fmla="*/ 1191007 w 7292933"/>
              <a:gd name="connsiteY12" fmla="*/ 10490638 h 11519551"/>
              <a:gd name="connsiteX13" fmla="*/ 1495844 w 7292933"/>
              <a:gd name="connsiteY13" fmla="*/ 10595436 h 11519551"/>
              <a:gd name="connsiteX14" fmla="*/ 1705420 w 7292933"/>
              <a:gd name="connsiteY14" fmla="*/ 11519551 h 11519551"/>
              <a:gd name="connsiteX15" fmla="*/ 2543722 w 7292933"/>
              <a:gd name="connsiteY15" fmla="*/ 11205162 h 11519551"/>
              <a:gd name="connsiteX16" fmla="*/ 2305567 w 7292933"/>
              <a:gd name="connsiteY16" fmla="*/ 10119090 h 11519551"/>
              <a:gd name="connsiteX17" fmla="*/ 2400829 w 7292933"/>
              <a:gd name="connsiteY17" fmla="*/ 9576051 h 11519551"/>
              <a:gd name="connsiteX18" fmla="*/ 2905716 w 7292933"/>
              <a:gd name="connsiteY18" fmla="*/ 9109228 h 11519551"/>
              <a:gd name="connsiteX19" fmla="*/ 3195876 w 7292933"/>
              <a:gd name="connsiteY19" fmla="*/ 8991286 h 11519551"/>
              <a:gd name="connsiteX20" fmla="*/ 2779857 w 7292933"/>
              <a:gd name="connsiteY20" fmla="*/ 8572123 h 11519551"/>
              <a:gd name="connsiteX21" fmla="*/ 2983019 w 7292933"/>
              <a:gd name="connsiteY21" fmla="*/ 7975106 h 11519551"/>
              <a:gd name="connsiteX22" fmla="*/ 3624409 w 7292933"/>
              <a:gd name="connsiteY22" fmla="*/ 7590881 h 11519551"/>
              <a:gd name="connsiteX23" fmla="*/ 3570395 w 7292933"/>
              <a:gd name="connsiteY23" fmla="*/ 7238452 h 11519551"/>
              <a:gd name="connsiteX24" fmla="*/ 4027639 w 7292933"/>
              <a:gd name="connsiteY24" fmla="*/ 7162266 h 11519551"/>
              <a:gd name="connsiteX25" fmla="*/ 4503877 w 7292933"/>
              <a:gd name="connsiteY25" fmla="*/ 6743099 h 11519551"/>
              <a:gd name="connsiteX26" fmla="*/ 4837237 w 7292933"/>
              <a:gd name="connsiteY26" fmla="*/ 6485834 h 11519551"/>
              <a:gd name="connsiteX27" fmla="*/ 5570705 w 7292933"/>
              <a:gd name="connsiteY27" fmla="*/ 6542942 h 11519551"/>
              <a:gd name="connsiteX28" fmla="*/ 7075788 w 7292933"/>
              <a:gd name="connsiteY28" fmla="*/ 4942413 h 11519551"/>
              <a:gd name="connsiteX29" fmla="*/ 7292933 w 7292933"/>
              <a:gd name="connsiteY29" fmla="*/ 4888993 h 11519551"/>
              <a:gd name="connsiteX30" fmla="*/ 5387043 w 7292933"/>
              <a:gd name="connsiteY30" fmla="*/ 1605790 h 11519551"/>
              <a:gd name="connsiteX31" fmla="*/ 5220572 w 7292933"/>
              <a:gd name="connsiteY31" fmla="*/ 1314268 h 11519551"/>
              <a:gd name="connsiteX32" fmla="*/ 4683139 w 7292933"/>
              <a:gd name="connsiteY32" fmla="*/ 0 h 11519551"/>
              <a:gd name="connsiteX33" fmla="*/ 4704128 w 7292933"/>
              <a:gd name="connsiteY33" fmla="*/ 1103158 h 11519551"/>
              <a:gd name="connsiteX34" fmla="*/ 4519973 w 7292933"/>
              <a:gd name="connsiteY34" fmla="*/ 2046255 h 11519551"/>
              <a:gd name="connsiteX35" fmla="*/ 4269156 w 7292933"/>
              <a:gd name="connsiteY35" fmla="*/ 2582912 h 11519551"/>
              <a:gd name="connsiteX36" fmla="*/ 2960947 w 7292933"/>
              <a:gd name="connsiteY36" fmla="*/ 3494292 h 11519551"/>
              <a:gd name="connsiteX37" fmla="*/ 2567229 w 7292933"/>
              <a:gd name="connsiteY37" fmla="*/ 4186535 h 11519551"/>
              <a:gd name="connsiteX38" fmla="*/ 2618093 w 7292933"/>
              <a:gd name="connsiteY38" fmla="*/ 5037601 h 11519551"/>
              <a:gd name="connsiteX0" fmla="*/ 2618093 w 7292933"/>
              <a:gd name="connsiteY0" fmla="*/ 5037601 h 11519551"/>
              <a:gd name="connsiteX1" fmla="*/ 2249935 w 7292933"/>
              <a:gd name="connsiteY1" fmla="*/ 5043975 h 11519551"/>
              <a:gd name="connsiteX2" fmla="*/ 1621170 w 7292933"/>
              <a:gd name="connsiteY2" fmla="*/ 5844194 h 11519551"/>
              <a:gd name="connsiteX3" fmla="*/ 1187907 w 7292933"/>
              <a:gd name="connsiteY3" fmla="*/ 6365464 h 11519551"/>
              <a:gd name="connsiteX4" fmla="*/ 711599 w 7292933"/>
              <a:gd name="connsiteY4" fmla="*/ 6879920 h 11519551"/>
              <a:gd name="connsiteX5" fmla="*/ 311500 w 7292933"/>
              <a:gd name="connsiteY5" fmla="*/ 7661132 h 11519551"/>
              <a:gd name="connsiteX6" fmla="*/ 6663 w 7292933"/>
              <a:gd name="connsiteY6" fmla="*/ 8213696 h 11519551"/>
              <a:gd name="connsiteX7" fmla="*/ 197186 w 7292933"/>
              <a:gd name="connsiteY7" fmla="*/ 9052069 h 11519551"/>
              <a:gd name="connsiteX8" fmla="*/ 673494 w 7292933"/>
              <a:gd name="connsiteY8" fmla="*/ 9299770 h 11519551"/>
              <a:gd name="connsiteX9" fmla="*/ 749703 w 7292933"/>
              <a:gd name="connsiteY9" fmla="*/ 9947604 h 11519551"/>
              <a:gd name="connsiteX10" fmla="*/ 998620 w 7292933"/>
              <a:gd name="connsiteY10" fmla="*/ 9975660 h 11519551"/>
              <a:gd name="connsiteX11" fmla="*/ 1160555 w 7292933"/>
              <a:gd name="connsiteY11" fmla="*/ 10163057 h 11519551"/>
              <a:gd name="connsiteX12" fmla="*/ 1191007 w 7292933"/>
              <a:gd name="connsiteY12" fmla="*/ 10490638 h 11519551"/>
              <a:gd name="connsiteX13" fmla="*/ 1495844 w 7292933"/>
              <a:gd name="connsiteY13" fmla="*/ 10595436 h 11519551"/>
              <a:gd name="connsiteX14" fmla="*/ 1705420 w 7292933"/>
              <a:gd name="connsiteY14" fmla="*/ 11519551 h 11519551"/>
              <a:gd name="connsiteX15" fmla="*/ 2543722 w 7292933"/>
              <a:gd name="connsiteY15" fmla="*/ 11205162 h 11519551"/>
              <a:gd name="connsiteX16" fmla="*/ 2305567 w 7292933"/>
              <a:gd name="connsiteY16" fmla="*/ 10119090 h 11519551"/>
              <a:gd name="connsiteX17" fmla="*/ 2400829 w 7292933"/>
              <a:gd name="connsiteY17" fmla="*/ 9576051 h 11519551"/>
              <a:gd name="connsiteX18" fmla="*/ 2905716 w 7292933"/>
              <a:gd name="connsiteY18" fmla="*/ 9109228 h 11519551"/>
              <a:gd name="connsiteX19" fmla="*/ 3195876 w 7292933"/>
              <a:gd name="connsiteY19" fmla="*/ 8991286 h 11519551"/>
              <a:gd name="connsiteX20" fmla="*/ 2779857 w 7292933"/>
              <a:gd name="connsiteY20" fmla="*/ 8572123 h 11519551"/>
              <a:gd name="connsiteX21" fmla="*/ 2983019 w 7292933"/>
              <a:gd name="connsiteY21" fmla="*/ 7975106 h 11519551"/>
              <a:gd name="connsiteX22" fmla="*/ 3624409 w 7292933"/>
              <a:gd name="connsiteY22" fmla="*/ 7590881 h 11519551"/>
              <a:gd name="connsiteX23" fmla="*/ 3570395 w 7292933"/>
              <a:gd name="connsiteY23" fmla="*/ 7238452 h 11519551"/>
              <a:gd name="connsiteX24" fmla="*/ 4027639 w 7292933"/>
              <a:gd name="connsiteY24" fmla="*/ 7162266 h 11519551"/>
              <a:gd name="connsiteX25" fmla="*/ 4503877 w 7292933"/>
              <a:gd name="connsiteY25" fmla="*/ 6743099 h 11519551"/>
              <a:gd name="connsiteX26" fmla="*/ 4837237 w 7292933"/>
              <a:gd name="connsiteY26" fmla="*/ 6485834 h 11519551"/>
              <a:gd name="connsiteX27" fmla="*/ 5570705 w 7292933"/>
              <a:gd name="connsiteY27" fmla="*/ 6542942 h 11519551"/>
              <a:gd name="connsiteX28" fmla="*/ 7075788 w 7292933"/>
              <a:gd name="connsiteY28" fmla="*/ 4942413 h 11519551"/>
              <a:gd name="connsiteX29" fmla="*/ 7292933 w 7292933"/>
              <a:gd name="connsiteY29" fmla="*/ 4888993 h 11519551"/>
              <a:gd name="connsiteX30" fmla="*/ 5143173 w 7292933"/>
              <a:gd name="connsiteY30" fmla="*/ 2200273 h 11519551"/>
              <a:gd name="connsiteX31" fmla="*/ 5220572 w 7292933"/>
              <a:gd name="connsiteY31" fmla="*/ 1314268 h 11519551"/>
              <a:gd name="connsiteX32" fmla="*/ 4683139 w 7292933"/>
              <a:gd name="connsiteY32" fmla="*/ 0 h 11519551"/>
              <a:gd name="connsiteX33" fmla="*/ 4704128 w 7292933"/>
              <a:gd name="connsiteY33" fmla="*/ 1103158 h 11519551"/>
              <a:gd name="connsiteX34" fmla="*/ 4519973 w 7292933"/>
              <a:gd name="connsiteY34" fmla="*/ 2046255 h 11519551"/>
              <a:gd name="connsiteX35" fmla="*/ 4269156 w 7292933"/>
              <a:gd name="connsiteY35" fmla="*/ 2582912 h 11519551"/>
              <a:gd name="connsiteX36" fmla="*/ 2960947 w 7292933"/>
              <a:gd name="connsiteY36" fmla="*/ 3494292 h 11519551"/>
              <a:gd name="connsiteX37" fmla="*/ 2567229 w 7292933"/>
              <a:gd name="connsiteY37" fmla="*/ 4186535 h 11519551"/>
              <a:gd name="connsiteX38" fmla="*/ 2618093 w 7292933"/>
              <a:gd name="connsiteY38" fmla="*/ 5037601 h 11519551"/>
              <a:gd name="connsiteX0" fmla="*/ 2618093 w 7292933"/>
              <a:gd name="connsiteY0" fmla="*/ 5037601 h 11519551"/>
              <a:gd name="connsiteX1" fmla="*/ 2249935 w 7292933"/>
              <a:gd name="connsiteY1" fmla="*/ 5043975 h 11519551"/>
              <a:gd name="connsiteX2" fmla="*/ 1621170 w 7292933"/>
              <a:gd name="connsiteY2" fmla="*/ 5844194 h 11519551"/>
              <a:gd name="connsiteX3" fmla="*/ 1187907 w 7292933"/>
              <a:gd name="connsiteY3" fmla="*/ 6365464 h 11519551"/>
              <a:gd name="connsiteX4" fmla="*/ 711599 w 7292933"/>
              <a:gd name="connsiteY4" fmla="*/ 6879920 h 11519551"/>
              <a:gd name="connsiteX5" fmla="*/ 311500 w 7292933"/>
              <a:gd name="connsiteY5" fmla="*/ 7661132 h 11519551"/>
              <a:gd name="connsiteX6" fmla="*/ 6663 w 7292933"/>
              <a:gd name="connsiteY6" fmla="*/ 8213696 h 11519551"/>
              <a:gd name="connsiteX7" fmla="*/ 197186 w 7292933"/>
              <a:gd name="connsiteY7" fmla="*/ 9052069 h 11519551"/>
              <a:gd name="connsiteX8" fmla="*/ 673494 w 7292933"/>
              <a:gd name="connsiteY8" fmla="*/ 9299770 h 11519551"/>
              <a:gd name="connsiteX9" fmla="*/ 749703 w 7292933"/>
              <a:gd name="connsiteY9" fmla="*/ 9947604 h 11519551"/>
              <a:gd name="connsiteX10" fmla="*/ 998620 w 7292933"/>
              <a:gd name="connsiteY10" fmla="*/ 9975660 h 11519551"/>
              <a:gd name="connsiteX11" fmla="*/ 1160555 w 7292933"/>
              <a:gd name="connsiteY11" fmla="*/ 10163057 h 11519551"/>
              <a:gd name="connsiteX12" fmla="*/ 1191007 w 7292933"/>
              <a:gd name="connsiteY12" fmla="*/ 10490638 h 11519551"/>
              <a:gd name="connsiteX13" fmla="*/ 1495844 w 7292933"/>
              <a:gd name="connsiteY13" fmla="*/ 10595436 h 11519551"/>
              <a:gd name="connsiteX14" fmla="*/ 1705420 w 7292933"/>
              <a:gd name="connsiteY14" fmla="*/ 11519551 h 11519551"/>
              <a:gd name="connsiteX15" fmla="*/ 2543722 w 7292933"/>
              <a:gd name="connsiteY15" fmla="*/ 11205162 h 11519551"/>
              <a:gd name="connsiteX16" fmla="*/ 2305567 w 7292933"/>
              <a:gd name="connsiteY16" fmla="*/ 10119090 h 11519551"/>
              <a:gd name="connsiteX17" fmla="*/ 2400829 w 7292933"/>
              <a:gd name="connsiteY17" fmla="*/ 9576051 h 11519551"/>
              <a:gd name="connsiteX18" fmla="*/ 2905716 w 7292933"/>
              <a:gd name="connsiteY18" fmla="*/ 9109228 h 11519551"/>
              <a:gd name="connsiteX19" fmla="*/ 3195876 w 7292933"/>
              <a:gd name="connsiteY19" fmla="*/ 8991286 h 11519551"/>
              <a:gd name="connsiteX20" fmla="*/ 2779857 w 7292933"/>
              <a:gd name="connsiteY20" fmla="*/ 8572123 h 11519551"/>
              <a:gd name="connsiteX21" fmla="*/ 2983019 w 7292933"/>
              <a:gd name="connsiteY21" fmla="*/ 7975106 h 11519551"/>
              <a:gd name="connsiteX22" fmla="*/ 3624409 w 7292933"/>
              <a:gd name="connsiteY22" fmla="*/ 7590881 h 11519551"/>
              <a:gd name="connsiteX23" fmla="*/ 3570395 w 7292933"/>
              <a:gd name="connsiteY23" fmla="*/ 7238452 h 11519551"/>
              <a:gd name="connsiteX24" fmla="*/ 4027639 w 7292933"/>
              <a:gd name="connsiteY24" fmla="*/ 7162266 h 11519551"/>
              <a:gd name="connsiteX25" fmla="*/ 4503877 w 7292933"/>
              <a:gd name="connsiteY25" fmla="*/ 6743099 h 11519551"/>
              <a:gd name="connsiteX26" fmla="*/ 4837237 w 7292933"/>
              <a:gd name="connsiteY26" fmla="*/ 6485834 h 11519551"/>
              <a:gd name="connsiteX27" fmla="*/ 5570705 w 7292933"/>
              <a:gd name="connsiteY27" fmla="*/ 6542942 h 11519551"/>
              <a:gd name="connsiteX28" fmla="*/ 7075788 w 7292933"/>
              <a:gd name="connsiteY28" fmla="*/ 4942413 h 11519551"/>
              <a:gd name="connsiteX29" fmla="*/ 7292933 w 7292933"/>
              <a:gd name="connsiteY29" fmla="*/ 4888993 h 11519551"/>
              <a:gd name="connsiteX30" fmla="*/ 5508978 w 7292933"/>
              <a:gd name="connsiteY30" fmla="*/ 2718540 h 11519551"/>
              <a:gd name="connsiteX31" fmla="*/ 5143173 w 7292933"/>
              <a:gd name="connsiteY31" fmla="*/ 2200273 h 11519551"/>
              <a:gd name="connsiteX32" fmla="*/ 5220572 w 7292933"/>
              <a:gd name="connsiteY32" fmla="*/ 1314268 h 11519551"/>
              <a:gd name="connsiteX33" fmla="*/ 4683139 w 7292933"/>
              <a:gd name="connsiteY33" fmla="*/ 0 h 11519551"/>
              <a:gd name="connsiteX34" fmla="*/ 4704128 w 7292933"/>
              <a:gd name="connsiteY34" fmla="*/ 1103158 h 11519551"/>
              <a:gd name="connsiteX35" fmla="*/ 4519973 w 7292933"/>
              <a:gd name="connsiteY35" fmla="*/ 2046255 h 11519551"/>
              <a:gd name="connsiteX36" fmla="*/ 4269156 w 7292933"/>
              <a:gd name="connsiteY36" fmla="*/ 2582912 h 11519551"/>
              <a:gd name="connsiteX37" fmla="*/ 2960947 w 7292933"/>
              <a:gd name="connsiteY37" fmla="*/ 3494292 h 11519551"/>
              <a:gd name="connsiteX38" fmla="*/ 2567229 w 7292933"/>
              <a:gd name="connsiteY38" fmla="*/ 4186535 h 11519551"/>
              <a:gd name="connsiteX39" fmla="*/ 2618093 w 7292933"/>
              <a:gd name="connsiteY39" fmla="*/ 5037601 h 11519551"/>
              <a:gd name="connsiteX0" fmla="*/ 2618093 w 7292933"/>
              <a:gd name="connsiteY0" fmla="*/ 5037601 h 11519551"/>
              <a:gd name="connsiteX1" fmla="*/ 2249935 w 7292933"/>
              <a:gd name="connsiteY1" fmla="*/ 5043975 h 11519551"/>
              <a:gd name="connsiteX2" fmla="*/ 1621170 w 7292933"/>
              <a:gd name="connsiteY2" fmla="*/ 5844194 h 11519551"/>
              <a:gd name="connsiteX3" fmla="*/ 1187907 w 7292933"/>
              <a:gd name="connsiteY3" fmla="*/ 6365464 h 11519551"/>
              <a:gd name="connsiteX4" fmla="*/ 711599 w 7292933"/>
              <a:gd name="connsiteY4" fmla="*/ 6879920 h 11519551"/>
              <a:gd name="connsiteX5" fmla="*/ 311500 w 7292933"/>
              <a:gd name="connsiteY5" fmla="*/ 7661132 h 11519551"/>
              <a:gd name="connsiteX6" fmla="*/ 6663 w 7292933"/>
              <a:gd name="connsiteY6" fmla="*/ 8213696 h 11519551"/>
              <a:gd name="connsiteX7" fmla="*/ 197186 w 7292933"/>
              <a:gd name="connsiteY7" fmla="*/ 9052069 h 11519551"/>
              <a:gd name="connsiteX8" fmla="*/ 673494 w 7292933"/>
              <a:gd name="connsiteY8" fmla="*/ 9299770 h 11519551"/>
              <a:gd name="connsiteX9" fmla="*/ 749703 w 7292933"/>
              <a:gd name="connsiteY9" fmla="*/ 9947604 h 11519551"/>
              <a:gd name="connsiteX10" fmla="*/ 998620 w 7292933"/>
              <a:gd name="connsiteY10" fmla="*/ 9975660 h 11519551"/>
              <a:gd name="connsiteX11" fmla="*/ 1160555 w 7292933"/>
              <a:gd name="connsiteY11" fmla="*/ 10163057 h 11519551"/>
              <a:gd name="connsiteX12" fmla="*/ 1191007 w 7292933"/>
              <a:gd name="connsiteY12" fmla="*/ 10490638 h 11519551"/>
              <a:gd name="connsiteX13" fmla="*/ 1495844 w 7292933"/>
              <a:gd name="connsiteY13" fmla="*/ 10595436 h 11519551"/>
              <a:gd name="connsiteX14" fmla="*/ 1705420 w 7292933"/>
              <a:gd name="connsiteY14" fmla="*/ 11519551 h 11519551"/>
              <a:gd name="connsiteX15" fmla="*/ 2543722 w 7292933"/>
              <a:gd name="connsiteY15" fmla="*/ 11205162 h 11519551"/>
              <a:gd name="connsiteX16" fmla="*/ 2305567 w 7292933"/>
              <a:gd name="connsiteY16" fmla="*/ 10119090 h 11519551"/>
              <a:gd name="connsiteX17" fmla="*/ 2400829 w 7292933"/>
              <a:gd name="connsiteY17" fmla="*/ 9576051 h 11519551"/>
              <a:gd name="connsiteX18" fmla="*/ 2905716 w 7292933"/>
              <a:gd name="connsiteY18" fmla="*/ 9109228 h 11519551"/>
              <a:gd name="connsiteX19" fmla="*/ 3195876 w 7292933"/>
              <a:gd name="connsiteY19" fmla="*/ 8991286 h 11519551"/>
              <a:gd name="connsiteX20" fmla="*/ 2779857 w 7292933"/>
              <a:gd name="connsiteY20" fmla="*/ 8572123 h 11519551"/>
              <a:gd name="connsiteX21" fmla="*/ 2983019 w 7292933"/>
              <a:gd name="connsiteY21" fmla="*/ 7975106 h 11519551"/>
              <a:gd name="connsiteX22" fmla="*/ 3624409 w 7292933"/>
              <a:gd name="connsiteY22" fmla="*/ 7590881 h 11519551"/>
              <a:gd name="connsiteX23" fmla="*/ 3570395 w 7292933"/>
              <a:gd name="connsiteY23" fmla="*/ 7238452 h 11519551"/>
              <a:gd name="connsiteX24" fmla="*/ 4027639 w 7292933"/>
              <a:gd name="connsiteY24" fmla="*/ 7162266 h 11519551"/>
              <a:gd name="connsiteX25" fmla="*/ 4503877 w 7292933"/>
              <a:gd name="connsiteY25" fmla="*/ 6743099 h 11519551"/>
              <a:gd name="connsiteX26" fmla="*/ 4837237 w 7292933"/>
              <a:gd name="connsiteY26" fmla="*/ 6485834 h 11519551"/>
              <a:gd name="connsiteX27" fmla="*/ 5570705 w 7292933"/>
              <a:gd name="connsiteY27" fmla="*/ 6542942 h 11519551"/>
              <a:gd name="connsiteX28" fmla="*/ 7075788 w 7292933"/>
              <a:gd name="connsiteY28" fmla="*/ 4942413 h 11519551"/>
              <a:gd name="connsiteX29" fmla="*/ 7292933 w 7292933"/>
              <a:gd name="connsiteY29" fmla="*/ 4888993 h 11519551"/>
              <a:gd name="connsiteX30" fmla="*/ 5966233 w 7292933"/>
              <a:gd name="connsiteY30" fmla="*/ 3313023 h 11519551"/>
              <a:gd name="connsiteX31" fmla="*/ 5508978 w 7292933"/>
              <a:gd name="connsiteY31" fmla="*/ 2718540 h 11519551"/>
              <a:gd name="connsiteX32" fmla="*/ 5143173 w 7292933"/>
              <a:gd name="connsiteY32" fmla="*/ 2200273 h 11519551"/>
              <a:gd name="connsiteX33" fmla="*/ 5220572 w 7292933"/>
              <a:gd name="connsiteY33" fmla="*/ 1314268 h 11519551"/>
              <a:gd name="connsiteX34" fmla="*/ 4683139 w 7292933"/>
              <a:gd name="connsiteY34" fmla="*/ 0 h 11519551"/>
              <a:gd name="connsiteX35" fmla="*/ 4704128 w 7292933"/>
              <a:gd name="connsiteY35" fmla="*/ 1103158 h 11519551"/>
              <a:gd name="connsiteX36" fmla="*/ 4519973 w 7292933"/>
              <a:gd name="connsiteY36" fmla="*/ 2046255 h 11519551"/>
              <a:gd name="connsiteX37" fmla="*/ 4269156 w 7292933"/>
              <a:gd name="connsiteY37" fmla="*/ 2582912 h 11519551"/>
              <a:gd name="connsiteX38" fmla="*/ 2960947 w 7292933"/>
              <a:gd name="connsiteY38" fmla="*/ 3494292 h 11519551"/>
              <a:gd name="connsiteX39" fmla="*/ 2567229 w 7292933"/>
              <a:gd name="connsiteY39" fmla="*/ 4186535 h 11519551"/>
              <a:gd name="connsiteX40" fmla="*/ 2618093 w 7292933"/>
              <a:gd name="connsiteY40" fmla="*/ 5037601 h 11519551"/>
              <a:gd name="connsiteX0" fmla="*/ 2618093 w 7292933"/>
              <a:gd name="connsiteY0" fmla="*/ 5037601 h 11519551"/>
              <a:gd name="connsiteX1" fmla="*/ 2249935 w 7292933"/>
              <a:gd name="connsiteY1" fmla="*/ 5043975 h 11519551"/>
              <a:gd name="connsiteX2" fmla="*/ 1621170 w 7292933"/>
              <a:gd name="connsiteY2" fmla="*/ 5844194 h 11519551"/>
              <a:gd name="connsiteX3" fmla="*/ 1187907 w 7292933"/>
              <a:gd name="connsiteY3" fmla="*/ 6365464 h 11519551"/>
              <a:gd name="connsiteX4" fmla="*/ 711599 w 7292933"/>
              <a:gd name="connsiteY4" fmla="*/ 6879920 h 11519551"/>
              <a:gd name="connsiteX5" fmla="*/ 311500 w 7292933"/>
              <a:gd name="connsiteY5" fmla="*/ 7661132 h 11519551"/>
              <a:gd name="connsiteX6" fmla="*/ 6663 w 7292933"/>
              <a:gd name="connsiteY6" fmla="*/ 8213696 h 11519551"/>
              <a:gd name="connsiteX7" fmla="*/ 197186 w 7292933"/>
              <a:gd name="connsiteY7" fmla="*/ 9052069 h 11519551"/>
              <a:gd name="connsiteX8" fmla="*/ 673494 w 7292933"/>
              <a:gd name="connsiteY8" fmla="*/ 9299770 h 11519551"/>
              <a:gd name="connsiteX9" fmla="*/ 749703 w 7292933"/>
              <a:gd name="connsiteY9" fmla="*/ 9947604 h 11519551"/>
              <a:gd name="connsiteX10" fmla="*/ 998620 w 7292933"/>
              <a:gd name="connsiteY10" fmla="*/ 9975660 h 11519551"/>
              <a:gd name="connsiteX11" fmla="*/ 1160555 w 7292933"/>
              <a:gd name="connsiteY11" fmla="*/ 10163057 h 11519551"/>
              <a:gd name="connsiteX12" fmla="*/ 1191007 w 7292933"/>
              <a:gd name="connsiteY12" fmla="*/ 10490638 h 11519551"/>
              <a:gd name="connsiteX13" fmla="*/ 1495844 w 7292933"/>
              <a:gd name="connsiteY13" fmla="*/ 10595436 h 11519551"/>
              <a:gd name="connsiteX14" fmla="*/ 1705420 w 7292933"/>
              <a:gd name="connsiteY14" fmla="*/ 11519551 h 11519551"/>
              <a:gd name="connsiteX15" fmla="*/ 2543722 w 7292933"/>
              <a:gd name="connsiteY15" fmla="*/ 11205162 h 11519551"/>
              <a:gd name="connsiteX16" fmla="*/ 2305567 w 7292933"/>
              <a:gd name="connsiteY16" fmla="*/ 10119090 h 11519551"/>
              <a:gd name="connsiteX17" fmla="*/ 2400829 w 7292933"/>
              <a:gd name="connsiteY17" fmla="*/ 9576051 h 11519551"/>
              <a:gd name="connsiteX18" fmla="*/ 2905716 w 7292933"/>
              <a:gd name="connsiteY18" fmla="*/ 9109228 h 11519551"/>
              <a:gd name="connsiteX19" fmla="*/ 3195876 w 7292933"/>
              <a:gd name="connsiteY19" fmla="*/ 8991286 h 11519551"/>
              <a:gd name="connsiteX20" fmla="*/ 2779857 w 7292933"/>
              <a:gd name="connsiteY20" fmla="*/ 8572123 h 11519551"/>
              <a:gd name="connsiteX21" fmla="*/ 2983019 w 7292933"/>
              <a:gd name="connsiteY21" fmla="*/ 7975106 h 11519551"/>
              <a:gd name="connsiteX22" fmla="*/ 3624409 w 7292933"/>
              <a:gd name="connsiteY22" fmla="*/ 7590881 h 11519551"/>
              <a:gd name="connsiteX23" fmla="*/ 3570395 w 7292933"/>
              <a:gd name="connsiteY23" fmla="*/ 7238452 h 11519551"/>
              <a:gd name="connsiteX24" fmla="*/ 4027639 w 7292933"/>
              <a:gd name="connsiteY24" fmla="*/ 7162266 h 11519551"/>
              <a:gd name="connsiteX25" fmla="*/ 4503877 w 7292933"/>
              <a:gd name="connsiteY25" fmla="*/ 6743099 h 11519551"/>
              <a:gd name="connsiteX26" fmla="*/ 4837237 w 7292933"/>
              <a:gd name="connsiteY26" fmla="*/ 6485834 h 11519551"/>
              <a:gd name="connsiteX27" fmla="*/ 5570705 w 7292933"/>
              <a:gd name="connsiteY27" fmla="*/ 6542942 h 11519551"/>
              <a:gd name="connsiteX28" fmla="*/ 7075788 w 7292933"/>
              <a:gd name="connsiteY28" fmla="*/ 4942413 h 11519551"/>
              <a:gd name="connsiteX29" fmla="*/ 7292933 w 7292933"/>
              <a:gd name="connsiteY29" fmla="*/ 4888993 h 11519551"/>
              <a:gd name="connsiteX30" fmla="*/ 5905266 w 7292933"/>
              <a:gd name="connsiteY30" fmla="*/ 3861776 h 11519551"/>
              <a:gd name="connsiteX31" fmla="*/ 5508978 w 7292933"/>
              <a:gd name="connsiteY31" fmla="*/ 2718540 h 11519551"/>
              <a:gd name="connsiteX32" fmla="*/ 5143173 w 7292933"/>
              <a:gd name="connsiteY32" fmla="*/ 2200273 h 11519551"/>
              <a:gd name="connsiteX33" fmla="*/ 5220572 w 7292933"/>
              <a:gd name="connsiteY33" fmla="*/ 1314268 h 11519551"/>
              <a:gd name="connsiteX34" fmla="*/ 4683139 w 7292933"/>
              <a:gd name="connsiteY34" fmla="*/ 0 h 11519551"/>
              <a:gd name="connsiteX35" fmla="*/ 4704128 w 7292933"/>
              <a:gd name="connsiteY35" fmla="*/ 1103158 h 11519551"/>
              <a:gd name="connsiteX36" fmla="*/ 4519973 w 7292933"/>
              <a:gd name="connsiteY36" fmla="*/ 2046255 h 11519551"/>
              <a:gd name="connsiteX37" fmla="*/ 4269156 w 7292933"/>
              <a:gd name="connsiteY37" fmla="*/ 2582912 h 11519551"/>
              <a:gd name="connsiteX38" fmla="*/ 2960947 w 7292933"/>
              <a:gd name="connsiteY38" fmla="*/ 3494292 h 11519551"/>
              <a:gd name="connsiteX39" fmla="*/ 2567229 w 7292933"/>
              <a:gd name="connsiteY39" fmla="*/ 4186535 h 11519551"/>
              <a:gd name="connsiteX40" fmla="*/ 2618093 w 7292933"/>
              <a:gd name="connsiteY40" fmla="*/ 5037601 h 11519551"/>
              <a:gd name="connsiteX0" fmla="*/ 2618093 w 7292933"/>
              <a:gd name="connsiteY0" fmla="*/ 5037601 h 11519551"/>
              <a:gd name="connsiteX1" fmla="*/ 2249935 w 7292933"/>
              <a:gd name="connsiteY1" fmla="*/ 5043975 h 11519551"/>
              <a:gd name="connsiteX2" fmla="*/ 1621170 w 7292933"/>
              <a:gd name="connsiteY2" fmla="*/ 5844194 h 11519551"/>
              <a:gd name="connsiteX3" fmla="*/ 1187907 w 7292933"/>
              <a:gd name="connsiteY3" fmla="*/ 6365464 h 11519551"/>
              <a:gd name="connsiteX4" fmla="*/ 711599 w 7292933"/>
              <a:gd name="connsiteY4" fmla="*/ 6879920 h 11519551"/>
              <a:gd name="connsiteX5" fmla="*/ 311500 w 7292933"/>
              <a:gd name="connsiteY5" fmla="*/ 7661132 h 11519551"/>
              <a:gd name="connsiteX6" fmla="*/ 6663 w 7292933"/>
              <a:gd name="connsiteY6" fmla="*/ 8213696 h 11519551"/>
              <a:gd name="connsiteX7" fmla="*/ 197186 w 7292933"/>
              <a:gd name="connsiteY7" fmla="*/ 9052069 h 11519551"/>
              <a:gd name="connsiteX8" fmla="*/ 673494 w 7292933"/>
              <a:gd name="connsiteY8" fmla="*/ 9299770 h 11519551"/>
              <a:gd name="connsiteX9" fmla="*/ 749703 w 7292933"/>
              <a:gd name="connsiteY9" fmla="*/ 9947604 h 11519551"/>
              <a:gd name="connsiteX10" fmla="*/ 998620 w 7292933"/>
              <a:gd name="connsiteY10" fmla="*/ 9975660 h 11519551"/>
              <a:gd name="connsiteX11" fmla="*/ 1160555 w 7292933"/>
              <a:gd name="connsiteY11" fmla="*/ 10163057 h 11519551"/>
              <a:gd name="connsiteX12" fmla="*/ 1191007 w 7292933"/>
              <a:gd name="connsiteY12" fmla="*/ 10490638 h 11519551"/>
              <a:gd name="connsiteX13" fmla="*/ 1495844 w 7292933"/>
              <a:gd name="connsiteY13" fmla="*/ 10595436 h 11519551"/>
              <a:gd name="connsiteX14" fmla="*/ 1705420 w 7292933"/>
              <a:gd name="connsiteY14" fmla="*/ 11519551 h 11519551"/>
              <a:gd name="connsiteX15" fmla="*/ 2543722 w 7292933"/>
              <a:gd name="connsiteY15" fmla="*/ 11205162 h 11519551"/>
              <a:gd name="connsiteX16" fmla="*/ 2305567 w 7292933"/>
              <a:gd name="connsiteY16" fmla="*/ 10119090 h 11519551"/>
              <a:gd name="connsiteX17" fmla="*/ 2400829 w 7292933"/>
              <a:gd name="connsiteY17" fmla="*/ 9576051 h 11519551"/>
              <a:gd name="connsiteX18" fmla="*/ 2905716 w 7292933"/>
              <a:gd name="connsiteY18" fmla="*/ 9109228 h 11519551"/>
              <a:gd name="connsiteX19" fmla="*/ 3195876 w 7292933"/>
              <a:gd name="connsiteY19" fmla="*/ 8991286 h 11519551"/>
              <a:gd name="connsiteX20" fmla="*/ 2779857 w 7292933"/>
              <a:gd name="connsiteY20" fmla="*/ 8572123 h 11519551"/>
              <a:gd name="connsiteX21" fmla="*/ 2983019 w 7292933"/>
              <a:gd name="connsiteY21" fmla="*/ 7975106 h 11519551"/>
              <a:gd name="connsiteX22" fmla="*/ 3624409 w 7292933"/>
              <a:gd name="connsiteY22" fmla="*/ 7590881 h 11519551"/>
              <a:gd name="connsiteX23" fmla="*/ 3570395 w 7292933"/>
              <a:gd name="connsiteY23" fmla="*/ 7238452 h 11519551"/>
              <a:gd name="connsiteX24" fmla="*/ 4027639 w 7292933"/>
              <a:gd name="connsiteY24" fmla="*/ 7162266 h 11519551"/>
              <a:gd name="connsiteX25" fmla="*/ 4503877 w 7292933"/>
              <a:gd name="connsiteY25" fmla="*/ 6743099 h 11519551"/>
              <a:gd name="connsiteX26" fmla="*/ 4837237 w 7292933"/>
              <a:gd name="connsiteY26" fmla="*/ 6485834 h 11519551"/>
              <a:gd name="connsiteX27" fmla="*/ 5570705 w 7292933"/>
              <a:gd name="connsiteY27" fmla="*/ 6542942 h 11519551"/>
              <a:gd name="connsiteX28" fmla="*/ 7075788 w 7292933"/>
              <a:gd name="connsiteY28" fmla="*/ 4942413 h 11519551"/>
              <a:gd name="connsiteX29" fmla="*/ 7292933 w 7292933"/>
              <a:gd name="connsiteY29" fmla="*/ 4888993 h 11519551"/>
              <a:gd name="connsiteX30" fmla="*/ 5905266 w 7292933"/>
              <a:gd name="connsiteY30" fmla="*/ 3861776 h 11519551"/>
              <a:gd name="connsiteX31" fmla="*/ 5508978 w 7292933"/>
              <a:gd name="connsiteY31" fmla="*/ 2718540 h 11519551"/>
              <a:gd name="connsiteX32" fmla="*/ 5143173 w 7292933"/>
              <a:gd name="connsiteY32" fmla="*/ 2200273 h 11519551"/>
              <a:gd name="connsiteX33" fmla="*/ 5220572 w 7292933"/>
              <a:gd name="connsiteY33" fmla="*/ 1314268 h 11519551"/>
              <a:gd name="connsiteX34" fmla="*/ 4683139 w 7292933"/>
              <a:gd name="connsiteY34" fmla="*/ 0 h 11519551"/>
              <a:gd name="connsiteX35" fmla="*/ 4704128 w 7292933"/>
              <a:gd name="connsiteY35" fmla="*/ 1103158 h 11519551"/>
              <a:gd name="connsiteX36" fmla="*/ 4519973 w 7292933"/>
              <a:gd name="connsiteY36" fmla="*/ 2046255 h 11519551"/>
              <a:gd name="connsiteX37" fmla="*/ 4269156 w 7292933"/>
              <a:gd name="connsiteY37" fmla="*/ 2582912 h 11519551"/>
              <a:gd name="connsiteX38" fmla="*/ 2960947 w 7292933"/>
              <a:gd name="connsiteY38" fmla="*/ 3494292 h 11519551"/>
              <a:gd name="connsiteX39" fmla="*/ 2567229 w 7292933"/>
              <a:gd name="connsiteY39" fmla="*/ 4186535 h 11519551"/>
              <a:gd name="connsiteX40" fmla="*/ 2618093 w 7292933"/>
              <a:gd name="connsiteY40" fmla="*/ 5037601 h 11519551"/>
              <a:gd name="connsiteX0" fmla="*/ 2618093 w 7292933"/>
              <a:gd name="connsiteY0" fmla="*/ 5037601 h 11519551"/>
              <a:gd name="connsiteX1" fmla="*/ 2249935 w 7292933"/>
              <a:gd name="connsiteY1" fmla="*/ 5043975 h 11519551"/>
              <a:gd name="connsiteX2" fmla="*/ 1621170 w 7292933"/>
              <a:gd name="connsiteY2" fmla="*/ 5844194 h 11519551"/>
              <a:gd name="connsiteX3" fmla="*/ 1187907 w 7292933"/>
              <a:gd name="connsiteY3" fmla="*/ 6365464 h 11519551"/>
              <a:gd name="connsiteX4" fmla="*/ 711599 w 7292933"/>
              <a:gd name="connsiteY4" fmla="*/ 6879920 h 11519551"/>
              <a:gd name="connsiteX5" fmla="*/ 311500 w 7292933"/>
              <a:gd name="connsiteY5" fmla="*/ 7661132 h 11519551"/>
              <a:gd name="connsiteX6" fmla="*/ 6663 w 7292933"/>
              <a:gd name="connsiteY6" fmla="*/ 8213696 h 11519551"/>
              <a:gd name="connsiteX7" fmla="*/ 197186 w 7292933"/>
              <a:gd name="connsiteY7" fmla="*/ 9052069 h 11519551"/>
              <a:gd name="connsiteX8" fmla="*/ 673494 w 7292933"/>
              <a:gd name="connsiteY8" fmla="*/ 9299770 h 11519551"/>
              <a:gd name="connsiteX9" fmla="*/ 749703 w 7292933"/>
              <a:gd name="connsiteY9" fmla="*/ 9947604 h 11519551"/>
              <a:gd name="connsiteX10" fmla="*/ 998620 w 7292933"/>
              <a:gd name="connsiteY10" fmla="*/ 9975660 h 11519551"/>
              <a:gd name="connsiteX11" fmla="*/ 1160555 w 7292933"/>
              <a:gd name="connsiteY11" fmla="*/ 10163057 h 11519551"/>
              <a:gd name="connsiteX12" fmla="*/ 1191007 w 7292933"/>
              <a:gd name="connsiteY12" fmla="*/ 10490638 h 11519551"/>
              <a:gd name="connsiteX13" fmla="*/ 1495844 w 7292933"/>
              <a:gd name="connsiteY13" fmla="*/ 10595436 h 11519551"/>
              <a:gd name="connsiteX14" fmla="*/ 1705420 w 7292933"/>
              <a:gd name="connsiteY14" fmla="*/ 11519551 h 11519551"/>
              <a:gd name="connsiteX15" fmla="*/ 2543722 w 7292933"/>
              <a:gd name="connsiteY15" fmla="*/ 11205162 h 11519551"/>
              <a:gd name="connsiteX16" fmla="*/ 2305567 w 7292933"/>
              <a:gd name="connsiteY16" fmla="*/ 10119090 h 11519551"/>
              <a:gd name="connsiteX17" fmla="*/ 2400829 w 7292933"/>
              <a:gd name="connsiteY17" fmla="*/ 9576051 h 11519551"/>
              <a:gd name="connsiteX18" fmla="*/ 2905716 w 7292933"/>
              <a:gd name="connsiteY18" fmla="*/ 9109228 h 11519551"/>
              <a:gd name="connsiteX19" fmla="*/ 3195876 w 7292933"/>
              <a:gd name="connsiteY19" fmla="*/ 8991286 h 11519551"/>
              <a:gd name="connsiteX20" fmla="*/ 2779857 w 7292933"/>
              <a:gd name="connsiteY20" fmla="*/ 8572123 h 11519551"/>
              <a:gd name="connsiteX21" fmla="*/ 2983019 w 7292933"/>
              <a:gd name="connsiteY21" fmla="*/ 7975106 h 11519551"/>
              <a:gd name="connsiteX22" fmla="*/ 3624409 w 7292933"/>
              <a:gd name="connsiteY22" fmla="*/ 7590881 h 11519551"/>
              <a:gd name="connsiteX23" fmla="*/ 3570395 w 7292933"/>
              <a:gd name="connsiteY23" fmla="*/ 7238452 h 11519551"/>
              <a:gd name="connsiteX24" fmla="*/ 4027639 w 7292933"/>
              <a:gd name="connsiteY24" fmla="*/ 7162266 h 11519551"/>
              <a:gd name="connsiteX25" fmla="*/ 4503877 w 7292933"/>
              <a:gd name="connsiteY25" fmla="*/ 6743099 h 11519551"/>
              <a:gd name="connsiteX26" fmla="*/ 4837237 w 7292933"/>
              <a:gd name="connsiteY26" fmla="*/ 6485834 h 11519551"/>
              <a:gd name="connsiteX27" fmla="*/ 5570705 w 7292933"/>
              <a:gd name="connsiteY27" fmla="*/ 6542942 h 11519551"/>
              <a:gd name="connsiteX28" fmla="*/ 7075788 w 7292933"/>
              <a:gd name="connsiteY28" fmla="*/ 4942413 h 11519551"/>
              <a:gd name="connsiteX29" fmla="*/ 7292933 w 7292933"/>
              <a:gd name="connsiteY29" fmla="*/ 4888993 h 11519551"/>
              <a:gd name="connsiteX30" fmla="*/ 6240587 w 7292933"/>
              <a:gd name="connsiteY30" fmla="*/ 4151396 h 11519551"/>
              <a:gd name="connsiteX31" fmla="*/ 5905266 w 7292933"/>
              <a:gd name="connsiteY31" fmla="*/ 3861776 h 11519551"/>
              <a:gd name="connsiteX32" fmla="*/ 5508978 w 7292933"/>
              <a:gd name="connsiteY32" fmla="*/ 2718540 h 11519551"/>
              <a:gd name="connsiteX33" fmla="*/ 5143173 w 7292933"/>
              <a:gd name="connsiteY33" fmla="*/ 2200273 h 11519551"/>
              <a:gd name="connsiteX34" fmla="*/ 5220572 w 7292933"/>
              <a:gd name="connsiteY34" fmla="*/ 1314268 h 11519551"/>
              <a:gd name="connsiteX35" fmla="*/ 4683139 w 7292933"/>
              <a:gd name="connsiteY35" fmla="*/ 0 h 11519551"/>
              <a:gd name="connsiteX36" fmla="*/ 4704128 w 7292933"/>
              <a:gd name="connsiteY36" fmla="*/ 1103158 h 11519551"/>
              <a:gd name="connsiteX37" fmla="*/ 4519973 w 7292933"/>
              <a:gd name="connsiteY37" fmla="*/ 2046255 h 11519551"/>
              <a:gd name="connsiteX38" fmla="*/ 4269156 w 7292933"/>
              <a:gd name="connsiteY38" fmla="*/ 2582912 h 11519551"/>
              <a:gd name="connsiteX39" fmla="*/ 2960947 w 7292933"/>
              <a:gd name="connsiteY39" fmla="*/ 3494292 h 11519551"/>
              <a:gd name="connsiteX40" fmla="*/ 2567229 w 7292933"/>
              <a:gd name="connsiteY40" fmla="*/ 4186535 h 11519551"/>
              <a:gd name="connsiteX41" fmla="*/ 2618093 w 7292933"/>
              <a:gd name="connsiteY41" fmla="*/ 5037601 h 11519551"/>
              <a:gd name="connsiteX0" fmla="*/ 2618093 w 7292933"/>
              <a:gd name="connsiteY0" fmla="*/ 5037601 h 11519551"/>
              <a:gd name="connsiteX1" fmla="*/ 2249935 w 7292933"/>
              <a:gd name="connsiteY1" fmla="*/ 5043975 h 11519551"/>
              <a:gd name="connsiteX2" fmla="*/ 1621170 w 7292933"/>
              <a:gd name="connsiteY2" fmla="*/ 5844194 h 11519551"/>
              <a:gd name="connsiteX3" fmla="*/ 1187907 w 7292933"/>
              <a:gd name="connsiteY3" fmla="*/ 6365464 h 11519551"/>
              <a:gd name="connsiteX4" fmla="*/ 711599 w 7292933"/>
              <a:gd name="connsiteY4" fmla="*/ 6879920 h 11519551"/>
              <a:gd name="connsiteX5" fmla="*/ 311500 w 7292933"/>
              <a:gd name="connsiteY5" fmla="*/ 7661132 h 11519551"/>
              <a:gd name="connsiteX6" fmla="*/ 6663 w 7292933"/>
              <a:gd name="connsiteY6" fmla="*/ 8213696 h 11519551"/>
              <a:gd name="connsiteX7" fmla="*/ 197186 w 7292933"/>
              <a:gd name="connsiteY7" fmla="*/ 9052069 h 11519551"/>
              <a:gd name="connsiteX8" fmla="*/ 673494 w 7292933"/>
              <a:gd name="connsiteY8" fmla="*/ 9299770 h 11519551"/>
              <a:gd name="connsiteX9" fmla="*/ 749703 w 7292933"/>
              <a:gd name="connsiteY9" fmla="*/ 9947604 h 11519551"/>
              <a:gd name="connsiteX10" fmla="*/ 998620 w 7292933"/>
              <a:gd name="connsiteY10" fmla="*/ 9975660 h 11519551"/>
              <a:gd name="connsiteX11" fmla="*/ 1160555 w 7292933"/>
              <a:gd name="connsiteY11" fmla="*/ 10163057 h 11519551"/>
              <a:gd name="connsiteX12" fmla="*/ 1191007 w 7292933"/>
              <a:gd name="connsiteY12" fmla="*/ 10490638 h 11519551"/>
              <a:gd name="connsiteX13" fmla="*/ 1495844 w 7292933"/>
              <a:gd name="connsiteY13" fmla="*/ 10595436 h 11519551"/>
              <a:gd name="connsiteX14" fmla="*/ 1705420 w 7292933"/>
              <a:gd name="connsiteY14" fmla="*/ 11519551 h 11519551"/>
              <a:gd name="connsiteX15" fmla="*/ 2543722 w 7292933"/>
              <a:gd name="connsiteY15" fmla="*/ 11205162 h 11519551"/>
              <a:gd name="connsiteX16" fmla="*/ 2305567 w 7292933"/>
              <a:gd name="connsiteY16" fmla="*/ 10119090 h 11519551"/>
              <a:gd name="connsiteX17" fmla="*/ 2400829 w 7292933"/>
              <a:gd name="connsiteY17" fmla="*/ 9576051 h 11519551"/>
              <a:gd name="connsiteX18" fmla="*/ 2905716 w 7292933"/>
              <a:gd name="connsiteY18" fmla="*/ 9109228 h 11519551"/>
              <a:gd name="connsiteX19" fmla="*/ 3195876 w 7292933"/>
              <a:gd name="connsiteY19" fmla="*/ 8991286 h 11519551"/>
              <a:gd name="connsiteX20" fmla="*/ 2779857 w 7292933"/>
              <a:gd name="connsiteY20" fmla="*/ 8572123 h 11519551"/>
              <a:gd name="connsiteX21" fmla="*/ 2983019 w 7292933"/>
              <a:gd name="connsiteY21" fmla="*/ 7975106 h 11519551"/>
              <a:gd name="connsiteX22" fmla="*/ 3624409 w 7292933"/>
              <a:gd name="connsiteY22" fmla="*/ 7590881 h 11519551"/>
              <a:gd name="connsiteX23" fmla="*/ 3570395 w 7292933"/>
              <a:gd name="connsiteY23" fmla="*/ 7238452 h 11519551"/>
              <a:gd name="connsiteX24" fmla="*/ 4027639 w 7292933"/>
              <a:gd name="connsiteY24" fmla="*/ 7162266 h 11519551"/>
              <a:gd name="connsiteX25" fmla="*/ 4503877 w 7292933"/>
              <a:gd name="connsiteY25" fmla="*/ 6743099 h 11519551"/>
              <a:gd name="connsiteX26" fmla="*/ 4837237 w 7292933"/>
              <a:gd name="connsiteY26" fmla="*/ 6485834 h 11519551"/>
              <a:gd name="connsiteX27" fmla="*/ 5570705 w 7292933"/>
              <a:gd name="connsiteY27" fmla="*/ 6542942 h 11519551"/>
              <a:gd name="connsiteX28" fmla="*/ 7075788 w 7292933"/>
              <a:gd name="connsiteY28" fmla="*/ 4942413 h 11519551"/>
              <a:gd name="connsiteX29" fmla="*/ 7292933 w 7292933"/>
              <a:gd name="connsiteY29" fmla="*/ 4888993 h 11519551"/>
              <a:gd name="connsiteX30" fmla="*/ 6255829 w 7292933"/>
              <a:gd name="connsiteY30" fmla="*/ 4745879 h 11519551"/>
              <a:gd name="connsiteX31" fmla="*/ 5905266 w 7292933"/>
              <a:gd name="connsiteY31" fmla="*/ 3861776 h 11519551"/>
              <a:gd name="connsiteX32" fmla="*/ 5508978 w 7292933"/>
              <a:gd name="connsiteY32" fmla="*/ 2718540 h 11519551"/>
              <a:gd name="connsiteX33" fmla="*/ 5143173 w 7292933"/>
              <a:gd name="connsiteY33" fmla="*/ 2200273 h 11519551"/>
              <a:gd name="connsiteX34" fmla="*/ 5220572 w 7292933"/>
              <a:gd name="connsiteY34" fmla="*/ 1314268 h 11519551"/>
              <a:gd name="connsiteX35" fmla="*/ 4683139 w 7292933"/>
              <a:gd name="connsiteY35" fmla="*/ 0 h 11519551"/>
              <a:gd name="connsiteX36" fmla="*/ 4704128 w 7292933"/>
              <a:gd name="connsiteY36" fmla="*/ 1103158 h 11519551"/>
              <a:gd name="connsiteX37" fmla="*/ 4519973 w 7292933"/>
              <a:gd name="connsiteY37" fmla="*/ 2046255 h 11519551"/>
              <a:gd name="connsiteX38" fmla="*/ 4269156 w 7292933"/>
              <a:gd name="connsiteY38" fmla="*/ 2582912 h 11519551"/>
              <a:gd name="connsiteX39" fmla="*/ 2960947 w 7292933"/>
              <a:gd name="connsiteY39" fmla="*/ 3494292 h 11519551"/>
              <a:gd name="connsiteX40" fmla="*/ 2567229 w 7292933"/>
              <a:gd name="connsiteY40" fmla="*/ 4186535 h 11519551"/>
              <a:gd name="connsiteX41" fmla="*/ 2618093 w 7292933"/>
              <a:gd name="connsiteY41" fmla="*/ 5037601 h 11519551"/>
              <a:gd name="connsiteX0" fmla="*/ 2618093 w 7292933"/>
              <a:gd name="connsiteY0" fmla="*/ 5037601 h 11519551"/>
              <a:gd name="connsiteX1" fmla="*/ 2249935 w 7292933"/>
              <a:gd name="connsiteY1" fmla="*/ 5043975 h 11519551"/>
              <a:gd name="connsiteX2" fmla="*/ 1621170 w 7292933"/>
              <a:gd name="connsiteY2" fmla="*/ 5844194 h 11519551"/>
              <a:gd name="connsiteX3" fmla="*/ 1187907 w 7292933"/>
              <a:gd name="connsiteY3" fmla="*/ 6365464 h 11519551"/>
              <a:gd name="connsiteX4" fmla="*/ 711599 w 7292933"/>
              <a:gd name="connsiteY4" fmla="*/ 6879920 h 11519551"/>
              <a:gd name="connsiteX5" fmla="*/ 311500 w 7292933"/>
              <a:gd name="connsiteY5" fmla="*/ 7661132 h 11519551"/>
              <a:gd name="connsiteX6" fmla="*/ 6663 w 7292933"/>
              <a:gd name="connsiteY6" fmla="*/ 8213696 h 11519551"/>
              <a:gd name="connsiteX7" fmla="*/ 197186 w 7292933"/>
              <a:gd name="connsiteY7" fmla="*/ 9052069 h 11519551"/>
              <a:gd name="connsiteX8" fmla="*/ 673494 w 7292933"/>
              <a:gd name="connsiteY8" fmla="*/ 9299770 h 11519551"/>
              <a:gd name="connsiteX9" fmla="*/ 749703 w 7292933"/>
              <a:gd name="connsiteY9" fmla="*/ 9947604 h 11519551"/>
              <a:gd name="connsiteX10" fmla="*/ 998620 w 7292933"/>
              <a:gd name="connsiteY10" fmla="*/ 9975660 h 11519551"/>
              <a:gd name="connsiteX11" fmla="*/ 1160555 w 7292933"/>
              <a:gd name="connsiteY11" fmla="*/ 10163057 h 11519551"/>
              <a:gd name="connsiteX12" fmla="*/ 1191007 w 7292933"/>
              <a:gd name="connsiteY12" fmla="*/ 10490638 h 11519551"/>
              <a:gd name="connsiteX13" fmla="*/ 1495844 w 7292933"/>
              <a:gd name="connsiteY13" fmla="*/ 10595436 h 11519551"/>
              <a:gd name="connsiteX14" fmla="*/ 1705420 w 7292933"/>
              <a:gd name="connsiteY14" fmla="*/ 11519551 h 11519551"/>
              <a:gd name="connsiteX15" fmla="*/ 2543722 w 7292933"/>
              <a:gd name="connsiteY15" fmla="*/ 11205162 h 11519551"/>
              <a:gd name="connsiteX16" fmla="*/ 2305567 w 7292933"/>
              <a:gd name="connsiteY16" fmla="*/ 10119090 h 11519551"/>
              <a:gd name="connsiteX17" fmla="*/ 2400829 w 7292933"/>
              <a:gd name="connsiteY17" fmla="*/ 9576051 h 11519551"/>
              <a:gd name="connsiteX18" fmla="*/ 2905716 w 7292933"/>
              <a:gd name="connsiteY18" fmla="*/ 9109228 h 11519551"/>
              <a:gd name="connsiteX19" fmla="*/ 3195876 w 7292933"/>
              <a:gd name="connsiteY19" fmla="*/ 8991286 h 11519551"/>
              <a:gd name="connsiteX20" fmla="*/ 2779857 w 7292933"/>
              <a:gd name="connsiteY20" fmla="*/ 8572123 h 11519551"/>
              <a:gd name="connsiteX21" fmla="*/ 2983019 w 7292933"/>
              <a:gd name="connsiteY21" fmla="*/ 7975106 h 11519551"/>
              <a:gd name="connsiteX22" fmla="*/ 3624409 w 7292933"/>
              <a:gd name="connsiteY22" fmla="*/ 7590881 h 11519551"/>
              <a:gd name="connsiteX23" fmla="*/ 3570395 w 7292933"/>
              <a:gd name="connsiteY23" fmla="*/ 7238452 h 11519551"/>
              <a:gd name="connsiteX24" fmla="*/ 4027639 w 7292933"/>
              <a:gd name="connsiteY24" fmla="*/ 7162266 h 11519551"/>
              <a:gd name="connsiteX25" fmla="*/ 4503877 w 7292933"/>
              <a:gd name="connsiteY25" fmla="*/ 6743099 h 11519551"/>
              <a:gd name="connsiteX26" fmla="*/ 4837237 w 7292933"/>
              <a:gd name="connsiteY26" fmla="*/ 6485834 h 11519551"/>
              <a:gd name="connsiteX27" fmla="*/ 5570705 w 7292933"/>
              <a:gd name="connsiteY27" fmla="*/ 6542942 h 11519551"/>
              <a:gd name="connsiteX28" fmla="*/ 7075788 w 7292933"/>
              <a:gd name="connsiteY28" fmla="*/ 4942413 h 11519551"/>
              <a:gd name="connsiteX29" fmla="*/ 7292933 w 7292933"/>
              <a:gd name="connsiteY29" fmla="*/ 4888993 h 11519551"/>
              <a:gd name="connsiteX30" fmla="*/ 6499698 w 7292933"/>
              <a:gd name="connsiteY30" fmla="*/ 4654420 h 11519551"/>
              <a:gd name="connsiteX31" fmla="*/ 5905266 w 7292933"/>
              <a:gd name="connsiteY31" fmla="*/ 3861776 h 11519551"/>
              <a:gd name="connsiteX32" fmla="*/ 5508978 w 7292933"/>
              <a:gd name="connsiteY32" fmla="*/ 2718540 h 11519551"/>
              <a:gd name="connsiteX33" fmla="*/ 5143173 w 7292933"/>
              <a:gd name="connsiteY33" fmla="*/ 2200273 h 11519551"/>
              <a:gd name="connsiteX34" fmla="*/ 5220572 w 7292933"/>
              <a:gd name="connsiteY34" fmla="*/ 1314268 h 11519551"/>
              <a:gd name="connsiteX35" fmla="*/ 4683139 w 7292933"/>
              <a:gd name="connsiteY35" fmla="*/ 0 h 11519551"/>
              <a:gd name="connsiteX36" fmla="*/ 4704128 w 7292933"/>
              <a:gd name="connsiteY36" fmla="*/ 1103158 h 11519551"/>
              <a:gd name="connsiteX37" fmla="*/ 4519973 w 7292933"/>
              <a:gd name="connsiteY37" fmla="*/ 2046255 h 11519551"/>
              <a:gd name="connsiteX38" fmla="*/ 4269156 w 7292933"/>
              <a:gd name="connsiteY38" fmla="*/ 2582912 h 11519551"/>
              <a:gd name="connsiteX39" fmla="*/ 2960947 w 7292933"/>
              <a:gd name="connsiteY39" fmla="*/ 3494292 h 11519551"/>
              <a:gd name="connsiteX40" fmla="*/ 2567229 w 7292933"/>
              <a:gd name="connsiteY40" fmla="*/ 4186535 h 11519551"/>
              <a:gd name="connsiteX41" fmla="*/ 2618093 w 7292933"/>
              <a:gd name="connsiteY41" fmla="*/ 5037601 h 11519551"/>
              <a:gd name="connsiteX0" fmla="*/ 2618093 w 7292933"/>
              <a:gd name="connsiteY0" fmla="*/ 5342464 h 11824414"/>
              <a:gd name="connsiteX1" fmla="*/ 2249935 w 7292933"/>
              <a:gd name="connsiteY1" fmla="*/ 5348838 h 11824414"/>
              <a:gd name="connsiteX2" fmla="*/ 1621170 w 7292933"/>
              <a:gd name="connsiteY2" fmla="*/ 6149057 h 11824414"/>
              <a:gd name="connsiteX3" fmla="*/ 1187907 w 7292933"/>
              <a:gd name="connsiteY3" fmla="*/ 6670327 h 11824414"/>
              <a:gd name="connsiteX4" fmla="*/ 711599 w 7292933"/>
              <a:gd name="connsiteY4" fmla="*/ 7184783 h 11824414"/>
              <a:gd name="connsiteX5" fmla="*/ 311500 w 7292933"/>
              <a:gd name="connsiteY5" fmla="*/ 7965995 h 11824414"/>
              <a:gd name="connsiteX6" fmla="*/ 6663 w 7292933"/>
              <a:gd name="connsiteY6" fmla="*/ 8518559 h 11824414"/>
              <a:gd name="connsiteX7" fmla="*/ 197186 w 7292933"/>
              <a:gd name="connsiteY7" fmla="*/ 9356932 h 11824414"/>
              <a:gd name="connsiteX8" fmla="*/ 673494 w 7292933"/>
              <a:gd name="connsiteY8" fmla="*/ 9604633 h 11824414"/>
              <a:gd name="connsiteX9" fmla="*/ 749703 w 7292933"/>
              <a:gd name="connsiteY9" fmla="*/ 10252467 h 11824414"/>
              <a:gd name="connsiteX10" fmla="*/ 998620 w 7292933"/>
              <a:gd name="connsiteY10" fmla="*/ 10280523 h 11824414"/>
              <a:gd name="connsiteX11" fmla="*/ 1160555 w 7292933"/>
              <a:gd name="connsiteY11" fmla="*/ 10467920 h 11824414"/>
              <a:gd name="connsiteX12" fmla="*/ 1191007 w 7292933"/>
              <a:gd name="connsiteY12" fmla="*/ 10795501 h 11824414"/>
              <a:gd name="connsiteX13" fmla="*/ 1495844 w 7292933"/>
              <a:gd name="connsiteY13" fmla="*/ 10900299 h 11824414"/>
              <a:gd name="connsiteX14" fmla="*/ 1705420 w 7292933"/>
              <a:gd name="connsiteY14" fmla="*/ 11824414 h 11824414"/>
              <a:gd name="connsiteX15" fmla="*/ 2543722 w 7292933"/>
              <a:gd name="connsiteY15" fmla="*/ 11510025 h 11824414"/>
              <a:gd name="connsiteX16" fmla="*/ 2305567 w 7292933"/>
              <a:gd name="connsiteY16" fmla="*/ 10423953 h 11824414"/>
              <a:gd name="connsiteX17" fmla="*/ 2400829 w 7292933"/>
              <a:gd name="connsiteY17" fmla="*/ 9880914 h 11824414"/>
              <a:gd name="connsiteX18" fmla="*/ 2905716 w 7292933"/>
              <a:gd name="connsiteY18" fmla="*/ 9414091 h 11824414"/>
              <a:gd name="connsiteX19" fmla="*/ 3195876 w 7292933"/>
              <a:gd name="connsiteY19" fmla="*/ 9296149 h 11824414"/>
              <a:gd name="connsiteX20" fmla="*/ 2779857 w 7292933"/>
              <a:gd name="connsiteY20" fmla="*/ 8876986 h 11824414"/>
              <a:gd name="connsiteX21" fmla="*/ 2983019 w 7292933"/>
              <a:gd name="connsiteY21" fmla="*/ 8279969 h 11824414"/>
              <a:gd name="connsiteX22" fmla="*/ 3624409 w 7292933"/>
              <a:gd name="connsiteY22" fmla="*/ 7895744 h 11824414"/>
              <a:gd name="connsiteX23" fmla="*/ 3570395 w 7292933"/>
              <a:gd name="connsiteY23" fmla="*/ 7543315 h 11824414"/>
              <a:gd name="connsiteX24" fmla="*/ 4027639 w 7292933"/>
              <a:gd name="connsiteY24" fmla="*/ 7467129 h 11824414"/>
              <a:gd name="connsiteX25" fmla="*/ 4503877 w 7292933"/>
              <a:gd name="connsiteY25" fmla="*/ 7047962 h 11824414"/>
              <a:gd name="connsiteX26" fmla="*/ 4837237 w 7292933"/>
              <a:gd name="connsiteY26" fmla="*/ 6790697 h 11824414"/>
              <a:gd name="connsiteX27" fmla="*/ 5570705 w 7292933"/>
              <a:gd name="connsiteY27" fmla="*/ 6847805 h 11824414"/>
              <a:gd name="connsiteX28" fmla="*/ 7075788 w 7292933"/>
              <a:gd name="connsiteY28" fmla="*/ 5247276 h 11824414"/>
              <a:gd name="connsiteX29" fmla="*/ 7292933 w 7292933"/>
              <a:gd name="connsiteY29" fmla="*/ 5193856 h 11824414"/>
              <a:gd name="connsiteX30" fmla="*/ 6499698 w 7292933"/>
              <a:gd name="connsiteY30" fmla="*/ 4959283 h 11824414"/>
              <a:gd name="connsiteX31" fmla="*/ 5905266 w 7292933"/>
              <a:gd name="connsiteY31" fmla="*/ 4166639 h 11824414"/>
              <a:gd name="connsiteX32" fmla="*/ 5508978 w 7292933"/>
              <a:gd name="connsiteY32" fmla="*/ 3023403 h 11824414"/>
              <a:gd name="connsiteX33" fmla="*/ 5143173 w 7292933"/>
              <a:gd name="connsiteY33" fmla="*/ 2505136 h 11824414"/>
              <a:gd name="connsiteX34" fmla="*/ 5220572 w 7292933"/>
              <a:gd name="connsiteY34" fmla="*/ 1619131 h 11824414"/>
              <a:gd name="connsiteX35" fmla="*/ 4854610 w 7292933"/>
              <a:gd name="connsiteY35" fmla="*/ 0 h 11824414"/>
              <a:gd name="connsiteX36" fmla="*/ 4704128 w 7292933"/>
              <a:gd name="connsiteY36" fmla="*/ 1408021 h 11824414"/>
              <a:gd name="connsiteX37" fmla="*/ 4519973 w 7292933"/>
              <a:gd name="connsiteY37" fmla="*/ 2351118 h 11824414"/>
              <a:gd name="connsiteX38" fmla="*/ 4269156 w 7292933"/>
              <a:gd name="connsiteY38" fmla="*/ 2887775 h 11824414"/>
              <a:gd name="connsiteX39" fmla="*/ 2960947 w 7292933"/>
              <a:gd name="connsiteY39" fmla="*/ 3799155 h 11824414"/>
              <a:gd name="connsiteX40" fmla="*/ 2567229 w 7292933"/>
              <a:gd name="connsiteY40" fmla="*/ 4491398 h 11824414"/>
              <a:gd name="connsiteX41" fmla="*/ 2618093 w 7292933"/>
              <a:gd name="connsiteY41" fmla="*/ 5342464 h 11824414"/>
              <a:gd name="connsiteX0" fmla="*/ 2618093 w 7292933"/>
              <a:gd name="connsiteY0" fmla="*/ 5342464 h 11824414"/>
              <a:gd name="connsiteX1" fmla="*/ 2249935 w 7292933"/>
              <a:gd name="connsiteY1" fmla="*/ 5348838 h 11824414"/>
              <a:gd name="connsiteX2" fmla="*/ 1621170 w 7292933"/>
              <a:gd name="connsiteY2" fmla="*/ 6149057 h 11824414"/>
              <a:gd name="connsiteX3" fmla="*/ 1187907 w 7292933"/>
              <a:gd name="connsiteY3" fmla="*/ 6670327 h 11824414"/>
              <a:gd name="connsiteX4" fmla="*/ 711599 w 7292933"/>
              <a:gd name="connsiteY4" fmla="*/ 7184783 h 11824414"/>
              <a:gd name="connsiteX5" fmla="*/ 311500 w 7292933"/>
              <a:gd name="connsiteY5" fmla="*/ 7965995 h 11824414"/>
              <a:gd name="connsiteX6" fmla="*/ 6663 w 7292933"/>
              <a:gd name="connsiteY6" fmla="*/ 8518559 h 11824414"/>
              <a:gd name="connsiteX7" fmla="*/ 197186 w 7292933"/>
              <a:gd name="connsiteY7" fmla="*/ 9356932 h 11824414"/>
              <a:gd name="connsiteX8" fmla="*/ 673494 w 7292933"/>
              <a:gd name="connsiteY8" fmla="*/ 9604633 h 11824414"/>
              <a:gd name="connsiteX9" fmla="*/ 749703 w 7292933"/>
              <a:gd name="connsiteY9" fmla="*/ 10252467 h 11824414"/>
              <a:gd name="connsiteX10" fmla="*/ 998620 w 7292933"/>
              <a:gd name="connsiteY10" fmla="*/ 10280523 h 11824414"/>
              <a:gd name="connsiteX11" fmla="*/ 1160555 w 7292933"/>
              <a:gd name="connsiteY11" fmla="*/ 10467920 h 11824414"/>
              <a:gd name="connsiteX12" fmla="*/ 1191007 w 7292933"/>
              <a:gd name="connsiteY12" fmla="*/ 10795501 h 11824414"/>
              <a:gd name="connsiteX13" fmla="*/ 1495844 w 7292933"/>
              <a:gd name="connsiteY13" fmla="*/ 10900299 h 11824414"/>
              <a:gd name="connsiteX14" fmla="*/ 1705420 w 7292933"/>
              <a:gd name="connsiteY14" fmla="*/ 11824414 h 11824414"/>
              <a:gd name="connsiteX15" fmla="*/ 2543722 w 7292933"/>
              <a:gd name="connsiteY15" fmla="*/ 11510025 h 11824414"/>
              <a:gd name="connsiteX16" fmla="*/ 2305567 w 7292933"/>
              <a:gd name="connsiteY16" fmla="*/ 10423953 h 11824414"/>
              <a:gd name="connsiteX17" fmla="*/ 2400829 w 7292933"/>
              <a:gd name="connsiteY17" fmla="*/ 9880914 h 11824414"/>
              <a:gd name="connsiteX18" fmla="*/ 2905716 w 7292933"/>
              <a:gd name="connsiteY18" fmla="*/ 9414091 h 11824414"/>
              <a:gd name="connsiteX19" fmla="*/ 3195876 w 7292933"/>
              <a:gd name="connsiteY19" fmla="*/ 9296149 h 11824414"/>
              <a:gd name="connsiteX20" fmla="*/ 2779857 w 7292933"/>
              <a:gd name="connsiteY20" fmla="*/ 8876986 h 11824414"/>
              <a:gd name="connsiteX21" fmla="*/ 2983019 w 7292933"/>
              <a:gd name="connsiteY21" fmla="*/ 8279969 h 11824414"/>
              <a:gd name="connsiteX22" fmla="*/ 3624409 w 7292933"/>
              <a:gd name="connsiteY22" fmla="*/ 7895744 h 11824414"/>
              <a:gd name="connsiteX23" fmla="*/ 3570395 w 7292933"/>
              <a:gd name="connsiteY23" fmla="*/ 7543315 h 11824414"/>
              <a:gd name="connsiteX24" fmla="*/ 4027639 w 7292933"/>
              <a:gd name="connsiteY24" fmla="*/ 7467129 h 11824414"/>
              <a:gd name="connsiteX25" fmla="*/ 4503877 w 7292933"/>
              <a:gd name="connsiteY25" fmla="*/ 7047962 h 11824414"/>
              <a:gd name="connsiteX26" fmla="*/ 4837237 w 7292933"/>
              <a:gd name="connsiteY26" fmla="*/ 6790697 h 11824414"/>
              <a:gd name="connsiteX27" fmla="*/ 5570705 w 7292933"/>
              <a:gd name="connsiteY27" fmla="*/ 6847805 h 11824414"/>
              <a:gd name="connsiteX28" fmla="*/ 7075788 w 7292933"/>
              <a:gd name="connsiteY28" fmla="*/ 5247276 h 11824414"/>
              <a:gd name="connsiteX29" fmla="*/ 7292933 w 7292933"/>
              <a:gd name="connsiteY29" fmla="*/ 5193856 h 11824414"/>
              <a:gd name="connsiteX30" fmla="*/ 6499698 w 7292933"/>
              <a:gd name="connsiteY30" fmla="*/ 4959283 h 11824414"/>
              <a:gd name="connsiteX31" fmla="*/ 5905266 w 7292933"/>
              <a:gd name="connsiteY31" fmla="*/ 4166639 h 11824414"/>
              <a:gd name="connsiteX32" fmla="*/ 5508978 w 7292933"/>
              <a:gd name="connsiteY32" fmla="*/ 3023403 h 11824414"/>
              <a:gd name="connsiteX33" fmla="*/ 5143173 w 7292933"/>
              <a:gd name="connsiteY33" fmla="*/ 2505136 h 11824414"/>
              <a:gd name="connsiteX34" fmla="*/ 5258677 w 7292933"/>
              <a:gd name="connsiteY34" fmla="*/ 1898588 h 11824414"/>
              <a:gd name="connsiteX35" fmla="*/ 4854610 w 7292933"/>
              <a:gd name="connsiteY35" fmla="*/ 0 h 11824414"/>
              <a:gd name="connsiteX36" fmla="*/ 4704128 w 7292933"/>
              <a:gd name="connsiteY36" fmla="*/ 1408021 h 11824414"/>
              <a:gd name="connsiteX37" fmla="*/ 4519973 w 7292933"/>
              <a:gd name="connsiteY37" fmla="*/ 2351118 h 11824414"/>
              <a:gd name="connsiteX38" fmla="*/ 4269156 w 7292933"/>
              <a:gd name="connsiteY38" fmla="*/ 2887775 h 11824414"/>
              <a:gd name="connsiteX39" fmla="*/ 2960947 w 7292933"/>
              <a:gd name="connsiteY39" fmla="*/ 3799155 h 11824414"/>
              <a:gd name="connsiteX40" fmla="*/ 2567229 w 7292933"/>
              <a:gd name="connsiteY40" fmla="*/ 4491398 h 11824414"/>
              <a:gd name="connsiteX41" fmla="*/ 2618093 w 7292933"/>
              <a:gd name="connsiteY41" fmla="*/ 5342464 h 11824414"/>
              <a:gd name="connsiteX0" fmla="*/ 3336937 w 8011777"/>
              <a:gd name="connsiteY0" fmla="*/ 5342464 h 11824414"/>
              <a:gd name="connsiteX1" fmla="*/ 2968779 w 8011777"/>
              <a:gd name="connsiteY1" fmla="*/ 5348838 h 11824414"/>
              <a:gd name="connsiteX2" fmla="*/ 2340014 w 8011777"/>
              <a:gd name="connsiteY2" fmla="*/ 6149057 h 11824414"/>
              <a:gd name="connsiteX3" fmla="*/ 1906751 w 8011777"/>
              <a:gd name="connsiteY3" fmla="*/ 6670327 h 11824414"/>
              <a:gd name="connsiteX4" fmla="*/ 46152 w 8011777"/>
              <a:gd name="connsiteY4" fmla="*/ 6829065 h 11824414"/>
              <a:gd name="connsiteX5" fmla="*/ 1030344 w 8011777"/>
              <a:gd name="connsiteY5" fmla="*/ 7965995 h 11824414"/>
              <a:gd name="connsiteX6" fmla="*/ 725507 w 8011777"/>
              <a:gd name="connsiteY6" fmla="*/ 8518559 h 11824414"/>
              <a:gd name="connsiteX7" fmla="*/ 916030 w 8011777"/>
              <a:gd name="connsiteY7" fmla="*/ 9356932 h 11824414"/>
              <a:gd name="connsiteX8" fmla="*/ 1392338 w 8011777"/>
              <a:gd name="connsiteY8" fmla="*/ 9604633 h 11824414"/>
              <a:gd name="connsiteX9" fmla="*/ 1468547 w 8011777"/>
              <a:gd name="connsiteY9" fmla="*/ 10252467 h 11824414"/>
              <a:gd name="connsiteX10" fmla="*/ 1717464 w 8011777"/>
              <a:gd name="connsiteY10" fmla="*/ 10280523 h 11824414"/>
              <a:gd name="connsiteX11" fmla="*/ 1879399 w 8011777"/>
              <a:gd name="connsiteY11" fmla="*/ 10467920 h 11824414"/>
              <a:gd name="connsiteX12" fmla="*/ 1909851 w 8011777"/>
              <a:gd name="connsiteY12" fmla="*/ 10795501 h 11824414"/>
              <a:gd name="connsiteX13" fmla="*/ 2214688 w 8011777"/>
              <a:gd name="connsiteY13" fmla="*/ 10900299 h 11824414"/>
              <a:gd name="connsiteX14" fmla="*/ 2424264 w 8011777"/>
              <a:gd name="connsiteY14" fmla="*/ 11824414 h 11824414"/>
              <a:gd name="connsiteX15" fmla="*/ 3262566 w 8011777"/>
              <a:gd name="connsiteY15" fmla="*/ 11510025 h 11824414"/>
              <a:gd name="connsiteX16" fmla="*/ 3024411 w 8011777"/>
              <a:gd name="connsiteY16" fmla="*/ 10423953 h 11824414"/>
              <a:gd name="connsiteX17" fmla="*/ 3119673 w 8011777"/>
              <a:gd name="connsiteY17" fmla="*/ 9880914 h 11824414"/>
              <a:gd name="connsiteX18" fmla="*/ 3624560 w 8011777"/>
              <a:gd name="connsiteY18" fmla="*/ 9414091 h 11824414"/>
              <a:gd name="connsiteX19" fmla="*/ 3914720 w 8011777"/>
              <a:gd name="connsiteY19" fmla="*/ 9296149 h 11824414"/>
              <a:gd name="connsiteX20" fmla="*/ 3498701 w 8011777"/>
              <a:gd name="connsiteY20" fmla="*/ 8876986 h 11824414"/>
              <a:gd name="connsiteX21" fmla="*/ 3701863 w 8011777"/>
              <a:gd name="connsiteY21" fmla="*/ 8279969 h 11824414"/>
              <a:gd name="connsiteX22" fmla="*/ 4343253 w 8011777"/>
              <a:gd name="connsiteY22" fmla="*/ 7895744 h 11824414"/>
              <a:gd name="connsiteX23" fmla="*/ 4289239 w 8011777"/>
              <a:gd name="connsiteY23" fmla="*/ 7543315 h 11824414"/>
              <a:gd name="connsiteX24" fmla="*/ 4746483 w 8011777"/>
              <a:gd name="connsiteY24" fmla="*/ 7467129 h 11824414"/>
              <a:gd name="connsiteX25" fmla="*/ 5222721 w 8011777"/>
              <a:gd name="connsiteY25" fmla="*/ 7047962 h 11824414"/>
              <a:gd name="connsiteX26" fmla="*/ 5556081 w 8011777"/>
              <a:gd name="connsiteY26" fmla="*/ 6790697 h 11824414"/>
              <a:gd name="connsiteX27" fmla="*/ 6289549 w 8011777"/>
              <a:gd name="connsiteY27" fmla="*/ 6847805 h 11824414"/>
              <a:gd name="connsiteX28" fmla="*/ 7794632 w 8011777"/>
              <a:gd name="connsiteY28" fmla="*/ 5247276 h 11824414"/>
              <a:gd name="connsiteX29" fmla="*/ 8011777 w 8011777"/>
              <a:gd name="connsiteY29" fmla="*/ 5193856 h 11824414"/>
              <a:gd name="connsiteX30" fmla="*/ 7218542 w 8011777"/>
              <a:gd name="connsiteY30" fmla="*/ 4959283 h 11824414"/>
              <a:gd name="connsiteX31" fmla="*/ 6624110 w 8011777"/>
              <a:gd name="connsiteY31" fmla="*/ 4166639 h 11824414"/>
              <a:gd name="connsiteX32" fmla="*/ 6227822 w 8011777"/>
              <a:gd name="connsiteY32" fmla="*/ 3023403 h 11824414"/>
              <a:gd name="connsiteX33" fmla="*/ 5862017 w 8011777"/>
              <a:gd name="connsiteY33" fmla="*/ 2505136 h 11824414"/>
              <a:gd name="connsiteX34" fmla="*/ 5977521 w 8011777"/>
              <a:gd name="connsiteY34" fmla="*/ 1898588 h 11824414"/>
              <a:gd name="connsiteX35" fmla="*/ 5573454 w 8011777"/>
              <a:gd name="connsiteY35" fmla="*/ 0 h 11824414"/>
              <a:gd name="connsiteX36" fmla="*/ 5422972 w 8011777"/>
              <a:gd name="connsiteY36" fmla="*/ 1408021 h 11824414"/>
              <a:gd name="connsiteX37" fmla="*/ 5238817 w 8011777"/>
              <a:gd name="connsiteY37" fmla="*/ 2351118 h 11824414"/>
              <a:gd name="connsiteX38" fmla="*/ 4988000 w 8011777"/>
              <a:gd name="connsiteY38" fmla="*/ 2887775 h 11824414"/>
              <a:gd name="connsiteX39" fmla="*/ 3679791 w 8011777"/>
              <a:gd name="connsiteY39" fmla="*/ 3799155 h 11824414"/>
              <a:gd name="connsiteX40" fmla="*/ 3286073 w 8011777"/>
              <a:gd name="connsiteY40" fmla="*/ 4491398 h 11824414"/>
              <a:gd name="connsiteX41" fmla="*/ 3336937 w 8011777"/>
              <a:gd name="connsiteY41" fmla="*/ 5342464 h 11824414"/>
              <a:gd name="connsiteX0" fmla="*/ 3055965 w 7730805"/>
              <a:gd name="connsiteY0" fmla="*/ 5342464 h 11824414"/>
              <a:gd name="connsiteX1" fmla="*/ 2687807 w 7730805"/>
              <a:gd name="connsiteY1" fmla="*/ 5348838 h 11824414"/>
              <a:gd name="connsiteX2" fmla="*/ 2059042 w 7730805"/>
              <a:gd name="connsiteY2" fmla="*/ 6149057 h 11824414"/>
              <a:gd name="connsiteX3" fmla="*/ 1625779 w 7730805"/>
              <a:gd name="connsiteY3" fmla="*/ 6670327 h 11824414"/>
              <a:gd name="connsiteX4" fmla="*/ 57278 w 7730805"/>
              <a:gd name="connsiteY4" fmla="*/ 6536869 h 11824414"/>
              <a:gd name="connsiteX5" fmla="*/ 749372 w 7730805"/>
              <a:gd name="connsiteY5" fmla="*/ 7965995 h 11824414"/>
              <a:gd name="connsiteX6" fmla="*/ 444535 w 7730805"/>
              <a:gd name="connsiteY6" fmla="*/ 8518559 h 11824414"/>
              <a:gd name="connsiteX7" fmla="*/ 635058 w 7730805"/>
              <a:gd name="connsiteY7" fmla="*/ 9356932 h 11824414"/>
              <a:gd name="connsiteX8" fmla="*/ 1111366 w 7730805"/>
              <a:gd name="connsiteY8" fmla="*/ 9604633 h 11824414"/>
              <a:gd name="connsiteX9" fmla="*/ 1187575 w 7730805"/>
              <a:gd name="connsiteY9" fmla="*/ 10252467 h 11824414"/>
              <a:gd name="connsiteX10" fmla="*/ 1436492 w 7730805"/>
              <a:gd name="connsiteY10" fmla="*/ 10280523 h 11824414"/>
              <a:gd name="connsiteX11" fmla="*/ 1598427 w 7730805"/>
              <a:gd name="connsiteY11" fmla="*/ 10467920 h 11824414"/>
              <a:gd name="connsiteX12" fmla="*/ 1628879 w 7730805"/>
              <a:gd name="connsiteY12" fmla="*/ 10795501 h 11824414"/>
              <a:gd name="connsiteX13" fmla="*/ 1933716 w 7730805"/>
              <a:gd name="connsiteY13" fmla="*/ 10900299 h 11824414"/>
              <a:gd name="connsiteX14" fmla="*/ 2143292 w 7730805"/>
              <a:gd name="connsiteY14" fmla="*/ 11824414 h 11824414"/>
              <a:gd name="connsiteX15" fmla="*/ 2981594 w 7730805"/>
              <a:gd name="connsiteY15" fmla="*/ 11510025 h 11824414"/>
              <a:gd name="connsiteX16" fmla="*/ 2743439 w 7730805"/>
              <a:gd name="connsiteY16" fmla="*/ 10423953 h 11824414"/>
              <a:gd name="connsiteX17" fmla="*/ 2838701 w 7730805"/>
              <a:gd name="connsiteY17" fmla="*/ 9880914 h 11824414"/>
              <a:gd name="connsiteX18" fmla="*/ 3343588 w 7730805"/>
              <a:gd name="connsiteY18" fmla="*/ 9414091 h 11824414"/>
              <a:gd name="connsiteX19" fmla="*/ 3633748 w 7730805"/>
              <a:gd name="connsiteY19" fmla="*/ 9296149 h 11824414"/>
              <a:gd name="connsiteX20" fmla="*/ 3217729 w 7730805"/>
              <a:gd name="connsiteY20" fmla="*/ 8876986 h 11824414"/>
              <a:gd name="connsiteX21" fmla="*/ 3420891 w 7730805"/>
              <a:gd name="connsiteY21" fmla="*/ 8279969 h 11824414"/>
              <a:gd name="connsiteX22" fmla="*/ 4062281 w 7730805"/>
              <a:gd name="connsiteY22" fmla="*/ 7895744 h 11824414"/>
              <a:gd name="connsiteX23" fmla="*/ 4008267 w 7730805"/>
              <a:gd name="connsiteY23" fmla="*/ 7543315 h 11824414"/>
              <a:gd name="connsiteX24" fmla="*/ 4465511 w 7730805"/>
              <a:gd name="connsiteY24" fmla="*/ 7467129 h 11824414"/>
              <a:gd name="connsiteX25" fmla="*/ 4941749 w 7730805"/>
              <a:gd name="connsiteY25" fmla="*/ 7047962 h 11824414"/>
              <a:gd name="connsiteX26" fmla="*/ 5275109 w 7730805"/>
              <a:gd name="connsiteY26" fmla="*/ 6790697 h 11824414"/>
              <a:gd name="connsiteX27" fmla="*/ 6008577 w 7730805"/>
              <a:gd name="connsiteY27" fmla="*/ 6847805 h 11824414"/>
              <a:gd name="connsiteX28" fmla="*/ 7513660 w 7730805"/>
              <a:gd name="connsiteY28" fmla="*/ 5247276 h 11824414"/>
              <a:gd name="connsiteX29" fmla="*/ 7730805 w 7730805"/>
              <a:gd name="connsiteY29" fmla="*/ 5193856 h 11824414"/>
              <a:gd name="connsiteX30" fmla="*/ 6937570 w 7730805"/>
              <a:gd name="connsiteY30" fmla="*/ 4959283 h 11824414"/>
              <a:gd name="connsiteX31" fmla="*/ 6343138 w 7730805"/>
              <a:gd name="connsiteY31" fmla="*/ 4166639 h 11824414"/>
              <a:gd name="connsiteX32" fmla="*/ 5946850 w 7730805"/>
              <a:gd name="connsiteY32" fmla="*/ 3023403 h 11824414"/>
              <a:gd name="connsiteX33" fmla="*/ 5581045 w 7730805"/>
              <a:gd name="connsiteY33" fmla="*/ 2505136 h 11824414"/>
              <a:gd name="connsiteX34" fmla="*/ 5696549 w 7730805"/>
              <a:gd name="connsiteY34" fmla="*/ 1898588 h 11824414"/>
              <a:gd name="connsiteX35" fmla="*/ 5292482 w 7730805"/>
              <a:gd name="connsiteY35" fmla="*/ 0 h 11824414"/>
              <a:gd name="connsiteX36" fmla="*/ 5142000 w 7730805"/>
              <a:gd name="connsiteY36" fmla="*/ 1408021 h 11824414"/>
              <a:gd name="connsiteX37" fmla="*/ 4957845 w 7730805"/>
              <a:gd name="connsiteY37" fmla="*/ 2351118 h 11824414"/>
              <a:gd name="connsiteX38" fmla="*/ 4707028 w 7730805"/>
              <a:gd name="connsiteY38" fmla="*/ 2887775 h 11824414"/>
              <a:gd name="connsiteX39" fmla="*/ 3398819 w 7730805"/>
              <a:gd name="connsiteY39" fmla="*/ 3799155 h 11824414"/>
              <a:gd name="connsiteX40" fmla="*/ 3005101 w 7730805"/>
              <a:gd name="connsiteY40" fmla="*/ 4491398 h 11824414"/>
              <a:gd name="connsiteX41" fmla="*/ 3055965 w 7730805"/>
              <a:gd name="connsiteY41" fmla="*/ 5342464 h 11824414"/>
              <a:gd name="connsiteX0" fmla="*/ 3985892 w 8660732"/>
              <a:gd name="connsiteY0" fmla="*/ 5342464 h 11824414"/>
              <a:gd name="connsiteX1" fmla="*/ 3617734 w 8660732"/>
              <a:gd name="connsiteY1" fmla="*/ 5348838 h 11824414"/>
              <a:gd name="connsiteX2" fmla="*/ 2988969 w 8660732"/>
              <a:gd name="connsiteY2" fmla="*/ 6149057 h 11824414"/>
              <a:gd name="connsiteX3" fmla="*/ 2555706 w 8660732"/>
              <a:gd name="connsiteY3" fmla="*/ 6670327 h 11824414"/>
              <a:gd name="connsiteX4" fmla="*/ 987205 w 8660732"/>
              <a:gd name="connsiteY4" fmla="*/ 6536869 h 11824414"/>
              <a:gd name="connsiteX5" fmla="*/ 2908 w 8660732"/>
              <a:gd name="connsiteY5" fmla="*/ 6555832 h 11824414"/>
              <a:gd name="connsiteX6" fmla="*/ 1374462 w 8660732"/>
              <a:gd name="connsiteY6" fmla="*/ 8518559 h 11824414"/>
              <a:gd name="connsiteX7" fmla="*/ 1564985 w 8660732"/>
              <a:gd name="connsiteY7" fmla="*/ 9356932 h 11824414"/>
              <a:gd name="connsiteX8" fmla="*/ 2041293 w 8660732"/>
              <a:gd name="connsiteY8" fmla="*/ 9604633 h 11824414"/>
              <a:gd name="connsiteX9" fmla="*/ 2117502 w 8660732"/>
              <a:gd name="connsiteY9" fmla="*/ 10252467 h 11824414"/>
              <a:gd name="connsiteX10" fmla="*/ 2366419 w 8660732"/>
              <a:gd name="connsiteY10" fmla="*/ 10280523 h 11824414"/>
              <a:gd name="connsiteX11" fmla="*/ 2528354 w 8660732"/>
              <a:gd name="connsiteY11" fmla="*/ 10467920 h 11824414"/>
              <a:gd name="connsiteX12" fmla="*/ 2558806 w 8660732"/>
              <a:gd name="connsiteY12" fmla="*/ 10795501 h 11824414"/>
              <a:gd name="connsiteX13" fmla="*/ 2863643 w 8660732"/>
              <a:gd name="connsiteY13" fmla="*/ 10900299 h 11824414"/>
              <a:gd name="connsiteX14" fmla="*/ 3073219 w 8660732"/>
              <a:gd name="connsiteY14" fmla="*/ 11824414 h 11824414"/>
              <a:gd name="connsiteX15" fmla="*/ 3911521 w 8660732"/>
              <a:gd name="connsiteY15" fmla="*/ 11510025 h 11824414"/>
              <a:gd name="connsiteX16" fmla="*/ 3673366 w 8660732"/>
              <a:gd name="connsiteY16" fmla="*/ 10423953 h 11824414"/>
              <a:gd name="connsiteX17" fmla="*/ 3768628 w 8660732"/>
              <a:gd name="connsiteY17" fmla="*/ 9880914 h 11824414"/>
              <a:gd name="connsiteX18" fmla="*/ 4273515 w 8660732"/>
              <a:gd name="connsiteY18" fmla="*/ 9414091 h 11824414"/>
              <a:gd name="connsiteX19" fmla="*/ 4563675 w 8660732"/>
              <a:gd name="connsiteY19" fmla="*/ 9296149 h 11824414"/>
              <a:gd name="connsiteX20" fmla="*/ 4147656 w 8660732"/>
              <a:gd name="connsiteY20" fmla="*/ 8876986 h 11824414"/>
              <a:gd name="connsiteX21" fmla="*/ 4350818 w 8660732"/>
              <a:gd name="connsiteY21" fmla="*/ 8279969 h 11824414"/>
              <a:gd name="connsiteX22" fmla="*/ 4992208 w 8660732"/>
              <a:gd name="connsiteY22" fmla="*/ 7895744 h 11824414"/>
              <a:gd name="connsiteX23" fmla="*/ 4938194 w 8660732"/>
              <a:gd name="connsiteY23" fmla="*/ 7543315 h 11824414"/>
              <a:gd name="connsiteX24" fmla="*/ 5395438 w 8660732"/>
              <a:gd name="connsiteY24" fmla="*/ 7467129 h 11824414"/>
              <a:gd name="connsiteX25" fmla="*/ 5871676 w 8660732"/>
              <a:gd name="connsiteY25" fmla="*/ 7047962 h 11824414"/>
              <a:gd name="connsiteX26" fmla="*/ 6205036 w 8660732"/>
              <a:gd name="connsiteY26" fmla="*/ 6790697 h 11824414"/>
              <a:gd name="connsiteX27" fmla="*/ 6938504 w 8660732"/>
              <a:gd name="connsiteY27" fmla="*/ 6847805 h 11824414"/>
              <a:gd name="connsiteX28" fmla="*/ 8443587 w 8660732"/>
              <a:gd name="connsiteY28" fmla="*/ 5247276 h 11824414"/>
              <a:gd name="connsiteX29" fmla="*/ 8660732 w 8660732"/>
              <a:gd name="connsiteY29" fmla="*/ 5193856 h 11824414"/>
              <a:gd name="connsiteX30" fmla="*/ 7867497 w 8660732"/>
              <a:gd name="connsiteY30" fmla="*/ 4959283 h 11824414"/>
              <a:gd name="connsiteX31" fmla="*/ 7273065 w 8660732"/>
              <a:gd name="connsiteY31" fmla="*/ 4166639 h 11824414"/>
              <a:gd name="connsiteX32" fmla="*/ 6876777 w 8660732"/>
              <a:gd name="connsiteY32" fmla="*/ 3023403 h 11824414"/>
              <a:gd name="connsiteX33" fmla="*/ 6510972 w 8660732"/>
              <a:gd name="connsiteY33" fmla="*/ 2505136 h 11824414"/>
              <a:gd name="connsiteX34" fmla="*/ 6626476 w 8660732"/>
              <a:gd name="connsiteY34" fmla="*/ 1898588 h 11824414"/>
              <a:gd name="connsiteX35" fmla="*/ 6222409 w 8660732"/>
              <a:gd name="connsiteY35" fmla="*/ 0 h 11824414"/>
              <a:gd name="connsiteX36" fmla="*/ 6071927 w 8660732"/>
              <a:gd name="connsiteY36" fmla="*/ 1408021 h 11824414"/>
              <a:gd name="connsiteX37" fmla="*/ 5887772 w 8660732"/>
              <a:gd name="connsiteY37" fmla="*/ 2351118 h 11824414"/>
              <a:gd name="connsiteX38" fmla="*/ 5636955 w 8660732"/>
              <a:gd name="connsiteY38" fmla="*/ 2887775 h 11824414"/>
              <a:gd name="connsiteX39" fmla="*/ 4328746 w 8660732"/>
              <a:gd name="connsiteY39" fmla="*/ 3799155 h 11824414"/>
              <a:gd name="connsiteX40" fmla="*/ 3935028 w 8660732"/>
              <a:gd name="connsiteY40" fmla="*/ 4491398 h 11824414"/>
              <a:gd name="connsiteX41" fmla="*/ 3985892 w 8660732"/>
              <a:gd name="connsiteY41" fmla="*/ 5342464 h 11824414"/>
              <a:gd name="connsiteX0" fmla="*/ 4018640 w 8693480"/>
              <a:gd name="connsiteY0" fmla="*/ 5342464 h 11824414"/>
              <a:gd name="connsiteX1" fmla="*/ 3650482 w 8693480"/>
              <a:gd name="connsiteY1" fmla="*/ 5348838 h 11824414"/>
              <a:gd name="connsiteX2" fmla="*/ 3021717 w 8693480"/>
              <a:gd name="connsiteY2" fmla="*/ 6149057 h 11824414"/>
              <a:gd name="connsiteX3" fmla="*/ 2588454 w 8693480"/>
              <a:gd name="connsiteY3" fmla="*/ 6670327 h 11824414"/>
              <a:gd name="connsiteX4" fmla="*/ 1019953 w 8693480"/>
              <a:gd name="connsiteY4" fmla="*/ 6536869 h 11824414"/>
              <a:gd name="connsiteX5" fmla="*/ 454402 w 8693480"/>
              <a:gd name="connsiteY5" fmla="*/ 6612524 h 11824414"/>
              <a:gd name="connsiteX6" fmla="*/ 35656 w 8693480"/>
              <a:gd name="connsiteY6" fmla="*/ 6555832 h 11824414"/>
              <a:gd name="connsiteX7" fmla="*/ 1407210 w 8693480"/>
              <a:gd name="connsiteY7" fmla="*/ 8518559 h 11824414"/>
              <a:gd name="connsiteX8" fmla="*/ 1597733 w 8693480"/>
              <a:gd name="connsiteY8" fmla="*/ 9356932 h 11824414"/>
              <a:gd name="connsiteX9" fmla="*/ 2074041 w 8693480"/>
              <a:gd name="connsiteY9" fmla="*/ 9604633 h 11824414"/>
              <a:gd name="connsiteX10" fmla="*/ 2150250 w 8693480"/>
              <a:gd name="connsiteY10" fmla="*/ 10252467 h 11824414"/>
              <a:gd name="connsiteX11" fmla="*/ 2399167 w 8693480"/>
              <a:gd name="connsiteY11" fmla="*/ 10280523 h 11824414"/>
              <a:gd name="connsiteX12" fmla="*/ 2561102 w 8693480"/>
              <a:gd name="connsiteY12" fmla="*/ 10467920 h 11824414"/>
              <a:gd name="connsiteX13" fmla="*/ 2591554 w 8693480"/>
              <a:gd name="connsiteY13" fmla="*/ 10795501 h 11824414"/>
              <a:gd name="connsiteX14" fmla="*/ 2896391 w 8693480"/>
              <a:gd name="connsiteY14" fmla="*/ 10900299 h 11824414"/>
              <a:gd name="connsiteX15" fmla="*/ 3105967 w 8693480"/>
              <a:gd name="connsiteY15" fmla="*/ 11824414 h 11824414"/>
              <a:gd name="connsiteX16" fmla="*/ 3944269 w 8693480"/>
              <a:gd name="connsiteY16" fmla="*/ 11510025 h 11824414"/>
              <a:gd name="connsiteX17" fmla="*/ 3706114 w 8693480"/>
              <a:gd name="connsiteY17" fmla="*/ 10423953 h 11824414"/>
              <a:gd name="connsiteX18" fmla="*/ 3801376 w 8693480"/>
              <a:gd name="connsiteY18" fmla="*/ 9880914 h 11824414"/>
              <a:gd name="connsiteX19" fmla="*/ 4306263 w 8693480"/>
              <a:gd name="connsiteY19" fmla="*/ 9414091 h 11824414"/>
              <a:gd name="connsiteX20" fmla="*/ 4596423 w 8693480"/>
              <a:gd name="connsiteY20" fmla="*/ 9296149 h 11824414"/>
              <a:gd name="connsiteX21" fmla="*/ 4180404 w 8693480"/>
              <a:gd name="connsiteY21" fmla="*/ 8876986 h 11824414"/>
              <a:gd name="connsiteX22" fmla="*/ 4383566 w 8693480"/>
              <a:gd name="connsiteY22" fmla="*/ 8279969 h 11824414"/>
              <a:gd name="connsiteX23" fmla="*/ 5024956 w 8693480"/>
              <a:gd name="connsiteY23" fmla="*/ 7895744 h 11824414"/>
              <a:gd name="connsiteX24" fmla="*/ 4970942 w 8693480"/>
              <a:gd name="connsiteY24" fmla="*/ 7543315 h 11824414"/>
              <a:gd name="connsiteX25" fmla="*/ 5428186 w 8693480"/>
              <a:gd name="connsiteY25" fmla="*/ 7467129 h 11824414"/>
              <a:gd name="connsiteX26" fmla="*/ 5904424 w 8693480"/>
              <a:gd name="connsiteY26" fmla="*/ 7047962 h 11824414"/>
              <a:gd name="connsiteX27" fmla="*/ 6237784 w 8693480"/>
              <a:gd name="connsiteY27" fmla="*/ 6790697 h 11824414"/>
              <a:gd name="connsiteX28" fmla="*/ 6971252 w 8693480"/>
              <a:gd name="connsiteY28" fmla="*/ 6847805 h 11824414"/>
              <a:gd name="connsiteX29" fmla="*/ 8476335 w 8693480"/>
              <a:gd name="connsiteY29" fmla="*/ 5247276 h 11824414"/>
              <a:gd name="connsiteX30" fmla="*/ 8693480 w 8693480"/>
              <a:gd name="connsiteY30" fmla="*/ 5193856 h 11824414"/>
              <a:gd name="connsiteX31" fmla="*/ 7900245 w 8693480"/>
              <a:gd name="connsiteY31" fmla="*/ 4959283 h 11824414"/>
              <a:gd name="connsiteX32" fmla="*/ 7305813 w 8693480"/>
              <a:gd name="connsiteY32" fmla="*/ 4166639 h 11824414"/>
              <a:gd name="connsiteX33" fmla="*/ 6909525 w 8693480"/>
              <a:gd name="connsiteY33" fmla="*/ 3023403 h 11824414"/>
              <a:gd name="connsiteX34" fmla="*/ 6543720 w 8693480"/>
              <a:gd name="connsiteY34" fmla="*/ 2505136 h 11824414"/>
              <a:gd name="connsiteX35" fmla="*/ 6659224 w 8693480"/>
              <a:gd name="connsiteY35" fmla="*/ 1898588 h 11824414"/>
              <a:gd name="connsiteX36" fmla="*/ 6255157 w 8693480"/>
              <a:gd name="connsiteY36" fmla="*/ 0 h 11824414"/>
              <a:gd name="connsiteX37" fmla="*/ 6104675 w 8693480"/>
              <a:gd name="connsiteY37" fmla="*/ 1408021 h 11824414"/>
              <a:gd name="connsiteX38" fmla="*/ 5920520 w 8693480"/>
              <a:gd name="connsiteY38" fmla="*/ 2351118 h 11824414"/>
              <a:gd name="connsiteX39" fmla="*/ 5669703 w 8693480"/>
              <a:gd name="connsiteY39" fmla="*/ 2887775 h 11824414"/>
              <a:gd name="connsiteX40" fmla="*/ 4361494 w 8693480"/>
              <a:gd name="connsiteY40" fmla="*/ 3799155 h 11824414"/>
              <a:gd name="connsiteX41" fmla="*/ 3967776 w 8693480"/>
              <a:gd name="connsiteY41" fmla="*/ 4491398 h 11824414"/>
              <a:gd name="connsiteX42" fmla="*/ 4018640 w 8693480"/>
              <a:gd name="connsiteY42" fmla="*/ 5342464 h 11824414"/>
              <a:gd name="connsiteX0" fmla="*/ 4384848 w 9059688"/>
              <a:gd name="connsiteY0" fmla="*/ 5342464 h 11824414"/>
              <a:gd name="connsiteX1" fmla="*/ 4016690 w 9059688"/>
              <a:gd name="connsiteY1" fmla="*/ 5348838 h 11824414"/>
              <a:gd name="connsiteX2" fmla="*/ 3387925 w 9059688"/>
              <a:gd name="connsiteY2" fmla="*/ 6149057 h 11824414"/>
              <a:gd name="connsiteX3" fmla="*/ 2954662 w 9059688"/>
              <a:gd name="connsiteY3" fmla="*/ 6670327 h 11824414"/>
              <a:gd name="connsiteX4" fmla="*/ 1386161 w 9059688"/>
              <a:gd name="connsiteY4" fmla="*/ 6536869 h 11824414"/>
              <a:gd name="connsiteX5" fmla="*/ 820610 w 9059688"/>
              <a:gd name="connsiteY5" fmla="*/ 6612524 h 11824414"/>
              <a:gd name="connsiteX6" fmla="*/ 20866 w 9059688"/>
              <a:gd name="connsiteY6" fmla="*/ 7762728 h 11824414"/>
              <a:gd name="connsiteX7" fmla="*/ 1773418 w 9059688"/>
              <a:gd name="connsiteY7" fmla="*/ 8518559 h 11824414"/>
              <a:gd name="connsiteX8" fmla="*/ 1963941 w 9059688"/>
              <a:gd name="connsiteY8" fmla="*/ 9356932 h 11824414"/>
              <a:gd name="connsiteX9" fmla="*/ 2440249 w 9059688"/>
              <a:gd name="connsiteY9" fmla="*/ 9604633 h 11824414"/>
              <a:gd name="connsiteX10" fmla="*/ 2516458 w 9059688"/>
              <a:gd name="connsiteY10" fmla="*/ 10252467 h 11824414"/>
              <a:gd name="connsiteX11" fmla="*/ 2765375 w 9059688"/>
              <a:gd name="connsiteY11" fmla="*/ 10280523 h 11824414"/>
              <a:gd name="connsiteX12" fmla="*/ 2927310 w 9059688"/>
              <a:gd name="connsiteY12" fmla="*/ 10467920 h 11824414"/>
              <a:gd name="connsiteX13" fmla="*/ 2957762 w 9059688"/>
              <a:gd name="connsiteY13" fmla="*/ 10795501 h 11824414"/>
              <a:gd name="connsiteX14" fmla="*/ 3262599 w 9059688"/>
              <a:gd name="connsiteY14" fmla="*/ 10900299 h 11824414"/>
              <a:gd name="connsiteX15" fmla="*/ 3472175 w 9059688"/>
              <a:gd name="connsiteY15" fmla="*/ 11824414 h 11824414"/>
              <a:gd name="connsiteX16" fmla="*/ 4310477 w 9059688"/>
              <a:gd name="connsiteY16" fmla="*/ 11510025 h 11824414"/>
              <a:gd name="connsiteX17" fmla="*/ 4072322 w 9059688"/>
              <a:gd name="connsiteY17" fmla="*/ 10423953 h 11824414"/>
              <a:gd name="connsiteX18" fmla="*/ 4167584 w 9059688"/>
              <a:gd name="connsiteY18" fmla="*/ 9880914 h 11824414"/>
              <a:gd name="connsiteX19" fmla="*/ 4672471 w 9059688"/>
              <a:gd name="connsiteY19" fmla="*/ 9414091 h 11824414"/>
              <a:gd name="connsiteX20" fmla="*/ 4962631 w 9059688"/>
              <a:gd name="connsiteY20" fmla="*/ 9296149 h 11824414"/>
              <a:gd name="connsiteX21" fmla="*/ 4546612 w 9059688"/>
              <a:gd name="connsiteY21" fmla="*/ 8876986 h 11824414"/>
              <a:gd name="connsiteX22" fmla="*/ 4749774 w 9059688"/>
              <a:gd name="connsiteY22" fmla="*/ 8279969 h 11824414"/>
              <a:gd name="connsiteX23" fmla="*/ 5391164 w 9059688"/>
              <a:gd name="connsiteY23" fmla="*/ 7895744 h 11824414"/>
              <a:gd name="connsiteX24" fmla="*/ 5337150 w 9059688"/>
              <a:gd name="connsiteY24" fmla="*/ 7543315 h 11824414"/>
              <a:gd name="connsiteX25" fmla="*/ 5794394 w 9059688"/>
              <a:gd name="connsiteY25" fmla="*/ 7467129 h 11824414"/>
              <a:gd name="connsiteX26" fmla="*/ 6270632 w 9059688"/>
              <a:gd name="connsiteY26" fmla="*/ 7047962 h 11824414"/>
              <a:gd name="connsiteX27" fmla="*/ 6603992 w 9059688"/>
              <a:gd name="connsiteY27" fmla="*/ 6790697 h 11824414"/>
              <a:gd name="connsiteX28" fmla="*/ 7337460 w 9059688"/>
              <a:gd name="connsiteY28" fmla="*/ 6847805 h 11824414"/>
              <a:gd name="connsiteX29" fmla="*/ 8842543 w 9059688"/>
              <a:gd name="connsiteY29" fmla="*/ 5247276 h 11824414"/>
              <a:gd name="connsiteX30" fmla="*/ 9059688 w 9059688"/>
              <a:gd name="connsiteY30" fmla="*/ 5193856 h 11824414"/>
              <a:gd name="connsiteX31" fmla="*/ 8266453 w 9059688"/>
              <a:gd name="connsiteY31" fmla="*/ 4959283 h 11824414"/>
              <a:gd name="connsiteX32" fmla="*/ 7672021 w 9059688"/>
              <a:gd name="connsiteY32" fmla="*/ 4166639 h 11824414"/>
              <a:gd name="connsiteX33" fmla="*/ 7275733 w 9059688"/>
              <a:gd name="connsiteY33" fmla="*/ 3023403 h 11824414"/>
              <a:gd name="connsiteX34" fmla="*/ 6909928 w 9059688"/>
              <a:gd name="connsiteY34" fmla="*/ 2505136 h 11824414"/>
              <a:gd name="connsiteX35" fmla="*/ 7025432 w 9059688"/>
              <a:gd name="connsiteY35" fmla="*/ 1898588 h 11824414"/>
              <a:gd name="connsiteX36" fmla="*/ 6621365 w 9059688"/>
              <a:gd name="connsiteY36" fmla="*/ 0 h 11824414"/>
              <a:gd name="connsiteX37" fmla="*/ 6470883 w 9059688"/>
              <a:gd name="connsiteY37" fmla="*/ 1408021 h 11824414"/>
              <a:gd name="connsiteX38" fmla="*/ 6286728 w 9059688"/>
              <a:gd name="connsiteY38" fmla="*/ 2351118 h 11824414"/>
              <a:gd name="connsiteX39" fmla="*/ 6035911 w 9059688"/>
              <a:gd name="connsiteY39" fmla="*/ 2887775 h 11824414"/>
              <a:gd name="connsiteX40" fmla="*/ 4727702 w 9059688"/>
              <a:gd name="connsiteY40" fmla="*/ 3799155 h 11824414"/>
              <a:gd name="connsiteX41" fmla="*/ 4333984 w 9059688"/>
              <a:gd name="connsiteY41" fmla="*/ 4491398 h 11824414"/>
              <a:gd name="connsiteX42" fmla="*/ 4384848 w 9059688"/>
              <a:gd name="connsiteY42" fmla="*/ 5342464 h 11824414"/>
              <a:gd name="connsiteX0" fmla="*/ 4395898 w 9070738"/>
              <a:gd name="connsiteY0" fmla="*/ 5342464 h 11824414"/>
              <a:gd name="connsiteX1" fmla="*/ 4027740 w 9070738"/>
              <a:gd name="connsiteY1" fmla="*/ 5348838 h 11824414"/>
              <a:gd name="connsiteX2" fmla="*/ 3398975 w 9070738"/>
              <a:gd name="connsiteY2" fmla="*/ 6149057 h 11824414"/>
              <a:gd name="connsiteX3" fmla="*/ 2965712 w 9070738"/>
              <a:gd name="connsiteY3" fmla="*/ 6670327 h 11824414"/>
              <a:gd name="connsiteX4" fmla="*/ 1397211 w 9070738"/>
              <a:gd name="connsiteY4" fmla="*/ 6536869 h 11824414"/>
              <a:gd name="connsiteX5" fmla="*/ 514161 w 9070738"/>
              <a:gd name="connsiteY5" fmla="*/ 6510891 h 11824414"/>
              <a:gd name="connsiteX6" fmla="*/ 31916 w 9070738"/>
              <a:gd name="connsiteY6" fmla="*/ 7762728 h 11824414"/>
              <a:gd name="connsiteX7" fmla="*/ 1784468 w 9070738"/>
              <a:gd name="connsiteY7" fmla="*/ 8518559 h 11824414"/>
              <a:gd name="connsiteX8" fmla="*/ 1974991 w 9070738"/>
              <a:gd name="connsiteY8" fmla="*/ 9356932 h 11824414"/>
              <a:gd name="connsiteX9" fmla="*/ 2451299 w 9070738"/>
              <a:gd name="connsiteY9" fmla="*/ 9604633 h 11824414"/>
              <a:gd name="connsiteX10" fmla="*/ 2527508 w 9070738"/>
              <a:gd name="connsiteY10" fmla="*/ 10252467 h 11824414"/>
              <a:gd name="connsiteX11" fmla="*/ 2776425 w 9070738"/>
              <a:gd name="connsiteY11" fmla="*/ 10280523 h 11824414"/>
              <a:gd name="connsiteX12" fmla="*/ 2938360 w 9070738"/>
              <a:gd name="connsiteY12" fmla="*/ 10467920 h 11824414"/>
              <a:gd name="connsiteX13" fmla="*/ 2968812 w 9070738"/>
              <a:gd name="connsiteY13" fmla="*/ 10795501 h 11824414"/>
              <a:gd name="connsiteX14" fmla="*/ 3273649 w 9070738"/>
              <a:gd name="connsiteY14" fmla="*/ 10900299 h 11824414"/>
              <a:gd name="connsiteX15" fmla="*/ 3483225 w 9070738"/>
              <a:gd name="connsiteY15" fmla="*/ 11824414 h 11824414"/>
              <a:gd name="connsiteX16" fmla="*/ 4321527 w 9070738"/>
              <a:gd name="connsiteY16" fmla="*/ 11510025 h 11824414"/>
              <a:gd name="connsiteX17" fmla="*/ 4083372 w 9070738"/>
              <a:gd name="connsiteY17" fmla="*/ 10423953 h 11824414"/>
              <a:gd name="connsiteX18" fmla="*/ 4178634 w 9070738"/>
              <a:gd name="connsiteY18" fmla="*/ 9880914 h 11824414"/>
              <a:gd name="connsiteX19" fmla="*/ 4683521 w 9070738"/>
              <a:gd name="connsiteY19" fmla="*/ 9414091 h 11824414"/>
              <a:gd name="connsiteX20" fmla="*/ 4973681 w 9070738"/>
              <a:gd name="connsiteY20" fmla="*/ 9296149 h 11824414"/>
              <a:gd name="connsiteX21" fmla="*/ 4557662 w 9070738"/>
              <a:gd name="connsiteY21" fmla="*/ 8876986 h 11824414"/>
              <a:gd name="connsiteX22" fmla="*/ 4760824 w 9070738"/>
              <a:gd name="connsiteY22" fmla="*/ 8279969 h 11824414"/>
              <a:gd name="connsiteX23" fmla="*/ 5402214 w 9070738"/>
              <a:gd name="connsiteY23" fmla="*/ 7895744 h 11824414"/>
              <a:gd name="connsiteX24" fmla="*/ 5348200 w 9070738"/>
              <a:gd name="connsiteY24" fmla="*/ 7543315 h 11824414"/>
              <a:gd name="connsiteX25" fmla="*/ 5805444 w 9070738"/>
              <a:gd name="connsiteY25" fmla="*/ 7467129 h 11824414"/>
              <a:gd name="connsiteX26" fmla="*/ 6281682 w 9070738"/>
              <a:gd name="connsiteY26" fmla="*/ 7047962 h 11824414"/>
              <a:gd name="connsiteX27" fmla="*/ 6615042 w 9070738"/>
              <a:gd name="connsiteY27" fmla="*/ 6790697 h 11824414"/>
              <a:gd name="connsiteX28" fmla="*/ 7348510 w 9070738"/>
              <a:gd name="connsiteY28" fmla="*/ 6847805 h 11824414"/>
              <a:gd name="connsiteX29" fmla="*/ 8853593 w 9070738"/>
              <a:gd name="connsiteY29" fmla="*/ 5247276 h 11824414"/>
              <a:gd name="connsiteX30" fmla="*/ 9070738 w 9070738"/>
              <a:gd name="connsiteY30" fmla="*/ 5193856 h 11824414"/>
              <a:gd name="connsiteX31" fmla="*/ 8277503 w 9070738"/>
              <a:gd name="connsiteY31" fmla="*/ 4959283 h 11824414"/>
              <a:gd name="connsiteX32" fmla="*/ 7683071 w 9070738"/>
              <a:gd name="connsiteY32" fmla="*/ 4166639 h 11824414"/>
              <a:gd name="connsiteX33" fmla="*/ 7286783 w 9070738"/>
              <a:gd name="connsiteY33" fmla="*/ 3023403 h 11824414"/>
              <a:gd name="connsiteX34" fmla="*/ 6920978 w 9070738"/>
              <a:gd name="connsiteY34" fmla="*/ 2505136 h 11824414"/>
              <a:gd name="connsiteX35" fmla="*/ 7036482 w 9070738"/>
              <a:gd name="connsiteY35" fmla="*/ 1898588 h 11824414"/>
              <a:gd name="connsiteX36" fmla="*/ 6632415 w 9070738"/>
              <a:gd name="connsiteY36" fmla="*/ 0 h 11824414"/>
              <a:gd name="connsiteX37" fmla="*/ 6481933 w 9070738"/>
              <a:gd name="connsiteY37" fmla="*/ 1408021 h 11824414"/>
              <a:gd name="connsiteX38" fmla="*/ 6297778 w 9070738"/>
              <a:gd name="connsiteY38" fmla="*/ 2351118 h 11824414"/>
              <a:gd name="connsiteX39" fmla="*/ 6046961 w 9070738"/>
              <a:gd name="connsiteY39" fmla="*/ 2887775 h 11824414"/>
              <a:gd name="connsiteX40" fmla="*/ 4738752 w 9070738"/>
              <a:gd name="connsiteY40" fmla="*/ 3799155 h 11824414"/>
              <a:gd name="connsiteX41" fmla="*/ 4345034 w 9070738"/>
              <a:gd name="connsiteY41" fmla="*/ 4491398 h 11824414"/>
              <a:gd name="connsiteX42" fmla="*/ 4395898 w 9070738"/>
              <a:gd name="connsiteY42" fmla="*/ 5342464 h 11824414"/>
              <a:gd name="connsiteX0" fmla="*/ 4395898 w 9070738"/>
              <a:gd name="connsiteY0" fmla="*/ 5342464 h 11824414"/>
              <a:gd name="connsiteX1" fmla="*/ 4027740 w 9070738"/>
              <a:gd name="connsiteY1" fmla="*/ 5348838 h 11824414"/>
              <a:gd name="connsiteX2" fmla="*/ 3398975 w 9070738"/>
              <a:gd name="connsiteY2" fmla="*/ 6149057 h 11824414"/>
              <a:gd name="connsiteX3" fmla="*/ 2965712 w 9070738"/>
              <a:gd name="connsiteY3" fmla="*/ 6670327 h 11824414"/>
              <a:gd name="connsiteX4" fmla="*/ 1397211 w 9070738"/>
              <a:gd name="connsiteY4" fmla="*/ 6536869 h 11824414"/>
              <a:gd name="connsiteX5" fmla="*/ 514161 w 9070738"/>
              <a:gd name="connsiteY5" fmla="*/ 6510891 h 11824414"/>
              <a:gd name="connsiteX6" fmla="*/ 31916 w 9070738"/>
              <a:gd name="connsiteY6" fmla="*/ 7762728 h 11824414"/>
              <a:gd name="connsiteX7" fmla="*/ 628774 w 9070738"/>
              <a:gd name="connsiteY7" fmla="*/ 9026726 h 11824414"/>
              <a:gd name="connsiteX8" fmla="*/ 1974991 w 9070738"/>
              <a:gd name="connsiteY8" fmla="*/ 9356932 h 11824414"/>
              <a:gd name="connsiteX9" fmla="*/ 2451299 w 9070738"/>
              <a:gd name="connsiteY9" fmla="*/ 9604633 h 11824414"/>
              <a:gd name="connsiteX10" fmla="*/ 2527508 w 9070738"/>
              <a:gd name="connsiteY10" fmla="*/ 10252467 h 11824414"/>
              <a:gd name="connsiteX11" fmla="*/ 2776425 w 9070738"/>
              <a:gd name="connsiteY11" fmla="*/ 10280523 h 11824414"/>
              <a:gd name="connsiteX12" fmla="*/ 2938360 w 9070738"/>
              <a:gd name="connsiteY12" fmla="*/ 10467920 h 11824414"/>
              <a:gd name="connsiteX13" fmla="*/ 2968812 w 9070738"/>
              <a:gd name="connsiteY13" fmla="*/ 10795501 h 11824414"/>
              <a:gd name="connsiteX14" fmla="*/ 3273649 w 9070738"/>
              <a:gd name="connsiteY14" fmla="*/ 10900299 h 11824414"/>
              <a:gd name="connsiteX15" fmla="*/ 3483225 w 9070738"/>
              <a:gd name="connsiteY15" fmla="*/ 11824414 h 11824414"/>
              <a:gd name="connsiteX16" fmla="*/ 4321527 w 9070738"/>
              <a:gd name="connsiteY16" fmla="*/ 11510025 h 11824414"/>
              <a:gd name="connsiteX17" fmla="*/ 4083372 w 9070738"/>
              <a:gd name="connsiteY17" fmla="*/ 10423953 h 11824414"/>
              <a:gd name="connsiteX18" fmla="*/ 4178634 w 9070738"/>
              <a:gd name="connsiteY18" fmla="*/ 9880914 h 11824414"/>
              <a:gd name="connsiteX19" fmla="*/ 4683521 w 9070738"/>
              <a:gd name="connsiteY19" fmla="*/ 9414091 h 11824414"/>
              <a:gd name="connsiteX20" fmla="*/ 4973681 w 9070738"/>
              <a:gd name="connsiteY20" fmla="*/ 9296149 h 11824414"/>
              <a:gd name="connsiteX21" fmla="*/ 4557662 w 9070738"/>
              <a:gd name="connsiteY21" fmla="*/ 8876986 h 11824414"/>
              <a:gd name="connsiteX22" fmla="*/ 4760824 w 9070738"/>
              <a:gd name="connsiteY22" fmla="*/ 8279969 h 11824414"/>
              <a:gd name="connsiteX23" fmla="*/ 5402214 w 9070738"/>
              <a:gd name="connsiteY23" fmla="*/ 7895744 h 11824414"/>
              <a:gd name="connsiteX24" fmla="*/ 5348200 w 9070738"/>
              <a:gd name="connsiteY24" fmla="*/ 7543315 h 11824414"/>
              <a:gd name="connsiteX25" fmla="*/ 5805444 w 9070738"/>
              <a:gd name="connsiteY25" fmla="*/ 7467129 h 11824414"/>
              <a:gd name="connsiteX26" fmla="*/ 6281682 w 9070738"/>
              <a:gd name="connsiteY26" fmla="*/ 7047962 h 11824414"/>
              <a:gd name="connsiteX27" fmla="*/ 6615042 w 9070738"/>
              <a:gd name="connsiteY27" fmla="*/ 6790697 h 11824414"/>
              <a:gd name="connsiteX28" fmla="*/ 7348510 w 9070738"/>
              <a:gd name="connsiteY28" fmla="*/ 6847805 h 11824414"/>
              <a:gd name="connsiteX29" fmla="*/ 8853593 w 9070738"/>
              <a:gd name="connsiteY29" fmla="*/ 5247276 h 11824414"/>
              <a:gd name="connsiteX30" fmla="*/ 9070738 w 9070738"/>
              <a:gd name="connsiteY30" fmla="*/ 5193856 h 11824414"/>
              <a:gd name="connsiteX31" fmla="*/ 8277503 w 9070738"/>
              <a:gd name="connsiteY31" fmla="*/ 4959283 h 11824414"/>
              <a:gd name="connsiteX32" fmla="*/ 7683071 w 9070738"/>
              <a:gd name="connsiteY32" fmla="*/ 4166639 h 11824414"/>
              <a:gd name="connsiteX33" fmla="*/ 7286783 w 9070738"/>
              <a:gd name="connsiteY33" fmla="*/ 3023403 h 11824414"/>
              <a:gd name="connsiteX34" fmla="*/ 6920978 w 9070738"/>
              <a:gd name="connsiteY34" fmla="*/ 2505136 h 11824414"/>
              <a:gd name="connsiteX35" fmla="*/ 7036482 w 9070738"/>
              <a:gd name="connsiteY35" fmla="*/ 1898588 h 11824414"/>
              <a:gd name="connsiteX36" fmla="*/ 6632415 w 9070738"/>
              <a:gd name="connsiteY36" fmla="*/ 0 h 11824414"/>
              <a:gd name="connsiteX37" fmla="*/ 6481933 w 9070738"/>
              <a:gd name="connsiteY37" fmla="*/ 1408021 h 11824414"/>
              <a:gd name="connsiteX38" fmla="*/ 6297778 w 9070738"/>
              <a:gd name="connsiteY38" fmla="*/ 2351118 h 11824414"/>
              <a:gd name="connsiteX39" fmla="*/ 6046961 w 9070738"/>
              <a:gd name="connsiteY39" fmla="*/ 2887775 h 11824414"/>
              <a:gd name="connsiteX40" fmla="*/ 4738752 w 9070738"/>
              <a:gd name="connsiteY40" fmla="*/ 3799155 h 11824414"/>
              <a:gd name="connsiteX41" fmla="*/ 4345034 w 9070738"/>
              <a:gd name="connsiteY41" fmla="*/ 4491398 h 11824414"/>
              <a:gd name="connsiteX42" fmla="*/ 4395898 w 9070738"/>
              <a:gd name="connsiteY42" fmla="*/ 5342464 h 11824414"/>
              <a:gd name="connsiteX0" fmla="*/ 4395898 w 9070738"/>
              <a:gd name="connsiteY0" fmla="*/ 5342464 h 11824414"/>
              <a:gd name="connsiteX1" fmla="*/ 4027740 w 9070738"/>
              <a:gd name="connsiteY1" fmla="*/ 5348838 h 11824414"/>
              <a:gd name="connsiteX2" fmla="*/ 3398975 w 9070738"/>
              <a:gd name="connsiteY2" fmla="*/ 6149057 h 11824414"/>
              <a:gd name="connsiteX3" fmla="*/ 2965712 w 9070738"/>
              <a:gd name="connsiteY3" fmla="*/ 6670327 h 11824414"/>
              <a:gd name="connsiteX4" fmla="*/ 1397211 w 9070738"/>
              <a:gd name="connsiteY4" fmla="*/ 6536869 h 11824414"/>
              <a:gd name="connsiteX5" fmla="*/ 514161 w 9070738"/>
              <a:gd name="connsiteY5" fmla="*/ 6510891 h 11824414"/>
              <a:gd name="connsiteX6" fmla="*/ 31916 w 9070738"/>
              <a:gd name="connsiteY6" fmla="*/ 7762728 h 11824414"/>
              <a:gd name="connsiteX7" fmla="*/ 628774 w 9070738"/>
              <a:gd name="connsiteY7" fmla="*/ 9026726 h 11824414"/>
              <a:gd name="connsiteX8" fmla="*/ 1974991 w 9070738"/>
              <a:gd name="connsiteY8" fmla="*/ 9356932 h 11824414"/>
              <a:gd name="connsiteX9" fmla="*/ 2451299 w 9070738"/>
              <a:gd name="connsiteY9" fmla="*/ 9604633 h 11824414"/>
              <a:gd name="connsiteX10" fmla="*/ 2527508 w 9070738"/>
              <a:gd name="connsiteY10" fmla="*/ 10252467 h 11824414"/>
              <a:gd name="connsiteX11" fmla="*/ 2776425 w 9070738"/>
              <a:gd name="connsiteY11" fmla="*/ 10280523 h 11824414"/>
              <a:gd name="connsiteX12" fmla="*/ 2938360 w 9070738"/>
              <a:gd name="connsiteY12" fmla="*/ 10467920 h 11824414"/>
              <a:gd name="connsiteX13" fmla="*/ 2968812 w 9070738"/>
              <a:gd name="connsiteY13" fmla="*/ 10795501 h 11824414"/>
              <a:gd name="connsiteX14" fmla="*/ 3273649 w 9070738"/>
              <a:gd name="connsiteY14" fmla="*/ 10900299 h 11824414"/>
              <a:gd name="connsiteX15" fmla="*/ 3483225 w 9070738"/>
              <a:gd name="connsiteY15" fmla="*/ 11824414 h 11824414"/>
              <a:gd name="connsiteX16" fmla="*/ 4321527 w 9070738"/>
              <a:gd name="connsiteY16" fmla="*/ 11510025 h 11824414"/>
              <a:gd name="connsiteX17" fmla="*/ 4083372 w 9070738"/>
              <a:gd name="connsiteY17" fmla="*/ 10423953 h 11824414"/>
              <a:gd name="connsiteX18" fmla="*/ 4178634 w 9070738"/>
              <a:gd name="connsiteY18" fmla="*/ 9880914 h 11824414"/>
              <a:gd name="connsiteX19" fmla="*/ 4683521 w 9070738"/>
              <a:gd name="connsiteY19" fmla="*/ 9414091 h 11824414"/>
              <a:gd name="connsiteX20" fmla="*/ 4973681 w 9070738"/>
              <a:gd name="connsiteY20" fmla="*/ 9296149 h 11824414"/>
              <a:gd name="connsiteX21" fmla="*/ 4557662 w 9070738"/>
              <a:gd name="connsiteY21" fmla="*/ 8876986 h 11824414"/>
              <a:gd name="connsiteX22" fmla="*/ 4760824 w 9070738"/>
              <a:gd name="connsiteY22" fmla="*/ 8279969 h 11824414"/>
              <a:gd name="connsiteX23" fmla="*/ 5402214 w 9070738"/>
              <a:gd name="connsiteY23" fmla="*/ 7895744 h 11824414"/>
              <a:gd name="connsiteX24" fmla="*/ 5348200 w 9070738"/>
              <a:gd name="connsiteY24" fmla="*/ 7543315 h 11824414"/>
              <a:gd name="connsiteX25" fmla="*/ 5805444 w 9070738"/>
              <a:gd name="connsiteY25" fmla="*/ 7467129 h 11824414"/>
              <a:gd name="connsiteX26" fmla="*/ 6281682 w 9070738"/>
              <a:gd name="connsiteY26" fmla="*/ 7047962 h 11824414"/>
              <a:gd name="connsiteX27" fmla="*/ 6615042 w 9070738"/>
              <a:gd name="connsiteY27" fmla="*/ 6790697 h 11824414"/>
              <a:gd name="connsiteX28" fmla="*/ 7348510 w 9070738"/>
              <a:gd name="connsiteY28" fmla="*/ 6847805 h 11824414"/>
              <a:gd name="connsiteX29" fmla="*/ 8853593 w 9070738"/>
              <a:gd name="connsiteY29" fmla="*/ 5247276 h 11824414"/>
              <a:gd name="connsiteX30" fmla="*/ 9070738 w 9070738"/>
              <a:gd name="connsiteY30" fmla="*/ 5193856 h 11824414"/>
              <a:gd name="connsiteX31" fmla="*/ 8277503 w 9070738"/>
              <a:gd name="connsiteY31" fmla="*/ 4959283 h 11824414"/>
              <a:gd name="connsiteX32" fmla="*/ 7683071 w 9070738"/>
              <a:gd name="connsiteY32" fmla="*/ 4166639 h 11824414"/>
              <a:gd name="connsiteX33" fmla="*/ 7286783 w 9070738"/>
              <a:gd name="connsiteY33" fmla="*/ 3023403 h 11824414"/>
              <a:gd name="connsiteX34" fmla="*/ 6920978 w 9070738"/>
              <a:gd name="connsiteY34" fmla="*/ 2505136 h 11824414"/>
              <a:gd name="connsiteX35" fmla="*/ 7036482 w 9070738"/>
              <a:gd name="connsiteY35" fmla="*/ 1898588 h 11824414"/>
              <a:gd name="connsiteX36" fmla="*/ 6632415 w 9070738"/>
              <a:gd name="connsiteY36" fmla="*/ 0 h 11824414"/>
              <a:gd name="connsiteX37" fmla="*/ 6481933 w 9070738"/>
              <a:gd name="connsiteY37" fmla="*/ 1408021 h 11824414"/>
              <a:gd name="connsiteX38" fmla="*/ 6297778 w 9070738"/>
              <a:gd name="connsiteY38" fmla="*/ 2351118 h 11824414"/>
              <a:gd name="connsiteX39" fmla="*/ 6046961 w 9070738"/>
              <a:gd name="connsiteY39" fmla="*/ 2887775 h 11824414"/>
              <a:gd name="connsiteX40" fmla="*/ 4738752 w 9070738"/>
              <a:gd name="connsiteY40" fmla="*/ 3799155 h 11824414"/>
              <a:gd name="connsiteX41" fmla="*/ 4345034 w 9070738"/>
              <a:gd name="connsiteY41" fmla="*/ 4491398 h 11824414"/>
              <a:gd name="connsiteX42" fmla="*/ 4395898 w 9070738"/>
              <a:gd name="connsiteY42" fmla="*/ 5342464 h 11824414"/>
              <a:gd name="connsiteX0" fmla="*/ 4378910 w 9053750"/>
              <a:gd name="connsiteY0" fmla="*/ 5342464 h 11824414"/>
              <a:gd name="connsiteX1" fmla="*/ 4010752 w 9053750"/>
              <a:gd name="connsiteY1" fmla="*/ 5348838 h 11824414"/>
              <a:gd name="connsiteX2" fmla="*/ 3381987 w 9053750"/>
              <a:gd name="connsiteY2" fmla="*/ 6149057 h 11824414"/>
              <a:gd name="connsiteX3" fmla="*/ 2948724 w 9053750"/>
              <a:gd name="connsiteY3" fmla="*/ 6670327 h 11824414"/>
              <a:gd name="connsiteX4" fmla="*/ 1380223 w 9053750"/>
              <a:gd name="connsiteY4" fmla="*/ 6536869 h 11824414"/>
              <a:gd name="connsiteX5" fmla="*/ 497173 w 9053750"/>
              <a:gd name="connsiteY5" fmla="*/ 6510891 h 11824414"/>
              <a:gd name="connsiteX6" fmla="*/ 14928 w 9053750"/>
              <a:gd name="connsiteY6" fmla="*/ 7762728 h 11824414"/>
              <a:gd name="connsiteX7" fmla="*/ 166977 w 9053750"/>
              <a:gd name="connsiteY7" fmla="*/ 8251363 h 11824414"/>
              <a:gd name="connsiteX8" fmla="*/ 611786 w 9053750"/>
              <a:gd name="connsiteY8" fmla="*/ 9026726 h 11824414"/>
              <a:gd name="connsiteX9" fmla="*/ 1958003 w 9053750"/>
              <a:gd name="connsiteY9" fmla="*/ 9356932 h 11824414"/>
              <a:gd name="connsiteX10" fmla="*/ 2434311 w 9053750"/>
              <a:gd name="connsiteY10" fmla="*/ 9604633 h 11824414"/>
              <a:gd name="connsiteX11" fmla="*/ 2510520 w 9053750"/>
              <a:gd name="connsiteY11" fmla="*/ 10252467 h 11824414"/>
              <a:gd name="connsiteX12" fmla="*/ 2759437 w 9053750"/>
              <a:gd name="connsiteY12" fmla="*/ 10280523 h 11824414"/>
              <a:gd name="connsiteX13" fmla="*/ 2921372 w 9053750"/>
              <a:gd name="connsiteY13" fmla="*/ 10467920 h 11824414"/>
              <a:gd name="connsiteX14" fmla="*/ 2951824 w 9053750"/>
              <a:gd name="connsiteY14" fmla="*/ 10795501 h 11824414"/>
              <a:gd name="connsiteX15" fmla="*/ 3256661 w 9053750"/>
              <a:gd name="connsiteY15" fmla="*/ 10900299 h 11824414"/>
              <a:gd name="connsiteX16" fmla="*/ 3466237 w 9053750"/>
              <a:gd name="connsiteY16" fmla="*/ 11824414 h 11824414"/>
              <a:gd name="connsiteX17" fmla="*/ 4304539 w 9053750"/>
              <a:gd name="connsiteY17" fmla="*/ 11510025 h 11824414"/>
              <a:gd name="connsiteX18" fmla="*/ 4066384 w 9053750"/>
              <a:gd name="connsiteY18" fmla="*/ 10423953 h 11824414"/>
              <a:gd name="connsiteX19" fmla="*/ 4161646 w 9053750"/>
              <a:gd name="connsiteY19" fmla="*/ 9880914 h 11824414"/>
              <a:gd name="connsiteX20" fmla="*/ 4666533 w 9053750"/>
              <a:gd name="connsiteY20" fmla="*/ 9414091 h 11824414"/>
              <a:gd name="connsiteX21" fmla="*/ 4956693 w 9053750"/>
              <a:gd name="connsiteY21" fmla="*/ 9296149 h 11824414"/>
              <a:gd name="connsiteX22" fmla="*/ 4540674 w 9053750"/>
              <a:gd name="connsiteY22" fmla="*/ 8876986 h 11824414"/>
              <a:gd name="connsiteX23" fmla="*/ 4743836 w 9053750"/>
              <a:gd name="connsiteY23" fmla="*/ 8279969 h 11824414"/>
              <a:gd name="connsiteX24" fmla="*/ 5385226 w 9053750"/>
              <a:gd name="connsiteY24" fmla="*/ 7895744 h 11824414"/>
              <a:gd name="connsiteX25" fmla="*/ 5331212 w 9053750"/>
              <a:gd name="connsiteY25" fmla="*/ 7543315 h 11824414"/>
              <a:gd name="connsiteX26" fmla="*/ 5788456 w 9053750"/>
              <a:gd name="connsiteY26" fmla="*/ 7467129 h 11824414"/>
              <a:gd name="connsiteX27" fmla="*/ 6264694 w 9053750"/>
              <a:gd name="connsiteY27" fmla="*/ 7047962 h 11824414"/>
              <a:gd name="connsiteX28" fmla="*/ 6598054 w 9053750"/>
              <a:gd name="connsiteY28" fmla="*/ 6790697 h 11824414"/>
              <a:gd name="connsiteX29" fmla="*/ 7331522 w 9053750"/>
              <a:gd name="connsiteY29" fmla="*/ 6847805 h 11824414"/>
              <a:gd name="connsiteX30" fmla="*/ 8836605 w 9053750"/>
              <a:gd name="connsiteY30" fmla="*/ 5247276 h 11824414"/>
              <a:gd name="connsiteX31" fmla="*/ 9053750 w 9053750"/>
              <a:gd name="connsiteY31" fmla="*/ 5193856 h 11824414"/>
              <a:gd name="connsiteX32" fmla="*/ 8260515 w 9053750"/>
              <a:gd name="connsiteY32" fmla="*/ 4959283 h 11824414"/>
              <a:gd name="connsiteX33" fmla="*/ 7666083 w 9053750"/>
              <a:gd name="connsiteY33" fmla="*/ 4166639 h 11824414"/>
              <a:gd name="connsiteX34" fmla="*/ 7269795 w 9053750"/>
              <a:gd name="connsiteY34" fmla="*/ 3023403 h 11824414"/>
              <a:gd name="connsiteX35" fmla="*/ 6903990 w 9053750"/>
              <a:gd name="connsiteY35" fmla="*/ 2505136 h 11824414"/>
              <a:gd name="connsiteX36" fmla="*/ 7019494 w 9053750"/>
              <a:gd name="connsiteY36" fmla="*/ 1898588 h 11824414"/>
              <a:gd name="connsiteX37" fmla="*/ 6615427 w 9053750"/>
              <a:gd name="connsiteY37" fmla="*/ 0 h 11824414"/>
              <a:gd name="connsiteX38" fmla="*/ 6464945 w 9053750"/>
              <a:gd name="connsiteY38" fmla="*/ 1408021 h 11824414"/>
              <a:gd name="connsiteX39" fmla="*/ 6280790 w 9053750"/>
              <a:gd name="connsiteY39" fmla="*/ 2351118 h 11824414"/>
              <a:gd name="connsiteX40" fmla="*/ 6029973 w 9053750"/>
              <a:gd name="connsiteY40" fmla="*/ 2887775 h 11824414"/>
              <a:gd name="connsiteX41" fmla="*/ 4721764 w 9053750"/>
              <a:gd name="connsiteY41" fmla="*/ 3799155 h 11824414"/>
              <a:gd name="connsiteX42" fmla="*/ 4328046 w 9053750"/>
              <a:gd name="connsiteY42" fmla="*/ 4491398 h 11824414"/>
              <a:gd name="connsiteX43" fmla="*/ 4378910 w 9053750"/>
              <a:gd name="connsiteY43" fmla="*/ 5342464 h 11824414"/>
              <a:gd name="connsiteX0" fmla="*/ 4370236 w 9045076"/>
              <a:gd name="connsiteY0" fmla="*/ 5342464 h 11824414"/>
              <a:gd name="connsiteX1" fmla="*/ 4002078 w 9045076"/>
              <a:gd name="connsiteY1" fmla="*/ 5348838 h 11824414"/>
              <a:gd name="connsiteX2" fmla="*/ 3373313 w 9045076"/>
              <a:gd name="connsiteY2" fmla="*/ 6149057 h 11824414"/>
              <a:gd name="connsiteX3" fmla="*/ 2940050 w 9045076"/>
              <a:gd name="connsiteY3" fmla="*/ 6670327 h 11824414"/>
              <a:gd name="connsiteX4" fmla="*/ 1371549 w 9045076"/>
              <a:gd name="connsiteY4" fmla="*/ 6536869 h 11824414"/>
              <a:gd name="connsiteX5" fmla="*/ 488499 w 9045076"/>
              <a:gd name="connsiteY5" fmla="*/ 6510891 h 11824414"/>
              <a:gd name="connsiteX6" fmla="*/ 6254 w 9045076"/>
              <a:gd name="connsiteY6" fmla="*/ 7762728 h 11824414"/>
              <a:gd name="connsiteX7" fmla="*/ 374202 w 9045076"/>
              <a:gd name="connsiteY7" fmla="*/ 8251363 h 11824414"/>
              <a:gd name="connsiteX8" fmla="*/ 603112 w 9045076"/>
              <a:gd name="connsiteY8" fmla="*/ 9026726 h 11824414"/>
              <a:gd name="connsiteX9" fmla="*/ 1949329 w 9045076"/>
              <a:gd name="connsiteY9" fmla="*/ 9356932 h 11824414"/>
              <a:gd name="connsiteX10" fmla="*/ 2425637 w 9045076"/>
              <a:gd name="connsiteY10" fmla="*/ 9604633 h 11824414"/>
              <a:gd name="connsiteX11" fmla="*/ 2501846 w 9045076"/>
              <a:gd name="connsiteY11" fmla="*/ 10252467 h 11824414"/>
              <a:gd name="connsiteX12" fmla="*/ 2750763 w 9045076"/>
              <a:gd name="connsiteY12" fmla="*/ 10280523 h 11824414"/>
              <a:gd name="connsiteX13" fmla="*/ 2912698 w 9045076"/>
              <a:gd name="connsiteY13" fmla="*/ 10467920 h 11824414"/>
              <a:gd name="connsiteX14" fmla="*/ 2943150 w 9045076"/>
              <a:gd name="connsiteY14" fmla="*/ 10795501 h 11824414"/>
              <a:gd name="connsiteX15" fmla="*/ 3247987 w 9045076"/>
              <a:gd name="connsiteY15" fmla="*/ 10900299 h 11824414"/>
              <a:gd name="connsiteX16" fmla="*/ 3457563 w 9045076"/>
              <a:gd name="connsiteY16" fmla="*/ 11824414 h 11824414"/>
              <a:gd name="connsiteX17" fmla="*/ 4295865 w 9045076"/>
              <a:gd name="connsiteY17" fmla="*/ 11510025 h 11824414"/>
              <a:gd name="connsiteX18" fmla="*/ 4057710 w 9045076"/>
              <a:gd name="connsiteY18" fmla="*/ 10423953 h 11824414"/>
              <a:gd name="connsiteX19" fmla="*/ 4152972 w 9045076"/>
              <a:gd name="connsiteY19" fmla="*/ 9880914 h 11824414"/>
              <a:gd name="connsiteX20" fmla="*/ 4657859 w 9045076"/>
              <a:gd name="connsiteY20" fmla="*/ 9414091 h 11824414"/>
              <a:gd name="connsiteX21" fmla="*/ 4948019 w 9045076"/>
              <a:gd name="connsiteY21" fmla="*/ 9296149 h 11824414"/>
              <a:gd name="connsiteX22" fmla="*/ 4532000 w 9045076"/>
              <a:gd name="connsiteY22" fmla="*/ 8876986 h 11824414"/>
              <a:gd name="connsiteX23" fmla="*/ 4735162 w 9045076"/>
              <a:gd name="connsiteY23" fmla="*/ 8279969 h 11824414"/>
              <a:gd name="connsiteX24" fmla="*/ 5376552 w 9045076"/>
              <a:gd name="connsiteY24" fmla="*/ 7895744 h 11824414"/>
              <a:gd name="connsiteX25" fmla="*/ 5322538 w 9045076"/>
              <a:gd name="connsiteY25" fmla="*/ 7543315 h 11824414"/>
              <a:gd name="connsiteX26" fmla="*/ 5779782 w 9045076"/>
              <a:gd name="connsiteY26" fmla="*/ 7467129 h 11824414"/>
              <a:gd name="connsiteX27" fmla="*/ 6256020 w 9045076"/>
              <a:gd name="connsiteY27" fmla="*/ 7047962 h 11824414"/>
              <a:gd name="connsiteX28" fmla="*/ 6589380 w 9045076"/>
              <a:gd name="connsiteY28" fmla="*/ 6790697 h 11824414"/>
              <a:gd name="connsiteX29" fmla="*/ 7322848 w 9045076"/>
              <a:gd name="connsiteY29" fmla="*/ 6847805 h 11824414"/>
              <a:gd name="connsiteX30" fmla="*/ 8827931 w 9045076"/>
              <a:gd name="connsiteY30" fmla="*/ 5247276 h 11824414"/>
              <a:gd name="connsiteX31" fmla="*/ 9045076 w 9045076"/>
              <a:gd name="connsiteY31" fmla="*/ 5193856 h 11824414"/>
              <a:gd name="connsiteX32" fmla="*/ 8251841 w 9045076"/>
              <a:gd name="connsiteY32" fmla="*/ 4959283 h 11824414"/>
              <a:gd name="connsiteX33" fmla="*/ 7657409 w 9045076"/>
              <a:gd name="connsiteY33" fmla="*/ 4166639 h 11824414"/>
              <a:gd name="connsiteX34" fmla="*/ 7261121 w 9045076"/>
              <a:gd name="connsiteY34" fmla="*/ 3023403 h 11824414"/>
              <a:gd name="connsiteX35" fmla="*/ 6895316 w 9045076"/>
              <a:gd name="connsiteY35" fmla="*/ 2505136 h 11824414"/>
              <a:gd name="connsiteX36" fmla="*/ 7010820 w 9045076"/>
              <a:gd name="connsiteY36" fmla="*/ 1898588 h 11824414"/>
              <a:gd name="connsiteX37" fmla="*/ 6606753 w 9045076"/>
              <a:gd name="connsiteY37" fmla="*/ 0 h 11824414"/>
              <a:gd name="connsiteX38" fmla="*/ 6456271 w 9045076"/>
              <a:gd name="connsiteY38" fmla="*/ 1408021 h 11824414"/>
              <a:gd name="connsiteX39" fmla="*/ 6272116 w 9045076"/>
              <a:gd name="connsiteY39" fmla="*/ 2351118 h 11824414"/>
              <a:gd name="connsiteX40" fmla="*/ 6021299 w 9045076"/>
              <a:gd name="connsiteY40" fmla="*/ 2887775 h 11824414"/>
              <a:gd name="connsiteX41" fmla="*/ 4713090 w 9045076"/>
              <a:gd name="connsiteY41" fmla="*/ 3799155 h 11824414"/>
              <a:gd name="connsiteX42" fmla="*/ 4319372 w 9045076"/>
              <a:gd name="connsiteY42" fmla="*/ 4491398 h 11824414"/>
              <a:gd name="connsiteX43" fmla="*/ 4370236 w 9045076"/>
              <a:gd name="connsiteY43" fmla="*/ 5342464 h 11824414"/>
              <a:gd name="connsiteX0" fmla="*/ 4369840 w 9044680"/>
              <a:gd name="connsiteY0" fmla="*/ 5342464 h 11824414"/>
              <a:gd name="connsiteX1" fmla="*/ 4001682 w 9044680"/>
              <a:gd name="connsiteY1" fmla="*/ 5348838 h 11824414"/>
              <a:gd name="connsiteX2" fmla="*/ 3372917 w 9044680"/>
              <a:gd name="connsiteY2" fmla="*/ 6149057 h 11824414"/>
              <a:gd name="connsiteX3" fmla="*/ 2939654 w 9044680"/>
              <a:gd name="connsiteY3" fmla="*/ 6670327 h 11824414"/>
              <a:gd name="connsiteX4" fmla="*/ 1371153 w 9044680"/>
              <a:gd name="connsiteY4" fmla="*/ 6536869 h 11824414"/>
              <a:gd name="connsiteX5" fmla="*/ 488103 w 9044680"/>
              <a:gd name="connsiteY5" fmla="*/ 6510891 h 11824414"/>
              <a:gd name="connsiteX6" fmla="*/ 5858 w 9044680"/>
              <a:gd name="connsiteY6" fmla="*/ 7762728 h 11824414"/>
              <a:gd name="connsiteX7" fmla="*/ 373806 w 9044680"/>
              <a:gd name="connsiteY7" fmla="*/ 8251363 h 11824414"/>
              <a:gd name="connsiteX8" fmla="*/ 450003 w 9044680"/>
              <a:gd name="connsiteY8" fmla="*/ 8797643 h 11824414"/>
              <a:gd name="connsiteX9" fmla="*/ 602716 w 9044680"/>
              <a:gd name="connsiteY9" fmla="*/ 9026726 h 11824414"/>
              <a:gd name="connsiteX10" fmla="*/ 1948933 w 9044680"/>
              <a:gd name="connsiteY10" fmla="*/ 9356932 h 11824414"/>
              <a:gd name="connsiteX11" fmla="*/ 2425241 w 9044680"/>
              <a:gd name="connsiteY11" fmla="*/ 9604633 h 11824414"/>
              <a:gd name="connsiteX12" fmla="*/ 2501450 w 9044680"/>
              <a:gd name="connsiteY12" fmla="*/ 10252467 h 11824414"/>
              <a:gd name="connsiteX13" fmla="*/ 2750367 w 9044680"/>
              <a:gd name="connsiteY13" fmla="*/ 10280523 h 11824414"/>
              <a:gd name="connsiteX14" fmla="*/ 2912302 w 9044680"/>
              <a:gd name="connsiteY14" fmla="*/ 10467920 h 11824414"/>
              <a:gd name="connsiteX15" fmla="*/ 2942754 w 9044680"/>
              <a:gd name="connsiteY15" fmla="*/ 10795501 h 11824414"/>
              <a:gd name="connsiteX16" fmla="*/ 3247591 w 9044680"/>
              <a:gd name="connsiteY16" fmla="*/ 10900299 h 11824414"/>
              <a:gd name="connsiteX17" fmla="*/ 3457167 w 9044680"/>
              <a:gd name="connsiteY17" fmla="*/ 11824414 h 11824414"/>
              <a:gd name="connsiteX18" fmla="*/ 4295469 w 9044680"/>
              <a:gd name="connsiteY18" fmla="*/ 11510025 h 11824414"/>
              <a:gd name="connsiteX19" fmla="*/ 4057314 w 9044680"/>
              <a:gd name="connsiteY19" fmla="*/ 10423953 h 11824414"/>
              <a:gd name="connsiteX20" fmla="*/ 4152576 w 9044680"/>
              <a:gd name="connsiteY20" fmla="*/ 9880914 h 11824414"/>
              <a:gd name="connsiteX21" fmla="*/ 4657463 w 9044680"/>
              <a:gd name="connsiteY21" fmla="*/ 9414091 h 11824414"/>
              <a:gd name="connsiteX22" fmla="*/ 4947623 w 9044680"/>
              <a:gd name="connsiteY22" fmla="*/ 9296149 h 11824414"/>
              <a:gd name="connsiteX23" fmla="*/ 4531604 w 9044680"/>
              <a:gd name="connsiteY23" fmla="*/ 8876986 h 11824414"/>
              <a:gd name="connsiteX24" fmla="*/ 4734766 w 9044680"/>
              <a:gd name="connsiteY24" fmla="*/ 8279969 h 11824414"/>
              <a:gd name="connsiteX25" fmla="*/ 5376156 w 9044680"/>
              <a:gd name="connsiteY25" fmla="*/ 7895744 h 11824414"/>
              <a:gd name="connsiteX26" fmla="*/ 5322142 w 9044680"/>
              <a:gd name="connsiteY26" fmla="*/ 7543315 h 11824414"/>
              <a:gd name="connsiteX27" fmla="*/ 5779386 w 9044680"/>
              <a:gd name="connsiteY27" fmla="*/ 7467129 h 11824414"/>
              <a:gd name="connsiteX28" fmla="*/ 6255624 w 9044680"/>
              <a:gd name="connsiteY28" fmla="*/ 7047962 h 11824414"/>
              <a:gd name="connsiteX29" fmla="*/ 6588984 w 9044680"/>
              <a:gd name="connsiteY29" fmla="*/ 6790697 h 11824414"/>
              <a:gd name="connsiteX30" fmla="*/ 7322452 w 9044680"/>
              <a:gd name="connsiteY30" fmla="*/ 6847805 h 11824414"/>
              <a:gd name="connsiteX31" fmla="*/ 8827535 w 9044680"/>
              <a:gd name="connsiteY31" fmla="*/ 5247276 h 11824414"/>
              <a:gd name="connsiteX32" fmla="*/ 9044680 w 9044680"/>
              <a:gd name="connsiteY32" fmla="*/ 5193856 h 11824414"/>
              <a:gd name="connsiteX33" fmla="*/ 8251445 w 9044680"/>
              <a:gd name="connsiteY33" fmla="*/ 4959283 h 11824414"/>
              <a:gd name="connsiteX34" fmla="*/ 7657013 w 9044680"/>
              <a:gd name="connsiteY34" fmla="*/ 4166639 h 11824414"/>
              <a:gd name="connsiteX35" fmla="*/ 7260725 w 9044680"/>
              <a:gd name="connsiteY35" fmla="*/ 3023403 h 11824414"/>
              <a:gd name="connsiteX36" fmla="*/ 6894920 w 9044680"/>
              <a:gd name="connsiteY36" fmla="*/ 2505136 h 11824414"/>
              <a:gd name="connsiteX37" fmla="*/ 7010424 w 9044680"/>
              <a:gd name="connsiteY37" fmla="*/ 1898588 h 11824414"/>
              <a:gd name="connsiteX38" fmla="*/ 6606357 w 9044680"/>
              <a:gd name="connsiteY38" fmla="*/ 0 h 11824414"/>
              <a:gd name="connsiteX39" fmla="*/ 6455875 w 9044680"/>
              <a:gd name="connsiteY39" fmla="*/ 1408021 h 11824414"/>
              <a:gd name="connsiteX40" fmla="*/ 6271720 w 9044680"/>
              <a:gd name="connsiteY40" fmla="*/ 2351118 h 11824414"/>
              <a:gd name="connsiteX41" fmla="*/ 6020903 w 9044680"/>
              <a:gd name="connsiteY41" fmla="*/ 2887775 h 11824414"/>
              <a:gd name="connsiteX42" fmla="*/ 4712694 w 9044680"/>
              <a:gd name="connsiteY42" fmla="*/ 3799155 h 11824414"/>
              <a:gd name="connsiteX43" fmla="*/ 4318976 w 9044680"/>
              <a:gd name="connsiteY43" fmla="*/ 4491398 h 11824414"/>
              <a:gd name="connsiteX44" fmla="*/ 4369840 w 9044680"/>
              <a:gd name="connsiteY44" fmla="*/ 5342464 h 11824414"/>
              <a:gd name="connsiteX0" fmla="*/ 4369840 w 9044680"/>
              <a:gd name="connsiteY0" fmla="*/ 5342464 h 11824414"/>
              <a:gd name="connsiteX1" fmla="*/ 4001682 w 9044680"/>
              <a:gd name="connsiteY1" fmla="*/ 5348838 h 11824414"/>
              <a:gd name="connsiteX2" fmla="*/ 3372917 w 9044680"/>
              <a:gd name="connsiteY2" fmla="*/ 6149057 h 11824414"/>
              <a:gd name="connsiteX3" fmla="*/ 2939654 w 9044680"/>
              <a:gd name="connsiteY3" fmla="*/ 6670327 h 11824414"/>
              <a:gd name="connsiteX4" fmla="*/ 1371153 w 9044680"/>
              <a:gd name="connsiteY4" fmla="*/ 6536869 h 11824414"/>
              <a:gd name="connsiteX5" fmla="*/ 488103 w 9044680"/>
              <a:gd name="connsiteY5" fmla="*/ 6510891 h 11824414"/>
              <a:gd name="connsiteX6" fmla="*/ 5858 w 9044680"/>
              <a:gd name="connsiteY6" fmla="*/ 7762728 h 11824414"/>
              <a:gd name="connsiteX7" fmla="*/ 373806 w 9044680"/>
              <a:gd name="connsiteY7" fmla="*/ 8251363 h 11824414"/>
              <a:gd name="connsiteX8" fmla="*/ 577003 w 9044680"/>
              <a:gd name="connsiteY8" fmla="*/ 8937389 h 11824414"/>
              <a:gd name="connsiteX9" fmla="*/ 602716 w 9044680"/>
              <a:gd name="connsiteY9" fmla="*/ 9026726 h 11824414"/>
              <a:gd name="connsiteX10" fmla="*/ 1948933 w 9044680"/>
              <a:gd name="connsiteY10" fmla="*/ 9356932 h 11824414"/>
              <a:gd name="connsiteX11" fmla="*/ 2425241 w 9044680"/>
              <a:gd name="connsiteY11" fmla="*/ 9604633 h 11824414"/>
              <a:gd name="connsiteX12" fmla="*/ 2501450 w 9044680"/>
              <a:gd name="connsiteY12" fmla="*/ 10252467 h 11824414"/>
              <a:gd name="connsiteX13" fmla="*/ 2750367 w 9044680"/>
              <a:gd name="connsiteY13" fmla="*/ 10280523 h 11824414"/>
              <a:gd name="connsiteX14" fmla="*/ 2912302 w 9044680"/>
              <a:gd name="connsiteY14" fmla="*/ 10467920 h 11824414"/>
              <a:gd name="connsiteX15" fmla="*/ 2942754 w 9044680"/>
              <a:gd name="connsiteY15" fmla="*/ 10795501 h 11824414"/>
              <a:gd name="connsiteX16" fmla="*/ 3247591 w 9044680"/>
              <a:gd name="connsiteY16" fmla="*/ 10900299 h 11824414"/>
              <a:gd name="connsiteX17" fmla="*/ 3457167 w 9044680"/>
              <a:gd name="connsiteY17" fmla="*/ 11824414 h 11824414"/>
              <a:gd name="connsiteX18" fmla="*/ 4295469 w 9044680"/>
              <a:gd name="connsiteY18" fmla="*/ 11510025 h 11824414"/>
              <a:gd name="connsiteX19" fmla="*/ 4057314 w 9044680"/>
              <a:gd name="connsiteY19" fmla="*/ 10423953 h 11824414"/>
              <a:gd name="connsiteX20" fmla="*/ 4152576 w 9044680"/>
              <a:gd name="connsiteY20" fmla="*/ 9880914 h 11824414"/>
              <a:gd name="connsiteX21" fmla="*/ 4657463 w 9044680"/>
              <a:gd name="connsiteY21" fmla="*/ 9414091 h 11824414"/>
              <a:gd name="connsiteX22" fmla="*/ 4947623 w 9044680"/>
              <a:gd name="connsiteY22" fmla="*/ 9296149 h 11824414"/>
              <a:gd name="connsiteX23" fmla="*/ 4531604 w 9044680"/>
              <a:gd name="connsiteY23" fmla="*/ 8876986 h 11824414"/>
              <a:gd name="connsiteX24" fmla="*/ 4734766 w 9044680"/>
              <a:gd name="connsiteY24" fmla="*/ 8279969 h 11824414"/>
              <a:gd name="connsiteX25" fmla="*/ 5376156 w 9044680"/>
              <a:gd name="connsiteY25" fmla="*/ 7895744 h 11824414"/>
              <a:gd name="connsiteX26" fmla="*/ 5322142 w 9044680"/>
              <a:gd name="connsiteY26" fmla="*/ 7543315 h 11824414"/>
              <a:gd name="connsiteX27" fmla="*/ 5779386 w 9044680"/>
              <a:gd name="connsiteY27" fmla="*/ 7467129 h 11824414"/>
              <a:gd name="connsiteX28" fmla="*/ 6255624 w 9044680"/>
              <a:gd name="connsiteY28" fmla="*/ 7047962 h 11824414"/>
              <a:gd name="connsiteX29" fmla="*/ 6588984 w 9044680"/>
              <a:gd name="connsiteY29" fmla="*/ 6790697 h 11824414"/>
              <a:gd name="connsiteX30" fmla="*/ 7322452 w 9044680"/>
              <a:gd name="connsiteY30" fmla="*/ 6847805 h 11824414"/>
              <a:gd name="connsiteX31" fmla="*/ 8827535 w 9044680"/>
              <a:gd name="connsiteY31" fmla="*/ 5247276 h 11824414"/>
              <a:gd name="connsiteX32" fmla="*/ 9044680 w 9044680"/>
              <a:gd name="connsiteY32" fmla="*/ 5193856 h 11824414"/>
              <a:gd name="connsiteX33" fmla="*/ 8251445 w 9044680"/>
              <a:gd name="connsiteY33" fmla="*/ 4959283 h 11824414"/>
              <a:gd name="connsiteX34" fmla="*/ 7657013 w 9044680"/>
              <a:gd name="connsiteY34" fmla="*/ 4166639 h 11824414"/>
              <a:gd name="connsiteX35" fmla="*/ 7260725 w 9044680"/>
              <a:gd name="connsiteY35" fmla="*/ 3023403 h 11824414"/>
              <a:gd name="connsiteX36" fmla="*/ 6894920 w 9044680"/>
              <a:gd name="connsiteY36" fmla="*/ 2505136 h 11824414"/>
              <a:gd name="connsiteX37" fmla="*/ 7010424 w 9044680"/>
              <a:gd name="connsiteY37" fmla="*/ 1898588 h 11824414"/>
              <a:gd name="connsiteX38" fmla="*/ 6606357 w 9044680"/>
              <a:gd name="connsiteY38" fmla="*/ 0 h 11824414"/>
              <a:gd name="connsiteX39" fmla="*/ 6455875 w 9044680"/>
              <a:gd name="connsiteY39" fmla="*/ 1408021 h 11824414"/>
              <a:gd name="connsiteX40" fmla="*/ 6271720 w 9044680"/>
              <a:gd name="connsiteY40" fmla="*/ 2351118 h 11824414"/>
              <a:gd name="connsiteX41" fmla="*/ 6020903 w 9044680"/>
              <a:gd name="connsiteY41" fmla="*/ 2887775 h 11824414"/>
              <a:gd name="connsiteX42" fmla="*/ 4712694 w 9044680"/>
              <a:gd name="connsiteY42" fmla="*/ 3799155 h 11824414"/>
              <a:gd name="connsiteX43" fmla="*/ 4318976 w 9044680"/>
              <a:gd name="connsiteY43" fmla="*/ 4491398 h 11824414"/>
              <a:gd name="connsiteX44" fmla="*/ 4369840 w 9044680"/>
              <a:gd name="connsiteY44" fmla="*/ 5342464 h 11824414"/>
              <a:gd name="connsiteX0" fmla="*/ 4369840 w 9044680"/>
              <a:gd name="connsiteY0" fmla="*/ 5342464 h 11824414"/>
              <a:gd name="connsiteX1" fmla="*/ 4001682 w 9044680"/>
              <a:gd name="connsiteY1" fmla="*/ 5348838 h 11824414"/>
              <a:gd name="connsiteX2" fmla="*/ 3372917 w 9044680"/>
              <a:gd name="connsiteY2" fmla="*/ 6149057 h 11824414"/>
              <a:gd name="connsiteX3" fmla="*/ 2939654 w 9044680"/>
              <a:gd name="connsiteY3" fmla="*/ 6670327 h 11824414"/>
              <a:gd name="connsiteX4" fmla="*/ 1371153 w 9044680"/>
              <a:gd name="connsiteY4" fmla="*/ 6536869 h 11824414"/>
              <a:gd name="connsiteX5" fmla="*/ 488103 w 9044680"/>
              <a:gd name="connsiteY5" fmla="*/ 6510891 h 11824414"/>
              <a:gd name="connsiteX6" fmla="*/ 5858 w 9044680"/>
              <a:gd name="connsiteY6" fmla="*/ 7762728 h 11824414"/>
              <a:gd name="connsiteX7" fmla="*/ 373806 w 9044680"/>
              <a:gd name="connsiteY7" fmla="*/ 8251363 h 11824414"/>
              <a:gd name="connsiteX8" fmla="*/ 577003 w 9044680"/>
              <a:gd name="connsiteY8" fmla="*/ 8937389 h 11824414"/>
              <a:gd name="connsiteX9" fmla="*/ 488417 w 9044680"/>
              <a:gd name="connsiteY9" fmla="*/ 9293514 h 11824414"/>
              <a:gd name="connsiteX10" fmla="*/ 1948933 w 9044680"/>
              <a:gd name="connsiteY10" fmla="*/ 9356932 h 11824414"/>
              <a:gd name="connsiteX11" fmla="*/ 2425241 w 9044680"/>
              <a:gd name="connsiteY11" fmla="*/ 9604633 h 11824414"/>
              <a:gd name="connsiteX12" fmla="*/ 2501450 w 9044680"/>
              <a:gd name="connsiteY12" fmla="*/ 10252467 h 11824414"/>
              <a:gd name="connsiteX13" fmla="*/ 2750367 w 9044680"/>
              <a:gd name="connsiteY13" fmla="*/ 10280523 h 11824414"/>
              <a:gd name="connsiteX14" fmla="*/ 2912302 w 9044680"/>
              <a:gd name="connsiteY14" fmla="*/ 10467920 h 11824414"/>
              <a:gd name="connsiteX15" fmla="*/ 2942754 w 9044680"/>
              <a:gd name="connsiteY15" fmla="*/ 10795501 h 11824414"/>
              <a:gd name="connsiteX16" fmla="*/ 3247591 w 9044680"/>
              <a:gd name="connsiteY16" fmla="*/ 10900299 h 11824414"/>
              <a:gd name="connsiteX17" fmla="*/ 3457167 w 9044680"/>
              <a:gd name="connsiteY17" fmla="*/ 11824414 h 11824414"/>
              <a:gd name="connsiteX18" fmla="*/ 4295469 w 9044680"/>
              <a:gd name="connsiteY18" fmla="*/ 11510025 h 11824414"/>
              <a:gd name="connsiteX19" fmla="*/ 4057314 w 9044680"/>
              <a:gd name="connsiteY19" fmla="*/ 10423953 h 11824414"/>
              <a:gd name="connsiteX20" fmla="*/ 4152576 w 9044680"/>
              <a:gd name="connsiteY20" fmla="*/ 9880914 h 11824414"/>
              <a:gd name="connsiteX21" fmla="*/ 4657463 w 9044680"/>
              <a:gd name="connsiteY21" fmla="*/ 9414091 h 11824414"/>
              <a:gd name="connsiteX22" fmla="*/ 4947623 w 9044680"/>
              <a:gd name="connsiteY22" fmla="*/ 9296149 h 11824414"/>
              <a:gd name="connsiteX23" fmla="*/ 4531604 w 9044680"/>
              <a:gd name="connsiteY23" fmla="*/ 8876986 h 11824414"/>
              <a:gd name="connsiteX24" fmla="*/ 4734766 w 9044680"/>
              <a:gd name="connsiteY24" fmla="*/ 8279969 h 11824414"/>
              <a:gd name="connsiteX25" fmla="*/ 5376156 w 9044680"/>
              <a:gd name="connsiteY25" fmla="*/ 7895744 h 11824414"/>
              <a:gd name="connsiteX26" fmla="*/ 5322142 w 9044680"/>
              <a:gd name="connsiteY26" fmla="*/ 7543315 h 11824414"/>
              <a:gd name="connsiteX27" fmla="*/ 5779386 w 9044680"/>
              <a:gd name="connsiteY27" fmla="*/ 7467129 h 11824414"/>
              <a:gd name="connsiteX28" fmla="*/ 6255624 w 9044680"/>
              <a:gd name="connsiteY28" fmla="*/ 7047962 h 11824414"/>
              <a:gd name="connsiteX29" fmla="*/ 6588984 w 9044680"/>
              <a:gd name="connsiteY29" fmla="*/ 6790697 h 11824414"/>
              <a:gd name="connsiteX30" fmla="*/ 7322452 w 9044680"/>
              <a:gd name="connsiteY30" fmla="*/ 6847805 h 11824414"/>
              <a:gd name="connsiteX31" fmla="*/ 8827535 w 9044680"/>
              <a:gd name="connsiteY31" fmla="*/ 5247276 h 11824414"/>
              <a:gd name="connsiteX32" fmla="*/ 9044680 w 9044680"/>
              <a:gd name="connsiteY32" fmla="*/ 5193856 h 11824414"/>
              <a:gd name="connsiteX33" fmla="*/ 8251445 w 9044680"/>
              <a:gd name="connsiteY33" fmla="*/ 4959283 h 11824414"/>
              <a:gd name="connsiteX34" fmla="*/ 7657013 w 9044680"/>
              <a:gd name="connsiteY34" fmla="*/ 4166639 h 11824414"/>
              <a:gd name="connsiteX35" fmla="*/ 7260725 w 9044680"/>
              <a:gd name="connsiteY35" fmla="*/ 3023403 h 11824414"/>
              <a:gd name="connsiteX36" fmla="*/ 6894920 w 9044680"/>
              <a:gd name="connsiteY36" fmla="*/ 2505136 h 11824414"/>
              <a:gd name="connsiteX37" fmla="*/ 7010424 w 9044680"/>
              <a:gd name="connsiteY37" fmla="*/ 1898588 h 11824414"/>
              <a:gd name="connsiteX38" fmla="*/ 6606357 w 9044680"/>
              <a:gd name="connsiteY38" fmla="*/ 0 h 11824414"/>
              <a:gd name="connsiteX39" fmla="*/ 6455875 w 9044680"/>
              <a:gd name="connsiteY39" fmla="*/ 1408021 h 11824414"/>
              <a:gd name="connsiteX40" fmla="*/ 6271720 w 9044680"/>
              <a:gd name="connsiteY40" fmla="*/ 2351118 h 11824414"/>
              <a:gd name="connsiteX41" fmla="*/ 6020903 w 9044680"/>
              <a:gd name="connsiteY41" fmla="*/ 2887775 h 11824414"/>
              <a:gd name="connsiteX42" fmla="*/ 4712694 w 9044680"/>
              <a:gd name="connsiteY42" fmla="*/ 3799155 h 11824414"/>
              <a:gd name="connsiteX43" fmla="*/ 4318976 w 9044680"/>
              <a:gd name="connsiteY43" fmla="*/ 4491398 h 11824414"/>
              <a:gd name="connsiteX44" fmla="*/ 4369840 w 9044680"/>
              <a:gd name="connsiteY44" fmla="*/ 5342464 h 11824414"/>
              <a:gd name="connsiteX0" fmla="*/ 4369840 w 9044680"/>
              <a:gd name="connsiteY0" fmla="*/ 5342464 h 11824414"/>
              <a:gd name="connsiteX1" fmla="*/ 4001682 w 9044680"/>
              <a:gd name="connsiteY1" fmla="*/ 5348838 h 11824414"/>
              <a:gd name="connsiteX2" fmla="*/ 3372917 w 9044680"/>
              <a:gd name="connsiteY2" fmla="*/ 6149057 h 11824414"/>
              <a:gd name="connsiteX3" fmla="*/ 2939654 w 9044680"/>
              <a:gd name="connsiteY3" fmla="*/ 6670327 h 11824414"/>
              <a:gd name="connsiteX4" fmla="*/ 1371153 w 9044680"/>
              <a:gd name="connsiteY4" fmla="*/ 6536869 h 11824414"/>
              <a:gd name="connsiteX5" fmla="*/ 488103 w 9044680"/>
              <a:gd name="connsiteY5" fmla="*/ 6510891 h 11824414"/>
              <a:gd name="connsiteX6" fmla="*/ 5858 w 9044680"/>
              <a:gd name="connsiteY6" fmla="*/ 7762728 h 11824414"/>
              <a:gd name="connsiteX7" fmla="*/ 373806 w 9044680"/>
              <a:gd name="connsiteY7" fmla="*/ 8251363 h 11824414"/>
              <a:gd name="connsiteX8" fmla="*/ 577003 w 9044680"/>
              <a:gd name="connsiteY8" fmla="*/ 8937389 h 11824414"/>
              <a:gd name="connsiteX9" fmla="*/ 247119 w 9044680"/>
              <a:gd name="connsiteY9" fmla="*/ 9865202 h 11824414"/>
              <a:gd name="connsiteX10" fmla="*/ 1948933 w 9044680"/>
              <a:gd name="connsiteY10" fmla="*/ 9356932 h 11824414"/>
              <a:gd name="connsiteX11" fmla="*/ 2425241 w 9044680"/>
              <a:gd name="connsiteY11" fmla="*/ 9604633 h 11824414"/>
              <a:gd name="connsiteX12" fmla="*/ 2501450 w 9044680"/>
              <a:gd name="connsiteY12" fmla="*/ 10252467 h 11824414"/>
              <a:gd name="connsiteX13" fmla="*/ 2750367 w 9044680"/>
              <a:gd name="connsiteY13" fmla="*/ 10280523 h 11824414"/>
              <a:gd name="connsiteX14" fmla="*/ 2912302 w 9044680"/>
              <a:gd name="connsiteY14" fmla="*/ 10467920 h 11824414"/>
              <a:gd name="connsiteX15" fmla="*/ 2942754 w 9044680"/>
              <a:gd name="connsiteY15" fmla="*/ 10795501 h 11824414"/>
              <a:gd name="connsiteX16" fmla="*/ 3247591 w 9044680"/>
              <a:gd name="connsiteY16" fmla="*/ 10900299 h 11824414"/>
              <a:gd name="connsiteX17" fmla="*/ 3457167 w 9044680"/>
              <a:gd name="connsiteY17" fmla="*/ 11824414 h 11824414"/>
              <a:gd name="connsiteX18" fmla="*/ 4295469 w 9044680"/>
              <a:gd name="connsiteY18" fmla="*/ 11510025 h 11824414"/>
              <a:gd name="connsiteX19" fmla="*/ 4057314 w 9044680"/>
              <a:gd name="connsiteY19" fmla="*/ 10423953 h 11824414"/>
              <a:gd name="connsiteX20" fmla="*/ 4152576 w 9044680"/>
              <a:gd name="connsiteY20" fmla="*/ 9880914 h 11824414"/>
              <a:gd name="connsiteX21" fmla="*/ 4657463 w 9044680"/>
              <a:gd name="connsiteY21" fmla="*/ 9414091 h 11824414"/>
              <a:gd name="connsiteX22" fmla="*/ 4947623 w 9044680"/>
              <a:gd name="connsiteY22" fmla="*/ 9296149 h 11824414"/>
              <a:gd name="connsiteX23" fmla="*/ 4531604 w 9044680"/>
              <a:gd name="connsiteY23" fmla="*/ 8876986 h 11824414"/>
              <a:gd name="connsiteX24" fmla="*/ 4734766 w 9044680"/>
              <a:gd name="connsiteY24" fmla="*/ 8279969 h 11824414"/>
              <a:gd name="connsiteX25" fmla="*/ 5376156 w 9044680"/>
              <a:gd name="connsiteY25" fmla="*/ 7895744 h 11824414"/>
              <a:gd name="connsiteX26" fmla="*/ 5322142 w 9044680"/>
              <a:gd name="connsiteY26" fmla="*/ 7543315 h 11824414"/>
              <a:gd name="connsiteX27" fmla="*/ 5779386 w 9044680"/>
              <a:gd name="connsiteY27" fmla="*/ 7467129 h 11824414"/>
              <a:gd name="connsiteX28" fmla="*/ 6255624 w 9044680"/>
              <a:gd name="connsiteY28" fmla="*/ 7047962 h 11824414"/>
              <a:gd name="connsiteX29" fmla="*/ 6588984 w 9044680"/>
              <a:gd name="connsiteY29" fmla="*/ 6790697 h 11824414"/>
              <a:gd name="connsiteX30" fmla="*/ 7322452 w 9044680"/>
              <a:gd name="connsiteY30" fmla="*/ 6847805 h 11824414"/>
              <a:gd name="connsiteX31" fmla="*/ 8827535 w 9044680"/>
              <a:gd name="connsiteY31" fmla="*/ 5247276 h 11824414"/>
              <a:gd name="connsiteX32" fmla="*/ 9044680 w 9044680"/>
              <a:gd name="connsiteY32" fmla="*/ 5193856 h 11824414"/>
              <a:gd name="connsiteX33" fmla="*/ 8251445 w 9044680"/>
              <a:gd name="connsiteY33" fmla="*/ 4959283 h 11824414"/>
              <a:gd name="connsiteX34" fmla="*/ 7657013 w 9044680"/>
              <a:gd name="connsiteY34" fmla="*/ 4166639 h 11824414"/>
              <a:gd name="connsiteX35" fmla="*/ 7260725 w 9044680"/>
              <a:gd name="connsiteY35" fmla="*/ 3023403 h 11824414"/>
              <a:gd name="connsiteX36" fmla="*/ 6894920 w 9044680"/>
              <a:gd name="connsiteY36" fmla="*/ 2505136 h 11824414"/>
              <a:gd name="connsiteX37" fmla="*/ 7010424 w 9044680"/>
              <a:gd name="connsiteY37" fmla="*/ 1898588 h 11824414"/>
              <a:gd name="connsiteX38" fmla="*/ 6606357 w 9044680"/>
              <a:gd name="connsiteY38" fmla="*/ 0 h 11824414"/>
              <a:gd name="connsiteX39" fmla="*/ 6455875 w 9044680"/>
              <a:gd name="connsiteY39" fmla="*/ 1408021 h 11824414"/>
              <a:gd name="connsiteX40" fmla="*/ 6271720 w 9044680"/>
              <a:gd name="connsiteY40" fmla="*/ 2351118 h 11824414"/>
              <a:gd name="connsiteX41" fmla="*/ 6020903 w 9044680"/>
              <a:gd name="connsiteY41" fmla="*/ 2887775 h 11824414"/>
              <a:gd name="connsiteX42" fmla="*/ 4712694 w 9044680"/>
              <a:gd name="connsiteY42" fmla="*/ 3799155 h 11824414"/>
              <a:gd name="connsiteX43" fmla="*/ 4318976 w 9044680"/>
              <a:gd name="connsiteY43" fmla="*/ 4491398 h 11824414"/>
              <a:gd name="connsiteX44" fmla="*/ 4369840 w 9044680"/>
              <a:gd name="connsiteY44" fmla="*/ 5342464 h 11824414"/>
              <a:gd name="connsiteX0" fmla="*/ 4369840 w 9044680"/>
              <a:gd name="connsiteY0" fmla="*/ 5342464 h 11824414"/>
              <a:gd name="connsiteX1" fmla="*/ 4001682 w 9044680"/>
              <a:gd name="connsiteY1" fmla="*/ 5348838 h 11824414"/>
              <a:gd name="connsiteX2" fmla="*/ 3372917 w 9044680"/>
              <a:gd name="connsiteY2" fmla="*/ 6149057 h 11824414"/>
              <a:gd name="connsiteX3" fmla="*/ 2939654 w 9044680"/>
              <a:gd name="connsiteY3" fmla="*/ 6670327 h 11824414"/>
              <a:gd name="connsiteX4" fmla="*/ 1371153 w 9044680"/>
              <a:gd name="connsiteY4" fmla="*/ 6536869 h 11824414"/>
              <a:gd name="connsiteX5" fmla="*/ 488103 w 9044680"/>
              <a:gd name="connsiteY5" fmla="*/ 6510891 h 11824414"/>
              <a:gd name="connsiteX6" fmla="*/ 5858 w 9044680"/>
              <a:gd name="connsiteY6" fmla="*/ 7762728 h 11824414"/>
              <a:gd name="connsiteX7" fmla="*/ 373806 w 9044680"/>
              <a:gd name="connsiteY7" fmla="*/ 8251363 h 11824414"/>
              <a:gd name="connsiteX8" fmla="*/ 577003 w 9044680"/>
              <a:gd name="connsiteY8" fmla="*/ 8937389 h 11824414"/>
              <a:gd name="connsiteX9" fmla="*/ 56620 w 9044680"/>
              <a:gd name="connsiteY9" fmla="*/ 9979539 h 11824414"/>
              <a:gd name="connsiteX10" fmla="*/ 1948933 w 9044680"/>
              <a:gd name="connsiteY10" fmla="*/ 9356932 h 11824414"/>
              <a:gd name="connsiteX11" fmla="*/ 2425241 w 9044680"/>
              <a:gd name="connsiteY11" fmla="*/ 9604633 h 11824414"/>
              <a:gd name="connsiteX12" fmla="*/ 2501450 w 9044680"/>
              <a:gd name="connsiteY12" fmla="*/ 10252467 h 11824414"/>
              <a:gd name="connsiteX13" fmla="*/ 2750367 w 9044680"/>
              <a:gd name="connsiteY13" fmla="*/ 10280523 h 11824414"/>
              <a:gd name="connsiteX14" fmla="*/ 2912302 w 9044680"/>
              <a:gd name="connsiteY14" fmla="*/ 10467920 h 11824414"/>
              <a:gd name="connsiteX15" fmla="*/ 2942754 w 9044680"/>
              <a:gd name="connsiteY15" fmla="*/ 10795501 h 11824414"/>
              <a:gd name="connsiteX16" fmla="*/ 3247591 w 9044680"/>
              <a:gd name="connsiteY16" fmla="*/ 10900299 h 11824414"/>
              <a:gd name="connsiteX17" fmla="*/ 3457167 w 9044680"/>
              <a:gd name="connsiteY17" fmla="*/ 11824414 h 11824414"/>
              <a:gd name="connsiteX18" fmla="*/ 4295469 w 9044680"/>
              <a:gd name="connsiteY18" fmla="*/ 11510025 h 11824414"/>
              <a:gd name="connsiteX19" fmla="*/ 4057314 w 9044680"/>
              <a:gd name="connsiteY19" fmla="*/ 10423953 h 11824414"/>
              <a:gd name="connsiteX20" fmla="*/ 4152576 w 9044680"/>
              <a:gd name="connsiteY20" fmla="*/ 9880914 h 11824414"/>
              <a:gd name="connsiteX21" fmla="*/ 4657463 w 9044680"/>
              <a:gd name="connsiteY21" fmla="*/ 9414091 h 11824414"/>
              <a:gd name="connsiteX22" fmla="*/ 4947623 w 9044680"/>
              <a:gd name="connsiteY22" fmla="*/ 9296149 h 11824414"/>
              <a:gd name="connsiteX23" fmla="*/ 4531604 w 9044680"/>
              <a:gd name="connsiteY23" fmla="*/ 8876986 h 11824414"/>
              <a:gd name="connsiteX24" fmla="*/ 4734766 w 9044680"/>
              <a:gd name="connsiteY24" fmla="*/ 8279969 h 11824414"/>
              <a:gd name="connsiteX25" fmla="*/ 5376156 w 9044680"/>
              <a:gd name="connsiteY25" fmla="*/ 7895744 h 11824414"/>
              <a:gd name="connsiteX26" fmla="*/ 5322142 w 9044680"/>
              <a:gd name="connsiteY26" fmla="*/ 7543315 h 11824414"/>
              <a:gd name="connsiteX27" fmla="*/ 5779386 w 9044680"/>
              <a:gd name="connsiteY27" fmla="*/ 7467129 h 11824414"/>
              <a:gd name="connsiteX28" fmla="*/ 6255624 w 9044680"/>
              <a:gd name="connsiteY28" fmla="*/ 7047962 h 11824414"/>
              <a:gd name="connsiteX29" fmla="*/ 6588984 w 9044680"/>
              <a:gd name="connsiteY29" fmla="*/ 6790697 h 11824414"/>
              <a:gd name="connsiteX30" fmla="*/ 7322452 w 9044680"/>
              <a:gd name="connsiteY30" fmla="*/ 6847805 h 11824414"/>
              <a:gd name="connsiteX31" fmla="*/ 8827535 w 9044680"/>
              <a:gd name="connsiteY31" fmla="*/ 5247276 h 11824414"/>
              <a:gd name="connsiteX32" fmla="*/ 9044680 w 9044680"/>
              <a:gd name="connsiteY32" fmla="*/ 5193856 h 11824414"/>
              <a:gd name="connsiteX33" fmla="*/ 8251445 w 9044680"/>
              <a:gd name="connsiteY33" fmla="*/ 4959283 h 11824414"/>
              <a:gd name="connsiteX34" fmla="*/ 7657013 w 9044680"/>
              <a:gd name="connsiteY34" fmla="*/ 4166639 h 11824414"/>
              <a:gd name="connsiteX35" fmla="*/ 7260725 w 9044680"/>
              <a:gd name="connsiteY35" fmla="*/ 3023403 h 11824414"/>
              <a:gd name="connsiteX36" fmla="*/ 6894920 w 9044680"/>
              <a:gd name="connsiteY36" fmla="*/ 2505136 h 11824414"/>
              <a:gd name="connsiteX37" fmla="*/ 7010424 w 9044680"/>
              <a:gd name="connsiteY37" fmla="*/ 1898588 h 11824414"/>
              <a:gd name="connsiteX38" fmla="*/ 6606357 w 9044680"/>
              <a:gd name="connsiteY38" fmla="*/ 0 h 11824414"/>
              <a:gd name="connsiteX39" fmla="*/ 6455875 w 9044680"/>
              <a:gd name="connsiteY39" fmla="*/ 1408021 h 11824414"/>
              <a:gd name="connsiteX40" fmla="*/ 6271720 w 9044680"/>
              <a:gd name="connsiteY40" fmla="*/ 2351118 h 11824414"/>
              <a:gd name="connsiteX41" fmla="*/ 6020903 w 9044680"/>
              <a:gd name="connsiteY41" fmla="*/ 2887775 h 11824414"/>
              <a:gd name="connsiteX42" fmla="*/ 4712694 w 9044680"/>
              <a:gd name="connsiteY42" fmla="*/ 3799155 h 11824414"/>
              <a:gd name="connsiteX43" fmla="*/ 4318976 w 9044680"/>
              <a:gd name="connsiteY43" fmla="*/ 4491398 h 11824414"/>
              <a:gd name="connsiteX44" fmla="*/ 4369840 w 9044680"/>
              <a:gd name="connsiteY44" fmla="*/ 5342464 h 11824414"/>
              <a:gd name="connsiteX0" fmla="*/ 4369840 w 9044680"/>
              <a:gd name="connsiteY0" fmla="*/ 5342464 h 11824414"/>
              <a:gd name="connsiteX1" fmla="*/ 4001682 w 9044680"/>
              <a:gd name="connsiteY1" fmla="*/ 5348838 h 11824414"/>
              <a:gd name="connsiteX2" fmla="*/ 3372917 w 9044680"/>
              <a:gd name="connsiteY2" fmla="*/ 6149057 h 11824414"/>
              <a:gd name="connsiteX3" fmla="*/ 2939654 w 9044680"/>
              <a:gd name="connsiteY3" fmla="*/ 6670327 h 11824414"/>
              <a:gd name="connsiteX4" fmla="*/ 1371153 w 9044680"/>
              <a:gd name="connsiteY4" fmla="*/ 6536869 h 11824414"/>
              <a:gd name="connsiteX5" fmla="*/ 488103 w 9044680"/>
              <a:gd name="connsiteY5" fmla="*/ 6510891 h 11824414"/>
              <a:gd name="connsiteX6" fmla="*/ 5858 w 9044680"/>
              <a:gd name="connsiteY6" fmla="*/ 7762728 h 11824414"/>
              <a:gd name="connsiteX7" fmla="*/ 373806 w 9044680"/>
              <a:gd name="connsiteY7" fmla="*/ 8251363 h 11824414"/>
              <a:gd name="connsiteX8" fmla="*/ 577003 w 9044680"/>
              <a:gd name="connsiteY8" fmla="*/ 8937389 h 11824414"/>
              <a:gd name="connsiteX9" fmla="*/ 82020 w 9044680"/>
              <a:gd name="connsiteY9" fmla="*/ 10068469 h 11824414"/>
              <a:gd name="connsiteX10" fmla="*/ 1948933 w 9044680"/>
              <a:gd name="connsiteY10" fmla="*/ 9356932 h 11824414"/>
              <a:gd name="connsiteX11" fmla="*/ 2425241 w 9044680"/>
              <a:gd name="connsiteY11" fmla="*/ 9604633 h 11824414"/>
              <a:gd name="connsiteX12" fmla="*/ 2501450 w 9044680"/>
              <a:gd name="connsiteY12" fmla="*/ 10252467 h 11824414"/>
              <a:gd name="connsiteX13" fmla="*/ 2750367 w 9044680"/>
              <a:gd name="connsiteY13" fmla="*/ 10280523 h 11824414"/>
              <a:gd name="connsiteX14" fmla="*/ 2912302 w 9044680"/>
              <a:gd name="connsiteY14" fmla="*/ 10467920 h 11824414"/>
              <a:gd name="connsiteX15" fmla="*/ 2942754 w 9044680"/>
              <a:gd name="connsiteY15" fmla="*/ 10795501 h 11824414"/>
              <a:gd name="connsiteX16" fmla="*/ 3247591 w 9044680"/>
              <a:gd name="connsiteY16" fmla="*/ 10900299 h 11824414"/>
              <a:gd name="connsiteX17" fmla="*/ 3457167 w 9044680"/>
              <a:gd name="connsiteY17" fmla="*/ 11824414 h 11824414"/>
              <a:gd name="connsiteX18" fmla="*/ 4295469 w 9044680"/>
              <a:gd name="connsiteY18" fmla="*/ 11510025 h 11824414"/>
              <a:gd name="connsiteX19" fmla="*/ 4057314 w 9044680"/>
              <a:gd name="connsiteY19" fmla="*/ 10423953 h 11824414"/>
              <a:gd name="connsiteX20" fmla="*/ 4152576 w 9044680"/>
              <a:gd name="connsiteY20" fmla="*/ 9880914 h 11824414"/>
              <a:gd name="connsiteX21" fmla="*/ 4657463 w 9044680"/>
              <a:gd name="connsiteY21" fmla="*/ 9414091 h 11824414"/>
              <a:gd name="connsiteX22" fmla="*/ 4947623 w 9044680"/>
              <a:gd name="connsiteY22" fmla="*/ 9296149 h 11824414"/>
              <a:gd name="connsiteX23" fmla="*/ 4531604 w 9044680"/>
              <a:gd name="connsiteY23" fmla="*/ 8876986 h 11824414"/>
              <a:gd name="connsiteX24" fmla="*/ 4734766 w 9044680"/>
              <a:gd name="connsiteY24" fmla="*/ 8279969 h 11824414"/>
              <a:gd name="connsiteX25" fmla="*/ 5376156 w 9044680"/>
              <a:gd name="connsiteY25" fmla="*/ 7895744 h 11824414"/>
              <a:gd name="connsiteX26" fmla="*/ 5322142 w 9044680"/>
              <a:gd name="connsiteY26" fmla="*/ 7543315 h 11824414"/>
              <a:gd name="connsiteX27" fmla="*/ 5779386 w 9044680"/>
              <a:gd name="connsiteY27" fmla="*/ 7467129 h 11824414"/>
              <a:gd name="connsiteX28" fmla="*/ 6255624 w 9044680"/>
              <a:gd name="connsiteY28" fmla="*/ 7047962 h 11824414"/>
              <a:gd name="connsiteX29" fmla="*/ 6588984 w 9044680"/>
              <a:gd name="connsiteY29" fmla="*/ 6790697 h 11824414"/>
              <a:gd name="connsiteX30" fmla="*/ 7322452 w 9044680"/>
              <a:gd name="connsiteY30" fmla="*/ 6847805 h 11824414"/>
              <a:gd name="connsiteX31" fmla="*/ 8827535 w 9044680"/>
              <a:gd name="connsiteY31" fmla="*/ 5247276 h 11824414"/>
              <a:gd name="connsiteX32" fmla="*/ 9044680 w 9044680"/>
              <a:gd name="connsiteY32" fmla="*/ 5193856 h 11824414"/>
              <a:gd name="connsiteX33" fmla="*/ 8251445 w 9044680"/>
              <a:gd name="connsiteY33" fmla="*/ 4959283 h 11824414"/>
              <a:gd name="connsiteX34" fmla="*/ 7657013 w 9044680"/>
              <a:gd name="connsiteY34" fmla="*/ 4166639 h 11824414"/>
              <a:gd name="connsiteX35" fmla="*/ 7260725 w 9044680"/>
              <a:gd name="connsiteY35" fmla="*/ 3023403 h 11824414"/>
              <a:gd name="connsiteX36" fmla="*/ 6894920 w 9044680"/>
              <a:gd name="connsiteY36" fmla="*/ 2505136 h 11824414"/>
              <a:gd name="connsiteX37" fmla="*/ 7010424 w 9044680"/>
              <a:gd name="connsiteY37" fmla="*/ 1898588 h 11824414"/>
              <a:gd name="connsiteX38" fmla="*/ 6606357 w 9044680"/>
              <a:gd name="connsiteY38" fmla="*/ 0 h 11824414"/>
              <a:gd name="connsiteX39" fmla="*/ 6455875 w 9044680"/>
              <a:gd name="connsiteY39" fmla="*/ 1408021 h 11824414"/>
              <a:gd name="connsiteX40" fmla="*/ 6271720 w 9044680"/>
              <a:gd name="connsiteY40" fmla="*/ 2351118 h 11824414"/>
              <a:gd name="connsiteX41" fmla="*/ 6020903 w 9044680"/>
              <a:gd name="connsiteY41" fmla="*/ 2887775 h 11824414"/>
              <a:gd name="connsiteX42" fmla="*/ 4712694 w 9044680"/>
              <a:gd name="connsiteY42" fmla="*/ 3799155 h 11824414"/>
              <a:gd name="connsiteX43" fmla="*/ 4318976 w 9044680"/>
              <a:gd name="connsiteY43" fmla="*/ 4491398 h 11824414"/>
              <a:gd name="connsiteX44" fmla="*/ 4369840 w 9044680"/>
              <a:gd name="connsiteY44" fmla="*/ 5342464 h 11824414"/>
              <a:gd name="connsiteX0" fmla="*/ 4369840 w 9044680"/>
              <a:gd name="connsiteY0" fmla="*/ 5342464 h 11824414"/>
              <a:gd name="connsiteX1" fmla="*/ 4001682 w 9044680"/>
              <a:gd name="connsiteY1" fmla="*/ 5348838 h 11824414"/>
              <a:gd name="connsiteX2" fmla="*/ 3372917 w 9044680"/>
              <a:gd name="connsiteY2" fmla="*/ 6149057 h 11824414"/>
              <a:gd name="connsiteX3" fmla="*/ 2939654 w 9044680"/>
              <a:gd name="connsiteY3" fmla="*/ 6670327 h 11824414"/>
              <a:gd name="connsiteX4" fmla="*/ 1371153 w 9044680"/>
              <a:gd name="connsiteY4" fmla="*/ 6536869 h 11824414"/>
              <a:gd name="connsiteX5" fmla="*/ 488103 w 9044680"/>
              <a:gd name="connsiteY5" fmla="*/ 6510891 h 11824414"/>
              <a:gd name="connsiteX6" fmla="*/ 5858 w 9044680"/>
              <a:gd name="connsiteY6" fmla="*/ 7762728 h 11824414"/>
              <a:gd name="connsiteX7" fmla="*/ 373806 w 9044680"/>
              <a:gd name="connsiteY7" fmla="*/ 8251363 h 11824414"/>
              <a:gd name="connsiteX8" fmla="*/ 577003 w 9044680"/>
              <a:gd name="connsiteY8" fmla="*/ 8937389 h 11824414"/>
              <a:gd name="connsiteX9" fmla="*/ 82020 w 9044680"/>
              <a:gd name="connsiteY9" fmla="*/ 10068469 h 11824414"/>
              <a:gd name="connsiteX10" fmla="*/ 513503 w 9044680"/>
              <a:gd name="connsiteY10" fmla="*/ 9979131 h 11824414"/>
              <a:gd name="connsiteX11" fmla="*/ 1948933 w 9044680"/>
              <a:gd name="connsiteY11" fmla="*/ 9356932 h 11824414"/>
              <a:gd name="connsiteX12" fmla="*/ 2425241 w 9044680"/>
              <a:gd name="connsiteY12" fmla="*/ 9604633 h 11824414"/>
              <a:gd name="connsiteX13" fmla="*/ 2501450 w 9044680"/>
              <a:gd name="connsiteY13" fmla="*/ 10252467 h 11824414"/>
              <a:gd name="connsiteX14" fmla="*/ 2750367 w 9044680"/>
              <a:gd name="connsiteY14" fmla="*/ 10280523 h 11824414"/>
              <a:gd name="connsiteX15" fmla="*/ 2912302 w 9044680"/>
              <a:gd name="connsiteY15" fmla="*/ 10467920 h 11824414"/>
              <a:gd name="connsiteX16" fmla="*/ 2942754 w 9044680"/>
              <a:gd name="connsiteY16" fmla="*/ 10795501 h 11824414"/>
              <a:gd name="connsiteX17" fmla="*/ 3247591 w 9044680"/>
              <a:gd name="connsiteY17" fmla="*/ 10900299 h 11824414"/>
              <a:gd name="connsiteX18" fmla="*/ 3457167 w 9044680"/>
              <a:gd name="connsiteY18" fmla="*/ 11824414 h 11824414"/>
              <a:gd name="connsiteX19" fmla="*/ 4295469 w 9044680"/>
              <a:gd name="connsiteY19" fmla="*/ 11510025 h 11824414"/>
              <a:gd name="connsiteX20" fmla="*/ 4057314 w 9044680"/>
              <a:gd name="connsiteY20" fmla="*/ 10423953 h 11824414"/>
              <a:gd name="connsiteX21" fmla="*/ 4152576 w 9044680"/>
              <a:gd name="connsiteY21" fmla="*/ 9880914 h 11824414"/>
              <a:gd name="connsiteX22" fmla="*/ 4657463 w 9044680"/>
              <a:gd name="connsiteY22" fmla="*/ 9414091 h 11824414"/>
              <a:gd name="connsiteX23" fmla="*/ 4947623 w 9044680"/>
              <a:gd name="connsiteY23" fmla="*/ 9296149 h 11824414"/>
              <a:gd name="connsiteX24" fmla="*/ 4531604 w 9044680"/>
              <a:gd name="connsiteY24" fmla="*/ 8876986 h 11824414"/>
              <a:gd name="connsiteX25" fmla="*/ 4734766 w 9044680"/>
              <a:gd name="connsiteY25" fmla="*/ 8279969 h 11824414"/>
              <a:gd name="connsiteX26" fmla="*/ 5376156 w 9044680"/>
              <a:gd name="connsiteY26" fmla="*/ 7895744 h 11824414"/>
              <a:gd name="connsiteX27" fmla="*/ 5322142 w 9044680"/>
              <a:gd name="connsiteY27" fmla="*/ 7543315 h 11824414"/>
              <a:gd name="connsiteX28" fmla="*/ 5779386 w 9044680"/>
              <a:gd name="connsiteY28" fmla="*/ 7467129 h 11824414"/>
              <a:gd name="connsiteX29" fmla="*/ 6255624 w 9044680"/>
              <a:gd name="connsiteY29" fmla="*/ 7047962 h 11824414"/>
              <a:gd name="connsiteX30" fmla="*/ 6588984 w 9044680"/>
              <a:gd name="connsiteY30" fmla="*/ 6790697 h 11824414"/>
              <a:gd name="connsiteX31" fmla="*/ 7322452 w 9044680"/>
              <a:gd name="connsiteY31" fmla="*/ 6847805 h 11824414"/>
              <a:gd name="connsiteX32" fmla="*/ 8827535 w 9044680"/>
              <a:gd name="connsiteY32" fmla="*/ 5247276 h 11824414"/>
              <a:gd name="connsiteX33" fmla="*/ 9044680 w 9044680"/>
              <a:gd name="connsiteY33" fmla="*/ 5193856 h 11824414"/>
              <a:gd name="connsiteX34" fmla="*/ 8251445 w 9044680"/>
              <a:gd name="connsiteY34" fmla="*/ 4959283 h 11824414"/>
              <a:gd name="connsiteX35" fmla="*/ 7657013 w 9044680"/>
              <a:gd name="connsiteY35" fmla="*/ 4166639 h 11824414"/>
              <a:gd name="connsiteX36" fmla="*/ 7260725 w 9044680"/>
              <a:gd name="connsiteY36" fmla="*/ 3023403 h 11824414"/>
              <a:gd name="connsiteX37" fmla="*/ 6894920 w 9044680"/>
              <a:gd name="connsiteY37" fmla="*/ 2505136 h 11824414"/>
              <a:gd name="connsiteX38" fmla="*/ 7010424 w 9044680"/>
              <a:gd name="connsiteY38" fmla="*/ 1898588 h 11824414"/>
              <a:gd name="connsiteX39" fmla="*/ 6606357 w 9044680"/>
              <a:gd name="connsiteY39" fmla="*/ 0 h 11824414"/>
              <a:gd name="connsiteX40" fmla="*/ 6455875 w 9044680"/>
              <a:gd name="connsiteY40" fmla="*/ 1408021 h 11824414"/>
              <a:gd name="connsiteX41" fmla="*/ 6271720 w 9044680"/>
              <a:gd name="connsiteY41" fmla="*/ 2351118 h 11824414"/>
              <a:gd name="connsiteX42" fmla="*/ 6020903 w 9044680"/>
              <a:gd name="connsiteY42" fmla="*/ 2887775 h 11824414"/>
              <a:gd name="connsiteX43" fmla="*/ 4712694 w 9044680"/>
              <a:gd name="connsiteY43" fmla="*/ 3799155 h 11824414"/>
              <a:gd name="connsiteX44" fmla="*/ 4318976 w 9044680"/>
              <a:gd name="connsiteY44" fmla="*/ 4491398 h 11824414"/>
              <a:gd name="connsiteX45" fmla="*/ 4369840 w 9044680"/>
              <a:gd name="connsiteY45" fmla="*/ 5342464 h 11824414"/>
              <a:gd name="connsiteX0" fmla="*/ 4446556 w 9121396"/>
              <a:gd name="connsiteY0" fmla="*/ 5342464 h 11824414"/>
              <a:gd name="connsiteX1" fmla="*/ 4078398 w 9121396"/>
              <a:gd name="connsiteY1" fmla="*/ 5348838 h 11824414"/>
              <a:gd name="connsiteX2" fmla="*/ 3449633 w 9121396"/>
              <a:gd name="connsiteY2" fmla="*/ 6149057 h 11824414"/>
              <a:gd name="connsiteX3" fmla="*/ 3016370 w 9121396"/>
              <a:gd name="connsiteY3" fmla="*/ 6670327 h 11824414"/>
              <a:gd name="connsiteX4" fmla="*/ 1447869 w 9121396"/>
              <a:gd name="connsiteY4" fmla="*/ 6536869 h 11824414"/>
              <a:gd name="connsiteX5" fmla="*/ 564819 w 9121396"/>
              <a:gd name="connsiteY5" fmla="*/ 6510891 h 11824414"/>
              <a:gd name="connsiteX6" fmla="*/ 82574 w 9121396"/>
              <a:gd name="connsiteY6" fmla="*/ 7762728 h 11824414"/>
              <a:gd name="connsiteX7" fmla="*/ 450522 w 9121396"/>
              <a:gd name="connsiteY7" fmla="*/ 8251363 h 11824414"/>
              <a:gd name="connsiteX8" fmla="*/ 653719 w 9121396"/>
              <a:gd name="connsiteY8" fmla="*/ 8937389 h 11824414"/>
              <a:gd name="connsiteX9" fmla="*/ 158736 w 9121396"/>
              <a:gd name="connsiteY9" fmla="*/ 10068469 h 11824414"/>
              <a:gd name="connsiteX10" fmla="*/ 158422 w 9121396"/>
              <a:gd name="connsiteY10" fmla="*/ 10766790 h 11824414"/>
              <a:gd name="connsiteX11" fmla="*/ 2025649 w 9121396"/>
              <a:gd name="connsiteY11" fmla="*/ 9356932 h 11824414"/>
              <a:gd name="connsiteX12" fmla="*/ 2501957 w 9121396"/>
              <a:gd name="connsiteY12" fmla="*/ 9604633 h 11824414"/>
              <a:gd name="connsiteX13" fmla="*/ 2578166 w 9121396"/>
              <a:gd name="connsiteY13" fmla="*/ 10252467 h 11824414"/>
              <a:gd name="connsiteX14" fmla="*/ 2827083 w 9121396"/>
              <a:gd name="connsiteY14" fmla="*/ 10280523 h 11824414"/>
              <a:gd name="connsiteX15" fmla="*/ 2989018 w 9121396"/>
              <a:gd name="connsiteY15" fmla="*/ 10467920 h 11824414"/>
              <a:gd name="connsiteX16" fmla="*/ 3019470 w 9121396"/>
              <a:gd name="connsiteY16" fmla="*/ 10795501 h 11824414"/>
              <a:gd name="connsiteX17" fmla="*/ 3324307 w 9121396"/>
              <a:gd name="connsiteY17" fmla="*/ 10900299 h 11824414"/>
              <a:gd name="connsiteX18" fmla="*/ 3533883 w 9121396"/>
              <a:gd name="connsiteY18" fmla="*/ 11824414 h 11824414"/>
              <a:gd name="connsiteX19" fmla="*/ 4372185 w 9121396"/>
              <a:gd name="connsiteY19" fmla="*/ 11510025 h 11824414"/>
              <a:gd name="connsiteX20" fmla="*/ 4134030 w 9121396"/>
              <a:gd name="connsiteY20" fmla="*/ 10423953 h 11824414"/>
              <a:gd name="connsiteX21" fmla="*/ 4229292 w 9121396"/>
              <a:gd name="connsiteY21" fmla="*/ 9880914 h 11824414"/>
              <a:gd name="connsiteX22" fmla="*/ 4734179 w 9121396"/>
              <a:gd name="connsiteY22" fmla="*/ 9414091 h 11824414"/>
              <a:gd name="connsiteX23" fmla="*/ 5024339 w 9121396"/>
              <a:gd name="connsiteY23" fmla="*/ 9296149 h 11824414"/>
              <a:gd name="connsiteX24" fmla="*/ 4608320 w 9121396"/>
              <a:gd name="connsiteY24" fmla="*/ 8876986 h 11824414"/>
              <a:gd name="connsiteX25" fmla="*/ 4811482 w 9121396"/>
              <a:gd name="connsiteY25" fmla="*/ 8279969 h 11824414"/>
              <a:gd name="connsiteX26" fmla="*/ 5452872 w 9121396"/>
              <a:gd name="connsiteY26" fmla="*/ 7895744 h 11824414"/>
              <a:gd name="connsiteX27" fmla="*/ 5398858 w 9121396"/>
              <a:gd name="connsiteY27" fmla="*/ 7543315 h 11824414"/>
              <a:gd name="connsiteX28" fmla="*/ 5856102 w 9121396"/>
              <a:gd name="connsiteY28" fmla="*/ 7467129 h 11824414"/>
              <a:gd name="connsiteX29" fmla="*/ 6332340 w 9121396"/>
              <a:gd name="connsiteY29" fmla="*/ 7047962 h 11824414"/>
              <a:gd name="connsiteX30" fmla="*/ 6665700 w 9121396"/>
              <a:gd name="connsiteY30" fmla="*/ 6790697 h 11824414"/>
              <a:gd name="connsiteX31" fmla="*/ 7399168 w 9121396"/>
              <a:gd name="connsiteY31" fmla="*/ 6847805 h 11824414"/>
              <a:gd name="connsiteX32" fmla="*/ 8904251 w 9121396"/>
              <a:gd name="connsiteY32" fmla="*/ 5247276 h 11824414"/>
              <a:gd name="connsiteX33" fmla="*/ 9121396 w 9121396"/>
              <a:gd name="connsiteY33" fmla="*/ 5193856 h 11824414"/>
              <a:gd name="connsiteX34" fmla="*/ 8328161 w 9121396"/>
              <a:gd name="connsiteY34" fmla="*/ 4959283 h 11824414"/>
              <a:gd name="connsiteX35" fmla="*/ 7733729 w 9121396"/>
              <a:gd name="connsiteY35" fmla="*/ 4166639 h 11824414"/>
              <a:gd name="connsiteX36" fmla="*/ 7337441 w 9121396"/>
              <a:gd name="connsiteY36" fmla="*/ 3023403 h 11824414"/>
              <a:gd name="connsiteX37" fmla="*/ 6971636 w 9121396"/>
              <a:gd name="connsiteY37" fmla="*/ 2505136 h 11824414"/>
              <a:gd name="connsiteX38" fmla="*/ 7087140 w 9121396"/>
              <a:gd name="connsiteY38" fmla="*/ 1898588 h 11824414"/>
              <a:gd name="connsiteX39" fmla="*/ 6683073 w 9121396"/>
              <a:gd name="connsiteY39" fmla="*/ 0 h 11824414"/>
              <a:gd name="connsiteX40" fmla="*/ 6532591 w 9121396"/>
              <a:gd name="connsiteY40" fmla="*/ 1408021 h 11824414"/>
              <a:gd name="connsiteX41" fmla="*/ 6348436 w 9121396"/>
              <a:gd name="connsiteY41" fmla="*/ 2351118 h 11824414"/>
              <a:gd name="connsiteX42" fmla="*/ 6097619 w 9121396"/>
              <a:gd name="connsiteY42" fmla="*/ 2887775 h 11824414"/>
              <a:gd name="connsiteX43" fmla="*/ 4789410 w 9121396"/>
              <a:gd name="connsiteY43" fmla="*/ 3799155 h 11824414"/>
              <a:gd name="connsiteX44" fmla="*/ 4395692 w 9121396"/>
              <a:gd name="connsiteY44" fmla="*/ 4491398 h 11824414"/>
              <a:gd name="connsiteX45" fmla="*/ 4446556 w 9121396"/>
              <a:gd name="connsiteY45" fmla="*/ 5342464 h 11824414"/>
              <a:gd name="connsiteX0" fmla="*/ 4490852 w 9165692"/>
              <a:gd name="connsiteY0" fmla="*/ 5342464 h 11824414"/>
              <a:gd name="connsiteX1" fmla="*/ 4122694 w 9165692"/>
              <a:gd name="connsiteY1" fmla="*/ 5348838 h 11824414"/>
              <a:gd name="connsiteX2" fmla="*/ 3493929 w 9165692"/>
              <a:gd name="connsiteY2" fmla="*/ 6149057 h 11824414"/>
              <a:gd name="connsiteX3" fmla="*/ 3060666 w 9165692"/>
              <a:gd name="connsiteY3" fmla="*/ 6670327 h 11824414"/>
              <a:gd name="connsiteX4" fmla="*/ 1492165 w 9165692"/>
              <a:gd name="connsiteY4" fmla="*/ 6536869 h 11824414"/>
              <a:gd name="connsiteX5" fmla="*/ 609115 w 9165692"/>
              <a:gd name="connsiteY5" fmla="*/ 6510891 h 11824414"/>
              <a:gd name="connsiteX6" fmla="*/ 126870 w 9165692"/>
              <a:gd name="connsiteY6" fmla="*/ 7762728 h 11824414"/>
              <a:gd name="connsiteX7" fmla="*/ 494818 w 9165692"/>
              <a:gd name="connsiteY7" fmla="*/ 8251363 h 11824414"/>
              <a:gd name="connsiteX8" fmla="*/ 698015 w 9165692"/>
              <a:gd name="connsiteY8" fmla="*/ 8937389 h 11824414"/>
              <a:gd name="connsiteX9" fmla="*/ 203032 w 9165692"/>
              <a:gd name="connsiteY9" fmla="*/ 10068469 h 11824414"/>
              <a:gd name="connsiteX10" fmla="*/ 50318 w 9165692"/>
              <a:gd name="connsiteY10" fmla="*/ 10703269 h 11824414"/>
              <a:gd name="connsiteX11" fmla="*/ 202718 w 9165692"/>
              <a:gd name="connsiteY11" fmla="*/ 10766790 h 11824414"/>
              <a:gd name="connsiteX12" fmla="*/ 2069945 w 9165692"/>
              <a:gd name="connsiteY12" fmla="*/ 9356932 h 11824414"/>
              <a:gd name="connsiteX13" fmla="*/ 2546253 w 9165692"/>
              <a:gd name="connsiteY13" fmla="*/ 9604633 h 11824414"/>
              <a:gd name="connsiteX14" fmla="*/ 2622462 w 9165692"/>
              <a:gd name="connsiteY14" fmla="*/ 10252467 h 11824414"/>
              <a:gd name="connsiteX15" fmla="*/ 2871379 w 9165692"/>
              <a:gd name="connsiteY15" fmla="*/ 10280523 h 11824414"/>
              <a:gd name="connsiteX16" fmla="*/ 3033314 w 9165692"/>
              <a:gd name="connsiteY16" fmla="*/ 10467920 h 11824414"/>
              <a:gd name="connsiteX17" fmla="*/ 3063766 w 9165692"/>
              <a:gd name="connsiteY17" fmla="*/ 10795501 h 11824414"/>
              <a:gd name="connsiteX18" fmla="*/ 3368603 w 9165692"/>
              <a:gd name="connsiteY18" fmla="*/ 10900299 h 11824414"/>
              <a:gd name="connsiteX19" fmla="*/ 3578179 w 9165692"/>
              <a:gd name="connsiteY19" fmla="*/ 11824414 h 11824414"/>
              <a:gd name="connsiteX20" fmla="*/ 4416481 w 9165692"/>
              <a:gd name="connsiteY20" fmla="*/ 11510025 h 11824414"/>
              <a:gd name="connsiteX21" fmla="*/ 4178326 w 9165692"/>
              <a:gd name="connsiteY21" fmla="*/ 10423953 h 11824414"/>
              <a:gd name="connsiteX22" fmla="*/ 4273588 w 9165692"/>
              <a:gd name="connsiteY22" fmla="*/ 9880914 h 11824414"/>
              <a:gd name="connsiteX23" fmla="*/ 4778475 w 9165692"/>
              <a:gd name="connsiteY23" fmla="*/ 9414091 h 11824414"/>
              <a:gd name="connsiteX24" fmla="*/ 5068635 w 9165692"/>
              <a:gd name="connsiteY24" fmla="*/ 9296149 h 11824414"/>
              <a:gd name="connsiteX25" fmla="*/ 4652616 w 9165692"/>
              <a:gd name="connsiteY25" fmla="*/ 8876986 h 11824414"/>
              <a:gd name="connsiteX26" fmla="*/ 4855778 w 9165692"/>
              <a:gd name="connsiteY26" fmla="*/ 8279969 h 11824414"/>
              <a:gd name="connsiteX27" fmla="*/ 5497168 w 9165692"/>
              <a:gd name="connsiteY27" fmla="*/ 7895744 h 11824414"/>
              <a:gd name="connsiteX28" fmla="*/ 5443154 w 9165692"/>
              <a:gd name="connsiteY28" fmla="*/ 7543315 h 11824414"/>
              <a:gd name="connsiteX29" fmla="*/ 5900398 w 9165692"/>
              <a:gd name="connsiteY29" fmla="*/ 7467129 h 11824414"/>
              <a:gd name="connsiteX30" fmla="*/ 6376636 w 9165692"/>
              <a:gd name="connsiteY30" fmla="*/ 7047962 h 11824414"/>
              <a:gd name="connsiteX31" fmla="*/ 6709996 w 9165692"/>
              <a:gd name="connsiteY31" fmla="*/ 6790697 h 11824414"/>
              <a:gd name="connsiteX32" fmla="*/ 7443464 w 9165692"/>
              <a:gd name="connsiteY32" fmla="*/ 6847805 h 11824414"/>
              <a:gd name="connsiteX33" fmla="*/ 8948547 w 9165692"/>
              <a:gd name="connsiteY33" fmla="*/ 5247276 h 11824414"/>
              <a:gd name="connsiteX34" fmla="*/ 9165692 w 9165692"/>
              <a:gd name="connsiteY34" fmla="*/ 5193856 h 11824414"/>
              <a:gd name="connsiteX35" fmla="*/ 8372457 w 9165692"/>
              <a:gd name="connsiteY35" fmla="*/ 4959283 h 11824414"/>
              <a:gd name="connsiteX36" fmla="*/ 7778025 w 9165692"/>
              <a:gd name="connsiteY36" fmla="*/ 4166639 h 11824414"/>
              <a:gd name="connsiteX37" fmla="*/ 7381737 w 9165692"/>
              <a:gd name="connsiteY37" fmla="*/ 3023403 h 11824414"/>
              <a:gd name="connsiteX38" fmla="*/ 7015932 w 9165692"/>
              <a:gd name="connsiteY38" fmla="*/ 2505136 h 11824414"/>
              <a:gd name="connsiteX39" fmla="*/ 7131436 w 9165692"/>
              <a:gd name="connsiteY39" fmla="*/ 1898588 h 11824414"/>
              <a:gd name="connsiteX40" fmla="*/ 6727369 w 9165692"/>
              <a:gd name="connsiteY40" fmla="*/ 0 h 11824414"/>
              <a:gd name="connsiteX41" fmla="*/ 6576887 w 9165692"/>
              <a:gd name="connsiteY41" fmla="*/ 1408021 h 11824414"/>
              <a:gd name="connsiteX42" fmla="*/ 6392732 w 9165692"/>
              <a:gd name="connsiteY42" fmla="*/ 2351118 h 11824414"/>
              <a:gd name="connsiteX43" fmla="*/ 6141915 w 9165692"/>
              <a:gd name="connsiteY43" fmla="*/ 2887775 h 11824414"/>
              <a:gd name="connsiteX44" fmla="*/ 4833706 w 9165692"/>
              <a:gd name="connsiteY44" fmla="*/ 3799155 h 11824414"/>
              <a:gd name="connsiteX45" fmla="*/ 4439988 w 9165692"/>
              <a:gd name="connsiteY45" fmla="*/ 4491398 h 11824414"/>
              <a:gd name="connsiteX46" fmla="*/ 4490852 w 9165692"/>
              <a:gd name="connsiteY46" fmla="*/ 5342464 h 11824414"/>
              <a:gd name="connsiteX0" fmla="*/ 4460428 w 9135268"/>
              <a:gd name="connsiteY0" fmla="*/ 5342464 h 11824414"/>
              <a:gd name="connsiteX1" fmla="*/ 4092270 w 9135268"/>
              <a:gd name="connsiteY1" fmla="*/ 5348838 h 11824414"/>
              <a:gd name="connsiteX2" fmla="*/ 3463505 w 9135268"/>
              <a:gd name="connsiteY2" fmla="*/ 6149057 h 11824414"/>
              <a:gd name="connsiteX3" fmla="*/ 3030242 w 9135268"/>
              <a:gd name="connsiteY3" fmla="*/ 6670327 h 11824414"/>
              <a:gd name="connsiteX4" fmla="*/ 1461741 w 9135268"/>
              <a:gd name="connsiteY4" fmla="*/ 6536869 h 11824414"/>
              <a:gd name="connsiteX5" fmla="*/ 578691 w 9135268"/>
              <a:gd name="connsiteY5" fmla="*/ 6510891 h 11824414"/>
              <a:gd name="connsiteX6" fmla="*/ 96446 w 9135268"/>
              <a:gd name="connsiteY6" fmla="*/ 7762728 h 11824414"/>
              <a:gd name="connsiteX7" fmla="*/ 464394 w 9135268"/>
              <a:gd name="connsiteY7" fmla="*/ 8251363 h 11824414"/>
              <a:gd name="connsiteX8" fmla="*/ 667591 w 9135268"/>
              <a:gd name="connsiteY8" fmla="*/ 8937389 h 11824414"/>
              <a:gd name="connsiteX9" fmla="*/ 172608 w 9135268"/>
              <a:gd name="connsiteY9" fmla="*/ 10068469 h 11824414"/>
              <a:gd name="connsiteX10" fmla="*/ 96093 w 9135268"/>
              <a:gd name="connsiteY10" fmla="*/ 10804903 h 11824414"/>
              <a:gd name="connsiteX11" fmla="*/ 172294 w 9135268"/>
              <a:gd name="connsiteY11" fmla="*/ 10766790 h 11824414"/>
              <a:gd name="connsiteX12" fmla="*/ 2039521 w 9135268"/>
              <a:gd name="connsiteY12" fmla="*/ 9356932 h 11824414"/>
              <a:gd name="connsiteX13" fmla="*/ 2515829 w 9135268"/>
              <a:gd name="connsiteY13" fmla="*/ 9604633 h 11824414"/>
              <a:gd name="connsiteX14" fmla="*/ 2592038 w 9135268"/>
              <a:gd name="connsiteY14" fmla="*/ 10252467 h 11824414"/>
              <a:gd name="connsiteX15" fmla="*/ 2840955 w 9135268"/>
              <a:gd name="connsiteY15" fmla="*/ 10280523 h 11824414"/>
              <a:gd name="connsiteX16" fmla="*/ 3002890 w 9135268"/>
              <a:gd name="connsiteY16" fmla="*/ 10467920 h 11824414"/>
              <a:gd name="connsiteX17" fmla="*/ 3033342 w 9135268"/>
              <a:gd name="connsiteY17" fmla="*/ 10795501 h 11824414"/>
              <a:gd name="connsiteX18" fmla="*/ 3338179 w 9135268"/>
              <a:gd name="connsiteY18" fmla="*/ 10900299 h 11824414"/>
              <a:gd name="connsiteX19" fmla="*/ 3547755 w 9135268"/>
              <a:gd name="connsiteY19" fmla="*/ 11824414 h 11824414"/>
              <a:gd name="connsiteX20" fmla="*/ 4386057 w 9135268"/>
              <a:gd name="connsiteY20" fmla="*/ 11510025 h 11824414"/>
              <a:gd name="connsiteX21" fmla="*/ 4147902 w 9135268"/>
              <a:gd name="connsiteY21" fmla="*/ 10423953 h 11824414"/>
              <a:gd name="connsiteX22" fmla="*/ 4243164 w 9135268"/>
              <a:gd name="connsiteY22" fmla="*/ 9880914 h 11824414"/>
              <a:gd name="connsiteX23" fmla="*/ 4748051 w 9135268"/>
              <a:gd name="connsiteY23" fmla="*/ 9414091 h 11824414"/>
              <a:gd name="connsiteX24" fmla="*/ 5038211 w 9135268"/>
              <a:gd name="connsiteY24" fmla="*/ 9296149 h 11824414"/>
              <a:gd name="connsiteX25" fmla="*/ 4622192 w 9135268"/>
              <a:gd name="connsiteY25" fmla="*/ 8876986 h 11824414"/>
              <a:gd name="connsiteX26" fmla="*/ 4825354 w 9135268"/>
              <a:gd name="connsiteY26" fmla="*/ 8279969 h 11824414"/>
              <a:gd name="connsiteX27" fmla="*/ 5466744 w 9135268"/>
              <a:gd name="connsiteY27" fmla="*/ 7895744 h 11824414"/>
              <a:gd name="connsiteX28" fmla="*/ 5412730 w 9135268"/>
              <a:gd name="connsiteY28" fmla="*/ 7543315 h 11824414"/>
              <a:gd name="connsiteX29" fmla="*/ 5869974 w 9135268"/>
              <a:gd name="connsiteY29" fmla="*/ 7467129 h 11824414"/>
              <a:gd name="connsiteX30" fmla="*/ 6346212 w 9135268"/>
              <a:gd name="connsiteY30" fmla="*/ 7047962 h 11824414"/>
              <a:gd name="connsiteX31" fmla="*/ 6679572 w 9135268"/>
              <a:gd name="connsiteY31" fmla="*/ 6790697 h 11824414"/>
              <a:gd name="connsiteX32" fmla="*/ 7413040 w 9135268"/>
              <a:gd name="connsiteY32" fmla="*/ 6847805 h 11824414"/>
              <a:gd name="connsiteX33" fmla="*/ 8918123 w 9135268"/>
              <a:gd name="connsiteY33" fmla="*/ 5247276 h 11824414"/>
              <a:gd name="connsiteX34" fmla="*/ 9135268 w 9135268"/>
              <a:gd name="connsiteY34" fmla="*/ 5193856 h 11824414"/>
              <a:gd name="connsiteX35" fmla="*/ 8342033 w 9135268"/>
              <a:gd name="connsiteY35" fmla="*/ 4959283 h 11824414"/>
              <a:gd name="connsiteX36" fmla="*/ 7747601 w 9135268"/>
              <a:gd name="connsiteY36" fmla="*/ 4166639 h 11824414"/>
              <a:gd name="connsiteX37" fmla="*/ 7351313 w 9135268"/>
              <a:gd name="connsiteY37" fmla="*/ 3023403 h 11824414"/>
              <a:gd name="connsiteX38" fmla="*/ 6985508 w 9135268"/>
              <a:gd name="connsiteY38" fmla="*/ 2505136 h 11824414"/>
              <a:gd name="connsiteX39" fmla="*/ 7101012 w 9135268"/>
              <a:gd name="connsiteY39" fmla="*/ 1898588 h 11824414"/>
              <a:gd name="connsiteX40" fmla="*/ 6696945 w 9135268"/>
              <a:gd name="connsiteY40" fmla="*/ 0 h 11824414"/>
              <a:gd name="connsiteX41" fmla="*/ 6546463 w 9135268"/>
              <a:gd name="connsiteY41" fmla="*/ 1408021 h 11824414"/>
              <a:gd name="connsiteX42" fmla="*/ 6362308 w 9135268"/>
              <a:gd name="connsiteY42" fmla="*/ 2351118 h 11824414"/>
              <a:gd name="connsiteX43" fmla="*/ 6111491 w 9135268"/>
              <a:gd name="connsiteY43" fmla="*/ 2887775 h 11824414"/>
              <a:gd name="connsiteX44" fmla="*/ 4803282 w 9135268"/>
              <a:gd name="connsiteY44" fmla="*/ 3799155 h 11824414"/>
              <a:gd name="connsiteX45" fmla="*/ 4409564 w 9135268"/>
              <a:gd name="connsiteY45" fmla="*/ 4491398 h 11824414"/>
              <a:gd name="connsiteX46" fmla="*/ 4460428 w 9135268"/>
              <a:gd name="connsiteY46" fmla="*/ 5342464 h 11824414"/>
              <a:gd name="connsiteX0" fmla="*/ 4503966 w 9178806"/>
              <a:gd name="connsiteY0" fmla="*/ 5342464 h 11824414"/>
              <a:gd name="connsiteX1" fmla="*/ 4135808 w 9178806"/>
              <a:gd name="connsiteY1" fmla="*/ 5348838 h 11824414"/>
              <a:gd name="connsiteX2" fmla="*/ 3507043 w 9178806"/>
              <a:gd name="connsiteY2" fmla="*/ 6149057 h 11824414"/>
              <a:gd name="connsiteX3" fmla="*/ 3073780 w 9178806"/>
              <a:gd name="connsiteY3" fmla="*/ 6670327 h 11824414"/>
              <a:gd name="connsiteX4" fmla="*/ 1505279 w 9178806"/>
              <a:gd name="connsiteY4" fmla="*/ 6536869 h 11824414"/>
              <a:gd name="connsiteX5" fmla="*/ 622229 w 9178806"/>
              <a:gd name="connsiteY5" fmla="*/ 6510891 h 11824414"/>
              <a:gd name="connsiteX6" fmla="*/ 139984 w 9178806"/>
              <a:gd name="connsiteY6" fmla="*/ 7762728 h 11824414"/>
              <a:gd name="connsiteX7" fmla="*/ 507932 w 9178806"/>
              <a:gd name="connsiteY7" fmla="*/ 8251363 h 11824414"/>
              <a:gd name="connsiteX8" fmla="*/ 711129 w 9178806"/>
              <a:gd name="connsiteY8" fmla="*/ 8937389 h 11824414"/>
              <a:gd name="connsiteX9" fmla="*/ 216146 w 9178806"/>
              <a:gd name="connsiteY9" fmla="*/ 10068469 h 11824414"/>
              <a:gd name="connsiteX10" fmla="*/ 139631 w 9178806"/>
              <a:gd name="connsiteY10" fmla="*/ 10804903 h 11824414"/>
              <a:gd name="connsiteX11" fmla="*/ 2083059 w 9178806"/>
              <a:gd name="connsiteY11" fmla="*/ 9356932 h 11824414"/>
              <a:gd name="connsiteX12" fmla="*/ 2559367 w 9178806"/>
              <a:gd name="connsiteY12" fmla="*/ 9604633 h 11824414"/>
              <a:gd name="connsiteX13" fmla="*/ 2635576 w 9178806"/>
              <a:gd name="connsiteY13" fmla="*/ 10252467 h 11824414"/>
              <a:gd name="connsiteX14" fmla="*/ 2884493 w 9178806"/>
              <a:gd name="connsiteY14" fmla="*/ 10280523 h 11824414"/>
              <a:gd name="connsiteX15" fmla="*/ 3046428 w 9178806"/>
              <a:gd name="connsiteY15" fmla="*/ 10467920 h 11824414"/>
              <a:gd name="connsiteX16" fmla="*/ 3076880 w 9178806"/>
              <a:gd name="connsiteY16" fmla="*/ 10795501 h 11824414"/>
              <a:gd name="connsiteX17" fmla="*/ 3381717 w 9178806"/>
              <a:gd name="connsiteY17" fmla="*/ 10900299 h 11824414"/>
              <a:gd name="connsiteX18" fmla="*/ 3591293 w 9178806"/>
              <a:gd name="connsiteY18" fmla="*/ 11824414 h 11824414"/>
              <a:gd name="connsiteX19" fmla="*/ 4429595 w 9178806"/>
              <a:gd name="connsiteY19" fmla="*/ 11510025 h 11824414"/>
              <a:gd name="connsiteX20" fmla="*/ 4191440 w 9178806"/>
              <a:gd name="connsiteY20" fmla="*/ 10423953 h 11824414"/>
              <a:gd name="connsiteX21" fmla="*/ 4286702 w 9178806"/>
              <a:gd name="connsiteY21" fmla="*/ 9880914 h 11824414"/>
              <a:gd name="connsiteX22" fmla="*/ 4791589 w 9178806"/>
              <a:gd name="connsiteY22" fmla="*/ 9414091 h 11824414"/>
              <a:gd name="connsiteX23" fmla="*/ 5081749 w 9178806"/>
              <a:gd name="connsiteY23" fmla="*/ 9296149 h 11824414"/>
              <a:gd name="connsiteX24" fmla="*/ 4665730 w 9178806"/>
              <a:gd name="connsiteY24" fmla="*/ 8876986 h 11824414"/>
              <a:gd name="connsiteX25" fmla="*/ 4868892 w 9178806"/>
              <a:gd name="connsiteY25" fmla="*/ 8279969 h 11824414"/>
              <a:gd name="connsiteX26" fmla="*/ 5510282 w 9178806"/>
              <a:gd name="connsiteY26" fmla="*/ 7895744 h 11824414"/>
              <a:gd name="connsiteX27" fmla="*/ 5456268 w 9178806"/>
              <a:gd name="connsiteY27" fmla="*/ 7543315 h 11824414"/>
              <a:gd name="connsiteX28" fmla="*/ 5913512 w 9178806"/>
              <a:gd name="connsiteY28" fmla="*/ 7467129 h 11824414"/>
              <a:gd name="connsiteX29" fmla="*/ 6389750 w 9178806"/>
              <a:gd name="connsiteY29" fmla="*/ 7047962 h 11824414"/>
              <a:gd name="connsiteX30" fmla="*/ 6723110 w 9178806"/>
              <a:gd name="connsiteY30" fmla="*/ 6790697 h 11824414"/>
              <a:gd name="connsiteX31" fmla="*/ 7456578 w 9178806"/>
              <a:gd name="connsiteY31" fmla="*/ 6847805 h 11824414"/>
              <a:gd name="connsiteX32" fmla="*/ 8961661 w 9178806"/>
              <a:gd name="connsiteY32" fmla="*/ 5247276 h 11824414"/>
              <a:gd name="connsiteX33" fmla="*/ 9178806 w 9178806"/>
              <a:gd name="connsiteY33" fmla="*/ 5193856 h 11824414"/>
              <a:gd name="connsiteX34" fmla="*/ 8385571 w 9178806"/>
              <a:gd name="connsiteY34" fmla="*/ 4959283 h 11824414"/>
              <a:gd name="connsiteX35" fmla="*/ 7791139 w 9178806"/>
              <a:gd name="connsiteY35" fmla="*/ 4166639 h 11824414"/>
              <a:gd name="connsiteX36" fmla="*/ 7394851 w 9178806"/>
              <a:gd name="connsiteY36" fmla="*/ 3023403 h 11824414"/>
              <a:gd name="connsiteX37" fmla="*/ 7029046 w 9178806"/>
              <a:gd name="connsiteY37" fmla="*/ 2505136 h 11824414"/>
              <a:gd name="connsiteX38" fmla="*/ 7144550 w 9178806"/>
              <a:gd name="connsiteY38" fmla="*/ 1898588 h 11824414"/>
              <a:gd name="connsiteX39" fmla="*/ 6740483 w 9178806"/>
              <a:gd name="connsiteY39" fmla="*/ 0 h 11824414"/>
              <a:gd name="connsiteX40" fmla="*/ 6590001 w 9178806"/>
              <a:gd name="connsiteY40" fmla="*/ 1408021 h 11824414"/>
              <a:gd name="connsiteX41" fmla="*/ 6405846 w 9178806"/>
              <a:gd name="connsiteY41" fmla="*/ 2351118 h 11824414"/>
              <a:gd name="connsiteX42" fmla="*/ 6155029 w 9178806"/>
              <a:gd name="connsiteY42" fmla="*/ 2887775 h 11824414"/>
              <a:gd name="connsiteX43" fmla="*/ 4846820 w 9178806"/>
              <a:gd name="connsiteY43" fmla="*/ 3799155 h 11824414"/>
              <a:gd name="connsiteX44" fmla="*/ 4453102 w 9178806"/>
              <a:gd name="connsiteY44" fmla="*/ 4491398 h 11824414"/>
              <a:gd name="connsiteX45" fmla="*/ 4503966 w 9178806"/>
              <a:gd name="connsiteY45" fmla="*/ 5342464 h 11824414"/>
              <a:gd name="connsiteX0" fmla="*/ 4369841 w 9044681"/>
              <a:gd name="connsiteY0" fmla="*/ 5342464 h 11824414"/>
              <a:gd name="connsiteX1" fmla="*/ 4001683 w 9044681"/>
              <a:gd name="connsiteY1" fmla="*/ 5348838 h 11824414"/>
              <a:gd name="connsiteX2" fmla="*/ 3372918 w 9044681"/>
              <a:gd name="connsiteY2" fmla="*/ 6149057 h 11824414"/>
              <a:gd name="connsiteX3" fmla="*/ 2939655 w 9044681"/>
              <a:gd name="connsiteY3" fmla="*/ 6670327 h 11824414"/>
              <a:gd name="connsiteX4" fmla="*/ 1371154 w 9044681"/>
              <a:gd name="connsiteY4" fmla="*/ 6536869 h 11824414"/>
              <a:gd name="connsiteX5" fmla="*/ 488104 w 9044681"/>
              <a:gd name="connsiteY5" fmla="*/ 6510891 h 11824414"/>
              <a:gd name="connsiteX6" fmla="*/ 5859 w 9044681"/>
              <a:gd name="connsiteY6" fmla="*/ 7762728 h 11824414"/>
              <a:gd name="connsiteX7" fmla="*/ 373807 w 9044681"/>
              <a:gd name="connsiteY7" fmla="*/ 8251363 h 11824414"/>
              <a:gd name="connsiteX8" fmla="*/ 577004 w 9044681"/>
              <a:gd name="connsiteY8" fmla="*/ 8937389 h 11824414"/>
              <a:gd name="connsiteX9" fmla="*/ 82021 w 9044681"/>
              <a:gd name="connsiteY9" fmla="*/ 10068469 h 11824414"/>
              <a:gd name="connsiteX10" fmla="*/ 1948934 w 9044681"/>
              <a:gd name="connsiteY10" fmla="*/ 9356932 h 11824414"/>
              <a:gd name="connsiteX11" fmla="*/ 2425242 w 9044681"/>
              <a:gd name="connsiteY11" fmla="*/ 9604633 h 11824414"/>
              <a:gd name="connsiteX12" fmla="*/ 2501451 w 9044681"/>
              <a:gd name="connsiteY12" fmla="*/ 10252467 h 11824414"/>
              <a:gd name="connsiteX13" fmla="*/ 2750368 w 9044681"/>
              <a:gd name="connsiteY13" fmla="*/ 10280523 h 11824414"/>
              <a:gd name="connsiteX14" fmla="*/ 2912303 w 9044681"/>
              <a:gd name="connsiteY14" fmla="*/ 10467920 h 11824414"/>
              <a:gd name="connsiteX15" fmla="*/ 2942755 w 9044681"/>
              <a:gd name="connsiteY15" fmla="*/ 10795501 h 11824414"/>
              <a:gd name="connsiteX16" fmla="*/ 3247592 w 9044681"/>
              <a:gd name="connsiteY16" fmla="*/ 10900299 h 11824414"/>
              <a:gd name="connsiteX17" fmla="*/ 3457168 w 9044681"/>
              <a:gd name="connsiteY17" fmla="*/ 11824414 h 11824414"/>
              <a:gd name="connsiteX18" fmla="*/ 4295470 w 9044681"/>
              <a:gd name="connsiteY18" fmla="*/ 11510025 h 11824414"/>
              <a:gd name="connsiteX19" fmla="*/ 4057315 w 9044681"/>
              <a:gd name="connsiteY19" fmla="*/ 10423953 h 11824414"/>
              <a:gd name="connsiteX20" fmla="*/ 4152577 w 9044681"/>
              <a:gd name="connsiteY20" fmla="*/ 9880914 h 11824414"/>
              <a:gd name="connsiteX21" fmla="*/ 4657464 w 9044681"/>
              <a:gd name="connsiteY21" fmla="*/ 9414091 h 11824414"/>
              <a:gd name="connsiteX22" fmla="*/ 4947624 w 9044681"/>
              <a:gd name="connsiteY22" fmla="*/ 9296149 h 11824414"/>
              <a:gd name="connsiteX23" fmla="*/ 4531605 w 9044681"/>
              <a:gd name="connsiteY23" fmla="*/ 8876986 h 11824414"/>
              <a:gd name="connsiteX24" fmla="*/ 4734767 w 9044681"/>
              <a:gd name="connsiteY24" fmla="*/ 8279969 h 11824414"/>
              <a:gd name="connsiteX25" fmla="*/ 5376157 w 9044681"/>
              <a:gd name="connsiteY25" fmla="*/ 7895744 h 11824414"/>
              <a:gd name="connsiteX26" fmla="*/ 5322143 w 9044681"/>
              <a:gd name="connsiteY26" fmla="*/ 7543315 h 11824414"/>
              <a:gd name="connsiteX27" fmla="*/ 5779387 w 9044681"/>
              <a:gd name="connsiteY27" fmla="*/ 7467129 h 11824414"/>
              <a:gd name="connsiteX28" fmla="*/ 6255625 w 9044681"/>
              <a:gd name="connsiteY28" fmla="*/ 7047962 h 11824414"/>
              <a:gd name="connsiteX29" fmla="*/ 6588985 w 9044681"/>
              <a:gd name="connsiteY29" fmla="*/ 6790697 h 11824414"/>
              <a:gd name="connsiteX30" fmla="*/ 7322453 w 9044681"/>
              <a:gd name="connsiteY30" fmla="*/ 6847805 h 11824414"/>
              <a:gd name="connsiteX31" fmla="*/ 8827536 w 9044681"/>
              <a:gd name="connsiteY31" fmla="*/ 5247276 h 11824414"/>
              <a:gd name="connsiteX32" fmla="*/ 9044681 w 9044681"/>
              <a:gd name="connsiteY32" fmla="*/ 5193856 h 11824414"/>
              <a:gd name="connsiteX33" fmla="*/ 8251446 w 9044681"/>
              <a:gd name="connsiteY33" fmla="*/ 4959283 h 11824414"/>
              <a:gd name="connsiteX34" fmla="*/ 7657014 w 9044681"/>
              <a:gd name="connsiteY34" fmla="*/ 4166639 h 11824414"/>
              <a:gd name="connsiteX35" fmla="*/ 7260726 w 9044681"/>
              <a:gd name="connsiteY35" fmla="*/ 3023403 h 11824414"/>
              <a:gd name="connsiteX36" fmla="*/ 6894921 w 9044681"/>
              <a:gd name="connsiteY36" fmla="*/ 2505136 h 11824414"/>
              <a:gd name="connsiteX37" fmla="*/ 7010425 w 9044681"/>
              <a:gd name="connsiteY37" fmla="*/ 1898588 h 11824414"/>
              <a:gd name="connsiteX38" fmla="*/ 6606358 w 9044681"/>
              <a:gd name="connsiteY38" fmla="*/ 0 h 11824414"/>
              <a:gd name="connsiteX39" fmla="*/ 6455876 w 9044681"/>
              <a:gd name="connsiteY39" fmla="*/ 1408021 h 11824414"/>
              <a:gd name="connsiteX40" fmla="*/ 6271721 w 9044681"/>
              <a:gd name="connsiteY40" fmla="*/ 2351118 h 11824414"/>
              <a:gd name="connsiteX41" fmla="*/ 6020904 w 9044681"/>
              <a:gd name="connsiteY41" fmla="*/ 2887775 h 11824414"/>
              <a:gd name="connsiteX42" fmla="*/ 4712695 w 9044681"/>
              <a:gd name="connsiteY42" fmla="*/ 3799155 h 11824414"/>
              <a:gd name="connsiteX43" fmla="*/ 4318977 w 9044681"/>
              <a:gd name="connsiteY43" fmla="*/ 4491398 h 11824414"/>
              <a:gd name="connsiteX44" fmla="*/ 4369841 w 9044681"/>
              <a:gd name="connsiteY44" fmla="*/ 5342464 h 11824414"/>
              <a:gd name="connsiteX0" fmla="*/ 4369839 w 9044679"/>
              <a:gd name="connsiteY0" fmla="*/ 5342464 h 11824414"/>
              <a:gd name="connsiteX1" fmla="*/ 4001681 w 9044679"/>
              <a:gd name="connsiteY1" fmla="*/ 5348838 h 11824414"/>
              <a:gd name="connsiteX2" fmla="*/ 3372916 w 9044679"/>
              <a:gd name="connsiteY2" fmla="*/ 6149057 h 11824414"/>
              <a:gd name="connsiteX3" fmla="*/ 2939653 w 9044679"/>
              <a:gd name="connsiteY3" fmla="*/ 6670327 h 11824414"/>
              <a:gd name="connsiteX4" fmla="*/ 1371152 w 9044679"/>
              <a:gd name="connsiteY4" fmla="*/ 6536869 h 11824414"/>
              <a:gd name="connsiteX5" fmla="*/ 488102 w 9044679"/>
              <a:gd name="connsiteY5" fmla="*/ 6510891 h 11824414"/>
              <a:gd name="connsiteX6" fmla="*/ 5857 w 9044679"/>
              <a:gd name="connsiteY6" fmla="*/ 7762728 h 11824414"/>
              <a:gd name="connsiteX7" fmla="*/ 373805 w 9044679"/>
              <a:gd name="connsiteY7" fmla="*/ 8251363 h 11824414"/>
              <a:gd name="connsiteX8" fmla="*/ 577002 w 9044679"/>
              <a:gd name="connsiteY8" fmla="*/ 8937389 h 11824414"/>
              <a:gd name="connsiteX9" fmla="*/ 82019 w 9044679"/>
              <a:gd name="connsiteY9" fmla="*/ 10068469 h 11824414"/>
              <a:gd name="connsiteX10" fmla="*/ 399202 w 9044679"/>
              <a:gd name="connsiteY10" fmla="*/ 9991835 h 11824414"/>
              <a:gd name="connsiteX11" fmla="*/ 1948932 w 9044679"/>
              <a:gd name="connsiteY11" fmla="*/ 9356932 h 11824414"/>
              <a:gd name="connsiteX12" fmla="*/ 2425240 w 9044679"/>
              <a:gd name="connsiteY12" fmla="*/ 9604633 h 11824414"/>
              <a:gd name="connsiteX13" fmla="*/ 2501449 w 9044679"/>
              <a:gd name="connsiteY13" fmla="*/ 10252467 h 11824414"/>
              <a:gd name="connsiteX14" fmla="*/ 2750366 w 9044679"/>
              <a:gd name="connsiteY14" fmla="*/ 10280523 h 11824414"/>
              <a:gd name="connsiteX15" fmla="*/ 2912301 w 9044679"/>
              <a:gd name="connsiteY15" fmla="*/ 10467920 h 11824414"/>
              <a:gd name="connsiteX16" fmla="*/ 2942753 w 9044679"/>
              <a:gd name="connsiteY16" fmla="*/ 10795501 h 11824414"/>
              <a:gd name="connsiteX17" fmla="*/ 3247590 w 9044679"/>
              <a:gd name="connsiteY17" fmla="*/ 10900299 h 11824414"/>
              <a:gd name="connsiteX18" fmla="*/ 3457166 w 9044679"/>
              <a:gd name="connsiteY18" fmla="*/ 11824414 h 11824414"/>
              <a:gd name="connsiteX19" fmla="*/ 4295468 w 9044679"/>
              <a:gd name="connsiteY19" fmla="*/ 11510025 h 11824414"/>
              <a:gd name="connsiteX20" fmla="*/ 4057313 w 9044679"/>
              <a:gd name="connsiteY20" fmla="*/ 10423953 h 11824414"/>
              <a:gd name="connsiteX21" fmla="*/ 4152575 w 9044679"/>
              <a:gd name="connsiteY21" fmla="*/ 9880914 h 11824414"/>
              <a:gd name="connsiteX22" fmla="*/ 4657462 w 9044679"/>
              <a:gd name="connsiteY22" fmla="*/ 9414091 h 11824414"/>
              <a:gd name="connsiteX23" fmla="*/ 4947622 w 9044679"/>
              <a:gd name="connsiteY23" fmla="*/ 9296149 h 11824414"/>
              <a:gd name="connsiteX24" fmla="*/ 4531603 w 9044679"/>
              <a:gd name="connsiteY24" fmla="*/ 8876986 h 11824414"/>
              <a:gd name="connsiteX25" fmla="*/ 4734765 w 9044679"/>
              <a:gd name="connsiteY25" fmla="*/ 8279969 h 11824414"/>
              <a:gd name="connsiteX26" fmla="*/ 5376155 w 9044679"/>
              <a:gd name="connsiteY26" fmla="*/ 7895744 h 11824414"/>
              <a:gd name="connsiteX27" fmla="*/ 5322141 w 9044679"/>
              <a:gd name="connsiteY27" fmla="*/ 7543315 h 11824414"/>
              <a:gd name="connsiteX28" fmla="*/ 5779385 w 9044679"/>
              <a:gd name="connsiteY28" fmla="*/ 7467129 h 11824414"/>
              <a:gd name="connsiteX29" fmla="*/ 6255623 w 9044679"/>
              <a:gd name="connsiteY29" fmla="*/ 7047962 h 11824414"/>
              <a:gd name="connsiteX30" fmla="*/ 6588983 w 9044679"/>
              <a:gd name="connsiteY30" fmla="*/ 6790697 h 11824414"/>
              <a:gd name="connsiteX31" fmla="*/ 7322451 w 9044679"/>
              <a:gd name="connsiteY31" fmla="*/ 6847805 h 11824414"/>
              <a:gd name="connsiteX32" fmla="*/ 8827534 w 9044679"/>
              <a:gd name="connsiteY32" fmla="*/ 5247276 h 11824414"/>
              <a:gd name="connsiteX33" fmla="*/ 9044679 w 9044679"/>
              <a:gd name="connsiteY33" fmla="*/ 5193856 h 11824414"/>
              <a:gd name="connsiteX34" fmla="*/ 8251444 w 9044679"/>
              <a:gd name="connsiteY34" fmla="*/ 4959283 h 11824414"/>
              <a:gd name="connsiteX35" fmla="*/ 7657012 w 9044679"/>
              <a:gd name="connsiteY35" fmla="*/ 4166639 h 11824414"/>
              <a:gd name="connsiteX36" fmla="*/ 7260724 w 9044679"/>
              <a:gd name="connsiteY36" fmla="*/ 3023403 h 11824414"/>
              <a:gd name="connsiteX37" fmla="*/ 6894919 w 9044679"/>
              <a:gd name="connsiteY37" fmla="*/ 2505136 h 11824414"/>
              <a:gd name="connsiteX38" fmla="*/ 7010423 w 9044679"/>
              <a:gd name="connsiteY38" fmla="*/ 1898588 h 11824414"/>
              <a:gd name="connsiteX39" fmla="*/ 6606356 w 9044679"/>
              <a:gd name="connsiteY39" fmla="*/ 0 h 11824414"/>
              <a:gd name="connsiteX40" fmla="*/ 6455874 w 9044679"/>
              <a:gd name="connsiteY40" fmla="*/ 1408021 h 11824414"/>
              <a:gd name="connsiteX41" fmla="*/ 6271719 w 9044679"/>
              <a:gd name="connsiteY41" fmla="*/ 2351118 h 11824414"/>
              <a:gd name="connsiteX42" fmla="*/ 6020902 w 9044679"/>
              <a:gd name="connsiteY42" fmla="*/ 2887775 h 11824414"/>
              <a:gd name="connsiteX43" fmla="*/ 4712693 w 9044679"/>
              <a:gd name="connsiteY43" fmla="*/ 3799155 h 11824414"/>
              <a:gd name="connsiteX44" fmla="*/ 4318975 w 9044679"/>
              <a:gd name="connsiteY44" fmla="*/ 4491398 h 11824414"/>
              <a:gd name="connsiteX45" fmla="*/ 4369839 w 9044679"/>
              <a:gd name="connsiteY45" fmla="*/ 5342464 h 11824414"/>
              <a:gd name="connsiteX0" fmla="*/ 4446557 w 9121397"/>
              <a:gd name="connsiteY0" fmla="*/ 5342464 h 11824414"/>
              <a:gd name="connsiteX1" fmla="*/ 4078399 w 9121397"/>
              <a:gd name="connsiteY1" fmla="*/ 5348838 h 11824414"/>
              <a:gd name="connsiteX2" fmla="*/ 3449634 w 9121397"/>
              <a:gd name="connsiteY2" fmla="*/ 6149057 h 11824414"/>
              <a:gd name="connsiteX3" fmla="*/ 3016371 w 9121397"/>
              <a:gd name="connsiteY3" fmla="*/ 6670327 h 11824414"/>
              <a:gd name="connsiteX4" fmla="*/ 1447870 w 9121397"/>
              <a:gd name="connsiteY4" fmla="*/ 6536869 h 11824414"/>
              <a:gd name="connsiteX5" fmla="*/ 564820 w 9121397"/>
              <a:gd name="connsiteY5" fmla="*/ 6510891 h 11824414"/>
              <a:gd name="connsiteX6" fmla="*/ 82575 w 9121397"/>
              <a:gd name="connsiteY6" fmla="*/ 7762728 h 11824414"/>
              <a:gd name="connsiteX7" fmla="*/ 450523 w 9121397"/>
              <a:gd name="connsiteY7" fmla="*/ 8251363 h 11824414"/>
              <a:gd name="connsiteX8" fmla="*/ 653720 w 9121397"/>
              <a:gd name="connsiteY8" fmla="*/ 8937389 h 11824414"/>
              <a:gd name="connsiteX9" fmla="*/ 158737 w 9121397"/>
              <a:gd name="connsiteY9" fmla="*/ 10068469 h 11824414"/>
              <a:gd name="connsiteX10" fmla="*/ 158422 w 9121397"/>
              <a:gd name="connsiteY10" fmla="*/ 10792199 h 11824414"/>
              <a:gd name="connsiteX11" fmla="*/ 2025650 w 9121397"/>
              <a:gd name="connsiteY11" fmla="*/ 9356932 h 11824414"/>
              <a:gd name="connsiteX12" fmla="*/ 2501958 w 9121397"/>
              <a:gd name="connsiteY12" fmla="*/ 9604633 h 11824414"/>
              <a:gd name="connsiteX13" fmla="*/ 2578167 w 9121397"/>
              <a:gd name="connsiteY13" fmla="*/ 10252467 h 11824414"/>
              <a:gd name="connsiteX14" fmla="*/ 2827084 w 9121397"/>
              <a:gd name="connsiteY14" fmla="*/ 10280523 h 11824414"/>
              <a:gd name="connsiteX15" fmla="*/ 2989019 w 9121397"/>
              <a:gd name="connsiteY15" fmla="*/ 10467920 h 11824414"/>
              <a:gd name="connsiteX16" fmla="*/ 3019471 w 9121397"/>
              <a:gd name="connsiteY16" fmla="*/ 10795501 h 11824414"/>
              <a:gd name="connsiteX17" fmla="*/ 3324308 w 9121397"/>
              <a:gd name="connsiteY17" fmla="*/ 10900299 h 11824414"/>
              <a:gd name="connsiteX18" fmla="*/ 3533884 w 9121397"/>
              <a:gd name="connsiteY18" fmla="*/ 11824414 h 11824414"/>
              <a:gd name="connsiteX19" fmla="*/ 4372186 w 9121397"/>
              <a:gd name="connsiteY19" fmla="*/ 11510025 h 11824414"/>
              <a:gd name="connsiteX20" fmla="*/ 4134031 w 9121397"/>
              <a:gd name="connsiteY20" fmla="*/ 10423953 h 11824414"/>
              <a:gd name="connsiteX21" fmla="*/ 4229293 w 9121397"/>
              <a:gd name="connsiteY21" fmla="*/ 9880914 h 11824414"/>
              <a:gd name="connsiteX22" fmla="*/ 4734180 w 9121397"/>
              <a:gd name="connsiteY22" fmla="*/ 9414091 h 11824414"/>
              <a:gd name="connsiteX23" fmla="*/ 5024340 w 9121397"/>
              <a:gd name="connsiteY23" fmla="*/ 9296149 h 11824414"/>
              <a:gd name="connsiteX24" fmla="*/ 4608321 w 9121397"/>
              <a:gd name="connsiteY24" fmla="*/ 8876986 h 11824414"/>
              <a:gd name="connsiteX25" fmla="*/ 4811483 w 9121397"/>
              <a:gd name="connsiteY25" fmla="*/ 8279969 h 11824414"/>
              <a:gd name="connsiteX26" fmla="*/ 5452873 w 9121397"/>
              <a:gd name="connsiteY26" fmla="*/ 7895744 h 11824414"/>
              <a:gd name="connsiteX27" fmla="*/ 5398859 w 9121397"/>
              <a:gd name="connsiteY27" fmla="*/ 7543315 h 11824414"/>
              <a:gd name="connsiteX28" fmla="*/ 5856103 w 9121397"/>
              <a:gd name="connsiteY28" fmla="*/ 7467129 h 11824414"/>
              <a:gd name="connsiteX29" fmla="*/ 6332341 w 9121397"/>
              <a:gd name="connsiteY29" fmla="*/ 7047962 h 11824414"/>
              <a:gd name="connsiteX30" fmla="*/ 6665701 w 9121397"/>
              <a:gd name="connsiteY30" fmla="*/ 6790697 h 11824414"/>
              <a:gd name="connsiteX31" fmla="*/ 7399169 w 9121397"/>
              <a:gd name="connsiteY31" fmla="*/ 6847805 h 11824414"/>
              <a:gd name="connsiteX32" fmla="*/ 8904252 w 9121397"/>
              <a:gd name="connsiteY32" fmla="*/ 5247276 h 11824414"/>
              <a:gd name="connsiteX33" fmla="*/ 9121397 w 9121397"/>
              <a:gd name="connsiteY33" fmla="*/ 5193856 h 11824414"/>
              <a:gd name="connsiteX34" fmla="*/ 8328162 w 9121397"/>
              <a:gd name="connsiteY34" fmla="*/ 4959283 h 11824414"/>
              <a:gd name="connsiteX35" fmla="*/ 7733730 w 9121397"/>
              <a:gd name="connsiteY35" fmla="*/ 4166639 h 11824414"/>
              <a:gd name="connsiteX36" fmla="*/ 7337442 w 9121397"/>
              <a:gd name="connsiteY36" fmla="*/ 3023403 h 11824414"/>
              <a:gd name="connsiteX37" fmla="*/ 6971637 w 9121397"/>
              <a:gd name="connsiteY37" fmla="*/ 2505136 h 11824414"/>
              <a:gd name="connsiteX38" fmla="*/ 7087141 w 9121397"/>
              <a:gd name="connsiteY38" fmla="*/ 1898588 h 11824414"/>
              <a:gd name="connsiteX39" fmla="*/ 6683074 w 9121397"/>
              <a:gd name="connsiteY39" fmla="*/ 0 h 11824414"/>
              <a:gd name="connsiteX40" fmla="*/ 6532592 w 9121397"/>
              <a:gd name="connsiteY40" fmla="*/ 1408021 h 11824414"/>
              <a:gd name="connsiteX41" fmla="*/ 6348437 w 9121397"/>
              <a:gd name="connsiteY41" fmla="*/ 2351118 h 11824414"/>
              <a:gd name="connsiteX42" fmla="*/ 6097620 w 9121397"/>
              <a:gd name="connsiteY42" fmla="*/ 2887775 h 11824414"/>
              <a:gd name="connsiteX43" fmla="*/ 4789411 w 9121397"/>
              <a:gd name="connsiteY43" fmla="*/ 3799155 h 11824414"/>
              <a:gd name="connsiteX44" fmla="*/ 4395693 w 9121397"/>
              <a:gd name="connsiteY44" fmla="*/ 4491398 h 11824414"/>
              <a:gd name="connsiteX45" fmla="*/ 4446557 w 9121397"/>
              <a:gd name="connsiteY45" fmla="*/ 5342464 h 11824414"/>
              <a:gd name="connsiteX0" fmla="*/ 4446557 w 9121397"/>
              <a:gd name="connsiteY0" fmla="*/ 5342464 h 11979475"/>
              <a:gd name="connsiteX1" fmla="*/ 4078399 w 9121397"/>
              <a:gd name="connsiteY1" fmla="*/ 5348838 h 11979475"/>
              <a:gd name="connsiteX2" fmla="*/ 3449634 w 9121397"/>
              <a:gd name="connsiteY2" fmla="*/ 6149057 h 11979475"/>
              <a:gd name="connsiteX3" fmla="*/ 3016371 w 9121397"/>
              <a:gd name="connsiteY3" fmla="*/ 6670327 h 11979475"/>
              <a:gd name="connsiteX4" fmla="*/ 1447870 w 9121397"/>
              <a:gd name="connsiteY4" fmla="*/ 6536869 h 11979475"/>
              <a:gd name="connsiteX5" fmla="*/ 564820 w 9121397"/>
              <a:gd name="connsiteY5" fmla="*/ 6510891 h 11979475"/>
              <a:gd name="connsiteX6" fmla="*/ 82575 w 9121397"/>
              <a:gd name="connsiteY6" fmla="*/ 7762728 h 11979475"/>
              <a:gd name="connsiteX7" fmla="*/ 450523 w 9121397"/>
              <a:gd name="connsiteY7" fmla="*/ 8251363 h 11979475"/>
              <a:gd name="connsiteX8" fmla="*/ 653720 w 9121397"/>
              <a:gd name="connsiteY8" fmla="*/ 8937389 h 11979475"/>
              <a:gd name="connsiteX9" fmla="*/ 158737 w 9121397"/>
              <a:gd name="connsiteY9" fmla="*/ 10068469 h 11979475"/>
              <a:gd name="connsiteX10" fmla="*/ 158422 w 9121397"/>
              <a:gd name="connsiteY10" fmla="*/ 10792199 h 11979475"/>
              <a:gd name="connsiteX11" fmla="*/ 946157 w 9121397"/>
              <a:gd name="connsiteY11" fmla="*/ 11961289 h 11979475"/>
              <a:gd name="connsiteX12" fmla="*/ 2501958 w 9121397"/>
              <a:gd name="connsiteY12" fmla="*/ 9604633 h 11979475"/>
              <a:gd name="connsiteX13" fmla="*/ 2578167 w 9121397"/>
              <a:gd name="connsiteY13" fmla="*/ 10252467 h 11979475"/>
              <a:gd name="connsiteX14" fmla="*/ 2827084 w 9121397"/>
              <a:gd name="connsiteY14" fmla="*/ 10280523 h 11979475"/>
              <a:gd name="connsiteX15" fmla="*/ 2989019 w 9121397"/>
              <a:gd name="connsiteY15" fmla="*/ 10467920 h 11979475"/>
              <a:gd name="connsiteX16" fmla="*/ 3019471 w 9121397"/>
              <a:gd name="connsiteY16" fmla="*/ 10795501 h 11979475"/>
              <a:gd name="connsiteX17" fmla="*/ 3324308 w 9121397"/>
              <a:gd name="connsiteY17" fmla="*/ 10900299 h 11979475"/>
              <a:gd name="connsiteX18" fmla="*/ 3533884 w 9121397"/>
              <a:gd name="connsiteY18" fmla="*/ 11824414 h 11979475"/>
              <a:gd name="connsiteX19" fmla="*/ 4372186 w 9121397"/>
              <a:gd name="connsiteY19" fmla="*/ 11510025 h 11979475"/>
              <a:gd name="connsiteX20" fmla="*/ 4134031 w 9121397"/>
              <a:gd name="connsiteY20" fmla="*/ 10423953 h 11979475"/>
              <a:gd name="connsiteX21" fmla="*/ 4229293 w 9121397"/>
              <a:gd name="connsiteY21" fmla="*/ 9880914 h 11979475"/>
              <a:gd name="connsiteX22" fmla="*/ 4734180 w 9121397"/>
              <a:gd name="connsiteY22" fmla="*/ 9414091 h 11979475"/>
              <a:gd name="connsiteX23" fmla="*/ 5024340 w 9121397"/>
              <a:gd name="connsiteY23" fmla="*/ 9296149 h 11979475"/>
              <a:gd name="connsiteX24" fmla="*/ 4608321 w 9121397"/>
              <a:gd name="connsiteY24" fmla="*/ 8876986 h 11979475"/>
              <a:gd name="connsiteX25" fmla="*/ 4811483 w 9121397"/>
              <a:gd name="connsiteY25" fmla="*/ 8279969 h 11979475"/>
              <a:gd name="connsiteX26" fmla="*/ 5452873 w 9121397"/>
              <a:gd name="connsiteY26" fmla="*/ 7895744 h 11979475"/>
              <a:gd name="connsiteX27" fmla="*/ 5398859 w 9121397"/>
              <a:gd name="connsiteY27" fmla="*/ 7543315 h 11979475"/>
              <a:gd name="connsiteX28" fmla="*/ 5856103 w 9121397"/>
              <a:gd name="connsiteY28" fmla="*/ 7467129 h 11979475"/>
              <a:gd name="connsiteX29" fmla="*/ 6332341 w 9121397"/>
              <a:gd name="connsiteY29" fmla="*/ 7047962 h 11979475"/>
              <a:gd name="connsiteX30" fmla="*/ 6665701 w 9121397"/>
              <a:gd name="connsiteY30" fmla="*/ 6790697 h 11979475"/>
              <a:gd name="connsiteX31" fmla="*/ 7399169 w 9121397"/>
              <a:gd name="connsiteY31" fmla="*/ 6847805 h 11979475"/>
              <a:gd name="connsiteX32" fmla="*/ 8904252 w 9121397"/>
              <a:gd name="connsiteY32" fmla="*/ 5247276 h 11979475"/>
              <a:gd name="connsiteX33" fmla="*/ 9121397 w 9121397"/>
              <a:gd name="connsiteY33" fmla="*/ 5193856 h 11979475"/>
              <a:gd name="connsiteX34" fmla="*/ 8328162 w 9121397"/>
              <a:gd name="connsiteY34" fmla="*/ 4959283 h 11979475"/>
              <a:gd name="connsiteX35" fmla="*/ 7733730 w 9121397"/>
              <a:gd name="connsiteY35" fmla="*/ 4166639 h 11979475"/>
              <a:gd name="connsiteX36" fmla="*/ 7337442 w 9121397"/>
              <a:gd name="connsiteY36" fmla="*/ 3023403 h 11979475"/>
              <a:gd name="connsiteX37" fmla="*/ 6971637 w 9121397"/>
              <a:gd name="connsiteY37" fmla="*/ 2505136 h 11979475"/>
              <a:gd name="connsiteX38" fmla="*/ 7087141 w 9121397"/>
              <a:gd name="connsiteY38" fmla="*/ 1898588 h 11979475"/>
              <a:gd name="connsiteX39" fmla="*/ 6683074 w 9121397"/>
              <a:gd name="connsiteY39" fmla="*/ 0 h 11979475"/>
              <a:gd name="connsiteX40" fmla="*/ 6532592 w 9121397"/>
              <a:gd name="connsiteY40" fmla="*/ 1408021 h 11979475"/>
              <a:gd name="connsiteX41" fmla="*/ 6348437 w 9121397"/>
              <a:gd name="connsiteY41" fmla="*/ 2351118 h 11979475"/>
              <a:gd name="connsiteX42" fmla="*/ 6097620 w 9121397"/>
              <a:gd name="connsiteY42" fmla="*/ 2887775 h 11979475"/>
              <a:gd name="connsiteX43" fmla="*/ 4789411 w 9121397"/>
              <a:gd name="connsiteY43" fmla="*/ 3799155 h 11979475"/>
              <a:gd name="connsiteX44" fmla="*/ 4395693 w 9121397"/>
              <a:gd name="connsiteY44" fmla="*/ 4491398 h 11979475"/>
              <a:gd name="connsiteX45" fmla="*/ 4446557 w 9121397"/>
              <a:gd name="connsiteY45" fmla="*/ 5342464 h 11979475"/>
              <a:gd name="connsiteX0" fmla="*/ 4481451 w 9156291"/>
              <a:gd name="connsiteY0" fmla="*/ 5342464 h 11824414"/>
              <a:gd name="connsiteX1" fmla="*/ 4113293 w 9156291"/>
              <a:gd name="connsiteY1" fmla="*/ 5348838 h 11824414"/>
              <a:gd name="connsiteX2" fmla="*/ 3484528 w 9156291"/>
              <a:gd name="connsiteY2" fmla="*/ 6149057 h 11824414"/>
              <a:gd name="connsiteX3" fmla="*/ 3051265 w 9156291"/>
              <a:gd name="connsiteY3" fmla="*/ 6670327 h 11824414"/>
              <a:gd name="connsiteX4" fmla="*/ 1482764 w 9156291"/>
              <a:gd name="connsiteY4" fmla="*/ 6536869 h 11824414"/>
              <a:gd name="connsiteX5" fmla="*/ 599714 w 9156291"/>
              <a:gd name="connsiteY5" fmla="*/ 6510891 h 11824414"/>
              <a:gd name="connsiteX6" fmla="*/ 117469 w 9156291"/>
              <a:gd name="connsiteY6" fmla="*/ 7762728 h 11824414"/>
              <a:gd name="connsiteX7" fmla="*/ 485417 w 9156291"/>
              <a:gd name="connsiteY7" fmla="*/ 8251363 h 11824414"/>
              <a:gd name="connsiteX8" fmla="*/ 688614 w 9156291"/>
              <a:gd name="connsiteY8" fmla="*/ 8937389 h 11824414"/>
              <a:gd name="connsiteX9" fmla="*/ 193631 w 9156291"/>
              <a:gd name="connsiteY9" fmla="*/ 10068469 h 11824414"/>
              <a:gd name="connsiteX10" fmla="*/ 193316 w 9156291"/>
              <a:gd name="connsiteY10" fmla="*/ 10792199 h 11824414"/>
              <a:gd name="connsiteX11" fmla="*/ 2536852 w 9156291"/>
              <a:gd name="connsiteY11" fmla="*/ 9604633 h 11824414"/>
              <a:gd name="connsiteX12" fmla="*/ 2613061 w 9156291"/>
              <a:gd name="connsiteY12" fmla="*/ 10252467 h 11824414"/>
              <a:gd name="connsiteX13" fmla="*/ 2861978 w 9156291"/>
              <a:gd name="connsiteY13" fmla="*/ 10280523 h 11824414"/>
              <a:gd name="connsiteX14" fmla="*/ 3023913 w 9156291"/>
              <a:gd name="connsiteY14" fmla="*/ 10467920 h 11824414"/>
              <a:gd name="connsiteX15" fmla="*/ 3054365 w 9156291"/>
              <a:gd name="connsiteY15" fmla="*/ 10795501 h 11824414"/>
              <a:gd name="connsiteX16" fmla="*/ 3359202 w 9156291"/>
              <a:gd name="connsiteY16" fmla="*/ 10900299 h 11824414"/>
              <a:gd name="connsiteX17" fmla="*/ 3568778 w 9156291"/>
              <a:gd name="connsiteY17" fmla="*/ 11824414 h 11824414"/>
              <a:gd name="connsiteX18" fmla="*/ 4407080 w 9156291"/>
              <a:gd name="connsiteY18" fmla="*/ 11510025 h 11824414"/>
              <a:gd name="connsiteX19" fmla="*/ 4168925 w 9156291"/>
              <a:gd name="connsiteY19" fmla="*/ 10423953 h 11824414"/>
              <a:gd name="connsiteX20" fmla="*/ 4264187 w 9156291"/>
              <a:gd name="connsiteY20" fmla="*/ 9880914 h 11824414"/>
              <a:gd name="connsiteX21" fmla="*/ 4769074 w 9156291"/>
              <a:gd name="connsiteY21" fmla="*/ 9414091 h 11824414"/>
              <a:gd name="connsiteX22" fmla="*/ 5059234 w 9156291"/>
              <a:gd name="connsiteY22" fmla="*/ 9296149 h 11824414"/>
              <a:gd name="connsiteX23" fmla="*/ 4643215 w 9156291"/>
              <a:gd name="connsiteY23" fmla="*/ 8876986 h 11824414"/>
              <a:gd name="connsiteX24" fmla="*/ 4846377 w 9156291"/>
              <a:gd name="connsiteY24" fmla="*/ 8279969 h 11824414"/>
              <a:gd name="connsiteX25" fmla="*/ 5487767 w 9156291"/>
              <a:gd name="connsiteY25" fmla="*/ 7895744 h 11824414"/>
              <a:gd name="connsiteX26" fmla="*/ 5433753 w 9156291"/>
              <a:gd name="connsiteY26" fmla="*/ 7543315 h 11824414"/>
              <a:gd name="connsiteX27" fmla="*/ 5890997 w 9156291"/>
              <a:gd name="connsiteY27" fmla="*/ 7467129 h 11824414"/>
              <a:gd name="connsiteX28" fmla="*/ 6367235 w 9156291"/>
              <a:gd name="connsiteY28" fmla="*/ 7047962 h 11824414"/>
              <a:gd name="connsiteX29" fmla="*/ 6700595 w 9156291"/>
              <a:gd name="connsiteY29" fmla="*/ 6790697 h 11824414"/>
              <a:gd name="connsiteX30" fmla="*/ 7434063 w 9156291"/>
              <a:gd name="connsiteY30" fmla="*/ 6847805 h 11824414"/>
              <a:gd name="connsiteX31" fmla="*/ 8939146 w 9156291"/>
              <a:gd name="connsiteY31" fmla="*/ 5247276 h 11824414"/>
              <a:gd name="connsiteX32" fmla="*/ 9156291 w 9156291"/>
              <a:gd name="connsiteY32" fmla="*/ 5193856 h 11824414"/>
              <a:gd name="connsiteX33" fmla="*/ 8363056 w 9156291"/>
              <a:gd name="connsiteY33" fmla="*/ 4959283 h 11824414"/>
              <a:gd name="connsiteX34" fmla="*/ 7768624 w 9156291"/>
              <a:gd name="connsiteY34" fmla="*/ 4166639 h 11824414"/>
              <a:gd name="connsiteX35" fmla="*/ 7372336 w 9156291"/>
              <a:gd name="connsiteY35" fmla="*/ 3023403 h 11824414"/>
              <a:gd name="connsiteX36" fmla="*/ 7006531 w 9156291"/>
              <a:gd name="connsiteY36" fmla="*/ 2505136 h 11824414"/>
              <a:gd name="connsiteX37" fmla="*/ 7122035 w 9156291"/>
              <a:gd name="connsiteY37" fmla="*/ 1898588 h 11824414"/>
              <a:gd name="connsiteX38" fmla="*/ 6717968 w 9156291"/>
              <a:gd name="connsiteY38" fmla="*/ 0 h 11824414"/>
              <a:gd name="connsiteX39" fmla="*/ 6567486 w 9156291"/>
              <a:gd name="connsiteY39" fmla="*/ 1408021 h 11824414"/>
              <a:gd name="connsiteX40" fmla="*/ 6383331 w 9156291"/>
              <a:gd name="connsiteY40" fmla="*/ 2351118 h 11824414"/>
              <a:gd name="connsiteX41" fmla="*/ 6132514 w 9156291"/>
              <a:gd name="connsiteY41" fmla="*/ 2887775 h 11824414"/>
              <a:gd name="connsiteX42" fmla="*/ 4824305 w 9156291"/>
              <a:gd name="connsiteY42" fmla="*/ 3799155 h 11824414"/>
              <a:gd name="connsiteX43" fmla="*/ 4430587 w 9156291"/>
              <a:gd name="connsiteY43" fmla="*/ 4491398 h 11824414"/>
              <a:gd name="connsiteX44" fmla="*/ 4481451 w 9156291"/>
              <a:gd name="connsiteY44" fmla="*/ 5342464 h 11824414"/>
              <a:gd name="connsiteX0" fmla="*/ 4369840 w 9044680"/>
              <a:gd name="connsiteY0" fmla="*/ 5342464 h 11824414"/>
              <a:gd name="connsiteX1" fmla="*/ 4001682 w 9044680"/>
              <a:gd name="connsiteY1" fmla="*/ 5348838 h 11824414"/>
              <a:gd name="connsiteX2" fmla="*/ 3372917 w 9044680"/>
              <a:gd name="connsiteY2" fmla="*/ 6149057 h 11824414"/>
              <a:gd name="connsiteX3" fmla="*/ 2939654 w 9044680"/>
              <a:gd name="connsiteY3" fmla="*/ 6670327 h 11824414"/>
              <a:gd name="connsiteX4" fmla="*/ 1371153 w 9044680"/>
              <a:gd name="connsiteY4" fmla="*/ 6536869 h 11824414"/>
              <a:gd name="connsiteX5" fmla="*/ 488103 w 9044680"/>
              <a:gd name="connsiteY5" fmla="*/ 6510891 h 11824414"/>
              <a:gd name="connsiteX6" fmla="*/ 5858 w 9044680"/>
              <a:gd name="connsiteY6" fmla="*/ 7762728 h 11824414"/>
              <a:gd name="connsiteX7" fmla="*/ 373806 w 9044680"/>
              <a:gd name="connsiteY7" fmla="*/ 8251363 h 11824414"/>
              <a:gd name="connsiteX8" fmla="*/ 577003 w 9044680"/>
              <a:gd name="connsiteY8" fmla="*/ 8937389 h 11824414"/>
              <a:gd name="connsiteX9" fmla="*/ 82020 w 9044680"/>
              <a:gd name="connsiteY9" fmla="*/ 10068469 h 11824414"/>
              <a:gd name="connsiteX10" fmla="*/ 81705 w 9044680"/>
              <a:gd name="connsiteY10" fmla="*/ 10792199 h 11824414"/>
              <a:gd name="connsiteX11" fmla="*/ 399204 w 9044680"/>
              <a:gd name="connsiteY11" fmla="*/ 10665157 h 11824414"/>
              <a:gd name="connsiteX12" fmla="*/ 2425241 w 9044680"/>
              <a:gd name="connsiteY12" fmla="*/ 9604633 h 11824414"/>
              <a:gd name="connsiteX13" fmla="*/ 2501450 w 9044680"/>
              <a:gd name="connsiteY13" fmla="*/ 10252467 h 11824414"/>
              <a:gd name="connsiteX14" fmla="*/ 2750367 w 9044680"/>
              <a:gd name="connsiteY14" fmla="*/ 10280523 h 11824414"/>
              <a:gd name="connsiteX15" fmla="*/ 2912302 w 9044680"/>
              <a:gd name="connsiteY15" fmla="*/ 10467920 h 11824414"/>
              <a:gd name="connsiteX16" fmla="*/ 2942754 w 9044680"/>
              <a:gd name="connsiteY16" fmla="*/ 10795501 h 11824414"/>
              <a:gd name="connsiteX17" fmla="*/ 3247591 w 9044680"/>
              <a:gd name="connsiteY17" fmla="*/ 10900299 h 11824414"/>
              <a:gd name="connsiteX18" fmla="*/ 3457167 w 9044680"/>
              <a:gd name="connsiteY18" fmla="*/ 11824414 h 11824414"/>
              <a:gd name="connsiteX19" fmla="*/ 4295469 w 9044680"/>
              <a:gd name="connsiteY19" fmla="*/ 11510025 h 11824414"/>
              <a:gd name="connsiteX20" fmla="*/ 4057314 w 9044680"/>
              <a:gd name="connsiteY20" fmla="*/ 10423953 h 11824414"/>
              <a:gd name="connsiteX21" fmla="*/ 4152576 w 9044680"/>
              <a:gd name="connsiteY21" fmla="*/ 9880914 h 11824414"/>
              <a:gd name="connsiteX22" fmla="*/ 4657463 w 9044680"/>
              <a:gd name="connsiteY22" fmla="*/ 9414091 h 11824414"/>
              <a:gd name="connsiteX23" fmla="*/ 4947623 w 9044680"/>
              <a:gd name="connsiteY23" fmla="*/ 9296149 h 11824414"/>
              <a:gd name="connsiteX24" fmla="*/ 4531604 w 9044680"/>
              <a:gd name="connsiteY24" fmla="*/ 8876986 h 11824414"/>
              <a:gd name="connsiteX25" fmla="*/ 4734766 w 9044680"/>
              <a:gd name="connsiteY25" fmla="*/ 8279969 h 11824414"/>
              <a:gd name="connsiteX26" fmla="*/ 5376156 w 9044680"/>
              <a:gd name="connsiteY26" fmla="*/ 7895744 h 11824414"/>
              <a:gd name="connsiteX27" fmla="*/ 5322142 w 9044680"/>
              <a:gd name="connsiteY27" fmla="*/ 7543315 h 11824414"/>
              <a:gd name="connsiteX28" fmla="*/ 5779386 w 9044680"/>
              <a:gd name="connsiteY28" fmla="*/ 7467129 h 11824414"/>
              <a:gd name="connsiteX29" fmla="*/ 6255624 w 9044680"/>
              <a:gd name="connsiteY29" fmla="*/ 7047962 h 11824414"/>
              <a:gd name="connsiteX30" fmla="*/ 6588984 w 9044680"/>
              <a:gd name="connsiteY30" fmla="*/ 6790697 h 11824414"/>
              <a:gd name="connsiteX31" fmla="*/ 7322452 w 9044680"/>
              <a:gd name="connsiteY31" fmla="*/ 6847805 h 11824414"/>
              <a:gd name="connsiteX32" fmla="*/ 8827535 w 9044680"/>
              <a:gd name="connsiteY32" fmla="*/ 5247276 h 11824414"/>
              <a:gd name="connsiteX33" fmla="*/ 9044680 w 9044680"/>
              <a:gd name="connsiteY33" fmla="*/ 5193856 h 11824414"/>
              <a:gd name="connsiteX34" fmla="*/ 8251445 w 9044680"/>
              <a:gd name="connsiteY34" fmla="*/ 4959283 h 11824414"/>
              <a:gd name="connsiteX35" fmla="*/ 7657013 w 9044680"/>
              <a:gd name="connsiteY35" fmla="*/ 4166639 h 11824414"/>
              <a:gd name="connsiteX36" fmla="*/ 7260725 w 9044680"/>
              <a:gd name="connsiteY36" fmla="*/ 3023403 h 11824414"/>
              <a:gd name="connsiteX37" fmla="*/ 6894920 w 9044680"/>
              <a:gd name="connsiteY37" fmla="*/ 2505136 h 11824414"/>
              <a:gd name="connsiteX38" fmla="*/ 7010424 w 9044680"/>
              <a:gd name="connsiteY38" fmla="*/ 1898588 h 11824414"/>
              <a:gd name="connsiteX39" fmla="*/ 6606357 w 9044680"/>
              <a:gd name="connsiteY39" fmla="*/ 0 h 11824414"/>
              <a:gd name="connsiteX40" fmla="*/ 6455875 w 9044680"/>
              <a:gd name="connsiteY40" fmla="*/ 1408021 h 11824414"/>
              <a:gd name="connsiteX41" fmla="*/ 6271720 w 9044680"/>
              <a:gd name="connsiteY41" fmla="*/ 2351118 h 11824414"/>
              <a:gd name="connsiteX42" fmla="*/ 6020903 w 9044680"/>
              <a:gd name="connsiteY42" fmla="*/ 2887775 h 11824414"/>
              <a:gd name="connsiteX43" fmla="*/ 4712694 w 9044680"/>
              <a:gd name="connsiteY43" fmla="*/ 3799155 h 11824414"/>
              <a:gd name="connsiteX44" fmla="*/ 4318976 w 9044680"/>
              <a:gd name="connsiteY44" fmla="*/ 4491398 h 11824414"/>
              <a:gd name="connsiteX45" fmla="*/ 4369840 w 9044680"/>
              <a:gd name="connsiteY45" fmla="*/ 5342464 h 11824414"/>
              <a:gd name="connsiteX0" fmla="*/ 4369840 w 9044680"/>
              <a:gd name="connsiteY0" fmla="*/ 5342464 h 11956910"/>
              <a:gd name="connsiteX1" fmla="*/ 4001682 w 9044680"/>
              <a:gd name="connsiteY1" fmla="*/ 5348838 h 11956910"/>
              <a:gd name="connsiteX2" fmla="*/ 3372917 w 9044680"/>
              <a:gd name="connsiteY2" fmla="*/ 6149057 h 11956910"/>
              <a:gd name="connsiteX3" fmla="*/ 2939654 w 9044680"/>
              <a:gd name="connsiteY3" fmla="*/ 6670327 h 11956910"/>
              <a:gd name="connsiteX4" fmla="*/ 1371153 w 9044680"/>
              <a:gd name="connsiteY4" fmla="*/ 6536869 h 11956910"/>
              <a:gd name="connsiteX5" fmla="*/ 488103 w 9044680"/>
              <a:gd name="connsiteY5" fmla="*/ 6510891 h 11956910"/>
              <a:gd name="connsiteX6" fmla="*/ 5858 w 9044680"/>
              <a:gd name="connsiteY6" fmla="*/ 7762728 h 11956910"/>
              <a:gd name="connsiteX7" fmla="*/ 373806 w 9044680"/>
              <a:gd name="connsiteY7" fmla="*/ 8251363 h 11956910"/>
              <a:gd name="connsiteX8" fmla="*/ 577003 w 9044680"/>
              <a:gd name="connsiteY8" fmla="*/ 8937389 h 11956910"/>
              <a:gd name="connsiteX9" fmla="*/ 82020 w 9044680"/>
              <a:gd name="connsiteY9" fmla="*/ 10068469 h 11956910"/>
              <a:gd name="connsiteX10" fmla="*/ 81705 w 9044680"/>
              <a:gd name="connsiteY10" fmla="*/ 10792199 h 11956910"/>
              <a:gd name="connsiteX11" fmla="*/ 856401 w 9044680"/>
              <a:gd name="connsiteY11" fmla="*/ 11935575 h 11956910"/>
              <a:gd name="connsiteX12" fmla="*/ 2425241 w 9044680"/>
              <a:gd name="connsiteY12" fmla="*/ 9604633 h 11956910"/>
              <a:gd name="connsiteX13" fmla="*/ 2501450 w 9044680"/>
              <a:gd name="connsiteY13" fmla="*/ 10252467 h 11956910"/>
              <a:gd name="connsiteX14" fmla="*/ 2750367 w 9044680"/>
              <a:gd name="connsiteY14" fmla="*/ 10280523 h 11956910"/>
              <a:gd name="connsiteX15" fmla="*/ 2912302 w 9044680"/>
              <a:gd name="connsiteY15" fmla="*/ 10467920 h 11956910"/>
              <a:gd name="connsiteX16" fmla="*/ 2942754 w 9044680"/>
              <a:gd name="connsiteY16" fmla="*/ 10795501 h 11956910"/>
              <a:gd name="connsiteX17" fmla="*/ 3247591 w 9044680"/>
              <a:gd name="connsiteY17" fmla="*/ 10900299 h 11956910"/>
              <a:gd name="connsiteX18" fmla="*/ 3457167 w 9044680"/>
              <a:gd name="connsiteY18" fmla="*/ 11824414 h 11956910"/>
              <a:gd name="connsiteX19" fmla="*/ 4295469 w 9044680"/>
              <a:gd name="connsiteY19" fmla="*/ 11510025 h 11956910"/>
              <a:gd name="connsiteX20" fmla="*/ 4057314 w 9044680"/>
              <a:gd name="connsiteY20" fmla="*/ 10423953 h 11956910"/>
              <a:gd name="connsiteX21" fmla="*/ 4152576 w 9044680"/>
              <a:gd name="connsiteY21" fmla="*/ 9880914 h 11956910"/>
              <a:gd name="connsiteX22" fmla="*/ 4657463 w 9044680"/>
              <a:gd name="connsiteY22" fmla="*/ 9414091 h 11956910"/>
              <a:gd name="connsiteX23" fmla="*/ 4947623 w 9044680"/>
              <a:gd name="connsiteY23" fmla="*/ 9296149 h 11956910"/>
              <a:gd name="connsiteX24" fmla="*/ 4531604 w 9044680"/>
              <a:gd name="connsiteY24" fmla="*/ 8876986 h 11956910"/>
              <a:gd name="connsiteX25" fmla="*/ 4734766 w 9044680"/>
              <a:gd name="connsiteY25" fmla="*/ 8279969 h 11956910"/>
              <a:gd name="connsiteX26" fmla="*/ 5376156 w 9044680"/>
              <a:gd name="connsiteY26" fmla="*/ 7895744 h 11956910"/>
              <a:gd name="connsiteX27" fmla="*/ 5322142 w 9044680"/>
              <a:gd name="connsiteY27" fmla="*/ 7543315 h 11956910"/>
              <a:gd name="connsiteX28" fmla="*/ 5779386 w 9044680"/>
              <a:gd name="connsiteY28" fmla="*/ 7467129 h 11956910"/>
              <a:gd name="connsiteX29" fmla="*/ 6255624 w 9044680"/>
              <a:gd name="connsiteY29" fmla="*/ 7047962 h 11956910"/>
              <a:gd name="connsiteX30" fmla="*/ 6588984 w 9044680"/>
              <a:gd name="connsiteY30" fmla="*/ 6790697 h 11956910"/>
              <a:gd name="connsiteX31" fmla="*/ 7322452 w 9044680"/>
              <a:gd name="connsiteY31" fmla="*/ 6847805 h 11956910"/>
              <a:gd name="connsiteX32" fmla="*/ 8827535 w 9044680"/>
              <a:gd name="connsiteY32" fmla="*/ 5247276 h 11956910"/>
              <a:gd name="connsiteX33" fmla="*/ 9044680 w 9044680"/>
              <a:gd name="connsiteY33" fmla="*/ 5193856 h 11956910"/>
              <a:gd name="connsiteX34" fmla="*/ 8251445 w 9044680"/>
              <a:gd name="connsiteY34" fmla="*/ 4959283 h 11956910"/>
              <a:gd name="connsiteX35" fmla="*/ 7657013 w 9044680"/>
              <a:gd name="connsiteY35" fmla="*/ 4166639 h 11956910"/>
              <a:gd name="connsiteX36" fmla="*/ 7260725 w 9044680"/>
              <a:gd name="connsiteY36" fmla="*/ 3023403 h 11956910"/>
              <a:gd name="connsiteX37" fmla="*/ 6894920 w 9044680"/>
              <a:gd name="connsiteY37" fmla="*/ 2505136 h 11956910"/>
              <a:gd name="connsiteX38" fmla="*/ 7010424 w 9044680"/>
              <a:gd name="connsiteY38" fmla="*/ 1898588 h 11956910"/>
              <a:gd name="connsiteX39" fmla="*/ 6606357 w 9044680"/>
              <a:gd name="connsiteY39" fmla="*/ 0 h 11956910"/>
              <a:gd name="connsiteX40" fmla="*/ 6455875 w 9044680"/>
              <a:gd name="connsiteY40" fmla="*/ 1408021 h 11956910"/>
              <a:gd name="connsiteX41" fmla="*/ 6271720 w 9044680"/>
              <a:gd name="connsiteY41" fmla="*/ 2351118 h 11956910"/>
              <a:gd name="connsiteX42" fmla="*/ 6020903 w 9044680"/>
              <a:gd name="connsiteY42" fmla="*/ 2887775 h 11956910"/>
              <a:gd name="connsiteX43" fmla="*/ 4712694 w 9044680"/>
              <a:gd name="connsiteY43" fmla="*/ 3799155 h 11956910"/>
              <a:gd name="connsiteX44" fmla="*/ 4318976 w 9044680"/>
              <a:gd name="connsiteY44" fmla="*/ 4491398 h 11956910"/>
              <a:gd name="connsiteX45" fmla="*/ 4369840 w 9044680"/>
              <a:gd name="connsiteY45" fmla="*/ 5342464 h 11956910"/>
              <a:gd name="connsiteX0" fmla="*/ 4369840 w 9044680"/>
              <a:gd name="connsiteY0" fmla="*/ 5342464 h 12027719"/>
              <a:gd name="connsiteX1" fmla="*/ 4001682 w 9044680"/>
              <a:gd name="connsiteY1" fmla="*/ 5348838 h 12027719"/>
              <a:gd name="connsiteX2" fmla="*/ 3372917 w 9044680"/>
              <a:gd name="connsiteY2" fmla="*/ 6149057 h 12027719"/>
              <a:gd name="connsiteX3" fmla="*/ 2939654 w 9044680"/>
              <a:gd name="connsiteY3" fmla="*/ 6670327 h 12027719"/>
              <a:gd name="connsiteX4" fmla="*/ 1371153 w 9044680"/>
              <a:gd name="connsiteY4" fmla="*/ 6536869 h 12027719"/>
              <a:gd name="connsiteX5" fmla="*/ 488103 w 9044680"/>
              <a:gd name="connsiteY5" fmla="*/ 6510891 h 12027719"/>
              <a:gd name="connsiteX6" fmla="*/ 5858 w 9044680"/>
              <a:gd name="connsiteY6" fmla="*/ 7762728 h 12027719"/>
              <a:gd name="connsiteX7" fmla="*/ 373806 w 9044680"/>
              <a:gd name="connsiteY7" fmla="*/ 8251363 h 12027719"/>
              <a:gd name="connsiteX8" fmla="*/ 577003 w 9044680"/>
              <a:gd name="connsiteY8" fmla="*/ 8937389 h 12027719"/>
              <a:gd name="connsiteX9" fmla="*/ 82020 w 9044680"/>
              <a:gd name="connsiteY9" fmla="*/ 10068469 h 12027719"/>
              <a:gd name="connsiteX10" fmla="*/ 81705 w 9044680"/>
              <a:gd name="connsiteY10" fmla="*/ 10792199 h 12027719"/>
              <a:gd name="connsiteX11" fmla="*/ 856401 w 9044680"/>
              <a:gd name="connsiteY11" fmla="*/ 11935575 h 12027719"/>
              <a:gd name="connsiteX12" fmla="*/ 1110400 w 9044680"/>
              <a:gd name="connsiteY12" fmla="*/ 11694196 h 12027719"/>
              <a:gd name="connsiteX13" fmla="*/ 2425241 w 9044680"/>
              <a:gd name="connsiteY13" fmla="*/ 9604633 h 12027719"/>
              <a:gd name="connsiteX14" fmla="*/ 2501450 w 9044680"/>
              <a:gd name="connsiteY14" fmla="*/ 10252467 h 12027719"/>
              <a:gd name="connsiteX15" fmla="*/ 2750367 w 9044680"/>
              <a:gd name="connsiteY15" fmla="*/ 10280523 h 12027719"/>
              <a:gd name="connsiteX16" fmla="*/ 2912302 w 9044680"/>
              <a:gd name="connsiteY16" fmla="*/ 10467920 h 12027719"/>
              <a:gd name="connsiteX17" fmla="*/ 2942754 w 9044680"/>
              <a:gd name="connsiteY17" fmla="*/ 10795501 h 12027719"/>
              <a:gd name="connsiteX18" fmla="*/ 3247591 w 9044680"/>
              <a:gd name="connsiteY18" fmla="*/ 10900299 h 12027719"/>
              <a:gd name="connsiteX19" fmla="*/ 3457167 w 9044680"/>
              <a:gd name="connsiteY19" fmla="*/ 11824414 h 12027719"/>
              <a:gd name="connsiteX20" fmla="*/ 4295469 w 9044680"/>
              <a:gd name="connsiteY20" fmla="*/ 11510025 h 12027719"/>
              <a:gd name="connsiteX21" fmla="*/ 4057314 w 9044680"/>
              <a:gd name="connsiteY21" fmla="*/ 10423953 h 12027719"/>
              <a:gd name="connsiteX22" fmla="*/ 4152576 w 9044680"/>
              <a:gd name="connsiteY22" fmla="*/ 9880914 h 12027719"/>
              <a:gd name="connsiteX23" fmla="*/ 4657463 w 9044680"/>
              <a:gd name="connsiteY23" fmla="*/ 9414091 h 12027719"/>
              <a:gd name="connsiteX24" fmla="*/ 4947623 w 9044680"/>
              <a:gd name="connsiteY24" fmla="*/ 9296149 h 12027719"/>
              <a:gd name="connsiteX25" fmla="*/ 4531604 w 9044680"/>
              <a:gd name="connsiteY25" fmla="*/ 8876986 h 12027719"/>
              <a:gd name="connsiteX26" fmla="*/ 4734766 w 9044680"/>
              <a:gd name="connsiteY26" fmla="*/ 8279969 h 12027719"/>
              <a:gd name="connsiteX27" fmla="*/ 5376156 w 9044680"/>
              <a:gd name="connsiteY27" fmla="*/ 7895744 h 12027719"/>
              <a:gd name="connsiteX28" fmla="*/ 5322142 w 9044680"/>
              <a:gd name="connsiteY28" fmla="*/ 7543315 h 12027719"/>
              <a:gd name="connsiteX29" fmla="*/ 5779386 w 9044680"/>
              <a:gd name="connsiteY29" fmla="*/ 7467129 h 12027719"/>
              <a:gd name="connsiteX30" fmla="*/ 6255624 w 9044680"/>
              <a:gd name="connsiteY30" fmla="*/ 7047962 h 12027719"/>
              <a:gd name="connsiteX31" fmla="*/ 6588984 w 9044680"/>
              <a:gd name="connsiteY31" fmla="*/ 6790697 h 12027719"/>
              <a:gd name="connsiteX32" fmla="*/ 7322452 w 9044680"/>
              <a:gd name="connsiteY32" fmla="*/ 6847805 h 12027719"/>
              <a:gd name="connsiteX33" fmla="*/ 8827535 w 9044680"/>
              <a:gd name="connsiteY33" fmla="*/ 5247276 h 12027719"/>
              <a:gd name="connsiteX34" fmla="*/ 9044680 w 9044680"/>
              <a:gd name="connsiteY34" fmla="*/ 5193856 h 12027719"/>
              <a:gd name="connsiteX35" fmla="*/ 8251445 w 9044680"/>
              <a:gd name="connsiteY35" fmla="*/ 4959283 h 12027719"/>
              <a:gd name="connsiteX36" fmla="*/ 7657013 w 9044680"/>
              <a:gd name="connsiteY36" fmla="*/ 4166639 h 12027719"/>
              <a:gd name="connsiteX37" fmla="*/ 7260725 w 9044680"/>
              <a:gd name="connsiteY37" fmla="*/ 3023403 h 12027719"/>
              <a:gd name="connsiteX38" fmla="*/ 6894920 w 9044680"/>
              <a:gd name="connsiteY38" fmla="*/ 2505136 h 12027719"/>
              <a:gd name="connsiteX39" fmla="*/ 7010424 w 9044680"/>
              <a:gd name="connsiteY39" fmla="*/ 1898588 h 12027719"/>
              <a:gd name="connsiteX40" fmla="*/ 6606357 w 9044680"/>
              <a:gd name="connsiteY40" fmla="*/ 0 h 12027719"/>
              <a:gd name="connsiteX41" fmla="*/ 6455875 w 9044680"/>
              <a:gd name="connsiteY41" fmla="*/ 1408021 h 12027719"/>
              <a:gd name="connsiteX42" fmla="*/ 6271720 w 9044680"/>
              <a:gd name="connsiteY42" fmla="*/ 2351118 h 12027719"/>
              <a:gd name="connsiteX43" fmla="*/ 6020903 w 9044680"/>
              <a:gd name="connsiteY43" fmla="*/ 2887775 h 12027719"/>
              <a:gd name="connsiteX44" fmla="*/ 4712694 w 9044680"/>
              <a:gd name="connsiteY44" fmla="*/ 3799155 h 12027719"/>
              <a:gd name="connsiteX45" fmla="*/ 4318976 w 9044680"/>
              <a:gd name="connsiteY45" fmla="*/ 4491398 h 12027719"/>
              <a:gd name="connsiteX46" fmla="*/ 4369840 w 9044680"/>
              <a:gd name="connsiteY46" fmla="*/ 5342464 h 12027719"/>
              <a:gd name="connsiteX0" fmla="*/ 4369840 w 9044680"/>
              <a:gd name="connsiteY0" fmla="*/ 5342464 h 12226340"/>
              <a:gd name="connsiteX1" fmla="*/ 4001682 w 9044680"/>
              <a:gd name="connsiteY1" fmla="*/ 5348838 h 12226340"/>
              <a:gd name="connsiteX2" fmla="*/ 3372917 w 9044680"/>
              <a:gd name="connsiteY2" fmla="*/ 6149057 h 12226340"/>
              <a:gd name="connsiteX3" fmla="*/ 2939654 w 9044680"/>
              <a:gd name="connsiteY3" fmla="*/ 6670327 h 12226340"/>
              <a:gd name="connsiteX4" fmla="*/ 1371153 w 9044680"/>
              <a:gd name="connsiteY4" fmla="*/ 6536869 h 12226340"/>
              <a:gd name="connsiteX5" fmla="*/ 488103 w 9044680"/>
              <a:gd name="connsiteY5" fmla="*/ 6510891 h 12226340"/>
              <a:gd name="connsiteX6" fmla="*/ 5858 w 9044680"/>
              <a:gd name="connsiteY6" fmla="*/ 7762728 h 12226340"/>
              <a:gd name="connsiteX7" fmla="*/ 373806 w 9044680"/>
              <a:gd name="connsiteY7" fmla="*/ 8251363 h 12226340"/>
              <a:gd name="connsiteX8" fmla="*/ 577003 w 9044680"/>
              <a:gd name="connsiteY8" fmla="*/ 8937389 h 12226340"/>
              <a:gd name="connsiteX9" fmla="*/ 82020 w 9044680"/>
              <a:gd name="connsiteY9" fmla="*/ 10068469 h 12226340"/>
              <a:gd name="connsiteX10" fmla="*/ 81705 w 9044680"/>
              <a:gd name="connsiteY10" fmla="*/ 10792199 h 12226340"/>
              <a:gd name="connsiteX11" fmla="*/ 856401 w 9044680"/>
              <a:gd name="connsiteY11" fmla="*/ 11935575 h 12226340"/>
              <a:gd name="connsiteX12" fmla="*/ 1910495 w 9044680"/>
              <a:gd name="connsiteY12" fmla="*/ 12049914 h 12226340"/>
              <a:gd name="connsiteX13" fmla="*/ 2425241 w 9044680"/>
              <a:gd name="connsiteY13" fmla="*/ 9604633 h 12226340"/>
              <a:gd name="connsiteX14" fmla="*/ 2501450 w 9044680"/>
              <a:gd name="connsiteY14" fmla="*/ 10252467 h 12226340"/>
              <a:gd name="connsiteX15" fmla="*/ 2750367 w 9044680"/>
              <a:gd name="connsiteY15" fmla="*/ 10280523 h 12226340"/>
              <a:gd name="connsiteX16" fmla="*/ 2912302 w 9044680"/>
              <a:gd name="connsiteY16" fmla="*/ 10467920 h 12226340"/>
              <a:gd name="connsiteX17" fmla="*/ 2942754 w 9044680"/>
              <a:gd name="connsiteY17" fmla="*/ 10795501 h 12226340"/>
              <a:gd name="connsiteX18" fmla="*/ 3247591 w 9044680"/>
              <a:gd name="connsiteY18" fmla="*/ 10900299 h 12226340"/>
              <a:gd name="connsiteX19" fmla="*/ 3457167 w 9044680"/>
              <a:gd name="connsiteY19" fmla="*/ 11824414 h 12226340"/>
              <a:gd name="connsiteX20" fmla="*/ 4295469 w 9044680"/>
              <a:gd name="connsiteY20" fmla="*/ 11510025 h 12226340"/>
              <a:gd name="connsiteX21" fmla="*/ 4057314 w 9044680"/>
              <a:gd name="connsiteY21" fmla="*/ 10423953 h 12226340"/>
              <a:gd name="connsiteX22" fmla="*/ 4152576 w 9044680"/>
              <a:gd name="connsiteY22" fmla="*/ 9880914 h 12226340"/>
              <a:gd name="connsiteX23" fmla="*/ 4657463 w 9044680"/>
              <a:gd name="connsiteY23" fmla="*/ 9414091 h 12226340"/>
              <a:gd name="connsiteX24" fmla="*/ 4947623 w 9044680"/>
              <a:gd name="connsiteY24" fmla="*/ 9296149 h 12226340"/>
              <a:gd name="connsiteX25" fmla="*/ 4531604 w 9044680"/>
              <a:gd name="connsiteY25" fmla="*/ 8876986 h 12226340"/>
              <a:gd name="connsiteX26" fmla="*/ 4734766 w 9044680"/>
              <a:gd name="connsiteY26" fmla="*/ 8279969 h 12226340"/>
              <a:gd name="connsiteX27" fmla="*/ 5376156 w 9044680"/>
              <a:gd name="connsiteY27" fmla="*/ 7895744 h 12226340"/>
              <a:gd name="connsiteX28" fmla="*/ 5322142 w 9044680"/>
              <a:gd name="connsiteY28" fmla="*/ 7543315 h 12226340"/>
              <a:gd name="connsiteX29" fmla="*/ 5779386 w 9044680"/>
              <a:gd name="connsiteY29" fmla="*/ 7467129 h 12226340"/>
              <a:gd name="connsiteX30" fmla="*/ 6255624 w 9044680"/>
              <a:gd name="connsiteY30" fmla="*/ 7047962 h 12226340"/>
              <a:gd name="connsiteX31" fmla="*/ 6588984 w 9044680"/>
              <a:gd name="connsiteY31" fmla="*/ 6790697 h 12226340"/>
              <a:gd name="connsiteX32" fmla="*/ 7322452 w 9044680"/>
              <a:gd name="connsiteY32" fmla="*/ 6847805 h 12226340"/>
              <a:gd name="connsiteX33" fmla="*/ 8827535 w 9044680"/>
              <a:gd name="connsiteY33" fmla="*/ 5247276 h 12226340"/>
              <a:gd name="connsiteX34" fmla="*/ 9044680 w 9044680"/>
              <a:gd name="connsiteY34" fmla="*/ 5193856 h 12226340"/>
              <a:gd name="connsiteX35" fmla="*/ 8251445 w 9044680"/>
              <a:gd name="connsiteY35" fmla="*/ 4959283 h 12226340"/>
              <a:gd name="connsiteX36" fmla="*/ 7657013 w 9044680"/>
              <a:gd name="connsiteY36" fmla="*/ 4166639 h 12226340"/>
              <a:gd name="connsiteX37" fmla="*/ 7260725 w 9044680"/>
              <a:gd name="connsiteY37" fmla="*/ 3023403 h 12226340"/>
              <a:gd name="connsiteX38" fmla="*/ 6894920 w 9044680"/>
              <a:gd name="connsiteY38" fmla="*/ 2505136 h 12226340"/>
              <a:gd name="connsiteX39" fmla="*/ 7010424 w 9044680"/>
              <a:gd name="connsiteY39" fmla="*/ 1898588 h 12226340"/>
              <a:gd name="connsiteX40" fmla="*/ 6606357 w 9044680"/>
              <a:gd name="connsiteY40" fmla="*/ 0 h 12226340"/>
              <a:gd name="connsiteX41" fmla="*/ 6455875 w 9044680"/>
              <a:gd name="connsiteY41" fmla="*/ 1408021 h 12226340"/>
              <a:gd name="connsiteX42" fmla="*/ 6271720 w 9044680"/>
              <a:gd name="connsiteY42" fmla="*/ 2351118 h 12226340"/>
              <a:gd name="connsiteX43" fmla="*/ 6020903 w 9044680"/>
              <a:gd name="connsiteY43" fmla="*/ 2887775 h 12226340"/>
              <a:gd name="connsiteX44" fmla="*/ 4712694 w 9044680"/>
              <a:gd name="connsiteY44" fmla="*/ 3799155 h 12226340"/>
              <a:gd name="connsiteX45" fmla="*/ 4318976 w 9044680"/>
              <a:gd name="connsiteY45" fmla="*/ 4491398 h 12226340"/>
              <a:gd name="connsiteX46" fmla="*/ 4369840 w 9044680"/>
              <a:gd name="connsiteY46" fmla="*/ 5342464 h 12226340"/>
              <a:gd name="connsiteX0" fmla="*/ 4369840 w 9044680"/>
              <a:gd name="connsiteY0" fmla="*/ 5342464 h 12304218"/>
              <a:gd name="connsiteX1" fmla="*/ 4001682 w 9044680"/>
              <a:gd name="connsiteY1" fmla="*/ 5348838 h 12304218"/>
              <a:gd name="connsiteX2" fmla="*/ 3372917 w 9044680"/>
              <a:gd name="connsiteY2" fmla="*/ 6149057 h 12304218"/>
              <a:gd name="connsiteX3" fmla="*/ 2939654 w 9044680"/>
              <a:gd name="connsiteY3" fmla="*/ 6670327 h 12304218"/>
              <a:gd name="connsiteX4" fmla="*/ 1371153 w 9044680"/>
              <a:gd name="connsiteY4" fmla="*/ 6536869 h 12304218"/>
              <a:gd name="connsiteX5" fmla="*/ 488103 w 9044680"/>
              <a:gd name="connsiteY5" fmla="*/ 6510891 h 12304218"/>
              <a:gd name="connsiteX6" fmla="*/ 5858 w 9044680"/>
              <a:gd name="connsiteY6" fmla="*/ 7762728 h 12304218"/>
              <a:gd name="connsiteX7" fmla="*/ 373806 w 9044680"/>
              <a:gd name="connsiteY7" fmla="*/ 8251363 h 12304218"/>
              <a:gd name="connsiteX8" fmla="*/ 577003 w 9044680"/>
              <a:gd name="connsiteY8" fmla="*/ 8937389 h 12304218"/>
              <a:gd name="connsiteX9" fmla="*/ 82020 w 9044680"/>
              <a:gd name="connsiteY9" fmla="*/ 10068469 h 12304218"/>
              <a:gd name="connsiteX10" fmla="*/ 81705 w 9044680"/>
              <a:gd name="connsiteY10" fmla="*/ 10792199 h 12304218"/>
              <a:gd name="connsiteX11" fmla="*/ 856401 w 9044680"/>
              <a:gd name="connsiteY11" fmla="*/ 11935575 h 12304218"/>
              <a:gd name="connsiteX12" fmla="*/ 1542197 w 9044680"/>
              <a:gd name="connsiteY12" fmla="*/ 12215064 h 12304218"/>
              <a:gd name="connsiteX13" fmla="*/ 1910495 w 9044680"/>
              <a:gd name="connsiteY13" fmla="*/ 12049914 h 12304218"/>
              <a:gd name="connsiteX14" fmla="*/ 2425241 w 9044680"/>
              <a:gd name="connsiteY14" fmla="*/ 9604633 h 12304218"/>
              <a:gd name="connsiteX15" fmla="*/ 2501450 w 9044680"/>
              <a:gd name="connsiteY15" fmla="*/ 10252467 h 12304218"/>
              <a:gd name="connsiteX16" fmla="*/ 2750367 w 9044680"/>
              <a:gd name="connsiteY16" fmla="*/ 10280523 h 12304218"/>
              <a:gd name="connsiteX17" fmla="*/ 2912302 w 9044680"/>
              <a:gd name="connsiteY17" fmla="*/ 10467920 h 12304218"/>
              <a:gd name="connsiteX18" fmla="*/ 2942754 w 9044680"/>
              <a:gd name="connsiteY18" fmla="*/ 10795501 h 12304218"/>
              <a:gd name="connsiteX19" fmla="*/ 3247591 w 9044680"/>
              <a:gd name="connsiteY19" fmla="*/ 10900299 h 12304218"/>
              <a:gd name="connsiteX20" fmla="*/ 3457167 w 9044680"/>
              <a:gd name="connsiteY20" fmla="*/ 11824414 h 12304218"/>
              <a:gd name="connsiteX21" fmla="*/ 4295469 w 9044680"/>
              <a:gd name="connsiteY21" fmla="*/ 11510025 h 12304218"/>
              <a:gd name="connsiteX22" fmla="*/ 4057314 w 9044680"/>
              <a:gd name="connsiteY22" fmla="*/ 10423953 h 12304218"/>
              <a:gd name="connsiteX23" fmla="*/ 4152576 w 9044680"/>
              <a:gd name="connsiteY23" fmla="*/ 9880914 h 12304218"/>
              <a:gd name="connsiteX24" fmla="*/ 4657463 w 9044680"/>
              <a:gd name="connsiteY24" fmla="*/ 9414091 h 12304218"/>
              <a:gd name="connsiteX25" fmla="*/ 4947623 w 9044680"/>
              <a:gd name="connsiteY25" fmla="*/ 9296149 h 12304218"/>
              <a:gd name="connsiteX26" fmla="*/ 4531604 w 9044680"/>
              <a:gd name="connsiteY26" fmla="*/ 8876986 h 12304218"/>
              <a:gd name="connsiteX27" fmla="*/ 4734766 w 9044680"/>
              <a:gd name="connsiteY27" fmla="*/ 8279969 h 12304218"/>
              <a:gd name="connsiteX28" fmla="*/ 5376156 w 9044680"/>
              <a:gd name="connsiteY28" fmla="*/ 7895744 h 12304218"/>
              <a:gd name="connsiteX29" fmla="*/ 5322142 w 9044680"/>
              <a:gd name="connsiteY29" fmla="*/ 7543315 h 12304218"/>
              <a:gd name="connsiteX30" fmla="*/ 5779386 w 9044680"/>
              <a:gd name="connsiteY30" fmla="*/ 7467129 h 12304218"/>
              <a:gd name="connsiteX31" fmla="*/ 6255624 w 9044680"/>
              <a:gd name="connsiteY31" fmla="*/ 7047962 h 12304218"/>
              <a:gd name="connsiteX32" fmla="*/ 6588984 w 9044680"/>
              <a:gd name="connsiteY32" fmla="*/ 6790697 h 12304218"/>
              <a:gd name="connsiteX33" fmla="*/ 7322452 w 9044680"/>
              <a:gd name="connsiteY33" fmla="*/ 6847805 h 12304218"/>
              <a:gd name="connsiteX34" fmla="*/ 8827535 w 9044680"/>
              <a:gd name="connsiteY34" fmla="*/ 5247276 h 12304218"/>
              <a:gd name="connsiteX35" fmla="*/ 9044680 w 9044680"/>
              <a:gd name="connsiteY35" fmla="*/ 5193856 h 12304218"/>
              <a:gd name="connsiteX36" fmla="*/ 8251445 w 9044680"/>
              <a:gd name="connsiteY36" fmla="*/ 4959283 h 12304218"/>
              <a:gd name="connsiteX37" fmla="*/ 7657013 w 9044680"/>
              <a:gd name="connsiteY37" fmla="*/ 4166639 h 12304218"/>
              <a:gd name="connsiteX38" fmla="*/ 7260725 w 9044680"/>
              <a:gd name="connsiteY38" fmla="*/ 3023403 h 12304218"/>
              <a:gd name="connsiteX39" fmla="*/ 6894920 w 9044680"/>
              <a:gd name="connsiteY39" fmla="*/ 2505136 h 12304218"/>
              <a:gd name="connsiteX40" fmla="*/ 7010424 w 9044680"/>
              <a:gd name="connsiteY40" fmla="*/ 1898588 h 12304218"/>
              <a:gd name="connsiteX41" fmla="*/ 6606357 w 9044680"/>
              <a:gd name="connsiteY41" fmla="*/ 0 h 12304218"/>
              <a:gd name="connsiteX42" fmla="*/ 6455875 w 9044680"/>
              <a:gd name="connsiteY42" fmla="*/ 1408021 h 12304218"/>
              <a:gd name="connsiteX43" fmla="*/ 6271720 w 9044680"/>
              <a:gd name="connsiteY43" fmla="*/ 2351118 h 12304218"/>
              <a:gd name="connsiteX44" fmla="*/ 6020903 w 9044680"/>
              <a:gd name="connsiteY44" fmla="*/ 2887775 h 12304218"/>
              <a:gd name="connsiteX45" fmla="*/ 4712694 w 9044680"/>
              <a:gd name="connsiteY45" fmla="*/ 3799155 h 12304218"/>
              <a:gd name="connsiteX46" fmla="*/ 4318976 w 9044680"/>
              <a:gd name="connsiteY46" fmla="*/ 4491398 h 12304218"/>
              <a:gd name="connsiteX47" fmla="*/ 4369840 w 9044680"/>
              <a:gd name="connsiteY47" fmla="*/ 5342464 h 12304218"/>
              <a:gd name="connsiteX0" fmla="*/ 4369840 w 9044680"/>
              <a:gd name="connsiteY0" fmla="*/ 5342464 h 12274680"/>
              <a:gd name="connsiteX1" fmla="*/ 4001682 w 9044680"/>
              <a:gd name="connsiteY1" fmla="*/ 5348838 h 12274680"/>
              <a:gd name="connsiteX2" fmla="*/ 3372917 w 9044680"/>
              <a:gd name="connsiteY2" fmla="*/ 6149057 h 12274680"/>
              <a:gd name="connsiteX3" fmla="*/ 2939654 w 9044680"/>
              <a:gd name="connsiteY3" fmla="*/ 6670327 h 12274680"/>
              <a:gd name="connsiteX4" fmla="*/ 1371153 w 9044680"/>
              <a:gd name="connsiteY4" fmla="*/ 6536869 h 12274680"/>
              <a:gd name="connsiteX5" fmla="*/ 488103 w 9044680"/>
              <a:gd name="connsiteY5" fmla="*/ 6510891 h 12274680"/>
              <a:gd name="connsiteX6" fmla="*/ 5858 w 9044680"/>
              <a:gd name="connsiteY6" fmla="*/ 7762728 h 12274680"/>
              <a:gd name="connsiteX7" fmla="*/ 373806 w 9044680"/>
              <a:gd name="connsiteY7" fmla="*/ 8251363 h 12274680"/>
              <a:gd name="connsiteX8" fmla="*/ 577003 w 9044680"/>
              <a:gd name="connsiteY8" fmla="*/ 8937389 h 12274680"/>
              <a:gd name="connsiteX9" fmla="*/ 82020 w 9044680"/>
              <a:gd name="connsiteY9" fmla="*/ 10068469 h 12274680"/>
              <a:gd name="connsiteX10" fmla="*/ 81705 w 9044680"/>
              <a:gd name="connsiteY10" fmla="*/ 10792199 h 12274680"/>
              <a:gd name="connsiteX11" fmla="*/ 856401 w 9044680"/>
              <a:gd name="connsiteY11" fmla="*/ 11935575 h 12274680"/>
              <a:gd name="connsiteX12" fmla="*/ 1910495 w 9044680"/>
              <a:gd name="connsiteY12" fmla="*/ 12138840 h 12274680"/>
              <a:gd name="connsiteX13" fmla="*/ 1910495 w 9044680"/>
              <a:gd name="connsiteY13" fmla="*/ 12049914 h 12274680"/>
              <a:gd name="connsiteX14" fmla="*/ 2425241 w 9044680"/>
              <a:gd name="connsiteY14" fmla="*/ 9604633 h 12274680"/>
              <a:gd name="connsiteX15" fmla="*/ 2501450 w 9044680"/>
              <a:gd name="connsiteY15" fmla="*/ 10252467 h 12274680"/>
              <a:gd name="connsiteX16" fmla="*/ 2750367 w 9044680"/>
              <a:gd name="connsiteY16" fmla="*/ 10280523 h 12274680"/>
              <a:gd name="connsiteX17" fmla="*/ 2912302 w 9044680"/>
              <a:gd name="connsiteY17" fmla="*/ 10467920 h 12274680"/>
              <a:gd name="connsiteX18" fmla="*/ 2942754 w 9044680"/>
              <a:gd name="connsiteY18" fmla="*/ 10795501 h 12274680"/>
              <a:gd name="connsiteX19" fmla="*/ 3247591 w 9044680"/>
              <a:gd name="connsiteY19" fmla="*/ 10900299 h 12274680"/>
              <a:gd name="connsiteX20" fmla="*/ 3457167 w 9044680"/>
              <a:gd name="connsiteY20" fmla="*/ 11824414 h 12274680"/>
              <a:gd name="connsiteX21" fmla="*/ 4295469 w 9044680"/>
              <a:gd name="connsiteY21" fmla="*/ 11510025 h 12274680"/>
              <a:gd name="connsiteX22" fmla="*/ 4057314 w 9044680"/>
              <a:gd name="connsiteY22" fmla="*/ 10423953 h 12274680"/>
              <a:gd name="connsiteX23" fmla="*/ 4152576 w 9044680"/>
              <a:gd name="connsiteY23" fmla="*/ 9880914 h 12274680"/>
              <a:gd name="connsiteX24" fmla="*/ 4657463 w 9044680"/>
              <a:gd name="connsiteY24" fmla="*/ 9414091 h 12274680"/>
              <a:gd name="connsiteX25" fmla="*/ 4947623 w 9044680"/>
              <a:gd name="connsiteY25" fmla="*/ 9296149 h 12274680"/>
              <a:gd name="connsiteX26" fmla="*/ 4531604 w 9044680"/>
              <a:gd name="connsiteY26" fmla="*/ 8876986 h 12274680"/>
              <a:gd name="connsiteX27" fmla="*/ 4734766 w 9044680"/>
              <a:gd name="connsiteY27" fmla="*/ 8279969 h 12274680"/>
              <a:gd name="connsiteX28" fmla="*/ 5376156 w 9044680"/>
              <a:gd name="connsiteY28" fmla="*/ 7895744 h 12274680"/>
              <a:gd name="connsiteX29" fmla="*/ 5322142 w 9044680"/>
              <a:gd name="connsiteY29" fmla="*/ 7543315 h 12274680"/>
              <a:gd name="connsiteX30" fmla="*/ 5779386 w 9044680"/>
              <a:gd name="connsiteY30" fmla="*/ 7467129 h 12274680"/>
              <a:gd name="connsiteX31" fmla="*/ 6255624 w 9044680"/>
              <a:gd name="connsiteY31" fmla="*/ 7047962 h 12274680"/>
              <a:gd name="connsiteX32" fmla="*/ 6588984 w 9044680"/>
              <a:gd name="connsiteY32" fmla="*/ 6790697 h 12274680"/>
              <a:gd name="connsiteX33" fmla="*/ 7322452 w 9044680"/>
              <a:gd name="connsiteY33" fmla="*/ 6847805 h 12274680"/>
              <a:gd name="connsiteX34" fmla="*/ 8827535 w 9044680"/>
              <a:gd name="connsiteY34" fmla="*/ 5247276 h 12274680"/>
              <a:gd name="connsiteX35" fmla="*/ 9044680 w 9044680"/>
              <a:gd name="connsiteY35" fmla="*/ 5193856 h 12274680"/>
              <a:gd name="connsiteX36" fmla="*/ 8251445 w 9044680"/>
              <a:gd name="connsiteY36" fmla="*/ 4959283 h 12274680"/>
              <a:gd name="connsiteX37" fmla="*/ 7657013 w 9044680"/>
              <a:gd name="connsiteY37" fmla="*/ 4166639 h 12274680"/>
              <a:gd name="connsiteX38" fmla="*/ 7260725 w 9044680"/>
              <a:gd name="connsiteY38" fmla="*/ 3023403 h 12274680"/>
              <a:gd name="connsiteX39" fmla="*/ 6894920 w 9044680"/>
              <a:gd name="connsiteY39" fmla="*/ 2505136 h 12274680"/>
              <a:gd name="connsiteX40" fmla="*/ 7010424 w 9044680"/>
              <a:gd name="connsiteY40" fmla="*/ 1898588 h 12274680"/>
              <a:gd name="connsiteX41" fmla="*/ 6606357 w 9044680"/>
              <a:gd name="connsiteY41" fmla="*/ 0 h 12274680"/>
              <a:gd name="connsiteX42" fmla="*/ 6455875 w 9044680"/>
              <a:gd name="connsiteY42" fmla="*/ 1408021 h 12274680"/>
              <a:gd name="connsiteX43" fmla="*/ 6271720 w 9044680"/>
              <a:gd name="connsiteY43" fmla="*/ 2351118 h 12274680"/>
              <a:gd name="connsiteX44" fmla="*/ 6020903 w 9044680"/>
              <a:gd name="connsiteY44" fmla="*/ 2887775 h 12274680"/>
              <a:gd name="connsiteX45" fmla="*/ 4712694 w 9044680"/>
              <a:gd name="connsiteY45" fmla="*/ 3799155 h 12274680"/>
              <a:gd name="connsiteX46" fmla="*/ 4318976 w 9044680"/>
              <a:gd name="connsiteY46" fmla="*/ 4491398 h 12274680"/>
              <a:gd name="connsiteX47" fmla="*/ 4369840 w 9044680"/>
              <a:gd name="connsiteY47" fmla="*/ 5342464 h 12274680"/>
              <a:gd name="connsiteX0" fmla="*/ 4369840 w 9044680"/>
              <a:gd name="connsiteY0" fmla="*/ 5342464 h 12311710"/>
              <a:gd name="connsiteX1" fmla="*/ 4001682 w 9044680"/>
              <a:gd name="connsiteY1" fmla="*/ 5348838 h 12311710"/>
              <a:gd name="connsiteX2" fmla="*/ 3372917 w 9044680"/>
              <a:gd name="connsiteY2" fmla="*/ 6149057 h 12311710"/>
              <a:gd name="connsiteX3" fmla="*/ 2939654 w 9044680"/>
              <a:gd name="connsiteY3" fmla="*/ 6670327 h 12311710"/>
              <a:gd name="connsiteX4" fmla="*/ 1371153 w 9044680"/>
              <a:gd name="connsiteY4" fmla="*/ 6536869 h 12311710"/>
              <a:gd name="connsiteX5" fmla="*/ 488103 w 9044680"/>
              <a:gd name="connsiteY5" fmla="*/ 6510891 h 12311710"/>
              <a:gd name="connsiteX6" fmla="*/ 5858 w 9044680"/>
              <a:gd name="connsiteY6" fmla="*/ 7762728 h 12311710"/>
              <a:gd name="connsiteX7" fmla="*/ 373806 w 9044680"/>
              <a:gd name="connsiteY7" fmla="*/ 8251363 h 12311710"/>
              <a:gd name="connsiteX8" fmla="*/ 577003 w 9044680"/>
              <a:gd name="connsiteY8" fmla="*/ 8937389 h 12311710"/>
              <a:gd name="connsiteX9" fmla="*/ 82020 w 9044680"/>
              <a:gd name="connsiteY9" fmla="*/ 10068469 h 12311710"/>
              <a:gd name="connsiteX10" fmla="*/ 81705 w 9044680"/>
              <a:gd name="connsiteY10" fmla="*/ 10792199 h 12311710"/>
              <a:gd name="connsiteX11" fmla="*/ 856401 w 9044680"/>
              <a:gd name="connsiteY11" fmla="*/ 11935575 h 12311710"/>
              <a:gd name="connsiteX12" fmla="*/ 1910495 w 9044680"/>
              <a:gd name="connsiteY12" fmla="*/ 12138840 h 12311710"/>
              <a:gd name="connsiteX13" fmla="*/ 2425241 w 9044680"/>
              <a:gd name="connsiteY13" fmla="*/ 9604633 h 12311710"/>
              <a:gd name="connsiteX14" fmla="*/ 2501450 w 9044680"/>
              <a:gd name="connsiteY14" fmla="*/ 10252467 h 12311710"/>
              <a:gd name="connsiteX15" fmla="*/ 2750367 w 9044680"/>
              <a:gd name="connsiteY15" fmla="*/ 10280523 h 12311710"/>
              <a:gd name="connsiteX16" fmla="*/ 2912302 w 9044680"/>
              <a:gd name="connsiteY16" fmla="*/ 10467920 h 12311710"/>
              <a:gd name="connsiteX17" fmla="*/ 2942754 w 9044680"/>
              <a:gd name="connsiteY17" fmla="*/ 10795501 h 12311710"/>
              <a:gd name="connsiteX18" fmla="*/ 3247591 w 9044680"/>
              <a:gd name="connsiteY18" fmla="*/ 10900299 h 12311710"/>
              <a:gd name="connsiteX19" fmla="*/ 3457167 w 9044680"/>
              <a:gd name="connsiteY19" fmla="*/ 11824414 h 12311710"/>
              <a:gd name="connsiteX20" fmla="*/ 4295469 w 9044680"/>
              <a:gd name="connsiteY20" fmla="*/ 11510025 h 12311710"/>
              <a:gd name="connsiteX21" fmla="*/ 4057314 w 9044680"/>
              <a:gd name="connsiteY21" fmla="*/ 10423953 h 12311710"/>
              <a:gd name="connsiteX22" fmla="*/ 4152576 w 9044680"/>
              <a:gd name="connsiteY22" fmla="*/ 9880914 h 12311710"/>
              <a:gd name="connsiteX23" fmla="*/ 4657463 w 9044680"/>
              <a:gd name="connsiteY23" fmla="*/ 9414091 h 12311710"/>
              <a:gd name="connsiteX24" fmla="*/ 4947623 w 9044680"/>
              <a:gd name="connsiteY24" fmla="*/ 9296149 h 12311710"/>
              <a:gd name="connsiteX25" fmla="*/ 4531604 w 9044680"/>
              <a:gd name="connsiteY25" fmla="*/ 8876986 h 12311710"/>
              <a:gd name="connsiteX26" fmla="*/ 4734766 w 9044680"/>
              <a:gd name="connsiteY26" fmla="*/ 8279969 h 12311710"/>
              <a:gd name="connsiteX27" fmla="*/ 5376156 w 9044680"/>
              <a:gd name="connsiteY27" fmla="*/ 7895744 h 12311710"/>
              <a:gd name="connsiteX28" fmla="*/ 5322142 w 9044680"/>
              <a:gd name="connsiteY28" fmla="*/ 7543315 h 12311710"/>
              <a:gd name="connsiteX29" fmla="*/ 5779386 w 9044680"/>
              <a:gd name="connsiteY29" fmla="*/ 7467129 h 12311710"/>
              <a:gd name="connsiteX30" fmla="*/ 6255624 w 9044680"/>
              <a:gd name="connsiteY30" fmla="*/ 7047962 h 12311710"/>
              <a:gd name="connsiteX31" fmla="*/ 6588984 w 9044680"/>
              <a:gd name="connsiteY31" fmla="*/ 6790697 h 12311710"/>
              <a:gd name="connsiteX32" fmla="*/ 7322452 w 9044680"/>
              <a:gd name="connsiteY32" fmla="*/ 6847805 h 12311710"/>
              <a:gd name="connsiteX33" fmla="*/ 8827535 w 9044680"/>
              <a:gd name="connsiteY33" fmla="*/ 5247276 h 12311710"/>
              <a:gd name="connsiteX34" fmla="*/ 9044680 w 9044680"/>
              <a:gd name="connsiteY34" fmla="*/ 5193856 h 12311710"/>
              <a:gd name="connsiteX35" fmla="*/ 8251445 w 9044680"/>
              <a:gd name="connsiteY35" fmla="*/ 4959283 h 12311710"/>
              <a:gd name="connsiteX36" fmla="*/ 7657013 w 9044680"/>
              <a:gd name="connsiteY36" fmla="*/ 4166639 h 12311710"/>
              <a:gd name="connsiteX37" fmla="*/ 7260725 w 9044680"/>
              <a:gd name="connsiteY37" fmla="*/ 3023403 h 12311710"/>
              <a:gd name="connsiteX38" fmla="*/ 6894920 w 9044680"/>
              <a:gd name="connsiteY38" fmla="*/ 2505136 h 12311710"/>
              <a:gd name="connsiteX39" fmla="*/ 7010424 w 9044680"/>
              <a:gd name="connsiteY39" fmla="*/ 1898588 h 12311710"/>
              <a:gd name="connsiteX40" fmla="*/ 6606357 w 9044680"/>
              <a:gd name="connsiteY40" fmla="*/ 0 h 12311710"/>
              <a:gd name="connsiteX41" fmla="*/ 6455875 w 9044680"/>
              <a:gd name="connsiteY41" fmla="*/ 1408021 h 12311710"/>
              <a:gd name="connsiteX42" fmla="*/ 6271720 w 9044680"/>
              <a:gd name="connsiteY42" fmla="*/ 2351118 h 12311710"/>
              <a:gd name="connsiteX43" fmla="*/ 6020903 w 9044680"/>
              <a:gd name="connsiteY43" fmla="*/ 2887775 h 12311710"/>
              <a:gd name="connsiteX44" fmla="*/ 4712694 w 9044680"/>
              <a:gd name="connsiteY44" fmla="*/ 3799155 h 12311710"/>
              <a:gd name="connsiteX45" fmla="*/ 4318976 w 9044680"/>
              <a:gd name="connsiteY45" fmla="*/ 4491398 h 12311710"/>
              <a:gd name="connsiteX46" fmla="*/ 4369840 w 9044680"/>
              <a:gd name="connsiteY46" fmla="*/ 5342464 h 12311710"/>
              <a:gd name="connsiteX0" fmla="*/ 4369840 w 9044680"/>
              <a:gd name="connsiteY0" fmla="*/ 5342464 h 12283327"/>
              <a:gd name="connsiteX1" fmla="*/ 4001682 w 9044680"/>
              <a:gd name="connsiteY1" fmla="*/ 5348838 h 12283327"/>
              <a:gd name="connsiteX2" fmla="*/ 3372917 w 9044680"/>
              <a:gd name="connsiteY2" fmla="*/ 6149057 h 12283327"/>
              <a:gd name="connsiteX3" fmla="*/ 2939654 w 9044680"/>
              <a:gd name="connsiteY3" fmla="*/ 6670327 h 12283327"/>
              <a:gd name="connsiteX4" fmla="*/ 1371153 w 9044680"/>
              <a:gd name="connsiteY4" fmla="*/ 6536869 h 12283327"/>
              <a:gd name="connsiteX5" fmla="*/ 488103 w 9044680"/>
              <a:gd name="connsiteY5" fmla="*/ 6510891 h 12283327"/>
              <a:gd name="connsiteX6" fmla="*/ 5858 w 9044680"/>
              <a:gd name="connsiteY6" fmla="*/ 7762728 h 12283327"/>
              <a:gd name="connsiteX7" fmla="*/ 373806 w 9044680"/>
              <a:gd name="connsiteY7" fmla="*/ 8251363 h 12283327"/>
              <a:gd name="connsiteX8" fmla="*/ 577003 w 9044680"/>
              <a:gd name="connsiteY8" fmla="*/ 8937389 h 12283327"/>
              <a:gd name="connsiteX9" fmla="*/ 82020 w 9044680"/>
              <a:gd name="connsiteY9" fmla="*/ 10068469 h 12283327"/>
              <a:gd name="connsiteX10" fmla="*/ 81705 w 9044680"/>
              <a:gd name="connsiteY10" fmla="*/ 10792199 h 12283327"/>
              <a:gd name="connsiteX11" fmla="*/ 856401 w 9044680"/>
              <a:gd name="connsiteY11" fmla="*/ 11935575 h 12283327"/>
              <a:gd name="connsiteX12" fmla="*/ 1999395 w 9044680"/>
              <a:gd name="connsiteY12" fmla="*/ 12100729 h 12283327"/>
              <a:gd name="connsiteX13" fmla="*/ 2425241 w 9044680"/>
              <a:gd name="connsiteY13" fmla="*/ 9604633 h 12283327"/>
              <a:gd name="connsiteX14" fmla="*/ 2501450 w 9044680"/>
              <a:gd name="connsiteY14" fmla="*/ 10252467 h 12283327"/>
              <a:gd name="connsiteX15" fmla="*/ 2750367 w 9044680"/>
              <a:gd name="connsiteY15" fmla="*/ 10280523 h 12283327"/>
              <a:gd name="connsiteX16" fmla="*/ 2912302 w 9044680"/>
              <a:gd name="connsiteY16" fmla="*/ 10467920 h 12283327"/>
              <a:gd name="connsiteX17" fmla="*/ 2942754 w 9044680"/>
              <a:gd name="connsiteY17" fmla="*/ 10795501 h 12283327"/>
              <a:gd name="connsiteX18" fmla="*/ 3247591 w 9044680"/>
              <a:gd name="connsiteY18" fmla="*/ 10900299 h 12283327"/>
              <a:gd name="connsiteX19" fmla="*/ 3457167 w 9044680"/>
              <a:gd name="connsiteY19" fmla="*/ 11824414 h 12283327"/>
              <a:gd name="connsiteX20" fmla="*/ 4295469 w 9044680"/>
              <a:gd name="connsiteY20" fmla="*/ 11510025 h 12283327"/>
              <a:gd name="connsiteX21" fmla="*/ 4057314 w 9044680"/>
              <a:gd name="connsiteY21" fmla="*/ 10423953 h 12283327"/>
              <a:gd name="connsiteX22" fmla="*/ 4152576 w 9044680"/>
              <a:gd name="connsiteY22" fmla="*/ 9880914 h 12283327"/>
              <a:gd name="connsiteX23" fmla="*/ 4657463 w 9044680"/>
              <a:gd name="connsiteY23" fmla="*/ 9414091 h 12283327"/>
              <a:gd name="connsiteX24" fmla="*/ 4947623 w 9044680"/>
              <a:gd name="connsiteY24" fmla="*/ 9296149 h 12283327"/>
              <a:gd name="connsiteX25" fmla="*/ 4531604 w 9044680"/>
              <a:gd name="connsiteY25" fmla="*/ 8876986 h 12283327"/>
              <a:gd name="connsiteX26" fmla="*/ 4734766 w 9044680"/>
              <a:gd name="connsiteY26" fmla="*/ 8279969 h 12283327"/>
              <a:gd name="connsiteX27" fmla="*/ 5376156 w 9044680"/>
              <a:gd name="connsiteY27" fmla="*/ 7895744 h 12283327"/>
              <a:gd name="connsiteX28" fmla="*/ 5322142 w 9044680"/>
              <a:gd name="connsiteY28" fmla="*/ 7543315 h 12283327"/>
              <a:gd name="connsiteX29" fmla="*/ 5779386 w 9044680"/>
              <a:gd name="connsiteY29" fmla="*/ 7467129 h 12283327"/>
              <a:gd name="connsiteX30" fmla="*/ 6255624 w 9044680"/>
              <a:gd name="connsiteY30" fmla="*/ 7047962 h 12283327"/>
              <a:gd name="connsiteX31" fmla="*/ 6588984 w 9044680"/>
              <a:gd name="connsiteY31" fmla="*/ 6790697 h 12283327"/>
              <a:gd name="connsiteX32" fmla="*/ 7322452 w 9044680"/>
              <a:gd name="connsiteY32" fmla="*/ 6847805 h 12283327"/>
              <a:gd name="connsiteX33" fmla="*/ 8827535 w 9044680"/>
              <a:gd name="connsiteY33" fmla="*/ 5247276 h 12283327"/>
              <a:gd name="connsiteX34" fmla="*/ 9044680 w 9044680"/>
              <a:gd name="connsiteY34" fmla="*/ 5193856 h 12283327"/>
              <a:gd name="connsiteX35" fmla="*/ 8251445 w 9044680"/>
              <a:gd name="connsiteY35" fmla="*/ 4959283 h 12283327"/>
              <a:gd name="connsiteX36" fmla="*/ 7657013 w 9044680"/>
              <a:gd name="connsiteY36" fmla="*/ 4166639 h 12283327"/>
              <a:gd name="connsiteX37" fmla="*/ 7260725 w 9044680"/>
              <a:gd name="connsiteY37" fmla="*/ 3023403 h 12283327"/>
              <a:gd name="connsiteX38" fmla="*/ 6894920 w 9044680"/>
              <a:gd name="connsiteY38" fmla="*/ 2505136 h 12283327"/>
              <a:gd name="connsiteX39" fmla="*/ 7010424 w 9044680"/>
              <a:gd name="connsiteY39" fmla="*/ 1898588 h 12283327"/>
              <a:gd name="connsiteX40" fmla="*/ 6606357 w 9044680"/>
              <a:gd name="connsiteY40" fmla="*/ 0 h 12283327"/>
              <a:gd name="connsiteX41" fmla="*/ 6455875 w 9044680"/>
              <a:gd name="connsiteY41" fmla="*/ 1408021 h 12283327"/>
              <a:gd name="connsiteX42" fmla="*/ 6271720 w 9044680"/>
              <a:gd name="connsiteY42" fmla="*/ 2351118 h 12283327"/>
              <a:gd name="connsiteX43" fmla="*/ 6020903 w 9044680"/>
              <a:gd name="connsiteY43" fmla="*/ 2887775 h 12283327"/>
              <a:gd name="connsiteX44" fmla="*/ 4712694 w 9044680"/>
              <a:gd name="connsiteY44" fmla="*/ 3799155 h 12283327"/>
              <a:gd name="connsiteX45" fmla="*/ 4318976 w 9044680"/>
              <a:gd name="connsiteY45" fmla="*/ 4491398 h 12283327"/>
              <a:gd name="connsiteX46" fmla="*/ 4369840 w 9044680"/>
              <a:gd name="connsiteY46" fmla="*/ 5342464 h 12283327"/>
              <a:gd name="connsiteX0" fmla="*/ 4369840 w 9044680"/>
              <a:gd name="connsiteY0" fmla="*/ 5342464 h 12119831"/>
              <a:gd name="connsiteX1" fmla="*/ 4001682 w 9044680"/>
              <a:gd name="connsiteY1" fmla="*/ 5348838 h 12119831"/>
              <a:gd name="connsiteX2" fmla="*/ 3372917 w 9044680"/>
              <a:gd name="connsiteY2" fmla="*/ 6149057 h 12119831"/>
              <a:gd name="connsiteX3" fmla="*/ 2939654 w 9044680"/>
              <a:gd name="connsiteY3" fmla="*/ 6670327 h 12119831"/>
              <a:gd name="connsiteX4" fmla="*/ 1371153 w 9044680"/>
              <a:gd name="connsiteY4" fmla="*/ 6536869 h 12119831"/>
              <a:gd name="connsiteX5" fmla="*/ 488103 w 9044680"/>
              <a:gd name="connsiteY5" fmla="*/ 6510891 h 12119831"/>
              <a:gd name="connsiteX6" fmla="*/ 5858 w 9044680"/>
              <a:gd name="connsiteY6" fmla="*/ 7762728 h 12119831"/>
              <a:gd name="connsiteX7" fmla="*/ 373806 w 9044680"/>
              <a:gd name="connsiteY7" fmla="*/ 8251363 h 12119831"/>
              <a:gd name="connsiteX8" fmla="*/ 577003 w 9044680"/>
              <a:gd name="connsiteY8" fmla="*/ 8937389 h 12119831"/>
              <a:gd name="connsiteX9" fmla="*/ 82020 w 9044680"/>
              <a:gd name="connsiteY9" fmla="*/ 10068469 h 12119831"/>
              <a:gd name="connsiteX10" fmla="*/ 81705 w 9044680"/>
              <a:gd name="connsiteY10" fmla="*/ 10792199 h 12119831"/>
              <a:gd name="connsiteX11" fmla="*/ 856401 w 9044680"/>
              <a:gd name="connsiteY11" fmla="*/ 11935575 h 12119831"/>
              <a:gd name="connsiteX12" fmla="*/ 1999395 w 9044680"/>
              <a:gd name="connsiteY12" fmla="*/ 12100729 h 12119831"/>
              <a:gd name="connsiteX13" fmla="*/ 2425241 w 9044680"/>
              <a:gd name="connsiteY13" fmla="*/ 9604633 h 12119831"/>
              <a:gd name="connsiteX14" fmla="*/ 2501450 w 9044680"/>
              <a:gd name="connsiteY14" fmla="*/ 10252467 h 12119831"/>
              <a:gd name="connsiteX15" fmla="*/ 2750367 w 9044680"/>
              <a:gd name="connsiteY15" fmla="*/ 10280523 h 12119831"/>
              <a:gd name="connsiteX16" fmla="*/ 2912302 w 9044680"/>
              <a:gd name="connsiteY16" fmla="*/ 10467920 h 12119831"/>
              <a:gd name="connsiteX17" fmla="*/ 2942754 w 9044680"/>
              <a:gd name="connsiteY17" fmla="*/ 10795501 h 12119831"/>
              <a:gd name="connsiteX18" fmla="*/ 3247591 w 9044680"/>
              <a:gd name="connsiteY18" fmla="*/ 10900299 h 12119831"/>
              <a:gd name="connsiteX19" fmla="*/ 3457167 w 9044680"/>
              <a:gd name="connsiteY19" fmla="*/ 11824414 h 12119831"/>
              <a:gd name="connsiteX20" fmla="*/ 4295469 w 9044680"/>
              <a:gd name="connsiteY20" fmla="*/ 11510025 h 12119831"/>
              <a:gd name="connsiteX21" fmla="*/ 4057314 w 9044680"/>
              <a:gd name="connsiteY21" fmla="*/ 10423953 h 12119831"/>
              <a:gd name="connsiteX22" fmla="*/ 4152576 w 9044680"/>
              <a:gd name="connsiteY22" fmla="*/ 9880914 h 12119831"/>
              <a:gd name="connsiteX23" fmla="*/ 4657463 w 9044680"/>
              <a:gd name="connsiteY23" fmla="*/ 9414091 h 12119831"/>
              <a:gd name="connsiteX24" fmla="*/ 4947623 w 9044680"/>
              <a:gd name="connsiteY24" fmla="*/ 9296149 h 12119831"/>
              <a:gd name="connsiteX25" fmla="*/ 4531604 w 9044680"/>
              <a:gd name="connsiteY25" fmla="*/ 8876986 h 12119831"/>
              <a:gd name="connsiteX26" fmla="*/ 4734766 w 9044680"/>
              <a:gd name="connsiteY26" fmla="*/ 8279969 h 12119831"/>
              <a:gd name="connsiteX27" fmla="*/ 5376156 w 9044680"/>
              <a:gd name="connsiteY27" fmla="*/ 7895744 h 12119831"/>
              <a:gd name="connsiteX28" fmla="*/ 5322142 w 9044680"/>
              <a:gd name="connsiteY28" fmla="*/ 7543315 h 12119831"/>
              <a:gd name="connsiteX29" fmla="*/ 5779386 w 9044680"/>
              <a:gd name="connsiteY29" fmla="*/ 7467129 h 12119831"/>
              <a:gd name="connsiteX30" fmla="*/ 6255624 w 9044680"/>
              <a:gd name="connsiteY30" fmla="*/ 7047962 h 12119831"/>
              <a:gd name="connsiteX31" fmla="*/ 6588984 w 9044680"/>
              <a:gd name="connsiteY31" fmla="*/ 6790697 h 12119831"/>
              <a:gd name="connsiteX32" fmla="*/ 7322452 w 9044680"/>
              <a:gd name="connsiteY32" fmla="*/ 6847805 h 12119831"/>
              <a:gd name="connsiteX33" fmla="*/ 8827535 w 9044680"/>
              <a:gd name="connsiteY33" fmla="*/ 5247276 h 12119831"/>
              <a:gd name="connsiteX34" fmla="*/ 9044680 w 9044680"/>
              <a:gd name="connsiteY34" fmla="*/ 5193856 h 12119831"/>
              <a:gd name="connsiteX35" fmla="*/ 8251445 w 9044680"/>
              <a:gd name="connsiteY35" fmla="*/ 4959283 h 12119831"/>
              <a:gd name="connsiteX36" fmla="*/ 7657013 w 9044680"/>
              <a:gd name="connsiteY36" fmla="*/ 4166639 h 12119831"/>
              <a:gd name="connsiteX37" fmla="*/ 7260725 w 9044680"/>
              <a:gd name="connsiteY37" fmla="*/ 3023403 h 12119831"/>
              <a:gd name="connsiteX38" fmla="*/ 6894920 w 9044680"/>
              <a:gd name="connsiteY38" fmla="*/ 2505136 h 12119831"/>
              <a:gd name="connsiteX39" fmla="*/ 7010424 w 9044680"/>
              <a:gd name="connsiteY39" fmla="*/ 1898588 h 12119831"/>
              <a:gd name="connsiteX40" fmla="*/ 6606357 w 9044680"/>
              <a:gd name="connsiteY40" fmla="*/ 0 h 12119831"/>
              <a:gd name="connsiteX41" fmla="*/ 6455875 w 9044680"/>
              <a:gd name="connsiteY41" fmla="*/ 1408021 h 12119831"/>
              <a:gd name="connsiteX42" fmla="*/ 6271720 w 9044680"/>
              <a:gd name="connsiteY42" fmla="*/ 2351118 h 12119831"/>
              <a:gd name="connsiteX43" fmla="*/ 6020903 w 9044680"/>
              <a:gd name="connsiteY43" fmla="*/ 2887775 h 12119831"/>
              <a:gd name="connsiteX44" fmla="*/ 4712694 w 9044680"/>
              <a:gd name="connsiteY44" fmla="*/ 3799155 h 12119831"/>
              <a:gd name="connsiteX45" fmla="*/ 4318976 w 9044680"/>
              <a:gd name="connsiteY45" fmla="*/ 4491398 h 12119831"/>
              <a:gd name="connsiteX46" fmla="*/ 4369840 w 9044680"/>
              <a:gd name="connsiteY46" fmla="*/ 5342464 h 12119831"/>
              <a:gd name="connsiteX0" fmla="*/ 4369840 w 9044680"/>
              <a:gd name="connsiteY0" fmla="*/ 5342464 h 12119831"/>
              <a:gd name="connsiteX1" fmla="*/ 4001682 w 9044680"/>
              <a:gd name="connsiteY1" fmla="*/ 5348838 h 12119831"/>
              <a:gd name="connsiteX2" fmla="*/ 3372917 w 9044680"/>
              <a:gd name="connsiteY2" fmla="*/ 6149057 h 12119831"/>
              <a:gd name="connsiteX3" fmla="*/ 2939654 w 9044680"/>
              <a:gd name="connsiteY3" fmla="*/ 6670327 h 12119831"/>
              <a:gd name="connsiteX4" fmla="*/ 1371153 w 9044680"/>
              <a:gd name="connsiteY4" fmla="*/ 6536869 h 12119831"/>
              <a:gd name="connsiteX5" fmla="*/ 488103 w 9044680"/>
              <a:gd name="connsiteY5" fmla="*/ 6510891 h 12119831"/>
              <a:gd name="connsiteX6" fmla="*/ 5858 w 9044680"/>
              <a:gd name="connsiteY6" fmla="*/ 7762728 h 12119831"/>
              <a:gd name="connsiteX7" fmla="*/ 373806 w 9044680"/>
              <a:gd name="connsiteY7" fmla="*/ 8251363 h 12119831"/>
              <a:gd name="connsiteX8" fmla="*/ 577003 w 9044680"/>
              <a:gd name="connsiteY8" fmla="*/ 8937389 h 12119831"/>
              <a:gd name="connsiteX9" fmla="*/ 82020 w 9044680"/>
              <a:gd name="connsiteY9" fmla="*/ 10068469 h 12119831"/>
              <a:gd name="connsiteX10" fmla="*/ 81705 w 9044680"/>
              <a:gd name="connsiteY10" fmla="*/ 10792199 h 12119831"/>
              <a:gd name="connsiteX11" fmla="*/ 856401 w 9044680"/>
              <a:gd name="connsiteY11" fmla="*/ 11935575 h 12119831"/>
              <a:gd name="connsiteX12" fmla="*/ 1910495 w 9044680"/>
              <a:gd name="connsiteY12" fmla="*/ 12100729 h 12119831"/>
              <a:gd name="connsiteX13" fmla="*/ 2425241 w 9044680"/>
              <a:gd name="connsiteY13" fmla="*/ 9604633 h 12119831"/>
              <a:gd name="connsiteX14" fmla="*/ 2501450 w 9044680"/>
              <a:gd name="connsiteY14" fmla="*/ 10252467 h 12119831"/>
              <a:gd name="connsiteX15" fmla="*/ 2750367 w 9044680"/>
              <a:gd name="connsiteY15" fmla="*/ 10280523 h 12119831"/>
              <a:gd name="connsiteX16" fmla="*/ 2912302 w 9044680"/>
              <a:gd name="connsiteY16" fmla="*/ 10467920 h 12119831"/>
              <a:gd name="connsiteX17" fmla="*/ 2942754 w 9044680"/>
              <a:gd name="connsiteY17" fmla="*/ 10795501 h 12119831"/>
              <a:gd name="connsiteX18" fmla="*/ 3247591 w 9044680"/>
              <a:gd name="connsiteY18" fmla="*/ 10900299 h 12119831"/>
              <a:gd name="connsiteX19" fmla="*/ 3457167 w 9044680"/>
              <a:gd name="connsiteY19" fmla="*/ 11824414 h 12119831"/>
              <a:gd name="connsiteX20" fmla="*/ 4295469 w 9044680"/>
              <a:gd name="connsiteY20" fmla="*/ 11510025 h 12119831"/>
              <a:gd name="connsiteX21" fmla="*/ 4057314 w 9044680"/>
              <a:gd name="connsiteY21" fmla="*/ 10423953 h 12119831"/>
              <a:gd name="connsiteX22" fmla="*/ 4152576 w 9044680"/>
              <a:gd name="connsiteY22" fmla="*/ 9880914 h 12119831"/>
              <a:gd name="connsiteX23" fmla="*/ 4657463 w 9044680"/>
              <a:gd name="connsiteY23" fmla="*/ 9414091 h 12119831"/>
              <a:gd name="connsiteX24" fmla="*/ 4947623 w 9044680"/>
              <a:gd name="connsiteY24" fmla="*/ 9296149 h 12119831"/>
              <a:gd name="connsiteX25" fmla="*/ 4531604 w 9044680"/>
              <a:gd name="connsiteY25" fmla="*/ 8876986 h 12119831"/>
              <a:gd name="connsiteX26" fmla="*/ 4734766 w 9044680"/>
              <a:gd name="connsiteY26" fmla="*/ 8279969 h 12119831"/>
              <a:gd name="connsiteX27" fmla="*/ 5376156 w 9044680"/>
              <a:gd name="connsiteY27" fmla="*/ 7895744 h 12119831"/>
              <a:gd name="connsiteX28" fmla="*/ 5322142 w 9044680"/>
              <a:gd name="connsiteY28" fmla="*/ 7543315 h 12119831"/>
              <a:gd name="connsiteX29" fmla="*/ 5779386 w 9044680"/>
              <a:gd name="connsiteY29" fmla="*/ 7467129 h 12119831"/>
              <a:gd name="connsiteX30" fmla="*/ 6255624 w 9044680"/>
              <a:gd name="connsiteY30" fmla="*/ 7047962 h 12119831"/>
              <a:gd name="connsiteX31" fmla="*/ 6588984 w 9044680"/>
              <a:gd name="connsiteY31" fmla="*/ 6790697 h 12119831"/>
              <a:gd name="connsiteX32" fmla="*/ 7322452 w 9044680"/>
              <a:gd name="connsiteY32" fmla="*/ 6847805 h 12119831"/>
              <a:gd name="connsiteX33" fmla="*/ 8827535 w 9044680"/>
              <a:gd name="connsiteY33" fmla="*/ 5247276 h 12119831"/>
              <a:gd name="connsiteX34" fmla="*/ 9044680 w 9044680"/>
              <a:gd name="connsiteY34" fmla="*/ 5193856 h 12119831"/>
              <a:gd name="connsiteX35" fmla="*/ 8251445 w 9044680"/>
              <a:gd name="connsiteY35" fmla="*/ 4959283 h 12119831"/>
              <a:gd name="connsiteX36" fmla="*/ 7657013 w 9044680"/>
              <a:gd name="connsiteY36" fmla="*/ 4166639 h 12119831"/>
              <a:gd name="connsiteX37" fmla="*/ 7260725 w 9044680"/>
              <a:gd name="connsiteY37" fmla="*/ 3023403 h 12119831"/>
              <a:gd name="connsiteX38" fmla="*/ 6894920 w 9044680"/>
              <a:gd name="connsiteY38" fmla="*/ 2505136 h 12119831"/>
              <a:gd name="connsiteX39" fmla="*/ 7010424 w 9044680"/>
              <a:gd name="connsiteY39" fmla="*/ 1898588 h 12119831"/>
              <a:gd name="connsiteX40" fmla="*/ 6606357 w 9044680"/>
              <a:gd name="connsiteY40" fmla="*/ 0 h 12119831"/>
              <a:gd name="connsiteX41" fmla="*/ 6455875 w 9044680"/>
              <a:gd name="connsiteY41" fmla="*/ 1408021 h 12119831"/>
              <a:gd name="connsiteX42" fmla="*/ 6271720 w 9044680"/>
              <a:gd name="connsiteY42" fmla="*/ 2351118 h 12119831"/>
              <a:gd name="connsiteX43" fmla="*/ 6020903 w 9044680"/>
              <a:gd name="connsiteY43" fmla="*/ 2887775 h 12119831"/>
              <a:gd name="connsiteX44" fmla="*/ 4712694 w 9044680"/>
              <a:gd name="connsiteY44" fmla="*/ 3799155 h 12119831"/>
              <a:gd name="connsiteX45" fmla="*/ 4318976 w 9044680"/>
              <a:gd name="connsiteY45" fmla="*/ 4491398 h 12119831"/>
              <a:gd name="connsiteX46" fmla="*/ 4369840 w 9044680"/>
              <a:gd name="connsiteY46" fmla="*/ 5342464 h 12119831"/>
              <a:gd name="connsiteX0" fmla="*/ 4369840 w 9044680"/>
              <a:gd name="connsiteY0" fmla="*/ 5342464 h 12089249"/>
              <a:gd name="connsiteX1" fmla="*/ 4001682 w 9044680"/>
              <a:gd name="connsiteY1" fmla="*/ 5348838 h 12089249"/>
              <a:gd name="connsiteX2" fmla="*/ 3372917 w 9044680"/>
              <a:gd name="connsiteY2" fmla="*/ 6149057 h 12089249"/>
              <a:gd name="connsiteX3" fmla="*/ 2939654 w 9044680"/>
              <a:gd name="connsiteY3" fmla="*/ 6670327 h 12089249"/>
              <a:gd name="connsiteX4" fmla="*/ 1371153 w 9044680"/>
              <a:gd name="connsiteY4" fmla="*/ 6536869 h 12089249"/>
              <a:gd name="connsiteX5" fmla="*/ 488103 w 9044680"/>
              <a:gd name="connsiteY5" fmla="*/ 6510891 h 12089249"/>
              <a:gd name="connsiteX6" fmla="*/ 5858 w 9044680"/>
              <a:gd name="connsiteY6" fmla="*/ 7762728 h 12089249"/>
              <a:gd name="connsiteX7" fmla="*/ 373806 w 9044680"/>
              <a:gd name="connsiteY7" fmla="*/ 8251363 h 12089249"/>
              <a:gd name="connsiteX8" fmla="*/ 577003 w 9044680"/>
              <a:gd name="connsiteY8" fmla="*/ 8937389 h 12089249"/>
              <a:gd name="connsiteX9" fmla="*/ 82020 w 9044680"/>
              <a:gd name="connsiteY9" fmla="*/ 10068469 h 12089249"/>
              <a:gd name="connsiteX10" fmla="*/ 81705 w 9044680"/>
              <a:gd name="connsiteY10" fmla="*/ 10792199 h 12089249"/>
              <a:gd name="connsiteX11" fmla="*/ 856401 w 9044680"/>
              <a:gd name="connsiteY11" fmla="*/ 11935575 h 12089249"/>
              <a:gd name="connsiteX12" fmla="*/ 1910495 w 9044680"/>
              <a:gd name="connsiteY12" fmla="*/ 12049912 h 12089249"/>
              <a:gd name="connsiteX13" fmla="*/ 2425241 w 9044680"/>
              <a:gd name="connsiteY13" fmla="*/ 9604633 h 12089249"/>
              <a:gd name="connsiteX14" fmla="*/ 2501450 w 9044680"/>
              <a:gd name="connsiteY14" fmla="*/ 10252467 h 12089249"/>
              <a:gd name="connsiteX15" fmla="*/ 2750367 w 9044680"/>
              <a:gd name="connsiteY15" fmla="*/ 10280523 h 12089249"/>
              <a:gd name="connsiteX16" fmla="*/ 2912302 w 9044680"/>
              <a:gd name="connsiteY16" fmla="*/ 10467920 h 12089249"/>
              <a:gd name="connsiteX17" fmla="*/ 2942754 w 9044680"/>
              <a:gd name="connsiteY17" fmla="*/ 10795501 h 12089249"/>
              <a:gd name="connsiteX18" fmla="*/ 3247591 w 9044680"/>
              <a:gd name="connsiteY18" fmla="*/ 10900299 h 12089249"/>
              <a:gd name="connsiteX19" fmla="*/ 3457167 w 9044680"/>
              <a:gd name="connsiteY19" fmla="*/ 11824414 h 12089249"/>
              <a:gd name="connsiteX20" fmla="*/ 4295469 w 9044680"/>
              <a:gd name="connsiteY20" fmla="*/ 11510025 h 12089249"/>
              <a:gd name="connsiteX21" fmla="*/ 4057314 w 9044680"/>
              <a:gd name="connsiteY21" fmla="*/ 10423953 h 12089249"/>
              <a:gd name="connsiteX22" fmla="*/ 4152576 w 9044680"/>
              <a:gd name="connsiteY22" fmla="*/ 9880914 h 12089249"/>
              <a:gd name="connsiteX23" fmla="*/ 4657463 w 9044680"/>
              <a:gd name="connsiteY23" fmla="*/ 9414091 h 12089249"/>
              <a:gd name="connsiteX24" fmla="*/ 4947623 w 9044680"/>
              <a:gd name="connsiteY24" fmla="*/ 9296149 h 12089249"/>
              <a:gd name="connsiteX25" fmla="*/ 4531604 w 9044680"/>
              <a:gd name="connsiteY25" fmla="*/ 8876986 h 12089249"/>
              <a:gd name="connsiteX26" fmla="*/ 4734766 w 9044680"/>
              <a:gd name="connsiteY26" fmla="*/ 8279969 h 12089249"/>
              <a:gd name="connsiteX27" fmla="*/ 5376156 w 9044680"/>
              <a:gd name="connsiteY27" fmla="*/ 7895744 h 12089249"/>
              <a:gd name="connsiteX28" fmla="*/ 5322142 w 9044680"/>
              <a:gd name="connsiteY28" fmla="*/ 7543315 h 12089249"/>
              <a:gd name="connsiteX29" fmla="*/ 5779386 w 9044680"/>
              <a:gd name="connsiteY29" fmla="*/ 7467129 h 12089249"/>
              <a:gd name="connsiteX30" fmla="*/ 6255624 w 9044680"/>
              <a:gd name="connsiteY30" fmla="*/ 7047962 h 12089249"/>
              <a:gd name="connsiteX31" fmla="*/ 6588984 w 9044680"/>
              <a:gd name="connsiteY31" fmla="*/ 6790697 h 12089249"/>
              <a:gd name="connsiteX32" fmla="*/ 7322452 w 9044680"/>
              <a:gd name="connsiteY32" fmla="*/ 6847805 h 12089249"/>
              <a:gd name="connsiteX33" fmla="*/ 8827535 w 9044680"/>
              <a:gd name="connsiteY33" fmla="*/ 5247276 h 12089249"/>
              <a:gd name="connsiteX34" fmla="*/ 9044680 w 9044680"/>
              <a:gd name="connsiteY34" fmla="*/ 5193856 h 12089249"/>
              <a:gd name="connsiteX35" fmla="*/ 8251445 w 9044680"/>
              <a:gd name="connsiteY35" fmla="*/ 4959283 h 12089249"/>
              <a:gd name="connsiteX36" fmla="*/ 7657013 w 9044680"/>
              <a:gd name="connsiteY36" fmla="*/ 4166639 h 12089249"/>
              <a:gd name="connsiteX37" fmla="*/ 7260725 w 9044680"/>
              <a:gd name="connsiteY37" fmla="*/ 3023403 h 12089249"/>
              <a:gd name="connsiteX38" fmla="*/ 6894920 w 9044680"/>
              <a:gd name="connsiteY38" fmla="*/ 2505136 h 12089249"/>
              <a:gd name="connsiteX39" fmla="*/ 7010424 w 9044680"/>
              <a:gd name="connsiteY39" fmla="*/ 1898588 h 12089249"/>
              <a:gd name="connsiteX40" fmla="*/ 6606357 w 9044680"/>
              <a:gd name="connsiteY40" fmla="*/ 0 h 12089249"/>
              <a:gd name="connsiteX41" fmla="*/ 6455875 w 9044680"/>
              <a:gd name="connsiteY41" fmla="*/ 1408021 h 12089249"/>
              <a:gd name="connsiteX42" fmla="*/ 6271720 w 9044680"/>
              <a:gd name="connsiteY42" fmla="*/ 2351118 h 12089249"/>
              <a:gd name="connsiteX43" fmla="*/ 6020903 w 9044680"/>
              <a:gd name="connsiteY43" fmla="*/ 2887775 h 12089249"/>
              <a:gd name="connsiteX44" fmla="*/ 4712694 w 9044680"/>
              <a:gd name="connsiteY44" fmla="*/ 3799155 h 12089249"/>
              <a:gd name="connsiteX45" fmla="*/ 4318976 w 9044680"/>
              <a:gd name="connsiteY45" fmla="*/ 4491398 h 12089249"/>
              <a:gd name="connsiteX46" fmla="*/ 4369840 w 9044680"/>
              <a:gd name="connsiteY46" fmla="*/ 5342464 h 12089249"/>
              <a:gd name="connsiteX0" fmla="*/ 4369840 w 9044680"/>
              <a:gd name="connsiteY0" fmla="*/ 5342464 h 12119587"/>
              <a:gd name="connsiteX1" fmla="*/ 4001682 w 9044680"/>
              <a:gd name="connsiteY1" fmla="*/ 5348838 h 12119587"/>
              <a:gd name="connsiteX2" fmla="*/ 3372917 w 9044680"/>
              <a:gd name="connsiteY2" fmla="*/ 6149057 h 12119587"/>
              <a:gd name="connsiteX3" fmla="*/ 2939654 w 9044680"/>
              <a:gd name="connsiteY3" fmla="*/ 6670327 h 12119587"/>
              <a:gd name="connsiteX4" fmla="*/ 1371153 w 9044680"/>
              <a:gd name="connsiteY4" fmla="*/ 6536869 h 12119587"/>
              <a:gd name="connsiteX5" fmla="*/ 488103 w 9044680"/>
              <a:gd name="connsiteY5" fmla="*/ 6510891 h 12119587"/>
              <a:gd name="connsiteX6" fmla="*/ 5858 w 9044680"/>
              <a:gd name="connsiteY6" fmla="*/ 7762728 h 12119587"/>
              <a:gd name="connsiteX7" fmla="*/ 373806 w 9044680"/>
              <a:gd name="connsiteY7" fmla="*/ 8251363 h 12119587"/>
              <a:gd name="connsiteX8" fmla="*/ 577003 w 9044680"/>
              <a:gd name="connsiteY8" fmla="*/ 8937389 h 12119587"/>
              <a:gd name="connsiteX9" fmla="*/ 82020 w 9044680"/>
              <a:gd name="connsiteY9" fmla="*/ 10068469 h 12119587"/>
              <a:gd name="connsiteX10" fmla="*/ 81705 w 9044680"/>
              <a:gd name="connsiteY10" fmla="*/ 10792199 h 12119587"/>
              <a:gd name="connsiteX11" fmla="*/ 856401 w 9044680"/>
              <a:gd name="connsiteY11" fmla="*/ 11935575 h 12119587"/>
              <a:gd name="connsiteX12" fmla="*/ 1910495 w 9044680"/>
              <a:gd name="connsiteY12" fmla="*/ 12049912 h 12119587"/>
              <a:gd name="connsiteX13" fmla="*/ 2088294 w 9044680"/>
              <a:gd name="connsiteY13" fmla="*/ 11363886 h 12119587"/>
              <a:gd name="connsiteX14" fmla="*/ 2425241 w 9044680"/>
              <a:gd name="connsiteY14" fmla="*/ 9604633 h 12119587"/>
              <a:gd name="connsiteX15" fmla="*/ 2501450 w 9044680"/>
              <a:gd name="connsiteY15" fmla="*/ 10252467 h 12119587"/>
              <a:gd name="connsiteX16" fmla="*/ 2750367 w 9044680"/>
              <a:gd name="connsiteY16" fmla="*/ 10280523 h 12119587"/>
              <a:gd name="connsiteX17" fmla="*/ 2912302 w 9044680"/>
              <a:gd name="connsiteY17" fmla="*/ 10467920 h 12119587"/>
              <a:gd name="connsiteX18" fmla="*/ 2942754 w 9044680"/>
              <a:gd name="connsiteY18" fmla="*/ 10795501 h 12119587"/>
              <a:gd name="connsiteX19" fmla="*/ 3247591 w 9044680"/>
              <a:gd name="connsiteY19" fmla="*/ 10900299 h 12119587"/>
              <a:gd name="connsiteX20" fmla="*/ 3457167 w 9044680"/>
              <a:gd name="connsiteY20" fmla="*/ 11824414 h 12119587"/>
              <a:gd name="connsiteX21" fmla="*/ 4295469 w 9044680"/>
              <a:gd name="connsiteY21" fmla="*/ 11510025 h 12119587"/>
              <a:gd name="connsiteX22" fmla="*/ 4057314 w 9044680"/>
              <a:gd name="connsiteY22" fmla="*/ 10423953 h 12119587"/>
              <a:gd name="connsiteX23" fmla="*/ 4152576 w 9044680"/>
              <a:gd name="connsiteY23" fmla="*/ 9880914 h 12119587"/>
              <a:gd name="connsiteX24" fmla="*/ 4657463 w 9044680"/>
              <a:gd name="connsiteY24" fmla="*/ 9414091 h 12119587"/>
              <a:gd name="connsiteX25" fmla="*/ 4947623 w 9044680"/>
              <a:gd name="connsiteY25" fmla="*/ 9296149 h 12119587"/>
              <a:gd name="connsiteX26" fmla="*/ 4531604 w 9044680"/>
              <a:gd name="connsiteY26" fmla="*/ 8876986 h 12119587"/>
              <a:gd name="connsiteX27" fmla="*/ 4734766 w 9044680"/>
              <a:gd name="connsiteY27" fmla="*/ 8279969 h 12119587"/>
              <a:gd name="connsiteX28" fmla="*/ 5376156 w 9044680"/>
              <a:gd name="connsiteY28" fmla="*/ 7895744 h 12119587"/>
              <a:gd name="connsiteX29" fmla="*/ 5322142 w 9044680"/>
              <a:gd name="connsiteY29" fmla="*/ 7543315 h 12119587"/>
              <a:gd name="connsiteX30" fmla="*/ 5779386 w 9044680"/>
              <a:gd name="connsiteY30" fmla="*/ 7467129 h 12119587"/>
              <a:gd name="connsiteX31" fmla="*/ 6255624 w 9044680"/>
              <a:gd name="connsiteY31" fmla="*/ 7047962 h 12119587"/>
              <a:gd name="connsiteX32" fmla="*/ 6588984 w 9044680"/>
              <a:gd name="connsiteY32" fmla="*/ 6790697 h 12119587"/>
              <a:gd name="connsiteX33" fmla="*/ 7322452 w 9044680"/>
              <a:gd name="connsiteY33" fmla="*/ 6847805 h 12119587"/>
              <a:gd name="connsiteX34" fmla="*/ 8827535 w 9044680"/>
              <a:gd name="connsiteY34" fmla="*/ 5247276 h 12119587"/>
              <a:gd name="connsiteX35" fmla="*/ 9044680 w 9044680"/>
              <a:gd name="connsiteY35" fmla="*/ 5193856 h 12119587"/>
              <a:gd name="connsiteX36" fmla="*/ 8251445 w 9044680"/>
              <a:gd name="connsiteY36" fmla="*/ 4959283 h 12119587"/>
              <a:gd name="connsiteX37" fmla="*/ 7657013 w 9044680"/>
              <a:gd name="connsiteY37" fmla="*/ 4166639 h 12119587"/>
              <a:gd name="connsiteX38" fmla="*/ 7260725 w 9044680"/>
              <a:gd name="connsiteY38" fmla="*/ 3023403 h 12119587"/>
              <a:gd name="connsiteX39" fmla="*/ 6894920 w 9044680"/>
              <a:gd name="connsiteY39" fmla="*/ 2505136 h 12119587"/>
              <a:gd name="connsiteX40" fmla="*/ 7010424 w 9044680"/>
              <a:gd name="connsiteY40" fmla="*/ 1898588 h 12119587"/>
              <a:gd name="connsiteX41" fmla="*/ 6606357 w 9044680"/>
              <a:gd name="connsiteY41" fmla="*/ 0 h 12119587"/>
              <a:gd name="connsiteX42" fmla="*/ 6455875 w 9044680"/>
              <a:gd name="connsiteY42" fmla="*/ 1408021 h 12119587"/>
              <a:gd name="connsiteX43" fmla="*/ 6271720 w 9044680"/>
              <a:gd name="connsiteY43" fmla="*/ 2351118 h 12119587"/>
              <a:gd name="connsiteX44" fmla="*/ 6020903 w 9044680"/>
              <a:gd name="connsiteY44" fmla="*/ 2887775 h 12119587"/>
              <a:gd name="connsiteX45" fmla="*/ 4712694 w 9044680"/>
              <a:gd name="connsiteY45" fmla="*/ 3799155 h 12119587"/>
              <a:gd name="connsiteX46" fmla="*/ 4318976 w 9044680"/>
              <a:gd name="connsiteY46" fmla="*/ 4491398 h 12119587"/>
              <a:gd name="connsiteX47" fmla="*/ 4369840 w 9044680"/>
              <a:gd name="connsiteY47" fmla="*/ 5342464 h 12119587"/>
              <a:gd name="connsiteX0" fmla="*/ 4369840 w 9044680"/>
              <a:gd name="connsiteY0" fmla="*/ 5342464 h 12119587"/>
              <a:gd name="connsiteX1" fmla="*/ 4001682 w 9044680"/>
              <a:gd name="connsiteY1" fmla="*/ 5348838 h 12119587"/>
              <a:gd name="connsiteX2" fmla="*/ 3372917 w 9044680"/>
              <a:gd name="connsiteY2" fmla="*/ 6149057 h 12119587"/>
              <a:gd name="connsiteX3" fmla="*/ 2939654 w 9044680"/>
              <a:gd name="connsiteY3" fmla="*/ 6670327 h 12119587"/>
              <a:gd name="connsiteX4" fmla="*/ 1371153 w 9044680"/>
              <a:gd name="connsiteY4" fmla="*/ 6536869 h 12119587"/>
              <a:gd name="connsiteX5" fmla="*/ 488103 w 9044680"/>
              <a:gd name="connsiteY5" fmla="*/ 6510891 h 12119587"/>
              <a:gd name="connsiteX6" fmla="*/ 5858 w 9044680"/>
              <a:gd name="connsiteY6" fmla="*/ 7762728 h 12119587"/>
              <a:gd name="connsiteX7" fmla="*/ 373806 w 9044680"/>
              <a:gd name="connsiteY7" fmla="*/ 8251363 h 12119587"/>
              <a:gd name="connsiteX8" fmla="*/ 577003 w 9044680"/>
              <a:gd name="connsiteY8" fmla="*/ 8937389 h 12119587"/>
              <a:gd name="connsiteX9" fmla="*/ 82020 w 9044680"/>
              <a:gd name="connsiteY9" fmla="*/ 10068469 h 12119587"/>
              <a:gd name="connsiteX10" fmla="*/ 81705 w 9044680"/>
              <a:gd name="connsiteY10" fmla="*/ 10792199 h 12119587"/>
              <a:gd name="connsiteX11" fmla="*/ 856401 w 9044680"/>
              <a:gd name="connsiteY11" fmla="*/ 11935575 h 12119587"/>
              <a:gd name="connsiteX12" fmla="*/ 1910495 w 9044680"/>
              <a:gd name="connsiteY12" fmla="*/ 12049912 h 12119587"/>
              <a:gd name="connsiteX13" fmla="*/ 1923195 w 9044680"/>
              <a:gd name="connsiteY13" fmla="*/ 10779494 h 12119587"/>
              <a:gd name="connsiteX14" fmla="*/ 2425241 w 9044680"/>
              <a:gd name="connsiteY14" fmla="*/ 9604633 h 12119587"/>
              <a:gd name="connsiteX15" fmla="*/ 2501450 w 9044680"/>
              <a:gd name="connsiteY15" fmla="*/ 10252467 h 12119587"/>
              <a:gd name="connsiteX16" fmla="*/ 2750367 w 9044680"/>
              <a:gd name="connsiteY16" fmla="*/ 10280523 h 12119587"/>
              <a:gd name="connsiteX17" fmla="*/ 2912302 w 9044680"/>
              <a:gd name="connsiteY17" fmla="*/ 10467920 h 12119587"/>
              <a:gd name="connsiteX18" fmla="*/ 2942754 w 9044680"/>
              <a:gd name="connsiteY18" fmla="*/ 10795501 h 12119587"/>
              <a:gd name="connsiteX19" fmla="*/ 3247591 w 9044680"/>
              <a:gd name="connsiteY19" fmla="*/ 10900299 h 12119587"/>
              <a:gd name="connsiteX20" fmla="*/ 3457167 w 9044680"/>
              <a:gd name="connsiteY20" fmla="*/ 11824414 h 12119587"/>
              <a:gd name="connsiteX21" fmla="*/ 4295469 w 9044680"/>
              <a:gd name="connsiteY21" fmla="*/ 11510025 h 12119587"/>
              <a:gd name="connsiteX22" fmla="*/ 4057314 w 9044680"/>
              <a:gd name="connsiteY22" fmla="*/ 10423953 h 12119587"/>
              <a:gd name="connsiteX23" fmla="*/ 4152576 w 9044680"/>
              <a:gd name="connsiteY23" fmla="*/ 9880914 h 12119587"/>
              <a:gd name="connsiteX24" fmla="*/ 4657463 w 9044680"/>
              <a:gd name="connsiteY24" fmla="*/ 9414091 h 12119587"/>
              <a:gd name="connsiteX25" fmla="*/ 4947623 w 9044680"/>
              <a:gd name="connsiteY25" fmla="*/ 9296149 h 12119587"/>
              <a:gd name="connsiteX26" fmla="*/ 4531604 w 9044680"/>
              <a:gd name="connsiteY26" fmla="*/ 8876986 h 12119587"/>
              <a:gd name="connsiteX27" fmla="*/ 4734766 w 9044680"/>
              <a:gd name="connsiteY27" fmla="*/ 8279969 h 12119587"/>
              <a:gd name="connsiteX28" fmla="*/ 5376156 w 9044680"/>
              <a:gd name="connsiteY28" fmla="*/ 7895744 h 12119587"/>
              <a:gd name="connsiteX29" fmla="*/ 5322142 w 9044680"/>
              <a:gd name="connsiteY29" fmla="*/ 7543315 h 12119587"/>
              <a:gd name="connsiteX30" fmla="*/ 5779386 w 9044680"/>
              <a:gd name="connsiteY30" fmla="*/ 7467129 h 12119587"/>
              <a:gd name="connsiteX31" fmla="*/ 6255624 w 9044680"/>
              <a:gd name="connsiteY31" fmla="*/ 7047962 h 12119587"/>
              <a:gd name="connsiteX32" fmla="*/ 6588984 w 9044680"/>
              <a:gd name="connsiteY32" fmla="*/ 6790697 h 12119587"/>
              <a:gd name="connsiteX33" fmla="*/ 7322452 w 9044680"/>
              <a:gd name="connsiteY33" fmla="*/ 6847805 h 12119587"/>
              <a:gd name="connsiteX34" fmla="*/ 8827535 w 9044680"/>
              <a:gd name="connsiteY34" fmla="*/ 5247276 h 12119587"/>
              <a:gd name="connsiteX35" fmla="*/ 9044680 w 9044680"/>
              <a:gd name="connsiteY35" fmla="*/ 5193856 h 12119587"/>
              <a:gd name="connsiteX36" fmla="*/ 8251445 w 9044680"/>
              <a:gd name="connsiteY36" fmla="*/ 4959283 h 12119587"/>
              <a:gd name="connsiteX37" fmla="*/ 7657013 w 9044680"/>
              <a:gd name="connsiteY37" fmla="*/ 4166639 h 12119587"/>
              <a:gd name="connsiteX38" fmla="*/ 7260725 w 9044680"/>
              <a:gd name="connsiteY38" fmla="*/ 3023403 h 12119587"/>
              <a:gd name="connsiteX39" fmla="*/ 6894920 w 9044680"/>
              <a:gd name="connsiteY39" fmla="*/ 2505136 h 12119587"/>
              <a:gd name="connsiteX40" fmla="*/ 7010424 w 9044680"/>
              <a:gd name="connsiteY40" fmla="*/ 1898588 h 12119587"/>
              <a:gd name="connsiteX41" fmla="*/ 6606357 w 9044680"/>
              <a:gd name="connsiteY41" fmla="*/ 0 h 12119587"/>
              <a:gd name="connsiteX42" fmla="*/ 6455875 w 9044680"/>
              <a:gd name="connsiteY42" fmla="*/ 1408021 h 12119587"/>
              <a:gd name="connsiteX43" fmla="*/ 6271720 w 9044680"/>
              <a:gd name="connsiteY43" fmla="*/ 2351118 h 12119587"/>
              <a:gd name="connsiteX44" fmla="*/ 6020903 w 9044680"/>
              <a:gd name="connsiteY44" fmla="*/ 2887775 h 12119587"/>
              <a:gd name="connsiteX45" fmla="*/ 4712694 w 9044680"/>
              <a:gd name="connsiteY45" fmla="*/ 3799155 h 12119587"/>
              <a:gd name="connsiteX46" fmla="*/ 4318976 w 9044680"/>
              <a:gd name="connsiteY46" fmla="*/ 4491398 h 12119587"/>
              <a:gd name="connsiteX47" fmla="*/ 4369840 w 9044680"/>
              <a:gd name="connsiteY47" fmla="*/ 5342464 h 12119587"/>
              <a:gd name="connsiteX0" fmla="*/ 4369840 w 9044680"/>
              <a:gd name="connsiteY0" fmla="*/ 5342464 h 12119587"/>
              <a:gd name="connsiteX1" fmla="*/ 4001682 w 9044680"/>
              <a:gd name="connsiteY1" fmla="*/ 5348838 h 12119587"/>
              <a:gd name="connsiteX2" fmla="*/ 3372917 w 9044680"/>
              <a:gd name="connsiteY2" fmla="*/ 6149057 h 12119587"/>
              <a:gd name="connsiteX3" fmla="*/ 2939654 w 9044680"/>
              <a:gd name="connsiteY3" fmla="*/ 6670327 h 12119587"/>
              <a:gd name="connsiteX4" fmla="*/ 1371153 w 9044680"/>
              <a:gd name="connsiteY4" fmla="*/ 6536869 h 12119587"/>
              <a:gd name="connsiteX5" fmla="*/ 488103 w 9044680"/>
              <a:gd name="connsiteY5" fmla="*/ 6510891 h 12119587"/>
              <a:gd name="connsiteX6" fmla="*/ 5858 w 9044680"/>
              <a:gd name="connsiteY6" fmla="*/ 7762728 h 12119587"/>
              <a:gd name="connsiteX7" fmla="*/ 373806 w 9044680"/>
              <a:gd name="connsiteY7" fmla="*/ 8251363 h 12119587"/>
              <a:gd name="connsiteX8" fmla="*/ 577003 w 9044680"/>
              <a:gd name="connsiteY8" fmla="*/ 8937389 h 12119587"/>
              <a:gd name="connsiteX9" fmla="*/ 82020 w 9044680"/>
              <a:gd name="connsiteY9" fmla="*/ 10068469 h 12119587"/>
              <a:gd name="connsiteX10" fmla="*/ 81705 w 9044680"/>
              <a:gd name="connsiteY10" fmla="*/ 10792199 h 12119587"/>
              <a:gd name="connsiteX11" fmla="*/ 856401 w 9044680"/>
              <a:gd name="connsiteY11" fmla="*/ 11935575 h 12119587"/>
              <a:gd name="connsiteX12" fmla="*/ 1910495 w 9044680"/>
              <a:gd name="connsiteY12" fmla="*/ 12049912 h 12119587"/>
              <a:gd name="connsiteX13" fmla="*/ 1923195 w 9044680"/>
              <a:gd name="connsiteY13" fmla="*/ 10779494 h 12119587"/>
              <a:gd name="connsiteX14" fmla="*/ 2425241 w 9044680"/>
              <a:gd name="connsiteY14" fmla="*/ 9604633 h 12119587"/>
              <a:gd name="connsiteX15" fmla="*/ 2501450 w 9044680"/>
              <a:gd name="connsiteY15" fmla="*/ 10252467 h 12119587"/>
              <a:gd name="connsiteX16" fmla="*/ 2750367 w 9044680"/>
              <a:gd name="connsiteY16" fmla="*/ 10280523 h 12119587"/>
              <a:gd name="connsiteX17" fmla="*/ 2912302 w 9044680"/>
              <a:gd name="connsiteY17" fmla="*/ 10467920 h 12119587"/>
              <a:gd name="connsiteX18" fmla="*/ 2942754 w 9044680"/>
              <a:gd name="connsiteY18" fmla="*/ 10795501 h 12119587"/>
              <a:gd name="connsiteX19" fmla="*/ 3247591 w 9044680"/>
              <a:gd name="connsiteY19" fmla="*/ 10900299 h 12119587"/>
              <a:gd name="connsiteX20" fmla="*/ 3457167 w 9044680"/>
              <a:gd name="connsiteY20" fmla="*/ 11824414 h 12119587"/>
              <a:gd name="connsiteX21" fmla="*/ 4295469 w 9044680"/>
              <a:gd name="connsiteY21" fmla="*/ 11510025 h 12119587"/>
              <a:gd name="connsiteX22" fmla="*/ 4057314 w 9044680"/>
              <a:gd name="connsiteY22" fmla="*/ 10423953 h 12119587"/>
              <a:gd name="connsiteX23" fmla="*/ 4152576 w 9044680"/>
              <a:gd name="connsiteY23" fmla="*/ 9880914 h 12119587"/>
              <a:gd name="connsiteX24" fmla="*/ 4657463 w 9044680"/>
              <a:gd name="connsiteY24" fmla="*/ 9414091 h 12119587"/>
              <a:gd name="connsiteX25" fmla="*/ 4947623 w 9044680"/>
              <a:gd name="connsiteY25" fmla="*/ 9296149 h 12119587"/>
              <a:gd name="connsiteX26" fmla="*/ 4531604 w 9044680"/>
              <a:gd name="connsiteY26" fmla="*/ 8876986 h 12119587"/>
              <a:gd name="connsiteX27" fmla="*/ 4734766 w 9044680"/>
              <a:gd name="connsiteY27" fmla="*/ 8279969 h 12119587"/>
              <a:gd name="connsiteX28" fmla="*/ 5376156 w 9044680"/>
              <a:gd name="connsiteY28" fmla="*/ 7895744 h 12119587"/>
              <a:gd name="connsiteX29" fmla="*/ 5322142 w 9044680"/>
              <a:gd name="connsiteY29" fmla="*/ 7543315 h 12119587"/>
              <a:gd name="connsiteX30" fmla="*/ 5779386 w 9044680"/>
              <a:gd name="connsiteY30" fmla="*/ 7467129 h 12119587"/>
              <a:gd name="connsiteX31" fmla="*/ 6255624 w 9044680"/>
              <a:gd name="connsiteY31" fmla="*/ 7047962 h 12119587"/>
              <a:gd name="connsiteX32" fmla="*/ 6588984 w 9044680"/>
              <a:gd name="connsiteY32" fmla="*/ 6790697 h 12119587"/>
              <a:gd name="connsiteX33" fmla="*/ 7322452 w 9044680"/>
              <a:gd name="connsiteY33" fmla="*/ 6847805 h 12119587"/>
              <a:gd name="connsiteX34" fmla="*/ 8827535 w 9044680"/>
              <a:gd name="connsiteY34" fmla="*/ 5247276 h 12119587"/>
              <a:gd name="connsiteX35" fmla="*/ 9044680 w 9044680"/>
              <a:gd name="connsiteY35" fmla="*/ 5193856 h 12119587"/>
              <a:gd name="connsiteX36" fmla="*/ 8251445 w 9044680"/>
              <a:gd name="connsiteY36" fmla="*/ 4959283 h 12119587"/>
              <a:gd name="connsiteX37" fmla="*/ 7657013 w 9044680"/>
              <a:gd name="connsiteY37" fmla="*/ 4166639 h 12119587"/>
              <a:gd name="connsiteX38" fmla="*/ 7260725 w 9044680"/>
              <a:gd name="connsiteY38" fmla="*/ 3023403 h 12119587"/>
              <a:gd name="connsiteX39" fmla="*/ 6894920 w 9044680"/>
              <a:gd name="connsiteY39" fmla="*/ 2505136 h 12119587"/>
              <a:gd name="connsiteX40" fmla="*/ 7010424 w 9044680"/>
              <a:gd name="connsiteY40" fmla="*/ 1898588 h 12119587"/>
              <a:gd name="connsiteX41" fmla="*/ 6606357 w 9044680"/>
              <a:gd name="connsiteY41" fmla="*/ 0 h 12119587"/>
              <a:gd name="connsiteX42" fmla="*/ 6455875 w 9044680"/>
              <a:gd name="connsiteY42" fmla="*/ 1408021 h 12119587"/>
              <a:gd name="connsiteX43" fmla="*/ 6271720 w 9044680"/>
              <a:gd name="connsiteY43" fmla="*/ 2351118 h 12119587"/>
              <a:gd name="connsiteX44" fmla="*/ 6020903 w 9044680"/>
              <a:gd name="connsiteY44" fmla="*/ 2887775 h 12119587"/>
              <a:gd name="connsiteX45" fmla="*/ 4712694 w 9044680"/>
              <a:gd name="connsiteY45" fmla="*/ 3799155 h 12119587"/>
              <a:gd name="connsiteX46" fmla="*/ 4318976 w 9044680"/>
              <a:gd name="connsiteY46" fmla="*/ 4491398 h 12119587"/>
              <a:gd name="connsiteX47" fmla="*/ 4369840 w 9044680"/>
              <a:gd name="connsiteY47" fmla="*/ 5342464 h 12119587"/>
              <a:gd name="connsiteX0" fmla="*/ 4369840 w 9044680"/>
              <a:gd name="connsiteY0" fmla="*/ 5342464 h 12119587"/>
              <a:gd name="connsiteX1" fmla="*/ 4001682 w 9044680"/>
              <a:gd name="connsiteY1" fmla="*/ 5348838 h 12119587"/>
              <a:gd name="connsiteX2" fmla="*/ 3372917 w 9044680"/>
              <a:gd name="connsiteY2" fmla="*/ 6149057 h 12119587"/>
              <a:gd name="connsiteX3" fmla="*/ 2939654 w 9044680"/>
              <a:gd name="connsiteY3" fmla="*/ 6670327 h 12119587"/>
              <a:gd name="connsiteX4" fmla="*/ 1371153 w 9044680"/>
              <a:gd name="connsiteY4" fmla="*/ 6536869 h 12119587"/>
              <a:gd name="connsiteX5" fmla="*/ 488103 w 9044680"/>
              <a:gd name="connsiteY5" fmla="*/ 6510891 h 12119587"/>
              <a:gd name="connsiteX6" fmla="*/ 5858 w 9044680"/>
              <a:gd name="connsiteY6" fmla="*/ 7762728 h 12119587"/>
              <a:gd name="connsiteX7" fmla="*/ 373806 w 9044680"/>
              <a:gd name="connsiteY7" fmla="*/ 8251363 h 12119587"/>
              <a:gd name="connsiteX8" fmla="*/ 577003 w 9044680"/>
              <a:gd name="connsiteY8" fmla="*/ 8937389 h 12119587"/>
              <a:gd name="connsiteX9" fmla="*/ 82020 w 9044680"/>
              <a:gd name="connsiteY9" fmla="*/ 10068469 h 12119587"/>
              <a:gd name="connsiteX10" fmla="*/ 81705 w 9044680"/>
              <a:gd name="connsiteY10" fmla="*/ 10792199 h 12119587"/>
              <a:gd name="connsiteX11" fmla="*/ 856401 w 9044680"/>
              <a:gd name="connsiteY11" fmla="*/ 11935575 h 12119587"/>
              <a:gd name="connsiteX12" fmla="*/ 1910495 w 9044680"/>
              <a:gd name="connsiteY12" fmla="*/ 12049912 h 12119587"/>
              <a:gd name="connsiteX13" fmla="*/ 1923195 w 9044680"/>
              <a:gd name="connsiteY13" fmla="*/ 10779494 h 12119587"/>
              <a:gd name="connsiteX14" fmla="*/ 2425241 w 9044680"/>
              <a:gd name="connsiteY14" fmla="*/ 9604633 h 12119587"/>
              <a:gd name="connsiteX15" fmla="*/ 2501450 w 9044680"/>
              <a:gd name="connsiteY15" fmla="*/ 10252467 h 12119587"/>
              <a:gd name="connsiteX16" fmla="*/ 2750367 w 9044680"/>
              <a:gd name="connsiteY16" fmla="*/ 10280523 h 12119587"/>
              <a:gd name="connsiteX17" fmla="*/ 2912302 w 9044680"/>
              <a:gd name="connsiteY17" fmla="*/ 10467920 h 12119587"/>
              <a:gd name="connsiteX18" fmla="*/ 2942754 w 9044680"/>
              <a:gd name="connsiteY18" fmla="*/ 10795501 h 12119587"/>
              <a:gd name="connsiteX19" fmla="*/ 3247591 w 9044680"/>
              <a:gd name="connsiteY19" fmla="*/ 10900299 h 12119587"/>
              <a:gd name="connsiteX20" fmla="*/ 3457167 w 9044680"/>
              <a:gd name="connsiteY20" fmla="*/ 11824414 h 12119587"/>
              <a:gd name="connsiteX21" fmla="*/ 4295469 w 9044680"/>
              <a:gd name="connsiteY21" fmla="*/ 11510025 h 12119587"/>
              <a:gd name="connsiteX22" fmla="*/ 4057314 w 9044680"/>
              <a:gd name="connsiteY22" fmla="*/ 10423953 h 12119587"/>
              <a:gd name="connsiteX23" fmla="*/ 4152576 w 9044680"/>
              <a:gd name="connsiteY23" fmla="*/ 9880914 h 12119587"/>
              <a:gd name="connsiteX24" fmla="*/ 4657463 w 9044680"/>
              <a:gd name="connsiteY24" fmla="*/ 9414091 h 12119587"/>
              <a:gd name="connsiteX25" fmla="*/ 4947623 w 9044680"/>
              <a:gd name="connsiteY25" fmla="*/ 9296149 h 12119587"/>
              <a:gd name="connsiteX26" fmla="*/ 4531604 w 9044680"/>
              <a:gd name="connsiteY26" fmla="*/ 8876986 h 12119587"/>
              <a:gd name="connsiteX27" fmla="*/ 4734766 w 9044680"/>
              <a:gd name="connsiteY27" fmla="*/ 8279969 h 12119587"/>
              <a:gd name="connsiteX28" fmla="*/ 5376156 w 9044680"/>
              <a:gd name="connsiteY28" fmla="*/ 7895744 h 12119587"/>
              <a:gd name="connsiteX29" fmla="*/ 5322142 w 9044680"/>
              <a:gd name="connsiteY29" fmla="*/ 7543315 h 12119587"/>
              <a:gd name="connsiteX30" fmla="*/ 5779386 w 9044680"/>
              <a:gd name="connsiteY30" fmla="*/ 7467129 h 12119587"/>
              <a:gd name="connsiteX31" fmla="*/ 6255624 w 9044680"/>
              <a:gd name="connsiteY31" fmla="*/ 7047962 h 12119587"/>
              <a:gd name="connsiteX32" fmla="*/ 6588984 w 9044680"/>
              <a:gd name="connsiteY32" fmla="*/ 6790697 h 12119587"/>
              <a:gd name="connsiteX33" fmla="*/ 7322452 w 9044680"/>
              <a:gd name="connsiteY33" fmla="*/ 6847805 h 12119587"/>
              <a:gd name="connsiteX34" fmla="*/ 8827535 w 9044680"/>
              <a:gd name="connsiteY34" fmla="*/ 5247276 h 12119587"/>
              <a:gd name="connsiteX35" fmla="*/ 9044680 w 9044680"/>
              <a:gd name="connsiteY35" fmla="*/ 5193856 h 12119587"/>
              <a:gd name="connsiteX36" fmla="*/ 8251445 w 9044680"/>
              <a:gd name="connsiteY36" fmla="*/ 4959283 h 12119587"/>
              <a:gd name="connsiteX37" fmla="*/ 7657013 w 9044680"/>
              <a:gd name="connsiteY37" fmla="*/ 4166639 h 12119587"/>
              <a:gd name="connsiteX38" fmla="*/ 7260725 w 9044680"/>
              <a:gd name="connsiteY38" fmla="*/ 3023403 h 12119587"/>
              <a:gd name="connsiteX39" fmla="*/ 6894920 w 9044680"/>
              <a:gd name="connsiteY39" fmla="*/ 2505136 h 12119587"/>
              <a:gd name="connsiteX40" fmla="*/ 7010424 w 9044680"/>
              <a:gd name="connsiteY40" fmla="*/ 1898588 h 12119587"/>
              <a:gd name="connsiteX41" fmla="*/ 6606357 w 9044680"/>
              <a:gd name="connsiteY41" fmla="*/ 0 h 12119587"/>
              <a:gd name="connsiteX42" fmla="*/ 6455875 w 9044680"/>
              <a:gd name="connsiteY42" fmla="*/ 1408021 h 12119587"/>
              <a:gd name="connsiteX43" fmla="*/ 6271720 w 9044680"/>
              <a:gd name="connsiteY43" fmla="*/ 2351118 h 12119587"/>
              <a:gd name="connsiteX44" fmla="*/ 6020903 w 9044680"/>
              <a:gd name="connsiteY44" fmla="*/ 2887775 h 12119587"/>
              <a:gd name="connsiteX45" fmla="*/ 4712694 w 9044680"/>
              <a:gd name="connsiteY45" fmla="*/ 3799155 h 12119587"/>
              <a:gd name="connsiteX46" fmla="*/ 4318976 w 9044680"/>
              <a:gd name="connsiteY46" fmla="*/ 4491398 h 12119587"/>
              <a:gd name="connsiteX47" fmla="*/ 4369840 w 9044680"/>
              <a:gd name="connsiteY47" fmla="*/ 5342464 h 12119587"/>
              <a:gd name="connsiteX0" fmla="*/ 4369840 w 9044680"/>
              <a:gd name="connsiteY0" fmla="*/ 5342464 h 12119587"/>
              <a:gd name="connsiteX1" fmla="*/ 4001682 w 9044680"/>
              <a:gd name="connsiteY1" fmla="*/ 5348838 h 12119587"/>
              <a:gd name="connsiteX2" fmla="*/ 3372917 w 9044680"/>
              <a:gd name="connsiteY2" fmla="*/ 6149057 h 12119587"/>
              <a:gd name="connsiteX3" fmla="*/ 2939654 w 9044680"/>
              <a:gd name="connsiteY3" fmla="*/ 6670327 h 12119587"/>
              <a:gd name="connsiteX4" fmla="*/ 1371153 w 9044680"/>
              <a:gd name="connsiteY4" fmla="*/ 6536869 h 12119587"/>
              <a:gd name="connsiteX5" fmla="*/ 488103 w 9044680"/>
              <a:gd name="connsiteY5" fmla="*/ 6510891 h 12119587"/>
              <a:gd name="connsiteX6" fmla="*/ 5858 w 9044680"/>
              <a:gd name="connsiteY6" fmla="*/ 7762728 h 12119587"/>
              <a:gd name="connsiteX7" fmla="*/ 373806 w 9044680"/>
              <a:gd name="connsiteY7" fmla="*/ 8251363 h 12119587"/>
              <a:gd name="connsiteX8" fmla="*/ 577003 w 9044680"/>
              <a:gd name="connsiteY8" fmla="*/ 8937389 h 12119587"/>
              <a:gd name="connsiteX9" fmla="*/ 82020 w 9044680"/>
              <a:gd name="connsiteY9" fmla="*/ 10068469 h 12119587"/>
              <a:gd name="connsiteX10" fmla="*/ 81705 w 9044680"/>
              <a:gd name="connsiteY10" fmla="*/ 10792199 h 12119587"/>
              <a:gd name="connsiteX11" fmla="*/ 856401 w 9044680"/>
              <a:gd name="connsiteY11" fmla="*/ 11935575 h 12119587"/>
              <a:gd name="connsiteX12" fmla="*/ 1910495 w 9044680"/>
              <a:gd name="connsiteY12" fmla="*/ 12049912 h 12119587"/>
              <a:gd name="connsiteX13" fmla="*/ 1923195 w 9044680"/>
              <a:gd name="connsiteY13" fmla="*/ 10779494 h 12119587"/>
              <a:gd name="connsiteX14" fmla="*/ 2126394 w 9044680"/>
              <a:gd name="connsiteY14" fmla="*/ 10042652 h 12119587"/>
              <a:gd name="connsiteX15" fmla="*/ 2425241 w 9044680"/>
              <a:gd name="connsiteY15" fmla="*/ 9604633 h 12119587"/>
              <a:gd name="connsiteX16" fmla="*/ 2501450 w 9044680"/>
              <a:gd name="connsiteY16" fmla="*/ 10252467 h 12119587"/>
              <a:gd name="connsiteX17" fmla="*/ 2750367 w 9044680"/>
              <a:gd name="connsiteY17" fmla="*/ 10280523 h 12119587"/>
              <a:gd name="connsiteX18" fmla="*/ 2912302 w 9044680"/>
              <a:gd name="connsiteY18" fmla="*/ 10467920 h 12119587"/>
              <a:gd name="connsiteX19" fmla="*/ 2942754 w 9044680"/>
              <a:gd name="connsiteY19" fmla="*/ 10795501 h 12119587"/>
              <a:gd name="connsiteX20" fmla="*/ 3247591 w 9044680"/>
              <a:gd name="connsiteY20" fmla="*/ 10900299 h 12119587"/>
              <a:gd name="connsiteX21" fmla="*/ 3457167 w 9044680"/>
              <a:gd name="connsiteY21" fmla="*/ 11824414 h 12119587"/>
              <a:gd name="connsiteX22" fmla="*/ 4295469 w 9044680"/>
              <a:gd name="connsiteY22" fmla="*/ 11510025 h 12119587"/>
              <a:gd name="connsiteX23" fmla="*/ 4057314 w 9044680"/>
              <a:gd name="connsiteY23" fmla="*/ 10423953 h 12119587"/>
              <a:gd name="connsiteX24" fmla="*/ 4152576 w 9044680"/>
              <a:gd name="connsiteY24" fmla="*/ 9880914 h 12119587"/>
              <a:gd name="connsiteX25" fmla="*/ 4657463 w 9044680"/>
              <a:gd name="connsiteY25" fmla="*/ 9414091 h 12119587"/>
              <a:gd name="connsiteX26" fmla="*/ 4947623 w 9044680"/>
              <a:gd name="connsiteY26" fmla="*/ 9296149 h 12119587"/>
              <a:gd name="connsiteX27" fmla="*/ 4531604 w 9044680"/>
              <a:gd name="connsiteY27" fmla="*/ 8876986 h 12119587"/>
              <a:gd name="connsiteX28" fmla="*/ 4734766 w 9044680"/>
              <a:gd name="connsiteY28" fmla="*/ 8279969 h 12119587"/>
              <a:gd name="connsiteX29" fmla="*/ 5376156 w 9044680"/>
              <a:gd name="connsiteY29" fmla="*/ 7895744 h 12119587"/>
              <a:gd name="connsiteX30" fmla="*/ 5322142 w 9044680"/>
              <a:gd name="connsiteY30" fmla="*/ 7543315 h 12119587"/>
              <a:gd name="connsiteX31" fmla="*/ 5779386 w 9044680"/>
              <a:gd name="connsiteY31" fmla="*/ 7467129 h 12119587"/>
              <a:gd name="connsiteX32" fmla="*/ 6255624 w 9044680"/>
              <a:gd name="connsiteY32" fmla="*/ 7047962 h 12119587"/>
              <a:gd name="connsiteX33" fmla="*/ 6588984 w 9044680"/>
              <a:gd name="connsiteY33" fmla="*/ 6790697 h 12119587"/>
              <a:gd name="connsiteX34" fmla="*/ 7322452 w 9044680"/>
              <a:gd name="connsiteY34" fmla="*/ 6847805 h 12119587"/>
              <a:gd name="connsiteX35" fmla="*/ 8827535 w 9044680"/>
              <a:gd name="connsiteY35" fmla="*/ 5247276 h 12119587"/>
              <a:gd name="connsiteX36" fmla="*/ 9044680 w 9044680"/>
              <a:gd name="connsiteY36" fmla="*/ 5193856 h 12119587"/>
              <a:gd name="connsiteX37" fmla="*/ 8251445 w 9044680"/>
              <a:gd name="connsiteY37" fmla="*/ 4959283 h 12119587"/>
              <a:gd name="connsiteX38" fmla="*/ 7657013 w 9044680"/>
              <a:gd name="connsiteY38" fmla="*/ 4166639 h 12119587"/>
              <a:gd name="connsiteX39" fmla="*/ 7260725 w 9044680"/>
              <a:gd name="connsiteY39" fmla="*/ 3023403 h 12119587"/>
              <a:gd name="connsiteX40" fmla="*/ 6894920 w 9044680"/>
              <a:gd name="connsiteY40" fmla="*/ 2505136 h 12119587"/>
              <a:gd name="connsiteX41" fmla="*/ 7010424 w 9044680"/>
              <a:gd name="connsiteY41" fmla="*/ 1898588 h 12119587"/>
              <a:gd name="connsiteX42" fmla="*/ 6606357 w 9044680"/>
              <a:gd name="connsiteY42" fmla="*/ 0 h 12119587"/>
              <a:gd name="connsiteX43" fmla="*/ 6455875 w 9044680"/>
              <a:gd name="connsiteY43" fmla="*/ 1408021 h 12119587"/>
              <a:gd name="connsiteX44" fmla="*/ 6271720 w 9044680"/>
              <a:gd name="connsiteY44" fmla="*/ 2351118 h 12119587"/>
              <a:gd name="connsiteX45" fmla="*/ 6020903 w 9044680"/>
              <a:gd name="connsiteY45" fmla="*/ 2887775 h 12119587"/>
              <a:gd name="connsiteX46" fmla="*/ 4712694 w 9044680"/>
              <a:gd name="connsiteY46" fmla="*/ 3799155 h 12119587"/>
              <a:gd name="connsiteX47" fmla="*/ 4318976 w 9044680"/>
              <a:gd name="connsiteY47" fmla="*/ 4491398 h 12119587"/>
              <a:gd name="connsiteX48" fmla="*/ 4369840 w 9044680"/>
              <a:gd name="connsiteY48" fmla="*/ 5342464 h 12119587"/>
              <a:gd name="connsiteX0" fmla="*/ 4369840 w 9044680"/>
              <a:gd name="connsiteY0" fmla="*/ 5342464 h 12119587"/>
              <a:gd name="connsiteX1" fmla="*/ 4001682 w 9044680"/>
              <a:gd name="connsiteY1" fmla="*/ 5348838 h 12119587"/>
              <a:gd name="connsiteX2" fmla="*/ 3372917 w 9044680"/>
              <a:gd name="connsiteY2" fmla="*/ 6149057 h 12119587"/>
              <a:gd name="connsiteX3" fmla="*/ 2939654 w 9044680"/>
              <a:gd name="connsiteY3" fmla="*/ 6670327 h 12119587"/>
              <a:gd name="connsiteX4" fmla="*/ 1371153 w 9044680"/>
              <a:gd name="connsiteY4" fmla="*/ 6536869 h 12119587"/>
              <a:gd name="connsiteX5" fmla="*/ 488103 w 9044680"/>
              <a:gd name="connsiteY5" fmla="*/ 6510891 h 12119587"/>
              <a:gd name="connsiteX6" fmla="*/ 5858 w 9044680"/>
              <a:gd name="connsiteY6" fmla="*/ 7762728 h 12119587"/>
              <a:gd name="connsiteX7" fmla="*/ 373806 w 9044680"/>
              <a:gd name="connsiteY7" fmla="*/ 8251363 h 12119587"/>
              <a:gd name="connsiteX8" fmla="*/ 577003 w 9044680"/>
              <a:gd name="connsiteY8" fmla="*/ 8937389 h 12119587"/>
              <a:gd name="connsiteX9" fmla="*/ 82020 w 9044680"/>
              <a:gd name="connsiteY9" fmla="*/ 10068469 h 12119587"/>
              <a:gd name="connsiteX10" fmla="*/ 81705 w 9044680"/>
              <a:gd name="connsiteY10" fmla="*/ 10792199 h 12119587"/>
              <a:gd name="connsiteX11" fmla="*/ 856401 w 9044680"/>
              <a:gd name="connsiteY11" fmla="*/ 11935575 h 12119587"/>
              <a:gd name="connsiteX12" fmla="*/ 1910495 w 9044680"/>
              <a:gd name="connsiteY12" fmla="*/ 12049912 h 12119587"/>
              <a:gd name="connsiteX13" fmla="*/ 1923195 w 9044680"/>
              <a:gd name="connsiteY13" fmla="*/ 10779494 h 12119587"/>
              <a:gd name="connsiteX14" fmla="*/ 1986695 w 9044680"/>
              <a:gd name="connsiteY14" fmla="*/ 9991835 h 12119587"/>
              <a:gd name="connsiteX15" fmla="*/ 2425241 w 9044680"/>
              <a:gd name="connsiteY15" fmla="*/ 9604633 h 12119587"/>
              <a:gd name="connsiteX16" fmla="*/ 2501450 w 9044680"/>
              <a:gd name="connsiteY16" fmla="*/ 10252467 h 12119587"/>
              <a:gd name="connsiteX17" fmla="*/ 2750367 w 9044680"/>
              <a:gd name="connsiteY17" fmla="*/ 10280523 h 12119587"/>
              <a:gd name="connsiteX18" fmla="*/ 2912302 w 9044680"/>
              <a:gd name="connsiteY18" fmla="*/ 10467920 h 12119587"/>
              <a:gd name="connsiteX19" fmla="*/ 2942754 w 9044680"/>
              <a:gd name="connsiteY19" fmla="*/ 10795501 h 12119587"/>
              <a:gd name="connsiteX20" fmla="*/ 3247591 w 9044680"/>
              <a:gd name="connsiteY20" fmla="*/ 10900299 h 12119587"/>
              <a:gd name="connsiteX21" fmla="*/ 3457167 w 9044680"/>
              <a:gd name="connsiteY21" fmla="*/ 11824414 h 12119587"/>
              <a:gd name="connsiteX22" fmla="*/ 4295469 w 9044680"/>
              <a:gd name="connsiteY22" fmla="*/ 11510025 h 12119587"/>
              <a:gd name="connsiteX23" fmla="*/ 4057314 w 9044680"/>
              <a:gd name="connsiteY23" fmla="*/ 10423953 h 12119587"/>
              <a:gd name="connsiteX24" fmla="*/ 4152576 w 9044680"/>
              <a:gd name="connsiteY24" fmla="*/ 9880914 h 12119587"/>
              <a:gd name="connsiteX25" fmla="*/ 4657463 w 9044680"/>
              <a:gd name="connsiteY25" fmla="*/ 9414091 h 12119587"/>
              <a:gd name="connsiteX26" fmla="*/ 4947623 w 9044680"/>
              <a:gd name="connsiteY26" fmla="*/ 9296149 h 12119587"/>
              <a:gd name="connsiteX27" fmla="*/ 4531604 w 9044680"/>
              <a:gd name="connsiteY27" fmla="*/ 8876986 h 12119587"/>
              <a:gd name="connsiteX28" fmla="*/ 4734766 w 9044680"/>
              <a:gd name="connsiteY28" fmla="*/ 8279969 h 12119587"/>
              <a:gd name="connsiteX29" fmla="*/ 5376156 w 9044680"/>
              <a:gd name="connsiteY29" fmla="*/ 7895744 h 12119587"/>
              <a:gd name="connsiteX30" fmla="*/ 5322142 w 9044680"/>
              <a:gd name="connsiteY30" fmla="*/ 7543315 h 12119587"/>
              <a:gd name="connsiteX31" fmla="*/ 5779386 w 9044680"/>
              <a:gd name="connsiteY31" fmla="*/ 7467129 h 12119587"/>
              <a:gd name="connsiteX32" fmla="*/ 6255624 w 9044680"/>
              <a:gd name="connsiteY32" fmla="*/ 7047962 h 12119587"/>
              <a:gd name="connsiteX33" fmla="*/ 6588984 w 9044680"/>
              <a:gd name="connsiteY33" fmla="*/ 6790697 h 12119587"/>
              <a:gd name="connsiteX34" fmla="*/ 7322452 w 9044680"/>
              <a:gd name="connsiteY34" fmla="*/ 6847805 h 12119587"/>
              <a:gd name="connsiteX35" fmla="*/ 8827535 w 9044680"/>
              <a:gd name="connsiteY35" fmla="*/ 5247276 h 12119587"/>
              <a:gd name="connsiteX36" fmla="*/ 9044680 w 9044680"/>
              <a:gd name="connsiteY36" fmla="*/ 5193856 h 12119587"/>
              <a:gd name="connsiteX37" fmla="*/ 8251445 w 9044680"/>
              <a:gd name="connsiteY37" fmla="*/ 4959283 h 12119587"/>
              <a:gd name="connsiteX38" fmla="*/ 7657013 w 9044680"/>
              <a:gd name="connsiteY38" fmla="*/ 4166639 h 12119587"/>
              <a:gd name="connsiteX39" fmla="*/ 7260725 w 9044680"/>
              <a:gd name="connsiteY39" fmla="*/ 3023403 h 12119587"/>
              <a:gd name="connsiteX40" fmla="*/ 6894920 w 9044680"/>
              <a:gd name="connsiteY40" fmla="*/ 2505136 h 12119587"/>
              <a:gd name="connsiteX41" fmla="*/ 7010424 w 9044680"/>
              <a:gd name="connsiteY41" fmla="*/ 1898588 h 12119587"/>
              <a:gd name="connsiteX42" fmla="*/ 6606357 w 9044680"/>
              <a:gd name="connsiteY42" fmla="*/ 0 h 12119587"/>
              <a:gd name="connsiteX43" fmla="*/ 6455875 w 9044680"/>
              <a:gd name="connsiteY43" fmla="*/ 1408021 h 12119587"/>
              <a:gd name="connsiteX44" fmla="*/ 6271720 w 9044680"/>
              <a:gd name="connsiteY44" fmla="*/ 2351118 h 12119587"/>
              <a:gd name="connsiteX45" fmla="*/ 6020903 w 9044680"/>
              <a:gd name="connsiteY45" fmla="*/ 2887775 h 12119587"/>
              <a:gd name="connsiteX46" fmla="*/ 4712694 w 9044680"/>
              <a:gd name="connsiteY46" fmla="*/ 3799155 h 12119587"/>
              <a:gd name="connsiteX47" fmla="*/ 4318976 w 9044680"/>
              <a:gd name="connsiteY47" fmla="*/ 4491398 h 12119587"/>
              <a:gd name="connsiteX48" fmla="*/ 4369840 w 9044680"/>
              <a:gd name="connsiteY48" fmla="*/ 5342464 h 12119587"/>
              <a:gd name="connsiteX0" fmla="*/ 4369840 w 9044680"/>
              <a:gd name="connsiteY0" fmla="*/ 6075935 h 12853058"/>
              <a:gd name="connsiteX1" fmla="*/ 4001682 w 9044680"/>
              <a:gd name="connsiteY1" fmla="*/ 6082309 h 12853058"/>
              <a:gd name="connsiteX2" fmla="*/ 3372917 w 9044680"/>
              <a:gd name="connsiteY2" fmla="*/ 6882528 h 12853058"/>
              <a:gd name="connsiteX3" fmla="*/ 2939654 w 9044680"/>
              <a:gd name="connsiteY3" fmla="*/ 7403798 h 12853058"/>
              <a:gd name="connsiteX4" fmla="*/ 1371153 w 9044680"/>
              <a:gd name="connsiteY4" fmla="*/ 7270340 h 12853058"/>
              <a:gd name="connsiteX5" fmla="*/ 488103 w 9044680"/>
              <a:gd name="connsiteY5" fmla="*/ 7244362 h 12853058"/>
              <a:gd name="connsiteX6" fmla="*/ 5858 w 9044680"/>
              <a:gd name="connsiteY6" fmla="*/ 8496199 h 12853058"/>
              <a:gd name="connsiteX7" fmla="*/ 373806 w 9044680"/>
              <a:gd name="connsiteY7" fmla="*/ 8984834 h 12853058"/>
              <a:gd name="connsiteX8" fmla="*/ 577003 w 9044680"/>
              <a:gd name="connsiteY8" fmla="*/ 9670860 h 12853058"/>
              <a:gd name="connsiteX9" fmla="*/ 82020 w 9044680"/>
              <a:gd name="connsiteY9" fmla="*/ 10801940 h 12853058"/>
              <a:gd name="connsiteX10" fmla="*/ 81705 w 9044680"/>
              <a:gd name="connsiteY10" fmla="*/ 11525670 h 12853058"/>
              <a:gd name="connsiteX11" fmla="*/ 856401 w 9044680"/>
              <a:gd name="connsiteY11" fmla="*/ 12669046 h 12853058"/>
              <a:gd name="connsiteX12" fmla="*/ 1910495 w 9044680"/>
              <a:gd name="connsiteY12" fmla="*/ 12783383 h 12853058"/>
              <a:gd name="connsiteX13" fmla="*/ 1923195 w 9044680"/>
              <a:gd name="connsiteY13" fmla="*/ 11512965 h 12853058"/>
              <a:gd name="connsiteX14" fmla="*/ 1986695 w 9044680"/>
              <a:gd name="connsiteY14" fmla="*/ 10725306 h 12853058"/>
              <a:gd name="connsiteX15" fmla="*/ 2425241 w 9044680"/>
              <a:gd name="connsiteY15" fmla="*/ 10338104 h 12853058"/>
              <a:gd name="connsiteX16" fmla="*/ 2501450 w 9044680"/>
              <a:gd name="connsiteY16" fmla="*/ 10985938 h 12853058"/>
              <a:gd name="connsiteX17" fmla="*/ 2750367 w 9044680"/>
              <a:gd name="connsiteY17" fmla="*/ 11013994 h 12853058"/>
              <a:gd name="connsiteX18" fmla="*/ 2912302 w 9044680"/>
              <a:gd name="connsiteY18" fmla="*/ 11201391 h 12853058"/>
              <a:gd name="connsiteX19" fmla="*/ 2942754 w 9044680"/>
              <a:gd name="connsiteY19" fmla="*/ 11528972 h 12853058"/>
              <a:gd name="connsiteX20" fmla="*/ 3247591 w 9044680"/>
              <a:gd name="connsiteY20" fmla="*/ 11633770 h 12853058"/>
              <a:gd name="connsiteX21" fmla="*/ 3457167 w 9044680"/>
              <a:gd name="connsiteY21" fmla="*/ 12557885 h 12853058"/>
              <a:gd name="connsiteX22" fmla="*/ 4295469 w 9044680"/>
              <a:gd name="connsiteY22" fmla="*/ 12243496 h 12853058"/>
              <a:gd name="connsiteX23" fmla="*/ 4057314 w 9044680"/>
              <a:gd name="connsiteY23" fmla="*/ 11157424 h 12853058"/>
              <a:gd name="connsiteX24" fmla="*/ 4152576 w 9044680"/>
              <a:gd name="connsiteY24" fmla="*/ 10614385 h 12853058"/>
              <a:gd name="connsiteX25" fmla="*/ 4657463 w 9044680"/>
              <a:gd name="connsiteY25" fmla="*/ 10147562 h 12853058"/>
              <a:gd name="connsiteX26" fmla="*/ 4947623 w 9044680"/>
              <a:gd name="connsiteY26" fmla="*/ 10029620 h 12853058"/>
              <a:gd name="connsiteX27" fmla="*/ 4531604 w 9044680"/>
              <a:gd name="connsiteY27" fmla="*/ 9610457 h 12853058"/>
              <a:gd name="connsiteX28" fmla="*/ 4734766 w 9044680"/>
              <a:gd name="connsiteY28" fmla="*/ 9013440 h 12853058"/>
              <a:gd name="connsiteX29" fmla="*/ 5376156 w 9044680"/>
              <a:gd name="connsiteY29" fmla="*/ 8629215 h 12853058"/>
              <a:gd name="connsiteX30" fmla="*/ 5322142 w 9044680"/>
              <a:gd name="connsiteY30" fmla="*/ 8276786 h 12853058"/>
              <a:gd name="connsiteX31" fmla="*/ 5779386 w 9044680"/>
              <a:gd name="connsiteY31" fmla="*/ 8200600 h 12853058"/>
              <a:gd name="connsiteX32" fmla="*/ 6255624 w 9044680"/>
              <a:gd name="connsiteY32" fmla="*/ 7781433 h 12853058"/>
              <a:gd name="connsiteX33" fmla="*/ 6588984 w 9044680"/>
              <a:gd name="connsiteY33" fmla="*/ 7524168 h 12853058"/>
              <a:gd name="connsiteX34" fmla="*/ 7322452 w 9044680"/>
              <a:gd name="connsiteY34" fmla="*/ 7581276 h 12853058"/>
              <a:gd name="connsiteX35" fmla="*/ 8827535 w 9044680"/>
              <a:gd name="connsiteY35" fmla="*/ 5980747 h 12853058"/>
              <a:gd name="connsiteX36" fmla="*/ 9044680 w 9044680"/>
              <a:gd name="connsiteY36" fmla="*/ 5927327 h 12853058"/>
              <a:gd name="connsiteX37" fmla="*/ 8251445 w 9044680"/>
              <a:gd name="connsiteY37" fmla="*/ 5692754 h 12853058"/>
              <a:gd name="connsiteX38" fmla="*/ 7657013 w 9044680"/>
              <a:gd name="connsiteY38" fmla="*/ 4900110 h 12853058"/>
              <a:gd name="connsiteX39" fmla="*/ 7260725 w 9044680"/>
              <a:gd name="connsiteY39" fmla="*/ 3756874 h 12853058"/>
              <a:gd name="connsiteX40" fmla="*/ 6894920 w 9044680"/>
              <a:gd name="connsiteY40" fmla="*/ 3238607 h 12853058"/>
              <a:gd name="connsiteX41" fmla="*/ 7010424 w 9044680"/>
              <a:gd name="connsiteY41" fmla="*/ 2632059 h 12853058"/>
              <a:gd name="connsiteX42" fmla="*/ 7304801 w 9044680"/>
              <a:gd name="connsiteY42" fmla="*/ -1 h 12853058"/>
              <a:gd name="connsiteX43" fmla="*/ 6455875 w 9044680"/>
              <a:gd name="connsiteY43" fmla="*/ 2141492 h 12853058"/>
              <a:gd name="connsiteX44" fmla="*/ 6271720 w 9044680"/>
              <a:gd name="connsiteY44" fmla="*/ 3084589 h 12853058"/>
              <a:gd name="connsiteX45" fmla="*/ 6020903 w 9044680"/>
              <a:gd name="connsiteY45" fmla="*/ 3621246 h 12853058"/>
              <a:gd name="connsiteX46" fmla="*/ 4712694 w 9044680"/>
              <a:gd name="connsiteY46" fmla="*/ 4532626 h 12853058"/>
              <a:gd name="connsiteX47" fmla="*/ 4318976 w 9044680"/>
              <a:gd name="connsiteY47" fmla="*/ 5224869 h 12853058"/>
              <a:gd name="connsiteX48" fmla="*/ 4369840 w 9044680"/>
              <a:gd name="connsiteY48" fmla="*/ 6075935 h 12853058"/>
              <a:gd name="connsiteX0" fmla="*/ 4369840 w 9044680"/>
              <a:gd name="connsiteY0" fmla="*/ 6075935 h 12853058"/>
              <a:gd name="connsiteX1" fmla="*/ 4001682 w 9044680"/>
              <a:gd name="connsiteY1" fmla="*/ 6082309 h 12853058"/>
              <a:gd name="connsiteX2" fmla="*/ 3372917 w 9044680"/>
              <a:gd name="connsiteY2" fmla="*/ 6882528 h 12853058"/>
              <a:gd name="connsiteX3" fmla="*/ 2939654 w 9044680"/>
              <a:gd name="connsiteY3" fmla="*/ 7403798 h 12853058"/>
              <a:gd name="connsiteX4" fmla="*/ 1371153 w 9044680"/>
              <a:gd name="connsiteY4" fmla="*/ 7270340 h 12853058"/>
              <a:gd name="connsiteX5" fmla="*/ 488103 w 9044680"/>
              <a:gd name="connsiteY5" fmla="*/ 7244362 h 12853058"/>
              <a:gd name="connsiteX6" fmla="*/ 5858 w 9044680"/>
              <a:gd name="connsiteY6" fmla="*/ 8496199 h 12853058"/>
              <a:gd name="connsiteX7" fmla="*/ 373806 w 9044680"/>
              <a:gd name="connsiteY7" fmla="*/ 8984834 h 12853058"/>
              <a:gd name="connsiteX8" fmla="*/ 577003 w 9044680"/>
              <a:gd name="connsiteY8" fmla="*/ 9670860 h 12853058"/>
              <a:gd name="connsiteX9" fmla="*/ 82020 w 9044680"/>
              <a:gd name="connsiteY9" fmla="*/ 10801940 h 12853058"/>
              <a:gd name="connsiteX10" fmla="*/ 81705 w 9044680"/>
              <a:gd name="connsiteY10" fmla="*/ 11525670 h 12853058"/>
              <a:gd name="connsiteX11" fmla="*/ 856401 w 9044680"/>
              <a:gd name="connsiteY11" fmla="*/ 12669046 h 12853058"/>
              <a:gd name="connsiteX12" fmla="*/ 1910495 w 9044680"/>
              <a:gd name="connsiteY12" fmla="*/ 12783383 h 12853058"/>
              <a:gd name="connsiteX13" fmla="*/ 1923195 w 9044680"/>
              <a:gd name="connsiteY13" fmla="*/ 11512965 h 12853058"/>
              <a:gd name="connsiteX14" fmla="*/ 1986695 w 9044680"/>
              <a:gd name="connsiteY14" fmla="*/ 10725306 h 12853058"/>
              <a:gd name="connsiteX15" fmla="*/ 2425241 w 9044680"/>
              <a:gd name="connsiteY15" fmla="*/ 10338104 h 12853058"/>
              <a:gd name="connsiteX16" fmla="*/ 2501450 w 9044680"/>
              <a:gd name="connsiteY16" fmla="*/ 10985938 h 12853058"/>
              <a:gd name="connsiteX17" fmla="*/ 2750367 w 9044680"/>
              <a:gd name="connsiteY17" fmla="*/ 11013994 h 12853058"/>
              <a:gd name="connsiteX18" fmla="*/ 2912302 w 9044680"/>
              <a:gd name="connsiteY18" fmla="*/ 11201391 h 12853058"/>
              <a:gd name="connsiteX19" fmla="*/ 2942754 w 9044680"/>
              <a:gd name="connsiteY19" fmla="*/ 11528972 h 12853058"/>
              <a:gd name="connsiteX20" fmla="*/ 3247591 w 9044680"/>
              <a:gd name="connsiteY20" fmla="*/ 11633770 h 12853058"/>
              <a:gd name="connsiteX21" fmla="*/ 3457167 w 9044680"/>
              <a:gd name="connsiteY21" fmla="*/ 12557885 h 12853058"/>
              <a:gd name="connsiteX22" fmla="*/ 4295469 w 9044680"/>
              <a:gd name="connsiteY22" fmla="*/ 12243496 h 12853058"/>
              <a:gd name="connsiteX23" fmla="*/ 4057314 w 9044680"/>
              <a:gd name="connsiteY23" fmla="*/ 11157424 h 12853058"/>
              <a:gd name="connsiteX24" fmla="*/ 4152576 w 9044680"/>
              <a:gd name="connsiteY24" fmla="*/ 10614385 h 12853058"/>
              <a:gd name="connsiteX25" fmla="*/ 4657463 w 9044680"/>
              <a:gd name="connsiteY25" fmla="*/ 10147562 h 12853058"/>
              <a:gd name="connsiteX26" fmla="*/ 4947623 w 9044680"/>
              <a:gd name="connsiteY26" fmla="*/ 10029620 h 12853058"/>
              <a:gd name="connsiteX27" fmla="*/ 4531604 w 9044680"/>
              <a:gd name="connsiteY27" fmla="*/ 9610457 h 12853058"/>
              <a:gd name="connsiteX28" fmla="*/ 4734766 w 9044680"/>
              <a:gd name="connsiteY28" fmla="*/ 9013440 h 12853058"/>
              <a:gd name="connsiteX29" fmla="*/ 5376156 w 9044680"/>
              <a:gd name="connsiteY29" fmla="*/ 8629215 h 12853058"/>
              <a:gd name="connsiteX30" fmla="*/ 5322142 w 9044680"/>
              <a:gd name="connsiteY30" fmla="*/ 8276786 h 12853058"/>
              <a:gd name="connsiteX31" fmla="*/ 5779386 w 9044680"/>
              <a:gd name="connsiteY31" fmla="*/ 8200600 h 12853058"/>
              <a:gd name="connsiteX32" fmla="*/ 6255624 w 9044680"/>
              <a:gd name="connsiteY32" fmla="*/ 7781433 h 12853058"/>
              <a:gd name="connsiteX33" fmla="*/ 6588984 w 9044680"/>
              <a:gd name="connsiteY33" fmla="*/ 7524168 h 12853058"/>
              <a:gd name="connsiteX34" fmla="*/ 7322452 w 9044680"/>
              <a:gd name="connsiteY34" fmla="*/ 7581276 h 12853058"/>
              <a:gd name="connsiteX35" fmla="*/ 8827535 w 9044680"/>
              <a:gd name="connsiteY35" fmla="*/ 5980747 h 12853058"/>
              <a:gd name="connsiteX36" fmla="*/ 9044680 w 9044680"/>
              <a:gd name="connsiteY36" fmla="*/ 5927327 h 12853058"/>
              <a:gd name="connsiteX37" fmla="*/ 8251445 w 9044680"/>
              <a:gd name="connsiteY37" fmla="*/ 5692754 h 12853058"/>
              <a:gd name="connsiteX38" fmla="*/ 7657013 w 9044680"/>
              <a:gd name="connsiteY38" fmla="*/ 4900110 h 12853058"/>
              <a:gd name="connsiteX39" fmla="*/ 7260725 w 9044680"/>
              <a:gd name="connsiteY39" fmla="*/ 3756874 h 12853058"/>
              <a:gd name="connsiteX40" fmla="*/ 6894920 w 9044680"/>
              <a:gd name="connsiteY40" fmla="*/ 3238607 h 12853058"/>
              <a:gd name="connsiteX41" fmla="*/ 7010424 w 9044680"/>
              <a:gd name="connsiteY41" fmla="*/ 2632059 h 12853058"/>
              <a:gd name="connsiteX42" fmla="*/ 7304801 w 9044680"/>
              <a:gd name="connsiteY42" fmla="*/ -1 h 12853058"/>
              <a:gd name="connsiteX43" fmla="*/ 6559466 w 9044680"/>
              <a:gd name="connsiteY43" fmla="*/ 644069 h 12853058"/>
              <a:gd name="connsiteX44" fmla="*/ 6271720 w 9044680"/>
              <a:gd name="connsiteY44" fmla="*/ 3084589 h 12853058"/>
              <a:gd name="connsiteX45" fmla="*/ 6020903 w 9044680"/>
              <a:gd name="connsiteY45" fmla="*/ 3621246 h 12853058"/>
              <a:gd name="connsiteX46" fmla="*/ 4712694 w 9044680"/>
              <a:gd name="connsiteY46" fmla="*/ 4532626 h 12853058"/>
              <a:gd name="connsiteX47" fmla="*/ 4318976 w 9044680"/>
              <a:gd name="connsiteY47" fmla="*/ 5224869 h 12853058"/>
              <a:gd name="connsiteX48" fmla="*/ 4369840 w 9044680"/>
              <a:gd name="connsiteY48" fmla="*/ 6075935 h 12853058"/>
              <a:gd name="connsiteX0" fmla="*/ 4369840 w 9044680"/>
              <a:gd name="connsiteY0" fmla="*/ 6075935 h 12853058"/>
              <a:gd name="connsiteX1" fmla="*/ 4001682 w 9044680"/>
              <a:gd name="connsiteY1" fmla="*/ 6082309 h 12853058"/>
              <a:gd name="connsiteX2" fmla="*/ 3372917 w 9044680"/>
              <a:gd name="connsiteY2" fmla="*/ 6882528 h 12853058"/>
              <a:gd name="connsiteX3" fmla="*/ 2939654 w 9044680"/>
              <a:gd name="connsiteY3" fmla="*/ 7403798 h 12853058"/>
              <a:gd name="connsiteX4" fmla="*/ 1371153 w 9044680"/>
              <a:gd name="connsiteY4" fmla="*/ 7270340 h 12853058"/>
              <a:gd name="connsiteX5" fmla="*/ 488103 w 9044680"/>
              <a:gd name="connsiteY5" fmla="*/ 7244362 h 12853058"/>
              <a:gd name="connsiteX6" fmla="*/ 5858 w 9044680"/>
              <a:gd name="connsiteY6" fmla="*/ 8496199 h 12853058"/>
              <a:gd name="connsiteX7" fmla="*/ 373806 w 9044680"/>
              <a:gd name="connsiteY7" fmla="*/ 8984834 h 12853058"/>
              <a:gd name="connsiteX8" fmla="*/ 577003 w 9044680"/>
              <a:gd name="connsiteY8" fmla="*/ 9670860 h 12853058"/>
              <a:gd name="connsiteX9" fmla="*/ 82020 w 9044680"/>
              <a:gd name="connsiteY9" fmla="*/ 10801940 h 12853058"/>
              <a:gd name="connsiteX10" fmla="*/ 81705 w 9044680"/>
              <a:gd name="connsiteY10" fmla="*/ 11525670 h 12853058"/>
              <a:gd name="connsiteX11" fmla="*/ 856401 w 9044680"/>
              <a:gd name="connsiteY11" fmla="*/ 12669046 h 12853058"/>
              <a:gd name="connsiteX12" fmla="*/ 1910495 w 9044680"/>
              <a:gd name="connsiteY12" fmla="*/ 12783383 h 12853058"/>
              <a:gd name="connsiteX13" fmla="*/ 1923195 w 9044680"/>
              <a:gd name="connsiteY13" fmla="*/ 11512965 h 12853058"/>
              <a:gd name="connsiteX14" fmla="*/ 1986695 w 9044680"/>
              <a:gd name="connsiteY14" fmla="*/ 10725306 h 12853058"/>
              <a:gd name="connsiteX15" fmla="*/ 2425241 w 9044680"/>
              <a:gd name="connsiteY15" fmla="*/ 10338104 h 12853058"/>
              <a:gd name="connsiteX16" fmla="*/ 2501450 w 9044680"/>
              <a:gd name="connsiteY16" fmla="*/ 10985938 h 12853058"/>
              <a:gd name="connsiteX17" fmla="*/ 2750367 w 9044680"/>
              <a:gd name="connsiteY17" fmla="*/ 11013994 h 12853058"/>
              <a:gd name="connsiteX18" fmla="*/ 2912302 w 9044680"/>
              <a:gd name="connsiteY18" fmla="*/ 11201391 h 12853058"/>
              <a:gd name="connsiteX19" fmla="*/ 2942754 w 9044680"/>
              <a:gd name="connsiteY19" fmla="*/ 11528972 h 12853058"/>
              <a:gd name="connsiteX20" fmla="*/ 3247591 w 9044680"/>
              <a:gd name="connsiteY20" fmla="*/ 11633770 h 12853058"/>
              <a:gd name="connsiteX21" fmla="*/ 3457167 w 9044680"/>
              <a:gd name="connsiteY21" fmla="*/ 12557885 h 12853058"/>
              <a:gd name="connsiteX22" fmla="*/ 4295469 w 9044680"/>
              <a:gd name="connsiteY22" fmla="*/ 12243496 h 12853058"/>
              <a:gd name="connsiteX23" fmla="*/ 4057314 w 9044680"/>
              <a:gd name="connsiteY23" fmla="*/ 11157424 h 12853058"/>
              <a:gd name="connsiteX24" fmla="*/ 4152576 w 9044680"/>
              <a:gd name="connsiteY24" fmla="*/ 10614385 h 12853058"/>
              <a:gd name="connsiteX25" fmla="*/ 4657463 w 9044680"/>
              <a:gd name="connsiteY25" fmla="*/ 10147562 h 12853058"/>
              <a:gd name="connsiteX26" fmla="*/ 4947623 w 9044680"/>
              <a:gd name="connsiteY26" fmla="*/ 10029620 h 12853058"/>
              <a:gd name="connsiteX27" fmla="*/ 4531604 w 9044680"/>
              <a:gd name="connsiteY27" fmla="*/ 9610457 h 12853058"/>
              <a:gd name="connsiteX28" fmla="*/ 4734766 w 9044680"/>
              <a:gd name="connsiteY28" fmla="*/ 9013440 h 12853058"/>
              <a:gd name="connsiteX29" fmla="*/ 5376156 w 9044680"/>
              <a:gd name="connsiteY29" fmla="*/ 8629215 h 12853058"/>
              <a:gd name="connsiteX30" fmla="*/ 5322142 w 9044680"/>
              <a:gd name="connsiteY30" fmla="*/ 8276786 h 12853058"/>
              <a:gd name="connsiteX31" fmla="*/ 5779386 w 9044680"/>
              <a:gd name="connsiteY31" fmla="*/ 8200600 h 12853058"/>
              <a:gd name="connsiteX32" fmla="*/ 6255624 w 9044680"/>
              <a:gd name="connsiteY32" fmla="*/ 7781433 h 12853058"/>
              <a:gd name="connsiteX33" fmla="*/ 6588984 w 9044680"/>
              <a:gd name="connsiteY33" fmla="*/ 7524168 h 12853058"/>
              <a:gd name="connsiteX34" fmla="*/ 7322452 w 9044680"/>
              <a:gd name="connsiteY34" fmla="*/ 7581276 h 12853058"/>
              <a:gd name="connsiteX35" fmla="*/ 8827535 w 9044680"/>
              <a:gd name="connsiteY35" fmla="*/ 5980747 h 12853058"/>
              <a:gd name="connsiteX36" fmla="*/ 9044680 w 9044680"/>
              <a:gd name="connsiteY36" fmla="*/ 5927327 h 12853058"/>
              <a:gd name="connsiteX37" fmla="*/ 8251445 w 9044680"/>
              <a:gd name="connsiteY37" fmla="*/ 5692754 h 12853058"/>
              <a:gd name="connsiteX38" fmla="*/ 7657013 w 9044680"/>
              <a:gd name="connsiteY38" fmla="*/ 4900110 h 12853058"/>
              <a:gd name="connsiteX39" fmla="*/ 7260725 w 9044680"/>
              <a:gd name="connsiteY39" fmla="*/ 3756874 h 12853058"/>
              <a:gd name="connsiteX40" fmla="*/ 6894920 w 9044680"/>
              <a:gd name="connsiteY40" fmla="*/ 3238607 h 12853058"/>
              <a:gd name="connsiteX41" fmla="*/ 7010424 w 9044680"/>
              <a:gd name="connsiteY41" fmla="*/ 2632059 h 12853058"/>
              <a:gd name="connsiteX42" fmla="*/ 7304801 w 9044680"/>
              <a:gd name="connsiteY42" fmla="*/ -1 h 12853058"/>
              <a:gd name="connsiteX43" fmla="*/ 6559466 w 9044680"/>
              <a:gd name="connsiteY43" fmla="*/ 644069 h 12853058"/>
              <a:gd name="connsiteX44" fmla="*/ 6111253 w 9044680"/>
              <a:gd name="connsiteY44" fmla="*/ 1358283 h 12853058"/>
              <a:gd name="connsiteX45" fmla="*/ 6020903 w 9044680"/>
              <a:gd name="connsiteY45" fmla="*/ 3621246 h 12853058"/>
              <a:gd name="connsiteX46" fmla="*/ 4712694 w 9044680"/>
              <a:gd name="connsiteY46" fmla="*/ 4532626 h 12853058"/>
              <a:gd name="connsiteX47" fmla="*/ 4318976 w 9044680"/>
              <a:gd name="connsiteY47" fmla="*/ 5224869 h 12853058"/>
              <a:gd name="connsiteX48" fmla="*/ 4369840 w 9044680"/>
              <a:gd name="connsiteY48" fmla="*/ 6075935 h 12853058"/>
              <a:gd name="connsiteX0" fmla="*/ 4369840 w 9044680"/>
              <a:gd name="connsiteY0" fmla="*/ 6075935 h 12853058"/>
              <a:gd name="connsiteX1" fmla="*/ 4001682 w 9044680"/>
              <a:gd name="connsiteY1" fmla="*/ 6082309 h 12853058"/>
              <a:gd name="connsiteX2" fmla="*/ 3372917 w 9044680"/>
              <a:gd name="connsiteY2" fmla="*/ 6882528 h 12853058"/>
              <a:gd name="connsiteX3" fmla="*/ 2939654 w 9044680"/>
              <a:gd name="connsiteY3" fmla="*/ 7403798 h 12853058"/>
              <a:gd name="connsiteX4" fmla="*/ 1371153 w 9044680"/>
              <a:gd name="connsiteY4" fmla="*/ 7270340 h 12853058"/>
              <a:gd name="connsiteX5" fmla="*/ 488103 w 9044680"/>
              <a:gd name="connsiteY5" fmla="*/ 7244362 h 12853058"/>
              <a:gd name="connsiteX6" fmla="*/ 5858 w 9044680"/>
              <a:gd name="connsiteY6" fmla="*/ 8496199 h 12853058"/>
              <a:gd name="connsiteX7" fmla="*/ 373806 w 9044680"/>
              <a:gd name="connsiteY7" fmla="*/ 8984834 h 12853058"/>
              <a:gd name="connsiteX8" fmla="*/ 577003 w 9044680"/>
              <a:gd name="connsiteY8" fmla="*/ 9670860 h 12853058"/>
              <a:gd name="connsiteX9" fmla="*/ 82020 w 9044680"/>
              <a:gd name="connsiteY9" fmla="*/ 10801940 h 12853058"/>
              <a:gd name="connsiteX10" fmla="*/ 81705 w 9044680"/>
              <a:gd name="connsiteY10" fmla="*/ 11525670 h 12853058"/>
              <a:gd name="connsiteX11" fmla="*/ 856401 w 9044680"/>
              <a:gd name="connsiteY11" fmla="*/ 12669046 h 12853058"/>
              <a:gd name="connsiteX12" fmla="*/ 1910495 w 9044680"/>
              <a:gd name="connsiteY12" fmla="*/ 12783383 h 12853058"/>
              <a:gd name="connsiteX13" fmla="*/ 1923195 w 9044680"/>
              <a:gd name="connsiteY13" fmla="*/ 11512965 h 12853058"/>
              <a:gd name="connsiteX14" fmla="*/ 1986695 w 9044680"/>
              <a:gd name="connsiteY14" fmla="*/ 10725306 h 12853058"/>
              <a:gd name="connsiteX15" fmla="*/ 2425241 w 9044680"/>
              <a:gd name="connsiteY15" fmla="*/ 10338104 h 12853058"/>
              <a:gd name="connsiteX16" fmla="*/ 2501450 w 9044680"/>
              <a:gd name="connsiteY16" fmla="*/ 10985938 h 12853058"/>
              <a:gd name="connsiteX17" fmla="*/ 2750367 w 9044680"/>
              <a:gd name="connsiteY17" fmla="*/ 11013994 h 12853058"/>
              <a:gd name="connsiteX18" fmla="*/ 2912302 w 9044680"/>
              <a:gd name="connsiteY18" fmla="*/ 11201391 h 12853058"/>
              <a:gd name="connsiteX19" fmla="*/ 2942754 w 9044680"/>
              <a:gd name="connsiteY19" fmla="*/ 11528972 h 12853058"/>
              <a:gd name="connsiteX20" fmla="*/ 3247591 w 9044680"/>
              <a:gd name="connsiteY20" fmla="*/ 11633770 h 12853058"/>
              <a:gd name="connsiteX21" fmla="*/ 3457167 w 9044680"/>
              <a:gd name="connsiteY21" fmla="*/ 12557885 h 12853058"/>
              <a:gd name="connsiteX22" fmla="*/ 4295469 w 9044680"/>
              <a:gd name="connsiteY22" fmla="*/ 12243496 h 12853058"/>
              <a:gd name="connsiteX23" fmla="*/ 4057314 w 9044680"/>
              <a:gd name="connsiteY23" fmla="*/ 11157424 h 12853058"/>
              <a:gd name="connsiteX24" fmla="*/ 4152576 w 9044680"/>
              <a:gd name="connsiteY24" fmla="*/ 10614385 h 12853058"/>
              <a:gd name="connsiteX25" fmla="*/ 4657463 w 9044680"/>
              <a:gd name="connsiteY25" fmla="*/ 10147562 h 12853058"/>
              <a:gd name="connsiteX26" fmla="*/ 4947623 w 9044680"/>
              <a:gd name="connsiteY26" fmla="*/ 10029620 h 12853058"/>
              <a:gd name="connsiteX27" fmla="*/ 4531604 w 9044680"/>
              <a:gd name="connsiteY27" fmla="*/ 9610457 h 12853058"/>
              <a:gd name="connsiteX28" fmla="*/ 4734766 w 9044680"/>
              <a:gd name="connsiteY28" fmla="*/ 9013440 h 12853058"/>
              <a:gd name="connsiteX29" fmla="*/ 5376156 w 9044680"/>
              <a:gd name="connsiteY29" fmla="*/ 8629215 h 12853058"/>
              <a:gd name="connsiteX30" fmla="*/ 5322142 w 9044680"/>
              <a:gd name="connsiteY30" fmla="*/ 8276786 h 12853058"/>
              <a:gd name="connsiteX31" fmla="*/ 5779386 w 9044680"/>
              <a:gd name="connsiteY31" fmla="*/ 8200600 h 12853058"/>
              <a:gd name="connsiteX32" fmla="*/ 6255624 w 9044680"/>
              <a:gd name="connsiteY32" fmla="*/ 7781433 h 12853058"/>
              <a:gd name="connsiteX33" fmla="*/ 6588984 w 9044680"/>
              <a:gd name="connsiteY33" fmla="*/ 7524168 h 12853058"/>
              <a:gd name="connsiteX34" fmla="*/ 7322452 w 9044680"/>
              <a:gd name="connsiteY34" fmla="*/ 7581276 h 12853058"/>
              <a:gd name="connsiteX35" fmla="*/ 8827535 w 9044680"/>
              <a:gd name="connsiteY35" fmla="*/ 5980747 h 12853058"/>
              <a:gd name="connsiteX36" fmla="*/ 9044680 w 9044680"/>
              <a:gd name="connsiteY36" fmla="*/ 5927327 h 12853058"/>
              <a:gd name="connsiteX37" fmla="*/ 8251445 w 9044680"/>
              <a:gd name="connsiteY37" fmla="*/ 5692754 h 12853058"/>
              <a:gd name="connsiteX38" fmla="*/ 7657013 w 9044680"/>
              <a:gd name="connsiteY38" fmla="*/ 4900110 h 12853058"/>
              <a:gd name="connsiteX39" fmla="*/ 7260725 w 9044680"/>
              <a:gd name="connsiteY39" fmla="*/ 3756874 h 12853058"/>
              <a:gd name="connsiteX40" fmla="*/ 6894920 w 9044680"/>
              <a:gd name="connsiteY40" fmla="*/ 3238607 h 12853058"/>
              <a:gd name="connsiteX41" fmla="*/ 7010424 w 9044680"/>
              <a:gd name="connsiteY41" fmla="*/ 2632059 h 12853058"/>
              <a:gd name="connsiteX42" fmla="*/ 7304801 w 9044680"/>
              <a:gd name="connsiteY42" fmla="*/ -1 h 12853058"/>
              <a:gd name="connsiteX43" fmla="*/ 6559466 w 9044680"/>
              <a:gd name="connsiteY43" fmla="*/ 644069 h 12853058"/>
              <a:gd name="connsiteX44" fmla="*/ 6111253 w 9044680"/>
              <a:gd name="connsiteY44" fmla="*/ 1358283 h 12853058"/>
              <a:gd name="connsiteX45" fmla="*/ 6119758 w 9044680"/>
              <a:gd name="connsiteY45" fmla="*/ 3182746 h 12853058"/>
              <a:gd name="connsiteX46" fmla="*/ 4712694 w 9044680"/>
              <a:gd name="connsiteY46" fmla="*/ 4532626 h 12853058"/>
              <a:gd name="connsiteX47" fmla="*/ 4318976 w 9044680"/>
              <a:gd name="connsiteY47" fmla="*/ 5224869 h 12853058"/>
              <a:gd name="connsiteX48" fmla="*/ 4369840 w 9044680"/>
              <a:gd name="connsiteY48" fmla="*/ 6075935 h 12853058"/>
              <a:gd name="connsiteX0" fmla="*/ 4369840 w 9044680"/>
              <a:gd name="connsiteY0" fmla="*/ 6075935 h 12853058"/>
              <a:gd name="connsiteX1" fmla="*/ 4001682 w 9044680"/>
              <a:gd name="connsiteY1" fmla="*/ 6082309 h 12853058"/>
              <a:gd name="connsiteX2" fmla="*/ 3372917 w 9044680"/>
              <a:gd name="connsiteY2" fmla="*/ 6882528 h 12853058"/>
              <a:gd name="connsiteX3" fmla="*/ 2939654 w 9044680"/>
              <a:gd name="connsiteY3" fmla="*/ 7403798 h 12853058"/>
              <a:gd name="connsiteX4" fmla="*/ 1371153 w 9044680"/>
              <a:gd name="connsiteY4" fmla="*/ 7270340 h 12853058"/>
              <a:gd name="connsiteX5" fmla="*/ 488103 w 9044680"/>
              <a:gd name="connsiteY5" fmla="*/ 7244362 h 12853058"/>
              <a:gd name="connsiteX6" fmla="*/ 5858 w 9044680"/>
              <a:gd name="connsiteY6" fmla="*/ 8496199 h 12853058"/>
              <a:gd name="connsiteX7" fmla="*/ 373806 w 9044680"/>
              <a:gd name="connsiteY7" fmla="*/ 8984834 h 12853058"/>
              <a:gd name="connsiteX8" fmla="*/ 577003 w 9044680"/>
              <a:gd name="connsiteY8" fmla="*/ 9670860 h 12853058"/>
              <a:gd name="connsiteX9" fmla="*/ 82020 w 9044680"/>
              <a:gd name="connsiteY9" fmla="*/ 10801940 h 12853058"/>
              <a:gd name="connsiteX10" fmla="*/ 81705 w 9044680"/>
              <a:gd name="connsiteY10" fmla="*/ 11525670 h 12853058"/>
              <a:gd name="connsiteX11" fmla="*/ 856401 w 9044680"/>
              <a:gd name="connsiteY11" fmla="*/ 12669046 h 12853058"/>
              <a:gd name="connsiteX12" fmla="*/ 1910495 w 9044680"/>
              <a:gd name="connsiteY12" fmla="*/ 12783383 h 12853058"/>
              <a:gd name="connsiteX13" fmla="*/ 1923195 w 9044680"/>
              <a:gd name="connsiteY13" fmla="*/ 11512965 h 12853058"/>
              <a:gd name="connsiteX14" fmla="*/ 1986695 w 9044680"/>
              <a:gd name="connsiteY14" fmla="*/ 10725306 h 12853058"/>
              <a:gd name="connsiteX15" fmla="*/ 2425241 w 9044680"/>
              <a:gd name="connsiteY15" fmla="*/ 10338104 h 12853058"/>
              <a:gd name="connsiteX16" fmla="*/ 2501450 w 9044680"/>
              <a:gd name="connsiteY16" fmla="*/ 10985938 h 12853058"/>
              <a:gd name="connsiteX17" fmla="*/ 2750367 w 9044680"/>
              <a:gd name="connsiteY17" fmla="*/ 11013994 h 12853058"/>
              <a:gd name="connsiteX18" fmla="*/ 2912302 w 9044680"/>
              <a:gd name="connsiteY18" fmla="*/ 11201391 h 12853058"/>
              <a:gd name="connsiteX19" fmla="*/ 2942754 w 9044680"/>
              <a:gd name="connsiteY19" fmla="*/ 11528972 h 12853058"/>
              <a:gd name="connsiteX20" fmla="*/ 3247591 w 9044680"/>
              <a:gd name="connsiteY20" fmla="*/ 11633770 h 12853058"/>
              <a:gd name="connsiteX21" fmla="*/ 3457167 w 9044680"/>
              <a:gd name="connsiteY21" fmla="*/ 12557885 h 12853058"/>
              <a:gd name="connsiteX22" fmla="*/ 4295469 w 9044680"/>
              <a:gd name="connsiteY22" fmla="*/ 12243496 h 12853058"/>
              <a:gd name="connsiteX23" fmla="*/ 4057314 w 9044680"/>
              <a:gd name="connsiteY23" fmla="*/ 11157424 h 12853058"/>
              <a:gd name="connsiteX24" fmla="*/ 4152576 w 9044680"/>
              <a:gd name="connsiteY24" fmla="*/ 10614385 h 12853058"/>
              <a:gd name="connsiteX25" fmla="*/ 4657463 w 9044680"/>
              <a:gd name="connsiteY25" fmla="*/ 10147562 h 12853058"/>
              <a:gd name="connsiteX26" fmla="*/ 4947623 w 9044680"/>
              <a:gd name="connsiteY26" fmla="*/ 10029620 h 12853058"/>
              <a:gd name="connsiteX27" fmla="*/ 4531604 w 9044680"/>
              <a:gd name="connsiteY27" fmla="*/ 9610457 h 12853058"/>
              <a:gd name="connsiteX28" fmla="*/ 4734766 w 9044680"/>
              <a:gd name="connsiteY28" fmla="*/ 9013440 h 12853058"/>
              <a:gd name="connsiteX29" fmla="*/ 5376156 w 9044680"/>
              <a:gd name="connsiteY29" fmla="*/ 8629215 h 12853058"/>
              <a:gd name="connsiteX30" fmla="*/ 5322142 w 9044680"/>
              <a:gd name="connsiteY30" fmla="*/ 8276786 h 12853058"/>
              <a:gd name="connsiteX31" fmla="*/ 5779386 w 9044680"/>
              <a:gd name="connsiteY31" fmla="*/ 8200600 h 12853058"/>
              <a:gd name="connsiteX32" fmla="*/ 6255624 w 9044680"/>
              <a:gd name="connsiteY32" fmla="*/ 7781433 h 12853058"/>
              <a:gd name="connsiteX33" fmla="*/ 6588984 w 9044680"/>
              <a:gd name="connsiteY33" fmla="*/ 7524168 h 12853058"/>
              <a:gd name="connsiteX34" fmla="*/ 7322452 w 9044680"/>
              <a:gd name="connsiteY34" fmla="*/ 7581276 h 12853058"/>
              <a:gd name="connsiteX35" fmla="*/ 8827535 w 9044680"/>
              <a:gd name="connsiteY35" fmla="*/ 5980747 h 12853058"/>
              <a:gd name="connsiteX36" fmla="*/ 9044680 w 9044680"/>
              <a:gd name="connsiteY36" fmla="*/ 5927327 h 12853058"/>
              <a:gd name="connsiteX37" fmla="*/ 8251445 w 9044680"/>
              <a:gd name="connsiteY37" fmla="*/ 5692754 h 12853058"/>
              <a:gd name="connsiteX38" fmla="*/ 7657013 w 9044680"/>
              <a:gd name="connsiteY38" fmla="*/ 4900110 h 12853058"/>
              <a:gd name="connsiteX39" fmla="*/ 7260725 w 9044680"/>
              <a:gd name="connsiteY39" fmla="*/ 3756874 h 12853058"/>
              <a:gd name="connsiteX40" fmla="*/ 6894920 w 9044680"/>
              <a:gd name="connsiteY40" fmla="*/ 3238607 h 12853058"/>
              <a:gd name="connsiteX41" fmla="*/ 7010424 w 9044680"/>
              <a:gd name="connsiteY41" fmla="*/ 2632059 h 12853058"/>
              <a:gd name="connsiteX42" fmla="*/ 7304801 w 9044680"/>
              <a:gd name="connsiteY42" fmla="*/ -1 h 12853058"/>
              <a:gd name="connsiteX43" fmla="*/ 6559466 w 9044680"/>
              <a:gd name="connsiteY43" fmla="*/ 644069 h 12853058"/>
              <a:gd name="connsiteX44" fmla="*/ 6111253 w 9044680"/>
              <a:gd name="connsiteY44" fmla="*/ 1358283 h 12853058"/>
              <a:gd name="connsiteX45" fmla="*/ 6119758 w 9044680"/>
              <a:gd name="connsiteY45" fmla="*/ 3182746 h 12853058"/>
              <a:gd name="connsiteX46" fmla="*/ 4550346 w 9044680"/>
              <a:gd name="connsiteY46" fmla="*/ 4861105 h 12853058"/>
              <a:gd name="connsiteX47" fmla="*/ 4318976 w 9044680"/>
              <a:gd name="connsiteY47" fmla="*/ 5224869 h 12853058"/>
              <a:gd name="connsiteX48" fmla="*/ 4369840 w 9044680"/>
              <a:gd name="connsiteY48" fmla="*/ 6075935 h 12853058"/>
              <a:gd name="connsiteX0" fmla="*/ 4369840 w 9044680"/>
              <a:gd name="connsiteY0" fmla="*/ 6075935 h 12853058"/>
              <a:gd name="connsiteX1" fmla="*/ 4001682 w 9044680"/>
              <a:gd name="connsiteY1" fmla="*/ 6082309 h 12853058"/>
              <a:gd name="connsiteX2" fmla="*/ 3372917 w 9044680"/>
              <a:gd name="connsiteY2" fmla="*/ 6882528 h 12853058"/>
              <a:gd name="connsiteX3" fmla="*/ 2939654 w 9044680"/>
              <a:gd name="connsiteY3" fmla="*/ 7403798 h 12853058"/>
              <a:gd name="connsiteX4" fmla="*/ 1371153 w 9044680"/>
              <a:gd name="connsiteY4" fmla="*/ 7270340 h 12853058"/>
              <a:gd name="connsiteX5" fmla="*/ 488103 w 9044680"/>
              <a:gd name="connsiteY5" fmla="*/ 7244362 h 12853058"/>
              <a:gd name="connsiteX6" fmla="*/ 5858 w 9044680"/>
              <a:gd name="connsiteY6" fmla="*/ 8496199 h 12853058"/>
              <a:gd name="connsiteX7" fmla="*/ 373806 w 9044680"/>
              <a:gd name="connsiteY7" fmla="*/ 8984834 h 12853058"/>
              <a:gd name="connsiteX8" fmla="*/ 577003 w 9044680"/>
              <a:gd name="connsiteY8" fmla="*/ 9670860 h 12853058"/>
              <a:gd name="connsiteX9" fmla="*/ 82020 w 9044680"/>
              <a:gd name="connsiteY9" fmla="*/ 10801940 h 12853058"/>
              <a:gd name="connsiteX10" fmla="*/ 81705 w 9044680"/>
              <a:gd name="connsiteY10" fmla="*/ 11525670 h 12853058"/>
              <a:gd name="connsiteX11" fmla="*/ 856401 w 9044680"/>
              <a:gd name="connsiteY11" fmla="*/ 12669046 h 12853058"/>
              <a:gd name="connsiteX12" fmla="*/ 1910495 w 9044680"/>
              <a:gd name="connsiteY12" fmla="*/ 12783383 h 12853058"/>
              <a:gd name="connsiteX13" fmla="*/ 1923195 w 9044680"/>
              <a:gd name="connsiteY13" fmla="*/ 11512965 h 12853058"/>
              <a:gd name="connsiteX14" fmla="*/ 1986695 w 9044680"/>
              <a:gd name="connsiteY14" fmla="*/ 10725306 h 12853058"/>
              <a:gd name="connsiteX15" fmla="*/ 2425241 w 9044680"/>
              <a:gd name="connsiteY15" fmla="*/ 10338104 h 12853058"/>
              <a:gd name="connsiteX16" fmla="*/ 2501450 w 9044680"/>
              <a:gd name="connsiteY16" fmla="*/ 10985938 h 12853058"/>
              <a:gd name="connsiteX17" fmla="*/ 2750367 w 9044680"/>
              <a:gd name="connsiteY17" fmla="*/ 11013994 h 12853058"/>
              <a:gd name="connsiteX18" fmla="*/ 2912302 w 9044680"/>
              <a:gd name="connsiteY18" fmla="*/ 11201391 h 12853058"/>
              <a:gd name="connsiteX19" fmla="*/ 2942754 w 9044680"/>
              <a:gd name="connsiteY19" fmla="*/ 11528972 h 12853058"/>
              <a:gd name="connsiteX20" fmla="*/ 3247591 w 9044680"/>
              <a:gd name="connsiteY20" fmla="*/ 11633770 h 12853058"/>
              <a:gd name="connsiteX21" fmla="*/ 3457167 w 9044680"/>
              <a:gd name="connsiteY21" fmla="*/ 12557885 h 12853058"/>
              <a:gd name="connsiteX22" fmla="*/ 4295469 w 9044680"/>
              <a:gd name="connsiteY22" fmla="*/ 12243496 h 12853058"/>
              <a:gd name="connsiteX23" fmla="*/ 4057314 w 9044680"/>
              <a:gd name="connsiteY23" fmla="*/ 11157424 h 12853058"/>
              <a:gd name="connsiteX24" fmla="*/ 4152576 w 9044680"/>
              <a:gd name="connsiteY24" fmla="*/ 10614385 h 12853058"/>
              <a:gd name="connsiteX25" fmla="*/ 4657463 w 9044680"/>
              <a:gd name="connsiteY25" fmla="*/ 10147562 h 12853058"/>
              <a:gd name="connsiteX26" fmla="*/ 4947623 w 9044680"/>
              <a:gd name="connsiteY26" fmla="*/ 10029620 h 12853058"/>
              <a:gd name="connsiteX27" fmla="*/ 4531604 w 9044680"/>
              <a:gd name="connsiteY27" fmla="*/ 9610457 h 12853058"/>
              <a:gd name="connsiteX28" fmla="*/ 4734766 w 9044680"/>
              <a:gd name="connsiteY28" fmla="*/ 9013440 h 12853058"/>
              <a:gd name="connsiteX29" fmla="*/ 5376156 w 9044680"/>
              <a:gd name="connsiteY29" fmla="*/ 8629215 h 12853058"/>
              <a:gd name="connsiteX30" fmla="*/ 5322142 w 9044680"/>
              <a:gd name="connsiteY30" fmla="*/ 8276786 h 12853058"/>
              <a:gd name="connsiteX31" fmla="*/ 5779386 w 9044680"/>
              <a:gd name="connsiteY31" fmla="*/ 8200600 h 12853058"/>
              <a:gd name="connsiteX32" fmla="*/ 6255624 w 9044680"/>
              <a:gd name="connsiteY32" fmla="*/ 7781433 h 12853058"/>
              <a:gd name="connsiteX33" fmla="*/ 6588984 w 9044680"/>
              <a:gd name="connsiteY33" fmla="*/ 7524168 h 12853058"/>
              <a:gd name="connsiteX34" fmla="*/ 7322452 w 9044680"/>
              <a:gd name="connsiteY34" fmla="*/ 7581276 h 12853058"/>
              <a:gd name="connsiteX35" fmla="*/ 8827535 w 9044680"/>
              <a:gd name="connsiteY35" fmla="*/ 5980747 h 12853058"/>
              <a:gd name="connsiteX36" fmla="*/ 9044680 w 9044680"/>
              <a:gd name="connsiteY36" fmla="*/ 5927327 h 12853058"/>
              <a:gd name="connsiteX37" fmla="*/ 8251445 w 9044680"/>
              <a:gd name="connsiteY37" fmla="*/ 5692754 h 12853058"/>
              <a:gd name="connsiteX38" fmla="*/ 7657013 w 9044680"/>
              <a:gd name="connsiteY38" fmla="*/ 4900110 h 12853058"/>
              <a:gd name="connsiteX39" fmla="*/ 7260725 w 9044680"/>
              <a:gd name="connsiteY39" fmla="*/ 3756874 h 12853058"/>
              <a:gd name="connsiteX40" fmla="*/ 6894920 w 9044680"/>
              <a:gd name="connsiteY40" fmla="*/ 3238607 h 12853058"/>
              <a:gd name="connsiteX41" fmla="*/ 7010424 w 9044680"/>
              <a:gd name="connsiteY41" fmla="*/ 2632059 h 12853058"/>
              <a:gd name="connsiteX42" fmla="*/ 7304801 w 9044680"/>
              <a:gd name="connsiteY42" fmla="*/ -1 h 12853058"/>
              <a:gd name="connsiteX43" fmla="*/ 6559466 w 9044680"/>
              <a:gd name="connsiteY43" fmla="*/ 644069 h 12853058"/>
              <a:gd name="connsiteX44" fmla="*/ 6111253 w 9044680"/>
              <a:gd name="connsiteY44" fmla="*/ 1358283 h 12853058"/>
              <a:gd name="connsiteX45" fmla="*/ 6119758 w 9044680"/>
              <a:gd name="connsiteY45" fmla="*/ 3182746 h 12853058"/>
              <a:gd name="connsiteX46" fmla="*/ 4550346 w 9044680"/>
              <a:gd name="connsiteY46" fmla="*/ 4861105 h 12853058"/>
              <a:gd name="connsiteX47" fmla="*/ 3464245 w 9044680"/>
              <a:gd name="connsiteY47" fmla="*/ 6055945 h 12853058"/>
              <a:gd name="connsiteX48" fmla="*/ 4369840 w 9044680"/>
              <a:gd name="connsiteY48" fmla="*/ 6075935 h 12853058"/>
              <a:gd name="connsiteX0" fmla="*/ 4369840 w 9044680"/>
              <a:gd name="connsiteY0" fmla="*/ 6075935 h 12853058"/>
              <a:gd name="connsiteX1" fmla="*/ 4001682 w 9044680"/>
              <a:gd name="connsiteY1" fmla="*/ 6082309 h 12853058"/>
              <a:gd name="connsiteX2" fmla="*/ 3372917 w 9044680"/>
              <a:gd name="connsiteY2" fmla="*/ 6882528 h 12853058"/>
              <a:gd name="connsiteX3" fmla="*/ 2939654 w 9044680"/>
              <a:gd name="connsiteY3" fmla="*/ 7403798 h 12853058"/>
              <a:gd name="connsiteX4" fmla="*/ 1371153 w 9044680"/>
              <a:gd name="connsiteY4" fmla="*/ 7270340 h 12853058"/>
              <a:gd name="connsiteX5" fmla="*/ 488103 w 9044680"/>
              <a:gd name="connsiteY5" fmla="*/ 7244362 h 12853058"/>
              <a:gd name="connsiteX6" fmla="*/ 5858 w 9044680"/>
              <a:gd name="connsiteY6" fmla="*/ 8496199 h 12853058"/>
              <a:gd name="connsiteX7" fmla="*/ 373806 w 9044680"/>
              <a:gd name="connsiteY7" fmla="*/ 8984834 h 12853058"/>
              <a:gd name="connsiteX8" fmla="*/ 577003 w 9044680"/>
              <a:gd name="connsiteY8" fmla="*/ 9670860 h 12853058"/>
              <a:gd name="connsiteX9" fmla="*/ 82020 w 9044680"/>
              <a:gd name="connsiteY9" fmla="*/ 10801940 h 12853058"/>
              <a:gd name="connsiteX10" fmla="*/ 81705 w 9044680"/>
              <a:gd name="connsiteY10" fmla="*/ 11525670 h 12853058"/>
              <a:gd name="connsiteX11" fmla="*/ 856401 w 9044680"/>
              <a:gd name="connsiteY11" fmla="*/ 12669046 h 12853058"/>
              <a:gd name="connsiteX12" fmla="*/ 1910495 w 9044680"/>
              <a:gd name="connsiteY12" fmla="*/ 12783383 h 12853058"/>
              <a:gd name="connsiteX13" fmla="*/ 1923195 w 9044680"/>
              <a:gd name="connsiteY13" fmla="*/ 11512965 h 12853058"/>
              <a:gd name="connsiteX14" fmla="*/ 1986695 w 9044680"/>
              <a:gd name="connsiteY14" fmla="*/ 10725306 h 12853058"/>
              <a:gd name="connsiteX15" fmla="*/ 2425241 w 9044680"/>
              <a:gd name="connsiteY15" fmla="*/ 10338104 h 12853058"/>
              <a:gd name="connsiteX16" fmla="*/ 2501450 w 9044680"/>
              <a:gd name="connsiteY16" fmla="*/ 10985938 h 12853058"/>
              <a:gd name="connsiteX17" fmla="*/ 2750367 w 9044680"/>
              <a:gd name="connsiteY17" fmla="*/ 11013994 h 12853058"/>
              <a:gd name="connsiteX18" fmla="*/ 2912302 w 9044680"/>
              <a:gd name="connsiteY18" fmla="*/ 11201391 h 12853058"/>
              <a:gd name="connsiteX19" fmla="*/ 2942754 w 9044680"/>
              <a:gd name="connsiteY19" fmla="*/ 11528972 h 12853058"/>
              <a:gd name="connsiteX20" fmla="*/ 3247591 w 9044680"/>
              <a:gd name="connsiteY20" fmla="*/ 11633770 h 12853058"/>
              <a:gd name="connsiteX21" fmla="*/ 3457167 w 9044680"/>
              <a:gd name="connsiteY21" fmla="*/ 12557885 h 12853058"/>
              <a:gd name="connsiteX22" fmla="*/ 4295469 w 9044680"/>
              <a:gd name="connsiteY22" fmla="*/ 12243496 h 12853058"/>
              <a:gd name="connsiteX23" fmla="*/ 4057314 w 9044680"/>
              <a:gd name="connsiteY23" fmla="*/ 11157424 h 12853058"/>
              <a:gd name="connsiteX24" fmla="*/ 4152576 w 9044680"/>
              <a:gd name="connsiteY24" fmla="*/ 10614385 h 12853058"/>
              <a:gd name="connsiteX25" fmla="*/ 4657463 w 9044680"/>
              <a:gd name="connsiteY25" fmla="*/ 10147562 h 12853058"/>
              <a:gd name="connsiteX26" fmla="*/ 4947623 w 9044680"/>
              <a:gd name="connsiteY26" fmla="*/ 10029620 h 12853058"/>
              <a:gd name="connsiteX27" fmla="*/ 4531604 w 9044680"/>
              <a:gd name="connsiteY27" fmla="*/ 9610457 h 12853058"/>
              <a:gd name="connsiteX28" fmla="*/ 4734766 w 9044680"/>
              <a:gd name="connsiteY28" fmla="*/ 9013440 h 12853058"/>
              <a:gd name="connsiteX29" fmla="*/ 5376156 w 9044680"/>
              <a:gd name="connsiteY29" fmla="*/ 8629215 h 12853058"/>
              <a:gd name="connsiteX30" fmla="*/ 5322142 w 9044680"/>
              <a:gd name="connsiteY30" fmla="*/ 8276786 h 12853058"/>
              <a:gd name="connsiteX31" fmla="*/ 5779386 w 9044680"/>
              <a:gd name="connsiteY31" fmla="*/ 8200600 h 12853058"/>
              <a:gd name="connsiteX32" fmla="*/ 6255624 w 9044680"/>
              <a:gd name="connsiteY32" fmla="*/ 7781433 h 12853058"/>
              <a:gd name="connsiteX33" fmla="*/ 6588984 w 9044680"/>
              <a:gd name="connsiteY33" fmla="*/ 7524168 h 12853058"/>
              <a:gd name="connsiteX34" fmla="*/ 7322452 w 9044680"/>
              <a:gd name="connsiteY34" fmla="*/ 7581276 h 12853058"/>
              <a:gd name="connsiteX35" fmla="*/ 8827535 w 9044680"/>
              <a:gd name="connsiteY35" fmla="*/ 5980747 h 12853058"/>
              <a:gd name="connsiteX36" fmla="*/ 9044680 w 9044680"/>
              <a:gd name="connsiteY36" fmla="*/ 5927327 h 12853058"/>
              <a:gd name="connsiteX37" fmla="*/ 8251445 w 9044680"/>
              <a:gd name="connsiteY37" fmla="*/ 5692754 h 12853058"/>
              <a:gd name="connsiteX38" fmla="*/ 7657013 w 9044680"/>
              <a:gd name="connsiteY38" fmla="*/ 4900110 h 12853058"/>
              <a:gd name="connsiteX39" fmla="*/ 7260725 w 9044680"/>
              <a:gd name="connsiteY39" fmla="*/ 3756874 h 12853058"/>
              <a:gd name="connsiteX40" fmla="*/ 6894920 w 9044680"/>
              <a:gd name="connsiteY40" fmla="*/ 3238607 h 12853058"/>
              <a:gd name="connsiteX41" fmla="*/ 7010424 w 9044680"/>
              <a:gd name="connsiteY41" fmla="*/ 2632059 h 12853058"/>
              <a:gd name="connsiteX42" fmla="*/ 7304801 w 9044680"/>
              <a:gd name="connsiteY42" fmla="*/ -1 h 12853058"/>
              <a:gd name="connsiteX43" fmla="*/ 6559466 w 9044680"/>
              <a:gd name="connsiteY43" fmla="*/ 644069 h 12853058"/>
              <a:gd name="connsiteX44" fmla="*/ 6111253 w 9044680"/>
              <a:gd name="connsiteY44" fmla="*/ 1358283 h 12853058"/>
              <a:gd name="connsiteX45" fmla="*/ 6119758 w 9044680"/>
              <a:gd name="connsiteY45" fmla="*/ 3182746 h 12853058"/>
              <a:gd name="connsiteX46" fmla="*/ 4470420 w 9044680"/>
              <a:gd name="connsiteY46" fmla="*/ 4951279 h 12853058"/>
              <a:gd name="connsiteX47" fmla="*/ 3464245 w 9044680"/>
              <a:gd name="connsiteY47" fmla="*/ 6055945 h 12853058"/>
              <a:gd name="connsiteX48" fmla="*/ 4369840 w 9044680"/>
              <a:gd name="connsiteY48" fmla="*/ 6075935 h 12853058"/>
              <a:gd name="connsiteX0" fmla="*/ 4369840 w 9044680"/>
              <a:gd name="connsiteY0" fmla="*/ 6075935 h 12853058"/>
              <a:gd name="connsiteX1" fmla="*/ 4001682 w 9044680"/>
              <a:gd name="connsiteY1" fmla="*/ 6082309 h 12853058"/>
              <a:gd name="connsiteX2" fmla="*/ 3348342 w 9044680"/>
              <a:gd name="connsiteY2" fmla="*/ 8084934 h 12853058"/>
              <a:gd name="connsiteX3" fmla="*/ 2939654 w 9044680"/>
              <a:gd name="connsiteY3" fmla="*/ 7403798 h 12853058"/>
              <a:gd name="connsiteX4" fmla="*/ 1371153 w 9044680"/>
              <a:gd name="connsiteY4" fmla="*/ 7270340 h 12853058"/>
              <a:gd name="connsiteX5" fmla="*/ 488103 w 9044680"/>
              <a:gd name="connsiteY5" fmla="*/ 7244362 h 12853058"/>
              <a:gd name="connsiteX6" fmla="*/ 5858 w 9044680"/>
              <a:gd name="connsiteY6" fmla="*/ 8496199 h 12853058"/>
              <a:gd name="connsiteX7" fmla="*/ 373806 w 9044680"/>
              <a:gd name="connsiteY7" fmla="*/ 8984834 h 12853058"/>
              <a:gd name="connsiteX8" fmla="*/ 577003 w 9044680"/>
              <a:gd name="connsiteY8" fmla="*/ 9670860 h 12853058"/>
              <a:gd name="connsiteX9" fmla="*/ 82020 w 9044680"/>
              <a:gd name="connsiteY9" fmla="*/ 10801940 h 12853058"/>
              <a:gd name="connsiteX10" fmla="*/ 81705 w 9044680"/>
              <a:gd name="connsiteY10" fmla="*/ 11525670 h 12853058"/>
              <a:gd name="connsiteX11" fmla="*/ 856401 w 9044680"/>
              <a:gd name="connsiteY11" fmla="*/ 12669046 h 12853058"/>
              <a:gd name="connsiteX12" fmla="*/ 1910495 w 9044680"/>
              <a:gd name="connsiteY12" fmla="*/ 12783383 h 12853058"/>
              <a:gd name="connsiteX13" fmla="*/ 1923195 w 9044680"/>
              <a:gd name="connsiteY13" fmla="*/ 11512965 h 12853058"/>
              <a:gd name="connsiteX14" fmla="*/ 1986695 w 9044680"/>
              <a:gd name="connsiteY14" fmla="*/ 10725306 h 12853058"/>
              <a:gd name="connsiteX15" fmla="*/ 2425241 w 9044680"/>
              <a:gd name="connsiteY15" fmla="*/ 10338104 h 12853058"/>
              <a:gd name="connsiteX16" fmla="*/ 2501450 w 9044680"/>
              <a:gd name="connsiteY16" fmla="*/ 10985938 h 12853058"/>
              <a:gd name="connsiteX17" fmla="*/ 2750367 w 9044680"/>
              <a:gd name="connsiteY17" fmla="*/ 11013994 h 12853058"/>
              <a:gd name="connsiteX18" fmla="*/ 2912302 w 9044680"/>
              <a:gd name="connsiteY18" fmla="*/ 11201391 h 12853058"/>
              <a:gd name="connsiteX19" fmla="*/ 2942754 w 9044680"/>
              <a:gd name="connsiteY19" fmla="*/ 11528972 h 12853058"/>
              <a:gd name="connsiteX20" fmla="*/ 3247591 w 9044680"/>
              <a:gd name="connsiteY20" fmla="*/ 11633770 h 12853058"/>
              <a:gd name="connsiteX21" fmla="*/ 3457167 w 9044680"/>
              <a:gd name="connsiteY21" fmla="*/ 12557885 h 12853058"/>
              <a:gd name="connsiteX22" fmla="*/ 4295469 w 9044680"/>
              <a:gd name="connsiteY22" fmla="*/ 12243496 h 12853058"/>
              <a:gd name="connsiteX23" fmla="*/ 4057314 w 9044680"/>
              <a:gd name="connsiteY23" fmla="*/ 11157424 h 12853058"/>
              <a:gd name="connsiteX24" fmla="*/ 4152576 w 9044680"/>
              <a:gd name="connsiteY24" fmla="*/ 10614385 h 12853058"/>
              <a:gd name="connsiteX25" fmla="*/ 4657463 w 9044680"/>
              <a:gd name="connsiteY25" fmla="*/ 10147562 h 12853058"/>
              <a:gd name="connsiteX26" fmla="*/ 4947623 w 9044680"/>
              <a:gd name="connsiteY26" fmla="*/ 10029620 h 12853058"/>
              <a:gd name="connsiteX27" fmla="*/ 4531604 w 9044680"/>
              <a:gd name="connsiteY27" fmla="*/ 9610457 h 12853058"/>
              <a:gd name="connsiteX28" fmla="*/ 4734766 w 9044680"/>
              <a:gd name="connsiteY28" fmla="*/ 9013440 h 12853058"/>
              <a:gd name="connsiteX29" fmla="*/ 5376156 w 9044680"/>
              <a:gd name="connsiteY29" fmla="*/ 8629215 h 12853058"/>
              <a:gd name="connsiteX30" fmla="*/ 5322142 w 9044680"/>
              <a:gd name="connsiteY30" fmla="*/ 8276786 h 12853058"/>
              <a:gd name="connsiteX31" fmla="*/ 5779386 w 9044680"/>
              <a:gd name="connsiteY31" fmla="*/ 8200600 h 12853058"/>
              <a:gd name="connsiteX32" fmla="*/ 6255624 w 9044680"/>
              <a:gd name="connsiteY32" fmla="*/ 7781433 h 12853058"/>
              <a:gd name="connsiteX33" fmla="*/ 6588984 w 9044680"/>
              <a:gd name="connsiteY33" fmla="*/ 7524168 h 12853058"/>
              <a:gd name="connsiteX34" fmla="*/ 7322452 w 9044680"/>
              <a:gd name="connsiteY34" fmla="*/ 7581276 h 12853058"/>
              <a:gd name="connsiteX35" fmla="*/ 8827535 w 9044680"/>
              <a:gd name="connsiteY35" fmla="*/ 5980747 h 12853058"/>
              <a:gd name="connsiteX36" fmla="*/ 9044680 w 9044680"/>
              <a:gd name="connsiteY36" fmla="*/ 5927327 h 12853058"/>
              <a:gd name="connsiteX37" fmla="*/ 8251445 w 9044680"/>
              <a:gd name="connsiteY37" fmla="*/ 5692754 h 12853058"/>
              <a:gd name="connsiteX38" fmla="*/ 7657013 w 9044680"/>
              <a:gd name="connsiteY38" fmla="*/ 4900110 h 12853058"/>
              <a:gd name="connsiteX39" fmla="*/ 7260725 w 9044680"/>
              <a:gd name="connsiteY39" fmla="*/ 3756874 h 12853058"/>
              <a:gd name="connsiteX40" fmla="*/ 6894920 w 9044680"/>
              <a:gd name="connsiteY40" fmla="*/ 3238607 h 12853058"/>
              <a:gd name="connsiteX41" fmla="*/ 7010424 w 9044680"/>
              <a:gd name="connsiteY41" fmla="*/ 2632059 h 12853058"/>
              <a:gd name="connsiteX42" fmla="*/ 7304801 w 9044680"/>
              <a:gd name="connsiteY42" fmla="*/ -1 h 12853058"/>
              <a:gd name="connsiteX43" fmla="*/ 6559466 w 9044680"/>
              <a:gd name="connsiteY43" fmla="*/ 644069 h 12853058"/>
              <a:gd name="connsiteX44" fmla="*/ 6111253 w 9044680"/>
              <a:gd name="connsiteY44" fmla="*/ 1358283 h 12853058"/>
              <a:gd name="connsiteX45" fmla="*/ 6119758 w 9044680"/>
              <a:gd name="connsiteY45" fmla="*/ 3182746 h 12853058"/>
              <a:gd name="connsiteX46" fmla="*/ 4470420 w 9044680"/>
              <a:gd name="connsiteY46" fmla="*/ 4951279 h 12853058"/>
              <a:gd name="connsiteX47" fmla="*/ 3464245 w 9044680"/>
              <a:gd name="connsiteY47" fmla="*/ 6055945 h 12853058"/>
              <a:gd name="connsiteX48" fmla="*/ 4369840 w 9044680"/>
              <a:gd name="connsiteY48" fmla="*/ 6075935 h 12853058"/>
              <a:gd name="connsiteX0" fmla="*/ 4369840 w 9044680"/>
              <a:gd name="connsiteY0" fmla="*/ 6075935 h 12853058"/>
              <a:gd name="connsiteX1" fmla="*/ 4001682 w 9044680"/>
              <a:gd name="connsiteY1" fmla="*/ 6082309 h 12853058"/>
              <a:gd name="connsiteX2" fmla="*/ 3348342 w 9044680"/>
              <a:gd name="connsiteY2" fmla="*/ 8084934 h 12853058"/>
              <a:gd name="connsiteX3" fmla="*/ 2145927 w 9044680"/>
              <a:gd name="connsiteY3" fmla="*/ 8493023 h 12853058"/>
              <a:gd name="connsiteX4" fmla="*/ 1371153 w 9044680"/>
              <a:gd name="connsiteY4" fmla="*/ 7270340 h 12853058"/>
              <a:gd name="connsiteX5" fmla="*/ 488103 w 9044680"/>
              <a:gd name="connsiteY5" fmla="*/ 7244362 h 12853058"/>
              <a:gd name="connsiteX6" fmla="*/ 5858 w 9044680"/>
              <a:gd name="connsiteY6" fmla="*/ 8496199 h 12853058"/>
              <a:gd name="connsiteX7" fmla="*/ 373806 w 9044680"/>
              <a:gd name="connsiteY7" fmla="*/ 8984834 h 12853058"/>
              <a:gd name="connsiteX8" fmla="*/ 577003 w 9044680"/>
              <a:gd name="connsiteY8" fmla="*/ 9670860 h 12853058"/>
              <a:gd name="connsiteX9" fmla="*/ 82020 w 9044680"/>
              <a:gd name="connsiteY9" fmla="*/ 10801940 h 12853058"/>
              <a:gd name="connsiteX10" fmla="*/ 81705 w 9044680"/>
              <a:gd name="connsiteY10" fmla="*/ 11525670 h 12853058"/>
              <a:gd name="connsiteX11" fmla="*/ 856401 w 9044680"/>
              <a:gd name="connsiteY11" fmla="*/ 12669046 h 12853058"/>
              <a:gd name="connsiteX12" fmla="*/ 1910495 w 9044680"/>
              <a:gd name="connsiteY12" fmla="*/ 12783383 h 12853058"/>
              <a:gd name="connsiteX13" fmla="*/ 1923195 w 9044680"/>
              <a:gd name="connsiteY13" fmla="*/ 11512965 h 12853058"/>
              <a:gd name="connsiteX14" fmla="*/ 1986695 w 9044680"/>
              <a:gd name="connsiteY14" fmla="*/ 10725306 h 12853058"/>
              <a:gd name="connsiteX15" fmla="*/ 2425241 w 9044680"/>
              <a:gd name="connsiteY15" fmla="*/ 10338104 h 12853058"/>
              <a:gd name="connsiteX16" fmla="*/ 2501450 w 9044680"/>
              <a:gd name="connsiteY16" fmla="*/ 10985938 h 12853058"/>
              <a:gd name="connsiteX17" fmla="*/ 2750367 w 9044680"/>
              <a:gd name="connsiteY17" fmla="*/ 11013994 h 12853058"/>
              <a:gd name="connsiteX18" fmla="*/ 2912302 w 9044680"/>
              <a:gd name="connsiteY18" fmla="*/ 11201391 h 12853058"/>
              <a:gd name="connsiteX19" fmla="*/ 2942754 w 9044680"/>
              <a:gd name="connsiteY19" fmla="*/ 11528972 h 12853058"/>
              <a:gd name="connsiteX20" fmla="*/ 3247591 w 9044680"/>
              <a:gd name="connsiteY20" fmla="*/ 11633770 h 12853058"/>
              <a:gd name="connsiteX21" fmla="*/ 3457167 w 9044680"/>
              <a:gd name="connsiteY21" fmla="*/ 12557885 h 12853058"/>
              <a:gd name="connsiteX22" fmla="*/ 4295469 w 9044680"/>
              <a:gd name="connsiteY22" fmla="*/ 12243496 h 12853058"/>
              <a:gd name="connsiteX23" fmla="*/ 4057314 w 9044680"/>
              <a:gd name="connsiteY23" fmla="*/ 11157424 h 12853058"/>
              <a:gd name="connsiteX24" fmla="*/ 4152576 w 9044680"/>
              <a:gd name="connsiteY24" fmla="*/ 10614385 h 12853058"/>
              <a:gd name="connsiteX25" fmla="*/ 4657463 w 9044680"/>
              <a:gd name="connsiteY25" fmla="*/ 10147562 h 12853058"/>
              <a:gd name="connsiteX26" fmla="*/ 4947623 w 9044680"/>
              <a:gd name="connsiteY26" fmla="*/ 10029620 h 12853058"/>
              <a:gd name="connsiteX27" fmla="*/ 4531604 w 9044680"/>
              <a:gd name="connsiteY27" fmla="*/ 9610457 h 12853058"/>
              <a:gd name="connsiteX28" fmla="*/ 4734766 w 9044680"/>
              <a:gd name="connsiteY28" fmla="*/ 9013440 h 12853058"/>
              <a:gd name="connsiteX29" fmla="*/ 5376156 w 9044680"/>
              <a:gd name="connsiteY29" fmla="*/ 8629215 h 12853058"/>
              <a:gd name="connsiteX30" fmla="*/ 5322142 w 9044680"/>
              <a:gd name="connsiteY30" fmla="*/ 8276786 h 12853058"/>
              <a:gd name="connsiteX31" fmla="*/ 5779386 w 9044680"/>
              <a:gd name="connsiteY31" fmla="*/ 8200600 h 12853058"/>
              <a:gd name="connsiteX32" fmla="*/ 6255624 w 9044680"/>
              <a:gd name="connsiteY32" fmla="*/ 7781433 h 12853058"/>
              <a:gd name="connsiteX33" fmla="*/ 6588984 w 9044680"/>
              <a:gd name="connsiteY33" fmla="*/ 7524168 h 12853058"/>
              <a:gd name="connsiteX34" fmla="*/ 7322452 w 9044680"/>
              <a:gd name="connsiteY34" fmla="*/ 7581276 h 12853058"/>
              <a:gd name="connsiteX35" fmla="*/ 8827535 w 9044680"/>
              <a:gd name="connsiteY35" fmla="*/ 5980747 h 12853058"/>
              <a:gd name="connsiteX36" fmla="*/ 9044680 w 9044680"/>
              <a:gd name="connsiteY36" fmla="*/ 5927327 h 12853058"/>
              <a:gd name="connsiteX37" fmla="*/ 8251445 w 9044680"/>
              <a:gd name="connsiteY37" fmla="*/ 5692754 h 12853058"/>
              <a:gd name="connsiteX38" fmla="*/ 7657013 w 9044680"/>
              <a:gd name="connsiteY38" fmla="*/ 4900110 h 12853058"/>
              <a:gd name="connsiteX39" fmla="*/ 7260725 w 9044680"/>
              <a:gd name="connsiteY39" fmla="*/ 3756874 h 12853058"/>
              <a:gd name="connsiteX40" fmla="*/ 6894920 w 9044680"/>
              <a:gd name="connsiteY40" fmla="*/ 3238607 h 12853058"/>
              <a:gd name="connsiteX41" fmla="*/ 7010424 w 9044680"/>
              <a:gd name="connsiteY41" fmla="*/ 2632059 h 12853058"/>
              <a:gd name="connsiteX42" fmla="*/ 7304801 w 9044680"/>
              <a:gd name="connsiteY42" fmla="*/ -1 h 12853058"/>
              <a:gd name="connsiteX43" fmla="*/ 6559466 w 9044680"/>
              <a:gd name="connsiteY43" fmla="*/ 644069 h 12853058"/>
              <a:gd name="connsiteX44" fmla="*/ 6111253 w 9044680"/>
              <a:gd name="connsiteY44" fmla="*/ 1358283 h 12853058"/>
              <a:gd name="connsiteX45" fmla="*/ 6119758 w 9044680"/>
              <a:gd name="connsiteY45" fmla="*/ 3182746 h 12853058"/>
              <a:gd name="connsiteX46" fmla="*/ 4470420 w 9044680"/>
              <a:gd name="connsiteY46" fmla="*/ 4951279 h 12853058"/>
              <a:gd name="connsiteX47" fmla="*/ 3464245 w 9044680"/>
              <a:gd name="connsiteY47" fmla="*/ 6055945 h 12853058"/>
              <a:gd name="connsiteX48" fmla="*/ 4369840 w 9044680"/>
              <a:gd name="connsiteY48" fmla="*/ 6075935 h 12853058"/>
              <a:gd name="connsiteX0" fmla="*/ 4369840 w 9044680"/>
              <a:gd name="connsiteY0" fmla="*/ 6075935 h 12853058"/>
              <a:gd name="connsiteX1" fmla="*/ 3648640 w 9044680"/>
              <a:gd name="connsiteY1" fmla="*/ 6740969 h 12853058"/>
              <a:gd name="connsiteX2" fmla="*/ 3348342 w 9044680"/>
              <a:gd name="connsiteY2" fmla="*/ 8084934 h 12853058"/>
              <a:gd name="connsiteX3" fmla="*/ 2145927 w 9044680"/>
              <a:gd name="connsiteY3" fmla="*/ 8493023 h 12853058"/>
              <a:gd name="connsiteX4" fmla="*/ 1371153 w 9044680"/>
              <a:gd name="connsiteY4" fmla="*/ 7270340 h 12853058"/>
              <a:gd name="connsiteX5" fmla="*/ 488103 w 9044680"/>
              <a:gd name="connsiteY5" fmla="*/ 7244362 h 12853058"/>
              <a:gd name="connsiteX6" fmla="*/ 5858 w 9044680"/>
              <a:gd name="connsiteY6" fmla="*/ 8496199 h 12853058"/>
              <a:gd name="connsiteX7" fmla="*/ 373806 w 9044680"/>
              <a:gd name="connsiteY7" fmla="*/ 8984834 h 12853058"/>
              <a:gd name="connsiteX8" fmla="*/ 577003 w 9044680"/>
              <a:gd name="connsiteY8" fmla="*/ 9670860 h 12853058"/>
              <a:gd name="connsiteX9" fmla="*/ 82020 w 9044680"/>
              <a:gd name="connsiteY9" fmla="*/ 10801940 h 12853058"/>
              <a:gd name="connsiteX10" fmla="*/ 81705 w 9044680"/>
              <a:gd name="connsiteY10" fmla="*/ 11525670 h 12853058"/>
              <a:gd name="connsiteX11" fmla="*/ 856401 w 9044680"/>
              <a:gd name="connsiteY11" fmla="*/ 12669046 h 12853058"/>
              <a:gd name="connsiteX12" fmla="*/ 1910495 w 9044680"/>
              <a:gd name="connsiteY12" fmla="*/ 12783383 h 12853058"/>
              <a:gd name="connsiteX13" fmla="*/ 1923195 w 9044680"/>
              <a:gd name="connsiteY13" fmla="*/ 11512965 h 12853058"/>
              <a:gd name="connsiteX14" fmla="*/ 1986695 w 9044680"/>
              <a:gd name="connsiteY14" fmla="*/ 10725306 h 12853058"/>
              <a:gd name="connsiteX15" fmla="*/ 2425241 w 9044680"/>
              <a:gd name="connsiteY15" fmla="*/ 10338104 h 12853058"/>
              <a:gd name="connsiteX16" fmla="*/ 2501450 w 9044680"/>
              <a:gd name="connsiteY16" fmla="*/ 10985938 h 12853058"/>
              <a:gd name="connsiteX17" fmla="*/ 2750367 w 9044680"/>
              <a:gd name="connsiteY17" fmla="*/ 11013994 h 12853058"/>
              <a:gd name="connsiteX18" fmla="*/ 2912302 w 9044680"/>
              <a:gd name="connsiteY18" fmla="*/ 11201391 h 12853058"/>
              <a:gd name="connsiteX19" fmla="*/ 2942754 w 9044680"/>
              <a:gd name="connsiteY19" fmla="*/ 11528972 h 12853058"/>
              <a:gd name="connsiteX20" fmla="*/ 3247591 w 9044680"/>
              <a:gd name="connsiteY20" fmla="*/ 11633770 h 12853058"/>
              <a:gd name="connsiteX21" fmla="*/ 3457167 w 9044680"/>
              <a:gd name="connsiteY21" fmla="*/ 12557885 h 12853058"/>
              <a:gd name="connsiteX22" fmla="*/ 4295469 w 9044680"/>
              <a:gd name="connsiteY22" fmla="*/ 12243496 h 12853058"/>
              <a:gd name="connsiteX23" fmla="*/ 4057314 w 9044680"/>
              <a:gd name="connsiteY23" fmla="*/ 11157424 h 12853058"/>
              <a:gd name="connsiteX24" fmla="*/ 4152576 w 9044680"/>
              <a:gd name="connsiteY24" fmla="*/ 10614385 h 12853058"/>
              <a:gd name="connsiteX25" fmla="*/ 4657463 w 9044680"/>
              <a:gd name="connsiteY25" fmla="*/ 10147562 h 12853058"/>
              <a:gd name="connsiteX26" fmla="*/ 4947623 w 9044680"/>
              <a:gd name="connsiteY26" fmla="*/ 10029620 h 12853058"/>
              <a:gd name="connsiteX27" fmla="*/ 4531604 w 9044680"/>
              <a:gd name="connsiteY27" fmla="*/ 9610457 h 12853058"/>
              <a:gd name="connsiteX28" fmla="*/ 4734766 w 9044680"/>
              <a:gd name="connsiteY28" fmla="*/ 9013440 h 12853058"/>
              <a:gd name="connsiteX29" fmla="*/ 5376156 w 9044680"/>
              <a:gd name="connsiteY29" fmla="*/ 8629215 h 12853058"/>
              <a:gd name="connsiteX30" fmla="*/ 5322142 w 9044680"/>
              <a:gd name="connsiteY30" fmla="*/ 8276786 h 12853058"/>
              <a:gd name="connsiteX31" fmla="*/ 5779386 w 9044680"/>
              <a:gd name="connsiteY31" fmla="*/ 8200600 h 12853058"/>
              <a:gd name="connsiteX32" fmla="*/ 6255624 w 9044680"/>
              <a:gd name="connsiteY32" fmla="*/ 7781433 h 12853058"/>
              <a:gd name="connsiteX33" fmla="*/ 6588984 w 9044680"/>
              <a:gd name="connsiteY33" fmla="*/ 7524168 h 12853058"/>
              <a:gd name="connsiteX34" fmla="*/ 7322452 w 9044680"/>
              <a:gd name="connsiteY34" fmla="*/ 7581276 h 12853058"/>
              <a:gd name="connsiteX35" fmla="*/ 8827535 w 9044680"/>
              <a:gd name="connsiteY35" fmla="*/ 5980747 h 12853058"/>
              <a:gd name="connsiteX36" fmla="*/ 9044680 w 9044680"/>
              <a:gd name="connsiteY36" fmla="*/ 5927327 h 12853058"/>
              <a:gd name="connsiteX37" fmla="*/ 8251445 w 9044680"/>
              <a:gd name="connsiteY37" fmla="*/ 5692754 h 12853058"/>
              <a:gd name="connsiteX38" fmla="*/ 7657013 w 9044680"/>
              <a:gd name="connsiteY38" fmla="*/ 4900110 h 12853058"/>
              <a:gd name="connsiteX39" fmla="*/ 7260725 w 9044680"/>
              <a:gd name="connsiteY39" fmla="*/ 3756874 h 12853058"/>
              <a:gd name="connsiteX40" fmla="*/ 6894920 w 9044680"/>
              <a:gd name="connsiteY40" fmla="*/ 3238607 h 12853058"/>
              <a:gd name="connsiteX41" fmla="*/ 7010424 w 9044680"/>
              <a:gd name="connsiteY41" fmla="*/ 2632059 h 12853058"/>
              <a:gd name="connsiteX42" fmla="*/ 7304801 w 9044680"/>
              <a:gd name="connsiteY42" fmla="*/ -1 h 12853058"/>
              <a:gd name="connsiteX43" fmla="*/ 6559466 w 9044680"/>
              <a:gd name="connsiteY43" fmla="*/ 644069 h 12853058"/>
              <a:gd name="connsiteX44" fmla="*/ 6111253 w 9044680"/>
              <a:gd name="connsiteY44" fmla="*/ 1358283 h 12853058"/>
              <a:gd name="connsiteX45" fmla="*/ 6119758 w 9044680"/>
              <a:gd name="connsiteY45" fmla="*/ 3182746 h 12853058"/>
              <a:gd name="connsiteX46" fmla="*/ 4470420 w 9044680"/>
              <a:gd name="connsiteY46" fmla="*/ 4951279 h 12853058"/>
              <a:gd name="connsiteX47" fmla="*/ 3464245 w 9044680"/>
              <a:gd name="connsiteY47" fmla="*/ 6055945 h 12853058"/>
              <a:gd name="connsiteX48" fmla="*/ 4369840 w 9044680"/>
              <a:gd name="connsiteY48" fmla="*/ 6075935 h 12853058"/>
              <a:gd name="connsiteX0" fmla="*/ 3746391 w 9044680"/>
              <a:gd name="connsiteY0" fmla="*/ 6494710 h 12853058"/>
              <a:gd name="connsiteX1" fmla="*/ 3648640 w 9044680"/>
              <a:gd name="connsiteY1" fmla="*/ 6740969 h 12853058"/>
              <a:gd name="connsiteX2" fmla="*/ 3348342 w 9044680"/>
              <a:gd name="connsiteY2" fmla="*/ 8084934 h 12853058"/>
              <a:gd name="connsiteX3" fmla="*/ 2145927 w 9044680"/>
              <a:gd name="connsiteY3" fmla="*/ 8493023 h 12853058"/>
              <a:gd name="connsiteX4" fmla="*/ 1371153 w 9044680"/>
              <a:gd name="connsiteY4" fmla="*/ 7270340 h 12853058"/>
              <a:gd name="connsiteX5" fmla="*/ 488103 w 9044680"/>
              <a:gd name="connsiteY5" fmla="*/ 7244362 h 12853058"/>
              <a:gd name="connsiteX6" fmla="*/ 5858 w 9044680"/>
              <a:gd name="connsiteY6" fmla="*/ 8496199 h 12853058"/>
              <a:gd name="connsiteX7" fmla="*/ 373806 w 9044680"/>
              <a:gd name="connsiteY7" fmla="*/ 8984834 h 12853058"/>
              <a:gd name="connsiteX8" fmla="*/ 577003 w 9044680"/>
              <a:gd name="connsiteY8" fmla="*/ 9670860 h 12853058"/>
              <a:gd name="connsiteX9" fmla="*/ 82020 w 9044680"/>
              <a:gd name="connsiteY9" fmla="*/ 10801940 h 12853058"/>
              <a:gd name="connsiteX10" fmla="*/ 81705 w 9044680"/>
              <a:gd name="connsiteY10" fmla="*/ 11525670 h 12853058"/>
              <a:gd name="connsiteX11" fmla="*/ 856401 w 9044680"/>
              <a:gd name="connsiteY11" fmla="*/ 12669046 h 12853058"/>
              <a:gd name="connsiteX12" fmla="*/ 1910495 w 9044680"/>
              <a:gd name="connsiteY12" fmla="*/ 12783383 h 12853058"/>
              <a:gd name="connsiteX13" fmla="*/ 1923195 w 9044680"/>
              <a:gd name="connsiteY13" fmla="*/ 11512965 h 12853058"/>
              <a:gd name="connsiteX14" fmla="*/ 1986695 w 9044680"/>
              <a:gd name="connsiteY14" fmla="*/ 10725306 h 12853058"/>
              <a:gd name="connsiteX15" fmla="*/ 2425241 w 9044680"/>
              <a:gd name="connsiteY15" fmla="*/ 10338104 h 12853058"/>
              <a:gd name="connsiteX16" fmla="*/ 2501450 w 9044680"/>
              <a:gd name="connsiteY16" fmla="*/ 10985938 h 12853058"/>
              <a:gd name="connsiteX17" fmla="*/ 2750367 w 9044680"/>
              <a:gd name="connsiteY17" fmla="*/ 11013994 h 12853058"/>
              <a:gd name="connsiteX18" fmla="*/ 2912302 w 9044680"/>
              <a:gd name="connsiteY18" fmla="*/ 11201391 h 12853058"/>
              <a:gd name="connsiteX19" fmla="*/ 2942754 w 9044680"/>
              <a:gd name="connsiteY19" fmla="*/ 11528972 h 12853058"/>
              <a:gd name="connsiteX20" fmla="*/ 3247591 w 9044680"/>
              <a:gd name="connsiteY20" fmla="*/ 11633770 h 12853058"/>
              <a:gd name="connsiteX21" fmla="*/ 3457167 w 9044680"/>
              <a:gd name="connsiteY21" fmla="*/ 12557885 h 12853058"/>
              <a:gd name="connsiteX22" fmla="*/ 4295469 w 9044680"/>
              <a:gd name="connsiteY22" fmla="*/ 12243496 h 12853058"/>
              <a:gd name="connsiteX23" fmla="*/ 4057314 w 9044680"/>
              <a:gd name="connsiteY23" fmla="*/ 11157424 h 12853058"/>
              <a:gd name="connsiteX24" fmla="*/ 4152576 w 9044680"/>
              <a:gd name="connsiteY24" fmla="*/ 10614385 h 12853058"/>
              <a:gd name="connsiteX25" fmla="*/ 4657463 w 9044680"/>
              <a:gd name="connsiteY25" fmla="*/ 10147562 h 12853058"/>
              <a:gd name="connsiteX26" fmla="*/ 4947623 w 9044680"/>
              <a:gd name="connsiteY26" fmla="*/ 10029620 h 12853058"/>
              <a:gd name="connsiteX27" fmla="*/ 4531604 w 9044680"/>
              <a:gd name="connsiteY27" fmla="*/ 9610457 h 12853058"/>
              <a:gd name="connsiteX28" fmla="*/ 4734766 w 9044680"/>
              <a:gd name="connsiteY28" fmla="*/ 9013440 h 12853058"/>
              <a:gd name="connsiteX29" fmla="*/ 5376156 w 9044680"/>
              <a:gd name="connsiteY29" fmla="*/ 8629215 h 12853058"/>
              <a:gd name="connsiteX30" fmla="*/ 5322142 w 9044680"/>
              <a:gd name="connsiteY30" fmla="*/ 8276786 h 12853058"/>
              <a:gd name="connsiteX31" fmla="*/ 5779386 w 9044680"/>
              <a:gd name="connsiteY31" fmla="*/ 8200600 h 12853058"/>
              <a:gd name="connsiteX32" fmla="*/ 6255624 w 9044680"/>
              <a:gd name="connsiteY32" fmla="*/ 7781433 h 12853058"/>
              <a:gd name="connsiteX33" fmla="*/ 6588984 w 9044680"/>
              <a:gd name="connsiteY33" fmla="*/ 7524168 h 12853058"/>
              <a:gd name="connsiteX34" fmla="*/ 7322452 w 9044680"/>
              <a:gd name="connsiteY34" fmla="*/ 7581276 h 12853058"/>
              <a:gd name="connsiteX35" fmla="*/ 8827535 w 9044680"/>
              <a:gd name="connsiteY35" fmla="*/ 5980747 h 12853058"/>
              <a:gd name="connsiteX36" fmla="*/ 9044680 w 9044680"/>
              <a:gd name="connsiteY36" fmla="*/ 5927327 h 12853058"/>
              <a:gd name="connsiteX37" fmla="*/ 8251445 w 9044680"/>
              <a:gd name="connsiteY37" fmla="*/ 5692754 h 12853058"/>
              <a:gd name="connsiteX38" fmla="*/ 7657013 w 9044680"/>
              <a:gd name="connsiteY38" fmla="*/ 4900110 h 12853058"/>
              <a:gd name="connsiteX39" fmla="*/ 7260725 w 9044680"/>
              <a:gd name="connsiteY39" fmla="*/ 3756874 h 12853058"/>
              <a:gd name="connsiteX40" fmla="*/ 6894920 w 9044680"/>
              <a:gd name="connsiteY40" fmla="*/ 3238607 h 12853058"/>
              <a:gd name="connsiteX41" fmla="*/ 7010424 w 9044680"/>
              <a:gd name="connsiteY41" fmla="*/ 2632059 h 12853058"/>
              <a:gd name="connsiteX42" fmla="*/ 7304801 w 9044680"/>
              <a:gd name="connsiteY42" fmla="*/ -1 h 12853058"/>
              <a:gd name="connsiteX43" fmla="*/ 6559466 w 9044680"/>
              <a:gd name="connsiteY43" fmla="*/ 644069 h 12853058"/>
              <a:gd name="connsiteX44" fmla="*/ 6111253 w 9044680"/>
              <a:gd name="connsiteY44" fmla="*/ 1358283 h 12853058"/>
              <a:gd name="connsiteX45" fmla="*/ 6119758 w 9044680"/>
              <a:gd name="connsiteY45" fmla="*/ 3182746 h 12853058"/>
              <a:gd name="connsiteX46" fmla="*/ 4470420 w 9044680"/>
              <a:gd name="connsiteY46" fmla="*/ 4951279 h 12853058"/>
              <a:gd name="connsiteX47" fmla="*/ 3464245 w 9044680"/>
              <a:gd name="connsiteY47" fmla="*/ 6055945 h 12853058"/>
              <a:gd name="connsiteX48" fmla="*/ 3746391 w 9044680"/>
              <a:gd name="connsiteY48" fmla="*/ 6494710 h 12853058"/>
              <a:gd name="connsiteX0" fmla="*/ 3746391 w 9044680"/>
              <a:gd name="connsiteY0" fmla="*/ 6494710 h 12853058"/>
              <a:gd name="connsiteX1" fmla="*/ 2715225 w 9044680"/>
              <a:gd name="connsiteY1" fmla="*/ 7588156 h 12853058"/>
              <a:gd name="connsiteX2" fmla="*/ 3348342 w 9044680"/>
              <a:gd name="connsiteY2" fmla="*/ 8084934 h 12853058"/>
              <a:gd name="connsiteX3" fmla="*/ 2145927 w 9044680"/>
              <a:gd name="connsiteY3" fmla="*/ 8493023 h 12853058"/>
              <a:gd name="connsiteX4" fmla="*/ 1371153 w 9044680"/>
              <a:gd name="connsiteY4" fmla="*/ 7270340 h 12853058"/>
              <a:gd name="connsiteX5" fmla="*/ 488103 w 9044680"/>
              <a:gd name="connsiteY5" fmla="*/ 7244362 h 12853058"/>
              <a:gd name="connsiteX6" fmla="*/ 5858 w 9044680"/>
              <a:gd name="connsiteY6" fmla="*/ 8496199 h 12853058"/>
              <a:gd name="connsiteX7" fmla="*/ 373806 w 9044680"/>
              <a:gd name="connsiteY7" fmla="*/ 8984834 h 12853058"/>
              <a:gd name="connsiteX8" fmla="*/ 577003 w 9044680"/>
              <a:gd name="connsiteY8" fmla="*/ 9670860 h 12853058"/>
              <a:gd name="connsiteX9" fmla="*/ 82020 w 9044680"/>
              <a:gd name="connsiteY9" fmla="*/ 10801940 h 12853058"/>
              <a:gd name="connsiteX10" fmla="*/ 81705 w 9044680"/>
              <a:gd name="connsiteY10" fmla="*/ 11525670 h 12853058"/>
              <a:gd name="connsiteX11" fmla="*/ 856401 w 9044680"/>
              <a:gd name="connsiteY11" fmla="*/ 12669046 h 12853058"/>
              <a:gd name="connsiteX12" fmla="*/ 1910495 w 9044680"/>
              <a:gd name="connsiteY12" fmla="*/ 12783383 h 12853058"/>
              <a:gd name="connsiteX13" fmla="*/ 1923195 w 9044680"/>
              <a:gd name="connsiteY13" fmla="*/ 11512965 h 12853058"/>
              <a:gd name="connsiteX14" fmla="*/ 1986695 w 9044680"/>
              <a:gd name="connsiteY14" fmla="*/ 10725306 h 12853058"/>
              <a:gd name="connsiteX15" fmla="*/ 2425241 w 9044680"/>
              <a:gd name="connsiteY15" fmla="*/ 10338104 h 12853058"/>
              <a:gd name="connsiteX16" fmla="*/ 2501450 w 9044680"/>
              <a:gd name="connsiteY16" fmla="*/ 10985938 h 12853058"/>
              <a:gd name="connsiteX17" fmla="*/ 2750367 w 9044680"/>
              <a:gd name="connsiteY17" fmla="*/ 11013994 h 12853058"/>
              <a:gd name="connsiteX18" fmla="*/ 2912302 w 9044680"/>
              <a:gd name="connsiteY18" fmla="*/ 11201391 h 12853058"/>
              <a:gd name="connsiteX19" fmla="*/ 2942754 w 9044680"/>
              <a:gd name="connsiteY19" fmla="*/ 11528972 h 12853058"/>
              <a:gd name="connsiteX20" fmla="*/ 3247591 w 9044680"/>
              <a:gd name="connsiteY20" fmla="*/ 11633770 h 12853058"/>
              <a:gd name="connsiteX21" fmla="*/ 3457167 w 9044680"/>
              <a:gd name="connsiteY21" fmla="*/ 12557885 h 12853058"/>
              <a:gd name="connsiteX22" fmla="*/ 4295469 w 9044680"/>
              <a:gd name="connsiteY22" fmla="*/ 12243496 h 12853058"/>
              <a:gd name="connsiteX23" fmla="*/ 4057314 w 9044680"/>
              <a:gd name="connsiteY23" fmla="*/ 11157424 h 12853058"/>
              <a:gd name="connsiteX24" fmla="*/ 4152576 w 9044680"/>
              <a:gd name="connsiteY24" fmla="*/ 10614385 h 12853058"/>
              <a:gd name="connsiteX25" fmla="*/ 4657463 w 9044680"/>
              <a:gd name="connsiteY25" fmla="*/ 10147562 h 12853058"/>
              <a:gd name="connsiteX26" fmla="*/ 4947623 w 9044680"/>
              <a:gd name="connsiteY26" fmla="*/ 10029620 h 12853058"/>
              <a:gd name="connsiteX27" fmla="*/ 4531604 w 9044680"/>
              <a:gd name="connsiteY27" fmla="*/ 9610457 h 12853058"/>
              <a:gd name="connsiteX28" fmla="*/ 4734766 w 9044680"/>
              <a:gd name="connsiteY28" fmla="*/ 9013440 h 12853058"/>
              <a:gd name="connsiteX29" fmla="*/ 5376156 w 9044680"/>
              <a:gd name="connsiteY29" fmla="*/ 8629215 h 12853058"/>
              <a:gd name="connsiteX30" fmla="*/ 5322142 w 9044680"/>
              <a:gd name="connsiteY30" fmla="*/ 8276786 h 12853058"/>
              <a:gd name="connsiteX31" fmla="*/ 5779386 w 9044680"/>
              <a:gd name="connsiteY31" fmla="*/ 8200600 h 12853058"/>
              <a:gd name="connsiteX32" fmla="*/ 6255624 w 9044680"/>
              <a:gd name="connsiteY32" fmla="*/ 7781433 h 12853058"/>
              <a:gd name="connsiteX33" fmla="*/ 6588984 w 9044680"/>
              <a:gd name="connsiteY33" fmla="*/ 7524168 h 12853058"/>
              <a:gd name="connsiteX34" fmla="*/ 7322452 w 9044680"/>
              <a:gd name="connsiteY34" fmla="*/ 7581276 h 12853058"/>
              <a:gd name="connsiteX35" fmla="*/ 8827535 w 9044680"/>
              <a:gd name="connsiteY35" fmla="*/ 5980747 h 12853058"/>
              <a:gd name="connsiteX36" fmla="*/ 9044680 w 9044680"/>
              <a:gd name="connsiteY36" fmla="*/ 5927327 h 12853058"/>
              <a:gd name="connsiteX37" fmla="*/ 8251445 w 9044680"/>
              <a:gd name="connsiteY37" fmla="*/ 5692754 h 12853058"/>
              <a:gd name="connsiteX38" fmla="*/ 7657013 w 9044680"/>
              <a:gd name="connsiteY38" fmla="*/ 4900110 h 12853058"/>
              <a:gd name="connsiteX39" fmla="*/ 7260725 w 9044680"/>
              <a:gd name="connsiteY39" fmla="*/ 3756874 h 12853058"/>
              <a:gd name="connsiteX40" fmla="*/ 6894920 w 9044680"/>
              <a:gd name="connsiteY40" fmla="*/ 3238607 h 12853058"/>
              <a:gd name="connsiteX41" fmla="*/ 7010424 w 9044680"/>
              <a:gd name="connsiteY41" fmla="*/ 2632059 h 12853058"/>
              <a:gd name="connsiteX42" fmla="*/ 7304801 w 9044680"/>
              <a:gd name="connsiteY42" fmla="*/ -1 h 12853058"/>
              <a:gd name="connsiteX43" fmla="*/ 6559466 w 9044680"/>
              <a:gd name="connsiteY43" fmla="*/ 644069 h 12853058"/>
              <a:gd name="connsiteX44" fmla="*/ 6111253 w 9044680"/>
              <a:gd name="connsiteY44" fmla="*/ 1358283 h 12853058"/>
              <a:gd name="connsiteX45" fmla="*/ 6119758 w 9044680"/>
              <a:gd name="connsiteY45" fmla="*/ 3182746 h 12853058"/>
              <a:gd name="connsiteX46" fmla="*/ 4470420 w 9044680"/>
              <a:gd name="connsiteY46" fmla="*/ 4951279 h 12853058"/>
              <a:gd name="connsiteX47" fmla="*/ 3464245 w 9044680"/>
              <a:gd name="connsiteY47" fmla="*/ 6055945 h 12853058"/>
              <a:gd name="connsiteX48" fmla="*/ 3746391 w 9044680"/>
              <a:gd name="connsiteY48" fmla="*/ 6494710 h 12853058"/>
              <a:gd name="connsiteX0" fmla="*/ 3943677 w 9044680"/>
              <a:gd name="connsiteY0" fmla="*/ 6938192 h 12853058"/>
              <a:gd name="connsiteX1" fmla="*/ 2715225 w 9044680"/>
              <a:gd name="connsiteY1" fmla="*/ 7588156 h 12853058"/>
              <a:gd name="connsiteX2" fmla="*/ 3348342 w 9044680"/>
              <a:gd name="connsiteY2" fmla="*/ 8084934 h 12853058"/>
              <a:gd name="connsiteX3" fmla="*/ 2145927 w 9044680"/>
              <a:gd name="connsiteY3" fmla="*/ 8493023 h 12853058"/>
              <a:gd name="connsiteX4" fmla="*/ 1371153 w 9044680"/>
              <a:gd name="connsiteY4" fmla="*/ 7270340 h 12853058"/>
              <a:gd name="connsiteX5" fmla="*/ 488103 w 9044680"/>
              <a:gd name="connsiteY5" fmla="*/ 7244362 h 12853058"/>
              <a:gd name="connsiteX6" fmla="*/ 5858 w 9044680"/>
              <a:gd name="connsiteY6" fmla="*/ 8496199 h 12853058"/>
              <a:gd name="connsiteX7" fmla="*/ 373806 w 9044680"/>
              <a:gd name="connsiteY7" fmla="*/ 8984834 h 12853058"/>
              <a:gd name="connsiteX8" fmla="*/ 577003 w 9044680"/>
              <a:gd name="connsiteY8" fmla="*/ 9670860 h 12853058"/>
              <a:gd name="connsiteX9" fmla="*/ 82020 w 9044680"/>
              <a:gd name="connsiteY9" fmla="*/ 10801940 h 12853058"/>
              <a:gd name="connsiteX10" fmla="*/ 81705 w 9044680"/>
              <a:gd name="connsiteY10" fmla="*/ 11525670 h 12853058"/>
              <a:gd name="connsiteX11" fmla="*/ 856401 w 9044680"/>
              <a:gd name="connsiteY11" fmla="*/ 12669046 h 12853058"/>
              <a:gd name="connsiteX12" fmla="*/ 1910495 w 9044680"/>
              <a:gd name="connsiteY12" fmla="*/ 12783383 h 12853058"/>
              <a:gd name="connsiteX13" fmla="*/ 1923195 w 9044680"/>
              <a:gd name="connsiteY13" fmla="*/ 11512965 h 12853058"/>
              <a:gd name="connsiteX14" fmla="*/ 1986695 w 9044680"/>
              <a:gd name="connsiteY14" fmla="*/ 10725306 h 12853058"/>
              <a:gd name="connsiteX15" fmla="*/ 2425241 w 9044680"/>
              <a:gd name="connsiteY15" fmla="*/ 10338104 h 12853058"/>
              <a:gd name="connsiteX16" fmla="*/ 2501450 w 9044680"/>
              <a:gd name="connsiteY16" fmla="*/ 10985938 h 12853058"/>
              <a:gd name="connsiteX17" fmla="*/ 2750367 w 9044680"/>
              <a:gd name="connsiteY17" fmla="*/ 11013994 h 12853058"/>
              <a:gd name="connsiteX18" fmla="*/ 2912302 w 9044680"/>
              <a:gd name="connsiteY18" fmla="*/ 11201391 h 12853058"/>
              <a:gd name="connsiteX19" fmla="*/ 2942754 w 9044680"/>
              <a:gd name="connsiteY19" fmla="*/ 11528972 h 12853058"/>
              <a:gd name="connsiteX20" fmla="*/ 3247591 w 9044680"/>
              <a:gd name="connsiteY20" fmla="*/ 11633770 h 12853058"/>
              <a:gd name="connsiteX21" fmla="*/ 3457167 w 9044680"/>
              <a:gd name="connsiteY21" fmla="*/ 12557885 h 12853058"/>
              <a:gd name="connsiteX22" fmla="*/ 4295469 w 9044680"/>
              <a:gd name="connsiteY22" fmla="*/ 12243496 h 12853058"/>
              <a:gd name="connsiteX23" fmla="*/ 4057314 w 9044680"/>
              <a:gd name="connsiteY23" fmla="*/ 11157424 h 12853058"/>
              <a:gd name="connsiteX24" fmla="*/ 4152576 w 9044680"/>
              <a:gd name="connsiteY24" fmla="*/ 10614385 h 12853058"/>
              <a:gd name="connsiteX25" fmla="*/ 4657463 w 9044680"/>
              <a:gd name="connsiteY25" fmla="*/ 10147562 h 12853058"/>
              <a:gd name="connsiteX26" fmla="*/ 4947623 w 9044680"/>
              <a:gd name="connsiteY26" fmla="*/ 10029620 h 12853058"/>
              <a:gd name="connsiteX27" fmla="*/ 4531604 w 9044680"/>
              <a:gd name="connsiteY27" fmla="*/ 9610457 h 12853058"/>
              <a:gd name="connsiteX28" fmla="*/ 4734766 w 9044680"/>
              <a:gd name="connsiteY28" fmla="*/ 9013440 h 12853058"/>
              <a:gd name="connsiteX29" fmla="*/ 5376156 w 9044680"/>
              <a:gd name="connsiteY29" fmla="*/ 8629215 h 12853058"/>
              <a:gd name="connsiteX30" fmla="*/ 5322142 w 9044680"/>
              <a:gd name="connsiteY30" fmla="*/ 8276786 h 12853058"/>
              <a:gd name="connsiteX31" fmla="*/ 5779386 w 9044680"/>
              <a:gd name="connsiteY31" fmla="*/ 8200600 h 12853058"/>
              <a:gd name="connsiteX32" fmla="*/ 6255624 w 9044680"/>
              <a:gd name="connsiteY32" fmla="*/ 7781433 h 12853058"/>
              <a:gd name="connsiteX33" fmla="*/ 6588984 w 9044680"/>
              <a:gd name="connsiteY33" fmla="*/ 7524168 h 12853058"/>
              <a:gd name="connsiteX34" fmla="*/ 7322452 w 9044680"/>
              <a:gd name="connsiteY34" fmla="*/ 7581276 h 12853058"/>
              <a:gd name="connsiteX35" fmla="*/ 8827535 w 9044680"/>
              <a:gd name="connsiteY35" fmla="*/ 5980747 h 12853058"/>
              <a:gd name="connsiteX36" fmla="*/ 9044680 w 9044680"/>
              <a:gd name="connsiteY36" fmla="*/ 5927327 h 12853058"/>
              <a:gd name="connsiteX37" fmla="*/ 8251445 w 9044680"/>
              <a:gd name="connsiteY37" fmla="*/ 5692754 h 12853058"/>
              <a:gd name="connsiteX38" fmla="*/ 7657013 w 9044680"/>
              <a:gd name="connsiteY38" fmla="*/ 4900110 h 12853058"/>
              <a:gd name="connsiteX39" fmla="*/ 7260725 w 9044680"/>
              <a:gd name="connsiteY39" fmla="*/ 3756874 h 12853058"/>
              <a:gd name="connsiteX40" fmla="*/ 6894920 w 9044680"/>
              <a:gd name="connsiteY40" fmla="*/ 3238607 h 12853058"/>
              <a:gd name="connsiteX41" fmla="*/ 7010424 w 9044680"/>
              <a:gd name="connsiteY41" fmla="*/ 2632059 h 12853058"/>
              <a:gd name="connsiteX42" fmla="*/ 7304801 w 9044680"/>
              <a:gd name="connsiteY42" fmla="*/ -1 h 12853058"/>
              <a:gd name="connsiteX43" fmla="*/ 6559466 w 9044680"/>
              <a:gd name="connsiteY43" fmla="*/ 644069 h 12853058"/>
              <a:gd name="connsiteX44" fmla="*/ 6111253 w 9044680"/>
              <a:gd name="connsiteY44" fmla="*/ 1358283 h 12853058"/>
              <a:gd name="connsiteX45" fmla="*/ 6119758 w 9044680"/>
              <a:gd name="connsiteY45" fmla="*/ 3182746 h 12853058"/>
              <a:gd name="connsiteX46" fmla="*/ 4470420 w 9044680"/>
              <a:gd name="connsiteY46" fmla="*/ 4951279 h 12853058"/>
              <a:gd name="connsiteX47" fmla="*/ 3464245 w 9044680"/>
              <a:gd name="connsiteY47" fmla="*/ 6055945 h 12853058"/>
              <a:gd name="connsiteX48" fmla="*/ 3943677 w 9044680"/>
              <a:gd name="connsiteY48" fmla="*/ 6938192 h 12853058"/>
              <a:gd name="connsiteX0" fmla="*/ 3657624 w 9044680"/>
              <a:gd name="connsiteY0" fmla="*/ 6722012 h 12853058"/>
              <a:gd name="connsiteX1" fmla="*/ 2715225 w 9044680"/>
              <a:gd name="connsiteY1" fmla="*/ 7588156 h 12853058"/>
              <a:gd name="connsiteX2" fmla="*/ 3348342 w 9044680"/>
              <a:gd name="connsiteY2" fmla="*/ 8084934 h 12853058"/>
              <a:gd name="connsiteX3" fmla="*/ 2145927 w 9044680"/>
              <a:gd name="connsiteY3" fmla="*/ 8493023 h 12853058"/>
              <a:gd name="connsiteX4" fmla="*/ 1371153 w 9044680"/>
              <a:gd name="connsiteY4" fmla="*/ 7270340 h 12853058"/>
              <a:gd name="connsiteX5" fmla="*/ 488103 w 9044680"/>
              <a:gd name="connsiteY5" fmla="*/ 7244362 h 12853058"/>
              <a:gd name="connsiteX6" fmla="*/ 5858 w 9044680"/>
              <a:gd name="connsiteY6" fmla="*/ 8496199 h 12853058"/>
              <a:gd name="connsiteX7" fmla="*/ 373806 w 9044680"/>
              <a:gd name="connsiteY7" fmla="*/ 8984834 h 12853058"/>
              <a:gd name="connsiteX8" fmla="*/ 577003 w 9044680"/>
              <a:gd name="connsiteY8" fmla="*/ 9670860 h 12853058"/>
              <a:gd name="connsiteX9" fmla="*/ 82020 w 9044680"/>
              <a:gd name="connsiteY9" fmla="*/ 10801940 h 12853058"/>
              <a:gd name="connsiteX10" fmla="*/ 81705 w 9044680"/>
              <a:gd name="connsiteY10" fmla="*/ 11525670 h 12853058"/>
              <a:gd name="connsiteX11" fmla="*/ 856401 w 9044680"/>
              <a:gd name="connsiteY11" fmla="*/ 12669046 h 12853058"/>
              <a:gd name="connsiteX12" fmla="*/ 1910495 w 9044680"/>
              <a:gd name="connsiteY12" fmla="*/ 12783383 h 12853058"/>
              <a:gd name="connsiteX13" fmla="*/ 1923195 w 9044680"/>
              <a:gd name="connsiteY13" fmla="*/ 11512965 h 12853058"/>
              <a:gd name="connsiteX14" fmla="*/ 1986695 w 9044680"/>
              <a:gd name="connsiteY14" fmla="*/ 10725306 h 12853058"/>
              <a:gd name="connsiteX15" fmla="*/ 2425241 w 9044680"/>
              <a:gd name="connsiteY15" fmla="*/ 10338104 h 12853058"/>
              <a:gd name="connsiteX16" fmla="*/ 2501450 w 9044680"/>
              <a:gd name="connsiteY16" fmla="*/ 10985938 h 12853058"/>
              <a:gd name="connsiteX17" fmla="*/ 2750367 w 9044680"/>
              <a:gd name="connsiteY17" fmla="*/ 11013994 h 12853058"/>
              <a:gd name="connsiteX18" fmla="*/ 2912302 w 9044680"/>
              <a:gd name="connsiteY18" fmla="*/ 11201391 h 12853058"/>
              <a:gd name="connsiteX19" fmla="*/ 2942754 w 9044680"/>
              <a:gd name="connsiteY19" fmla="*/ 11528972 h 12853058"/>
              <a:gd name="connsiteX20" fmla="*/ 3247591 w 9044680"/>
              <a:gd name="connsiteY20" fmla="*/ 11633770 h 12853058"/>
              <a:gd name="connsiteX21" fmla="*/ 3457167 w 9044680"/>
              <a:gd name="connsiteY21" fmla="*/ 12557885 h 12853058"/>
              <a:gd name="connsiteX22" fmla="*/ 4295469 w 9044680"/>
              <a:gd name="connsiteY22" fmla="*/ 12243496 h 12853058"/>
              <a:gd name="connsiteX23" fmla="*/ 4057314 w 9044680"/>
              <a:gd name="connsiteY23" fmla="*/ 11157424 h 12853058"/>
              <a:gd name="connsiteX24" fmla="*/ 4152576 w 9044680"/>
              <a:gd name="connsiteY24" fmla="*/ 10614385 h 12853058"/>
              <a:gd name="connsiteX25" fmla="*/ 4657463 w 9044680"/>
              <a:gd name="connsiteY25" fmla="*/ 10147562 h 12853058"/>
              <a:gd name="connsiteX26" fmla="*/ 4947623 w 9044680"/>
              <a:gd name="connsiteY26" fmla="*/ 10029620 h 12853058"/>
              <a:gd name="connsiteX27" fmla="*/ 4531604 w 9044680"/>
              <a:gd name="connsiteY27" fmla="*/ 9610457 h 12853058"/>
              <a:gd name="connsiteX28" fmla="*/ 4734766 w 9044680"/>
              <a:gd name="connsiteY28" fmla="*/ 9013440 h 12853058"/>
              <a:gd name="connsiteX29" fmla="*/ 5376156 w 9044680"/>
              <a:gd name="connsiteY29" fmla="*/ 8629215 h 12853058"/>
              <a:gd name="connsiteX30" fmla="*/ 5322142 w 9044680"/>
              <a:gd name="connsiteY30" fmla="*/ 8276786 h 12853058"/>
              <a:gd name="connsiteX31" fmla="*/ 5779386 w 9044680"/>
              <a:gd name="connsiteY31" fmla="*/ 8200600 h 12853058"/>
              <a:gd name="connsiteX32" fmla="*/ 6255624 w 9044680"/>
              <a:gd name="connsiteY32" fmla="*/ 7781433 h 12853058"/>
              <a:gd name="connsiteX33" fmla="*/ 6588984 w 9044680"/>
              <a:gd name="connsiteY33" fmla="*/ 7524168 h 12853058"/>
              <a:gd name="connsiteX34" fmla="*/ 7322452 w 9044680"/>
              <a:gd name="connsiteY34" fmla="*/ 7581276 h 12853058"/>
              <a:gd name="connsiteX35" fmla="*/ 8827535 w 9044680"/>
              <a:gd name="connsiteY35" fmla="*/ 5980747 h 12853058"/>
              <a:gd name="connsiteX36" fmla="*/ 9044680 w 9044680"/>
              <a:gd name="connsiteY36" fmla="*/ 5927327 h 12853058"/>
              <a:gd name="connsiteX37" fmla="*/ 8251445 w 9044680"/>
              <a:gd name="connsiteY37" fmla="*/ 5692754 h 12853058"/>
              <a:gd name="connsiteX38" fmla="*/ 7657013 w 9044680"/>
              <a:gd name="connsiteY38" fmla="*/ 4900110 h 12853058"/>
              <a:gd name="connsiteX39" fmla="*/ 7260725 w 9044680"/>
              <a:gd name="connsiteY39" fmla="*/ 3756874 h 12853058"/>
              <a:gd name="connsiteX40" fmla="*/ 6894920 w 9044680"/>
              <a:gd name="connsiteY40" fmla="*/ 3238607 h 12853058"/>
              <a:gd name="connsiteX41" fmla="*/ 7010424 w 9044680"/>
              <a:gd name="connsiteY41" fmla="*/ 2632059 h 12853058"/>
              <a:gd name="connsiteX42" fmla="*/ 7304801 w 9044680"/>
              <a:gd name="connsiteY42" fmla="*/ -1 h 12853058"/>
              <a:gd name="connsiteX43" fmla="*/ 6559466 w 9044680"/>
              <a:gd name="connsiteY43" fmla="*/ 644069 h 12853058"/>
              <a:gd name="connsiteX44" fmla="*/ 6111253 w 9044680"/>
              <a:gd name="connsiteY44" fmla="*/ 1358283 h 12853058"/>
              <a:gd name="connsiteX45" fmla="*/ 6119758 w 9044680"/>
              <a:gd name="connsiteY45" fmla="*/ 3182746 h 12853058"/>
              <a:gd name="connsiteX46" fmla="*/ 4470420 w 9044680"/>
              <a:gd name="connsiteY46" fmla="*/ 4951279 h 12853058"/>
              <a:gd name="connsiteX47" fmla="*/ 3464245 w 9044680"/>
              <a:gd name="connsiteY47" fmla="*/ 6055945 h 12853058"/>
              <a:gd name="connsiteX48" fmla="*/ 3657624 w 9044680"/>
              <a:gd name="connsiteY48" fmla="*/ 6722012 h 12853058"/>
              <a:gd name="connsiteX0" fmla="*/ 3657624 w 9044680"/>
              <a:gd name="connsiteY0" fmla="*/ 6722012 h 12853058"/>
              <a:gd name="connsiteX1" fmla="*/ 2715225 w 9044680"/>
              <a:gd name="connsiteY1" fmla="*/ 7588156 h 12853058"/>
              <a:gd name="connsiteX2" fmla="*/ 2524658 w 9044680"/>
              <a:gd name="connsiteY2" fmla="*/ 8105936 h 12853058"/>
              <a:gd name="connsiteX3" fmla="*/ 2145927 w 9044680"/>
              <a:gd name="connsiteY3" fmla="*/ 8493023 h 12853058"/>
              <a:gd name="connsiteX4" fmla="*/ 1371153 w 9044680"/>
              <a:gd name="connsiteY4" fmla="*/ 7270340 h 12853058"/>
              <a:gd name="connsiteX5" fmla="*/ 488103 w 9044680"/>
              <a:gd name="connsiteY5" fmla="*/ 7244362 h 12853058"/>
              <a:gd name="connsiteX6" fmla="*/ 5858 w 9044680"/>
              <a:gd name="connsiteY6" fmla="*/ 8496199 h 12853058"/>
              <a:gd name="connsiteX7" fmla="*/ 373806 w 9044680"/>
              <a:gd name="connsiteY7" fmla="*/ 8984834 h 12853058"/>
              <a:gd name="connsiteX8" fmla="*/ 577003 w 9044680"/>
              <a:gd name="connsiteY8" fmla="*/ 9670860 h 12853058"/>
              <a:gd name="connsiteX9" fmla="*/ 82020 w 9044680"/>
              <a:gd name="connsiteY9" fmla="*/ 10801940 h 12853058"/>
              <a:gd name="connsiteX10" fmla="*/ 81705 w 9044680"/>
              <a:gd name="connsiteY10" fmla="*/ 11525670 h 12853058"/>
              <a:gd name="connsiteX11" fmla="*/ 856401 w 9044680"/>
              <a:gd name="connsiteY11" fmla="*/ 12669046 h 12853058"/>
              <a:gd name="connsiteX12" fmla="*/ 1910495 w 9044680"/>
              <a:gd name="connsiteY12" fmla="*/ 12783383 h 12853058"/>
              <a:gd name="connsiteX13" fmla="*/ 1923195 w 9044680"/>
              <a:gd name="connsiteY13" fmla="*/ 11512965 h 12853058"/>
              <a:gd name="connsiteX14" fmla="*/ 1986695 w 9044680"/>
              <a:gd name="connsiteY14" fmla="*/ 10725306 h 12853058"/>
              <a:gd name="connsiteX15" fmla="*/ 2425241 w 9044680"/>
              <a:gd name="connsiteY15" fmla="*/ 10338104 h 12853058"/>
              <a:gd name="connsiteX16" fmla="*/ 2501450 w 9044680"/>
              <a:gd name="connsiteY16" fmla="*/ 10985938 h 12853058"/>
              <a:gd name="connsiteX17" fmla="*/ 2750367 w 9044680"/>
              <a:gd name="connsiteY17" fmla="*/ 11013994 h 12853058"/>
              <a:gd name="connsiteX18" fmla="*/ 2912302 w 9044680"/>
              <a:gd name="connsiteY18" fmla="*/ 11201391 h 12853058"/>
              <a:gd name="connsiteX19" fmla="*/ 2942754 w 9044680"/>
              <a:gd name="connsiteY19" fmla="*/ 11528972 h 12853058"/>
              <a:gd name="connsiteX20" fmla="*/ 3247591 w 9044680"/>
              <a:gd name="connsiteY20" fmla="*/ 11633770 h 12853058"/>
              <a:gd name="connsiteX21" fmla="*/ 3457167 w 9044680"/>
              <a:gd name="connsiteY21" fmla="*/ 12557885 h 12853058"/>
              <a:gd name="connsiteX22" fmla="*/ 4295469 w 9044680"/>
              <a:gd name="connsiteY22" fmla="*/ 12243496 h 12853058"/>
              <a:gd name="connsiteX23" fmla="*/ 4057314 w 9044680"/>
              <a:gd name="connsiteY23" fmla="*/ 11157424 h 12853058"/>
              <a:gd name="connsiteX24" fmla="*/ 4152576 w 9044680"/>
              <a:gd name="connsiteY24" fmla="*/ 10614385 h 12853058"/>
              <a:gd name="connsiteX25" fmla="*/ 4657463 w 9044680"/>
              <a:gd name="connsiteY25" fmla="*/ 10147562 h 12853058"/>
              <a:gd name="connsiteX26" fmla="*/ 4947623 w 9044680"/>
              <a:gd name="connsiteY26" fmla="*/ 10029620 h 12853058"/>
              <a:gd name="connsiteX27" fmla="*/ 4531604 w 9044680"/>
              <a:gd name="connsiteY27" fmla="*/ 9610457 h 12853058"/>
              <a:gd name="connsiteX28" fmla="*/ 4734766 w 9044680"/>
              <a:gd name="connsiteY28" fmla="*/ 9013440 h 12853058"/>
              <a:gd name="connsiteX29" fmla="*/ 5376156 w 9044680"/>
              <a:gd name="connsiteY29" fmla="*/ 8629215 h 12853058"/>
              <a:gd name="connsiteX30" fmla="*/ 5322142 w 9044680"/>
              <a:gd name="connsiteY30" fmla="*/ 8276786 h 12853058"/>
              <a:gd name="connsiteX31" fmla="*/ 5779386 w 9044680"/>
              <a:gd name="connsiteY31" fmla="*/ 8200600 h 12853058"/>
              <a:gd name="connsiteX32" fmla="*/ 6255624 w 9044680"/>
              <a:gd name="connsiteY32" fmla="*/ 7781433 h 12853058"/>
              <a:gd name="connsiteX33" fmla="*/ 6588984 w 9044680"/>
              <a:gd name="connsiteY33" fmla="*/ 7524168 h 12853058"/>
              <a:gd name="connsiteX34" fmla="*/ 7322452 w 9044680"/>
              <a:gd name="connsiteY34" fmla="*/ 7581276 h 12853058"/>
              <a:gd name="connsiteX35" fmla="*/ 8827535 w 9044680"/>
              <a:gd name="connsiteY35" fmla="*/ 5980747 h 12853058"/>
              <a:gd name="connsiteX36" fmla="*/ 9044680 w 9044680"/>
              <a:gd name="connsiteY36" fmla="*/ 5927327 h 12853058"/>
              <a:gd name="connsiteX37" fmla="*/ 8251445 w 9044680"/>
              <a:gd name="connsiteY37" fmla="*/ 5692754 h 12853058"/>
              <a:gd name="connsiteX38" fmla="*/ 7657013 w 9044680"/>
              <a:gd name="connsiteY38" fmla="*/ 4900110 h 12853058"/>
              <a:gd name="connsiteX39" fmla="*/ 7260725 w 9044680"/>
              <a:gd name="connsiteY39" fmla="*/ 3756874 h 12853058"/>
              <a:gd name="connsiteX40" fmla="*/ 6894920 w 9044680"/>
              <a:gd name="connsiteY40" fmla="*/ 3238607 h 12853058"/>
              <a:gd name="connsiteX41" fmla="*/ 7010424 w 9044680"/>
              <a:gd name="connsiteY41" fmla="*/ 2632059 h 12853058"/>
              <a:gd name="connsiteX42" fmla="*/ 7304801 w 9044680"/>
              <a:gd name="connsiteY42" fmla="*/ -1 h 12853058"/>
              <a:gd name="connsiteX43" fmla="*/ 6559466 w 9044680"/>
              <a:gd name="connsiteY43" fmla="*/ 644069 h 12853058"/>
              <a:gd name="connsiteX44" fmla="*/ 6111253 w 9044680"/>
              <a:gd name="connsiteY44" fmla="*/ 1358283 h 12853058"/>
              <a:gd name="connsiteX45" fmla="*/ 6119758 w 9044680"/>
              <a:gd name="connsiteY45" fmla="*/ 3182746 h 12853058"/>
              <a:gd name="connsiteX46" fmla="*/ 4470420 w 9044680"/>
              <a:gd name="connsiteY46" fmla="*/ 4951279 h 12853058"/>
              <a:gd name="connsiteX47" fmla="*/ 3464245 w 9044680"/>
              <a:gd name="connsiteY47" fmla="*/ 6055945 h 12853058"/>
              <a:gd name="connsiteX48" fmla="*/ 3657624 w 9044680"/>
              <a:gd name="connsiteY48" fmla="*/ 6722012 h 12853058"/>
              <a:gd name="connsiteX0" fmla="*/ 3657624 w 9044680"/>
              <a:gd name="connsiteY0" fmla="*/ 6722012 h 12853058"/>
              <a:gd name="connsiteX1" fmla="*/ 2860349 w 9044680"/>
              <a:gd name="connsiteY1" fmla="*/ 7636357 h 12853058"/>
              <a:gd name="connsiteX2" fmla="*/ 2524658 w 9044680"/>
              <a:gd name="connsiteY2" fmla="*/ 8105936 h 12853058"/>
              <a:gd name="connsiteX3" fmla="*/ 2145927 w 9044680"/>
              <a:gd name="connsiteY3" fmla="*/ 8493023 h 12853058"/>
              <a:gd name="connsiteX4" fmla="*/ 1371153 w 9044680"/>
              <a:gd name="connsiteY4" fmla="*/ 7270340 h 12853058"/>
              <a:gd name="connsiteX5" fmla="*/ 488103 w 9044680"/>
              <a:gd name="connsiteY5" fmla="*/ 7244362 h 12853058"/>
              <a:gd name="connsiteX6" fmla="*/ 5858 w 9044680"/>
              <a:gd name="connsiteY6" fmla="*/ 8496199 h 12853058"/>
              <a:gd name="connsiteX7" fmla="*/ 373806 w 9044680"/>
              <a:gd name="connsiteY7" fmla="*/ 8984834 h 12853058"/>
              <a:gd name="connsiteX8" fmla="*/ 577003 w 9044680"/>
              <a:gd name="connsiteY8" fmla="*/ 9670860 h 12853058"/>
              <a:gd name="connsiteX9" fmla="*/ 82020 w 9044680"/>
              <a:gd name="connsiteY9" fmla="*/ 10801940 h 12853058"/>
              <a:gd name="connsiteX10" fmla="*/ 81705 w 9044680"/>
              <a:gd name="connsiteY10" fmla="*/ 11525670 h 12853058"/>
              <a:gd name="connsiteX11" fmla="*/ 856401 w 9044680"/>
              <a:gd name="connsiteY11" fmla="*/ 12669046 h 12853058"/>
              <a:gd name="connsiteX12" fmla="*/ 1910495 w 9044680"/>
              <a:gd name="connsiteY12" fmla="*/ 12783383 h 12853058"/>
              <a:gd name="connsiteX13" fmla="*/ 1923195 w 9044680"/>
              <a:gd name="connsiteY13" fmla="*/ 11512965 h 12853058"/>
              <a:gd name="connsiteX14" fmla="*/ 1986695 w 9044680"/>
              <a:gd name="connsiteY14" fmla="*/ 10725306 h 12853058"/>
              <a:gd name="connsiteX15" fmla="*/ 2425241 w 9044680"/>
              <a:gd name="connsiteY15" fmla="*/ 10338104 h 12853058"/>
              <a:gd name="connsiteX16" fmla="*/ 2501450 w 9044680"/>
              <a:gd name="connsiteY16" fmla="*/ 10985938 h 12853058"/>
              <a:gd name="connsiteX17" fmla="*/ 2750367 w 9044680"/>
              <a:gd name="connsiteY17" fmla="*/ 11013994 h 12853058"/>
              <a:gd name="connsiteX18" fmla="*/ 2912302 w 9044680"/>
              <a:gd name="connsiteY18" fmla="*/ 11201391 h 12853058"/>
              <a:gd name="connsiteX19" fmla="*/ 2942754 w 9044680"/>
              <a:gd name="connsiteY19" fmla="*/ 11528972 h 12853058"/>
              <a:gd name="connsiteX20" fmla="*/ 3247591 w 9044680"/>
              <a:gd name="connsiteY20" fmla="*/ 11633770 h 12853058"/>
              <a:gd name="connsiteX21" fmla="*/ 3457167 w 9044680"/>
              <a:gd name="connsiteY21" fmla="*/ 12557885 h 12853058"/>
              <a:gd name="connsiteX22" fmla="*/ 4295469 w 9044680"/>
              <a:gd name="connsiteY22" fmla="*/ 12243496 h 12853058"/>
              <a:gd name="connsiteX23" fmla="*/ 4057314 w 9044680"/>
              <a:gd name="connsiteY23" fmla="*/ 11157424 h 12853058"/>
              <a:gd name="connsiteX24" fmla="*/ 4152576 w 9044680"/>
              <a:gd name="connsiteY24" fmla="*/ 10614385 h 12853058"/>
              <a:gd name="connsiteX25" fmla="*/ 4657463 w 9044680"/>
              <a:gd name="connsiteY25" fmla="*/ 10147562 h 12853058"/>
              <a:gd name="connsiteX26" fmla="*/ 4947623 w 9044680"/>
              <a:gd name="connsiteY26" fmla="*/ 10029620 h 12853058"/>
              <a:gd name="connsiteX27" fmla="*/ 4531604 w 9044680"/>
              <a:gd name="connsiteY27" fmla="*/ 9610457 h 12853058"/>
              <a:gd name="connsiteX28" fmla="*/ 4734766 w 9044680"/>
              <a:gd name="connsiteY28" fmla="*/ 9013440 h 12853058"/>
              <a:gd name="connsiteX29" fmla="*/ 5376156 w 9044680"/>
              <a:gd name="connsiteY29" fmla="*/ 8629215 h 12853058"/>
              <a:gd name="connsiteX30" fmla="*/ 5322142 w 9044680"/>
              <a:gd name="connsiteY30" fmla="*/ 8276786 h 12853058"/>
              <a:gd name="connsiteX31" fmla="*/ 5779386 w 9044680"/>
              <a:gd name="connsiteY31" fmla="*/ 8200600 h 12853058"/>
              <a:gd name="connsiteX32" fmla="*/ 6255624 w 9044680"/>
              <a:gd name="connsiteY32" fmla="*/ 7781433 h 12853058"/>
              <a:gd name="connsiteX33" fmla="*/ 6588984 w 9044680"/>
              <a:gd name="connsiteY33" fmla="*/ 7524168 h 12853058"/>
              <a:gd name="connsiteX34" fmla="*/ 7322452 w 9044680"/>
              <a:gd name="connsiteY34" fmla="*/ 7581276 h 12853058"/>
              <a:gd name="connsiteX35" fmla="*/ 8827535 w 9044680"/>
              <a:gd name="connsiteY35" fmla="*/ 5980747 h 12853058"/>
              <a:gd name="connsiteX36" fmla="*/ 9044680 w 9044680"/>
              <a:gd name="connsiteY36" fmla="*/ 5927327 h 12853058"/>
              <a:gd name="connsiteX37" fmla="*/ 8251445 w 9044680"/>
              <a:gd name="connsiteY37" fmla="*/ 5692754 h 12853058"/>
              <a:gd name="connsiteX38" fmla="*/ 7657013 w 9044680"/>
              <a:gd name="connsiteY38" fmla="*/ 4900110 h 12853058"/>
              <a:gd name="connsiteX39" fmla="*/ 7260725 w 9044680"/>
              <a:gd name="connsiteY39" fmla="*/ 3756874 h 12853058"/>
              <a:gd name="connsiteX40" fmla="*/ 6894920 w 9044680"/>
              <a:gd name="connsiteY40" fmla="*/ 3238607 h 12853058"/>
              <a:gd name="connsiteX41" fmla="*/ 7010424 w 9044680"/>
              <a:gd name="connsiteY41" fmla="*/ 2632059 h 12853058"/>
              <a:gd name="connsiteX42" fmla="*/ 7304801 w 9044680"/>
              <a:gd name="connsiteY42" fmla="*/ -1 h 12853058"/>
              <a:gd name="connsiteX43" fmla="*/ 6559466 w 9044680"/>
              <a:gd name="connsiteY43" fmla="*/ 644069 h 12853058"/>
              <a:gd name="connsiteX44" fmla="*/ 6111253 w 9044680"/>
              <a:gd name="connsiteY44" fmla="*/ 1358283 h 12853058"/>
              <a:gd name="connsiteX45" fmla="*/ 6119758 w 9044680"/>
              <a:gd name="connsiteY45" fmla="*/ 3182746 h 12853058"/>
              <a:gd name="connsiteX46" fmla="*/ 4470420 w 9044680"/>
              <a:gd name="connsiteY46" fmla="*/ 4951279 h 12853058"/>
              <a:gd name="connsiteX47" fmla="*/ 3464245 w 9044680"/>
              <a:gd name="connsiteY47" fmla="*/ 6055945 h 12853058"/>
              <a:gd name="connsiteX48" fmla="*/ 3657624 w 9044680"/>
              <a:gd name="connsiteY48" fmla="*/ 6722012 h 12853058"/>
              <a:gd name="connsiteX0" fmla="*/ 3657624 w 9044680"/>
              <a:gd name="connsiteY0" fmla="*/ 6722012 h 12853058"/>
              <a:gd name="connsiteX1" fmla="*/ 2860349 w 9044680"/>
              <a:gd name="connsiteY1" fmla="*/ 7636357 h 12853058"/>
              <a:gd name="connsiteX2" fmla="*/ 2524658 w 9044680"/>
              <a:gd name="connsiteY2" fmla="*/ 8105936 h 12853058"/>
              <a:gd name="connsiteX3" fmla="*/ 2145927 w 9044680"/>
              <a:gd name="connsiteY3" fmla="*/ 8493023 h 12853058"/>
              <a:gd name="connsiteX4" fmla="*/ 1670851 w 9044680"/>
              <a:gd name="connsiteY4" fmla="*/ 9136267 h 12853058"/>
              <a:gd name="connsiteX5" fmla="*/ 488103 w 9044680"/>
              <a:gd name="connsiteY5" fmla="*/ 7244362 h 12853058"/>
              <a:gd name="connsiteX6" fmla="*/ 5858 w 9044680"/>
              <a:gd name="connsiteY6" fmla="*/ 8496199 h 12853058"/>
              <a:gd name="connsiteX7" fmla="*/ 373806 w 9044680"/>
              <a:gd name="connsiteY7" fmla="*/ 8984834 h 12853058"/>
              <a:gd name="connsiteX8" fmla="*/ 577003 w 9044680"/>
              <a:gd name="connsiteY8" fmla="*/ 9670860 h 12853058"/>
              <a:gd name="connsiteX9" fmla="*/ 82020 w 9044680"/>
              <a:gd name="connsiteY9" fmla="*/ 10801940 h 12853058"/>
              <a:gd name="connsiteX10" fmla="*/ 81705 w 9044680"/>
              <a:gd name="connsiteY10" fmla="*/ 11525670 h 12853058"/>
              <a:gd name="connsiteX11" fmla="*/ 856401 w 9044680"/>
              <a:gd name="connsiteY11" fmla="*/ 12669046 h 12853058"/>
              <a:gd name="connsiteX12" fmla="*/ 1910495 w 9044680"/>
              <a:gd name="connsiteY12" fmla="*/ 12783383 h 12853058"/>
              <a:gd name="connsiteX13" fmla="*/ 1923195 w 9044680"/>
              <a:gd name="connsiteY13" fmla="*/ 11512965 h 12853058"/>
              <a:gd name="connsiteX14" fmla="*/ 1986695 w 9044680"/>
              <a:gd name="connsiteY14" fmla="*/ 10725306 h 12853058"/>
              <a:gd name="connsiteX15" fmla="*/ 2425241 w 9044680"/>
              <a:gd name="connsiteY15" fmla="*/ 10338104 h 12853058"/>
              <a:gd name="connsiteX16" fmla="*/ 2501450 w 9044680"/>
              <a:gd name="connsiteY16" fmla="*/ 10985938 h 12853058"/>
              <a:gd name="connsiteX17" fmla="*/ 2750367 w 9044680"/>
              <a:gd name="connsiteY17" fmla="*/ 11013994 h 12853058"/>
              <a:gd name="connsiteX18" fmla="*/ 2912302 w 9044680"/>
              <a:gd name="connsiteY18" fmla="*/ 11201391 h 12853058"/>
              <a:gd name="connsiteX19" fmla="*/ 2942754 w 9044680"/>
              <a:gd name="connsiteY19" fmla="*/ 11528972 h 12853058"/>
              <a:gd name="connsiteX20" fmla="*/ 3247591 w 9044680"/>
              <a:gd name="connsiteY20" fmla="*/ 11633770 h 12853058"/>
              <a:gd name="connsiteX21" fmla="*/ 3457167 w 9044680"/>
              <a:gd name="connsiteY21" fmla="*/ 12557885 h 12853058"/>
              <a:gd name="connsiteX22" fmla="*/ 4295469 w 9044680"/>
              <a:gd name="connsiteY22" fmla="*/ 12243496 h 12853058"/>
              <a:gd name="connsiteX23" fmla="*/ 4057314 w 9044680"/>
              <a:gd name="connsiteY23" fmla="*/ 11157424 h 12853058"/>
              <a:gd name="connsiteX24" fmla="*/ 4152576 w 9044680"/>
              <a:gd name="connsiteY24" fmla="*/ 10614385 h 12853058"/>
              <a:gd name="connsiteX25" fmla="*/ 4657463 w 9044680"/>
              <a:gd name="connsiteY25" fmla="*/ 10147562 h 12853058"/>
              <a:gd name="connsiteX26" fmla="*/ 4947623 w 9044680"/>
              <a:gd name="connsiteY26" fmla="*/ 10029620 h 12853058"/>
              <a:gd name="connsiteX27" fmla="*/ 4531604 w 9044680"/>
              <a:gd name="connsiteY27" fmla="*/ 9610457 h 12853058"/>
              <a:gd name="connsiteX28" fmla="*/ 4734766 w 9044680"/>
              <a:gd name="connsiteY28" fmla="*/ 9013440 h 12853058"/>
              <a:gd name="connsiteX29" fmla="*/ 5376156 w 9044680"/>
              <a:gd name="connsiteY29" fmla="*/ 8629215 h 12853058"/>
              <a:gd name="connsiteX30" fmla="*/ 5322142 w 9044680"/>
              <a:gd name="connsiteY30" fmla="*/ 8276786 h 12853058"/>
              <a:gd name="connsiteX31" fmla="*/ 5779386 w 9044680"/>
              <a:gd name="connsiteY31" fmla="*/ 8200600 h 12853058"/>
              <a:gd name="connsiteX32" fmla="*/ 6255624 w 9044680"/>
              <a:gd name="connsiteY32" fmla="*/ 7781433 h 12853058"/>
              <a:gd name="connsiteX33" fmla="*/ 6588984 w 9044680"/>
              <a:gd name="connsiteY33" fmla="*/ 7524168 h 12853058"/>
              <a:gd name="connsiteX34" fmla="*/ 7322452 w 9044680"/>
              <a:gd name="connsiteY34" fmla="*/ 7581276 h 12853058"/>
              <a:gd name="connsiteX35" fmla="*/ 8827535 w 9044680"/>
              <a:gd name="connsiteY35" fmla="*/ 5980747 h 12853058"/>
              <a:gd name="connsiteX36" fmla="*/ 9044680 w 9044680"/>
              <a:gd name="connsiteY36" fmla="*/ 5927327 h 12853058"/>
              <a:gd name="connsiteX37" fmla="*/ 8251445 w 9044680"/>
              <a:gd name="connsiteY37" fmla="*/ 5692754 h 12853058"/>
              <a:gd name="connsiteX38" fmla="*/ 7657013 w 9044680"/>
              <a:gd name="connsiteY38" fmla="*/ 4900110 h 12853058"/>
              <a:gd name="connsiteX39" fmla="*/ 7260725 w 9044680"/>
              <a:gd name="connsiteY39" fmla="*/ 3756874 h 12853058"/>
              <a:gd name="connsiteX40" fmla="*/ 6894920 w 9044680"/>
              <a:gd name="connsiteY40" fmla="*/ 3238607 h 12853058"/>
              <a:gd name="connsiteX41" fmla="*/ 7010424 w 9044680"/>
              <a:gd name="connsiteY41" fmla="*/ 2632059 h 12853058"/>
              <a:gd name="connsiteX42" fmla="*/ 7304801 w 9044680"/>
              <a:gd name="connsiteY42" fmla="*/ -1 h 12853058"/>
              <a:gd name="connsiteX43" fmla="*/ 6559466 w 9044680"/>
              <a:gd name="connsiteY43" fmla="*/ 644069 h 12853058"/>
              <a:gd name="connsiteX44" fmla="*/ 6111253 w 9044680"/>
              <a:gd name="connsiteY44" fmla="*/ 1358283 h 12853058"/>
              <a:gd name="connsiteX45" fmla="*/ 6119758 w 9044680"/>
              <a:gd name="connsiteY45" fmla="*/ 3182746 h 12853058"/>
              <a:gd name="connsiteX46" fmla="*/ 4470420 w 9044680"/>
              <a:gd name="connsiteY46" fmla="*/ 4951279 h 12853058"/>
              <a:gd name="connsiteX47" fmla="*/ 3464245 w 9044680"/>
              <a:gd name="connsiteY47" fmla="*/ 6055945 h 12853058"/>
              <a:gd name="connsiteX48" fmla="*/ 3657624 w 9044680"/>
              <a:gd name="connsiteY48" fmla="*/ 6722012 h 12853058"/>
              <a:gd name="connsiteX0" fmla="*/ 3651783 w 9038839"/>
              <a:gd name="connsiteY0" fmla="*/ 6722012 h 12853058"/>
              <a:gd name="connsiteX1" fmla="*/ 2854508 w 9038839"/>
              <a:gd name="connsiteY1" fmla="*/ 7636357 h 12853058"/>
              <a:gd name="connsiteX2" fmla="*/ 2518817 w 9038839"/>
              <a:gd name="connsiteY2" fmla="*/ 8105936 h 12853058"/>
              <a:gd name="connsiteX3" fmla="*/ 2140086 w 9038839"/>
              <a:gd name="connsiteY3" fmla="*/ 8493023 h 12853058"/>
              <a:gd name="connsiteX4" fmla="*/ 1665010 w 9038839"/>
              <a:gd name="connsiteY4" fmla="*/ 9136267 h 12853058"/>
              <a:gd name="connsiteX5" fmla="*/ 383196 w 9038839"/>
              <a:gd name="connsiteY5" fmla="*/ 8343101 h 12853058"/>
              <a:gd name="connsiteX6" fmla="*/ 17 w 9038839"/>
              <a:gd name="connsiteY6" fmla="*/ 8496199 h 12853058"/>
              <a:gd name="connsiteX7" fmla="*/ 367965 w 9038839"/>
              <a:gd name="connsiteY7" fmla="*/ 8984834 h 12853058"/>
              <a:gd name="connsiteX8" fmla="*/ 571162 w 9038839"/>
              <a:gd name="connsiteY8" fmla="*/ 9670860 h 12853058"/>
              <a:gd name="connsiteX9" fmla="*/ 76179 w 9038839"/>
              <a:gd name="connsiteY9" fmla="*/ 10801940 h 12853058"/>
              <a:gd name="connsiteX10" fmla="*/ 75864 w 9038839"/>
              <a:gd name="connsiteY10" fmla="*/ 11525670 h 12853058"/>
              <a:gd name="connsiteX11" fmla="*/ 850560 w 9038839"/>
              <a:gd name="connsiteY11" fmla="*/ 12669046 h 12853058"/>
              <a:gd name="connsiteX12" fmla="*/ 1904654 w 9038839"/>
              <a:gd name="connsiteY12" fmla="*/ 12783383 h 12853058"/>
              <a:gd name="connsiteX13" fmla="*/ 1917354 w 9038839"/>
              <a:gd name="connsiteY13" fmla="*/ 11512965 h 12853058"/>
              <a:gd name="connsiteX14" fmla="*/ 1980854 w 9038839"/>
              <a:gd name="connsiteY14" fmla="*/ 10725306 h 12853058"/>
              <a:gd name="connsiteX15" fmla="*/ 2419400 w 9038839"/>
              <a:gd name="connsiteY15" fmla="*/ 10338104 h 12853058"/>
              <a:gd name="connsiteX16" fmla="*/ 2495609 w 9038839"/>
              <a:gd name="connsiteY16" fmla="*/ 10985938 h 12853058"/>
              <a:gd name="connsiteX17" fmla="*/ 2744526 w 9038839"/>
              <a:gd name="connsiteY17" fmla="*/ 11013994 h 12853058"/>
              <a:gd name="connsiteX18" fmla="*/ 2906461 w 9038839"/>
              <a:gd name="connsiteY18" fmla="*/ 11201391 h 12853058"/>
              <a:gd name="connsiteX19" fmla="*/ 2936913 w 9038839"/>
              <a:gd name="connsiteY19" fmla="*/ 11528972 h 12853058"/>
              <a:gd name="connsiteX20" fmla="*/ 3241750 w 9038839"/>
              <a:gd name="connsiteY20" fmla="*/ 11633770 h 12853058"/>
              <a:gd name="connsiteX21" fmla="*/ 3451326 w 9038839"/>
              <a:gd name="connsiteY21" fmla="*/ 12557885 h 12853058"/>
              <a:gd name="connsiteX22" fmla="*/ 4289628 w 9038839"/>
              <a:gd name="connsiteY22" fmla="*/ 12243496 h 12853058"/>
              <a:gd name="connsiteX23" fmla="*/ 4051473 w 9038839"/>
              <a:gd name="connsiteY23" fmla="*/ 11157424 h 12853058"/>
              <a:gd name="connsiteX24" fmla="*/ 4146735 w 9038839"/>
              <a:gd name="connsiteY24" fmla="*/ 10614385 h 12853058"/>
              <a:gd name="connsiteX25" fmla="*/ 4651622 w 9038839"/>
              <a:gd name="connsiteY25" fmla="*/ 10147562 h 12853058"/>
              <a:gd name="connsiteX26" fmla="*/ 4941782 w 9038839"/>
              <a:gd name="connsiteY26" fmla="*/ 10029620 h 12853058"/>
              <a:gd name="connsiteX27" fmla="*/ 4525763 w 9038839"/>
              <a:gd name="connsiteY27" fmla="*/ 9610457 h 12853058"/>
              <a:gd name="connsiteX28" fmla="*/ 4728925 w 9038839"/>
              <a:gd name="connsiteY28" fmla="*/ 9013440 h 12853058"/>
              <a:gd name="connsiteX29" fmla="*/ 5370315 w 9038839"/>
              <a:gd name="connsiteY29" fmla="*/ 8629215 h 12853058"/>
              <a:gd name="connsiteX30" fmla="*/ 5316301 w 9038839"/>
              <a:gd name="connsiteY30" fmla="*/ 8276786 h 12853058"/>
              <a:gd name="connsiteX31" fmla="*/ 5773545 w 9038839"/>
              <a:gd name="connsiteY31" fmla="*/ 8200600 h 12853058"/>
              <a:gd name="connsiteX32" fmla="*/ 6249783 w 9038839"/>
              <a:gd name="connsiteY32" fmla="*/ 7781433 h 12853058"/>
              <a:gd name="connsiteX33" fmla="*/ 6583143 w 9038839"/>
              <a:gd name="connsiteY33" fmla="*/ 7524168 h 12853058"/>
              <a:gd name="connsiteX34" fmla="*/ 7316611 w 9038839"/>
              <a:gd name="connsiteY34" fmla="*/ 7581276 h 12853058"/>
              <a:gd name="connsiteX35" fmla="*/ 8821694 w 9038839"/>
              <a:gd name="connsiteY35" fmla="*/ 5980747 h 12853058"/>
              <a:gd name="connsiteX36" fmla="*/ 9038839 w 9038839"/>
              <a:gd name="connsiteY36" fmla="*/ 5927327 h 12853058"/>
              <a:gd name="connsiteX37" fmla="*/ 8245604 w 9038839"/>
              <a:gd name="connsiteY37" fmla="*/ 5692754 h 12853058"/>
              <a:gd name="connsiteX38" fmla="*/ 7651172 w 9038839"/>
              <a:gd name="connsiteY38" fmla="*/ 4900110 h 12853058"/>
              <a:gd name="connsiteX39" fmla="*/ 7254884 w 9038839"/>
              <a:gd name="connsiteY39" fmla="*/ 3756874 h 12853058"/>
              <a:gd name="connsiteX40" fmla="*/ 6889079 w 9038839"/>
              <a:gd name="connsiteY40" fmla="*/ 3238607 h 12853058"/>
              <a:gd name="connsiteX41" fmla="*/ 7004583 w 9038839"/>
              <a:gd name="connsiteY41" fmla="*/ 2632059 h 12853058"/>
              <a:gd name="connsiteX42" fmla="*/ 7298960 w 9038839"/>
              <a:gd name="connsiteY42" fmla="*/ -1 h 12853058"/>
              <a:gd name="connsiteX43" fmla="*/ 6553625 w 9038839"/>
              <a:gd name="connsiteY43" fmla="*/ 644069 h 12853058"/>
              <a:gd name="connsiteX44" fmla="*/ 6105412 w 9038839"/>
              <a:gd name="connsiteY44" fmla="*/ 1358283 h 12853058"/>
              <a:gd name="connsiteX45" fmla="*/ 6113917 w 9038839"/>
              <a:gd name="connsiteY45" fmla="*/ 3182746 h 12853058"/>
              <a:gd name="connsiteX46" fmla="*/ 4464579 w 9038839"/>
              <a:gd name="connsiteY46" fmla="*/ 4951279 h 12853058"/>
              <a:gd name="connsiteX47" fmla="*/ 3458404 w 9038839"/>
              <a:gd name="connsiteY47" fmla="*/ 6055945 h 12853058"/>
              <a:gd name="connsiteX48" fmla="*/ 3651783 w 9038839"/>
              <a:gd name="connsiteY48" fmla="*/ 6722012 h 12853058"/>
              <a:gd name="connsiteX0" fmla="*/ 3627113 w 9014169"/>
              <a:gd name="connsiteY0" fmla="*/ 6722012 h 12853058"/>
              <a:gd name="connsiteX1" fmla="*/ 2829838 w 9014169"/>
              <a:gd name="connsiteY1" fmla="*/ 7636357 h 12853058"/>
              <a:gd name="connsiteX2" fmla="*/ 2494147 w 9014169"/>
              <a:gd name="connsiteY2" fmla="*/ 8105936 h 12853058"/>
              <a:gd name="connsiteX3" fmla="*/ 2115416 w 9014169"/>
              <a:gd name="connsiteY3" fmla="*/ 8493023 h 12853058"/>
              <a:gd name="connsiteX4" fmla="*/ 1640340 w 9014169"/>
              <a:gd name="connsiteY4" fmla="*/ 9136267 h 12853058"/>
              <a:gd name="connsiteX5" fmla="*/ 358526 w 9014169"/>
              <a:gd name="connsiteY5" fmla="*/ 8343101 h 12853058"/>
              <a:gd name="connsiteX6" fmla="*/ 12077 w 9014169"/>
              <a:gd name="connsiteY6" fmla="*/ 8254944 h 12853058"/>
              <a:gd name="connsiteX7" fmla="*/ 343295 w 9014169"/>
              <a:gd name="connsiteY7" fmla="*/ 8984834 h 12853058"/>
              <a:gd name="connsiteX8" fmla="*/ 546492 w 9014169"/>
              <a:gd name="connsiteY8" fmla="*/ 9670860 h 12853058"/>
              <a:gd name="connsiteX9" fmla="*/ 51509 w 9014169"/>
              <a:gd name="connsiteY9" fmla="*/ 10801940 h 12853058"/>
              <a:gd name="connsiteX10" fmla="*/ 51194 w 9014169"/>
              <a:gd name="connsiteY10" fmla="*/ 11525670 h 12853058"/>
              <a:gd name="connsiteX11" fmla="*/ 825890 w 9014169"/>
              <a:gd name="connsiteY11" fmla="*/ 12669046 h 12853058"/>
              <a:gd name="connsiteX12" fmla="*/ 1879984 w 9014169"/>
              <a:gd name="connsiteY12" fmla="*/ 12783383 h 12853058"/>
              <a:gd name="connsiteX13" fmla="*/ 1892684 w 9014169"/>
              <a:gd name="connsiteY13" fmla="*/ 11512965 h 12853058"/>
              <a:gd name="connsiteX14" fmla="*/ 1956184 w 9014169"/>
              <a:gd name="connsiteY14" fmla="*/ 10725306 h 12853058"/>
              <a:gd name="connsiteX15" fmla="*/ 2394730 w 9014169"/>
              <a:gd name="connsiteY15" fmla="*/ 10338104 h 12853058"/>
              <a:gd name="connsiteX16" fmla="*/ 2470939 w 9014169"/>
              <a:gd name="connsiteY16" fmla="*/ 10985938 h 12853058"/>
              <a:gd name="connsiteX17" fmla="*/ 2719856 w 9014169"/>
              <a:gd name="connsiteY17" fmla="*/ 11013994 h 12853058"/>
              <a:gd name="connsiteX18" fmla="*/ 2881791 w 9014169"/>
              <a:gd name="connsiteY18" fmla="*/ 11201391 h 12853058"/>
              <a:gd name="connsiteX19" fmla="*/ 2912243 w 9014169"/>
              <a:gd name="connsiteY19" fmla="*/ 11528972 h 12853058"/>
              <a:gd name="connsiteX20" fmla="*/ 3217080 w 9014169"/>
              <a:gd name="connsiteY20" fmla="*/ 11633770 h 12853058"/>
              <a:gd name="connsiteX21" fmla="*/ 3426656 w 9014169"/>
              <a:gd name="connsiteY21" fmla="*/ 12557885 h 12853058"/>
              <a:gd name="connsiteX22" fmla="*/ 4264958 w 9014169"/>
              <a:gd name="connsiteY22" fmla="*/ 12243496 h 12853058"/>
              <a:gd name="connsiteX23" fmla="*/ 4026803 w 9014169"/>
              <a:gd name="connsiteY23" fmla="*/ 11157424 h 12853058"/>
              <a:gd name="connsiteX24" fmla="*/ 4122065 w 9014169"/>
              <a:gd name="connsiteY24" fmla="*/ 10614385 h 12853058"/>
              <a:gd name="connsiteX25" fmla="*/ 4626952 w 9014169"/>
              <a:gd name="connsiteY25" fmla="*/ 10147562 h 12853058"/>
              <a:gd name="connsiteX26" fmla="*/ 4917112 w 9014169"/>
              <a:gd name="connsiteY26" fmla="*/ 10029620 h 12853058"/>
              <a:gd name="connsiteX27" fmla="*/ 4501093 w 9014169"/>
              <a:gd name="connsiteY27" fmla="*/ 9610457 h 12853058"/>
              <a:gd name="connsiteX28" fmla="*/ 4704255 w 9014169"/>
              <a:gd name="connsiteY28" fmla="*/ 9013440 h 12853058"/>
              <a:gd name="connsiteX29" fmla="*/ 5345645 w 9014169"/>
              <a:gd name="connsiteY29" fmla="*/ 8629215 h 12853058"/>
              <a:gd name="connsiteX30" fmla="*/ 5291631 w 9014169"/>
              <a:gd name="connsiteY30" fmla="*/ 8276786 h 12853058"/>
              <a:gd name="connsiteX31" fmla="*/ 5748875 w 9014169"/>
              <a:gd name="connsiteY31" fmla="*/ 8200600 h 12853058"/>
              <a:gd name="connsiteX32" fmla="*/ 6225113 w 9014169"/>
              <a:gd name="connsiteY32" fmla="*/ 7781433 h 12853058"/>
              <a:gd name="connsiteX33" fmla="*/ 6558473 w 9014169"/>
              <a:gd name="connsiteY33" fmla="*/ 7524168 h 12853058"/>
              <a:gd name="connsiteX34" fmla="*/ 7291941 w 9014169"/>
              <a:gd name="connsiteY34" fmla="*/ 7581276 h 12853058"/>
              <a:gd name="connsiteX35" fmla="*/ 8797024 w 9014169"/>
              <a:gd name="connsiteY35" fmla="*/ 5980747 h 12853058"/>
              <a:gd name="connsiteX36" fmla="*/ 9014169 w 9014169"/>
              <a:gd name="connsiteY36" fmla="*/ 5927327 h 12853058"/>
              <a:gd name="connsiteX37" fmla="*/ 8220934 w 9014169"/>
              <a:gd name="connsiteY37" fmla="*/ 5692754 h 12853058"/>
              <a:gd name="connsiteX38" fmla="*/ 7626502 w 9014169"/>
              <a:gd name="connsiteY38" fmla="*/ 4900110 h 12853058"/>
              <a:gd name="connsiteX39" fmla="*/ 7230214 w 9014169"/>
              <a:gd name="connsiteY39" fmla="*/ 3756874 h 12853058"/>
              <a:gd name="connsiteX40" fmla="*/ 6864409 w 9014169"/>
              <a:gd name="connsiteY40" fmla="*/ 3238607 h 12853058"/>
              <a:gd name="connsiteX41" fmla="*/ 6979913 w 9014169"/>
              <a:gd name="connsiteY41" fmla="*/ 2632059 h 12853058"/>
              <a:gd name="connsiteX42" fmla="*/ 7274290 w 9014169"/>
              <a:gd name="connsiteY42" fmla="*/ -1 h 12853058"/>
              <a:gd name="connsiteX43" fmla="*/ 6528955 w 9014169"/>
              <a:gd name="connsiteY43" fmla="*/ 644069 h 12853058"/>
              <a:gd name="connsiteX44" fmla="*/ 6080742 w 9014169"/>
              <a:gd name="connsiteY44" fmla="*/ 1358283 h 12853058"/>
              <a:gd name="connsiteX45" fmla="*/ 6089247 w 9014169"/>
              <a:gd name="connsiteY45" fmla="*/ 3182746 h 12853058"/>
              <a:gd name="connsiteX46" fmla="*/ 4439909 w 9014169"/>
              <a:gd name="connsiteY46" fmla="*/ 4951279 h 12853058"/>
              <a:gd name="connsiteX47" fmla="*/ 3433734 w 9014169"/>
              <a:gd name="connsiteY47" fmla="*/ 6055945 h 12853058"/>
              <a:gd name="connsiteX48" fmla="*/ 3627113 w 9014169"/>
              <a:gd name="connsiteY48" fmla="*/ 6722012 h 12853058"/>
              <a:gd name="connsiteX0" fmla="*/ 4561226 w 9948282"/>
              <a:gd name="connsiteY0" fmla="*/ 6722012 h 12853058"/>
              <a:gd name="connsiteX1" fmla="*/ 3763951 w 9948282"/>
              <a:gd name="connsiteY1" fmla="*/ 7636357 h 12853058"/>
              <a:gd name="connsiteX2" fmla="*/ 3428260 w 9948282"/>
              <a:gd name="connsiteY2" fmla="*/ 8105936 h 12853058"/>
              <a:gd name="connsiteX3" fmla="*/ 3049529 w 9948282"/>
              <a:gd name="connsiteY3" fmla="*/ 8493023 h 12853058"/>
              <a:gd name="connsiteX4" fmla="*/ 2574453 w 9948282"/>
              <a:gd name="connsiteY4" fmla="*/ 9136267 h 12853058"/>
              <a:gd name="connsiteX5" fmla="*/ 1292639 w 9948282"/>
              <a:gd name="connsiteY5" fmla="*/ 8343101 h 12853058"/>
              <a:gd name="connsiteX6" fmla="*/ 946190 w 9948282"/>
              <a:gd name="connsiteY6" fmla="*/ 8254944 h 12853058"/>
              <a:gd name="connsiteX7" fmla="*/ 6778 w 9948282"/>
              <a:gd name="connsiteY7" fmla="*/ 8383831 h 12853058"/>
              <a:gd name="connsiteX8" fmla="*/ 1480605 w 9948282"/>
              <a:gd name="connsiteY8" fmla="*/ 9670860 h 12853058"/>
              <a:gd name="connsiteX9" fmla="*/ 985622 w 9948282"/>
              <a:gd name="connsiteY9" fmla="*/ 10801940 h 12853058"/>
              <a:gd name="connsiteX10" fmla="*/ 985307 w 9948282"/>
              <a:gd name="connsiteY10" fmla="*/ 11525670 h 12853058"/>
              <a:gd name="connsiteX11" fmla="*/ 1760003 w 9948282"/>
              <a:gd name="connsiteY11" fmla="*/ 12669046 h 12853058"/>
              <a:gd name="connsiteX12" fmla="*/ 2814097 w 9948282"/>
              <a:gd name="connsiteY12" fmla="*/ 12783383 h 12853058"/>
              <a:gd name="connsiteX13" fmla="*/ 2826797 w 9948282"/>
              <a:gd name="connsiteY13" fmla="*/ 11512965 h 12853058"/>
              <a:gd name="connsiteX14" fmla="*/ 2890297 w 9948282"/>
              <a:gd name="connsiteY14" fmla="*/ 10725306 h 12853058"/>
              <a:gd name="connsiteX15" fmla="*/ 3328843 w 9948282"/>
              <a:gd name="connsiteY15" fmla="*/ 10338104 h 12853058"/>
              <a:gd name="connsiteX16" fmla="*/ 3405052 w 9948282"/>
              <a:gd name="connsiteY16" fmla="*/ 10985938 h 12853058"/>
              <a:gd name="connsiteX17" fmla="*/ 3653969 w 9948282"/>
              <a:gd name="connsiteY17" fmla="*/ 11013994 h 12853058"/>
              <a:gd name="connsiteX18" fmla="*/ 3815904 w 9948282"/>
              <a:gd name="connsiteY18" fmla="*/ 11201391 h 12853058"/>
              <a:gd name="connsiteX19" fmla="*/ 3846356 w 9948282"/>
              <a:gd name="connsiteY19" fmla="*/ 11528972 h 12853058"/>
              <a:gd name="connsiteX20" fmla="*/ 4151193 w 9948282"/>
              <a:gd name="connsiteY20" fmla="*/ 11633770 h 12853058"/>
              <a:gd name="connsiteX21" fmla="*/ 4360769 w 9948282"/>
              <a:gd name="connsiteY21" fmla="*/ 12557885 h 12853058"/>
              <a:gd name="connsiteX22" fmla="*/ 5199071 w 9948282"/>
              <a:gd name="connsiteY22" fmla="*/ 12243496 h 12853058"/>
              <a:gd name="connsiteX23" fmla="*/ 4960916 w 9948282"/>
              <a:gd name="connsiteY23" fmla="*/ 11157424 h 12853058"/>
              <a:gd name="connsiteX24" fmla="*/ 5056178 w 9948282"/>
              <a:gd name="connsiteY24" fmla="*/ 10614385 h 12853058"/>
              <a:gd name="connsiteX25" fmla="*/ 5561065 w 9948282"/>
              <a:gd name="connsiteY25" fmla="*/ 10147562 h 12853058"/>
              <a:gd name="connsiteX26" fmla="*/ 5851225 w 9948282"/>
              <a:gd name="connsiteY26" fmla="*/ 10029620 h 12853058"/>
              <a:gd name="connsiteX27" fmla="*/ 5435206 w 9948282"/>
              <a:gd name="connsiteY27" fmla="*/ 9610457 h 12853058"/>
              <a:gd name="connsiteX28" fmla="*/ 5638368 w 9948282"/>
              <a:gd name="connsiteY28" fmla="*/ 9013440 h 12853058"/>
              <a:gd name="connsiteX29" fmla="*/ 6279758 w 9948282"/>
              <a:gd name="connsiteY29" fmla="*/ 8629215 h 12853058"/>
              <a:gd name="connsiteX30" fmla="*/ 6225744 w 9948282"/>
              <a:gd name="connsiteY30" fmla="*/ 8276786 h 12853058"/>
              <a:gd name="connsiteX31" fmla="*/ 6682988 w 9948282"/>
              <a:gd name="connsiteY31" fmla="*/ 8200600 h 12853058"/>
              <a:gd name="connsiteX32" fmla="*/ 7159226 w 9948282"/>
              <a:gd name="connsiteY32" fmla="*/ 7781433 h 12853058"/>
              <a:gd name="connsiteX33" fmla="*/ 7492586 w 9948282"/>
              <a:gd name="connsiteY33" fmla="*/ 7524168 h 12853058"/>
              <a:gd name="connsiteX34" fmla="*/ 8226054 w 9948282"/>
              <a:gd name="connsiteY34" fmla="*/ 7581276 h 12853058"/>
              <a:gd name="connsiteX35" fmla="*/ 9731137 w 9948282"/>
              <a:gd name="connsiteY35" fmla="*/ 5980747 h 12853058"/>
              <a:gd name="connsiteX36" fmla="*/ 9948282 w 9948282"/>
              <a:gd name="connsiteY36" fmla="*/ 5927327 h 12853058"/>
              <a:gd name="connsiteX37" fmla="*/ 9155047 w 9948282"/>
              <a:gd name="connsiteY37" fmla="*/ 5692754 h 12853058"/>
              <a:gd name="connsiteX38" fmla="*/ 8560615 w 9948282"/>
              <a:gd name="connsiteY38" fmla="*/ 4900110 h 12853058"/>
              <a:gd name="connsiteX39" fmla="*/ 8164327 w 9948282"/>
              <a:gd name="connsiteY39" fmla="*/ 3756874 h 12853058"/>
              <a:gd name="connsiteX40" fmla="*/ 7798522 w 9948282"/>
              <a:gd name="connsiteY40" fmla="*/ 3238607 h 12853058"/>
              <a:gd name="connsiteX41" fmla="*/ 7914026 w 9948282"/>
              <a:gd name="connsiteY41" fmla="*/ 2632059 h 12853058"/>
              <a:gd name="connsiteX42" fmla="*/ 8208403 w 9948282"/>
              <a:gd name="connsiteY42" fmla="*/ -1 h 12853058"/>
              <a:gd name="connsiteX43" fmla="*/ 7463068 w 9948282"/>
              <a:gd name="connsiteY43" fmla="*/ 644069 h 12853058"/>
              <a:gd name="connsiteX44" fmla="*/ 7014855 w 9948282"/>
              <a:gd name="connsiteY44" fmla="*/ 1358283 h 12853058"/>
              <a:gd name="connsiteX45" fmla="*/ 7023360 w 9948282"/>
              <a:gd name="connsiteY45" fmla="*/ 3182746 h 12853058"/>
              <a:gd name="connsiteX46" fmla="*/ 5374022 w 9948282"/>
              <a:gd name="connsiteY46" fmla="*/ 4951279 h 12853058"/>
              <a:gd name="connsiteX47" fmla="*/ 4367847 w 9948282"/>
              <a:gd name="connsiteY47" fmla="*/ 6055945 h 12853058"/>
              <a:gd name="connsiteX48" fmla="*/ 4561226 w 9948282"/>
              <a:gd name="connsiteY48" fmla="*/ 6722012 h 12853058"/>
              <a:gd name="connsiteX0" fmla="*/ 5118501 w 10505557"/>
              <a:gd name="connsiteY0" fmla="*/ 6722012 h 12853058"/>
              <a:gd name="connsiteX1" fmla="*/ 4321226 w 10505557"/>
              <a:gd name="connsiteY1" fmla="*/ 7636357 h 12853058"/>
              <a:gd name="connsiteX2" fmla="*/ 3985535 w 10505557"/>
              <a:gd name="connsiteY2" fmla="*/ 8105936 h 12853058"/>
              <a:gd name="connsiteX3" fmla="*/ 3606804 w 10505557"/>
              <a:gd name="connsiteY3" fmla="*/ 8493023 h 12853058"/>
              <a:gd name="connsiteX4" fmla="*/ 3131728 w 10505557"/>
              <a:gd name="connsiteY4" fmla="*/ 9136267 h 12853058"/>
              <a:gd name="connsiteX5" fmla="*/ 1849914 w 10505557"/>
              <a:gd name="connsiteY5" fmla="*/ 8343101 h 12853058"/>
              <a:gd name="connsiteX6" fmla="*/ 1503465 w 10505557"/>
              <a:gd name="connsiteY6" fmla="*/ 8254944 h 12853058"/>
              <a:gd name="connsiteX7" fmla="*/ 564053 w 10505557"/>
              <a:gd name="connsiteY7" fmla="*/ 8383831 h 12853058"/>
              <a:gd name="connsiteX8" fmla="*/ 34946 w 10505557"/>
              <a:gd name="connsiteY8" fmla="*/ 9096754 h 12853058"/>
              <a:gd name="connsiteX9" fmla="*/ 1542897 w 10505557"/>
              <a:gd name="connsiteY9" fmla="*/ 10801940 h 12853058"/>
              <a:gd name="connsiteX10" fmla="*/ 1542582 w 10505557"/>
              <a:gd name="connsiteY10" fmla="*/ 11525670 h 12853058"/>
              <a:gd name="connsiteX11" fmla="*/ 2317278 w 10505557"/>
              <a:gd name="connsiteY11" fmla="*/ 12669046 h 12853058"/>
              <a:gd name="connsiteX12" fmla="*/ 3371372 w 10505557"/>
              <a:gd name="connsiteY12" fmla="*/ 12783383 h 12853058"/>
              <a:gd name="connsiteX13" fmla="*/ 3384072 w 10505557"/>
              <a:gd name="connsiteY13" fmla="*/ 11512965 h 12853058"/>
              <a:gd name="connsiteX14" fmla="*/ 3447572 w 10505557"/>
              <a:gd name="connsiteY14" fmla="*/ 10725306 h 12853058"/>
              <a:gd name="connsiteX15" fmla="*/ 3886118 w 10505557"/>
              <a:gd name="connsiteY15" fmla="*/ 10338104 h 12853058"/>
              <a:gd name="connsiteX16" fmla="*/ 3962327 w 10505557"/>
              <a:gd name="connsiteY16" fmla="*/ 10985938 h 12853058"/>
              <a:gd name="connsiteX17" fmla="*/ 4211244 w 10505557"/>
              <a:gd name="connsiteY17" fmla="*/ 11013994 h 12853058"/>
              <a:gd name="connsiteX18" fmla="*/ 4373179 w 10505557"/>
              <a:gd name="connsiteY18" fmla="*/ 11201391 h 12853058"/>
              <a:gd name="connsiteX19" fmla="*/ 4403631 w 10505557"/>
              <a:gd name="connsiteY19" fmla="*/ 11528972 h 12853058"/>
              <a:gd name="connsiteX20" fmla="*/ 4708468 w 10505557"/>
              <a:gd name="connsiteY20" fmla="*/ 11633770 h 12853058"/>
              <a:gd name="connsiteX21" fmla="*/ 4918044 w 10505557"/>
              <a:gd name="connsiteY21" fmla="*/ 12557885 h 12853058"/>
              <a:gd name="connsiteX22" fmla="*/ 5756346 w 10505557"/>
              <a:gd name="connsiteY22" fmla="*/ 12243496 h 12853058"/>
              <a:gd name="connsiteX23" fmla="*/ 5518191 w 10505557"/>
              <a:gd name="connsiteY23" fmla="*/ 11157424 h 12853058"/>
              <a:gd name="connsiteX24" fmla="*/ 5613453 w 10505557"/>
              <a:gd name="connsiteY24" fmla="*/ 10614385 h 12853058"/>
              <a:gd name="connsiteX25" fmla="*/ 6118340 w 10505557"/>
              <a:gd name="connsiteY25" fmla="*/ 10147562 h 12853058"/>
              <a:gd name="connsiteX26" fmla="*/ 6408500 w 10505557"/>
              <a:gd name="connsiteY26" fmla="*/ 10029620 h 12853058"/>
              <a:gd name="connsiteX27" fmla="*/ 5992481 w 10505557"/>
              <a:gd name="connsiteY27" fmla="*/ 9610457 h 12853058"/>
              <a:gd name="connsiteX28" fmla="*/ 6195643 w 10505557"/>
              <a:gd name="connsiteY28" fmla="*/ 9013440 h 12853058"/>
              <a:gd name="connsiteX29" fmla="*/ 6837033 w 10505557"/>
              <a:gd name="connsiteY29" fmla="*/ 8629215 h 12853058"/>
              <a:gd name="connsiteX30" fmla="*/ 6783019 w 10505557"/>
              <a:gd name="connsiteY30" fmla="*/ 8276786 h 12853058"/>
              <a:gd name="connsiteX31" fmla="*/ 7240263 w 10505557"/>
              <a:gd name="connsiteY31" fmla="*/ 8200600 h 12853058"/>
              <a:gd name="connsiteX32" fmla="*/ 7716501 w 10505557"/>
              <a:gd name="connsiteY32" fmla="*/ 7781433 h 12853058"/>
              <a:gd name="connsiteX33" fmla="*/ 8049861 w 10505557"/>
              <a:gd name="connsiteY33" fmla="*/ 7524168 h 12853058"/>
              <a:gd name="connsiteX34" fmla="*/ 8783329 w 10505557"/>
              <a:gd name="connsiteY34" fmla="*/ 7581276 h 12853058"/>
              <a:gd name="connsiteX35" fmla="*/ 10288412 w 10505557"/>
              <a:gd name="connsiteY35" fmla="*/ 5980747 h 12853058"/>
              <a:gd name="connsiteX36" fmla="*/ 10505557 w 10505557"/>
              <a:gd name="connsiteY36" fmla="*/ 5927327 h 12853058"/>
              <a:gd name="connsiteX37" fmla="*/ 9712322 w 10505557"/>
              <a:gd name="connsiteY37" fmla="*/ 5692754 h 12853058"/>
              <a:gd name="connsiteX38" fmla="*/ 9117890 w 10505557"/>
              <a:gd name="connsiteY38" fmla="*/ 4900110 h 12853058"/>
              <a:gd name="connsiteX39" fmla="*/ 8721602 w 10505557"/>
              <a:gd name="connsiteY39" fmla="*/ 3756874 h 12853058"/>
              <a:gd name="connsiteX40" fmla="*/ 8355797 w 10505557"/>
              <a:gd name="connsiteY40" fmla="*/ 3238607 h 12853058"/>
              <a:gd name="connsiteX41" fmla="*/ 8471301 w 10505557"/>
              <a:gd name="connsiteY41" fmla="*/ 2632059 h 12853058"/>
              <a:gd name="connsiteX42" fmla="*/ 8765678 w 10505557"/>
              <a:gd name="connsiteY42" fmla="*/ -1 h 12853058"/>
              <a:gd name="connsiteX43" fmla="*/ 8020343 w 10505557"/>
              <a:gd name="connsiteY43" fmla="*/ 644069 h 12853058"/>
              <a:gd name="connsiteX44" fmla="*/ 7572130 w 10505557"/>
              <a:gd name="connsiteY44" fmla="*/ 1358283 h 12853058"/>
              <a:gd name="connsiteX45" fmla="*/ 7580635 w 10505557"/>
              <a:gd name="connsiteY45" fmla="*/ 3182746 h 12853058"/>
              <a:gd name="connsiteX46" fmla="*/ 5931297 w 10505557"/>
              <a:gd name="connsiteY46" fmla="*/ 4951279 h 12853058"/>
              <a:gd name="connsiteX47" fmla="*/ 4925122 w 10505557"/>
              <a:gd name="connsiteY47" fmla="*/ 6055945 h 12853058"/>
              <a:gd name="connsiteX48" fmla="*/ 5118501 w 10505557"/>
              <a:gd name="connsiteY48" fmla="*/ 6722012 h 12853058"/>
              <a:gd name="connsiteX0" fmla="*/ 5101763 w 10488819"/>
              <a:gd name="connsiteY0" fmla="*/ 6722012 h 12853058"/>
              <a:gd name="connsiteX1" fmla="*/ 4304488 w 10488819"/>
              <a:gd name="connsiteY1" fmla="*/ 7636357 h 12853058"/>
              <a:gd name="connsiteX2" fmla="*/ 3968797 w 10488819"/>
              <a:gd name="connsiteY2" fmla="*/ 8105936 h 12853058"/>
              <a:gd name="connsiteX3" fmla="*/ 3590066 w 10488819"/>
              <a:gd name="connsiteY3" fmla="*/ 8493023 h 12853058"/>
              <a:gd name="connsiteX4" fmla="*/ 3114990 w 10488819"/>
              <a:gd name="connsiteY4" fmla="*/ 9136267 h 12853058"/>
              <a:gd name="connsiteX5" fmla="*/ 1833176 w 10488819"/>
              <a:gd name="connsiteY5" fmla="*/ 8343101 h 12853058"/>
              <a:gd name="connsiteX6" fmla="*/ 1486727 w 10488819"/>
              <a:gd name="connsiteY6" fmla="*/ 8254944 h 12853058"/>
              <a:gd name="connsiteX7" fmla="*/ 547315 w 10488819"/>
              <a:gd name="connsiteY7" fmla="*/ 8383831 h 12853058"/>
              <a:gd name="connsiteX8" fmla="*/ 18208 w 10488819"/>
              <a:gd name="connsiteY8" fmla="*/ 9096754 h 12853058"/>
              <a:gd name="connsiteX9" fmla="*/ 1526159 w 10488819"/>
              <a:gd name="connsiteY9" fmla="*/ 10801940 h 12853058"/>
              <a:gd name="connsiteX10" fmla="*/ 1525844 w 10488819"/>
              <a:gd name="connsiteY10" fmla="*/ 11525670 h 12853058"/>
              <a:gd name="connsiteX11" fmla="*/ 2300540 w 10488819"/>
              <a:gd name="connsiteY11" fmla="*/ 12669046 h 12853058"/>
              <a:gd name="connsiteX12" fmla="*/ 3354634 w 10488819"/>
              <a:gd name="connsiteY12" fmla="*/ 12783383 h 12853058"/>
              <a:gd name="connsiteX13" fmla="*/ 3367334 w 10488819"/>
              <a:gd name="connsiteY13" fmla="*/ 11512965 h 12853058"/>
              <a:gd name="connsiteX14" fmla="*/ 3430834 w 10488819"/>
              <a:gd name="connsiteY14" fmla="*/ 10725306 h 12853058"/>
              <a:gd name="connsiteX15" fmla="*/ 3869380 w 10488819"/>
              <a:gd name="connsiteY15" fmla="*/ 10338104 h 12853058"/>
              <a:gd name="connsiteX16" fmla="*/ 3945589 w 10488819"/>
              <a:gd name="connsiteY16" fmla="*/ 10985938 h 12853058"/>
              <a:gd name="connsiteX17" fmla="*/ 4194506 w 10488819"/>
              <a:gd name="connsiteY17" fmla="*/ 11013994 h 12853058"/>
              <a:gd name="connsiteX18" fmla="*/ 4356441 w 10488819"/>
              <a:gd name="connsiteY18" fmla="*/ 11201391 h 12853058"/>
              <a:gd name="connsiteX19" fmla="*/ 4386893 w 10488819"/>
              <a:gd name="connsiteY19" fmla="*/ 11528972 h 12853058"/>
              <a:gd name="connsiteX20" fmla="*/ 4691730 w 10488819"/>
              <a:gd name="connsiteY20" fmla="*/ 11633770 h 12853058"/>
              <a:gd name="connsiteX21" fmla="*/ 4901306 w 10488819"/>
              <a:gd name="connsiteY21" fmla="*/ 12557885 h 12853058"/>
              <a:gd name="connsiteX22" fmla="*/ 5739608 w 10488819"/>
              <a:gd name="connsiteY22" fmla="*/ 12243496 h 12853058"/>
              <a:gd name="connsiteX23" fmla="*/ 5501453 w 10488819"/>
              <a:gd name="connsiteY23" fmla="*/ 11157424 h 12853058"/>
              <a:gd name="connsiteX24" fmla="*/ 5596715 w 10488819"/>
              <a:gd name="connsiteY24" fmla="*/ 10614385 h 12853058"/>
              <a:gd name="connsiteX25" fmla="*/ 6101602 w 10488819"/>
              <a:gd name="connsiteY25" fmla="*/ 10147562 h 12853058"/>
              <a:gd name="connsiteX26" fmla="*/ 6391762 w 10488819"/>
              <a:gd name="connsiteY26" fmla="*/ 10029620 h 12853058"/>
              <a:gd name="connsiteX27" fmla="*/ 5975743 w 10488819"/>
              <a:gd name="connsiteY27" fmla="*/ 9610457 h 12853058"/>
              <a:gd name="connsiteX28" fmla="*/ 6178905 w 10488819"/>
              <a:gd name="connsiteY28" fmla="*/ 9013440 h 12853058"/>
              <a:gd name="connsiteX29" fmla="*/ 6820295 w 10488819"/>
              <a:gd name="connsiteY29" fmla="*/ 8629215 h 12853058"/>
              <a:gd name="connsiteX30" fmla="*/ 6766281 w 10488819"/>
              <a:gd name="connsiteY30" fmla="*/ 8276786 h 12853058"/>
              <a:gd name="connsiteX31" fmla="*/ 7223525 w 10488819"/>
              <a:gd name="connsiteY31" fmla="*/ 8200600 h 12853058"/>
              <a:gd name="connsiteX32" fmla="*/ 7699763 w 10488819"/>
              <a:gd name="connsiteY32" fmla="*/ 7781433 h 12853058"/>
              <a:gd name="connsiteX33" fmla="*/ 8033123 w 10488819"/>
              <a:gd name="connsiteY33" fmla="*/ 7524168 h 12853058"/>
              <a:gd name="connsiteX34" fmla="*/ 8766591 w 10488819"/>
              <a:gd name="connsiteY34" fmla="*/ 7581276 h 12853058"/>
              <a:gd name="connsiteX35" fmla="*/ 10271674 w 10488819"/>
              <a:gd name="connsiteY35" fmla="*/ 5980747 h 12853058"/>
              <a:gd name="connsiteX36" fmla="*/ 10488819 w 10488819"/>
              <a:gd name="connsiteY36" fmla="*/ 5927327 h 12853058"/>
              <a:gd name="connsiteX37" fmla="*/ 9695584 w 10488819"/>
              <a:gd name="connsiteY37" fmla="*/ 5692754 h 12853058"/>
              <a:gd name="connsiteX38" fmla="*/ 9101152 w 10488819"/>
              <a:gd name="connsiteY38" fmla="*/ 4900110 h 12853058"/>
              <a:gd name="connsiteX39" fmla="*/ 8704864 w 10488819"/>
              <a:gd name="connsiteY39" fmla="*/ 3756874 h 12853058"/>
              <a:gd name="connsiteX40" fmla="*/ 8339059 w 10488819"/>
              <a:gd name="connsiteY40" fmla="*/ 3238607 h 12853058"/>
              <a:gd name="connsiteX41" fmla="*/ 8454563 w 10488819"/>
              <a:gd name="connsiteY41" fmla="*/ 2632059 h 12853058"/>
              <a:gd name="connsiteX42" fmla="*/ 8748940 w 10488819"/>
              <a:gd name="connsiteY42" fmla="*/ -1 h 12853058"/>
              <a:gd name="connsiteX43" fmla="*/ 8003605 w 10488819"/>
              <a:gd name="connsiteY43" fmla="*/ 644069 h 12853058"/>
              <a:gd name="connsiteX44" fmla="*/ 7555392 w 10488819"/>
              <a:gd name="connsiteY44" fmla="*/ 1358283 h 12853058"/>
              <a:gd name="connsiteX45" fmla="*/ 7563897 w 10488819"/>
              <a:gd name="connsiteY45" fmla="*/ 3182746 h 12853058"/>
              <a:gd name="connsiteX46" fmla="*/ 5914559 w 10488819"/>
              <a:gd name="connsiteY46" fmla="*/ 4951279 h 12853058"/>
              <a:gd name="connsiteX47" fmla="*/ 4908384 w 10488819"/>
              <a:gd name="connsiteY47" fmla="*/ 6055945 h 12853058"/>
              <a:gd name="connsiteX48" fmla="*/ 5101763 w 10488819"/>
              <a:gd name="connsiteY48" fmla="*/ 6722012 h 12853058"/>
              <a:gd name="connsiteX0" fmla="*/ 5321251 w 10708307"/>
              <a:gd name="connsiteY0" fmla="*/ 6722012 h 12853058"/>
              <a:gd name="connsiteX1" fmla="*/ 4523976 w 10708307"/>
              <a:gd name="connsiteY1" fmla="*/ 7636357 h 12853058"/>
              <a:gd name="connsiteX2" fmla="*/ 4188285 w 10708307"/>
              <a:gd name="connsiteY2" fmla="*/ 8105936 h 12853058"/>
              <a:gd name="connsiteX3" fmla="*/ 3809554 w 10708307"/>
              <a:gd name="connsiteY3" fmla="*/ 8493023 h 12853058"/>
              <a:gd name="connsiteX4" fmla="*/ 3334478 w 10708307"/>
              <a:gd name="connsiteY4" fmla="*/ 9136267 h 12853058"/>
              <a:gd name="connsiteX5" fmla="*/ 2052664 w 10708307"/>
              <a:gd name="connsiteY5" fmla="*/ 8343101 h 12853058"/>
              <a:gd name="connsiteX6" fmla="*/ 1706215 w 10708307"/>
              <a:gd name="connsiteY6" fmla="*/ 8254944 h 12853058"/>
              <a:gd name="connsiteX7" fmla="*/ 766803 w 10708307"/>
              <a:gd name="connsiteY7" fmla="*/ 8383831 h 12853058"/>
              <a:gd name="connsiteX8" fmla="*/ 237696 w 10708307"/>
              <a:gd name="connsiteY8" fmla="*/ 9096754 h 12853058"/>
              <a:gd name="connsiteX9" fmla="*/ 102560 w 10708307"/>
              <a:gd name="connsiteY9" fmla="*/ 9682600 h 12853058"/>
              <a:gd name="connsiteX10" fmla="*/ 1745332 w 10708307"/>
              <a:gd name="connsiteY10" fmla="*/ 11525670 h 12853058"/>
              <a:gd name="connsiteX11" fmla="*/ 2520028 w 10708307"/>
              <a:gd name="connsiteY11" fmla="*/ 12669046 h 12853058"/>
              <a:gd name="connsiteX12" fmla="*/ 3574122 w 10708307"/>
              <a:gd name="connsiteY12" fmla="*/ 12783383 h 12853058"/>
              <a:gd name="connsiteX13" fmla="*/ 3586822 w 10708307"/>
              <a:gd name="connsiteY13" fmla="*/ 11512965 h 12853058"/>
              <a:gd name="connsiteX14" fmla="*/ 3650322 w 10708307"/>
              <a:gd name="connsiteY14" fmla="*/ 10725306 h 12853058"/>
              <a:gd name="connsiteX15" fmla="*/ 4088868 w 10708307"/>
              <a:gd name="connsiteY15" fmla="*/ 10338104 h 12853058"/>
              <a:gd name="connsiteX16" fmla="*/ 4165077 w 10708307"/>
              <a:gd name="connsiteY16" fmla="*/ 10985938 h 12853058"/>
              <a:gd name="connsiteX17" fmla="*/ 4413994 w 10708307"/>
              <a:gd name="connsiteY17" fmla="*/ 11013994 h 12853058"/>
              <a:gd name="connsiteX18" fmla="*/ 4575929 w 10708307"/>
              <a:gd name="connsiteY18" fmla="*/ 11201391 h 12853058"/>
              <a:gd name="connsiteX19" fmla="*/ 4606381 w 10708307"/>
              <a:gd name="connsiteY19" fmla="*/ 11528972 h 12853058"/>
              <a:gd name="connsiteX20" fmla="*/ 4911218 w 10708307"/>
              <a:gd name="connsiteY20" fmla="*/ 11633770 h 12853058"/>
              <a:gd name="connsiteX21" fmla="*/ 5120794 w 10708307"/>
              <a:gd name="connsiteY21" fmla="*/ 12557885 h 12853058"/>
              <a:gd name="connsiteX22" fmla="*/ 5959096 w 10708307"/>
              <a:gd name="connsiteY22" fmla="*/ 12243496 h 12853058"/>
              <a:gd name="connsiteX23" fmla="*/ 5720941 w 10708307"/>
              <a:gd name="connsiteY23" fmla="*/ 11157424 h 12853058"/>
              <a:gd name="connsiteX24" fmla="*/ 5816203 w 10708307"/>
              <a:gd name="connsiteY24" fmla="*/ 10614385 h 12853058"/>
              <a:gd name="connsiteX25" fmla="*/ 6321090 w 10708307"/>
              <a:gd name="connsiteY25" fmla="*/ 10147562 h 12853058"/>
              <a:gd name="connsiteX26" fmla="*/ 6611250 w 10708307"/>
              <a:gd name="connsiteY26" fmla="*/ 10029620 h 12853058"/>
              <a:gd name="connsiteX27" fmla="*/ 6195231 w 10708307"/>
              <a:gd name="connsiteY27" fmla="*/ 9610457 h 12853058"/>
              <a:gd name="connsiteX28" fmla="*/ 6398393 w 10708307"/>
              <a:gd name="connsiteY28" fmla="*/ 9013440 h 12853058"/>
              <a:gd name="connsiteX29" fmla="*/ 7039783 w 10708307"/>
              <a:gd name="connsiteY29" fmla="*/ 8629215 h 12853058"/>
              <a:gd name="connsiteX30" fmla="*/ 6985769 w 10708307"/>
              <a:gd name="connsiteY30" fmla="*/ 8276786 h 12853058"/>
              <a:gd name="connsiteX31" fmla="*/ 7443013 w 10708307"/>
              <a:gd name="connsiteY31" fmla="*/ 8200600 h 12853058"/>
              <a:gd name="connsiteX32" fmla="*/ 7919251 w 10708307"/>
              <a:gd name="connsiteY32" fmla="*/ 7781433 h 12853058"/>
              <a:gd name="connsiteX33" fmla="*/ 8252611 w 10708307"/>
              <a:gd name="connsiteY33" fmla="*/ 7524168 h 12853058"/>
              <a:gd name="connsiteX34" fmla="*/ 8986079 w 10708307"/>
              <a:gd name="connsiteY34" fmla="*/ 7581276 h 12853058"/>
              <a:gd name="connsiteX35" fmla="*/ 10491162 w 10708307"/>
              <a:gd name="connsiteY35" fmla="*/ 5980747 h 12853058"/>
              <a:gd name="connsiteX36" fmla="*/ 10708307 w 10708307"/>
              <a:gd name="connsiteY36" fmla="*/ 5927327 h 12853058"/>
              <a:gd name="connsiteX37" fmla="*/ 9915072 w 10708307"/>
              <a:gd name="connsiteY37" fmla="*/ 5692754 h 12853058"/>
              <a:gd name="connsiteX38" fmla="*/ 9320640 w 10708307"/>
              <a:gd name="connsiteY38" fmla="*/ 4900110 h 12853058"/>
              <a:gd name="connsiteX39" fmla="*/ 8924352 w 10708307"/>
              <a:gd name="connsiteY39" fmla="*/ 3756874 h 12853058"/>
              <a:gd name="connsiteX40" fmla="*/ 8558547 w 10708307"/>
              <a:gd name="connsiteY40" fmla="*/ 3238607 h 12853058"/>
              <a:gd name="connsiteX41" fmla="*/ 8674051 w 10708307"/>
              <a:gd name="connsiteY41" fmla="*/ 2632059 h 12853058"/>
              <a:gd name="connsiteX42" fmla="*/ 8968428 w 10708307"/>
              <a:gd name="connsiteY42" fmla="*/ -1 h 12853058"/>
              <a:gd name="connsiteX43" fmla="*/ 8223093 w 10708307"/>
              <a:gd name="connsiteY43" fmla="*/ 644069 h 12853058"/>
              <a:gd name="connsiteX44" fmla="*/ 7774880 w 10708307"/>
              <a:gd name="connsiteY44" fmla="*/ 1358283 h 12853058"/>
              <a:gd name="connsiteX45" fmla="*/ 7783385 w 10708307"/>
              <a:gd name="connsiteY45" fmla="*/ 3182746 h 12853058"/>
              <a:gd name="connsiteX46" fmla="*/ 6134047 w 10708307"/>
              <a:gd name="connsiteY46" fmla="*/ 4951279 h 12853058"/>
              <a:gd name="connsiteX47" fmla="*/ 5127872 w 10708307"/>
              <a:gd name="connsiteY47" fmla="*/ 6055945 h 12853058"/>
              <a:gd name="connsiteX48" fmla="*/ 5321251 w 10708307"/>
              <a:gd name="connsiteY48" fmla="*/ 6722012 h 12853058"/>
              <a:gd name="connsiteX0" fmla="*/ 5223823 w 10610879"/>
              <a:gd name="connsiteY0" fmla="*/ 6722012 h 12853058"/>
              <a:gd name="connsiteX1" fmla="*/ 4426548 w 10610879"/>
              <a:gd name="connsiteY1" fmla="*/ 7636357 h 12853058"/>
              <a:gd name="connsiteX2" fmla="*/ 4090857 w 10610879"/>
              <a:gd name="connsiteY2" fmla="*/ 8105936 h 12853058"/>
              <a:gd name="connsiteX3" fmla="*/ 3712126 w 10610879"/>
              <a:gd name="connsiteY3" fmla="*/ 8493023 h 12853058"/>
              <a:gd name="connsiteX4" fmla="*/ 3237050 w 10610879"/>
              <a:gd name="connsiteY4" fmla="*/ 9136267 h 12853058"/>
              <a:gd name="connsiteX5" fmla="*/ 1955236 w 10610879"/>
              <a:gd name="connsiteY5" fmla="*/ 8343101 h 12853058"/>
              <a:gd name="connsiteX6" fmla="*/ 1608787 w 10610879"/>
              <a:gd name="connsiteY6" fmla="*/ 8254944 h 12853058"/>
              <a:gd name="connsiteX7" fmla="*/ 669375 w 10610879"/>
              <a:gd name="connsiteY7" fmla="*/ 8383831 h 12853058"/>
              <a:gd name="connsiteX8" fmla="*/ 140268 w 10610879"/>
              <a:gd name="connsiteY8" fmla="*/ 9096754 h 12853058"/>
              <a:gd name="connsiteX9" fmla="*/ 5132 w 10610879"/>
              <a:gd name="connsiteY9" fmla="*/ 9682600 h 12853058"/>
              <a:gd name="connsiteX10" fmla="*/ 1647904 w 10610879"/>
              <a:gd name="connsiteY10" fmla="*/ 11525670 h 12853058"/>
              <a:gd name="connsiteX11" fmla="*/ 2422600 w 10610879"/>
              <a:gd name="connsiteY11" fmla="*/ 12669046 h 12853058"/>
              <a:gd name="connsiteX12" fmla="*/ 3476694 w 10610879"/>
              <a:gd name="connsiteY12" fmla="*/ 12783383 h 12853058"/>
              <a:gd name="connsiteX13" fmla="*/ 3489394 w 10610879"/>
              <a:gd name="connsiteY13" fmla="*/ 11512965 h 12853058"/>
              <a:gd name="connsiteX14" fmla="*/ 3552894 w 10610879"/>
              <a:gd name="connsiteY14" fmla="*/ 10725306 h 12853058"/>
              <a:gd name="connsiteX15" fmla="*/ 3991440 w 10610879"/>
              <a:gd name="connsiteY15" fmla="*/ 10338104 h 12853058"/>
              <a:gd name="connsiteX16" fmla="*/ 4067649 w 10610879"/>
              <a:gd name="connsiteY16" fmla="*/ 10985938 h 12853058"/>
              <a:gd name="connsiteX17" fmla="*/ 4316566 w 10610879"/>
              <a:gd name="connsiteY17" fmla="*/ 11013994 h 12853058"/>
              <a:gd name="connsiteX18" fmla="*/ 4478501 w 10610879"/>
              <a:gd name="connsiteY18" fmla="*/ 11201391 h 12853058"/>
              <a:gd name="connsiteX19" fmla="*/ 4508953 w 10610879"/>
              <a:gd name="connsiteY19" fmla="*/ 11528972 h 12853058"/>
              <a:gd name="connsiteX20" fmla="*/ 4813790 w 10610879"/>
              <a:gd name="connsiteY20" fmla="*/ 11633770 h 12853058"/>
              <a:gd name="connsiteX21" fmla="*/ 5023366 w 10610879"/>
              <a:gd name="connsiteY21" fmla="*/ 12557885 h 12853058"/>
              <a:gd name="connsiteX22" fmla="*/ 5861668 w 10610879"/>
              <a:gd name="connsiteY22" fmla="*/ 12243496 h 12853058"/>
              <a:gd name="connsiteX23" fmla="*/ 5623513 w 10610879"/>
              <a:gd name="connsiteY23" fmla="*/ 11157424 h 12853058"/>
              <a:gd name="connsiteX24" fmla="*/ 5718775 w 10610879"/>
              <a:gd name="connsiteY24" fmla="*/ 10614385 h 12853058"/>
              <a:gd name="connsiteX25" fmla="*/ 6223662 w 10610879"/>
              <a:gd name="connsiteY25" fmla="*/ 10147562 h 12853058"/>
              <a:gd name="connsiteX26" fmla="*/ 6513822 w 10610879"/>
              <a:gd name="connsiteY26" fmla="*/ 10029620 h 12853058"/>
              <a:gd name="connsiteX27" fmla="*/ 6097803 w 10610879"/>
              <a:gd name="connsiteY27" fmla="*/ 9610457 h 12853058"/>
              <a:gd name="connsiteX28" fmla="*/ 6300965 w 10610879"/>
              <a:gd name="connsiteY28" fmla="*/ 9013440 h 12853058"/>
              <a:gd name="connsiteX29" fmla="*/ 6942355 w 10610879"/>
              <a:gd name="connsiteY29" fmla="*/ 8629215 h 12853058"/>
              <a:gd name="connsiteX30" fmla="*/ 6888341 w 10610879"/>
              <a:gd name="connsiteY30" fmla="*/ 8276786 h 12853058"/>
              <a:gd name="connsiteX31" fmla="*/ 7345585 w 10610879"/>
              <a:gd name="connsiteY31" fmla="*/ 8200600 h 12853058"/>
              <a:gd name="connsiteX32" fmla="*/ 7821823 w 10610879"/>
              <a:gd name="connsiteY32" fmla="*/ 7781433 h 12853058"/>
              <a:gd name="connsiteX33" fmla="*/ 8155183 w 10610879"/>
              <a:gd name="connsiteY33" fmla="*/ 7524168 h 12853058"/>
              <a:gd name="connsiteX34" fmla="*/ 8888651 w 10610879"/>
              <a:gd name="connsiteY34" fmla="*/ 7581276 h 12853058"/>
              <a:gd name="connsiteX35" fmla="*/ 10393734 w 10610879"/>
              <a:gd name="connsiteY35" fmla="*/ 5980747 h 12853058"/>
              <a:gd name="connsiteX36" fmla="*/ 10610879 w 10610879"/>
              <a:gd name="connsiteY36" fmla="*/ 5927327 h 12853058"/>
              <a:gd name="connsiteX37" fmla="*/ 9817644 w 10610879"/>
              <a:gd name="connsiteY37" fmla="*/ 5692754 h 12853058"/>
              <a:gd name="connsiteX38" fmla="*/ 9223212 w 10610879"/>
              <a:gd name="connsiteY38" fmla="*/ 4900110 h 12853058"/>
              <a:gd name="connsiteX39" fmla="*/ 8826924 w 10610879"/>
              <a:gd name="connsiteY39" fmla="*/ 3756874 h 12853058"/>
              <a:gd name="connsiteX40" fmla="*/ 8461119 w 10610879"/>
              <a:gd name="connsiteY40" fmla="*/ 3238607 h 12853058"/>
              <a:gd name="connsiteX41" fmla="*/ 8576623 w 10610879"/>
              <a:gd name="connsiteY41" fmla="*/ 2632059 h 12853058"/>
              <a:gd name="connsiteX42" fmla="*/ 8871000 w 10610879"/>
              <a:gd name="connsiteY42" fmla="*/ -1 h 12853058"/>
              <a:gd name="connsiteX43" fmla="*/ 8125665 w 10610879"/>
              <a:gd name="connsiteY43" fmla="*/ 644069 h 12853058"/>
              <a:gd name="connsiteX44" fmla="*/ 7677452 w 10610879"/>
              <a:gd name="connsiteY44" fmla="*/ 1358283 h 12853058"/>
              <a:gd name="connsiteX45" fmla="*/ 7685957 w 10610879"/>
              <a:gd name="connsiteY45" fmla="*/ 3182746 h 12853058"/>
              <a:gd name="connsiteX46" fmla="*/ 6036619 w 10610879"/>
              <a:gd name="connsiteY46" fmla="*/ 4951279 h 12853058"/>
              <a:gd name="connsiteX47" fmla="*/ 5030444 w 10610879"/>
              <a:gd name="connsiteY47" fmla="*/ 6055945 h 12853058"/>
              <a:gd name="connsiteX48" fmla="*/ 5223823 w 10610879"/>
              <a:gd name="connsiteY48" fmla="*/ 6722012 h 12853058"/>
              <a:gd name="connsiteX0" fmla="*/ 5249706 w 10636762"/>
              <a:gd name="connsiteY0" fmla="*/ 6722012 h 12885586"/>
              <a:gd name="connsiteX1" fmla="*/ 4452431 w 10636762"/>
              <a:gd name="connsiteY1" fmla="*/ 7636357 h 12885586"/>
              <a:gd name="connsiteX2" fmla="*/ 4116740 w 10636762"/>
              <a:gd name="connsiteY2" fmla="*/ 8105936 h 12885586"/>
              <a:gd name="connsiteX3" fmla="*/ 3738009 w 10636762"/>
              <a:gd name="connsiteY3" fmla="*/ 8493023 h 12885586"/>
              <a:gd name="connsiteX4" fmla="*/ 3262933 w 10636762"/>
              <a:gd name="connsiteY4" fmla="*/ 9136267 h 12885586"/>
              <a:gd name="connsiteX5" fmla="*/ 1981119 w 10636762"/>
              <a:gd name="connsiteY5" fmla="*/ 8343101 h 12885586"/>
              <a:gd name="connsiteX6" fmla="*/ 1634670 w 10636762"/>
              <a:gd name="connsiteY6" fmla="*/ 8254944 h 12885586"/>
              <a:gd name="connsiteX7" fmla="*/ 695258 w 10636762"/>
              <a:gd name="connsiteY7" fmla="*/ 8383831 h 12885586"/>
              <a:gd name="connsiteX8" fmla="*/ 166151 w 10636762"/>
              <a:gd name="connsiteY8" fmla="*/ 9096754 h 12885586"/>
              <a:gd name="connsiteX9" fmla="*/ 31015 w 10636762"/>
              <a:gd name="connsiteY9" fmla="*/ 9682600 h 12885586"/>
              <a:gd name="connsiteX10" fmla="*/ 686145 w 10636762"/>
              <a:gd name="connsiteY10" fmla="*/ 10805226 h 12885586"/>
              <a:gd name="connsiteX11" fmla="*/ 2448483 w 10636762"/>
              <a:gd name="connsiteY11" fmla="*/ 12669046 h 12885586"/>
              <a:gd name="connsiteX12" fmla="*/ 3502577 w 10636762"/>
              <a:gd name="connsiteY12" fmla="*/ 12783383 h 12885586"/>
              <a:gd name="connsiteX13" fmla="*/ 3515277 w 10636762"/>
              <a:gd name="connsiteY13" fmla="*/ 11512965 h 12885586"/>
              <a:gd name="connsiteX14" fmla="*/ 3578777 w 10636762"/>
              <a:gd name="connsiteY14" fmla="*/ 10725306 h 12885586"/>
              <a:gd name="connsiteX15" fmla="*/ 4017323 w 10636762"/>
              <a:gd name="connsiteY15" fmla="*/ 10338104 h 12885586"/>
              <a:gd name="connsiteX16" fmla="*/ 4093532 w 10636762"/>
              <a:gd name="connsiteY16" fmla="*/ 10985938 h 12885586"/>
              <a:gd name="connsiteX17" fmla="*/ 4342449 w 10636762"/>
              <a:gd name="connsiteY17" fmla="*/ 11013994 h 12885586"/>
              <a:gd name="connsiteX18" fmla="*/ 4504384 w 10636762"/>
              <a:gd name="connsiteY18" fmla="*/ 11201391 h 12885586"/>
              <a:gd name="connsiteX19" fmla="*/ 4534836 w 10636762"/>
              <a:gd name="connsiteY19" fmla="*/ 11528972 h 12885586"/>
              <a:gd name="connsiteX20" fmla="*/ 4839673 w 10636762"/>
              <a:gd name="connsiteY20" fmla="*/ 11633770 h 12885586"/>
              <a:gd name="connsiteX21" fmla="*/ 5049249 w 10636762"/>
              <a:gd name="connsiteY21" fmla="*/ 12557885 h 12885586"/>
              <a:gd name="connsiteX22" fmla="*/ 5887551 w 10636762"/>
              <a:gd name="connsiteY22" fmla="*/ 12243496 h 12885586"/>
              <a:gd name="connsiteX23" fmla="*/ 5649396 w 10636762"/>
              <a:gd name="connsiteY23" fmla="*/ 11157424 h 12885586"/>
              <a:gd name="connsiteX24" fmla="*/ 5744658 w 10636762"/>
              <a:gd name="connsiteY24" fmla="*/ 10614385 h 12885586"/>
              <a:gd name="connsiteX25" fmla="*/ 6249545 w 10636762"/>
              <a:gd name="connsiteY25" fmla="*/ 10147562 h 12885586"/>
              <a:gd name="connsiteX26" fmla="*/ 6539705 w 10636762"/>
              <a:gd name="connsiteY26" fmla="*/ 10029620 h 12885586"/>
              <a:gd name="connsiteX27" fmla="*/ 6123686 w 10636762"/>
              <a:gd name="connsiteY27" fmla="*/ 9610457 h 12885586"/>
              <a:gd name="connsiteX28" fmla="*/ 6326848 w 10636762"/>
              <a:gd name="connsiteY28" fmla="*/ 9013440 h 12885586"/>
              <a:gd name="connsiteX29" fmla="*/ 6968238 w 10636762"/>
              <a:gd name="connsiteY29" fmla="*/ 8629215 h 12885586"/>
              <a:gd name="connsiteX30" fmla="*/ 6914224 w 10636762"/>
              <a:gd name="connsiteY30" fmla="*/ 8276786 h 12885586"/>
              <a:gd name="connsiteX31" fmla="*/ 7371468 w 10636762"/>
              <a:gd name="connsiteY31" fmla="*/ 8200600 h 12885586"/>
              <a:gd name="connsiteX32" fmla="*/ 7847706 w 10636762"/>
              <a:gd name="connsiteY32" fmla="*/ 7781433 h 12885586"/>
              <a:gd name="connsiteX33" fmla="*/ 8181066 w 10636762"/>
              <a:gd name="connsiteY33" fmla="*/ 7524168 h 12885586"/>
              <a:gd name="connsiteX34" fmla="*/ 8914534 w 10636762"/>
              <a:gd name="connsiteY34" fmla="*/ 7581276 h 12885586"/>
              <a:gd name="connsiteX35" fmla="*/ 10419617 w 10636762"/>
              <a:gd name="connsiteY35" fmla="*/ 5980747 h 12885586"/>
              <a:gd name="connsiteX36" fmla="*/ 10636762 w 10636762"/>
              <a:gd name="connsiteY36" fmla="*/ 5927327 h 12885586"/>
              <a:gd name="connsiteX37" fmla="*/ 9843527 w 10636762"/>
              <a:gd name="connsiteY37" fmla="*/ 5692754 h 12885586"/>
              <a:gd name="connsiteX38" fmla="*/ 9249095 w 10636762"/>
              <a:gd name="connsiteY38" fmla="*/ 4900110 h 12885586"/>
              <a:gd name="connsiteX39" fmla="*/ 8852807 w 10636762"/>
              <a:gd name="connsiteY39" fmla="*/ 3756874 h 12885586"/>
              <a:gd name="connsiteX40" fmla="*/ 8487002 w 10636762"/>
              <a:gd name="connsiteY40" fmla="*/ 3238607 h 12885586"/>
              <a:gd name="connsiteX41" fmla="*/ 8602506 w 10636762"/>
              <a:gd name="connsiteY41" fmla="*/ 2632059 h 12885586"/>
              <a:gd name="connsiteX42" fmla="*/ 8896883 w 10636762"/>
              <a:gd name="connsiteY42" fmla="*/ -1 h 12885586"/>
              <a:gd name="connsiteX43" fmla="*/ 8151548 w 10636762"/>
              <a:gd name="connsiteY43" fmla="*/ 644069 h 12885586"/>
              <a:gd name="connsiteX44" fmla="*/ 7703335 w 10636762"/>
              <a:gd name="connsiteY44" fmla="*/ 1358283 h 12885586"/>
              <a:gd name="connsiteX45" fmla="*/ 7711840 w 10636762"/>
              <a:gd name="connsiteY45" fmla="*/ 3182746 h 12885586"/>
              <a:gd name="connsiteX46" fmla="*/ 6062502 w 10636762"/>
              <a:gd name="connsiteY46" fmla="*/ 4951279 h 12885586"/>
              <a:gd name="connsiteX47" fmla="*/ 5056327 w 10636762"/>
              <a:gd name="connsiteY47" fmla="*/ 6055945 h 12885586"/>
              <a:gd name="connsiteX48" fmla="*/ 5249706 w 10636762"/>
              <a:gd name="connsiteY48" fmla="*/ 6722012 h 12885586"/>
              <a:gd name="connsiteX0" fmla="*/ 5249706 w 10636762"/>
              <a:gd name="connsiteY0" fmla="*/ 6722012 h 12885586"/>
              <a:gd name="connsiteX1" fmla="*/ 4452431 w 10636762"/>
              <a:gd name="connsiteY1" fmla="*/ 7636357 h 12885586"/>
              <a:gd name="connsiteX2" fmla="*/ 4116740 w 10636762"/>
              <a:gd name="connsiteY2" fmla="*/ 8105936 h 12885586"/>
              <a:gd name="connsiteX3" fmla="*/ 3738009 w 10636762"/>
              <a:gd name="connsiteY3" fmla="*/ 8493023 h 12885586"/>
              <a:gd name="connsiteX4" fmla="*/ 3262933 w 10636762"/>
              <a:gd name="connsiteY4" fmla="*/ 9136267 h 12885586"/>
              <a:gd name="connsiteX5" fmla="*/ 1981119 w 10636762"/>
              <a:gd name="connsiteY5" fmla="*/ 8343101 h 12885586"/>
              <a:gd name="connsiteX6" fmla="*/ 1634670 w 10636762"/>
              <a:gd name="connsiteY6" fmla="*/ 8254944 h 12885586"/>
              <a:gd name="connsiteX7" fmla="*/ 695258 w 10636762"/>
              <a:gd name="connsiteY7" fmla="*/ 8383831 h 12885586"/>
              <a:gd name="connsiteX8" fmla="*/ 166151 w 10636762"/>
              <a:gd name="connsiteY8" fmla="*/ 9096754 h 12885586"/>
              <a:gd name="connsiteX9" fmla="*/ 31015 w 10636762"/>
              <a:gd name="connsiteY9" fmla="*/ 9682600 h 12885586"/>
              <a:gd name="connsiteX10" fmla="*/ 686145 w 10636762"/>
              <a:gd name="connsiteY10" fmla="*/ 10805226 h 12885586"/>
              <a:gd name="connsiteX11" fmla="*/ 2448483 w 10636762"/>
              <a:gd name="connsiteY11" fmla="*/ 12669046 h 12885586"/>
              <a:gd name="connsiteX12" fmla="*/ 3502577 w 10636762"/>
              <a:gd name="connsiteY12" fmla="*/ 12783383 h 12885586"/>
              <a:gd name="connsiteX13" fmla="*/ 3515277 w 10636762"/>
              <a:gd name="connsiteY13" fmla="*/ 11512965 h 12885586"/>
              <a:gd name="connsiteX14" fmla="*/ 3578777 w 10636762"/>
              <a:gd name="connsiteY14" fmla="*/ 10725306 h 12885586"/>
              <a:gd name="connsiteX15" fmla="*/ 4017323 w 10636762"/>
              <a:gd name="connsiteY15" fmla="*/ 10338104 h 12885586"/>
              <a:gd name="connsiteX16" fmla="*/ 4093532 w 10636762"/>
              <a:gd name="connsiteY16" fmla="*/ 10985938 h 12885586"/>
              <a:gd name="connsiteX17" fmla="*/ 4342449 w 10636762"/>
              <a:gd name="connsiteY17" fmla="*/ 11013994 h 12885586"/>
              <a:gd name="connsiteX18" fmla="*/ 4504384 w 10636762"/>
              <a:gd name="connsiteY18" fmla="*/ 11201391 h 12885586"/>
              <a:gd name="connsiteX19" fmla="*/ 4534836 w 10636762"/>
              <a:gd name="connsiteY19" fmla="*/ 11528972 h 12885586"/>
              <a:gd name="connsiteX20" fmla="*/ 4839673 w 10636762"/>
              <a:gd name="connsiteY20" fmla="*/ 11633770 h 12885586"/>
              <a:gd name="connsiteX21" fmla="*/ 5049249 w 10636762"/>
              <a:gd name="connsiteY21" fmla="*/ 12557885 h 12885586"/>
              <a:gd name="connsiteX22" fmla="*/ 5887551 w 10636762"/>
              <a:gd name="connsiteY22" fmla="*/ 12243496 h 12885586"/>
              <a:gd name="connsiteX23" fmla="*/ 5649396 w 10636762"/>
              <a:gd name="connsiteY23" fmla="*/ 11157424 h 12885586"/>
              <a:gd name="connsiteX24" fmla="*/ 5744658 w 10636762"/>
              <a:gd name="connsiteY24" fmla="*/ 10614385 h 12885586"/>
              <a:gd name="connsiteX25" fmla="*/ 6249545 w 10636762"/>
              <a:gd name="connsiteY25" fmla="*/ 10147562 h 12885586"/>
              <a:gd name="connsiteX26" fmla="*/ 6539705 w 10636762"/>
              <a:gd name="connsiteY26" fmla="*/ 10029620 h 12885586"/>
              <a:gd name="connsiteX27" fmla="*/ 6123686 w 10636762"/>
              <a:gd name="connsiteY27" fmla="*/ 9610457 h 12885586"/>
              <a:gd name="connsiteX28" fmla="*/ 6326848 w 10636762"/>
              <a:gd name="connsiteY28" fmla="*/ 9013440 h 12885586"/>
              <a:gd name="connsiteX29" fmla="*/ 6968238 w 10636762"/>
              <a:gd name="connsiteY29" fmla="*/ 8629215 h 12885586"/>
              <a:gd name="connsiteX30" fmla="*/ 6914224 w 10636762"/>
              <a:gd name="connsiteY30" fmla="*/ 8276786 h 12885586"/>
              <a:gd name="connsiteX31" fmla="*/ 7371468 w 10636762"/>
              <a:gd name="connsiteY31" fmla="*/ 8200600 h 12885586"/>
              <a:gd name="connsiteX32" fmla="*/ 7847706 w 10636762"/>
              <a:gd name="connsiteY32" fmla="*/ 7781433 h 12885586"/>
              <a:gd name="connsiteX33" fmla="*/ 8181066 w 10636762"/>
              <a:gd name="connsiteY33" fmla="*/ 7524168 h 12885586"/>
              <a:gd name="connsiteX34" fmla="*/ 8914534 w 10636762"/>
              <a:gd name="connsiteY34" fmla="*/ 7581276 h 12885586"/>
              <a:gd name="connsiteX35" fmla="*/ 10419617 w 10636762"/>
              <a:gd name="connsiteY35" fmla="*/ 5980747 h 12885586"/>
              <a:gd name="connsiteX36" fmla="*/ 10636762 w 10636762"/>
              <a:gd name="connsiteY36" fmla="*/ 5927327 h 12885586"/>
              <a:gd name="connsiteX37" fmla="*/ 9843527 w 10636762"/>
              <a:gd name="connsiteY37" fmla="*/ 5692754 h 12885586"/>
              <a:gd name="connsiteX38" fmla="*/ 9249095 w 10636762"/>
              <a:gd name="connsiteY38" fmla="*/ 4900110 h 12885586"/>
              <a:gd name="connsiteX39" fmla="*/ 8852807 w 10636762"/>
              <a:gd name="connsiteY39" fmla="*/ 3756874 h 12885586"/>
              <a:gd name="connsiteX40" fmla="*/ 8487002 w 10636762"/>
              <a:gd name="connsiteY40" fmla="*/ 3238607 h 12885586"/>
              <a:gd name="connsiteX41" fmla="*/ 8602506 w 10636762"/>
              <a:gd name="connsiteY41" fmla="*/ 2632059 h 12885586"/>
              <a:gd name="connsiteX42" fmla="*/ 8896883 w 10636762"/>
              <a:gd name="connsiteY42" fmla="*/ -1 h 12885586"/>
              <a:gd name="connsiteX43" fmla="*/ 8151548 w 10636762"/>
              <a:gd name="connsiteY43" fmla="*/ 644069 h 12885586"/>
              <a:gd name="connsiteX44" fmla="*/ 7703335 w 10636762"/>
              <a:gd name="connsiteY44" fmla="*/ 1358283 h 12885586"/>
              <a:gd name="connsiteX45" fmla="*/ 7711840 w 10636762"/>
              <a:gd name="connsiteY45" fmla="*/ 3182746 h 12885586"/>
              <a:gd name="connsiteX46" fmla="*/ 6062502 w 10636762"/>
              <a:gd name="connsiteY46" fmla="*/ 4951279 h 12885586"/>
              <a:gd name="connsiteX47" fmla="*/ 5056327 w 10636762"/>
              <a:gd name="connsiteY47" fmla="*/ 6055945 h 12885586"/>
              <a:gd name="connsiteX48" fmla="*/ 5249706 w 10636762"/>
              <a:gd name="connsiteY48" fmla="*/ 6722012 h 12885586"/>
              <a:gd name="connsiteX0" fmla="*/ 5249706 w 10636762"/>
              <a:gd name="connsiteY0" fmla="*/ 6722012 h 12783530"/>
              <a:gd name="connsiteX1" fmla="*/ 4452431 w 10636762"/>
              <a:gd name="connsiteY1" fmla="*/ 7636357 h 12783530"/>
              <a:gd name="connsiteX2" fmla="*/ 4116740 w 10636762"/>
              <a:gd name="connsiteY2" fmla="*/ 8105936 h 12783530"/>
              <a:gd name="connsiteX3" fmla="*/ 3738009 w 10636762"/>
              <a:gd name="connsiteY3" fmla="*/ 8493023 h 12783530"/>
              <a:gd name="connsiteX4" fmla="*/ 3262933 w 10636762"/>
              <a:gd name="connsiteY4" fmla="*/ 9136267 h 12783530"/>
              <a:gd name="connsiteX5" fmla="*/ 1981119 w 10636762"/>
              <a:gd name="connsiteY5" fmla="*/ 8343101 h 12783530"/>
              <a:gd name="connsiteX6" fmla="*/ 1634670 w 10636762"/>
              <a:gd name="connsiteY6" fmla="*/ 8254944 h 12783530"/>
              <a:gd name="connsiteX7" fmla="*/ 695258 w 10636762"/>
              <a:gd name="connsiteY7" fmla="*/ 8383831 h 12783530"/>
              <a:gd name="connsiteX8" fmla="*/ 166151 w 10636762"/>
              <a:gd name="connsiteY8" fmla="*/ 9096754 h 12783530"/>
              <a:gd name="connsiteX9" fmla="*/ 31015 w 10636762"/>
              <a:gd name="connsiteY9" fmla="*/ 9682600 h 12783530"/>
              <a:gd name="connsiteX10" fmla="*/ 686145 w 10636762"/>
              <a:gd name="connsiteY10" fmla="*/ 10805226 h 12783530"/>
              <a:gd name="connsiteX11" fmla="*/ 859139 w 10636762"/>
              <a:gd name="connsiteY11" fmla="*/ 11592011 h 12783530"/>
              <a:gd name="connsiteX12" fmla="*/ 3502577 w 10636762"/>
              <a:gd name="connsiteY12" fmla="*/ 12783383 h 12783530"/>
              <a:gd name="connsiteX13" fmla="*/ 3515277 w 10636762"/>
              <a:gd name="connsiteY13" fmla="*/ 11512965 h 12783530"/>
              <a:gd name="connsiteX14" fmla="*/ 3578777 w 10636762"/>
              <a:gd name="connsiteY14" fmla="*/ 10725306 h 12783530"/>
              <a:gd name="connsiteX15" fmla="*/ 4017323 w 10636762"/>
              <a:gd name="connsiteY15" fmla="*/ 10338104 h 12783530"/>
              <a:gd name="connsiteX16" fmla="*/ 4093532 w 10636762"/>
              <a:gd name="connsiteY16" fmla="*/ 10985938 h 12783530"/>
              <a:gd name="connsiteX17" fmla="*/ 4342449 w 10636762"/>
              <a:gd name="connsiteY17" fmla="*/ 11013994 h 12783530"/>
              <a:gd name="connsiteX18" fmla="*/ 4504384 w 10636762"/>
              <a:gd name="connsiteY18" fmla="*/ 11201391 h 12783530"/>
              <a:gd name="connsiteX19" fmla="*/ 4534836 w 10636762"/>
              <a:gd name="connsiteY19" fmla="*/ 11528972 h 12783530"/>
              <a:gd name="connsiteX20" fmla="*/ 4839673 w 10636762"/>
              <a:gd name="connsiteY20" fmla="*/ 11633770 h 12783530"/>
              <a:gd name="connsiteX21" fmla="*/ 5049249 w 10636762"/>
              <a:gd name="connsiteY21" fmla="*/ 12557885 h 12783530"/>
              <a:gd name="connsiteX22" fmla="*/ 5887551 w 10636762"/>
              <a:gd name="connsiteY22" fmla="*/ 12243496 h 12783530"/>
              <a:gd name="connsiteX23" fmla="*/ 5649396 w 10636762"/>
              <a:gd name="connsiteY23" fmla="*/ 11157424 h 12783530"/>
              <a:gd name="connsiteX24" fmla="*/ 5744658 w 10636762"/>
              <a:gd name="connsiteY24" fmla="*/ 10614385 h 12783530"/>
              <a:gd name="connsiteX25" fmla="*/ 6249545 w 10636762"/>
              <a:gd name="connsiteY25" fmla="*/ 10147562 h 12783530"/>
              <a:gd name="connsiteX26" fmla="*/ 6539705 w 10636762"/>
              <a:gd name="connsiteY26" fmla="*/ 10029620 h 12783530"/>
              <a:gd name="connsiteX27" fmla="*/ 6123686 w 10636762"/>
              <a:gd name="connsiteY27" fmla="*/ 9610457 h 12783530"/>
              <a:gd name="connsiteX28" fmla="*/ 6326848 w 10636762"/>
              <a:gd name="connsiteY28" fmla="*/ 9013440 h 12783530"/>
              <a:gd name="connsiteX29" fmla="*/ 6968238 w 10636762"/>
              <a:gd name="connsiteY29" fmla="*/ 8629215 h 12783530"/>
              <a:gd name="connsiteX30" fmla="*/ 6914224 w 10636762"/>
              <a:gd name="connsiteY30" fmla="*/ 8276786 h 12783530"/>
              <a:gd name="connsiteX31" fmla="*/ 7371468 w 10636762"/>
              <a:gd name="connsiteY31" fmla="*/ 8200600 h 12783530"/>
              <a:gd name="connsiteX32" fmla="*/ 7847706 w 10636762"/>
              <a:gd name="connsiteY32" fmla="*/ 7781433 h 12783530"/>
              <a:gd name="connsiteX33" fmla="*/ 8181066 w 10636762"/>
              <a:gd name="connsiteY33" fmla="*/ 7524168 h 12783530"/>
              <a:gd name="connsiteX34" fmla="*/ 8914534 w 10636762"/>
              <a:gd name="connsiteY34" fmla="*/ 7581276 h 12783530"/>
              <a:gd name="connsiteX35" fmla="*/ 10419617 w 10636762"/>
              <a:gd name="connsiteY35" fmla="*/ 5980747 h 12783530"/>
              <a:gd name="connsiteX36" fmla="*/ 10636762 w 10636762"/>
              <a:gd name="connsiteY36" fmla="*/ 5927327 h 12783530"/>
              <a:gd name="connsiteX37" fmla="*/ 9843527 w 10636762"/>
              <a:gd name="connsiteY37" fmla="*/ 5692754 h 12783530"/>
              <a:gd name="connsiteX38" fmla="*/ 9249095 w 10636762"/>
              <a:gd name="connsiteY38" fmla="*/ 4900110 h 12783530"/>
              <a:gd name="connsiteX39" fmla="*/ 8852807 w 10636762"/>
              <a:gd name="connsiteY39" fmla="*/ 3756874 h 12783530"/>
              <a:gd name="connsiteX40" fmla="*/ 8487002 w 10636762"/>
              <a:gd name="connsiteY40" fmla="*/ 3238607 h 12783530"/>
              <a:gd name="connsiteX41" fmla="*/ 8602506 w 10636762"/>
              <a:gd name="connsiteY41" fmla="*/ 2632059 h 12783530"/>
              <a:gd name="connsiteX42" fmla="*/ 8896883 w 10636762"/>
              <a:gd name="connsiteY42" fmla="*/ -1 h 12783530"/>
              <a:gd name="connsiteX43" fmla="*/ 8151548 w 10636762"/>
              <a:gd name="connsiteY43" fmla="*/ 644069 h 12783530"/>
              <a:gd name="connsiteX44" fmla="*/ 7703335 w 10636762"/>
              <a:gd name="connsiteY44" fmla="*/ 1358283 h 12783530"/>
              <a:gd name="connsiteX45" fmla="*/ 7711840 w 10636762"/>
              <a:gd name="connsiteY45" fmla="*/ 3182746 h 12783530"/>
              <a:gd name="connsiteX46" fmla="*/ 6062502 w 10636762"/>
              <a:gd name="connsiteY46" fmla="*/ 4951279 h 12783530"/>
              <a:gd name="connsiteX47" fmla="*/ 5056327 w 10636762"/>
              <a:gd name="connsiteY47" fmla="*/ 6055945 h 12783530"/>
              <a:gd name="connsiteX48" fmla="*/ 5249706 w 10636762"/>
              <a:gd name="connsiteY48" fmla="*/ 6722012 h 12783530"/>
              <a:gd name="connsiteX0" fmla="*/ 5249706 w 10636762"/>
              <a:gd name="connsiteY0" fmla="*/ 6722012 h 12783566"/>
              <a:gd name="connsiteX1" fmla="*/ 4452431 w 10636762"/>
              <a:gd name="connsiteY1" fmla="*/ 7636357 h 12783566"/>
              <a:gd name="connsiteX2" fmla="*/ 4116740 w 10636762"/>
              <a:gd name="connsiteY2" fmla="*/ 8105936 h 12783566"/>
              <a:gd name="connsiteX3" fmla="*/ 3738009 w 10636762"/>
              <a:gd name="connsiteY3" fmla="*/ 8493023 h 12783566"/>
              <a:gd name="connsiteX4" fmla="*/ 3262933 w 10636762"/>
              <a:gd name="connsiteY4" fmla="*/ 9136267 h 12783566"/>
              <a:gd name="connsiteX5" fmla="*/ 1981119 w 10636762"/>
              <a:gd name="connsiteY5" fmla="*/ 8343101 h 12783566"/>
              <a:gd name="connsiteX6" fmla="*/ 1634670 w 10636762"/>
              <a:gd name="connsiteY6" fmla="*/ 8254944 h 12783566"/>
              <a:gd name="connsiteX7" fmla="*/ 695258 w 10636762"/>
              <a:gd name="connsiteY7" fmla="*/ 8383831 h 12783566"/>
              <a:gd name="connsiteX8" fmla="*/ 166151 w 10636762"/>
              <a:gd name="connsiteY8" fmla="*/ 9096754 h 12783566"/>
              <a:gd name="connsiteX9" fmla="*/ 31015 w 10636762"/>
              <a:gd name="connsiteY9" fmla="*/ 9682600 h 12783566"/>
              <a:gd name="connsiteX10" fmla="*/ 686145 w 10636762"/>
              <a:gd name="connsiteY10" fmla="*/ 10805226 h 12783566"/>
              <a:gd name="connsiteX11" fmla="*/ 859139 w 10636762"/>
              <a:gd name="connsiteY11" fmla="*/ 11592011 h 12783566"/>
              <a:gd name="connsiteX12" fmla="*/ 3502577 w 10636762"/>
              <a:gd name="connsiteY12" fmla="*/ 12783383 h 12783566"/>
              <a:gd name="connsiteX13" fmla="*/ 3515277 w 10636762"/>
              <a:gd name="connsiteY13" fmla="*/ 11512965 h 12783566"/>
              <a:gd name="connsiteX14" fmla="*/ 3578777 w 10636762"/>
              <a:gd name="connsiteY14" fmla="*/ 10725306 h 12783566"/>
              <a:gd name="connsiteX15" fmla="*/ 4017323 w 10636762"/>
              <a:gd name="connsiteY15" fmla="*/ 10338104 h 12783566"/>
              <a:gd name="connsiteX16" fmla="*/ 4093532 w 10636762"/>
              <a:gd name="connsiteY16" fmla="*/ 10985938 h 12783566"/>
              <a:gd name="connsiteX17" fmla="*/ 4342449 w 10636762"/>
              <a:gd name="connsiteY17" fmla="*/ 11013994 h 12783566"/>
              <a:gd name="connsiteX18" fmla="*/ 4504384 w 10636762"/>
              <a:gd name="connsiteY18" fmla="*/ 11201391 h 12783566"/>
              <a:gd name="connsiteX19" fmla="*/ 4534836 w 10636762"/>
              <a:gd name="connsiteY19" fmla="*/ 11528972 h 12783566"/>
              <a:gd name="connsiteX20" fmla="*/ 4839673 w 10636762"/>
              <a:gd name="connsiteY20" fmla="*/ 11633770 h 12783566"/>
              <a:gd name="connsiteX21" fmla="*/ 5049249 w 10636762"/>
              <a:gd name="connsiteY21" fmla="*/ 12557885 h 12783566"/>
              <a:gd name="connsiteX22" fmla="*/ 5887551 w 10636762"/>
              <a:gd name="connsiteY22" fmla="*/ 12243496 h 12783566"/>
              <a:gd name="connsiteX23" fmla="*/ 5649396 w 10636762"/>
              <a:gd name="connsiteY23" fmla="*/ 11157424 h 12783566"/>
              <a:gd name="connsiteX24" fmla="*/ 5744658 w 10636762"/>
              <a:gd name="connsiteY24" fmla="*/ 10614385 h 12783566"/>
              <a:gd name="connsiteX25" fmla="*/ 6249545 w 10636762"/>
              <a:gd name="connsiteY25" fmla="*/ 10147562 h 12783566"/>
              <a:gd name="connsiteX26" fmla="*/ 6539705 w 10636762"/>
              <a:gd name="connsiteY26" fmla="*/ 10029620 h 12783566"/>
              <a:gd name="connsiteX27" fmla="*/ 6123686 w 10636762"/>
              <a:gd name="connsiteY27" fmla="*/ 9610457 h 12783566"/>
              <a:gd name="connsiteX28" fmla="*/ 6326848 w 10636762"/>
              <a:gd name="connsiteY28" fmla="*/ 9013440 h 12783566"/>
              <a:gd name="connsiteX29" fmla="*/ 6968238 w 10636762"/>
              <a:gd name="connsiteY29" fmla="*/ 8629215 h 12783566"/>
              <a:gd name="connsiteX30" fmla="*/ 6914224 w 10636762"/>
              <a:gd name="connsiteY30" fmla="*/ 8276786 h 12783566"/>
              <a:gd name="connsiteX31" fmla="*/ 7371468 w 10636762"/>
              <a:gd name="connsiteY31" fmla="*/ 8200600 h 12783566"/>
              <a:gd name="connsiteX32" fmla="*/ 7847706 w 10636762"/>
              <a:gd name="connsiteY32" fmla="*/ 7781433 h 12783566"/>
              <a:gd name="connsiteX33" fmla="*/ 8181066 w 10636762"/>
              <a:gd name="connsiteY33" fmla="*/ 7524168 h 12783566"/>
              <a:gd name="connsiteX34" fmla="*/ 8914534 w 10636762"/>
              <a:gd name="connsiteY34" fmla="*/ 7581276 h 12783566"/>
              <a:gd name="connsiteX35" fmla="*/ 10419617 w 10636762"/>
              <a:gd name="connsiteY35" fmla="*/ 5980747 h 12783566"/>
              <a:gd name="connsiteX36" fmla="*/ 10636762 w 10636762"/>
              <a:gd name="connsiteY36" fmla="*/ 5927327 h 12783566"/>
              <a:gd name="connsiteX37" fmla="*/ 9843527 w 10636762"/>
              <a:gd name="connsiteY37" fmla="*/ 5692754 h 12783566"/>
              <a:gd name="connsiteX38" fmla="*/ 9249095 w 10636762"/>
              <a:gd name="connsiteY38" fmla="*/ 4900110 h 12783566"/>
              <a:gd name="connsiteX39" fmla="*/ 8852807 w 10636762"/>
              <a:gd name="connsiteY39" fmla="*/ 3756874 h 12783566"/>
              <a:gd name="connsiteX40" fmla="*/ 8487002 w 10636762"/>
              <a:gd name="connsiteY40" fmla="*/ 3238607 h 12783566"/>
              <a:gd name="connsiteX41" fmla="*/ 8602506 w 10636762"/>
              <a:gd name="connsiteY41" fmla="*/ 2632059 h 12783566"/>
              <a:gd name="connsiteX42" fmla="*/ 8896883 w 10636762"/>
              <a:gd name="connsiteY42" fmla="*/ -1 h 12783566"/>
              <a:gd name="connsiteX43" fmla="*/ 8151548 w 10636762"/>
              <a:gd name="connsiteY43" fmla="*/ 644069 h 12783566"/>
              <a:gd name="connsiteX44" fmla="*/ 7703335 w 10636762"/>
              <a:gd name="connsiteY44" fmla="*/ 1358283 h 12783566"/>
              <a:gd name="connsiteX45" fmla="*/ 7711840 w 10636762"/>
              <a:gd name="connsiteY45" fmla="*/ 3182746 h 12783566"/>
              <a:gd name="connsiteX46" fmla="*/ 6062502 w 10636762"/>
              <a:gd name="connsiteY46" fmla="*/ 4951279 h 12783566"/>
              <a:gd name="connsiteX47" fmla="*/ 5056327 w 10636762"/>
              <a:gd name="connsiteY47" fmla="*/ 6055945 h 12783566"/>
              <a:gd name="connsiteX48" fmla="*/ 5249706 w 10636762"/>
              <a:gd name="connsiteY48" fmla="*/ 6722012 h 12783566"/>
              <a:gd name="connsiteX0" fmla="*/ 5249706 w 10636762"/>
              <a:gd name="connsiteY0" fmla="*/ 6722012 h 12626769"/>
              <a:gd name="connsiteX1" fmla="*/ 4452431 w 10636762"/>
              <a:gd name="connsiteY1" fmla="*/ 7636357 h 12626769"/>
              <a:gd name="connsiteX2" fmla="*/ 4116740 w 10636762"/>
              <a:gd name="connsiteY2" fmla="*/ 8105936 h 12626769"/>
              <a:gd name="connsiteX3" fmla="*/ 3738009 w 10636762"/>
              <a:gd name="connsiteY3" fmla="*/ 8493023 h 12626769"/>
              <a:gd name="connsiteX4" fmla="*/ 3262933 w 10636762"/>
              <a:gd name="connsiteY4" fmla="*/ 9136267 h 12626769"/>
              <a:gd name="connsiteX5" fmla="*/ 1981119 w 10636762"/>
              <a:gd name="connsiteY5" fmla="*/ 8343101 h 12626769"/>
              <a:gd name="connsiteX6" fmla="*/ 1634670 w 10636762"/>
              <a:gd name="connsiteY6" fmla="*/ 8254944 h 12626769"/>
              <a:gd name="connsiteX7" fmla="*/ 695258 w 10636762"/>
              <a:gd name="connsiteY7" fmla="*/ 8383831 h 12626769"/>
              <a:gd name="connsiteX8" fmla="*/ 166151 w 10636762"/>
              <a:gd name="connsiteY8" fmla="*/ 9096754 h 12626769"/>
              <a:gd name="connsiteX9" fmla="*/ 31015 w 10636762"/>
              <a:gd name="connsiteY9" fmla="*/ 9682600 h 12626769"/>
              <a:gd name="connsiteX10" fmla="*/ 686145 w 10636762"/>
              <a:gd name="connsiteY10" fmla="*/ 10805226 h 12626769"/>
              <a:gd name="connsiteX11" fmla="*/ 859139 w 10636762"/>
              <a:gd name="connsiteY11" fmla="*/ 11592011 h 12626769"/>
              <a:gd name="connsiteX12" fmla="*/ 142190 w 10636762"/>
              <a:gd name="connsiteY12" fmla="*/ 12626597 h 12626769"/>
              <a:gd name="connsiteX13" fmla="*/ 3515277 w 10636762"/>
              <a:gd name="connsiteY13" fmla="*/ 11512965 h 12626769"/>
              <a:gd name="connsiteX14" fmla="*/ 3578777 w 10636762"/>
              <a:gd name="connsiteY14" fmla="*/ 10725306 h 12626769"/>
              <a:gd name="connsiteX15" fmla="*/ 4017323 w 10636762"/>
              <a:gd name="connsiteY15" fmla="*/ 10338104 h 12626769"/>
              <a:gd name="connsiteX16" fmla="*/ 4093532 w 10636762"/>
              <a:gd name="connsiteY16" fmla="*/ 10985938 h 12626769"/>
              <a:gd name="connsiteX17" fmla="*/ 4342449 w 10636762"/>
              <a:gd name="connsiteY17" fmla="*/ 11013994 h 12626769"/>
              <a:gd name="connsiteX18" fmla="*/ 4504384 w 10636762"/>
              <a:gd name="connsiteY18" fmla="*/ 11201391 h 12626769"/>
              <a:gd name="connsiteX19" fmla="*/ 4534836 w 10636762"/>
              <a:gd name="connsiteY19" fmla="*/ 11528972 h 12626769"/>
              <a:gd name="connsiteX20" fmla="*/ 4839673 w 10636762"/>
              <a:gd name="connsiteY20" fmla="*/ 11633770 h 12626769"/>
              <a:gd name="connsiteX21" fmla="*/ 5049249 w 10636762"/>
              <a:gd name="connsiteY21" fmla="*/ 12557885 h 12626769"/>
              <a:gd name="connsiteX22" fmla="*/ 5887551 w 10636762"/>
              <a:gd name="connsiteY22" fmla="*/ 12243496 h 12626769"/>
              <a:gd name="connsiteX23" fmla="*/ 5649396 w 10636762"/>
              <a:gd name="connsiteY23" fmla="*/ 11157424 h 12626769"/>
              <a:gd name="connsiteX24" fmla="*/ 5744658 w 10636762"/>
              <a:gd name="connsiteY24" fmla="*/ 10614385 h 12626769"/>
              <a:gd name="connsiteX25" fmla="*/ 6249545 w 10636762"/>
              <a:gd name="connsiteY25" fmla="*/ 10147562 h 12626769"/>
              <a:gd name="connsiteX26" fmla="*/ 6539705 w 10636762"/>
              <a:gd name="connsiteY26" fmla="*/ 10029620 h 12626769"/>
              <a:gd name="connsiteX27" fmla="*/ 6123686 w 10636762"/>
              <a:gd name="connsiteY27" fmla="*/ 9610457 h 12626769"/>
              <a:gd name="connsiteX28" fmla="*/ 6326848 w 10636762"/>
              <a:gd name="connsiteY28" fmla="*/ 9013440 h 12626769"/>
              <a:gd name="connsiteX29" fmla="*/ 6968238 w 10636762"/>
              <a:gd name="connsiteY29" fmla="*/ 8629215 h 12626769"/>
              <a:gd name="connsiteX30" fmla="*/ 6914224 w 10636762"/>
              <a:gd name="connsiteY30" fmla="*/ 8276786 h 12626769"/>
              <a:gd name="connsiteX31" fmla="*/ 7371468 w 10636762"/>
              <a:gd name="connsiteY31" fmla="*/ 8200600 h 12626769"/>
              <a:gd name="connsiteX32" fmla="*/ 7847706 w 10636762"/>
              <a:gd name="connsiteY32" fmla="*/ 7781433 h 12626769"/>
              <a:gd name="connsiteX33" fmla="*/ 8181066 w 10636762"/>
              <a:gd name="connsiteY33" fmla="*/ 7524168 h 12626769"/>
              <a:gd name="connsiteX34" fmla="*/ 8914534 w 10636762"/>
              <a:gd name="connsiteY34" fmla="*/ 7581276 h 12626769"/>
              <a:gd name="connsiteX35" fmla="*/ 10419617 w 10636762"/>
              <a:gd name="connsiteY35" fmla="*/ 5980747 h 12626769"/>
              <a:gd name="connsiteX36" fmla="*/ 10636762 w 10636762"/>
              <a:gd name="connsiteY36" fmla="*/ 5927327 h 12626769"/>
              <a:gd name="connsiteX37" fmla="*/ 9843527 w 10636762"/>
              <a:gd name="connsiteY37" fmla="*/ 5692754 h 12626769"/>
              <a:gd name="connsiteX38" fmla="*/ 9249095 w 10636762"/>
              <a:gd name="connsiteY38" fmla="*/ 4900110 h 12626769"/>
              <a:gd name="connsiteX39" fmla="*/ 8852807 w 10636762"/>
              <a:gd name="connsiteY39" fmla="*/ 3756874 h 12626769"/>
              <a:gd name="connsiteX40" fmla="*/ 8487002 w 10636762"/>
              <a:gd name="connsiteY40" fmla="*/ 3238607 h 12626769"/>
              <a:gd name="connsiteX41" fmla="*/ 8602506 w 10636762"/>
              <a:gd name="connsiteY41" fmla="*/ 2632059 h 12626769"/>
              <a:gd name="connsiteX42" fmla="*/ 8896883 w 10636762"/>
              <a:gd name="connsiteY42" fmla="*/ -1 h 12626769"/>
              <a:gd name="connsiteX43" fmla="*/ 8151548 w 10636762"/>
              <a:gd name="connsiteY43" fmla="*/ 644069 h 12626769"/>
              <a:gd name="connsiteX44" fmla="*/ 7703335 w 10636762"/>
              <a:gd name="connsiteY44" fmla="*/ 1358283 h 12626769"/>
              <a:gd name="connsiteX45" fmla="*/ 7711840 w 10636762"/>
              <a:gd name="connsiteY45" fmla="*/ 3182746 h 12626769"/>
              <a:gd name="connsiteX46" fmla="*/ 6062502 w 10636762"/>
              <a:gd name="connsiteY46" fmla="*/ 4951279 h 12626769"/>
              <a:gd name="connsiteX47" fmla="*/ 5056327 w 10636762"/>
              <a:gd name="connsiteY47" fmla="*/ 6055945 h 12626769"/>
              <a:gd name="connsiteX48" fmla="*/ 5249706 w 10636762"/>
              <a:gd name="connsiteY48" fmla="*/ 6722012 h 12626769"/>
              <a:gd name="connsiteX0" fmla="*/ 5249706 w 10636762"/>
              <a:gd name="connsiteY0" fmla="*/ 6722012 h 12743005"/>
              <a:gd name="connsiteX1" fmla="*/ 4452431 w 10636762"/>
              <a:gd name="connsiteY1" fmla="*/ 7636357 h 12743005"/>
              <a:gd name="connsiteX2" fmla="*/ 4116740 w 10636762"/>
              <a:gd name="connsiteY2" fmla="*/ 8105936 h 12743005"/>
              <a:gd name="connsiteX3" fmla="*/ 3738009 w 10636762"/>
              <a:gd name="connsiteY3" fmla="*/ 8493023 h 12743005"/>
              <a:gd name="connsiteX4" fmla="*/ 3262933 w 10636762"/>
              <a:gd name="connsiteY4" fmla="*/ 9136267 h 12743005"/>
              <a:gd name="connsiteX5" fmla="*/ 1981119 w 10636762"/>
              <a:gd name="connsiteY5" fmla="*/ 8343101 h 12743005"/>
              <a:gd name="connsiteX6" fmla="*/ 1634670 w 10636762"/>
              <a:gd name="connsiteY6" fmla="*/ 8254944 h 12743005"/>
              <a:gd name="connsiteX7" fmla="*/ 695258 w 10636762"/>
              <a:gd name="connsiteY7" fmla="*/ 8383831 h 12743005"/>
              <a:gd name="connsiteX8" fmla="*/ 166151 w 10636762"/>
              <a:gd name="connsiteY8" fmla="*/ 9096754 h 12743005"/>
              <a:gd name="connsiteX9" fmla="*/ 31015 w 10636762"/>
              <a:gd name="connsiteY9" fmla="*/ 9682600 h 12743005"/>
              <a:gd name="connsiteX10" fmla="*/ 686145 w 10636762"/>
              <a:gd name="connsiteY10" fmla="*/ 10805226 h 12743005"/>
              <a:gd name="connsiteX11" fmla="*/ 859139 w 10636762"/>
              <a:gd name="connsiteY11" fmla="*/ 11592011 h 12743005"/>
              <a:gd name="connsiteX12" fmla="*/ 142190 w 10636762"/>
              <a:gd name="connsiteY12" fmla="*/ 12626597 h 12743005"/>
              <a:gd name="connsiteX13" fmla="*/ 3515277 w 10636762"/>
              <a:gd name="connsiteY13" fmla="*/ 11512965 h 12743005"/>
              <a:gd name="connsiteX14" fmla="*/ 3578777 w 10636762"/>
              <a:gd name="connsiteY14" fmla="*/ 10725306 h 12743005"/>
              <a:gd name="connsiteX15" fmla="*/ 4017323 w 10636762"/>
              <a:gd name="connsiteY15" fmla="*/ 10338104 h 12743005"/>
              <a:gd name="connsiteX16" fmla="*/ 4093532 w 10636762"/>
              <a:gd name="connsiteY16" fmla="*/ 10985938 h 12743005"/>
              <a:gd name="connsiteX17" fmla="*/ 4342449 w 10636762"/>
              <a:gd name="connsiteY17" fmla="*/ 11013994 h 12743005"/>
              <a:gd name="connsiteX18" fmla="*/ 4504384 w 10636762"/>
              <a:gd name="connsiteY18" fmla="*/ 11201391 h 12743005"/>
              <a:gd name="connsiteX19" fmla="*/ 4534836 w 10636762"/>
              <a:gd name="connsiteY19" fmla="*/ 11528972 h 12743005"/>
              <a:gd name="connsiteX20" fmla="*/ 4839673 w 10636762"/>
              <a:gd name="connsiteY20" fmla="*/ 11633770 h 12743005"/>
              <a:gd name="connsiteX21" fmla="*/ 5049249 w 10636762"/>
              <a:gd name="connsiteY21" fmla="*/ 12557885 h 12743005"/>
              <a:gd name="connsiteX22" fmla="*/ 5887551 w 10636762"/>
              <a:gd name="connsiteY22" fmla="*/ 12243496 h 12743005"/>
              <a:gd name="connsiteX23" fmla="*/ 5649396 w 10636762"/>
              <a:gd name="connsiteY23" fmla="*/ 11157424 h 12743005"/>
              <a:gd name="connsiteX24" fmla="*/ 5744658 w 10636762"/>
              <a:gd name="connsiteY24" fmla="*/ 10614385 h 12743005"/>
              <a:gd name="connsiteX25" fmla="*/ 6249545 w 10636762"/>
              <a:gd name="connsiteY25" fmla="*/ 10147562 h 12743005"/>
              <a:gd name="connsiteX26" fmla="*/ 6539705 w 10636762"/>
              <a:gd name="connsiteY26" fmla="*/ 10029620 h 12743005"/>
              <a:gd name="connsiteX27" fmla="*/ 6123686 w 10636762"/>
              <a:gd name="connsiteY27" fmla="*/ 9610457 h 12743005"/>
              <a:gd name="connsiteX28" fmla="*/ 6326848 w 10636762"/>
              <a:gd name="connsiteY28" fmla="*/ 9013440 h 12743005"/>
              <a:gd name="connsiteX29" fmla="*/ 6968238 w 10636762"/>
              <a:gd name="connsiteY29" fmla="*/ 8629215 h 12743005"/>
              <a:gd name="connsiteX30" fmla="*/ 6914224 w 10636762"/>
              <a:gd name="connsiteY30" fmla="*/ 8276786 h 12743005"/>
              <a:gd name="connsiteX31" fmla="*/ 7371468 w 10636762"/>
              <a:gd name="connsiteY31" fmla="*/ 8200600 h 12743005"/>
              <a:gd name="connsiteX32" fmla="*/ 7847706 w 10636762"/>
              <a:gd name="connsiteY32" fmla="*/ 7781433 h 12743005"/>
              <a:gd name="connsiteX33" fmla="*/ 8181066 w 10636762"/>
              <a:gd name="connsiteY33" fmla="*/ 7524168 h 12743005"/>
              <a:gd name="connsiteX34" fmla="*/ 8914534 w 10636762"/>
              <a:gd name="connsiteY34" fmla="*/ 7581276 h 12743005"/>
              <a:gd name="connsiteX35" fmla="*/ 10419617 w 10636762"/>
              <a:gd name="connsiteY35" fmla="*/ 5980747 h 12743005"/>
              <a:gd name="connsiteX36" fmla="*/ 10636762 w 10636762"/>
              <a:gd name="connsiteY36" fmla="*/ 5927327 h 12743005"/>
              <a:gd name="connsiteX37" fmla="*/ 9843527 w 10636762"/>
              <a:gd name="connsiteY37" fmla="*/ 5692754 h 12743005"/>
              <a:gd name="connsiteX38" fmla="*/ 9249095 w 10636762"/>
              <a:gd name="connsiteY38" fmla="*/ 4900110 h 12743005"/>
              <a:gd name="connsiteX39" fmla="*/ 8852807 w 10636762"/>
              <a:gd name="connsiteY39" fmla="*/ 3756874 h 12743005"/>
              <a:gd name="connsiteX40" fmla="*/ 8487002 w 10636762"/>
              <a:gd name="connsiteY40" fmla="*/ 3238607 h 12743005"/>
              <a:gd name="connsiteX41" fmla="*/ 8602506 w 10636762"/>
              <a:gd name="connsiteY41" fmla="*/ 2632059 h 12743005"/>
              <a:gd name="connsiteX42" fmla="*/ 8896883 w 10636762"/>
              <a:gd name="connsiteY42" fmla="*/ -1 h 12743005"/>
              <a:gd name="connsiteX43" fmla="*/ 8151548 w 10636762"/>
              <a:gd name="connsiteY43" fmla="*/ 644069 h 12743005"/>
              <a:gd name="connsiteX44" fmla="*/ 7703335 w 10636762"/>
              <a:gd name="connsiteY44" fmla="*/ 1358283 h 12743005"/>
              <a:gd name="connsiteX45" fmla="*/ 7711840 w 10636762"/>
              <a:gd name="connsiteY45" fmla="*/ 3182746 h 12743005"/>
              <a:gd name="connsiteX46" fmla="*/ 6062502 w 10636762"/>
              <a:gd name="connsiteY46" fmla="*/ 4951279 h 12743005"/>
              <a:gd name="connsiteX47" fmla="*/ 5056327 w 10636762"/>
              <a:gd name="connsiteY47" fmla="*/ 6055945 h 12743005"/>
              <a:gd name="connsiteX48" fmla="*/ 5249706 w 10636762"/>
              <a:gd name="connsiteY48" fmla="*/ 6722012 h 12743005"/>
              <a:gd name="connsiteX0" fmla="*/ 5430678 w 10817734"/>
              <a:gd name="connsiteY0" fmla="*/ 6722012 h 13546810"/>
              <a:gd name="connsiteX1" fmla="*/ 4633403 w 10817734"/>
              <a:gd name="connsiteY1" fmla="*/ 7636357 h 13546810"/>
              <a:gd name="connsiteX2" fmla="*/ 4297712 w 10817734"/>
              <a:gd name="connsiteY2" fmla="*/ 8105936 h 13546810"/>
              <a:gd name="connsiteX3" fmla="*/ 3918981 w 10817734"/>
              <a:gd name="connsiteY3" fmla="*/ 8493023 h 13546810"/>
              <a:gd name="connsiteX4" fmla="*/ 3443905 w 10817734"/>
              <a:gd name="connsiteY4" fmla="*/ 9136267 h 13546810"/>
              <a:gd name="connsiteX5" fmla="*/ 2162091 w 10817734"/>
              <a:gd name="connsiteY5" fmla="*/ 8343101 h 13546810"/>
              <a:gd name="connsiteX6" fmla="*/ 1815642 w 10817734"/>
              <a:gd name="connsiteY6" fmla="*/ 8254944 h 13546810"/>
              <a:gd name="connsiteX7" fmla="*/ 876230 w 10817734"/>
              <a:gd name="connsiteY7" fmla="*/ 8383831 h 13546810"/>
              <a:gd name="connsiteX8" fmla="*/ 347123 w 10817734"/>
              <a:gd name="connsiteY8" fmla="*/ 9096754 h 13546810"/>
              <a:gd name="connsiteX9" fmla="*/ 211987 w 10817734"/>
              <a:gd name="connsiteY9" fmla="*/ 9682600 h 13546810"/>
              <a:gd name="connsiteX10" fmla="*/ 867117 w 10817734"/>
              <a:gd name="connsiteY10" fmla="*/ 10805226 h 13546810"/>
              <a:gd name="connsiteX11" fmla="*/ 1040111 w 10817734"/>
              <a:gd name="connsiteY11" fmla="*/ 11592011 h 13546810"/>
              <a:gd name="connsiteX12" fmla="*/ 323162 w 10817734"/>
              <a:gd name="connsiteY12" fmla="*/ 12626597 h 13546810"/>
              <a:gd name="connsiteX13" fmla="*/ 269700 w 10817734"/>
              <a:gd name="connsiteY13" fmla="*/ 13477428 h 13546810"/>
              <a:gd name="connsiteX14" fmla="*/ 3759749 w 10817734"/>
              <a:gd name="connsiteY14" fmla="*/ 10725306 h 13546810"/>
              <a:gd name="connsiteX15" fmla="*/ 4198295 w 10817734"/>
              <a:gd name="connsiteY15" fmla="*/ 10338104 h 13546810"/>
              <a:gd name="connsiteX16" fmla="*/ 4274504 w 10817734"/>
              <a:gd name="connsiteY16" fmla="*/ 10985938 h 13546810"/>
              <a:gd name="connsiteX17" fmla="*/ 4523421 w 10817734"/>
              <a:gd name="connsiteY17" fmla="*/ 11013994 h 13546810"/>
              <a:gd name="connsiteX18" fmla="*/ 4685356 w 10817734"/>
              <a:gd name="connsiteY18" fmla="*/ 11201391 h 13546810"/>
              <a:gd name="connsiteX19" fmla="*/ 4715808 w 10817734"/>
              <a:gd name="connsiteY19" fmla="*/ 11528972 h 13546810"/>
              <a:gd name="connsiteX20" fmla="*/ 5020645 w 10817734"/>
              <a:gd name="connsiteY20" fmla="*/ 11633770 h 13546810"/>
              <a:gd name="connsiteX21" fmla="*/ 5230221 w 10817734"/>
              <a:gd name="connsiteY21" fmla="*/ 12557885 h 13546810"/>
              <a:gd name="connsiteX22" fmla="*/ 6068523 w 10817734"/>
              <a:gd name="connsiteY22" fmla="*/ 12243496 h 13546810"/>
              <a:gd name="connsiteX23" fmla="*/ 5830368 w 10817734"/>
              <a:gd name="connsiteY23" fmla="*/ 11157424 h 13546810"/>
              <a:gd name="connsiteX24" fmla="*/ 5925630 w 10817734"/>
              <a:gd name="connsiteY24" fmla="*/ 10614385 h 13546810"/>
              <a:gd name="connsiteX25" fmla="*/ 6430517 w 10817734"/>
              <a:gd name="connsiteY25" fmla="*/ 10147562 h 13546810"/>
              <a:gd name="connsiteX26" fmla="*/ 6720677 w 10817734"/>
              <a:gd name="connsiteY26" fmla="*/ 10029620 h 13546810"/>
              <a:gd name="connsiteX27" fmla="*/ 6304658 w 10817734"/>
              <a:gd name="connsiteY27" fmla="*/ 9610457 h 13546810"/>
              <a:gd name="connsiteX28" fmla="*/ 6507820 w 10817734"/>
              <a:gd name="connsiteY28" fmla="*/ 9013440 h 13546810"/>
              <a:gd name="connsiteX29" fmla="*/ 7149210 w 10817734"/>
              <a:gd name="connsiteY29" fmla="*/ 8629215 h 13546810"/>
              <a:gd name="connsiteX30" fmla="*/ 7095196 w 10817734"/>
              <a:gd name="connsiteY30" fmla="*/ 8276786 h 13546810"/>
              <a:gd name="connsiteX31" fmla="*/ 7552440 w 10817734"/>
              <a:gd name="connsiteY31" fmla="*/ 8200600 h 13546810"/>
              <a:gd name="connsiteX32" fmla="*/ 8028678 w 10817734"/>
              <a:gd name="connsiteY32" fmla="*/ 7781433 h 13546810"/>
              <a:gd name="connsiteX33" fmla="*/ 8362038 w 10817734"/>
              <a:gd name="connsiteY33" fmla="*/ 7524168 h 13546810"/>
              <a:gd name="connsiteX34" fmla="*/ 9095506 w 10817734"/>
              <a:gd name="connsiteY34" fmla="*/ 7581276 h 13546810"/>
              <a:gd name="connsiteX35" fmla="*/ 10600589 w 10817734"/>
              <a:gd name="connsiteY35" fmla="*/ 5980747 h 13546810"/>
              <a:gd name="connsiteX36" fmla="*/ 10817734 w 10817734"/>
              <a:gd name="connsiteY36" fmla="*/ 5927327 h 13546810"/>
              <a:gd name="connsiteX37" fmla="*/ 10024499 w 10817734"/>
              <a:gd name="connsiteY37" fmla="*/ 5692754 h 13546810"/>
              <a:gd name="connsiteX38" fmla="*/ 9430067 w 10817734"/>
              <a:gd name="connsiteY38" fmla="*/ 4900110 h 13546810"/>
              <a:gd name="connsiteX39" fmla="*/ 9033779 w 10817734"/>
              <a:gd name="connsiteY39" fmla="*/ 3756874 h 13546810"/>
              <a:gd name="connsiteX40" fmla="*/ 8667974 w 10817734"/>
              <a:gd name="connsiteY40" fmla="*/ 3238607 h 13546810"/>
              <a:gd name="connsiteX41" fmla="*/ 8783478 w 10817734"/>
              <a:gd name="connsiteY41" fmla="*/ 2632059 h 13546810"/>
              <a:gd name="connsiteX42" fmla="*/ 9077855 w 10817734"/>
              <a:gd name="connsiteY42" fmla="*/ -1 h 13546810"/>
              <a:gd name="connsiteX43" fmla="*/ 8332520 w 10817734"/>
              <a:gd name="connsiteY43" fmla="*/ 644069 h 13546810"/>
              <a:gd name="connsiteX44" fmla="*/ 7884307 w 10817734"/>
              <a:gd name="connsiteY44" fmla="*/ 1358283 h 13546810"/>
              <a:gd name="connsiteX45" fmla="*/ 7892812 w 10817734"/>
              <a:gd name="connsiteY45" fmla="*/ 3182746 h 13546810"/>
              <a:gd name="connsiteX46" fmla="*/ 6243474 w 10817734"/>
              <a:gd name="connsiteY46" fmla="*/ 4951279 h 13546810"/>
              <a:gd name="connsiteX47" fmla="*/ 5237299 w 10817734"/>
              <a:gd name="connsiteY47" fmla="*/ 6055945 h 13546810"/>
              <a:gd name="connsiteX48" fmla="*/ 5430678 w 10817734"/>
              <a:gd name="connsiteY48" fmla="*/ 6722012 h 13546810"/>
              <a:gd name="connsiteX0" fmla="*/ 5249708 w 10636764"/>
              <a:gd name="connsiteY0" fmla="*/ 6722012 h 13537355"/>
              <a:gd name="connsiteX1" fmla="*/ 4452433 w 10636764"/>
              <a:gd name="connsiteY1" fmla="*/ 7636357 h 13537355"/>
              <a:gd name="connsiteX2" fmla="*/ 4116742 w 10636764"/>
              <a:gd name="connsiteY2" fmla="*/ 8105936 h 13537355"/>
              <a:gd name="connsiteX3" fmla="*/ 3738011 w 10636764"/>
              <a:gd name="connsiteY3" fmla="*/ 8493023 h 13537355"/>
              <a:gd name="connsiteX4" fmla="*/ 3262935 w 10636764"/>
              <a:gd name="connsiteY4" fmla="*/ 9136267 h 13537355"/>
              <a:gd name="connsiteX5" fmla="*/ 1981121 w 10636764"/>
              <a:gd name="connsiteY5" fmla="*/ 8343101 h 13537355"/>
              <a:gd name="connsiteX6" fmla="*/ 1634672 w 10636764"/>
              <a:gd name="connsiteY6" fmla="*/ 8254944 h 13537355"/>
              <a:gd name="connsiteX7" fmla="*/ 695260 w 10636764"/>
              <a:gd name="connsiteY7" fmla="*/ 8383831 h 13537355"/>
              <a:gd name="connsiteX8" fmla="*/ 166153 w 10636764"/>
              <a:gd name="connsiteY8" fmla="*/ 9096754 h 13537355"/>
              <a:gd name="connsiteX9" fmla="*/ 31017 w 10636764"/>
              <a:gd name="connsiteY9" fmla="*/ 9682600 h 13537355"/>
              <a:gd name="connsiteX10" fmla="*/ 686147 w 10636764"/>
              <a:gd name="connsiteY10" fmla="*/ 10805226 h 13537355"/>
              <a:gd name="connsiteX11" fmla="*/ 859141 w 10636764"/>
              <a:gd name="connsiteY11" fmla="*/ 11592011 h 13537355"/>
              <a:gd name="connsiteX12" fmla="*/ 142192 w 10636764"/>
              <a:gd name="connsiteY12" fmla="*/ 12626597 h 13537355"/>
              <a:gd name="connsiteX13" fmla="*/ 88730 w 10636764"/>
              <a:gd name="connsiteY13" fmla="*/ 13477428 h 13537355"/>
              <a:gd name="connsiteX14" fmla="*/ 3578779 w 10636764"/>
              <a:gd name="connsiteY14" fmla="*/ 10725306 h 13537355"/>
              <a:gd name="connsiteX15" fmla="*/ 4017325 w 10636764"/>
              <a:gd name="connsiteY15" fmla="*/ 10338104 h 13537355"/>
              <a:gd name="connsiteX16" fmla="*/ 4093534 w 10636764"/>
              <a:gd name="connsiteY16" fmla="*/ 10985938 h 13537355"/>
              <a:gd name="connsiteX17" fmla="*/ 4342451 w 10636764"/>
              <a:gd name="connsiteY17" fmla="*/ 11013994 h 13537355"/>
              <a:gd name="connsiteX18" fmla="*/ 4504386 w 10636764"/>
              <a:gd name="connsiteY18" fmla="*/ 11201391 h 13537355"/>
              <a:gd name="connsiteX19" fmla="*/ 4534838 w 10636764"/>
              <a:gd name="connsiteY19" fmla="*/ 11528972 h 13537355"/>
              <a:gd name="connsiteX20" fmla="*/ 4839675 w 10636764"/>
              <a:gd name="connsiteY20" fmla="*/ 11633770 h 13537355"/>
              <a:gd name="connsiteX21" fmla="*/ 5049251 w 10636764"/>
              <a:gd name="connsiteY21" fmla="*/ 12557885 h 13537355"/>
              <a:gd name="connsiteX22" fmla="*/ 5887553 w 10636764"/>
              <a:gd name="connsiteY22" fmla="*/ 12243496 h 13537355"/>
              <a:gd name="connsiteX23" fmla="*/ 5649398 w 10636764"/>
              <a:gd name="connsiteY23" fmla="*/ 11157424 h 13537355"/>
              <a:gd name="connsiteX24" fmla="*/ 5744660 w 10636764"/>
              <a:gd name="connsiteY24" fmla="*/ 10614385 h 13537355"/>
              <a:gd name="connsiteX25" fmla="*/ 6249547 w 10636764"/>
              <a:gd name="connsiteY25" fmla="*/ 10147562 h 13537355"/>
              <a:gd name="connsiteX26" fmla="*/ 6539707 w 10636764"/>
              <a:gd name="connsiteY26" fmla="*/ 10029620 h 13537355"/>
              <a:gd name="connsiteX27" fmla="*/ 6123688 w 10636764"/>
              <a:gd name="connsiteY27" fmla="*/ 9610457 h 13537355"/>
              <a:gd name="connsiteX28" fmla="*/ 6326850 w 10636764"/>
              <a:gd name="connsiteY28" fmla="*/ 9013440 h 13537355"/>
              <a:gd name="connsiteX29" fmla="*/ 6968240 w 10636764"/>
              <a:gd name="connsiteY29" fmla="*/ 8629215 h 13537355"/>
              <a:gd name="connsiteX30" fmla="*/ 6914226 w 10636764"/>
              <a:gd name="connsiteY30" fmla="*/ 8276786 h 13537355"/>
              <a:gd name="connsiteX31" fmla="*/ 7371470 w 10636764"/>
              <a:gd name="connsiteY31" fmla="*/ 8200600 h 13537355"/>
              <a:gd name="connsiteX32" fmla="*/ 7847708 w 10636764"/>
              <a:gd name="connsiteY32" fmla="*/ 7781433 h 13537355"/>
              <a:gd name="connsiteX33" fmla="*/ 8181068 w 10636764"/>
              <a:gd name="connsiteY33" fmla="*/ 7524168 h 13537355"/>
              <a:gd name="connsiteX34" fmla="*/ 8914536 w 10636764"/>
              <a:gd name="connsiteY34" fmla="*/ 7581276 h 13537355"/>
              <a:gd name="connsiteX35" fmla="*/ 10419619 w 10636764"/>
              <a:gd name="connsiteY35" fmla="*/ 5980747 h 13537355"/>
              <a:gd name="connsiteX36" fmla="*/ 10636764 w 10636764"/>
              <a:gd name="connsiteY36" fmla="*/ 5927327 h 13537355"/>
              <a:gd name="connsiteX37" fmla="*/ 9843529 w 10636764"/>
              <a:gd name="connsiteY37" fmla="*/ 5692754 h 13537355"/>
              <a:gd name="connsiteX38" fmla="*/ 9249097 w 10636764"/>
              <a:gd name="connsiteY38" fmla="*/ 4900110 h 13537355"/>
              <a:gd name="connsiteX39" fmla="*/ 8852809 w 10636764"/>
              <a:gd name="connsiteY39" fmla="*/ 3756874 h 13537355"/>
              <a:gd name="connsiteX40" fmla="*/ 8487004 w 10636764"/>
              <a:gd name="connsiteY40" fmla="*/ 3238607 h 13537355"/>
              <a:gd name="connsiteX41" fmla="*/ 8602508 w 10636764"/>
              <a:gd name="connsiteY41" fmla="*/ 2632059 h 13537355"/>
              <a:gd name="connsiteX42" fmla="*/ 8896885 w 10636764"/>
              <a:gd name="connsiteY42" fmla="*/ -1 h 13537355"/>
              <a:gd name="connsiteX43" fmla="*/ 8151550 w 10636764"/>
              <a:gd name="connsiteY43" fmla="*/ 644069 h 13537355"/>
              <a:gd name="connsiteX44" fmla="*/ 7703337 w 10636764"/>
              <a:gd name="connsiteY44" fmla="*/ 1358283 h 13537355"/>
              <a:gd name="connsiteX45" fmla="*/ 7711842 w 10636764"/>
              <a:gd name="connsiteY45" fmla="*/ 3182746 h 13537355"/>
              <a:gd name="connsiteX46" fmla="*/ 6062504 w 10636764"/>
              <a:gd name="connsiteY46" fmla="*/ 4951279 h 13537355"/>
              <a:gd name="connsiteX47" fmla="*/ 5056329 w 10636764"/>
              <a:gd name="connsiteY47" fmla="*/ 6055945 h 13537355"/>
              <a:gd name="connsiteX48" fmla="*/ 5249708 w 10636764"/>
              <a:gd name="connsiteY48" fmla="*/ 6722012 h 13537355"/>
              <a:gd name="connsiteX0" fmla="*/ 5249706 w 10636762"/>
              <a:gd name="connsiteY0" fmla="*/ 6722012 h 14419084"/>
              <a:gd name="connsiteX1" fmla="*/ 4452431 w 10636762"/>
              <a:gd name="connsiteY1" fmla="*/ 7636357 h 14419084"/>
              <a:gd name="connsiteX2" fmla="*/ 4116740 w 10636762"/>
              <a:gd name="connsiteY2" fmla="*/ 8105936 h 14419084"/>
              <a:gd name="connsiteX3" fmla="*/ 3738009 w 10636762"/>
              <a:gd name="connsiteY3" fmla="*/ 8493023 h 14419084"/>
              <a:gd name="connsiteX4" fmla="*/ 3262933 w 10636762"/>
              <a:gd name="connsiteY4" fmla="*/ 9136267 h 14419084"/>
              <a:gd name="connsiteX5" fmla="*/ 1981119 w 10636762"/>
              <a:gd name="connsiteY5" fmla="*/ 8343101 h 14419084"/>
              <a:gd name="connsiteX6" fmla="*/ 1634670 w 10636762"/>
              <a:gd name="connsiteY6" fmla="*/ 8254944 h 14419084"/>
              <a:gd name="connsiteX7" fmla="*/ 695258 w 10636762"/>
              <a:gd name="connsiteY7" fmla="*/ 8383831 h 14419084"/>
              <a:gd name="connsiteX8" fmla="*/ 166151 w 10636762"/>
              <a:gd name="connsiteY8" fmla="*/ 9096754 h 14419084"/>
              <a:gd name="connsiteX9" fmla="*/ 31015 w 10636762"/>
              <a:gd name="connsiteY9" fmla="*/ 9682600 h 14419084"/>
              <a:gd name="connsiteX10" fmla="*/ 686145 w 10636762"/>
              <a:gd name="connsiteY10" fmla="*/ 10805226 h 14419084"/>
              <a:gd name="connsiteX11" fmla="*/ 859139 w 10636762"/>
              <a:gd name="connsiteY11" fmla="*/ 11592011 h 14419084"/>
              <a:gd name="connsiteX12" fmla="*/ 142190 w 10636762"/>
              <a:gd name="connsiteY12" fmla="*/ 12626597 h 14419084"/>
              <a:gd name="connsiteX13" fmla="*/ 88728 w 10636762"/>
              <a:gd name="connsiteY13" fmla="*/ 13477428 h 14419084"/>
              <a:gd name="connsiteX14" fmla="*/ 582983 w 10636762"/>
              <a:gd name="connsiteY14" fmla="*/ 14274631 h 14419084"/>
              <a:gd name="connsiteX15" fmla="*/ 4017323 w 10636762"/>
              <a:gd name="connsiteY15" fmla="*/ 10338104 h 14419084"/>
              <a:gd name="connsiteX16" fmla="*/ 4093532 w 10636762"/>
              <a:gd name="connsiteY16" fmla="*/ 10985938 h 14419084"/>
              <a:gd name="connsiteX17" fmla="*/ 4342449 w 10636762"/>
              <a:gd name="connsiteY17" fmla="*/ 11013994 h 14419084"/>
              <a:gd name="connsiteX18" fmla="*/ 4504384 w 10636762"/>
              <a:gd name="connsiteY18" fmla="*/ 11201391 h 14419084"/>
              <a:gd name="connsiteX19" fmla="*/ 4534836 w 10636762"/>
              <a:gd name="connsiteY19" fmla="*/ 11528972 h 14419084"/>
              <a:gd name="connsiteX20" fmla="*/ 4839673 w 10636762"/>
              <a:gd name="connsiteY20" fmla="*/ 11633770 h 14419084"/>
              <a:gd name="connsiteX21" fmla="*/ 5049249 w 10636762"/>
              <a:gd name="connsiteY21" fmla="*/ 12557885 h 14419084"/>
              <a:gd name="connsiteX22" fmla="*/ 5887551 w 10636762"/>
              <a:gd name="connsiteY22" fmla="*/ 12243496 h 14419084"/>
              <a:gd name="connsiteX23" fmla="*/ 5649396 w 10636762"/>
              <a:gd name="connsiteY23" fmla="*/ 11157424 h 14419084"/>
              <a:gd name="connsiteX24" fmla="*/ 5744658 w 10636762"/>
              <a:gd name="connsiteY24" fmla="*/ 10614385 h 14419084"/>
              <a:gd name="connsiteX25" fmla="*/ 6249545 w 10636762"/>
              <a:gd name="connsiteY25" fmla="*/ 10147562 h 14419084"/>
              <a:gd name="connsiteX26" fmla="*/ 6539705 w 10636762"/>
              <a:gd name="connsiteY26" fmla="*/ 10029620 h 14419084"/>
              <a:gd name="connsiteX27" fmla="*/ 6123686 w 10636762"/>
              <a:gd name="connsiteY27" fmla="*/ 9610457 h 14419084"/>
              <a:gd name="connsiteX28" fmla="*/ 6326848 w 10636762"/>
              <a:gd name="connsiteY28" fmla="*/ 9013440 h 14419084"/>
              <a:gd name="connsiteX29" fmla="*/ 6968238 w 10636762"/>
              <a:gd name="connsiteY29" fmla="*/ 8629215 h 14419084"/>
              <a:gd name="connsiteX30" fmla="*/ 6914224 w 10636762"/>
              <a:gd name="connsiteY30" fmla="*/ 8276786 h 14419084"/>
              <a:gd name="connsiteX31" fmla="*/ 7371468 w 10636762"/>
              <a:gd name="connsiteY31" fmla="*/ 8200600 h 14419084"/>
              <a:gd name="connsiteX32" fmla="*/ 7847706 w 10636762"/>
              <a:gd name="connsiteY32" fmla="*/ 7781433 h 14419084"/>
              <a:gd name="connsiteX33" fmla="*/ 8181066 w 10636762"/>
              <a:gd name="connsiteY33" fmla="*/ 7524168 h 14419084"/>
              <a:gd name="connsiteX34" fmla="*/ 8914534 w 10636762"/>
              <a:gd name="connsiteY34" fmla="*/ 7581276 h 14419084"/>
              <a:gd name="connsiteX35" fmla="*/ 10419617 w 10636762"/>
              <a:gd name="connsiteY35" fmla="*/ 5980747 h 14419084"/>
              <a:gd name="connsiteX36" fmla="*/ 10636762 w 10636762"/>
              <a:gd name="connsiteY36" fmla="*/ 5927327 h 14419084"/>
              <a:gd name="connsiteX37" fmla="*/ 9843527 w 10636762"/>
              <a:gd name="connsiteY37" fmla="*/ 5692754 h 14419084"/>
              <a:gd name="connsiteX38" fmla="*/ 9249095 w 10636762"/>
              <a:gd name="connsiteY38" fmla="*/ 4900110 h 14419084"/>
              <a:gd name="connsiteX39" fmla="*/ 8852807 w 10636762"/>
              <a:gd name="connsiteY39" fmla="*/ 3756874 h 14419084"/>
              <a:gd name="connsiteX40" fmla="*/ 8487002 w 10636762"/>
              <a:gd name="connsiteY40" fmla="*/ 3238607 h 14419084"/>
              <a:gd name="connsiteX41" fmla="*/ 8602506 w 10636762"/>
              <a:gd name="connsiteY41" fmla="*/ 2632059 h 14419084"/>
              <a:gd name="connsiteX42" fmla="*/ 8896883 w 10636762"/>
              <a:gd name="connsiteY42" fmla="*/ -1 h 14419084"/>
              <a:gd name="connsiteX43" fmla="*/ 8151548 w 10636762"/>
              <a:gd name="connsiteY43" fmla="*/ 644069 h 14419084"/>
              <a:gd name="connsiteX44" fmla="*/ 7703335 w 10636762"/>
              <a:gd name="connsiteY44" fmla="*/ 1358283 h 14419084"/>
              <a:gd name="connsiteX45" fmla="*/ 7711840 w 10636762"/>
              <a:gd name="connsiteY45" fmla="*/ 3182746 h 14419084"/>
              <a:gd name="connsiteX46" fmla="*/ 6062502 w 10636762"/>
              <a:gd name="connsiteY46" fmla="*/ 4951279 h 14419084"/>
              <a:gd name="connsiteX47" fmla="*/ 5056327 w 10636762"/>
              <a:gd name="connsiteY47" fmla="*/ 6055945 h 14419084"/>
              <a:gd name="connsiteX48" fmla="*/ 5249706 w 10636762"/>
              <a:gd name="connsiteY48" fmla="*/ 6722012 h 14419084"/>
              <a:gd name="connsiteX0" fmla="*/ 5249706 w 10636762"/>
              <a:gd name="connsiteY0" fmla="*/ 6722012 h 14349890"/>
              <a:gd name="connsiteX1" fmla="*/ 4452431 w 10636762"/>
              <a:gd name="connsiteY1" fmla="*/ 7636357 h 14349890"/>
              <a:gd name="connsiteX2" fmla="*/ 4116740 w 10636762"/>
              <a:gd name="connsiteY2" fmla="*/ 8105936 h 14349890"/>
              <a:gd name="connsiteX3" fmla="*/ 3738009 w 10636762"/>
              <a:gd name="connsiteY3" fmla="*/ 8493023 h 14349890"/>
              <a:gd name="connsiteX4" fmla="*/ 3262933 w 10636762"/>
              <a:gd name="connsiteY4" fmla="*/ 9136267 h 14349890"/>
              <a:gd name="connsiteX5" fmla="*/ 1981119 w 10636762"/>
              <a:gd name="connsiteY5" fmla="*/ 8343101 h 14349890"/>
              <a:gd name="connsiteX6" fmla="*/ 1634670 w 10636762"/>
              <a:gd name="connsiteY6" fmla="*/ 8254944 h 14349890"/>
              <a:gd name="connsiteX7" fmla="*/ 695258 w 10636762"/>
              <a:gd name="connsiteY7" fmla="*/ 8383831 h 14349890"/>
              <a:gd name="connsiteX8" fmla="*/ 166151 w 10636762"/>
              <a:gd name="connsiteY8" fmla="*/ 9096754 h 14349890"/>
              <a:gd name="connsiteX9" fmla="*/ 31015 w 10636762"/>
              <a:gd name="connsiteY9" fmla="*/ 9682600 h 14349890"/>
              <a:gd name="connsiteX10" fmla="*/ 686145 w 10636762"/>
              <a:gd name="connsiteY10" fmla="*/ 10805226 h 14349890"/>
              <a:gd name="connsiteX11" fmla="*/ 859139 w 10636762"/>
              <a:gd name="connsiteY11" fmla="*/ 11592011 h 14349890"/>
              <a:gd name="connsiteX12" fmla="*/ 142190 w 10636762"/>
              <a:gd name="connsiteY12" fmla="*/ 12626597 h 14349890"/>
              <a:gd name="connsiteX13" fmla="*/ 88728 w 10636762"/>
              <a:gd name="connsiteY13" fmla="*/ 13477428 h 14349890"/>
              <a:gd name="connsiteX14" fmla="*/ 582983 w 10636762"/>
              <a:gd name="connsiteY14" fmla="*/ 14274631 h 14349890"/>
              <a:gd name="connsiteX15" fmla="*/ 4017323 w 10636762"/>
              <a:gd name="connsiteY15" fmla="*/ 10338104 h 14349890"/>
              <a:gd name="connsiteX16" fmla="*/ 4093532 w 10636762"/>
              <a:gd name="connsiteY16" fmla="*/ 10985938 h 14349890"/>
              <a:gd name="connsiteX17" fmla="*/ 4342449 w 10636762"/>
              <a:gd name="connsiteY17" fmla="*/ 11013994 h 14349890"/>
              <a:gd name="connsiteX18" fmla="*/ 4504384 w 10636762"/>
              <a:gd name="connsiteY18" fmla="*/ 11201391 h 14349890"/>
              <a:gd name="connsiteX19" fmla="*/ 4534836 w 10636762"/>
              <a:gd name="connsiteY19" fmla="*/ 11528972 h 14349890"/>
              <a:gd name="connsiteX20" fmla="*/ 4839673 w 10636762"/>
              <a:gd name="connsiteY20" fmla="*/ 11633770 h 14349890"/>
              <a:gd name="connsiteX21" fmla="*/ 5049249 w 10636762"/>
              <a:gd name="connsiteY21" fmla="*/ 12557885 h 14349890"/>
              <a:gd name="connsiteX22" fmla="*/ 5887551 w 10636762"/>
              <a:gd name="connsiteY22" fmla="*/ 12243496 h 14349890"/>
              <a:gd name="connsiteX23" fmla="*/ 5649396 w 10636762"/>
              <a:gd name="connsiteY23" fmla="*/ 11157424 h 14349890"/>
              <a:gd name="connsiteX24" fmla="*/ 5744658 w 10636762"/>
              <a:gd name="connsiteY24" fmla="*/ 10614385 h 14349890"/>
              <a:gd name="connsiteX25" fmla="*/ 6249545 w 10636762"/>
              <a:gd name="connsiteY25" fmla="*/ 10147562 h 14349890"/>
              <a:gd name="connsiteX26" fmla="*/ 6539705 w 10636762"/>
              <a:gd name="connsiteY26" fmla="*/ 10029620 h 14349890"/>
              <a:gd name="connsiteX27" fmla="*/ 6123686 w 10636762"/>
              <a:gd name="connsiteY27" fmla="*/ 9610457 h 14349890"/>
              <a:gd name="connsiteX28" fmla="*/ 6326848 w 10636762"/>
              <a:gd name="connsiteY28" fmla="*/ 9013440 h 14349890"/>
              <a:gd name="connsiteX29" fmla="*/ 6968238 w 10636762"/>
              <a:gd name="connsiteY29" fmla="*/ 8629215 h 14349890"/>
              <a:gd name="connsiteX30" fmla="*/ 6914224 w 10636762"/>
              <a:gd name="connsiteY30" fmla="*/ 8276786 h 14349890"/>
              <a:gd name="connsiteX31" fmla="*/ 7371468 w 10636762"/>
              <a:gd name="connsiteY31" fmla="*/ 8200600 h 14349890"/>
              <a:gd name="connsiteX32" fmla="*/ 7847706 w 10636762"/>
              <a:gd name="connsiteY32" fmla="*/ 7781433 h 14349890"/>
              <a:gd name="connsiteX33" fmla="*/ 8181066 w 10636762"/>
              <a:gd name="connsiteY33" fmla="*/ 7524168 h 14349890"/>
              <a:gd name="connsiteX34" fmla="*/ 8914534 w 10636762"/>
              <a:gd name="connsiteY34" fmla="*/ 7581276 h 14349890"/>
              <a:gd name="connsiteX35" fmla="*/ 10419617 w 10636762"/>
              <a:gd name="connsiteY35" fmla="*/ 5980747 h 14349890"/>
              <a:gd name="connsiteX36" fmla="*/ 10636762 w 10636762"/>
              <a:gd name="connsiteY36" fmla="*/ 5927327 h 14349890"/>
              <a:gd name="connsiteX37" fmla="*/ 9843527 w 10636762"/>
              <a:gd name="connsiteY37" fmla="*/ 5692754 h 14349890"/>
              <a:gd name="connsiteX38" fmla="*/ 9249095 w 10636762"/>
              <a:gd name="connsiteY38" fmla="*/ 4900110 h 14349890"/>
              <a:gd name="connsiteX39" fmla="*/ 8852807 w 10636762"/>
              <a:gd name="connsiteY39" fmla="*/ 3756874 h 14349890"/>
              <a:gd name="connsiteX40" fmla="*/ 8487002 w 10636762"/>
              <a:gd name="connsiteY40" fmla="*/ 3238607 h 14349890"/>
              <a:gd name="connsiteX41" fmla="*/ 8602506 w 10636762"/>
              <a:gd name="connsiteY41" fmla="*/ 2632059 h 14349890"/>
              <a:gd name="connsiteX42" fmla="*/ 8896883 w 10636762"/>
              <a:gd name="connsiteY42" fmla="*/ -1 h 14349890"/>
              <a:gd name="connsiteX43" fmla="*/ 8151548 w 10636762"/>
              <a:gd name="connsiteY43" fmla="*/ 644069 h 14349890"/>
              <a:gd name="connsiteX44" fmla="*/ 7703335 w 10636762"/>
              <a:gd name="connsiteY44" fmla="*/ 1358283 h 14349890"/>
              <a:gd name="connsiteX45" fmla="*/ 7711840 w 10636762"/>
              <a:gd name="connsiteY45" fmla="*/ 3182746 h 14349890"/>
              <a:gd name="connsiteX46" fmla="*/ 6062502 w 10636762"/>
              <a:gd name="connsiteY46" fmla="*/ 4951279 h 14349890"/>
              <a:gd name="connsiteX47" fmla="*/ 5056327 w 10636762"/>
              <a:gd name="connsiteY47" fmla="*/ 6055945 h 14349890"/>
              <a:gd name="connsiteX48" fmla="*/ 5249706 w 10636762"/>
              <a:gd name="connsiteY48" fmla="*/ 6722012 h 14349890"/>
              <a:gd name="connsiteX0" fmla="*/ 5249706 w 10636762"/>
              <a:gd name="connsiteY0" fmla="*/ 6722012 h 15109945"/>
              <a:gd name="connsiteX1" fmla="*/ 4452431 w 10636762"/>
              <a:gd name="connsiteY1" fmla="*/ 7636357 h 15109945"/>
              <a:gd name="connsiteX2" fmla="*/ 4116740 w 10636762"/>
              <a:gd name="connsiteY2" fmla="*/ 8105936 h 15109945"/>
              <a:gd name="connsiteX3" fmla="*/ 3738009 w 10636762"/>
              <a:gd name="connsiteY3" fmla="*/ 8493023 h 15109945"/>
              <a:gd name="connsiteX4" fmla="*/ 3262933 w 10636762"/>
              <a:gd name="connsiteY4" fmla="*/ 9136267 h 15109945"/>
              <a:gd name="connsiteX5" fmla="*/ 1981119 w 10636762"/>
              <a:gd name="connsiteY5" fmla="*/ 8343101 h 15109945"/>
              <a:gd name="connsiteX6" fmla="*/ 1634670 w 10636762"/>
              <a:gd name="connsiteY6" fmla="*/ 8254944 h 15109945"/>
              <a:gd name="connsiteX7" fmla="*/ 695258 w 10636762"/>
              <a:gd name="connsiteY7" fmla="*/ 8383831 h 15109945"/>
              <a:gd name="connsiteX8" fmla="*/ 166151 w 10636762"/>
              <a:gd name="connsiteY8" fmla="*/ 9096754 h 15109945"/>
              <a:gd name="connsiteX9" fmla="*/ 31015 w 10636762"/>
              <a:gd name="connsiteY9" fmla="*/ 9682600 h 15109945"/>
              <a:gd name="connsiteX10" fmla="*/ 686145 w 10636762"/>
              <a:gd name="connsiteY10" fmla="*/ 10805226 h 15109945"/>
              <a:gd name="connsiteX11" fmla="*/ 859139 w 10636762"/>
              <a:gd name="connsiteY11" fmla="*/ 11592011 h 15109945"/>
              <a:gd name="connsiteX12" fmla="*/ 142190 w 10636762"/>
              <a:gd name="connsiteY12" fmla="*/ 12626597 h 15109945"/>
              <a:gd name="connsiteX13" fmla="*/ 88728 w 10636762"/>
              <a:gd name="connsiteY13" fmla="*/ 13477428 h 15109945"/>
              <a:gd name="connsiteX14" fmla="*/ 582983 w 10636762"/>
              <a:gd name="connsiteY14" fmla="*/ 14274631 h 15109945"/>
              <a:gd name="connsiteX15" fmla="*/ 942756 w 10636762"/>
              <a:gd name="connsiteY15" fmla="*/ 14945108 h 15109945"/>
              <a:gd name="connsiteX16" fmla="*/ 4093532 w 10636762"/>
              <a:gd name="connsiteY16" fmla="*/ 10985938 h 15109945"/>
              <a:gd name="connsiteX17" fmla="*/ 4342449 w 10636762"/>
              <a:gd name="connsiteY17" fmla="*/ 11013994 h 15109945"/>
              <a:gd name="connsiteX18" fmla="*/ 4504384 w 10636762"/>
              <a:gd name="connsiteY18" fmla="*/ 11201391 h 15109945"/>
              <a:gd name="connsiteX19" fmla="*/ 4534836 w 10636762"/>
              <a:gd name="connsiteY19" fmla="*/ 11528972 h 15109945"/>
              <a:gd name="connsiteX20" fmla="*/ 4839673 w 10636762"/>
              <a:gd name="connsiteY20" fmla="*/ 11633770 h 15109945"/>
              <a:gd name="connsiteX21" fmla="*/ 5049249 w 10636762"/>
              <a:gd name="connsiteY21" fmla="*/ 12557885 h 15109945"/>
              <a:gd name="connsiteX22" fmla="*/ 5887551 w 10636762"/>
              <a:gd name="connsiteY22" fmla="*/ 12243496 h 15109945"/>
              <a:gd name="connsiteX23" fmla="*/ 5649396 w 10636762"/>
              <a:gd name="connsiteY23" fmla="*/ 11157424 h 15109945"/>
              <a:gd name="connsiteX24" fmla="*/ 5744658 w 10636762"/>
              <a:gd name="connsiteY24" fmla="*/ 10614385 h 15109945"/>
              <a:gd name="connsiteX25" fmla="*/ 6249545 w 10636762"/>
              <a:gd name="connsiteY25" fmla="*/ 10147562 h 15109945"/>
              <a:gd name="connsiteX26" fmla="*/ 6539705 w 10636762"/>
              <a:gd name="connsiteY26" fmla="*/ 10029620 h 15109945"/>
              <a:gd name="connsiteX27" fmla="*/ 6123686 w 10636762"/>
              <a:gd name="connsiteY27" fmla="*/ 9610457 h 15109945"/>
              <a:gd name="connsiteX28" fmla="*/ 6326848 w 10636762"/>
              <a:gd name="connsiteY28" fmla="*/ 9013440 h 15109945"/>
              <a:gd name="connsiteX29" fmla="*/ 6968238 w 10636762"/>
              <a:gd name="connsiteY29" fmla="*/ 8629215 h 15109945"/>
              <a:gd name="connsiteX30" fmla="*/ 6914224 w 10636762"/>
              <a:gd name="connsiteY30" fmla="*/ 8276786 h 15109945"/>
              <a:gd name="connsiteX31" fmla="*/ 7371468 w 10636762"/>
              <a:gd name="connsiteY31" fmla="*/ 8200600 h 15109945"/>
              <a:gd name="connsiteX32" fmla="*/ 7847706 w 10636762"/>
              <a:gd name="connsiteY32" fmla="*/ 7781433 h 15109945"/>
              <a:gd name="connsiteX33" fmla="*/ 8181066 w 10636762"/>
              <a:gd name="connsiteY33" fmla="*/ 7524168 h 15109945"/>
              <a:gd name="connsiteX34" fmla="*/ 8914534 w 10636762"/>
              <a:gd name="connsiteY34" fmla="*/ 7581276 h 15109945"/>
              <a:gd name="connsiteX35" fmla="*/ 10419617 w 10636762"/>
              <a:gd name="connsiteY35" fmla="*/ 5980747 h 15109945"/>
              <a:gd name="connsiteX36" fmla="*/ 10636762 w 10636762"/>
              <a:gd name="connsiteY36" fmla="*/ 5927327 h 15109945"/>
              <a:gd name="connsiteX37" fmla="*/ 9843527 w 10636762"/>
              <a:gd name="connsiteY37" fmla="*/ 5692754 h 15109945"/>
              <a:gd name="connsiteX38" fmla="*/ 9249095 w 10636762"/>
              <a:gd name="connsiteY38" fmla="*/ 4900110 h 15109945"/>
              <a:gd name="connsiteX39" fmla="*/ 8852807 w 10636762"/>
              <a:gd name="connsiteY39" fmla="*/ 3756874 h 15109945"/>
              <a:gd name="connsiteX40" fmla="*/ 8487002 w 10636762"/>
              <a:gd name="connsiteY40" fmla="*/ 3238607 h 15109945"/>
              <a:gd name="connsiteX41" fmla="*/ 8602506 w 10636762"/>
              <a:gd name="connsiteY41" fmla="*/ 2632059 h 15109945"/>
              <a:gd name="connsiteX42" fmla="*/ 8896883 w 10636762"/>
              <a:gd name="connsiteY42" fmla="*/ -1 h 15109945"/>
              <a:gd name="connsiteX43" fmla="*/ 8151548 w 10636762"/>
              <a:gd name="connsiteY43" fmla="*/ 644069 h 15109945"/>
              <a:gd name="connsiteX44" fmla="*/ 7703335 w 10636762"/>
              <a:gd name="connsiteY44" fmla="*/ 1358283 h 15109945"/>
              <a:gd name="connsiteX45" fmla="*/ 7711840 w 10636762"/>
              <a:gd name="connsiteY45" fmla="*/ 3182746 h 15109945"/>
              <a:gd name="connsiteX46" fmla="*/ 6062502 w 10636762"/>
              <a:gd name="connsiteY46" fmla="*/ 4951279 h 15109945"/>
              <a:gd name="connsiteX47" fmla="*/ 5056327 w 10636762"/>
              <a:gd name="connsiteY47" fmla="*/ 6055945 h 15109945"/>
              <a:gd name="connsiteX48" fmla="*/ 5249706 w 10636762"/>
              <a:gd name="connsiteY48" fmla="*/ 6722012 h 15109945"/>
              <a:gd name="connsiteX0" fmla="*/ 5249706 w 10636762"/>
              <a:gd name="connsiteY0" fmla="*/ 6722012 h 14973856"/>
              <a:gd name="connsiteX1" fmla="*/ 4452431 w 10636762"/>
              <a:gd name="connsiteY1" fmla="*/ 7636357 h 14973856"/>
              <a:gd name="connsiteX2" fmla="*/ 4116740 w 10636762"/>
              <a:gd name="connsiteY2" fmla="*/ 8105936 h 14973856"/>
              <a:gd name="connsiteX3" fmla="*/ 3738009 w 10636762"/>
              <a:gd name="connsiteY3" fmla="*/ 8493023 h 14973856"/>
              <a:gd name="connsiteX4" fmla="*/ 3262933 w 10636762"/>
              <a:gd name="connsiteY4" fmla="*/ 9136267 h 14973856"/>
              <a:gd name="connsiteX5" fmla="*/ 1981119 w 10636762"/>
              <a:gd name="connsiteY5" fmla="*/ 8343101 h 14973856"/>
              <a:gd name="connsiteX6" fmla="*/ 1634670 w 10636762"/>
              <a:gd name="connsiteY6" fmla="*/ 8254944 h 14973856"/>
              <a:gd name="connsiteX7" fmla="*/ 695258 w 10636762"/>
              <a:gd name="connsiteY7" fmla="*/ 8383831 h 14973856"/>
              <a:gd name="connsiteX8" fmla="*/ 166151 w 10636762"/>
              <a:gd name="connsiteY8" fmla="*/ 9096754 h 14973856"/>
              <a:gd name="connsiteX9" fmla="*/ 31015 w 10636762"/>
              <a:gd name="connsiteY9" fmla="*/ 9682600 h 14973856"/>
              <a:gd name="connsiteX10" fmla="*/ 686145 w 10636762"/>
              <a:gd name="connsiteY10" fmla="*/ 10805226 h 14973856"/>
              <a:gd name="connsiteX11" fmla="*/ 859139 w 10636762"/>
              <a:gd name="connsiteY11" fmla="*/ 11592011 h 14973856"/>
              <a:gd name="connsiteX12" fmla="*/ 142190 w 10636762"/>
              <a:gd name="connsiteY12" fmla="*/ 12626597 h 14973856"/>
              <a:gd name="connsiteX13" fmla="*/ 88728 w 10636762"/>
              <a:gd name="connsiteY13" fmla="*/ 13477428 h 14973856"/>
              <a:gd name="connsiteX14" fmla="*/ 582983 w 10636762"/>
              <a:gd name="connsiteY14" fmla="*/ 14274631 h 14973856"/>
              <a:gd name="connsiteX15" fmla="*/ 942756 w 10636762"/>
              <a:gd name="connsiteY15" fmla="*/ 14945108 h 14973856"/>
              <a:gd name="connsiteX16" fmla="*/ 4093532 w 10636762"/>
              <a:gd name="connsiteY16" fmla="*/ 10985938 h 14973856"/>
              <a:gd name="connsiteX17" fmla="*/ 4342449 w 10636762"/>
              <a:gd name="connsiteY17" fmla="*/ 11013994 h 14973856"/>
              <a:gd name="connsiteX18" fmla="*/ 4504384 w 10636762"/>
              <a:gd name="connsiteY18" fmla="*/ 11201391 h 14973856"/>
              <a:gd name="connsiteX19" fmla="*/ 4534836 w 10636762"/>
              <a:gd name="connsiteY19" fmla="*/ 11528972 h 14973856"/>
              <a:gd name="connsiteX20" fmla="*/ 4839673 w 10636762"/>
              <a:gd name="connsiteY20" fmla="*/ 11633770 h 14973856"/>
              <a:gd name="connsiteX21" fmla="*/ 5049249 w 10636762"/>
              <a:gd name="connsiteY21" fmla="*/ 12557885 h 14973856"/>
              <a:gd name="connsiteX22" fmla="*/ 5887551 w 10636762"/>
              <a:gd name="connsiteY22" fmla="*/ 12243496 h 14973856"/>
              <a:gd name="connsiteX23" fmla="*/ 5649396 w 10636762"/>
              <a:gd name="connsiteY23" fmla="*/ 11157424 h 14973856"/>
              <a:gd name="connsiteX24" fmla="*/ 5744658 w 10636762"/>
              <a:gd name="connsiteY24" fmla="*/ 10614385 h 14973856"/>
              <a:gd name="connsiteX25" fmla="*/ 6249545 w 10636762"/>
              <a:gd name="connsiteY25" fmla="*/ 10147562 h 14973856"/>
              <a:gd name="connsiteX26" fmla="*/ 6539705 w 10636762"/>
              <a:gd name="connsiteY26" fmla="*/ 10029620 h 14973856"/>
              <a:gd name="connsiteX27" fmla="*/ 6123686 w 10636762"/>
              <a:gd name="connsiteY27" fmla="*/ 9610457 h 14973856"/>
              <a:gd name="connsiteX28" fmla="*/ 6326848 w 10636762"/>
              <a:gd name="connsiteY28" fmla="*/ 9013440 h 14973856"/>
              <a:gd name="connsiteX29" fmla="*/ 6968238 w 10636762"/>
              <a:gd name="connsiteY29" fmla="*/ 8629215 h 14973856"/>
              <a:gd name="connsiteX30" fmla="*/ 6914224 w 10636762"/>
              <a:gd name="connsiteY30" fmla="*/ 8276786 h 14973856"/>
              <a:gd name="connsiteX31" fmla="*/ 7371468 w 10636762"/>
              <a:gd name="connsiteY31" fmla="*/ 8200600 h 14973856"/>
              <a:gd name="connsiteX32" fmla="*/ 7847706 w 10636762"/>
              <a:gd name="connsiteY32" fmla="*/ 7781433 h 14973856"/>
              <a:gd name="connsiteX33" fmla="*/ 8181066 w 10636762"/>
              <a:gd name="connsiteY33" fmla="*/ 7524168 h 14973856"/>
              <a:gd name="connsiteX34" fmla="*/ 8914534 w 10636762"/>
              <a:gd name="connsiteY34" fmla="*/ 7581276 h 14973856"/>
              <a:gd name="connsiteX35" fmla="*/ 10419617 w 10636762"/>
              <a:gd name="connsiteY35" fmla="*/ 5980747 h 14973856"/>
              <a:gd name="connsiteX36" fmla="*/ 10636762 w 10636762"/>
              <a:gd name="connsiteY36" fmla="*/ 5927327 h 14973856"/>
              <a:gd name="connsiteX37" fmla="*/ 9843527 w 10636762"/>
              <a:gd name="connsiteY37" fmla="*/ 5692754 h 14973856"/>
              <a:gd name="connsiteX38" fmla="*/ 9249095 w 10636762"/>
              <a:gd name="connsiteY38" fmla="*/ 4900110 h 14973856"/>
              <a:gd name="connsiteX39" fmla="*/ 8852807 w 10636762"/>
              <a:gd name="connsiteY39" fmla="*/ 3756874 h 14973856"/>
              <a:gd name="connsiteX40" fmla="*/ 8487002 w 10636762"/>
              <a:gd name="connsiteY40" fmla="*/ 3238607 h 14973856"/>
              <a:gd name="connsiteX41" fmla="*/ 8602506 w 10636762"/>
              <a:gd name="connsiteY41" fmla="*/ 2632059 h 14973856"/>
              <a:gd name="connsiteX42" fmla="*/ 8896883 w 10636762"/>
              <a:gd name="connsiteY42" fmla="*/ -1 h 14973856"/>
              <a:gd name="connsiteX43" fmla="*/ 8151548 w 10636762"/>
              <a:gd name="connsiteY43" fmla="*/ 644069 h 14973856"/>
              <a:gd name="connsiteX44" fmla="*/ 7703335 w 10636762"/>
              <a:gd name="connsiteY44" fmla="*/ 1358283 h 14973856"/>
              <a:gd name="connsiteX45" fmla="*/ 7711840 w 10636762"/>
              <a:gd name="connsiteY45" fmla="*/ 3182746 h 14973856"/>
              <a:gd name="connsiteX46" fmla="*/ 6062502 w 10636762"/>
              <a:gd name="connsiteY46" fmla="*/ 4951279 h 14973856"/>
              <a:gd name="connsiteX47" fmla="*/ 5056327 w 10636762"/>
              <a:gd name="connsiteY47" fmla="*/ 6055945 h 14973856"/>
              <a:gd name="connsiteX48" fmla="*/ 5249706 w 10636762"/>
              <a:gd name="connsiteY48" fmla="*/ 6722012 h 14973856"/>
              <a:gd name="connsiteX0" fmla="*/ 5249706 w 10636762"/>
              <a:gd name="connsiteY0" fmla="*/ 6722012 h 14969111"/>
              <a:gd name="connsiteX1" fmla="*/ 4452431 w 10636762"/>
              <a:gd name="connsiteY1" fmla="*/ 7636357 h 14969111"/>
              <a:gd name="connsiteX2" fmla="*/ 4116740 w 10636762"/>
              <a:gd name="connsiteY2" fmla="*/ 8105936 h 14969111"/>
              <a:gd name="connsiteX3" fmla="*/ 3738009 w 10636762"/>
              <a:gd name="connsiteY3" fmla="*/ 8493023 h 14969111"/>
              <a:gd name="connsiteX4" fmla="*/ 3262933 w 10636762"/>
              <a:gd name="connsiteY4" fmla="*/ 9136267 h 14969111"/>
              <a:gd name="connsiteX5" fmla="*/ 1981119 w 10636762"/>
              <a:gd name="connsiteY5" fmla="*/ 8343101 h 14969111"/>
              <a:gd name="connsiteX6" fmla="*/ 1634670 w 10636762"/>
              <a:gd name="connsiteY6" fmla="*/ 8254944 h 14969111"/>
              <a:gd name="connsiteX7" fmla="*/ 695258 w 10636762"/>
              <a:gd name="connsiteY7" fmla="*/ 8383831 h 14969111"/>
              <a:gd name="connsiteX8" fmla="*/ 166151 w 10636762"/>
              <a:gd name="connsiteY8" fmla="*/ 9096754 h 14969111"/>
              <a:gd name="connsiteX9" fmla="*/ 31015 w 10636762"/>
              <a:gd name="connsiteY9" fmla="*/ 9682600 h 14969111"/>
              <a:gd name="connsiteX10" fmla="*/ 686145 w 10636762"/>
              <a:gd name="connsiteY10" fmla="*/ 10805226 h 14969111"/>
              <a:gd name="connsiteX11" fmla="*/ 859139 w 10636762"/>
              <a:gd name="connsiteY11" fmla="*/ 11592011 h 14969111"/>
              <a:gd name="connsiteX12" fmla="*/ 142190 w 10636762"/>
              <a:gd name="connsiteY12" fmla="*/ 12626597 h 14969111"/>
              <a:gd name="connsiteX13" fmla="*/ 88728 w 10636762"/>
              <a:gd name="connsiteY13" fmla="*/ 13477428 h 14969111"/>
              <a:gd name="connsiteX14" fmla="*/ 582983 w 10636762"/>
              <a:gd name="connsiteY14" fmla="*/ 14274631 h 14969111"/>
              <a:gd name="connsiteX15" fmla="*/ 942756 w 10636762"/>
              <a:gd name="connsiteY15" fmla="*/ 14945108 h 14969111"/>
              <a:gd name="connsiteX16" fmla="*/ 4093532 w 10636762"/>
              <a:gd name="connsiteY16" fmla="*/ 10985938 h 14969111"/>
              <a:gd name="connsiteX17" fmla="*/ 4342449 w 10636762"/>
              <a:gd name="connsiteY17" fmla="*/ 11013994 h 14969111"/>
              <a:gd name="connsiteX18" fmla="*/ 4504384 w 10636762"/>
              <a:gd name="connsiteY18" fmla="*/ 11201391 h 14969111"/>
              <a:gd name="connsiteX19" fmla="*/ 4534836 w 10636762"/>
              <a:gd name="connsiteY19" fmla="*/ 11528972 h 14969111"/>
              <a:gd name="connsiteX20" fmla="*/ 4839673 w 10636762"/>
              <a:gd name="connsiteY20" fmla="*/ 11633770 h 14969111"/>
              <a:gd name="connsiteX21" fmla="*/ 5049249 w 10636762"/>
              <a:gd name="connsiteY21" fmla="*/ 12557885 h 14969111"/>
              <a:gd name="connsiteX22" fmla="*/ 5887551 w 10636762"/>
              <a:gd name="connsiteY22" fmla="*/ 12243496 h 14969111"/>
              <a:gd name="connsiteX23" fmla="*/ 5649396 w 10636762"/>
              <a:gd name="connsiteY23" fmla="*/ 11157424 h 14969111"/>
              <a:gd name="connsiteX24" fmla="*/ 5744658 w 10636762"/>
              <a:gd name="connsiteY24" fmla="*/ 10614385 h 14969111"/>
              <a:gd name="connsiteX25" fmla="*/ 6249545 w 10636762"/>
              <a:gd name="connsiteY25" fmla="*/ 10147562 h 14969111"/>
              <a:gd name="connsiteX26" fmla="*/ 6539705 w 10636762"/>
              <a:gd name="connsiteY26" fmla="*/ 10029620 h 14969111"/>
              <a:gd name="connsiteX27" fmla="*/ 6123686 w 10636762"/>
              <a:gd name="connsiteY27" fmla="*/ 9610457 h 14969111"/>
              <a:gd name="connsiteX28" fmla="*/ 6326848 w 10636762"/>
              <a:gd name="connsiteY28" fmla="*/ 9013440 h 14969111"/>
              <a:gd name="connsiteX29" fmla="*/ 6968238 w 10636762"/>
              <a:gd name="connsiteY29" fmla="*/ 8629215 h 14969111"/>
              <a:gd name="connsiteX30" fmla="*/ 6914224 w 10636762"/>
              <a:gd name="connsiteY30" fmla="*/ 8276786 h 14969111"/>
              <a:gd name="connsiteX31" fmla="*/ 7371468 w 10636762"/>
              <a:gd name="connsiteY31" fmla="*/ 8200600 h 14969111"/>
              <a:gd name="connsiteX32" fmla="*/ 7847706 w 10636762"/>
              <a:gd name="connsiteY32" fmla="*/ 7781433 h 14969111"/>
              <a:gd name="connsiteX33" fmla="*/ 8181066 w 10636762"/>
              <a:gd name="connsiteY33" fmla="*/ 7524168 h 14969111"/>
              <a:gd name="connsiteX34" fmla="*/ 8914534 w 10636762"/>
              <a:gd name="connsiteY34" fmla="*/ 7581276 h 14969111"/>
              <a:gd name="connsiteX35" fmla="*/ 10419617 w 10636762"/>
              <a:gd name="connsiteY35" fmla="*/ 5980747 h 14969111"/>
              <a:gd name="connsiteX36" fmla="*/ 10636762 w 10636762"/>
              <a:gd name="connsiteY36" fmla="*/ 5927327 h 14969111"/>
              <a:gd name="connsiteX37" fmla="*/ 9843527 w 10636762"/>
              <a:gd name="connsiteY37" fmla="*/ 5692754 h 14969111"/>
              <a:gd name="connsiteX38" fmla="*/ 9249095 w 10636762"/>
              <a:gd name="connsiteY38" fmla="*/ 4900110 h 14969111"/>
              <a:gd name="connsiteX39" fmla="*/ 8852807 w 10636762"/>
              <a:gd name="connsiteY39" fmla="*/ 3756874 h 14969111"/>
              <a:gd name="connsiteX40" fmla="*/ 8487002 w 10636762"/>
              <a:gd name="connsiteY40" fmla="*/ 3238607 h 14969111"/>
              <a:gd name="connsiteX41" fmla="*/ 8602506 w 10636762"/>
              <a:gd name="connsiteY41" fmla="*/ 2632059 h 14969111"/>
              <a:gd name="connsiteX42" fmla="*/ 8896883 w 10636762"/>
              <a:gd name="connsiteY42" fmla="*/ -1 h 14969111"/>
              <a:gd name="connsiteX43" fmla="*/ 8151548 w 10636762"/>
              <a:gd name="connsiteY43" fmla="*/ 644069 h 14969111"/>
              <a:gd name="connsiteX44" fmla="*/ 7703335 w 10636762"/>
              <a:gd name="connsiteY44" fmla="*/ 1358283 h 14969111"/>
              <a:gd name="connsiteX45" fmla="*/ 7711840 w 10636762"/>
              <a:gd name="connsiteY45" fmla="*/ 3182746 h 14969111"/>
              <a:gd name="connsiteX46" fmla="*/ 6062502 w 10636762"/>
              <a:gd name="connsiteY46" fmla="*/ 4951279 h 14969111"/>
              <a:gd name="connsiteX47" fmla="*/ 5056327 w 10636762"/>
              <a:gd name="connsiteY47" fmla="*/ 6055945 h 14969111"/>
              <a:gd name="connsiteX48" fmla="*/ 5249706 w 10636762"/>
              <a:gd name="connsiteY48" fmla="*/ 6722012 h 14969111"/>
              <a:gd name="connsiteX0" fmla="*/ 5249706 w 10636762"/>
              <a:gd name="connsiteY0" fmla="*/ 6722012 h 15340749"/>
              <a:gd name="connsiteX1" fmla="*/ 4452431 w 10636762"/>
              <a:gd name="connsiteY1" fmla="*/ 7636357 h 15340749"/>
              <a:gd name="connsiteX2" fmla="*/ 4116740 w 10636762"/>
              <a:gd name="connsiteY2" fmla="*/ 8105936 h 15340749"/>
              <a:gd name="connsiteX3" fmla="*/ 3738009 w 10636762"/>
              <a:gd name="connsiteY3" fmla="*/ 8493023 h 15340749"/>
              <a:gd name="connsiteX4" fmla="*/ 3262933 w 10636762"/>
              <a:gd name="connsiteY4" fmla="*/ 9136267 h 15340749"/>
              <a:gd name="connsiteX5" fmla="*/ 1981119 w 10636762"/>
              <a:gd name="connsiteY5" fmla="*/ 8343101 h 15340749"/>
              <a:gd name="connsiteX6" fmla="*/ 1634670 w 10636762"/>
              <a:gd name="connsiteY6" fmla="*/ 8254944 h 15340749"/>
              <a:gd name="connsiteX7" fmla="*/ 695258 w 10636762"/>
              <a:gd name="connsiteY7" fmla="*/ 8383831 h 15340749"/>
              <a:gd name="connsiteX8" fmla="*/ 166151 w 10636762"/>
              <a:gd name="connsiteY8" fmla="*/ 9096754 h 15340749"/>
              <a:gd name="connsiteX9" fmla="*/ 31015 w 10636762"/>
              <a:gd name="connsiteY9" fmla="*/ 9682600 h 15340749"/>
              <a:gd name="connsiteX10" fmla="*/ 686145 w 10636762"/>
              <a:gd name="connsiteY10" fmla="*/ 10805226 h 15340749"/>
              <a:gd name="connsiteX11" fmla="*/ 859139 w 10636762"/>
              <a:gd name="connsiteY11" fmla="*/ 11592011 h 15340749"/>
              <a:gd name="connsiteX12" fmla="*/ 142190 w 10636762"/>
              <a:gd name="connsiteY12" fmla="*/ 12626597 h 15340749"/>
              <a:gd name="connsiteX13" fmla="*/ 88728 w 10636762"/>
              <a:gd name="connsiteY13" fmla="*/ 13477428 h 15340749"/>
              <a:gd name="connsiteX14" fmla="*/ 582983 w 10636762"/>
              <a:gd name="connsiteY14" fmla="*/ 14274631 h 15340749"/>
              <a:gd name="connsiteX15" fmla="*/ 942756 w 10636762"/>
              <a:gd name="connsiteY15" fmla="*/ 14945108 h 15340749"/>
              <a:gd name="connsiteX16" fmla="*/ 2141159 w 10636762"/>
              <a:gd name="connsiteY16" fmla="*/ 15047463 h 15340749"/>
              <a:gd name="connsiteX17" fmla="*/ 4342449 w 10636762"/>
              <a:gd name="connsiteY17" fmla="*/ 11013994 h 15340749"/>
              <a:gd name="connsiteX18" fmla="*/ 4504384 w 10636762"/>
              <a:gd name="connsiteY18" fmla="*/ 11201391 h 15340749"/>
              <a:gd name="connsiteX19" fmla="*/ 4534836 w 10636762"/>
              <a:gd name="connsiteY19" fmla="*/ 11528972 h 15340749"/>
              <a:gd name="connsiteX20" fmla="*/ 4839673 w 10636762"/>
              <a:gd name="connsiteY20" fmla="*/ 11633770 h 15340749"/>
              <a:gd name="connsiteX21" fmla="*/ 5049249 w 10636762"/>
              <a:gd name="connsiteY21" fmla="*/ 12557885 h 15340749"/>
              <a:gd name="connsiteX22" fmla="*/ 5887551 w 10636762"/>
              <a:gd name="connsiteY22" fmla="*/ 12243496 h 15340749"/>
              <a:gd name="connsiteX23" fmla="*/ 5649396 w 10636762"/>
              <a:gd name="connsiteY23" fmla="*/ 11157424 h 15340749"/>
              <a:gd name="connsiteX24" fmla="*/ 5744658 w 10636762"/>
              <a:gd name="connsiteY24" fmla="*/ 10614385 h 15340749"/>
              <a:gd name="connsiteX25" fmla="*/ 6249545 w 10636762"/>
              <a:gd name="connsiteY25" fmla="*/ 10147562 h 15340749"/>
              <a:gd name="connsiteX26" fmla="*/ 6539705 w 10636762"/>
              <a:gd name="connsiteY26" fmla="*/ 10029620 h 15340749"/>
              <a:gd name="connsiteX27" fmla="*/ 6123686 w 10636762"/>
              <a:gd name="connsiteY27" fmla="*/ 9610457 h 15340749"/>
              <a:gd name="connsiteX28" fmla="*/ 6326848 w 10636762"/>
              <a:gd name="connsiteY28" fmla="*/ 9013440 h 15340749"/>
              <a:gd name="connsiteX29" fmla="*/ 6968238 w 10636762"/>
              <a:gd name="connsiteY29" fmla="*/ 8629215 h 15340749"/>
              <a:gd name="connsiteX30" fmla="*/ 6914224 w 10636762"/>
              <a:gd name="connsiteY30" fmla="*/ 8276786 h 15340749"/>
              <a:gd name="connsiteX31" fmla="*/ 7371468 w 10636762"/>
              <a:gd name="connsiteY31" fmla="*/ 8200600 h 15340749"/>
              <a:gd name="connsiteX32" fmla="*/ 7847706 w 10636762"/>
              <a:gd name="connsiteY32" fmla="*/ 7781433 h 15340749"/>
              <a:gd name="connsiteX33" fmla="*/ 8181066 w 10636762"/>
              <a:gd name="connsiteY33" fmla="*/ 7524168 h 15340749"/>
              <a:gd name="connsiteX34" fmla="*/ 8914534 w 10636762"/>
              <a:gd name="connsiteY34" fmla="*/ 7581276 h 15340749"/>
              <a:gd name="connsiteX35" fmla="*/ 10419617 w 10636762"/>
              <a:gd name="connsiteY35" fmla="*/ 5980747 h 15340749"/>
              <a:gd name="connsiteX36" fmla="*/ 10636762 w 10636762"/>
              <a:gd name="connsiteY36" fmla="*/ 5927327 h 15340749"/>
              <a:gd name="connsiteX37" fmla="*/ 9843527 w 10636762"/>
              <a:gd name="connsiteY37" fmla="*/ 5692754 h 15340749"/>
              <a:gd name="connsiteX38" fmla="*/ 9249095 w 10636762"/>
              <a:gd name="connsiteY38" fmla="*/ 4900110 h 15340749"/>
              <a:gd name="connsiteX39" fmla="*/ 8852807 w 10636762"/>
              <a:gd name="connsiteY39" fmla="*/ 3756874 h 15340749"/>
              <a:gd name="connsiteX40" fmla="*/ 8487002 w 10636762"/>
              <a:gd name="connsiteY40" fmla="*/ 3238607 h 15340749"/>
              <a:gd name="connsiteX41" fmla="*/ 8602506 w 10636762"/>
              <a:gd name="connsiteY41" fmla="*/ 2632059 h 15340749"/>
              <a:gd name="connsiteX42" fmla="*/ 8896883 w 10636762"/>
              <a:gd name="connsiteY42" fmla="*/ -1 h 15340749"/>
              <a:gd name="connsiteX43" fmla="*/ 8151548 w 10636762"/>
              <a:gd name="connsiteY43" fmla="*/ 644069 h 15340749"/>
              <a:gd name="connsiteX44" fmla="*/ 7703335 w 10636762"/>
              <a:gd name="connsiteY44" fmla="*/ 1358283 h 15340749"/>
              <a:gd name="connsiteX45" fmla="*/ 7711840 w 10636762"/>
              <a:gd name="connsiteY45" fmla="*/ 3182746 h 15340749"/>
              <a:gd name="connsiteX46" fmla="*/ 6062502 w 10636762"/>
              <a:gd name="connsiteY46" fmla="*/ 4951279 h 15340749"/>
              <a:gd name="connsiteX47" fmla="*/ 5056327 w 10636762"/>
              <a:gd name="connsiteY47" fmla="*/ 6055945 h 15340749"/>
              <a:gd name="connsiteX48" fmla="*/ 5249706 w 10636762"/>
              <a:gd name="connsiteY48" fmla="*/ 6722012 h 15340749"/>
              <a:gd name="connsiteX0" fmla="*/ 5249706 w 10636762"/>
              <a:gd name="connsiteY0" fmla="*/ 6722012 h 15047673"/>
              <a:gd name="connsiteX1" fmla="*/ 4452431 w 10636762"/>
              <a:gd name="connsiteY1" fmla="*/ 7636357 h 15047673"/>
              <a:gd name="connsiteX2" fmla="*/ 4116740 w 10636762"/>
              <a:gd name="connsiteY2" fmla="*/ 8105936 h 15047673"/>
              <a:gd name="connsiteX3" fmla="*/ 3738009 w 10636762"/>
              <a:gd name="connsiteY3" fmla="*/ 8493023 h 15047673"/>
              <a:gd name="connsiteX4" fmla="*/ 3262933 w 10636762"/>
              <a:gd name="connsiteY4" fmla="*/ 9136267 h 15047673"/>
              <a:gd name="connsiteX5" fmla="*/ 1981119 w 10636762"/>
              <a:gd name="connsiteY5" fmla="*/ 8343101 h 15047673"/>
              <a:gd name="connsiteX6" fmla="*/ 1634670 w 10636762"/>
              <a:gd name="connsiteY6" fmla="*/ 8254944 h 15047673"/>
              <a:gd name="connsiteX7" fmla="*/ 695258 w 10636762"/>
              <a:gd name="connsiteY7" fmla="*/ 8383831 h 15047673"/>
              <a:gd name="connsiteX8" fmla="*/ 166151 w 10636762"/>
              <a:gd name="connsiteY8" fmla="*/ 9096754 h 15047673"/>
              <a:gd name="connsiteX9" fmla="*/ 31015 w 10636762"/>
              <a:gd name="connsiteY9" fmla="*/ 9682600 h 15047673"/>
              <a:gd name="connsiteX10" fmla="*/ 686145 w 10636762"/>
              <a:gd name="connsiteY10" fmla="*/ 10805226 h 15047673"/>
              <a:gd name="connsiteX11" fmla="*/ 859139 w 10636762"/>
              <a:gd name="connsiteY11" fmla="*/ 11592011 h 15047673"/>
              <a:gd name="connsiteX12" fmla="*/ 142190 w 10636762"/>
              <a:gd name="connsiteY12" fmla="*/ 12626597 h 15047673"/>
              <a:gd name="connsiteX13" fmla="*/ 88728 w 10636762"/>
              <a:gd name="connsiteY13" fmla="*/ 13477428 h 15047673"/>
              <a:gd name="connsiteX14" fmla="*/ 582983 w 10636762"/>
              <a:gd name="connsiteY14" fmla="*/ 14274631 h 15047673"/>
              <a:gd name="connsiteX15" fmla="*/ 942756 w 10636762"/>
              <a:gd name="connsiteY15" fmla="*/ 14945108 h 15047673"/>
              <a:gd name="connsiteX16" fmla="*/ 2141159 w 10636762"/>
              <a:gd name="connsiteY16" fmla="*/ 15047463 h 15047673"/>
              <a:gd name="connsiteX17" fmla="*/ 4342449 w 10636762"/>
              <a:gd name="connsiteY17" fmla="*/ 11013994 h 15047673"/>
              <a:gd name="connsiteX18" fmla="*/ 4504384 w 10636762"/>
              <a:gd name="connsiteY18" fmla="*/ 11201391 h 15047673"/>
              <a:gd name="connsiteX19" fmla="*/ 4534836 w 10636762"/>
              <a:gd name="connsiteY19" fmla="*/ 11528972 h 15047673"/>
              <a:gd name="connsiteX20" fmla="*/ 4839673 w 10636762"/>
              <a:gd name="connsiteY20" fmla="*/ 11633770 h 15047673"/>
              <a:gd name="connsiteX21" fmla="*/ 5049249 w 10636762"/>
              <a:gd name="connsiteY21" fmla="*/ 12557885 h 15047673"/>
              <a:gd name="connsiteX22" fmla="*/ 5887551 w 10636762"/>
              <a:gd name="connsiteY22" fmla="*/ 12243496 h 15047673"/>
              <a:gd name="connsiteX23" fmla="*/ 5649396 w 10636762"/>
              <a:gd name="connsiteY23" fmla="*/ 11157424 h 15047673"/>
              <a:gd name="connsiteX24" fmla="*/ 5744658 w 10636762"/>
              <a:gd name="connsiteY24" fmla="*/ 10614385 h 15047673"/>
              <a:gd name="connsiteX25" fmla="*/ 6249545 w 10636762"/>
              <a:gd name="connsiteY25" fmla="*/ 10147562 h 15047673"/>
              <a:gd name="connsiteX26" fmla="*/ 6539705 w 10636762"/>
              <a:gd name="connsiteY26" fmla="*/ 10029620 h 15047673"/>
              <a:gd name="connsiteX27" fmla="*/ 6123686 w 10636762"/>
              <a:gd name="connsiteY27" fmla="*/ 9610457 h 15047673"/>
              <a:gd name="connsiteX28" fmla="*/ 6326848 w 10636762"/>
              <a:gd name="connsiteY28" fmla="*/ 9013440 h 15047673"/>
              <a:gd name="connsiteX29" fmla="*/ 6968238 w 10636762"/>
              <a:gd name="connsiteY29" fmla="*/ 8629215 h 15047673"/>
              <a:gd name="connsiteX30" fmla="*/ 6914224 w 10636762"/>
              <a:gd name="connsiteY30" fmla="*/ 8276786 h 15047673"/>
              <a:gd name="connsiteX31" fmla="*/ 7371468 w 10636762"/>
              <a:gd name="connsiteY31" fmla="*/ 8200600 h 15047673"/>
              <a:gd name="connsiteX32" fmla="*/ 7847706 w 10636762"/>
              <a:gd name="connsiteY32" fmla="*/ 7781433 h 15047673"/>
              <a:gd name="connsiteX33" fmla="*/ 8181066 w 10636762"/>
              <a:gd name="connsiteY33" fmla="*/ 7524168 h 15047673"/>
              <a:gd name="connsiteX34" fmla="*/ 8914534 w 10636762"/>
              <a:gd name="connsiteY34" fmla="*/ 7581276 h 15047673"/>
              <a:gd name="connsiteX35" fmla="*/ 10419617 w 10636762"/>
              <a:gd name="connsiteY35" fmla="*/ 5980747 h 15047673"/>
              <a:gd name="connsiteX36" fmla="*/ 10636762 w 10636762"/>
              <a:gd name="connsiteY36" fmla="*/ 5927327 h 15047673"/>
              <a:gd name="connsiteX37" fmla="*/ 9843527 w 10636762"/>
              <a:gd name="connsiteY37" fmla="*/ 5692754 h 15047673"/>
              <a:gd name="connsiteX38" fmla="*/ 9249095 w 10636762"/>
              <a:gd name="connsiteY38" fmla="*/ 4900110 h 15047673"/>
              <a:gd name="connsiteX39" fmla="*/ 8852807 w 10636762"/>
              <a:gd name="connsiteY39" fmla="*/ 3756874 h 15047673"/>
              <a:gd name="connsiteX40" fmla="*/ 8487002 w 10636762"/>
              <a:gd name="connsiteY40" fmla="*/ 3238607 h 15047673"/>
              <a:gd name="connsiteX41" fmla="*/ 8602506 w 10636762"/>
              <a:gd name="connsiteY41" fmla="*/ 2632059 h 15047673"/>
              <a:gd name="connsiteX42" fmla="*/ 8896883 w 10636762"/>
              <a:gd name="connsiteY42" fmla="*/ -1 h 15047673"/>
              <a:gd name="connsiteX43" fmla="*/ 8151548 w 10636762"/>
              <a:gd name="connsiteY43" fmla="*/ 644069 h 15047673"/>
              <a:gd name="connsiteX44" fmla="*/ 7703335 w 10636762"/>
              <a:gd name="connsiteY44" fmla="*/ 1358283 h 15047673"/>
              <a:gd name="connsiteX45" fmla="*/ 7711840 w 10636762"/>
              <a:gd name="connsiteY45" fmla="*/ 3182746 h 15047673"/>
              <a:gd name="connsiteX46" fmla="*/ 6062502 w 10636762"/>
              <a:gd name="connsiteY46" fmla="*/ 4951279 h 15047673"/>
              <a:gd name="connsiteX47" fmla="*/ 5056327 w 10636762"/>
              <a:gd name="connsiteY47" fmla="*/ 6055945 h 15047673"/>
              <a:gd name="connsiteX48" fmla="*/ 5249706 w 10636762"/>
              <a:gd name="connsiteY48" fmla="*/ 6722012 h 15047673"/>
              <a:gd name="connsiteX0" fmla="*/ 5249706 w 10636762"/>
              <a:gd name="connsiteY0" fmla="*/ 6722012 h 15053109"/>
              <a:gd name="connsiteX1" fmla="*/ 4452431 w 10636762"/>
              <a:gd name="connsiteY1" fmla="*/ 7636357 h 15053109"/>
              <a:gd name="connsiteX2" fmla="*/ 4116740 w 10636762"/>
              <a:gd name="connsiteY2" fmla="*/ 8105936 h 15053109"/>
              <a:gd name="connsiteX3" fmla="*/ 3738009 w 10636762"/>
              <a:gd name="connsiteY3" fmla="*/ 8493023 h 15053109"/>
              <a:gd name="connsiteX4" fmla="*/ 3262933 w 10636762"/>
              <a:gd name="connsiteY4" fmla="*/ 9136267 h 15053109"/>
              <a:gd name="connsiteX5" fmla="*/ 1981119 w 10636762"/>
              <a:gd name="connsiteY5" fmla="*/ 8343101 h 15053109"/>
              <a:gd name="connsiteX6" fmla="*/ 1634670 w 10636762"/>
              <a:gd name="connsiteY6" fmla="*/ 8254944 h 15053109"/>
              <a:gd name="connsiteX7" fmla="*/ 695258 w 10636762"/>
              <a:gd name="connsiteY7" fmla="*/ 8383831 h 15053109"/>
              <a:gd name="connsiteX8" fmla="*/ 166151 w 10636762"/>
              <a:gd name="connsiteY8" fmla="*/ 9096754 h 15053109"/>
              <a:gd name="connsiteX9" fmla="*/ 31015 w 10636762"/>
              <a:gd name="connsiteY9" fmla="*/ 9682600 h 15053109"/>
              <a:gd name="connsiteX10" fmla="*/ 686145 w 10636762"/>
              <a:gd name="connsiteY10" fmla="*/ 10805226 h 15053109"/>
              <a:gd name="connsiteX11" fmla="*/ 859139 w 10636762"/>
              <a:gd name="connsiteY11" fmla="*/ 11592011 h 15053109"/>
              <a:gd name="connsiteX12" fmla="*/ 142190 w 10636762"/>
              <a:gd name="connsiteY12" fmla="*/ 12626597 h 15053109"/>
              <a:gd name="connsiteX13" fmla="*/ 88728 w 10636762"/>
              <a:gd name="connsiteY13" fmla="*/ 13477428 h 15053109"/>
              <a:gd name="connsiteX14" fmla="*/ 582983 w 10636762"/>
              <a:gd name="connsiteY14" fmla="*/ 14274631 h 15053109"/>
              <a:gd name="connsiteX15" fmla="*/ 942756 w 10636762"/>
              <a:gd name="connsiteY15" fmla="*/ 14945108 h 15053109"/>
              <a:gd name="connsiteX16" fmla="*/ 2141159 w 10636762"/>
              <a:gd name="connsiteY16" fmla="*/ 15047463 h 15053109"/>
              <a:gd name="connsiteX17" fmla="*/ 2112070 w 10636762"/>
              <a:gd name="connsiteY17" fmla="*/ 14898696 h 15053109"/>
              <a:gd name="connsiteX18" fmla="*/ 4504384 w 10636762"/>
              <a:gd name="connsiteY18" fmla="*/ 11201391 h 15053109"/>
              <a:gd name="connsiteX19" fmla="*/ 4534836 w 10636762"/>
              <a:gd name="connsiteY19" fmla="*/ 11528972 h 15053109"/>
              <a:gd name="connsiteX20" fmla="*/ 4839673 w 10636762"/>
              <a:gd name="connsiteY20" fmla="*/ 11633770 h 15053109"/>
              <a:gd name="connsiteX21" fmla="*/ 5049249 w 10636762"/>
              <a:gd name="connsiteY21" fmla="*/ 12557885 h 15053109"/>
              <a:gd name="connsiteX22" fmla="*/ 5887551 w 10636762"/>
              <a:gd name="connsiteY22" fmla="*/ 12243496 h 15053109"/>
              <a:gd name="connsiteX23" fmla="*/ 5649396 w 10636762"/>
              <a:gd name="connsiteY23" fmla="*/ 11157424 h 15053109"/>
              <a:gd name="connsiteX24" fmla="*/ 5744658 w 10636762"/>
              <a:gd name="connsiteY24" fmla="*/ 10614385 h 15053109"/>
              <a:gd name="connsiteX25" fmla="*/ 6249545 w 10636762"/>
              <a:gd name="connsiteY25" fmla="*/ 10147562 h 15053109"/>
              <a:gd name="connsiteX26" fmla="*/ 6539705 w 10636762"/>
              <a:gd name="connsiteY26" fmla="*/ 10029620 h 15053109"/>
              <a:gd name="connsiteX27" fmla="*/ 6123686 w 10636762"/>
              <a:gd name="connsiteY27" fmla="*/ 9610457 h 15053109"/>
              <a:gd name="connsiteX28" fmla="*/ 6326848 w 10636762"/>
              <a:gd name="connsiteY28" fmla="*/ 9013440 h 15053109"/>
              <a:gd name="connsiteX29" fmla="*/ 6968238 w 10636762"/>
              <a:gd name="connsiteY29" fmla="*/ 8629215 h 15053109"/>
              <a:gd name="connsiteX30" fmla="*/ 6914224 w 10636762"/>
              <a:gd name="connsiteY30" fmla="*/ 8276786 h 15053109"/>
              <a:gd name="connsiteX31" fmla="*/ 7371468 w 10636762"/>
              <a:gd name="connsiteY31" fmla="*/ 8200600 h 15053109"/>
              <a:gd name="connsiteX32" fmla="*/ 7847706 w 10636762"/>
              <a:gd name="connsiteY32" fmla="*/ 7781433 h 15053109"/>
              <a:gd name="connsiteX33" fmla="*/ 8181066 w 10636762"/>
              <a:gd name="connsiteY33" fmla="*/ 7524168 h 15053109"/>
              <a:gd name="connsiteX34" fmla="*/ 8914534 w 10636762"/>
              <a:gd name="connsiteY34" fmla="*/ 7581276 h 15053109"/>
              <a:gd name="connsiteX35" fmla="*/ 10419617 w 10636762"/>
              <a:gd name="connsiteY35" fmla="*/ 5980747 h 15053109"/>
              <a:gd name="connsiteX36" fmla="*/ 10636762 w 10636762"/>
              <a:gd name="connsiteY36" fmla="*/ 5927327 h 15053109"/>
              <a:gd name="connsiteX37" fmla="*/ 9843527 w 10636762"/>
              <a:gd name="connsiteY37" fmla="*/ 5692754 h 15053109"/>
              <a:gd name="connsiteX38" fmla="*/ 9249095 w 10636762"/>
              <a:gd name="connsiteY38" fmla="*/ 4900110 h 15053109"/>
              <a:gd name="connsiteX39" fmla="*/ 8852807 w 10636762"/>
              <a:gd name="connsiteY39" fmla="*/ 3756874 h 15053109"/>
              <a:gd name="connsiteX40" fmla="*/ 8487002 w 10636762"/>
              <a:gd name="connsiteY40" fmla="*/ 3238607 h 15053109"/>
              <a:gd name="connsiteX41" fmla="*/ 8602506 w 10636762"/>
              <a:gd name="connsiteY41" fmla="*/ 2632059 h 15053109"/>
              <a:gd name="connsiteX42" fmla="*/ 8896883 w 10636762"/>
              <a:gd name="connsiteY42" fmla="*/ -1 h 15053109"/>
              <a:gd name="connsiteX43" fmla="*/ 8151548 w 10636762"/>
              <a:gd name="connsiteY43" fmla="*/ 644069 h 15053109"/>
              <a:gd name="connsiteX44" fmla="*/ 7703335 w 10636762"/>
              <a:gd name="connsiteY44" fmla="*/ 1358283 h 15053109"/>
              <a:gd name="connsiteX45" fmla="*/ 7711840 w 10636762"/>
              <a:gd name="connsiteY45" fmla="*/ 3182746 h 15053109"/>
              <a:gd name="connsiteX46" fmla="*/ 6062502 w 10636762"/>
              <a:gd name="connsiteY46" fmla="*/ 4951279 h 15053109"/>
              <a:gd name="connsiteX47" fmla="*/ 5056327 w 10636762"/>
              <a:gd name="connsiteY47" fmla="*/ 6055945 h 15053109"/>
              <a:gd name="connsiteX48" fmla="*/ 5249706 w 10636762"/>
              <a:gd name="connsiteY48" fmla="*/ 6722012 h 15053109"/>
              <a:gd name="connsiteX0" fmla="*/ 5249706 w 10636762"/>
              <a:gd name="connsiteY0" fmla="*/ 6722012 h 15053109"/>
              <a:gd name="connsiteX1" fmla="*/ 4452431 w 10636762"/>
              <a:gd name="connsiteY1" fmla="*/ 7636357 h 15053109"/>
              <a:gd name="connsiteX2" fmla="*/ 4116740 w 10636762"/>
              <a:gd name="connsiteY2" fmla="*/ 8105936 h 15053109"/>
              <a:gd name="connsiteX3" fmla="*/ 3738009 w 10636762"/>
              <a:gd name="connsiteY3" fmla="*/ 8493023 h 15053109"/>
              <a:gd name="connsiteX4" fmla="*/ 3262933 w 10636762"/>
              <a:gd name="connsiteY4" fmla="*/ 9136267 h 15053109"/>
              <a:gd name="connsiteX5" fmla="*/ 1981119 w 10636762"/>
              <a:gd name="connsiteY5" fmla="*/ 8343101 h 15053109"/>
              <a:gd name="connsiteX6" fmla="*/ 1634670 w 10636762"/>
              <a:gd name="connsiteY6" fmla="*/ 8254944 h 15053109"/>
              <a:gd name="connsiteX7" fmla="*/ 695258 w 10636762"/>
              <a:gd name="connsiteY7" fmla="*/ 8383831 h 15053109"/>
              <a:gd name="connsiteX8" fmla="*/ 166151 w 10636762"/>
              <a:gd name="connsiteY8" fmla="*/ 9096754 h 15053109"/>
              <a:gd name="connsiteX9" fmla="*/ 31015 w 10636762"/>
              <a:gd name="connsiteY9" fmla="*/ 9682600 h 15053109"/>
              <a:gd name="connsiteX10" fmla="*/ 686145 w 10636762"/>
              <a:gd name="connsiteY10" fmla="*/ 10805226 h 15053109"/>
              <a:gd name="connsiteX11" fmla="*/ 859139 w 10636762"/>
              <a:gd name="connsiteY11" fmla="*/ 11592011 h 15053109"/>
              <a:gd name="connsiteX12" fmla="*/ 142190 w 10636762"/>
              <a:gd name="connsiteY12" fmla="*/ 12626597 h 15053109"/>
              <a:gd name="connsiteX13" fmla="*/ 88728 w 10636762"/>
              <a:gd name="connsiteY13" fmla="*/ 13477428 h 15053109"/>
              <a:gd name="connsiteX14" fmla="*/ 582983 w 10636762"/>
              <a:gd name="connsiteY14" fmla="*/ 14274631 h 15053109"/>
              <a:gd name="connsiteX15" fmla="*/ 942756 w 10636762"/>
              <a:gd name="connsiteY15" fmla="*/ 14945108 h 15053109"/>
              <a:gd name="connsiteX16" fmla="*/ 2141159 w 10636762"/>
              <a:gd name="connsiteY16" fmla="*/ 15047463 h 15053109"/>
              <a:gd name="connsiteX17" fmla="*/ 2112070 w 10636762"/>
              <a:gd name="connsiteY17" fmla="*/ 14898696 h 15053109"/>
              <a:gd name="connsiteX18" fmla="*/ 2981701 w 10636762"/>
              <a:gd name="connsiteY18" fmla="*/ 14838700 h 15053109"/>
              <a:gd name="connsiteX19" fmla="*/ 4534836 w 10636762"/>
              <a:gd name="connsiteY19" fmla="*/ 11528972 h 15053109"/>
              <a:gd name="connsiteX20" fmla="*/ 4839673 w 10636762"/>
              <a:gd name="connsiteY20" fmla="*/ 11633770 h 15053109"/>
              <a:gd name="connsiteX21" fmla="*/ 5049249 w 10636762"/>
              <a:gd name="connsiteY21" fmla="*/ 12557885 h 15053109"/>
              <a:gd name="connsiteX22" fmla="*/ 5887551 w 10636762"/>
              <a:gd name="connsiteY22" fmla="*/ 12243496 h 15053109"/>
              <a:gd name="connsiteX23" fmla="*/ 5649396 w 10636762"/>
              <a:gd name="connsiteY23" fmla="*/ 11157424 h 15053109"/>
              <a:gd name="connsiteX24" fmla="*/ 5744658 w 10636762"/>
              <a:gd name="connsiteY24" fmla="*/ 10614385 h 15053109"/>
              <a:gd name="connsiteX25" fmla="*/ 6249545 w 10636762"/>
              <a:gd name="connsiteY25" fmla="*/ 10147562 h 15053109"/>
              <a:gd name="connsiteX26" fmla="*/ 6539705 w 10636762"/>
              <a:gd name="connsiteY26" fmla="*/ 10029620 h 15053109"/>
              <a:gd name="connsiteX27" fmla="*/ 6123686 w 10636762"/>
              <a:gd name="connsiteY27" fmla="*/ 9610457 h 15053109"/>
              <a:gd name="connsiteX28" fmla="*/ 6326848 w 10636762"/>
              <a:gd name="connsiteY28" fmla="*/ 9013440 h 15053109"/>
              <a:gd name="connsiteX29" fmla="*/ 6968238 w 10636762"/>
              <a:gd name="connsiteY29" fmla="*/ 8629215 h 15053109"/>
              <a:gd name="connsiteX30" fmla="*/ 6914224 w 10636762"/>
              <a:gd name="connsiteY30" fmla="*/ 8276786 h 15053109"/>
              <a:gd name="connsiteX31" fmla="*/ 7371468 w 10636762"/>
              <a:gd name="connsiteY31" fmla="*/ 8200600 h 15053109"/>
              <a:gd name="connsiteX32" fmla="*/ 7847706 w 10636762"/>
              <a:gd name="connsiteY32" fmla="*/ 7781433 h 15053109"/>
              <a:gd name="connsiteX33" fmla="*/ 8181066 w 10636762"/>
              <a:gd name="connsiteY33" fmla="*/ 7524168 h 15053109"/>
              <a:gd name="connsiteX34" fmla="*/ 8914534 w 10636762"/>
              <a:gd name="connsiteY34" fmla="*/ 7581276 h 15053109"/>
              <a:gd name="connsiteX35" fmla="*/ 10419617 w 10636762"/>
              <a:gd name="connsiteY35" fmla="*/ 5980747 h 15053109"/>
              <a:gd name="connsiteX36" fmla="*/ 10636762 w 10636762"/>
              <a:gd name="connsiteY36" fmla="*/ 5927327 h 15053109"/>
              <a:gd name="connsiteX37" fmla="*/ 9843527 w 10636762"/>
              <a:gd name="connsiteY37" fmla="*/ 5692754 h 15053109"/>
              <a:gd name="connsiteX38" fmla="*/ 9249095 w 10636762"/>
              <a:gd name="connsiteY38" fmla="*/ 4900110 h 15053109"/>
              <a:gd name="connsiteX39" fmla="*/ 8852807 w 10636762"/>
              <a:gd name="connsiteY39" fmla="*/ 3756874 h 15053109"/>
              <a:gd name="connsiteX40" fmla="*/ 8487002 w 10636762"/>
              <a:gd name="connsiteY40" fmla="*/ 3238607 h 15053109"/>
              <a:gd name="connsiteX41" fmla="*/ 8602506 w 10636762"/>
              <a:gd name="connsiteY41" fmla="*/ 2632059 h 15053109"/>
              <a:gd name="connsiteX42" fmla="*/ 8896883 w 10636762"/>
              <a:gd name="connsiteY42" fmla="*/ -1 h 15053109"/>
              <a:gd name="connsiteX43" fmla="*/ 8151548 w 10636762"/>
              <a:gd name="connsiteY43" fmla="*/ 644069 h 15053109"/>
              <a:gd name="connsiteX44" fmla="*/ 7703335 w 10636762"/>
              <a:gd name="connsiteY44" fmla="*/ 1358283 h 15053109"/>
              <a:gd name="connsiteX45" fmla="*/ 7711840 w 10636762"/>
              <a:gd name="connsiteY45" fmla="*/ 3182746 h 15053109"/>
              <a:gd name="connsiteX46" fmla="*/ 6062502 w 10636762"/>
              <a:gd name="connsiteY46" fmla="*/ 4951279 h 15053109"/>
              <a:gd name="connsiteX47" fmla="*/ 5056327 w 10636762"/>
              <a:gd name="connsiteY47" fmla="*/ 6055945 h 15053109"/>
              <a:gd name="connsiteX48" fmla="*/ 5249706 w 10636762"/>
              <a:gd name="connsiteY48" fmla="*/ 6722012 h 15053109"/>
              <a:gd name="connsiteX0" fmla="*/ 5249706 w 10636762"/>
              <a:gd name="connsiteY0" fmla="*/ 6722012 h 15053109"/>
              <a:gd name="connsiteX1" fmla="*/ 4452431 w 10636762"/>
              <a:gd name="connsiteY1" fmla="*/ 7636357 h 15053109"/>
              <a:gd name="connsiteX2" fmla="*/ 4116740 w 10636762"/>
              <a:gd name="connsiteY2" fmla="*/ 8105936 h 15053109"/>
              <a:gd name="connsiteX3" fmla="*/ 3738009 w 10636762"/>
              <a:gd name="connsiteY3" fmla="*/ 8493023 h 15053109"/>
              <a:gd name="connsiteX4" fmla="*/ 3262933 w 10636762"/>
              <a:gd name="connsiteY4" fmla="*/ 9136267 h 15053109"/>
              <a:gd name="connsiteX5" fmla="*/ 1981119 w 10636762"/>
              <a:gd name="connsiteY5" fmla="*/ 8343101 h 15053109"/>
              <a:gd name="connsiteX6" fmla="*/ 1634670 w 10636762"/>
              <a:gd name="connsiteY6" fmla="*/ 8254944 h 15053109"/>
              <a:gd name="connsiteX7" fmla="*/ 695258 w 10636762"/>
              <a:gd name="connsiteY7" fmla="*/ 8383831 h 15053109"/>
              <a:gd name="connsiteX8" fmla="*/ 166151 w 10636762"/>
              <a:gd name="connsiteY8" fmla="*/ 9096754 h 15053109"/>
              <a:gd name="connsiteX9" fmla="*/ 31015 w 10636762"/>
              <a:gd name="connsiteY9" fmla="*/ 9682600 h 15053109"/>
              <a:gd name="connsiteX10" fmla="*/ 686145 w 10636762"/>
              <a:gd name="connsiteY10" fmla="*/ 10805226 h 15053109"/>
              <a:gd name="connsiteX11" fmla="*/ 859139 w 10636762"/>
              <a:gd name="connsiteY11" fmla="*/ 11592011 h 15053109"/>
              <a:gd name="connsiteX12" fmla="*/ 142190 w 10636762"/>
              <a:gd name="connsiteY12" fmla="*/ 12626597 h 15053109"/>
              <a:gd name="connsiteX13" fmla="*/ 88728 w 10636762"/>
              <a:gd name="connsiteY13" fmla="*/ 13477428 h 15053109"/>
              <a:gd name="connsiteX14" fmla="*/ 582983 w 10636762"/>
              <a:gd name="connsiteY14" fmla="*/ 14274631 h 15053109"/>
              <a:gd name="connsiteX15" fmla="*/ 942756 w 10636762"/>
              <a:gd name="connsiteY15" fmla="*/ 14945108 h 15053109"/>
              <a:gd name="connsiteX16" fmla="*/ 2141159 w 10636762"/>
              <a:gd name="connsiteY16" fmla="*/ 15047463 h 15053109"/>
              <a:gd name="connsiteX17" fmla="*/ 2112070 w 10636762"/>
              <a:gd name="connsiteY17" fmla="*/ 14898696 h 15053109"/>
              <a:gd name="connsiteX18" fmla="*/ 2981701 w 10636762"/>
              <a:gd name="connsiteY18" fmla="*/ 14838700 h 15053109"/>
              <a:gd name="connsiteX19" fmla="*/ 3220524 w 10636762"/>
              <a:gd name="connsiteY19" fmla="*/ 14561841 h 15053109"/>
              <a:gd name="connsiteX20" fmla="*/ 4839673 w 10636762"/>
              <a:gd name="connsiteY20" fmla="*/ 11633770 h 15053109"/>
              <a:gd name="connsiteX21" fmla="*/ 5049249 w 10636762"/>
              <a:gd name="connsiteY21" fmla="*/ 12557885 h 15053109"/>
              <a:gd name="connsiteX22" fmla="*/ 5887551 w 10636762"/>
              <a:gd name="connsiteY22" fmla="*/ 12243496 h 15053109"/>
              <a:gd name="connsiteX23" fmla="*/ 5649396 w 10636762"/>
              <a:gd name="connsiteY23" fmla="*/ 11157424 h 15053109"/>
              <a:gd name="connsiteX24" fmla="*/ 5744658 w 10636762"/>
              <a:gd name="connsiteY24" fmla="*/ 10614385 h 15053109"/>
              <a:gd name="connsiteX25" fmla="*/ 6249545 w 10636762"/>
              <a:gd name="connsiteY25" fmla="*/ 10147562 h 15053109"/>
              <a:gd name="connsiteX26" fmla="*/ 6539705 w 10636762"/>
              <a:gd name="connsiteY26" fmla="*/ 10029620 h 15053109"/>
              <a:gd name="connsiteX27" fmla="*/ 6123686 w 10636762"/>
              <a:gd name="connsiteY27" fmla="*/ 9610457 h 15053109"/>
              <a:gd name="connsiteX28" fmla="*/ 6326848 w 10636762"/>
              <a:gd name="connsiteY28" fmla="*/ 9013440 h 15053109"/>
              <a:gd name="connsiteX29" fmla="*/ 6968238 w 10636762"/>
              <a:gd name="connsiteY29" fmla="*/ 8629215 h 15053109"/>
              <a:gd name="connsiteX30" fmla="*/ 6914224 w 10636762"/>
              <a:gd name="connsiteY30" fmla="*/ 8276786 h 15053109"/>
              <a:gd name="connsiteX31" fmla="*/ 7371468 w 10636762"/>
              <a:gd name="connsiteY31" fmla="*/ 8200600 h 15053109"/>
              <a:gd name="connsiteX32" fmla="*/ 7847706 w 10636762"/>
              <a:gd name="connsiteY32" fmla="*/ 7781433 h 15053109"/>
              <a:gd name="connsiteX33" fmla="*/ 8181066 w 10636762"/>
              <a:gd name="connsiteY33" fmla="*/ 7524168 h 15053109"/>
              <a:gd name="connsiteX34" fmla="*/ 8914534 w 10636762"/>
              <a:gd name="connsiteY34" fmla="*/ 7581276 h 15053109"/>
              <a:gd name="connsiteX35" fmla="*/ 10419617 w 10636762"/>
              <a:gd name="connsiteY35" fmla="*/ 5980747 h 15053109"/>
              <a:gd name="connsiteX36" fmla="*/ 10636762 w 10636762"/>
              <a:gd name="connsiteY36" fmla="*/ 5927327 h 15053109"/>
              <a:gd name="connsiteX37" fmla="*/ 9843527 w 10636762"/>
              <a:gd name="connsiteY37" fmla="*/ 5692754 h 15053109"/>
              <a:gd name="connsiteX38" fmla="*/ 9249095 w 10636762"/>
              <a:gd name="connsiteY38" fmla="*/ 4900110 h 15053109"/>
              <a:gd name="connsiteX39" fmla="*/ 8852807 w 10636762"/>
              <a:gd name="connsiteY39" fmla="*/ 3756874 h 15053109"/>
              <a:gd name="connsiteX40" fmla="*/ 8487002 w 10636762"/>
              <a:gd name="connsiteY40" fmla="*/ 3238607 h 15053109"/>
              <a:gd name="connsiteX41" fmla="*/ 8602506 w 10636762"/>
              <a:gd name="connsiteY41" fmla="*/ 2632059 h 15053109"/>
              <a:gd name="connsiteX42" fmla="*/ 8896883 w 10636762"/>
              <a:gd name="connsiteY42" fmla="*/ -1 h 15053109"/>
              <a:gd name="connsiteX43" fmla="*/ 8151548 w 10636762"/>
              <a:gd name="connsiteY43" fmla="*/ 644069 h 15053109"/>
              <a:gd name="connsiteX44" fmla="*/ 7703335 w 10636762"/>
              <a:gd name="connsiteY44" fmla="*/ 1358283 h 15053109"/>
              <a:gd name="connsiteX45" fmla="*/ 7711840 w 10636762"/>
              <a:gd name="connsiteY45" fmla="*/ 3182746 h 15053109"/>
              <a:gd name="connsiteX46" fmla="*/ 6062502 w 10636762"/>
              <a:gd name="connsiteY46" fmla="*/ 4951279 h 15053109"/>
              <a:gd name="connsiteX47" fmla="*/ 5056327 w 10636762"/>
              <a:gd name="connsiteY47" fmla="*/ 6055945 h 15053109"/>
              <a:gd name="connsiteX48" fmla="*/ 5249706 w 10636762"/>
              <a:gd name="connsiteY48" fmla="*/ 6722012 h 15053109"/>
              <a:gd name="connsiteX0" fmla="*/ 5249706 w 10636762"/>
              <a:gd name="connsiteY0" fmla="*/ 6722012 h 15053109"/>
              <a:gd name="connsiteX1" fmla="*/ 4452431 w 10636762"/>
              <a:gd name="connsiteY1" fmla="*/ 7636357 h 15053109"/>
              <a:gd name="connsiteX2" fmla="*/ 4116740 w 10636762"/>
              <a:gd name="connsiteY2" fmla="*/ 8105936 h 15053109"/>
              <a:gd name="connsiteX3" fmla="*/ 3738009 w 10636762"/>
              <a:gd name="connsiteY3" fmla="*/ 8493023 h 15053109"/>
              <a:gd name="connsiteX4" fmla="*/ 3262933 w 10636762"/>
              <a:gd name="connsiteY4" fmla="*/ 9136267 h 15053109"/>
              <a:gd name="connsiteX5" fmla="*/ 1981119 w 10636762"/>
              <a:gd name="connsiteY5" fmla="*/ 8343101 h 15053109"/>
              <a:gd name="connsiteX6" fmla="*/ 1634670 w 10636762"/>
              <a:gd name="connsiteY6" fmla="*/ 8254944 h 15053109"/>
              <a:gd name="connsiteX7" fmla="*/ 695258 w 10636762"/>
              <a:gd name="connsiteY7" fmla="*/ 8383831 h 15053109"/>
              <a:gd name="connsiteX8" fmla="*/ 166151 w 10636762"/>
              <a:gd name="connsiteY8" fmla="*/ 9096754 h 15053109"/>
              <a:gd name="connsiteX9" fmla="*/ 31015 w 10636762"/>
              <a:gd name="connsiteY9" fmla="*/ 9682600 h 15053109"/>
              <a:gd name="connsiteX10" fmla="*/ 686145 w 10636762"/>
              <a:gd name="connsiteY10" fmla="*/ 10805226 h 15053109"/>
              <a:gd name="connsiteX11" fmla="*/ 859139 w 10636762"/>
              <a:gd name="connsiteY11" fmla="*/ 11592011 h 15053109"/>
              <a:gd name="connsiteX12" fmla="*/ 142190 w 10636762"/>
              <a:gd name="connsiteY12" fmla="*/ 12626597 h 15053109"/>
              <a:gd name="connsiteX13" fmla="*/ 88728 w 10636762"/>
              <a:gd name="connsiteY13" fmla="*/ 13477428 h 15053109"/>
              <a:gd name="connsiteX14" fmla="*/ 582983 w 10636762"/>
              <a:gd name="connsiteY14" fmla="*/ 14274631 h 15053109"/>
              <a:gd name="connsiteX15" fmla="*/ 942756 w 10636762"/>
              <a:gd name="connsiteY15" fmla="*/ 14945108 h 15053109"/>
              <a:gd name="connsiteX16" fmla="*/ 2141159 w 10636762"/>
              <a:gd name="connsiteY16" fmla="*/ 15047463 h 15053109"/>
              <a:gd name="connsiteX17" fmla="*/ 2112070 w 10636762"/>
              <a:gd name="connsiteY17" fmla="*/ 14898696 h 15053109"/>
              <a:gd name="connsiteX18" fmla="*/ 2981701 w 10636762"/>
              <a:gd name="connsiteY18" fmla="*/ 14838700 h 15053109"/>
              <a:gd name="connsiteX19" fmla="*/ 3220524 w 10636762"/>
              <a:gd name="connsiteY19" fmla="*/ 14561841 h 15053109"/>
              <a:gd name="connsiteX20" fmla="*/ 3673766 w 10636762"/>
              <a:gd name="connsiteY20" fmla="*/ 14390223 h 15053109"/>
              <a:gd name="connsiteX21" fmla="*/ 5049249 w 10636762"/>
              <a:gd name="connsiteY21" fmla="*/ 12557885 h 15053109"/>
              <a:gd name="connsiteX22" fmla="*/ 5887551 w 10636762"/>
              <a:gd name="connsiteY22" fmla="*/ 12243496 h 15053109"/>
              <a:gd name="connsiteX23" fmla="*/ 5649396 w 10636762"/>
              <a:gd name="connsiteY23" fmla="*/ 11157424 h 15053109"/>
              <a:gd name="connsiteX24" fmla="*/ 5744658 w 10636762"/>
              <a:gd name="connsiteY24" fmla="*/ 10614385 h 15053109"/>
              <a:gd name="connsiteX25" fmla="*/ 6249545 w 10636762"/>
              <a:gd name="connsiteY25" fmla="*/ 10147562 h 15053109"/>
              <a:gd name="connsiteX26" fmla="*/ 6539705 w 10636762"/>
              <a:gd name="connsiteY26" fmla="*/ 10029620 h 15053109"/>
              <a:gd name="connsiteX27" fmla="*/ 6123686 w 10636762"/>
              <a:gd name="connsiteY27" fmla="*/ 9610457 h 15053109"/>
              <a:gd name="connsiteX28" fmla="*/ 6326848 w 10636762"/>
              <a:gd name="connsiteY28" fmla="*/ 9013440 h 15053109"/>
              <a:gd name="connsiteX29" fmla="*/ 6968238 w 10636762"/>
              <a:gd name="connsiteY29" fmla="*/ 8629215 h 15053109"/>
              <a:gd name="connsiteX30" fmla="*/ 6914224 w 10636762"/>
              <a:gd name="connsiteY30" fmla="*/ 8276786 h 15053109"/>
              <a:gd name="connsiteX31" fmla="*/ 7371468 w 10636762"/>
              <a:gd name="connsiteY31" fmla="*/ 8200600 h 15053109"/>
              <a:gd name="connsiteX32" fmla="*/ 7847706 w 10636762"/>
              <a:gd name="connsiteY32" fmla="*/ 7781433 h 15053109"/>
              <a:gd name="connsiteX33" fmla="*/ 8181066 w 10636762"/>
              <a:gd name="connsiteY33" fmla="*/ 7524168 h 15053109"/>
              <a:gd name="connsiteX34" fmla="*/ 8914534 w 10636762"/>
              <a:gd name="connsiteY34" fmla="*/ 7581276 h 15053109"/>
              <a:gd name="connsiteX35" fmla="*/ 10419617 w 10636762"/>
              <a:gd name="connsiteY35" fmla="*/ 5980747 h 15053109"/>
              <a:gd name="connsiteX36" fmla="*/ 10636762 w 10636762"/>
              <a:gd name="connsiteY36" fmla="*/ 5927327 h 15053109"/>
              <a:gd name="connsiteX37" fmla="*/ 9843527 w 10636762"/>
              <a:gd name="connsiteY37" fmla="*/ 5692754 h 15053109"/>
              <a:gd name="connsiteX38" fmla="*/ 9249095 w 10636762"/>
              <a:gd name="connsiteY38" fmla="*/ 4900110 h 15053109"/>
              <a:gd name="connsiteX39" fmla="*/ 8852807 w 10636762"/>
              <a:gd name="connsiteY39" fmla="*/ 3756874 h 15053109"/>
              <a:gd name="connsiteX40" fmla="*/ 8487002 w 10636762"/>
              <a:gd name="connsiteY40" fmla="*/ 3238607 h 15053109"/>
              <a:gd name="connsiteX41" fmla="*/ 8602506 w 10636762"/>
              <a:gd name="connsiteY41" fmla="*/ 2632059 h 15053109"/>
              <a:gd name="connsiteX42" fmla="*/ 8896883 w 10636762"/>
              <a:gd name="connsiteY42" fmla="*/ -1 h 15053109"/>
              <a:gd name="connsiteX43" fmla="*/ 8151548 w 10636762"/>
              <a:gd name="connsiteY43" fmla="*/ 644069 h 15053109"/>
              <a:gd name="connsiteX44" fmla="*/ 7703335 w 10636762"/>
              <a:gd name="connsiteY44" fmla="*/ 1358283 h 15053109"/>
              <a:gd name="connsiteX45" fmla="*/ 7711840 w 10636762"/>
              <a:gd name="connsiteY45" fmla="*/ 3182746 h 15053109"/>
              <a:gd name="connsiteX46" fmla="*/ 6062502 w 10636762"/>
              <a:gd name="connsiteY46" fmla="*/ 4951279 h 15053109"/>
              <a:gd name="connsiteX47" fmla="*/ 5056327 w 10636762"/>
              <a:gd name="connsiteY47" fmla="*/ 6055945 h 15053109"/>
              <a:gd name="connsiteX48" fmla="*/ 5249706 w 10636762"/>
              <a:gd name="connsiteY48" fmla="*/ 6722012 h 15053109"/>
              <a:gd name="connsiteX0" fmla="*/ 5249706 w 10636762"/>
              <a:gd name="connsiteY0" fmla="*/ 6722012 h 15053109"/>
              <a:gd name="connsiteX1" fmla="*/ 4452431 w 10636762"/>
              <a:gd name="connsiteY1" fmla="*/ 7636357 h 15053109"/>
              <a:gd name="connsiteX2" fmla="*/ 4116740 w 10636762"/>
              <a:gd name="connsiteY2" fmla="*/ 8105936 h 15053109"/>
              <a:gd name="connsiteX3" fmla="*/ 3738009 w 10636762"/>
              <a:gd name="connsiteY3" fmla="*/ 8493023 h 15053109"/>
              <a:gd name="connsiteX4" fmla="*/ 3262933 w 10636762"/>
              <a:gd name="connsiteY4" fmla="*/ 9136267 h 15053109"/>
              <a:gd name="connsiteX5" fmla="*/ 1981119 w 10636762"/>
              <a:gd name="connsiteY5" fmla="*/ 8343101 h 15053109"/>
              <a:gd name="connsiteX6" fmla="*/ 1634670 w 10636762"/>
              <a:gd name="connsiteY6" fmla="*/ 8254944 h 15053109"/>
              <a:gd name="connsiteX7" fmla="*/ 695258 w 10636762"/>
              <a:gd name="connsiteY7" fmla="*/ 8383831 h 15053109"/>
              <a:gd name="connsiteX8" fmla="*/ 166151 w 10636762"/>
              <a:gd name="connsiteY8" fmla="*/ 9096754 h 15053109"/>
              <a:gd name="connsiteX9" fmla="*/ 31015 w 10636762"/>
              <a:gd name="connsiteY9" fmla="*/ 9682600 h 15053109"/>
              <a:gd name="connsiteX10" fmla="*/ 686145 w 10636762"/>
              <a:gd name="connsiteY10" fmla="*/ 10805226 h 15053109"/>
              <a:gd name="connsiteX11" fmla="*/ 859139 w 10636762"/>
              <a:gd name="connsiteY11" fmla="*/ 11592011 h 15053109"/>
              <a:gd name="connsiteX12" fmla="*/ 142190 w 10636762"/>
              <a:gd name="connsiteY12" fmla="*/ 12626597 h 15053109"/>
              <a:gd name="connsiteX13" fmla="*/ 88728 w 10636762"/>
              <a:gd name="connsiteY13" fmla="*/ 13477428 h 15053109"/>
              <a:gd name="connsiteX14" fmla="*/ 582983 w 10636762"/>
              <a:gd name="connsiteY14" fmla="*/ 14274631 h 15053109"/>
              <a:gd name="connsiteX15" fmla="*/ 942756 w 10636762"/>
              <a:gd name="connsiteY15" fmla="*/ 14945108 h 15053109"/>
              <a:gd name="connsiteX16" fmla="*/ 2141159 w 10636762"/>
              <a:gd name="connsiteY16" fmla="*/ 15047463 h 15053109"/>
              <a:gd name="connsiteX17" fmla="*/ 2112070 w 10636762"/>
              <a:gd name="connsiteY17" fmla="*/ 14898696 h 15053109"/>
              <a:gd name="connsiteX18" fmla="*/ 2981701 w 10636762"/>
              <a:gd name="connsiteY18" fmla="*/ 14838700 h 15053109"/>
              <a:gd name="connsiteX19" fmla="*/ 3220524 w 10636762"/>
              <a:gd name="connsiteY19" fmla="*/ 14561841 h 15053109"/>
              <a:gd name="connsiteX20" fmla="*/ 3673766 w 10636762"/>
              <a:gd name="connsiteY20" fmla="*/ 14390223 h 15053109"/>
              <a:gd name="connsiteX21" fmla="*/ 3955094 w 10636762"/>
              <a:gd name="connsiteY21" fmla="*/ 14008565 h 15053109"/>
              <a:gd name="connsiteX22" fmla="*/ 5049249 w 10636762"/>
              <a:gd name="connsiteY22" fmla="*/ 12557885 h 15053109"/>
              <a:gd name="connsiteX23" fmla="*/ 5887551 w 10636762"/>
              <a:gd name="connsiteY23" fmla="*/ 12243496 h 15053109"/>
              <a:gd name="connsiteX24" fmla="*/ 5649396 w 10636762"/>
              <a:gd name="connsiteY24" fmla="*/ 11157424 h 15053109"/>
              <a:gd name="connsiteX25" fmla="*/ 5744658 w 10636762"/>
              <a:gd name="connsiteY25" fmla="*/ 10614385 h 15053109"/>
              <a:gd name="connsiteX26" fmla="*/ 6249545 w 10636762"/>
              <a:gd name="connsiteY26" fmla="*/ 10147562 h 15053109"/>
              <a:gd name="connsiteX27" fmla="*/ 6539705 w 10636762"/>
              <a:gd name="connsiteY27" fmla="*/ 10029620 h 15053109"/>
              <a:gd name="connsiteX28" fmla="*/ 6123686 w 10636762"/>
              <a:gd name="connsiteY28" fmla="*/ 9610457 h 15053109"/>
              <a:gd name="connsiteX29" fmla="*/ 6326848 w 10636762"/>
              <a:gd name="connsiteY29" fmla="*/ 9013440 h 15053109"/>
              <a:gd name="connsiteX30" fmla="*/ 6968238 w 10636762"/>
              <a:gd name="connsiteY30" fmla="*/ 8629215 h 15053109"/>
              <a:gd name="connsiteX31" fmla="*/ 6914224 w 10636762"/>
              <a:gd name="connsiteY31" fmla="*/ 8276786 h 15053109"/>
              <a:gd name="connsiteX32" fmla="*/ 7371468 w 10636762"/>
              <a:gd name="connsiteY32" fmla="*/ 8200600 h 15053109"/>
              <a:gd name="connsiteX33" fmla="*/ 7847706 w 10636762"/>
              <a:gd name="connsiteY33" fmla="*/ 7781433 h 15053109"/>
              <a:gd name="connsiteX34" fmla="*/ 8181066 w 10636762"/>
              <a:gd name="connsiteY34" fmla="*/ 7524168 h 15053109"/>
              <a:gd name="connsiteX35" fmla="*/ 8914534 w 10636762"/>
              <a:gd name="connsiteY35" fmla="*/ 7581276 h 15053109"/>
              <a:gd name="connsiteX36" fmla="*/ 10419617 w 10636762"/>
              <a:gd name="connsiteY36" fmla="*/ 5980747 h 15053109"/>
              <a:gd name="connsiteX37" fmla="*/ 10636762 w 10636762"/>
              <a:gd name="connsiteY37" fmla="*/ 5927327 h 15053109"/>
              <a:gd name="connsiteX38" fmla="*/ 9843527 w 10636762"/>
              <a:gd name="connsiteY38" fmla="*/ 5692754 h 15053109"/>
              <a:gd name="connsiteX39" fmla="*/ 9249095 w 10636762"/>
              <a:gd name="connsiteY39" fmla="*/ 4900110 h 15053109"/>
              <a:gd name="connsiteX40" fmla="*/ 8852807 w 10636762"/>
              <a:gd name="connsiteY40" fmla="*/ 3756874 h 15053109"/>
              <a:gd name="connsiteX41" fmla="*/ 8487002 w 10636762"/>
              <a:gd name="connsiteY41" fmla="*/ 3238607 h 15053109"/>
              <a:gd name="connsiteX42" fmla="*/ 8602506 w 10636762"/>
              <a:gd name="connsiteY42" fmla="*/ 2632059 h 15053109"/>
              <a:gd name="connsiteX43" fmla="*/ 8896883 w 10636762"/>
              <a:gd name="connsiteY43" fmla="*/ -1 h 15053109"/>
              <a:gd name="connsiteX44" fmla="*/ 8151548 w 10636762"/>
              <a:gd name="connsiteY44" fmla="*/ 644069 h 15053109"/>
              <a:gd name="connsiteX45" fmla="*/ 7703335 w 10636762"/>
              <a:gd name="connsiteY45" fmla="*/ 1358283 h 15053109"/>
              <a:gd name="connsiteX46" fmla="*/ 7711840 w 10636762"/>
              <a:gd name="connsiteY46" fmla="*/ 3182746 h 15053109"/>
              <a:gd name="connsiteX47" fmla="*/ 6062502 w 10636762"/>
              <a:gd name="connsiteY47" fmla="*/ 4951279 h 15053109"/>
              <a:gd name="connsiteX48" fmla="*/ 5056327 w 10636762"/>
              <a:gd name="connsiteY48" fmla="*/ 6055945 h 15053109"/>
              <a:gd name="connsiteX49" fmla="*/ 5249706 w 10636762"/>
              <a:gd name="connsiteY49" fmla="*/ 6722012 h 15053109"/>
              <a:gd name="connsiteX0" fmla="*/ 5249706 w 10636762"/>
              <a:gd name="connsiteY0" fmla="*/ 6722012 h 15053109"/>
              <a:gd name="connsiteX1" fmla="*/ 4452431 w 10636762"/>
              <a:gd name="connsiteY1" fmla="*/ 7636357 h 15053109"/>
              <a:gd name="connsiteX2" fmla="*/ 4116740 w 10636762"/>
              <a:gd name="connsiteY2" fmla="*/ 8105936 h 15053109"/>
              <a:gd name="connsiteX3" fmla="*/ 3738009 w 10636762"/>
              <a:gd name="connsiteY3" fmla="*/ 8493023 h 15053109"/>
              <a:gd name="connsiteX4" fmla="*/ 3262933 w 10636762"/>
              <a:gd name="connsiteY4" fmla="*/ 9136267 h 15053109"/>
              <a:gd name="connsiteX5" fmla="*/ 1981119 w 10636762"/>
              <a:gd name="connsiteY5" fmla="*/ 8343101 h 15053109"/>
              <a:gd name="connsiteX6" fmla="*/ 1634670 w 10636762"/>
              <a:gd name="connsiteY6" fmla="*/ 8254944 h 15053109"/>
              <a:gd name="connsiteX7" fmla="*/ 695258 w 10636762"/>
              <a:gd name="connsiteY7" fmla="*/ 8383831 h 15053109"/>
              <a:gd name="connsiteX8" fmla="*/ 166151 w 10636762"/>
              <a:gd name="connsiteY8" fmla="*/ 9096754 h 15053109"/>
              <a:gd name="connsiteX9" fmla="*/ 31015 w 10636762"/>
              <a:gd name="connsiteY9" fmla="*/ 9682600 h 15053109"/>
              <a:gd name="connsiteX10" fmla="*/ 686145 w 10636762"/>
              <a:gd name="connsiteY10" fmla="*/ 10805226 h 15053109"/>
              <a:gd name="connsiteX11" fmla="*/ 859139 w 10636762"/>
              <a:gd name="connsiteY11" fmla="*/ 11592011 h 15053109"/>
              <a:gd name="connsiteX12" fmla="*/ 142190 w 10636762"/>
              <a:gd name="connsiteY12" fmla="*/ 12626597 h 15053109"/>
              <a:gd name="connsiteX13" fmla="*/ 88728 w 10636762"/>
              <a:gd name="connsiteY13" fmla="*/ 13477428 h 15053109"/>
              <a:gd name="connsiteX14" fmla="*/ 582983 w 10636762"/>
              <a:gd name="connsiteY14" fmla="*/ 14274631 h 15053109"/>
              <a:gd name="connsiteX15" fmla="*/ 942756 w 10636762"/>
              <a:gd name="connsiteY15" fmla="*/ 14945108 h 15053109"/>
              <a:gd name="connsiteX16" fmla="*/ 2141159 w 10636762"/>
              <a:gd name="connsiteY16" fmla="*/ 15047463 h 15053109"/>
              <a:gd name="connsiteX17" fmla="*/ 2112070 w 10636762"/>
              <a:gd name="connsiteY17" fmla="*/ 14898696 h 15053109"/>
              <a:gd name="connsiteX18" fmla="*/ 2981701 w 10636762"/>
              <a:gd name="connsiteY18" fmla="*/ 14838700 h 15053109"/>
              <a:gd name="connsiteX19" fmla="*/ 3220524 w 10636762"/>
              <a:gd name="connsiteY19" fmla="*/ 14561841 h 15053109"/>
              <a:gd name="connsiteX20" fmla="*/ 3673766 w 10636762"/>
              <a:gd name="connsiteY20" fmla="*/ 14390223 h 15053109"/>
              <a:gd name="connsiteX21" fmla="*/ 3524037 w 10636762"/>
              <a:gd name="connsiteY21" fmla="*/ 14125513 h 15053109"/>
              <a:gd name="connsiteX22" fmla="*/ 5049249 w 10636762"/>
              <a:gd name="connsiteY22" fmla="*/ 12557885 h 15053109"/>
              <a:gd name="connsiteX23" fmla="*/ 5887551 w 10636762"/>
              <a:gd name="connsiteY23" fmla="*/ 12243496 h 15053109"/>
              <a:gd name="connsiteX24" fmla="*/ 5649396 w 10636762"/>
              <a:gd name="connsiteY24" fmla="*/ 11157424 h 15053109"/>
              <a:gd name="connsiteX25" fmla="*/ 5744658 w 10636762"/>
              <a:gd name="connsiteY25" fmla="*/ 10614385 h 15053109"/>
              <a:gd name="connsiteX26" fmla="*/ 6249545 w 10636762"/>
              <a:gd name="connsiteY26" fmla="*/ 10147562 h 15053109"/>
              <a:gd name="connsiteX27" fmla="*/ 6539705 w 10636762"/>
              <a:gd name="connsiteY27" fmla="*/ 10029620 h 15053109"/>
              <a:gd name="connsiteX28" fmla="*/ 6123686 w 10636762"/>
              <a:gd name="connsiteY28" fmla="*/ 9610457 h 15053109"/>
              <a:gd name="connsiteX29" fmla="*/ 6326848 w 10636762"/>
              <a:gd name="connsiteY29" fmla="*/ 9013440 h 15053109"/>
              <a:gd name="connsiteX30" fmla="*/ 6968238 w 10636762"/>
              <a:gd name="connsiteY30" fmla="*/ 8629215 h 15053109"/>
              <a:gd name="connsiteX31" fmla="*/ 6914224 w 10636762"/>
              <a:gd name="connsiteY31" fmla="*/ 8276786 h 15053109"/>
              <a:gd name="connsiteX32" fmla="*/ 7371468 w 10636762"/>
              <a:gd name="connsiteY32" fmla="*/ 8200600 h 15053109"/>
              <a:gd name="connsiteX33" fmla="*/ 7847706 w 10636762"/>
              <a:gd name="connsiteY33" fmla="*/ 7781433 h 15053109"/>
              <a:gd name="connsiteX34" fmla="*/ 8181066 w 10636762"/>
              <a:gd name="connsiteY34" fmla="*/ 7524168 h 15053109"/>
              <a:gd name="connsiteX35" fmla="*/ 8914534 w 10636762"/>
              <a:gd name="connsiteY35" fmla="*/ 7581276 h 15053109"/>
              <a:gd name="connsiteX36" fmla="*/ 10419617 w 10636762"/>
              <a:gd name="connsiteY36" fmla="*/ 5980747 h 15053109"/>
              <a:gd name="connsiteX37" fmla="*/ 10636762 w 10636762"/>
              <a:gd name="connsiteY37" fmla="*/ 5927327 h 15053109"/>
              <a:gd name="connsiteX38" fmla="*/ 9843527 w 10636762"/>
              <a:gd name="connsiteY38" fmla="*/ 5692754 h 15053109"/>
              <a:gd name="connsiteX39" fmla="*/ 9249095 w 10636762"/>
              <a:gd name="connsiteY39" fmla="*/ 4900110 h 15053109"/>
              <a:gd name="connsiteX40" fmla="*/ 8852807 w 10636762"/>
              <a:gd name="connsiteY40" fmla="*/ 3756874 h 15053109"/>
              <a:gd name="connsiteX41" fmla="*/ 8487002 w 10636762"/>
              <a:gd name="connsiteY41" fmla="*/ 3238607 h 15053109"/>
              <a:gd name="connsiteX42" fmla="*/ 8602506 w 10636762"/>
              <a:gd name="connsiteY42" fmla="*/ 2632059 h 15053109"/>
              <a:gd name="connsiteX43" fmla="*/ 8896883 w 10636762"/>
              <a:gd name="connsiteY43" fmla="*/ -1 h 15053109"/>
              <a:gd name="connsiteX44" fmla="*/ 8151548 w 10636762"/>
              <a:gd name="connsiteY44" fmla="*/ 644069 h 15053109"/>
              <a:gd name="connsiteX45" fmla="*/ 7703335 w 10636762"/>
              <a:gd name="connsiteY45" fmla="*/ 1358283 h 15053109"/>
              <a:gd name="connsiteX46" fmla="*/ 7711840 w 10636762"/>
              <a:gd name="connsiteY46" fmla="*/ 3182746 h 15053109"/>
              <a:gd name="connsiteX47" fmla="*/ 6062502 w 10636762"/>
              <a:gd name="connsiteY47" fmla="*/ 4951279 h 15053109"/>
              <a:gd name="connsiteX48" fmla="*/ 5056327 w 10636762"/>
              <a:gd name="connsiteY48" fmla="*/ 6055945 h 15053109"/>
              <a:gd name="connsiteX49" fmla="*/ 5249706 w 10636762"/>
              <a:gd name="connsiteY49" fmla="*/ 6722012 h 15053109"/>
              <a:gd name="connsiteX0" fmla="*/ 5249706 w 10636762"/>
              <a:gd name="connsiteY0" fmla="*/ 6722012 h 15053109"/>
              <a:gd name="connsiteX1" fmla="*/ 4452431 w 10636762"/>
              <a:gd name="connsiteY1" fmla="*/ 7636357 h 15053109"/>
              <a:gd name="connsiteX2" fmla="*/ 4116740 w 10636762"/>
              <a:gd name="connsiteY2" fmla="*/ 8105936 h 15053109"/>
              <a:gd name="connsiteX3" fmla="*/ 3738009 w 10636762"/>
              <a:gd name="connsiteY3" fmla="*/ 8493023 h 15053109"/>
              <a:gd name="connsiteX4" fmla="*/ 3262933 w 10636762"/>
              <a:gd name="connsiteY4" fmla="*/ 9136267 h 15053109"/>
              <a:gd name="connsiteX5" fmla="*/ 1981119 w 10636762"/>
              <a:gd name="connsiteY5" fmla="*/ 8343101 h 15053109"/>
              <a:gd name="connsiteX6" fmla="*/ 1634670 w 10636762"/>
              <a:gd name="connsiteY6" fmla="*/ 8254944 h 15053109"/>
              <a:gd name="connsiteX7" fmla="*/ 695258 w 10636762"/>
              <a:gd name="connsiteY7" fmla="*/ 8383831 h 15053109"/>
              <a:gd name="connsiteX8" fmla="*/ 166151 w 10636762"/>
              <a:gd name="connsiteY8" fmla="*/ 9096754 h 15053109"/>
              <a:gd name="connsiteX9" fmla="*/ 31015 w 10636762"/>
              <a:gd name="connsiteY9" fmla="*/ 9682600 h 15053109"/>
              <a:gd name="connsiteX10" fmla="*/ 686145 w 10636762"/>
              <a:gd name="connsiteY10" fmla="*/ 10805226 h 15053109"/>
              <a:gd name="connsiteX11" fmla="*/ 859139 w 10636762"/>
              <a:gd name="connsiteY11" fmla="*/ 11592011 h 15053109"/>
              <a:gd name="connsiteX12" fmla="*/ 142190 w 10636762"/>
              <a:gd name="connsiteY12" fmla="*/ 12626597 h 15053109"/>
              <a:gd name="connsiteX13" fmla="*/ 88728 w 10636762"/>
              <a:gd name="connsiteY13" fmla="*/ 13477428 h 15053109"/>
              <a:gd name="connsiteX14" fmla="*/ 582983 w 10636762"/>
              <a:gd name="connsiteY14" fmla="*/ 14274631 h 15053109"/>
              <a:gd name="connsiteX15" fmla="*/ 942756 w 10636762"/>
              <a:gd name="connsiteY15" fmla="*/ 14945108 h 15053109"/>
              <a:gd name="connsiteX16" fmla="*/ 2141159 w 10636762"/>
              <a:gd name="connsiteY16" fmla="*/ 15047463 h 15053109"/>
              <a:gd name="connsiteX17" fmla="*/ 2112070 w 10636762"/>
              <a:gd name="connsiteY17" fmla="*/ 14898696 h 15053109"/>
              <a:gd name="connsiteX18" fmla="*/ 2981701 w 10636762"/>
              <a:gd name="connsiteY18" fmla="*/ 14838700 h 15053109"/>
              <a:gd name="connsiteX19" fmla="*/ 3220524 w 10636762"/>
              <a:gd name="connsiteY19" fmla="*/ 14561841 h 15053109"/>
              <a:gd name="connsiteX20" fmla="*/ 3673766 w 10636762"/>
              <a:gd name="connsiteY20" fmla="*/ 14390223 h 15053109"/>
              <a:gd name="connsiteX21" fmla="*/ 3524037 w 10636762"/>
              <a:gd name="connsiteY21" fmla="*/ 14125513 h 15053109"/>
              <a:gd name="connsiteX22" fmla="*/ 2480833 w 10636762"/>
              <a:gd name="connsiteY22" fmla="*/ 13747985 h 15053109"/>
              <a:gd name="connsiteX23" fmla="*/ 5887551 w 10636762"/>
              <a:gd name="connsiteY23" fmla="*/ 12243496 h 15053109"/>
              <a:gd name="connsiteX24" fmla="*/ 5649396 w 10636762"/>
              <a:gd name="connsiteY24" fmla="*/ 11157424 h 15053109"/>
              <a:gd name="connsiteX25" fmla="*/ 5744658 w 10636762"/>
              <a:gd name="connsiteY25" fmla="*/ 10614385 h 15053109"/>
              <a:gd name="connsiteX26" fmla="*/ 6249545 w 10636762"/>
              <a:gd name="connsiteY26" fmla="*/ 10147562 h 15053109"/>
              <a:gd name="connsiteX27" fmla="*/ 6539705 w 10636762"/>
              <a:gd name="connsiteY27" fmla="*/ 10029620 h 15053109"/>
              <a:gd name="connsiteX28" fmla="*/ 6123686 w 10636762"/>
              <a:gd name="connsiteY28" fmla="*/ 9610457 h 15053109"/>
              <a:gd name="connsiteX29" fmla="*/ 6326848 w 10636762"/>
              <a:gd name="connsiteY29" fmla="*/ 9013440 h 15053109"/>
              <a:gd name="connsiteX30" fmla="*/ 6968238 w 10636762"/>
              <a:gd name="connsiteY30" fmla="*/ 8629215 h 15053109"/>
              <a:gd name="connsiteX31" fmla="*/ 6914224 w 10636762"/>
              <a:gd name="connsiteY31" fmla="*/ 8276786 h 15053109"/>
              <a:gd name="connsiteX32" fmla="*/ 7371468 w 10636762"/>
              <a:gd name="connsiteY32" fmla="*/ 8200600 h 15053109"/>
              <a:gd name="connsiteX33" fmla="*/ 7847706 w 10636762"/>
              <a:gd name="connsiteY33" fmla="*/ 7781433 h 15053109"/>
              <a:gd name="connsiteX34" fmla="*/ 8181066 w 10636762"/>
              <a:gd name="connsiteY34" fmla="*/ 7524168 h 15053109"/>
              <a:gd name="connsiteX35" fmla="*/ 8914534 w 10636762"/>
              <a:gd name="connsiteY35" fmla="*/ 7581276 h 15053109"/>
              <a:gd name="connsiteX36" fmla="*/ 10419617 w 10636762"/>
              <a:gd name="connsiteY36" fmla="*/ 5980747 h 15053109"/>
              <a:gd name="connsiteX37" fmla="*/ 10636762 w 10636762"/>
              <a:gd name="connsiteY37" fmla="*/ 5927327 h 15053109"/>
              <a:gd name="connsiteX38" fmla="*/ 9843527 w 10636762"/>
              <a:gd name="connsiteY38" fmla="*/ 5692754 h 15053109"/>
              <a:gd name="connsiteX39" fmla="*/ 9249095 w 10636762"/>
              <a:gd name="connsiteY39" fmla="*/ 4900110 h 15053109"/>
              <a:gd name="connsiteX40" fmla="*/ 8852807 w 10636762"/>
              <a:gd name="connsiteY40" fmla="*/ 3756874 h 15053109"/>
              <a:gd name="connsiteX41" fmla="*/ 8487002 w 10636762"/>
              <a:gd name="connsiteY41" fmla="*/ 3238607 h 15053109"/>
              <a:gd name="connsiteX42" fmla="*/ 8602506 w 10636762"/>
              <a:gd name="connsiteY42" fmla="*/ 2632059 h 15053109"/>
              <a:gd name="connsiteX43" fmla="*/ 8896883 w 10636762"/>
              <a:gd name="connsiteY43" fmla="*/ -1 h 15053109"/>
              <a:gd name="connsiteX44" fmla="*/ 8151548 w 10636762"/>
              <a:gd name="connsiteY44" fmla="*/ 644069 h 15053109"/>
              <a:gd name="connsiteX45" fmla="*/ 7703335 w 10636762"/>
              <a:gd name="connsiteY45" fmla="*/ 1358283 h 15053109"/>
              <a:gd name="connsiteX46" fmla="*/ 7711840 w 10636762"/>
              <a:gd name="connsiteY46" fmla="*/ 3182746 h 15053109"/>
              <a:gd name="connsiteX47" fmla="*/ 6062502 w 10636762"/>
              <a:gd name="connsiteY47" fmla="*/ 4951279 h 15053109"/>
              <a:gd name="connsiteX48" fmla="*/ 5056327 w 10636762"/>
              <a:gd name="connsiteY48" fmla="*/ 6055945 h 15053109"/>
              <a:gd name="connsiteX49" fmla="*/ 5249706 w 10636762"/>
              <a:gd name="connsiteY49" fmla="*/ 6722012 h 15053109"/>
              <a:gd name="connsiteX0" fmla="*/ 5249706 w 10636762"/>
              <a:gd name="connsiteY0" fmla="*/ 6722012 h 15053109"/>
              <a:gd name="connsiteX1" fmla="*/ 4452431 w 10636762"/>
              <a:gd name="connsiteY1" fmla="*/ 7636357 h 15053109"/>
              <a:gd name="connsiteX2" fmla="*/ 4116740 w 10636762"/>
              <a:gd name="connsiteY2" fmla="*/ 8105936 h 15053109"/>
              <a:gd name="connsiteX3" fmla="*/ 3738009 w 10636762"/>
              <a:gd name="connsiteY3" fmla="*/ 8493023 h 15053109"/>
              <a:gd name="connsiteX4" fmla="*/ 3262933 w 10636762"/>
              <a:gd name="connsiteY4" fmla="*/ 9136267 h 15053109"/>
              <a:gd name="connsiteX5" fmla="*/ 1981119 w 10636762"/>
              <a:gd name="connsiteY5" fmla="*/ 8343101 h 15053109"/>
              <a:gd name="connsiteX6" fmla="*/ 1634670 w 10636762"/>
              <a:gd name="connsiteY6" fmla="*/ 8254944 h 15053109"/>
              <a:gd name="connsiteX7" fmla="*/ 695258 w 10636762"/>
              <a:gd name="connsiteY7" fmla="*/ 8383831 h 15053109"/>
              <a:gd name="connsiteX8" fmla="*/ 166151 w 10636762"/>
              <a:gd name="connsiteY8" fmla="*/ 9096754 h 15053109"/>
              <a:gd name="connsiteX9" fmla="*/ 31015 w 10636762"/>
              <a:gd name="connsiteY9" fmla="*/ 9682600 h 15053109"/>
              <a:gd name="connsiteX10" fmla="*/ 686145 w 10636762"/>
              <a:gd name="connsiteY10" fmla="*/ 10805226 h 15053109"/>
              <a:gd name="connsiteX11" fmla="*/ 859139 w 10636762"/>
              <a:gd name="connsiteY11" fmla="*/ 11592011 h 15053109"/>
              <a:gd name="connsiteX12" fmla="*/ 142190 w 10636762"/>
              <a:gd name="connsiteY12" fmla="*/ 12626597 h 15053109"/>
              <a:gd name="connsiteX13" fmla="*/ 88728 w 10636762"/>
              <a:gd name="connsiteY13" fmla="*/ 13477428 h 15053109"/>
              <a:gd name="connsiteX14" fmla="*/ 582983 w 10636762"/>
              <a:gd name="connsiteY14" fmla="*/ 14274631 h 15053109"/>
              <a:gd name="connsiteX15" fmla="*/ 942756 w 10636762"/>
              <a:gd name="connsiteY15" fmla="*/ 14945108 h 15053109"/>
              <a:gd name="connsiteX16" fmla="*/ 2141159 w 10636762"/>
              <a:gd name="connsiteY16" fmla="*/ 15047463 h 15053109"/>
              <a:gd name="connsiteX17" fmla="*/ 2112070 w 10636762"/>
              <a:gd name="connsiteY17" fmla="*/ 14898696 h 15053109"/>
              <a:gd name="connsiteX18" fmla="*/ 2981701 w 10636762"/>
              <a:gd name="connsiteY18" fmla="*/ 14838700 h 15053109"/>
              <a:gd name="connsiteX19" fmla="*/ 3220524 w 10636762"/>
              <a:gd name="connsiteY19" fmla="*/ 14561841 h 15053109"/>
              <a:gd name="connsiteX20" fmla="*/ 3673766 w 10636762"/>
              <a:gd name="connsiteY20" fmla="*/ 14390223 h 15053109"/>
              <a:gd name="connsiteX21" fmla="*/ 3524037 w 10636762"/>
              <a:gd name="connsiteY21" fmla="*/ 14125513 h 15053109"/>
              <a:gd name="connsiteX22" fmla="*/ 2480833 w 10636762"/>
              <a:gd name="connsiteY22" fmla="*/ 13747985 h 15053109"/>
              <a:gd name="connsiteX23" fmla="*/ 2274922 w 10636762"/>
              <a:gd name="connsiteY23" fmla="*/ 13097887 h 15053109"/>
              <a:gd name="connsiteX24" fmla="*/ 5649396 w 10636762"/>
              <a:gd name="connsiteY24" fmla="*/ 11157424 h 15053109"/>
              <a:gd name="connsiteX25" fmla="*/ 5744658 w 10636762"/>
              <a:gd name="connsiteY25" fmla="*/ 10614385 h 15053109"/>
              <a:gd name="connsiteX26" fmla="*/ 6249545 w 10636762"/>
              <a:gd name="connsiteY26" fmla="*/ 10147562 h 15053109"/>
              <a:gd name="connsiteX27" fmla="*/ 6539705 w 10636762"/>
              <a:gd name="connsiteY27" fmla="*/ 10029620 h 15053109"/>
              <a:gd name="connsiteX28" fmla="*/ 6123686 w 10636762"/>
              <a:gd name="connsiteY28" fmla="*/ 9610457 h 15053109"/>
              <a:gd name="connsiteX29" fmla="*/ 6326848 w 10636762"/>
              <a:gd name="connsiteY29" fmla="*/ 9013440 h 15053109"/>
              <a:gd name="connsiteX30" fmla="*/ 6968238 w 10636762"/>
              <a:gd name="connsiteY30" fmla="*/ 8629215 h 15053109"/>
              <a:gd name="connsiteX31" fmla="*/ 6914224 w 10636762"/>
              <a:gd name="connsiteY31" fmla="*/ 8276786 h 15053109"/>
              <a:gd name="connsiteX32" fmla="*/ 7371468 w 10636762"/>
              <a:gd name="connsiteY32" fmla="*/ 8200600 h 15053109"/>
              <a:gd name="connsiteX33" fmla="*/ 7847706 w 10636762"/>
              <a:gd name="connsiteY33" fmla="*/ 7781433 h 15053109"/>
              <a:gd name="connsiteX34" fmla="*/ 8181066 w 10636762"/>
              <a:gd name="connsiteY34" fmla="*/ 7524168 h 15053109"/>
              <a:gd name="connsiteX35" fmla="*/ 8914534 w 10636762"/>
              <a:gd name="connsiteY35" fmla="*/ 7581276 h 15053109"/>
              <a:gd name="connsiteX36" fmla="*/ 10419617 w 10636762"/>
              <a:gd name="connsiteY36" fmla="*/ 5980747 h 15053109"/>
              <a:gd name="connsiteX37" fmla="*/ 10636762 w 10636762"/>
              <a:gd name="connsiteY37" fmla="*/ 5927327 h 15053109"/>
              <a:gd name="connsiteX38" fmla="*/ 9843527 w 10636762"/>
              <a:gd name="connsiteY38" fmla="*/ 5692754 h 15053109"/>
              <a:gd name="connsiteX39" fmla="*/ 9249095 w 10636762"/>
              <a:gd name="connsiteY39" fmla="*/ 4900110 h 15053109"/>
              <a:gd name="connsiteX40" fmla="*/ 8852807 w 10636762"/>
              <a:gd name="connsiteY40" fmla="*/ 3756874 h 15053109"/>
              <a:gd name="connsiteX41" fmla="*/ 8487002 w 10636762"/>
              <a:gd name="connsiteY41" fmla="*/ 3238607 h 15053109"/>
              <a:gd name="connsiteX42" fmla="*/ 8602506 w 10636762"/>
              <a:gd name="connsiteY42" fmla="*/ 2632059 h 15053109"/>
              <a:gd name="connsiteX43" fmla="*/ 8896883 w 10636762"/>
              <a:gd name="connsiteY43" fmla="*/ -1 h 15053109"/>
              <a:gd name="connsiteX44" fmla="*/ 8151548 w 10636762"/>
              <a:gd name="connsiteY44" fmla="*/ 644069 h 15053109"/>
              <a:gd name="connsiteX45" fmla="*/ 7703335 w 10636762"/>
              <a:gd name="connsiteY45" fmla="*/ 1358283 h 15053109"/>
              <a:gd name="connsiteX46" fmla="*/ 7711840 w 10636762"/>
              <a:gd name="connsiteY46" fmla="*/ 3182746 h 15053109"/>
              <a:gd name="connsiteX47" fmla="*/ 6062502 w 10636762"/>
              <a:gd name="connsiteY47" fmla="*/ 4951279 h 15053109"/>
              <a:gd name="connsiteX48" fmla="*/ 5056327 w 10636762"/>
              <a:gd name="connsiteY48" fmla="*/ 6055945 h 15053109"/>
              <a:gd name="connsiteX49" fmla="*/ 5249706 w 10636762"/>
              <a:gd name="connsiteY49" fmla="*/ 6722012 h 15053109"/>
              <a:gd name="connsiteX0" fmla="*/ 5249706 w 10636762"/>
              <a:gd name="connsiteY0" fmla="*/ 6722012 h 15053109"/>
              <a:gd name="connsiteX1" fmla="*/ 4452431 w 10636762"/>
              <a:gd name="connsiteY1" fmla="*/ 7636357 h 15053109"/>
              <a:gd name="connsiteX2" fmla="*/ 4116740 w 10636762"/>
              <a:gd name="connsiteY2" fmla="*/ 8105936 h 15053109"/>
              <a:gd name="connsiteX3" fmla="*/ 3738009 w 10636762"/>
              <a:gd name="connsiteY3" fmla="*/ 8493023 h 15053109"/>
              <a:gd name="connsiteX4" fmla="*/ 3262933 w 10636762"/>
              <a:gd name="connsiteY4" fmla="*/ 9136267 h 15053109"/>
              <a:gd name="connsiteX5" fmla="*/ 1981119 w 10636762"/>
              <a:gd name="connsiteY5" fmla="*/ 8343101 h 15053109"/>
              <a:gd name="connsiteX6" fmla="*/ 1634670 w 10636762"/>
              <a:gd name="connsiteY6" fmla="*/ 8254944 h 15053109"/>
              <a:gd name="connsiteX7" fmla="*/ 695258 w 10636762"/>
              <a:gd name="connsiteY7" fmla="*/ 8383831 h 15053109"/>
              <a:gd name="connsiteX8" fmla="*/ 166151 w 10636762"/>
              <a:gd name="connsiteY8" fmla="*/ 9096754 h 15053109"/>
              <a:gd name="connsiteX9" fmla="*/ 31015 w 10636762"/>
              <a:gd name="connsiteY9" fmla="*/ 9682600 h 15053109"/>
              <a:gd name="connsiteX10" fmla="*/ 686145 w 10636762"/>
              <a:gd name="connsiteY10" fmla="*/ 10805226 h 15053109"/>
              <a:gd name="connsiteX11" fmla="*/ 859139 w 10636762"/>
              <a:gd name="connsiteY11" fmla="*/ 11592011 h 15053109"/>
              <a:gd name="connsiteX12" fmla="*/ 142190 w 10636762"/>
              <a:gd name="connsiteY12" fmla="*/ 12626597 h 15053109"/>
              <a:gd name="connsiteX13" fmla="*/ 88728 w 10636762"/>
              <a:gd name="connsiteY13" fmla="*/ 13477428 h 15053109"/>
              <a:gd name="connsiteX14" fmla="*/ 582983 w 10636762"/>
              <a:gd name="connsiteY14" fmla="*/ 14274631 h 15053109"/>
              <a:gd name="connsiteX15" fmla="*/ 942756 w 10636762"/>
              <a:gd name="connsiteY15" fmla="*/ 14945108 h 15053109"/>
              <a:gd name="connsiteX16" fmla="*/ 2141159 w 10636762"/>
              <a:gd name="connsiteY16" fmla="*/ 15047463 h 15053109"/>
              <a:gd name="connsiteX17" fmla="*/ 2112070 w 10636762"/>
              <a:gd name="connsiteY17" fmla="*/ 14898696 h 15053109"/>
              <a:gd name="connsiteX18" fmla="*/ 2981701 w 10636762"/>
              <a:gd name="connsiteY18" fmla="*/ 14838700 h 15053109"/>
              <a:gd name="connsiteX19" fmla="*/ 3220524 w 10636762"/>
              <a:gd name="connsiteY19" fmla="*/ 14561841 h 15053109"/>
              <a:gd name="connsiteX20" fmla="*/ 3673766 w 10636762"/>
              <a:gd name="connsiteY20" fmla="*/ 14390223 h 15053109"/>
              <a:gd name="connsiteX21" fmla="*/ 3524037 w 10636762"/>
              <a:gd name="connsiteY21" fmla="*/ 14125513 h 15053109"/>
              <a:gd name="connsiteX22" fmla="*/ 2480833 w 10636762"/>
              <a:gd name="connsiteY22" fmla="*/ 13747985 h 15053109"/>
              <a:gd name="connsiteX23" fmla="*/ 2274922 w 10636762"/>
              <a:gd name="connsiteY23" fmla="*/ 13097887 h 15053109"/>
              <a:gd name="connsiteX24" fmla="*/ 2600039 w 10636762"/>
              <a:gd name="connsiteY24" fmla="*/ 12581303 h 15053109"/>
              <a:gd name="connsiteX25" fmla="*/ 5744658 w 10636762"/>
              <a:gd name="connsiteY25" fmla="*/ 10614385 h 15053109"/>
              <a:gd name="connsiteX26" fmla="*/ 6249545 w 10636762"/>
              <a:gd name="connsiteY26" fmla="*/ 10147562 h 15053109"/>
              <a:gd name="connsiteX27" fmla="*/ 6539705 w 10636762"/>
              <a:gd name="connsiteY27" fmla="*/ 10029620 h 15053109"/>
              <a:gd name="connsiteX28" fmla="*/ 6123686 w 10636762"/>
              <a:gd name="connsiteY28" fmla="*/ 9610457 h 15053109"/>
              <a:gd name="connsiteX29" fmla="*/ 6326848 w 10636762"/>
              <a:gd name="connsiteY29" fmla="*/ 9013440 h 15053109"/>
              <a:gd name="connsiteX30" fmla="*/ 6968238 w 10636762"/>
              <a:gd name="connsiteY30" fmla="*/ 8629215 h 15053109"/>
              <a:gd name="connsiteX31" fmla="*/ 6914224 w 10636762"/>
              <a:gd name="connsiteY31" fmla="*/ 8276786 h 15053109"/>
              <a:gd name="connsiteX32" fmla="*/ 7371468 w 10636762"/>
              <a:gd name="connsiteY32" fmla="*/ 8200600 h 15053109"/>
              <a:gd name="connsiteX33" fmla="*/ 7847706 w 10636762"/>
              <a:gd name="connsiteY33" fmla="*/ 7781433 h 15053109"/>
              <a:gd name="connsiteX34" fmla="*/ 8181066 w 10636762"/>
              <a:gd name="connsiteY34" fmla="*/ 7524168 h 15053109"/>
              <a:gd name="connsiteX35" fmla="*/ 8914534 w 10636762"/>
              <a:gd name="connsiteY35" fmla="*/ 7581276 h 15053109"/>
              <a:gd name="connsiteX36" fmla="*/ 10419617 w 10636762"/>
              <a:gd name="connsiteY36" fmla="*/ 5980747 h 15053109"/>
              <a:gd name="connsiteX37" fmla="*/ 10636762 w 10636762"/>
              <a:gd name="connsiteY37" fmla="*/ 5927327 h 15053109"/>
              <a:gd name="connsiteX38" fmla="*/ 9843527 w 10636762"/>
              <a:gd name="connsiteY38" fmla="*/ 5692754 h 15053109"/>
              <a:gd name="connsiteX39" fmla="*/ 9249095 w 10636762"/>
              <a:gd name="connsiteY39" fmla="*/ 4900110 h 15053109"/>
              <a:gd name="connsiteX40" fmla="*/ 8852807 w 10636762"/>
              <a:gd name="connsiteY40" fmla="*/ 3756874 h 15053109"/>
              <a:gd name="connsiteX41" fmla="*/ 8487002 w 10636762"/>
              <a:gd name="connsiteY41" fmla="*/ 3238607 h 15053109"/>
              <a:gd name="connsiteX42" fmla="*/ 8602506 w 10636762"/>
              <a:gd name="connsiteY42" fmla="*/ 2632059 h 15053109"/>
              <a:gd name="connsiteX43" fmla="*/ 8896883 w 10636762"/>
              <a:gd name="connsiteY43" fmla="*/ -1 h 15053109"/>
              <a:gd name="connsiteX44" fmla="*/ 8151548 w 10636762"/>
              <a:gd name="connsiteY44" fmla="*/ 644069 h 15053109"/>
              <a:gd name="connsiteX45" fmla="*/ 7703335 w 10636762"/>
              <a:gd name="connsiteY45" fmla="*/ 1358283 h 15053109"/>
              <a:gd name="connsiteX46" fmla="*/ 7711840 w 10636762"/>
              <a:gd name="connsiteY46" fmla="*/ 3182746 h 15053109"/>
              <a:gd name="connsiteX47" fmla="*/ 6062502 w 10636762"/>
              <a:gd name="connsiteY47" fmla="*/ 4951279 h 15053109"/>
              <a:gd name="connsiteX48" fmla="*/ 5056327 w 10636762"/>
              <a:gd name="connsiteY48" fmla="*/ 6055945 h 15053109"/>
              <a:gd name="connsiteX49" fmla="*/ 5249706 w 10636762"/>
              <a:gd name="connsiteY49" fmla="*/ 6722012 h 15053109"/>
              <a:gd name="connsiteX0" fmla="*/ 5249706 w 10636762"/>
              <a:gd name="connsiteY0" fmla="*/ 6722012 h 15053109"/>
              <a:gd name="connsiteX1" fmla="*/ 4452431 w 10636762"/>
              <a:gd name="connsiteY1" fmla="*/ 7636357 h 15053109"/>
              <a:gd name="connsiteX2" fmla="*/ 4116740 w 10636762"/>
              <a:gd name="connsiteY2" fmla="*/ 8105936 h 15053109"/>
              <a:gd name="connsiteX3" fmla="*/ 3738009 w 10636762"/>
              <a:gd name="connsiteY3" fmla="*/ 8493023 h 15053109"/>
              <a:gd name="connsiteX4" fmla="*/ 3262933 w 10636762"/>
              <a:gd name="connsiteY4" fmla="*/ 9136267 h 15053109"/>
              <a:gd name="connsiteX5" fmla="*/ 1981119 w 10636762"/>
              <a:gd name="connsiteY5" fmla="*/ 8343101 h 15053109"/>
              <a:gd name="connsiteX6" fmla="*/ 1634670 w 10636762"/>
              <a:gd name="connsiteY6" fmla="*/ 8254944 h 15053109"/>
              <a:gd name="connsiteX7" fmla="*/ 695258 w 10636762"/>
              <a:gd name="connsiteY7" fmla="*/ 8383831 h 15053109"/>
              <a:gd name="connsiteX8" fmla="*/ 166151 w 10636762"/>
              <a:gd name="connsiteY8" fmla="*/ 9096754 h 15053109"/>
              <a:gd name="connsiteX9" fmla="*/ 31015 w 10636762"/>
              <a:gd name="connsiteY9" fmla="*/ 9682600 h 15053109"/>
              <a:gd name="connsiteX10" fmla="*/ 686145 w 10636762"/>
              <a:gd name="connsiteY10" fmla="*/ 10805226 h 15053109"/>
              <a:gd name="connsiteX11" fmla="*/ 859139 w 10636762"/>
              <a:gd name="connsiteY11" fmla="*/ 11592011 h 15053109"/>
              <a:gd name="connsiteX12" fmla="*/ 142190 w 10636762"/>
              <a:gd name="connsiteY12" fmla="*/ 12626597 h 15053109"/>
              <a:gd name="connsiteX13" fmla="*/ 88728 w 10636762"/>
              <a:gd name="connsiteY13" fmla="*/ 13477428 h 15053109"/>
              <a:gd name="connsiteX14" fmla="*/ 582983 w 10636762"/>
              <a:gd name="connsiteY14" fmla="*/ 14274631 h 15053109"/>
              <a:gd name="connsiteX15" fmla="*/ 942756 w 10636762"/>
              <a:gd name="connsiteY15" fmla="*/ 14945108 h 15053109"/>
              <a:gd name="connsiteX16" fmla="*/ 2141159 w 10636762"/>
              <a:gd name="connsiteY16" fmla="*/ 15047463 h 15053109"/>
              <a:gd name="connsiteX17" fmla="*/ 2112070 w 10636762"/>
              <a:gd name="connsiteY17" fmla="*/ 14898696 h 15053109"/>
              <a:gd name="connsiteX18" fmla="*/ 2981701 w 10636762"/>
              <a:gd name="connsiteY18" fmla="*/ 14838700 h 15053109"/>
              <a:gd name="connsiteX19" fmla="*/ 3220524 w 10636762"/>
              <a:gd name="connsiteY19" fmla="*/ 14561841 h 15053109"/>
              <a:gd name="connsiteX20" fmla="*/ 3673766 w 10636762"/>
              <a:gd name="connsiteY20" fmla="*/ 14390223 h 15053109"/>
              <a:gd name="connsiteX21" fmla="*/ 3524037 w 10636762"/>
              <a:gd name="connsiteY21" fmla="*/ 14125513 h 15053109"/>
              <a:gd name="connsiteX22" fmla="*/ 2480833 w 10636762"/>
              <a:gd name="connsiteY22" fmla="*/ 13747985 h 15053109"/>
              <a:gd name="connsiteX23" fmla="*/ 2274922 w 10636762"/>
              <a:gd name="connsiteY23" fmla="*/ 13097887 h 15053109"/>
              <a:gd name="connsiteX24" fmla="*/ 2600039 w 10636762"/>
              <a:gd name="connsiteY24" fmla="*/ 12581303 h 15053109"/>
              <a:gd name="connsiteX25" fmla="*/ 2606531 w 10636762"/>
              <a:gd name="connsiteY25" fmla="*/ 12265567 h 15053109"/>
              <a:gd name="connsiteX26" fmla="*/ 6249545 w 10636762"/>
              <a:gd name="connsiteY26" fmla="*/ 10147562 h 15053109"/>
              <a:gd name="connsiteX27" fmla="*/ 6539705 w 10636762"/>
              <a:gd name="connsiteY27" fmla="*/ 10029620 h 15053109"/>
              <a:gd name="connsiteX28" fmla="*/ 6123686 w 10636762"/>
              <a:gd name="connsiteY28" fmla="*/ 9610457 h 15053109"/>
              <a:gd name="connsiteX29" fmla="*/ 6326848 w 10636762"/>
              <a:gd name="connsiteY29" fmla="*/ 9013440 h 15053109"/>
              <a:gd name="connsiteX30" fmla="*/ 6968238 w 10636762"/>
              <a:gd name="connsiteY30" fmla="*/ 8629215 h 15053109"/>
              <a:gd name="connsiteX31" fmla="*/ 6914224 w 10636762"/>
              <a:gd name="connsiteY31" fmla="*/ 8276786 h 15053109"/>
              <a:gd name="connsiteX32" fmla="*/ 7371468 w 10636762"/>
              <a:gd name="connsiteY32" fmla="*/ 8200600 h 15053109"/>
              <a:gd name="connsiteX33" fmla="*/ 7847706 w 10636762"/>
              <a:gd name="connsiteY33" fmla="*/ 7781433 h 15053109"/>
              <a:gd name="connsiteX34" fmla="*/ 8181066 w 10636762"/>
              <a:gd name="connsiteY34" fmla="*/ 7524168 h 15053109"/>
              <a:gd name="connsiteX35" fmla="*/ 8914534 w 10636762"/>
              <a:gd name="connsiteY35" fmla="*/ 7581276 h 15053109"/>
              <a:gd name="connsiteX36" fmla="*/ 10419617 w 10636762"/>
              <a:gd name="connsiteY36" fmla="*/ 5980747 h 15053109"/>
              <a:gd name="connsiteX37" fmla="*/ 10636762 w 10636762"/>
              <a:gd name="connsiteY37" fmla="*/ 5927327 h 15053109"/>
              <a:gd name="connsiteX38" fmla="*/ 9843527 w 10636762"/>
              <a:gd name="connsiteY38" fmla="*/ 5692754 h 15053109"/>
              <a:gd name="connsiteX39" fmla="*/ 9249095 w 10636762"/>
              <a:gd name="connsiteY39" fmla="*/ 4900110 h 15053109"/>
              <a:gd name="connsiteX40" fmla="*/ 8852807 w 10636762"/>
              <a:gd name="connsiteY40" fmla="*/ 3756874 h 15053109"/>
              <a:gd name="connsiteX41" fmla="*/ 8487002 w 10636762"/>
              <a:gd name="connsiteY41" fmla="*/ 3238607 h 15053109"/>
              <a:gd name="connsiteX42" fmla="*/ 8602506 w 10636762"/>
              <a:gd name="connsiteY42" fmla="*/ 2632059 h 15053109"/>
              <a:gd name="connsiteX43" fmla="*/ 8896883 w 10636762"/>
              <a:gd name="connsiteY43" fmla="*/ -1 h 15053109"/>
              <a:gd name="connsiteX44" fmla="*/ 8151548 w 10636762"/>
              <a:gd name="connsiteY44" fmla="*/ 644069 h 15053109"/>
              <a:gd name="connsiteX45" fmla="*/ 7703335 w 10636762"/>
              <a:gd name="connsiteY45" fmla="*/ 1358283 h 15053109"/>
              <a:gd name="connsiteX46" fmla="*/ 7711840 w 10636762"/>
              <a:gd name="connsiteY46" fmla="*/ 3182746 h 15053109"/>
              <a:gd name="connsiteX47" fmla="*/ 6062502 w 10636762"/>
              <a:gd name="connsiteY47" fmla="*/ 4951279 h 15053109"/>
              <a:gd name="connsiteX48" fmla="*/ 5056327 w 10636762"/>
              <a:gd name="connsiteY48" fmla="*/ 6055945 h 15053109"/>
              <a:gd name="connsiteX49" fmla="*/ 5249706 w 10636762"/>
              <a:gd name="connsiteY49" fmla="*/ 6722012 h 15053109"/>
              <a:gd name="connsiteX0" fmla="*/ 5249706 w 10636762"/>
              <a:gd name="connsiteY0" fmla="*/ 6722012 h 15053109"/>
              <a:gd name="connsiteX1" fmla="*/ 4452431 w 10636762"/>
              <a:gd name="connsiteY1" fmla="*/ 7636357 h 15053109"/>
              <a:gd name="connsiteX2" fmla="*/ 4116740 w 10636762"/>
              <a:gd name="connsiteY2" fmla="*/ 8105936 h 15053109"/>
              <a:gd name="connsiteX3" fmla="*/ 3738009 w 10636762"/>
              <a:gd name="connsiteY3" fmla="*/ 8493023 h 15053109"/>
              <a:gd name="connsiteX4" fmla="*/ 3262933 w 10636762"/>
              <a:gd name="connsiteY4" fmla="*/ 9136267 h 15053109"/>
              <a:gd name="connsiteX5" fmla="*/ 1981119 w 10636762"/>
              <a:gd name="connsiteY5" fmla="*/ 8343101 h 15053109"/>
              <a:gd name="connsiteX6" fmla="*/ 1634670 w 10636762"/>
              <a:gd name="connsiteY6" fmla="*/ 8254944 h 15053109"/>
              <a:gd name="connsiteX7" fmla="*/ 695258 w 10636762"/>
              <a:gd name="connsiteY7" fmla="*/ 8383831 h 15053109"/>
              <a:gd name="connsiteX8" fmla="*/ 166151 w 10636762"/>
              <a:gd name="connsiteY8" fmla="*/ 9096754 h 15053109"/>
              <a:gd name="connsiteX9" fmla="*/ 31015 w 10636762"/>
              <a:gd name="connsiteY9" fmla="*/ 9682600 h 15053109"/>
              <a:gd name="connsiteX10" fmla="*/ 686145 w 10636762"/>
              <a:gd name="connsiteY10" fmla="*/ 10805226 h 15053109"/>
              <a:gd name="connsiteX11" fmla="*/ 859139 w 10636762"/>
              <a:gd name="connsiteY11" fmla="*/ 11592011 h 15053109"/>
              <a:gd name="connsiteX12" fmla="*/ 142190 w 10636762"/>
              <a:gd name="connsiteY12" fmla="*/ 12626597 h 15053109"/>
              <a:gd name="connsiteX13" fmla="*/ 88728 w 10636762"/>
              <a:gd name="connsiteY13" fmla="*/ 13477428 h 15053109"/>
              <a:gd name="connsiteX14" fmla="*/ 582983 w 10636762"/>
              <a:gd name="connsiteY14" fmla="*/ 14274631 h 15053109"/>
              <a:gd name="connsiteX15" fmla="*/ 942756 w 10636762"/>
              <a:gd name="connsiteY15" fmla="*/ 14945108 h 15053109"/>
              <a:gd name="connsiteX16" fmla="*/ 2141159 w 10636762"/>
              <a:gd name="connsiteY16" fmla="*/ 15047463 h 15053109"/>
              <a:gd name="connsiteX17" fmla="*/ 2112070 w 10636762"/>
              <a:gd name="connsiteY17" fmla="*/ 14898696 h 15053109"/>
              <a:gd name="connsiteX18" fmla="*/ 2981701 w 10636762"/>
              <a:gd name="connsiteY18" fmla="*/ 14838700 h 15053109"/>
              <a:gd name="connsiteX19" fmla="*/ 3220524 w 10636762"/>
              <a:gd name="connsiteY19" fmla="*/ 14561841 h 15053109"/>
              <a:gd name="connsiteX20" fmla="*/ 3673766 w 10636762"/>
              <a:gd name="connsiteY20" fmla="*/ 14390223 h 15053109"/>
              <a:gd name="connsiteX21" fmla="*/ 3524037 w 10636762"/>
              <a:gd name="connsiteY21" fmla="*/ 14125513 h 15053109"/>
              <a:gd name="connsiteX22" fmla="*/ 2480833 w 10636762"/>
              <a:gd name="connsiteY22" fmla="*/ 13747985 h 15053109"/>
              <a:gd name="connsiteX23" fmla="*/ 2274922 w 10636762"/>
              <a:gd name="connsiteY23" fmla="*/ 13097887 h 15053109"/>
              <a:gd name="connsiteX24" fmla="*/ 2600039 w 10636762"/>
              <a:gd name="connsiteY24" fmla="*/ 12581303 h 15053109"/>
              <a:gd name="connsiteX25" fmla="*/ 2606531 w 10636762"/>
              <a:gd name="connsiteY25" fmla="*/ 12265567 h 15053109"/>
              <a:gd name="connsiteX26" fmla="*/ 2172322 w 10636762"/>
              <a:gd name="connsiteY26" fmla="*/ 12077109 h 15053109"/>
              <a:gd name="connsiteX27" fmla="*/ 6539705 w 10636762"/>
              <a:gd name="connsiteY27" fmla="*/ 10029620 h 15053109"/>
              <a:gd name="connsiteX28" fmla="*/ 6123686 w 10636762"/>
              <a:gd name="connsiteY28" fmla="*/ 9610457 h 15053109"/>
              <a:gd name="connsiteX29" fmla="*/ 6326848 w 10636762"/>
              <a:gd name="connsiteY29" fmla="*/ 9013440 h 15053109"/>
              <a:gd name="connsiteX30" fmla="*/ 6968238 w 10636762"/>
              <a:gd name="connsiteY30" fmla="*/ 8629215 h 15053109"/>
              <a:gd name="connsiteX31" fmla="*/ 6914224 w 10636762"/>
              <a:gd name="connsiteY31" fmla="*/ 8276786 h 15053109"/>
              <a:gd name="connsiteX32" fmla="*/ 7371468 w 10636762"/>
              <a:gd name="connsiteY32" fmla="*/ 8200600 h 15053109"/>
              <a:gd name="connsiteX33" fmla="*/ 7847706 w 10636762"/>
              <a:gd name="connsiteY33" fmla="*/ 7781433 h 15053109"/>
              <a:gd name="connsiteX34" fmla="*/ 8181066 w 10636762"/>
              <a:gd name="connsiteY34" fmla="*/ 7524168 h 15053109"/>
              <a:gd name="connsiteX35" fmla="*/ 8914534 w 10636762"/>
              <a:gd name="connsiteY35" fmla="*/ 7581276 h 15053109"/>
              <a:gd name="connsiteX36" fmla="*/ 10419617 w 10636762"/>
              <a:gd name="connsiteY36" fmla="*/ 5980747 h 15053109"/>
              <a:gd name="connsiteX37" fmla="*/ 10636762 w 10636762"/>
              <a:gd name="connsiteY37" fmla="*/ 5927327 h 15053109"/>
              <a:gd name="connsiteX38" fmla="*/ 9843527 w 10636762"/>
              <a:gd name="connsiteY38" fmla="*/ 5692754 h 15053109"/>
              <a:gd name="connsiteX39" fmla="*/ 9249095 w 10636762"/>
              <a:gd name="connsiteY39" fmla="*/ 4900110 h 15053109"/>
              <a:gd name="connsiteX40" fmla="*/ 8852807 w 10636762"/>
              <a:gd name="connsiteY40" fmla="*/ 3756874 h 15053109"/>
              <a:gd name="connsiteX41" fmla="*/ 8487002 w 10636762"/>
              <a:gd name="connsiteY41" fmla="*/ 3238607 h 15053109"/>
              <a:gd name="connsiteX42" fmla="*/ 8602506 w 10636762"/>
              <a:gd name="connsiteY42" fmla="*/ 2632059 h 15053109"/>
              <a:gd name="connsiteX43" fmla="*/ 8896883 w 10636762"/>
              <a:gd name="connsiteY43" fmla="*/ -1 h 15053109"/>
              <a:gd name="connsiteX44" fmla="*/ 8151548 w 10636762"/>
              <a:gd name="connsiteY44" fmla="*/ 644069 h 15053109"/>
              <a:gd name="connsiteX45" fmla="*/ 7703335 w 10636762"/>
              <a:gd name="connsiteY45" fmla="*/ 1358283 h 15053109"/>
              <a:gd name="connsiteX46" fmla="*/ 7711840 w 10636762"/>
              <a:gd name="connsiteY46" fmla="*/ 3182746 h 15053109"/>
              <a:gd name="connsiteX47" fmla="*/ 6062502 w 10636762"/>
              <a:gd name="connsiteY47" fmla="*/ 4951279 h 15053109"/>
              <a:gd name="connsiteX48" fmla="*/ 5056327 w 10636762"/>
              <a:gd name="connsiteY48" fmla="*/ 6055945 h 15053109"/>
              <a:gd name="connsiteX49" fmla="*/ 5249706 w 10636762"/>
              <a:gd name="connsiteY49" fmla="*/ 6722012 h 15053109"/>
              <a:gd name="connsiteX0" fmla="*/ 5249706 w 10636762"/>
              <a:gd name="connsiteY0" fmla="*/ 6722012 h 15053109"/>
              <a:gd name="connsiteX1" fmla="*/ 4452431 w 10636762"/>
              <a:gd name="connsiteY1" fmla="*/ 7636357 h 15053109"/>
              <a:gd name="connsiteX2" fmla="*/ 4116740 w 10636762"/>
              <a:gd name="connsiteY2" fmla="*/ 8105936 h 15053109"/>
              <a:gd name="connsiteX3" fmla="*/ 3738009 w 10636762"/>
              <a:gd name="connsiteY3" fmla="*/ 8493023 h 15053109"/>
              <a:gd name="connsiteX4" fmla="*/ 3262933 w 10636762"/>
              <a:gd name="connsiteY4" fmla="*/ 9136267 h 15053109"/>
              <a:gd name="connsiteX5" fmla="*/ 1981119 w 10636762"/>
              <a:gd name="connsiteY5" fmla="*/ 8343101 h 15053109"/>
              <a:gd name="connsiteX6" fmla="*/ 1634670 w 10636762"/>
              <a:gd name="connsiteY6" fmla="*/ 8254944 h 15053109"/>
              <a:gd name="connsiteX7" fmla="*/ 695258 w 10636762"/>
              <a:gd name="connsiteY7" fmla="*/ 8383831 h 15053109"/>
              <a:gd name="connsiteX8" fmla="*/ 166151 w 10636762"/>
              <a:gd name="connsiteY8" fmla="*/ 9096754 h 15053109"/>
              <a:gd name="connsiteX9" fmla="*/ 31015 w 10636762"/>
              <a:gd name="connsiteY9" fmla="*/ 9682600 h 15053109"/>
              <a:gd name="connsiteX10" fmla="*/ 686145 w 10636762"/>
              <a:gd name="connsiteY10" fmla="*/ 10805226 h 15053109"/>
              <a:gd name="connsiteX11" fmla="*/ 859139 w 10636762"/>
              <a:gd name="connsiteY11" fmla="*/ 11592011 h 15053109"/>
              <a:gd name="connsiteX12" fmla="*/ 142190 w 10636762"/>
              <a:gd name="connsiteY12" fmla="*/ 12626597 h 15053109"/>
              <a:gd name="connsiteX13" fmla="*/ 88728 w 10636762"/>
              <a:gd name="connsiteY13" fmla="*/ 13477428 h 15053109"/>
              <a:gd name="connsiteX14" fmla="*/ 582983 w 10636762"/>
              <a:gd name="connsiteY14" fmla="*/ 14274631 h 15053109"/>
              <a:gd name="connsiteX15" fmla="*/ 942756 w 10636762"/>
              <a:gd name="connsiteY15" fmla="*/ 14945108 h 15053109"/>
              <a:gd name="connsiteX16" fmla="*/ 2141159 w 10636762"/>
              <a:gd name="connsiteY16" fmla="*/ 15047463 h 15053109"/>
              <a:gd name="connsiteX17" fmla="*/ 2112070 w 10636762"/>
              <a:gd name="connsiteY17" fmla="*/ 14898696 h 15053109"/>
              <a:gd name="connsiteX18" fmla="*/ 2981701 w 10636762"/>
              <a:gd name="connsiteY18" fmla="*/ 14838700 h 15053109"/>
              <a:gd name="connsiteX19" fmla="*/ 3220524 w 10636762"/>
              <a:gd name="connsiteY19" fmla="*/ 14561841 h 15053109"/>
              <a:gd name="connsiteX20" fmla="*/ 3673766 w 10636762"/>
              <a:gd name="connsiteY20" fmla="*/ 14390223 h 15053109"/>
              <a:gd name="connsiteX21" fmla="*/ 3524037 w 10636762"/>
              <a:gd name="connsiteY21" fmla="*/ 14125513 h 15053109"/>
              <a:gd name="connsiteX22" fmla="*/ 2480833 w 10636762"/>
              <a:gd name="connsiteY22" fmla="*/ 13747985 h 15053109"/>
              <a:gd name="connsiteX23" fmla="*/ 2274922 w 10636762"/>
              <a:gd name="connsiteY23" fmla="*/ 13097887 h 15053109"/>
              <a:gd name="connsiteX24" fmla="*/ 2600039 w 10636762"/>
              <a:gd name="connsiteY24" fmla="*/ 12581303 h 15053109"/>
              <a:gd name="connsiteX25" fmla="*/ 2606531 w 10636762"/>
              <a:gd name="connsiteY25" fmla="*/ 12265567 h 15053109"/>
              <a:gd name="connsiteX26" fmla="*/ 2172322 w 10636762"/>
              <a:gd name="connsiteY26" fmla="*/ 12077109 h 15053109"/>
              <a:gd name="connsiteX27" fmla="*/ 2087993 w 10636762"/>
              <a:gd name="connsiteY27" fmla="*/ 11691380 h 15053109"/>
              <a:gd name="connsiteX28" fmla="*/ 6123686 w 10636762"/>
              <a:gd name="connsiteY28" fmla="*/ 9610457 h 15053109"/>
              <a:gd name="connsiteX29" fmla="*/ 6326848 w 10636762"/>
              <a:gd name="connsiteY29" fmla="*/ 9013440 h 15053109"/>
              <a:gd name="connsiteX30" fmla="*/ 6968238 w 10636762"/>
              <a:gd name="connsiteY30" fmla="*/ 8629215 h 15053109"/>
              <a:gd name="connsiteX31" fmla="*/ 6914224 w 10636762"/>
              <a:gd name="connsiteY31" fmla="*/ 8276786 h 15053109"/>
              <a:gd name="connsiteX32" fmla="*/ 7371468 w 10636762"/>
              <a:gd name="connsiteY32" fmla="*/ 8200600 h 15053109"/>
              <a:gd name="connsiteX33" fmla="*/ 7847706 w 10636762"/>
              <a:gd name="connsiteY33" fmla="*/ 7781433 h 15053109"/>
              <a:gd name="connsiteX34" fmla="*/ 8181066 w 10636762"/>
              <a:gd name="connsiteY34" fmla="*/ 7524168 h 15053109"/>
              <a:gd name="connsiteX35" fmla="*/ 8914534 w 10636762"/>
              <a:gd name="connsiteY35" fmla="*/ 7581276 h 15053109"/>
              <a:gd name="connsiteX36" fmla="*/ 10419617 w 10636762"/>
              <a:gd name="connsiteY36" fmla="*/ 5980747 h 15053109"/>
              <a:gd name="connsiteX37" fmla="*/ 10636762 w 10636762"/>
              <a:gd name="connsiteY37" fmla="*/ 5927327 h 15053109"/>
              <a:gd name="connsiteX38" fmla="*/ 9843527 w 10636762"/>
              <a:gd name="connsiteY38" fmla="*/ 5692754 h 15053109"/>
              <a:gd name="connsiteX39" fmla="*/ 9249095 w 10636762"/>
              <a:gd name="connsiteY39" fmla="*/ 4900110 h 15053109"/>
              <a:gd name="connsiteX40" fmla="*/ 8852807 w 10636762"/>
              <a:gd name="connsiteY40" fmla="*/ 3756874 h 15053109"/>
              <a:gd name="connsiteX41" fmla="*/ 8487002 w 10636762"/>
              <a:gd name="connsiteY41" fmla="*/ 3238607 h 15053109"/>
              <a:gd name="connsiteX42" fmla="*/ 8602506 w 10636762"/>
              <a:gd name="connsiteY42" fmla="*/ 2632059 h 15053109"/>
              <a:gd name="connsiteX43" fmla="*/ 8896883 w 10636762"/>
              <a:gd name="connsiteY43" fmla="*/ -1 h 15053109"/>
              <a:gd name="connsiteX44" fmla="*/ 8151548 w 10636762"/>
              <a:gd name="connsiteY44" fmla="*/ 644069 h 15053109"/>
              <a:gd name="connsiteX45" fmla="*/ 7703335 w 10636762"/>
              <a:gd name="connsiteY45" fmla="*/ 1358283 h 15053109"/>
              <a:gd name="connsiteX46" fmla="*/ 7711840 w 10636762"/>
              <a:gd name="connsiteY46" fmla="*/ 3182746 h 15053109"/>
              <a:gd name="connsiteX47" fmla="*/ 6062502 w 10636762"/>
              <a:gd name="connsiteY47" fmla="*/ 4951279 h 15053109"/>
              <a:gd name="connsiteX48" fmla="*/ 5056327 w 10636762"/>
              <a:gd name="connsiteY48" fmla="*/ 6055945 h 15053109"/>
              <a:gd name="connsiteX49" fmla="*/ 5249706 w 10636762"/>
              <a:gd name="connsiteY49" fmla="*/ 6722012 h 15053109"/>
              <a:gd name="connsiteX0" fmla="*/ 5249706 w 10636762"/>
              <a:gd name="connsiteY0" fmla="*/ 6722012 h 15053109"/>
              <a:gd name="connsiteX1" fmla="*/ 4452431 w 10636762"/>
              <a:gd name="connsiteY1" fmla="*/ 7636357 h 15053109"/>
              <a:gd name="connsiteX2" fmla="*/ 4116740 w 10636762"/>
              <a:gd name="connsiteY2" fmla="*/ 8105936 h 15053109"/>
              <a:gd name="connsiteX3" fmla="*/ 3738009 w 10636762"/>
              <a:gd name="connsiteY3" fmla="*/ 8493023 h 15053109"/>
              <a:gd name="connsiteX4" fmla="*/ 3262933 w 10636762"/>
              <a:gd name="connsiteY4" fmla="*/ 9136267 h 15053109"/>
              <a:gd name="connsiteX5" fmla="*/ 1981119 w 10636762"/>
              <a:gd name="connsiteY5" fmla="*/ 8343101 h 15053109"/>
              <a:gd name="connsiteX6" fmla="*/ 1634670 w 10636762"/>
              <a:gd name="connsiteY6" fmla="*/ 8254944 h 15053109"/>
              <a:gd name="connsiteX7" fmla="*/ 695258 w 10636762"/>
              <a:gd name="connsiteY7" fmla="*/ 8383831 h 15053109"/>
              <a:gd name="connsiteX8" fmla="*/ 166151 w 10636762"/>
              <a:gd name="connsiteY8" fmla="*/ 9096754 h 15053109"/>
              <a:gd name="connsiteX9" fmla="*/ 31015 w 10636762"/>
              <a:gd name="connsiteY9" fmla="*/ 9682600 h 15053109"/>
              <a:gd name="connsiteX10" fmla="*/ 686145 w 10636762"/>
              <a:gd name="connsiteY10" fmla="*/ 10805226 h 15053109"/>
              <a:gd name="connsiteX11" fmla="*/ 859139 w 10636762"/>
              <a:gd name="connsiteY11" fmla="*/ 11592011 h 15053109"/>
              <a:gd name="connsiteX12" fmla="*/ 142190 w 10636762"/>
              <a:gd name="connsiteY12" fmla="*/ 12626597 h 15053109"/>
              <a:gd name="connsiteX13" fmla="*/ 88728 w 10636762"/>
              <a:gd name="connsiteY13" fmla="*/ 13477428 h 15053109"/>
              <a:gd name="connsiteX14" fmla="*/ 582983 w 10636762"/>
              <a:gd name="connsiteY14" fmla="*/ 14274631 h 15053109"/>
              <a:gd name="connsiteX15" fmla="*/ 942756 w 10636762"/>
              <a:gd name="connsiteY15" fmla="*/ 14945108 h 15053109"/>
              <a:gd name="connsiteX16" fmla="*/ 2141159 w 10636762"/>
              <a:gd name="connsiteY16" fmla="*/ 15047463 h 15053109"/>
              <a:gd name="connsiteX17" fmla="*/ 2112070 w 10636762"/>
              <a:gd name="connsiteY17" fmla="*/ 14898696 h 15053109"/>
              <a:gd name="connsiteX18" fmla="*/ 2981701 w 10636762"/>
              <a:gd name="connsiteY18" fmla="*/ 14838700 h 15053109"/>
              <a:gd name="connsiteX19" fmla="*/ 3220524 w 10636762"/>
              <a:gd name="connsiteY19" fmla="*/ 14561841 h 15053109"/>
              <a:gd name="connsiteX20" fmla="*/ 3673766 w 10636762"/>
              <a:gd name="connsiteY20" fmla="*/ 14390223 h 15053109"/>
              <a:gd name="connsiteX21" fmla="*/ 3524037 w 10636762"/>
              <a:gd name="connsiteY21" fmla="*/ 14125513 h 15053109"/>
              <a:gd name="connsiteX22" fmla="*/ 2480833 w 10636762"/>
              <a:gd name="connsiteY22" fmla="*/ 13747985 h 15053109"/>
              <a:gd name="connsiteX23" fmla="*/ 2274922 w 10636762"/>
              <a:gd name="connsiteY23" fmla="*/ 13097887 h 15053109"/>
              <a:gd name="connsiteX24" fmla="*/ 2600039 w 10636762"/>
              <a:gd name="connsiteY24" fmla="*/ 12581303 h 15053109"/>
              <a:gd name="connsiteX25" fmla="*/ 2606531 w 10636762"/>
              <a:gd name="connsiteY25" fmla="*/ 12265567 h 15053109"/>
              <a:gd name="connsiteX26" fmla="*/ 2172322 w 10636762"/>
              <a:gd name="connsiteY26" fmla="*/ 12077109 h 15053109"/>
              <a:gd name="connsiteX27" fmla="*/ 2087993 w 10636762"/>
              <a:gd name="connsiteY27" fmla="*/ 11691380 h 15053109"/>
              <a:gd name="connsiteX28" fmla="*/ 1939314 w 10636762"/>
              <a:gd name="connsiteY28" fmla="*/ 11176482 h 15053109"/>
              <a:gd name="connsiteX29" fmla="*/ 6326848 w 10636762"/>
              <a:gd name="connsiteY29" fmla="*/ 9013440 h 15053109"/>
              <a:gd name="connsiteX30" fmla="*/ 6968238 w 10636762"/>
              <a:gd name="connsiteY30" fmla="*/ 8629215 h 15053109"/>
              <a:gd name="connsiteX31" fmla="*/ 6914224 w 10636762"/>
              <a:gd name="connsiteY31" fmla="*/ 8276786 h 15053109"/>
              <a:gd name="connsiteX32" fmla="*/ 7371468 w 10636762"/>
              <a:gd name="connsiteY32" fmla="*/ 8200600 h 15053109"/>
              <a:gd name="connsiteX33" fmla="*/ 7847706 w 10636762"/>
              <a:gd name="connsiteY33" fmla="*/ 7781433 h 15053109"/>
              <a:gd name="connsiteX34" fmla="*/ 8181066 w 10636762"/>
              <a:gd name="connsiteY34" fmla="*/ 7524168 h 15053109"/>
              <a:gd name="connsiteX35" fmla="*/ 8914534 w 10636762"/>
              <a:gd name="connsiteY35" fmla="*/ 7581276 h 15053109"/>
              <a:gd name="connsiteX36" fmla="*/ 10419617 w 10636762"/>
              <a:gd name="connsiteY36" fmla="*/ 5980747 h 15053109"/>
              <a:gd name="connsiteX37" fmla="*/ 10636762 w 10636762"/>
              <a:gd name="connsiteY37" fmla="*/ 5927327 h 15053109"/>
              <a:gd name="connsiteX38" fmla="*/ 9843527 w 10636762"/>
              <a:gd name="connsiteY38" fmla="*/ 5692754 h 15053109"/>
              <a:gd name="connsiteX39" fmla="*/ 9249095 w 10636762"/>
              <a:gd name="connsiteY39" fmla="*/ 4900110 h 15053109"/>
              <a:gd name="connsiteX40" fmla="*/ 8852807 w 10636762"/>
              <a:gd name="connsiteY40" fmla="*/ 3756874 h 15053109"/>
              <a:gd name="connsiteX41" fmla="*/ 8487002 w 10636762"/>
              <a:gd name="connsiteY41" fmla="*/ 3238607 h 15053109"/>
              <a:gd name="connsiteX42" fmla="*/ 8602506 w 10636762"/>
              <a:gd name="connsiteY42" fmla="*/ 2632059 h 15053109"/>
              <a:gd name="connsiteX43" fmla="*/ 8896883 w 10636762"/>
              <a:gd name="connsiteY43" fmla="*/ -1 h 15053109"/>
              <a:gd name="connsiteX44" fmla="*/ 8151548 w 10636762"/>
              <a:gd name="connsiteY44" fmla="*/ 644069 h 15053109"/>
              <a:gd name="connsiteX45" fmla="*/ 7703335 w 10636762"/>
              <a:gd name="connsiteY45" fmla="*/ 1358283 h 15053109"/>
              <a:gd name="connsiteX46" fmla="*/ 7711840 w 10636762"/>
              <a:gd name="connsiteY46" fmla="*/ 3182746 h 15053109"/>
              <a:gd name="connsiteX47" fmla="*/ 6062502 w 10636762"/>
              <a:gd name="connsiteY47" fmla="*/ 4951279 h 15053109"/>
              <a:gd name="connsiteX48" fmla="*/ 5056327 w 10636762"/>
              <a:gd name="connsiteY48" fmla="*/ 6055945 h 15053109"/>
              <a:gd name="connsiteX49" fmla="*/ 5249706 w 10636762"/>
              <a:gd name="connsiteY49" fmla="*/ 6722012 h 15053109"/>
              <a:gd name="connsiteX0" fmla="*/ 5249706 w 10636762"/>
              <a:gd name="connsiteY0" fmla="*/ 6722012 h 15053109"/>
              <a:gd name="connsiteX1" fmla="*/ 4452431 w 10636762"/>
              <a:gd name="connsiteY1" fmla="*/ 7636357 h 15053109"/>
              <a:gd name="connsiteX2" fmla="*/ 4116740 w 10636762"/>
              <a:gd name="connsiteY2" fmla="*/ 8105936 h 15053109"/>
              <a:gd name="connsiteX3" fmla="*/ 3738009 w 10636762"/>
              <a:gd name="connsiteY3" fmla="*/ 8493023 h 15053109"/>
              <a:gd name="connsiteX4" fmla="*/ 3262933 w 10636762"/>
              <a:gd name="connsiteY4" fmla="*/ 9136267 h 15053109"/>
              <a:gd name="connsiteX5" fmla="*/ 1981119 w 10636762"/>
              <a:gd name="connsiteY5" fmla="*/ 8343101 h 15053109"/>
              <a:gd name="connsiteX6" fmla="*/ 1634670 w 10636762"/>
              <a:gd name="connsiteY6" fmla="*/ 8254944 h 15053109"/>
              <a:gd name="connsiteX7" fmla="*/ 695258 w 10636762"/>
              <a:gd name="connsiteY7" fmla="*/ 8383831 h 15053109"/>
              <a:gd name="connsiteX8" fmla="*/ 166151 w 10636762"/>
              <a:gd name="connsiteY8" fmla="*/ 9096754 h 15053109"/>
              <a:gd name="connsiteX9" fmla="*/ 31015 w 10636762"/>
              <a:gd name="connsiteY9" fmla="*/ 9682600 h 15053109"/>
              <a:gd name="connsiteX10" fmla="*/ 686145 w 10636762"/>
              <a:gd name="connsiteY10" fmla="*/ 10805226 h 15053109"/>
              <a:gd name="connsiteX11" fmla="*/ 859139 w 10636762"/>
              <a:gd name="connsiteY11" fmla="*/ 11592011 h 15053109"/>
              <a:gd name="connsiteX12" fmla="*/ 142190 w 10636762"/>
              <a:gd name="connsiteY12" fmla="*/ 12626597 h 15053109"/>
              <a:gd name="connsiteX13" fmla="*/ 88728 w 10636762"/>
              <a:gd name="connsiteY13" fmla="*/ 13477428 h 15053109"/>
              <a:gd name="connsiteX14" fmla="*/ 582983 w 10636762"/>
              <a:gd name="connsiteY14" fmla="*/ 14274631 h 15053109"/>
              <a:gd name="connsiteX15" fmla="*/ 942756 w 10636762"/>
              <a:gd name="connsiteY15" fmla="*/ 14945108 h 15053109"/>
              <a:gd name="connsiteX16" fmla="*/ 2141159 w 10636762"/>
              <a:gd name="connsiteY16" fmla="*/ 15047463 h 15053109"/>
              <a:gd name="connsiteX17" fmla="*/ 2112070 w 10636762"/>
              <a:gd name="connsiteY17" fmla="*/ 14898696 h 15053109"/>
              <a:gd name="connsiteX18" fmla="*/ 2981701 w 10636762"/>
              <a:gd name="connsiteY18" fmla="*/ 14838700 h 15053109"/>
              <a:gd name="connsiteX19" fmla="*/ 3220524 w 10636762"/>
              <a:gd name="connsiteY19" fmla="*/ 14561841 h 15053109"/>
              <a:gd name="connsiteX20" fmla="*/ 3673766 w 10636762"/>
              <a:gd name="connsiteY20" fmla="*/ 14390223 h 15053109"/>
              <a:gd name="connsiteX21" fmla="*/ 3524037 w 10636762"/>
              <a:gd name="connsiteY21" fmla="*/ 14125513 h 15053109"/>
              <a:gd name="connsiteX22" fmla="*/ 2480833 w 10636762"/>
              <a:gd name="connsiteY22" fmla="*/ 13747985 h 15053109"/>
              <a:gd name="connsiteX23" fmla="*/ 2274922 w 10636762"/>
              <a:gd name="connsiteY23" fmla="*/ 13097887 h 15053109"/>
              <a:gd name="connsiteX24" fmla="*/ 2600039 w 10636762"/>
              <a:gd name="connsiteY24" fmla="*/ 12581303 h 15053109"/>
              <a:gd name="connsiteX25" fmla="*/ 2606531 w 10636762"/>
              <a:gd name="connsiteY25" fmla="*/ 12265567 h 15053109"/>
              <a:gd name="connsiteX26" fmla="*/ 2172322 w 10636762"/>
              <a:gd name="connsiteY26" fmla="*/ 12077109 h 15053109"/>
              <a:gd name="connsiteX27" fmla="*/ 2087993 w 10636762"/>
              <a:gd name="connsiteY27" fmla="*/ 11691380 h 15053109"/>
              <a:gd name="connsiteX28" fmla="*/ 1939314 w 10636762"/>
              <a:gd name="connsiteY28" fmla="*/ 11176482 h 15053109"/>
              <a:gd name="connsiteX29" fmla="*/ 1602691 w 10636762"/>
              <a:gd name="connsiteY29" fmla="*/ 10685872 h 15053109"/>
              <a:gd name="connsiteX30" fmla="*/ 6968238 w 10636762"/>
              <a:gd name="connsiteY30" fmla="*/ 8629215 h 15053109"/>
              <a:gd name="connsiteX31" fmla="*/ 6914224 w 10636762"/>
              <a:gd name="connsiteY31" fmla="*/ 8276786 h 15053109"/>
              <a:gd name="connsiteX32" fmla="*/ 7371468 w 10636762"/>
              <a:gd name="connsiteY32" fmla="*/ 8200600 h 15053109"/>
              <a:gd name="connsiteX33" fmla="*/ 7847706 w 10636762"/>
              <a:gd name="connsiteY33" fmla="*/ 7781433 h 15053109"/>
              <a:gd name="connsiteX34" fmla="*/ 8181066 w 10636762"/>
              <a:gd name="connsiteY34" fmla="*/ 7524168 h 15053109"/>
              <a:gd name="connsiteX35" fmla="*/ 8914534 w 10636762"/>
              <a:gd name="connsiteY35" fmla="*/ 7581276 h 15053109"/>
              <a:gd name="connsiteX36" fmla="*/ 10419617 w 10636762"/>
              <a:gd name="connsiteY36" fmla="*/ 5980747 h 15053109"/>
              <a:gd name="connsiteX37" fmla="*/ 10636762 w 10636762"/>
              <a:gd name="connsiteY37" fmla="*/ 5927327 h 15053109"/>
              <a:gd name="connsiteX38" fmla="*/ 9843527 w 10636762"/>
              <a:gd name="connsiteY38" fmla="*/ 5692754 h 15053109"/>
              <a:gd name="connsiteX39" fmla="*/ 9249095 w 10636762"/>
              <a:gd name="connsiteY39" fmla="*/ 4900110 h 15053109"/>
              <a:gd name="connsiteX40" fmla="*/ 8852807 w 10636762"/>
              <a:gd name="connsiteY40" fmla="*/ 3756874 h 15053109"/>
              <a:gd name="connsiteX41" fmla="*/ 8487002 w 10636762"/>
              <a:gd name="connsiteY41" fmla="*/ 3238607 h 15053109"/>
              <a:gd name="connsiteX42" fmla="*/ 8602506 w 10636762"/>
              <a:gd name="connsiteY42" fmla="*/ 2632059 h 15053109"/>
              <a:gd name="connsiteX43" fmla="*/ 8896883 w 10636762"/>
              <a:gd name="connsiteY43" fmla="*/ -1 h 15053109"/>
              <a:gd name="connsiteX44" fmla="*/ 8151548 w 10636762"/>
              <a:gd name="connsiteY44" fmla="*/ 644069 h 15053109"/>
              <a:gd name="connsiteX45" fmla="*/ 7703335 w 10636762"/>
              <a:gd name="connsiteY45" fmla="*/ 1358283 h 15053109"/>
              <a:gd name="connsiteX46" fmla="*/ 7711840 w 10636762"/>
              <a:gd name="connsiteY46" fmla="*/ 3182746 h 15053109"/>
              <a:gd name="connsiteX47" fmla="*/ 6062502 w 10636762"/>
              <a:gd name="connsiteY47" fmla="*/ 4951279 h 15053109"/>
              <a:gd name="connsiteX48" fmla="*/ 5056327 w 10636762"/>
              <a:gd name="connsiteY48" fmla="*/ 6055945 h 15053109"/>
              <a:gd name="connsiteX49" fmla="*/ 5249706 w 10636762"/>
              <a:gd name="connsiteY49" fmla="*/ 6722012 h 15053109"/>
              <a:gd name="connsiteX0" fmla="*/ 5249706 w 10636762"/>
              <a:gd name="connsiteY0" fmla="*/ 6722012 h 15053109"/>
              <a:gd name="connsiteX1" fmla="*/ 4452431 w 10636762"/>
              <a:gd name="connsiteY1" fmla="*/ 7636357 h 15053109"/>
              <a:gd name="connsiteX2" fmla="*/ 4116740 w 10636762"/>
              <a:gd name="connsiteY2" fmla="*/ 8105936 h 15053109"/>
              <a:gd name="connsiteX3" fmla="*/ 3738009 w 10636762"/>
              <a:gd name="connsiteY3" fmla="*/ 8493023 h 15053109"/>
              <a:gd name="connsiteX4" fmla="*/ 3262933 w 10636762"/>
              <a:gd name="connsiteY4" fmla="*/ 9136267 h 15053109"/>
              <a:gd name="connsiteX5" fmla="*/ 1981119 w 10636762"/>
              <a:gd name="connsiteY5" fmla="*/ 8343101 h 15053109"/>
              <a:gd name="connsiteX6" fmla="*/ 1634670 w 10636762"/>
              <a:gd name="connsiteY6" fmla="*/ 8254944 h 15053109"/>
              <a:gd name="connsiteX7" fmla="*/ 695258 w 10636762"/>
              <a:gd name="connsiteY7" fmla="*/ 8383831 h 15053109"/>
              <a:gd name="connsiteX8" fmla="*/ 166151 w 10636762"/>
              <a:gd name="connsiteY8" fmla="*/ 9096754 h 15053109"/>
              <a:gd name="connsiteX9" fmla="*/ 31015 w 10636762"/>
              <a:gd name="connsiteY9" fmla="*/ 9682600 h 15053109"/>
              <a:gd name="connsiteX10" fmla="*/ 686145 w 10636762"/>
              <a:gd name="connsiteY10" fmla="*/ 10805226 h 15053109"/>
              <a:gd name="connsiteX11" fmla="*/ 859139 w 10636762"/>
              <a:gd name="connsiteY11" fmla="*/ 11592011 h 15053109"/>
              <a:gd name="connsiteX12" fmla="*/ 142190 w 10636762"/>
              <a:gd name="connsiteY12" fmla="*/ 12626597 h 15053109"/>
              <a:gd name="connsiteX13" fmla="*/ 88728 w 10636762"/>
              <a:gd name="connsiteY13" fmla="*/ 13477428 h 15053109"/>
              <a:gd name="connsiteX14" fmla="*/ 582983 w 10636762"/>
              <a:gd name="connsiteY14" fmla="*/ 14274631 h 15053109"/>
              <a:gd name="connsiteX15" fmla="*/ 942756 w 10636762"/>
              <a:gd name="connsiteY15" fmla="*/ 14945108 h 15053109"/>
              <a:gd name="connsiteX16" fmla="*/ 2141159 w 10636762"/>
              <a:gd name="connsiteY16" fmla="*/ 15047463 h 15053109"/>
              <a:gd name="connsiteX17" fmla="*/ 2112070 w 10636762"/>
              <a:gd name="connsiteY17" fmla="*/ 14898696 h 15053109"/>
              <a:gd name="connsiteX18" fmla="*/ 2981701 w 10636762"/>
              <a:gd name="connsiteY18" fmla="*/ 14838700 h 15053109"/>
              <a:gd name="connsiteX19" fmla="*/ 3220524 w 10636762"/>
              <a:gd name="connsiteY19" fmla="*/ 14561841 h 15053109"/>
              <a:gd name="connsiteX20" fmla="*/ 3673766 w 10636762"/>
              <a:gd name="connsiteY20" fmla="*/ 14390223 h 15053109"/>
              <a:gd name="connsiteX21" fmla="*/ 3524037 w 10636762"/>
              <a:gd name="connsiteY21" fmla="*/ 14125513 h 15053109"/>
              <a:gd name="connsiteX22" fmla="*/ 2480833 w 10636762"/>
              <a:gd name="connsiteY22" fmla="*/ 13747985 h 15053109"/>
              <a:gd name="connsiteX23" fmla="*/ 2274922 w 10636762"/>
              <a:gd name="connsiteY23" fmla="*/ 13097887 h 15053109"/>
              <a:gd name="connsiteX24" fmla="*/ 2600039 w 10636762"/>
              <a:gd name="connsiteY24" fmla="*/ 12581303 h 15053109"/>
              <a:gd name="connsiteX25" fmla="*/ 2606531 w 10636762"/>
              <a:gd name="connsiteY25" fmla="*/ 12265567 h 15053109"/>
              <a:gd name="connsiteX26" fmla="*/ 2172322 w 10636762"/>
              <a:gd name="connsiteY26" fmla="*/ 12077109 h 15053109"/>
              <a:gd name="connsiteX27" fmla="*/ 2087993 w 10636762"/>
              <a:gd name="connsiteY27" fmla="*/ 11691380 h 15053109"/>
              <a:gd name="connsiteX28" fmla="*/ 1939314 w 10636762"/>
              <a:gd name="connsiteY28" fmla="*/ 11176482 h 15053109"/>
              <a:gd name="connsiteX29" fmla="*/ 1602691 w 10636762"/>
              <a:gd name="connsiteY29" fmla="*/ 10685872 h 15053109"/>
              <a:gd name="connsiteX30" fmla="*/ 2412741 w 10636762"/>
              <a:gd name="connsiteY30" fmla="*/ 10395941 h 15053109"/>
              <a:gd name="connsiteX31" fmla="*/ 6968238 w 10636762"/>
              <a:gd name="connsiteY31" fmla="*/ 8629215 h 15053109"/>
              <a:gd name="connsiteX32" fmla="*/ 6914224 w 10636762"/>
              <a:gd name="connsiteY32" fmla="*/ 8276786 h 15053109"/>
              <a:gd name="connsiteX33" fmla="*/ 7371468 w 10636762"/>
              <a:gd name="connsiteY33" fmla="*/ 8200600 h 15053109"/>
              <a:gd name="connsiteX34" fmla="*/ 7847706 w 10636762"/>
              <a:gd name="connsiteY34" fmla="*/ 7781433 h 15053109"/>
              <a:gd name="connsiteX35" fmla="*/ 8181066 w 10636762"/>
              <a:gd name="connsiteY35" fmla="*/ 7524168 h 15053109"/>
              <a:gd name="connsiteX36" fmla="*/ 8914534 w 10636762"/>
              <a:gd name="connsiteY36" fmla="*/ 7581276 h 15053109"/>
              <a:gd name="connsiteX37" fmla="*/ 10419617 w 10636762"/>
              <a:gd name="connsiteY37" fmla="*/ 5980747 h 15053109"/>
              <a:gd name="connsiteX38" fmla="*/ 10636762 w 10636762"/>
              <a:gd name="connsiteY38" fmla="*/ 5927327 h 15053109"/>
              <a:gd name="connsiteX39" fmla="*/ 9843527 w 10636762"/>
              <a:gd name="connsiteY39" fmla="*/ 5692754 h 15053109"/>
              <a:gd name="connsiteX40" fmla="*/ 9249095 w 10636762"/>
              <a:gd name="connsiteY40" fmla="*/ 4900110 h 15053109"/>
              <a:gd name="connsiteX41" fmla="*/ 8852807 w 10636762"/>
              <a:gd name="connsiteY41" fmla="*/ 3756874 h 15053109"/>
              <a:gd name="connsiteX42" fmla="*/ 8487002 w 10636762"/>
              <a:gd name="connsiteY42" fmla="*/ 3238607 h 15053109"/>
              <a:gd name="connsiteX43" fmla="*/ 8602506 w 10636762"/>
              <a:gd name="connsiteY43" fmla="*/ 2632059 h 15053109"/>
              <a:gd name="connsiteX44" fmla="*/ 8896883 w 10636762"/>
              <a:gd name="connsiteY44" fmla="*/ -1 h 15053109"/>
              <a:gd name="connsiteX45" fmla="*/ 8151548 w 10636762"/>
              <a:gd name="connsiteY45" fmla="*/ 644069 h 15053109"/>
              <a:gd name="connsiteX46" fmla="*/ 7703335 w 10636762"/>
              <a:gd name="connsiteY46" fmla="*/ 1358283 h 15053109"/>
              <a:gd name="connsiteX47" fmla="*/ 7711840 w 10636762"/>
              <a:gd name="connsiteY47" fmla="*/ 3182746 h 15053109"/>
              <a:gd name="connsiteX48" fmla="*/ 6062502 w 10636762"/>
              <a:gd name="connsiteY48" fmla="*/ 4951279 h 15053109"/>
              <a:gd name="connsiteX49" fmla="*/ 5056327 w 10636762"/>
              <a:gd name="connsiteY49" fmla="*/ 6055945 h 15053109"/>
              <a:gd name="connsiteX50" fmla="*/ 5249706 w 10636762"/>
              <a:gd name="connsiteY50" fmla="*/ 6722012 h 15053109"/>
              <a:gd name="connsiteX0" fmla="*/ 5249706 w 10636762"/>
              <a:gd name="connsiteY0" fmla="*/ 6722012 h 15053109"/>
              <a:gd name="connsiteX1" fmla="*/ 4452431 w 10636762"/>
              <a:gd name="connsiteY1" fmla="*/ 7636357 h 15053109"/>
              <a:gd name="connsiteX2" fmla="*/ 4116740 w 10636762"/>
              <a:gd name="connsiteY2" fmla="*/ 8105936 h 15053109"/>
              <a:gd name="connsiteX3" fmla="*/ 3738009 w 10636762"/>
              <a:gd name="connsiteY3" fmla="*/ 8493023 h 15053109"/>
              <a:gd name="connsiteX4" fmla="*/ 3262933 w 10636762"/>
              <a:gd name="connsiteY4" fmla="*/ 9136267 h 15053109"/>
              <a:gd name="connsiteX5" fmla="*/ 1981119 w 10636762"/>
              <a:gd name="connsiteY5" fmla="*/ 8343101 h 15053109"/>
              <a:gd name="connsiteX6" fmla="*/ 1634670 w 10636762"/>
              <a:gd name="connsiteY6" fmla="*/ 8254944 h 15053109"/>
              <a:gd name="connsiteX7" fmla="*/ 695258 w 10636762"/>
              <a:gd name="connsiteY7" fmla="*/ 8383831 h 15053109"/>
              <a:gd name="connsiteX8" fmla="*/ 166151 w 10636762"/>
              <a:gd name="connsiteY8" fmla="*/ 9096754 h 15053109"/>
              <a:gd name="connsiteX9" fmla="*/ 31015 w 10636762"/>
              <a:gd name="connsiteY9" fmla="*/ 9682600 h 15053109"/>
              <a:gd name="connsiteX10" fmla="*/ 686145 w 10636762"/>
              <a:gd name="connsiteY10" fmla="*/ 10805226 h 15053109"/>
              <a:gd name="connsiteX11" fmla="*/ 859139 w 10636762"/>
              <a:gd name="connsiteY11" fmla="*/ 11592011 h 15053109"/>
              <a:gd name="connsiteX12" fmla="*/ 142190 w 10636762"/>
              <a:gd name="connsiteY12" fmla="*/ 12626597 h 15053109"/>
              <a:gd name="connsiteX13" fmla="*/ 88728 w 10636762"/>
              <a:gd name="connsiteY13" fmla="*/ 13477428 h 15053109"/>
              <a:gd name="connsiteX14" fmla="*/ 582983 w 10636762"/>
              <a:gd name="connsiteY14" fmla="*/ 14274631 h 15053109"/>
              <a:gd name="connsiteX15" fmla="*/ 942756 w 10636762"/>
              <a:gd name="connsiteY15" fmla="*/ 14945108 h 15053109"/>
              <a:gd name="connsiteX16" fmla="*/ 2141159 w 10636762"/>
              <a:gd name="connsiteY16" fmla="*/ 15047463 h 15053109"/>
              <a:gd name="connsiteX17" fmla="*/ 2112070 w 10636762"/>
              <a:gd name="connsiteY17" fmla="*/ 14898696 h 15053109"/>
              <a:gd name="connsiteX18" fmla="*/ 2981701 w 10636762"/>
              <a:gd name="connsiteY18" fmla="*/ 14838700 h 15053109"/>
              <a:gd name="connsiteX19" fmla="*/ 3220524 w 10636762"/>
              <a:gd name="connsiteY19" fmla="*/ 14561841 h 15053109"/>
              <a:gd name="connsiteX20" fmla="*/ 3673766 w 10636762"/>
              <a:gd name="connsiteY20" fmla="*/ 14390223 h 15053109"/>
              <a:gd name="connsiteX21" fmla="*/ 3524037 w 10636762"/>
              <a:gd name="connsiteY21" fmla="*/ 14125513 h 15053109"/>
              <a:gd name="connsiteX22" fmla="*/ 2480833 w 10636762"/>
              <a:gd name="connsiteY22" fmla="*/ 13747985 h 15053109"/>
              <a:gd name="connsiteX23" fmla="*/ 2274922 w 10636762"/>
              <a:gd name="connsiteY23" fmla="*/ 13097887 h 15053109"/>
              <a:gd name="connsiteX24" fmla="*/ 2600039 w 10636762"/>
              <a:gd name="connsiteY24" fmla="*/ 12581303 h 15053109"/>
              <a:gd name="connsiteX25" fmla="*/ 2606531 w 10636762"/>
              <a:gd name="connsiteY25" fmla="*/ 12265567 h 15053109"/>
              <a:gd name="connsiteX26" fmla="*/ 2172322 w 10636762"/>
              <a:gd name="connsiteY26" fmla="*/ 12077109 h 15053109"/>
              <a:gd name="connsiteX27" fmla="*/ 2087993 w 10636762"/>
              <a:gd name="connsiteY27" fmla="*/ 11691380 h 15053109"/>
              <a:gd name="connsiteX28" fmla="*/ 1939314 w 10636762"/>
              <a:gd name="connsiteY28" fmla="*/ 11176482 h 15053109"/>
              <a:gd name="connsiteX29" fmla="*/ 1602691 w 10636762"/>
              <a:gd name="connsiteY29" fmla="*/ 10685872 h 15053109"/>
              <a:gd name="connsiteX30" fmla="*/ 1643586 w 10636762"/>
              <a:gd name="connsiteY30" fmla="*/ 10282761 h 15053109"/>
              <a:gd name="connsiteX31" fmla="*/ 6968238 w 10636762"/>
              <a:gd name="connsiteY31" fmla="*/ 8629215 h 15053109"/>
              <a:gd name="connsiteX32" fmla="*/ 6914224 w 10636762"/>
              <a:gd name="connsiteY32" fmla="*/ 8276786 h 15053109"/>
              <a:gd name="connsiteX33" fmla="*/ 7371468 w 10636762"/>
              <a:gd name="connsiteY33" fmla="*/ 8200600 h 15053109"/>
              <a:gd name="connsiteX34" fmla="*/ 7847706 w 10636762"/>
              <a:gd name="connsiteY34" fmla="*/ 7781433 h 15053109"/>
              <a:gd name="connsiteX35" fmla="*/ 8181066 w 10636762"/>
              <a:gd name="connsiteY35" fmla="*/ 7524168 h 15053109"/>
              <a:gd name="connsiteX36" fmla="*/ 8914534 w 10636762"/>
              <a:gd name="connsiteY36" fmla="*/ 7581276 h 15053109"/>
              <a:gd name="connsiteX37" fmla="*/ 10419617 w 10636762"/>
              <a:gd name="connsiteY37" fmla="*/ 5980747 h 15053109"/>
              <a:gd name="connsiteX38" fmla="*/ 10636762 w 10636762"/>
              <a:gd name="connsiteY38" fmla="*/ 5927327 h 15053109"/>
              <a:gd name="connsiteX39" fmla="*/ 9843527 w 10636762"/>
              <a:gd name="connsiteY39" fmla="*/ 5692754 h 15053109"/>
              <a:gd name="connsiteX40" fmla="*/ 9249095 w 10636762"/>
              <a:gd name="connsiteY40" fmla="*/ 4900110 h 15053109"/>
              <a:gd name="connsiteX41" fmla="*/ 8852807 w 10636762"/>
              <a:gd name="connsiteY41" fmla="*/ 3756874 h 15053109"/>
              <a:gd name="connsiteX42" fmla="*/ 8487002 w 10636762"/>
              <a:gd name="connsiteY42" fmla="*/ 3238607 h 15053109"/>
              <a:gd name="connsiteX43" fmla="*/ 8602506 w 10636762"/>
              <a:gd name="connsiteY43" fmla="*/ 2632059 h 15053109"/>
              <a:gd name="connsiteX44" fmla="*/ 8896883 w 10636762"/>
              <a:gd name="connsiteY44" fmla="*/ -1 h 15053109"/>
              <a:gd name="connsiteX45" fmla="*/ 8151548 w 10636762"/>
              <a:gd name="connsiteY45" fmla="*/ 644069 h 15053109"/>
              <a:gd name="connsiteX46" fmla="*/ 7703335 w 10636762"/>
              <a:gd name="connsiteY46" fmla="*/ 1358283 h 15053109"/>
              <a:gd name="connsiteX47" fmla="*/ 7711840 w 10636762"/>
              <a:gd name="connsiteY47" fmla="*/ 3182746 h 15053109"/>
              <a:gd name="connsiteX48" fmla="*/ 6062502 w 10636762"/>
              <a:gd name="connsiteY48" fmla="*/ 4951279 h 15053109"/>
              <a:gd name="connsiteX49" fmla="*/ 5056327 w 10636762"/>
              <a:gd name="connsiteY49" fmla="*/ 6055945 h 15053109"/>
              <a:gd name="connsiteX50" fmla="*/ 5249706 w 10636762"/>
              <a:gd name="connsiteY50" fmla="*/ 6722012 h 15053109"/>
              <a:gd name="connsiteX0" fmla="*/ 5249706 w 10636762"/>
              <a:gd name="connsiteY0" fmla="*/ 6722012 h 15053109"/>
              <a:gd name="connsiteX1" fmla="*/ 4452431 w 10636762"/>
              <a:gd name="connsiteY1" fmla="*/ 7636357 h 15053109"/>
              <a:gd name="connsiteX2" fmla="*/ 4116740 w 10636762"/>
              <a:gd name="connsiteY2" fmla="*/ 8105936 h 15053109"/>
              <a:gd name="connsiteX3" fmla="*/ 3738009 w 10636762"/>
              <a:gd name="connsiteY3" fmla="*/ 8493023 h 15053109"/>
              <a:gd name="connsiteX4" fmla="*/ 3262933 w 10636762"/>
              <a:gd name="connsiteY4" fmla="*/ 9136267 h 15053109"/>
              <a:gd name="connsiteX5" fmla="*/ 1981119 w 10636762"/>
              <a:gd name="connsiteY5" fmla="*/ 8343101 h 15053109"/>
              <a:gd name="connsiteX6" fmla="*/ 1634670 w 10636762"/>
              <a:gd name="connsiteY6" fmla="*/ 8254944 h 15053109"/>
              <a:gd name="connsiteX7" fmla="*/ 695258 w 10636762"/>
              <a:gd name="connsiteY7" fmla="*/ 8383831 h 15053109"/>
              <a:gd name="connsiteX8" fmla="*/ 166151 w 10636762"/>
              <a:gd name="connsiteY8" fmla="*/ 9096754 h 15053109"/>
              <a:gd name="connsiteX9" fmla="*/ 31015 w 10636762"/>
              <a:gd name="connsiteY9" fmla="*/ 9682600 h 15053109"/>
              <a:gd name="connsiteX10" fmla="*/ 686145 w 10636762"/>
              <a:gd name="connsiteY10" fmla="*/ 10805226 h 15053109"/>
              <a:gd name="connsiteX11" fmla="*/ 859139 w 10636762"/>
              <a:gd name="connsiteY11" fmla="*/ 11592011 h 15053109"/>
              <a:gd name="connsiteX12" fmla="*/ 142190 w 10636762"/>
              <a:gd name="connsiteY12" fmla="*/ 12626597 h 15053109"/>
              <a:gd name="connsiteX13" fmla="*/ 88728 w 10636762"/>
              <a:gd name="connsiteY13" fmla="*/ 13477428 h 15053109"/>
              <a:gd name="connsiteX14" fmla="*/ 582983 w 10636762"/>
              <a:gd name="connsiteY14" fmla="*/ 14274631 h 15053109"/>
              <a:gd name="connsiteX15" fmla="*/ 942756 w 10636762"/>
              <a:gd name="connsiteY15" fmla="*/ 14945108 h 15053109"/>
              <a:gd name="connsiteX16" fmla="*/ 2141159 w 10636762"/>
              <a:gd name="connsiteY16" fmla="*/ 15047463 h 15053109"/>
              <a:gd name="connsiteX17" fmla="*/ 2112070 w 10636762"/>
              <a:gd name="connsiteY17" fmla="*/ 14898696 h 15053109"/>
              <a:gd name="connsiteX18" fmla="*/ 2981701 w 10636762"/>
              <a:gd name="connsiteY18" fmla="*/ 14838700 h 15053109"/>
              <a:gd name="connsiteX19" fmla="*/ 3220524 w 10636762"/>
              <a:gd name="connsiteY19" fmla="*/ 14561841 h 15053109"/>
              <a:gd name="connsiteX20" fmla="*/ 3673766 w 10636762"/>
              <a:gd name="connsiteY20" fmla="*/ 14390223 h 15053109"/>
              <a:gd name="connsiteX21" fmla="*/ 3524037 w 10636762"/>
              <a:gd name="connsiteY21" fmla="*/ 14125513 h 15053109"/>
              <a:gd name="connsiteX22" fmla="*/ 2480833 w 10636762"/>
              <a:gd name="connsiteY22" fmla="*/ 13747985 h 15053109"/>
              <a:gd name="connsiteX23" fmla="*/ 2274922 w 10636762"/>
              <a:gd name="connsiteY23" fmla="*/ 13097887 h 15053109"/>
              <a:gd name="connsiteX24" fmla="*/ 2600039 w 10636762"/>
              <a:gd name="connsiteY24" fmla="*/ 12581303 h 15053109"/>
              <a:gd name="connsiteX25" fmla="*/ 2606531 w 10636762"/>
              <a:gd name="connsiteY25" fmla="*/ 12265567 h 15053109"/>
              <a:gd name="connsiteX26" fmla="*/ 2172322 w 10636762"/>
              <a:gd name="connsiteY26" fmla="*/ 12077109 h 15053109"/>
              <a:gd name="connsiteX27" fmla="*/ 2087993 w 10636762"/>
              <a:gd name="connsiteY27" fmla="*/ 11691380 h 15053109"/>
              <a:gd name="connsiteX28" fmla="*/ 1939314 w 10636762"/>
              <a:gd name="connsiteY28" fmla="*/ 11176482 h 15053109"/>
              <a:gd name="connsiteX29" fmla="*/ 1602691 w 10636762"/>
              <a:gd name="connsiteY29" fmla="*/ 10685872 h 15053109"/>
              <a:gd name="connsiteX30" fmla="*/ 1643586 w 10636762"/>
              <a:gd name="connsiteY30" fmla="*/ 10282761 h 15053109"/>
              <a:gd name="connsiteX31" fmla="*/ 2214667 w 10636762"/>
              <a:gd name="connsiteY31" fmla="*/ 10128945 h 15053109"/>
              <a:gd name="connsiteX32" fmla="*/ 6968238 w 10636762"/>
              <a:gd name="connsiteY32" fmla="*/ 8629215 h 15053109"/>
              <a:gd name="connsiteX33" fmla="*/ 6914224 w 10636762"/>
              <a:gd name="connsiteY33" fmla="*/ 8276786 h 15053109"/>
              <a:gd name="connsiteX34" fmla="*/ 7371468 w 10636762"/>
              <a:gd name="connsiteY34" fmla="*/ 8200600 h 15053109"/>
              <a:gd name="connsiteX35" fmla="*/ 7847706 w 10636762"/>
              <a:gd name="connsiteY35" fmla="*/ 7781433 h 15053109"/>
              <a:gd name="connsiteX36" fmla="*/ 8181066 w 10636762"/>
              <a:gd name="connsiteY36" fmla="*/ 7524168 h 15053109"/>
              <a:gd name="connsiteX37" fmla="*/ 8914534 w 10636762"/>
              <a:gd name="connsiteY37" fmla="*/ 7581276 h 15053109"/>
              <a:gd name="connsiteX38" fmla="*/ 10419617 w 10636762"/>
              <a:gd name="connsiteY38" fmla="*/ 5980747 h 15053109"/>
              <a:gd name="connsiteX39" fmla="*/ 10636762 w 10636762"/>
              <a:gd name="connsiteY39" fmla="*/ 5927327 h 15053109"/>
              <a:gd name="connsiteX40" fmla="*/ 9843527 w 10636762"/>
              <a:gd name="connsiteY40" fmla="*/ 5692754 h 15053109"/>
              <a:gd name="connsiteX41" fmla="*/ 9249095 w 10636762"/>
              <a:gd name="connsiteY41" fmla="*/ 4900110 h 15053109"/>
              <a:gd name="connsiteX42" fmla="*/ 8852807 w 10636762"/>
              <a:gd name="connsiteY42" fmla="*/ 3756874 h 15053109"/>
              <a:gd name="connsiteX43" fmla="*/ 8487002 w 10636762"/>
              <a:gd name="connsiteY43" fmla="*/ 3238607 h 15053109"/>
              <a:gd name="connsiteX44" fmla="*/ 8602506 w 10636762"/>
              <a:gd name="connsiteY44" fmla="*/ 2632059 h 15053109"/>
              <a:gd name="connsiteX45" fmla="*/ 8896883 w 10636762"/>
              <a:gd name="connsiteY45" fmla="*/ -1 h 15053109"/>
              <a:gd name="connsiteX46" fmla="*/ 8151548 w 10636762"/>
              <a:gd name="connsiteY46" fmla="*/ 644069 h 15053109"/>
              <a:gd name="connsiteX47" fmla="*/ 7703335 w 10636762"/>
              <a:gd name="connsiteY47" fmla="*/ 1358283 h 15053109"/>
              <a:gd name="connsiteX48" fmla="*/ 7711840 w 10636762"/>
              <a:gd name="connsiteY48" fmla="*/ 3182746 h 15053109"/>
              <a:gd name="connsiteX49" fmla="*/ 6062502 w 10636762"/>
              <a:gd name="connsiteY49" fmla="*/ 4951279 h 15053109"/>
              <a:gd name="connsiteX50" fmla="*/ 5056327 w 10636762"/>
              <a:gd name="connsiteY50" fmla="*/ 6055945 h 15053109"/>
              <a:gd name="connsiteX51" fmla="*/ 5249706 w 10636762"/>
              <a:gd name="connsiteY51" fmla="*/ 6722012 h 15053109"/>
              <a:gd name="connsiteX0" fmla="*/ 5249706 w 10636762"/>
              <a:gd name="connsiteY0" fmla="*/ 6722012 h 15053109"/>
              <a:gd name="connsiteX1" fmla="*/ 4452431 w 10636762"/>
              <a:gd name="connsiteY1" fmla="*/ 7636357 h 15053109"/>
              <a:gd name="connsiteX2" fmla="*/ 4116740 w 10636762"/>
              <a:gd name="connsiteY2" fmla="*/ 8105936 h 15053109"/>
              <a:gd name="connsiteX3" fmla="*/ 3738009 w 10636762"/>
              <a:gd name="connsiteY3" fmla="*/ 8493023 h 15053109"/>
              <a:gd name="connsiteX4" fmla="*/ 3262933 w 10636762"/>
              <a:gd name="connsiteY4" fmla="*/ 9136267 h 15053109"/>
              <a:gd name="connsiteX5" fmla="*/ 1981119 w 10636762"/>
              <a:gd name="connsiteY5" fmla="*/ 8343101 h 15053109"/>
              <a:gd name="connsiteX6" fmla="*/ 1634670 w 10636762"/>
              <a:gd name="connsiteY6" fmla="*/ 8254944 h 15053109"/>
              <a:gd name="connsiteX7" fmla="*/ 695258 w 10636762"/>
              <a:gd name="connsiteY7" fmla="*/ 8383831 h 15053109"/>
              <a:gd name="connsiteX8" fmla="*/ 166151 w 10636762"/>
              <a:gd name="connsiteY8" fmla="*/ 9096754 h 15053109"/>
              <a:gd name="connsiteX9" fmla="*/ 31015 w 10636762"/>
              <a:gd name="connsiteY9" fmla="*/ 9682600 h 15053109"/>
              <a:gd name="connsiteX10" fmla="*/ 686145 w 10636762"/>
              <a:gd name="connsiteY10" fmla="*/ 10805226 h 15053109"/>
              <a:gd name="connsiteX11" fmla="*/ 859139 w 10636762"/>
              <a:gd name="connsiteY11" fmla="*/ 11592011 h 15053109"/>
              <a:gd name="connsiteX12" fmla="*/ 142190 w 10636762"/>
              <a:gd name="connsiteY12" fmla="*/ 12626597 h 15053109"/>
              <a:gd name="connsiteX13" fmla="*/ 88728 w 10636762"/>
              <a:gd name="connsiteY13" fmla="*/ 13477428 h 15053109"/>
              <a:gd name="connsiteX14" fmla="*/ 582983 w 10636762"/>
              <a:gd name="connsiteY14" fmla="*/ 14274631 h 15053109"/>
              <a:gd name="connsiteX15" fmla="*/ 942756 w 10636762"/>
              <a:gd name="connsiteY15" fmla="*/ 14945108 h 15053109"/>
              <a:gd name="connsiteX16" fmla="*/ 2141159 w 10636762"/>
              <a:gd name="connsiteY16" fmla="*/ 15047463 h 15053109"/>
              <a:gd name="connsiteX17" fmla="*/ 2112070 w 10636762"/>
              <a:gd name="connsiteY17" fmla="*/ 14898696 h 15053109"/>
              <a:gd name="connsiteX18" fmla="*/ 2981701 w 10636762"/>
              <a:gd name="connsiteY18" fmla="*/ 14838700 h 15053109"/>
              <a:gd name="connsiteX19" fmla="*/ 3220524 w 10636762"/>
              <a:gd name="connsiteY19" fmla="*/ 14561841 h 15053109"/>
              <a:gd name="connsiteX20" fmla="*/ 3673766 w 10636762"/>
              <a:gd name="connsiteY20" fmla="*/ 14390223 h 15053109"/>
              <a:gd name="connsiteX21" fmla="*/ 3524037 w 10636762"/>
              <a:gd name="connsiteY21" fmla="*/ 14125513 h 15053109"/>
              <a:gd name="connsiteX22" fmla="*/ 2480833 w 10636762"/>
              <a:gd name="connsiteY22" fmla="*/ 13747985 h 15053109"/>
              <a:gd name="connsiteX23" fmla="*/ 2274922 w 10636762"/>
              <a:gd name="connsiteY23" fmla="*/ 13097887 h 15053109"/>
              <a:gd name="connsiteX24" fmla="*/ 2600039 w 10636762"/>
              <a:gd name="connsiteY24" fmla="*/ 12581303 h 15053109"/>
              <a:gd name="connsiteX25" fmla="*/ 2606531 w 10636762"/>
              <a:gd name="connsiteY25" fmla="*/ 12265567 h 15053109"/>
              <a:gd name="connsiteX26" fmla="*/ 2172322 w 10636762"/>
              <a:gd name="connsiteY26" fmla="*/ 12077109 h 15053109"/>
              <a:gd name="connsiteX27" fmla="*/ 2087993 w 10636762"/>
              <a:gd name="connsiteY27" fmla="*/ 11691380 h 15053109"/>
              <a:gd name="connsiteX28" fmla="*/ 1939314 w 10636762"/>
              <a:gd name="connsiteY28" fmla="*/ 11176482 h 15053109"/>
              <a:gd name="connsiteX29" fmla="*/ 1602691 w 10636762"/>
              <a:gd name="connsiteY29" fmla="*/ 10685872 h 15053109"/>
              <a:gd name="connsiteX30" fmla="*/ 1643586 w 10636762"/>
              <a:gd name="connsiteY30" fmla="*/ 10282761 h 15053109"/>
              <a:gd name="connsiteX31" fmla="*/ 1320684 w 10636762"/>
              <a:gd name="connsiteY31" fmla="*/ 9926504 h 15053109"/>
              <a:gd name="connsiteX32" fmla="*/ 6968238 w 10636762"/>
              <a:gd name="connsiteY32" fmla="*/ 8629215 h 15053109"/>
              <a:gd name="connsiteX33" fmla="*/ 6914224 w 10636762"/>
              <a:gd name="connsiteY33" fmla="*/ 8276786 h 15053109"/>
              <a:gd name="connsiteX34" fmla="*/ 7371468 w 10636762"/>
              <a:gd name="connsiteY34" fmla="*/ 8200600 h 15053109"/>
              <a:gd name="connsiteX35" fmla="*/ 7847706 w 10636762"/>
              <a:gd name="connsiteY35" fmla="*/ 7781433 h 15053109"/>
              <a:gd name="connsiteX36" fmla="*/ 8181066 w 10636762"/>
              <a:gd name="connsiteY36" fmla="*/ 7524168 h 15053109"/>
              <a:gd name="connsiteX37" fmla="*/ 8914534 w 10636762"/>
              <a:gd name="connsiteY37" fmla="*/ 7581276 h 15053109"/>
              <a:gd name="connsiteX38" fmla="*/ 10419617 w 10636762"/>
              <a:gd name="connsiteY38" fmla="*/ 5980747 h 15053109"/>
              <a:gd name="connsiteX39" fmla="*/ 10636762 w 10636762"/>
              <a:gd name="connsiteY39" fmla="*/ 5927327 h 15053109"/>
              <a:gd name="connsiteX40" fmla="*/ 9843527 w 10636762"/>
              <a:gd name="connsiteY40" fmla="*/ 5692754 h 15053109"/>
              <a:gd name="connsiteX41" fmla="*/ 9249095 w 10636762"/>
              <a:gd name="connsiteY41" fmla="*/ 4900110 h 15053109"/>
              <a:gd name="connsiteX42" fmla="*/ 8852807 w 10636762"/>
              <a:gd name="connsiteY42" fmla="*/ 3756874 h 15053109"/>
              <a:gd name="connsiteX43" fmla="*/ 8487002 w 10636762"/>
              <a:gd name="connsiteY43" fmla="*/ 3238607 h 15053109"/>
              <a:gd name="connsiteX44" fmla="*/ 8602506 w 10636762"/>
              <a:gd name="connsiteY44" fmla="*/ 2632059 h 15053109"/>
              <a:gd name="connsiteX45" fmla="*/ 8896883 w 10636762"/>
              <a:gd name="connsiteY45" fmla="*/ -1 h 15053109"/>
              <a:gd name="connsiteX46" fmla="*/ 8151548 w 10636762"/>
              <a:gd name="connsiteY46" fmla="*/ 644069 h 15053109"/>
              <a:gd name="connsiteX47" fmla="*/ 7703335 w 10636762"/>
              <a:gd name="connsiteY47" fmla="*/ 1358283 h 15053109"/>
              <a:gd name="connsiteX48" fmla="*/ 7711840 w 10636762"/>
              <a:gd name="connsiteY48" fmla="*/ 3182746 h 15053109"/>
              <a:gd name="connsiteX49" fmla="*/ 6062502 w 10636762"/>
              <a:gd name="connsiteY49" fmla="*/ 4951279 h 15053109"/>
              <a:gd name="connsiteX50" fmla="*/ 5056327 w 10636762"/>
              <a:gd name="connsiteY50" fmla="*/ 6055945 h 15053109"/>
              <a:gd name="connsiteX51" fmla="*/ 5249706 w 10636762"/>
              <a:gd name="connsiteY51" fmla="*/ 6722012 h 15053109"/>
              <a:gd name="connsiteX0" fmla="*/ 5249706 w 10636762"/>
              <a:gd name="connsiteY0" fmla="*/ 6722012 h 15053109"/>
              <a:gd name="connsiteX1" fmla="*/ 4452431 w 10636762"/>
              <a:gd name="connsiteY1" fmla="*/ 7636357 h 15053109"/>
              <a:gd name="connsiteX2" fmla="*/ 4116740 w 10636762"/>
              <a:gd name="connsiteY2" fmla="*/ 8105936 h 15053109"/>
              <a:gd name="connsiteX3" fmla="*/ 3738009 w 10636762"/>
              <a:gd name="connsiteY3" fmla="*/ 8493023 h 15053109"/>
              <a:gd name="connsiteX4" fmla="*/ 3262933 w 10636762"/>
              <a:gd name="connsiteY4" fmla="*/ 9136267 h 15053109"/>
              <a:gd name="connsiteX5" fmla="*/ 1981119 w 10636762"/>
              <a:gd name="connsiteY5" fmla="*/ 8343101 h 15053109"/>
              <a:gd name="connsiteX6" fmla="*/ 1634670 w 10636762"/>
              <a:gd name="connsiteY6" fmla="*/ 8254944 h 15053109"/>
              <a:gd name="connsiteX7" fmla="*/ 695258 w 10636762"/>
              <a:gd name="connsiteY7" fmla="*/ 8383831 h 15053109"/>
              <a:gd name="connsiteX8" fmla="*/ 166151 w 10636762"/>
              <a:gd name="connsiteY8" fmla="*/ 9096754 h 15053109"/>
              <a:gd name="connsiteX9" fmla="*/ 31015 w 10636762"/>
              <a:gd name="connsiteY9" fmla="*/ 9682600 h 15053109"/>
              <a:gd name="connsiteX10" fmla="*/ 686145 w 10636762"/>
              <a:gd name="connsiteY10" fmla="*/ 10805226 h 15053109"/>
              <a:gd name="connsiteX11" fmla="*/ 859139 w 10636762"/>
              <a:gd name="connsiteY11" fmla="*/ 11592011 h 15053109"/>
              <a:gd name="connsiteX12" fmla="*/ 142190 w 10636762"/>
              <a:gd name="connsiteY12" fmla="*/ 12626597 h 15053109"/>
              <a:gd name="connsiteX13" fmla="*/ 88728 w 10636762"/>
              <a:gd name="connsiteY13" fmla="*/ 13477428 h 15053109"/>
              <a:gd name="connsiteX14" fmla="*/ 582983 w 10636762"/>
              <a:gd name="connsiteY14" fmla="*/ 14274631 h 15053109"/>
              <a:gd name="connsiteX15" fmla="*/ 942756 w 10636762"/>
              <a:gd name="connsiteY15" fmla="*/ 14945108 h 15053109"/>
              <a:gd name="connsiteX16" fmla="*/ 2141159 w 10636762"/>
              <a:gd name="connsiteY16" fmla="*/ 15047463 h 15053109"/>
              <a:gd name="connsiteX17" fmla="*/ 2112070 w 10636762"/>
              <a:gd name="connsiteY17" fmla="*/ 14898696 h 15053109"/>
              <a:gd name="connsiteX18" fmla="*/ 2981701 w 10636762"/>
              <a:gd name="connsiteY18" fmla="*/ 14838700 h 15053109"/>
              <a:gd name="connsiteX19" fmla="*/ 3220524 w 10636762"/>
              <a:gd name="connsiteY19" fmla="*/ 14561841 h 15053109"/>
              <a:gd name="connsiteX20" fmla="*/ 3673766 w 10636762"/>
              <a:gd name="connsiteY20" fmla="*/ 14390223 h 15053109"/>
              <a:gd name="connsiteX21" fmla="*/ 3524037 w 10636762"/>
              <a:gd name="connsiteY21" fmla="*/ 14125513 h 15053109"/>
              <a:gd name="connsiteX22" fmla="*/ 2480833 w 10636762"/>
              <a:gd name="connsiteY22" fmla="*/ 13747985 h 15053109"/>
              <a:gd name="connsiteX23" fmla="*/ 2274922 w 10636762"/>
              <a:gd name="connsiteY23" fmla="*/ 13097887 h 15053109"/>
              <a:gd name="connsiteX24" fmla="*/ 2600039 w 10636762"/>
              <a:gd name="connsiteY24" fmla="*/ 12581303 h 15053109"/>
              <a:gd name="connsiteX25" fmla="*/ 2606531 w 10636762"/>
              <a:gd name="connsiteY25" fmla="*/ 12265567 h 15053109"/>
              <a:gd name="connsiteX26" fmla="*/ 2172322 w 10636762"/>
              <a:gd name="connsiteY26" fmla="*/ 12077109 h 15053109"/>
              <a:gd name="connsiteX27" fmla="*/ 2087993 w 10636762"/>
              <a:gd name="connsiteY27" fmla="*/ 11691380 h 15053109"/>
              <a:gd name="connsiteX28" fmla="*/ 1939314 w 10636762"/>
              <a:gd name="connsiteY28" fmla="*/ 11176482 h 15053109"/>
              <a:gd name="connsiteX29" fmla="*/ 1602691 w 10636762"/>
              <a:gd name="connsiteY29" fmla="*/ 10685872 h 15053109"/>
              <a:gd name="connsiteX30" fmla="*/ 1675333 w 10636762"/>
              <a:gd name="connsiteY30" fmla="*/ 10337771 h 15053109"/>
              <a:gd name="connsiteX31" fmla="*/ 1320684 w 10636762"/>
              <a:gd name="connsiteY31" fmla="*/ 9926504 h 15053109"/>
              <a:gd name="connsiteX32" fmla="*/ 6968238 w 10636762"/>
              <a:gd name="connsiteY32" fmla="*/ 8629215 h 15053109"/>
              <a:gd name="connsiteX33" fmla="*/ 6914224 w 10636762"/>
              <a:gd name="connsiteY33" fmla="*/ 8276786 h 15053109"/>
              <a:gd name="connsiteX34" fmla="*/ 7371468 w 10636762"/>
              <a:gd name="connsiteY34" fmla="*/ 8200600 h 15053109"/>
              <a:gd name="connsiteX35" fmla="*/ 7847706 w 10636762"/>
              <a:gd name="connsiteY35" fmla="*/ 7781433 h 15053109"/>
              <a:gd name="connsiteX36" fmla="*/ 8181066 w 10636762"/>
              <a:gd name="connsiteY36" fmla="*/ 7524168 h 15053109"/>
              <a:gd name="connsiteX37" fmla="*/ 8914534 w 10636762"/>
              <a:gd name="connsiteY37" fmla="*/ 7581276 h 15053109"/>
              <a:gd name="connsiteX38" fmla="*/ 10419617 w 10636762"/>
              <a:gd name="connsiteY38" fmla="*/ 5980747 h 15053109"/>
              <a:gd name="connsiteX39" fmla="*/ 10636762 w 10636762"/>
              <a:gd name="connsiteY39" fmla="*/ 5927327 h 15053109"/>
              <a:gd name="connsiteX40" fmla="*/ 9843527 w 10636762"/>
              <a:gd name="connsiteY40" fmla="*/ 5692754 h 15053109"/>
              <a:gd name="connsiteX41" fmla="*/ 9249095 w 10636762"/>
              <a:gd name="connsiteY41" fmla="*/ 4900110 h 15053109"/>
              <a:gd name="connsiteX42" fmla="*/ 8852807 w 10636762"/>
              <a:gd name="connsiteY42" fmla="*/ 3756874 h 15053109"/>
              <a:gd name="connsiteX43" fmla="*/ 8487002 w 10636762"/>
              <a:gd name="connsiteY43" fmla="*/ 3238607 h 15053109"/>
              <a:gd name="connsiteX44" fmla="*/ 8602506 w 10636762"/>
              <a:gd name="connsiteY44" fmla="*/ 2632059 h 15053109"/>
              <a:gd name="connsiteX45" fmla="*/ 8896883 w 10636762"/>
              <a:gd name="connsiteY45" fmla="*/ -1 h 15053109"/>
              <a:gd name="connsiteX46" fmla="*/ 8151548 w 10636762"/>
              <a:gd name="connsiteY46" fmla="*/ 644069 h 15053109"/>
              <a:gd name="connsiteX47" fmla="*/ 7703335 w 10636762"/>
              <a:gd name="connsiteY47" fmla="*/ 1358283 h 15053109"/>
              <a:gd name="connsiteX48" fmla="*/ 7711840 w 10636762"/>
              <a:gd name="connsiteY48" fmla="*/ 3182746 h 15053109"/>
              <a:gd name="connsiteX49" fmla="*/ 6062502 w 10636762"/>
              <a:gd name="connsiteY49" fmla="*/ 4951279 h 15053109"/>
              <a:gd name="connsiteX50" fmla="*/ 5056327 w 10636762"/>
              <a:gd name="connsiteY50" fmla="*/ 6055945 h 15053109"/>
              <a:gd name="connsiteX51" fmla="*/ 5249706 w 10636762"/>
              <a:gd name="connsiteY51" fmla="*/ 6722012 h 15053109"/>
              <a:gd name="connsiteX0" fmla="*/ 5249706 w 10636762"/>
              <a:gd name="connsiteY0" fmla="*/ 6722012 h 15053109"/>
              <a:gd name="connsiteX1" fmla="*/ 4452431 w 10636762"/>
              <a:gd name="connsiteY1" fmla="*/ 7636357 h 15053109"/>
              <a:gd name="connsiteX2" fmla="*/ 4116740 w 10636762"/>
              <a:gd name="connsiteY2" fmla="*/ 8105936 h 15053109"/>
              <a:gd name="connsiteX3" fmla="*/ 3738009 w 10636762"/>
              <a:gd name="connsiteY3" fmla="*/ 8493023 h 15053109"/>
              <a:gd name="connsiteX4" fmla="*/ 3262933 w 10636762"/>
              <a:gd name="connsiteY4" fmla="*/ 9136267 h 15053109"/>
              <a:gd name="connsiteX5" fmla="*/ 1981119 w 10636762"/>
              <a:gd name="connsiteY5" fmla="*/ 8343101 h 15053109"/>
              <a:gd name="connsiteX6" fmla="*/ 1634670 w 10636762"/>
              <a:gd name="connsiteY6" fmla="*/ 8254944 h 15053109"/>
              <a:gd name="connsiteX7" fmla="*/ 695258 w 10636762"/>
              <a:gd name="connsiteY7" fmla="*/ 8383831 h 15053109"/>
              <a:gd name="connsiteX8" fmla="*/ 166151 w 10636762"/>
              <a:gd name="connsiteY8" fmla="*/ 9096754 h 15053109"/>
              <a:gd name="connsiteX9" fmla="*/ 31015 w 10636762"/>
              <a:gd name="connsiteY9" fmla="*/ 9682600 h 15053109"/>
              <a:gd name="connsiteX10" fmla="*/ 686145 w 10636762"/>
              <a:gd name="connsiteY10" fmla="*/ 10805226 h 15053109"/>
              <a:gd name="connsiteX11" fmla="*/ 859139 w 10636762"/>
              <a:gd name="connsiteY11" fmla="*/ 11592011 h 15053109"/>
              <a:gd name="connsiteX12" fmla="*/ 142190 w 10636762"/>
              <a:gd name="connsiteY12" fmla="*/ 12626597 h 15053109"/>
              <a:gd name="connsiteX13" fmla="*/ 88728 w 10636762"/>
              <a:gd name="connsiteY13" fmla="*/ 13477428 h 15053109"/>
              <a:gd name="connsiteX14" fmla="*/ 582983 w 10636762"/>
              <a:gd name="connsiteY14" fmla="*/ 14274631 h 15053109"/>
              <a:gd name="connsiteX15" fmla="*/ 942756 w 10636762"/>
              <a:gd name="connsiteY15" fmla="*/ 14945108 h 15053109"/>
              <a:gd name="connsiteX16" fmla="*/ 2141159 w 10636762"/>
              <a:gd name="connsiteY16" fmla="*/ 15047463 h 15053109"/>
              <a:gd name="connsiteX17" fmla="*/ 2112070 w 10636762"/>
              <a:gd name="connsiteY17" fmla="*/ 14898696 h 15053109"/>
              <a:gd name="connsiteX18" fmla="*/ 2981701 w 10636762"/>
              <a:gd name="connsiteY18" fmla="*/ 14838700 h 15053109"/>
              <a:gd name="connsiteX19" fmla="*/ 3220524 w 10636762"/>
              <a:gd name="connsiteY19" fmla="*/ 14561841 h 15053109"/>
              <a:gd name="connsiteX20" fmla="*/ 3673766 w 10636762"/>
              <a:gd name="connsiteY20" fmla="*/ 14390223 h 15053109"/>
              <a:gd name="connsiteX21" fmla="*/ 3524037 w 10636762"/>
              <a:gd name="connsiteY21" fmla="*/ 14125513 h 15053109"/>
              <a:gd name="connsiteX22" fmla="*/ 2480833 w 10636762"/>
              <a:gd name="connsiteY22" fmla="*/ 13747985 h 15053109"/>
              <a:gd name="connsiteX23" fmla="*/ 2274922 w 10636762"/>
              <a:gd name="connsiteY23" fmla="*/ 13097887 h 15053109"/>
              <a:gd name="connsiteX24" fmla="*/ 2600039 w 10636762"/>
              <a:gd name="connsiteY24" fmla="*/ 12581303 h 15053109"/>
              <a:gd name="connsiteX25" fmla="*/ 2606531 w 10636762"/>
              <a:gd name="connsiteY25" fmla="*/ 12265567 h 15053109"/>
              <a:gd name="connsiteX26" fmla="*/ 2172322 w 10636762"/>
              <a:gd name="connsiteY26" fmla="*/ 12077109 h 15053109"/>
              <a:gd name="connsiteX27" fmla="*/ 2087993 w 10636762"/>
              <a:gd name="connsiteY27" fmla="*/ 11691380 h 15053109"/>
              <a:gd name="connsiteX28" fmla="*/ 1939314 w 10636762"/>
              <a:gd name="connsiteY28" fmla="*/ 11176482 h 15053109"/>
              <a:gd name="connsiteX29" fmla="*/ 1602691 w 10636762"/>
              <a:gd name="connsiteY29" fmla="*/ 10685872 h 15053109"/>
              <a:gd name="connsiteX30" fmla="*/ 1675333 w 10636762"/>
              <a:gd name="connsiteY30" fmla="*/ 10337771 h 15053109"/>
              <a:gd name="connsiteX31" fmla="*/ 1327033 w 10636762"/>
              <a:gd name="connsiteY31" fmla="*/ 9937504 h 15053109"/>
              <a:gd name="connsiteX32" fmla="*/ 6968238 w 10636762"/>
              <a:gd name="connsiteY32" fmla="*/ 8629215 h 15053109"/>
              <a:gd name="connsiteX33" fmla="*/ 6914224 w 10636762"/>
              <a:gd name="connsiteY33" fmla="*/ 8276786 h 15053109"/>
              <a:gd name="connsiteX34" fmla="*/ 7371468 w 10636762"/>
              <a:gd name="connsiteY34" fmla="*/ 8200600 h 15053109"/>
              <a:gd name="connsiteX35" fmla="*/ 7847706 w 10636762"/>
              <a:gd name="connsiteY35" fmla="*/ 7781433 h 15053109"/>
              <a:gd name="connsiteX36" fmla="*/ 8181066 w 10636762"/>
              <a:gd name="connsiteY36" fmla="*/ 7524168 h 15053109"/>
              <a:gd name="connsiteX37" fmla="*/ 8914534 w 10636762"/>
              <a:gd name="connsiteY37" fmla="*/ 7581276 h 15053109"/>
              <a:gd name="connsiteX38" fmla="*/ 10419617 w 10636762"/>
              <a:gd name="connsiteY38" fmla="*/ 5980747 h 15053109"/>
              <a:gd name="connsiteX39" fmla="*/ 10636762 w 10636762"/>
              <a:gd name="connsiteY39" fmla="*/ 5927327 h 15053109"/>
              <a:gd name="connsiteX40" fmla="*/ 9843527 w 10636762"/>
              <a:gd name="connsiteY40" fmla="*/ 5692754 h 15053109"/>
              <a:gd name="connsiteX41" fmla="*/ 9249095 w 10636762"/>
              <a:gd name="connsiteY41" fmla="*/ 4900110 h 15053109"/>
              <a:gd name="connsiteX42" fmla="*/ 8852807 w 10636762"/>
              <a:gd name="connsiteY42" fmla="*/ 3756874 h 15053109"/>
              <a:gd name="connsiteX43" fmla="*/ 8487002 w 10636762"/>
              <a:gd name="connsiteY43" fmla="*/ 3238607 h 15053109"/>
              <a:gd name="connsiteX44" fmla="*/ 8602506 w 10636762"/>
              <a:gd name="connsiteY44" fmla="*/ 2632059 h 15053109"/>
              <a:gd name="connsiteX45" fmla="*/ 8896883 w 10636762"/>
              <a:gd name="connsiteY45" fmla="*/ -1 h 15053109"/>
              <a:gd name="connsiteX46" fmla="*/ 8151548 w 10636762"/>
              <a:gd name="connsiteY46" fmla="*/ 644069 h 15053109"/>
              <a:gd name="connsiteX47" fmla="*/ 7703335 w 10636762"/>
              <a:gd name="connsiteY47" fmla="*/ 1358283 h 15053109"/>
              <a:gd name="connsiteX48" fmla="*/ 7711840 w 10636762"/>
              <a:gd name="connsiteY48" fmla="*/ 3182746 h 15053109"/>
              <a:gd name="connsiteX49" fmla="*/ 6062502 w 10636762"/>
              <a:gd name="connsiteY49" fmla="*/ 4951279 h 15053109"/>
              <a:gd name="connsiteX50" fmla="*/ 5056327 w 10636762"/>
              <a:gd name="connsiteY50" fmla="*/ 6055945 h 15053109"/>
              <a:gd name="connsiteX51" fmla="*/ 5249706 w 10636762"/>
              <a:gd name="connsiteY51" fmla="*/ 6722012 h 15053109"/>
              <a:gd name="connsiteX0" fmla="*/ 5249706 w 10636762"/>
              <a:gd name="connsiteY0" fmla="*/ 6722012 h 15053109"/>
              <a:gd name="connsiteX1" fmla="*/ 4452431 w 10636762"/>
              <a:gd name="connsiteY1" fmla="*/ 7636357 h 15053109"/>
              <a:gd name="connsiteX2" fmla="*/ 4116740 w 10636762"/>
              <a:gd name="connsiteY2" fmla="*/ 8105936 h 15053109"/>
              <a:gd name="connsiteX3" fmla="*/ 3738009 w 10636762"/>
              <a:gd name="connsiteY3" fmla="*/ 8493023 h 15053109"/>
              <a:gd name="connsiteX4" fmla="*/ 3262933 w 10636762"/>
              <a:gd name="connsiteY4" fmla="*/ 9136267 h 15053109"/>
              <a:gd name="connsiteX5" fmla="*/ 1981119 w 10636762"/>
              <a:gd name="connsiteY5" fmla="*/ 8343101 h 15053109"/>
              <a:gd name="connsiteX6" fmla="*/ 1634670 w 10636762"/>
              <a:gd name="connsiteY6" fmla="*/ 8254944 h 15053109"/>
              <a:gd name="connsiteX7" fmla="*/ 695258 w 10636762"/>
              <a:gd name="connsiteY7" fmla="*/ 8383831 h 15053109"/>
              <a:gd name="connsiteX8" fmla="*/ 166151 w 10636762"/>
              <a:gd name="connsiteY8" fmla="*/ 9096754 h 15053109"/>
              <a:gd name="connsiteX9" fmla="*/ 31015 w 10636762"/>
              <a:gd name="connsiteY9" fmla="*/ 9682600 h 15053109"/>
              <a:gd name="connsiteX10" fmla="*/ 686145 w 10636762"/>
              <a:gd name="connsiteY10" fmla="*/ 10805226 h 15053109"/>
              <a:gd name="connsiteX11" fmla="*/ 859139 w 10636762"/>
              <a:gd name="connsiteY11" fmla="*/ 11592011 h 15053109"/>
              <a:gd name="connsiteX12" fmla="*/ 142190 w 10636762"/>
              <a:gd name="connsiteY12" fmla="*/ 12626597 h 15053109"/>
              <a:gd name="connsiteX13" fmla="*/ 88728 w 10636762"/>
              <a:gd name="connsiteY13" fmla="*/ 13477428 h 15053109"/>
              <a:gd name="connsiteX14" fmla="*/ 582983 w 10636762"/>
              <a:gd name="connsiteY14" fmla="*/ 14274631 h 15053109"/>
              <a:gd name="connsiteX15" fmla="*/ 942756 w 10636762"/>
              <a:gd name="connsiteY15" fmla="*/ 14945108 h 15053109"/>
              <a:gd name="connsiteX16" fmla="*/ 2141159 w 10636762"/>
              <a:gd name="connsiteY16" fmla="*/ 15047463 h 15053109"/>
              <a:gd name="connsiteX17" fmla="*/ 2112070 w 10636762"/>
              <a:gd name="connsiteY17" fmla="*/ 14898696 h 15053109"/>
              <a:gd name="connsiteX18" fmla="*/ 2981701 w 10636762"/>
              <a:gd name="connsiteY18" fmla="*/ 14838700 h 15053109"/>
              <a:gd name="connsiteX19" fmla="*/ 3220524 w 10636762"/>
              <a:gd name="connsiteY19" fmla="*/ 14561841 h 15053109"/>
              <a:gd name="connsiteX20" fmla="*/ 3673766 w 10636762"/>
              <a:gd name="connsiteY20" fmla="*/ 14390223 h 15053109"/>
              <a:gd name="connsiteX21" fmla="*/ 3524037 w 10636762"/>
              <a:gd name="connsiteY21" fmla="*/ 14125513 h 15053109"/>
              <a:gd name="connsiteX22" fmla="*/ 2480833 w 10636762"/>
              <a:gd name="connsiteY22" fmla="*/ 13747985 h 15053109"/>
              <a:gd name="connsiteX23" fmla="*/ 2274922 w 10636762"/>
              <a:gd name="connsiteY23" fmla="*/ 13097887 h 15053109"/>
              <a:gd name="connsiteX24" fmla="*/ 2600039 w 10636762"/>
              <a:gd name="connsiteY24" fmla="*/ 12581303 h 15053109"/>
              <a:gd name="connsiteX25" fmla="*/ 2606531 w 10636762"/>
              <a:gd name="connsiteY25" fmla="*/ 12265567 h 15053109"/>
              <a:gd name="connsiteX26" fmla="*/ 2172322 w 10636762"/>
              <a:gd name="connsiteY26" fmla="*/ 12077109 h 15053109"/>
              <a:gd name="connsiteX27" fmla="*/ 2087993 w 10636762"/>
              <a:gd name="connsiteY27" fmla="*/ 11691380 h 15053109"/>
              <a:gd name="connsiteX28" fmla="*/ 1939314 w 10636762"/>
              <a:gd name="connsiteY28" fmla="*/ 11176482 h 15053109"/>
              <a:gd name="connsiteX29" fmla="*/ 1602691 w 10636762"/>
              <a:gd name="connsiteY29" fmla="*/ 10685872 h 15053109"/>
              <a:gd name="connsiteX30" fmla="*/ 1675333 w 10636762"/>
              <a:gd name="connsiteY30" fmla="*/ 10337771 h 15053109"/>
              <a:gd name="connsiteX31" fmla="*/ 1327033 w 10636762"/>
              <a:gd name="connsiteY31" fmla="*/ 9937504 h 15053109"/>
              <a:gd name="connsiteX32" fmla="*/ 1692104 w 10636762"/>
              <a:gd name="connsiteY32" fmla="*/ 9858669 h 15053109"/>
              <a:gd name="connsiteX33" fmla="*/ 6968238 w 10636762"/>
              <a:gd name="connsiteY33" fmla="*/ 8629215 h 15053109"/>
              <a:gd name="connsiteX34" fmla="*/ 6914224 w 10636762"/>
              <a:gd name="connsiteY34" fmla="*/ 8276786 h 15053109"/>
              <a:gd name="connsiteX35" fmla="*/ 7371468 w 10636762"/>
              <a:gd name="connsiteY35" fmla="*/ 8200600 h 15053109"/>
              <a:gd name="connsiteX36" fmla="*/ 7847706 w 10636762"/>
              <a:gd name="connsiteY36" fmla="*/ 7781433 h 15053109"/>
              <a:gd name="connsiteX37" fmla="*/ 8181066 w 10636762"/>
              <a:gd name="connsiteY37" fmla="*/ 7524168 h 15053109"/>
              <a:gd name="connsiteX38" fmla="*/ 8914534 w 10636762"/>
              <a:gd name="connsiteY38" fmla="*/ 7581276 h 15053109"/>
              <a:gd name="connsiteX39" fmla="*/ 10419617 w 10636762"/>
              <a:gd name="connsiteY39" fmla="*/ 5980747 h 15053109"/>
              <a:gd name="connsiteX40" fmla="*/ 10636762 w 10636762"/>
              <a:gd name="connsiteY40" fmla="*/ 5927327 h 15053109"/>
              <a:gd name="connsiteX41" fmla="*/ 9843527 w 10636762"/>
              <a:gd name="connsiteY41" fmla="*/ 5692754 h 15053109"/>
              <a:gd name="connsiteX42" fmla="*/ 9249095 w 10636762"/>
              <a:gd name="connsiteY42" fmla="*/ 4900110 h 15053109"/>
              <a:gd name="connsiteX43" fmla="*/ 8852807 w 10636762"/>
              <a:gd name="connsiteY43" fmla="*/ 3756874 h 15053109"/>
              <a:gd name="connsiteX44" fmla="*/ 8487002 w 10636762"/>
              <a:gd name="connsiteY44" fmla="*/ 3238607 h 15053109"/>
              <a:gd name="connsiteX45" fmla="*/ 8602506 w 10636762"/>
              <a:gd name="connsiteY45" fmla="*/ 2632059 h 15053109"/>
              <a:gd name="connsiteX46" fmla="*/ 8896883 w 10636762"/>
              <a:gd name="connsiteY46" fmla="*/ -1 h 15053109"/>
              <a:gd name="connsiteX47" fmla="*/ 8151548 w 10636762"/>
              <a:gd name="connsiteY47" fmla="*/ 644069 h 15053109"/>
              <a:gd name="connsiteX48" fmla="*/ 7703335 w 10636762"/>
              <a:gd name="connsiteY48" fmla="*/ 1358283 h 15053109"/>
              <a:gd name="connsiteX49" fmla="*/ 7711840 w 10636762"/>
              <a:gd name="connsiteY49" fmla="*/ 3182746 h 15053109"/>
              <a:gd name="connsiteX50" fmla="*/ 6062502 w 10636762"/>
              <a:gd name="connsiteY50" fmla="*/ 4951279 h 15053109"/>
              <a:gd name="connsiteX51" fmla="*/ 5056327 w 10636762"/>
              <a:gd name="connsiteY51" fmla="*/ 6055945 h 15053109"/>
              <a:gd name="connsiteX52" fmla="*/ 5249706 w 10636762"/>
              <a:gd name="connsiteY52" fmla="*/ 6722012 h 15053109"/>
              <a:gd name="connsiteX0" fmla="*/ 5249706 w 10636762"/>
              <a:gd name="connsiteY0" fmla="*/ 6722012 h 15053109"/>
              <a:gd name="connsiteX1" fmla="*/ 4452431 w 10636762"/>
              <a:gd name="connsiteY1" fmla="*/ 7636357 h 15053109"/>
              <a:gd name="connsiteX2" fmla="*/ 4116740 w 10636762"/>
              <a:gd name="connsiteY2" fmla="*/ 8105936 h 15053109"/>
              <a:gd name="connsiteX3" fmla="*/ 3738009 w 10636762"/>
              <a:gd name="connsiteY3" fmla="*/ 8493023 h 15053109"/>
              <a:gd name="connsiteX4" fmla="*/ 3262933 w 10636762"/>
              <a:gd name="connsiteY4" fmla="*/ 9136267 h 15053109"/>
              <a:gd name="connsiteX5" fmla="*/ 1981119 w 10636762"/>
              <a:gd name="connsiteY5" fmla="*/ 8343101 h 15053109"/>
              <a:gd name="connsiteX6" fmla="*/ 1634670 w 10636762"/>
              <a:gd name="connsiteY6" fmla="*/ 8254944 h 15053109"/>
              <a:gd name="connsiteX7" fmla="*/ 695258 w 10636762"/>
              <a:gd name="connsiteY7" fmla="*/ 8383831 h 15053109"/>
              <a:gd name="connsiteX8" fmla="*/ 166151 w 10636762"/>
              <a:gd name="connsiteY8" fmla="*/ 9096754 h 15053109"/>
              <a:gd name="connsiteX9" fmla="*/ 31015 w 10636762"/>
              <a:gd name="connsiteY9" fmla="*/ 9682600 h 15053109"/>
              <a:gd name="connsiteX10" fmla="*/ 686145 w 10636762"/>
              <a:gd name="connsiteY10" fmla="*/ 10805226 h 15053109"/>
              <a:gd name="connsiteX11" fmla="*/ 859139 w 10636762"/>
              <a:gd name="connsiteY11" fmla="*/ 11592011 h 15053109"/>
              <a:gd name="connsiteX12" fmla="*/ 142190 w 10636762"/>
              <a:gd name="connsiteY12" fmla="*/ 12626597 h 15053109"/>
              <a:gd name="connsiteX13" fmla="*/ 88728 w 10636762"/>
              <a:gd name="connsiteY13" fmla="*/ 13477428 h 15053109"/>
              <a:gd name="connsiteX14" fmla="*/ 582983 w 10636762"/>
              <a:gd name="connsiteY14" fmla="*/ 14274631 h 15053109"/>
              <a:gd name="connsiteX15" fmla="*/ 942756 w 10636762"/>
              <a:gd name="connsiteY15" fmla="*/ 14945108 h 15053109"/>
              <a:gd name="connsiteX16" fmla="*/ 2141159 w 10636762"/>
              <a:gd name="connsiteY16" fmla="*/ 15047463 h 15053109"/>
              <a:gd name="connsiteX17" fmla="*/ 2112070 w 10636762"/>
              <a:gd name="connsiteY17" fmla="*/ 14898696 h 15053109"/>
              <a:gd name="connsiteX18" fmla="*/ 2981701 w 10636762"/>
              <a:gd name="connsiteY18" fmla="*/ 14838700 h 15053109"/>
              <a:gd name="connsiteX19" fmla="*/ 3220524 w 10636762"/>
              <a:gd name="connsiteY19" fmla="*/ 14561841 h 15053109"/>
              <a:gd name="connsiteX20" fmla="*/ 3673766 w 10636762"/>
              <a:gd name="connsiteY20" fmla="*/ 14390223 h 15053109"/>
              <a:gd name="connsiteX21" fmla="*/ 3524037 w 10636762"/>
              <a:gd name="connsiteY21" fmla="*/ 14125513 h 15053109"/>
              <a:gd name="connsiteX22" fmla="*/ 2480833 w 10636762"/>
              <a:gd name="connsiteY22" fmla="*/ 13747985 h 15053109"/>
              <a:gd name="connsiteX23" fmla="*/ 2274922 w 10636762"/>
              <a:gd name="connsiteY23" fmla="*/ 13097887 h 15053109"/>
              <a:gd name="connsiteX24" fmla="*/ 2600039 w 10636762"/>
              <a:gd name="connsiteY24" fmla="*/ 12581303 h 15053109"/>
              <a:gd name="connsiteX25" fmla="*/ 2606531 w 10636762"/>
              <a:gd name="connsiteY25" fmla="*/ 12265567 h 15053109"/>
              <a:gd name="connsiteX26" fmla="*/ 2172322 w 10636762"/>
              <a:gd name="connsiteY26" fmla="*/ 12077109 h 15053109"/>
              <a:gd name="connsiteX27" fmla="*/ 2087993 w 10636762"/>
              <a:gd name="connsiteY27" fmla="*/ 11691380 h 15053109"/>
              <a:gd name="connsiteX28" fmla="*/ 1939314 w 10636762"/>
              <a:gd name="connsiteY28" fmla="*/ 11176482 h 15053109"/>
              <a:gd name="connsiteX29" fmla="*/ 1602691 w 10636762"/>
              <a:gd name="connsiteY29" fmla="*/ 10685872 h 15053109"/>
              <a:gd name="connsiteX30" fmla="*/ 1675333 w 10636762"/>
              <a:gd name="connsiteY30" fmla="*/ 10337771 h 15053109"/>
              <a:gd name="connsiteX31" fmla="*/ 1327033 w 10636762"/>
              <a:gd name="connsiteY31" fmla="*/ 9937504 h 15053109"/>
              <a:gd name="connsiteX32" fmla="*/ 1703436 w 10636762"/>
              <a:gd name="connsiteY32" fmla="*/ 9573408 h 15053109"/>
              <a:gd name="connsiteX33" fmla="*/ 6968238 w 10636762"/>
              <a:gd name="connsiteY33" fmla="*/ 8629215 h 15053109"/>
              <a:gd name="connsiteX34" fmla="*/ 6914224 w 10636762"/>
              <a:gd name="connsiteY34" fmla="*/ 8276786 h 15053109"/>
              <a:gd name="connsiteX35" fmla="*/ 7371468 w 10636762"/>
              <a:gd name="connsiteY35" fmla="*/ 8200600 h 15053109"/>
              <a:gd name="connsiteX36" fmla="*/ 7847706 w 10636762"/>
              <a:gd name="connsiteY36" fmla="*/ 7781433 h 15053109"/>
              <a:gd name="connsiteX37" fmla="*/ 8181066 w 10636762"/>
              <a:gd name="connsiteY37" fmla="*/ 7524168 h 15053109"/>
              <a:gd name="connsiteX38" fmla="*/ 8914534 w 10636762"/>
              <a:gd name="connsiteY38" fmla="*/ 7581276 h 15053109"/>
              <a:gd name="connsiteX39" fmla="*/ 10419617 w 10636762"/>
              <a:gd name="connsiteY39" fmla="*/ 5980747 h 15053109"/>
              <a:gd name="connsiteX40" fmla="*/ 10636762 w 10636762"/>
              <a:gd name="connsiteY40" fmla="*/ 5927327 h 15053109"/>
              <a:gd name="connsiteX41" fmla="*/ 9843527 w 10636762"/>
              <a:gd name="connsiteY41" fmla="*/ 5692754 h 15053109"/>
              <a:gd name="connsiteX42" fmla="*/ 9249095 w 10636762"/>
              <a:gd name="connsiteY42" fmla="*/ 4900110 h 15053109"/>
              <a:gd name="connsiteX43" fmla="*/ 8852807 w 10636762"/>
              <a:gd name="connsiteY43" fmla="*/ 3756874 h 15053109"/>
              <a:gd name="connsiteX44" fmla="*/ 8487002 w 10636762"/>
              <a:gd name="connsiteY44" fmla="*/ 3238607 h 15053109"/>
              <a:gd name="connsiteX45" fmla="*/ 8602506 w 10636762"/>
              <a:gd name="connsiteY45" fmla="*/ 2632059 h 15053109"/>
              <a:gd name="connsiteX46" fmla="*/ 8896883 w 10636762"/>
              <a:gd name="connsiteY46" fmla="*/ -1 h 15053109"/>
              <a:gd name="connsiteX47" fmla="*/ 8151548 w 10636762"/>
              <a:gd name="connsiteY47" fmla="*/ 644069 h 15053109"/>
              <a:gd name="connsiteX48" fmla="*/ 7703335 w 10636762"/>
              <a:gd name="connsiteY48" fmla="*/ 1358283 h 15053109"/>
              <a:gd name="connsiteX49" fmla="*/ 7711840 w 10636762"/>
              <a:gd name="connsiteY49" fmla="*/ 3182746 h 15053109"/>
              <a:gd name="connsiteX50" fmla="*/ 6062502 w 10636762"/>
              <a:gd name="connsiteY50" fmla="*/ 4951279 h 15053109"/>
              <a:gd name="connsiteX51" fmla="*/ 5056327 w 10636762"/>
              <a:gd name="connsiteY51" fmla="*/ 6055945 h 15053109"/>
              <a:gd name="connsiteX52" fmla="*/ 5249706 w 10636762"/>
              <a:gd name="connsiteY52" fmla="*/ 6722012 h 15053109"/>
              <a:gd name="connsiteX0" fmla="*/ 5249706 w 10636762"/>
              <a:gd name="connsiteY0" fmla="*/ 6722012 h 15053109"/>
              <a:gd name="connsiteX1" fmla="*/ 4452431 w 10636762"/>
              <a:gd name="connsiteY1" fmla="*/ 7636357 h 15053109"/>
              <a:gd name="connsiteX2" fmla="*/ 4116740 w 10636762"/>
              <a:gd name="connsiteY2" fmla="*/ 8105936 h 15053109"/>
              <a:gd name="connsiteX3" fmla="*/ 3738009 w 10636762"/>
              <a:gd name="connsiteY3" fmla="*/ 8493023 h 15053109"/>
              <a:gd name="connsiteX4" fmla="*/ 3262933 w 10636762"/>
              <a:gd name="connsiteY4" fmla="*/ 9136267 h 15053109"/>
              <a:gd name="connsiteX5" fmla="*/ 1981119 w 10636762"/>
              <a:gd name="connsiteY5" fmla="*/ 8343101 h 15053109"/>
              <a:gd name="connsiteX6" fmla="*/ 1634670 w 10636762"/>
              <a:gd name="connsiteY6" fmla="*/ 8254944 h 15053109"/>
              <a:gd name="connsiteX7" fmla="*/ 695258 w 10636762"/>
              <a:gd name="connsiteY7" fmla="*/ 8383831 h 15053109"/>
              <a:gd name="connsiteX8" fmla="*/ 166151 w 10636762"/>
              <a:gd name="connsiteY8" fmla="*/ 9096754 h 15053109"/>
              <a:gd name="connsiteX9" fmla="*/ 31015 w 10636762"/>
              <a:gd name="connsiteY9" fmla="*/ 9682600 h 15053109"/>
              <a:gd name="connsiteX10" fmla="*/ 686145 w 10636762"/>
              <a:gd name="connsiteY10" fmla="*/ 10805226 h 15053109"/>
              <a:gd name="connsiteX11" fmla="*/ 859139 w 10636762"/>
              <a:gd name="connsiteY11" fmla="*/ 11592011 h 15053109"/>
              <a:gd name="connsiteX12" fmla="*/ 142190 w 10636762"/>
              <a:gd name="connsiteY12" fmla="*/ 12626597 h 15053109"/>
              <a:gd name="connsiteX13" fmla="*/ 88728 w 10636762"/>
              <a:gd name="connsiteY13" fmla="*/ 13477428 h 15053109"/>
              <a:gd name="connsiteX14" fmla="*/ 582983 w 10636762"/>
              <a:gd name="connsiteY14" fmla="*/ 14274631 h 15053109"/>
              <a:gd name="connsiteX15" fmla="*/ 942756 w 10636762"/>
              <a:gd name="connsiteY15" fmla="*/ 14945108 h 15053109"/>
              <a:gd name="connsiteX16" fmla="*/ 2141159 w 10636762"/>
              <a:gd name="connsiteY16" fmla="*/ 15047463 h 15053109"/>
              <a:gd name="connsiteX17" fmla="*/ 2112070 w 10636762"/>
              <a:gd name="connsiteY17" fmla="*/ 14898696 h 15053109"/>
              <a:gd name="connsiteX18" fmla="*/ 2981701 w 10636762"/>
              <a:gd name="connsiteY18" fmla="*/ 14838700 h 15053109"/>
              <a:gd name="connsiteX19" fmla="*/ 3220524 w 10636762"/>
              <a:gd name="connsiteY19" fmla="*/ 14561841 h 15053109"/>
              <a:gd name="connsiteX20" fmla="*/ 3673766 w 10636762"/>
              <a:gd name="connsiteY20" fmla="*/ 14390223 h 15053109"/>
              <a:gd name="connsiteX21" fmla="*/ 3524037 w 10636762"/>
              <a:gd name="connsiteY21" fmla="*/ 14125513 h 15053109"/>
              <a:gd name="connsiteX22" fmla="*/ 2480833 w 10636762"/>
              <a:gd name="connsiteY22" fmla="*/ 13747985 h 15053109"/>
              <a:gd name="connsiteX23" fmla="*/ 2274922 w 10636762"/>
              <a:gd name="connsiteY23" fmla="*/ 13097887 h 15053109"/>
              <a:gd name="connsiteX24" fmla="*/ 2600039 w 10636762"/>
              <a:gd name="connsiteY24" fmla="*/ 12581303 h 15053109"/>
              <a:gd name="connsiteX25" fmla="*/ 2606531 w 10636762"/>
              <a:gd name="connsiteY25" fmla="*/ 12265567 h 15053109"/>
              <a:gd name="connsiteX26" fmla="*/ 2172322 w 10636762"/>
              <a:gd name="connsiteY26" fmla="*/ 12077109 h 15053109"/>
              <a:gd name="connsiteX27" fmla="*/ 2087993 w 10636762"/>
              <a:gd name="connsiteY27" fmla="*/ 11691380 h 15053109"/>
              <a:gd name="connsiteX28" fmla="*/ 1939314 w 10636762"/>
              <a:gd name="connsiteY28" fmla="*/ 11176482 h 15053109"/>
              <a:gd name="connsiteX29" fmla="*/ 1602691 w 10636762"/>
              <a:gd name="connsiteY29" fmla="*/ 10685872 h 15053109"/>
              <a:gd name="connsiteX30" fmla="*/ 1675333 w 10636762"/>
              <a:gd name="connsiteY30" fmla="*/ 10337771 h 15053109"/>
              <a:gd name="connsiteX31" fmla="*/ 1327033 w 10636762"/>
              <a:gd name="connsiteY31" fmla="*/ 9937504 h 15053109"/>
              <a:gd name="connsiteX32" fmla="*/ 1703436 w 10636762"/>
              <a:gd name="connsiteY32" fmla="*/ 9573408 h 15053109"/>
              <a:gd name="connsiteX33" fmla="*/ 2030867 w 10636762"/>
              <a:gd name="connsiteY33" fmla="*/ 9530980 h 15053109"/>
              <a:gd name="connsiteX34" fmla="*/ 6968238 w 10636762"/>
              <a:gd name="connsiteY34" fmla="*/ 8629215 h 15053109"/>
              <a:gd name="connsiteX35" fmla="*/ 6914224 w 10636762"/>
              <a:gd name="connsiteY35" fmla="*/ 8276786 h 15053109"/>
              <a:gd name="connsiteX36" fmla="*/ 7371468 w 10636762"/>
              <a:gd name="connsiteY36" fmla="*/ 8200600 h 15053109"/>
              <a:gd name="connsiteX37" fmla="*/ 7847706 w 10636762"/>
              <a:gd name="connsiteY37" fmla="*/ 7781433 h 15053109"/>
              <a:gd name="connsiteX38" fmla="*/ 8181066 w 10636762"/>
              <a:gd name="connsiteY38" fmla="*/ 7524168 h 15053109"/>
              <a:gd name="connsiteX39" fmla="*/ 8914534 w 10636762"/>
              <a:gd name="connsiteY39" fmla="*/ 7581276 h 15053109"/>
              <a:gd name="connsiteX40" fmla="*/ 10419617 w 10636762"/>
              <a:gd name="connsiteY40" fmla="*/ 5980747 h 15053109"/>
              <a:gd name="connsiteX41" fmla="*/ 10636762 w 10636762"/>
              <a:gd name="connsiteY41" fmla="*/ 5927327 h 15053109"/>
              <a:gd name="connsiteX42" fmla="*/ 9843527 w 10636762"/>
              <a:gd name="connsiteY42" fmla="*/ 5692754 h 15053109"/>
              <a:gd name="connsiteX43" fmla="*/ 9249095 w 10636762"/>
              <a:gd name="connsiteY43" fmla="*/ 4900110 h 15053109"/>
              <a:gd name="connsiteX44" fmla="*/ 8852807 w 10636762"/>
              <a:gd name="connsiteY44" fmla="*/ 3756874 h 15053109"/>
              <a:gd name="connsiteX45" fmla="*/ 8487002 w 10636762"/>
              <a:gd name="connsiteY45" fmla="*/ 3238607 h 15053109"/>
              <a:gd name="connsiteX46" fmla="*/ 8602506 w 10636762"/>
              <a:gd name="connsiteY46" fmla="*/ 2632059 h 15053109"/>
              <a:gd name="connsiteX47" fmla="*/ 8896883 w 10636762"/>
              <a:gd name="connsiteY47" fmla="*/ -1 h 15053109"/>
              <a:gd name="connsiteX48" fmla="*/ 8151548 w 10636762"/>
              <a:gd name="connsiteY48" fmla="*/ 644069 h 15053109"/>
              <a:gd name="connsiteX49" fmla="*/ 7703335 w 10636762"/>
              <a:gd name="connsiteY49" fmla="*/ 1358283 h 15053109"/>
              <a:gd name="connsiteX50" fmla="*/ 7711840 w 10636762"/>
              <a:gd name="connsiteY50" fmla="*/ 3182746 h 15053109"/>
              <a:gd name="connsiteX51" fmla="*/ 6062502 w 10636762"/>
              <a:gd name="connsiteY51" fmla="*/ 4951279 h 15053109"/>
              <a:gd name="connsiteX52" fmla="*/ 5056327 w 10636762"/>
              <a:gd name="connsiteY52" fmla="*/ 6055945 h 15053109"/>
              <a:gd name="connsiteX53" fmla="*/ 5249706 w 10636762"/>
              <a:gd name="connsiteY53" fmla="*/ 6722012 h 15053109"/>
              <a:gd name="connsiteX0" fmla="*/ 5249706 w 10636762"/>
              <a:gd name="connsiteY0" fmla="*/ 6722012 h 15053109"/>
              <a:gd name="connsiteX1" fmla="*/ 4452431 w 10636762"/>
              <a:gd name="connsiteY1" fmla="*/ 7636357 h 15053109"/>
              <a:gd name="connsiteX2" fmla="*/ 4116740 w 10636762"/>
              <a:gd name="connsiteY2" fmla="*/ 8105936 h 15053109"/>
              <a:gd name="connsiteX3" fmla="*/ 3738009 w 10636762"/>
              <a:gd name="connsiteY3" fmla="*/ 8493023 h 15053109"/>
              <a:gd name="connsiteX4" fmla="*/ 3262933 w 10636762"/>
              <a:gd name="connsiteY4" fmla="*/ 9136267 h 15053109"/>
              <a:gd name="connsiteX5" fmla="*/ 1981119 w 10636762"/>
              <a:gd name="connsiteY5" fmla="*/ 8343101 h 15053109"/>
              <a:gd name="connsiteX6" fmla="*/ 1634670 w 10636762"/>
              <a:gd name="connsiteY6" fmla="*/ 8254944 h 15053109"/>
              <a:gd name="connsiteX7" fmla="*/ 695258 w 10636762"/>
              <a:gd name="connsiteY7" fmla="*/ 8383831 h 15053109"/>
              <a:gd name="connsiteX8" fmla="*/ 166151 w 10636762"/>
              <a:gd name="connsiteY8" fmla="*/ 9096754 h 15053109"/>
              <a:gd name="connsiteX9" fmla="*/ 31015 w 10636762"/>
              <a:gd name="connsiteY9" fmla="*/ 9682600 h 15053109"/>
              <a:gd name="connsiteX10" fmla="*/ 686145 w 10636762"/>
              <a:gd name="connsiteY10" fmla="*/ 10805226 h 15053109"/>
              <a:gd name="connsiteX11" fmla="*/ 859139 w 10636762"/>
              <a:gd name="connsiteY11" fmla="*/ 11592011 h 15053109"/>
              <a:gd name="connsiteX12" fmla="*/ 142190 w 10636762"/>
              <a:gd name="connsiteY12" fmla="*/ 12626597 h 15053109"/>
              <a:gd name="connsiteX13" fmla="*/ 88728 w 10636762"/>
              <a:gd name="connsiteY13" fmla="*/ 13477428 h 15053109"/>
              <a:gd name="connsiteX14" fmla="*/ 582983 w 10636762"/>
              <a:gd name="connsiteY14" fmla="*/ 14274631 h 15053109"/>
              <a:gd name="connsiteX15" fmla="*/ 942756 w 10636762"/>
              <a:gd name="connsiteY15" fmla="*/ 14945108 h 15053109"/>
              <a:gd name="connsiteX16" fmla="*/ 2141159 w 10636762"/>
              <a:gd name="connsiteY16" fmla="*/ 15047463 h 15053109"/>
              <a:gd name="connsiteX17" fmla="*/ 2112070 w 10636762"/>
              <a:gd name="connsiteY17" fmla="*/ 14898696 h 15053109"/>
              <a:gd name="connsiteX18" fmla="*/ 2981701 w 10636762"/>
              <a:gd name="connsiteY18" fmla="*/ 14838700 h 15053109"/>
              <a:gd name="connsiteX19" fmla="*/ 3220524 w 10636762"/>
              <a:gd name="connsiteY19" fmla="*/ 14561841 h 15053109"/>
              <a:gd name="connsiteX20" fmla="*/ 3673766 w 10636762"/>
              <a:gd name="connsiteY20" fmla="*/ 14390223 h 15053109"/>
              <a:gd name="connsiteX21" fmla="*/ 3524037 w 10636762"/>
              <a:gd name="connsiteY21" fmla="*/ 14125513 h 15053109"/>
              <a:gd name="connsiteX22" fmla="*/ 2480833 w 10636762"/>
              <a:gd name="connsiteY22" fmla="*/ 13747985 h 15053109"/>
              <a:gd name="connsiteX23" fmla="*/ 2274922 w 10636762"/>
              <a:gd name="connsiteY23" fmla="*/ 13097887 h 15053109"/>
              <a:gd name="connsiteX24" fmla="*/ 2600039 w 10636762"/>
              <a:gd name="connsiteY24" fmla="*/ 12581303 h 15053109"/>
              <a:gd name="connsiteX25" fmla="*/ 2606531 w 10636762"/>
              <a:gd name="connsiteY25" fmla="*/ 12265567 h 15053109"/>
              <a:gd name="connsiteX26" fmla="*/ 2172322 w 10636762"/>
              <a:gd name="connsiteY26" fmla="*/ 12077109 h 15053109"/>
              <a:gd name="connsiteX27" fmla="*/ 2087993 w 10636762"/>
              <a:gd name="connsiteY27" fmla="*/ 11691380 h 15053109"/>
              <a:gd name="connsiteX28" fmla="*/ 1939314 w 10636762"/>
              <a:gd name="connsiteY28" fmla="*/ 11176482 h 15053109"/>
              <a:gd name="connsiteX29" fmla="*/ 1602691 w 10636762"/>
              <a:gd name="connsiteY29" fmla="*/ 10685872 h 15053109"/>
              <a:gd name="connsiteX30" fmla="*/ 1675333 w 10636762"/>
              <a:gd name="connsiteY30" fmla="*/ 10337771 h 15053109"/>
              <a:gd name="connsiteX31" fmla="*/ 1327033 w 10636762"/>
              <a:gd name="connsiteY31" fmla="*/ 9937504 h 15053109"/>
              <a:gd name="connsiteX32" fmla="*/ 1703436 w 10636762"/>
              <a:gd name="connsiteY32" fmla="*/ 9573408 h 15053109"/>
              <a:gd name="connsiteX33" fmla="*/ 1724397 w 10636762"/>
              <a:gd name="connsiteY33" fmla="*/ 8974530 h 15053109"/>
              <a:gd name="connsiteX34" fmla="*/ 6968238 w 10636762"/>
              <a:gd name="connsiteY34" fmla="*/ 8629215 h 15053109"/>
              <a:gd name="connsiteX35" fmla="*/ 6914224 w 10636762"/>
              <a:gd name="connsiteY35" fmla="*/ 8276786 h 15053109"/>
              <a:gd name="connsiteX36" fmla="*/ 7371468 w 10636762"/>
              <a:gd name="connsiteY36" fmla="*/ 8200600 h 15053109"/>
              <a:gd name="connsiteX37" fmla="*/ 7847706 w 10636762"/>
              <a:gd name="connsiteY37" fmla="*/ 7781433 h 15053109"/>
              <a:gd name="connsiteX38" fmla="*/ 8181066 w 10636762"/>
              <a:gd name="connsiteY38" fmla="*/ 7524168 h 15053109"/>
              <a:gd name="connsiteX39" fmla="*/ 8914534 w 10636762"/>
              <a:gd name="connsiteY39" fmla="*/ 7581276 h 15053109"/>
              <a:gd name="connsiteX40" fmla="*/ 10419617 w 10636762"/>
              <a:gd name="connsiteY40" fmla="*/ 5980747 h 15053109"/>
              <a:gd name="connsiteX41" fmla="*/ 10636762 w 10636762"/>
              <a:gd name="connsiteY41" fmla="*/ 5927327 h 15053109"/>
              <a:gd name="connsiteX42" fmla="*/ 9843527 w 10636762"/>
              <a:gd name="connsiteY42" fmla="*/ 5692754 h 15053109"/>
              <a:gd name="connsiteX43" fmla="*/ 9249095 w 10636762"/>
              <a:gd name="connsiteY43" fmla="*/ 4900110 h 15053109"/>
              <a:gd name="connsiteX44" fmla="*/ 8852807 w 10636762"/>
              <a:gd name="connsiteY44" fmla="*/ 3756874 h 15053109"/>
              <a:gd name="connsiteX45" fmla="*/ 8487002 w 10636762"/>
              <a:gd name="connsiteY45" fmla="*/ 3238607 h 15053109"/>
              <a:gd name="connsiteX46" fmla="*/ 8602506 w 10636762"/>
              <a:gd name="connsiteY46" fmla="*/ 2632059 h 15053109"/>
              <a:gd name="connsiteX47" fmla="*/ 8896883 w 10636762"/>
              <a:gd name="connsiteY47" fmla="*/ -1 h 15053109"/>
              <a:gd name="connsiteX48" fmla="*/ 8151548 w 10636762"/>
              <a:gd name="connsiteY48" fmla="*/ 644069 h 15053109"/>
              <a:gd name="connsiteX49" fmla="*/ 7703335 w 10636762"/>
              <a:gd name="connsiteY49" fmla="*/ 1358283 h 15053109"/>
              <a:gd name="connsiteX50" fmla="*/ 7711840 w 10636762"/>
              <a:gd name="connsiteY50" fmla="*/ 3182746 h 15053109"/>
              <a:gd name="connsiteX51" fmla="*/ 6062502 w 10636762"/>
              <a:gd name="connsiteY51" fmla="*/ 4951279 h 15053109"/>
              <a:gd name="connsiteX52" fmla="*/ 5056327 w 10636762"/>
              <a:gd name="connsiteY52" fmla="*/ 6055945 h 15053109"/>
              <a:gd name="connsiteX53" fmla="*/ 5249706 w 10636762"/>
              <a:gd name="connsiteY53" fmla="*/ 6722012 h 15053109"/>
              <a:gd name="connsiteX0" fmla="*/ 5249706 w 10636762"/>
              <a:gd name="connsiteY0" fmla="*/ 6722012 h 15053109"/>
              <a:gd name="connsiteX1" fmla="*/ 4452431 w 10636762"/>
              <a:gd name="connsiteY1" fmla="*/ 7636357 h 15053109"/>
              <a:gd name="connsiteX2" fmla="*/ 4116740 w 10636762"/>
              <a:gd name="connsiteY2" fmla="*/ 8105936 h 15053109"/>
              <a:gd name="connsiteX3" fmla="*/ 3738009 w 10636762"/>
              <a:gd name="connsiteY3" fmla="*/ 8493023 h 15053109"/>
              <a:gd name="connsiteX4" fmla="*/ 3262933 w 10636762"/>
              <a:gd name="connsiteY4" fmla="*/ 9136267 h 15053109"/>
              <a:gd name="connsiteX5" fmla="*/ 1981119 w 10636762"/>
              <a:gd name="connsiteY5" fmla="*/ 8343101 h 15053109"/>
              <a:gd name="connsiteX6" fmla="*/ 1634670 w 10636762"/>
              <a:gd name="connsiteY6" fmla="*/ 8254944 h 15053109"/>
              <a:gd name="connsiteX7" fmla="*/ 695258 w 10636762"/>
              <a:gd name="connsiteY7" fmla="*/ 8383831 h 15053109"/>
              <a:gd name="connsiteX8" fmla="*/ 166151 w 10636762"/>
              <a:gd name="connsiteY8" fmla="*/ 9096754 h 15053109"/>
              <a:gd name="connsiteX9" fmla="*/ 31015 w 10636762"/>
              <a:gd name="connsiteY9" fmla="*/ 9682600 h 15053109"/>
              <a:gd name="connsiteX10" fmla="*/ 686145 w 10636762"/>
              <a:gd name="connsiteY10" fmla="*/ 10805226 h 15053109"/>
              <a:gd name="connsiteX11" fmla="*/ 859139 w 10636762"/>
              <a:gd name="connsiteY11" fmla="*/ 11592011 h 15053109"/>
              <a:gd name="connsiteX12" fmla="*/ 142190 w 10636762"/>
              <a:gd name="connsiteY12" fmla="*/ 12626597 h 15053109"/>
              <a:gd name="connsiteX13" fmla="*/ 88728 w 10636762"/>
              <a:gd name="connsiteY13" fmla="*/ 13477428 h 15053109"/>
              <a:gd name="connsiteX14" fmla="*/ 582983 w 10636762"/>
              <a:gd name="connsiteY14" fmla="*/ 14274631 h 15053109"/>
              <a:gd name="connsiteX15" fmla="*/ 942756 w 10636762"/>
              <a:gd name="connsiteY15" fmla="*/ 14945108 h 15053109"/>
              <a:gd name="connsiteX16" fmla="*/ 2141159 w 10636762"/>
              <a:gd name="connsiteY16" fmla="*/ 15047463 h 15053109"/>
              <a:gd name="connsiteX17" fmla="*/ 2112070 w 10636762"/>
              <a:gd name="connsiteY17" fmla="*/ 14898696 h 15053109"/>
              <a:gd name="connsiteX18" fmla="*/ 2981701 w 10636762"/>
              <a:gd name="connsiteY18" fmla="*/ 14838700 h 15053109"/>
              <a:gd name="connsiteX19" fmla="*/ 3220524 w 10636762"/>
              <a:gd name="connsiteY19" fmla="*/ 14561841 h 15053109"/>
              <a:gd name="connsiteX20" fmla="*/ 3673766 w 10636762"/>
              <a:gd name="connsiteY20" fmla="*/ 14390223 h 15053109"/>
              <a:gd name="connsiteX21" fmla="*/ 3524037 w 10636762"/>
              <a:gd name="connsiteY21" fmla="*/ 14125513 h 15053109"/>
              <a:gd name="connsiteX22" fmla="*/ 2480833 w 10636762"/>
              <a:gd name="connsiteY22" fmla="*/ 13747985 h 15053109"/>
              <a:gd name="connsiteX23" fmla="*/ 2274922 w 10636762"/>
              <a:gd name="connsiteY23" fmla="*/ 13097887 h 15053109"/>
              <a:gd name="connsiteX24" fmla="*/ 2600039 w 10636762"/>
              <a:gd name="connsiteY24" fmla="*/ 12581303 h 15053109"/>
              <a:gd name="connsiteX25" fmla="*/ 2606531 w 10636762"/>
              <a:gd name="connsiteY25" fmla="*/ 12265567 h 15053109"/>
              <a:gd name="connsiteX26" fmla="*/ 2172322 w 10636762"/>
              <a:gd name="connsiteY26" fmla="*/ 12077109 h 15053109"/>
              <a:gd name="connsiteX27" fmla="*/ 2087993 w 10636762"/>
              <a:gd name="connsiteY27" fmla="*/ 11691380 h 15053109"/>
              <a:gd name="connsiteX28" fmla="*/ 1939314 w 10636762"/>
              <a:gd name="connsiteY28" fmla="*/ 11176482 h 15053109"/>
              <a:gd name="connsiteX29" fmla="*/ 1602691 w 10636762"/>
              <a:gd name="connsiteY29" fmla="*/ 10685872 h 15053109"/>
              <a:gd name="connsiteX30" fmla="*/ 1675333 w 10636762"/>
              <a:gd name="connsiteY30" fmla="*/ 10337771 h 15053109"/>
              <a:gd name="connsiteX31" fmla="*/ 1327033 w 10636762"/>
              <a:gd name="connsiteY31" fmla="*/ 9937504 h 15053109"/>
              <a:gd name="connsiteX32" fmla="*/ 1703436 w 10636762"/>
              <a:gd name="connsiteY32" fmla="*/ 9573408 h 15053109"/>
              <a:gd name="connsiteX33" fmla="*/ 1822130 w 10636762"/>
              <a:gd name="connsiteY33" fmla="*/ 8991427 h 15053109"/>
              <a:gd name="connsiteX34" fmla="*/ 6968238 w 10636762"/>
              <a:gd name="connsiteY34" fmla="*/ 8629215 h 15053109"/>
              <a:gd name="connsiteX35" fmla="*/ 6914224 w 10636762"/>
              <a:gd name="connsiteY35" fmla="*/ 8276786 h 15053109"/>
              <a:gd name="connsiteX36" fmla="*/ 7371468 w 10636762"/>
              <a:gd name="connsiteY36" fmla="*/ 8200600 h 15053109"/>
              <a:gd name="connsiteX37" fmla="*/ 7847706 w 10636762"/>
              <a:gd name="connsiteY37" fmla="*/ 7781433 h 15053109"/>
              <a:gd name="connsiteX38" fmla="*/ 8181066 w 10636762"/>
              <a:gd name="connsiteY38" fmla="*/ 7524168 h 15053109"/>
              <a:gd name="connsiteX39" fmla="*/ 8914534 w 10636762"/>
              <a:gd name="connsiteY39" fmla="*/ 7581276 h 15053109"/>
              <a:gd name="connsiteX40" fmla="*/ 10419617 w 10636762"/>
              <a:gd name="connsiteY40" fmla="*/ 5980747 h 15053109"/>
              <a:gd name="connsiteX41" fmla="*/ 10636762 w 10636762"/>
              <a:gd name="connsiteY41" fmla="*/ 5927327 h 15053109"/>
              <a:gd name="connsiteX42" fmla="*/ 9843527 w 10636762"/>
              <a:gd name="connsiteY42" fmla="*/ 5692754 h 15053109"/>
              <a:gd name="connsiteX43" fmla="*/ 9249095 w 10636762"/>
              <a:gd name="connsiteY43" fmla="*/ 4900110 h 15053109"/>
              <a:gd name="connsiteX44" fmla="*/ 8852807 w 10636762"/>
              <a:gd name="connsiteY44" fmla="*/ 3756874 h 15053109"/>
              <a:gd name="connsiteX45" fmla="*/ 8487002 w 10636762"/>
              <a:gd name="connsiteY45" fmla="*/ 3238607 h 15053109"/>
              <a:gd name="connsiteX46" fmla="*/ 8602506 w 10636762"/>
              <a:gd name="connsiteY46" fmla="*/ 2632059 h 15053109"/>
              <a:gd name="connsiteX47" fmla="*/ 8896883 w 10636762"/>
              <a:gd name="connsiteY47" fmla="*/ -1 h 15053109"/>
              <a:gd name="connsiteX48" fmla="*/ 8151548 w 10636762"/>
              <a:gd name="connsiteY48" fmla="*/ 644069 h 15053109"/>
              <a:gd name="connsiteX49" fmla="*/ 7703335 w 10636762"/>
              <a:gd name="connsiteY49" fmla="*/ 1358283 h 15053109"/>
              <a:gd name="connsiteX50" fmla="*/ 7711840 w 10636762"/>
              <a:gd name="connsiteY50" fmla="*/ 3182746 h 15053109"/>
              <a:gd name="connsiteX51" fmla="*/ 6062502 w 10636762"/>
              <a:gd name="connsiteY51" fmla="*/ 4951279 h 15053109"/>
              <a:gd name="connsiteX52" fmla="*/ 5056327 w 10636762"/>
              <a:gd name="connsiteY52" fmla="*/ 6055945 h 15053109"/>
              <a:gd name="connsiteX53" fmla="*/ 5249706 w 10636762"/>
              <a:gd name="connsiteY53" fmla="*/ 6722012 h 15053109"/>
              <a:gd name="connsiteX0" fmla="*/ 5249706 w 10636762"/>
              <a:gd name="connsiteY0" fmla="*/ 6722012 h 15053109"/>
              <a:gd name="connsiteX1" fmla="*/ 4452431 w 10636762"/>
              <a:gd name="connsiteY1" fmla="*/ 7636357 h 15053109"/>
              <a:gd name="connsiteX2" fmla="*/ 4116740 w 10636762"/>
              <a:gd name="connsiteY2" fmla="*/ 8105936 h 15053109"/>
              <a:gd name="connsiteX3" fmla="*/ 3738009 w 10636762"/>
              <a:gd name="connsiteY3" fmla="*/ 8493023 h 15053109"/>
              <a:gd name="connsiteX4" fmla="*/ 3262933 w 10636762"/>
              <a:gd name="connsiteY4" fmla="*/ 9136267 h 15053109"/>
              <a:gd name="connsiteX5" fmla="*/ 1981119 w 10636762"/>
              <a:gd name="connsiteY5" fmla="*/ 8343101 h 15053109"/>
              <a:gd name="connsiteX6" fmla="*/ 1634670 w 10636762"/>
              <a:gd name="connsiteY6" fmla="*/ 8254944 h 15053109"/>
              <a:gd name="connsiteX7" fmla="*/ 695258 w 10636762"/>
              <a:gd name="connsiteY7" fmla="*/ 8383831 h 15053109"/>
              <a:gd name="connsiteX8" fmla="*/ 166151 w 10636762"/>
              <a:gd name="connsiteY8" fmla="*/ 9096754 h 15053109"/>
              <a:gd name="connsiteX9" fmla="*/ 31015 w 10636762"/>
              <a:gd name="connsiteY9" fmla="*/ 9682600 h 15053109"/>
              <a:gd name="connsiteX10" fmla="*/ 686145 w 10636762"/>
              <a:gd name="connsiteY10" fmla="*/ 10805226 h 15053109"/>
              <a:gd name="connsiteX11" fmla="*/ 859139 w 10636762"/>
              <a:gd name="connsiteY11" fmla="*/ 11592011 h 15053109"/>
              <a:gd name="connsiteX12" fmla="*/ 142190 w 10636762"/>
              <a:gd name="connsiteY12" fmla="*/ 12626597 h 15053109"/>
              <a:gd name="connsiteX13" fmla="*/ 88728 w 10636762"/>
              <a:gd name="connsiteY13" fmla="*/ 13477428 h 15053109"/>
              <a:gd name="connsiteX14" fmla="*/ 582983 w 10636762"/>
              <a:gd name="connsiteY14" fmla="*/ 14274631 h 15053109"/>
              <a:gd name="connsiteX15" fmla="*/ 942756 w 10636762"/>
              <a:gd name="connsiteY15" fmla="*/ 14945108 h 15053109"/>
              <a:gd name="connsiteX16" fmla="*/ 2141159 w 10636762"/>
              <a:gd name="connsiteY16" fmla="*/ 15047463 h 15053109"/>
              <a:gd name="connsiteX17" fmla="*/ 2112070 w 10636762"/>
              <a:gd name="connsiteY17" fmla="*/ 14898696 h 15053109"/>
              <a:gd name="connsiteX18" fmla="*/ 2981701 w 10636762"/>
              <a:gd name="connsiteY18" fmla="*/ 14838700 h 15053109"/>
              <a:gd name="connsiteX19" fmla="*/ 3220524 w 10636762"/>
              <a:gd name="connsiteY19" fmla="*/ 14561841 h 15053109"/>
              <a:gd name="connsiteX20" fmla="*/ 3673766 w 10636762"/>
              <a:gd name="connsiteY20" fmla="*/ 14390223 h 15053109"/>
              <a:gd name="connsiteX21" fmla="*/ 3524037 w 10636762"/>
              <a:gd name="connsiteY21" fmla="*/ 14125513 h 15053109"/>
              <a:gd name="connsiteX22" fmla="*/ 2480833 w 10636762"/>
              <a:gd name="connsiteY22" fmla="*/ 13747985 h 15053109"/>
              <a:gd name="connsiteX23" fmla="*/ 2274922 w 10636762"/>
              <a:gd name="connsiteY23" fmla="*/ 13097887 h 15053109"/>
              <a:gd name="connsiteX24" fmla="*/ 2600039 w 10636762"/>
              <a:gd name="connsiteY24" fmla="*/ 12581303 h 15053109"/>
              <a:gd name="connsiteX25" fmla="*/ 2606531 w 10636762"/>
              <a:gd name="connsiteY25" fmla="*/ 12265567 h 15053109"/>
              <a:gd name="connsiteX26" fmla="*/ 2172322 w 10636762"/>
              <a:gd name="connsiteY26" fmla="*/ 12077109 h 15053109"/>
              <a:gd name="connsiteX27" fmla="*/ 2087993 w 10636762"/>
              <a:gd name="connsiteY27" fmla="*/ 11691380 h 15053109"/>
              <a:gd name="connsiteX28" fmla="*/ 1939314 w 10636762"/>
              <a:gd name="connsiteY28" fmla="*/ 11176482 h 15053109"/>
              <a:gd name="connsiteX29" fmla="*/ 1602691 w 10636762"/>
              <a:gd name="connsiteY29" fmla="*/ 10685872 h 15053109"/>
              <a:gd name="connsiteX30" fmla="*/ 1675333 w 10636762"/>
              <a:gd name="connsiteY30" fmla="*/ 10337771 h 15053109"/>
              <a:gd name="connsiteX31" fmla="*/ 1327033 w 10636762"/>
              <a:gd name="connsiteY31" fmla="*/ 9937504 h 15053109"/>
              <a:gd name="connsiteX32" fmla="*/ 1703436 w 10636762"/>
              <a:gd name="connsiteY32" fmla="*/ 9573408 h 15053109"/>
              <a:gd name="connsiteX33" fmla="*/ 1822130 w 10636762"/>
              <a:gd name="connsiteY33" fmla="*/ 8991427 h 15053109"/>
              <a:gd name="connsiteX34" fmla="*/ 2269287 w 10636762"/>
              <a:gd name="connsiteY34" fmla="*/ 8953194 h 15053109"/>
              <a:gd name="connsiteX35" fmla="*/ 6968238 w 10636762"/>
              <a:gd name="connsiteY35" fmla="*/ 8629215 h 15053109"/>
              <a:gd name="connsiteX36" fmla="*/ 6914224 w 10636762"/>
              <a:gd name="connsiteY36" fmla="*/ 8276786 h 15053109"/>
              <a:gd name="connsiteX37" fmla="*/ 7371468 w 10636762"/>
              <a:gd name="connsiteY37" fmla="*/ 8200600 h 15053109"/>
              <a:gd name="connsiteX38" fmla="*/ 7847706 w 10636762"/>
              <a:gd name="connsiteY38" fmla="*/ 7781433 h 15053109"/>
              <a:gd name="connsiteX39" fmla="*/ 8181066 w 10636762"/>
              <a:gd name="connsiteY39" fmla="*/ 7524168 h 15053109"/>
              <a:gd name="connsiteX40" fmla="*/ 8914534 w 10636762"/>
              <a:gd name="connsiteY40" fmla="*/ 7581276 h 15053109"/>
              <a:gd name="connsiteX41" fmla="*/ 10419617 w 10636762"/>
              <a:gd name="connsiteY41" fmla="*/ 5980747 h 15053109"/>
              <a:gd name="connsiteX42" fmla="*/ 10636762 w 10636762"/>
              <a:gd name="connsiteY42" fmla="*/ 5927327 h 15053109"/>
              <a:gd name="connsiteX43" fmla="*/ 9843527 w 10636762"/>
              <a:gd name="connsiteY43" fmla="*/ 5692754 h 15053109"/>
              <a:gd name="connsiteX44" fmla="*/ 9249095 w 10636762"/>
              <a:gd name="connsiteY44" fmla="*/ 4900110 h 15053109"/>
              <a:gd name="connsiteX45" fmla="*/ 8852807 w 10636762"/>
              <a:gd name="connsiteY45" fmla="*/ 3756874 h 15053109"/>
              <a:gd name="connsiteX46" fmla="*/ 8487002 w 10636762"/>
              <a:gd name="connsiteY46" fmla="*/ 3238607 h 15053109"/>
              <a:gd name="connsiteX47" fmla="*/ 8602506 w 10636762"/>
              <a:gd name="connsiteY47" fmla="*/ 2632059 h 15053109"/>
              <a:gd name="connsiteX48" fmla="*/ 8896883 w 10636762"/>
              <a:gd name="connsiteY48" fmla="*/ -1 h 15053109"/>
              <a:gd name="connsiteX49" fmla="*/ 8151548 w 10636762"/>
              <a:gd name="connsiteY49" fmla="*/ 644069 h 15053109"/>
              <a:gd name="connsiteX50" fmla="*/ 7703335 w 10636762"/>
              <a:gd name="connsiteY50" fmla="*/ 1358283 h 15053109"/>
              <a:gd name="connsiteX51" fmla="*/ 7711840 w 10636762"/>
              <a:gd name="connsiteY51" fmla="*/ 3182746 h 15053109"/>
              <a:gd name="connsiteX52" fmla="*/ 6062502 w 10636762"/>
              <a:gd name="connsiteY52" fmla="*/ 4951279 h 15053109"/>
              <a:gd name="connsiteX53" fmla="*/ 5056327 w 10636762"/>
              <a:gd name="connsiteY53" fmla="*/ 6055945 h 15053109"/>
              <a:gd name="connsiteX54" fmla="*/ 5249706 w 10636762"/>
              <a:gd name="connsiteY54" fmla="*/ 6722012 h 15053109"/>
              <a:gd name="connsiteX0" fmla="*/ 5249706 w 10636762"/>
              <a:gd name="connsiteY0" fmla="*/ 6722012 h 15053109"/>
              <a:gd name="connsiteX1" fmla="*/ 4452431 w 10636762"/>
              <a:gd name="connsiteY1" fmla="*/ 7636357 h 15053109"/>
              <a:gd name="connsiteX2" fmla="*/ 4116740 w 10636762"/>
              <a:gd name="connsiteY2" fmla="*/ 8105936 h 15053109"/>
              <a:gd name="connsiteX3" fmla="*/ 3738009 w 10636762"/>
              <a:gd name="connsiteY3" fmla="*/ 8493023 h 15053109"/>
              <a:gd name="connsiteX4" fmla="*/ 3262933 w 10636762"/>
              <a:gd name="connsiteY4" fmla="*/ 9136267 h 15053109"/>
              <a:gd name="connsiteX5" fmla="*/ 1981119 w 10636762"/>
              <a:gd name="connsiteY5" fmla="*/ 8343101 h 15053109"/>
              <a:gd name="connsiteX6" fmla="*/ 1634670 w 10636762"/>
              <a:gd name="connsiteY6" fmla="*/ 8254944 h 15053109"/>
              <a:gd name="connsiteX7" fmla="*/ 695258 w 10636762"/>
              <a:gd name="connsiteY7" fmla="*/ 8383831 h 15053109"/>
              <a:gd name="connsiteX8" fmla="*/ 166151 w 10636762"/>
              <a:gd name="connsiteY8" fmla="*/ 9096754 h 15053109"/>
              <a:gd name="connsiteX9" fmla="*/ 31015 w 10636762"/>
              <a:gd name="connsiteY9" fmla="*/ 9682600 h 15053109"/>
              <a:gd name="connsiteX10" fmla="*/ 686145 w 10636762"/>
              <a:gd name="connsiteY10" fmla="*/ 10805226 h 15053109"/>
              <a:gd name="connsiteX11" fmla="*/ 859139 w 10636762"/>
              <a:gd name="connsiteY11" fmla="*/ 11592011 h 15053109"/>
              <a:gd name="connsiteX12" fmla="*/ 142190 w 10636762"/>
              <a:gd name="connsiteY12" fmla="*/ 12626597 h 15053109"/>
              <a:gd name="connsiteX13" fmla="*/ 88728 w 10636762"/>
              <a:gd name="connsiteY13" fmla="*/ 13477428 h 15053109"/>
              <a:gd name="connsiteX14" fmla="*/ 582983 w 10636762"/>
              <a:gd name="connsiteY14" fmla="*/ 14274631 h 15053109"/>
              <a:gd name="connsiteX15" fmla="*/ 942756 w 10636762"/>
              <a:gd name="connsiteY15" fmla="*/ 14945108 h 15053109"/>
              <a:gd name="connsiteX16" fmla="*/ 2141159 w 10636762"/>
              <a:gd name="connsiteY16" fmla="*/ 15047463 h 15053109"/>
              <a:gd name="connsiteX17" fmla="*/ 2112070 w 10636762"/>
              <a:gd name="connsiteY17" fmla="*/ 14898696 h 15053109"/>
              <a:gd name="connsiteX18" fmla="*/ 2981701 w 10636762"/>
              <a:gd name="connsiteY18" fmla="*/ 14838700 h 15053109"/>
              <a:gd name="connsiteX19" fmla="*/ 3220524 w 10636762"/>
              <a:gd name="connsiteY19" fmla="*/ 14561841 h 15053109"/>
              <a:gd name="connsiteX20" fmla="*/ 3673766 w 10636762"/>
              <a:gd name="connsiteY20" fmla="*/ 14390223 h 15053109"/>
              <a:gd name="connsiteX21" fmla="*/ 3524037 w 10636762"/>
              <a:gd name="connsiteY21" fmla="*/ 14125513 h 15053109"/>
              <a:gd name="connsiteX22" fmla="*/ 2480833 w 10636762"/>
              <a:gd name="connsiteY22" fmla="*/ 13747985 h 15053109"/>
              <a:gd name="connsiteX23" fmla="*/ 2274922 w 10636762"/>
              <a:gd name="connsiteY23" fmla="*/ 13097887 h 15053109"/>
              <a:gd name="connsiteX24" fmla="*/ 2600039 w 10636762"/>
              <a:gd name="connsiteY24" fmla="*/ 12581303 h 15053109"/>
              <a:gd name="connsiteX25" fmla="*/ 2606531 w 10636762"/>
              <a:gd name="connsiteY25" fmla="*/ 12265567 h 15053109"/>
              <a:gd name="connsiteX26" fmla="*/ 2172322 w 10636762"/>
              <a:gd name="connsiteY26" fmla="*/ 12077109 h 15053109"/>
              <a:gd name="connsiteX27" fmla="*/ 2087993 w 10636762"/>
              <a:gd name="connsiteY27" fmla="*/ 11691380 h 15053109"/>
              <a:gd name="connsiteX28" fmla="*/ 1939314 w 10636762"/>
              <a:gd name="connsiteY28" fmla="*/ 11176482 h 15053109"/>
              <a:gd name="connsiteX29" fmla="*/ 1602691 w 10636762"/>
              <a:gd name="connsiteY29" fmla="*/ 10685872 h 15053109"/>
              <a:gd name="connsiteX30" fmla="*/ 1675333 w 10636762"/>
              <a:gd name="connsiteY30" fmla="*/ 10337771 h 15053109"/>
              <a:gd name="connsiteX31" fmla="*/ 1327033 w 10636762"/>
              <a:gd name="connsiteY31" fmla="*/ 9937504 h 15053109"/>
              <a:gd name="connsiteX32" fmla="*/ 1703436 w 10636762"/>
              <a:gd name="connsiteY32" fmla="*/ 9573408 h 15053109"/>
              <a:gd name="connsiteX33" fmla="*/ 1822130 w 10636762"/>
              <a:gd name="connsiteY33" fmla="*/ 8991427 h 15053109"/>
              <a:gd name="connsiteX34" fmla="*/ 2183466 w 10636762"/>
              <a:gd name="connsiteY34" fmla="*/ 9134787 h 15053109"/>
              <a:gd name="connsiteX35" fmla="*/ 6968238 w 10636762"/>
              <a:gd name="connsiteY35" fmla="*/ 8629215 h 15053109"/>
              <a:gd name="connsiteX36" fmla="*/ 6914224 w 10636762"/>
              <a:gd name="connsiteY36" fmla="*/ 8276786 h 15053109"/>
              <a:gd name="connsiteX37" fmla="*/ 7371468 w 10636762"/>
              <a:gd name="connsiteY37" fmla="*/ 8200600 h 15053109"/>
              <a:gd name="connsiteX38" fmla="*/ 7847706 w 10636762"/>
              <a:gd name="connsiteY38" fmla="*/ 7781433 h 15053109"/>
              <a:gd name="connsiteX39" fmla="*/ 8181066 w 10636762"/>
              <a:gd name="connsiteY39" fmla="*/ 7524168 h 15053109"/>
              <a:gd name="connsiteX40" fmla="*/ 8914534 w 10636762"/>
              <a:gd name="connsiteY40" fmla="*/ 7581276 h 15053109"/>
              <a:gd name="connsiteX41" fmla="*/ 10419617 w 10636762"/>
              <a:gd name="connsiteY41" fmla="*/ 5980747 h 15053109"/>
              <a:gd name="connsiteX42" fmla="*/ 10636762 w 10636762"/>
              <a:gd name="connsiteY42" fmla="*/ 5927327 h 15053109"/>
              <a:gd name="connsiteX43" fmla="*/ 9843527 w 10636762"/>
              <a:gd name="connsiteY43" fmla="*/ 5692754 h 15053109"/>
              <a:gd name="connsiteX44" fmla="*/ 9249095 w 10636762"/>
              <a:gd name="connsiteY44" fmla="*/ 4900110 h 15053109"/>
              <a:gd name="connsiteX45" fmla="*/ 8852807 w 10636762"/>
              <a:gd name="connsiteY45" fmla="*/ 3756874 h 15053109"/>
              <a:gd name="connsiteX46" fmla="*/ 8487002 w 10636762"/>
              <a:gd name="connsiteY46" fmla="*/ 3238607 h 15053109"/>
              <a:gd name="connsiteX47" fmla="*/ 8602506 w 10636762"/>
              <a:gd name="connsiteY47" fmla="*/ 2632059 h 15053109"/>
              <a:gd name="connsiteX48" fmla="*/ 8896883 w 10636762"/>
              <a:gd name="connsiteY48" fmla="*/ -1 h 15053109"/>
              <a:gd name="connsiteX49" fmla="*/ 8151548 w 10636762"/>
              <a:gd name="connsiteY49" fmla="*/ 644069 h 15053109"/>
              <a:gd name="connsiteX50" fmla="*/ 7703335 w 10636762"/>
              <a:gd name="connsiteY50" fmla="*/ 1358283 h 15053109"/>
              <a:gd name="connsiteX51" fmla="*/ 7711840 w 10636762"/>
              <a:gd name="connsiteY51" fmla="*/ 3182746 h 15053109"/>
              <a:gd name="connsiteX52" fmla="*/ 6062502 w 10636762"/>
              <a:gd name="connsiteY52" fmla="*/ 4951279 h 15053109"/>
              <a:gd name="connsiteX53" fmla="*/ 5056327 w 10636762"/>
              <a:gd name="connsiteY53" fmla="*/ 6055945 h 15053109"/>
              <a:gd name="connsiteX54" fmla="*/ 5249706 w 10636762"/>
              <a:gd name="connsiteY54" fmla="*/ 6722012 h 15053109"/>
              <a:gd name="connsiteX0" fmla="*/ 5249706 w 10636762"/>
              <a:gd name="connsiteY0" fmla="*/ 6722012 h 15053109"/>
              <a:gd name="connsiteX1" fmla="*/ 4452431 w 10636762"/>
              <a:gd name="connsiteY1" fmla="*/ 7636357 h 15053109"/>
              <a:gd name="connsiteX2" fmla="*/ 4116740 w 10636762"/>
              <a:gd name="connsiteY2" fmla="*/ 8105936 h 15053109"/>
              <a:gd name="connsiteX3" fmla="*/ 3738009 w 10636762"/>
              <a:gd name="connsiteY3" fmla="*/ 8493023 h 15053109"/>
              <a:gd name="connsiteX4" fmla="*/ 3262933 w 10636762"/>
              <a:gd name="connsiteY4" fmla="*/ 9136267 h 15053109"/>
              <a:gd name="connsiteX5" fmla="*/ 1981119 w 10636762"/>
              <a:gd name="connsiteY5" fmla="*/ 8343101 h 15053109"/>
              <a:gd name="connsiteX6" fmla="*/ 1634670 w 10636762"/>
              <a:gd name="connsiteY6" fmla="*/ 8254944 h 15053109"/>
              <a:gd name="connsiteX7" fmla="*/ 695258 w 10636762"/>
              <a:gd name="connsiteY7" fmla="*/ 8383831 h 15053109"/>
              <a:gd name="connsiteX8" fmla="*/ 166151 w 10636762"/>
              <a:gd name="connsiteY8" fmla="*/ 9096754 h 15053109"/>
              <a:gd name="connsiteX9" fmla="*/ 31015 w 10636762"/>
              <a:gd name="connsiteY9" fmla="*/ 9682600 h 15053109"/>
              <a:gd name="connsiteX10" fmla="*/ 686145 w 10636762"/>
              <a:gd name="connsiteY10" fmla="*/ 10805226 h 15053109"/>
              <a:gd name="connsiteX11" fmla="*/ 859139 w 10636762"/>
              <a:gd name="connsiteY11" fmla="*/ 11592011 h 15053109"/>
              <a:gd name="connsiteX12" fmla="*/ 142190 w 10636762"/>
              <a:gd name="connsiteY12" fmla="*/ 12626597 h 15053109"/>
              <a:gd name="connsiteX13" fmla="*/ 88728 w 10636762"/>
              <a:gd name="connsiteY13" fmla="*/ 13477428 h 15053109"/>
              <a:gd name="connsiteX14" fmla="*/ 582983 w 10636762"/>
              <a:gd name="connsiteY14" fmla="*/ 14274631 h 15053109"/>
              <a:gd name="connsiteX15" fmla="*/ 942756 w 10636762"/>
              <a:gd name="connsiteY15" fmla="*/ 14945108 h 15053109"/>
              <a:gd name="connsiteX16" fmla="*/ 2141159 w 10636762"/>
              <a:gd name="connsiteY16" fmla="*/ 15047463 h 15053109"/>
              <a:gd name="connsiteX17" fmla="*/ 2112070 w 10636762"/>
              <a:gd name="connsiteY17" fmla="*/ 14898696 h 15053109"/>
              <a:gd name="connsiteX18" fmla="*/ 2981701 w 10636762"/>
              <a:gd name="connsiteY18" fmla="*/ 14838700 h 15053109"/>
              <a:gd name="connsiteX19" fmla="*/ 3220524 w 10636762"/>
              <a:gd name="connsiteY19" fmla="*/ 14561841 h 15053109"/>
              <a:gd name="connsiteX20" fmla="*/ 3673766 w 10636762"/>
              <a:gd name="connsiteY20" fmla="*/ 14390223 h 15053109"/>
              <a:gd name="connsiteX21" fmla="*/ 3524037 w 10636762"/>
              <a:gd name="connsiteY21" fmla="*/ 14125513 h 15053109"/>
              <a:gd name="connsiteX22" fmla="*/ 2480833 w 10636762"/>
              <a:gd name="connsiteY22" fmla="*/ 13747985 h 15053109"/>
              <a:gd name="connsiteX23" fmla="*/ 2274922 w 10636762"/>
              <a:gd name="connsiteY23" fmla="*/ 13097887 h 15053109"/>
              <a:gd name="connsiteX24" fmla="*/ 2600039 w 10636762"/>
              <a:gd name="connsiteY24" fmla="*/ 12581303 h 15053109"/>
              <a:gd name="connsiteX25" fmla="*/ 2606531 w 10636762"/>
              <a:gd name="connsiteY25" fmla="*/ 12265567 h 15053109"/>
              <a:gd name="connsiteX26" fmla="*/ 2172322 w 10636762"/>
              <a:gd name="connsiteY26" fmla="*/ 12077109 h 15053109"/>
              <a:gd name="connsiteX27" fmla="*/ 2087993 w 10636762"/>
              <a:gd name="connsiteY27" fmla="*/ 11691380 h 15053109"/>
              <a:gd name="connsiteX28" fmla="*/ 1939314 w 10636762"/>
              <a:gd name="connsiteY28" fmla="*/ 11176482 h 15053109"/>
              <a:gd name="connsiteX29" fmla="*/ 1602691 w 10636762"/>
              <a:gd name="connsiteY29" fmla="*/ 10685872 h 15053109"/>
              <a:gd name="connsiteX30" fmla="*/ 1675333 w 10636762"/>
              <a:gd name="connsiteY30" fmla="*/ 10337771 h 15053109"/>
              <a:gd name="connsiteX31" fmla="*/ 1327033 w 10636762"/>
              <a:gd name="connsiteY31" fmla="*/ 9937504 h 15053109"/>
              <a:gd name="connsiteX32" fmla="*/ 1703436 w 10636762"/>
              <a:gd name="connsiteY32" fmla="*/ 9573408 h 15053109"/>
              <a:gd name="connsiteX33" fmla="*/ 1822130 w 10636762"/>
              <a:gd name="connsiteY33" fmla="*/ 8991427 h 15053109"/>
              <a:gd name="connsiteX34" fmla="*/ 2183466 w 10636762"/>
              <a:gd name="connsiteY34" fmla="*/ 9134787 h 15053109"/>
              <a:gd name="connsiteX35" fmla="*/ 2617925 w 10636762"/>
              <a:gd name="connsiteY35" fmla="*/ 9074550 h 15053109"/>
              <a:gd name="connsiteX36" fmla="*/ 6968238 w 10636762"/>
              <a:gd name="connsiteY36" fmla="*/ 8629215 h 15053109"/>
              <a:gd name="connsiteX37" fmla="*/ 6914224 w 10636762"/>
              <a:gd name="connsiteY37" fmla="*/ 8276786 h 15053109"/>
              <a:gd name="connsiteX38" fmla="*/ 7371468 w 10636762"/>
              <a:gd name="connsiteY38" fmla="*/ 8200600 h 15053109"/>
              <a:gd name="connsiteX39" fmla="*/ 7847706 w 10636762"/>
              <a:gd name="connsiteY39" fmla="*/ 7781433 h 15053109"/>
              <a:gd name="connsiteX40" fmla="*/ 8181066 w 10636762"/>
              <a:gd name="connsiteY40" fmla="*/ 7524168 h 15053109"/>
              <a:gd name="connsiteX41" fmla="*/ 8914534 w 10636762"/>
              <a:gd name="connsiteY41" fmla="*/ 7581276 h 15053109"/>
              <a:gd name="connsiteX42" fmla="*/ 10419617 w 10636762"/>
              <a:gd name="connsiteY42" fmla="*/ 5980747 h 15053109"/>
              <a:gd name="connsiteX43" fmla="*/ 10636762 w 10636762"/>
              <a:gd name="connsiteY43" fmla="*/ 5927327 h 15053109"/>
              <a:gd name="connsiteX44" fmla="*/ 9843527 w 10636762"/>
              <a:gd name="connsiteY44" fmla="*/ 5692754 h 15053109"/>
              <a:gd name="connsiteX45" fmla="*/ 9249095 w 10636762"/>
              <a:gd name="connsiteY45" fmla="*/ 4900110 h 15053109"/>
              <a:gd name="connsiteX46" fmla="*/ 8852807 w 10636762"/>
              <a:gd name="connsiteY46" fmla="*/ 3756874 h 15053109"/>
              <a:gd name="connsiteX47" fmla="*/ 8487002 w 10636762"/>
              <a:gd name="connsiteY47" fmla="*/ 3238607 h 15053109"/>
              <a:gd name="connsiteX48" fmla="*/ 8602506 w 10636762"/>
              <a:gd name="connsiteY48" fmla="*/ 2632059 h 15053109"/>
              <a:gd name="connsiteX49" fmla="*/ 8896883 w 10636762"/>
              <a:gd name="connsiteY49" fmla="*/ -1 h 15053109"/>
              <a:gd name="connsiteX50" fmla="*/ 8151548 w 10636762"/>
              <a:gd name="connsiteY50" fmla="*/ 644069 h 15053109"/>
              <a:gd name="connsiteX51" fmla="*/ 7703335 w 10636762"/>
              <a:gd name="connsiteY51" fmla="*/ 1358283 h 15053109"/>
              <a:gd name="connsiteX52" fmla="*/ 7711840 w 10636762"/>
              <a:gd name="connsiteY52" fmla="*/ 3182746 h 15053109"/>
              <a:gd name="connsiteX53" fmla="*/ 6062502 w 10636762"/>
              <a:gd name="connsiteY53" fmla="*/ 4951279 h 15053109"/>
              <a:gd name="connsiteX54" fmla="*/ 5056327 w 10636762"/>
              <a:gd name="connsiteY54" fmla="*/ 6055945 h 15053109"/>
              <a:gd name="connsiteX55" fmla="*/ 5249706 w 10636762"/>
              <a:gd name="connsiteY55" fmla="*/ 6722012 h 15053109"/>
              <a:gd name="connsiteX0" fmla="*/ 5249706 w 10636762"/>
              <a:gd name="connsiteY0" fmla="*/ 6722012 h 15053109"/>
              <a:gd name="connsiteX1" fmla="*/ 4452431 w 10636762"/>
              <a:gd name="connsiteY1" fmla="*/ 7636357 h 15053109"/>
              <a:gd name="connsiteX2" fmla="*/ 4116740 w 10636762"/>
              <a:gd name="connsiteY2" fmla="*/ 8105936 h 15053109"/>
              <a:gd name="connsiteX3" fmla="*/ 3738009 w 10636762"/>
              <a:gd name="connsiteY3" fmla="*/ 8493023 h 15053109"/>
              <a:gd name="connsiteX4" fmla="*/ 3262933 w 10636762"/>
              <a:gd name="connsiteY4" fmla="*/ 9136267 h 15053109"/>
              <a:gd name="connsiteX5" fmla="*/ 1981119 w 10636762"/>
              <a:gd name="connsiteY5" fmla="*/ 8343101 h 15053109"/>
              <a:gd name="connsiteX6" fmla="*/ 1634670 w 10636762"/>
              <a:gd name="connsiteY6" fmla="*/ 8254944 h 15053109"/>
              <a:gd name="connsiteX7" fmla="*/ 695258 w 10636762"/>
              <a:gd name="connsiteY7" fmla="*/ 8383831 h 15053109"/>
              <a:gd name="connsiteX8" fmla="*/ 166151 w 10636762"/>
              <a:gd name="connsiteY8" fmla="*/ 9096754 h 15053109"/>
              <a:gd name="connsiteX9" fmla="*/ 31015 w 10636762"/>
              <a:gd name="connsiteY9" fmla="*/ 9682600 h 15053109"/>
              <a:gd name="connsiteX10" fmla="*/ 686145 w 10636762"/>
              <a:gd name="connsiteY10" fmla="*/ 10805226 h 15053109"/>
              <a:gd name="connsiteX11" fmla="*/ 859139 w 10636762"/>
              <a:gd name="connsiteY11" fmla="*/ 11592011 h 15053109"/>
              <a:gd name="connsiteX12" fmla="*/ 142190 w 10636762"/>
              <a:gd name="connsiteY12" fmla="*/ 12626597 h 15053109"/>
              <a:gd name="connsiteX13" fmla="*/ 88728 w 10636762"/>
              <a:gd name="connsiteY13" fmla="*/ 13477428 h 15053109"/>
              <a:gd name="connsiteX14" fmla="*/ 582983 w 10636762"/>
              <a:gd name="connsiteY14" fmla="*/ 14274631 h 15053109"/>
              <a:gd name="connsiteX15" fmla="*/ 942756 w 10636762"/>
              <a:gd name="connsiteY15" fmla="*/ 14945108 h 15053109"/>
              <a:gd name="connsiteX16" fmla="*/ 2141159 w 10636762"/>
              <a:gd name="connsiteY16" fmla="*/ 15047463 h 15053109"/>
              <a:gd name="connsiteX17" fmla="*/ 2112070 w 10636762"/>
              <a:gd name="connsiteY17" fmla="*/ 14898696 h 15053109"/>
              <a:gd name="connsiteX18" fmla="*/ 2981701 w 10636762"/>
              <a:gd name="connsiteY18" fmla="*/ 14838700 h 15053109"/>
              <a:gd name="connsiteX19" fmla="*/ 3220524 w 10636762"/>
              <a:gd name="connsiteY19" fmla="*/ 14561841 h 15053109"/>
              <a:gd name="connsiteX20" fmla="*/ 3673766 w 10636762"/>
              <a:gd name="connsiteY20" fmla="*/ 14390223 h 15053109"/>
              <a:gd name="connsiteX21" fmla="*/ 3524037 w 10636762"/>
              <a:gd name="connsiteY21" fmla="*/ 14125513 h 15053109"/>
              <a:gd name="connsiteX22" fmla="*/ 2480833 w 10636762"/>
              <a:gd name="connsiteY22" fmla="*/ 13747985 h 15053109"/>
              <a:gd name="connsiteX23" fmla="*/ 2274922 w 10636762"/>
              <a:gd name="connsiteY23" fmla="*/ 13097887 h 15053109"/>
              <a:gd name="connsiteX24" fmla="*/ 2600039 w 10636762"/>
              <a:gd name="connsiteY24" fmla="*/ 12581303 h 15053109"/>
              <a:gd name="connsiteX25" fmla="*/ 2606531 w 10636762"/>
              <a:gd name="connsiteY25" fmla="*/ 12265567 h 15053109"/>
              <a:gd name="connsiteX26" fmla="*/ 2172322 w 10636762"/>
              <a:gd name="connsiteY26" fmla="*/ 12077109 h 15053109"/>
              <a:gd name="connsiteX27" fmla="*/ 2087993 w 10636762"/>
              <a:gd name="connsiteY27" fmla="*/ 11691380 h 15053109"/>
              <a:gd name="connsiteX28" fmla="*/ 1939314 w 10636762"/>
              <a:gd name="connsiteY28" fmla="*/ 11176482 h 15053109"/>
              <a:gd name="connsiteX29" fmla="*/ 1602691 w 10636762"/>
              <a:gd name="connsiteY29" fmla="*/ 10685872 h 15053109"/>
              <a:gd name="connsiteX30" fmla="*/ 1675333 w 10636762"/>
              <a:gd name="connsiteY30" fmla="*/ 10337771 h 15053109"/>
              <a:gd name="connsiteX31" fmla="*/ 1327033 w 10636762"/>
              <a:gd name="connsiteY31" fmla="*/ 9937504 h 15053109"/>
              <a:gd name="connsiteX32" fmla="*/ 1703436 w 10636762"/>
              <a:gd name="connsiteY32" fmla="*/ 9573408 h 15053109"/>
              <a:gd name="connsiteX33" fmla="*/ 1822130 w 10636762"/>
              <a:gd name="connsiteY33" fmla="*/ 8991427 h 15053109"/>
              <a:gd name="connsiteX34" fmla="*/ 2183466 w 10636762"/>
              <a:gd name="connsiteY34" fmla="*/ 9134787 h 15053109"/>
              <a:gd name="connsiteX35" fmla="*/ 2154787 w 10636762"/>
              <a:gd name="connsiteY35" fmla="*/ 9415400 h 15053109"/>
              <a:gd name="connsiteX36" fmla="*/ 6968238 w 10636762"/>
              <a:gd name="connsiteY36" fmla="*/ 8629215 h 15053109"/>
              <a:gd name="connsiteX37" fmla="*/ 6914224 w 10636762"/>
              <a:gd name="connsiteY37" fmla="*/ 8276786 h 15053109"/>
              <a:gd name="connsiteX38" fmla="*/ 7371468 w 10636762"/>
              <a:gd name="connsiteY38" fmla="*/ 8200600 h 15053109"/>
              <a:gd name="connsiteX39" fmla="*/ 7847706 w 10636762"/>
              <a:gd name="connsiteY39" fmla="*/ 7781433 h 15053109"/>
              <a:gd name="connsiteX40" fmla="*/ 8181066 w 10636762"/>
              <a:gd name="connsiteY40" fmla="*/ 7524168 h 15053109"/>
              <a:gd name="connsiteX41" fmla="*/ 8914534 w 10636762"/>
              <a:gd name="connsiteY41" fmla="*/ 7581276 h 15053109"/>
              <a:gd name="connsiteX42" fmla="*/ 10419617 w 10636762"/>
              <a:gd name="connsiteY42" fmla="*/ 5980747 h 15053109"/>
              <a:gd name="connsiteX43" fmla="*/ 10636762 w 10636762"/>
              <a:gd name="connsiteY43" fmla="*/ 5927327 h 15053109"/>
              <a:gd name="connsiteX44" fmla="*/ 9843527 w 10636762"/>
              <a:gd name="connsiteY44" fmla="*/ 5692754 h 15053109"/>
              <a:gd name="connsiteX45" fmla="*/ 9249095 w 10636762"/>
              <a:gd name="connsiteY45" fmla="*/ 4900110 h 15053109"/>
              <a:gd name="connsiteX46" fmla="*/ 8852807 w 10636762"/>
              <a:gd name="connsiteY46" fmla="*/ 3756874 h 15053109"/>
              <a:gd name="connsiteX47" fmla="*/ 8487002 w 10636762"/>
              <a:gd name="connsiteY47" fmla="*/ 3238607 h 15053109"/>
              <a:gd name="connsiteX48" fmla="*/ 8602506 w 10636762"/>
              <a:gd name="connsiteY48" fmla="*/ 2632059 h 15053109"/>
              <a:gd name="connsiteX49" fmla="*/ 8896883 w 10636762"/>
              <a:gd name="connsiteY49" fmla="*/ -1 h 15053109"/>
              <a:gd name="connsiteX50" fmla="*/ 8151548 w 10636762"/>
              <a:gd name="connsiteY50" fmla="*/ 644069 h 15053109"/>
              <a:gd name="connsiteX51" fmla="*/ 7703335 w 10636762"/>
              <a:gd name="connsiteY51" fmla="*/ 1358283 h 15053109"/>
              <a:gd name="connsiteX52" fmla="*/ 7711840 w 10636762"/>
              <a:gd name="connsiteY52" fmla="*/ 3182746 h 15053109"/>
              <a:gd name="connsiteX53" fmla="*/ 6062502 w 10636762"/>
              <a:gd name="connsiteY53" fmla="*/ 4951279 h 15053109"/>
              <a:gd name="connsiteX54" fmla="*/ 5056327 w 10636762"/>
              <a:gd name="connsiteY54" fmla="*/ 6055945 h 15053109"/>
              <a:gd name="connsiteX55" fmla="*/ 5249706 w 10636762"/>
              <a:gd name="connsiteY55" fmla="*/ 6722012 h 15053109"/>
              <a:gd name="connsiteX0" fmla="*/ 5249706 w 10636762"/>
              <a:gd name="connsiteY0" fmla="*/ 6722012 h 15053109"/>
              <a:gd name="connsiteX1" fmla="*/ 4452431 w 10636762"/>
              <a:gd name="connsiteY1" fmla="*/ 7636357 h 15053109"/>
              <a:gd name="connsiteX2" fmla="*/ 4116740 w 10636762"/>
              <a:gd name="connsiteY2" fmla="*/ 8105936 h 15053109"/>
              <a:gd name="connsiteX3" fmla="*/ 3738009 w 10636762"/>
              <a:gd name="connsiteY3" fmla="*/ 8493023 h 15053109"/>
              <a:gd name="connsiteX4" fmla="*/ 3262933 w 10636762"/>
              <a:gd name="connsiteY4" fmla="*/ 9136267 h 15053109"/>
              <a:gd name="connsiteX5" fmla="*/ 1981119 w 10636762"/>
              <a:gd name="connsiteY5" fmla="*/ 8343101 h 15053109"/>
              <a:gd name="connsiteX6" fmla="*/ 1634670 w 10636762"/>
              <a:gd name="connsiteY6" fmla="*/ 8254944 h 15053109"/>
              <a:gd name="connsiteX7" fmla="*/ 695258 w 10636762"/>
              <a:gd name="connsiteY7" fmla="*/ 8383831 h 15053109"/>
              <a:gd name="connsiteX8" fmla="*/ 166151 w 10636762"/>
              <a:gd name="connsiteY8" fmla="*/ 9096754 h 15053109"/>
              <a:gd name="connsiteX9" fmla="*/ 31015 w 10636762"/>
              <a:gd name="connsiteY9" fmla="*/ 9682600 h 15053109"/>
              <a:gd name="connsiteX10" fmla="*/ 686145 w 10636762"/>
              <a:gd name="connsiteY10" fmla="*/ 10805226 h 15053109"/>
              <a:gd name="connsiteX11" fmla="*/ 859139 w 10636762"/>
              <a:gd name="connsiteY11" fmla="*/ 11592011 h 15053109"/>
              <a:gd name="connsiteX12" fmla="*/ 142190 w 10636762"/>
              <a:gd name="connsiteY12" fmla="*/ 12626597 h 15053109"/>
              <a:gd name="connsiteX13" fmla="*/ 88728 w 10636762"/>
              <a:gd name="connsiteY13" fmla="*/ 13477428 h 15053109"/>
              <a:gd name="connsiteX14" fmla="*/ 582983 w 10636762"/>
              <a:gd name="connsiteY14" fmla="*/ 14274631 h 15053109"/>
              <a:gd name="connsiteX15" fmla="*/ 942756 w 10636762"/>
              <a:gd name="connsiteY15" fmla="*/ 14945108 h 15053109"/>
              <a:gd name="connsiteX16" fmla="*/ 2141159 w 10636762"/>
              <a:gd name="connsiteY16" fmla="*/ 15047463 h 15053109"/>
              <a:gd name="connsiteX17" fmla="*/ 2112070 w 10636762"/>
              <a:gd name="connsiteY17" fmla="*/ 14898696 h 15053109"/>
              <a:gd name="connsiteX18" fmla="*/ 2981701 w 10636762"/>
              <a:gd name="connsiteY18" fmla="*/ 14838700 h 15053109"/>
              <a:gd name="connsiteX19" fmla="*/ 3220524 w 10636762"/>
              <a:gd name="connsiteY19" fmla="*/ 14561841 h 15053109"/>
              <a:gd name="connsiteX20" fmla="*/ 3673766 w 10636762"/>
              <a:gd name="connsiteY20" fmla="*/ 14390223 h 15053109"/>
              <a:gd name="connsiteX21" fmla="*/ 3524037 w 10636762"/>
              <a:gd name="connsiteY21" fmla="*/ 14125513 h 15053109"/>
              <a:gd name="connsiteX22" fmla="*/ 2480833 w 10636762"/>
              <a:gd name="connsiteY22" fmla="*/ 13747985 h 15053109"/>
              <a:gd name="connsiteX23" fmla="*/ 2274922 w 10636762"/>
              <a:gd name="connsiteY23" fmla="*/ 13097887 h 15053109"/>
              <a:gd name="connsiteX24" fmla="*/ 2600039 w 10636762"/>
              <a:gd name="connsiteY24" fmla="*/ 12581303 h 15053109"/>
              <a:gd name="connsiteX25" fmla="*/ 2606531 w 10636762"/>
              <a:gd name="connsiteY25" fmla="*/ 12265567 h 15053109"/>
              <a:gd name="connsiteX26" fmla="*/ 2172322 w 10636762"/>
              <a:gd name="connsiteY26" fmla="*/ 12077109 h 15053109"/>
              <a:gd name="connsiteX27" fmla="*/ 2087993 w 10636762"/>
              <a:gd name="connsiteY27" fmla="*/ 11691380 h 15053109"/>
              <a:gd name="connsiteX28" fmla="*/ 1939314 w 10636762"/>
              <a:gd name="connsiteY28" fmla="*/ 11176482 h 15053109"/>
              <a:gd name="connsiteX29" fmla="*/ 1602691 w 10636762"/>
              <a:gd name="connsiteY29" fmla="*/ 10685872 h 15053109"/>
              <a:gd name="connsiteX30" fmla="*/ 1675333 w 10636762"/>
              <a:gd name="connsiteY30" fmla="*/ 10337771 h 15053109"/>
              <a:gd name="connsiteX31" fmla="*/ 1327033 w 10636762"/>
              <a:gd name="connsiteY31" fmla="*/ 9937504 h 15053109"/>
              <a:gd name="connsiteX32" fmla="*/ 1703436 w 10636762"/>
              <a:gd name="connsiteY32" fmla="*/ 9573408 h 15053109"/>
              <a:gd name="connsiteX33" fmla="*/ 1822130 w 10636762"/>
              <a:gd name="connsiteY33" fmla="*/ 8991427 h 15053109"/>
              <a:gd name="connsiteX34" fmla="*/ 2183466 w 10636762"/>
              <a:gd name="connsiteY34" fmla="*/ 9134787 h 15053109"/>
              <a:gd name="connsiteX35" fmla="*/ 2154787 w 10636762"/>
              <a:gd name="connsiteY35" fmla="*/ 9415400 h 15053109"/>
              <a:gd name="connsiteX36" fmla="*/ 2702622 w 10636762"/>
              <a:gd name="connsiteY36" fmla="*/ 9348353 h 15053109"/>
              <a:gd name="connsiteX37" fmla="*/ 6968238 w 10636762"/>
              <a:gd name="connsiteY37" fmla="*/ 8629215 h 15053109"/>
              <a:gd name="connsiteX38" fmla="*/ 6914224 w 10636762"/>
              <a:gd name="connsiteY38" fmla="*/ 8276786 h 15053109"/>
              <a:gd name="connsiteX39" fmla="*/ 7371468 w 10636762"/>
              <a:gd name="connsiteY39" fmla="*/ 8200600 h 15053109"/>
              <a:gd name="connsiteX40" fmla="*/ 7847706 w 10636762"/>
              <a:gd name="connsiteY40" fmla="*/ 7781433 h 15053109"/>
              <a:gd name="connsiteX41" fmla="*/ 8181066 w 10636762"/>
              <a:gd name="connsiteY41" fmla="*/ 7524168 h 15053109"/>
              <a:gd name="connsiteX42" fmla="*/ 8914534 w 10636762"/>
              <a:gd name="connsiteY42" fmla="*/ 7581276 h 15053109"/>
              <a:gd name="connsiteX43" fmla="*/ 10419617 w 10636762"/>
              <a:gd name="connsiteY43" fmla="*/ 5980747 h 15053109"/>
              <a:gd name="connsiteX44" fmla="*/ 10636762 w 10636762"/>
              <a:gd name="connsiteY44" fmla="*/ 5927327 h 15053109"/>
              <a:gd name="connsiteX45" fmla="*/ 9843527 w 10636762"/>
              <a:gd name="connsiteY45" fmla="*/ 5692754 h 15053109"/>
              <a:gd name="connsiteX46" fmla="*/ 9249095 w 10636762"/>
              <a:gd name="connsiteY46" fmla="*/ 4900110 h 15053109"/>
              <a:gd name="connsiteX47" fmla="*/ 8852807 w 10636762"/>
              <a:gd name="connsiteY47" fmla="*/ 3756874 h 15053109"/>
              <a:gd name="connsiteX48" fmla="*/ 8487002 w 10636762"/>
              <a:gd name="connsiteY48" fmla="*/ 3238607 h 15053109"/>
              <a:gd name="connsiteX49" fmla="*/ 8602506 w 10636762"/>
              <a:gd name="connsiteY49" fmla="*/ 2632059 h 15053109"/>
              <a:gd name="connsiteX50" fmla="*/ 8896883 w 10636762"/>
              <a:gd name="connsiteY50" fmla="*/ -1 h 15053109"/>
              <a:gd name="connsiteX51" fmla="*/ 8151548 w 10636762"/>
              <a:gd name="connsiteY51" fmla="*/ 644069 h 15053109"/>
              <a:gd name="connsiteX52" fmla="*/ 7703335 w 10636762"/>
              <a:gd name="connsiteY52" fmla="*/ 1358283 h 15053109"/>
              <a:gd name="connsiteX53" fmla="*/ 7711840 w 10636762"/>
              <a:gd name="connsiteY53" fmla="*/ 3182746 h 15053109"/>
              <a:gd name="connsiteX54" fmla="*/ 6062502 w 10636762"/>
              <a:gd name="connsiteY54" fmla="*/ 4951279 h 15053109"/>
              <a:gd name="connsiteX55" fmla="*/ 5056327 w 10636762"/>
              <a:gd name="connsiteY55" fmla="*/ 6055945 h 15053109"/>
              <a:gd name="connsiteX56" fmla="*/ 5249706 w 10636762"/>
              <a:gd name="connsiteY56" fmla="*/ 6722012 h 15053109"/>
              <a:gd name="connsiteX0" fmla="*/ 5249706 w 10636762"/>
              <a:gd name="connsiteY0" fmla="*/ 6722012 h 15053109"/>
              <a:gd name="connsiteX1" fmla="*/ 4452431 w 10636762"/>
              <a:gd name="connsiteY1" fmla="*/ 7636357 h 15053109"/>
              <a:gd name="connsiteX2" fmla="*/ 4116740 w 10636762"/>
              <a:gd name="connsiteY2" fmla="*/ 8105936 h 15053109"/>
              <a:gd name="connsiteX3" fmla="*/ 3738009 w 10636762"/>
              <a:gd name="connsiteY3" fmla="*/ 8493023 h 15053109"/>
              <a:gd name="connsiteX4" fmla="*/ 3262933 w 10636762"/>
              <a:gd name="connsiteY4" fmla="*/ 9136267 h 15053109"/>
              <a:gd name="connsiteX5" fmla="*/ 1981119 w 10636762"/>
              <a:gd name="connsiteY5" fmla="*/ 8343101 h 15053109"/>
              <a:gd name="connsiteX6" fmla="*/ 1634670 w 10636762"/>
              <a:gd name="connsiteY6" fmla="*/ 8254944 h 15053109"/>
              <a:gd name="connsiteX7" fmla="*/ 695258 w 10636762"/>
              <a:gd name="connsiteY7" fmla="*/ 8383831 h 15053109"/>
              <a:gd name="connsiteX8" fmla="*/ 166151 w 10636762"/>
              <a:gd name="connsiteY8" fmla="*/ 9096754 h 15053109"/>
              <a:gd name="connsiteX9" fmla="*/ 31015 w 10636762"/>
              <a:gd name="connsiteY9" fmla="*/ 9682600 h 15053109"/>
              <a:gd name="connsiteX10" fmla="*/ 686145 w 10636762"/>
              <a:gd name="connsiteY10" fmla="*/ 10805226 h 15053109"/>
              <a:gd name="connsiteX11" fmla="*/ 859139 w 10636762"/>
              <a:gd name="connsiteY11" fmla="*/ 11592011 h 15053109"/>
              <a:gd name="connsiteX12" fmla="*/ 142190 w 10636762"/>
              <a:gd name="connsiteY12" fmla="*/ 12626597 h 15053109"/>
              <a:gd name="connsiteX13" fmla="*/ 88728 w 10636762"/>
              <a:gd name="connsiteY13" fmla="*/ 13477428 h 15053109"/>
              <a:gd name="connsiteX14" fmla="*/ 582983 w 10636762"/>
              <a:gd name="connsiteY14" fmla="*/ 14274631 h 15053109"/>
              <a:gd name="connsiteX15" fmla="*/ 942756 w 10636762"/>
              <a:gd name="connsiteY15" fmla="*/ 14945108 h 15053109"/>
              <a:gd name="connsiteX16" fmla="*/ 2141159 w 10636762"/>
              <a:gd name="connsiteY16" fmla="*/ 15047463 h 15053109"/>
              <a:gd name="connsiteX17" fmla="*/ 2112070 w 10636762"/>
              <a:gd name="connsiteY17" fmla="*/ 14898696 h 15053109"/>
              <a:gd name="connsiteX18" fmla="*/ 2981701 w 10636762"/>
              <a:gd name="connsiteY18" fmla="*/ 14838700 h 15053109"/>
              <a:gd name="connsiteX19" fmla="*/ 3220524 w 10636762"/>
              <a:gd name="connsiteY19" fmla="*/ 14561841 h 15053109"/>
              <a:gd name="connsiteX20" fmla="*/ 3673766 w 10636762"/>
              <a:gd name="connsiteY20" fmla="*/ 14390223 h 15053109"/>
              <a:gd name="connsiteX21" fmla="*/ 3524037 w 10636762"/>
              <a:gd name="connsiteY21" fmla="*/ 14125513 h 15053109"/>
              <a:gd name="connsiteX22" fmla="*/ 2480833 w 10636762"/>
              <a:gd name="connsiteY22" fmla="*/ 13747985 h 15053109"/>
              <a:gd name="connsiteX23" fmla="*/ 2274922 w 10636762"/>
              <a:gd name="connsiteY23" fmla="*/ 13097887 h 15053109"/>
              <a:gd name="connsiteX24" fmla="*/ 2600039 w 10636762"/>
              <a:gd name="connsiteY24" fmla="*/ 12581303 h 15053109"/>
              <a:gd name="connsiteX25" fmla="*/ 2606531 w 10636762"/>
              <a:gd name="connsiteY25" fmla="*/ 12265567 h 15053109"/>
              <a:gd name="connsiteX26" fmla="*/ 2172322 w 10636762"/>
              <a:gd name="connsiteY26" fmla="*/ 12077109 h 15053109"/>
              <a:gd name="connsiteX27" fmla="*/ 2087993 w 10636762"/>
              <a:gd name="connsiteY27" fmla="*/ 11691380 h 15053109"/>
              <a:gd name="connsiteX28" fmla="*/ 1939314 w 10636762"/>
              <a:gd name="connsiteY28" fmla="*/ 11176482 h 15053109"/>
              <a:gd name="connsiteX29" fmla="*/ 1602691 w 10636762"/>
              <a:gd name="connsiteY29" fmla="*/ 10685872 h 15053109"/>
              <a:gd name="connsiteX30" fmla="*/ 1675333 w 10636762"/>
              <a:gd name="connsiteY30" fmla="*/ 10337771 h 15053109"/>
              <a:gd name="connsiteX31" fmla="*/ 1327033 w 10636762"/>
              <a:gd name="connsiteY31" fmla="*/ 9937504 h 15053109"/>
              <a:gd name="connsiteX32" fmla="*/ 1703436 w 10636762"/>
              <a:gd name="connsiteY32" fmla="*/ 9573408 h 15053109"/>
              <a:gd name="connsiteX33" fmla="*/ 1822130 w 10636762"/>
              <a:gd name="connsiteY33" fmla="*/ 8991427 h 15053109"/>
              <a:gd name="connsiteX34" fmla="*/ 2183466 w 10636762"/>
              <a:gd name="connsiteY34" fmla="*/ 9134787 h 15053109"/>
              <a:gd name="connsiteX35" fmla="*/ 2154787 w 10636762"/>
              <a:gd name="connsiteY35" fmla="*/ 9415400 h 15053109"/>
              <a:gd name="connsiteX36" fmla="*/ 2074978 w 10636762"/>
              <a:gd name="connsiteY36" fmla="*/ 9886904 h 15053109"/>
              <a:gd name="connsiteX37" fmla="*/ 6968238 w 10636762"/>
              <a:gd name="connsiteY37" fmla="*/ 8629215 h 15053109"/>
              <a:gd name="connsiteX38" fmla="*/ 6914224 w 10636762"/>
              <a:gd name="connsiteY38" fmla="*/ 8276786 h 15053109"/>
              <a:gd name="connsiteX39" fmla="*/ 7371468 w 10636762"/>
              <a:gd name="connsiteY39" fmla="*/ 8200600 h 15053109"/>
              <a:gd name="connsiteX40" fmla="*/ 7847706 w 10636762"/>
              <a:gd name="connsiteY40" fmla="*/ 7781433 h 15053109"/>
              <a:gd name="connsiteX41" fmla="*/ 8181066 w 10636762"/>
              <a:gd name="connsiteY41" fmla="*/ 7524168 h 15053109"/>
              <a:gd name="connsiteX42" fmla="*/ 8914534 w 10636762"/>
              <a:gd name="connsiteY42" fmla="*/ 7581276 h 15053109"/>
              <a:gd name="connsiteX43" fmla="*/ 10419617 w 10636762"/>
              <a:gd name="connsiteY43" fmla="*/ 5980747 h 15053109"/>
              <a:gd name="connsiteX44" fmla="*/ 10636762 w 10636762"/>
              <a:gd name="connsiteY44" fmla="*/ 5927327 h 15053109"/>
              <a:gd name="connsiteX45" fmla="*/ 9843527 w 10636762"/>
              <a:gd name="connsiteY45" fmla="*/ 5692754 h 15053109"/>
              <a:gd name="connsiteX46" fmla="*/ 9249095 w 10636762"/>
              <a:gd name="connsiteY46" fmla="*/ 4900110 h 15053109"/>
              <a:gd name="connsiteX47" fmla="*/ 8852807 w 10636762"/>
              <a:gd name="connsiteY47" fmla="*/ 3756874 h 15053109"/>
              <a:gd name="connsiteX48" fmla="*/ 8487002 w 10636762"/>
              <a:gd name="connsiteY48" fmla="*/ 3238607 h 15053109"/>
              <a:gd name="connsiteX49" fmla="*/ 8602506 w 10636762"/>
              <a:gd name="connsiteY49" fmla="*/ 2632059 h 15053109"/>
              <a:gd name="connsiteX50" fmla="*/ 8896883 w 10636762"/>
              <a:gd name="connsiteY50" fmla="*/ -1 h 15053109"/>
              <a:gd name="connsiteX51" fmla="*/ 8151548 w 10636762"/>
              <a:gd name="connsiteY51" fmla="*/ 644069 h 15053109"/>
              <a:gd name="connsiteX52" fmla="*/ 7703335 w 10636762"/>
              <a:gd name="connsiteY52" fmla="*/ 1358283 h 15053109"/>
              <a:gd name="connsiteX53" fmla="*/ 7711840 w 10636762"/>
              <a:gd name="connsiteY53" fmla="*/ 3182746 h 15053109"/>
              <a:gd name="connsiteX54" fmla="*/ 6062502 w 10636762"/>
              <a:gd name="connsiteY54" fmla="*/ 4951279 h 15053109"/>
              <a:gd name="connsiteX55" fmla="*/ 5056327 w 10636762"/>
              <a:gd name="connsiteY55" fmla="*/ 6055945 h 15053109"/>
              <a:gd name="connsiteX56" fmla="*/ 5249706 w 10636762"/>
              <a:gd name="connsiteY56" fmla="*/ 6722012 h 15053109"/>
              <a:gd name="connsiteX0" fmla="*/ 5249706 w 10636762"/>
              <a:gd name="connsiteY0" fmla="*/ 6722012 h 15053109"/>
              <a:gd name="connsiteX1" fmla="*/ 4452431 w 10636762"/>
              <a:gd name="connsiteY1" fmla="*/ 7636357 h 15053109"/>
              <a:gd name="connsiteX2" fmla="*/ 4116740 w 10636762"/>
              <a:gd name="connsiteY2" fmla="*/ 8105936 h 15053109"/>
              <a:gd name="connsiteX3" fmla="*/ 3738009 w 10636762"/>
              <a:gd name="connsiteY3" fmla="*/ 8493023 h 15053109"/>
              <a:gd name="connsiteX4" fmla="*/ 3262933 w 10636762"/>
              <a:gd name="connsiteY4" fmla="*/ 9136267 h 15053109"/>
              <a:gd name="connsiteX5" fmla="*/ 1981119 w 10636762"/>
              <a:gd name="connsiteY5" fmla="*/ 8343101 h 15053109"/>
              <a:gd name="connsiteX6" fmla="*/ 1634670 w 10636762"/>
              <a:gd name="connsiteY6" fmla="*/ 8254944 h 15053109"/>
              <a:gd name="connsiteX7" fmla="*/ 695258 w 10636762"/>
              <a:gd name="connsiteY7" fmla="*/ 8383831 h 15053109"/>
              <a:gd name="connsiteX8" fmla="*/ 166151 w 10636762"/>
              <a:gd name="connsiteY8" fmla="*/ 9096754 h 15053109"/>
              <a:gd name="connsiteX9" fmla="*/ 31015 w 10636762"/>
              <a:gd name="connsiteY9" fmla="*/ 9682600 h 15053109"/>
              <a:gd name="connsiteX10" fmla="*/ 686145 w 10636762"/>
              <a:gd name="connsiteY10" fmla="*/ 10805226 h 15053109"/>
              <a:gd name="connsiteX11" fmla="*/ 859139 w 10636762"/>
              <a:gd name="connsiteY11" fmla="*/ 11592011 h 15053109"/>
              <a:gd name="connsiteX12" fmla="*/ 142190 w 10636762"/>
              <a:gd name="connsiteY12" fmla="*/ 12626597 h 15053109"/>
              <a:gd name="connsiteX13" fmla="*/ 88728 w 10636762"/>
              <a:gd name="connsiteY13" fmla="*/ 13477428 h 15053109"/>
              <a:gd name="connsiteX14" fmla="*/ 582983 w 10636762"/>
              <a:gd name="connsiteY14" fmla="*/ 14274631 h 15053109"/>
              <a:gd name="connsiteX15" fmla="*/ 942756 w 10636762"/>
              <a:gd name="connsiteY15" fmla="*/ 14945108 h 15053109"/>
              <a:gd name="connsiteX16" fmla="*/ 2141159 w 10636762"/>
              <a:gd name="connsiteY16" fmla="*/ 15047463 h 15053109"/>
              <a:gd name="connsiteX17" fmla="*/ 2112070 w 10636762"/>
              <a:gd name="connsiteY17" fmla="*/ 14898696 h 15053109"/>
              <a:gd name="connsiteX18" fmla="*/ 2981701 w 10636762"/>
              <a:gd name="connsiteY18" fmla="*/ 14838700 h 15053109"/>
              <a:gd name="connsiteX19" fmla="*/ 3220524 w 10636762"/>
              <a:gd name="connsiteY19" fmla="*/ 14561841 h 15053109"/>
              <a:gd name="connsiteX20" fmla="*/ 3673766 w 10636762"/>
              <a:gd name="connsiteY20" fmla="*/ 14390223 h 15053109"/>
              <a:gd name="connsiteX21" fmla="*/ 3524037 w 10636762"/>
              <a:gd name="connsiteY21" fmla="*/ 14125513 h 15053109"/>
              <a:gd name="connsiteX22" fmla="*/ 2480833 w 10636762"/>
              <a:gd name="connsiteY22" fmla="*/ 13747985 h 15053109"/>
              <a:gd name="connsiteX23" fmla="*/ 2274922 w 10636762"/>
              <a:gd name="connsiteY23" fmla="*/ 13097887 h 15053109"/>
              <a:gd name="connsiteX24" fmla="*/ 2600039 w 10636762"/>
              <a:gd name="connsiteY24" fmla="*/ 12581303 h 15053109"/>
              <a:gd name="connsiteX25" fmla="*/ 2606531 w 10636762"/>
              <a:gd name="connsiteY25" fmla="*/ 12265567 h 15053109"/>
              <a:gd name="connsiteX26" fmla="*/ 2172322 w 10636762"/>
              <a:gd name="connsiteY26" fmla="*/ 12077109 h 15053109"/>
              <a:gd name="connsiteX27" fmla="*/ 2087993 w 10636762"/>
              <a:gd name="connsiteY27" fmla="*/ 11691380 h 15053109"/>
              <a:gd name="connsiteX28" fmla="*/ 1939314 w 10636762"/>
              <a:gd name="connsiteY28" fmla="*/ 11176482 h 15053109"/>
              <a:gd name="connsiteX29" fmla="*/ 1602691 w 10636762"/>
              <a:gd name="connsiteY29" fmla="*/ 10685872 h 15053109"/>
              <a:gd name="connsiteX30" fmla="*/ 1675333 w 10636762"/>
              <a:gd name="connsiteY30" fmla="*/ 10337771 h 15053109"/>
              <a:gd name="connsiteX31" fmla="*/ 1327033 w 10636762"/>
              <a:gd name="connsiteY31" fmla="*/ 9937504 h 15053109"/>
              <a:gd name="connsiteX32" fmla="*/ 1703436 w 10636762"/>
              <a:gd name="connsiteY32" fmla="*/ 9573408 h 15053109"/>
              <a:gd name="connsiteX33" fmla="*/ 1822130 w 10636762"/>
              <a:gd name="connsiteY33" fmla="*/ 8991427 h 15053109"/>
              <a:gd name="connsiteX34" fmla="*/ 2183466 w 10636762"/>
              <a:gd name="connsiteY34" fmla="*/ 9134787 h 15053109"/>
              <a:gd name="connsiteX35" fmla="*/ 2154787 w 10636762"/>
              <a:gd name="connsiteY35" fmla="*/ 9415400 h 15053109"/>
              <a:gd name="connsiteX36" fmla="*/ 2074978 w 10636762"/>
              <a:gd name="connsiteY36" fmla="*/ 9886904 h 15053109"/>
              <a:gd name="connsiteX37" fmla="*/ 2556377 w 10636762"/>
              <a:gd name="connsiteY37" fmla="*/ 9755547 h 15053109"/>
              <a:gd name="connsiteX38" fmla="*/ 6968238 w 10636762"/>
              <a:gd name="connsiteY38" fmla="*/ 8629215 h 15053109"/>
              <a:gd name="connsiteX39" fmla="*/ 6914224 w 10636762"/>
              <a:gd name="connsiteY39" fmla="*/ 8276786 h 15053109"/>
              <a:gd name="connsiteX40" fmla="*/ 7371468 w 10636762"/>
              <a:gd name="connsiteY40" fmla="*/ 8200600 h 15053109"/>
              <a:gd name="connsiteX41" fmla="*/ 7847706 w 10636762"/>
              <a:gd name="connsiteY41" fmla="*/ 7781433 h 15053109"/>
              <a:gd name="connsiteX42" fmla="*/ 8181066 w 10636762"/>
              <a:gd name="connsiteY42" fmla="*/ 7524168 h 15053109"/>
              <a:gd name="connsiteX43" fmla="*/ 8914534 w 10636762"/>
              <a:gd name="connsiteY43" fmla="*/ 7581276 h 15053109"/>
              <a:gd name="connsiteX44" fmla="*/ 10419617 w 10636762"/>
              <a:gd name="connsiteY44" fmla="*/ 5980747 h 15053109"/>
              <a:gd name="connsiteX45" fmla="*/ 10636762 w 10636762"/>
              <a:gd name="connsiteY45" fmla="*/ 5927327 h 15053109"/>
              <a:gd name="connsiteX46" fmla="*/ 9843527 w 10636762"/>
              <a:gd name="connsiteY46" fmla="*/ 5692754 h 15053109"/>
              <a:gd name="connsiteX47" fmla="*/ 9249095 w 10636762"/>
              <a:gd name="connsiteY47" fmla="*/ 4900110 h 15053109"/>
              <a:gd name="connsiteX48" fmla="*/ 8852807 w 10636762"/>
              <a:gd name="connsiteY48" fmla="*/ 3756874 h 15053109"/>
              <a:gd name="connsiteX49" fmla="*/ 8487002 w 10636762"/>
              <a:gd name="connsiteY49" fmla="*/ 3238607 h 15053109"/>
              <a:gd name="connsiteX50" fmla="*/ 8602506 w 10636762"/>
              <a:gd name="connsiteY50" fmla="*/ 2632059 h 15053109"/>
              <a:gd name="connsiteX51" fmla="*/ 8896883 w 10636762"/>
              <a:gd name="connsiteY51" fmla="*/ -1 h 15053109"/>
              <a:gd name="connsiteX52" fmla="*/ 8151548 w 10636762"/>
              <a:gd name="connsiteY52" fmla="*/ 644069 h 15053109"/>
              <a:gd name="connsiteX53" fmla="*/ 7703335 w 10636762"/>
              <a:gd name="connsiteY53" fmla="*/ 1358283 h 15053109"/>
              <a:gd name="connsiteX54" fmla="*/ 7711840 w 10636762"/>
              <a:gd name="connsiteY54" fmla="*/ 3182746 h 15053109"/>
              <a:gd name="connsiteX55" fmla="*/ 6062502 w 10636762"/>
              <a:gd name="connsiteY55" fmla="*/ 4951279 h 15053109"/>
              <a:gd name="connsiteX56" fmla="*/ 5056327 w 10636762"/>
              <a:gd name="connsiteY56" fmla="*/ 6055945 h 15053109"/>
              <a:gd name="connsiteX57" fmla="*/ 5249706 w 10636762"/>
              <a:gd name="connsiteY57" fmla="*/ 6722012 h 15053109"/>
              <a:gd name="connsiteX0" fmla="*/ 5249706 w 10636762"/>
              <a:gd name="connsiteY0" fmla="*/ 6722012 h 15053109"/>
              <a:gd name="connsiteX1" fmla="*/ 4452431 w 10636762"/>
              <a:gd name="connsiteY1" fmla="*/ 7636357 h 15053109"/>
              <a:gd name="connsiteX2" fmla="*/ 4116740 w 10636762"/>
              <a:gd name="connsiteY2" fmla="*/ 8105936 h 15053109"/>
              <a:gd name="connsiteX3" fmla="*/ 3738009 w 10636762"/>
              <a:gd name="connsiteY3" fmla="*/ 8493023 h 15053109"/>
              <a:gd name="connsiteX4" fmla="*/ 3262933 w 10636762"/>
              <a:gd name="connsiteY4" fmla="*/ 9136267 h 15053109"/>
              <a:gd name="connsiteX5" fmla="*/ 1981119 w 10636762"/>
              <a:gd name="connsiteY5" fmla="*/ 8343101 h 15053109"/>
              <a:gd name="connsiteX6" fmla="*/ 1634670 w 10636762"/>
              <a:gd name="connsiteY6" fmla="*/ 8254944 h 15053109"/>
              <a:gd name="connsiteX7" fmla="*/ 695258 w 10636762"/>
              <a:gd name="connsiteY7" fmla="*/ 8383831 h 15053109"/>
              <a:gd name="connsiteX8" fmla="*/ 166151 w 10636762"/>
              <a:gd name="connsiteY8" fmla="*/ 9096754 h 15053109"/>
              <a:gd name="connsiteX9" fmla="*/ 31015 w 10636762"/>
              <a:gd name="connsiteY9" fmla="*/ 9682600 h 15053109"/>
              <a:gd name="connsiteX10" fmla="*/ 686145 w 10636762"/>
              <a:gd name="connsiteY10" fmla="*/ 10805226 h 15053109"/>
              <a:gd name="connsiteX11" fmla="*/ 859139 w 10636762"/>
              <a:gd name="connsiteY11" fmla="*/ 11592011 h 15053109"/>
              <a:gd name="connsiteX12" fmla="*/ 142190 w 10636762"/>
              <a:gd name="connsiteY12" fmla="*/ 12626597 h 15053109"/>
              <a:gd name="connsiteX13" fmla="*/ 88728 w 10636762"/>
              <a:gd name="connsiteY13" fmla="*/ 13477428 h 15053109"/>
              <a:gd name="connsiteX14" fmla="*/ 582983 w 10636762"/>
              <a:gd name="connsiteY14" fmla="*/ 14274631 h 15053109"/>
              <a:gd name="connsiteX15" fmla="*/ 942756 w 10636762"/>
              <a:gd name="connsiteY15" fmla="*/ 14945108 h 15053109"/>
              <a:gd name="connsiteX16" fmla="*/ 2141159 w 10636762"/>
              <a:gd name="connsiteY16" fmla="*/ 15047463 h 15053109"/>
              <a:gd name="connsiteX17" fmla="*/ 2112070 w 10636762"/>
              <a:gd name="connsiteY17" fmla="*/ 14898696 h 15053109"/>
              <a:gd name="connsiteX18" fmla="*/ 2981701 w 10636762"/>
              <a:gd name="connsiteY18" fmla="*/ 14838700 h 15053109"/>
              <a:gd name="connsiteX19" fmla="*/ 3220524 w 10636762"/>
              <a:gd name="connsiteY19" fmla="*/ 14561841 h 15053109"/>
              <a:gd name="connsiteX20" fmla="*/ 3673766 w 10636762"/>
              <a:gd name="connsiteY20" fmla="*/ 14390223 h 15053109"/>
              <a:gd name="connsiteX21" fmla="*/ 3524037 w 10636762"/>
              <a:gd name="connsiteY21" fmla="*/ 14125513 h 15053109"/>
              <a:gd name="connsiteX22" fmla="*/ 2480833 w 10636762"/>
              <a:gd name="connsiteY22" fmla="*/ 13747985 h 15053109"/>
              <a:gd name="connsiteX23" fmla="*/ 2274922 w 10636762"/>
              <a:gd name="connsiteY23" fmla="*/ 13097887 h 15053109"/>
              <a:gd name="connsiteX24" fmla="*/ 2600039 w 10636762"/>
              <a:gd name="connsiteY24" fmla="*/ 12581303 h 15053109"/>
              <a:gd name="connsiteX25" fmla="*/ 2606531 w 10636762"/>
              <a:gd name="connsiteY25" fmla="*/ 12265567 h 15053109"/>
              <a:gd name="connsiteX26" fmla="*/ 2172322 w 10636762"/>
              <a:gd name="connsiteY26" fmla="*/ 12077109 h 15053109"/>
              <a:gd name="connsiteX27" fmla="*/ 2087993 w 10636762"/>
              <a:gd name="connsiteY27" fmla="*/ 11691380 h 15053109"/>
              <a:gd name="connsiteX28" fmla="*/ 1939314 w 10636762"/>
              <a:gd name="connsiteY28" fmla="*/ 11176482 h 15053109"/>
              <a:gd name="connsiteX29" fmla="*/ 1602691 w 10636762"/>
              <a:gd name="connsiteY29" fmla="*/ 10685872 h 15053109"/>
              <a:gd name="connsiteX30" fmla="*/ 1675333 w 10636762"/>
              <a:gd name="connsiteY30" fmla="*/ 10337771 h 15053109"/>
              <a:gd name="connsiteX31" fmla="*/ 1327033 w 10636762"/>
              <a:gd name="connsiteY31" fmla="*/ 9937504 h 15053109"/>
              <a:gd name="connsiteX32" fmla="*/ 1703436 w 10636762"/>
              <a:gd name="connsiteY32" fmla="*/ 9573408 h 15053109"/>
              <a:gd name="connsiteX33" fmla="*/ 1822130 w 10636762"/>
              <a:gd name="connsiteY33" fmla="*/ 8991427 h 15053109"/>
              <a:gd name="connsiteX34" fmla="*/ 2183466 w 10636762"/>
              <a:gd name="connsiteY34" fmla="*/ 9134787 h 15053109"/>
              <a:gd name="connsiteX35" fmla="*/ 2154787 w 10636762"/>
              <a:gd name="connsiteY35" fmla="*/ 9415400 h 15053109"/>
              <a:gd name="connsiteX36" fmla="*/ 2074978 w 10636762"/>
              <a:gd name="connsiteY36" fmla="*/ 9886904 h 15053109"/>
              <a:gd name="connsiteX37" fmla="*/ 2124196 w 10636762"/>
              <a:gd name="connsiteY37" fmla="*/ 10327891 h 15053109"/>
              <a:gd name="connsiteX38" fmla="*/ 6968238 w 10636762"/>
              <a:gd name="connsiteY38" fmla="*/ 8629215 h 15053109"/>
              <a:gd name="connsiteX39" fmla="*/ 6914224 w 10636762"/>
              <a:gd name="connsiteY39" fmla="*/ 8276786 h 15053109"/>
              <a:gd name="connsiteX40" fmla="*/ 7371468 w 10636762"/>
              <a:gd name="connsiteY40" fmla="*/ 8200600 h 15053109"/>
              <a:gd name="connsiteX41" fmla="*/ 7847706 w 10636762"/>
              <a:gd name="connsiteY41" fmla="*/ 7781433 h 15053109"/>
              <a:gd name="connsiteX42" fmla="*/ 8181066 w 10636762"/>
              <a:gd name="connsiteY42" fmla="*/ 7524168 h 15053109"/>
              <a:gd name="connsiteX43" fmla="*/ 8914534 w 10636762"/>
              <a:gd name="connsiteY43" fmla="*/ 7581276 h 15053109"/>
              <a:gd name="connsiteX44" fmla="*/ 10419617 w 10636762"/>
              <a:gd name="connsiteY44" fmla="*/ 5980747 h 15053109"/>
              <a:gd name="connsiteX45" fmla="*/ 10636762 w 10636762"/>
              <a:gd name="connsiteY45" fmla="*/ 5927327 h 15053109"/>
              <a:gd name="connsiteX46" fmla="*/ 9843527 w 10636762"/>
              <a:gd name="connsiteY46" fmla="*/ 5692754 h 15053109"/>
              <a:gd name="connsiteX47" fmla="*/ 9249095 w 10636762"/>
              <a:gd name="connsiteY47" fmla="*/ 4900110 h 15053109"/>
              <a:gd name="connsiteX48" fmla="*/ 8852807 w 10636762"/>
              <a:gd name="connsiteY48" fmla="*/ 3756874 h 15053109"/>
              <a:gd name="connsiteX49" fmla="*/ 8487002 w 10636762"/>
              <a:gd name="connsiteY49" fmla="*/ 3238607 h 15053109"/>
              <a:gd name="connsiteX50" fmla="*/ 8602506 w 10636762"/>
              <a:gd name="connsiteY50" fmla="*/ 2632059 h 15053109"/>
              <a:gd name="connsiteX51" fmla="*/ 8896883 w 10636762"/>
              <a:gd name="connsiteY51" fmla="*/ -1 h 15053109"/>
              <a:gd name="connsiteX52" fmla="*/ 8151548 w 10636762"/>
              <a:gd name="connsiteY52" fmla="*/ 644069 h 15053109"/>
              <a:gd name="connsiteX53" fmla="*/ 7703335 w 10636762"/>
              <a:gd name="connsiteY53" fmla="*/ 1358283 h 15053109"/>
              <a:gd name="connsiteX54" fmla="*/ 7711840 w 10636762"/>
              <a:gd name="connsiteY54" fmla="*/ 3182746 h 15053109"/>
              <a:gd name="connsiteX55" fmla="*/ 6062502 w 10636762"/>
              <a:gd name="connsiteY55" fmla="*/ 4951279 h 15053109"/>
              <a:gd name="connsiteX56" fmla="*/ 5056327 w 10636762"/>
              <a:gd name="connsiteY56" fmla="*/ 6055945 h 15053109"/>
              <a:gd name="connsiteX57" fmla="*/ 5249706 w 10636762"/>
              <a:gd name="connsiteY57" fmla="*/ 6722012 h 15053109"/>
              <a:gd name="connsiteX0" fmla="*/ 5249706 w 10636762"/>
              <a:gd name="connsiteY0" fmla="*/ 6722012 h 15053109"/>
              <a:gd name="connsiteX1" fmla="*/ 4452431 w 10636762"/>
              <a:gd name="connsiteY1" fmla="*/ 7636357 h 15053109"/>
              <a:gd name="connsiteX2" fmla="*/ 4116740 w 10636762"/>
              <a:gd name="connsiteY2" fmla="*/ 8105936 h 15053109"/>
              <a:gd name="connsiteX3" fmla="*/ 3738009 w 10636762"/>
              <a:gd name="connsiteY3" fmla="*/ 8493023 h 15053109"/>
              <a:gd name="connsiteX4" fmla="*/ 3262933 w 10636762"/>
              <a:gd name="connsiteY4" fmla="*/ 9136267 h 15053109"/>
              <a:gd name="connsiteX5" fmla="*/ 1981119 w 10636762"/>
              <a:gd name="connsiteY5" fmla="*/ 8343101 h 15053109"/>
              <a:gd name="connsiteX6" fmla="*/ 1634670 w 10636762"/>
              <a:gd name="connsiteY6" fmla="*/ 8254944 h 15053109"/>
              <a:gd name="connsiteX7" fmla="*/ 695258 w 10636762"/>
              <a:gd name="connsiteY7" fmla="*/ 8383831 h 15053109"/>
              <a:gd name="connsiteX8" fmla="*/ 166151 w 10636762"/>
              <a:gd name="connsiteY8" fmla="*/ 9096754 h 15053109"/>
              <a:gd name="connsiteX9" fmla="*/ 31015 w 10636762"/>
              <a:gd name="connsiteY9" fmla="*/ 9682600 h 15053109"/>
              <a:gd name="connsiteX10" fmla="*/ 686145 w 10636762"/>
              <a:gd name="connsiteY10" fmla="*/ 10805226 h 15053109"/>
              <a:gd name="connsiteX11" fmla="*/ 859139 w 10636762"/>
              <a:gd name="connsiteY11" fmla="*/ 11592011 h 15053109"/>
              <a:gd name="connsiteX12" fmla="*/ 142190 w 10636762"/>
              <a:gd name="connsiteY12" fmla="*/ 12626597 h 15053109"/>
              <a:gd name="connsiteX13" fmla="*/ 88728 w 10636762"/>
              <a:gd name="connsiteY13" fmla="*/ 13477428 h 15053109"/>
              <a:gd name="connsiteX14" fmla="*/ 582983 w 10636762"/>
              <a:gd name="connsiteY14" fmla="*/ 14274631 h 15053109"/>
              <a:gd name="connsiteX15" fmla="*/ 942756 w 10636762"/>
              <a:gd name="connsiteY15" fmla="*/ 14945108 h 15053109"/>
              <a:gd name="connsiteX16" fmla="*/ 2141159 w 10636762"/>
              <a:gd name="connsiteY16" fmla="*/ 15047463 h 15053109"/>
              <a:gd name="connsiteX17" fmla="*/ 2112070 w 10636762"/>
              <a:gd name="connsiteY17" fmla="*/ 14898696 h 15053109"/>
              <a:gd name="connsiteX18" fmla="*/ 2981701 w 10636762"/>
              <a:gd name="connsiteY18" fmla="*/ 14838700 h 15053109"/>
              <a:gd name="connsiteX19" fmla="*/ 3220524 w 10636762"/>
              <a:gd name="connsiteY19" fmla="*/ 14561841 h 15053109"/>
              <a:gd name="connsiteX20" fmla="*/ 3673766 w 10636762"/>
              <a:gd name="connsiteY20" fmla="*/ 14390223 h 15053109"/>
              <a:gd name="connsiteX21" fmla="*/ 3524037 w 10636762"/>
              <a:gd name="connsiteY21" fmla="*/ 14125513 h 15053109"/>
              <a:gd name="connsiteX22" fmla="*/ 2480833 w 10636762"/>
              <a:gd name="connsiteY22" fmla="*/ 13747985 h 15053109"/>
              <a:gd name="connsiteX23" fmla="*/ 2274922 w 10636762"/>
              <a:gd name="connsiteY23" fmla="*/ 13097887 h 15053109"/>
              <a:gd name="connsiteX24" fmla="*/ 2600039 w 10636762"/>
              <a:gd name="connsiteY24" fmla="*/ 12581303 h 15053109"/>
              <a:gd name="connsiteX25" fmla="*/ 2606531 w 10636762"/>
              <a:gd name="connsiteY25" fmla="*/ 12265567 h 15053109"/>
              <a:gd name="connsiteX26" fmla="*/ 2172322 w 10636762"/>
              <a:gd name="connsiteY26" fmla="*/ 12077109 h 15053109"/>
              <a:gd name="connsiteX27" fmla="*/ 2087993 w 10636762"/>
              <a:gd name="connsiteY27" fmla="*/ 11691380 h 15053109"/>
              <a:gd name="connsiteX28" fmla="*/ 1939314 w 10636762"/>
              <a:gd name="connsiteY28" fmla="*/ 11176482 h 15053109"/>
              <a:gd name="connsiteX29" fmla="*/ 1602691 w 10636762"/>
              <a:gd name="connsiteY29" fmla="*/ 10685872 h 15053109"/>
              <a:gd name="connsiteX30" fmla="*/ 1675333 w 10636762"/>
              <a:gd name="connsiteY30" fmla="*/ 10337771 h 15053109"/>
              <a:gd name="connsiteX31" fmla="*/ 1327033 w 10636762"/>
              <a:gd name="connsiteY31" fmla="*/ 9937504 h 15053109"/>
              <a:gd name="connsiteX32" fmla="*/ 1703436 w 10636762"/>
              <a:gd name="connsiteY32" fmla="*/ 9573408 h 15053109"/>
              <a:gd name="connsiteX33" fmla="*/ 1822130 w 10636762"/>
              <a:gd name="connsiteY33" fmla="*/ 8991427 h 15053109"/>
              <a:gd name="connsiteX34" fmla="*/ 2183466 w 10636762"/>
              <a:gd name="connsiteY34" fmla="*/ 9134787 h 15053109"/>
              <a:gd name="connsiteX35" fmla="*/ 2154787 w 10636762"/>
              <a:gd name="connsiteY35" fmla="*/ 9415400 h 15053109"/>
              <a:gd name="connsiteX36" fmla="*/ 2074978 w 10636762"/>
              <a:gd name="connsiteY36" fmla="*/ 9886904 h 15053109"/>
              <a:gd name="connsiteX37" fmla="*/ 2124196 w 10636762"/>
              <a:gd name="connsiteY37" fmla="*/ 10327891 h 15053109"/>
              <a:gd name="connsiteX38" fmla="*/ 2872933 w 10636762"/>
              <a:gd name="connsiteY38" fmla="*/ 10100802 h 15053109"/>
              <a:gd name="connsiteX39" fmla="*/ 6968238 w 10636762"/>
              <a:gd name="connsiteY39" fmla="*/ 8629215 h 15053109"/>
              <a:gd name="connsiteX40" fmla="*/ 6914224 w 10636762"/>
              <a:gd name="connsiteY40" fmla="*/ 8276786 h 15053109"/>
              <a:gd name="connsiteX41" fmla="*/ 7371468 w 10636762"/>
              <a:gd name="connsiteY41" fmla="*/ 8200600 h 15053109"/>
              <a:gd name="connsiteX42" fmla="*/ 7847706 w 10636762"/>
              <a:gd name="connsiteY42" fmla="*/ 7781433 h 15053109"/>
              <a:gd name="connsiteX43" fmla="*/ 8181066 w 10636762"/>
              <a:gd name="connsiteY43" fmla="*/ 7524168 h 15053109"/>
              <a:gd name="connsiteX44" fmla="*/ 8914534 w 10636762"/>
              <a:gd name="connsiteY44" fmla="*/ 7581276 h 15053109"/>
              <a:gd name="connsiteX45" fmla="*/ 10419617 w 10636762"/>
              <a:gd name="connsiteY45" fmla="*/ 5980747 h 15053109"/>
              <a:gd name="connsiteX46" fmla="*/ 10636762 w 10636762"/>
              <a:gd name="connsiteY46" fmla="*/ 5927327 h 15053109"/>
              <a:gd name="connsiteX47" fmla="*/ 9843527 w 10636762"/>
              <a:gd name="connsiteY47" fmla="*/ 5692754 h 15053109"/>
              <a:gd name="connsiteX48" fmla="*/ 9249095 w 10636762"/>
              <a:gd name="connsiteY48" fmla="*/ 4900110 h 15053109"/>
              <a:gd name="connsiteX49" fmla="*/ 8852807 w 10636762"/>
              <a:gd name="connsiteY49" fmla="*/ 3756874 h 15053109"/>
              <a:gd name="connsiteX50" fmla="*/ 8487002 w 10636762"/>
              <a:gd name="connsiteY50" fmla="*/ 3238607 h 15053109"/>
              <a:gd name="connsiteX51" fmla="*/ 8602506 w 10636762"/>
              <a:gd name="connsiteY51" fmla="*/ 2632059 h 15053109"/>
              <a:gd name="connsiteX52" fmla="*/ 8896883 w 10636762"/>
              <a:gd name="connsiteY52" fmla="*/ -1 h 15053109"/>
              <a:gd name="connsiteX53" fmla="*/ 8151548 w 10636762"/>
              <a:gd name="connsiteY53" fmla="*/ 644069 h 15053109"/>
              <a:gd name="connsiteX54" fmla="*/ 7703335 w 10636762"/>
              <a:gd name="connsiteY54" fmla="*/ 1358283 h 15053109"/>
              <a:gd name="connsiteX55" fmla="*/ 7711840 w 10636762"/>
              <a:gd name="connsiteY55" fmla="*/ 3182746 h 15053109"/>
              <a:gd name="connsiteX56" fmla="*/ 6062502 w 10636762"/>
              <a:gd name="connsiteY56" fmla="*/ 4951279 h 15053109"/>
              <a:gd name="connsiteX57" fmla="*/ 5056327 w 10636762"/>
              <a:gd name="connsiteY57" fmla="*/ 6055945 h 15053109"/>
              <a:gd name="connsiteX58" fmla="*/ 5249706 w 10636762"/>
              <a:gd name="connsiteY58" fmla="*/ 6722012 h 15053109"/>
              <a:gd name="connsiteX0" fmla="*/ 5249706 w 10636762"/>
              <a:gd name="connsiteY0" fmla="*/ 6722012 h 15053109"/>
              <a:gd name="connsiteX1" fmla="*/ 4452431 w 10636762"/>
              <a:gd name="connsiteY1" fmla="*/ 7636357 h 15053109"/>
              <a:gd name="connsiteX2" fmla="*/ 4116740 w 10636762"/>
              <a:gd name="connsiteY2" fmla="*/ 8105936 h 15053109"/>
              <a:gd name="connsiteX3" fmla="*/ 3738009 w 10636762"/>
              <a:gd name="connsiteY3" fmla="*/ 8493023 h 15053109"/>
              <a:gd name="connsiteX4" fmla="*/ 3262933 w 10636762"/>
              <a:gd name="connsiteY4" fmla="*/ 9136267 h 15053109"/>
              <a:gd name="connsiteX5" fmla="*/ 1981119 w 10636762"/>
              <a:gd name="connsiteY5" fmla="*/ 8343101 h 15053109"/>
              <a:gd name="connsiteX6" fmla="*/ 1634670 w 10636762"/>
              <a:gd name="connsiteY6" fmla="*/ 8254944 h 15053109"/>
              <a:gd name="connsiteX7" fmla="*/ 695258 w 10636762"/>
              <a:gd name="connsiteY7" fmla="*/ 8383831 h 15053109"/>
              <a:gd name="connsiteX8" fmla="*/ 166151 w 10636762"/>
              <a:gd name="connsiteY8" fmla="*/ 9096754 h 15053109"/>
              <a:gd name="connsiteX9" fmla="*/ 31015 w 10636762"/>
              <a:gd name="connsiteY9" fmla="*/ 9682600 h 15053109"/>
              <a:gd name="connsiteX10" fmla="*/ 686145 w 10636762"/>
              <a:gd name="connsiteY10" fmla="*/ 10805226 h 15053109"/>
              <a:gd name="connsiteX11" fmla="*/ 859139 w 10636762"/>
              <a:gd name="connsiteY11" fmla="*/ 11592011 h 15053109"/>
              <a:gd name="connsiteX12" fmla="*/ 142190 w 10636762"/>
              <a:gd name="connsiteY12" fmla="*/ 12626597 h 15053109"/>
              <a:gd name="connsiteX13" fmla="*/ 88728 w 10636762"/>
              <a:gd name="connsiteY13" fmla="*/ 13477428 h 15053109"/>
              <a:gd name="connsiteX14" fmla="*/ 582983 w 10636762"/>
              <a:gd name="connsiteY14" fmla="*/ 14274631 h 15053109"/>
              <a:gd name="connsiteX15" fmla="*/ 942756 w 10636762"/>
              <a:gd name="connsiteY15" fmla="*/ 14945108 h 15053109"/>
              <a:gd name="connsiteX16" fmla="*/ 2141159 w 10636762"/>
              <a:gd name="connsiteY16" fmla="*/ 15047463 h 15053109"/>
              <a:gd name="connsiteX17" fmla="*/ 2112070 w 10636762"/>
              <a:gd name="connsiteY17" fmla="*/ 14898696 h 15053109"/>
              <a:gd name="connsiteX18" fmla="*/ 2981701 w 10636762"/>
              <a:gd name="connsiteY18" fmla="*/ 14838700 h 15053109"/>
              <a:gd name="connsiteX19" fmla="*/ 3220524 w 10636762"/>
              <a:gd name="connsiteY19" fmla="*/ 14561841 h 15053109"/>
              <a:gd name="connsiteX20" fmla="*/ 3673766 w 10636762"/>
              <a:gd name="connsiteY20" fmla="*/ 14390223 h 15053109"/>
              <a:gd name="connsiteX21" fmla="*/ 3524037 w 10636762"/>
              <a:gd name="connsiteY21" fmla="*/ 14125513 h 15053109"/>
              <a:gd name="connsiteX22" fmla="*/ 2480833 w 10636762"/>
              <a:gd name="connsiteY22" fmla="*/ 13747985 h 15053109"/>
              <a:gd name="connsiteX23" fmla="*/ 2274922 w 10636762"/>
              <a:gd name="connsiteY23" fmla="*/ 13097887 h 15053109"/>
              <a:gd name="connsiteX24" fmla="*/ 2600039 w 10636762"/>
              <a:gd name="connsiteY24" fmla="*/ 12581303 h 15053109"/>
              <a:gd name="connsiteX25" fmla="*/ 2606531 w 10636762"/>
              <a:gd name="connsiteY25" fmla="*/ 12265567 h 15053109"/>
              <a:gd name="connsiteX26" fmla="*/ 2172322 w 10636762"/>
              <a:gd name="connsiteY26" fmla="*/ 12077109 h 15053109"/>
              <a:gd name="connsiteX27" fmla="*/ 2087993 w 10636762"/>
              <a:gd name="connsiteY27" fmla="*/ 11691380 h 15053109"/>
              <a:gd name="connsiteX28" fmla="*/ 1939314 w 10636762"/>
              <a:gd name="connsiteY28" fmla="*/ 11176482 h 15053109"/>
              <a:gd name="connsiteX29" fmla="*/ 1602691 w 10636762"/>
              <a:gd name="connsiteY29" fmla="*/ 10685872 h 15053109"/>
              <a:gd name="connsiteX30" fmla="*/ 1675333 w 10636762"/>
              <a:gd name="connsiteY30" fmla="*/ 10337771 h 15053109"/>
              <a:gd name="connsiteX31" fmla="*/ 1327033 w 10636762"/>
              <a:gd name="connsiteY31" fmla="*/ 9937504 h 15053109"/>
              <a:gd name="connsiteX32" fmla="*/ 1703436 w 10636762"/>
              <a:gd name="connsiteY32" fmla="*/ 9573408 h 15053109"/>
              <a:gd name="connsiteX33" fmla="*/ 1822130 w 10636762"/>
              <a:gd name="connsiteY33" fmla="*/ 8991427 h 15053109"/>
              <a:gd name="connsiteX34" fmla="*/ 2183466 w 10636762"/>
              <a:gd name="connsiteY34" fmla="*/ 9134787 h 15053109"/>
              <a:gd name="connsiteX35" fmla="*/ 2154787 w 10636762"/>
              <a:gd name="connsiteY35" fmla="*/ 9415400 h 15053109"/>
              <a:gd name="connsiteX36" fmla="*/ 2074978 w 10636762"/>
              <a:gd name="connsiteY36" fmla="*/ 9886904 h 15053109"/>
              <a:gd name="connsiteX37" fmla="*/ 2124196 w 10636762"/>
              <a:gd name="connsiteY37" fmla="*/ 10327891 h 15053109"/>
              <a:gd name="connsiteX38" fmla="*/ 1974049 w 10636762"/>
              <a:gd name="connsiteY38" fmla="*/ 10708004 h 15053109"/>
              <a:gd name="connsiteX39" fmla="*/ 6968238 w 10636762"/>
              <a:gd name="connsiteY39" fmla="*/ 8629215 h 15053109"/>
              <a:gd name="connsiteX40" fmla="*/ 6914224 w 10636762"/>
              <a:gd name="connsiteY40" fmla="*/ 8276786 h 15053109"/>
              <a:gd name="connsiteX41" fmla="*/ 7371468 w 10636762"/>
              <a:gd name="connsiteY41" fmla="*/ 8200600 h 15053109"/>
              <a:gd name="connsiteX42" fmla="*/ 7847706 w 10636762"/>
              <a:gd name="connsiteY42" fmla="*/ 7781433 h 15053109"/>
              <a:gd name="connsiteX43" fmla="*/ 8181066 w 10636762"/>
              <a:gd name="connsiteY43" fmla="*/ 7524168 h 15053109"/>
              <a:gd name="connsiteX44" fmla="*/ 8914534 w 10636762"/>
              <a:gd name="connsiteY44" fmla="*/ 7581276 h 15053109"/>
              <a:gd name="connsiteX45" fmla="*/ 10419617 w 10636762"/>
              <a:gd name="connsiteY45" fmla="*/ 5980747 h 15053109"/>
              <a:gd name="connsiteX46" fmla="*/ 10636762 w 10636762"/>
              <a:gd name="connsiteY46" fmla="*/ 5927327 h 15053109"/>
              <a:gd name="connsiteX47" fmla="*/ 9843527 w 10636762"/>
              <a:gd name="connsiteY47" fmla="*/ 5692754 h 15053109"/>
              <a:gd name="connsiteX48" fmla="*/ 9249095 w 10636762"/>
              <a:gd name="connsiteY48" fmla="*/ 4900110 h 15053109"/>
              <a:gd name="connsiteX49" fmla="*/ 8852807 w 10636762"/>
              <a:gd name="connsiteY49" fmla="*/ 3756874 h 15053109"/>
              <a:gd name="connsiteX50" fmla="*/ 8487002 w 10636762"/>
              <a:gd name="connsiteY50" fmla="*/ 3238607 h 15053109"/>
              <a:gd name="connsiteX51" fmla="*/ 8602506 w 10636762"/>
              <a:gd name="connsiteY51" fmla="*/ 2632059 h 15053109"/>
              <a:gd name="connsiteX52" fmla="*/ 8896883 w 10636762"/>
              <a:gd name="connsiteY52" fmla="*/ -1 h 15053109"/>
              <a:gd name="connsiteX53" fmla="*/ 8151548 w 10636762"/>
              <a:gd name="connsiteY53" fmla="*/ 644069 h 15053109"/>
              <a:gd name="connsiteX54" fmla="*/ 7703335 w 10636762"/>
              <a:gd name="connsiteY54" fmla="*/ 1358283 h 15053109"/>
              <a:gd name="connsiteX55" fmla="*/ 7711840 w 10636762"/>
              <a:gd name="connsiteY55" fmla="*/ 3182746 h 15053109"/>
              <a:gd name="connsiteX56" fmla="*/ 6062502 w 10636762"/>
              <a:gd name="connsiteY56" fmla="*/ 4951279 h 15053109"/>
              <a:gd name="connsiteX57" fmla="*/ 5056327 w 10636762"/>
              <a:gd name="connsiteY57" fmla="*/ 6055945 h 15053109"/>
              <a:gd name="connsiteX58" fmla="*/ 5249706 w 10636762"/>
              <a:gd name="connsiteY58" fmla="*/ 6722012 h 15053109"/>
              <a:gd name="connsiteX0" fmla="*/ 5249706 w 10636762"/>
              <a:gd name="connsiteY0" fmla="*/ 6722012 h 15053109"/>
              <a:gd name="connsiteX1" fmla="*/ 4452431 w 10636762"/>
              <a:gd name="connsiteY1" fmla="*/ 7636357 h 15053109"/>
              <a:gd name="connsiteX2" fmla="*/ 4116740 w 10636762"/>
              <a:gd name="connsiteY2" fmla="*/ 8105936 h 15053109"/>
              <a:gd name="connsiteX3" fmla="*/ 3738009 w 10636762"/>
              <a:gd name="connsiteY3" fmla="*/ 8493023 h 15053109"/>
              <a:gd name="connsiteX4" fmla="*/ 3262933 w 10636762"/>
              <a:gd name="connsiteY4" fmla="*/ 9136267 h 15053109"/>
              <a:gd name="connsiteX5" fmla="*/ 1981119 w 10636762"/>
              <a:gd name="connsiteY5" fmla="*/ 8343101 h 15053109"/>
              <a:gd name="connsiteX6" fmla="*/ 1634670 w 10636762"/>
              <a:gd name="connsiteY6" fmla="*/ 8254944 h 15053109"/>
              <a:gd name="connsiteX7" fmla="*/ 695258 w 10636762"/>
              <a:gd name="connsiteY7" fmla="*/ 8383831 h 15053109"/>
              <a:gd name="connsiteX8" fmla="*/ 166151 w 10636762"/>
              <a:gd name="connsiteY8" fmla="*/ 9096754 h 15053109"/>
              <a:gd name="connsiteX9" fmla="*/ 31015 w 10636762"/>
              <a:gd name="connsiteY9" fmla="*/ 9682600 h 15053109"/>
              <a:gd name="connsiteX10" fmla="*/ 686145 w 10636762"/>
              <a:gd name="connsiteY10" fmla="*/ 10805226 h 15053109"/>
              <a:gd name="connsiteX11" fmla="*/ 859139 w 10636762"/>
              <a:gd name="connsiteY11" fmla="*/ 11592011 h 15053109"/>
              <a:gd name="connsiteX12" fmla="*/ 142190 w 10636762"/>
              <a:gd name="connsiteY12" fmla="*/ 12626597 h 15053109"/>
              <a:gd name="connsiteX13" fmla="*/ 88728 w 10636762"/>
              <a:gd name="connsiteY13" fmla="*/ 13477428 h 15053109"/>
              <a:gd name="connsiteX14" fmla="*/ 582983 w 10636762"/>
              <a:gd name="connsiteY14" fmla="*/ 14274631 h 15053109"/>
              <a:gd name="connsiteX15" fmla="*/ 942756 w 10636762"/>
              <a:gd name="connsiteY15" fmla="*/ 14945108 h 15053109"/>
              <a:gd name="connsiteX16" fmla="*/ 2141159 w 10636762"/>
              <a:gd name="connsiteY16" fmla="*/ 15047463 h 15053109"/>
              <a:gd name="connsiteX17" fmla="*/ 2112070 w 10636762"/>
              <a:gd name="connsiteY17" fmla="*/ 14898696 h 15053109"/>
              <a:gd name="connsiteX18" fmla="*/ 2981701 w 10636762"/>
              <a:gd name="connsiteY18" fmla="*/ 14838700 h 15053109"/>
              <a:gd name="connsiteX19" fmla="*/ 3220524 w 10636762"/>
              <a:gd name="connsiteY19" fmla="*/ 14561841 h 15053109"/>
              <a:gd name="connsiteX20" fmla="*/ 3673766 w 10636762"/>
              <a:gd name="connsiteY20" fmla="*/ 14390223 h 15053109"/>
              <a:gd name="connsiteX21" fmla="*/ 3524037 w 10636762"/>
              <a:gd name="connsiteY21" fmla="*/ 14125513 h 15053109"/>
              <a:gd name="connsiteX22" fmla="*/ 2480833 w 10636762"/>
              <a:gd name="connsiteY22" fmla="*/ 13747985 h 15053109"/>
              <a:gd name="connsiteX23" fmla="*/ 2274922 w 10636762"/>
              <a:gd name="connsiteY23" fmla="*/ 13097887 h 15053109"/>
              <a:gd name="connsiteX24" fmla="*/ 2600039 w 10636762"/>
              <a:gd name="connsiteY24" fmla="*/ 12581303 h 15053109"/>
              <a:gd name="connsiteX25" fmla="*/ 2606531 w 10636762"/>
              <a:gd name="connsiteY25" fmla="*/ 12265567 h 15053109"/>
              <a:gd name="connsiteX26" fmla="*/ 2172322 w 10636762"/>
              <a:gd name="connsiteY26" fmla="*/ 12077109 h 15053109"/>
              <a:gd name="connsiteX27" fmla="*/ 2087993 w 10636762"/>
              <a:gd name="connsiteY27" fmla="*/ 11691380 h 15053109"/>
              <a:gd name="connsiteX28" fmla="*/ 1939314 w 10636762"/>
              <a:gd name="connsiteY28" fmla="*/ 11176482 h 15053109"/>
              <a:gd name="connsiteX29" fmla="*/ 1602691 w 10636762"/>
              <a:gd name="connsiteY29" fmla="*/ 10685872 h 15053109"/>
              <a:gd name="connsiteX30" fmla="*/ 1675333 w 10636762"/>
              <a:gd name="connsiteY30" fmla="*/ 10337771 h 15053109"/>
              <a:gd name="connsiteX31" fmla="*/ 1327033 w 10636762"/>
              <a:gd name="connsiteY31" fmla="*/ 9937504 h 15053109"/>
              <a:gd name="connsiteX32" fmla="*/ 1703436 w 10636762"/>
              <a:gd name="connsiteY32" fmla="*/ 9573408 h 15053109"/>
              <a:gd name="connsiteX33" fmla="*/ 1822130 w 10636762"/>
              <a:gd name="connsiteY33" fmla="*/ 8991427 h 15053109"/>
              <a:gd name="connsiteX34" fmla="*/ 2183466 w 10636762"/>
              <a:gd name="connsiteY34" fmla="*/ 9134787 h 15053109"/>
              <a:gd name="connsiteX35" fmla="*/ 2154787 w 10636762"/>
              <a:gd name="connsiteY35" fmla="*/ 9415400 h 15053109"/>
              <a:gd name="connsiteX36" fmla="*/ 2074978 w 10636762"/>
              <a:gd name="connsiteY36" fmla="*/ 9886904 h 15053109"/>
              <a:gd name="connsiteX37" fmla="*/ 2124196 w 10636762"/>
              <a:gd name="connsiteY37" fmla="*/ 10327891 h 15053109"/>
              <a:gd name="connsiteX38" fmla="*/ 1974049 w 10636762"/>
              <a:gd name="connsiteY38" fmla="*/ 10708004 h 15053109"/>
              <a:gd name="connsiteX39" fmla="*/ 2570563 w 10636762"/>
              <a:gd name="connsiteY39" fmla="*/ 10466147 h 15053109"/>
              <a:gd name="connsiteX40" fmla="*/ 6968238 w 10636762"/>
              <a:gd name="connsiteY40" fmla="*/ 8629215 h 15053109"/>
              <a:gd name="connsiteX41" fmla="*/ 6914224 w 10636762"/>
              <a:gd name="connsiteY41" fmla="*/ 8276786 h 15053109"/>
              <a:gd name="connsiteX42" fmla="*/ 7371468 w 10636762"/>
              <a:gd name="connsiteY42" fmla="*/ 8200600 h 15053109"/>
              <a:gd name="connsiteX43" fmla="*/ 7847706 w 10636762"/>
              <a:gd name="connsiteY43" fmla="*/ 7781433 h 15053109"/>
              <a:gd name="connsiteX44" fmla="*/ 8181066 w 10636762"/>
              <a:gd name="connsiteY44" fmla="*/ 7524168 h 15053109"/>
              <a:gd name="connsiteX45" fmla="*/ 8914534 w 10636762"/>
              <a:gd name="connsiteY45" fmla="*/ 7581276 h 15053109"/>
              <a:gd name="connsiteX46" fmla="*/ 10419617 w 10636762"/>
              <a:gd name="connsiteY46" fmla="*/ 5980747 h 15053109"/>
              <a:gd name="connsiteX47" fmla="*/ 10636762 w 10636762"/>
              <a:gd name="connsiteY47" fmla="*/ 5927327 h 15053109"/>
              <a:gd name="connsiteX48" fmla="*/ 9843527 w 10636762"/>
              <a:gd name="connsiteY48" fmla="*/ 5692754 h 15053109"/>
              <a:gd name="connsiteX49" fmla="*/ 9249095 w 10636762"/>
              <a:gd name="connsiteY49" fmla="*/ 4900110 h 15053109"/>
              <a:gd name="connsiteX50" fmla="*/ 8852807 w 10636762"/>
              <a:gd name="connsiteY50" fmla="*/ 3756874 h 15053109"/>
              <a:gd name="connsiteX51" fmla="*/ 8487002 w 10636762"/>
              <a:gd name="connsiteY51" fmla="*/ 3238607 h 15053109"/>
              <a:gd name="connsiteX52" fmla="*/ 8602506 w 10636762"/>
              <a:gd name="connsiteY52" fmla="*/ 2632059 h 15053109"/>
              <a:gd name="connsiteX53" fmla="*/ 8896883 w 10636762"/>
              <a:gd name="connsiteY53" fmla="*/ -1 h 15053109"/>
              <a:gd name="connsiteX54" fmla="*/ 8151548 w 10636762"/>
              <a:gd name="connsiteY54" fmla="*/ 644069 h 15053109"/>
              <a:gd name="connsiteX55" fmla="*/ 7703335 w 10636762"/>
              <a:gd name="connsiteY55" fmla="*/ 1358283 h 15053109"/>
              <a:gd name="connsiteX56" fmla="*/ 7711840 w 10636762"/>
              <a:gd name="connsiteY56" fmla="*/ 3182746 h 15053109"/>
              <a:gd name="connsiteX57" fmla="*/ 6062502 w 10636762"/>
              <a:gd name="connsiteY57" fmla="*/ 4951279 h 15053109"/>
              <a:gd name="connsiteX58" fmla="*/ 5056327 w 10636762"/>
              <a:gd name="connsiteY58" fmla="*/ 6055945 h 15053109"/>
              <a:gd name="connsiteX59" fmla="*/ 5249706 w 10636762"/>
              <a:gd name="connsiteY59" fmla="*/ 6722012 h 15053109"/>
              <a:gd name="connsiteX0" fmla="*/ 5249706 w 10636762"/>
              <a:gd name="connsiteY0" fmla="*/ 6722012 h 15053109"/>
              <a:gd name="connsiteX1" fmla="*/ 4452431 w 10636762"/>
              <a:gd name="connsiteY1" fmla="*/ 7636357 h 15053109"/>
              <a:gd name="connsiteX2" fmla="*/ 4116740 w 10636762"/>
              <a:gd name="connsiteY2" fmla="*/ 8105936 h 15053109"/>
              <a:gd name="connsiteX3" fmla="*/ 3738009 w 10636762"/>
              <a:gd name="connsiteY3" fmla="*/ 8493023 h 15053109"/>
              <a:gd name="connsiteX4" fmla="*/ 3262933 w 10636762"/>
              <a:gd name="connsiteY4" fmla="*/ 9136267 h 15053109"/>
              <a:gd name="connsiteX5" fmla="*/ 1981119 w 10636762"/>
              <a:gd name="connsiteY5" fmla="*/ 8343101 h 15053109"/>
              <a:gd name="connsiteX6" fmla="*/ 1634670 w 10636762"/>
              <a:gd name="connsiteY6" fmla="*/ 8254944 h 15053109"/>
              <a:gd name="connsiteX7" fmla="*/ 695258 w 10636762"/>
              <a:gd name="connsiteY7" fmla="*/ 8383831 h 15053109"/>
              <a:gd name="connsiteX8" fmla="*/ 166151 w 10636762"/>
              <a:gd name="connsiteY8" fmla="*/ 9096754 h 15053109"/>
              <a:gd name="connsiteX9" fmla="*/ 31015 w 10636762"/>
              <a:gd name="connsiteY9" fmla="*/ 9682600 h 15053109"/>
              <a:gd name="connsiteX10" fmla="*/ 686145 w 10636762"/>
              <a:gd name="connsiteY10" fmla="*/ 10805226 h 15053109"/>
              <a:gd name="connsiteX11" fmla="*/ 859139 w 10636762"/>
              <a:gd name="connsiteY11" fmla="*/ 11592011 h 15053109"/>
              <a:gd name="connsiteX12" fmla="*/ 142190 w 10636762"/>
              <a:gd name="connsiteY12" fmla="*/ 12626597 h 15053109"/>
              <a:gd name="connsiteX13" fmla="*/ 88728 w 10636762"/>
              <a:gd name="connsiteY13" fmla="*/ 13477428 h 15053109"/>
              <a:gd name="connsiteX14" fmla="*/ 582983 w 10636762"/>
              <a:gd name="connsiteY14" fmla="*/ 14274631 h 15053109"/>
              <a:gd name="connsiteX15" fmla="*/ 942756 w 10636762"/>
              <a:gd name="connsiteY15" fmla="*/ 14945108 h 15053109"/>
              <a:gd name="connsiteX16" fmla="*/ 2141159 w 10636762"/>
              <a:gd name="connsiteY16" fmla="*/ 15047463 h 15053109"/>
              <a:gd name="connsiteX17" fmla="*/ 2112070 w 10636762"/>
              <a:gd name="connsiteY17" fmla="*/ 14898696 h 15053109"/>
              <a:gd name="connsiteX18" fmla="*/ 2981701 w 10636762"/>
              <a:gd name="connsiteY18" fmla="*/ 14838700 h 15053109"/>
              <a:gd name="connsiteX19" fmla="*/ 3220524 w 10636762"/>
              <a:gd name="connsiteY19" fmla="*/ 14561841 h 15053109"/>
              <a:gd name="connsiteX20" fmla="*/ 3673766 w 10636762"/>
              <a:gd name="connsiteY20" fmla="*/ 14390223 h 15053109"/>
              <a:gd name="connsiteX21" fmla="*/ 3524037 w 10636762"/>
              <a:gd name="connsiteY21" fmla="*/ 14125513 h 15053109"/>
              <a:gd name="connsiteX22" fmla="*/ 2480833 w 10636762"/>
              <a:gd name="connsiteY22" fmla="*/ 13747985 h 15053109"/>
              <a:gd name="connsiteX23" fmla="*/ 2274922 w 10636762"/>
              <a:gd name="connsiteY23" fmla="*/ 13097887 h 15053109"/>
              <a:gd name="connsiteX24" fmla="*/ 2600039 w 10636762"/>
              <a:gd name="connsiteY24" fmla="*/ 12581303 h 15053109"/>
              <a:gd name="connsiteX25" fmla="*/ 2606531 w 10636762"/>
              <a:gd name="connsiteY25" fmla="*/ 12265567 h 15053109"/>
              <a:gd name="connsiteX26" fmla="*/ 2172322 w 10636762"/>
              <a:gd name="connsiteY26" fmla="*/ 12077109 h 15053109"/>
              <a:gd name="connsiteX27" fmla="*/ 2087993 w 10636762"/>
              <a:gd name="connsiteY27" fmla="*/ 11691380 h 15053109"/>
              <a:gd name="connsiteX28" fmla="*/ 1939314 w 10636762"/>
              <a:gd name="connsiteY28" fmla="*/ 11176482 h 15053109"/>
              <a:gd name="connsiteX29" fmla="*/ 1602691 w 10636762"/>
              <a:gd name="connsiteY29" fmla="*/ 10685872 h 15053109"/>
              <a:gd name="connsiteX30" fmla="*/ 1675333 w 10636762"/>
              <a:gd name="connsiteY30" fmla="*/ 10337771 h 15053109"/>
              <a:gd name="connsiteX31" fmla="*/ 1327033 w 10636762"/>
              <a:gd name="connsiteY31" fmla="*/ 9937504 h 15053109"/>
              <a:gd name="connsiteX32" fmla="*/ 1703436 w 10636762"/>
              <a:gd name="connsiteY32" fmla="*/ 9573408 h 15053109"/>
              <a:gd name="connsiteX33" fmla="*/ 1822130 w 10636762"/>
              <a:gd name="connsiteY33" fmla="*/ 8991427 h 15053109"/>
              <a:gd name="connsiteX34" fmla="*/ 2183466 w 10636762"/>
              <a:gd name="connsiteY34" fmla="*/ 9134787 h 15053109"/>
              <a:gd name="connsiteX35" fmla="*/ 2154787 w 10636762"/>
              <a:gd name="connsiteY35" fmla="*/ 9415400 h 15053109"/>
              <a:gd name="connsiteX36" fmla="*/ 2074978 w 10636762"/>
              <a:gd name="connsiteY36" fmla="*/ 9886904 h 15053109"/>
              <a:gd name="connsiteX37" fmla="*/ 2124196 w 10636762"/>
              <a:gd name="connsiteY37" fmla="*/ 10327891 h 15053109"/>
              <a:gd name="connsiteX38" fmla="*/ 1974049 w 10636762"/>
              <a:gd name="connsiteY38" fmla="*/ 10708004 h 15053109"/>
              <a:gd name="connsiteX39" fmla="*/ 2281351 w 10636762"/>
              <a:gd name="connsiteY39" fmla="*/ 10955917 h 15053109"/>
              <a:gd name="connsiteX40" fmla="*/ 6968238 w 10636762"/>
              <a:gd name="connsiteY40" fmla="*/ 8629215 h 15053109"/>
              <a:gd name="connsiteX41" fmla="*/ 6914224 w 10636762"/>
              <a:gd name="connsiteY41" fmla="*/ 8276786 h 15053109"/>
              <a:gd name="connsiteX42" fmla="*/ 7371468 w 10636762"/>
              <a:gd name="connsiteY42" fmla="*/ 8200600 h 15053109"/>
              <a:gd name="connsiteX43" fmla="*/ 7847706 w 10636762"/>
              <a:gd name="connsiteY43" fmla="*/ 7781433 h 15053109"/>
              <a:gd name="connsiteX44" fmla="*/ 8181066 w 10636762"/>
              <a:gd name="connsiteY44" fmla="*/ 7524168 h 15053109"/>
              <a:gd name="connsiteX45" fmla="*/ 8914534 w 10636762"/>
              <a:gd name="connsiteY45" fmla="*/ 7581276 h 15053109"/>
              <a:gd name="connsiteX46" fmla="*/ 10419617 w 10636762"/>
              <a:gd name="connsiteY46" fmla="*/ 5980747 h 15053109"/>
              <a:gd name="connsiteX47" fmla="*/ 10636762 w 10636762"/>
              <a:gd name="connsiteY47" fmla="*/ 5927327 h 15053109"/>
              <a:gd name="connsiteX48" fmla="*/ 9843527 w 10636762"/>
              <a:gd name="connsiteY48" fmla="*/ 5692754 h 15053109"/>
              <a:gd name="connsiteX49" fmla="*/ 9249095 w 10636762"/>
              <a:gd name="connsiteY49" fmla="*/ 4900110 h 15053109"/>
              <a:gd name="connsiteX50" fmla="*/ 8852807 w 10636762"/>
              <a:gd name="connsiteY50" fmla="*/ 3756874 h 15053109"/>
              <a:gd name="connsiteX51" fmla="*/ 8487002 w 10636762"/>
              <a:gd name="connsiteY51" fmla="*/ 3238607 h 15053109"/>
              <a:gd name="connsiteX52" fmla="*/ 8602506 w 10636762"/>
              <a:gd name="connsiteY52" fmla="*/ 2632059 h 15053109"/>
              <a:gd name="connsiteX53" fmla="*/ 8896883 w 10636762"/>
              <a:gd name="connsiteY53" fmla="*/ -1 h 15053109"/>
              <a:gd name="connsiteX54" fmla="*/ 8151548 w 10636762"/>
              <a:gd name="connsiteY54" fmla="*/ 644069 h 15053109"/>
              <a:gd name="connsiteX55" fmla="*/ 7703335 w 10636762"/>
              <a:gd name="connsiteY55" fmla="*/ 1358283 h 15053109"/>
              <a:gd name="connsiteX56" fmla="*/ 7711840 w 10636762"/>
              <a:gd name="connsiteY56" fmla="*/ 3182746 h 15053109"/>
              <a:gd name="connsiteX57" fmla="*/ 6062502 w 10636762"/>
              <a:gd name="connsiteY57" fmla="*/ 4951279 h 15053109"/>
              <a:gd name="connsiteX58" fmla="*/ 5056327 w 10636762"/>
              <a:gd name="connsiteY58" fmla="*/ 6055945 h 15053109"/>
              <a:gd name="connsiteX59" fmla="*/ 5249706 w 10636762"/>
              <a:gd name="connsiteY59" fmla="*/ 6722012 h 15053109"/>
              <a:gd name="connsiteX0" fmla="*/ 5249706 w 10636762"/>
              <a:gd name="connsiteY0" fmla="*/ 6722012 h 15053109"/>
              <a:gd name="connsiteX1" fmla="*/ 4452431 w 10636762"/>
              <a:gd name="connsiteY1" fmla="*/ 7636357 h 15053109"/>
              <a:gd name="connsiteX2" fmla="*/ 4116740 w 10636762"/>
              <a:gd name="connsiteY2" fmla="*/ 8105936 h 15053109"/>
              <a:gd name="connsiteX3" fmla="*/ 3738009 w 10636762"/>
              <a:gd name="connsiteY3" fmla="*/ 8493023 h 15053109"/>
              <a:gd name="connsiteX4" fmla="*/ 3262933 w 10636762"/>
              <a:gd name="connsiteY4" fmla="*/ 9136267 h 15053109"/>
              <a:gd name="connsiteX5" fmla="*/ 1981119 w 10636762"/>
              <a:gd name="connsiteY5" fmla="*/ 8343101 h 15053109"/>
              <a:gd name="connsiteX6" fmla="*/ 1634670 w 10636762"/>
              <a:gd name="connsiteY6" fmla="*/ 8254944 h 15053109"/>
              <a:gd name="connsiteX7" fmla="*/ 695258 w 10636762"/>
              <a:gd name="connsiteY7" fmla="*/ 8383831 h 15053109"/>
              <a:gd name="connsiteX8" fmla="*/ 166151 w 10636762"/>
              <a:gd name="connsiteY8" fmla="*/ 9096754 h 15053109"/>
              <a:gd name="connsiteX9" fmla="*/ 31015 w 10636762"/>
              <a:gd name="connsiteY9" fmla="*/ 9682600 h 15053109"/>
              <a:gd name="connsiteX10" fmla="*/ 686145 w 10636762"/>
              <a:gd name="connsiteY10" fmla="*/ 10805226 h 15053109"/>
              <a:gd name="connsiteX11" fmla="*/ 859139 w 10636762"/>
              <a:gd name="connsiteY11" fmla="*/ 11592011 h 15053109"/>
              <a:gd name="connsiteX12" fmla="*/ 142190 w 10636762"/>
              <a:gd name="connsiteY12" fmla="*/ 12626597 h 15053109"/>
              <a:gd name="connsiteX13" fmla="*/ 88728 w 10636762"/>
              <a:gd name="connsiteY13" fmla="*/ 13477428 h 15053109"/>
              <a:gd name="connsiteX14" fmla="*/ 582983 w 10636762"/>
              <a:gd name="connsiteY14" fmla="*/ 14274631 h 15053109"/>
              <a:gd name="connsiteX15" fmla="*/ 942756 w 10636762"/>
              <a:gd name="connsiteY15" fmla="*/ 14945108 h 15053109"/>
              <a:gd name="connsiteX16" fmla="*/ 2141159 w 10636762"/>
              <a:gd name="connsiteY16" fmla="*/ 15047463 h 15053109"/>
              <a:gd name="connsiteX17" fmla="*/ 2112070 w 10636762"/>
              <a:gd name="connsiteY17" fmla="*/ 14898696 h 15053109"/>
              <a:gd name="connsiteX18" fmla="*/ 2981701 w 10636762"/>
              <a:gd name="connsiteY18" fmla="*/ 14838700 h 15053109"/>
              <a:gd name="connsiteX19" fmla="*/ 3220524 w 10636762"/>
              <a:gd name="connsiteY19" fmla="*/ 14561841 h 15053109"/>
              <a:gd name="connsiteX20" fmla="*/ 3673766 w 10636762"/>
              <a:gd name="connsiteY20" fmla="*/ 14390223 h 15053109"/>
              <a:gd name="connsiteX21" fmla="*/ 3524037 w 10636762"/>
              <a:gd name="connsiteY21" fmla="*/ 14125513 h 15053109"/>
              <a:gd name="connsiteX22" fmla="*/ 2480833 w 10636762"/>
              <a:gd name="connsiteY22" fmla="*/ 13747985 h 15053109"/>
              <a:gd name="connsiteX23" fmla="*/ 2274922 w 10636762"/>
              <a:gd name="connsiteY23" fmla="*/ 13097887 h 15053109"/>
              <a:gd name="connsiteX24" fmla="*/ 2600039 w 10636762"/>
              <a:gd name="connsiteY24" fmla="*/ 12581303 h 15053109"/>
              <a:gd name="connsiteX25" fmla="*/ 2606531 w 10636762"/>
              <a:gd name="connsiteY25" fmla="*/ 12265567 h 15053109"/>
              <a:gd name="connsiteX26" fmla="*/ 2172322 w 10636762"/>
              <a:gd name="connsiteY26" fmla="*/ 12077109 h 15053109"/>
              <a:gd name="connsiteX27" fmla="*/ 2087993 w 10636762"/>
              <a:gd name="connsiteY27" fmla="*/ 11691380 h 15053109"/>
              <a:gd name="connsiteX28" fmla="*/ 1939314 w 10636762"/>
              <a:gd name="connsiteY28" fmla="*/ 11176482 h 15053109"/>
              <a:gd name="connsiteX29" fmla="*/ 1602691 w 10636762"/>
              <a:gd name="connsiteY29" fmla="*/ 10685872 h 15053109"/>
              <a:gd name="connsiteX30" fmla="*/ 1675333 w 10636762"/>
              <a:gd name="connsiteY30" fmla="*/ 10337771 h 15053109"/>
              <a:gd name="connsiteX31" fmla="*/ 1327033 w 10636762"/>
              <a:gd name="connsiteY31" fmla="*/ 9937504 h 15053109"/>
              <a:gd name="connsiteX32" fmla="*/ 1703436 w 10636762"/>
              <a:gd name="connsiteY32" fmla="*/ 9573408 h 15053109"/>
              <a:gd name="connsiteX33" fmla="*/ 1822130 w 10636762"/>
              <a:gd name="connsiteY33" fmla="*/ 8991427 h 15053109"/>
              <a:gd name="connsiteX34" fmla="*/ 2183466 w 10636762"/>
              <a:gd name="connsiteY34" fmla="*/ 9134787 h 15053109"/>
              <a:gd name="connsiteX35" fmla="*/ 2154787 w 10636762"/>
              <a:gd name="connsiteY35" fmla="*/ 9415400 h 15053109"/>
              <a:gd name="connsiteX36" fmla="*/ 2074978 w 10636762"/>
              <a:gd name="connsiteY36" fmla="*/ 9886904 h 15053109"/>
              <a:gd name="connsiteX37" fmla="*/ 2124196 w 10636762"/>
              <a:gd name="connsiteY37" fmla="*/ 10327891 h 15053109"/>
              <a:gd name="connsiteX38" fmla="*/ 1974049 w 10636762"/>
              <a:gd name="connsiteY38" fmla="*/ 10708004 h 15053109"/>
              <a:gd name="connsiteX39" fmla="*/ 2281351 w 10636762"/>
              <a:gd name="connsiteY39" fmla="*/ 10955917 h 15053109"/>
              <a:gd name="connsiteX40" fmla="*/ 2669663 w 10636762"/>
              <a:gd name="connsiteY40" fmla="*/ 10790310 h 15053109"/>
              <a:gd name="connsiteX41" fmla="*/ 6968238 w 10636762"/>
              <a:gd name="connsiteY41" fmla="*/ 8629215 h 15053109"/>
              <a:gd name="connsiteX42" fmla="*/ 6914224 w 10636762"/>
              <a:gd name="connsiteY42" fmla="*/ 8276786 h 15053109"/>
              <a:gd name="connsiteX43" fmla="*/ 7371468 w 10636762"/>
              <a:gd name="connsiteY43" fmla="*/ 8200600 h 15053109"/>
              <a:gd name="connsiteX44" fmla="*/ 7847706 w 10636762"/>
              <a:gd name="connsiteY44" fmla="*/ 7781433 h 15053109"/>
              <a:gd name="connsiteX45" fmla="*/ 8181066 w 10636762"/>
              <a:gd name="connsiteY45" fmla="*/ 7524168 h 15053109"/>
              <a:gd name="connsiteX46" fmla="*/ 8914534 w 10636762"/>
              <a:gd name="connsiteY46" fmla="*/ 7581276 h 15053109"/>
              <a:gd name="connsiteX47" fmla="*/ 10419617 w 10636762"/>
              <a:gd name="connsiteY47" fmla="*/ 5980747 h 15053109"/>
              <a:gd name="connsiteX48" fmla="*/ 10636762 w 10636762"/>
              <a:gd name="connsiteY48" fmla="*/ 5927327 h 15053109"/>
              <a:gd name="connsiteX49" fmla="*/ 9843527 w 10636762"/>
              <a:gd name="connsiteY49" fmla="*/ 5692754 h 15053109"/>
              <a:gd name="connsiteX50" fmla="*/ 9249095 w 10636762"/>
              <a:gd name="connsiteY50" fmla="*/ 4900110 h 15053109"/>
              <a:gd name="connsiteX51" fmla="*/ 8852807 w 10636762"/>
              <a:gd name="connsiteY51" fmla="*/ 3756874 h 15053109"/>
              <a:gd name="connsiteX52" fmla="*/ 8487002 w 10636762"/>
              <a:gd name="connsiteY52" fmla="*/ 3238607 h 15053109"/>
              <a:gd name="connsiteX53" fmla="*/ 8602506 w 10636762"/>
              <a:gd name="connsiteY53" fmla="*/ 2632059 h 15053109"/>
              <a:gd name="connsiteX54" fmla="*/ 8896883 w 10636762"/>
              <a:gd name="connsiteY54" fmla="*/ -1 h 15053109"/>
              <a:gd name="connsiteX55" fmla="*/ 8151548 w 10636762"/>
              <a:gd name="connsiteY55" fmla="*/ 644069 h 15053109"/>
              <a:gd name="connsiteX56" fmla="*/ 7703335 w 10636762"/>
              <a:gd name="connsiteY56" fmla="*/ 1358283 h 15053109"/>
              <a:gd name="connsiteX57" fmla="*/ 7711840 w 10636762"/>
              <a:gd name="connsiteY57" fmla="*/ 3182746 h 15053109"/>
              <a:gd name="connsiteX58" fmla="*/ 6062502 w 10636762"/>
              <a:gd name="connsiteY58" fmla="*/ 4951279 h 15053109"/>
              <a:gd name="connsiteX59" fmla="*/ 5056327 w 10636762"/>
              <a:gd name="connsiteY59" fmla="*/ 6055945 h 15053109"/>
              <a:gd name="connsiteX60" fmla="*/ 5249706 w 10636762"/>
              <a:gd name="connsiteY60" fmla="*/ 6722012 h 15053109"/>
              <a:gd name="connsiteX0" fmla="*/ 5249706 w 10636762"/>
              <a:gd name="connsiteY0" fmla="*/ 6722012 h 15053109"/>
              <a:gd name="connsiteX1" fmla="*/ 4452431 w 10636762"/>
              <a:gd name="connsiteY1" fmla="*/ 7636357 h 15053109"/>
              <a:gd name="connsiteX2" fmla="*/ 4116740 w 10636762"/>
              <a:gd name="connsiteY2" fmla="*/ 8105936 h 15053109"/>
              <a:gd name="connsiteX3" fmla="*/ 3738009 w 10636762"/>
              <a:gd name="connsiteY3" fmla="*/ 8493023 h 15053109"/>
              <a:gd name="connsiteX4" fmla="*/ 3262933 w 10636762"/>
              <a:gd name="connsiteY4" fmla="*/ 9136267 h 15053109"/>
              <a:gd name="connsiteX5" fmla="*/ 1981119 w 10636762"/>
              <a:gd name="connsiteY5" fmla="*/ 8343101 h 15053109"/>
              <a:gd name="connsiteX6" fmla="*/ 1634670 w 10636762"/>
              <a:gd name="connsiteY6" fmla="*/ 8254944 h 15053109"/>
              <a:gd name="connsiteX7" fmla="*/ 695258 w 10636762"/>
              <a:gd name="connsiteY7" fmla="*/ 8383831 h 15053109"/>
              <a:gd name="connsiteX8" fmla="*/ 166151 w 10636762"/>
              <a:gd name="connsiteY8" fmla="*/ 9096754 h 15053109"/>
              <a:gd name="connsiteX9" fmla="*/ 31015 w 10636762"/>
              <a:gd name="connsiteY9" fmla="*/ 9682600 h 15053109"/>
              <a:gd name="connsiteX10" fmla="*/ 686145 w 10636762"/>
              <a:gd name="connsiteY10" fmla="*/ 10805226 h 15053109"/>
              <a:gd name="connsiteX11" fmla="*/ 859139 w 10636762"/>
              <a:gd name="connsiteY11" fmla="*/ 11592011 h 15053109"/>
              <a:gd name="connsiteX12" fmla="*/ 142190 w 10636762"/>
              <a:gd name="connsiteY12" fmla="*/ 12626597 h 15053109"/>
              <a:gd name="connsiteX13" fmla="*/ 88728 w 10636762"/>
              <a:gd name="connsiteY13" fmla="*/ 13477428 h 15053109"/>
              <a:gd name="connsiteX14" fmla="*/ 582983 w 10636762"/>
              <a:gd name="connsiteY14" fmla="*/ 14274631 h 15053109"/>
              <a:gd name="connsiteX15" fmla="*/ 942756 w 10636762"/>
              <a:gd name="connsiteY15" fmla="*/ 14945108 h 15053109"/>
              <a:gd name="connsiteX16" fmla="*/ 2141159 w 10636762"/>
              <a:gd name="connsiteY16" fmla="*/ 15047463 h 15053109"/>
              <a:gd name="connsiteX17" fmla="*/ 2112070 w 10636762"/>
              <a:gd name="connsiteY17" fmla="*/ 14898696 h 15053109"/>
              <a:gd name="connsiteX18" fmla="*/ 2981701 w 10636762"/>
              <a:gd name="connsiteY18" fmla="*/ 14838700 h 15053109"/>
              <a:gd name="connsiteX19" fmla="*/ 3220524 w 10636762"/>
              <a:gd name="connsiteY19" fmla="*/ 14561841 h 15053109"/>
              <a:gd name="connsiteX20" fmla="*/ 3673766 w 10636762"/>
              <a:gd name="connsiteY20" fmla="*/ 14390223 h 15053109"/>
              <a:gd name="connsiteX21" fmla="*/ 3524037 w 10636762"/>
              <a:gd name="connsiteY21" fmla="*/ 14125513 h 15053109"/>
              <a:gd name="connsiteX22" fmla="*/ 2480833 w 10636762"/>
              <a:gd name="connsiteY22" fmla="*/ 13747985 h 15053109"/>
              <a:gd name="connsiteX23" fmla="*/ 2274922 w 10636762"/>
              <a:gd name="connsiteY23" fmla="*/ 13097887 h 15053109"/>
              <a:gd name="connsiteX24" fmla="*/ 2600039 w 10636762"/>
              <a:gd name="connsiteY24" fmla="*/ 12581303 h 15053109"/>
              <a:gd name="connsiteX25" fmla="*/ 2606531 w 10636762"/>
              <a:gd name="connsiteY25" fmla="*/ 12265567 h 15053109"/>
              <a:gd name="connsiteX26" fmla="*/ 2172322 w 10636762"/>
              <a:gd name="connsiteY26" fmla="*/ 12077109 h 15053109"/>
              <a:gd name="connsiteX27" fmla="*/ 2087993 w 10636762"/>
              <a:gd name="connsiteY27" fmla="*/ 11691380 h 15053109"/>
              <a:gd name="connsiteX28" fmla="*/ 1939314 w 10636762"/>
              <a:gd name="connsiteY28" fmla="*/ 11176482 h 15053109"/>
              <a:gd name="connsiteX29" fmla="*/ 1602691 w 10636762"/>
              <a:gd name="connsiteY29" fmla="*/ 10685872 h 15053109"/>
              <a:gd name="connsiteX30" fmla="*/ 1675333 w 10636762"/>
              <a:gd name="connsiteY30" fmla="*/ 10337771 h 15053109"/>
              <a:gd name="connsiteX31" fmla="*/ 1327033 w 10636762"/>
              <a:gd name="connsiteY31" fmla="*/ 9937504 h 15053109"/>
              <a:gd name="connsiteX32" fmla="*/ 1703436 w 10636762"/>
              <a:gd name="connsiteY32" fmla="*/ 9573408 h 15053109"/>
              <a:gd name="connsiteX33" fmla="*/ 1822130 w 10636762"/>
              <a:gd name="connsiteY33" fmla="*/ 8991427 h 15053109"/>
              <a:gd name="connsiteX34" fmla="*/ 2183466 w 10636762"/>
              <a:gd name="connsiteY34" fmla="*/ 9134787 h 15053109"/>
              <a:gd name="connsiteX35" fmla="*/ 2154787 w 10636762"/>
              <a:gd name="connsiteY35" fmla="*/ 9415400 h 15053109"/>
              <a:gd name="connsiteX36" fmla="*/ 2074978 w 10636762"/>
              <a:gd name="connsiteY36" fmla="*/ 9886904 h 15053109"/>
              <a:gd name="connsiteX37" fmla="*/ 2124196 w 10636762"/>
              <a:gd name="connsiteY37" fmla="*/ 10327891 h 15053109"/>
              <a:gd name="connsiteX38" fmla="*/ 1974049 w 10636762"/>
              <a:gd name="connsiteY38" fmla="*/ 10708004 h 15053109"/>
              <a:gd name="connsiteX39" fmla="*/ 2281351 w 10636762"/>
              <a:gd name="connsiteY39" fmla="*/ 10955917 h 15053109"/>
              <a:gd name="connsiteX40" fmla="*/ 2535903 w 10636762"/>
              <a:gd name="connsiteY40" fmla="*/ 11879748 h 15053109"/>
              <a:gd name="connsiteX41" fmla="*/ 6968238 w 10636762"/>
              <a:gd name="connsiteY41" fmla="*/ 8629215 h 15053109"/>
              <a:gd name="connsiteX42" fmla="*/ 6914224 w 10636762"/>
              <a:gd name="connsiteY42" fmla="*/ 8276786 h 15053109"/>
              <a:gd name="connsiteX43" fmla="*/ 7371468 w 10636762"/>
              <a:gd name="connsiteY43" fmla="*/ 8200600 h 15053109"/>
              <a:gd name="connsiteX44" fmla="*/ 7847706 w 10636762"/>
              <a:gd name="connsiteY44" fmla="*/ 7781433 h 15053109"/>
              <a:gd name="connsiteX45" fmla="*/ 8181066 w 10636762"/>
              <a:gd name="connsiteY45" fmla="*/ 7524168 h 15053109"/>
              <a:gd name="connsiteX46" fmla="*/ 8914534 w 10636762"/>
              <a:gd name="connsiteY46" fmla="*/ 7581276 h 15053109"/>
              <a:gd name="connsiteX47" fmla="*/ 10419617 w 10636762"/>
              <a:gd name="connsiteY47" fmla="*/ 5980747 h 15053109"/>
              <a:gd name="connsiteX48" fmla="*/ 10636762 w 10636762"/>
              <a:gd name="connsiteY48" fmla="*/ 5927327 h 15053109"/>
              <a:gd name="connsiteX49" fmla="*/ 9843527 w 10636762"/>
              <a:gd name="connsiteY49" fmla="*/ 5692754 h 15053109"/>
              <a:gd name="connsiteX50" fmla="*/ 9249095 w 10636762"/>
              <a:gd name="connsiteY50" fmla="*/ 4900110 h 15053109"/>
              <a:gd name="connsiteX51" fmla="*/ 8852807 w 10636762"/>
              <a:gd name="connsiteY51" fmla="*/ 3756874 h 15053109"/>
              <a:gd name="connsiteX52" fmla="*/ 8487002 w 10636762"/>
              <a:gd name="connsiteY52" fmla="*/ 3238607 h 15053109"/>
              <a:gd name="connsiteX53" fmla="*/ 8602506 w 10636762"/>
              <a:gd name="connsiteY53" fmla="*/ 2632059 h 15053109"/>
              <a:gd name="connsiteX54" fmla="*/ 8896883 w 10636762"/>
              <a:gd name="connsiteY54" fmla="*/ -1 h 15053109"/>
              <a:gd name="connsiteX55" fmla="*/ 8151548 w 10636762"/>
              <a:gd name="connsiteY55" fmla="*/ 644069 h 15053109"/>
              <a:gd name="connsiteX56" fmla="*/ 7703335 w 10636762"/>
              <a:gd name="connsiteY56" fmla="*/ 1358283 h 15053109"/>
              <a:gd name="connsiteX57" fmla="*/ 7711840 w 10636762"/>
              <a:gd name="connsiteY57" fmla="*/ 3182746 h 15053109"/>
              <a:gd name="connsiteX58" fmla="*/ 6062502 w 10636762"/>
              <a:gd name="connsiteY58" fmla="*/ 4951279 h 15053109"/>
              <a:gd name="connsiteX59" fmla="*/ 5056327 w 10636762"/>
              <a:gd name="connsiteY59" fmla="*/ 6055945 h 15053109"/>
              <a:gd name="connsiteX60" fmla="*/ 5249706 w 10636762"/>
              <a:gd name="connsiteY60" fmla="*/ 6722012 h 15053109"/>
              <a:gd name="connsiteX0" fmla="*/ 5249706 w 10636762"/>
              <a:gd name="connsiteY0" fmla="*/ 6722012 h 15053109"/>
              <a:gd name="connsiteX1" fmla="*/ 4452431 w 10636762"/>
              <a:gd name="connsiteY1" fmla="*/ 7636357 h 15053109"/>
              <a:gd name="connsiteX2" fmla="*/ 4116740 w 10636762"/>
              <a:gd name="connsiteY2" fmla="*/ 8105936 h 15053109"/>
              <a:gd name="connsiteX3" fmla="*/ 3738009 w 10636762"/>
              <a:gd name="connsiteY3" fmla="*/ 8493023 h 15053109"/>
              <a:gd name="connsiteX4" fmla="*/ 3262933 w 10636762"/>
              <a:gd name="connsiteY4" fmla="*/ 9136267 h 15053109"/>
              <a:gd name="connsiteX5" fmla="*/ 1981119 w 10636762"/>
              <a:gd name="connsiteY5" fmla="*/ 8343101 h 15053109"/>
              <a:gd name="connsiteX6" fmla="*/ 1634670 w 10636762"/>
              <a:gd name="connsiteY6" fmla="*/ 8254944 h 15053109"/>
              <a:gd name="connsiteX7" fmla="*/ 695258 w 10636762"/>
              <a:gd name="connsiteY7" fmla="*/ 8383831 h 15053109"/>
              <a:gd name="connsiteX8" fmla="*/ 166151 w 10636762"/>
              <a:gd name="connsiteY8" fmla="*/ 9096754 h 15053109"/>
              <a:gd name="connsiteX9" fmla="*/ 31015 w 10636762"/>
              <a:gd name="connsiteY9" fmla="*/ 9682600 h 15053109"/>
              <a:gd name="connsiteX10" fmla="*/ 686145 w 10636762"/>
              <a:gd name="connsiteY10" fmla="*/ 10805226 h 15053109"/>
              <a:gd name="connsiteX11" fmla="*/ 859139 w 10636762"/>
              <a:gd name="connsiteY11" fmla="*/ 11592011 h 15053109"/>
              <a:gd name="connsiteX12" fmla="*/ 142190 w 10636762"/>
              <a:gd name="connsiteY12" fmla="*/ 12626597 h 15053109"/>
              <a:gd name="connsiteX13" fmla="*/ 88728 w 10636762"/>
              <a:gd name="connsiteY13" fmla="*/ 13477428 h 15053109"/>
              <a:gd name="connsiteX14" fmla="*/ 582983 w 10636762"/>
              <a:gd name="connsiteY14" fmla="*/ 14274631 h 15053109"/>
              <a:gd name="connsiteX15" fmla="*/ 942756 w 10636762"/>
              <a:gd name="connsiteY15" fmla="*/ 14945108 h 15053109"/>
              <a:gd name="connsiteX16" fmla="*/ 2141159 w 10636762"/>
              <a:gd name="connsiteY16" fmla="*/ 15047463 h 15053109"/>
              <a:gd name="connsiteX17" fmla="*/ 2112070 w 10636762"/>
              <a:gd name="connsiteY17" fmla="*/ 14898696 h 15053109"/>
              <a:gd name="connsiteX18" fmla="*/ 2981701 w 10636762"/>
              <a:gd name="connsiteY18" fmla="*/ 14838700 h 15053109"/>
              <a:gd name="connsiteX19" fmla="*/ 3220524 w 10636762"/>
              <a:gd name="connsiteY19" fmla="*/ 14561841 h 15053109"/>
              <a:gd name="connsiteX20" fmla="*/ 3673766 w 10636762"/>
              <a:gd name="connsiteY20" fmla="*/ 14390223 h 15053109"/>
              <a:gd name="connsiteX21" fmla="*/ 3524037 w 10636762"/>
              <a:gd name="connsiteY21" fmla="*/ 14125513 h 15053109"/>
              <a:gd name="connsiteX22" fmla="*/ 2480833 w 10636762"/>
              <a:gd name="connsiteY22" fmla="*/ 13747985 h 15053109"/>
              <a:gd name="connsiteX23" fmla="*/ 2274922 w 10636762"/>
              <a:gd name="connsiteY23" fmla="*/ 13097887 h 15053109"/>
              <a:gd name="connsiteX24" fmla="*/ 2600039 w 10636762"/>
              <a:gd name="connsiteY24" fmla="*/ 12581303 h 15053109"/>
              <a:gd name="connsiteX25" fmla="*/ 2606531 w 10636762"/>
              <a:gd name="connsiteY25" fmla="*/ 12265567 h 15053109"/>
              <a:gd name="connsiteX26" fmla="*/ 2172322 w 10636762"/>
              <a:gd name="connsiteY26" fmla="*/ 12077109 h 15053109"/>
              <a:gd name="connsiteX27" fmla="*/ 2087993 w 10636762"/>
              <a:gd name="connsiteY27" fmla="*/ 11691380 h 15053109"/>
              <a:gd name="connsiteX28" fmla="*/ 1939314 w 10636762"/>
              <a:gd name="connsiteY28" fmla="*/ 11176482 h 15053109"/>
              <a:gd name="connsiteX29" fmla="*/ 1602691 w 10636762"/>
              <a:gd name="connsiteY29" fmla="*/ 10685872 h 15053109"/>
              <a:gd name="connsiteX30" fmla="*/ 1675333 w 10636762"/>
              <a:gd name="connsiteY30" fmla="*/ 10337771 h 15053109"/>
              <a:gd name="connsiteX31" fmla="*/ 1327033 w 10636762"/>
              <a:gd name="connsiteY31" fmla="*/ 9937504 h 15053109"/>
              <a:gd name="connsiteX32" fmla="*/ 1703436 w 10636762"/>
              <a:gd name="connsiteY32" fmla="*/ 9573408 h 15053109"/>
              <a:gd name="connsiteX33" fmla="*/ 1822130 w 10636762"/>
              <a:gd name="connsiteY33" fmla="*/ 8991427 h 15053109"/>
              <a:gd name="connsiteX34" fmla="*/ 2183466 w 10636762"/>
              <a:gd name="connsiteY34" fmla="*/ 9134787 h 15053109"/>
              <a:gd name="connsiteX35" fmla="*/ 2154787 w 10636762"/>
              <a:gd name="connsiteY35" fmla="*/ 9415400 h 15053109"/>
              <a:gd name="connsiteX36" fmla="*/ 2074978 w 10636762"/>
              <a:gd name="connsiteY36" fmla="*/ 9886904 h 15053109"/>
              <a:gd name="connsiteX37" fmla="*/ 2124196 w 10636762"/>
              <a:gd name="connsiteY37" fmla="*/ 10327891 h 15053109"/>
              <a:gd name="connsiteX38" fmla="*/ 1974049 w 10636762"/>
              <a:gd name="connsiteY38" fmla="*/ 10708004 h 15053109"/>
              <a:gd name="connsiteX39" fmla="*/ 2281351 w 10636762"/>
              <a:gd name="connsiteY39" fmla="*/ 10955917 h 15053109"/>
              <a:gd name="connsiteX40" fmla="*/ 2535903 w 10636762"/>
              <a:gd name="connsiteY40" fmla="*/ 11879748 h 15053109"/>
              <a:gd name="connsiteX41" fmla="*/ 3109016 w 10636762"/>
              <a:gd name="connsiteY41" fmla="*/ 11475380 h 15053109"/>
              <a:gd name="connsiteX42" fmla="*/ 6968238 w 10636762"/>
              <a:gd name="connsiteY42" fmla="*/ 8629215 h 15053109"/>
              <a:gd name="connsiteX43" fmla="*/ 6914224 w 10636762"/>
              <a:gd name="connsiteY43" fmla="*/ 8276786 h 15053109"/>
              <a:gd name="connsiteX44" fmla="*/ 7371468 w 10636762"/>
              <a:gd name="connsiteY44" fmla="*/ 8200600 h 15053109"/>
              <a:gd name="connsiteX45" fmla="*/ 7847706 w 10636762"/>
              <a:gd name="connsiteY45" fmla="*/ 7781433 h 15053109"/>
              <a:gd name="connsiteX46" fmla="*/ 8181066 w 10636762"/>
              <a:gd name="connsiteY46" fmla="*/ 7524168 h 15053109"/>
              <a:gd name="connsiteX47" fmla="*/ 8914534 w 10636762"/>
              <a:gd name="connsiteY47" fmla="*/ 7581276 h 15053109"/>
              <a:gd name="connsiteX48" fmla="*/ 10419617 w 10636762"/>
              <a:gd name="connsiteY48" fmla="*/ 5980747 h 15053109"/>
              <a:gd name="connsiteX49" fmla="*/ 10636762 w 10636762"/>
              <a:gd name="connsiteY49" fmla="*/ 5927327 h 15053109"/>
              <a:gd name="connsiteX50" fmla="*/ 9843527 w 10636762"/>
              <a:gd name="connsiteY50" fmla="*/ 5692754 h 15053109"/>
              <a:gd name="connsiteX51" fmla="*/ 9249095 w 10636762"/>
              <a:gd name="connsiteY51" fmla="*/ 4900110 h 15053109"/>
              <a:gd name="connsiteX52" fmla="*/ 8852807 w 10636762"/>
              <a:gd name="connsiteY52" fmla="*/ 3756874 h 15053109"/>
              <a:gd name="connsiteX53" fmla="*/ 8487002 w 10636762"/>
              <a:gd name="connsiteY53" fmla="*/ 3238607 h 15053109"/>
              <a:gd name="connsiteX54" fmla="*/ 8602506 w 10636762"/>
              <a:gd name="connsiteY54" fmla="*/ 2632059 h 15053109"/>
              <a:gd name="connsiteX55" fmla="*/ 8896883 w 10636762"/>
              <a:gd name="connsiteY55" fmla="*/ -1 h 15053109"/>
              <a:gd name="connsiteX56" fmla="*/ 8151548 w 10636762"/>
              <a:gd name="connsiteY56" fmla="*/ 644069 h 15053109"/>
              <a:gd name="connsiteX57" fmla="*/ 7703335 w 10636762"/>
              <a:gd name="connsiteY57" fmla="*/ 1358283 h 15053109"/>
              <a:gd name="connsiteX58" fmla="*/ 7711840 w 10636762"/>
              <a:gd name="connsiteY58" fmla="*/ 3182746 h 15053109"/>
              <a:gd name="connsiteX59" fmla="*/ 6062502 w 10636762"/>
              <a:gd name="connsiteY59" fmla="*/ 4951279 h 15053109"/>
              <a:gd name="connsiteX60" fmla="*/ 5056327 w 10636762"/>
              <a:gd name="connsiteY60" fmla="*/ 6055945 h 15053109"/>
              <a:gd name="connsiteX61" fmla="*/ 5249706 w 10636762"/>
              <a:gd name="connsiteY61" fmla="*/ 6722012 h 15053109"/>
              <a:gd name="connsiteX0" fmla="*/ 5249706 w 10636762"/>
              <a:gd name="connsiteY0" fmla="*/ 6722012 h 15053109"/>
              <a:gd name="connsiteX1" fmla="*/ 4452431 w 10636762"/>
              <a:gd name="connsiteY1" fmla="*/ 7636357 h 15053109"/>
              <a:gd name="connsiteX2" fmla="*/ 4116740 w 10636762"/>
              <a:gd name="connsiteY2" fmla="*/ 8105936 h 15053109"/>
              <a:gd name="connsiteX3" fmla="*/ 3738009 w 10636762"/>
              <a:gd name="connsiteY3" fmla="*/ 8493023 h 15053109"/>
              <a:gd name="connsiteX4" fmla="*/ 3262933 w 10636762"/>
              <a:gd name="connsiteY4" fmla="*/ 9136267 h 15053109"/>
              <a:gd name="connsiteX5" fmla="*/ 1981119 w 10636762"/>
              <a:gd name="connsiteY5" fmla="*/ 8343101 h 15053109"/>
              <a:gd name="connsiteX6" fmla="*/ 1634670 w 10636762"/>
              <a:gd name="connsiteY6" fmla="*/ 8254944 h 15053109"/>
              <a:gd name="connsiteX7" fmla="*/ 695258 w 10636762"/>
              <a:gd name="connsiteY7" fmla="*/ 8383831 h 15053109"/>
              <a:gd name="connsiteX8" fmla="*/ 166151 w 10636762"/>
              <a:gd name="connsiteY8" fmla="*/ 9096754 h 15053109"/>
              <a:gd name="connsiteX9" fmla="*/ 31015 w 10636762"/>
              <a:gd name="connsiteY9" fmla="*/ 9682600 h 15053109"/>
              <a:gd name="connsiteX10" fmla="*/ 686145 w 10636762"/>
              <a:gd name="connsiteY10" fmla="*/ 10805226 h 15053109"/>
              <a:gd name="connsiteX11" fmla="*/ 859139 w 10636762"/>
              <a:gd name="connsiteY11" fmla="*/ 11592011 h 15053109"/>
              <a:gd name="connsiteX12" fmla="*/ 142190 w 10636762"/>
              <a:gd name="connsiteY12" fmla="*/ 12626597 h 15053109"/>
              <a:gd name="connsiteX13" fmla="*/ 88728 w 10636762"/>
              <a:gd name="connsiteY13" fmla="*/ 13477428 h 15053109"/>
              <a:gd name="connsiteX14" fmla="*/ 582983 w 10636762"/>
              <a:gd name="connsiteY14" fmla="*/ 14274631 h 15053109"/>
              <a:gd name="connsiteX15" fmla="*/ 942756 w 10636762"/>
              <a:gd name="connsiteY15" fmla="*/ 14945108 h 15053109"/>
              <a:gd name="connsiteX16" fmla="*/ 2141159 w 10636762"/>
              <a:gd name="connsiteY16" fmla="*/ 15047463 h 15053109"/>
              <a:gd name="connsiteX17" fmla="*/ 2112070 w 10636762"/>
              <a:gd name="connsiteY17" fmla="*/ 14898696 h 15053109"/>
              <a:gd name="connsiteX18" fmla="*/ 2981701 w 10636762"/>
              <a:gd name="connsiteY18" fmla="*/ 14838700 h 15053109"/>
              <a:gd name="connsiteX19" fmla="*/ 3220524 w 10636762"/>
              <a:gd name="connsiteY19" fmla="*/ 14561841 h 15053109"/>
              <a:gd name="connsiteX20" fmla="*/ 3673766 w 10636762"/>
              <a:gd name="connsiteY20" fmla="*/ 14390223 h 15053109"/>
              <a:gd name="connsiteX21" fmla="*/ 3524037 w 10636762"/>
              <a:gd name="connsiteY21" fmla="*/ 14125513 h 15053109"/>
              <a:gd name="connsiteX22" fmla="*/ 2480833 w 10636762"/>
              <a:gd name="connsiteY22" fmla="*/ 13747985 h 15053109"/>
              <a:gd name="connsiteX23" fmla="*/ 2274922 w 10636762"/>
              <a:gd name="connsiteY23" fmla="*/ 13097887 h 15053109"/>
              <a:gd name="connsiteX24" fmla="*/ 2600039 w 10636762"/>
              <a:gd name="connsiteY24" fmla="*/ 12581303 h 15053109"/>
              <a:gd name="connsiteX25" fmla="*/ 2606531 w 10636762"/>
              <a:gd name="connsiteY25" fmla="*/ 12265567 h 15053109"/>
              <a:gd name="connsiteX26" fmla="*/ 2172322 w 10636762"/>
              <a:gd name="connsiteY26" fmla="*/ 12077109 h 15053109"/>
              <a:gd name="connsiteX27" fmla="*/ 2087993 w 10636762"/>
              <a:gd name="connsiteY27" fmla="*/ 11691380 h 15053109"/>
              <a:gd name="connsiteX28" fmla="*/ 1939314 w 10636762"/>
              <a:gd name="connsiteY28" fmla="*/ 11176482 h 15053109"/>
              <a:gd name="connsiteX29" fmla="*/ 1602691 w 10636762"/>
              <a:gd name="connsiteY29" fmla="*/ 10685872 h 15053109"/>
              <a:gd name="connsiteX30" fmla="*/ 1675333 w 10636762"/>
              <a:gd name="connsiteY30" fmla="*/ 10337771 h 15053109"/>
              <a:gd name="connsiteX31" fmla="*/ 1327033 w 10636762"/>
              <a:gd name="connsiteY31" fmla="*/ 9937504 h 15053109"/>
              <a:gd name="connsiteX32" fmla="*/ 1703436 w 10636762"/>
              <a:gd name="connsiteY32" fmla="*/ 9573408 h 15053109"/>
              <a:gd name="connsiteX33" fmla="*/ 1822130 w 10636762"/>
              <a:gd name="connsiteY33" fmla="*/ 8991427 h 15053109"/>
              <a:gd name="connsiteX34" fmla="*/ 2183466 w 10636762"/>
              <a:gd name="connsiteY34" fmla="*/ 9134787 h 15053109"/>
              <a:gd name="connsiteX35" fmla="*/ 2154787 w 10636762"/>
              <a:gd name="connsiteY35" fmla="*/ 9415400 h 15053109"/>
              <a:gd name="connsiteX36" fmla="*/ 2074978 w 10636762"/>
              <a:gd name="connsiteY36" fmla="*/ 9886904 h 15053109"/>
              <a:gd name="connsiteX37" fmla="*/ 2124196 w 10636762"/>
              <a:gd name="connsiteY37" fmla="*/ 10327891 h 15053109"/>
              <a:gd name="connsiteX38" fmla="*/ 1974049 w 10636762"/>
              <a:gd name="connsiteY38" fmla="*/ 10708004 h 15053109"/>
              <a:gd name="connsiteX39" fmla="*/ 2281351 w 10636762"/>
              <a:gd name="connsiteY39" fmla="*/ 10955917 h 15053109"/>
              <a:gd name="connsiteX40" fmla="*/ 2535903 w 10636762"/>
              <a:gd name="connsiteY40" fmla="*/ 11879748 h 15053109"/>
              <a:gd name="connsiteX41" fmla="*/ 3004268 w 10636762"/>
              <a:gd name="connsiteY41" fmla="*/ 12005294 h 15053109"/>
              <a:gd name="connsiteX42" fmla="*/ 6968238 w 10636762"/>
              <a:gd name="connsiteY42" fmla="*/ 8629215 h 15053109"/>
              <a:gd name="connsiteX43" fmla="*/ 6914224 w 10636762"/>
              <a:gd name="connsiteY43" fmla="*/ 8276786 h 15053109"/>
              <a:gd name="connsiteX44" fmla="*/ 7371468 w 10636762"/>
              <a:gd name="connsiteY44" fmla="*/ 8200600 h 15053109"/>
              <a:gd name="connsiteX45" fmla="*/ 7847706 w 10636762"/>
              <a:gd name="connsiteY45" fmla="*/ 7781433 h 15053109"/>
              <a:gd name="connsiteX46" fmla="*/ 8181066 w 10636762"/>
              <a:gd name="connsiteY46" fmla="*/ 7524168 h 15053109"/>
              <a:gd name="connsiteX47" fmla="*/ 8914534 w 10636762"/>
              <a:gd name="connsiteY47" fmla="*/ 7581276 h 15053109"/>
              <a:gd name="connsiteX48" fmla="*/ 10419617 w 10636762"/>
              <a:gd name="connsiteY48" fmla="*/ 5980747 h 15053109"/>
              <a:gd name="connsiteX49" fmla="*/ 10636762 w 10636762"/>
              <a:gd name="connsiteY49" fmla="*/ 5927327 h 15053109"/>
              <a:gd name="connsiteX50" fmla="*/ 9843527 w 10636762"/>
              <a:gd name="connsiteY50" fmla="*/ 5692754 h 15053109"/>
              <a:gd name="connsiteX51" fmla="*/ 9249095 w 10636762"/>
              <a:gd name="connsiteY51" fmla="*/ 4900110 h 15053109"/>
              <a:gd name="connsiteX52" fmla="*/ 8852807 w 10636762"/>
              <a:gd name="connsiteY52" fmla="*/ 3756874 h 15053109"/>
              <a:gd name="connsiteX53" fmla="*/ 8487002 w 10636762"/>
              <a:gd name="connsiteY53" fmla="*/ 3238607 h 15053109"/>
              <a:gd name="connsiteX54" fmla="*/ 8602506 w 10636762"/>
              <a:gd name="connsiteY54" fmla="*/ 2632059 h 15053109"/>
              <a:gd name="connsiteX55" fmla="*/ 8896883 w 10636762"/>
              <a:gd name="connsiteY55" fmla="*/ -1 h 15053109"/>
              <a:gd name="connsiteX56" fmla="*/ 8151548 w 10636762"/>
              <a:gd name="connsiteY56" fmla="*/ 644069 h 15053109"/>
              <a:gd name="connsiteX57" fmla="*/ 7703335 w 10636762"/>
              <a:gd name="connsiteY57" fmla="*/ 1358283 h 15053109"/>
              <a:gd name="connsiteX58" fmla="*/ 7711840 w 10636762"/>
              <a:gd name="connsiteY58" fmla="*/ 3182746 h 15053109"/>
              <a:gd name="connsiteX59" fmla="*/ 6062502 w 10636762"/>
              <a:gd name="connsiteY59" fmla="*/ 4951279 h 15053109"/>
              <a:gd name="connsiteX60" fmla="*/ 5056327 w 10636762"/>
              <a:gd name="connsiteY60" fmla="*/ 6055945 h 15053109"/>
              <a:gd name="connsiteX61" fmla="*/ 5249706 w 10636762"/>
              <a:gd name="connsiteY61" fmla="*/ 6722012 h 15053109"/>
              <a:gd name="connsiteX0" fmla="*/ 5249706 w 10636762"/>
              <a:gd name="connsiteY0" fmla="*/ 6722012 h 15053109"/>
              <a:gd name="connsiteX1" fmla="*/ 4452431 w 10636762"/>
              <a:gd name="connsiteY1" fmla="*/ 7636357 h 15053109"/>
              <a:gd name="connsiteX2" fmla="*/ 4116740 w 10636762"/>
              <a:gd name="connsiteY2" fmla="*/ 8105936 h 15053109"/>
              <a:gd name="connsiteX3" fmla="*/ 3738009 w 10636762"/>
              <a:gd name="connsiteY3" fmla="*/ 8493023 h 15053109"/>
              <a:gd name="connsiteX4" fmla="*/ 3262933 w 10636762"/>
              <a:gd name="connsiteY4" fmla="*/ 9136267 h 15053109"/>
              <a:gd name="connsiteX5" fmla="*/ 1981119 w 10636762"/>
              <a:gd name="connsiteY5" fmla="*/ 8343101 h 15053109"/>
              <a:gd name="connsiteX6" fmla="*/ 1634670 w 10636762"/>
              <a:gd name="connsiteY6" fmla="*/ 8254944 h 15053109"/>
              <a:gd name="connsiteX7" fmla="*/ 695258 w 10636762"/>
              <a:gd name="connsiteY7" fmla="*/ 8383831 h 15053109"/>
              <a:gd name="connsiteX8" fmla="*/ 166151 w 10636762"/>
              <a:gd name="connsiteY8" fmla="*/ 9096754 h 15053109"/>
              <a:gd name="connsiteX9" fmla="*/ 31015 w 10636762"/>
              <a:gd name="connsiteY9" fmla="*/ 9682600 h 15053109"/>
              <a:gd name="connsiteX10" fmla="*/ 686145 w 10636762"/>
              <a:gd name="connsiteY10" fmla="*/ 10805226 h 15053109"/>
              <a:gd name="connsiteX11" fmla="*/ 859139 w 10636762"/>
              <a:gd name="connsiteY11" fmla="*/ 11592011 h 15053109"/>
              <a:gd name="connsiteX12" fmla="*/ 142190 w 10636762"/>
              <a:gd name="connsiteY12" fmla="*/ 12626597 h 15053109"/>
              <a:gd name="connsiteX13" fmla="*/ 88728 w 10636762"/>
              <a:gd name="connsiteY13" fmla="*/ 13477428 h 15053109"/>
              <a:gd name="connsiteX14" fmla="*/ 582983 w 10636762"/>
              <a:gd name="connsiteY14" fmla="*/ 14274631 h 15053109"/>
              <a:gd name="connsiteX15" fmla="*/ 942756 w 10636762"/>
              <a:gd name="connsiteY15" fmla="*/ 14945108 h 15053109"/>
              <a:gd name="connsiteX16" fmla="*/ 2141159 w 10636762"/>
              <a:gd name="connsiteY16" fmla="*/ 15047463 h 15053109"/>
              <a:gd name="connsiteX17" fmla="*/ 2112070 w 10636762"/>
              <a:gd name="connsiteY17" fmla="*/ 14898696 h 15053109"/>
              <a:gd name="connsiteX18" fmla="*/ 2981701 w 10636762"/>
              <a:gd name="connsiteY18" fmla="*/ 14838700 h 15053109"/>
              <a:gd name="connsiteX19" fmla="*/ 3220524 w 10636762"/>
              <a:gd name="connsiteY19" fmla="*/ 14561841 h 15053109"/>
              <a:gd name="connsiteX20" fmla="*/ 3673766 w 10636762"/>
              <a:gd name="connsiteY20" fmla="*/ 14390223 h 15053109"/>
              <a:gd name="connsiteX21" fmla="*/ 3524037 w 10636762"/>
              <a:gd name="connsiteY21" fmla="*/ 14125513 h 15053109"/>
              <a:gd name="connsiteX22" fmla="*/ 2480833 w 10636762"/>
              <a:gd name="connsiteY22" fmla="*/ 13747985 h 15053109"/>
              <a:gd name="connsiteX23" fmla="*/ 2274922 w 10636762"/>
              <a:gd name="connsiteY23" fmla="*/ 13097887 h 15053109"/>
              <a:gd name="connsiteX24" fmla="*/ 2600039 w 10636762"/>
              <a:gd name="connsiteY24" fmla="*/ 12581303 h 15053109"/>
              <a:gd name="connsiteX25" fmla="*/ 2606531 w 10636762"/>
              <a:gd name="connsiteY25" fmla="*/ 12265567 h 15053109"/>
              <a:gd name="connsiteX26" fmla="*/ 2172322 w 10636762"/>
              <a:gd name="connsiteY26" fmla="*/ 12077109 h 15053109"/>
              <a:gd name="connsiteX27" fmla="*/ 2087993 w 10636762"/>
              <a:gd name="connsiteY27" fmla="*/ 11691380 h 15053109"/>
              <a:gd name="connsiteX28" fmla="*/ 1939314 w 10636762"/>
              <a:gd name="connsiteY28" fmla="*/ 11176482 h 15053109"/>
              <a:gd name="connsiteX29" fmla="*/ 1602691 w 10636762"/>
              <a:gd name="connsiteY29" fmla="*/ 10685872 h 15053109"/>
              <a:gd name="connsiteX30" fmla="*/ 1675333 w 10636762"/>
              <a:gd name="connsiteY30" fmla="*/ 10337771 h 15053109"/>
              <a:gd name="connsiteX31" fmla="*/ 1327033 w 10636762"/>
              <a:gd name="connsiteY31" fmla="*/ 9937504 h 15053109"/>
              <a:gd name="connsiteX32" fmla="*/ 1703436 w 10636762"/>
              <a:gd name="connsiteY32" fmla="*/ 9573408 h 15053109"/>
              <a:gd name="connsiteX33" fmla="*/ 1822130 w 10636762"/>
              <a:gd name="connsiteY33" fmla="*/ 8991427 h 15053109"/>
              <a:gd name="connsiteX34" fmla="*/ 2183466 w 10636762"/>
              <a:gd name="connsiteY34" fmla="*/ 9134787 h 15053109"/>
              <a:gd name="connsiteX35" fmla="*/ 2154787 w 10636762"/>
              <a:gd name="connsiteY35" fmla="*/ 9415400 h 15053109"/>
              <a:gd name="connsiteX36" fmla="*/ 2074978 w 10636762"/>
              <a:gd name="connsiteY36" fmla="*/ 9886904 h 15053109"/>
              <a:gd name="connsiteX37" fmla="*/ 2124196 w 10636762"/>
              <a:gd name="connsiteY37" fmla="*/ 10327891 h 15053109"/>
              <a:gd name="connsiteX38" fmla="*/ 1974049 w 10636762"/>
              <a:gd name="connsiteY38" fmla="*/ 10708004 h 15053109"/>
              <a:gd name="connsiteX39" fmla="*/ 2281351 w 10636762"/>
              <a:gd name="connsiteY39" fmla="*/ 10955917 h 15053109"/>
              <a:gd name="connsiteX40" fmla="*/ 2535903 w 10636762"/>
              <a:gd name="connsiteY40" fmla="*/ 11879748 h 15053109"/>
              <a:gd name="connsiteX41" fmla="*/ 3004268 w 10636762"/>
              <a:gd name="connsiteY41" fmla="*/ 12005294 h 15053109"/>
              <a:gd name="connsiteX42" fmla="*/ 3293148 w 10636762"/>
              <a:gd name="connsiteY42" fmla="*/ 11794435 h 15053109"/>
              <a:gd name="connsiteX43" fmla="*/ 6968238 w 10636762"/>
              <a:gd name="connsiteY43" fmla="*/ 8629215 h 15053109"/>
              <a:gd name="connsiteX44" fmla="*/ 6914224 w 10636762"/>
              <a:gd name="connsiteY44" fmla="*/ 8276786 h 15053109"/>
              <a:gd name="connsiteX45" fmla="*/ 7371468 w 10636762"/>
              <a:gd name="connsiteY45" fmla="*/ 8200600 h 15053109"/>
              <a:gd name="connsiteX46" fmla="*/ 7847706 w 10636762"/>
              <a:gd name="connsiteY46" fmla="*/ 7781433 h 15053109"/>
              <a:gd name="connsiteX47" fmla="*/ 8181066 w 10636762"/>
              <a:gd name="connsiteY47" fmla="*/ 7524168 h 15053109"/>
              <a:gd name="connsiteX48" fmla="*/ 8914534 w 10636762"/>
              <a:gd name="connsiteY48" fmla="*/ 7581276 h 15053109"/>
              <a:gd name="connsiteX49" fmla="*/ 10419617 w 10636762"/>
              <a:gd name="connsiteY49" fmla="*/ 5980747 h 15053109"/>
              <a:gd name="connsiteX50" fmla="*/ 10636762 w 10636762"/>
              <a:gd name="connsiteY50" fmla="*/ 5927327 h 15053109"/>
              <a:gd name="connsiteX51" fmla="*/ 9843527 w 10636762"/>
              <a:gd name="connsiteY51" fmla="*/ 5692754 h 15053109"/>
              <a:gd name="connsiteX52" fmla="*/ 9249095 w 10636762"/>
              <a:gd name="connsiteY52" fmla="*/ 4900110 h 15053109"/>
              <a:gd name="connsiteX53" fmla="*/ 8852807 w 10636762"/>
              <a:gd name="connsiteY53" fmla="*/ 3756874 h 15053109"/>
              <a:gd name="connsiteX54" fmla="*/ 8487002 w 10636762"/>
              <a:gd name="connsiteY54" fmla="*/ 3238607 h 15053109"/>
              <a:gd name="connsiteX55" fmla="*/ 8602506 w 10636762"/>
              <a:gd name="connsiteY55" fmla="*/ 2632059 h 15053109"/>
              <a:gd name="connsiteX56" fmla="*/ 8896883 w 10636762"/>
              <a:gd name="connsiteY56" fmla="*/ -1 h 15053109"/>
              <a:gd name="connsiteX57" fmla="*/ 8151548 w 10636762"/>
              <a:gd name="connsiteY57" fmla="*/ 644069 h 15053109"/>
              <a:gd name="connsiteX58" fmla="*/ 7703335 w 10636762"/>
              <a:gd name="connsiteY58" fmla="*/ 1358283 h 15053109"/>
              <a:gd name="connsiteX59" fmla="*/ 7711840 w 10636762"/>
              <a:gd name="connsiteY59" fmla="*/ 3182746 h 15053109"/>
              <a:gd name="connsiteX60" fmla="*/ 6062502 w 10636762"/>
              <a:gd name="connsiteY60" fmla="*/ 4951279 h 15053109"/>
              <a:gd name="connsiteX61" fmla="*/ 5056327 w 10636762"/>
              <a:gd name="connsiteY61" fmla="*/ 6055945 h 15053109"/>
              <a:gd name="connsiteX62" fmla="*/ 5249706 w 10636762"/>
              <a:gd name="connsiteY62" fmla="*/ 6722012 h 15053109"/>
              <a:gd name="connsiteX0" fmla="*/ 5249706 w 10636762"/>
              <a:gd name="connsiteY0" fmla="*/ 6722012 h 15053109"/>
              <a:gd name="connsiteX1" fmla="*/ 4452431 w 10636762"/>
              <a:gd name="connsiteY1" fmla="*/ 7636357 h 15053109"/>
              <a:gd name="connsiteX2" fmla="*/ 4116740 w 10636762"/>
              <a:gd name="connsiteY2" fmla="*/ 8105936 h 15053109"/>
              <a:gd name="connsiteX3" fmla="*/ 3738009 w 10636762"/>
              <a:gd name="connsiteY3" fmla="*/ 8493023 h 15053109"/>
              <a:gd name="connsiteX4" fmla="*/ 3262933 w 10636762"/>
              <a:gd name="connsiteY4" fmla="*/ 9136267 h 15053109"/>
              <a:gd name="connsiteX5" fmla="*/ 1981119 w 10636762"/>
              <a:gd name="connsiteY5" fmla="*/ 8343101 h 15053109"/>
              <a:gd name="connsiteX6" fmla="*/ 1634670 w 10636762"/>
              <a:gd name="connsiteY6" fmla="*/ 8254944 h 15053109"/>
              <a:gd name="connsiteX7" fmla="*/ 695258 w 10636762"/>
              <a:gd name="connsiteY7" fmla="*/ 8383831 h 15053109"/>
              <a:gd name="connsiteX8" fmla="*/ 166151 w 10636762"/>
              <a:gd name="connsiteY8" fmla="*/ 9096754 h 15053109"/>
              <a:gd name="connsiteX9" fmla="*/ 31015 w 10636762"/>
              <a:gd name="connsiteY9" fmla="*/ 9682600 h 15053109"/>
              <a:gd name="connsiteX10" fmla="*/ 686145 w 10636762"/>
              <a:gd name="connsiteY10" fmla="*/ 10805226 h 15053109"/>
              <a:gd name="connsiteX11" fmla="*/ 859139 w 10636762"/>
              <a:gd name="connsiteY11" fmla="*/ 11592011 h 15053109"/>
              <a:gd name="connsiteX12" fmla="*/ 142190 w 10636762"/>
              <a:gd name="connsiteY12" fmla="*/ 12626597 h 15053109"/>
              <a:gd name="connsiteX13" fmla="*/ 88728 w 10636762"/>
              <a:gd name="connsiteY13" fmla="*/ 13477428 h 15053109"/>
              <a:gd name="connsiteX14" fmla="*/ 582983 w 10636762"/>
              <a:gd name="connsiteY14" fmla="*/ 14274631 h 15053109"/>
              <a:gd name="connsiteX15" fmla="*/ 942756 w 10636762"/>
              <a:gd name="connsiteY15" fmla="*/ 14945108 h 15053109"/>
              <a:gd name="connsiteX16" fmla="*/ 2141159 w 10636762"/>
              <a:gd name="connsiteY16" fmla="*/ 15047463 h 15053109"/>
              <a:gd name="connsiteX17" fmla="*/ 2112070 w 10636762"/>
              <a:gd name="connsiteY17" fmla="*/ 14898696 h 15053109"/>
              <a:gd name="connsiteX18" fmla="*/ 2981701 w 10636762"/>
              <a:gd name="connsiteY18" fmla="*/ 14838700 h 15053109"/>
              <a:gd name="connsiteX19" fmla="*/ 3220524 w 10636762"/>
              <a:gd name="connsiteY19" fmla="*/ 14561841 h 15053109"/>
              <a:gd name="connsiteX20" fmla="*/ 3673766 w 10636762"/>
              <a:gd name="connsiteY20" fmla="*/ 14390223 h 15053109"/>
              <a:gd name="connsiteX21" fmla="*/ 3524037 w 10636762"/>
              <a:gd name="connsiteY21" fmla="*/ 14125513 h 15053109"/>
              <a:gd name="connsiteX22" fmla="*/ 2480833 w 10636762"/>
              <a:gd name="connsiteY22" fmla="*/ 13747985 h 15053109"/>
              <a:gd name="connsiteX23" fmla="*/ 2274922 w 10636762"/>
              <a:gd name="connsiteY23" fmla="*/ 13097887 h 15053109"/>
              <a:gd name="connsiteX24" fmla="*/ 2600039 w 10636762"/>
              <a:gd name="connsiteY24" fmla="*/ 12581303 h 15053109"/>
              <a:gd name="connsiteX25" fmla="*/ 2606531 w 10636762"/>
              <a:gd name="connsiteY25" fmla="*/ 12265567 h 15053109"/>
              <a:gd name="connsiteX26" fmla="*/ 2172322 w 10636762"/>
              <a:gd name="connsiteY26" fmla="*/ 12077109 h 15053109"/>
              <a:gd name="connsiteX27" fmla="*/ 2087993 w 10636762"/>
              <a:gd name="connsiteY27" fmla="*/ 11691380 h 15053109"/>
              <a:gd name="connsiteX28" fmla="*/ 1939314 w 10636762"/>
              <a:gd name="connsiteY28" fmla="*/ 11176482 h 15053109"/>
              <a:gd name="connsiteX29" fmla="*/ 1602691 w 10636762"/>
              <a:gd name="connsiteY29" fmla="*/ 10685872 h 15053109"/>
              <a:gd name="connsiteX30" fmla="*/ 1675333 w 10636762"/>
              <a:gd name="connsiteY30" fmla="*/ 10337771 h 15053109"/>
              <a:gd name="connsiteX31" fmla="*/ 1327033 w 10636762"/>
              <a:gd name="connsiteY31" fmla="*/ 9937504 h 15053109"/>
              <a:gd name="connsiteX32" fmla="*/ 1703436 w 10636762"/>
              <a:gd name="connsiteY32" fmla="*/ 9573408 h 15053109"/>
              <a:gd name="connsiteX33" fmla="*/ 1822130 w 10636762"/>
              <a:gd name="connsiteY33" fmla="*/ 8991427 h 15053109"/>
              <a:gd name="connsiteX34" fmla="*/ 2183466 w 10636762"/>
              <a:gd name="connsiteY34" fmla="*/ 9134787 h 15053109"/>
              <a:gd name="connsiteX35" fmla="*/ 2154787 w 10636762"/>
              <a:gd name="connsiteY35" fmla="*/ 9415400 h 15053109"/>
              <a:gd name="connsiteX36" fmla="*/ 2074978 w 10636762"/>
              <a:gd name="connsiteY36" fmla="*/ 9886904 h 15053109"/>
              <a:gd name="connsiteX37" fmla="*/ 2124196 w 10636762"/>
              <a:gd name="connsiteY37" fmla="*/ 10327891 h 15053109"/>
              <a:gd name="connsiteX38" fmla="*/ 1974049 w 10636762"/>
              <a:gd name="connsiteY38" fmla="*/ 10708004 h 15053109"/>
              <a:gd name="connsiteX39" fmla="*/ 2281351 w 10636762"/>
              <a:gd name="connsiteY39" fmla="*/ 10955917 h 15053109"/>
              <a:gd name="connsiteX40" fmla="*/ 2535903 w 10636762"/>
              <a:gd name="connsiteY40" fmla="*/ 11879748 h 15053109"/>
              <a:gd name="connsiteX41" fmla="*/ 3004268 w 10636762"/>
              <a:gd name="connsiteY41" fmla="*/ 12005294 h 15053109"/>
              <a:gd name="connsiteX42" fmla="*/ 3087267 w 10636762"/>
              <a:gd name="connsiteY42" fmla="*/ 12250743 h 15053109"/>
              <a:gd name="connsiteX43" fmla="*/ 6968238 w 10636762"/>
              <a:gd name="connsiteY43" fmla="*/ 8629215 h 15053109"/>
              <a:gd name="connsiteX44" fmla="*/ 6914224 w 10636762"/>
              <a:gd name="connsiteY44" fmla="*/ 8276786 h 15053109"/>
              <a:gd name="connsiteX45" fmla="*/ 7371468 w 10636762"/>
              <a:gd name="connsiteY45" fmla="*/ 8200600 h 15053109"/>
              <a:gd name="connsiteX46" fmla="*/ 7847706 w 10636762"/>
              <a:gd name="connsiteY46" fmla="*/ 7781433 h 15053109"/>
              <a:gd name="connsiteX47" fmla="*/ 8181066 w 10636762"/>
              <a:gd name="connsiteY47" fmla="*/ 7524168 h 15053109"/>
              <a:gd name="connsiteX48" fmla="*/ 8914534 w 10636762"/>
              <a:gd name="connsiteY48" fmla="*/ 7581276 h 15053109"/>
              <a:gd name="connsiteX49" fmla="*/ 10419617 w 10636762"/>
              <a:gd name="connsiteY49" fmla="*/ 5980747 h 15053109"/>
              <a:gd name="connsiteX50" fmla="*/ 10636762 w 10636762"/>
              <a:gd name="connsiteY50" fmla="*/ 5927327 h 15053109"/>
              <a:gd name="connsiteX51" fmla="*/ 9843527 w 10636762"/>
              <a:gd name="connsiteY51" fmla="*/ 5692754 h 15053109"/>
              <a:gd name="connsiteX52" fmla="*/ 9249095 w 10636762"/>
              <a:gd name="connsiteY52" fmla="*/ 4900110 h 15053109"/>
              <a:gd name="connsiteX53" fmla="*/ 8852807 w 10636762"/>
              <a:gd name="connsiteY53" fmla="*/ 3756874 h 15053109"/>
              <a:gd name="connsiteX54" fmla="*/ 8487002 w 10636762"/>
              <a:gd name="connsiteY54" fmla="*/ 3238607 h 15053109"/>
              <a:gd name="connsiteX55" fmla="*/ 8602506 w 10636762"/>
              <a:gd name="connsiteY55" fmla="*/ 2632059 h 15053109"/>
              <a:gd name="connsiteX56" fmla="*/ 8896883 w 10636762"/>
              <a:gd name="connsiteY56" fmla="*/ -1 h 15053109"/>
              <a:gd name="connsiteX57" fmla="*/ 8151548 w 10636762"/>
              <a:gd name="connsiteY57" fmla="*/ 644069 h 15053109"/>
              <a:gd name="connsiteX58" fmla="*/ 7703335 w 10636762"/>
              <a:gd name="connsiteY58" fmla="*/ 1358283 h 15053109"/>
              <a:gd name="connsiteX59" fmla="*/ 7711840 w 10636762"/>
              <a:gd name="connsiteY59" fmla="*/ 3182746 h 15053109"/>
              <a:gd name="connsiteX60" fmla="*/ 6062502 w 10636762"/>
              <a:gd name="connsiteY60" fmla="*/ 4951279 h 15053109"/>
              <a:gd name="connsiteX61" fmla="*/ 5056327 w 10636762"/>
              <a:gd name="connsiteY61" fmla="*/ 6055945 h 15053109"/>
              <a:gd name="connsiteX62" fmla="*/ 5249706 w 10636762"/>
              <a:gd name="connsiteY62" fmla="*/ 6722012 h 15053109"/>
              <a:gd name="connsiteX0" fmla="*/ 5249706 w 10636762"/>
              <a:gd name="connsiteY0" fmla="*/ 6722012 h 15053109"/>
              <a:gd name="connsiteX1" fmla="*/ 4452431 w 10636762"/>
              <a:gd name="connsiteY1" fmla="*/ 7636357 h 15053109"/>
              <a:gd name="connsiteX2" fmla="*/ 4116740 w 10636762"/>
              <a:gd name="connsiteY2" fmla="*/ 8105936 h 15053109"/>
              <a:gd name="connsiteX3" fmla="*/ 3738009 w 10636762"/>
              <a:gd name="connsiteY3" fmla="*/ 8493023 h 15053109"/>
              <a:gd name="connsiteX4" fmla="*/ 3262933 w 10636762"/>
              <a:gd name="connsiteY4" fmla="*/ 9136267 h 15053109"/>
              <a:gd name="connsiteX5" fmla="*/ 1981119 w 10636762"/>
              <a:gd name="connsiteY5" fmla="*/ 8343101 h 15053109"/>
              <a:gd name="connsiteX6" fmla="*/ 1634670 w 10636762"/>
              <a:gd name="connsiteY6" fmla="*/ 8254944 h 15053109"/>
              <a:gd name="connsiteX7" fmla="*/ 695258 w 10636762"/>
              <a:gd name="connsiteY7" fmla="*/ 8383831 h 15053109"/>
              <a:gd name="connsiteX8" fmla="*/ 166151 w 10636762"/>
              <a:gd name="connsiteY8" fmla="*/ 9096754 h 15053109"/>
              <a:gd name="connsiteX9" fmla="*/ 31015 w 10636762"/>
              <a:gd name="connsiteY9" fmla="*/ 9682600 h 15053109"/>
              <a:gd name="connsiteX10" fmla="*/ 686145 w 10636762"/>
              <a:gd name="connsiteY10" fmla="*/ 10805226 h 15053109"/>
              <a:gd name="connsiteX11" fmla="*/ 859139 w 10636762"/>
              <a:gd name="connsiteY11" fmla="*/ 11592011 h 15053109"/>
              <a:gd name="connsiteX12" fmla="*/ 142190 w 10636762"/>
              <a:gd name="connsiteY12" fmla="*/ 12626597 h 15053109"/>
              <a:gd name="connsiteX13" fmla="*/ 88728 w 10636762"/>
              <a:gd name="connsiteY13" fmla="*/ 13477428 h 15053109"/>
              <a:gd name="connsiteX14" fmla="*/ 582983 w 10636762"/>
              <a:gd name="connsiteY14" fmla="*/ 14274631 h 15053109"/>
              <a:gd name="connsiteX15" fmla="*/ 942756 w 10636762"/>
              <a:gd name="connsiteY15" fmla="*/ 14945108 h 15053109"/>
              <a:gd name="connsiteX16" fmla="*/ 2141159 w 10636762"/>
              <a:gd name="connsiteY16" fmla="*/ 15047463 h 15053109"/>
              <a:gd name="connsiteX17" fmla="*/ 2112070 w 10636762"/>
              <a:gd name="connsiteY17" fmla="*/ 14898696 h 15053109"/>
              <a:gd name="connsiteX18" fmla="*/ 2981701 w 10636762"/>
              <a:gd name="connsiteY18" fmla="*/ 14838700 h 15053109"/>
              <a:gd name="connsiteX19" fmla="*/ 3220524 w 10636762"/>
              <a:gd name="connsiteY19" fmla="*/ 14561841 h 15053109"/>
              <a:gd name="connsiteX20" fmla="*/ 3673766 w 10636762"/>
              <a:gd name="connsiteY20" fmla="*/ 14390223 h 15053109"/>
              <a:gd name="connsiteX21" fmla="*/ 3524037 w 10636762"/>
              <a:gd name="connsiteY21" fmla="*/ 14125513 h 15053109"/>
              <a:gd name="connsiteX22" fmla="*/ 2480833 w 10636762"/>
              <a:gd name="connsiteY22" fmla="*/ 13747985 h 15053109"/>
              <a:gd name="connsiteX23" fmla="*/ 2274922 w 10636762"/>
              <a:gd name="connsiteY23" fmla="*/ 13097887 h 15053109"/>
              <a:gd name="connsiteX24" fmla="*/ 2600039 w 10636762"/>
              <a:gd name="connsiteY24" fmla="*/ 12581303 h 15053109"/>
              <a:gd name="connsiteX25" fmla="*/ 2606531 w 10636762"/>
              <a:gd name="connsiteY25" fmla="*/ 12265567 h 15053109"/>
              <a:gd name="connsiteX26" fmla="*/ 2172322 w 10636762"/>
              <a:gd name="connsiteY26" fmla="*/ 12077109 h 15053109"/>
              <a:gd name="connsiteX27" fmla="*/ 2087993 w 10636762"/>
              <a:gd name="connsiteY27" fmla="*/ 11691380 h 15053109"/>
              <a:gd name="connsiteX28" fmla="*/ 1939314 w 10636762"/>
              <a:gd name="connsiteY28" fmla="*/ 11176482 h 15053109"/>
              <a:gd name="connsiteX29" fmla="*/ 1602691 w 10636762"/>
              <a:gd name="connsiteY29" fmla="*/ 10685872 h 15053109"/>
              <a:gd name="connsiteX30" fmla="*/ 1675333 w 10636762"/>
              <a:gd name="connsiteY30" fmla="*/ 10337771 h 15053109"/>
              <a:gd name="connsiteX31" fmla="*/ 1327033 w 10636762"/>
              <a:gd name="connsiteY31" fmla="*/ 9937504 h 15053109"/>
              <a:gd name="connsiteX32" fmla="*/ 1703436 w 10636762"/>
              <a:gd name="connsiteY32" fmla="*/ 9573408 h 15053109"/>
              <a:gd name="connsiteX33" fmla="*/ 1822130 w 10636762"/>
              <a:gd name="connsiteY33" fmla="*/ 8991427 h 15053109"/>
              <a:gd name="connsiteX34" fmla="*/ 2183466 w 10636762"/>
              <a:gd name="connsiteY34" fmla="*/ 9134787 h 15053109"/>
              <a:gd name="connsiteX35" fmla="*/ 2154787 w 10636762"/>
              <a:gd name="connsiteY35" fmla="*/ 9415400 h 15053109"/>
              <a:gd name="connsiteX36" fmla="*/ 2074978 w 10636762"/>
              <a:gd name="connsiteY36" fmla="*/ 9886904 h 15053109"/>
              <a:gd name="connsiteX37" fmla="*/ 2124196 w 10636762"/>
              <a:gd name="connsiteY37" fmla="*/ 10327891 h 15053109"/>
              <a:gd name="connsiteX38" fmla="*/ 1974049 w 10636762"/>
              <a:gd name="connsiteY38" fmla="*/ 10708004 h 15053109"/>
              <a:gd name="connsiteX39" fmla="*/ 2281351 w 10636762"/>
              <a:gd name="connsiteY39" fmla="*/ 10955917 h 15053109"/>
              <a:gd name="connsiteX40" fmla="*/ 2535903 w 10636762"/>
              <a:gd name="connsiteY40" fmla="*/ 11879748 h 15053109"/>
              <a:gd name="connsiteX41" fmla="*/ 3004268 w 10636762"/>
              <a:gd name="connsiteY41" fmla="*/ 12005294 h 15053109"/>
              <a:gd name="connsiteX42" fmla="*/ 3087267 w 10636762"/>
              <a:gd name="connsiteY42" fmla="*/ 12250743 h 15053109"/>
              <a:gd name="connsiteX43" fmla="*/ 3322403 w 10636762"/>
              <a:gd name="connsiteY43" fmla="*/ 11997577 h 15053109"/>
              <a:gd name="connsiteX44" fmla="*/ 6968238 w 10636762"/>
              <a:gd name="connsiteY44" fmla="*/ 8629215 h 15053109"/>
              <a:gd name="connsiteX45" fmla="*/ 6914224 w 10636762"/>
              <a:gd name="connsiteY45" fmla="*/ 8276786 h 15053109"/>
              <a:gd name="connsiteX46" fmla="*/ 7371468 w 10636762"/>
              <a:gd name="connsiteY46" fmla="*/ 8200600 h 15053109"/>
              <a:gd name="connsiteX47" fmla="*/ 7847706 w 10636762"/>
              <a:gd name="connsiteY47" fmla="*/ 7781433 h 15053109"/>
              <a:gd name="connsiteX48" fmla="*/ 8181066 w 10636762"/>
              <a:gd name="connsiteY48" fmla="*/ 7524168 h 15053109"/>
              <a:gd name="connsiteX49" fmla="*/ 8914534 w 10636762"/>
              <a:gd name="connsiteY49" fmla="*/ 7581276 h 15053109"/>
              <a:gd name="connsiteX50" fmla="*/ 10419617 w 10636762"/>
              <a:gd name="connsiteY50" fmla="*/ 5980747 h 15053109"/>
              <a:gd name="connsiteX51" fmla="*/ 10636762 w 10636762"/>
              <a:gd name="connsiteY51" fmla="*/ 5927327 h 15053109"/>
              <a:gd name="connsiteX52" fmla="*/ 9843527 w 10636762"/>
              <a:gd name="connsiteY52" fmla="*/ 5692754 h 15053109"/>
              <a:gd name="connsiteX53" fmla="*/ 9249095 w 10636762"/>
              <a:gd name="connsiteY53" fmla="*/ 4900110 h 15053109"/>
              <a:gd name="connsiteX54" fmla="*/ 8852807 w 10636762"/>
              <a:gd name="connsiteY54" fmla="*/ 3756874 h 15053109"/>
              <a:gd name="connsiteX55" fmla="*/ 8487002 w 10636762"/>
              <a:gd name="connsiteY55" fmla="*/ 3238607 h 15053109"/>
              <a:gd name="connsiteX56" fmla="*/ 8602506 w 10636762"/>
              <a:gd name="connsiteY56" fmla="*/ 2632059 h 15053109"/>
              <a:gd name="connsiteX57" fmla="*/ 8896883 w 10636762"/>
              <a:gd name="connsiteY57" fmla="*/ -1 h 15053109"/>
              <a:gd name="connsiteX58" fmla="*/ 8151548 w 10636762"/>
              <a:gd name="connsiteY58" fmla="*/ 644069 h 15053109"/>
              <a:gd name="connsiteX59" fmla="*/ 7703335 w 10636762"/>
              <a:gd name="connsiteY59" fmla="*/ 1358283 h 15053109"/>
              <a:gd name="connsiteX60" fmla="*/ 7711840 w 10636762"/>
              <a:gd name="connsiteY60" fmla="*/ 3182746 h 15053109"/>
              <a:gd name="connsiteX61" fmla="*/ 6062502 w 10636762"/>
              <a:gd name="connsiteY61" fmla="*/ 4951279 h 15053109"/>
              <a:gd name="connsiteX62" fmla="*/ 5056327 w 10636762"/>
              <a:gd name="connsiteY62" fmla="*/ 6055945 h 15053109"/>
              <a:gd name="connsiteX63" fmla="*/ 5249706 w 10636762"/>
              <a:gd name="connsiteY63" fmla="*/ 6722012 h 15053109"/>
              <a:gd name="connsiteX0" fmla="*/ 5249706 w 10636762"/>
              <a:gd name="connsiteY0" fmla="*/ 6722012 h 15053109"/>
              <a:gd name="connsiteX1" fmla="*/ 4452431 w 10636762"/>
              <a:gd name="connsiteY1" fmla="*/ 7636357 h 15053109"/>
              <a:gd name="connsiteX2" fmla="*/ 4116740 w 10636762"/>
              <a:gd name="connsiteY2" fmla="*/ 8105936 h 15053109"/>
              <a:gd name="connsiteX3" fmla="*/ 3738009 w 10636762"/>
              <a:gd name="connsiteY3" fmla="*/ 8493023 h 15053109"/>
              <a:gd name="connsiteX4" fmla="*/ 3262933 w 10636762"/>
              <a:gd name="connsiteY4" fmla="*/ 9136267 h 15053109"/>
              <a:gd name="connsiteX5" fmla="*/ 1981119 w 10636762"/>
              <a:gd name="connsiteY5" fmla="*/ 8343101 h 15053109"/>
              <a:gd name="connsiteX6" fmla="*/ 1634670 w 10636762"/>
              <a:gd name="connsiteY6" fmla="*/ 8254944 h 15053109"/>
              <a:gd name="connsiteX7" fmla="*/ 695258 w 10636762"/>
              <a:gd name="connsiteY7" fmla="*/ 8383831 h 15053109"/>
              <a:gd name="connsiteX8" fmla="*/ 166151 w 10636762"/>
              <a:gd name="connsiteY8" fmla="*/ 9096754 h 15053109"/>
              <a:gd name="connsiteX9" fmla="*/ 31015 w 10636762"/>
              <a:gd name="connsiteY9" fmla="*/ 9682600 h 15053109"/>
              <a:gd name="connsiteX10" fmla="*/ 686145 w 10636762"/>
              <a:gd name="connsiteY10" fmla="*/ 10805226 h 15053109"/>
              <a:gd name="connsiteX11" fmla="*/ 859139 w 10636762"/>
              <a:gd name="connsiteY11" fmla="*/ 11592011 h 15053109"/>
              <a:gd name="connsiteX12" fmla="*/ 142190 w 10636762"/>
              <a:gd name="connsiteY12" fmla="*/ 12626597 h 15053109"/>
              <a:gd name="connsiteX13" fmla="*/ 88728 w 10636762"/>
              <a:gd name="connsiteY13" fmla="*/ 13477428 h 15053109"/>
              <a:gd name="connsiteX14" fmla="*/ 582983 w 10636762"/>
              <a:gd name="connsiteY14" fmla="*/ 14274631 h 15053109"/>
              <a:gd name="connsiteX15" fmla="*/ 942756 w 10636762"/>
              <a:gd name="connsiteY15" fmla="*/ 14945108 h 15053109"/>
              <a:gd name="connsiteX16" fmla="*/ 2141159 w 10636762"/>
              <a:gd name="connsiteY16" fmla="*/ 15047463 h 15053109"/>
              <a:gd name="connsiteX17" fmla="*/ 2112070 w 10636762"/>
              <a:gd name="connsiteY17" fmla="*/ 14898696 h 15053109"/>
              <a:gd name="connsiteX18" fmla="*/ 2981701 w 10636762"/>
              <a:gd name="connsiteY18" fmla="*/ 14838700 h 15053109"/>
              <a:gd name="connsiteX19" fmla="*/ 3220524 w 10636762"/>
              <a:gd name="connsiteY19" fmla="*/ 14561841 h 15053109"/>
              <a:gd name="connsiteX20" fmla="*/ 3673766 w 10636762"/>
              <a:gd name="connsiteY20" fmla="*/ 14390223 h 15053109"/>
              <a:gd name="connsiteX21" fmla="*/ 3524037 w 10636762"/>
              <a:gd name="connsiteY21" fmla="*/ 14125513 h 15053109"/>
              <a:gd name="connsiteX22" fmla="*/ 2480833 w 10636762"/>
              <a:gd name="connsiteY22" fmla="*/ 13747985 h 15053109"/>
              <a:gd name="connsiteX23" fmla="*/ 2274922 w 10636762"/>
              <a:gd name="connsiteY23" fmla="*/ 13097887 h 15053109"/>
              <a:gd name="connsiteX24" fmla="*/ 2600039 w 10636762"/>
              <a:gd name="connsiteY24" fmla="*/ 12581303 h 15053109"/>
              <a:gd name="connsiteX25" fmla="*/ 2606531 w 10636762"/>
              <a:gd name="connsiteY25" fmla="*/ 12265567 h 15053109"/>
              <a:gd name="connsiteX26" fmla="*/ 2172322 w 10636762"/>
              <a:gd name="connsiteY26" fmla="*/ 12077109 h 15053109"/>
              <a:gd name="connsiteX27" fmla="*/ 2087993 w 10636762"/>
              <a:gd name="connsiteY27" fmla="*/ 11691380 h 15053109"/>
              <a:gd name="connsiteX28" fmla="*/ 1939314 w 10636762"/>
              <a:gd name="connsiteY28" fmla="*/ 11176482 h 15053109"/>
              <a:gd name="connsiteX29" fmla="*/ 1602691 w 10636762"/>
              <a:gd name="connsiteY29" fmla="*/ 10685872 h 15053109"/>
              <a:gd name="connsiteX30" fmla="*/ 1675333 w 10636762"/>
              <a:gd name="connsiteY30" fmla="*/ 10337771 h 15053109"/>
              <a:gd name="connsiteX31" fmla="*/ 1327033 w 10636762"/>
              <a:gd name="connsiteY31" fmla="*/ 9937504 h 15053109"/>
              <a:gd name="connsiteX32" fmla="*/ 1703436 w 10636762"/>
              <a:gd name="connsiteY32" fmla="*/ 9573408 h 15053109"/>
              <a:gd name="connsiteX33" fmla="*/ 1822130 w 10636762"/>
              <a:gd name="connsiteY33" fmla="*/ 8991427 h 15053109"/>
              <a:gd name="connsiteX34" fmla="*/ 2183466 w 10636762"/>
              <a:gd name="connsiteY34" fmla="*/ 9134787 h 15053109"/>
              <a:gd name="connsiteX35" fmla="*/ 2154787 w 10636762"/>
              <a:gd name="connsiteY35" fmla="*/ 9415400 h 15053109"/>
              <a:gd name="connsiteX36" fmla="*/ 2074978 w 10636762"/>
              <a:gd name="connsiteY36" fmla="*/ 9886904 h 15053109"/>
              <a:gd name="connsiteX37" fmla="*/ 2124196 w 10636762"/>
              <a:gd name="connsiteY37" fmla="*/ 10327891 h 15053109"/>
              <a:gd name="connsiteX38" fmla="*/ 1974049 w 10636762"/>
              <a:gd name="connsiteY38" fmla="*/ 10708004 h 15053109"/>
              <a:gd name="connsiteX39" fmla="*/ 2281351 w 10636762"/>
              <a:gd name="connsiteY39" fmla="*/ 10955917 h 15053109"/>
              <a:gd name="connsiteX40" fmla="*/ 2535903 w 10636762"/>
              <a:gd name="connsiteY40" fmla="*/ 11879748 h 15053109"/>
              <a:gd name="connsiteX41" fmla="*/ 3004268 w 10636762"/>
              <a:gd name="connsiteY41" fmla="*/ 12005294 h 15053109"/>
              <a:gd name="connsiteX42" fmla="*/ 3087267 w 10636762"/>
              <a:gd name="connsiteY42" fmla="*/ 12250743 h 15053109"/>
              <a:gd name="connsiteX43" fmla="*/ 2991020 w 10636762"/>
              <a:gd name="connsiteY43" fmla="*/ 12922441 h 15053109"/>
              <a:gd name="connsiteX44" fmla="*/ 6968238 w 10636762"/>
              <a:gd name="connsiteY44" fmla="*/ 8629215 h 15053109"/>
              <a:gd name="connsiteX45" fmla="*/ 6914224 w 10636762"/>
              <a:gd name="connsiteY45" fmla="*/ 8276786 h 15053109"/>
              <a:gd name="connsiteX46" fmla="*/ 7371468 w 10636762"/>
              <a:gd name="connsiteY46" fmla="*/ 8200600 h 15053109"/>
              <a:gd name="connsiteX47" fmla="*/ 7847706 w 10636762"/>
              <a:gd name="connsiteY47" fmla="*/ 7781433 h 15053109"/>
              <a:gd name="connsiteX48" fmla="*/ 8181066 w 10636762"/>
              <a:gd name="connsiteY48" fmla="*/ 7524168 h 15053109"/>
              <a:gd name="connsiteX49" fmla="*/ 8914534 w 10636762"/>
              <a:gd name="connsiteY49" fmla="*/ 7581276 h 15053109"/>
              <a:gd name="connsiteX50" fmla="*/ 10419617 w 10636762"/>
              <a:gd name="connsiteY50" fmla="*/ 5980747 h 15053109"/>
              <a:gd name="connsiteX51" fmla="*/ 10636762 w 10636762"/>
              <a:gd name="connsiteY51" fmla="*/ 5927327 h 15053109"/>
              <a:gd name="connsiteX52" fmla="*/ 9843527 w 10636762"/>
              <a:gd name="connsiteY52" fmla="*/ 5692754 h 15053109"/>
              <a:gd name="connsiteX53" fmla="*/ 9249095 w 10636762"/>
              <a:gd name="connsiteY53" fmla="*/ 4900110 h 15053109"/>
              <a:gd name="connsiteX54" fmla="*/ 8852807 w 10636762"/>
              <a:gd name="connsiteY54" fmla="*/ 3756874 h 15053109"/>
              <a:gd name="connsiteX55" fmla="*/ 8487002 w 10636762"/>
              <a:gd name="connsiteY55" fmla="*/ 3238607 h 15053109"/>
              <a:gd name="connsiteX56" fmla="*/ 8602506 w 10636762"/>
              <a:gd name="connsiteY56" fmla="*/ 2632059 h 15053109"/>
              <a:gd name="connsiteX57" fmla="*/ 8896883 w 10636762"/>
              <a:gd name="connsiteY57" fmla="*/ -1 h 15053109"/>
              <a:gd name="connsiteX58" fmla="*/ 8151548 w 10636762"/>
              <a:gd name="connsiteY58" fmla="*/ 644069 h 15053109"/>
              <a:gd name="connsiteX59" fmla="*/ 7703335 w 10636762"/>
              <a:gd name="connsiteY59" fmla="*/ 1358283 h 15053109"/>
              <a:gd name="connsiteX60" fmla="*/ 7711840 w 10636762"/>
              <a:gd name="connsiteY60" fmla="*/ 3182746 h 15053109"/>
              <a:gd name="connsiteX61" fmla="*/ 6062502 w 10636762"/>
              <a:gd name="connsiteY61" fmla="*/ 4951279 h 15053109"/>
              <a:gd name="connsiteX62" fmla="*/ 5056327 w 10636762"/>
              <a:gd name="connsiteY62" fmla="*/ 6055945 h 15053109"/>
              <a:gd name="connsiteX63" fmla="*/ 5249706 w 10636762"/>
              <a:gd name="connsiteY63" fmla="*/ 6722012 h 15053109"/>
              <a:gd name="connsiteX0" fmla="*/ 5249706 w 10636762"/>
              <a:gd name="connsiteY0" fmla="*/ 6722012 h 15053109"/>
              <a:gd name="connsiteX1" fmla="*/ 4452431 w 10636762"/>
              <a:gd name="connsiteY1" fmla="*/ 7636357 h 15053109"/>
              <a:gd name="connsiteX2" fmla="*/ 4116740 w 10636762"/>
              <a:gd name="connsiteY2" fmla="*/ 8105936 h 15053109"/>
              <a:gd name="connsiteX3" fmla="*/ 3738009 w 10636762"/>
              <a:gd name="connsiteY3" fmla="*/ 8493023 h 15053109"/>
              <a:gd name="connsiteX4" fmla="*/ 3262933 w 10636762"/>
              <a:gd name="connsiteY4" fmla="*/ 9136267 h 15053109"/>
              <a:gd name="connsiteX5" fmla="*/ 1981119 w 10636762"/>
              <a:gd name="connsiteY5" fmla="*/ 8343101 h 15053109"/>
              <a:gd name="connsiteX6" fmla="*/ 1634670 w 10636762"/>
              <a:gd name="connsiteY6" fmla="*/ 8254944 h 15053109"/>
              <a:gd name="connsiteX7" fmla="*/ 695258 w 10636762"/>
              <a:gd name="connsiteY7" fmla="*/ 8383831 h 15053109"/>
              <a:gd name="connsiteX8" fmla="*/ 166151 w 10636762"/>
              <a:gd name="connsiteY8" fmla="*/ 9096754 h 15053109"/>
              <a:gd name="connsiteX9" fmla="*/ 31015 w 10636762"/>
              <a:gd name="connsiteY9" fmla="*/ 9682600 h 15053109"/>
              <a:gd name="connsiteX10" fmla="*/ 686145 w 10636762"/>
              <a:gd name="connsiteY10" fmla="*/ 10805226 h 15053109"/>
              <a:gd name="connsiteX11" fmla="*/ 859139 w 10636762"/>
              <a:gd name="connsiteY11" fmla="*/ 11592011 h 15053109"/>
              <a:gd name="connsiteX12" fmla="*/ 142190 w 10636762"/>
              <a:gd name="connsiteY12" fmla="*/ 12626597 h 15053109"/>
              <a:gd name="connsiteX13" fmla="*/ 88728 w 10636762"/>
              <a:gd name="connsiteY13" fmla="*/ 13477428 h 15053109"/>
              <a:gd name="connsiteX14" fmla="*/ 582983 w 10636762"/>
              <a:gd name="connsiteY14" fmla="*/ 14274631 h 15053109"/>
              <a:gd name="connsiteX15" fmla="*/ 942756 w 10636762"/>
              <a:gd name="connsiteY15" fmla="*/ 14945108 h 15053109"/>
              <a:gd name="connsiteX16" fmla="*/ 2141159 w 10636762"/>
              <a:gd name="connsiteY16" fmla="*/ 15047463 h 15053109"/>
              <a:gd name="connsiteX17" fmla="*/ 2112070 w 10636762"/>
              <a:gd name="connsiteY17" fmla="*/ 14898696 h 15053109"/>
              <a:gd name="connsiteX18" fmla="*/ 2981701 w 10636762"/>
              <a:gd name="connsiteY18" fmla="*/ 14838700 h 15053109"/>
              <a:gd name="connsiteX19" fmla="*/ 3220524 w 10636762"/>
              <a:gd name="connsiteY19" fmla="*/ 14561841 h 15053109"/>
              <a:gd name="connsiteX20" fmla="*/ 3673766 w 10636762"/>
              <a:gd name="connsiteY20" fmla="*/ 14390223 h 15053109"/>
              <a:gd name="connsiteX21" fmla="*/ 3524037 w 10636762"/>
              <a:gd name="connsiteY21" fmla="*/ 14125513 h 15053109"/>
              <a:gd name="connsiteX22" fmla="*/ 2480833 w 10636762"/>
              <a:gd name="connsiteY22" fmla="*/ 13747985 h 15053109"/>
              <a:gd name="connsiteX23" fmla="*/ 2274922 w 10636762"/>
              <a:gd name="connsiteY23" fmla="*/ 13097887 h 15053109"/>
              <a:gd name="connsiteX24" fmla="*/ 2600039 w 10636762"/>
              <a:gd name="connsiteY24" fmla="*/ 12581303 h 15053109"/>
              <a:gd name="connsiteX25" fmla="*/ 2606531 w 10636762"/>
              <a:gd name="connsiteY25" fmla="*/ 12265567 h 15053109"/>
              <a:gd name="connsiteX26" fmla="*/ 2172322 w 10636762"/>
              <a:gd name="connsiteY26" fmla="*/ 12077109 h 15053109"/>
              <a:gd name="connsiteX27" fmla="*/ 2087993 w 10636762"/>
              <a:gd name="connsiteY27" fmla="*/ 11691380 h 15053109"/>
              <a:gd name="connsiteX28" fmla="*/ 1939314 w 10636762"/>
              <a:gd name="connsiteY28" fmla="*/ 11176482 h 15053109"/>
              <a:gd name="connsiteX29" fmla="*/ 1602691 w 10636762"/>
              <a:gd name="connsiteY29" fmla="*/ 10685872 h 15053109"/>
              <a:gd name="connsiteX30" fmla="*/ 1675333 w 10636762"/>
              <a:gd name="connsiteY30" fmla="*/ 10337771 h 15053109"/>
              <a:gd name="connsiteX31" fmla="*/ 1327033 w 10636762"/>
              <a:gd name="connsiteY31" fmla="*/ 9937504 h 15053109"/>
              <a:gd name="connsiteX32" fmla="*/ 1703436 w 10636762"/>
              <a:gd name="connsiteY32" fmla="*/ 9573408 h 15053109"/>
              <a:gd name="connsiteX33" fmla="*/ 1822130 w 10636762"/>
              <a:gd name="connsiteY33" fmla="*/ 8991427 h 15053109"/>
              <a:gd name="connsiteX34" fmla="*/ 2183466 w 10636762"/>
              <a:gd name="connsiteY34" fmla="*/ 9134787 h 15053109"/>
              <a:gd name="connsiteX35" fmla="*/ 2154787 w 10636762"/>
              <a:gd name="connsiteY35" fmla="*/ 9415400 h 15053109"/>
              <a:gd name="connsiteX36" fmla="*/ 2074978 w 10636762"/>
              <a:gd name="connsiteY36" fmla="*/ 9886904 h 15053109"/>
              <a:gd name="connsiteX37" fmla="*/ 2124196 w 10636762"/>
              <a:gd name="connsiteY37" fmla="*/ 10327891 h 15053109"/>
              <a:gd name="connsiteX38" fmla="*/ 1974049 w 10636762"/>
              <a:gd name="connsiteY38" fmla="*/ 10708004 h 15053109"/>
              <a:gd name="connsiteX39" fmla="*/ 2281351 w 10636762"/>
              <a:gd name="connsiteY39" fmla="*/ 10955917 h 15053109"/>
              <a:gd name="connsiteX40" fmla="*/ 2535903 w 10636762"/>
              <a:gd name="connsiteY40" fmla="*/ 11879748 h 15053109"/>
              <a:gd name="connsiteX41" fmla="*/ 3004268 w 10636762"/>
              <a:gd name="connsiteY41" fmla="*/ 12005294 h 15053109"/>
              <a:gd name="connsiteX42" fmla="*/ 3087267 w 10636762"/>
              <a:gd name="connsiteY42" fmla="*/ 12250743 h 15053109"/>
              <a:gd name="connsiteX43" fmla="*/ 2991020 w 10636762"/>
              <a:gd name="connsiteY43" fmla="*/ 12922441 h 15053109"/>
              <a:gd name="connsiteX44" fmla="*/ 3439305 w 10636762"/>
              <a:gd name="connsiteY44" fmla="*/ 12428811 h 15053109"/>
              <a:gd name="connsiteX45" fmla="*/ 6968238 w 10636762"/>
              <a:gd name="connsiteY45" fmla="*/ 8629215 h 15053109"/>
              <a:gd name="connsiteX46" fmla="*/ 6914224 w 10636762"/>
              <a:gd name="connsiteY46" fmla="*/ 8276786 h 15053109"/>
              <a:gd name="connsiteX47" fmla="*/ 7371468 w 10636762"/>
              <a:gd name="connsiteY47" fmla="*/ 8200600 h 15053109"/>
              <a:gd name="connsiteX48" fmla="*/ 7847706 w 10636762"/>
              <a:gd name="connsiteY48" fmla="*/ 7781433 h 15053109"/>
              <a:gd name="connsiteX49" fmla="*/ 8181066 w 10636762"/>
              <a:gd name="connsiteY49" fmla="*/ 7524168 h 15053109"/>
              <a:gd name="connsiteX50" fmla="*/ 8914534 w 10636762"/>
              <a:gd name="connsiteY50" fmla="*/ 7581276 h 15053109"/>
              <a:gd name="connsiteX51" fmla="*/ 10419617 w 10636762"/>
              <a:gd name="connsiteY51" fmla="*/ 5980747 h 15053109"/>
              <a:gd name="connsiteX52" fmla="*/ 10636762 w 10636762"/>
              <a:gd name="connsiteY52" fmla="*/ 5927327 h 15053109"/>
              <a:gd name="connsiteX53" fmla="*/ 9843527 w 10636762"/>
              <a:gd name="connsiteY53" fmla="*/ 5692754 h 15053109"/>
              <a:gd name="connsiteX54" fmla="*/ 9249095 w 10636762"/>
              <a:gd name="connsiteY54" fmla="*/ 4900110 h 15053109"/>
              <a:gd name="connsiteX55" fmla="*/ 8852807 w 10636762"/>
              <a:gd name="connsiteY55" fmla="*/ 3756874 h 15053109"/>
              <a:gd name="connsiteX56" fmla="*/ 8487002 w 10636762"/>
              <a:gd name="connsiteY56" fmla="*/ 3238607 h 15053109"/>
              <a:gd name="connsiteX57" fmla="*/ 8602506 w 10636762"/>
              <a:gd name="connsiteY57" fmla="*/ 2632059 h 15053109"/>
              <a:gd name="connsiteX58" fmla="*/ 8896883 w 10636762"/>
              <a:gd name="connsiteY58" fmla="*/ -1 h 15053109"/>
              <a:gd name="connsiteX59" fmla="*/ 8151548 w 10636762"/>
              <a:gd name="connsiteY59" fmla="*/ 644069 h 15053109"/>
              <a:gd name="connsiteX60" fmla="*/ 7703335 w 10636762"/>
              <a:gd name="connsiteY60" fmla="*/ 1358283 h 15053109"/>
              <a:gd name="connsiteX61" fmla="*/ 7711840 w 10636762"/>
              <a:gd name="connsiteY61" fmla="*/ 3182746 h 15053109"/>
              <a:gd name="connsiteX62" fmla="*/ 6062502 w 10636762"/>
              <a:gd name="connsiteY62" fmla="*/ 4951279 h 15053109"/>
              <a:gd name="connsiteX63" fmla="*/ 5056327 w 10636762"/>
              <a:gd name="connsiteY63" fmla="*/ 6055945 h 15053109"/>
              <a:gd name="connsiteX64" fmla="*/ 5249706 w 10636762"/>
              <a:gd name="connsiteY64" fmla="*/ 6722012 h 15053109"/>
              <a:gd name="connsiteX0" fmla="*/ 5249706 w 10636762"/>
              <a:gd name="connsiteY0" fmla="*/ 6722012 h 15053109"/>
              <a:gd name="connsiteX1" fmla="*/ 4452431 w 10636762"/>
              <a:gd name="connsiteY1" fmla="*/ 7636357 h 15053109"/>
              <a:gd name="connsiteX2" fmla="*/ 4116740 w 10636762"/>
              <a:gd name="connsiteY2" fmla="*/ 8105936 h 15053109"/>
              <a:gd name="connsiteX3" fmla="*/ 3738009 w 10636762"/>
              <a:gd name="connsiteY3" fmla="*/ 8493023 h 15053109"/>
              <a:gd name="connsiteX4" fmla="*/ 3262933 w 10636762"/>
              <a:gd name="connsiteY4" fmla="*/ 9136267 h 15053109"/>
              <a:gd name="connsiteX5" fmla="*/ 1981119 w 10636762"/>
              <a:gd name="connsiteY5" fmla="*/ 8343101 h 15053109"/>
              <a:gd name="connsiteX6" fmla="*/ 1634670 w 10636762"/>
              <a:gd name="connsiteY6" fmla="*/ 8254944 h 15053109"/>
              <a:gd name="connsiteX7" fmla="*/ 695258 w 10636762"/>
              <a:gd name="connsiteY7" fmla="*/ 8383831 h 15053109"/>
              <a:gd name="connsiteX8" fmla="*/ 166151 w 10636762"/>
              <a:gd name="connsiteY8" fmla="*/ 9096754 h 15053109"/>
              <a:gd name="connsiteX9" fmla="*/ 31015 w 10636762"/>
              <a:gd name="connsiteY9" fmla="*/ 9682600 h 15053109"/>
              <a:gd name="connsiteX10" fmla="*/ 686145 w 10636762"/>
              <a:gd name="connsiteY10" fmla="*/ 10805226 h 15053109"/>
              <a:gd name="connsiteX11" fmla="*/ 859139 w 10636762"/>
              <a:gd name="connsiteY11" fmla="*/ 11592011 h 15053109"/>
              <a:gd name="connsiteX12" fmla="*/ 142190 w 10636762"/>
              <a:gd name="connsiteY12" fmla="*/ 12626597 h 15053109"/>
              <a:gd name="connsiteX13" fmla="*/ 88728 w 10636762"/>
              <a:gd name="connsiteY13" fmla="*/ 13477428 h 15053109"/>
              <a:gd name="connsiteX14" fmla="*/ 582983 w 10636762"/>
              <a:gd name="connsiteY14" fmla="*/ 14274631 h 15053109"/>
              <a:gd name="connsiteX15" fmla="*/ 942756 w 10636762"/>
              <a:gd name="connsiteY15" fmla="*/ 14945108 h 15053109"/>
              <a:gd name="connsiteX16" fmla="*/ 2141159 w 10636762"/>
              <a:gd name="connsiteY16" fmla="*/ 15047463 h 15053109"/>
              <a:gd name="connsiteX17" fmla="*/ 2112070 w 10636762"/>
              <a:gd name="connsiteY17" fmla="*/ 14898696 h 15053109"/>
              <a:gd name="connsiteX18" fmla="*/ 2981701 w 10636762"/>
              <a:gd name="connsiteY18" fmla="*/ 14838700 h 15053109"/>
              <a:gd name="connsiteX19" fmla="*/ 3220524 w 10636762"/>
              <a:gd name="connsiteY19" fmla="*/ 14561841 h 15053109"/>
              <a:gd name="connsiteX20" fmla="*/ 3673766 w 10636762"/>
              <a:gd name="connsiteY20" fmla="*/ 14390223 h 15053109"/>
              <a:gd name="connsiteX21" fmla="*/ 3524037 w 10636762"/>
              <a:gd name="connsiteY21" fmla="*/ 14125513 h 15053109"/>
              <a:gd name="connsiteX22" fmla="*/ 2480833 w 10636762"/>
              <a:gd name="connsiteY22" fmla="*/ 13747985 h 15053109"/>
              <a:gd name="connsiteX23" fmla="*/ 2274922 w 10636762"/>
              <a:gd name="connsiteY23" fmla="*/ 13097887 h 15053109"/>
              <a:gd name="connsiteX24" fmla="*/ 2600039 w 10636762"/>
              <a:gd name="connsiteY24" fmla="*/ 12581303 h 15053109"/>
              <a:gd name="connsiteX25" fmla="*/ 2606531 w 10636762"/>
              <a:gd name="connsiteY25" fmla="*/ 12265567 h 15053109"/>
              <a:gd name="connsiteX26" fmla="*/ 2172322 w 10636762"/>
              <a:gd name="connsiteY26" fmla="*/ 12077109 h 15053109"/>
              <a:gd name="connsiteX27" fmla="*/ 2087993 w 10636762"/>
              <a:gd name="connsiteY27" fmla="*/ 11691380 h 15053109"/>
              <a:gd name="connsiteX28" fmla="*/ 1939314 w 10636762"/>
              <a:gd name="connsiteY28" fmla="*/ 11176482 h 15053109"/>
              <a:gd name="connsiteX29" fmla="*/ 1602691 w 10636762"/>
              <a:gd name="connsiteY29" fmla="*/ 10685872 h 15053109"/>
              <a:gd name="connsiteX30" fmla="*/ 1675333 w 10636762"/>
              <a:gd name="connsiteY30" fmla="*/ 10337771 h 15053109"/>
              <a:gd name="connsiteX31" fmla="*/ 1327033 w 10636762"/>
              <a:gd name="connsiteY31" fmla="*/ 9937504 h 15053109"/>
              <a:gd name="connsiteX32" fmla="*/ 1703436 w 10636762"/>
              <a:gd name="connsiteY32" fmla="*/ 9573408 h 15053109"/>
              <a:gd name="connsiteX33" fmla="*/ 1822130 w 10636762"/>
              <a:gd name="connsiteY33" fmla="*/ 8991427 h 15053109"/>
              <a:gd name="connsiteX34" fmla="*/ 2183466 w 10636762"/>
              <a:gd name="connsiteY34" fmla="*/ 9134787 h 15053109"/>
              <a:gd name="connsiteX35" fmla="*/ 2154787 w 10636762"/>
              <a:gd name="connsiteY35" fmla="*/ 9415400 h 15053109"/>
              <a:gd name="connsiteX36" fmla="*/ 2074978 w 10636762"/>
              <a:gd name="connsiteY36" fmla="*/ 9886904 h 15053109"/>
              <a:gd name="connsiteX37" fmla="*/ 2124196 w 10636762"/>
              <a:gd name="connsiteY37" fmla="*/ 10327891 h 15053109"/>
              <a:gd name="connsiteX38" fmla="*/ 1974049 w 10636762"/>
              <a:gd name="connsiteY38" fmla="*/ 10708004 h 15053109"/>
              <a:gd name="connsiteX39" fmla="*/ 2281351 w 10636762"/>
              <a:gd name="connsiteY39" fmla="*/ 10955917 h 15053109"/>
              <a:gd name="connsiteX40" fmla="*/ 2535903 w 10636762"/>
              <a:gd name="connsiteY40" fmla="*/ 11879748 h 15053109"/>
              <a:gd name="connsiteX41" fmla="*/ 3004268 w 10636762"/>
              <a:gd name="connsiteY41" fmla="*/ 12005294 h 15053109"/>
              <a:gd name="connsiteX42" fmla="*/ 3087267 w 10636762"/>
              <a:gd name="connsiteY42" fmla="*/ 12250743 h 15053109"/>
              <a:gd name="connsiteX43" fmla="*/ 2991020 w 10636762"/>
              <a:gd name="connsiteY43" fmla="*/ 12922441 h 15053109"/>
              <a:gd name="connsiteX44" fmla="*/ 3589777 w 10636762"/>
              <a:gd name="connsiteY44" fmla="*/ 13324742 h 15053109"/>
              <a:gd name="connsiteX45" fmla="*/ 6968238 w 10636762"/>
              <a:gd name="connsiteY45" fmla="*/ 8629215 h 15053109"/>
              <a:gd name="connsiteX46" fmla="*/ 6914224 w 10636762"/>
              <a:gd name="connsiteY46" fmla="*/ 8276786 h 15053109"/>
              <a:gd name="connsiteX47" fmla="*/ 7371468 w 10636762"/>
              <a:gd name="connsiteY47" fmla="*/ 8200600 h 15053109"/>
              <a:gd name="connsiteX48" fmla="*/ 7847706 w 10636762"/>
              <a:gd name="connsiteY48" fmla="*/ 7781433 h 15053109"/>
              <a:gd name="connsiteX49" fmla="*/ 8181066 w 10636762"/>
              <a:gd name="connsiteY49" fmla="*/ 7524168 h 15053109"/>
              <a:gd name="connsiteX50" fmla="*/ 8914534 w 10636762"/>
              <a:gd name="connsiteY50" fmla="*/ 7581276 h 15053109"/>
              <a:gd name="connsiteX51" fmla="*/ 10419617 w 10636762"/>
              <a:gd name="connsiteY51" fmla="*/ 5980747 h 15053109"/>
              <a:gd name="connsiteX52" fmla="*/ 10636762 w 10636762"/>
              <a:gd name="connsiteY52" fmla="*/ 5927327 h 15053109"/>
              <a:gd name="connsiteX53" fmla="*/ 9843527 w 10636762"/>
              <a:gd name="connsiteY53" fmla="*/ 5692754 h 15053109"/>
              <a:gd name="connsiteX54" fmla="*/ 9249095 w 10636762"/>
              <a:gd name="connsiteY54" fmla="*/ 4900110 h 15053109"/>
              <a:gd name="connsiteX55" fmla="*/ 8852807 w 10636762"/>
              <a:gd name="connsiteY55" fmla="*/ 3756874 h 15053109"/>
              <a:gd name="connsiteX56" fmla="*/ 8487002 w 10636762"/>
              <a:gd name="connsiteY56" fmla="*/ 3238607 h 15053109"/>
              <a:gd name="connsiteX57" fmla="*/ 8602506 w 10636762"/>
              <a:gd name="connsiteY57" fmla="*/ 2632059 h 15053109"/>
              <a:gd name="connsiteX58" fmla="*/ 8896883 w 10636762"/>
              <a:gd name="connsiteY58" fmla="*/ -1 h 15053109"/>
              <a:gd name="connsiteX59" fmla="*/ 8151548 w 10636762"/>
              <a:gd name="connsiteY59" fmla="*/ 644069 h 15053109"/>
              <a:gd name="connsiteX60" fmla="*/ 7703335 w 10636762"/>
              <a:gd name="connsiteY60" fmla="*/ 1358283 h 15053109"/>
              <a:gd name="connsiteX61" fmla="*/ 7711840 w 10636762"/>
              <a:gd name="connsiteY61" fmla="*/ 3182746 h 15053109"/>
              <a:gd name="connsiteX62" fmla="*/ 6062502 w 10636762"/>
              <a:gd name="connsiteY62" fmla="*/ 4951279 h 15053109"/>
              <a:gd name="connsiteX63" fmla="*/ 5056327 w 10636762"/>
              <a:gd name="connsiteY63" fmla="*/ 6055945 h 15053109"/>
              <a:gd name="connsiteX64" fmla="*/ 5249706 w 10636762"/>
              <a:gd name="connsiteY64" fmla="*/ 6722012 h 15053109"/>
              <a:gd name="connsiteX0" fmla="*/ 5249706 w 10636762"/>
              <a:gd name="connsiteY0" fmla="*/ 6722012 h 15053109"/>
              <a:gd name="connsiteX1" fmla="*/ 4452431 w 10636762"/>
              <a:gd name="connsiteY1" fmla="*/ 7636357 h 15053109"/>
              <a:gd name="connsiteX2" fmla="*/ 4116740 w 10636762"/>
              <a:gd name="connsiteY2" fmla="*/ 8105936 h 15053109"/>
              <a:gd name="connsiteX3" fmla="*/ 3738009 w 10636762"/>
              <a:gd name="connsiteY3" fmla="*/ 8493023 h 15053109"/>
              <a:gd name="connsiteX4" fmla="*/ 3262933 w 10636762"/>
              <a:gd name="connsiteY4" fmla="*/ 9136267 h 15053109"/>
              <a:gd name="connsiteX5" fmla="*/ 1981119 w 10636762"/>
              <a:gd name="connsiteY5" fmla="*/ 8343101 h 15053109"/>
              <a:gd name="connsiteX6" fmla="*/ 1634670 w 10636762"/>
              <a:gd name="connsiteY6" fmla="*/ 8254944 h 15053109"/>
              <a:gd name="connsiteX7" fmla="*/ 695258 w 10636762"/>
              <a:gd name="connsiteY7" fmla="*/ 8383831 h 15053109"/>
              <a:gd name="connsiteX8" fmla="*/ 166151 w 10636762"/>
              <a:gd name="connsiteY8" fmla="*/ 9096754 h 15053109"/>
              <a:gd name="connsiteX9" fmla="*/ 31015 w 10636762"/>
              <a:gd name="connsiteY9" fmla="*/ 9682600 h 15053109"/>
              <a:gd name="connsiteX10" fmla="*/ 686145 w 10636762"/>
              <a:gd name="connsiteY10" fmla="*/ 10805226 h 15053109"/>
              <a:gd name="connsiteX11" fmla="*/ 859139 w 10636762"/>
              <a:gd name="connsiteY11" fmla="*/ 11592011 h 15053109"/>
              <a:gd name="connsiteX12" fmla="*/ 142190 w 10636762"/>
              <a:gd name="connsiteY12" fmla="*/ 12626597 h 15053109"/>
              <a:gd name="connsiteX13" fmla="*/ 88728 w 10636762"/>
              <a:gd name="connsiteY13" fmla="*/ 13477428 h 15053109"/>
              <a:gd name="connsiteX14" fmla="*/ 582983 w 10636762"/>
              <a:gd name="connsiteY14" fmla="*/ 14274631 h 15053109"/>
              <a:gd name="connsiteX15" fmla="*/ 942756 w 10636762"/>
              <a:gd name="connsiteY15" fmla="*/ 14945108 h 15053109"/>
              <a:gd name="connsiteX16" fmla="*/ 2141159 w 10636762"/>
              <a:gd name="connsiteY16" fmla="*/ 15047463 h 15053109"/>
              <a:gd name="connsiteX17" fmla="*/ 2112070 w 10636762"/>
              <a:gd name="connsiteY17" fmla="*/ 14898696 h 15053109"/>
              <a:gd name="connsiteX18" fmla="*/ 2981701 w 10636762"/>
              <a:gd name="connsiteY18" fmla="*/ 14838700 h 15053109"/>
              <a:gd name="connsiteX19" fmla="*/ 3220524 w 10636762"/>
              <a:gd name="connsiteY19" fmla="*/ 14561841 h 15053109"/>
              <a:gd name="connsiteX20" fmla="*/ 3673766 w 10636762"/>
              <a:gd name="connsiteY20" fmla="*/ 14390223 h 15053109"/>
              <a:gd name="connsiteX21" fmla="*/ 3524037 w 10636762"/>
              <a:gd name="connsiteY21" fmla="*/ 14125513 h 15053109"/>
              <a:gd name="connsiteX22" fmla="*/ 2480833 w 10636762"/>
              <a:gd name="connsiteY22" fmla="*/ 13747985 h 15053109"/>
              <a:gd name="connsiteX23" fmla="*/ 2274922 w 10636762"/>
              <a:gd name="connsiteY23" fmla="*/ 13097887 h 15053109"/>
              <a:gd name="connsiteX24" fmla="*/ 2600039 w 10636762"/>
              <a:gd name="connsiteY24" fmla="*/ 12581303 h 15053109"/>
              <a:gd name="connsiteX25" fmla="*/ 2606531 w 10636762"/>
              <a:gd name="connsiteY25" fmla="*/ 12265567 h 15053109"/>
              <a:gd name="connsiteX26" fmla="*/ 2172322 w 10636762"/>
              <a:gd name="connsiteY26" fmla="*/ 12077109 h 15053109"/>
              <a:gd name="connsiteX27" fmla="*/ 2087993 w 10636762"/>
              <a:gd name="connsiteY27" fmla="*/ 11691380 h 15053109"/>
              <a:gd name="connsiteX28" fmla="*/ 1939314 w 10636762"/>
              <a:gd name="connsiteY28" fmla="*/ 11176482 h 15053109"/>
              <a:gd name="connsiteX29" fmla="*/ 1602691 w 10636762"/>
              <a:gd name="connsiteY29" fmla="*/ 10685872 h 15053109"/>
              <a:gd name="connsiteX30" fmla="*/ 1675333 w 10636762"/>
              <a:gd name="connsiteY30" fmla="*/ 10337771 h 15053109"/>
              <a:gd name="connsiteX31" fmla="*/ 1327033 w 10636762"/>
              <a:gd name="connsiteY31" fmla="*/ 9937504 h 15053109"/>
              <a:gd name="connsiteX32" fmla="*/ 1703436 w 10636762"/>
              <a:gd name="connsiteY32" fmla="*/ 9573408 h 15053109"/>
              <a:gd name="connsiteX33" fmla="*/ 1822130 w 10636762"/>
              <a:gd name="connsiteY33" fmla="*/ 8991427 h 15053109"/>
              <a:gd name="connsiteX34" fmla="*/ 2183466 w 10636762"/>
              <a:gd name="connsiteY34" fmla="*/ 9134787 h 15053109"/>
              <a:gd name="connsiteX35" fmla="*/ 2154787 w 10636762"/>
              <a:gd name="connsiteY35" fmla="*/ 9415400 h 15053109"/>
              <a:gd name="connsiteX36" fmla="*/ 2074978 w 10636762"/>
              <a:gd name="connsiteY36" fmla="*/ 9886904 h 15053109"/>
              <a:gd name="connsiteX37" fmla="*/ 2124196 w 10636762"/>
              <a:gd name="connsiteY37" fmla="*/ 10327891 h 15053109"/>
              <a:gd name="connsiteX38" fmla="*/ 1974049 w 10636762"/>
              <a:gd name="connsiteY38" fmla="*/ 10708004 h 15053109"/>
              <a:gd name="connsiteX39" fmla="*/ 2281351 w 10636762"/>
              <a:gd name="connsiteY39" fmla="*/ 10955917 h 15053109"/>
              <a:gd name="connsiteX40" fmla="*/ 2535903 w 10636762"/>
              <a:gd name="connsiteY40" fmla="*/ 11879748 h 15053109"/>
              <a:gd name="connsiteX41" fmla="*/ 3004268 w 10636762"/>
              <a:gd name="connsiteY41" fmla="*/ 12005294 h 15053109"/>
              <a:gd name="connsiteX42" fmla="*/ 3087267 w 10636762"/>
              <a:gd name="connsiteY42" fmla="*/ 12250743 h 15053109"/>
              <a:gd name="connsiteX43" fmla="*/ 2991020 w 10636762"/>
              <a:gd name="connsiteY43" fmla="*/ 12922441 h 15053109"/>
              <a:gd name="connsiteX44" fmla="*/ 3589777 w 10636762"/>
              <a:gd name="connsiteY44" fmla="*/ 13324742 h 15053109"/>
              <a:gd name="connsiteX45" fmla="*/ 3793168 w 10636762"/>
              <a:gd name="connsiteY45" fmla="*/ 13016565 h 15053109"/>
              <a:gd name="connsiteX46" fmla="*/ 6968238 w 10636762"/>
              <a:gd name="connsiteY46" fmla="*/ 8629215 h 15053109"/>
              <a:gd name="connsiteX47" fmla="*/ 6914224 w 10636762"/>
              <a:gd name="connsiteY47" fmla="*/ 8276786 h 15053109"/>
              <a:gd name="connsiteX48" fmla="*/ 7371468 w 10636762"/>
              <a:gd name="connsiteY48" fmla="*/ 8200600 h 15053109"/>
              <a:gd name="connsiteX49" fmla="*/ 7847706 w 10636762"/>
              <a:gd name="connsiteY49" fmla="*/ 7781433 h 15053109"/>
              <a:gd name="connsiteX50" fmla="*/ 8181066 w 10636762"/>
              <a:gd name="connsiteY50" fmla="*/ 7524168 h 15053109"/>
              <a:gd name="connsiteX51" fmla="*/ 8914534 w 10636762"/>
              <a:gd name="connsiteY51" fmla="*/ 7581276 h 15053109"/>
              <a:gd name="connsiteX52" fmla="*/ 10419617 w 10636762"/>
              <a:gd name="connsiteY52" fmla="*/ 5980747 h 15053109"/>
              <a:gd name="connsiteX53" fmla="*/ 10636762 w 10636762"/>
              <a:gd name="connsiteY53" fmla="*/ 5927327 h 15053109"/>
              <a:gd name="connsiteX54" fmla="*/ 9843527 w 10636762"/>
              <a:gd name="connsiteY54" fmla="*/ 5692754 h 15053109"/>
              <a:gd name="connsiteX55" fmla="*/ 9249095 w 10636762"/>
              <a:gd name="connsiteY55" fmla="*/ 4900110 h 15053109"/>
              <a:gd name="connsiteX56" fmla="*/ 8852807 w 10636762"/>
              <a:gd name="connsiteY56" fmla="*/ 3756874 h 15053109"/>
              <a:gd name="connsiteX57" fmla="*/ 8487002 w 10636762"/>
              <a:gd name="connsiteY57" fmla="*/ 3238607 h 15053109"/>
              <a:gd name="connsiteX58" fmla="*/ 8602506 w 10636762"/>
              <a:gd name="connsiteY58" fmla="*/ 2632059 h 15053109"/>
              <a:gd name="connsiteX59" fmla="*/ 8896883 w 10636762"/>
              <a:gd name="connsiteY59" fmla="*/ -1 h 15053109"/>
              <a:gd name="connsiteX60" fmla="*/ 8151548 w 10636762"/>
              <a:gd name="connsiteY60" fmla="*/ 644069 h 15053109"/>
              <a:gd name="connsiteX61" fmla="*/ 7703335 w 10636762"/>
              <a:gd name="connsiteY61" fmla="*/ 1358283 h 15053109"/>
              <a:gd name="connsiteX62" fmla="*/ 7711840 w 10636762"/>
              <a:gd name="connsiteY62" fmla="*/ 3182746 h 15053109"/>
              <a:gd name="connsiteX63" fmla="*/ 6062502 w 10636762"/>
              <a:gd name="connsiteY63" fmla="*/ 4951279 h 15053109"/>
              <a:gd name="connsiteX64" fmla="*/ 5056327 w 10636762"/>
              <a:gd name="connsiteY64" fmla="*/ 6055945 h 15053109"/>
              <a:gd name="connsiteX65" fmla="*/ 5249706 w 10636762"/>
              <a:gd name="connsiteY65" fmla="*/ 6722012 h 15053109"/>
              <a:gd name="connsiteX0" fmla="*/ 5249706 w 10636762"/>
              <a:gd name="connsiteY0" fmla="*/ 6722012 h 15053109"/>
              <a:gd name="connsiteX1" fmla="*/ 4452431 w 10636762"/>
              <a:gd name="connsiteY1" fmla="*/ 7636357 h 15053109"/>
              <a:gd name="connsiteX2" fmla="*/ 4116740 w 10636762"/>
              <a:gd name="connsiteY2" fmla="*/ 8105936 h 15053109"/>
              <a:gd name="connsiteX3" fmla="*/ 3738009 w 10636762"/>
              <a:gd name="connsiteY3" fmla="*/ 8493023 h 15053109"/>
              <a:gd name="connsiteX4" fmla="*/ 3262933 w 10636762"/>
              <a:gd name="connsiteY4" fmla="*/ 9136267 h 15053109"/>
              <a:gd name="connsiteX5" fmla="*/ 1981119 w 10636762"/>
              <a:gd name="connsiteY5" fmla="*/ 8343101 h 15053109"/>
              <a:gd name="connsiteX6" fmla="*/ 1634670 w 10636762"/>
              <a:gd name="connsiteY6" fmla="*/ 8254944 h 15053109"/>
              <a:gd name="connsiteX7" fmla="*/ 695258 w 10636762"/>
              <a:gd name="connsiteY7" fmla="*/ 8383831 h 15053109"/>
              <a:gd name="connsiteX8" fmla="*/ 166151 w 10636762"/>
              <a:gd name="connsiteY8" fmla="*/ 9096754 h 15053109"/>
              <a:gd name="connsiteX9" fmla="*/ 31015 w 10636762"/>
              <a:gd name="connsiteY9" fmla="*/ 9682600 h 15053109"/>
              <a:gd name="connsiteX10" fmla="*/ 686145 w 10636762"/>
              <a:gd name="connsiteY10" fmla="*/ 10805226 h 15053109"/>
              <a:gd name="connsiteX11" fmla="*/ 859139 w 10636762"/>
              <a:gd name="connsiteY11" fmla="*/ 11592011 h 15053109"/>
              <a:gd name="connsiteX12" fmla="*/ 142190 w 10636762"/>
              <a:gd name="connsiteY12" fmla="*/ 12626597 h 15053109"/>
              <a:gd name="connsiteX13" fmla="*/ 88728 w 10636762"/>
              <a:gd name="connsiteY13" fmla="*/ 13477428 h 15053109"/>
              <a:gd name="connsiteX14" fmla="*/ 582983 w 10636762"/>
              <a:gd name="connsiteY14" fmla="*/ 14274631 h 15053109"/>
              <a:gd name="connsiteX15" fmla="*/ 942756 w 10636762"/>
              <a:gd name="connsiteY15" fmla="*/ 14945108 h 15053109"/>
              <a:gd name="connsiteX16" fmla="*/ 2141159 w 10636762"/>
              <a:gd name="connsiteY16" fmla="*/ 15047463 h 15053109"/>
              <a:gd name="connsiteX17" fmla="*/ 2112070 w 10636762"/>
              <a:gd name="connsiteY17" fmla="*/ 14898696 h 15053109"/>
              <a:gd name="connsiteX18" fmla="*/ 2981701 w 10636762"/>
              <a:gd name="connsiteY18" fmla="*/ 14838700 h 15053109"/>
              <a:gd name="connsiteX19" fmla="*/ 3220524 w 10636762"/>
              <a:gd name="connsiteY19" fmla="*/ 14561841 h 15053109"/>
              <a:gd name="connsiteX20" fmla="*/ 3673766 w 10636762"/>
              <a:gd name="connsiteY20" fmla="*/ 14390223 h 15053109"/>
              <a:gd name="connsiteX21" fmla="*/ 3524037 w 10636762"/>
              <a:gd name="connsiteY21" fmla="*/ 14125513 h 15053109"/>
              <a:gd name="connsiteX22" fmla="*/ 2480833 w 10636762"/>
              <a:gd name="connsiteY22" fmla="*/ 13747985 h 15053109"/>
              <a:gd name="connsiteX23" fmla="*/ 2274922 w 10636762"/>
              <a:gd name="connsiteY23" fmla="*/ 13097887 h 15053109"/>
              <a:gd name="connsiteX24" fmla="*/ 2600039 w 10636762"/>
              <a:gd name="connsiteY24" fmla="*/ 12581303 h 15053109"/>
              <a:gd name="connsiteX25" fmla="*/ 2606531 w 10636762"/>
              <a:gd name="connsiteY25" fmla="*/ 12265567 h 15053109"/>
              <a:gd name="connsiteX26" fmla="*/ 2172322 w 10636762"/>
              <a:gd name="connsiteY26" fmla="*/ 12077109 h 15053109"/>
              <a:gd name="connsiteX27" fmla="*/ 2087993 w 10636762"/>
              <a:gd name="connsiteY27" fmla="*/ 11691380 h 15053109"/>
              <a:gd name="connsiteX28" fmla="*/ 1939314 w 10636762"/>
              <a:gd name="connsiteY28" fmla="*/ 11176482 h 15053109"/>
              <a:gd name="connsiteX29" fmla="*/ 1602691 w 10636762"/>
              <a:gd name="connsiteY29" fmla="*/ 10685872 h 15053109"/>
              <a:gd name="connsiteX30" fmla="*/ 1675333 w 10636762"/>
              <a:gd name="connsiteY30" fmla="*/ 10337771 h 15053109"/>
              <a:gd name="connsiteX31" fmla="*/ 1327033 w 10636762"/>
              <a:gd name="connsiteY31" fmla="*/ 9937504 h 15053109"/>
              <a:gd name="connsiteX32" fmla="*/ 1703436 w 10636762"/>
              <a:gd name="connsiteY32" fmla="*/ 9573408 h 15053109"/>
              <a:gd name="connsiteX33" fmla="*/ 1822130 w 10636762"/>
              <a:gd name="connsiteY33" fmla="*/ 8991427 h 15053109"/>
              <a:gd name="connsiteX34" fmla="*/ 2183466 w 10636762"/>
              <a:gd name="connsiteY34" fmla="*/ 9134787 h 15053109"/>
              <a:gd name="connsiteX35" fmla="*/ 2154787 w 10636762"/>
              <a:gd name="connsiteY35" fmla="*/ 9415400 h 15053109"/>
              <a:gd name="connsiteX36" fmla="*/ 2074978 w 10636762"/>
              <a:gd name="connsiteY36" fmla="*/ 9886904 h 15053109"/>
              <a:gd name="connsiteX37" fmla="*/ 2124196 w 10636762"/>
              <a:gd name="connsiteY37" fmla="*/ 10327891 h 15053109"/>
              <a:gd name="connsiteX38" fmla="*/ 1974049 w 10636762"/>
              <a:gd name="connsiteY38" fmla="*/ 10708004 h 15053109"/>
              <a:gd name="connsiteX39" fmla="*/ 2281351 w 10636762"/>
              <a:gd name="connsiteY39" fmla="*/ 10955917 h 15053109"/>
              <a:gd name="connsiteX40" fmla="*/ 2535903 w 10636762"/>
              <a:gd name="connsiteY40" fmla="*/ 11879748 h 15053109"/>
              <a:gd name="connsiteX41" fmla="*/ 3004268 w 10636762"/>
              <a:gd name="connsiteY41" fmla="*/ 12005294 h 15053109"/>
              <a:gd name="connsiteX42" fmla="*/ 3087267 w 10636762"/>
              <a:gd name="connsiteY42" fmla="*/ 12250743 h 15053109"/>
              <a:gd name="connsiteX43" fmla="*/ 2991020 w 10636762"/>
              <a:gd name="connsiteY43" fmla="*/ 12922441 h 15053109"/>
              <a:gd name="connsiteX44" fmla="*/ 3589777 w 10636762"/>
              <a:gd name="connsiteY44" fmla="*/ 13324742 h 15053109"/>
              <a:gd name="connsiteX45" fmla="*/ 3631731 w 10636762"/>
              <a:gd name="connsiteY45" fmla="*/ 13549886 h 15053109"/>
              <a:gd name="connsiteX46" fmla="*/ 6968238 w 10636762"/>
              <a:gd name="connsiteY46" fmla="*/ 8629215 h 15053109"/>
              <a:gd name="connsiteX47" fmla="*/ 6914224 w 10636762"/>
              <a:gd name="connsiteY47" fmla="*/ 8276786 h 15053109"/>
              <a:gd name="connsiteX48" fmla="*/ 7371468 w 10636762"/>
              <a:gd name="connsiteY48" fmla="*/ 8200600 h 15053109"/>
              <a:gd name="connsiteX49" fmla="*/ 7847706 w 10636762"/>
              <a:gd name="connsiteY49" fmla="*/ 7781433 h 15053109"/>
              <a:gd name="connsiteX50" fmla="*/ 8181066 w 10636762"/>
              <a:gd name="connsiteY50" fmla="*/ 7524168 h 15053109"/>
              <a:gd name="connsiteX51" fmla="*/ 8914534 w 10636762"/>
              <a:gd name="connsiteY51" fmla="*/ 7581276 h 15053109"/>
              <a:gd name="connsiteX52" fmla="*/ 10419617 w 10636762"/>
              <a:gd name="connsiteY52" fmla="*/ 5980747 h 15053109"/>
              <a:gd name="connsiteX53" fmla="*/ 10636762 w 10636762"/>
              <a:gd name="connsiteY53" fmla="*/ 5927327 h 15053109"/>
              <a:gd name="connsiteX54" fmla="*/ 9843527 w 10636762"/>
              <a:gd name="connsiteY54" fmla="*/ 5692754 h 15053109"/>
              <a:gd name="connsiteX55" fmla="*/ 9249095 w 10636762"/>
              <a:gd name="connsiteY55" fmla="*/ 4900110 h 15053109"/>
              <a:gd name="connsiteX56" fmla="*/ 8852807 w 10636762"/>
              <a:gd name="connsiteY56" fmla="*/ 3756874 h 15053109"/>
              <a:gd name="connsiteX57" fmla="*/ 8487002 w 10636762"/>
              <a:gd name="connsiteY57" fmla="*/ 3238607 h 15053109"/>
              <a:gd name="connsiteX58" fmla="*/ 8602506 w 10636762"/>
              <a:gd name="connsiteY58" fmla="*/ 2632059 h 15053109"/>
              <a:gd name="connsiteX59" fmla="*/ 8896883 w 10636762"/>
              <a:gd name="connsiteY59" fmla="*/ -1 h 15053109"/>
              <a:gd name="connsiteX60" fmla="*/ 8151548 w 10636762"/>
              <a:gd name="connsiteY60" fmla="*/ 644069 h 15053109"/>
              <a:gd name="connsiteX61" fmla="*/ 7703335 w 10636762"/>
              <a:gd name="connsiteY61" fmla="*/ 1358283 h 15053109"/>
              <a:gd name="connsiteX62" fmla="*/ 7711840 w 10636762"/>
              <a:gd name="connsiteY62" fmla="*/ 3182746 h 15053109"/>
              <a:gd name="connsiteX63" fmla="*/ 6062502 w 10636762"/>
              <a:gd name="connsiteY63" fmla="*/ 4951279 h 15053109"/>
              <a:gd name="connsiteX64" fmla="*/ 5056327 w 10636762"/>
              <a:gd name="connsiteY64" fmla="*/ 6055945 h 15053109"/>
              <a:gd name="connsiteX65" fmla="*/ 5249706 w 10636762"/>
              <a:gd name="connsiteY65" fmla="*/ 6722012 h 15053109"/>
              <a:gd name="connsiteX0" fmla="*/ 5249706 w 10636762"/>
              <a:gd name="connsiteY0" fmla="*/ 6722012 h 15053109"/>
              <a:gd name="connsiteX1" fmla="*/ 4452431 w 10636762"/>
              <a:gd name="connsiteY1" fmla="*/ 7636357 h 15053109"/>
              <a:gd name="connsiteX2" fmla="*/ 4116740 w 10636762"/>
              <a:gd name="connsiteY2" fmla="*/ 8105936 h 15053109"/>
              <a:gd name="connsiteX3" fmla="*/ 3738009 w 10636762"/>
              <a:gd name="connsiteY3" fmla="*/ 8493023 h 15053109"/>
              <a:gd name="connsiteX4" fmla="*/ 3262933 w 10636762"/>
              <a:gd name="connsiteY4" fmla="*/ 9136267 h 15053109"/>
              <a:gd name="connsiteX5" fmla="*/ 1981119 w 10636762"/>
              <a:gd name="connsiteY5" fmla="*/ 8343101 h 15053109"/>
              <a:gd name="connsiteX6" fmla="*/ 1634670 w 10636762"/>
              <a:gd name="connsiteY6" fmla="*/ 8254944 h 15053109"/>
              <a:gd name="connsiteX7" fmla="*/ 695258 w 10636762"/>
              <a:gd name="connsiteY7" fmla="*/ 8383831 h 15053109"/>
              <a:gd name="connsiteX8" fmla="*/ 166151 w 10636762"/>
              <a:gd name="connsiteY8" fmla="*/ 9096754 h 15053109"/>
              <a:gd name="connsiteX9" fmla="*/ 31015 w 10636762"/>
              <a:gd name="connsiteY9" fmla="*/ 9682600 h 15053109"/>
              <a:gd name="connsiteX10" fmla="*/ 686145 w 10636762"/>
              <a:gd name="connsiteY10" fmla="*/ 10805226 h 15053109"/>
              <a:gd name="connsiteX11" fmla="*/ 859139 w 10636762"/>
              <a:gd name="connsiteY11" fmla="*/ 11592011 h 15053109"/>
              <a:gd name="connsiteX12" fmla="*/ 142190 w 10636762"/>
              <a:gd name="connsiteY12" fmla="*/ 12626597 h 15053109"/>
              <a:gd name="connsiteX13" fmla="*/ 88728 w 10636762"/>
              <a:gd name="connsiteY13" fmla="*/ 13477428 h 15053109"/>
              <a:gd name="connsiteX14" fmla="*/ 582983 w 10636762"/>
              <a:gd name="connsiteY14" fmla="*/ 14274631 h 15053109"/>
              <a:gd name="connsiteX15" fmla="*/ 942756 w 10636762"/>
              <a:gd name="connsiteY15" fmla="*/ 14945108 h 15053109"/>
              <a:gd name="connsiteX16" fmla="*/ 2141159 w 10636762"/>
              <a:gd name="connsiteY16" fmla="*/ 15047463 h 15053109"/>
              <a:gd name="connsiteX17" fmla="*/ 2112070 w 10636762"/>
              <a:gd name="connsiteY17" fmla="*/ 14898696 h 15053109"/>
              <a:gd name="connsiteX18" fmla="*/ 2981701 w 10636762"/>
              <a:gd name="connsiteY18" fmla="*/ 14838700 h 15053109"/>
              <a:gd name="connsiteX19" fmla="*/ 3220524 w 10636762"/>
              <a:gd name="connsiteY19" fmla="*/ 14561841 h 15053109"/>
              <a:gd name="connsiteX20" fmla="*/ 3673766 w 10636762"/>
              <a:gd name="connsiteY20" fmla="*/ 14390223 h 15053109"/>
              <a:gd name="connsiteX21" fmla="*/ 3524037 w 10636762"/>
              <a:gd name="connsiteY21" fmla="*/ 14125513 h 15053109"/>
              <a:gd name="connsiteX22" fmla="*/ 2480833 w 10636762"/>
              <a:gd name="connsiteY22" fmla="*/ 13747985 h 15053109"/>
              <a:gd name="connsiteX23" fmla="*/ 2274922 w 10636762"/>
              <a:gd name="connsiteY23" fmla="*/ 13097887 h 15053109"/>
              <a:gd name="connsiteX24" fmla="*/ 2600039 w 10636762"/>
              <a:gd name="connsiteY24" fmla="*/ 12581303 h 15053109"/>
              <a:gd name="connsiteX25" fmla="*/ 2606531 w 10636762"/>
              <a:gd name="connsiteY25" fmla="*/ 12265567 h 15053109"/>
              <a:gd name="connsiteX26" fmla="*/ 2172322 w 10636762"/>
              <a:gd name="connsiteY26" fmla="*/ 12077109 h 15053109"/>
              <a:gd name="connsiteX27" fmla="*/ 2087993 w 10636762"/>
              <a:gd name="connsiteY27" fmla="*/ 11691380 h 15053109"/>
              <a:gd name="connsiteX28" fmla="*/ 1939314 w 10636762"/>
              <a:gd name="connsiteY28" fmla="*/ 11176482 h 15053109"/>
              <a:gd name="connsiteX29" fmla="*/ 1602691 w 10636762"/>
              <a:gd name="connsiteY29" fmla="*/ 10685872 h 15053109"/>
              <a:gd name="connsiteX30" fmla="*/ 1675333 w 10636762"/>
              <a:gd name="connsiteY30" fmla="*/ 10337771 h 15053109"/>
              <a:gd name="connsiteX31" fmla="*/ 1327033 w 10636762"/>
              <a:gd name="connsiteY31" fmla="*/ 9937504 h 15053109"/>
              <a:gd name="connsiteX32" fmla="*/ 1703436 w 10636762"/>
              <a:gd name="connsiteY32" fmla="*/ 9573408 h 15053109"/>
              <a:gd name="connsiteX33" fmla="*/ 1822130 w 10636762"/>
              <a:gd name="connsiteY33" fmla="*/ 8991427 h 15053109"/>
              <a:gd name="connsiteX34" fmla="*/ 2183466 w 10636762"/>
              <a:gd name="connsiteY34" fmla="*/ 9134787 h 15053109"/>
              <a:gd name="connsiteX35" fmla="*/ 2154787 w 10636762"/>
              <a:gd name="connsiteY35" fmla="*/ 9415400 h 15053109"/>
              <a:gd name="connsiteX36" fmla="*/ 2074978 w 10636762"/>
              <a:gd name="connsiteY36" fmla="*/ 9886904 h 15053109"/>
              <a:gd name="connsiteX37" fmla="*/ 2124196 w 10636762"/>
              <a:gd name="connsiteY37" fmla="*/ 10327891 h 15053109"/>
              <a:gd name="connsiteX38" fmla="*/ 1974049 w 10636762"/>
              <a:gd name="connsiteY38" fmla="*/ 10708004 h 15053109"/>
              <a:gd name="connsiteX39" fmla="*/ 2281351 w 10636762"/>
              <a:gd name="connsiteY39" fmla="*/ 10955917 h 15053109"/>
              <a:gd name="connsiteX40" fmla="*/ 2535903 w 10636762"/>
              <a:gd name="connsiteY40" fmla="*/ 11879748 h 15053109"/>
              <a:gd name="connsiteX41" fmla="*/ 3004268 w 10636762"/>
              <a:gd name="connsiteY41" fmla="*/ 12005294 h 15053109"/>
              <a:gd name="connsiteX42" fmla="*/ 3087267 w 10636762"/>
              <a:gd name="connsiteY42" fmla="*/ 12250743 h 15053109"/>
              <a:gd name="connsiteX43" fmla="*/ 2991020 w 10636762"/>
              <a:gd name="connsiteY43" fmla="*/ 12922441 h 15053109"/>
              <a:gd name="connsiteX44" fmla="*/ 3589777 w 10636762"/>
              <a:gd name="connsiteY44" fmla="*/ 13324742 h 15053109"/>
              <a:gd name="connsiteX45" fmla="*/ 3631731 w 10636762"/>
              <a:gd name="connsiteY45" fmla="*/ 13549886 h 15053109"/>
              <a:gd name="connsiteX46" fmla="*/ 3767893 w 10636762"/>
              <a:gd name="connsiteY46" fmla="*/ 13353888 h 15053109"/>
              <a:gd name="connsiteX47" fmla="*/ 6968238 w 10636762"/>
              <a:gd name="connsiteY47" fmla="*/ 8629215 h 15053109"/>
              <a:gd name="connsiteX48" fmla="*/ 6914224 w 10636762"/>
              <a:gd name="connsiteY48" fmla="*/ 8276786 h 15053109"/>
              <a:gd name="connsiteX49" fmla="*/ 7371468 w 10636762"/>
              <a:gd name="connsiteY49" fmla="*/ 8200600 h 15053109"/>
              <a:gd name="connsiteX50" fmla="*/ 7847706 w 10636762"/>
              <a:gd name="connsiteY50" fmla="*/ 7781433 h 15053109"/>
              <a:gd name="connsiteX51" fmla="*/ 8181066 w 10636762"/>
              <a:gd name="connsiteY51" fmla="*/ 7524168 h 15053109"/>
              <a:gd name="connsiteX52" fmla="*/ 8914534 w 10636762"/>
              <a:gd name="connsiteY52" fmla="*/ 7581276 h 15053109"/>
              <a:gd name="connsiteX53" fmla="*/ 10419617 w 10636762"/>
              <a:gd name="connsiteY53" fmla="*/ 5980747 h 15053109"/>
              <a:gd name="connsiteX54" fmla="*/ 10636762 w 10636762"/>
              <a:gd name="connsiteY54" fmla="*/ 5927327 h 15053109"/>
              <a:gd name="connsiteX55" fmla="*/ 9843527 w 10636762"/>
              <a:gd name="connsiteY55" fmla="*/ 5692754 h 15053109"/>
              <a:gd name="connsiteX56" fmla="*/ 9249095 w 10636762"/>
              <a:gd name="connsiteY56" fmla="*/ 4900110 h 15053109"/>
              <a:gd name="connsiteX57" fmla="*/ 8852807 w 10636762"/>
              <a:gd name="connsiteY57" fmla="*/ 3756874 h 15053109"/>
              <a:gd name="connsiteX58" fmla="*/ 8487002 w 10636762"/>
              <a:gd name="connsiteY58" fmla="*/ 3238607 h 15053109"/>
              <a:gd name="connsiteX59" fmla="*/ 8602506 w 10636762"/>
              <a:gd name="connsiteY59" fmla="*/ 2632059 h 15053109"/>
              <a:gd name="connsiteX60" fmla="*/ 8896883 w 10636762"/>
              <a:gd name="connsiteY60" fmla="*/ -1 h 15053109"/>
              <a:gd name="connsiteX61" fmla="*/ 8151548 w 10636762"/>
              <a:gd name="connsiteY61" fmla="*/ 644069 h 15053109"/>
              <a:gd name="connsiteX62" fmla="*/ 7703335 w 10636762"/>
              <a:gd name="connsiteY62" fmla="*/ 1358283 h 15053109"/>
              <a:gd name="connsiteX63" fmla="*/ 7711840 w 10636762"/>
              <a:gd name="connsiteY63" fmla="*/ 3182746 h 15053109"/>
              <a:gd name="connsiteX64" fmla="*/ 6062502 w 10636762"/>
              <a:gd name="connsiteY64" fmla="*/ 4951279 h 15053109"/>
              <a:gd name="connsiteX65" fmla="*/ 5056327 w 10636762"/>
              <a:gd name="connsiteY65" fmla="*/ 6055945 h 15053109"/>
              <a:gd name="connsiteX66" fmla="*/ 5249706 w 10636762"/>
              <a:gd name="connsiteY66" fmla="*/ 6722012 h 15053109"/>
              <a:gd name="connsiteX0" fmla="*/ 5249706 w 10636762"/>
              <a:gd name="connsiteY0" fmla="*/ 6722012 h 15053109"/>
              <a:gd name="connsiteX1" fmla="*/ 4452431 w 10636762"/>
              <a:gd name="connsiteY1" fmla="*/ 7636357 h 15053109"/>
              <a:gd name="connsiteX2" fmla="*/ 4116740 w 10636762"/>
              <a:gd name="connsiteY2" fmla="*/ 8105936 h 15053109"/>
              <a:gd name="connsiteX3" fmla="*/ 3738009 w 10636762"/>
              <a:gd name="connsiteY3" fmla="*/ 8493023 h 15053109"/>
              <a:gd name="connsiteX4" fmla="*/ 3262933 w 10636762"/>
              <a:gd name="connsiteY4" fmla="*/ 9136267 h 15053109"/>
              <a:gd name="connsiteX5" fmla="*/ 1981119 w 10636762"/>
              <a:gd name="connsiteY5" fmla="*/ 8343101 h 15053109"/>
              <a:gd name="connsiteX6" fmla="*/ 1634670 w 10636762"/>
              <a:gd name="connsiteY6" fmla="*/ 8254944 h 15053109"/>
              <a:gd name="connsiteX7" fmla="*/ 695258 w 10636762"/>
              <a:gd name="connsiteY7" fmla="*/ 8383831 h 15053109"/>
              <a:gd name="connsiteX8" fmla="*/ 166151 w 10636762"/>
              <a:gd name="connsiteY8" fmla="*/ 9096754 h 15053109"/>
              <a:gd name="connsiteX9" fmla="*/ 31015 w 10636762"/>
              <a:gd name="connsiteY9" fmla="*/ 9682600 h 15053109"/>
              <a:gd name="connsiteX10" fmla="*/ 686145 w 10636762"/>
              <a:gd name="connsiteY10" fmla="*/ 10805226 h 15053109"/>
              <a:gd name="connsiteX11" fmla="*/ 859139 w 10636762"/>
              <a:gd name="connsiteY11" fmla="*/ 11592011 h 15053109"/>
              <a:gd name="connsiteX12" fmla="*/ 142190 w 10636762"/>
              <a:gd name="connsiteY12" fmla="*/ 12626597 h 15053109"/>
              <a:gd name="connsiteX13" fmla="*/ 88728 w 10636762"/>
              <a:gd name="connsiteY13" fmla="*/ 13477428 h 15053109"/>
              <a:gd name="connsiteX14" fmla="*/ 582983 w 10636762"/>
              <a:gd name="connsiteY14" fmla="*/ 14274631 h 15053109"/>
              <a:gd name="connsiteX15" fmla="*/ 942756 w 10636762"/>
              <a:gd name="connsiteY15" fmla="*/ 14945108 h 15053109"/>
              <a:gd name="connsiteX16" fmla="*/ 2141159 w 10636762"/>
              <a:gd name="connsiteY16" fmla="*/ 15047463 h 15053109"/>
              <a:gd name="connsiteX17" fmla="*/ 2112070 w 10636762"/>
              <a:gd name="connsiteY17" fmla="*/ 14898696 h 15053109"/>
              <a:gd name="connsiteX18" fmla="*/ 2981701 w 10636762"/>
              <a:gd name="connsiteY18" fmla="*/ 14838700 h 15053109"/>
              <a:gd name="connsiteX19" fmla="*/ 3220524 w 10636762"/>
              <a:gd name="connsiteY19" fmla="*/ 14561841 h 15053109"/>
              <a:gd name="connsiteX20" fmla="*/ 3673766 w 10636762"/>
              <a:gd name="connsiteY20" fmla="*/ 14390223 h 15053109"/>
              <a:gd name="connsiteX21" fmla="*/ 3524037 w 10636762"/>
              <a:gd name="connsiteY21" fmla="*/ 14125513 h 15053109"/>
              <a:gd name="connsiteX22" fmla="*/ 2480833 w 10636762"/>
              <a:gd name="connsiteY22" fmla="*/ 13747985 h 15053109"/>
              <a:gd name="connsiteX23" fmla="*/ 2274922 w 10636762"/>
              <a:gd name="connsiteY23" fmla="*/ 13097887 h 15053109"/>
              <a:gd name="connsiteX24" fmla="*/ 2600039 w 10636762"/>
              <a:gd name="connsiteY24" fmla="*/ 12581303 h 15053109"/>
              <a:gd name="connsiteX25" fmla="*/ 2606531 w 10636762"/>
              <a:gd name="connsiteY25" fmla="*/ 12265567 h 15053109"/>
              <a:gd name="connsiteX26" fmla="*/ 2172322 w 10636762"/>
              <a:gd name="connsiteY26" fmla="*/ 12077109 h 15053109"/>
              <a:gd name="connsiteX27" fmla="*/ 2087993 w 10636762"/>
              <a:gd name="connsiteY27" fmla="*/ 11691380 h 15053109"/>
              <a:gd name="connsiteX28" fmla="*/ 1939314 w 10636762"/>
              <a:gd name="connsiteY28" fmla="*/ 11176482 h 15053109"/>
              <a:gd name="connsiteX29" fmla="*/ 1602691 w 10636762"/>
              <a:gd name="connsiteY29" fmla="*/ 10685872 h 15053109"/>
              <a:gd name="connsiteX30" fmla="*/ 1675333 w 10636762"/>
              <a:gd name="connsiteY30" fmla="*/ 10337771 h 15053109"/>
              <a:gd name="connsiteX31" fmla="*/ 1327033 w 10636762"/>
              <a:gd name="connsiteY31" fmla="*/ 9937504 h 15053109"/>
              <a:gd name="connsiteX32" fmla="*/ 1703436 w 10636762"/>
              <a:gd name="connsiteY32" fmla="*/ 9573408 h 15053109"/>
              <a:gd name="connsiteX33" fmla="*/ 1822130 w 10636762"/>
              <a:gd name="connsiteY33" fmla="*/ 8991427 h 15053109"/>
              <a:gd name="connsiteX34" fmla="*/ 2183466 w 10636762"/>
              <a:gd name="connsiteY34" fmla="*/ 9134787 h 15053109"/>
              <a:gd name="connsiteX35" fmla="*/ 2154787 w 10636762"/>
              <a:gd name="connsiteY35" fmla="*/ 9415400 h 15053109"/>
              <a:gd name="connsiteX36" fmla="*/ 2074978 w 10636762"/>
              <a:gd name="connsiteY36" fmla="*/ 9886904 h 15053109"/>
              <a:gd name="connsiteX37" fmla="*/ 2124196 w 10636762"/>
              <a:gd name="connsiteY37" fmla="*/ 10327891 h 15053109"/>
              <a:gd name="connsiteX38" fmla="*/ 1974049 w 10636762"/>
              <a:gd name="connsiteY38" fmla="*/ 10708004 h 15053109"/>
              <a:gd name="connsiteX39" fmla="*/ 2281351 w 10636762"/>
              <a:gd name="connsiteY39" fmla="*/ 10955917 h 15053109"/>
              <a:gd name="connsiteX40" fmla="*/ 2535903 w 10636762"/>
              <a:gd name="connsiteY40" fmla="*/ 11879748 h 15053109"/>
              <a:gd name="connsiteX41" fmla="*/ 3004268 w 10636762"/>
              <a:gd name="connsiteY41" fmla="*/ 12005294 h 15053109"/>
              <a:gd name="connsiteX42" fmla="*/ 3087267 w 10636762"/>
              <a:gd name="connsiteY42" fmla="*/ 12250743 h 15053109"/>
              <a:gd name="connsiteX43" fmla="*/ 2991020 w 10636762"/>
              <a:gd name="connsiteY43" fmla="*/ 12922441 h 15053109"/>
              <a:gd name="connsiteX44" fmla="*/ 3589777 w 10636762"/>
              <a:gd name="connsiteY44" fmla="*/ 13324742 h 15053109"/>
              <a:gd name="connsiteX45" fmla="*/ 3631731 w 10636762"/>
              <a:gd name="connsiteY45" fmla="*/ 13549886 h 15053109"/>
              <a:gd name="connsiteX46" fmla="*/ 3975721 w 10636762"/>
              <a:gd name="connsiteY46" fmla="*/ 13688597 h 15053109"/>
              <a:gd name="connsiteX47" fmla="*/ 6968238 w 10636762"/>
              <a:gd name="connsiteY47" fmla="*/ 8629215 h 15053109"/>
              <a:gd name="connsiteX48" fmla="*/ 6914224 w 10636762"/>
              <a:gd name="connsiteY48" fmla="*/ 8276786 h 15053109"/>
              <a:gd name="connsiteX49" fmla="*/ 7371468 w 10636762"/>
              <a:gd name="connsiteY49" fmla="*/ 8200600 h 15053109"/>
              <a:gd name="connsiteX50" fmla="*/ 7847706 w 10636762"/>
              <a:gd name="connsiteY50" fmla="*/ 7781433 h 15053109"/>
              <a:gd name="connsiteX51" fmla="*/ 8181066 w 10636762"/>
              <a:gd name="connsiteY51" fmla="*/ 7524168 h 15053109"/>
              <a:gd name="connsiteX52" fmla="*/ 8914534 w 10636762"/>
              <a:gd name="connsiteY52" fmla="*/ 7581276 h 15053109"/>
              <a:gd name="connsiteX53" fmla="*/ 10419617 w 10636762"/>
              <a:gd name="connsiteY53" fmla="*/ 5980747 h 15053109"/>
              <a:gd name="connsiteX54" fmla="*/ 10636762 w 10636762"/>
              <a:gd name="connsiteY54" fmla="*/ 5927327 h 15053109"/>
              <a:gd name="connsiteX55" fmla="*/ 9843527 w 10636762"/>
              <a:gd name="connsiteY55" fmla="*/ 5692754 h 15053109"/>
              <a:gd name="connsiteX56" fmla="*/ 9249095 w 10636762"/>
              <a:gd name="connsiteY56" fmla="*/ 4900110 h 15053109"/>
              <a:gd name="connsiteX57" fmla="*/ 8852807 w 10636762"/>
              <a:gd name="connsiteY57" fmla="*/ 3756874 h 15053109"/>
              <a:gd name="connsiteX58" fmla="*/ 8487002 w 10636762"/>
              <a:gd name="connsiteY58" fmla="*/ 3238607 h 15053109"/>
              <a:gd name="connsiteX59" fmla="*/ 8602506 w 10636762"/>
              <a:gd name="connsiteY59" fmla="*/ 2632059 h 15053109"/>
              <a:gd name="connsiteX60" fmla="*/ 8896883 w 10636762"/>
              <a:gd name="connsiteY60" fmla="*/ -1 h 15053109"/>
              <a:gd name="connsiteX61" fmla="*/ 8151548 w 10636762"/>
              <a:gd name="connsiteY61" fmla="*/ 644069 h 15053109"/>
              <a:gd name="connsiteX62" fmla="*/ 7703335 w 10636762"/>
              <a:gd name="connsiteY62" fmla="*/ 1358283 h 15053109"/>
              <a:gd name="connsiteX63" fmla="*/ 7711840 w 10636762"/>
              <a:gd name="connsiteY63" fmla="*/ 3182746 h 15053109"/>
              <a:gd name="connsiteX64" fmla="*/ 6062502 w 10636762"/>
              <a:gd name="connsiteY64" fmla="*/ 4951279 h 15053109"/>
              <a:gd name="connsiteX65" fmla="*/ 5056327 w 10636762"/>
              <a:gd name="connsiteY65" fmla="*/ 6055945 h 15053109"/>
              <a:gd name="connsiteX66" fmla="*/ 5249706 w 10636762"/>
              <a:gd name="connsiteY66" fmla="*/ 6722012 h 15053109"/>
              <a:gd name="connsiteX0" fmla="*/ 5249706 w 10636762"/>
              <a:gd name="connsiteY0" fmla="*/ 6722012 h 15053109"/>
              <a:gd name="connsiteX1" fmla="*/ 4452431 w 10636762"/>
              <a:gd name="connsiteY1" fmla="*/ 7636357 h 15053109"/>
              <a:gd name="connsiteX2" fmla="*/ 4116740 w 10636762"/>
              <a:gd name="connsiteY2" fmla="*/ 8105936 h 15053109"/>
              <a:gd name="connsiteX3" fmla="*/ 3738009 w 10636762"/>
              <a:gd name="connsiteY3" fmla="*/ 8493023 h 15053109"/>
              <a:gd name="connsiteX4" fmla="*/ 3262933 w 10636762"/>
              <a:gd name="connsiteY4" fmla="*/ 9136267 h 15053109"/>
              <a:gd name="connsiteX5" fmla="*/ 1981119 w 10636762"/>
              <a:gd name="connsiteY5" fmla="*/ 8343101 h 15053109"/>
              <a:gd name="connsiteX6" fmla="*/ 1634670 w 10636762"/>
              <a:gd name="connsiteY6" fmla="*/ 8254944 h 15053109"/>
              <a:gd name="connsiteX7" fmla="*/ 695258 w 10636762"/>
              <a:gd name="connsiteY7" fmla="*/ 8383831 h 15053109"/>
              <a:gd name="connsiteX8" fmla="*/ 166151 w 10636762"/>
              <a:gd name="connsiteY8" fmla="*/ 9096754 h 15053109"/>
              <a:gd name="connsiteX9" fmla="*/ 31015 w 10636762"/>
              <a:gd name="connsiteY9" fmla="*/ 9682600 h 15053109"/>
              <a:gd name="connsiteX10" fmla="*/ 686145 w 10636762"/>
              <a:gd name="connsiteY10" fmla="*/ 10805226 h 15053109"/>
              <a:gd name="connsiteX11" fmla="*/ 859139 w 10636762"/>
              <a:gd name="connsiteY11" fmla="*/ 11592011 h 15053109"/>
              <a:gd name="connsiteX12" fmla="*/ 142190 w 10636762"/>
              <a:gd name="connsiteY12" fmla="*/ 12626597 h 15053109"/>
              <a:gd name="connsiteX13" fmla="*/ 88728 w 10636762"/>
              <a:gd name="connsiteY13" fmla="*/ 13477428 h 15053109"/>
              <a:gd name="connsiteX14" fmla="*/ 582983 w 10636762"/>
              <a:gd name="connsiteY14" fmla="*/ 14274631 h 15053109"/>
              <a:gd name="connsiteX15" fmla="*/ 942756 w 10636762"/>
              <a:gd name="connsiteY15" fmla="*/ 14945108 h 15053109"/>
              <a:gd name="connsiteX16" fmla="*/ 2141159 w 10636762"/>
              <a:gd name="connsiteY16" fmla="*/ 15047463 h 15053109"/>
              <a:gd name="connsiteX17" fmla="*/ 2112070 w 10636762"/>
              <a:gd name="connsiteY17" fmla="*/ 14898696 h 15053109"/>
              <a:gd name="connsiteX18" fmla="*/ 2981701 w 10636762"/>
              <a:gd name="connsiteY18" fmla="*/ 14838700 h 15053109"/>
              <a:gd name="connsiteX19" fmla="*/ 3220524 w 10636762"/>
              <a:gd name="connsiteY19" fmla="*/ 14561841 h 15053109"/>
              <a:gd name="connsiteX20" fmla="*/ 3673766 w 10636762"/>
              <a:gd name="connsiteY20" fmla="*/ 14390223 h 15053109"/>
              <a:gd name="connsiteX21" fmla="*/ 3524037 w 10636762"/>
              <a:gd name="connsiteY21" fmla="*/ 14125513 h 15053109"/>
              <a:gd name="connsiteX22" fmla="*/ 2480833 w 10636762"/>
              <a:gd name="connsiteY22" fmla="*/ 13747985 h 15053109"/>
              <a:gd name="connsiteX23" fmla="*/ 2274922 w 10636762"/>
              <a:gd name="connsiteY23" fmla="*/ 13097887 h 15053109"/>
              <a:gd name="connsiteX24" fmla="*/ 2600039 w 10636762"/>
              <a:gd name="connsiteY24" fmla="*/ 12581303 h 15053109"/>
              <a:gd name="connsiteX25" fmla="*/ 2606531 w 10636762"/>
              <a:gd name="connsiteY25" fmla="*/ 12265567 h 15053109"/>
              <a:gd name="connsiteX26" fmla="*/ 2172322 w 10636762"/>
              <a:gd name="connsiteY26" fmla="*/ 12077109 h 15053109"/>
              <a:gd name="connsiteX27" fmla="*/ 2087993 w 10636762"/>
              <a:gd name="connsiteY27" fmla="*/ 11691380 h 15053109"/>
              <a:gd name="connsiteX28" fmla="*/ 1939314 w 10636762"/>
              <a:gd name="connsiteY28" fmla="*/ 11176482 h 15053109"/>
              <a:gd name="connsiteX29" fmla="*/ 1602691 w 10636762"/>
              <a:gd name="connsiteY29" fmla="*/ 10685872 h 15053109"/>
              <a:gd name="connsiteX30" fmla="*/ 1675333 w 10636762"/>
              <a:gd name="connsiteY30" fmla="*/ 10337771 h 15053109"/>
              <a:gd name="connsiteX31" fmla="*/ 1327033 w 10636762"/>
              <a:gd name="connsiteY31" fmla="*/ 9937504 h 15053109"/>
              <a:gd name="connsiteX32" fmla="*/ 1703436 w 10636762"/>
              <a:gd name="connsiteY32" fmla="*/ 9573408 h 15053109"/>
              <a:gd name="connsiteX33" fmla="*/ 1822130 w 10636762"/>
              <a:gd name="connsiteY33" fmla="*/ 8991427 h 15053109"/>
              <a:gd name="connsiteX34" fmla="*/ 2183466 w 10636762"/>
              <a:gd name="connsiteY34" fmla="*/ 9134787 h 15053109"/>
              <a:gd name="connsiteX35" fmla="*/ 2154787 w 10636762"/>
              <a:gd name="connsiteY35" fmla="*/ 9415400 h 15053109"/>
              <a:gd name="connsiteX36" fmla="*/ 2074978 w 10636762"/>
              <a:gd name="connsiteY36" fmla="*/ 9886904 h 15053109"/>
              <a:gd name="connsiteX37" fmla="*/ 2124196 w 10636762"/>
              <a:gd name="connsiteY37" fmla="*/ 10327891 h 15053109"/>
              <a:gd name="connsiteX38" fmla="*/ 1974049 w 10636762"/>
              <a:gd name="connsiteY38" fmla="*/ 10708004 h 15053109"/>
              <a:gd name="connsiteX39" fmla="*/ 2281351 w 10636762"/>
              <a:gd name="connsiteY39" fmla="*/ 10955917 h 15053109"/>
              <a:gd name="connsiteX40" fmla="*/ 2535903 w 10636762"/>
              <a:gd name="connsiteY40" fmla="*/ 11879748 h 15053109"/>
              <a:gd name="connsiteX41" fmla="*/ 3004268 w 10636762"/>
              <a:gd name="connsiteY41" fmla="*/ 12005294 h 15053109"/>
              <a:gd name="connsiteX42" fmla="*/ 3087267 w 10636762"/>
              <a:gd name="connsiteY42" fmla="*/ 12250743 h 15053109"/>
              <a:gd name="connsiteX43" fmla="*/ 2991020 w 10636762"/>
              <a:gd name="connsiteY43" fmla="*/ 12922441 h 15053109"/>
              <a:gd name="connsiteX44" fmla="*/ 3589777 w 10636762"/>
              <a:gd name="connsiteY44" fmla="*/ 13324742 h 15053109"/>
              <a:gd name="connsiteX45" fmla="*/ 3631731 w 10636762"/>
              <a:gd name="connsiteY45" fmla="*/ 13549886 h 15053109"/>
              <a:gd name="connsiteX46" fmla="*/ 3975721 w 10636762"/>
              <a:gd name="connsiteY46" fmla="*/ 13688597 h 15053109"/>
              <a:gd name="connsiteX47" fmla="*/ 4122879 w 10636762"/>
              <a:gd name="connsiteY47" fmla="*/ 13486246 h 15053109"/>
              <a:gd name="connsiteX48" fmla="*/ 6968238 w 10636762"/>
              <a:gd name="connsiteY48" fmla="*/ 8629215 h 15053109"/>
              <a:gd name="connsiteX49" fmla="*/ 6914224 w 10636762"/>
              <a:gd name="connsiteY49" fmla="*/ 8276786 h 15053109"/>
              <a:gd name="connsiteX50" fmla="*/ 7371468 w 10636762"/>
              <a:gd name="connsiteY50" fmla="*/ 8200600 h 15053109"/>
              <a:gd name="connsiteX51" fmla="*/ 7847706 w 10636762"/>
              <a:gd name="connsiteY51" fmla="*/ 7781433 h 15053109"/>
              <a:gd name="connsiteX52" fmla="*/ 8181066 w 10636762"/>
              <a:gd name="connsiteY52" fmla="*/ 7524168 h 15053109"/>
              <a:gd name="connsiteX53" fmla="*/ 8914534 w 10636762"/>
              <a:gd name="connsiteY53" fmla="*/ 7581276 h 15053109"/>
              <a:gd name="connsiteX54" fmla="*/ 10419617 w 10636762"/>
              <a:gd name="connsiteY54" fmla="*/ 5980747 h 15053109"/>
              <a:gd name="connsiteX55" fmla="*/ 10636762 w 10636762"/>
              <a:gd name="connsiteY55" fmla="*/ 5927327 h 15053109"/>
              <a:gd name="connsiteX56" fmla="*/ 9843527 w 10636762"/>
              <a:gd name="connsiteY56" fmla="*/ 5692754 h 15053109"/>
              <a:gd name="connsiteX57" fmla="*/ 9249095 w 10636762"/>
              <a:gd name="connsiteY57" fmla="*/ 4900110 h 15053109"/>
              <a:gd name="connsiteX58" fmla="*/ 8852807 w 10636762"/>
              <a:gd name="connsiteY58" fmla="*/ 3756874 h 15053109"/>
              <a:gd name="connsiteX59" fmla="*/ 8487002 w 10636762"/>
              <a:gd name="connsiteY59" fmla="*/ 3238607 h 15053109"/>
              <a:gd name="connsiteX60" fmla="*/ 8602506 w 10636762"/>
              <a:gd name="connsiteY60" fmla="*/ 2632059 h 15053109"/>
              <a:gd name="connsiteX61" fmla="*/ 8896883 w 10636762"/>
              <a:gd name="connsiteY61" fmla="*/ -1 h 15053109"/>
              <a:gd name="connsiteX62" fmla="*/ 8151548 w 10636762"/>
              <a:gd name="connsiteY62" fmla="*/ 644069 h 15053109"/>
              <a:gd name="connsiteX63" fmla="*/ 7703335 w 10636762"/>
              <a:gd name="connsiteY63" fmla="*/ 1358283 h 15053109"/>
              <a:gd name="connsiteX64" fmla="*/ 7711840 w 10636762"/>
              <a:gd name="connsiteY64" fmla="*/ 3182746 h 15053109"/>
              <a:gd name="connsiteX65" fmla="*/ 6062502 w 10636762"/>
              <a:gd name="connsiteY65" fmla="*/ 4951279 h 15053109"/>
              <a:gd name="connsiteX66" fmla="*/ 5056327 w 10636762"/>
              <a:gd name="connsiteY66" fmla="*/ 6055945 h 15053109"/>
              <a:gd name="connsiteX67" fmla="*/ 5249706 w 10636762"/>
              <a:gd name="connsiteY67" fmla="*/ 6722012 h 15053109"/>
              <a:gd name="connsiteX0" fmla="*/ 5249706 w 10636762"/>
              <a:gd name="connsiteY0" fmla="*/ 6722012 h 15053109"/>
              <a:gd name="connsiteX1" fmla="*/ 4452431 w 10636762"/>
              <a:gd name="connsiteY1" fmla="*/ 7636357 h 15053109"/>
              <a:gd name="connsiteX2" fmla="*/ 4116740 w 10636762"/>
              <a:gd name="connsiteY2" fmla="*/ 8105936 h 15053109"/>
              <a:gd name="connsiteX3" fmla="*/ 3738009 w 10636762"/>
              <a:gd name="connsiteY3" fmla="*/ 8493023 h 15053109"/>
              <a:gd name="connsiteX4" fmla="*/ 3262933 w 10636762"/>
              <a:gd name="connsiteY4" fmla="*/ 9136267 h 15053109"/>
              <a:gd name="connsiteX5" fmla="*/ 1981119 w 10636762"/>
              <a:gd name="connsiteY5" fmla="*/ 8343101 h 15053109"/>
              <a:gd name="connsiteX6" fmla="*/ 1634670 w 10636762"/>
              <a:gd name="connsiteY6" fmla="*/ 8254944 h 15053109"/>
              <a:gd name="connsiteX7" fmla="*/ 695258 w 10636762"/>
              <a:gd name="connsiteY7" fmla="*/ 8383831 h 15053109"/>
              <a:gd name="connsiteX8" fmla="*/ 166151 w 10636762"/>
              <a:gd name="connsiteY8" fmla="*/ 9096754 h 15053109"/>
              <a:gd name="connsiteX9" fmla="*/ 31015 w 10636762"/>
              <a:gd name="connsiteY9" fmla="*/ 9682600 h 15053109"/>
              <a:gd name="connsiteX10" fmla="*/ 686145 w 10636762"/>
              <a:gd name="connsiteY10" fmla="*/ 10805226 h 15053109"/>
              <a:gd name="connsiteX11" fmla="*/ 859139 w 10636762"/>
              <a:gd name="connsiteY11" fmla="*/ 11592011 h 15053109"/>
              <a:gd name="connsiteX12" fmla="*/ 142190 w 10636762"/>
              <a:gd name="connsiteY12" fmla="*/ 12626597 h 15053109"/>
              <a:gd name="connsiteX13" fmla="*/ 88728 w 10636762"/>
              <a:gd name="connsiteY13" fmla="*/ 13477428 h 15053109"/>
              <a:gd name="connsiteX14" fmla="*/ 582983 w 10636762"/>
              <a:gd name="connsiteY14" fmla="*/ 14274631 h 15053109"/>
              <a:gd name="connsiteX15" fmla="*/ 942756 w 10636762"/>
              <a:gd name="connsiteY15" fmla="*/ 14945108 h 15053109"/>
              <a:gd name="connsiteX16" fmla="*/ 2141159 w 10636762"/>
              <a:gd name="connsiteY16" fmla="*/ 15047463 h 15053109"/>
              <a:gd name="connsiteX17" fmla="*/ 2112070 w 10636762"/>
              <a:gd name="connsiteY17" fmla="*/ 14898696 h 15053109"/>
              <a:gd name="connsiteX18" fmla="*/ 2981701 w 10636762"/>
              <a:gd name="connsiteY18" fmla="*/ 14838700 h 15053109"/>
              <a:gd name="connsiteX19" fmla="*/ 3220524 w 10636762"/>
              <a:gd name="connsiteY19" fmla="*/ 14561841 h 15053109"/>
              <a:gd name="connsiteX20" fmla="*/ 3673766 w 10636762"/>
              <a:gd name="connsiteY20" fmla="*/ 14390223 h 15053109"/>
              <a:gd name="connsiteX21" fmla="*/ 3524037 w 10636762"/>
              <a:gd name="connsiteY21" fmla="*/ 14125513 h 15053109"/>
              <a:gd name="connsiteX22" fmla="*/ 2480833 w 10636762"/>
              <a:gd name="connsiteY22" fmla="*/ 13747985 h 15053109"/>
              <a:gd name="connsiteX23" fmla="*/ 2274922 w 10636762"/>
              <a:gd name="connsiteY23" fmla="*/ 13097887 h 15053109"/>
              <a:gd name="connsiteX24" fmla="*/ 2600039 w 10636762"/>
              <a:gd name="connsiteY24" fmla="*/ 12581303 h 15053109"/>
              <a:gd name="connsiteX25" fmla="*/ 2606531 w 10636762"/>
              <a:gd name="connsiteY25" fmla="*/ 12265567 h 15053109"/>
              <a:gd name="connsiteX26" fmla="*/ 2172322 w 10636762"/>
              <a:gd name="connsiteY26" fmla="*/ 12077109 h 15053109"/>
              <a:gd name="connsiteX27" fmla="*/ 2087993 w 10636762"/>
              <a:gd name="connsiteY27" fmla="*/ 11691380 h 15053109"/>
              <a:gd name="connsiteX28" fmla="*/ 1939314 w 10636762"/>
              <a:gd name="connsiteY28" fmla="*/ 11176482 h 15053109"/>
              <a:gd name="connsiteX29" fmla="*/ 1602691 w 10636762"/>
              <a:gd name="connsiteY29" fmla="*/ 10685872 h 15053109"/>
              <a:gd name="connsiteX30" fmla="*/ 1675333 w 10636762"/>
              <a:gd name="connsiteY30" fmla="*/ 10337771 h 15053109"/>
              <a:gd name="connsiteX31" fmla="*/ 1327033 w 10636762"/>
              <a:gd name="connsiteY31" fmla="*/ 9937504 h 15053109"/>
              <a:gd name="connsiteX32" fmla="*/ 1703436 w 10636762"/>
              <a:gd name="connsiteY32" fmla="*/ 9573408 h 15053109"/>
              <a:gd name="connsiteX33" fmla="*/ 1822130 w 10636762"/>
              <a:gd name="connsiteY33" fmla="*/ 8991427 h 15053109"/>
              <a:gd name="connsiteX34" fmla="*/ 2183466 w 10636762"/>
              <a:gd name="connsiteY34" fmla="*/ 9134787 h 15053109"/>
              <a:gd name="connsiteX35" fmla="*/ 2154787 w 10636762"/>
              <a:gd name="connsiteY35" fmla="*/ 9415400 h 15053109"/>
              <a:gd name="connsiteX36" fmla="*/ 2074978 w 10636762"/>
              <a:gd name="connsiteY36" fmla="*/ 9886904 h 15053109"/>
              <a:gd name="connsiteX37" fmla="*/ 2124196 w 10636762"/>
              <a:gd name="connsiteY37" fmla="*/ 10327891 h 15053109"/>
              <a:gd name="connsiteX38" fmla="*/ 1974049 w 10636762"/>
              <a:gd name="connsiteY38" fmla="*/ 10708004 h 15053109"/>
              <a:gd name="connsiteX39" fmla="*/ 2281351 w 10636762"/>
              <a:gd name="connsiteY39" fmla="*/ 10955917 h 15053109"/>
              <a:gd name="connsiteX40" fmla="*/ 2535903 w 10636762"/>
              <a:gd name="connsiteY40" fmla="*/ 11879748 h 15053109"/>
              <a:gd name="connsiteX41" fmla="*/ 3004268 w 10636762"/>
              <a:gd name="connsiteY41" fmla="*/ 12005294 h 15053109"/>
              <a:gd name="connsiteX42" fmla="*/ 3087267 w 10636762"/>
              <a:gd name="connsiteY42" fmla="*/ 12250743 h 15053109"/>
              <a:gd name="connsiteX43" fmla="*/ 2991020 w 10636762"/>
              <a:gd name="connsiteY43" fmla="*/ 12922441 h 15053109"/>
              <a:gd name="connsiteX44" fmla="*/ 3589777 w 10636762"/>
              <a:gd name="connsiteY44" fmla="*/ 13324742 h 15053109"/>
              <a:gd name="connsiteX45" fmla="*/ 3631731 w 10636762"/>
              <a:gd name="connsiteY45" fmla="*/ 13549886 h 15053109"/>
              <a:gd name="connsiteX46" fmla="*/ 3975721 w 10636762"/>
              <a:gd name="connsiteY46" fmla="*/ 13688597 h 15053109"/>
              <a:gd name="connsiteX47" fmla="*/ 3943761 w 10636762"/>
              <a:gd name="connsiteY47" fmla="*/ 14293828 h 15053109"/>
              <a:gd name="connsiteX48" fmla="*/ 6968238 w 10636762"/>
              <a:gd name="connsiteY48" fmla="*/ 8629215 h 15053109"/>
              <a:gd name="connsiteX49" fmla="*/ 6914224 w 10636762"/>
              <a:gd name="connsiteY49" fmla="*/ 8276786 h 15053109"/>
              <a:gd name="connsiteX50" fmla="*/ 7371468 w 10636762"/>
              <a:gd name="connsiteY50" fmla="*/ 8200600 h 15053109"/>
              <a:gd name="connsiteX51" fmla="*/ 7847706 w 10636762"/>
              <a:gd name="connsiteY51" fmla="*/ 7781433 h 15053109"/>
              <a:gd name="connsiteX52" fmla="*/ 8181066 w 10636762"/>
              <a:gd name="connsiteY52" fmla="*/ 7524168 h 15053109"/>
              <a:gd name="connsiteX53" fmla="*/ 8914534 w 10636762"/>
              <a:gd name="connsiteY53" fmla="*/ 7581276 h 15053109"/>
              <a:gd name="connsiteX54" fmla="*/ 10419617 w 10636762"/>
              <a:gd name="connsiteY54" fmla="*/ 5980747 h 15053109"/>
              <a:gd name="connsiteX55" fmla="*/ 10636762 w 10636762"/>
              <a:gd name="connsiteY55" fmla="*/ 5927327 h 15053109"/>
              <a:gd name="connsiteX56" fmla="*/ 9843527 w 10636762"/>
              <a:gd name="connsiteY56" fmla="*/ 5692754 h 15053109"/>
              <a:gd name="connsiteX57" fmla="*/ 9249095 w 10636762"/>
              <a:gd name="connsiteY57" fmla="*/ 4900110 h 15053109"/>
              <a:gd name="connsiteX58" fmla="*/ 8852807 w 10636762"/>
              <a:gd name="connsiteY58" fmla="*/ 3756874 h 15053109"/>
              <a:gd name="connsiteX59" fmla="*/ 8487002 w 10636762"/>
              <a:gd name="connsiteY59" fmla="*/ 3238607 h 15053109"/>
              <a:gd name="connsiteX60" fmla="*/ 8602506 w 10636762"/>
              <a:gd name="connsiteY60" fmla="*/ 2632059 h 15053109"/>
              <a:gd name="connsiteX61" fmla="*/ 8896883 w 10636762"/>
              <a:gd name="connsiteY61" fmla="*/ -1 h 15053109"/>
              <a:gd name="connsiteX62" fmla="*/ 8151548 w 10636762"/>
              <a:gd name="connsiteY62" fmla="*/ 644069 h 15053109"/>
              <a:gd name="connsiteX63" fmla="*/ 7703335 w 10636762"/>
              <a:gd name="connsiteY63" fmla="*/ 1358283 h 15053109"/>
              <a:gd name="connsiteX64" fmla="*/ 7711840 w 10636762"/>
              <a:gd name="connsiteY64" fmla="*/ 3182746 h 15053109"/>
              <a:gd name="connsiteX65" fmla="*/ 6062502 w 10636762"/>
              <a:gd name="connsiteY65" fmla="*/ 4951279 h 15053109"/>
              <a:gd name="connsiteX66" fmla="*/ 5056327 w 10636762"/>
              <a:gd name="connsiteY66" fmla="*/ 6055945 h 15053109"/>
              <a:gd name="connsiteX67" fmla="*/ 5249706 w 10636762"/>
              <a:gd name="connsiteY67" fmla="*/ 6722012 h 15053109"/>
              <a:gd name="connsiteX0" fmla="*/ 5249706 w 10636762"/>
              <a:gd name="connsiteY0" fmla="*/ 6722012 h 15053109"/>
              <a:gd name="connsiteX1" fmla="*/ 4452431 w 10636762"/>
              <a:gd name="connsiteY1" fmla="*/ 7636357 h 15053109"/>
              <a:gd name="connsiteX2" fmla="*/ 4116740 w 10636762"/>
              <a:gd name="connsiteY2" fmla="*/ 8105936 h 15053109"/>
              <a:gd name="connsiteX3" fmla="*/ 3738009 w 10636762"/>
              <a:gd name="connsiteY3" fmla="*/ 8493023 h 15053109"/>
              <a:gd name="connsiteX4" fmla="*/ 3262933 w 10636762"/>
              <a:gd name="connsiteY4" fmla="*/ 9136267 h 15053109"/>
              <a:gd name="connsiteX5" fmla="*/ 1981119 w 10636762"/>
              <a:gd name="connsiteY5" fmla="*/ 8343101 h 15053109"/>
              <a:gd name="connsiteX6" fmla="*/ 1634670 w 10636762"/>
              <a:gd name="connsiteY6" fmla="*/ 8254944 h 15053109"/>
              <a:gd name="connsiteX7" fmla="*/ 695258 w 10636762"/>
              <a:gd name="connsiteY7" fmla="*/ 8383831 h 15053109"/>
              <a:gd name="connsiteX8" fmla="*/ 166151 w 10636762"/>
              <a:gd name="connsiteY8" fmla="*/ 9096754 h 15053109"/>
              <a:gd name="connsiteX9" fmla="*/ 31015 w 10636762"/>
              <a:gd name="connsiteY9" fmla="*/ 9682600 h 15053109"/>
              <a:gd name="connsiteX10" fmla="*/ 686145 w 10636762"/>
              <a:gd name="connsiteY10" fmla="*/ 10805226 h 15053109"/>
              <a:gd name="connsiteX11" fmla="*/ 859139 w 10636762"/>
              <a:gd name="connsiteY11" fmla="*/ 11592011 h 15053109"/>
              <a:gd name="connsiteX12" fmla="*/ 142190 w 10636762"/>
              <a:gd name="connsiteY12" fmla="*/ 12626597 h 15053109"/>
              <a:gd name="connsiteX13" fmla="*/ 88728 w 10636762"/>
              <a:gd name="connsiteY13" fmla="*/ 13477428 h 15053109"/>
              <a:gd name="connsiteX14" fmla="*/ 582983 w 10636762"/>
              <a:gd name="connsiteY14" fmla="*/ 14274631 h 15053109"/>
              <a:gd name="connsiteX15" fmla="*/ 942756 w 10636762"/>
              <a:gd name="connsiteY15" fmla="*/ 14945108 h 15053109"/>
              <a:gd name="connsiteX16" fmla="*/ 2141159 w 10636762"/>
              <a:gd name="connsiteY16" fmla="*/ 15047463 h 15053109"/>
              <a:gd name="connsiteX17" fmla="*/ 2112070 w 10636762"/>
              <a:gd name="connsiteY17" fmla="*/ 14898696 h 15053109"/>
              <a:gd name="connsiteX18" fmla="*/ 2981701 w 10636762"/>
              <a:gd name="connsiteY18" fmla="*/ 14838700 h 15053109"/>
              <a:gd name="connsiteX19" fmla="*/ 3220524 w 10636762"/>
              <a:gd name="connsiteY19" fmla="*/ 14561841 h 15053109"/>
              <a:gd name="connsiteX20" fmla="*/ 3673766 w 10636762"/>
              <a:gd name="connsiteY20" fmla="*/ 14390223 h 15053109"/>
              <a:gd name="connsiteX21" fmla="*/ 3524037 w 10636762"/>
              <a:gd name="connsiteY21" fmla="*/ 14125513 h 15053109"/>
              <a:gd name="connsiteX22" fmla="*/ 2480833 w 10636762"/>
              <a:gd name="connsiteY22" fmla="*/ 13747985 h 15053109"/>
              <a:gd name="connsiteX23" fmla="*/ 2274922 w 10636762"/>
              <a:gd name="connsiteY23" fmla="*/ 13097887 h 15053109"/>
              <a:gd name="connsiteX24" fmla="*/ 2600039 w 10636762"/>
              <a:gd name="connsiteY24" fmla="*/ 12581303 h 15053109"/>
              <a:gd name="connsiteX25" fmla="*/ 2606531 w 10636762"/>
              <a:gd name="connsiteY25" fmla="*/ 12265567 h 15053109"/>
              <a:gd name="connsiteX26" fmla="*/ 2172322 w 10636762"/>
              <a:gd name="connsiteY26" fmla="*/ 12077109 h 15053109"/>
              <a:gd name="connsiteX27" fmla="*/ 2087993 w 10636762"/>
              <a:gd name="connsiteY27" fmla="*/ 11691380 h 15053109"/>
              <a:gd name="connsiteX28" fmla="*/ 1939314 w 10636762"/>
              <a:gd name="connsiteY28" fmla="*/ 11176482 h 15053109"/>
              <a:gd name="connsiteX29" fmla="*/ 1602691 w 10636762"/>
              <a:gd name="connsiteY29" fmla="*/ 10685872 h 15053109"/>
              <a:gd name="connsiteX30" fmla="*/ 1675333 w 10636762"/>
              <a:gd name="connsiteY30" fmla="*/ 10337771 h 15053109"/>
              <a:gd name="connsiteX31" fmla="*/ 1327033 w 10636762"/>
              <a:gd name="connsiteY31" fmla="*/ 9937504 h 15053109"/>
              <a:gd name="connsiteX32" fmla="*/ 1703436 w 10636762"/>
              <a:gd name="connsiteY32" fmla="*/ 9573408 h 15053109"/>
              <a:gd name="connsiteX33" fmla="*/ 1822130 w 10636762"/>
              <a:gd name="connsiteY33" fmla="*/ 8991427 h 15053109"/>
              <a:gd name="connsiteX34" fmla="*/ 2183466 w 10636762"/>
              <a:gd name="connsiteY34" fmla="*/ 9134787 h 15053109"/>
              <a:gd name="connsiteX35" fmla="*/ 2154787 w 10636762"/>
              <a:gd name="connsiteY35" fmla="*/ 9415400 h 15053109"/>
              <a:gd name="connsiteX36" fmla="*/ 2074978 w 10636762"/>
              <a:gd name="connsiteY36" fmla="*/ 9886904 h 15053109"/>
              <a:gd name="connsiteX37" fmla="*/ 2124196 w 10636762"/>
              <a:gd name="connsiteY37" fmla="*/ 10327891 h 15053109"/>
              <a:gd name="connsiteX38" fmla="*/ 1974049 w 10636762"/>
              <a:gd name="connsiteY38" fmla="*/ 10708004 h 15053109"/>
              <a:gd name="connsiteX39" fmla="*/ 2281351 w 10636762"/>
              <a:gd name="connsiteY39" fmla="*/ 10955917 h 15053109"/>
              <a:gd name="connsiteX40" fmla="*/ 2535903 w 10636762"/>
              <a:gd name="connsiteY40" fmla="*/ 11879748 h 15053109"/>
              <a:gd name="connsiteX41" fmla="*/ 3004268 w 10636762"/>
              <a:gd name="connsiteY41" fmla="*/ 12005294 h 15053109"/>
              <a:gd name="connsiteX42" fmla="*/ 3087267 w 10636762"/>
              <a:gd name="connsiteY42" fmla="*/ 12250743 h 15053109"/>
              <a:gd name="connsiteX43" fmla="*/ 2991020 w 10636762"/>
              <a:gd name="connsiteY43" fmla="*/ 12922441 h 15053109"/>
              <a:gd name="connsiteX44" fmla="*/ 3589777 w 10636762"/>
              <a:gd name="connsiteY44" fmla="*/ 13324742 h 15053109"/>
              <a:gd name="connsiteX45" fmla="*/ 3631731 w 10636762"/>
              <a:gd name="connsiteY45" fmla="*/ 13549886 h 15053109"/>
              <a:gd name="connsiteX46" fmla="*/ 3975721 w 10636762"/>
              <a:gd name="connsiteY46" fmla="*/ 13688597 h 15053109"/>
              <a:gd name="connsiteX47" fmla="*/ 3943761 w 10636762"/>
              <a:gd name="connsiteY47" fmla="*/ 14293828 h 15053109"/>
              <a:gd name="connsiteX48" fmla="*/ 4296804 w 10636762"/>
              <a:gd name="connsiteY48" fmla="*/ 13635166 h 15053109"/>
              <a:gd name="connsiteX49" fmla="*/ 6968238 w 10636762"/>
              <a:gd name="connsiteY49" fmla="*/ 8629215 h 15053109"/>
              <a:gd name="connsiteX50" fmla="*/ 6914224 w 10636762"/>
              <a:gd name="connsiteY50" fmla="*/ 8276786 h 15053109"/>
              <a:gd name="connsiteX51" fmla="*/ 7371468 w 10636762"/>
              <a:gd name="connsiteY51" fmla="*/ 8200600 h 15053109"/>
              <a:gd name="connsiteX52" fmla="*/ 7847706 w 10636762"/>
              <a:gd name="connsiteY52" fmla="*/ 7781433 h 15053109"/>
              <a:gd name="connsiteX53" fmla="*/ 8181066 w 10636762"/>
              <a:gd name="connsiteY53" fmla="*/ 7524168 h 15053109"/>
              <a:gd name="connsiteX54" fmla="*/ 8914534 w 10636762"/>
              <a:gd name="connsiteY54" fmla="*/ 7581276 h 15053109"/>
              <a:gd name="connsiteX55" fmla="*/ 10419617 w 10636762"/>
              <a:gd name="connsiteY55" fmla="*/ 5980747 h 15053109"/>
              <a:gd name="connsiteX56" fmla="*/ 10636762 w 10636762"/>
              <a:gd name="connsiteY56" fmla="*/ 5927327 h 15053109"/>
              <a:gd name="connsiteX57" fmla="*/ 9843527 w 10636762"/>
              <a:gd name="connsiteY57" fmla="*/ 5692754 h 15053109"/>
              <a:gd name="connsiteX58" fmla="*/ 9249095 w 10636762"/>
              <a:gd name="connsiteY58" fmla="*/ 4900110 h 15053109"/>
              <a:gd name="connsiteX59" fmla="*/ 8852807 w 10636762"/>
              <a:gd name="connsiteY59" fmla="*/ 3756874 h 15053109"/>
              <a:gd name="connsiteX60" fmla="*/ 8487002 w 10636762"/>
              <a:gd name="connsiteY60" fmla="*/ 3238607 h 15053109"/>
              <a:gd name="connsiteX61" fmla="*/ 8602506 w 10636762"/>
              <a:gd name="connsiteY61" fmla="*/ 2632059 h 15053109"/>
              <a:gd name="connsiteX62" fmla="*/ 8896883 w 10636762"/>
              <a:gd name="connsiteY62" fmla="*/ -1 h 15053109"/>
              <a:gd name="connsiteX63" fmla="*/ 8151548 w 10636762"/>
              <a:gd name="connsiteY63" fmla="*/ 644069 h 15053109"/>
              <a:gd name="connsiteX64" fmla="*/ 7703335 w 10636762"/>
              <a:gd name="connsiteY64" fmla="*/ 1358283 h 15053109"/>
              <a:gd name="connsiteX65" fmla="*/ 7711840 w 10636762"/>
              <a:gd name="connsiteY65" fmla="*/ 3182746 h 15053109"/>
              <a:gd name="connsiteX66" fmla="*/ 6062502 w 10636762"/>
              <a:gd name="connsiteY66" fmla="*/ 4951279 h 15053109"/>
              <a:gd name="connsiteX67" fmla="*/ 5056327 w 10636762"/>
              <a:gd name="connsiteY67" fmla="*/ 6055945 h 15053109"/>
              <a:gd name="connsiteX68" fmla="*/ 5249706 w 10636762"/>
              <a:gd name="connsiteY68" fmla="*/ 6722012 h 15053109"/>
              <a:gd name="connsiteX0" fmla="*/ 5249706 w 10636762"/>
              <a:gd name="connsiteY0" fmla="*/ 6722012 h 15053109"/>
              <a:gd name="connsiteX1" fmla="*/ 4452431 w 10636762"/>
              <a:gd name="connsiteY1" fmla="*/ 7636357 h 15053109"/>
              <a:gd name="connsiteX2" fmla="*/ 4116740 w 10636762"/>
              <a:gd name="connsiteY2" fmla="*/ 8105936 h 15053109"/>
              <a:gd name="connsiteX3" fmla="*/ 3738009 w 10636762"/>
              <a:gd name="connsiteY3" fmla="*/ 8493023 h 15053109"/>
              <a:gd name="connsiteX4" fmla="*/ 3262933 w 10636762"/>
              <a:gd name="connsiteY4" fmla="*/ 9136267 h 15053109"/>
              <a:gd name="connsiteX5" fmla="*/ 1981119 w 10636762"/>
              <a:gd name="connsiteY5" fmla="*/ 8343101 h 15053109"/>
              <a:gd name="connsiteX6" fmla="*/ 1634670 w 10636762"/>
              <a:gd name="connsiteY6" fmla="*/ 8254944 h 15053109"/>
              <a:gd name="connsiteX7" fmla="*/ 695258 w 10636762"/>
              <a:gd name="connsiteY7" fmla="*/ 8383831 h 15053109"/>
              <a:gd name="connsiteX8" fmla="*/ 166151 w 10636762"/>
              <a:gd name="connsiteY8" fmla="*/ 9096754 h 15053109"/>
              <a:gd name="connsiteX9" fmla="*/ 31015 w 10636762"/>
              <a:gd name="connsiteY9" fmla="*/ 9682600 h 15053109"/>
              <a:gd name="connsiteX10" fmla="*/ 686145 w 10636762"/>
              <a:gd name="connsiteY10" fmla="*/ 10805226 h 15053109"/>
              <a:gd name="connsiteX11" fmla="*/ 859139 w 10636762"/>
              <a:gd name="connsiteY11" fmla="*/ 11592011 h 15053109"/>
              <a:gd name="connsiteX12" fmla="*/ 142190 w 10636762"/>
              <a:gd name="connsiteY12" fmla="*/ 12626597 h 15053109"/>
              <a:gd name="connsiteX13" fmla="*/ 88728 w 10636762"/>
              <a:gd name="connsiteY13" fmla="*/ 13477428 h 15053109"/>
              <a:gd name="connsiteX14" fmla="*/ 582983 w 10636762"/>
              <a:gd name="connsiteY14" fmla="*/ 14274631 h 15053109"/>
              <a:gd name="connsiteX15" fmla="*/ 942756 w 10636762"/>
              <a:gd name="connsiteY15" fmla="*/ 14945108 h 15053109"/>
              <a:gd name="connsiteX16" fmla="*/ 2141159 w 10636762"/>
              <a:gd name="connsiteY16" fmla="*/ 15047463 h 15053109"/>
              <a:gd name="connsiteX17" fmla="*/ 2112070 w 10636762"/>
              <a:gd name="connsiteY17" fmla="*/ 14898696 h 15053109"/>
              <a:gd name="connsiteX18" fmla="*/ 2981701 w 10636762"/>
              <a:gd name="connsiteY18" fmla="*/ 14838700 h 15053109"/>
              <a:gd name="connsiteX19" fmla="*/ 3220524 w 10636762"/>
              <a:gd name="connsiteY19" fmla="*/ 14561841 h 15053109"/>
              <a:gd name="connsiteX20" fmla="*/ 3673766 w 10636762"/>
              <a:gd name="connsiteY20" fmla="*/ 14390223 h 15053109"/>
              <a:gd name="connsiteX21" fmla="*/ 3524037 w 10636762"/>
              <a:gd name="connsiteY21" fmla="*/ 14125513 h 15053109"/>
              <a:gd name="connsiteX22" fmla="*/ 2480833 w 10636762"/>
              <a:gd name="connsiteY22" fmla="*/ 13747985 h 15053109"/>
              <a:gd name="connsiteX23" fmla="*/ 2274922 w 10636762"/>
              <a:gd name="connsiteY23" fmla="*/ 13097887 h 15053109"/>
              <a:gd name="connsiteX24" fmla="*/ 2600039 w 10636762"/>
              <a:gd name="connsiteY24" fmla="*/ 12581303 h 15053109"/>
              <a:gd name="connsiteX25" fmla="*/ 2606531 w 10636762"/>
              <a:gd name="connsiteY25" fmla="*/ 12265567 h 15053109"/>
              <a:gd name="connsiteX26" fmla="*/ 2172322 w 10636762"/>
              <a:gd name="connsiteY26" fmla="*/ 12077109 h 15053109"/>
              <a:gd name="connsiteX27" fmla="*/ 2087993 w 10636762"/>
              <a:gd name="connsiteY27" fmla="*/ 11691380 h 15053109"/>
              <a:gd name="connsiteX28" fmla="*/ 1939314 w 10636762"/>
              <a:gd name="connsiteY28" fmla="*/ 11176482 h 15053109"/>
              <a:gd name="connsiteX29" fmla="*/ 1602691 w 10636762"/>
              <a:gd name="connsiteY29" fmla="*/ 10685872 h 15053109"/>
              <a:gd name="connsiteX30" fmla="*/ 1675333 w 10636762"/>
              <a:gd name="connsiteY30" fmla="*/ 10337771 h 15053109"/>
              <a:gd name="connsiteX31" fmla="*/ 1327033 w 10636762"/>
              <a:gd name="connsiteY31" fmla="*/ 9937504 h 15053109"/>
              <a:gd name="connsiteX32" fmla="*/ 1703436 w 10636762"/>
              <a:gd name="connsiteY32" fmla="*/ 9573408 h 15053109"/>
              <a:gd name="connsiteX33" fmla="*/ 1822130 w 10636762"/>
              <a:gd name="connsiteY33" fmla="*/ 8991427 h 15053109"/>
              <a:gd name="connsiteX34" fmla="*/ 2183466 w 10636762"/>
              <a:gd name="connsiteY34" fmla="*/ 9134787 h 15053109"/>
              <a:gd name="connsiteX35" fmla="*/ 2154787 w 10636762"/>
              <a:gd name="connsiteY35" fmla="*/ 9415400 h 15053109"/>
              <a:gd name="connsiteX36" fmla="*/ 2074978 w 10636762"/>
              <a:gd name="connsiteY36" fmla="*/ 9886904 h 15053109"/>
              <a:gd name="connsiteX37" fmla="*/ 2124196 w 10636762"/>
              <a:gd name="connsiteY37" fmla="*/ 10327891 h 15053109"/>
              <a:gd name="connsiteX38" fmla="*/ 1974049 w 10636762"/>
              <a:gd name="connsiteY38" fmla="*/ 10708004 h 15053109"/>
              <a:gd name="connsiteX39" fmla="*/ 2281351 w 10636762"/>
              <a:gd name="connsiteY39" fmla="*/ 10955917 h 15053109"/>
              <a:gd name="connsiteX40" fmla="*/ 2535903 w 10636762"/>
              <a:gd name="connsiteY40" fmla="*/ 11879748 h 15053109"/>
              <a:gd name="connsiteX41" fmla="*/ 3004268 w 10636762"/>
              <a:gd name="connsiteY41" fmla="*/ 12005294 h 15053109"/>
              <a:gd name="connsiteX42" fmla="*/ 3087267 w 10636762"/>
              <a:gd name="connsiteY42" fmla="*/ 12250743 h 15053109"/>
              <a:gd name="connsiteX43" fmla="*/ 2991020 w 10636762"/>
              <a:gd name="connsiteY43" fmla="*/ 12922441 h 15053109"/>
              <a:gd name="connsiteX44" fmla="*/ 3589777 w 10636762"/>
              <a:gd name="connsiteY44" fmla="*/ 13324742 h 15053109"/>
              <a:gd name="connsiteX45" fmla="*/ 3631731 w 10636762"/>
              <a:gd name="connsiteY45" fmla="*/ 13549886 h 15053109"/>
              <a:gd name="connsiteX46" fmla="*/ 3975721 w 10636762"/>
              <a:gd name="connsiteY46" fmla="*/ 13688597 h 15053109"/>
              <a:gd name="connsiteX47" fmla="*/ 3943761 w 10636762"/>
              <a:gd name="connsiteY47" fmla="*/ 14293828 h 15053109"/>
              <a:gd name="connsiteX48" fmla="*/ 4171094 w 10636762"/>
              <a:gd name="connsiteY48" fmla="*/ 14763963 h 15053109"/>
              <a:gd name="connsiteX49" fmla="*/ 6968238 w 10636762"/>
              <a:gd name="connsiteY49" fmla="*/ 8629215 h 15053109"/>
              <a:gd name="connsiteX50" fmla="*/ 6914224 w 10636762"/>
              <a:gd name="connsiteY50" fmla="*/ 8276786 h 15053109"/>
              <a:gd name="connsiteX51" fmla="*/ 7371468 w 10636762"/>
              <a:gd name="connsiteY51" fmla="*/ 8200600 h 15053109"/>
              <a:gd name="connsiteX52" fmla="*/ 7847706 w 10636762"/>
              <a:gd name="connsiteY52" fmla="*/ 7781433 h 15053109"/>
              <a:gd name="connsiteX53" fmla="*/ 8181066 w 10636762"/>
              <a:gd name="connsiteY53" fmla="*/ 7524168 h 15053109"/>
              <a:gd name="connsiteX54" fmla="*/ 8914534 w 10636762"/>
              <a:gd name="connsiteY54" fmla="*/ 7581276 h 15053109"/>
              <a:gd name="connsiteX55" fmla="*/ 10419617 w 10636762"/>
              <a:gd name="connsiteY55" fmla="*/ 5980747 h 15053109"/>
              <a:gd name="connsiteX56" fmla="*/ 10636762 w 10636762"/>
              <a:gd name="connsiteY56" fmla="*/ 5927327 h 15053109"/>
              <a:gd name="connsiteX57" fmla="*/ 9843527 w 10636762"/>
              <a:gd name="connsiteY57" fmla="*/ 5692754 h 15053109"/>
              <a:gd name="connsiteX58" fmla="*/ 9249095 w 10636762"/>
              <a:gd name="connsiteY58" fmla="*/ 4900110 h 15053109"/>
              <a:gd name="connsiteX59" fmla="*/ 8852807 w 10636762"/>
              <a:gd name="connsiteY59" fmla="*/ 3756874 h 15053109"/>
              <a:gd name="connsiteX60" fmla="*/ 8487002 w 10636762"/>
              <a:gd name="connsiteY60" fmla="*/ 3238607 h 15053109"/>
              <a:gd name="connsiteX61" fmla="*/ 8602506 w 10636762"/>
              <a:gd name="connsiteY61" fmla="*/ 2632059 h 15053109"/>
              <a:gd name="connsiteX62" fmla="*/ 8896883 w 10636762"/>
              <a:gd name="connsiteY62" fmla="*/ -1 h 15053109"/>
              <a:gd name="connsiteX63" fmla="*/ 8151548 w 10636762"/>
              <a:gd name="connsiteY63" fmla="*/ 644069 h 15053109"/>
              <a:gd name="connsiteX64" fmla="*/ 7703335 w 10636762"/>
              <a:gd name="connsiteY64" fmla="*/ 1358283 h 15053109"/>
              <a:gd name="connsiteX65" fmla="*/ 7711840 w 10636762"/>
              <a:gd name="connsiteY65" fmla="*/ 3182746 h 15053109"/>
              <a:gd name="connsiteX66" fmla="*/ 6062502 w 10636762"/>
              <a:gd name="connsiteY66" fmla="*/ 4951279 h 15053109"/>
              <a:gd name="connsiteX67" fmla="*/ 5056327 w 10636762"/>
              <a:gd name="connsiteY67" fmla="*/ 6055945 h 15053109"/>
              <a:gd name="connsiteX68" fmla="*/ 5249706 w 10636762"/>
              <a:gd name="connsiteY68" fmla="*/ 6722012 h 15053109"/>
              <a:gd name="connsiteX0" fmla="*/ 5249706 w 10636762"/>
              <a:gd name="connsiteY0" fmla="*/ 6722012 h 15053109"/>
              <a:gd name="connsiteX1" fmla="*/ 4452431 w 10636762"/>
              <a:gd name="connsiteY1" fmla="*/ 7636357 h 15053109"/>
              <a:gd name="connsiteX2" fmla="*/ 4116740 w 10636762"/>
              <a:gd name="connsiteY2" fmla="*/ 8105936 h 15053109"/>
              <a:gd name="connsiteX3" fmla="*/ 3738009 w 10636762"/>
              <a:gd name="connsiteY3" fmla="*/ 8493023 h 15053109"/>
              <a:gd name="connsiteX4" fmla="*/ 3262933 w 10636762"/>
              <a:gd name="connsiteY4" fmla="*/ 9136267 h 15053109"/>
              <a:gd name="connsiteX5" fmla="*/ 1981119 w 10636762"/>
              <a:gd name="connsiteY5" fmla="*/ 8343101 h 15053109"/>
              <a:gd name="connsiteX6" fmla="*/ 1634670 w 10636762"/>
              <a:gd name="connsiteY6" fmla="*/ 8254944 h 15053109"/>
              <a:gd name="connsiteX7" fmla="*/ 695258 w 10636762"/>
              <a:gd name="connsiteY7" fmla="*/ 8383831 h 15053109"/>
              <a:gd name="connsiteX8" fmla="*/ 166151 w 10636762"/>
              <a:gd name="connsiteY8" fmla="*/ 9096754 h 15053109"/>
              <a:gd name="connsiteX9" fmla="*/ 31015 w 10636762"/>
              <a:gd name="connsiteY9" fmla="*/ 9682600 h 15053109"/>
              <a:gd name="connsiteX10" fmla="*/ 686145 w 10636762"/>
              <a:gd name="connsiteY10" fmla="*/ 10805226 h 15053109"/>
              <a:gd name="connsiteX11" fmla="*/ 859139 w 10636762"/>
              <a:gd name="connsiteY11" fmla="*/ 11592011 h 15053109"/>
              <a:gd name="connsiteX12" fmla="*/ 142190 w 10636762"/>
              <a:gd name="connsiteY12" fmla="*/ 12626597 h 15053109"/>
              <a:gd name="connsiteX13" fmla="*/ 88728 w 10636762"/>
              <a:gd name="connsiteY13" fmla="*/ 13477428 h 15053109"/>
              <a:gd name="connsiteX14" fmla="*/ 582983 w 10636762"/>
              <a:gd name="connsiteY14" fmla="*/ 14274631 h 15053109"/>
              <a:gd name="connsiteX15" fmla="*/ 942756 w 10636762"/>
              <a:gd name="connsiteY15" fmla="*/ 14945108 h 15053109"/>
              <a:gd name="connsiteX16" fmla="*/ 2141159 w 10636762"/>
              <a:gd name="connsiteY16" fmla="*/ 15047463 h 15053109"/>
              <a:gd name="connsiteX17" fmla="*/ 2112070 w 10636762"/>
              <a:gd name="connsiteY17" fmla="*/ 14898696 h 15053109"/>
              <a:gd name="connsiteX18" fmla="*/ 2981701 w 10636762"/>
              <a:gd name="connsiteY18" fmla="*/ 14838700 h 15053109"/>
              <a:gd name="connsiteX19" fmla="*/ 3220524 w 10636762"/>
              <a:gd name="connsiteY19" fmla="*/ 14561841 h 15053109"/>
              <a:gd name="connsiteX20" fmla="*/ 3673766 w 10636762"/>
              <a:gd name="connsiteY20" fmla="*/ 14390223 h 15053109"/>
              <a:gd name="connsiteX21" fmla="*/ 3524037 w 10636762"/>
              <a:gd name="connsiteY21" fmla="*/ 14125513 h 15053109"/>
              <a:gd name="connsiteX22" fmla="*/ 2480833 w 10636762"/>
              <a:gd name="connsiteY22" fmla="*/ 13747985 h 15053109"/>
              <a:gd name="connsiteX23" fmla="*/ 2274922 w 10636762"/>
              <a:gd name="connsiteY23" fmla="*/ 13097887 h 15053109"/>
              <a:gd name="connsiteX24" fmla="*/ 2600039 w 10636762"/>
              <a:gd name="connsiteY24" fmla="*/ 12581303 h 15053109"/>
              <a:gd name="connsiteX25" fmla="*/ 2606531 w 10636762"/>
              <a:gd name="connsiteY25" fmla="*/ 12265567 h 15053109"/>
              <a:gd name="connsiteX26" fmla="*/ 2172322 w 10636762"/>
              <a:gd name="connsiteY26" fmla="*/ 12077109 h 15053109"/>
              <a:gd name="connsiteX27" fmla="*/ 2087993 w 10636762"/>
              <a:gd name="connsiteY27" fmla="*/ 11691380 h 15053109"/>
              <a:gd name="connsiteX28" fmla="*/ 1939314 w 10636762"/>
              <a:gd name="connsiteY28" fmla="*/ 11176482 h 15053109"/>
              <a:gd name="connsiteX29" fmla="*/ 1602691 w 10636762"/>
              <a:gd name="connsiteY29" fmla="*/ 10685872 h 15053109"/>
              <a:gd name="connsiteX30" fmla="*/ 1675333 w 10636762"/>
              <a:gd name="connsiteY30" fmla="*/ 10337771 h 15053109"/>
              <a:gd name="connsiteX31" fmla="*/ 1327033 w 10636762"/>
              <a:gd name="connsiteY31" fmla="*/ 9937504 h 15053109"/>
              <a:gd name="connsiteX32" fmla="*/ 1703436 w 10636762"/>
              <a:gd name="connsiteY32" fmla="*/ 9573408 h 15053109"/>
              <a:gd name="connsiteX33" fmla="*/ 1822130 w 10636762"/>
              <a:gd name="connsiteY33" fmla="*/ 8991427 h 15053109"/>
              <a:gd name="connsiteX34" fmla="*/ 2183466 w 10636762"/>
              <a:gd name="connsiteY34" fmla="*/ 9134787 h 15053109"/>
              <a:gd name="connsiteX35" fmla="*/ 2154787 w 10636762"/>
              <a:gd name="connsiteY35" fmla="*/ 9415400 h 15053109"/>
              <a:gd name="connsiteX36" fmla="*/ 2074978 w 10636762"/>
              <a:gd name="connsiteY36" fmla="*/ 9886904 h 15053109"/>
              <a:gd name="connsiteX37" fmla="*/ 2124196 w 10636762"/>
              <a:gd name="connsiteY37" fmla="*/ 10327891 h 15053109"/>
              <a:gd name="connsiteX38" fmla="*/ 1974049 w 10636762"/>
              <a:gd name="connsiteY38" fmla="*/ 10708004 h 15053109"/>
              <a:gd name="connsiteX39" fmla="*/ 2281351 w 10636762"/>
              <a:gd name="connsiteY39" fmla="*/ 10955917 h 15053109"/>
              <a:gd name="connsiteX40" fmla="*/ 2535903 w 10636762"/>
              <a:gd name="connsiteY40" fmla="*/ 11879748 h 15053109"/>
              <a:gd name="connsiteX41" fmla="*/ 3004268 w 10636762"/>
              <a:gd name="connsiteY41" fmla="*/ 12005294 h 15053109"/>
              <a:gd name="connsiteX42" fmla="*/ 3087267 w 10636762"/>
              <a:gd name="connsiteY42" fmla="*/ 12250743 h 15053109"/>
              <a:gd name="connsiteX43" fmla="*/ 2991020 w 10636762"/>
              <a:gd name="connsiteY43" fmla="*/ 12922441 h 15053109"/>
              <a:gd name="connsiteX44" fmla="*/ 3589777 w 10636762"/>
              <a:gd name="connsiteY44" fmla="*/ 13324742 h 15053109"/>
              <a:gd name="connsiteX45" fmla="*/ 3631731 w 10636762"/>
              <a:gd name="connsiteY45" fmla="*/ 13549886 h 15053109"/>
              <a:gd name="connsiteX46" fmla="*/ 3975721 w 10636762"/>
              <a:gd name="connsiteY46" fmla="*/ 13688597 h 15053109"/>
              <a:gd name="connsiteX47" fmla="*/ 3943761 w 10636762"/>
              <a:gd name="connsiteY47" fmla="*/ 14293828 h 15053109"/>
              <a:gd name="connsiteX48" fmla="*/ 4171094 w 10636762"/>
              <a:gd name="connsiteY48" fmla="*/ 14763963 h 15053109"/>
              <a:gd name="connsiteX49" fmla="*/ 4444208 w 10636762"/>
              <a:gd name="connsiteY49" fmla="*/ 14195477 h 15053109"/>
              <a:gd name="connsiteX50" fmla="*/ 6968238 w 10636762"/>
              <a:gd name="connsiteY50" fmla="*/ 8629215 h 15053109"/>
              <a:gd name="connsiteX51" fmla="*/ 6914224 w 10636762"/>
              <a:gd name="connsiteY51" fmla="*/ 8276786 h 15053109"/>
              <a:gd name="connsiteX52" fmla="*/ 7371468 w 10636762"/>
              <a:gd name="connsiteY52" fmla="*/ 8200600 h 15053109"/>
              <a:gd name="connsiteX53" fmla="*/ 7847706 w 10636762"/>
              <a:gd name="connsiteY53" fmla="*/ 7781433 h 15053109"/>
              <a:gd name="connsiteX54" fmla="*/ 8181066 w 10636762"/>
              <a:gd name="connsiteY54" fmla="*/ 7524168 h 15053109"/>
              <a:gd name="connsiteX55" fmla="*/ 8914534 w 10636762"/>
              <a:gd name="connsiteY55" fmla="*/ 7581276 h 15053109"/>
              <a:gd name="connsiteX56" fmla="*/ 10419617 w 10636762"/>
              <a:gd name="connsiteY56" fmla="*/ 5980747 h 15053109"/>
              <a:gd name="connsiteX57" fmla="*/ 10636762 w 10636762"/>
              <a:gd name="connsiteY57" fmla="*/ 5927327 h 15053109"/>
              <a:gd name="connsiteX58" fmla="*/ 9843527 w 10636762"/>
              <a:gd name="connsiteY58" fmla="*/ 5692754 h 15053109"/>
              <a:gd name="connsiteX59" fmla="*/ 9249095 w 10636762"/>
              <a:gd name="connsiteY59" fmla="*/ 4900110 h 15053109"/>
              <a:gd name="connsiteX60" fmla="*/ 8852807 w 10636762"/>
              <a:gd name="connsiteY60" fmla="*/ 3756874 h 15053109"/>
              <a:gd name="connsiteX61" fmla="*/ 8487002 w 10636762"/>
              <a:gd name="connsiteY61" fmla="*/ 3238607 h 15053109"/>
              <a:gd name="connsiteX62" fmla="*/ 8602506 w 10636762"/>
              <a:gd name="connsiteY62" fmla="*/ 2632059 h 15053109"/>
              <a:gd name="connsiteX63" fmla="*/ 8896883 w 10636762"/>
              <a:gd name="connsiteY63" fmla="*/ -1 h 15053109"/>
              <a:gd name="connsiteX64" fmla="*/ 8151548 w 10636762"/>
              <a:gd name="connsiteY64" fmla="*/ 644069 h 15053109"/>
              <a:gd name="connsiteX65" fmla="*/ 7703335 w 10636762"/>
              <a:gd name="connsiteY65" fmla="*/ 1358283 h 15053109"/>
              <a:gd name="connsiteX66" fmla="*/ 7711840 w 10636762"/>
              <a:gd name="connsiteY66" fmla="*/ 3182746 h 15053109"/>
              <a:gd name="connsiteX67" fmla="*/ 6062502 w 10636762"/>
              <a:gd name="connsiteY67" fmla="*/ 4951279 h 15053109"/>
              <a:gd name="connsiteX68" fmla="*/ 5056327 w 10636762"/>
              <a:gd name="connsiteY68" fmla="*/ 6055945 h 15053109"/>
              <a:gd name="connsiteX69" fmla="*/ 5249706 w 10636762"/>
              <a:gd name="connsiteY69" fmla="*/ 6722012 h 15053109"/>
              <a:gd name="connsiteX0" fmla="*/ 5249706 w 10636762"/>
              <a:gd name="connsiteY0" fmla="*/ 6722012 h 15053109"/>
              <a:gd name="connsiteX1" fmla="*/ 4452431 w 10636762"/>
              <a:gd name="connsiteY1" fmla="*/ 7636357 h 15053109"/>
              <a:gd name="connsiteX2" fmla="*/ 4116740 w 10636762"/>
              <a:gd name="connsiteY2" fmla="*/ 8105936 h 15053109"/>
              <a:gd name="connsiteX3" fmla="*/ 3738009 w 10636762"/>
              <a:gd name="connsiteY3" fmla="*/ 8493023 h 15053109"/>
              <a:gd name="connsiteX4" fmla="*/ 3262933 w 10636762"/>
              <a:gd name="connsiteY4" fmla="*/ 9136267 h 15053109"/>
              <a:gd name="connsiteX5" fmla="*/ 1981119 w 10636762"/>
              <a:gd name="connsiteY5" fmla="*/ 8343101 h 15053109"/>
              <a:gd name="connsiteX6" fmla="*/ 1634670 w 10636762"/>
              <a:gd name="connsiteY6" fmla="*/ 8254944 h 15053109"/>
              <a:gd name="connsiteX7" fmla="*/ 695258 w 10636762"/>
              <a:gd name="connsiteY7" fmla="*/ 8383831 h 15053109"/>
              <a:gd name="connsiteX8" fmla="*/ 166151 w 10636762"/>
              <a:gd name="connsiteY8" fmla="*/ 9096754 h 15053109"/>
              <a:gd name="connsiteX9" fmla="*/ 31015 w 10636762"/>
              <a:gd name="connsiteY9" fmla="*/ 9682600 h 15053109"/>
              <a:gd name="connsiteX10" fmla="*/ 686145 w 10636762"/>
              <a:gd name="connsiteY10" fmla="*/ 10805226 h 15053109"/>
              <a:gd name="connsiteX11" fmla="*/ 859139 w 10636762"/>
              <a:gd name="connsiteY11" fmla="*/ 11592011 h 15053109"/>
              <a:gd name="connsiteX12" fmla="*/ 142190 w 10636762"/>
              <a:gd name="connsiteY12" fmla="*/ 12626597 h 15053109"/>
              <a:gd name="connsiteX13" fmla="*/ 88728 w 10636762"/>
              <a:gd name="connsiteY13" fmla="*/ 13477428 h 15053109"/>
              <a:gd name="connsiteX14" fmla="*/ 582983 w 10636762"/>
              <a:gd name="connsiteY14" fmla="*/ 14274631 h 15053109"/>
              <a:gd name="connsiteX15" fmla="*/ 942756 w 10636762"/>
              <a:gd name="connsiteY15" fmla="*/ 14945108 h 15053109"/>
              <a:gd name="connsiteX16" fmla="*/ 2141159 w 10636762"/>
              <a:gd name="connsiteY16" fmla="*/ 15047463 h 15053109"/>
              <a:gd name="connsiteX17" fmla="*/ 2112070 w 10636762"/>
              <a:gd name="connsiteY17" fmla="*/ 14898696 h 15053109"/>
              <a:gd name="connsiteX18" fmla="*/ 2981701 w 10636762"/>
              <a:gd name="connsiteY18" fmla="*/ 14838700 h 15053109"/>
              <a:gd name="connsiteX19" fmla="*/ 3220524 w 10636762"/>
              <a:gd name="connsiteY19" fmla="*/ 14561841 h 15053109"/>
              <a:gd name="connsiteX20" fmla="*/ 3673766 w 10636762"/>
              <a:gd name="connsiteY20" fmla="*/ 14390223 h 15053109"/>
              <a:gd name="connsiteX21" fmla="*/ 3524037 w 10636762"/>
              <a:gd name="connsiteY21" fmla="*/ 14125513 h 15053109"/>
              <a:gd name="connsiteX22" fmla="*/ 2480833 w 10636762"/>
              <a:gd name="connsiteY22" fmla="*/ 13747985 h 15053109"/>
              <a:gd name="connsiteX23" fmla="*/ 2274922 w 10636762"/>
              <a:gd name="connsiteY23" fmla="*/ 13097887 h 15053109"/>
              <a:gd name="connsiteX24" fmla="*/ 2600039 w 10636762"/>
              <a:gd name="connsiteY24" fmla="*/ 12581303 h 15053109"/>
              <a:gd name="connsiteX25" fmla="*/ 2606531 w 10636762"/>
              <a:gd name="connsiteY25" fmla="*/ 12265567 h 15053109"/>
              <a:gd name="connsiteX26" fmla="*/ 2172322 w 10636762"/>
              <a:gd name="connsiteY26" fmla="*/ 12077109 h 15053109"/>
              <a:gd name="connsiteX27" fmla="*/ 2087993 w 10636762"/>
              <a:gd name="connsiteY27" fmla="*/ 11691380 h 15053109"/>
              <a:gd name="connsiteX28" fmla="*/ 1939314 w 10636762"/>
              <a:gd name="connsiteY28" fmla="*/ 11176482 h 15053109"/>
              <a:gd name="connsiteX29" fmla="*/ 1602691 w 10636762"/>
              <a:gd name="connsiteY29" fmla="*/ 10685872 h 15053109"/>
              <a:gd name="connsiteX30" fmla="*/ 1675333 w 10636762"/>
              <a:gd name="connsiteY30" fmla="*/ 10337771 h 15053109"/>
              <a:gd name="connsiteX31" fmla="*/ 1327033 w 10636762"/>
              <a:gd name="connsiteY31" fmla="*/ 9937504 h 15053109"/>
              <a:gd name="connsiteX32" fmla="*/ 1703436 w 10636762"/>
              <a:gd name="connsiteY32" fmla="*/ 9573408 h 15053109"/>
              <a:gd name="connsiteX33" fmla="*/ 1822130 w 10636762"/>
              <a:gd name="connsiteY33" fmla="*/ 8991427 h 15053109"/>
              <a:gd name="connsiteX34" fmla="*/ 2183466 w 10636762"/>
              <a:gd name="connsiteY34" fmla="*/ 9134787 h 15053109"/>
              <a:gd name="connsiteX35" fmla="*/ 2154787 w 10636762"/>
              <a:gd name="connsiteY35" fmla="*/ 9415400 h 15053109"/>
              <a:gd name="connsiteX36" fmla="*/ 2074978 w 10636762"/>
              <a:gd name="connsiteY36" fmla="*/ 9886904 h 15053109"/>
              <a:gd name="connsiteX37" fmla="*/ 2124196 w 10636762"/>
              <a:gd name="connsiteY37" fmla="*/ 10327891 h 15053109"/>
              <a:gd name="connsiteX38" fmla="*/ 1974049 w 10636762"/>
              <a:gd name="connsiteY38" fmla="*/ 10708004 h 15053109"/>
              <a:gd name="connsiteX39" fmla="*/ 2281351 w 10636762"/>
              <a:gd name="connsiteY39" fmla="*/ 10955917 h 15053109"/>
              <a:gd name="connsiteX40" fmla="*/ 2535903 w 10636762"/>
              <a:gd name="connsiteY40" fmla="*/ 11879748 h 15053109"/>
              <a:gd name="connsiteX41" fmla="*/ 3004268 w 10636762"/>
              <a:gd name="connsiteY41" fmla="*/ 12005294 h 15053109"/>
              <a:gd name="connsiteX42" fmla="*/ 3087267 w 10636762"/>
              <a:gd name="connsiteY42" fmla="*/ 12250743 h 15053109"/>
              <a:gd name="connsiteX43" fmla="*/ 2991020 w 10636762"/>
              <a:gd name="connsiteY43" fmla="*/ 12922441 h 15053109"/>
              <a:gd name="connsiteX44" fmla="*/ 3589777 w 10636762"/>
              <a:gd name="connsiteY44" fmla="*/ 13324742 h 15053109"/>
              <a:gd name="connsiteX45" fmla="*/ 3631731 w 10636762"/>
              <a:gd name="connsiteY45" fmla="*/ 13549886 h 15053109"/>
              <a:gd name="connsiteX46" fmla="*/ 3975721 w 10636762"/>
              <a:gd name="connsiteY46" fmla="*/ 13688597 h 15053109"/>
              <a:gd name="connsiteX47" fmla="*/ 3943761 w 10636762"/>
              <a:gd name="connsiteY47" fmla="*/ 14293828 h 15053109"/>
              <a:gd name="connsiteX48" fmla="*/ 4171094 w 10636762"/>
              <a:gd name="connsiteY48" fmla="*/ 14763963 h 15053109"/>
              <a:gd name="connsiteX49" fmla="*/ 5016195 w 10636762"/>
              <a:gd name="connsiteY49" fmla="*/ 14246504 h 15053109"/>
              <a:gd name="connsiteX50" fmla="*/ 6968238 w 10636762"/>
              <a:gd name="connsiteY50" fmla="*/ 8629215 h 15053109"/>
              <a:gd name="connsiteX51" fmla="*/ 6914224 w 10636762"/>
              <a:gd name="connsiteY51" fmla="*/ 8276786 h 15053109"/>
              <a:gd name="connsiteX52" fmla="*/ 7371468 w 10636762"/>
              <a:gd name="connsiteY52" fmla="*/ 8200600 h 15053109"/>
              <a:gd name="connsiteX53" fmla="*/ 7847706 w 10636762"/>
              <a:gd name="connsiteY53" fmla="*/ 7781433 h 15053109"/>
              <a:gd name="connsiteX54" fmla="*/ 8181066 w 10636762"/>
              <a:gd name="connsiteY54" fmla="*/ 7524168 h 15053109"/>
              <a:gd name="connsiteX55" fmla="*/ 8914534 w 10636762"/>
              <a:gd name="connsiteY55" fmla="*/ 7581276 h 15053109"/>
              <a:gd name="connsiteX56" fmla="*/ 10419617 w 10636762"/>
              <a:gd name="connsiteY56" fmla="*/ 5980747 h 15053109"/>
              <a:gd name="connsiteX57" fmla="*/ 10636762 w 10636762"/>
              <a:gd name="connsiteY57" fmla="*/ 5927327 h 15053109"/>
              <a:gd name="connsiteX58" fmla="*/ 9843527 w 10636762"/>
              <a:gd name="connsiteY58" fmla="*/ 5692754 h 15053109"/>
              <a:gd name="connsiteX59" fmla="*/ 9249095 w 10636762"/>
              <a:gd name="connsiteY59" fmla="*/ 4900110 h 15053109"/>
              <a:gd name="connsiteX60" fmla="*/ 8852807 w 10636762"/>
              <a:gd name="connsiteY60" fmla="*/ 3756874 h 15053109"/>
              <a:gd name="connsiteX61" fmla="*/ 8487002 w 10636762"/>
              <a:gd name="connsiteY61" fmla="*/ 3238607 h 15053109"/>
              <a:gd name="connsiteX62" fmla="*/ 8602506 w 10636762"/>
              <a:gd name="connsiteY62" fmla="*/ 2632059 h 15053109"/>
              <a:gd name="connsiteX63" fmla="*/ 8896883 w 10636762"/>
              <a:gd name="connsiteY63" fmla="*/ -1 h 15053109"/>
              <a:gd name="connsiteX64" fmla="*/ 8151548 w 10636762"/>
              <a:gd name="connsiteY64" fmla="*/ 644069 h 15053109"/>
              <a:gd name="connsiteX65" fmla="*/ 7703335 w 10636762"/>
              <a:gd name="connsiteY65" fmla="*/ 1358283 h 15053109"/>
              <a:gd name="connsiteX66" fmla="*/ 7711840 w 10636762"/>
              <a:gd name="connsiteY66" fmla="*/ 3182746 h 15053109"/>
              <a:gd name="connsiteX67" fmla="*/ 6062502 w 10636762"/>
              <a:gd name="connsiteY67" fmla="*/ 4951279 h 15053109"/>
              <a:gd name="connsiteX68" fmla="*/ 5056327 w 10636762"/>
              <a:gd name="connsiteY68" fmla="*/ 6055945 h 15053109"/>
              <a:gd name="connsiteX69" fmla="*/ 5249706 w 10636762"/>
              <a:gd name="connsiteY69" fmla="*/ 6722012 h 15053109"/>
              <a:gd name="connsiteX0" fmla="*/ 5249706 w 10636762"/>
              <a:gd name="connsiteY0" fmla="*/ 6722012 h 15053109"/>
              <a:gd name="connsiteX1" fmla="*/ 4452431 w 10636762"/>
              <a:gd name="connsiteY1" fmla="*/ 7636357 h 15053109"/>
              <a:gd name="connsiteX2" fmla="*/ 4116740 w 10636762"/>
              <a:gd name="connsiteY2" fmla="*/ 8105936 h 15053109"/>
              <a:gd name="connsiteX3" fmla="*/ 3738009 w 10636762"/>
              <a:gd name="connsiteY3" fmla="*/ 8493023 h 15053109"/>
              <a:gd name="connsiteX4" fmla="*/ 3262933 w 10636762"/>
              <a:gd name="connsiteY4" fmla="*/ 9136267 h 15053109"/>
              <a:gd name="connsiteX5" fmla="*/ 1981119 w 10636762"/>
              <a:gd name="connsiteY5" fmla="*/ 8343101 h 15053109"/>
              <a:gd name="connsiteX6" fmla="*/ 1634670 w 10636762"/>
              <a:gd name="connsiteY6" fmla="*/ 8254944 h 15053109"/>
              <a:gd name="connsiteX7" fmla="*/ 695258 w 10636762"/>
              <a:gd name="connsiteY7" fmla="*/ 8383831 h 15053109"/>
              <a:gd name="connsiteX8" fmla="*/ 166151 w 10636762"/>
              <a:gd name="connsiteY8" fmla="*/ 9096754 h 15053109"/>
              <a:gd name="connsiteX9" fmla="*/ 31015 w 10636762"/>
              <a:gd name="connsiteY9" fmla="*/ 9682600 h 15053109"/>
              <a:gd name="connsiteX10" fmla="*/ 686145 w 10636762"/>
              <a:gd name="connsiteY10" fmla="*/ 10805226 h 15053109"/>
              <a:gd name="connsiteX11" fmla="*/ 859139 w 10636762"/>
              <a:gd name="connsiteY11" fmla="*/ 11592011 h 15053109"/>
              <a:gd name="connsiteX12" fmla="*/ 142190 w 10636762"/>
              <a:gd name="connsiteY12" fmla="*/ 12626597 h 15053109"/>
              <a:gd name="connsiteX13" fmla="*/ 88728 w 10636762"/>
              <a:gd name="connsiteY13" fmla="*/ 13477428 h 15053109"/>
              <a:gd name="connsiteX14" fmla="*/ 582983 w 10636762"/>
              <a:gd name="connsiteY14" fmla="*/ 14274631 h 15053109"/>
              <a:gd name="connsiteX15" fmla="*/ 942756 w 10636762"/>
              <a:gd name="connsiteY15" fmla="*/ 14945108 h 15053109"/>
              <a:gd name="connsiteX16" fmla="*/ 2141159 w 10636762"/>
              <a:gd name="connsiteY16" fmla="*/ 15047463 h 15053109"/>
              <a:gd name="connsiteX17" fmla="*/ 2112070 w 10636762"/>
              <a:gd name="connsiteY17" fmla="*/ 14898696 h 15053109"/>
              <a:gd name="connsiteX18" fmla="*/ 2981701 w 10636762"/>
              <a:gd name="connsiteY18" fmla="*/ 14838700 h 15053109"/>
              <a:gd name="connsiteX19" fmla="*/ 3220524 w 10636762"/>
              <a:gd name="connsiteY19" fmla="*/ 14561841 h 15053109"/>
              <a:gd name="connsiteX20" fmla="*/ 3673766 w 10636762"/>
              <a:gd name="connsiteY20" fmla="*/ 14390223 h 15053109"/>
              <a:gd name="connsiteX21" fmla="*/ 3524037 w 10636762"/>
              <a:gd name="connsiteY21" fmla="*/ 14125513 h 15053109"/>
              <a:gd name="connsiteX22" fmla="*/ 2480833 w 10636762"/>
              <a:gd name="connsiteY22" fmla="*/ 13747985 h 15053109"/>
              <a:gd name="connsiteX23" fmla="*/ 2274922 w 10636762"/>
              <a:gd name="connsiteY23" fmla="*/ 13097887 h 15053109"/>
              <a:gd name="connsiteX24" fmla="*/ 2600039 w 10636762"/>
              <a:gd name="connsiteY24" fmla="*/ 12581303 h 15053109"/>
              <a:gd name="connsiteX25" fmla="*/ 2606531 w 10636762"/>
              <a:gd name="connsiteY25" fmla="*/ 12265567 h 15053109"/>
              <a:gd name="connsiteX26" fmla="*/ 2172322 w 10636762"/>
              <a:gd name="connsiteY26" fmla="*/ 12077109 h 15053109"/>
              <a:gd name="connsiteX27" fmla="*/ 2087993 w 10636762"/>
              <a:gd name="connsiteY27" fmla="*/ 11691380 h 15053109"/>
              <a:gd name="connsiteX28" fmla="*/ 1939314 w 10636762"/>
              <a:gd name="connsiteY28" fmla="*/ 11176482 h 15053109"/>
              <a:gd name="connsiteX29" fmla="*/ 1602691 w 10636762"/>
              <a:gd name="connsiteY29" fmla="*/ 10685872 h 15053109"/>
              <a:gd name="connsiteX30" fmla="*/ 1675333 w 10636762"/>
              <a:gd name="connsiteY30" fmla="*/ 10337771 h 15053109"/>
              <a:gd name="connsiteX31" fmla="*/ 1327033 w 10636762"/>
              <a:gd name="connsiteY31" fmla="*/ 9937504 h 15053109"/>
              <a:gd name="connsiteX32" fmla="*/ 1703436 w 10636762"/>
              <a:gd name="connsiteY32" fmla="*/ 9573408 h 15053109"/>
              <a:gd name="connsiteX33" fmla="*/ 1822130 w 10636762"/>
              <a:gd name="connsiteY33" fmla="*/ 8991427 h 15053109"/>
              <a:gd name="connsiteX34" fmla="*/ 2183466 w 10636762"/>
              <a:gd name="connsiteY34" fmla="*/ 9134787 h 15053109"/>
              <a:gd name="connsiteX35" fmla="*/ 2154787 w 10636762"/>
              <a:gd name="connsiteY35" fmla="*/ 9415400 h 15053109"/>
              <a:gd name="connsiteX36" fmla="*/ 2074978 w 10636762"/>
              <a:gd name="connsiteY36" fmla="*/ 9886904 h 15053109"/>
              <a:gd name="connsiteX37" fmla="*/ 2124196 w 10636762"/>
              <a:gd name="connsiteY37" fmla="*/ 10327891 h 15053109"/>
              <a:gd name="connsiteX38" fmla="*/ 1974049 w 10636762"/>
              <a:gd name="connsiteY38" fmla="*/ 10708004 h 15053109"/>
              <a:gd name="connsiteX39" fmla="*/ 2281351 w 10636762"/>
              <a:gd name="connsiteY39" fmla="*/ 10955917 h 15053109"/>
              <a:gd name="connsiteX40" fmla="*/ 2535903 w 10636762"/>
              <a:gd name="connsiteY40" fmla="*/ 11879748 h 15053109"/>
              <a:gd name="connsiteX41" fmla="*/ 3004268 w 10636762"/>
              <a:gd name="connsiteY41" fmla="*/ 12005294 h 15053109"/>
              <a:gd name="connsiteX42" fmla="*/ 3087267 w 10636762"/>
              <a:gd name="connsiteY42" fmla="*/ 12250743 h 15053109"/>
              <a:gd name="connsiteX43" fmla="*/ 2991020 w 10636762"/>
              <a:gd name="connsiteY43" fmla="*/ 12922441 h 15053109"/>
              <a:gd name="connsiteX44" fmla="*/ 3589777 w 10636762"/>
              <a:gd name="connsiteY44" fmla="*/ 13324742 h 15053109"/>
              <a:gd name="connsiteX45" fmla="*/ 3631731 w 10636762"/>
              <a:gd name="connsiteY45" fmla="*/ 13549886 h 15053109"/>
              <a:gd name="connsiteX46" fmla="*/ 3975721 w 10636762"/>
              <a:gd name="connsiteY46" fmla="*/ 13688597 h 15053109"/>
              <a:gd name="connsiteX47" fmla="*/ 3943761 w 10636762"/>
              <a:gd name="connsiteY47" fmla="*/ 14293828 h 15053109"/>
              <a:gd name="connsiteX48" fmla="*/ 4171094 w 10636762"/>
              <a:gd name="connsiteY48" fmla="*/ 14763963 h 15053109"/>
              <a:gd name="connsiteX49" fmla="*/ 5016195 w 10636762"/>
              <a:gd name="connsiteY49" fmla="*/ 14246504 h 15053109"/>
              <a:gd name="connsiteX50" fmla="*/ 5230918 w 10636762"/>
              <a:gd name="connsiteY50" fmla="*/ 13653066 h 15053109"/>
              <a:gd name="connsiteX51" fmla="*/ 6968238 w 10636762"/>
              <a:gd name="connsiteY51" fmla="*/ 8629215 h 15053109"/>
              <a:gd name="connsiteX52" fmla="*/ 6914224 w 10636762"/>
              <a:gd name="connsiteY52" fmla="*/ 8276786 h 15053109"/>
              <a:gd name="connsiteX53" fmla="*/ 7371468 w 10636762"/>
              <a:gd name="connsiteY53" fmla="*/ 8200600 h 15053109"/>
              <a:gd name="connsiteX54" fmla="*/ 7847706 w 10636762"/>
              <a:gd name="connsiteY54" fmla="*/ 7781433 h 15053109"/>
              <a:gd name="connsiteX55" fmla="*/ 8181066 w 10636762"/>
              <a:gd name="connsiteY55" fmla="*/ 7524168 h 15053109"/>
              <a:gd name="connsiteX56" fmla="*/ 8914534 w 10636762"/>
              <a:gd name="connsiteY56" fmla="*/ 7581276 h 15053109"/>
              <a:gd name="connsiteX57" fmla="*/ 10419617 w 10636762"/>
              <a:gd name="connsiteY57" fmla="*/ 5980747 h 15053109"/>
              <a:gd name="connsiteX58" fmla="*/ 10636762 w 10636762"/>
              <a:gd name="connsiteY58" fmla="*/ 5927327 h 15053109"/>
              <a:gd name="connsiteX59" fmla="*/ 9843527 w 10636762"/>
              <a:gd name="connsiteY59" fmla="*/ 5692754 h 15053109"/>
              <a:gd name="connsiteX60" fmla="*/ 9249095 w 10636762"/>
              <a:gd name="connsiteY60" fmla="*/ 4900110 h 15053109"/>
              <a:gd name="connsiteX61" fmla="*/ 8852807 w 10636762"/>
              <a:gd name="connsiteY61" fmla="*/ 3756874 h 15053109"/>
              <a:gd name="connsiteX62" fmla="*/ 8487002 w 10636762"/>
              <a:gd name="connsiteY62" fmla="*/ 3238607 h 15053109"/>
              <a:gd name="connsiteX63" fmla="*/ 8602506 w 10636762"/>
              <a:gd name="connsiteY63" fmla="*/ 2632059 h 15053109"/>
              <a:gd name="connsiteX64" fmla="*/ 8896883 w 10636762"/>
              <a:gd name="connsiteY64" fmla="*/ -1 h 15053109"/>
              <a:gd name="connsiteX65" fmla="*/ 8151548 w 10636762"/>
              <a:gd name="connsiteY65" fmla="*/ 644069 h 15053109"/>
              <a:gd name="connsiteX66" fmla="*/ 7703335 w 10636762"/>
              <a:gd name="connsiteY66" fmla="*/ 1358283 h 15053109"/>
              <a:gd name="connsiteX67" fmla="*/ 7711840 w 10636762"/>
              <a:gd name="connsiteY67" fmla="*/ 3182746 h 15053109"/>
              <a:gd name="connsiteX68" fmla="*/ 6062502 w 10636762"/>
              <a:gd name="connsiteY68" fmla="*/ 4951279 h 15053109"/>
              <a:gd name="connsiteX69" fmla="*/ 5056327 w 10636762"/>
              <a:gd name="connsiteY69" fmla="*/ 6055945 h 15053109"/>
              <a:gd name="connsiteX70" fmla="*/ 5249706 w 10636762"/>
              <a:gd name="connsiteY70" fmla="*/ 6722012 h 15053109"/>
              <a:gd name="connsiteX0" fmla="*/ 5249706 w 10636762"/>
              <a:gd name="connsiteY0" fmla="*/ 6722012 h 15053109"/>
              <a:gd name="connsiteX1" fmla="*/ 4452431 w 10636762"/>
              <a:gd name="connsiteY1" fmla="*/ 7636357 h 15053109"/>
              <a:gd name="connsiteX2" fmla="*/ 4116740 w 10636762"/>
              <a:gd name="connsiteY2" fmla="*/ 8105936 h 15053109"/>
              <a:gd name="connsiteX3" fmla="*/ 3738009 w 10636762"/>
              <a:gd name="connsiteY3" fmla="*/ 8493023 h 15053109"/>
              <a:gd name="connsiteX4" fmla="*/ 3262933 w 10636762"/>
              <a:gd name="connsiteY4" fmla="*/ 9136267 h 15053109"/>
              <a:gd name="connsiteX5" fmla="*/ 1981119 w 10636762"/>
              <a:gd name="connsiteY5" fmla="*/ 8343101 h 15053109"/>
              <a:gd name="connsiteX6" fmla="*/ 1634670 w 10636762"/>
              <a:gd name="connsiteY6" fmla="*/ 8254944 h 15053109"/>
              <a:gd name="connsiteX7" fmla="*/ 695258 w 10636762"/>
              <a:gd name="connsiteY7" fmla="*/ 8383831 h 15053109"/>
              <a:gd name="connsiteX8" fmla="*/ 166151 w 10636762"/>
              <a:gd name="connsiteY8" fmla="*/ 9096754 h 15053109"/>
              <a:gd name="connsiteX9" fmla="*/ 31015 w 10636762"/>
              <a:gd name="connsiteY9" fmla="*/ 9682600 h 15053109"/>
              <a:gd name="connsiteX10" fmla="*/ 686145 w 10636762"/>
              <a:gd name="connsiteY10" fmla="*/ 10805226 h 15053109"/>
              <a:gd name="connsiteX11" fmla="*/ 859139 w 10636762"/>
              <a:gd name="connsiteY11" fmla="*/ 11592011 h 15053109"/>
              <a:gd name="connsiteX12" fmla="*/ 142190 w 10636762"/>
              <a:gd name="connsiteY12" fmla="*/ 12626597 h 15053109"/>
              <a:gd name="connsiteX13" fmla="*/ 88728 w 10636762"/>
              <a:gd name="connsiteY13" fmla="*/ 13477428 h 15053109"/>
              <a:gd name="connsiteX14" fmla="*/ 582983 w 10636762"/>
              <a:gd name="connsiteY14" fmla="*/ 14274631 h 15053109"/>
              <a:gd name="connsiteX15" fmla="*/ 942756 w 10636762"/>
              <a:gd name="connsiteY15" fmla="*/ 14945108 h 15053109"/>
              <a:gd name="connsiteX16" fmla="*/ 2141159 w 10636762"/>
              <a:gd name="connsiteY16" fmla="*/ 15047463 h 15053109"/>
              <a:gd name="connsiteX17" fmla="*/ 2112070 w 10636762"/>
              <a:gd name="connsiteY17" fmla="*/ 14898696 h 15053109"/>
              <a:gd name="connsiteX18" fmla="*/ 2981701 w 10636762"/>
              <a:gd name="connsiteY18" fmla="*/ 14838700 h 15053109"/>
              <a:gd name="connsiteX19" fmla="*/ 3220524 w 10636762"/>
              <a:gd name="connsiteY19" fmla="*/ 14561841 h 15053109"/>
              <a:gd name="connsiteX20" fmla="*/ 3673766 w 10636762"/>
              <a:gd name="connsiteY20" fmla="*/ 14390223 h 15053109"/>
              <a:gd name="connsiteX21" fmla="*/ 3524037 w 10636762"/>
              <a:gd name="connsiteY21" fmla="*/ 14125513 h 15053109"/>
              <a:gd name="connsiteX22" fmla="*/ 2480833 w 10636762"/>
              <a:gd name="connsiteY22" fmla="*/ 13747985 h 15053109"/>
              <a:gd name="connsiteX23" fmla="*/ 2274922 w 10636762"/>
              <a:gd name="connsiteY23" fmla="*/ 13097887 h 15053109"/>
              <a:gd name="connsiteX24" fmla="*/ 2600039 w 10636762"/>
              <a:gd name="connsiteY24" fmla="*/ 12581303 h 15053109"/>
              <a:gd name="connsiteX25" fmla="*/ 2606531 w 10636762"/>
              <a:gd name="connsiteY25" fmla="*/ 12265567 h 15053109"/>
              <a:gd name="connsiteX26" fmla="*/ 2172322 w 10636762"/>
              <a:gd name="connsiteY26" fmla="*/ 12077109 h 15053109"/>
              <a:gd name="connsiteX27" fmla="*/ 2087993 w 10636762"/>
              <a:gd name="connsiteY27" fmla="*/ 11691380 h 15053109"/>
              <a:gd name="connsiteX28" fmla="*/ 1939314 w 10636762"/>
              <a:gd name="connsiteY28" fmla="*/ 11176482 h 15053109"/>
              <a:gd name="connsiteX29" fmla="*/ 1602691 w 10636762"/>
              <a:gd name="connsiteY29" fmla="*/ 10685872 h 15053109"/>
              <a:gd name="connsiteX30" fmla="*/ 1675333 w 10636762"/>
              <a:gd name="connsiteY30" fmla="*/ 10337771 h 15053109"/>
              <a:gd name="connsiteX31" fmla="*/ 1327033 w 10636762"/>
              <a:gd name="connsiteY31" fmla="*/ 9937504 h 15053109"/>
              <a:gd name="connsiteX32" fmla="*/ 1703436 w 10636762"/>
              <a:gd name="connsiteY32" fmla="*/ 9573408 h 15053109"/>
              <a:gd name="connsiteX33" fmla="*/ 1822130 w 10636762"/>
              <a:gd name="connsiteY33" fmla="*/ 8991427 h 15053109"/>
              <a:gd name="connsiteX34" fmla="*/ 2183466 w 10636762"/>
              <a:gd name="connsiteY34" fmla="*/ 9134787 h 15053109"/>
              <a:gd name="connsiteX35" fmla="*/ 2154787 w 10636762"/>
              <a:gd name="connsiteY35" fmla="*/ 9415400 h 15053109"/>
              <a:gd name="connsiteX36" fmla="*/ 2074978 w 10636762"/>
              <a:gd name="connsiteY36" fmla="*/ 9886904 h 15053109"/>
              <a:gd name="connsiteX37" fmla="*/ 2124196 w 10636762"/>
              <a:gd name="connsiteY37" fmla="*/ 10327891 h 15053109"/>
              <a:gd name="connsiteX38" fmla="*/ 1974049 w 10636762"/>
              <a:gd name="connsiteY38" fmla="*/ 10708004 h 15053109"/>
              <a:gd name="connsiteX39" fmla="*/ 2281351 w 10636762"/>
              <a:gd name="connsiteY39" fmla="*/ 10955917 h 15053109"/>
              <a:gd name="connsiteX40" fmla="*/ 2535903 w 10636762"/>
              <a:gd name="connsiteY40" fmla="*/ 11879748 h 15053109"/>
              <a:gd name="connsiteX41" fmla="*/ 3004268 w 10636762"/>
              <a:gd name="connsiteY41" fmla="*/ 12005294 h 15053109"/>
              <a:gd name="connsiteX42" fmla="*/ 3087267 w 10636762"/>
              <a:gd name="connsiteY42" fmla="*/ 12250743 h 15053109"/>
              <a:gd name="connsiteX43" fmla="*/ 2991020 w 10636762"/>
              <a:gd name="connsiteY43" fmla="*/ 12922441 h 15053109"/>
              <a:gd name="connsiteX44" fmla="*/ 3589777 w 10636762"/>
              <a:gd name="connsiteY44" fmla="*/ 13324742 h 15053109"/>
              <a:gd name="connsiteX45" fmla="*/ 3631731 w 10636762"/>
              <a:gd name="connsiteY45" fmla="*/ 13549886 h 15053109"/>
              <a:gd name="connsiteX46" fmla="*/ 3975721 w 10636762"/>
              <a:gd name="connsiteY46" fmla="*/ 13688597 h 15053109"/>
              <a:gd name="connsiteX47" fmla="*/ 3943761 w 10636762"/>
              <a:gd name="connsiteY47" fmla="*/ 14293828 h 15053109"/>
              <a:gd name="connsiteX48" fmla="*/ 4171094 w 10636762"/>
              <a:gd name="connsiteY48" fmla="*/ 14763963 h 15053109"/>
              <a:gd name="connsiteX49" fmla="*/ 5016195 w 10636762"/>
              <a:gd name="connsiteY49" fmla="*/ 14246504 h 15053109"/>
              <a:gd name="connsiteX50" fmla="*/ 4950755 w 10636762"/>
              <a:gd name="connsiteY50" fmla="*/ 13345466 h 15053109"/>
              <a:gd name="connsiteX51" fmla="*/ 6968238 w 10636762"/>
              <a:gd name="connsiteY51" fmla="*/ 8629215 h 15053109"/>
              <a:gd name="connsiteX52" fmla="*/ 6914224 w 10636762"/>
              <a:gd name="connsiteY52" fmla="*/ 8276786 h 15053109"/>
              <a:gd name="connsiteX53" fmla="*/ 7371468 w 10636762"/>
              <a:gd name="connsiteY53" fmla="*/ 8200600 h 15053109"/>
              <a:gd name="connsiteX54" fmla="*/ 7847706 w 10636762"/>
              <a:gd name="connsiteY54" fmla="*/ 7781433 h 15053109"/>
              <a:gd name="connsiteX55" fmla="*/ 8181066 w 10636762"/>
              <a:gd name="connsiteY55" fmla="*/ 7524168 h 15053109"/>
              <a:gd name="connsiteX56" fmla="*/ 8914534 w 10636762"/>
              <a:gd name="connsiteY56" fmla="*/ 7581276 h 15053109"/>
              <a:gd name="connsiteX57" fmla="*/ 10419617 w 10636762"/>
              <a:gd name="connsiteY57" fmla="*/ 5980747 h 15053109"/>
              <a:gd name="connsiteX58" fmla="*/ 10636762 w 10636762"/>
              <a:gd name="connsiteY58" fmla="*/ 5927327 h 15053109"/>
              <a:gd name="connsiteX59" fmla="*/ 9843527 w 10636762"/>
              <a:gd name="connsiteY59" fmla="*/ 5692754 h 15053109"/>
              <a:gd name="connsiteX60" fmla="*/ 9249095 w 10636762"/>
              <a:gd name="connsiteY60" fmla="*/ 4900110 h 15053109"/>
              <a:gd name="connsiteX61" fmla="*/ 8852807 w 10636762"/>
              <a:gd name="connsiteY61" fmla="*/ 3756874 h 15053109"/>
              <a:gd name="connsiteX62" fmla="*/ 8487002 w 10636762"/>
              <a:gd name="connsiteY62" fmla="*/ 3238607 h 15053109"/>
              <a:gd name="connsiteX63" fmla="*/ 8602506 w 10636762"/>
              <a:gd name="connsiteY63" fmla="*/ 2632059 h 15053109"/>
              <a:gd name="connsiteX64" fmla="*/ 8896883 w 10636762"/>
              <a:gd name="connsiteY64" fmla="*/ -1 h 15053109"/>
              <a:gd name="connsiteX65" fmla="*/ 8151548 w 10636762"/>
              <a:gd name="connsiteY65" fmla="*/ 644069 h 15053109"/>
              <a:gd name="connsiteX66" fmla="*/ 7703335 w 10636762"/>
              <a:gd name="connsiteY66" fmla="*/ 1358283 h 15053109"/>
              <a:gd name="connsiteX67" fmla="*/ 7711840 w 10636762"/>
              <a:gd name="connsiteY67" fmla="*/ 3182746 h 15053109"/>
              <a:gd name="connsiteX68" fmla="*/ 6062502 w 10636762"/>
              <a:gd name="connsiteY68" fmla="*/ 4951279 h 15053109"/>
              <a:gd name="connsiteX69" fmla="*/ 5056327 w 10636762"/>
              <a:gd name="connsiteY69" fmla="*/ 6055945 h 15053109"/>
              <a:gd name="connsiteX70" fmla="*/ 5249706 w 10636762"/>
              <a:gd name="connsiteY70" fmla="*/ 6722012 h 15053109"/>
              <a:gd name="connsiteX0" fmla="*/ 5249706 w 10636762"/>
              <a:gd name="connsiteY0" fmla="*/ 6722012 h 15053109"/>
              <a:gd name="connsiteX1" fmla="*/ 4452431 w 10636762"/>
              <a:gd name="connsiteY1" fmla="*/ 7636357 h 15053109"/>
              <a:gd name="connsiteX2" fmla="*/ 4116740 w 10636762"/>
              <a:gd name="connsiteY2" fmla="*/ 8105936 h 15053109"/>
              <a:gd name="connsiteX3" fmla="*/ 3738009 w 10636762"/>
              <a:gd name="connsiteY3" fmla="*/ 8493023 h 15053109"/>
              <a:gd name="connsiteX4" fmla="*/ 3262933 w 10636762"/>
              <a:gd name="connsiteY4" fmla="*/ 9136267 h 15053109"/>
              <a:gd name="connsiteX5" fmla="*/ 1981119 w 10636762"/>
              <a:gd name="connsiteY5" fmla="*/ 8343101 h 15053109"/>
              <a:gd name="connsiteX6" fmla="*/ 1634670 w 10636762"/>
              <a:gd name="connsiteY6" fmla="*/ 8254944 h 15053109"/>
              <a:gd name="connsiteX7" fmla="*/ 695258 w 10636762"/>
              <a:gd name="connsiteY7" fmla="*/ 8383831 h 15053109"/>
              <a:gd name="connsiteX8" fmla="*/ 166151 w 10636762"/>
              <a:gd name="connsiteY8" fmla="*/ 9096754 h 15053109"/>
              <a:gd name="connsiteX9" fmla="*/ 31015 w 10636762"/>
              <a:gd name="connsiteY9" fmla="*/ 9682600 h 15053109"/>
              <a:gd name="connsiteX10" fmla="*/ 686145 w 10636762"/>
              <a:gd name="connsiteY10" fmla="*/ 10805226 h 15053109"/>
              <a:gd name="connsiteX11" fmla="*/ 859139 w 10636762"/>
              <a:gd name="connsiteY11" fmla="*/ 11592011 h 15053109"/>
              <a:gd name="connsiteX12" fmla="*/ 142190 w 10636762"/>
              <a:gd name="connsiteY12" fmla="*/ 12626597 h 15053109"/>
              <a:gd name="connsiteX13" fmla="*/ 88728 w 10636762"/>
              <a:gd name="connsiteY13" fmla="*/ 13477428 h 15053109"/>
              <a:gd name="connsiteX14" fmla="*/ 582983 w 10636762"/>
              <a:gd name="connsiteY14" fmla="*/ 14274631 h 15053109"/>
              <a:gd name="connsiteX15" fmla="*/ 942756 w 10636762"/>
              <a:gd name="connsiteY15" fmla="*/ 14945108 h 15053109"/>
              <a:gd name="connsiteX16" fmla="*/ 2141159 w 10636762"/>
              <a:gd name="connsiteY16" fmla="*/ 15047463 h 15053109"/>
              <a:gd name="connsiteX17" fmla="*/ 2112070 w 10636762"/>
              <a:gd name="connsiteY17" fmla="*/ 14898696 h 15053109"/>
              <a:gd name="connsiteX18" fmla="*/ 2981701 w 10636762"/>
              <a:gd name="connsiteY18" fmla="*/ 14838700 h 15053109"/>
              <a:gd name="connsiteX19" fmla="*/ 3220524 w 10636762"/>
              <a:gd name="connsiteY19" fmla="*/ 14561841 h 15053109"/>
              <a:gd name="connsiteX20" fmla="*/ 3673766 w 10636762"/>
              <a:gd name="connsiteY20" fmla="*/ 14390223 h 15053109"/>
              <a:gd name="connsiteX21" fmla="*/ 3524037 w 10636762"/>
              <a:gd name="connsiteY21" fmla="*/ 14125513 h 15053109"/>
              <a:gd name="connsiteX22" fmla="*/ 2480833 w 10636762"/>
              <a:gd name="connsiteY22" fmla="*/ 13747985 h 15053109"/>
              <a:gd name="connsiteX23" fmla="*/ 2274922 w 10636762"/>
              <a:gd name="connsiteY23" fmla="*/ 13097887 h 15053109"/>
              <a:gd name="connsiteX24" fmla="*/ 2600039 w 10636762"/>
              <a:gd name="connsiteY24" fmla="*/ 12581303 h 15053109"/>
              <a:gd name="connsiteX25" fmla="*/ 2606531 w 10636762"/>
              <a:gd name="connsiteY25" fmla="*/ 12265567 h 15053109"/>
              <a:gd name="connsiteX26" fmla="*/ 2172322 w 10636762"/>
              <a:gd name="connsiteY26" fmla="*/ 12077109 h 15053109"/>
              <a:gd name="connsiteX27" fmla="*/ 2087993 w 10636762"/>
              <a:gd name="connsiteY27" fmla="*/ 11691380 h 15053109"/>
              <a:gd name="connsiteX28" fmla="*/ 1939314 w 10636762"/>
              <a:gd name="connsiteY28" fmla="*/ 11176482 h 15053109"/>
              <a:gd name="connsiteX29" fmla="*/ 1602691 w 10636762"/>
              <a:gd name="connsiteY29" fmla="*/ 10685872 h 15053109"/>
              <a:gd name="connsiteX30" fmla="*/ 1675333 w 10636762"/>
              <a:gd name="connsiteY30" fmla="*/ 10337771 h 15053109"/>
              <a:gd name="connsiteX31" fmla="*/ 1327033 w 10636762"/>
              <a:gd name="connsiteY31" fmla="*/ 9937504 h 15053109"/>
              <a:gd name="connsiteX32" fmla="*/ 1703436 w 10636762"/>
              <a:gd name="connsiteY32" fmla="*/ 9573408 h 15053109"/>
              <a:gd name="connsiteX33" fmla="*/ 1822130 w 10636762"/>
              <a:gd name="connsiteY33" fmla="*/ 8991427 h 15053109"/>
              <a:gd name="connsiteX34" fmla="*/ 2183466 w 10636762"/>
              <a:gd name="connsiteY34" fmla="*/ 9134787 h 15053109"/>
              <a:gd name="connsiteX35" fmla="*/ 2154787 w 10636762"/>
              <a:gd name="connsiteY35" fmla="*/ 9415400 h 15053109"/>
              <a:gd name="connsiteX36" fmla="*/ 2074978 w 10636762"/>
              <a:gd name="connsiteY36" fmla="*/ 9886904 h 15053109"/>
              <a:gd name="connsiteX37" fmla="*/ 2124196 w 10636762"/>
              <a:gd name="connsiteY37" fmla="*/ 10327891 h 15053109"/>
              <a:gd name="connsiteX38" fmla="*/ 1974049 w 10636762"/>
              <a:gd name="connsiteY38" fmla="*/ 10708004 h 15053109"/>
              <a:gd name="connsiteX39" fmla="*/ 2281351 w 10636762"/>
              <a:gd name="connsiteY39" fmla="*/ 10955917 h 15053109"/>
              <a:gd name="connsiteX40" fmla="*/ 2535903 w 10636762"/>
              <a:gd name="connsiteY40" fmla="*/ 11879748 h 15053109"/>
              <a:gd name="connsiteX41" fmla="*/ 3004268 w 10636762"/>
              <a:gd name="connsiteY41" fmla="*/ 12005294 h 15053109"/>
              <a:gd name="connsiteX42" fmla="*/ 3087267 w 10636762"/>
              <a:gd name="connsiteY42" fmla="*/ 12250743 h 15053109"/>
              <a:gd name="connsiteX43" fmla="*/ 2991020 w 10636762"/>
              <a:gd name="connsiteY43" fmla="*/ 12922441 h 15053109"/>
              <a:gd name="connsiteX44" fmla="*/ 3589777 w 10636762"/>
              <a:gd name="connsiteY44" fmla="*/ 13324742 h 15053109"/>
              <a:gd name="connsiteX45" fmla="*/ 3631731 w 10636762"/>
              <a:gd name="connsiteY45" fmla="*/ 13549886 h 15053109"/>
              <a:gd name="connsiteX46" fmla="*/ 3975721 w 10636762"/>
              <a:gd name="connsiteY46" fmla="*/ 13688597 h 15053109"/>
              <a:gd name="connsiteX47" fmla="*/ 3943761 w 10636762"/>
              <a:gd name="connsiteY47" fmla="*/ 14293828 h 15053109"/>
              <a:gd name="connsiteX48" fmla="*/ 4171094 w 10636762"/>
              <a:gd name="connsiteY48" fmla="*/ 14763963 h 15053109"/>
              <a:gd name="connsiteX49" fmla="*/ 5016195 w 10636762"/>
              <a:gd name="connsiteY49" fmla="*/ 14246504 h 15053109"/>
              <a:gd name="connsiteX50" fmla="*/ 4950755 w 10636762"/>
              <a:gd name="connsiteY50" fmla="*/ 13345466 h 15053109"/>
              <a:gd name="connsiteX51" fmla="*/ 5284180 w 10636762"/>
              <a:gd name="connsiteY51" fmla="*/ 12525776 h 15053109"/>
              <a:gd name="connsiteX52" fmla="*/ 6968238 w 10636762"/>
              <a:gd name="connsiteY52" fmla="*/ 8629215 h 15053109"/>
              <a:gd name="connsiteX53" fmla="*/ 6914224 w 10636762"/>
              <a:gd name="connsiteY53" fmla="*/ 8276786 h 15053109"/>
              <a:gd name="connsiteX54" fmla="*/ 7371468 w 10636762"/>
              <a:gd name="connsiteY54" fmla="*/ 8200600 h 15053109"/>
              <a:gd name="connsiteX55" fmla="*/ 7847706 w 10636762"/>
              <a:gd name="connsiteY55" fmla="*/ 7781433 h 15053109"/>
              <a:gd name="connsiteX56" fmla="*/ 8181066 w 10636762"/>
              <a:gd name="connsiteY56" fmla="*/ 7524168 h 15053109"/>
              <a:gd name="connsiteX57" fmla="*/ 8914534 w 10636762"/>
              <a:gd name="connsiteY57" fmla="*/ 7581276 h 15053109"/>
              <a:gd name="connsiteX58" fmla="*/ 10419617 w 10636762"/>
              <a:gd name="connsiteY58" fmla="*/ 5980747 h 15053109"/>
              <a:gd name="connsiteX59" fmla="*/ 10636762 w 10636762"/>
              <a:gd name="connsiteY59" fmla="*/ 5927327 h 15053109"/>
              <a:gd name="connsiteX60" fmla="*/ 9843527 w 10636762"/>
              <a:gd name="connsiteY60" fmla="*/ 5692754 h 15053109"/>
              <a:gd name="connsiteX61" fmla="*/ 9249095 w 10636762"/>
              <a:gd name="connsiteY61" fmla="*/ 4900110 h 15053109"/>
              <a:gd name="connsiteX62" fmla="*/ 8852807 w 10636762"/>
              <a:gd name="connsiteY62" fmla="*/ 3756874 h 15053109"/>
              <a:gd name="connsiteX63" fmla="*/ 8487002 w 10636762"/>
              <a:gd name="connsiteY63" fmla="*/ 3238607 h 15053109"/>
              <a:gd name="connsiteX64" fmla="*/ 8602506 w 10636762"/>
              <a:gd name="connsiteY64" fmla="*/ 2632059 h 15053109"/>
              <a:gd name="connsiteX65" fmla="*/ 8896883 w 10636762"/>
              <a:gd name="connsiteY65" fmla="*/ -1 h 15053109"/>
              <a:gd name="connsiteX66" fmla="*/ 8151548 w 10636762"/>
              <a:gd name="connsiteY66" fmla="*/ 644069 h 15053109"/>
              <a:gd name="connsiteX67" fmla="*/ 7703335 w 10636762"/>
              <a:gd name="connsiteY67" fmla="*/ 1358283 h 15053109"/>
              <a:gd name="connsiteX68" fmla="*/ 7711840 w 10636762"/>
              <a:gd name="connsiteY68" fmla="*/ 3182746 h 15053109"/>
              <a:gd name="connsiteX69" fmla="*/ 6062502 w 10636762"/>
              <a:gd name="connsiteY69" fmla="*/ 4951279 h 15053109"/>
              <a:gd name="connsiteX70" fmla="*/ 5056327 w 10636762"/>
              <a:gd name="connsiteY70" fmla="*/ 6055945 h 15053109"/>
              <a:gd name="connsiteX71" fmla="*/ 5249706 w 10636762"/>
              <a:gd name="connsiteY71" fmla="*/ 6722012 h 15053109"/>
              <a:gd name="connsiteX0" fmla="*/ 5249706 w 10636762"/>
              <a:gd name="connsiteY0" fmla="*/ 6722012 h 15053109"/>
              <a:gd name="connsiteX1" fmla="*/ 4452431 w 10636762"/>
              <a:gd name="connsiteY1" fmla="*/ 7636357 h 15053109"/>
              <a:gd name="connsiteX2" fmla="*/ 4116740 w 10636762"/>
              <a:gd name="connsiteY2" fmla="*/ 8105936 h 15053109"/>
              <a:gd name="connsiteX3" fmla="*/ 3738009 w 10636762"/>
              <a:gd name="connsiteY3" fmla="*/ 8493023 h 15053109"/>
              <a:gd name="connsiteX4" fmla="*/ 3262933 w 10636762"/>
              <a:gd name="connsiteY4" fmla="*/ 9136267 h 15053109"/>
              <a:gd name="connsiteX5" fmla="*/ 1981119 w 10636762"/>
              <a:gd name="connsiteY5" fmla="*/ 8343101 h 15053109"/>
              <a:gd name="connsiteX6" fmla="*/ 1634670 w 10636762"/>
              <a:gd name="connsiteY6" fmla="*/ 8254944 h 15053109"/>
              <a:gd name="connsiteX7" fmla="*/ 695258 w 10636762"/>
              <a:gd name="connsiteY7" fmla="*/ 8383831 h 15053109"/>
              <a:gd name="connsiteX8" fmla="*/ 166151 w 10636762"/>
              <a:gd name="connsiteY8" fmla="*/ 9096754 h 15053109"/>
              <a:gd name="connsiteX9" fmla="*/ 31015 w 10636762"/>
              <a:gd name="connsiteY9" fmla="*/ 9682600 h 15053109"/>
              <a:gd name="connsiteX10" fmla="*/ 686145 w 10636762"/>
              <a:gd name="connsiteY10" fmla="*/ 10805226 h 15053109"/>
              <a:gd name="connsiteX11" fmla="*/ 859139 w 10636762"/>
              <a:gd name="connsiteY11" fmla="*/ 11592011 h 15053109"/>
              <a:gd name="connsiteX12" fmla="*/ 142190 w 10636762"/>
              <a:gd name="connsiteY12" fmla="*/ 12626597 h 15053109"/>
              <a:gd name="connsiteX13" fmla="*/ 88728 w 10636762"/>
              <a:gd name="connsiteY13" fmla="*/ 13477428 h 15053109"/>
              <a:gd name="connsiteX14" fmla="*/ 582983 w 10636762"/>
              <a:gd name="connsiteY14" fmla="*/ 14274631 h 15053109"/>
              <a:gd name="connsiteX15" fmla="*/ 942756 w 10636762"/>
              <a:gd name="connsiteY15" fmla="*/ 14945108 h 15053109"/>
              <a:gd name="connsiteX16" fmla="*/ 2141159 w 10636762"/>
              <a:gd name="connsiteY16" fmla="*/ 15047463 h 15053109"/>
              <a:gd name="connsiteX17" fmla="*/ 2112070 w 10636762"/>
              <a:gd name="connsiteY17" fmla="*/ 14898696 h 15053109"/>
              <a:gd name="connsiteX18" fmla="*/ 2981701 w 10636762"/>
              <a:gd name="connsiteY18" fmla="*/ 14838700 h 15053109"/>
              <a:gd name="connsiteX19" fmla="*/ 3220524 w 10636762"/>
              <a:gd name="connsiteY19" fmla="*/ 14561841 h 15053109"/>
              <a:gd name="connsiteX20" fmla="*/ 3673766 w 10636762"/>
              <a:gd name="connsiteY20" fmla="*/ 14390223 h 15053109"/>
              <a:gd name="connsiteX21" fmla="*/ 3524037 w 10636762"/>
              <a:gd name="connsiteY21" fmla="*/ 14125513 h 15053109"/>
              <a:gd name="connsiteX22" fmla="*/ 2480833 w 10636762"/>
              <a:gd name="connsiteY22" fmla="*/ 13747985 h 15053109"/>
              <a:gd name="connsiteX23" fmla="*/ 2274922 w 10636762"/>
              <a:gd name="connsiteY23" fmla="*/ 13097887 h 15053109"/>
              <a:gd name="connsiteX24" fmla="*/ 2600039 w 10636762"/>
              <a:gd name="connsiteY24" fmla="*/ 12581303 h 15053109"/>
              <a:gd name="connsiteX25" fmla="*/ 2606531 w 10636762"/>
              <a:gd name="connsiteY25" fmla="*/ 12265567 h 15053109"/>
              <a:gd name="connsiteX26" fmla="*/ 2172322 w 10636762"/>
              <a:gd name="connsiteY26" fmla="*/ 12077109 h 15053109"/>
              <a:gd name="connsiteX27" fmla="*/ 2087993 w 10636762"/>
              <a:gd name="connsiteY27" fmla="*/ 11691380 h 15053109"/>
              <a:gd name="connsiteX28" fmla="*/ 1939314 w 10636762"/>
              <a:gd name="connsiteY28" fmla="*/ 11176482 h 15053109"/>
              <a:gd name="connsiteX29" fmla="*/ 1602691 w 10636762"/>
              <a:gd name="connsiteY29" fmla="*/ 10685872 h 15053109"/>
              <a:gd name="connsiteX30" fmla="*/ 1675333 w 10636762"/>
              <a:gd name="connsiteY30" fmla="*/ 10337771 h 15053109"/>
              <a:gd name="connsiteX31" fmla="*/ 1327033 w 10636762"/>
              <a:gd name="connsiteY31" fmla="*/ 9937504 h 15053109"/>
              <a:gd name="connsiteX32" fmla="*/ 1703436 w 10636762"/>
              <a:gd name="connsiteY32" fmla="*/ 9573408 h 15053109"/>
              <a:gd name="connsiteX33" fmla="*/ 1822130 w 10636762"/>
              <a:gd name="connsiteY33" fmla="*/ 8991427 h 15053109"/>
              <a:gd name="connsiteX34" fmla="*/ 2183466 w 10636762"/>
              <a:gd name="connsiteY34" fmla="*/ 9134787 h 15053109"/>
              <a:gd name="connsiteX35" fmla="*/ 2154787 w 10636762"/>
              <a:gd name="connsiteY35" fmla="*/ 9415400 h 15053109"/>
              <a:gd name="connsiteX36" fmla="*/ 2074978 w 10636762"/>
              <a:gd name="connsiteY36" fmla="*/ 9886904 h 15053109"/>
              <a:gd name="connsiteX37" fmla="*/ 2124196 w 10636762"/>
              <a:gd name="connsiteY37" fmla="*/ 10327891 h 15053109"/>
              <a:gd name="connsiteX38" fmla="*/ 1974049 w 10636762"/>
              <a:gd name="connsiteY38" fmla="*/ 10708004 h 15053109"/>
              <a:gd name="connsiteX39" fmla="*/ 2281351 w 10636762"/>
              <a:gd name="connsiteY39" fmla="*/ 10955917 h 15053109"/>
              <a:gd name="connsiteX40" fmla="*/ 2535903 w 10636762"/>
              <a:gd name="connsiteY40" fmla="*/ 11879748 h 15053109"/>
              <a:gd name="connsiteX41" fmla="*/ 3004268 w 10636762"/>
              <a:gd name="connsiteY41" fmla="*/ 12005294 h 15053109"/>
              <a:gd name="connsiteX42" fmla="*/ 3087267 w 10636762"/>
              <a:gd name="connsiteY42" fmla="*/ 12250743 h 15053109"/>
              <a:gd name="connsiteX43" fmla="*/ 2991020 w 10636762"/>
              <a:gd name="connsiteY43" fmla="*/ 12922441 h 15053109"/>
              <a:gd name="connsiteX44" fmla="*/ 3589777 w 10636762"/>
              <a:gd name="connsiteY44" fmla="*/ 13324742 h 15053109"/>
              <a:gd name="connsiteX45" fmla="*/ 3631731 w 10636762"/>
              <a:gd name="connsiteY45" fmla="*/ 13549886 h 15053109"/>
              <a:gd name="connsiteX46" fmla="*/ 3975721 w 10636762"/>
              <a:gd name="connsiteY46" fmla="*/ 13688597 h 15053109"/>
              <a:gd name="connsiteX47" fmla="*/ 3943761 w 10636762"/>
              <a:gd name="connsiteY47" fmla="*/ 14293828 h 15053109"/>
              <a:gd name="connsiteX48" fmla="*/ 4171094 w 10636762"/>
              <a:gd name="connsiteY48" fmla="*/ 14763963 h 15053109"/>
              <a:gd name="connsiteX49" fmla="*/ 5016195 w 10636762"/>
              <a:gd name="connsiteY49" fmla="*/ 14246504 h 15053109"/>
              <a:gd name="connsiteX50" fmla="*/ 4950755 w 10636762"/>
              <a:gd name="connsiteY50" fmla="*/ 13345466 h 15053109"/>
              <a:gd name="connsiteX51" fmla="*/ 4886567 w 10636762"/>
              <a:gd name="connsiteY51" fmla="*/ 12370365 h 15053109"/>
              <a:gd name="connsiteX52" fmla="*/ 6968238 w 10636762"/>
              <a:gd name="connsiteY52" fmla="*/ 8629215 h 15053109"/>
              <a:gd name="connsiteX53" fmla="*/ 6914224 w 10636762"/>
              <a:gd name="connsiteY53" fmla="*/ 8276786 h 15053109"/>
              <a:gd name="connsiteX54" fmla="*/ 7371468 w 10636762"/>
              <a:gd name="connsiteY54" fmla="*/ 8200600 h 15053109"/>
              <a:gd name="connsiteX55" fmla="*/ 7847706 w 10636762"/>
              <a:gd name="connsiteY55" fmla="*/ 7781433 h 15053109"/>
              <a:gd name="connsiteX56" fmla="*/ 8181066 w 10636762"/>
              <a:gd name="connsiteY56" fmla="*/ 7524168 h 15053109"/>
              <a:gd name="connsiteX57" fmla="*/ 8914534 w 10636762"/>
              <a:gd name="connsiteY57" fmla="*/ 7581276 h 15053109"/>
              <a:gd name="connsiteX58" fmla="*/ 10419617 w 10636762"/>
              <a:gd name="connsiteY58" fmla="*/ 5980747 h 15053109"/>
              <a:gd name="connsiteX59" fmla="*/ 10636762 w 10636762"/>
              <a:gd name="connsiteY59" fmla="*/ 5927327 h 15053109"/>
              <a:gd name="connsiteX60" fmla="*/ 9843527 w 10636762"/>
              <a:gd name="connsiteY60" fmla="*/ 5692754 h 15053109"/>
              <a:gd name="connsiteX61" fmla="*/ 9249095 w 10636762"/>
              <a:gd name="connsiteY61" fmla="*/ 4900110 h 15053109"/>
              <a:gd name="connsiteX62" fmla="*/ 8852807 w 10636762"/>
              <a:gd name="connsiteY62" fmla="*/ 3756874 h 15053109"/>
              <a:gd name="connsiteX63" fmla="*/ 8487002 w 10636762"/>
              <a:gd name="connsiteY63" fmla="*/ 3238607 h 15053109"/>
              <a:gd name="connsiteX64" fmla="*/ 8602506 w 10636762"/>
              <a:gd name="connsiteY64" fmla="*/ 2632059 h 15053109"/>
              <a:gd name="connsiteX65" fmla="*/ 8896883 w 10636762"/>
              <a:gd name="connsiteY65" fmla="*/ -1 h 15053109"/>
              <a:gd name="connsiteX66" fmla="*/ 8151548 w 10636762"/>
              <a:gd name="connsiteY66" fmla="*/ 644069 h 15053109"/>
              <a:gd name="connsiteX67" fmla="*/ 7703335 w 10636762"/>
              <a:gd name="connsiteY67" fmla="*/ 1358283 h 15053109"/>
              <a:gd name="connsiteX68" fmla="*/ 7711840 w 10636762"/>
              <a:gd name="connsiteY68" fmla="*/ 3182746 h 15053109"/>
              <a:gd name="connsiteX69" fmla="*/ 6062502 w 10636762"/>
              <a:gd name="connsiteY69" fmla="*/ 4951279 h 15053109"/>
              <a:gd name="connsiteX70" fmla="*/ 5056327 w 10636762"/>
              <a:gd name="connsiteY70" fmla="*/ 6055945 h 15053109"/>
              <a:gd name="connsiteX71" fmla="*/ 5249706 w 10636762"/>
              <a:gd name="connsiteY71" fmla="*/ 6722012 h 15053109"/>
              <a:gd name="connsiteX0" fmla="*/ 5249706 w 10636762"/>
              <a:gd name="connsiteY0" fmla="*/ 6722012 h 15053109"/>
              <a:gd name="connsiteX1" fmla="*/ 4452431 w 10636762"/>
              <a:gd name="connsiteY1" fmla="*/ 7636357 h 15053109"/>
              <a:gd name="connsiteX2" fmla="*/ 4116740 w 10636762"/>
              <a:gd name="connsiteY2" fmla="*/ 8105936 h 15053109"/>
              <a:gd name="connsiteX3" fmla="*/ 3738009 w 10636762"/>
              <a:gd name="connsiteY3" fmla="*/ 8493023 h 15053109"/>
              <a:gd name="connsiteX4" fmla="*/ 3262933 w 10636762"/>
              <a:gd name="connsiteY4" fmla="*/ 9136267 h 15053109"/>
              <a:gd name="connsiteX5" fmla="*/ 1981119 w 10636762"/>
              <a:gd name="connsiteY5" fmla="*/ 8343101 h 15053109"/>
              <a:gd name="connsiteX6" fmla="*/ 1634670 w 10636762"/>
              <a:gd name="connsiteY6" fmla="*/ 8254944 h 15053109"/>
              <a:gd name="connsiteX7" fmla="*/ 695258 w 10636762"/>
              <a:gd name="connsiteY7" fmla="*/ 8383831 h 15053109"/>
              <a:gd name="connsiteX8" fmla="*/ 166151 w 10636762"/>
              <a:gd name="connsiteY8" fmla="*/ 9096754 h 15053109"/>
              <a:gd name="connsiteX9" fmla="*/ 31015 w 10636762"/>
              <a:gd name="connsiteY9" fmla="*/ 9682600 h 15053109"/>
              <a:gd name="connsiteX10" fmla="*/ 686145 w 10636762"/>
              <a:gd name="connsiteY10" fmla="*/ 10805226 h 15053109"/>
              <a:gd name="connsiteX11" fmla="*/ 859139 w 10636762"/>
              <a:gd name="connsiteY11" fmla="*/ 11592011 h 15053109"/>
              <a:gd name="connsiteX12" fmla="*/ 142190 w 10636762"/>
              <a:gd name="connsiteY12" fmla="*/ 12626597 h 15053109"/>
              <a:gd name="connsiteX13" fmla="*/ 88728 w 10636762"/>
              <a:gd name="connsiteY13" fmla="*/ 13477428 h 15053109"/>
              <a:gd name="connsiteX14" fmla="*/ 582983 w 10636762"/>
              <a:gd name="connsiteY14" fmla="*/ 14274631 h 15053109"/>
              <a:gd name="connsiteX15" fmla="*/ 942756 w 10636762"/>
              <a:gd name="connsiteY15" fmla="*/ 14945108 h 15053109"/>
              <a:gd name="connsiteX16" fmla="*/ 2141159 w 10636762"/>
              <a:gd name="connsiteY16" fmla="*/ 15047463 h 15053109"/>
              <a:gd name="connsiteX17" fmla="*/ 2112070 w 10636762"/>
              <a:gd name="connsiteY17" fmla="*/ 14898696 h 15053109"/>
              <a:gd name="connsiteX18" fmla="*/ 2981701 w 10636762"/>
              <a:gd name="connsiteY18" fmla="*/ 14838700 h 15053109"/>
              <a:gd name="connsiteX19" fmla="*/ 3220524 w 10636762"/>
              <a:gd name="connsiteY19" fmla="*/ 14561841 h 15053109"/>
              <a:gd name="connsiteX20" fmla="*/ 3673766 w 10636762"/>
              <a:gd name="connsiteY20" fmla="*/ 14390223 h 15053109"/>
              <a:gd name="connsiteX21" fmla="*/ 3524037 w 10636762"/>
              <a:gd name="connsiteY21" fmla="*/ 14125513 h 15053109"/>
              <a:gd name="connsiteX22" fmla="*/ 2480833 w 10636762"/>
              <a:gd name="connsiteY22" fmla="*/ 13747985 h 15053109"/>
              <a:gd name="connsiteX23" fmla="*/ 2274922 w 10636762"/>
              <a:gd name="connsiteY23" fmla="*/ 13097887 h 15053109"/>
              <a:gd name="connsiteX24" fmla="*/ 2600039 w 10636762"/>
              <a:gd name="connsiteY24" fmla="*/ 12581303 h 15053109"/>
              <a:gd name="connsiteX25" fmla="*/ 2606531 w 10636762"/>
              <a:gd name="connsiteY25" fmla="*/ 12265567 h 15053109"/>
              <a:gd name="connsiteX26" fmla="*/ 2172322 w 10636762"/>
              <a:gd name="connsiteY26" fmla="*/ 12077109 h 15053109"/>
              <a:gd name="connsiteX27" fmla="*/ 2087993 w 10636762"/>
              <a:gd name="connsiteY27" fmla="*/ 11691380 h 15053109"/>
              <a:gd name="connsiteX28" fmla="*/ 1939314 w 10636762"/>
              <a:gd name="connsiteY28" fmla="*/ 11176482 h 15053109"/>
              <a:gd name="connsiteX29" fmla="*/ 1602691 w 10636762"/>
              <a:gd name="connsiteY29" fmla="*/ 10685872 h 15053109"/>
              <a:gd name="connsiteX30" fmla="*/ 1675333 w 10636762"/>
              <a:gd name="connsiteY30" fmla="*/ 10337771 h 15053109"/>
              <a:gd name="connsiteX31" fmla="*/ 1327033 w 10636762"/>
              <a:gd name="connsiteY31" fmla="*/ 9937504 h 15053109"/>
              <a:gd name="connsiteX32" fmla="*/ 1703436 w 10636762"/>
              <a:gd name="connsiteY32" fmla="*/ 9573408 h 15053109"/>
              <a:gd name="connsiteX33" fmla="*/ 1822130 w 10636762"/>
              <a:gd name="connsiteY33" fmla="*/ 8991427 h 15053109"/>
              <a:gd name="connsiteX34" fmla="*/ 2183466 w 10636762"/>
              <a:gd name="connsiteY34" fmla="*/ 9134787 h 15053109"/>
              <a:gd name="connsiteX35" fmla="*/ 2154787 w 10636762"/>
              <a:gd name="connsiteY35" fmla="*/ 9415400 h 15053109"/>
              <a:gd name="connsiteX36" fmla="*/ 2074978 w 10636762"/>
              <a:gd name="connsiteY36" fmla="*/ 9886904 h 15053109"/>
              <a:gd name="connsiteX37" fmla="*/ 2124196 w 10636762"/>
              <a:gd name="connsiteY37" fmla="*/ 10327891 h 15053109"/>
              <a:gd name="connsiteX38" fmla="*/ 1974049 w 10636762"/>
              <a:gd name="connsiteY38" fmla="*/ 10708004 h 15053109"/>
              <a:gd name="connsiteX39" fmla="*/ 2281351 w 10636762"/>
              <a:gd name="connsiteY39" fmla="*/ 10955917 h 15053109"/>
              <a:gd name="connsiteX40" fmla="*/ 2535903 w 10636762"/>
              <a:gd name="connsiteY40" fmla="*/ 11879748 h 15053109"/>
              <a:gd name="connsiteX41" fmla="*/ 3004268 w 10636762"/>
              <a:gd name="connsiteY41" fmla="*/ 12005294 h 15053109"/>
              <a:gd name="connsiteX42" fmla="*/ 3087267 w 10636762"/>
              <a:gd name="connsiteY42" fmla="*/ 12250743 h 15053109"/>
              <a:gd name="connsiteX43" fmla="*/ 2991020 w 10636762"/>
              <a:gd name="connsiteY43" fmla="*/ 12922441 h 15053109"/>
              <a:gd name="connsiteX44" fmla="*/ 3589777 w 10636762"/>
              <a:gd name="connsiteY44" fmla="*/ 13324742 h 15053109"/>
              <a:gd name="connsiteX45" fmla="*/ 3631731 w 10636762"/>
              <a:gd name="connsiteY45" fmla="*/ 13549886 h 15053109"/>
              <a:gd name="connsiteX46" fmla="*/ 3975721 w 10636762"/>
              <a:gd name="connsiteY46" fmla="*/ 13688597 h 15053109"/>
              <a:gd name="connsiteX47" fmla="*/ 3943761 w 10636762"/>
              <a:gd name="connsiteY47" fmla="*/ 14293828 h 15053109"/>
              <a:gd name="connsiteX48" fmla="*/ 4171094 w 10636762"/>
              <a:gd name="connsiteY48" fmla="*/ 14763963 h 15053109"/>
              <a:gd name="connsiteX49" fmla="*/ 5016195 w 10636762"/>
              <a:gd name="connsiteY49" fmla="*/ 14246504 h 15053109"/>
              <a:gd name="connsiteX50" fmla="*/ 4950755 w 10636762"/>
              <a:gd name="connsiteY50" fmla="*/ 13345466 h 15053109"/>
              <a:gd name="connsiteX51" fmla="*/ 4240049 w 10636762"/>
              <a:gd name="connsiteY51" fmla="*/ 11764612 h 15053109"/>
              <a:gd name="connsiteX52" fmla="*/ 6968238 w 10636762"/>
              <a:gd name="connsiteY52" fmla="*/ 8629215 h 15053109"/>
              <a:gd name="connsiteX53" fmla="*/ 6914224 w 10636762"/>
              <a:gd name="connsiteY53" fmla="*/ 8276786 h 15053109"/>
              <a:gd name="connsiteX54" fmla="*/ 7371468 w 10636762"/>
              <a:gd name="connsiteY54" fmla="*/ 8200600 h 15053109"/>
              <a:gd name="connsiteX55" fmla="*/ 7847706 w 10636762"/>
              <a:gd name="connsiteY55" fmla="*/ 7781433 h 15053109"/>
              <a:gd name="connsiteX56" fmla="*/ 8181066 w 10636762"/>
              <a:gd name="connsiteY56" fmla="*/ 7524168 h 15053109"/>
              <a:gd name="connsiteX57" fmla="*/ 8914534 w 10636762"/>
              <a:gd name="connsiteY57" fmla="*/ 7581276 h 15053109"/>
              <a:gd name="connsiteX58" fmla="*/ 10419617 w 10636762"/>
              <a:gd name="connsiteY58" fmla="*/ 5980747 h 15053109"/>
              <a:gd name="connsiteX59" fmla="*/ 10636762 w 10636762"/>
              <a:gd name="connsiteY59" fmla="*/ 5927327 h 15053109"/>
              <a:gd name="connsiteX60" fmla="*/ 9843527 w 10636762"/>
              <a:gd name="connsiteY60" fmla="*/ 5692754 h 15053109"/>
              <a:gd name="connsiteX61" fmla="*/ 9249095 w 10636762"/>
              <a:gd name="connsiteY61" fmla="*/ 4900110 h 15053109"/>
              <a:gd name="connsiteX62" fmla="*/ 8852807 w 10636762"/>
              <a:gd name="connsiteY62" fmla="*/ 3756874 h 15053109"/>
              <a:gd name="connsiteX63" fmla="*/ 8487002 w 10636762"/>
              <a:gd name="connsiteY63" fmla="*/ 3238607 h 15053109"/>
              <a:gd name="connsiteX64" fmla="*/ 8602506 w 10636762"/>
              <a:gd name="connsiteY64" fmla="*/ 2632059 h 15053109"/>
              <a:gd name="connsiteX65" fmla="*/ 8896883 w 10636762"/>
              <a:gd name="connsiteY65" fmla="*/ -1 h 15053109"/>
              <a:gd name="connsiteX66" fmla="*/ 8151548 w 10636762"/>
              <a:gd name="connsiteY66" fmla="*/ 644069 h 15053109"/>
              <a:gd name="connsiteX67" fmla="*/ 7703335 w 10636762"/>
              <a:gd name="connsiteY67" fmla="*/ 1358283 h 15053109"/>
              <a:gd name="connsiteX68" fmla="*/ 7711840 w 10636762"/>
              <a:gd name="connsiteY68" fmla="*/ 3182746 h 15053109"/>
              <a:gd name="connsiteX69" fmla="*/ 6062502 w 10636762"/>
              <a:gd name="connsiteY69" fmla="*/ 4951279 h 15053109"/>
              <a:gd name="connsiteX70" fmla="*/ 5056327 w 10636762"/>
              <a:gd name="connsiteY70" fmla="*/ 6055945 h 15053109"/>
              <a:gd name="connsiteX71" fmla="*/ 5249706 w 10636762"/>
              <a:gd name="connsiteY71" fmla="*/ 6722012 h 15053109"/>
              <a:gd name="connsiteX0" fmla="*/ 5249706 w 10636762"/>
              <a:gd name="connsiteY0" fmla="*/ 6722012 h 15053109"/>
              <a:gd name="connsiteX1" fmla="*/ 4452431 w 10636762"/>
              <a:gd name="connsiteY1" fmla="*/ 7636357 h 15053109"/>
              <a:gd name="connsiteX2" fmla="*/ 4116740 w 10636762"/>
              <a:gd name="connsiteY2" fmla="*/ 8105936 h 15053109"/>
              <a:gd name="connsiteX3" fmla="*/ 3738009 w 10636762"/>
              <a:gd name="connsiteY3" fmla="*/ 8493023 h 15053109"/>
              <a:gd name="connsiteX4" fmla="*/ 3262933 w 10636762"/>
              <a:gd name="connsiteY4" fmla="*/ 9136267 h 15053109"/>
              <a:gd name="connsiteX5" fmla="*/ 1981119 w 10636762"/>
              <a:gd name="connsiteY5" fmla="*/ 8343101 h 15053109"/>
              <a:gd name="connsiteX6" fmla="*/ 1634670 w 10636762"/>
              <a:gd name="connsiteY6" fmla="*/ 8254944 h 15053109"/>
              <a:gd name="connsiteX7" fmla="*/ 695258 w 10636762"/>
              <a:gd name="connsiteY7" fmla="*/ 8383831 h 15053109"/>
              <a:gd name="connsiteX8" fmla="*/ 166151 w 10636762"/>
              <a:gd name="connsiteY8" fmla="*/ 9096754 h 15053109"/>
              <a:gd name="connsiteX9" fmla="*/ 31015 w 10636762"/>
              <a:gd name="connsiteY9" fmla="*/ 9682600 h 15053109"/>
              <a:gd name="connsiteX10" fmla="*/ 686145 w 10636762"/>
              <a:gd name="connsiteY10" fmla="*/ 10805226 h 15053109"/>
              <a:gd name="connsiteX11" fmla="*/ 859139 w 10636762"/>
              <a:gd name="connsiteY11" fmla="*/ 11592011 h 15053109"/>
              <a:gd name="connsiteX12" fmla="*/ 142190 w 10636762"/>
              <a:gd name="connsiteY12" fmla="*/ 12626597 h 15053109"/>
              <a:gd name="connsiteX13" fmla="*/ 88728 w 10636762"/>
              <a:gd name="connsiteY13" fmla="*/ 13477428 h 15053109"/>
              <a:gd name="connsiteX14" fmla="*/ 582983 w 10636762"/>
              <a:gd name="connsiteY14" fmla="*/ 14274631 h 15053109"/>
              <a:gd name="connsiteX15" fmla="*/ 942756 w 10636762"/>
              <a:gd name="connsiteY15" fmla="*/ 14945108 h 15053109"/>
              <a:gd name="connsiteX16" fmla="*/ 2141159 w 10636762"/>
              <a:gd name="connsiteY16" fmla="*/ 15047463 h 15053109"/>
              <a:gd name="connsiteX17" fmla="*/ 2112070 w 10636762"/>
              <a:gd name="connsiteY17" fmla="*/ 14898696 h 15053109"/>
              <a:gd name="connsiteX18" fmla="*/ 2981701 w 10636762"/>
              <a:gd name="connsiteY18" fmla="*/ 14838700 h 15053109"/>
              <a:gd name="connsiteX19" fmla="*/ 3220524 w 10636762"/>
              <a:gd name="connsiteY19" fmla="*/ 14561841 h 15053109"/>
              <a:gd name="connsiteX20" fmla="*/ 3673766 w 10636762"/>
              <a:gd name="connsiteY20" fmla="*/ 14390223 h 15053109"/>
              <a:gd name="connsiteX21" fmla="*/ 3524037 w 10636762"/>
              <a:gd name="connsiteY21" fmla="*/ 14125513 h 15053109"/>
              <a:gd name="connsiteX22" fmla="*/ 2480833 w 10636762"/>
              <a:gd name="connsiteY22" fmla="*/ 13747985 h 15053109"/>
              <a:gd name="connsiteX23" fmla="*/ 2274922 w 10636762"/>
              <a:gd name="connsiteY23" fmla="*/ 13097887 h 15053109"/>
              <a:gd name="connsiteX24" fmla="*/ 2600039 w 10636762"/>
              <a:gd name="connsiteY24" fmla="*/ 12581303 h 15053109"/>
              <a:gd name="connsiteX25" fmla="*/ 2606531 w 10636762"/>
              <a:gd name="connsiteY25" fmla="*/ 12265567 h 15053109"/>
              <a:gd name="connsiteX26" fmla="*/ 2172322 w 10636762"/>
              <a:gd name="connsiteY26" fmla="*/ 12077109 h 15053109"/>
              <a:gd name="connsiteX27" fmla="*/ 2087993 w 10636762"/>
              <a:gd name="connsiteY27" fmla="*/ 11691380 h 15053109"/>
              <a:gd name="connsiteX28" fmla="*/ 1939314 w 10636762"/>
              <a:gd name="connsiteY28" fmla="*/ 11176482 h 15053109"/>
              <a:gd name="connsiteX29" fmla="*/ 1602691 w 10636762"/>
              <a:gd name="connsiteY29" fmla="*/ 10685872 h 15053109"/>
              <a:gd name="connsiteX30" fmla="*/ 1675333 w 10636762"/>
              <a:gd name="connsiteY30" fmla="*/ 10337771 h 15053109"/>
              <a:gd name="connsiteX31" fmla="*/ 1327033 w 10636762"/>
              <a:gd name="connsiteY31" fmla="*/ 9937504 h 15053109"/>
              <a:gd name="connsiteX32" fmla="*/ 1703436 w 10636762"/>
              <a:gd name="connsiteY32" fmla="*/ 9573408 h 15053109"/>
              <a:gd name="connsiteX33" fmla="*/ 1822130 w 10636762"/>
              <a:gd name="connsiteY33" fmla="*/ 8991427 h 15053109"/>
              <a:gd name="connsiteX34" fmla="*/ 2183466 w 10636762"/>
              <a:gd name="connsiteY34" fmla="*/ 9134787 h 15053109"/>
              <a:gd name="connsiteX35" fmla="*/ 2154787 w 10636762"/>
              <a:gd name="connsiteY35" fmla="*/ 9415400 h 15053109"/>
              <a:gd name="connsiteX36" fmla="*/ 2074978 w 10636762"/>
              <a:gd name="connsiteY36" fmla="*/ 9886904 h 15053109"/>
              <a:gd name="connsiteX37" fmla="*/ 2124196 w 10636762"/>
              <a:gd name="connsiteY37" fmla="*/ 10327891 h 15053109"/>
              <a:gd name="connsiteX38" fmla="*/ 1974049 w 10636762"/>
              <a:gd name="connsiteY38" fmla="*/ 10708004 h 15053109"/>
              <a:gd name="connsiteX39" fmla="*/ 2281351 w 10636762"/>
              <a:gd name="connsiteY39" fmla="*/ 10955917 h 15053109"/>
              <a:gd name="connsiteX40" fmla="*/ 2535903 w 10636762"/>
              <a:gd name="connsiteY40" fmla="*/ 11879748 h 15053109"/>
              <a:gd name="connsiteX41" fmla="*/ 3004268 w 10636762"/>
              <a:gd name="connsiteY41" fmla="*/ 12005294 h 15053109"/>
              <a:gd name="connsiteX42" fmla="*/ 3087267 w 10636762"/>
              <a:gd name="connsiteY42" fmla="*/ 12250743 h 15053109"/>
              <a:gd name="connsiteX43" fmla="*/ 2991020 w 10636762"/>
              <a:gd name="connsiteY43" fmla="*/ 12922441 h 15053109"/>
              <a:gd name="connsiteX44" fmla="*/ 3589777 w 10636762"/>
              <a:gd name="connsiteY44" fmla="*/ 13324742 h 15053109"/>
              <a:gd name="connsiteX45" fmla="*/ 3631731 w 10636762"/>
              <a:gd name="connsiteY45" fmla="*/ 13549886 h 15053109"/>
              <a:gd name="connsiteX46" fmla="*/ 3975721 w 10636762"/>
              <a:gd name="connsiteY46" fmla="*/ 13688597 h 15053109"/>
              <a:gd name="connsiteX47" fmla="*/ 3943761 w 10636762"/>
              <a:gd name="connsiteY47" fmla="*/ 14293828 h 15053109"/>
              <a:gd name="connsiteX48" fmla="*/ 4171094 w 10636762"/>
              <a:gd name="connsiteY48" fmla="*/ 14763963 h 15053109"/>
              <a:gd name="connsiteX49" fmla="*/ 5016195 w 10636762"/>
              <a:gd name="connsiteY49" fmla="*/ 14246504 h 15053109"/>
              <a:gd name="connsiteX50" fmla="*/ 4950755 w 10636762"/>
              <a:gd name="connsiteY50" fmla="*/ 13345466 h 15053109"/>
              <a:gd name="connsiteX51" fmla="*/ 4240049 w 10636762"/>
              <a:gd name="connsiteY51" fmla="*/ 11764612 h 15053109"/>
              <a:gd name="connsiteX52" fmla="*/ 6968238 w 10636762"/>
              <a:gd name="connsiteY52" fmla="*/ 8629215 h 15053109"/>
              <a:gd name="connsiteX53" fmla="*/ 6914224 w 10636762"/>
              <a:gd name="connsiteY53" fmla="*/ 8276786 h 15053109"/>
              <a:gd name="connsiteX54" fmla="*/ 7371468 w 10636762"/>
              <a:gd name="connsiteY54" fmla="*/ 8200600 h 15053109"/>
              <a:gd name="connsiteX55" fmla="*/ 7847706 w 10636762"/>
              <a:gd name="connsiteY55" fmla="*/ 7781433 h 15053109"/>
              <a:gd name="connsiteX56" fmla="*/ 8181066 w 10636762"/>
              <a:gd name="connsiteY56" fmla="*/ 7524168 h 15053109"/>
              <a:gd name="connsiteX57" fmla="*/ 7766868 w 10636762"/>
              <a:gd name="connsiteY57" fmla="*/ 8508201 h 15053109"/>
              <a:gd name="connsiteX58" fmla="*/ 10419617 w 10636762"/>
              <a:gd name="connsiteY58" fmla="*/ 5980747 h 15053109"/>
              <a:gd name="connsiteX59" fmla="*/ 10636762 w 10636762"/>
              <a:gd name="connsiteY59" fmla="*/ 5927327 h 15053109"/>
              <a:gd name="connsiteX60" fmla="*/ 9843527 w 10636762"/>
              <a:gd name="connsiteY60" fmla="*/ 5692754 h 15053109"/>
              <a:gd name="connsiteX61" fmla="*/ 9249095 w 10636762"/>
              <a:gd name="connsiteY61" fmla="*/ 4900110 h 15053109"/>
              <a:gd name="connsiteX62" fmla="*/ 8852807 w 10636762"/>
              <a:gd name="connsiteY62" fmla="*/ 3756874 h 15053109"/>
              <a:gd name="connsiteX63" fmla="*/ 8487002 w 10636762"/>
              <a:gd name="connsiteY63" fmla="*/ 3238607 h 15053109"/>
              <a:gd name="connsiteX64" fmla="*/ 8602506 w 10636762"/>
              <a:gd name="connsiteY64" fmla="*/ 2632059 h 15053109"/>
              <a:gd name="connsiteX65" fmla="*/ 8896883 w 10636762"/>
              <a:gd name="connsiteY65" fmla="*/ -1 h 15053109"/>
              <a:gd name="connsiteX66" fmla="*/ 8151548 w 10636762"/>
              <a:gd name="connsiteY66" fmla="*/ 644069 h 15053109"/>
              <a:gd name="connsiteX67" fmla="*/ 7703335 w 10636762"/>
              <a:gd name="connsiteY67" fmla="*/ 1358283 h 15053109"/>
              <a:gd name="connsiteX68" fmla="*/ 7711840 w 10636762"/>
              <a:gd name="connsiteY68" fmla="*/ 3182746 h 15053109"/>
              <a:gd name="connsiteX69" fmla="*/ 6062502 w 10636762"/>
              <a:gd name="connsiteY69" fmla="*/ 4951279 h 15053109"/>
              <a:gd name="connsiteX70" fmla="*/ 5056327 w 10636762"/>
              <a:gd name="connsiteY70" fmla="*/ 6055945 h 15053109"/>
              <a:gd name="connsiteX71" fmla="*/ 5249706 w 10636762"/>
              <a:gd name="connsiteY71" fmla="*/ 6722012 h 15053109"/>
              <a:gd name="connsiteX0" fmla="*/ 5249706 w 10636762"/>
              <a:gd name="connsiteY0" fmla="*/ 6722012 h 15053109"/>
              <a:gd name="connsiteX1" fmla="*/ 4452431 w 10636762"/>
              <a:gd name="connsiteY1" fmla="*/ 7636357 h 15053109"/>
              <a:gd name="connsiteX2" fmla="*/ 4116740 w 10636762"/>
              <a:gd name="connsiteY2" fmla="*/ 8105936 h 15053109"/>
              <a:gd name="connsiteX3" fmla="*/ 3738009 w 10636762"/>
              <a:gd name="connsiteY3" fmla="*/ 8493023 h 15053109"/>
              <a:gd name="connsiteX4" fmla="*/ 3262933 w 10636762"/>
              <a:gd name="connsiteY4" fmla="*/ 9136267 h 15053109"/>
              <a:gd name="connsiteX5" fmla="*/ 1981119 w 10636762"/>
              <a:gd name="connsiteY5" fmla="*/ 8343101 h 15053109"/>
              <a:gd name="connsiteX6" fmla="*/ 1634670 w 10636762"/>
              <a:gd name="connsiteY6" fmla="*/ 8254944 h 15053109"/>
              <a:gd name="connsiteX7" fmla="*/ 695258 w 10636762"/>
              <a:gd name="connsiteY7" fmla="*/ 8383831 h 15053109"/>
              <a:gd name="connsiteX8" fmla="*/ 166151 w 10636762"/>
              <a:gd name="connsiteY8" fmla="*/ 9096754 h 15053109"/>
              <a:gd name="connsiteX9" fmla="*/ 31015 w 10636762"/>
              <a:gd name="connsiteY9" fmla="*/ 9682600 h 15053109"/>
              <a:gd name="connsiteX10" fmla="*/ 686145 w 10636762"/>
              <a:gd name="connsiteY10" fmla="*/ 10805226 h 15053109"/>
              <a:gd name="connsiteX11" fmla="*/ 859139 w 10636762"/>
              <a:gd name="connsiteY11" fmla="*/ 11592011 h 15053109"/>
              <a:gd name="connsiteX12" fmla="*/ 142190 w 10636762"/>
              <a:gd name="connsiteY12" fmla="*/ 12626597 h 15053109"/>
              <a:gd name="connsiteX13" fmla="*/ 88728 w 10636762"/>
              <a:gd name="connsiteY13" fmla="*/ 13477428 h 15053109"/>
              <a:gd name="connsiteX14" fmla="*/ 582983 w 10636762"/>
              <a:gd name="connsiteY14" fmla="*/ 14274631 h 15053109"/>
              <a:gd name="connsiteX15" fmla="*/ 942756 w 10636762"/>
              <a:gd name="connsiteY15" fmla="*/ 14945108 h 15053109"/>
              <a:gd name="connsiteX16" fmla="*/ 2141159 w 10636762"/>
              <a:gd name="connsiteY16" fmla="*/ 15047463 h 15053109"/>
              <a:gd name="connsiteX17" fmla="*/ 2112070 w 10636762"/>
              <a:gd name="connsiteY17" fmla="*/ 14898696 h 15053109"/>
              <a:gd name="connsiteX18" fmla="*/ 2981701 w 10636762"/>
              <a:gd name="connsiteY18" fmla="*/ 14838700 h 15053109"/>
              <a:gd name="connsiteX19" fmla="*/ 3220524 w 10636762"/>
              <a:gd name="connsiteY19" fmla="*/ 14561841 h 15053109"/>
              <a:gd name="connsiteX20" fmla="*/ 3673766 w 10636762"/>
              <a:gd name="connsiteY20" fmla="*/ 14390223 h 15053109"/>
              <a:gd name="connsiteX21" fmla="*/ 3524037 w 10636762"/>
              <a:gd name="connsiteY21" fmla="*/ 14125513 h 15053109"/>
              <a:gd name="connsiteX22" fmla="*/ 2480833 w 10636762"/>
              <a:gd name="connsiteY22" fmla="*/ 13747985 h 15053109"/>
              <a:gd name="connsiteX23" fmla="*/ 2274922 w 10636762"/>
              <a:gd name="connsiteY23" fmla="*/ 13097887 h 15053109"/>
              <a:gd name="connsiteX24" fmla="*/ 2600039 w 10636762"/>
              <a:gd name="connsiteY24" fmla="*/ 12581303 h 15053109"/>
              <a:gd name="connsiteX25" fmla="*/ 2606531 w 10636762"/>
              <a:gd name="connsiteY25" fmla="*/ 12265567 h 15053109"/>
              <a:gd name="connsiteX26" fmla="*/ 2172322 w 10636762"/>
              <a:gd name="connsiteY26" fmla="*/ 12077109 h 15053109"/>
              <a:gd name="connsiteX27" fmla="*/ 2087993 w 10636762"/>
              <a:gd name="connsiteY27" fmla="*/ 11691380 h 15053109"/>
              <a:gd name="connsiteX28" fmla="*/ 1939314 w 10636762"/>
              <a:gd name="connsiteY28" fmla="*/ 11176482 h 15053109"/>
              <a:gd name="connsiteX29" fmla="*/ 1602691 w 10636762"/>
              <a:gd name="connsiteY29" fmla="*/ 10685872 h 15053109"/>
              <a:gd name="connsiteX30" fmla="*/ 1675333 w 10636762"/>
              <a:gd name="connsiteY30" fmla="*/ 10337771 h 15053109"/>
              <a:gd name="connsiteX31" fmla="*/ 1327033 w 10636762"/>
              <a:gd name="connsiteY31" fmla="*/ 9937504 h 15053109"/>
              <a:gd name="connsiteX32" fmla="*/ 1703436 w 10636762"/>
              <a:gd name="connsiteY32" fmla="*/ 9573408 h 15053109"/>
              <a:gd name="connsiteX33" fmla="*/ 1822130 w 10636762"/>
              <a:gd name="connsiteY33" fmla="*/ 8991427 h 15053109"/>
              <a:gd name="connsiteX34" fmla="*/ 2183466 w 10636762"/>
              <a:gd name="connsiteY34" fmla="*/ 9134787 h 15053109"/>
              <a:gd name="connsiteX35" fmla="*/ 2154787 w 10636762"/>
              <a:gd name="connsiteY35" fmla="*/ 9415400 h 15053109"/>
              <a:gd name="connsiteX36" fmla="*/ 2074978 w 10636762"/>
              <a:gd name="connsiteY36" fmla="*/ 9886904 h 15053109"/>
              <a:gd name="connsiteX37" fmla="*/ 2124196 w 10636762"/>
              <a:gd name="connsiteY37" fmla="*/ 10327891 h 15053109"/>
              <a:gd name="connsiteX38" fmla="*/ 1974049 w 10636762"/>
              <a:gd name="connsiteY38" fmla="*/ 10708004 h 15053109"/>
              <a:gd name="connsiteX39" fmla="*/ 2281351 w 10636762"/>
              <a:gd name="connsiteY39" fmla="*/ 10955917 h 15053109"/>
              <a:gd name="connsiteX40" fmla="*/ 2535903 w 10636762"/>
              <a:gd name="connsiteY40" fmla="*/ 11879748 h 15053109"/>
              <a:gd name="connsiteX41" fmla="*/ 3004268 w 10636762"/>
              <a:gd name="connsiteY41" fmla="*/ 12005294 h 15053109"/>
              <a:gd name="connsiteX42" fmla="*/ 3087267 w 10636762"/>
              <a:gd name="connsiteY42" fmla="*/ 12250743 h 15053109"/>
              <a:gd name="connsiteX43" fmla="*/ 2991020 w 10636762"/>
              <a:gd name="connsiteY43" fmla="*/ 12922441 h 15053109"/>
              <a:gd name="connsiteX44" fmla="*/ 3589777 w 10636762"/>
              <a:gd name="connsiteY44" fmla="*/ 13324742 h 15053109"/>
              <a:gd name="connsiteX45" fmla="*/ 3631731 w 10636762"/>
              <a:gd name="connsiteY45" fmla="*/ 13549886 h 15053109"/>
              <a:gd name="connsiteX46" fmla="*/ 3975721 w 10636762"/>
              <a:gd name="connsiteY46" fmla="*/ 13688597 h 15053109"/>
              <a:gd name="connsiteX47" fmla="*/ 3943761 w 10636762"/>
              <a:gd name="connsiteY47" fmla="*/ 14293828 h 15053109"/>
              <a:gd name="connsiteX48" fmla="*/ 4171094 w 10636762"/>
              <a:gd name="connsiteY48" fmla="*/ 14763963 h 15053109"/>
              <a:gd name="connsiteX49" fmla="*/ 5016195 w 10636762"/>
              <a:gd name="connsiteY49" fmla="*/ 14246504 h 15053109"/>
              <a:gd name="connsiteX50" fmla="*/ 4950755 w 10636762"/>
              <a:gd name="connsiteY50" fmla="*/ 13345466 h 15053109"/>
              <a:gd name="connsiteX51" fmla="*/ 4240049 w 10636762"/>
              <a:gd name="connsiteY51" fmla="*/ 11764612 h 15053109"/>
              <a:gd name="connsiteX52" fmla="*/ 6968238 w 10636762"/>
              <a:gd name="connsiteY52" fmla="*/ 8629215 h 15053109"/>
              <a:gd name="connsiteX53" fmla="*/ 6914224 w 10636762"/>
              <a:gd name="connsiteY53" fmla="*/ 8276786 h 15053109"/>
              <a:gd name="connsiteX54" fmla="*/ 7371468 w 10636762"/>
              <a:gd name="connsiteY54" fmla="*/ 8200600 h 15053109"/>
              <a:gd name="connsiteX55" fmla="*/ 7847706 w 10636762"/>
              <a:gd name="connsiteY55" fmla="*/ 7781433 h 15053109"/>
              <a:gd name="connsiteX56" fmla="*/ 8181066 w 10636762"/>
              <a:gd name="connsiteY56" fmla="*/ 7524168 h 15053109"/>
              <a:gd name="connsiteX57" fmla="*/ 7766868 w 10636762"/>
              <a:gd name="connsiteY57" fmla="*/ 8508201 h 15053109"/>
              <a:gd name="connsiteX58" fmla="*/ 9520260 w 10636762"/>
              <a:gd name="connsiteY58" fmla="*/ 7490381 h 15053109"/>
              <a:gd name="connsiteX59" fmla="*/ 10636762 w 10636762"/>
              <a:gd name="connsiteY59" fmla="*/ 5927327 h 15053109"/>
              <a:gd name="connsiteX60" fmla="*/ 9843527 w 10636762"/>
              <a:gd name="connsiteY60" fmla="*/ 5692754 h 15053109"/>
              <a:gd name="connsiteX61" fmla="*/ 9249095 w 10636762"/>
              <a:gd name="connsiteY61" fmla="*/ 4900110 h 15053109"/>
              <a:gd name="connsiteX62" fmla="*/ 8852807 w 10636762"/>
              <a:gd name="connsiteY62" fmla="*/ 3756874 h 15053109"/>
              <a:gd name="connsiteX63" fmla="*/ 8487002 w 10636762"/>
              <a:gd name="connsiteY63" fmla="*/ 3238607 h 15053109"/>
              <a:gd name="connsiteX64" fmla="*/ 8602506 w 10636762"/>
              <a:gd name="connsiteY64" fmla="*/ 2632059 h 15053109"/>
              <a:gd name="connsiteX65" fmla="*/ 8896883 w 10636762"/>
              <a:gd name="connsiteY65" fmla="*/ -1 h 15053109"/>
              <a:gd name="connsiteX66" fmla="*/ 8151548 w 10636762"/>
              <a:gd name="connsiteY66" fmla="*/ 644069 h 15053109"/>
              <a:gd name="connsiteX67" fmla="*/ 7703335 w 10636762"/>
              <a:gd name="connsiteY67" fmla="*/ 1358283 h 15053109"/>
              <a:gd name="connsiteX68" fmla="*/ 7711840 w 10636762"/>
              <a:gd name="connsiteY68" fmla="*/ 3182746 h 15053109"/>
              <a:gd name="connsiteX69" fmla="*/ 6062502 w 10636762"/>
              <a:gd name="connsiteY69" fmla="*/ 4951279 h 15053109"/>
              <a:gd name="connsiteX70" fmla="*/ 5056327 w 10636762"/>
              <a:gd name="connsiteY70" fmla="*/ 6055945 h 15053109"/>
              <a:gd name="connsiteX71" fmla="*/ 5249706 w 10636762"/>
              <a:gd name="connsiteY71" fmla="*/ 6722012 h 15053109"/>
              <a:gd name="connsiteX0" fmla="*/ 5249706 w 9843527"/>
              <a:gd name="connsiteY0" fmla="*/ 6722012 h 15053109"/>
              <a:gd name="connsiteX1" fmla="*/ 4452431 w 9843527"/>
              <a:gd name="connsiteY1" fmla="*/ 7636357 h 15053109"/>
              <a:gd name="connsiteX2" fmla="*/ 4116740 w 9843527"/>
              <a:gd name="connsiteY2" fmla="*/ 8105936 h 15053109"/>
              <a:gd name="connsiteX3" fmla="*/ 3738009 w 9843527"/>
              <a:gd name="connsiteY3" fmla="*/ 8493023 h 15053109"/>
              <a:gd name="connsiteX4" fmla="*/ 3262933 w 9843527"/>
              <a:gd name="connsiteY4" fmla="*/ 9136267 h 15053109"/>
              <a:gd name="connsiteX5" fmla="*/ 1981119 w 9843527"/>
              <a:gd name="connsiteY5" fmla="*/ 8343101 h 15053109"/>
              <a:gd name="connsiteX6" fmla="*/ 1634670 w 9843527"/>
              <a:gd name="connsiteY6" fmla="*/ 8254944 h 15053109"/>
              <a:gd name="connsiteX7" fmla="*/ 695258 w 9843527"/>
              <a:gd name="connsiteY7" fmla="*/ 8383831 h 15053109"/>
              <a:gd name="connsiteX8" fmla="*/ 166151 w 9843527"/>
              <a:gd name="connsiteY8" fmla="*/ 9096754 h 15053109"/>
              <a:gd name="connsiteX9" fmla="*/ 31015 w 9843527"/>
              <a:gd name="connsiteY9" fmla="*/ 9682600 h 15053109"/>
              <a:gd name="connsiteX10" fmla="*/ 686145 w 9843527"/>
              <a:gd name="connsiteY10" fmla="*/ 10805226 h 15053109"/>
              <a:gd name="connsiteX11" fmla="*/ 859139 w 9843527"/>
              <a:gd name="connsiteY11" fmla="*/ 11592011 h 15053109"/>
              <a:gd name="connsiteX12" fmla="*/ 142190 w 9843527"/>
              <a:gd name="connsiteY12" fmla="*/ 12626597 h 15053109"/>
              <a:gd name="connsiteX13" fmla="*/ 88728 w 9843527"/>
              <a:gd name="connsiteY13" fmla="*/ 13477428 h 15053109"/>
              <a:gd name="connsiteX14" fmla="*/ 582983 w 9843527"/>
              <a:gd name="connsiteY14" fmla="*/ 14274631 h 15053109"/>
              <a:gd name="connsiteX15" fmla="*/ 942756 w 9843527"/>
              <a:gd name="connsiteY15" fmla="*/ 14945108 h 15053109"/>
              <a:gd name="connsiteX16" fmla="*/ 2141159 w 9843527"/>
              <a:gd name="connsiteY16" fmla="*/ 15047463 h 15053109"/>
              <a:gd name="connsiteX17" fmla="*/ 2112070 w 9843527"/>
              <a:gd name="connsiteY17" fmla="*/ 14898696 h 15053109"/>
              <a:gd name="connsiteX18" fmla="*/ 2981701 w 9843527"/>
              <a:gd name="connsiteY18" fmla="*/ 14838700 h 15053109"/>
              <a:gd name="connsiteX19" fmla="*/ 3220524 w 9843527"/>
              <a:gd name="connsiteY19" fmla="*/ 14561841 h 15053109"/>
              <a:gd name="connsiteX20" fmla="*/ 3673766 w 9843527"/>
              <a:gd name="connsiteY20" fmla="*/ 14390223 h 15053109"/>
              <a:gd name="connsiteX21" fmla="*/ 3524037 w 9843527"/>
              <a:gd name="connsiteY21" fmla="*/ 14125513 h 15053109"/>
              <a:gd name="connsiteX22" fmla="*/ 2480833 w 9843527"/>
              <a:gd name="connsiteY22" fmla="*/ 13747985 h 15053109"/>
              <a:gd name="connsiteX23" fmla="*/ 2274922 w 9843527"/>
              <a:gd name="connsiteY23" fmla="*/ 13097887 h 15053109"/>
              <a:gd name="connsiteX24" fmla="*/ 2600039 w 9843527"/>
              <a:gd name="connsiteY24" fmla="*/ 12581303 h 15053109"/>
              <a:gd name="connsiteX25" fmla="*/ 2606531 w 9843527"/>
              <a:gd name="connsiteY25" fmla="*/ 12265567 h 15053109"/>
              <a:gd name="connsiteX26" fmla="*/ 2172322 w 9843527"/>
              <a:gd name="connsiteY26" fmla="*/ 12077109 h 15053109"/>
              <a:gd name="connsiteX27" fmla="*/ 2087993 w 9843527"/>
              <a:gd name="connsiteY27" fmla="*/ 11691380 h 15053109"/>
              <a:gd name="connsiteX28" fmla="*/ 1939314 w 9843527"/>
              <a:gd name="connsiteY28" fmla="*/ 11176482 h 15053109"/>
              <a:gd name="connsiteX29" fmla="*/ 1602691 w 9843527"/>
              <a:gd name="connsiteY29" fmla="*/ 10685872 h 15053109"/>
              <a:gd name="connsiteX30" fmla="*/ 1675333 w 9843527"/>
              <a:gd name="connsiteY30" fmla="*/ 10337771 h 15053109"/>
              <a:gd name="connsiteX31" fmla="*/ 1327033 w 9843527"/>
              <a:gd name="connsiteY31" fmla="*/ 9937504 h 15053109"/>
              <a:gd name="connsiteX32" fmla="*/ 1703436 w 9843527"/>
              <a:gd name="connsiteY32" fmla="*/ 9573408 h 15053109"/>
              <a:gd name="connsiteX33" fmla="*/ 1822130 w 9843527"/>
              <a:gd name="connsiteY33" fmla="*/ 8991427 h 15053109"/>
              <a:gd name="connsiteX34" fmla="*/ 2183466 w 9843527"/>
              <a:gd name="connsiteY34" fmla="*/ 9134787 h 15053109"/>
              <a:gd name="connsiteX35" fmla="*/ 2154787 w 9843527"/>
              <a:gd name="connsiteY35" fmla="*/ 9415400 h 15053109"/>
              <a:gd name="connsiteX36" fmla="*/ 2074978 w 9843527"/>
              <a:gd name="connsiteY36" fmla="*/ 9886904 h 15053109"/>
              <a:gd name="connsiteX37" fmla="*/ 2124196 w 9843527"/>
              <a:gd name="connsiteY37" fmla="*/ 10327891 h 15053109"/>
              <a:gd name="connsiteX38" fmla="*/ 1974049 w 9843527"/>
              <a:gd name="connsiteY38" fmla="*/ 10708004 h 15053109"/>
              <a:gd name="connsiteX39" fmla="*/ 2281351 w 9843527"/>
              <a:gd name="connsiteY39" fmla="*/ 10955917 h 15053109"/>
              <a:gd name="connsiteX40" fmla="*/ 2535903 w 9843527"/>
              <a:gd name="connsiteY40" fmla="*/ 11879748 h 15053109"/>
              <a:gd name="connsiteX41" fmla="*/ 3004268 w 9843527"/>
              <a:gd name="connsiteY41" fmla="*/ 12005294 h 15053109"/>
              <a:gd name="connsiteX42" fmla="*/ 3087267 w 9843527"/>
              <a:gd name="connsiteY42" fmla="*/ 12250743 h 15053109"/>
              <a:gd name="connsiteX43" fmla="*/ 2991020 w 9843527"/>
              <a:gd name="connsiteY43" fmla="*/ 12922441 h 15053109"/>
              <a:gd name="connsiteX44" fmla="*/ 3589777 w 9843527"/>
              <a:gd name="connsiteY44" fmla="*/ 13324742 h 15053109"/>
              <a:gd name="connsiteX45" fmla="*/ 3631731 w 9843527"/>
              <a:gd name="connsiteY45" fmla="*/ 13549886 h 15053109"/>
              <a:gd name="connsiteX46" fmla="*/ 3975721 w 9843527"/>
              <a:gd name="connsiteY46" fmla="*/ 13688597 h 15053109"/>
              <a:gd name="connsiteX47" fmla="*/ 3943761 w 9843527"/>
              <a:gd name="connsiteY47" fmla="*/ 14293828 h 15053109"/>
              <a:gd name="connsiteX48" fmla="*/ 4171094 w 9843527"/>
              <a:gd name="connsiteY48" fmla="*/ 14763963 h 15053109"/>
              <a:gd name="connsiteX49" fmla="*/ 5016195 w 9843527"/>
              <a:gd name="connsiteY49" fmla="*/ 14246504 h 15053109"/>
              <a:gd name="connsiteX50" fmla="*/ 4950755 w 9843527"/>
              <a:gd name="connsiteY50" fmla="*/ 13345466 h 15053109"/>
              <a:gd name="connsiteX51" fmla="*/ 4240049 w 9843527"/>
              <a:gd name="connsiteY51" fmla="*/ 11764612 h 15053109"/>
              <a:gd name="connsiteX52" fmla="*/ 6968238 w 9843527"/>
              <a:gd name="connsiteY52" fmla="*/ 8629215 h 15053109"/>
              <a:gd name="connsiteX53" fmla="*/ 6914224 w 9843527"/>
              <a:gd name="connsiteY53" fmla="*/ 8276786 h 15053109"/>
              <a:gd name="connsiteX54" fmla="*/ 7371468 w 9843527"/>
              <a:gd name="connsiteY54" fmla="*/ 8200600 h 15053109"/>
              <a:gd name="connsiteX55" fmla="*/ 7847706 w 9843527"/>
              <a:gd name="connsiteY55" fmla="*/ 7781433 h 15053109"/>
              <a:gd name="connsiteX56" fmla="*/ 8181066 w 9843527"/>
              <a:gd name="connsiteY56" fmla="*/ 7524168 h 15053109"/>
              <a:gd name="connsiteX57" fmla="*/ 7766868 w 9843527"/>
              <a:gd name="connsiteY57" fmla="*/ 8508201 h 15053109"/>
              <a:gd name="connsiteX58" fmla="*/ 9520260 w 9843527"/>
              <a:gd name="connsiteY58" fmla="*/ 7490381 h 15053109"/>
              <a:gd name="connsiteX59" fmla="*/ 9096833 w 9843527"/>
              <a:gd name="connsiteY59" fmla="*/ 6574729 h 15053109"/>
              <a:gd name="connsiteX60" fmla="*/ 9843527 w 9843527"/>
              <a:gd name="connsiteY60" fmla="*/ 5692754 h 15053109"/>
              <a:gd name="connsiteX61" fmla="*/ 9249095 w 9843527"/>
              <a:gd name="connsiteY61" fmla="*/ 4900110 h 15053109"/>
              <a:gd name="connsiteX62" fmla="*/ 8852807 w 9843527"/>
              <a:gd name="connsiteY62" fmla="*/ 3756874 h 15053109"/>
              <a:gd name="connsiteX63" fmla="*/ 8487002 w 9843527"/>
              <a:gd name="connsiteY63" fmla="*/ 3238607 h 15053109"/>
              <a:gd name="connsiteX64" fmla="*/ 8602506 w 9843527"/>
              <a:gd name="connsiteY64" fmla="*/ 2632059 h 15053109"/>
              <a:gd name="connsiteX65" fmla="*/ 8896883 w 9843527"/>
              <a:gd name="connsiteY65" fmla="*/ -1 h 15053109"/>
              <a:gd name="connsiteX66" fmla="*/ 8151548 w 9843527"/>
              <a:gd name="connsiteY66" fmla="*/ 644069 h 15053109"/>
              <a:gd name="connsiteX67" fmla="*/ 7703335 w 9843527"/>
              <a:gd name="connsiteY67" fmla="*/ 1358283 h 15053109"/>
              <a:gd name="connsiteX68" fmla="*/ 7711840 w 9843527"/>
              <a:gd name="connsiteY68" fmla="*/ 3182746 h 15053109"/>
              <a:gd name="connsiteX69" fmla="*/ 6062502 w 9843527"/>
              <a:gd name="connsiteY69" fmla="*/ 4951279 h 15053109"/>
              <a:gd name="connsiteX70" fmla="*/ 5056327 w 9843527"/>
              <a:gd name="connsiteY70" fmla="*/ 6055945 h 15053109"/>
              <a:gd name="connsiteX71" fmla="*/ 5249706 w 9843527"/>
              <a:gd name="connsiteY71" fmla="*/ 6722012 h 15053109"/>
              <a:gd name="connsiteX0" fmla="*/ 5249706 w 9843527"/>
              <a:gd name="connsiteY0" fmla="*/ 6722012 h 15053109"/>
              <a:gd name="connsiteX1" fmla="*/ 4452431 w 9843527"/>
              <a:gd name="connsiteY1" fmla="*/ 7636357 h 15053109"/>
              <a:gd name="connsiteX2" fmla="*/ 4116740 w 9843527"/>
              <a:gd name="connsiteY2" fmla="*/ 8105936 h 15053109"/>
              <a:gd name="connsiteX3" fmla="*/ 3738009 w 9843527"/>
              <a:gd name="connsiteY3" fmla="*/ 8493023 h 15053109"/>
              <a:gd name="connsiteX4" fmla="*/ 3262933 w 9843527"/>
              <a:gd name="connsiteY4" fmla="*/ 9136267 h 15053109"/>
              <a:gd name="connsiteX5" fmla="*/ 1981119 w 9843527"/>
              <a:gd name="connsiteY5" fmla="*/ 8343101 h 15053109"/>
              <a:gd name="connsiteX6" fmla="*/ 1634670 w 9843527"/>
              <a:gd name="connsiteY6" fmla="*/ 8254944 h 15053109"/>
              <a:gd name="connsiteX7" fmla="*/ 695258 w 9843527"/>
              <a:gd name="connsiteY7" fmla="*/ 8383831 h 15053109"/>
              <a:gd name="connsiteX8" fmla="*/ 166151 w 9843527"/>
              <a:gd name="connsiteY8" fmla="*/ 9096754 h 15053109"/>
              <a:gd name="connsiteX9" fmla="*/ 31015 w 9843527"/>
              <a:gd name="connsiteY9" fmla="*/ 9682600 h 15053109"/>
              <a:gd name="connsiteX10" fmla="*/ 686145 w 9843527"/>
              <a:gd name="connsiteY10" fmla="*/ 10805226 h 15053109"/>
              <a:gd name="connsiteX11" fmla="*/ 859139 w 9843527"/>
              <a:gd name="connsiteY11" fmla="*/ 11592011 h 15053109"/>
              <a:gd name="connsiteX12" fmla="*/ 142190 w 9843527"/>
              <a:gd name="connsiteY12" fmla="*/ 12626597 h 15053109"/>
              <a:gd name="connsiteX13" fmla="*/ 88728 w 9843527"/>
              <a:gd name="connsiteY13" fmla="*/ 13477428 h 15053109"/>
              <a:gd name="connsiteX14" fmla="*/ 582983 w 9843527"/>
              <a:gd name="connsiteY14" fmla="*/ 14274631 h 15053109"/>
              <a:gd name="connsiteX15" fmla="*/ 942756 w 9843527"/>
              <a:gd name="connsiteY15" fmla="*/ 14945108 h 15053109"/>
              <a:gd name="connsiteX16" fmla="*/ 2141159 w 9843527"/>
              <a:gd name="connsiteY16" fmla="*/ 15047463 h 15053109"/>
              <a:gd name="connsiteX17" fmla="*/ 2112070 w 9843527"/>
              <a:gd name="connsiteY17" fmla="*/ 14898696 h 15053109"/>
              <a:gd name="connsiteX18" fmla="*/ 2981701 w 9843527"/>
              <a:gd name="connsiteY18" fmla="*/ 14838700 h 15053109"/>
              <a:gd name="connsiteX19" fmla="*/ 3220524 w 9843527"/>
              <a:gd name="connsiteY19" fmla="*/ 14561841 h 15053109"/>
              <a:gd name="connsiteX20" fmla="*/ 3673766 w 9843527"/>
              <a:gd name="connsiteY20" fmla="*/ 14390223 h 15053109"/>
              <a:gd name="connsiteX21" fmla="*/ 3524037 w 9843527"/>
              <a:gd name="connsiteY21" fmla="*/ 14125513 h 15053109"/>
              <a:gd name="connsiteX22" fmla="*/ 2480833 w 9843527"/>
              <a:gd name="connsiteY22" fmla="*/ 13747985 h 15053109"/>
              <a:gd name="connsiteX23" fmla="*/ 2274922 w 9843527"/>
              <a:gd name="connsiteY23" fmla="*/ 13097887 h 15053109"/>
              <a:gd name="connsiteX24" fmla="*/ 2600039 w 9843527"/>
              <a:gd name="connsiteY24" fmla="*/ 12581303 h 15053109"/>
              <a:gd name="connsiteX25" fmla="*/ 2606531 w 9843527"/>
              <a:gd name="connsiteY25" fmla="*/ 12265567 h 15053109"/>
              <a:gd name="connsiteX26" fmla="*/ 2172322 w 9843527"/>
              <a:gd name="connsiteY26" fmla="*/ 12077109 h 15053109"/>
              <a:gd name="connsiteX27" fmla="*/ 2087993 w 9843527"/>
              <a:gd name="connsiteY27" fmla="*/ 11691380 h 15053109"/>
              <a:gd name="connsiteX28" fmla="*/ 1939314 w 9843527"/>
              <a:gd name="connsiteY28" fmla="*/ 11176482 h 15053109"/>
              <a:gd name="connsiteX29" fmla="*/ 1602691 w 9843527"/>
              <a:gd name="connsiteY29" fmla="*/ 10685872 h 15053109"/>
              <a:gd name="connsiteX30" fmla="*/ 1675333 w 9843527"/>
              <a:gd name="connsiteY30" fmla="*/ 10337771 h 15053109"/>
              <a:gd name="connsiteX31" fmla="*/ 1327033 w 9843527"/>
              <a:gd name="connsiteY31" fmla="*/ 9937504 h 15053109"/>
              <a:gd name="connsiteX32" fmla="*/ 1703436 w 9843527"/>
              <a:gd name="connsiteY32" fmla="*/ 9573408 h 15053109"/>
              <a:gd name="connsiteX33" fmla="*/ 1822130 w 9843527"/>
              <a:gd name="connsiteY33" fmla="*/ 8991427 h 15053109"/>
              <a:gd name="connsiteX34" fmla="*/ 2183466 w 9843527"/>
              <a:gd name="connsiteY34" fmla="*/ 9134787 h 15053109"/>
              <a:gd name="connsiteX35" fmla="*/ 2154787 w 9843527"/>
              <a:gd name="connsiteY35" fmla="*/ 9415400 h 15053109"/>
              <a:gd name="connsiteX36" fmla="*/ 2074978 w 9843527"/>
              <a:gd name="connsiteY36" fmla="*/ 9886904 h 15053109"/>
              <a:gd name="connsiteX37" fmla="*/ 2124196 w 9843527"/>
              <a:gd name="connsiteY37" fmla="*/ 10327891 h 15053109"/>
              <a:gd name="connsiteX38" fmla="*/ 1974049 w 9843527"/>
              <a:gd name="connsiteY38" fmla="*/ 10708004 h 15053109"/>
              <a:gd name="connsiteX39" fmla="*/ 2281351 w 9843527"/>
              <a:gd name="connsiteY39" fmla="*/ 10955917 h 15053109"/>
              <a:gd name="connsiteX40" fmla="*/ 2535903 w 9843527"/>
              <a:gd name="connsiteY40" fmla="*/ 11879748 h 15053109"/>
              <a:gd name="connsiteX41" fmla="*/ 3004268 w 9843527"/>
              <a:gd name="connsiteY41" fmla="*/ 12005294 h 15053109"/>
              <a:gd name="connsiteX42" fmla="*/ 3087267 w 9843527"/>
              <a:gd name="connsiteY42" fmla="*/ 12250743 h 15053109"/>
              <a:gd name="connsiteX43" fmla="*/ 2991020 w 9843527"/>
              <a:gd name="connsiteY43" fmla="*/ 12922441 h 15053109"/>
              <a:gd name="connsiteX44" fmla="*/ 3589777 w 9843527"/>
              <a:gd name="connsiteY44" fmla="*/ 13324742 h 15053109"/>
              <a:gd name="connsiteX45" fmla="*/ 3631731 w 9843527"/>
              <a:gd name="connsiteY45" fmla="*/ 13549886 h 15053109"/>
              <a:gd name="connsiteX46" fmla="*/ 3975721 w 9843527"/>
              <a:gd name="connsiteY46" fmla="*/ 13688597 h 15053109"/>
              <a:gd name="connsiteX47" fmla="*/ 3943761 w 9843527"/>
              <a:gd name="connsiteY47" fmla="*/ 14293828 h 15053109"/>
              <a:gd name="connsiteX48" fmla="*/ 4171094 w 9843527"/>
              <a:gd name="connsiteY48" fmla="*/ 14763963 h 15053109"/>
              <a:gd name="connsiteX49" fmla="*/ 5016195 w 9843527"/>
              <a:gd name="connsiteY49" fmla="*/ 14246504 h 15053109"/>
              <a:gd name="connsiteX50" fmla="*/ 4950755 w 9843527"/>
              <a:gd name="connsiteY50" fmla="*/ 13345466 h 15053109"/>
              <a:gd name="connsiteX51" fmla="*/ 4240049 w 9843527"/>
              <a:gd name="connsiteY51" fmla="*/ 11764612 h 15053109"/>
              <a:gd name="connsiteX52" fmla="*/ 6968238 w 9843527"/>
              <a:gd name="connsiteY52" fmla="*/ 8629215 h 15053109"/>
              <a:gd name="connsiteX53" fmla="*/ 6914224 w 9843527"/>
              <a:gd name="connsiteY53" fmla="*/ 8276786 h 15053109"/>
              <a:gd name="connsiteX54" fmla="*/ 7371468 w 9843527"/>
              <a:gd name="connsiteY54" fmla="*/ 8200600 h 15053109"/>
              <a:gd name="connsiteX55" fmla="*/ 7847706 w 9843527"/>
              <a:gd name="connsiteY55" fmla="*/ 7781433 h 15053109"/>
              <a:gd name="connsiteX56" fmla="*/ 8181066 w 9843527"/>
              <a:gd name="connsiteY56" fmla="*/ 7524168 h 15053109"/>
              <a:gd name="connsiteX57" fmla="*/ 7766868 w 9843527"/>
              <a:gd name="connsiteY57" fmla="*/ 8508201 h 15053109"/>
              <a:gd name="connsiteX58" fmla="*/ 9520260 w 9843527"/>
              <a:gd name="connsiteY58" fmla="*/ 7490381 h 15053109"/>
              <a:gd name="connsiteX59" fmla="*/ 9096833 w 9843527"/>
              <a:gd name="connsiteY59" fmla="*/ 6574729 h 15053109"/>
              <a:gd name="connsiteX60" fmla="*/ 9843527 w 9843527"/>
              <a:gd name="connsiteY60" fmla="*/ 5692754 h 15053109"/>
              <a:gd name="connsiteX61" fmla="*/ 9249095 w 9843527"/>
              <a:gd name="connsiteY61" fmla="*/ 4900110 h 15053109"/>
              <a:gd name="connsiteX62" fmla="*/ 8852807 w 9843527"/>
              <a:gd name="connsiteY62" fmla="*/ 3756874 h 15053109"/>
              <a:gd name="connsiteX63" fmla="*/ 8487002 w 9843527"/>
              <a:gd name="connsiteY63" fmla="*/ 3238607 h 15053109"/>
              <a:gd name="connsiteX64" fmla="*/ 8602506 w 9843527"/>
              <a:gd name="connsiteY64" fmla="*/ 2632059 h 15053109"/>
              <a:gd name="connsiteX65" fmla="*/ 8896883 w 9843527"/>
              <a:gd name="connsiteY65" fmla="*/ -1 h 15053109"/>
              <a:gd name="connsiteX66" fmla="*/ 8420681 w 9843527"/>
              <a:gd name="connsiteY66" fmla="*/ 862687 h 15053109"/>
              <a:gd name="connsiteX67" fmla="*/ 7703335 w 9843527"/>
              <a:gd name="connsiteY67" fmla="*/ 1358283 h 15053109"/>
              <a:gd name="connsiteX68" fmla="*/ 7711840 w 9843527"/>
              <a:gd name="connsiteY68" fmla="*/ 3182746 h 15053109"/>
              <a:gd name="connsiteX69" fmla="*/ 6062502 w 9843527"/>
              <a:gd name="connsiteY69" fmla="*/ 4951279 h 15053109"/>
              <a:gd name="connsiteX70" fmla="*/ 5056327 w 9843527"/>
              <a:gd name="connsiteY70" fmla="*/ 6055945 h 15053109"/>
              <a:gd name="connsiteX71" fmla="*/ 5249706 w 9843527"/>
              <a:gd name="connsiteY71" fmla="*/ 6722012 h 15053109"/>
              <a:gd name="connsiteX0" fmla="*/ 5249706 w 9843527"/>
              <a:gd name="connsiteY0" fmla="*/ 6722012 h 15053109"/>
              <a:gd name="connsiteX1" fmla="*/ 4452431 w 9843527"/>
              <a:gd name="connsiteY1" fmla="*/ 7636357 h 15053109"/>
              <a:gd name="connsiteX2" fmla="*/ 4116740 w 9843527"/>
              <a:gd name="connsiteY2" fmla="*/ 8105936 h 15053109"/>
              <a:gd name="connsiteX3" fmla="*/ 3738009 w 9843527"/>
              <a:gd name="connsiteY3" fmla="*/ 8493023 h 15053109"/>
              <a:gd name="connsiteX4" fmla="*/ 3262933 w 9843527"/>
              <a:gd name="connsiteY4" fmla="*/ 9136267 h 15053109"/>
              <a:gd name="connsiteX5" fmla="*/ 1981119 w 9843527"/>
              <a:gd name="connsiteY5" fmla="*/ 8343101 h 15053109"/>
              <a:gd name="connsiteX6" fmla="*/ 1634670 w 9843527"/>
              <a:gd name="connsiteY6" fmla="*/ 8254944 h 15053109"/>
              <a:gd name="connsiteX7" fmla="*/ 695258 w 9843527"/>
              <a:gd name="connsiteY7" fmla="*/ 8383831 h 15053109"/>
              <a:gd name="connsiteX8" fmla="*/ 166151 w 9843527"/>
              <a:gd name="connsiteY8" fmla="*/ 9096754 h 15053109"/>
              <a:gd name="connsiteX9" fmla="*/ 31015 w 9843527"/>
              <a:gd name="connsiteY9" fmla="*/ 9682600 h 15053109"/>
              <a:gd name="connsiteX10" fmla="*/ 686145 w 9843527"/>
              <a:gd name="connsiteY10" fmla="*/ 10805226 h 15053109"/>
              <a:gd name="connsiteX11" fmla="*/ 859139 w 9843527"/>
              <a:gd name="connsiteY11" fmla="*/ 11592011 h 15053109"/>
              <a:gd name="connsiteX12" fmla="*/ 142190 w 9843527"/>
              <a:gd name="connsiteY12" fmla="*/ 12626597 h 15053109"/>
              <a:gd name="connsiteX13" fmla="*/ 88728 w 9843527"/>
              <a:gd name="connsiteY13" fmla="*/ 13477428 h 15053109"/>
              <a:gd name="connsiteX14" fmla="*/ 582983 w 9843527"/>
              <a:gd name="connsiteY14" fmla="*/ 14274631 h 15053109"/>
              <a:gd name="connsiteX15" fmla="*/ 942756 w 9843527"/>
              <a:gd name="connsiteY15" fmla="*/ 14945108 h 15053109"/>
              <a:gd name="connsiteX16" fmla="*/ 2141159 w 9843527"/>
              <a:gd name="connsiteY16" fmla="*/ 15047463 h 15053109"/>
              <a:gd name="connsiteX17" fmla="*/ 2112070 w 9843527"/>
              <a:gd name="connsiteY17" fmla="*/ 14898696 h 15053109"/>
              <a:gd name="connsiteX18" fmla="*/ 2981701 w 9843527"/>
              <a:gd name="connsiteY18" fmla="*/ 14838700 h 15053109"/>
              <a:gd name="connsiteX19" fmla="*/ 3220524 w 9843527"/>
              <a:gd name="connsiteY19" fmla="*/ 14561841 h 15053109"/>
              <a:gd name="connsiteX20" fmla="*/ 3673766 w 9843527"/>
              <a:gd name="connsiteY20" fmla="*/ 14390223 h 15053109"/>
              <a:gd name="connsiteX21" fmla="*/ 3524037 w 9843527"/>
              <a:gd name="connsiteY21" fmla="*/ 14125513 h 15053109"/>
              <a:gd name="connsiteX22" fmla="*/ 2480833 w 9843527"/>
              <a:gd name="connsiteY22" fmla="*/ 13747985 h 15053109"/>
              <a:gd name="connsiteX23" fmla="*/ 2274922 w 9843527"/>
              <a:gd name="connsiteY23" fmla="*/ 13097887 h 15053109"/>
              <a:gd name="connsiteX24" fmla="*/ 2600039 w 9843527"/>
              <a:gd name="connsiteY24" fmla="*/ 12581303 h 15053109"/>
              <a:gd name="connsiteX25" fmla="*/ 2606531 w 9843527"/>
              <a:gd name="connsiteY25" fmla="*/ 12265567 h 15053109"/>
              <a:gd name="connsiteX26" fmla="*/ 2172322 w 9843527"/>
              <a:gd name="connsiteY26" fmla="*/ 12077109 h 15053109"/>
              <a:gd name="connsiteX27" fmla="*/ 2087993 w 9843527"/>
              <a:gd name="connsiteY27" fmla="*/ 11691380 h 15053109"/>
              <a:gd name="connsiteX28" fmla="*/ 1939314 w 9843527"/>
              <a:gd name="connsiteY28" fmla="*/ 11176482 h 15053109"/>
              <a:gd name="connsiteX29" fmla="*/ 1602691 w 9843527"/>
              <a:gd name="connsiteY29" fmla="*/ 10685872 h 15053109"/>
              <a:gd name="connsiteX30" fmla="*/ 1675333 w 9843527"/>
              <a:gd name="connsiteY30" fmla="*/ 10337771 h 15053109"/>
              <a:gd name="connsiteX31" fmla="*/ 1327033 w 9843527"/>
              <a:gd name="connsiteY31" fmla="*/ 9937504 h 15053109"/>
              <a:gd name="connsiteX32" fmla="*/ 1703436 w 9843527"/>
              <a:gd name="connsiteY32" fmla="*/ 9573408 h 15053109"/>
              <a:gd name="connsiteX33" fmla="*/ 1822130 w 9843527"/>
              <a:gd name="connsiteY33" fmla="*/ 8991427 h 15053109"/>
              <a:gd name="connsiteX34" fmla="*/ 2183466 w 9843527"/>
              <a:gd name="connsiteY34" fmla="*/ 9134787 h 15053109"/>
              <a:gd name="connsiteX35" fmla="*/ 2154787 w 9843527"/>
              <a:gd name="connsiteY35" fmla="*/ 9415400 h 15053109"/>
              <a:gd name="connsiteX36" fmla="*/ 2074978 w 9843527"/>
              <a:gd name="connsiteY36" fmla="*/ 9886904 h 15053109"/>
              <a:gd name="connsiteX37" fmla="*/ 2124196 w 9843527"/>
              <a:gd name="connsiteY37" fmla="*/ 10327891 h 15053109"/>
              <a:gd name="connsiteX38" fmla="*/ 1974049 w 9843527"/>
              <a:gd name="connsiteY38" fmla="*/ 10708004 h 15053109"/>
              <a:gd name="connsiteX39" fmla="*/ 2281351 w 9843527"/>
              <a:gd name="connsiteY39" fmla="*/ 10955917 h 15053109"/>
              <a:gd name="connsiteX40" fmla="*/ 2535903 w 9843527"/>
              <a:gd name="connsiteY40" fmla="*/ 11879748 h 15053109"/>
              <a:gd name="connsiteX41" fmla="*/ 3004268 w 9843527"/>
              <a:gd name="connsiteY41" fmla="*/ 12005294 h 15053109"/>
              <a:gd name="connsiteX42" fmla="*/ 3087267 w 9843527"/>
              <a:gd name="connsiteY42" fmla="*/ 12250743 h 15053109"/>
              <a:gd name="connsiteX43" fmla="*/ 2991020 w 9843527"/>
              <a:gd name="connsiteY43" fmla="*/ 12922441 h 15053109"/>
              <a:gd name="connsiteX44" fmla="*/ 3589777 w 9843527"/>
              <a:gd name="connsiteY44" fmla="*/ 13324742 h 15053109"/>
              <a:gd name="connsiteX45" fmla="*/ 3631731 w 9843527"/>
              <a:gd name="connsiteY45" fmla="*/ 13549886 h 15053109"/>
              <a:gd name="connsiteX46" fmla="*/ 3975721 w 9843527"/>
              <a:gd name="connsiteY46" fmla="*/ 13688597 h 15053109"/>
              <a:gd name="connsiteX47" fmla="*/ 3943761 w 9843527"/>
              <a:gd name="connsiteY47" fmla="*/ 14293828 h 15053109"/>
              <a:gd name="connsiteX48" fmla="*/ 4171094 w 9843527"/>
              <a:gd name="connsiteY48" fmla="*/ 14763963 h 15053109"/>
              <a:gd name="connsiteX49" fmla="*/ 5016195 w 9843527"/>
              <a:gd name="connsiteY49" fmla="*/ 14246504 h 15053109"/>
              <a:gd name="connsiteX50" fmla="*/ 4950755 w 9843527"/>
              <a:gd name="connsiteY50" fmla="*/ 13345466 h 15053109"/>
              <a:gd name="connsiteX51" fmla="*/ 4240049 w 9843527"/>
              <a:gd name="connsiteY51" fmla="*/ 11764612 h 15053109"/>
              <a:gd name="connsiteX52" fmla="*/ 6968238 w 9843527"/>
              <a:gd name="connsiteY52" fmla="*/ 8629215 h 15053109"/>
              <a:gd name="connsiteX53" fmla="*/ 6914224 w 9843527"/>
              <a:gd name="connsiteY53" fmla="*/ 8276786 h 15053109"/>
              <a:gd name="connsiteX54" fmla="*/ 7371468 w 9843527"/>
              <a:gd name="connsiteY54" fmla="*/ 8200600 h 15053109"/>
              <a:gd name="connsiteX55" fmla="*/ 7847706 w 9843527"/>
              <a:gd name="connsiteY55" fmla="*/ 7781433 h 15053109"/>
              <a:gd name="connsiteX56" fmla="*/ 8181066 w 9843527"/>
              <a:gd name="connsiteY56" fmla="*/ 7524168 h 15053109"/>
              <a:gd name="connsiteX57" fmla="*/ 7766868 w 9843527"/>
              <a:gd name="connsiteY57" fmla="*/ 8508201 h 15053109"/>
              <a:gd name="connsiteX58" fmla="*/ 9520260 w 9843527"/>
              <a:gd name="connsiteY58" fmla="*/ 7490381 h 15053109"/>
              <a:gd name="connsiteX59" fmla="*/ 9096833 w 9843527"/>
              <a:gd name="connsiteY59" fmla="*/ 6574729 h 15053109"/>
              <a:gd name="connsiteX60" fmla="*/ 9843527 w 9843527"/>
              <a:gd name="connsiteY60" fmla="*/ 5692754 h 15053109"/>
              <a:gd name="connsiteX61" fmla="*/ 9249095 w 9843527"/>
              <a:gd name="connsiteY61" fmla="*/ 4900110 h 15053109"/>
              <a:gd name="connsiteX62" fmla="*/ 8852807 w 9843527"/>
              <a:gd name="connsiteY62" fmla="*/ 3756874 h 15053109"/>
              <a:gd name="connsiteX63" fmla="*/ 8487002 w 9843527"/>
              <a:gd name="connsiteY63" fmla="*/ 3238607 h 15053109"/>
              <a:gd name="connsiteX64" fmla="*/ 8602506 w 9843527"/>
              <a:gd name="connsiteY64" fmla="*/ 2632059 h 15053109"/>
              <a:gd name="connsiteX65" fmla="*/ 8896883 w 9843527"/>
              <a:gd name="connsiteY65" fmla="*/ -1 h 15053109"/>
              <a:gd name="connsiteX66" fmla="*/ 8155034 w 9843527"/>
              <a:gd name="connsiteY66" fmla="*/ 631054 h 15053109"/>
              <a:gd name="connsiteX67" fmla="*/ 7703335 w 9843527"/>
              <a:gd name="connsiteY67" fmla="*/ 1358283 h 15053109"/>
              <a:gd name="connsiteX68" fmla="*/ 7711840 w 9843527"/>
              <a:gd name="connsiteY68" fmla="*/ 3182746 h 15053109"/>
              <a:gd name="connsiteX69" fmla="*/ 6062502 w 9843527"/>
              <a:gd name="connsiteY69" fmla="*/ 4951279 h 15053109"/>
              <a:gd name="connsiteX70" fmla="*/ 5056327 w 9843527"/>
              <a:gd name="connsiteY70" fmla="*/ 6055945 h 15053109"/>
              <a:gd name="connsiteX71" fmla="*/ 5249706 w 9843527"/>
              <a:gd name="connsiteY71" fmla="*/ 6722012 h 15053109"/>
              <a:gd name="connsiteX0" fmla="*/ 5249706 w 9843527"/>
              <a:gd name="connsiteY0" fmla="*/ 6722012 h 15053109"/>
              <a:gd name="connsiteX1" fmla="*/ 4452431 w 9843527"/>
              <a:gd name="connsiteY1" fmla="*/ 7636357 h 15053109"/>
              <a:gd name="connsiteX2" fmla="*/ 4116740 w 9843527"/>
              <a:gd name="connsiteY2" fmla="*/ 8105936 h 15053109"/>
              <a:gd name="connsiteX3" fmla="*/ 3738009 w 9843527"/>
              <a:gd name="connsiteY3" fmla="*/ 8493023 h 15053109"/>
              <a:gd name="connsiteX4" fmla="*/ 3262933 w 9843527"/>
              <a:gd name="connsiteY4" fmla="*/ 9136267 h 15053109"/>
              <a:gd name="connsiteX5" fmla="*/ 1981119 w 9843527"/>
              <a:gd name="connsiteY5" fmla="*/ 8343101 h 15053109"/>
              <a:gd name="connsiteX6" fmla="*/ 1634670 w 9843527"/>
              <a:gd name="connsiteY6" fmla="*/ 8254944 h 15053109"/>
              <a:gd name="connsiteX7" fmla="*/ 695258 w 9843527"/>
              <a:gd name="connsiteY7" fmla="*/ 8383831 h 15053109"/>
              <a:gd name="connsiteX8" fmla="*/ 166151 w 9843527"/>
              <a:gd name="connsiteY8" fmla="*/ 9096754 h 15053109"/>
              <a:gd name="connsiteX9" fmla="*/ 31015 w 9843527"/>
              <a:gd name="connsiteY9" fmla="*/ 9682600 h 15053109"/>
              <a:gd name="connsiteX10" fmla="*/ 686145 w 9843527"/>
              <a:gd name="connsiteY10" fmla="*/ 10805226 h 15053109"/>
              <a:gd name="connsiteX11" fmla="*/ 859139 w 9843527"/>
              <a:gd name="connsiteY11" fmla="*/ 11592011 h 15053109"/>
              <a:gd name="connsiteX12" fmla="*/ 142190 w 9843527"/>
              <a:gd name="connsiteY12" fmla="*/ 12626597 h 15053109"/>
              <a:gd name="connsiteX13" fmla="*/ 88728 w 9843527"/>
              <a:gd name="connsiteY13" fmla="*/ 13477428 h 15053109"/>
              <a:gd name="connsiteX14" fmla="*/ 582983 w 9843527"/>
              <a:gd name="connsiteY14" fmla="*/ 14274631 h 15053109"/>
              <a:gd name="connsiteX15" fmla="*/ 942756 w 9843527"/>
              <a:gd name="connsiteY15" fmla="*/ 14945108 h 15053109"/>
              <a:gd name="connsiteX16" fmla="*/ 2141159 w 9843527"/>
              <a:gd name="connsiteY16" fmla="*/ 15047463 h 15053109"/>
              <a:gd name="connsiteX17" fmla="*/ 2112070 w 9843527"/>
              <a:gd name="connsiteY17" fmla="*/ 14898696 h 15053109"/>
              <a:gd name="connsiteX18" fmla="*/ 2981701 w 9843527"/>
              <a:gd name="connsiteY18" fmla="*/ 14838700 h 15053109"/>
              <a:gd name="connsiteX19" fmla="*/ 3220524 w 9843527"/>
              <a:gd name="connsiteY19" fmla="*/ 14561841 h 15053109"/>
              <a:gd name="connsiteX20" fmla="*/ 3673766 w 9843527"/>
              <a:gd name="connsiteY20" fmla="*/ 14390223 h 15053109"/>
              <a:gd name="connsiteX21" fmla="*/ 3524037 w 9843527"/>
              <a:gd name="connsiteY21" fmla="*/ 14125513 h 15053109"/>
              <a:gd name="connsiteX22" fmla="*/ 2480833 w 9843527"/>
              <a:gd name="connsiteY22" fmla="*/ 13747985 h 15053109"/>
              <a:gd name="connsiteX23" fmla="*/ 2274922 w 9843527"/>
              <a:gd name="connsiteY23" fmla="*/ 13097887 h 15053109"/>
              <a:gd name="connsiteX24" fmla="*/ 2600039 w 9843527"/>
              <a:gd name="connsiteY24" fmla="*/ 12581303 h 15053109"/>
              <a:gd name="connsiteX25" fmla="*/ 2606531 w 9843527"/>
              <a:gd name="connsiteY25" fmla="*/ 12265567 h 15053109"/>
              <a:gd name="connsiteX26" fmla="*/ 2172322 w 9843527"/>
              <a:gd name="connsiteY26" fmla="*/ 12077109 h 15053109"/>
              <a:gd name="connsiteX27" fmla="*/ 2087993 w 9843527"/>
              <a:gd name="connsiteY27" fmla="*/ 11691380 h 15053109"/>
              <a:gd name="connsiteX28" fmla="*/ 1939314 w 9843527"/>
              <a:gd name="connsiteY28" fmla="*/ 11176482 h 15053109"/>
              <a:gd name="connsiteX29" fmla="*/ 1602691 w 9843527"/>
              <a:gd name="connsiteY29" fmla="*/ 10685872 h 15053109"/>
              <a:gd name="connsiteX30" fmla="*/ 1675333 w 9843527"/>
              <a:gd name="connsiteY30" fmla="*/ 10337771 h 15053109"/>
              <a:gd name="connsiteX31" fmla="*/ 1327033 w 9843527"/>
              <a:gd name="connsiteY31" fmla="*/ 9937504 h 15053109"/>
              <a:gd name="connsiteX32" fmla="*/ 1703436 w 9843527"/>
              <a:gd name="connsiteY32" fmla="*/ 9573408 h 15053109"/>
              <a:gd name="connsiteX33" fmla="*/ 1822130 w 9843527"/>
              <a:gd name="connsiteY33" fmla="*/ 8991427 h 15053109"/>
              <a:gd name="connsiteX34" fmla="*/ 2183466 w 9843527"/>
              <a:gd name="connsiteY34" fmla="*/ 9134787 h 15053109"/>
              <a:gd name="connsiteX35" fmla="*/ 2154787 w 9843527"/>
              <a:gd name="connsiteY35" fmla="*/ 9415400 h 15053109"/>
              <a:gd name="connsiteX36" fmla="*/ 2074978 w 9843527"/>
              <a:gd name="connsiteY36" fmla="*/ 9886904 h 15053109"/>
              <a:gd name="connsiteX37" fmla="*/ 2124196 w 9843527"/>
              <a:gd name="connsiteY37" fmla="*/ 10327891 h 15053109"/>
              <a:gd name="connsiteX38" fmla="*/ 1974049 w 9843527"/>
              <a:gd name="connsiteY38" fmla="*/ 10708004 h 15053109"/>
              <a:gd name="connsiteX39" fmla="*/ 2281351 w 9843527"/>
              <a:gd name="connsiteY39" fmla="*/ 10955917 h 15053109"/>
              <a:gd name="connsiteX40" fmla="*/ 2535903 w 9843527"/>
              <a:gd name="connsiteY40" fmla="*/ 11879748 h 15053109"/>
              <a:gd name="connsiteX41" fmla="*/ 3004268 w 9843527"/>
              <a:gd name="connsiteY41" fmla="*/ 12005294 h 15053109"/>
              <a:gd name="connsiteX42" fmla="*/ 3087267 w 9843527"/>
              <a:gd name="connsiteY42" fmla="*/ 12250743 h 15053109"/>
              <a:gd name="connsiteX43" fmla="*/ 2991020 w 9843527"/>
              <a:gd name="connsiteY43" fmla="*/ 12922441 h 15053109"/>
              <a:gd name="connsiteX44" fmla="*/ 3589777 w 9843527"/>
              <a:gd name="connsiteY44" fmla="*/ 13324742 h 15053109"/>
              <a:gd name="connsiteX45" fmla="*/ 3631731 w 9843527"/>
              <a:gd name="connsiteY45" fmla="*/ 13549886 h 15053109"/>
              <a:gd name="connsiteX46" fmla="*/ 3975721 w 9843527"/>
              <a:gd name="connsiteY46" fmla="*/ 13688597 h 15053109"/>
              <a:gd name="connsiteX47" fmla="*/ 3943761 w 9843527"/>
              <a:gd name="connsiteY47" fmla="*/ 14293828 h 15053109"/>
              <a:gd name="connsiteX48" fmla="*/ 4171094 w 9843527"/>
              <a:gd name="connsiteY48" fmla="*/ 14763963 h 15053109"/>
              <a:gd name="connsiteX49" fmla="*/ 5016195 w 9843527"/>
              <a:gd name="connsiteY49" fmla="*/ 14246504 h 15053109"/>
              <a:gd name="connsiteX50" fmla="*/ 4950755 w 9843527"/>
              <a:gd name="connsiteY50" fmla="*/ 13345466 h 15053109"/>
              <a:gd name="connsiteX51" fmla="*/ 4240049 w 9843527"/>
              <a:gd name="connsiteY51" fmla="*/ 11764612 h 15053109"/>
              <a:gd name="connsiteX52" fmla="*/ 6968238 w 9843527"/>
              <a:gd name="connsiteY52" fmla="*/ 8629215 h 15053109"/>
              <a:gd name="connsiteX53" fmla="*/ 6914224 w 9843527"/>
              <a:gd name="connsiteY53" fmla="*/ 8276786 h 15053109"/>
              <a:gd name="connsiteX54" fmla="*/ 7371468 w 9843527"/>
              <a:gd name="connsiteY54" fmla="*/ 8200600 h 15053109"/>
              <a:gd name="connsiteX55" fmla="*/ 7847706 w 9843527"/>
              <a:gd name="connsiteY55" fmla="*/ 7781433 h 15053109"/>
              <a:gd name="connsiteX56" fmla="*/ 8181066 w 9843527"/>
              <a:gd name="connsiteY56" fmla="*/ 7524168 h 15053109"/>
              <a:gd name="connsiteX57" fmla="*/ 7766868 w 9843527"/>
              <a:gd name="connsiteY57" fmla="*/ 8508201 h 15053109"/>
              <a:gd name="connsiteX58" fmla="*/ 9520260 w 9843527"/>
              <a:gd name="connsiteY58" fmla="*/ 7490381 h 15053109"/>
              <a:gd name="connsiteX59" fmla="*/ 9096833 w 9843527"/>
              <a:gd name="connsiteY59" fmla="*/ 6574729 h 15053109"/>
              <a:gd name="connsiteX60" fmla="*/ 9843527 w 9843527"/>
              <a:gd name="connsiteY60" fmla="*/ 5692754 h 15053109"/>
              <a:gd name="connsiteX61" fmla="*/ 9249095 w 9843527"/>
              <a:gd name="connsiteY61" fmla="*/ 4900110 h 15053109"/>
              <a:gd name="connsiteX62" fmla="*/ 8852807 w 9843527"/>
              <a:gd name="connsiteY62" fmla="*/ 3756874 h 15053109"/>
              <a:gd name="connsiteX63" fmla="*/ 8487002 w 9843527"/>
              <a:gd name="connsiteY63" fmla="*/ 3238607 h 15053109"/>
              <a:gd name="connsiteX64" fmla="*/ 8602506 w 9843527"/>
              <a:gd name="connsiteY64" fmla="*/ 2632059 h 15053109"/>
              <a:gd name="connsiteX65" fmla="*/ 8826122 w 9843527"/>
              <a:gd name="connsiteY65" fmla="*/ 655243 h 15053109"/>
              <a:gd name="connsiteX66" fmla="*/ 8896883 w 9843527"/>
              <a:gd name="connsiteY66" fmla="*/ -1 h 15053109"/>
              <a:gd name="connsiteX67" fmla="*/ 8155034 w 9843527"/>
              <a:gd name="connsiteY67" fmla="*/ 631054 h 15053109"/>
              <a:gd name="connsiteX68" fmla="*/ 7703335 w 9843527"/>
              <a:gd name="connsiteY68" fmla="*/ 1358283 h 15053109"/>
              <a:gd name="connsiteX69" fmla="*/ 7711840 w 9843527"/>
              <a:gd name="connsiteY69" fmla="*/ 3182746 h 15053109"/>
              <a:gd name="connsiteX70" fmla="*/ 6062502 w 9843527"/>
              <a:gd name="connsiteY70" fmla="*/ 4951279 h 15053109"/>
              <a:gd name="connsiteX71" fmla="*/ 5056327 w 9843527"/>
              <a:gd name="connsiteY71" fmla="*/ 6055945 h 15053109"/>
              <a:gd name="connsiteX72" fmla="*/ 5249706 w 9843527"/>
              <a:gd name="connsiteY72" fmla="*/ 6722012 h 15053109"/>
              <a:gd name="connsiteX0" fmla="*/ 5249706 w 9843527"/>
              <a:gd name="connsiteY0" fmla="*/ 6722012 h 15053109"/>
              <a:gd name="connsiteX1" fmla="*/ 4452431 w 9843527"/>
              <a:gd name="connsiteY1" fmla="*/ 7636357 h 15053109"/>
              <a:gd name="connsiteX2" fmla="*/ 4116740 w 9843527"/>
              <a:gd name="connsiteY2" fmla="*/ 8105936 h 15053109"/>
              <a:gd name="connsiteX3" fmla="*/ 3738009 w 9843527"/>
              <a:gd name="connsiteY3" fmla="*/ 8493023 h 15053109"/>
              <a:gd name="connsiteX4" fmla="*/ 3262933 w 9843527"/>
              <a:gd name="connsiteY4" fmla="*/ 9136267 h 15053109"/>
              <a:gd name="connsiteX5" fmla="*/ 1981119 w 9843527"/>
              <a:gd name="connsiteY5" fmla="*/ 8343101 h 15053109"/>
              <a:gd name="connsiteX6" fmla="*/ 1634670 w 9843527"/>
              <a:gd name="connsiteY6" fmla="*/ 8254944 h 15053109"/>
              <a:gd name="connsiteX7" fmla="*/ 695258 w 9843527"/>
              <a:gd name="connsiteY7" fmla="*/ 8383831 h 15053109"/>
              <a:gd name="connsiteX8" fmla="*/ 166151 w 9843527"/>
              <a:gd name="connsiteY8" fmla="*/ 9096754 h 15053109"/>
              <a:gd name="connsiteX9" fmla="*/ 31015 w 9843527"/>
              <a:gd name="connsiteY9" fmla="*/ 9682600 h 15053109"/>
              <a:gd name="connsiteX10" fmla="*/ 686145 w 9843527"/>
              <a:gd name="connsiteY10" fmla="*/ 10805226 h 15053109"/>
              <a:gd name="connsiteX11" fmla="*/ 859139 w 9843527"/>
              <a:gd name="connsiteY11" fmla="*/ 11592011 h 15053109"/>
              <a:gd name="connsiteX12" fmla="*/ 142190 w 9843527"/>
              <a:gd name="connsiteY12" fmla="*/ 12626597 h 15053109"/>
              <a:gd name="connsiteX13" fmla="*/ 88728 w 9843527"/>
              <a:gd name="connsiteY13" fmla="*/ 13477428 h 15053109"/>
              <a:gd name="connsiteX14" fmla="*/ 582983 w 9843527"/>
              <a:gd name="connsiteY14" fmla="*/ 14274631 h 15053109"/>
              <a:gd name="connsiteX15" fmla="*/ 942756 w 9843527"/>
              <a:gd name="connsiteY15" fmla="*/ 14945108 h 15053109"/>
              <a:gd name="connsiteX16" fmla="*/ 2141159 w 9843527"/>
              <a:gd name="connsiteY16" fmla="*/ 15047463 h 15053109"/>
              <a:gd name="connsiteX17" fmla="*/ 2112070 w 9843527"/>
              <a:gd name="connsiteY17" fmla="*/ 14898696 h 15053109"/>
              <a:gd name="connsiteX18" fmla="*/ 2981701 w 9843527"/>
              <a:gd name="connsiteY18" fmla="*/ 14838700 h 15053109"/>
              <a:gd name="connsiteX19" fmla="*/ 3220524 w 9843527"/>
              <a:gd name="connsiteY19" fmla="*/ 14561841 h 15053109"/>
              <a:gd name="connsiteX20" fmla="*/ 3673766 w 9843527"/>
              <a:gd name="connsiteY20" fmla="*/ 14390223 h 15053109"/>
              <a:gd name="connsiteX21" fmla="*/ 3524037 w 9843527"/>
              <a:gd name="connsiteY21" fmla="*/ 14125513 h 15053109"/>
              <a:gd name="connsiteX22" fmla="*/ 2480833 w 9843527"/>
              <a:gd name="connsiteY22" fmla="*/ 13747985 h 15053109"/>
              <a:gd name="connsiteX23" fmla="*/ 2274922 w 9843527"/>
              <a:gd name="connsiteY23" fmla="*/ 13097887 h 15053109"/>
              <a:gd name="connsiteX24" fmla="*/ 2600039 w 9843527"/>
              <a:gd name="connsiteY24" fmla="*/ 12581303 h 15053109"/>
              <a:gd name="connsiteX25" fmla="*/ 2606531 w 9843527"/>
              <a:gd name="connsiteY25" fmla="*/ 12265567 h 15053109"/>
              <a:gd name="connsiteX26" fmla="*/ 2172322 w 9843527"/>
              <a:gd name="connsiteY26" fmla="*/ 12077109 h 15053109"/>
              <a:gd name="connsiteX27" fmla="*/ 2087993 w 9843527"/>
              <a:gd name="connsiteY27" fmla="*/ 11691380 h 15053109"/>
              <a:gd name="connsiteX28" fmla="*/ 1939314 w 9843527"/>
              <a:gd name="connsiteY28" fmla="*/ 11176482 h 15053109"/>
              <a:gd name="connsiteX29" fmla="*/ 1602691 w 9843527"/>
              <a:gd name="connsiteY29" fmla="*/ 10685872 h 15053109"/>
              <a:gd name="connsiteX30" fmla="*/ 1675333 w 9843527"/>
              <a:gd name="connsiteY30" fmla="*/ 10337771 h 15053109"/>
              <a:gd name="connsiteX31" fmla="*/ 1327033 w 9843527"/>
              <a:gd name="connsiteY31" fmla="*/ 9937504 h 15053109"/>
              <a:gd name="connsiteX32" fmla="*/ 1703436 w 9843527"/>
              <a:gd name="connsiteY32" fmla="*/ 9573408 h 15053109"/>
              <a:gd name="connsiteX33" fmla="*/ 1822130 w 9843527"/>
              <a:gd name="connsiteY33" fmla="*/ 8991427 h 15053109"/>
              <a:gd name="connsiteX34" fmla="*/ 2183466 w 9843527"/>
              <a:gd name="connsiteY34" fmla="*/ 9134787 h 15053109"/>
              <a:gd name="connsiteX35" fmla="*/ 2154787 w 9843527"/>
              <a:gd name="connsiteY35" fmla="*/ 9415400 h 15053109"/>
              <a:gd name="connsiteX36" fmla="*/ 2074978 w 9843527"/>
              <a:gd name="connsiteY36" fmla="*/ 9886904 h 15053109"/>
              <a:gd name="connsiteX37" fmla="*/ 2124196 w 9843527"/>
              <a:gd name="connsiteY37" fmla="*/ 10327891 h 15053109"/>
              <a:gd name="connsiteX38" fmla="*/ 1974049 w 9843527"/>
              <a:gd name="connsiteY38" fmla="*/ 10708004 h 15053109"/>
              <a:gd name="connsiteX39" fmla="*/ 2281351 w 9843527"/>
              <a:gd name="connsiteY39" fmla="*/ 10955917 h 15053109"/>
              <a:gd name="connsiteX40" fmla="*/ 2535903 w 9843527"/>
              <a:gd name="connsiteY40" fmla="*/ 11879748 h 15053109"/>
              <a:gd name="connsiteX41" fmla="*/ 3004268 w 9843527"/>
              <a:gd name="connsiteY41" fmla="*/ 12005294 h 15053109"/>
              <a:gd name="connsiteX42" fmla="*/ 3087267 w 9843527"/>
              <a:gd name="connsiteY42" fmla="*/ 12250743 h 15053109"/>
              <a:gd name="connsiteX43" fmla="*/ 2991020 w 9843527"/>
              <a:gd name="connsiteY43" fmla="*/ 12922441 h 15053109"/>
              <a:gd name="connsiteX44" fmla="*/ 3589777 w 9843527"/>
              <a:gd name="connsiteY44" fmla="*/ 13324742 h 15053109"/>
              <a:gd name="connsiteX45" fmla="*/ 3631731 w 9843527"/>
              <a:gd name="connsiteY45" fmla="*/ 13549886 h 15053109"/>
              <a:gd name="connsiteX46" fmla="*/ 3975721 w 9843527"/>
              <a:gd name="connsiteY46" fmla="*/ 13688597 h 15053109"/>
              <a:gd name="connsiteX47" fmla="*/ 3943761 w 9843527"/>
              <a:gd name="connsiteY47" fmla="*/ 14293828 h 15053109"/>
              <a:gd name="connsiteX48" fmla="*/ 4171094 w 9843527"/>
              <a:gd name="connsiteY48" fmla="*/ 14763963 h 15053109"/>
              <a:gd name="connsiteX49" fmla="*/ 5016195 w 9843527"/>
              <a:gd name="connsiteY49" fmla="*/ 14246504 h 15053109"/>
              <a:gd name="connsiteX50" fmla="*/ 4950755 w 9843527"/>
              <a:gd name="connsiteY50" fmla="*/ 13345466 h 15053109"/>
              <a:gd name="connsiteX51" fmla="*/ 4240049 w 9843527"/>
              <a:gd name="connsiteY51" fmla="*/ 11764612 h 15053109"/>
              <a:gd name="connsiteX52" fmla="*/ 6968238 w 9843527"/>
              <a:gd name="connsiteY52" fmla="*/ 8629215 h 15053109"/>
              <a:gd name="connsiteX53" fmla="*/ 6914224 w 9843527"/>
              <a:gd name="connsiteY53" fmla="*/ 8276786 h 15053109"/>
              <a:gd name="connsiteX54" fmla="*/ 7371468 w 9843527"/>
              <a:gd name="connsiteY54" fmla="*/ 8200600 h 15053109"/>
              <a:gd name="connsiteX55" fmla="*/ 7847706 w 9843527"/>
              <a:gd name="connsiteY55" fmla="*/ 7781433 h 15053109"/>
              <a:gd name="connsiteX56" fmla="*/ 8181066 w 9843527"/>
              <a:gd name="connsiteY56" fmla="*/ 7524168 h 15053109"/>
              <a:gd name="connsiteX57" fmla="*/ 7766868 w 9843527"/>
              <a:gd name="connsiteY57" fmla="*/ 8508201 h 15053109"/>
              <a:gd name="connsiteX58" fmla="*/ 9520260 w 9843527"/>
              <a:gd name="connsiteY58" fmla="*/ 7490381 h 15053109"/>
              <a:gd name="connsiteX59" fmla="*/ 9096833 w 9843527"/>
              <a:gd name="connsiteY59" fmla="*/ 6574729 h 15053109"/>
              <a:gd name="connsiteX60" fmla="*/ 9843527 w 9843527"/>
              <a:gd name="connsiteY60" fmla="*/ 5692754 h 15053109"/>
              <a:gd name="connsiteX61" fmla="*/ 9249095 w 9843527"/>
              <a:gd name="connsiteY61" fmla="*/ 4900110 h 15053109"/>
              <a:gd name="connsiteX62" fmla="*/ 8852807 w 9843527"/>
              <a:gd name="connsiteY62" fmla="*/ 3756874 h 15053109"/>
              <a:gd name="connsiteX63" fmla="*/ 8487002 w 9843527"/>
              <a:gd name="connsiteY63" fmla="*/ 3238607 h 15053109"/>
              <a:gd name="connsiteX64" fmla="*/ 8602506 w 9843527"/>
              <a:gd name="connsiteY64" fmla="*/ 2632059 h 15053109"/>
              <a:gd name="connsiteX65" fmla="*/ 9085732 w 9843527"/>
              <a:gd name="connsiteY65" fmla="*/ 857357 h 15053109"/>
              <a:gd name="connsiteX66" fmla="*/ 8896883 w 9843527"/>
              <a:gd name="connsiteY66" fmla="*/ -1 h 15053109"/>
              <a:gd name="connsiteX67" fmla="*/ 8155034 w 9843527"/>
              <a:gd name="connsiteY67" fmla="*/ 631054 h 15053109"/>
              <a:gd name="connsiteX68" fmla="*/ 7703335 w 9843527"/>
              <a:gd name="connsiteY68" fmla="*/ 1358283 h 15053109"/>
              <a:gd name="connsiteX69" fmla="*/ 7711840 w 9843527"/>
              <a:gd name="connsiteY69" fmla="*/ 3182746 h 15053109"/>
              <a:gd name="connsiteX70" fmla="*/ 6062502 w 9843527"/>
              <a:gd name="connsiteY70" fmla="*/ 4951279 h 15053109"/>
              <a:gd name="connsiteX71" fmla="*/ 5056327 w 9843527"/>
              <a:gd name="connsiteY71" fmla="*/ 6055945 h 15053109"/>
              <a:gd name="connsiteX72" fmla="*/ 5249706 w 9843527"/>
              <a:gd name="connsiteY72" fmla="*/ 6722012 h 15053109"/>
              <a:gd name="connsiteX0" fmla="*/ 5249706 w 9843527"/>
              <a:gd name="connsiteY0" fmla="*/ 6722012 h 15053109"/>
              <a:gd name="connsiteX1" fmla="*/ 4452431 w 9843527"/>
              <a:gd name="connsiteY1" fmla="*/ 7636357 h 15053109"/>
              <a:gd name="connsiteX2" fmla="*/ 4116740 w 9843527"/>
              <a:gd name="connsiteY2" fmla="*/ 8105936 h 15053109"/>
              <a:gd name="connsiteX3" fmla="*/ 3738009 w 9843527"/>
              <a:gd name="connsiteY3" fmla="*/ 8493023 h 15053109"/>
              <a:gd name="connsiteX4" fmla="*/ 3262933 w 9843527"/>
              <a:gd name="connsiteY4" fmla="*/ 9136267 h 15053109"/>
              <a:gd name="connsiteX5" fmla="*/ 1981119 w 9843527"/>
              <a:gd name="connsiteY5" fmla="*/ 8343101 h 15053109"/>
              <a:gd name="connsiteX6" fmla="*/ 1634670 w 9843527"/>
              <a:gd name="connsiteY6" fmla="*/ 8254944 h 15053109"/>
              <a:gd name="connsiteX7" fmla="*/ 695258 w 9843527"/>
              <a:gd name="connsiteY7" fmla="*/ 8383831 h 15053109"/>
              <a:gd name="connsiteX8" fmla="*/ 166151 w 9843527"/>
              <a:gd name="connsiteY8" fmla="*/ 9096754 h 15053109"/>
              <a:gd name="connsiteX9" fmla="*/ 31015 w 9843527"/>
              <a:gd name="connsiteY9" fmla="*/ 9682600 h 15053109"/>
              <a:gd name="connsiteX10" fmla="*/ 686145 w 9843527"/>
              <a:gd name="connsiteY10" fmla="*/ 10805226 h 15053109"/>
              <a:gd name="connsiteX11" fmla="*/ 859139 w 9843527"/>
              <a:gd name="connsiteY11" fmla="*/ 11592011 h 15053109"/>
              <a:gd name="connsiteX12" fmla="*/ 142190 w 9843527"/>
              <a:gd name="connsiteY12" fmla="*/ 12626597 h 15053109"/>
              <a:gd name="connsiteX13" fmla="*/ 88728 w 9843527"/>
              <a:gd name="connsiteY13" fmla="*/ 13477428 h 15053109"/>
              <a:gd name="connsiteX14" fmla="*/ 582983 w 9843527"/>
              <a:gd name="connsiteY14" fmla="*/ 14274631 h 15053109"/>
              <a:gd name="connsiteX15" fmla="*/ 942756 w 9843527"/>
              <a:gd name="connsiteY15" fmla="*/ 14945108 h 15053109"/>
              <a:gd name="connsiteX16" fmla="*/ 2141159 w 9843527"/>
              <a:gd name="connsiteY16" fmla="*/ 15047463 h 15053109"/>
              <a:gd name="connsiteX17" fmla="*/ 2112070 w 9843527"/>
              <a:gd name="connsiteY17" fmla="*/ 14898696 h 15053109"/>
              <a:gd name="connsiteX18" fmla="*/ 2981701 w 9843527"/>
              <a:gd name="connsiteY18" fmla="*/ 14838700 h 15053109"/>
              <a:gd name="connsiteX19" fmla="*/ 3220524 w 9843527"/>
              <a:gd name="connsiteY19" fmla="*/ 14561841 h 15053109"/>
              <a:gd name="connsiteX20" fmla="*/ 3673766 w 9843527"/>
              <a:gd name="connsiteY20" fmla="*/ 14390223 h 15053109"/>
              <a:gd name="connsiteX21" fmla="*/ 3524037 w 9843527"/>
              <a:gd name="connsiteY21" fmla="*/ 14125513 h 15053109"/>
              <a:gd name="connsiteX22" fmla="*/ 2480833 w 9843527"/>
              <a:gd name="connsiteY22" fmla="*/ 13747985 h 15053109"/>
              <a:gd name="connsiteX23" fmla="*/ 2274922 w 9843527"/>
              <a:gd name="connsiteY23" fmla="*/ 13097887 h 15053109"/>
              <a:gd name="connsiteX24" fmla="*/ 2600039 w 9843527"/>
              <a:gd name="connsiteY24" fmla="*/ 12581303 h 15053109"/>
              <a:gd name="connsiteX25" fmla="*/ 2606531 w 9843527"/>
              <a:gd name="connsiteY25" fmla="*/ 12265567 h 15053109"/>
              <a:gd name="connsiteX26" fmla="*/ 2172322 w 9843527"/>
              <a:gd name="connsiteY26" fmla="*/ 12077109 h 15053109"/>
              <a:gd name="connsiteX27" fmla="*/ 2087993 w 9843527"/>
              <a:gd name="connsiteY27" fmla="*/ 11691380 h 15053109"/>
              <a:gd name="connsiteX28" fmla="*/ 1939314 w 9843527"/>
              <a:gd name="connsiteY28" fmla="*/ 11176482 h 15053109"/>
              <a:gd name="connsiteX29" fmla="*/ 1602691 w 9843527"/>
              <a:gd name="connsiteY29" fmla="*/ 10685872 h 15053109"/>
              <a:gd name="connsiteX30" fmla="*/ 1675333 w 9843527"/>
              <a:gd name="connsiteY30" fmla="*/ 10337771 h 15053109"/>
              <a:gd name="connsiteX31" fmla="*/ 1327033 w 9843527"/>
              <a:gd name="connsiteY31" fmla="*/ 9937504 h 15053109"/>
              <a:gd name="connsiteX32" fmla="*/ 1703436 w 9843527"/>
              <a:gd name="connsiteY32" fmla="*/ 9573408 h 15053109"/>
              <a:gd name="connsiteX33" fmla="*/ 1822130 w 9843527"/>
              <a:gd name="connsiteY33" fmla="*/ 8991427 h 15053109"/>
              <a:gd name="connsiteX34" fmla="*/ 2183466 w 9843527"/>
              <a:gd name="connsiteY34" fmla="*/ 9134787 h 15053109"/>
              <a:gd name="connsiteX35" fmla="*/ 2154787 w 9843527"/>
              <a:gd name="connsiteY35" fmla="*/ 9415400 h 15053109"/>
              <a:gd name="connsiteX36" fmla="*/ 2074978 w 9843527"/>
              <a:gd name="connsiteY36" fmla="*/ 9886904 h 15053109"/>
              <a:gd name="connsiteX37" fmla="*/ 2124196 w 9843527"/>
              <a:gd name="connsiteY37" fmla="*/ 10327891 h 15053109"/>
              <a:gd name="connsiteX38" fmla="*/ 1974049 w 9843527"/>
              <a:gd name="connsiteY38" fmla="*/ 10708004 h 15053109"/>
              <a:gd name="connsiteX39" fmla="*/ 2281351 w 9843527"/>
              <a:gd name="connsiteY39" fmla="*/ 10955917 h 15053109"/>
              <a:gd name="connsiteX40" fmla="*/ 2535903 w 9843527"/>
              <a:gd name="connsiteY40" fmla="*/ 11879748 h 15053109"/>
              <a:gd name="connsiteX41" fmla="*/ 3004268 w 9843527"/>
              <a:gd name="connsiteY41" fmla="*/ 12005294 h 15053109"/>
              <a:gd name="connsiteX42" fmla="*/ 3087267 w 9843527"/>
              <a:gd name="connsiteY42" fmla="*/ 12250743 h 15053109"/>
              <a:gd name="connsiteX43" fmla="*/ 2991020 w 9843527"/>
              <a:gd name="connsiteY43" fmla="*/ 12922441 h 15053109"/>
              <a:gd name="connsiteX44" fmla="*/ 3589777 w 9843527"/>
              <a:gd name="connsiteY44" fmla="*/ 13324742 h 15053109"/>
              <a:gd name="connsiteX45" fmla="*/ 3631731 w 9843527"/>
              <a:gd name="connsiteY45" fmla="*/ 13549886 h 15053109"/>
              <a:gd name="connsiteX46" fmla="*/ 3975721 w 9843527"/>
              <a:gd name="connsiteY46" fmla="*/ 13688597 h 15053109"/>
              <a:gd name="connsiteX47" fmla="*/ 3943761 w 9843527"/>
              <a:gd name="connsiteY47" fmla="*/ 14293828 h 15053109"/>
              <a:gd name="connsiteX48" fmla="*/ 4171094 w 9843527"/>
              <a:gd name="connsiteY48" fmla="*/ 14763963 h 15053109"/>
              <a:gd name="connsiteX49" fmla="*/ 5016195 w 9843527"/>
              <a:gd name="connsiteY49" fmla="*/ 14246504 h 15053109"/>
              <a:gd name="connsiteX50" fmla="*/ 4950755 w 9843527"/>
              <a:gd name="connsiteY50" fmla="*/ 13345466 h 15053109"/>
              <a:gd name="connsiteX51" fmla="*/ 4240049 w 9843527"/>
              <a:gd name="connsiteY51" fmla="*/ 11764612 h 15053109"/>
              <a:gd name="connsiteX52" fmla="*/ 6968238 w 9843527"/>
              <a:gd name="connsiteY52" fmla="*/ 8629215 h 15053109"/>
              <a:gd name="connsiteX53" fmla="*/ 6914224 w 9843527"/>
              <a:gd name="connsiteY53" fmla="*/ 8276786 h 15053109"/>
              <a:gd name="connsiteX54" fmla="*/ 7371468 w 9843527"/>
              <a:gd name="connsiteY54" fmla="*/ 8200600 h 15053109"/>
              <a:gd name="connsiteX55" fmla="*/ 7847706 w 9843527"/>
              <a:gd name="connsiteY55" fmla="*/ 7781433 h 15053109"/>
              <a:gd name="connsiteX56" fmla="*/ 8181066 w 9843527"/>
              <a:gd name="connsiteY56" fmla="*/ 7524168 h 15053109"/>
              <a:gd name="connsiteX57" fmla="*/ 7766868 w 9843527"/>
              <a:gd name="connsiteY57" fmla="*/ 8508201 h 15053109"/>
              <a:gd name="connsiteX58" fmla="*/ 9520260 w 9843527"/>
              <a:gd name="connsiteY58" fmla="*/ 7490381 h 15053109"/>
              <a:gd name="connsiteX59" fmla="*/ 9096833 w 9843527"/>
              <a:gd name="connsiteY59" fmla="*/ 6574729 h 15053109"/>
              <a:gd name="connsiteX60" fmla="*/ 9843527 w 9843527"/>
              <a:gd name="connsiteY60" fmla="*/ 5692754 h 15053109"/>
              <a:gd name="connsiteX61" fmla="*/ 9249095 w 9843527"/>
              <a:gd name="connsiteY61" fmla="*/ 4900110 h 15053109"/>
              <a:gd name="connsiteX62" fmla="*/ 8852807 w 9843527"/>
              <a:gd name="connsiteY62" fmla="*/ 3756874 h 15053109"/>
              <a:gd name="connsiteX63" fmla="*/ 8487002 w 9843527"/>
              <a:gd name="connsiteY63" fmla="*/ 3238607 h 15053109"/>
              <a:gd name="connsiteX64" fmla="*/ 8602506 w 9843527"/>
              <a:gd name="connsiteY64" fmla="*/ 2632059 h 15053109"/>
              <a:gd name="connsiteX65" fmla="*/ 9085732 w 9843527"/>
              <a:gd name="connsiteY65" fmla="*/ 857357 h 15053109"/>
              <a:gd name="connsiteX66" fmla="*/ 8958341 w 9843527"/>
              <a:gd name="connsiteY66" fmla="*/ 369837 h 15053109"/>
              <a:gd name="connsiteX67" fmla="*/ 8896883 w 9843527"/>
              <a:gd name="connsiteY67" fmla="*/ -1 h 15053109"/>
              <a:gd name="connsiteX68" fmla="*/ 8155034 w 9843527"/>
              <a:gd name="connsiteY68" fmla="*/ 631054 h 15053109"/>
              <a:gd name="connsiteX69" fmla="*/ 7703335 w 9843527"/>
              <a:gd name="connsiteY69" fmla="*/ 1358283 h 15053109"/>
              <a:gd name="connsiteX70" fmla="*/ 7711840 w 9843527"/>
              <a:gd name="connsiteY70" fmla="*/ 3182746 h 15053109"/>
              <a:gd name="connsiteX71" fmla="*/ 6062502 w 9843527"/>
              <a:gd name="connsiteY71" fmla="*/ 4951279 h 15053109"/>
              <a:gd name="connsiteX72" fmla="*/ 5056327 w 9843527"/>
              <a:gd name="connsiteY72" fmla="*/ 6055945 h 15053109"/>
              <a:gd name="connsiteX73" fmla="*/ 5249706 w 9843527"/>
              <a:gd name="connsiteY73" fmla="*/ 6722012 h 15053109"/>
              <a:gd name="connsiteX0" fmla="*/ 5249706 w 9843527"/>
              <a:gd name="connsiteY0" fmla="*/ 6722012 h 15053109"/>
              <a:gd name="connsiteX1" fmla="*/ 4452431 w 9843527"/>
              <a:gd name="connsiteY1" fmla="*/ 7636357 h 15053109"/>
              <a:gd name="connsiteX2" fmla="*/ 4116740 w 9843527"/>
              <a:gd name="connsiteY2" fmla="*/ 8105936 h 15053109"/>
              <a:gd name="connsiteX3" fmla="*/ 3738009 w 9843527"/>
              <a:gd name="connsiteY3" fmla="*/ 8493023 h 15053109"/>
              <a:gd name="connsiteX4" fmla="*/ 3262933 w 9843527"/>
              <a:gd name="connsiteY4" fmla="*/ 9136267 h 15053109"/>
              <a:gd name="connsiteX5" fmla="*/ 1981119 w 9843527"/>
              <a:gd name="connsiteY5" fmla="*/ 8343101 h 15053109"/>
              <a:gd name="connsiteX6" fmla="*/ 1634670 w 9843527"/>
              <a:gd name="connsiteY6" fmla="*/ 8254944 h 15053109"/>
              <a:gd name="connsiteX7" fmla="*/ 695258 w 9843527"/>
              <a:gd name="connsiteY7" fmla="*/ 8383831 h 15053109"/>
              <a:gd name="connsiteX8" fmla="*/ 166151 w 9843527"/>
              <a:gd name="connsiteY8" fmla="*/ 9096754 h 15053109"/>
              <a:gd name="connsiteX9" fmla="*/ 31015 w 9843527"/>
              <a:gd name="connsiteY9" fmla="*/ 9682600 h 15053109"/>
              <a:gd name="connsiteX10" fmla="*/ 686145 w 9843527"/>
              <a:gd name="connsiteY10" fmla="*/ 10805226 h 15053109"/>
              <a:gd name="connsiteX11" fmla="*/ 859139 w 9843527"/>
              <a:gd name="connsiteY11" fmla="*/ 11592011 h 15053109"/>
              <a:gd name="connsiteX12" fmla="*/ 142190 w 9843527"/>
              <a:gd name="connsiteY12" fmla="*/ 12626597 h 15053109"/>
              <a:gd name="connsiteX13" fmla="*/ 88728 w 9843527"/>
              <a:gd name="connsiteY13" fmla="*/ 13477428 h 15053109"/>
              <a:gd name="connsiteX14" fmla="*/ 582983 w 9843527"/>
              <a:gd name="connsiteY14" fmla="*/ 14274631 h 15053109"/>
              <a:gd name="connsiteX15" fmla="*/ 942756 w 9843527"/>
              <a:gd name="connsiteY15" fmla="*/ 14945108 h 15053109"/>
              <a:gd name="connsiteX16" fmla="*/ 2141159 w 9843527"/>
              <a:gd name="connsiteY16" fmla="*/ 15047463 h 15053109"/>
              <a:gd name="connsiteX17" fmla="*/ 2112070 w 9843527"/>
              <a:gd name="connsiteY17" fmla="*/ 14898696 h 15053109"/>
              <a:gd name="connsiteX18" fmla="*/ 2981701 w 9843527"/>
              <a:gd name="connsiteY18" fmla="*/ 14838700 h 15053109"/>
              <a:gd name="connsiteX19" fmla="*/ 3220524 w 9843527"/>
              <a:gd name="connsiteY19" fmla="*/ 14561841 h 15053109"/>
              <a:gd name="connsiteX20" fmla="*/ 3673766 w 9843527"/>
              <a:gd name="connsiteY20" fmla="*/ 14390223 h 15053109"/>
              <a:gd name="connsiteX21" fmla="*/ 3524037 w 9843527"/>
              <a:gd name="connsiteY21" fmla="*/ 14125513 h 15053109"/>
              <a:gd name="connsiteX22" fmla="*/ 2480833 w 9843527"/>
              <a:gd name="connsiteY22" fmla="*/ 13747985 h 15053109"/>
              <a:gd name="connsiteX23" fmla="*/ 2274922 w 9843527"/>
              <a:gd name="connsiteY23" fmla="*/ 13097887 h 15053109"/>
              <a:gd name="connsiteX24" fmla="*/ 2600039 w 9843527"/>
              <a:gd name="connsiteY24" fmla="*/ 12581303 h 15053109"/>
              <a:gd name="connsiteX25" fmla="*/ 2606531 w 9843527"/>
              <a:gd name="connsiteY25" fmla="*/ 12265567 h 15053109"/>
              <a:gd name="connsiteX26" fmla="*/ 2172322 w 9843527"/>
              <a:gd name="connsiteY26" fmla="*/ 12077109 h 15053109"/>
              <a:gd name="connsiteX27" fmla="*/ 2087993 w 9843527"/>
              <a:gd name="connsiteY27" fmla="*/ 11691380 h 15053109"/>
              <a:gd name="connsiteX28" fmla="*/ 1939314 w 9843527"/>
              <a:gd name="connsiteY28" fmla="*/ 11176482 h 15053109"/>
              <a:gd name="connsiteX29" fmla="*/ 1602691 w 9843527"/>
              <a:gd name="connsiteY29" fmla="*/ 10685872 h 15053109"/>
              <a:gd name="connsiteX30" fmla="*/ 1675333 w 9843527"/>
              <a:gd name="connsiteY30" fmla="*/ 10337771 h 15053109"/>
              <a:gd name="connsiteX31" fmla="*/ 1327033 w 9843527"/>
              <a:gd name="connsiteY31" fmla="*/ 9937504 h 15053109"/>
              <a:gd name="connsiteX32" fmla="*/ 1703436 w 9843527"/>
              <a:gd name="connsiteY32" fmla="*/ 9573408 h 15053109"/>
              <a:gd name="connsiteX33" fmla="*/ 1822130 w 9843527"/>
              <a:gd name="connsiteY33" fmla="*/ 8991427 h 15053109"/>
              <a:gd name="connsiteX34" fmla="*/ 2183466 w 9843527"/>
              <a:gd name="connsiteY34" fmla="*/ 9134787 h 15053109"/>
              <a:gd name="connsiteX35" fmla="*/ 2154787 w 9843527"/>
              <a:gd name="connsiteY35" fmla="*/ 9415400 h 15053109"/>
              <a:gd name="connsiteX36" fmla="*/ 2074978 w 9843527"/>
              <a:gd name="connsiteY36" fmla="*/ 9886904 h 15053109"/>
              <a:gd name="connsiteX37" fmla="*/ 2124196 w 9843527"/>
              <a:gd name="connsiteY37" fmla="*/ 10327891 h 15053109"/>
              <a:gd name="connsiteX38" fmla="*/ 1974049 w 9843527"/>
              <a:gd name="connsiteY38" fmla="*/ 10708004 h 15053109"/>
              <a:gd name="connsiteX39" fmla="*/ 2281351 w 9843527"/>
              <a:gd name="connsiteY39" fmla="*/ 10955917 h 15053109"/>
              <a:gd name="connsiteX40" fmla="*/ 2535903 w 9843527"/>
              <a:gd name="connsiteY40" fmla="*/ 11879748 h 15053109"/>
              <a:gd name="connsiteX41" fmla="*/ 3004268 w 9843527"/>
              <a:gd name="connsiteY41" fmla="*/ 12005294 h 15053109"/>
              <a:gd name="connsiteX42" fmla="*/ 3087267 w 9843527"/>
              <a:gd name="connsiteY42" fmla="*/ 12250743 h 15053109"/>
              <a:gd name="connsiteX43" fmla="*/ 2991020 w 9843527"/>
              <a:gd name="connsiteY43" fmla="*/ 12922441 h 15053109"/>
              <a:gd name="connsiteX44" fmla="*/ 3589777 w 9843527"/>
              <a:gd name="connsiteY44" fmla="*/ 13324742 h 15053109"/>
              <a:gd name="connsiteX45" fmla="*/ 3631731 w 9843527"/>
              <a:gd name="connsiteY45" fmla="*/ 13549886 h 15053109"/>
              <a:gd name="connsiteX46" fmla="*/ 3975721 w 9843527"/>
              <a:gd name="connsiteY46" fmla="*/ 13688597 h 15053109"/>
              <a:gd name="connsiteX47" fmla="*/ 3943761 w 9843527"/>
              <a:gd name="connsiteY47" fmla="*/ 14293828 h 15053109"/>
              <a:gd name="connsiteX48" fmla="*/ 4171094 w 9843527"/>
              <a:gd name="connsiteY48" fmla="*/ 14763963 h 15053109"/>
              <a:gd name="connsiteX49" fmla="*/ 5016195 w 9843527"/>
              <a:gd name="connsiteY49" fmla="*/ 14246504 h 15053109"/>
              <a:gd name="connsiteX50" fmla="*/ 4950755 w 9843527"/>
              <a:gd name="connsiteY50" fmla="*/ 13345466 h 15053109"/>
              <a:gd name="connsiteX51" fmla="*/ 4240049 w 9843527"/>
              <a:gd name="connsiteY51" fmla="*/ 11764612 h 15053109"/>
              <a:gd name="connsiteX52" fmla="*/ 6968238 w 9843527"/>
              <a:gd name="connsiteY52" fmla="*/ 8629215 h 15053109"/>
              <a:gd name="connsiteX53" fmla="*/ 6914224 w 9843527"/>
              <a:gd name="connsiteY53" fmla="*/ 8276786 h 15053109"/>
              <a:gd name="connsiteX54" fmla="*/ 7371468 w 9843527"/>
              <a:gd name="connsiteY54" fmla="*/ 8200600 h 15053109"/>
              <a:gd name="connsiteX55" fmla="*/ 7847706 w 9843527"/>
              <a:gd name="connsiteY55" fmla="*/ 7781433 h 15053109"/>
              <a:gd name="connsiteX56" fmla="*/ 8181066 w 9843527"/>
              <a:gd name="connsiteY56" fmla="*/ 7524168 h 15053109"/>
              <a:gd name="connsiteX57" fmla="*/ 7766868 w 9843527"/>
              <a:gd name="connsiteY57" fmla="*/ 8508201 h 15053109"/>
              <a:gd name="connsiteX58" fmla="*/ 9520260 w 9843527"/>
              <a:gd name="connsiteY58" fmla="*/ 7490381 h 15053109"/>
              <a:gd name="connsiteX59" fmla="*/ 9096833 w 9843527"/>
              <a:gd name="connsiteY59" fmla="*/ 6574729 h 15053109"/>
              <a:gd name="connsiteX60" fmla="*/ 9843527 w 9843527"/>
              <a:gd name="connsiteY60" fmla="*/ 5692754 h 15053109"/>
              <a:gd name="connsiteX61" fmla="*/ 9249095 w 9843527"/>
              <a:gd name="connsiteY61" fmla="*/ 4900110 h 15053109"/>
              <a:gd name="connsiteX62" fmla="*/ 8852807 w 9843527"/>
              <a:gd name="connsiteY62" fmla="*/ 3756874 h 15053109"/>
              <a:gd name="connsiteX63" fmla="*/ 8487002 w 9843527"/>
              <a:gd name="connsiteY63" fmla="*/ 3238607 h 15053109"/>
              <a:gd name="connsiteX64" fmla="*/ 8602506 w 9843527"/>
              <a:gd name="connsiteY64" fmla="*/ 2632059 h 15053109"/>
              <a:gd name="connsiteX65" fmla="*/ 9085732 w 9843527"/>
              <a:gd name="connsiteY65" fmla="*/ 857357 h 15053109"/>
              <a:gd name="connsiteX66" fmla="*/ 8848562 w 9843527"/>
              <a:gd name="connsiteY66" fmla="*/ 389235 h 15053109"/>
              <a:gd name="connsiteX67" fmla="*/ 8896883 w 9843527"/>
              <a:gd name="connsiteY67" fmla="*/ -1 h 15053109"/>
              <a:gd name="connsiteX68" fmla="*/ 8155034 w 9843527"/>
              <a:gd name="connsiteY68" fmla="*/ 631054 h 15053109"/>
              <a:gd name="connsiteX69" fmla="*/ 7703335 w 9843527"/>
              <a:gd name="connsiteY69" fmla="*/ 1358283 h 15053109"/>
              <a:gd name="connsiteX70" fmla="*/ 7711840 w 9843527"/>
              <a:gd name="connsiteY70" fmla="*/ 3182746 h 15053109"/>
              <a:gd name="connsiteX71" fmla="*/ 6062502 w 9843527"/>
              <a:gd name="connsiteY71" fmla="*/ 4951279 h 15053109"/>
              <a:gd name="connsiteX72" fmla="*/ 5056327 w 9843527"/>
              <a:gd name="connsiteY72" fmla="*/ 6055945 h 15053109"/>
              <a:gd name="connsiteX73" fmla="*/ 5249706 w 9843527"/>
              <a:gd name="connsiteY73" fmla="*/ 6722012 h 15053109"/>
              <a:gd name="connsiteX0" fmla="*/ 5249706 w 9843527"/>
              <a:gd name="connsiteY0" fmla="*/ 6722012 h 15053109"/>
              <a:gd name="connsiteX1" fmla="*/ 4452431 w 9843527"/>
              <a:gd name="connsiteY1" fmla="*/ 7636357 h 15053109"/>
              <a:gd name="connsiteX2" fmla="*/ 4116740 w 9843527"/>
              <a:gd name="connsiteY2" fmla="*/ 8105936 h 15053109"/>
              <a:gd name="connsiteX3" fmla="*/ 3738009 w 9843527"/>
              <a:gd name="connsiteY3" fmla="*/ 8493023 h 15053109"/>
              <a:gd name="connsiteX4" fmla="*/ 3262933 w 9843527"/>
              <a:gd name="connsiteY4" fmla="*/ 9136267 h 15053109"/>
              <a:gd name="connsiteX5" fmla="*/ 1981119 w 9843527"/>
              <a:gd name="connsiteY5" fmla="*/ 8343101 h 15053109"/>
              <a:gd name="connsiteX6" fmla="*/ 1634670 w 9843527"/>
              <a:gd name="connsiteY6" fmla="*/ 8254944 h 15053109"/>
              <a:gd name="connsiteX7" fmla="*/ 695258 w 9843527"/>
              <a:gd name="connsiteY7" fmla="*/ 8383831 h 15053109"/>
              <a:gd name="connsiteX8" fmla="*/ 166151 w 9843527"/>
              <a:gd name="connsiteY8" fmla="*/ 9096754 h 15053109"/>
              <a:gd name="connsiteX9" fmla="*/ 31015 w 9843527"/>
              <a:gd name="connsiteY9" fmla="*/ 9682600 h 15053109"/>
              <a:gd name="connsiteX10" fmla="*/ 686145 w 9843527"/>
              <a:gd name="connsiteY10" fmla="*/ 10805226 h 15053109"/>
              <a:gd name="connsiteX11" fmla="*/ 859139 w 9843527"/>
              <a:gd name="connsiteY11" fmla="*/ 11592011 h 15053109"/>
              <a:gd name="connsiteX12" fmla="*/ 142190 w 9843527"/>
              <a:gd name="connsiteY12" fmla="*/ 12626597 h 15053109"/>
              <a:gd name="connsiteX13" fmla="*/ 88728 w 9843527"/>
              <a:gd name="connsiteY13" fmla="*/ 13477428 h 15053109"/>
              <a:gd name="connsiteX14" fmla="*/ 582983 w 9843527"/>
              <a:gd name="connsiteY14" fmla="*/ 14274631 h 15053109"/>
              <a:gd name="connsiteX15" fmla="*/ 942756 w 9843527"/>
              <a:gd name="connsiteY15" fmla="*/ 14945108 h 15053109"/>
              <a:gd name="connsiteX16" fmla="*/ 2141159 w 9843527"/>
              <a:gd name="connsiteY16" fmla="*/ 15047463 h 15053109"/>
              <a:gd name="connsiteX17" fmla="*/ 2112070 w 9843527"/>
              <a:gd name="connsiteY17" fmla="*/ 14898696 h 15053109"/>
              <a:gd name="connsiteX18" fmla="*/ 2981701 w 9843527"/>
              <a:gd name="connsiteY18" fmla="*/ 14838700 h 15053109"/>
              <a:gd name="connsiteX19" fmla="*/ 3220524 w 9843527"/>
              <a:gd name="connsiteY19" fmla="*/ 14561841 h 15053109"/>
              <a:gd name="connsiteX20" fmla="*/ 3673766 w 9843527"/>
              <a:gd name="connsiteY20" fmla="*/ 14390223 h 15053109"/>
              <a:gd name="connsiteX21" fmla="*/ 3524037 w 9843527"/>
              <a:gd name="connsiteY21" fmla="*/ 14125513 h 15053109"/>
              <a:gd name="connsiteX22" fmla="*/ 2480833 w 9843527"/>
              <a:gd name="connsiteY22" fmla="*/ 13747985 h 15053109"/>
              <a:gd name="connsiteX23" fmla="*/ 2274922 w 9843527"/>
              <a:gd name="connsiteY23" fmla="*/ 13097887 h 15053109"/>
              <a:gd name="connsiteX24" fmla="*/ 2600039 w 9843527"/>
              <a:gd name="connsiteY24" fmla="*/ 12581303 h 15053109"/>
              <a:gd name="connsiteX25" fmla="*/ 2606531 w 9843527"/>
              <a:gd name="connsiteY25" fmla="*/ 12265567 h 15053109"/>
              <a:gd name="connsiteX26" fmla="*/ 2172322 w 9843527"/>
              <a:gd name="connsiteY26" fmla="*/ 12077109 h 15053109"/>
              <a:gd name="connsiteX27" fmla="*/ 2087993 w 9843527"/>
              <a:gd name="connsiteY27" fmla="*/ 11691380 h 15053109"/>
              <a:gd name="connsiteX28" fmla="*/ 1939314 w 9843527"/>
              <a:gd name="connsiteY28" fmla="*/ 11176482 h 15053109"/>
              <a:gd name="connsiteX29" fmla="*/ 1602691 w 9843527"/>
              <a:gd name="connsiteY29" fmla="*/ 10685872 h 15053109"/>
              <a:gd name="connsiteX30" fmla="*/ 1675333 w 9843527"/>
              <a:gd name="connsiteY30" fmla="*/ 10337771 h 15053109"/>
              <a:gd name="connsiteX31" fmla="*/ 1327033 w 9843527"/>
              <a:gd name="connsiteY31" fmla="*/ 9937504 h 15053109"/>
              <a:gd name="connsiteX32" fmla="*/ 1703436 w 9843527"/>
              <a:gd name="connsiteY32" fmla="*/ 9573408 h 15053109"/>
              <a:gd name="connsiteX33" fmla="*/ 1822130 w 9843527"/>
              <a:gd name="connsiteY33" fmla="*/ 8991427 h 15053109"/>
              <a:gd name="connsiteX34" fmla="*/ 2183466 w 9843527"/>
              <a:gd name="connsiteY34" fmla="*/ 9134787 h 15053109"/>
              <a:gd name="connsiteX35" fmla="*/ 2154787 w 9843527"/>
              <a:gd name="connsiteY35" fmla="*/ 9415400 h 15053109"/>
              <a:gd name="connsiteX36" fmla="*/ 2074978 w 9843527"/>
              <a:gd name="connsiteY36" fmla="*/ 9886904 h 15053109"/>
              <a:gd name="connsiteX37" fmla="*/ 2124196 w 9843527"/>
              <a:gd name="connsiteY37" fmla="*/ 10327891 h 15053109"/>
              <a:gd name="connsiteX38" fmla="*/ 1974049 w 9843527"/>
              <a:gd name="connsiteY38" fmla="*/ 10708004 h 15053109"/>
              <a:gd name="connsiteX39" fmla="*/ 2281351 w 9843527"/>
              <a:gd name="connsiteY39" fmla="*/ 10955917 h 15053109"/>
              <a:gd name="connsiteX40" fmla="*/ 2535903 w 9843527"/>
              <a:gd name="connsiteY40" fmla="*/ 11879748 h 15053109"/>
              <a:gd name="connsiteX41" fmla="*/ 3004268 w 9843527"/>
              <a:gd name="connsiteY41" fmla="*/ 12005294 h 15053109"/>
              <a:gd name="connsiteX42" fmla="*/ 3087267 w 9843527"/>
              <a:gd name="connsiteY42" fmla="*/ 12250743 h 15053109"/>
              <a:gd name="connsiteX43" fmla="*/ 2991020 w 9843527"/>
              <a:gd name="connsiteY43" fmla="*/ 12922441 h 15053109"/>
              <a:gd name="connsiteX44" fmla="*/ 3589777 w 9843527"/>
              <a:gd name="connsiteY44" fmla="*/ 13324742 h 15053109"/>
              <a:gd name="connsiteX45" fmla="*/ 3631731 w 9843527"/>
              <a:gd name="connsiteY45" fmla="*/ 13549886 h 15053109"/>
              <a:gd name="connsiteX46" fmla="*/ 3975721 w 9843527"/>
              <a:gd name="connsiteY46" fmla="*/ 13688597 h 15053109"/>
              <a:gd name="connsiteX47" fmla="*/ 3943761 w 9843527"/>
              <a:gd name="connsiteY47" fmla="*/ 14293828 h 15053109"/>
              <a:gd name="connsiteX48" fmla="*/ 4171094 w 9843527"/>
              <a:gd name="connsiteY48" fmla="*/ 14763963 h 15053109"/>
              <a:gd name="connsiteX49" fmla="*/ 5016195 w 9843527"/>
              <a:gd name="connsiteY49" fmla="*/ 14246504 h 15053109"/>
              <a:gd name="connsiteX50" fmla="*/ 4950755 w 9843527"/>
              <a:gd name="connsiteY50" fmla="*/ 13345466 h 15053109"/>
              <a:gd name="connsiteX51" fmla="*/ 4240049 w 9843527"/>
              <a:gd name="connsiteY51" fmla="*/ 11764612 h 15053109"/>
              <a:gd name="connsiteX52" fmla="*/ 6968238 w 9843527"/>
              <a:gd name="connsiteY52" fmla="*/ 8629215 h 15053109"/>
              <a:gd name="connsiteX53" fmla="*/ 6914224 w 9843527"/>
              <a:gd name="connsiteY53" fmla="*/ 8276786 h 15053109"/>
              <a:gd name="connsiteX54" fmla="*/ 7371468 w 9843527"/>
              <a:gd name="connsiteY54" fmla="*/ 8200600 h 15053109"/>
              <a:gd name="connsiteX55" fmla="*/ 7847706 w 9843527"/>
              <a:gd name="connsiteY55" fmla="*/ 7781433 h 15053109"/>
              <a:gd name="connsiteX56" fmla="*/ 8181066 w 9843527"/>
              <a:gd name="connsiteY56" fmla="*/ 7524168 h 15053109"/>
              <a:gd name="connsiteX57" fmla="*/ 7766868 w 9843527"/>
              <a:gd name="connsiteY57" fmla="*/ 8508201 h 15053109"/>
              <a:gd name="connsiteX58" fmla="*/ 9520260 w 9843527"/>
              <a:gd name="connsiteY58" fmla="*/ 7490381 h 15053109"/>
              <a:gd name="connsiteX59" fmla="*/ 9096833 w 9843527"/>
              <a:gd name="connsiteY59" fmla="*/ 6574729 h 15053109"/>
              <a:gd name="connsiteX60" fmla="*/ 9843527 w 9843527"/>
              <a:gd name="connsiteY60" fmla="*/ 5692754 h 15053109"/>
              <a:gd name="connsiteX61" fmla="*/ 9249095 w 9843527"/>
              <a:gd name="connsiteY61" fmla="*/ 4900110 h 15053109"/>
              <a:gd name="connsiteX62" fmla="*/ 8852807 w 9843527"/>
              <a:gd name="connsiteY62" fmla="*/ 3756874 h 15053109"/>
              <a:gd name="connsiteX63" fmla="*/ 8487002 w 9843527"/>
              <a:gd name="connsiteY63" fmla="*/ 3238607 h 15053109"/>
              <a:gd name="connsiteX64" fmla="*/ 8458687 w 9843527"/>
              <a:gd name="connsiteY64" fmla="*/ 1372888 h 15053109"/>
              <a:gd name="connsiteX65" fmla="*/ 9085732 w 9843527"/>
              <a:gd name="connsiteY65" fmla="*/ 857357 h 15053109"/>
              <a:gd name="connsiteX66" fmla="*/ 8848562 w 9843527"/>
              <a:gd name="connsiteY66" fmla="*/ 389235 h 15053109"/>
              <a:gd name="connsiteX67" fmla="*/ 8896883 w 9843527"/>
              <a:gd name="connsiteY67" fmla="*/ -1 h 15053109"/>
              <a:gd name="connsiteX68" fmla="*/ 8155034 w 9843527"/>
              <a:gd name="connsiteY68" fmla="*/ 631054 h 15053109"/>
              <a:gd name="connsiteX69" fmla="*/ 7703335 w 9843527"/>
              <a:gd name="connsiteY69" fmla="*/ 1358283 h 15053109"/>
              <a:gd name="connsiteX70" fmla="*/ 7711840 w 9843527"/>
              <a:gd name="connsiteY70" fmla="*/ 3182746 h 15053109"/>
              <a:gd name="connsiteX71" fmla="*/ 6062502 w 9843527"/>
              <a:gd name="connsiteY71" fmla="*/ 4951279 h 15053109"/>
              <a:gd name="connsiteX72" fmla="*/ 5056327 w 9843527"/>
              <a:gd name="connsiteY72" fmla="*/ 6055945 h 15053109"/>
              <a:gd name="connsiteX73" fmla="*/ 5249706 w 9843527"/>
              <a:gd name="connsiteY73" fmla="*/ 6722012 h 15053109"/>
              <a:gd name="connsiteX0" fmla="*/ 5249706 w 9843527"/>
              <a:gd name="connsiteY0" fmla="*/ 6722012 h 15053109"/>
              <a:gd name="connsiteX1" fmla="*/ 4452431 w 9843527"/>
              <a:gd name="connsiteY1" fmla="*/ 7636357 h 15053109"/>
              <a:gd name="connsiteX2" fmla="*/ 4116740 w 9843527"/>
              <a:gd name="connsiteY2" fmla="*/ 8105936 h 15053109"/>
              <a:gd name="connsiteX3" fmla="*/ 3738009 w 9843527"/>
              <a:gd name="connsiteY3" fmla="*/ 8493023 h 15053109"/>
              <a:gd name="connsiteX4" fmla="*/ 3262933 w 9843527"/>
              <a:gd name="connsiteY4" fmla="*/ 9136267 h 15053109"/>
              <a:gd name="connsiteX5" fmla="*/ 1981119 w 9843527"/>
              <a:gd name="connsiteY5" fmla="*/ 8343101 h 15053109"/>
              <a:gd name="connsiteX6" fmla="*/ 1634670 w 9843527"/>
              <a:gd name="connsiteY6" fmla="*/ 8254944 h 15053109"/>
              <a:gd name="connsiteX7" fmla="*/ 695258 w 9843527"/>
              <a:gd name="connsiteY7" fmla="*/ 8383831 h 15053109"/>
              <a:gd name="connsiteX8" fmla="*/ 166151 w 9843527"/>
              <a:gd name="connsiteY8" fmla="*/ 9096754 h 15053109"/>
              <a:gd name="connsiteX9" fmla="*/ 31015 w 9843527"/>
              <a:gd name="connsiteY9" fmla="*/ 9682600 h 15053109"/>
              <a:gd name="connsiteX10" fmla="*/ 686145 w 9843527"/>
              <a:gd name="connsiteY10" fmla="*/ 10805226 h 15053109"/>
              <a:gd name="connsiteX11" fmla="*/ 859139 w 9843527"/>
              <a:gd name="connsiteY11" fmla="*/ 11592011 h 15053109"/>
              <a:gd name="connsiteX12" fmla="*/ 142190 w 9843527"/>
              <a:gd name="connsiteY12" fmla="*/ 12626597 h 15053109"/>
              <a:gd name="connsiteX13" fmla="*/ 88728 w 9843527"/>
              <a:gd name="connsiteY13" fmla="*/ 13477428 h 15053109"/>
              <a:gd name="connsiteX14" fmla="*/ 582983 w 9843527"/>
              <a:gd name="connsiteY14" fmla="*/ 14274631 h 15053109"/>
              <a:gd name="connsiteX15" fmla="*/ 942756 w 9843527"/>
              <a:gd name="connsiteY15" fmla="*/ 14945108 h 15053109"/>
              <a:gd name="connsiteX16" fmla="*/ 2141159 w 9843527"/>
              <a:gd name="connsiteY16" fmla="*/ 15047463 h 15053109"/>
              <a:gd name="connsiteX17" fmla="*/ 2112070 w 9843527"/>
              <a:gd name="connsiteY17" fmla="*/ 14898696 h 15053109"/>
              <a:gd name="connsiteX18" fmla="*/ 2981701 w 9843527"/>
              <a:gd name="connsiteY18" fmla="*/ 14838700 h 15053109"/>
              <a:gd name="connsiteX19" fmla="*/ 3220524 w 9843527"/>
              <a:gd name="connsiteY19" fmla="*/ 14561841 h 15053109"/>
              <a:gd name="connsiteX20" fmla="*/ 3673766 w 9843527"/>
              <a:gd name="connsiteY20" fmla="*/ 14390223 h 15053109"/>
              <a:gd name="connsiteX21" fmla="*/ 3524037 w 9843527"/>
              <a:gd name="connsiteY21" fmla="*/ 14125513 h 15053109"/>
              <a:gd name="connsiteX22" fmla="*/ 2480833 w 9843527"/>
              <a:gd name="connsiteY22" fmla="*/ 13747985 h 15053109"/>
              <a:gd name="connsiteX23" fmla="*/ 2274922 w 9843527"/>
              <a:gd name="connsiteY23" fmla="*/ 13097887 h 15053109"/>
              <a:gd name="connsiteX24" fmla="*/ 2600039 w 9843527"/>
              <a:gd name="connsiteY24" fmla="*/ 12581303 h 15053109"/>
              <a:gd name="connsiteX25" fmla="*/ 2606531 w 9843527"/>
              <a:gd name="connsiteY25" fmla="*/ 12265567 h 15053109"/>
              <a:gd name="connsiteX26" fmla="*/ 2172322 w 9843527"/>
              <a:gd name="connsiteY26" fmla="*/ 12077109 h 15053109"/>
              <a:gd name="connsiteX27" fmla="*/ 2087993 w 9843527"/>
              <a:gd name="connsiteY27" fmla="*/ 11691380 h 15053109"/>
              <a:gd name="connsiteX28" fmla="*/ 1939314 w 9843527"/>
              <a:gd name="connsiteY28" fmla="*/ 11176482 h 15053109"/>
              <a:gd name="connsiteX29" fmla="*/ 1602691 w 9843527"/>
              <a:gd name="connsiteY29" fmla="*/ 10685872 h 15053109"/>
              <a:gd name="connsiteX30" fmla="*/ 1675333 w 9843527"/>
              <a:gd name="connsiteY30" fmla="*/ 10337771 h 15053109"/>
              <a:gd name="connsiteX31" fmla="*/ 1327033 w 9843527"/>
              <a:gd name="connsiteY31" fmla="*/ 9937504 h 15053109"/>
              <a:gd name="connsiteX32" fmla="*/ 1703436 w 9843527"/>
              <a:gd name="connsiteY32" fmla="*/ 9573408 h 15053109"/>
              <a:gd name="connsiteX33" fmla="*/ 1822130 w 9843527"/>
              <a:gd name="connsiteY33" fmla="*/ 8991427 h 15053109"/>
              <a:gd name="connsiteX34" fmla="*/ 2183466 w 9843527"/>
              <a:gd name="connsiteY34" fmla="*/ 9134787 h 15053109"/>
              <a:gd name="connsiteX35" fmla="*/ 2154787 w 9843527"/>
              <a:gd name="connsiteY35" fmla="*/ 9415400 h 15053109"/>
              <a:gd name="connsiteX36" fmla="*/ 2074978 w 9843527"/>
              <a:gd name="connsiteY36" fmla="*/ 9886904 h 15053109"/>
              <a:gd name="connsiteX37" fmla="*/ 2124196 w 9843527"/>
              <a:gd name="connsiteY37" fmla="*/ 10327891 h 15053109"/>
              <a:gd name="connsiteX38" fmla="*/ 1974049 w 9843527"/>
              <a:gd name="connsiteY38" fmla="*/ 10708004 h 15053109"/>
              <a:gd name="connsiteX39" fmla="*/ 2281351 w 9843527"/>
              <a:gd name="connsiteY39" fmla="*/ 10955917 h 15053109"/>
              <a:gd name="connsiteX40" fmla="*/ 2535903 w 9843527"/>
              <a:gd name="connsiteY40" fmla="*/ 11879748 h 15053109"/>
              <a:gd name="connsiteX41" fmla="*/ 3004268 w 9843527"/>
              <a:gd name="connsiteY41" fmla="*/ 12005294 h 15053109"/>
              <a:gd name="connsiteX42" fmla="*/ 3087267 w 9843527"/>
              <a:gd name="connsiteY42" fmla="*/ 12250743 h 15053109"/>
              <a:gd name="connsiteX43" fmla="*/ 2991020 w 9843527"/>
              <a:gd name="connsiteY43" fmla="*/ 12922441 h 15053109"/>
              <a:gd name="connsiteX44" fmla="*/ 3589777 w 9843527"/>
              <a:gd name="connsiteY44" fmla="*/ 13324742 h 15053109"/>
              <a:gd name="connsiteX45" fmla="*/ 3631731 w 9843527"/>
              <a:gd name="connsiteY45" fmla="*/ 13549886 h 15053109"/>
              <a:gd name="connsiteX46" fmla="*/ 3975721 w 9843527"/>
              <a:gd name="connsiteY46" fmla="*/ 13688597 h 15053109"/>
              <a:gd name="connsiteX47" fmla="*/ 3943761 w 9843527"/>
              <a:gd name="connsiteY47" fmla="*/ 14293828 h 15053109"/>
              <a:gd name="connsiteX48" fmla="*/ 4171094 w 9843527"/>
              <a:gd name="connsiteY48" fmla="*/ 14763963 h 15053109"/>
              <a:gd name="connsiteX49" fmla="*/ 5016195 w 9843527"/>
              <a:gd name="connsiteY49" fmla="*/ 14246504 h 15053109"/>
              <a:gd name="connsiteX50" fmla="*/ 4950755 w 9843527"/>
              <a:gd name="connsiteY50" fmla="*/ 13345466 h 15053109"/>
              <a:gd name="connsiteX51" fmla="*/ 4240049 w 9843527"/>
              <a:gd name="connsiteY51" fmla="*/ 11764612 h 15053109"/>
              <a:gd name="connsiteX52" fmla="*/ 6968238 w 9843527"/>
              <a:gd name="connsiteY52" fmla="*/ 8629215 h 15053109"/>
              <a:gd name="connsiteX53" fmla="*/ 6914224 w 9843527"/>
              <a:gd name="connsiteY53" fmla="*/ 8276786 h 15053109"/>
              <a:gd name="connsiteX54" fmla="*/ 7371468 w 9843527"/>
              <a:gd name="connsiteY54" fmla="*/ 8200600 h 15053109"/>
              <a:gd name="connsiteX55" fmla="*/ 7847706 w 9843527"/>
              <a:gd name="connsiteY55" fmla="*/ 7781433 h 15053109"/>
              <a:gd name="connsiteX56" fmla="*/ 8181066 w 9843527"/>
              <a:gd name="connsiteY56" fmla="*/ 7524168 h 15053109"/>
              <a:gd name="connsiteX57" fmla="*/ 7766868 w 9843527"/>
              <a:gd name="connsiteY57" fmla="*/ 8508201 h 15053109"/>
              <a:gd name="connsiteX58" fmla="*/ 9520260 w 9843527"/>
              <a:gd name="connsiteY58" fmla="*/ 7490381 h 15053109"/>
              <a:gd name="connsiteX59" fmla="*/ 9096833 w 9843527"/>
              <a:gd name="connsiteY59" fmla="*/ 6574729 h 15053109"/>
              <a:gd name="connsiteX60" fmla="*/ 9843527 w 9843527"/>
              <a:gd name="connsiteY60" fmla="*/ 5692754 h 15053109"/>
              <a:gd name="connsiteX61" fmla="*/ 9249095 w 9843527"/>
              <a:gd name="connsiteY61" fmla="*/ 4900110 h 15053109"/>
              <a:gd name="connsiteX62" fmla="*/ 8852807 w 9843527"/>
              <a:gd name="connsiteY62" fmla="*/ 3756874 h 15053109"/>
              <a:gd name="connsiteX63" fmla="*/ 8467249 w 9843527"/>
              <a:gd name="connsiteY63" fmla="*/ 1984794 h 15053109"/>
              <a:gd name="connsiteX64" fmla="*/ 8458687 w 9843527"/>
              <a:gd name="connsiteY64" fmla="*/ 1372888 h 15053109"/>
              <a:gd name="connsiteX65" fmla="*/ 9085732 w 9843527"/>
              <a:gd name="connsiteY65" fmla="*/ 857357 h 15053109"/>
              <a:gd name="connsiteX66" fmla="*/ 8848562 w 9843527"/>
              <a:gd name="connsiteY66" fmla="*/ 389235 h 15053109"/>
              <a:gd name="connsiteX67" fmla="*/ 8896883 w 9843527"/>
              <a:gd name="connsiteY67" fmla="*/ -1 h 15053109"/>
              <a:gd name="connsiteX68" fmla="*/ 8155034 w 9843527"/>
              <a:gd name="connsiteY68" fmla="*/ 631054 h 15053109"/>
              <a:gd name="connsiteX69" fmla="*/ 7703335 w 9843527"/>
              <a:gd name="connsiteY69" fmla="*/ 1358283 h 15053109"/>
              <a:gd name="connsiteX70" fmla="*/ 7711840 w 9843527"/>
              <a:gd name="connsiteY70" fmla="*/ 3182746 h 15053109"/>
              <a:gd name="connsiteX71" fmla="*/ 6062502 w 9843527"/>
              <a:gd name="connsiteY71" fmla="*/ 4951279 h 15053109"/>
              <a:gd name="connsiteX72" fmla="*/ 5056327 w 9843527"/>
              <a:gd name="connsiteY72" fmla="*/ 6055945 h 15053109"/>
              <a:gd name="connsiteX73" fmla="*/ 5249706 w 9843527"/>
              <a:gd name="connsiteY73" fmla="*/ 6722012 h 15053109"/>
              <a:gd name="connsiteX0" fmla="*/ 5249706 w 9843527"/>
              <a:gd name="connsiteY0" fmla="*/ 6722012 h 15053109"/>
              <a:gd name="connsiteX1" fmla="*/ 4452431 w 9843527"/>
              <a:gd name="connsiteY1" fmla="*/ 7636357 h 15053109"/>
              <a:gd name="connsiteX2" fmla="*/ 4116740 w 9843527"/>
              <a:gd name="connsiteY2" fmla="*/ 8105936 h 15053109"/>
              <a:gd name="connsiteX3" fmla="*/ 3738009 w 9843527"/>
              <a:gd name="connsiteY3" fmla="*/ 8493023 h 15053109"/>
              <a:gd name="connsiteX4" fmla="*/ 3262933 w 9843527"/>
              <a:gd name="connsiteY4" fmla="*/ 9136267 h 15053109"/>
              <a:gd name="connsiteX5" fmla="*/ 1981119 w 9843527"/>
              <a:gd name="connsiteY5" fmla="*/ 8343101 h 15053109"/>
              <a:gd name="connsiteX6" fmla="*/ 1634670 w 9843527"/>
              <a:gd name="connsiteY6" fmla="*/ 8254944 h 15053109"/>
              <a:gd name="connsiteX7" fmla="*/ 695258 w 9843527"/>
              <a:gd name="connsiteY7" fmla="*/ 8383831 h 15053109"/>
              <a:gd name="connsiteX8" fmla="*/ 166151 w 9843527"/>
              <a:gd name="connsiteY8" fmla="*/ 9096754 h 15053109"/>
              <a:gd name="connsiteX9" fmla="*/ 31015 w 9843527"/>
              <a:gd name="connsiteY9" fmla="*/ 9682600 h 15053109"/>
              <a:gd name="connsiteX10" fmla="*/ 686145 w 9843527"/>
              <a:gd name="connsiteY10" fmla="*/ 10805226 h 15053109"/>
              <a:gd name="connsiteX11" fmla="*/ 859139 w 9843527"/>
              <a:gd name="connsiteY11" fmla="*/ 11592011 h 15053109"/>
              <a:gd name="connsiteX12" fmla="*/ 142190 w 9843527"/>
              <a:gd name="connsiteY12" fmla="*/ 12626597 h 15053109"/>
              <a:gd name="connsiteX13" fmla="*/ 88728 w 9843527"/>
              <a:gd name="connsiteY13" fmla="*/ 13477428 h 15053109"/>
              <a:gd name="connsiteX14" fmla="*/ 582983 w 9843527"/>
              <a:gd name="connsiteY14" fmla="*/ 14274631 h 15053109"/>
              <a:gd name="connsiteX15" fmla="*/ 942756 w 9843527"/>
              <a:gd name="connsiteY15" fmla="*/ 14945108 h 15053109"/>
              <a:gd name="connsiteX16" fmla="*/ 2141159 w 9843527"/>
              <a:gd name="connsiteY16" fmla="*/ 15047463 h 15053109"/>
              <a:gd name="connsiteX17" fmla="*/ 2112070 w 9843527"/>
              <a:gd name="connsiteY17" fmla="*/ 14898696 h 15053109"/>
              <a:gd name="connsiteX18" fmla="*/ 2981701 w 9843527"/>
              <a:gd name="connsiteY18" fmla="*/ 14838700 h 15053109"/>
              <a:gd name="connsiteX19" fmla="*/ 3220524 w 9843527"/>
              <a:gd name="connsiteY19" fmla="*/ 14561841 h 15053109"/>
              <a:gd name="connsiteX20" fmla="*/ 3673766 w 9843527"/>
              <a:gd name="connsiteY20" fmla="*/ 14390223 h 15053109"/>
              <a:gd name="connsiteX21" fmla="*/ 3524037 w 9843527"/>
              <a:gd name="connsiteY21" fmla="*/ 14125513 h 15053109"/>
              <a:gd name="connsiteX22" fmla="*/ 2480833 w 9843527"/>
              <a:gd name="connsiteY22" fmla="*/ 13747985 h 15053109"/>
              <a:gd name="connsiteX23" fmla="*/ 2274922 w 9843527"/>
              <a:gd name="connsiteY23" fmla="*/ 13097887 h 15053109"/>
              <a:gd name="connsiteX24" fmla="*/ 2600039 w 9843527"/>
              <a:gd name="connsiteY24" fmla="*/ 12581303 h 15053109"/>
              <a:gd name="connsiteX25" fmla="*/ 2606531 w 9843527"/>
              <a:gd name="connsiteY25" fmla="*/ 12265567 h 15053109"/>
              <a:gd name="connsiteX26" fmla="*/ 2172322 w 9843527"/>
              <a:gd name="connsiteY26" fmla="*/ 12077109 h 15053109"/>
              <a:gd name="connsiteX27" fmla="*/ 2087993 w 9843527"/>
              <a:gd name="connsiteY27" fmla="*/ 11691380 h 15053109"/>
              <a:gd name="connsiteX28" fmla="*/ 1939314 w 9843527"/>
              <a:gd name="connsiteY28" fmla="*/ 11176482 h 15053109"/>
              <a:gd name="connsiteX29" fmla="*/ 1602691 w 9843527"/>
              <a:gd name="connsiteY29" fmla="*/ 10685872 h 15053109"/>
              <a:gd name="connsiteX30" fmla="*/ 1675333 w 9843527"/>
              <a:gd name="connsiteY30" fmla="*/ 10337771 h 15053109"/>
              <a:gd name="connsiteX31" fmla="*/ 1327033 w 9843527"/>
              <a:gd name="connsiteY31" fmla="*/ 9937504 h 15053109"/>
              <a:gd name="connsiteX32" fmla="*/ 1703436 w 9843527"/>
              <a:gd name="connsiteY32" fmla="*/ 9573408 h 15053109"/>
              <a:gd name="connsiteX33" fmla="*/ 1822130 w 9843527"/>
              <a:gd name="connsiteY33" fmla="*/ 8991427 h 15053109"/>
              <a:gd name="connsiteX34" fmla="*/ 2183466 w 9843527"/>
              <a:gd name="connsiteY34" fmla="*/ 9134787 h 15053109"/>
              <a:gd name="connsiteX35" fmla="*/ 2154787 w 9843527"/>
              <a:gd name="connsiteY35" fmla="*/ 9415400 h 15053109"/>
              <a:gd name="connsiteX36" fmla="*/ 2074978 w 9843527"/>
              <a:gd name="connsiteY36" fmla="*/ 9886904 h 15053109"/>
              <a:gd name="connsiteX37" fmla="*/ 2124196 w 9843527"/>
              <a:gd name="connsiteY37" fmla="*/ 10327891 h 15053109"/>
              <a:gd name="connsiteX38" fmla="*/ 1974049 w 9843527"/>
              <a:gd name="connsiteY38" fmla="*/ 10708004 h 15053109"/>
              <a:gd name="connsiteX39" fmla="*/ 2281351 w 9843527"/>
              <a:gd name="connsiteY39" fmla="*/ 10955917 h 15053109"/>
              <a:gd name="connsiteX40" fmla="*/ 2535903 w 9843527"/>
              <a:gd name="connsiteY40" fmla="*/ 11879748 h 15053109"/>
              <a:gd name="connsiteX41" fmla="*/ 3004268 w 9843527"/>
              <a:gd name="connsiteY41" fmla="*/ 12005294 h 15053109"/>
              <a:gd name="connsiteX42" fmla="*/ 3087267 w 9843527"/>
              <a:gd name="connsiteY42" fmla="*/ 12250743 h 15053109"/>
              <a:gd name="connsiteX43" fmla="*/ 2991020 w 9843527"/>
              <a:gd name="connsiteY43" fmla="*/ 12922441 h 15053109"/>
              <a:gd name="connsiteX44" fmla="*/ 3589777 w 9843527"/>
              <a:gd name="connsiteY44" fmla="*/ 13324742 h 15053109"/>
              <a:gd name="connsiteX45" fmla="*/ 3631731 w 9843527"/>
              <a:gd name="connsiteY45" fmla="*/ 13549886 h 15053109"/>
              <a:gd name="connsiteX46" fmla="*/ 3975721 w 9843527"/>
              <a:gd name="connsiteY46" fmla="*/ 13688597 h 15053109"/>
              <a:gd name="connsiteX47" fmla="*/ 3943761 w 9843527"/>
              <a:gd name="connsiteY47" fmla="*/ 14293828 h 15053109"/>
              <a:gd name="connsiteX48" fmla="*/ 4171094 w 9843527"/>
              <a:gd name="connsiteY48" fmla="*/ 14763963 h 15053109"/>
              <a:gd name="connsiteX49" fmla="*/ 5016195 w 9843527"/>
              <a:gd name="connsiteY49" fmla="*/ 14246504 h 15053109"/>
              <a:gd name="connsiteX50" fmla="*/ 4950755 w 9843527"/>
              <a:gd name="connsiteY50" fmla="*/ 13345466 h 15053109"/>
              <a:gd name="connsiteX51" fmla="*/ 4240049 w 9843527"/>
              <a:gd name="connsiteY51" fmla="*/ 11764612 h 15053109"/>
              <a:gd name="connsiteX52" fmla="*/ 6968238 w 9843527"/>
              <a:gd name="connsiteY52" fmla="*/ 8629215 h 15053109"/>
              <a:gd name="connsiteX53" fmla="*/ 6914224 w 9843527"/>
              <a:gd name="connsiteY53" fmla="*/ 8276786 h 15053109"/>
              <a:gd name="connsiteX54" fmla="*/ 7371468 w 9843527"/>
              <a:gd name="connsiteY54" fmla="*/ 8200600 h 15053109"/>
              <a:gd name="connsiteX55" fmla="*/ 7847706 w 9843527"/>
              <a:gd name="connsiteY55" fmla="*/ 7781433 h 15053109"/>
              <a:gd name="connsiteX56" fmla="*/ 8181066 w 9843527"/>
              <a:gd name="connsiteY56" fmla="*/ 7524168 h 15053109"/>
              <a:gd name="connsiteX57" fmla="*/ 7766868 w 9843527"/>
              <a:gd name="connsiteY57" fmla="*/ 8508201 h 15053109"/>
              <a:gd name="connsiteX58" fmla="*/ 9520260 w 9843527"/>
              <a:gd name="connsiteY58" fmla="*/ 7490381 h 15053109"/>
              <a:gd name="connsiteX59" fmla="*/ 9096833 w 9843527"/>
              <a:gd name="connsiteY59" fmla="*/ 6574729 h 15053109"/>
              <a:gd name="connsiteX60" fmla="*/ 9843527 w 9843527"/>
              <a:gd name="connsiteY60" fmla="*/ 5692754 h 15053109"/>
              <a:gd name="connsiteX61" fmla="*/ 9249095 w 9843527"/>
              <a:gd name="connsiteY61" fmla="*/ 4900110 h 15053109"/>
              <a:gd name="connsiteX62" fmla="*/ 8730589 w 9843527"/>
              <a:gd name="connsiteY62" fmla="*/ 2573242 h 15053109"/>
              <a:gd name="connsiteX63" fmla="*/ 8467249 w 9843527"/>
              <a:gd name="connsiteY63" fmla="*/ 1984794 h 15053109"/>
              <a:gd name="connsiteX64" fmla="*/ 8458687 w 9843527"/>
              <a:gd name="connsiteY64" fmla="*/ 1372888 h 15053109"/>
              <a:gd name="connsiteX65" fmla="*/ 9085732 w 9843527"/>
              <a:gd name="connsiteY65" fmla="*/ 857357 h 15053109"/>
              <a:gd name="connsiteX66" fmla="*/ 8848562 w 9843527"/>
              <a:gd name="connsiteY66" fmla="*/ 389235 h 15053109"/>
              <a:gd name="connsiteX67" fmla="*/ 8896883 w 9843527"/>
              <a:gd name="connsiteY67" fmla="*/ -1 h 15053109"/>
              <a:gd name="connsiteX68" fmla="*/ 8155034 w 9843527"/>
              <a:gd name="connsiteY68" fmla="*/ 631054 h 15053109"/>
              <a:gd name="connsiteX69" fmla="*/ 7703335 w 9843527"/>
              <a:gd name="connsiteY69" fmla="*/ 1358283 h 15053109"/>
              <a:gd name="connsiteX70" fmla="*/ 7711840 w 9843527"/>
              <a:gd name="connsiteY70" fmla="*/ 3182746 h 15053109"/>
              <a:gd name="connsiteX71" fmla="*/ 6062502 w 9843527"/>
              <a:gd name="connsiteY71" fmla="*/ 4951279 h 15053109"/>
              <a:gd name="connsiteX72" fmla="*/ 5056327 w 9843527"/>
              <a:gd name="connsiteY72" fmla="*/ 6055945 h 15053109"/>
              <a:gd name="connsiteX73" fmla="*/ 5249706 w 9843527"/>
              <a:gd name="connsiteY73" fmla="*/ 6722012 h 15053109"/>
              <a:gd name="connsiteX0" fmla="*/ 5249706 w 9843527"/>
              <a:gd name="connsiteY0" fmla="*/ 6722012 h 15053109"/>
              <a:gd name="connsiteX1" fmla="*/ 4452431 w 9843527"/>
              <a:gd name="connsiteY1" fmla="*/ 7636357 h 15053109"/>
              <a:gd name="connsiteX2" fmla="*/ 4116740 w 9843527"/>
              <a:gd name="connsiteY2" fmla="*/ 8105936 h 15053109"/>
              <a:gd name="connsiteX3" fmla="*/ 3738009 w 9843527"/>
              <a:gd name="connsiteY3" fmla="*/ 8493023 h 15053109"/>
              <a:gd name="connsiteX4" fmla="*/ 3262933 w 9843527"/>
              <a:gd name="connsiteY4" fmla="*/ 9136267 h 15053109"/>
              <a:gd name="connsiteX5" fmla="*/ 1981119 w 9843527"/>
              <a:gd name="connsiteY5" fmla="*/ 8343101 h 15053109"/>
              <a:gd name="connsiteX6" fmla="*/ 1634670 w 9843527"/>
              <a:gd name="connsiteY6" fmla="*/ 8254944 h 15053109"/>
              <a:gd name="connsiteX7" fmla="*/ 695258 w 9843527"/>
              <a:gd name="connsiteY7" fmla="*/ 8383831 h 15053109"/>
              <a:gd name="connsiteX8" fmla="*/ 166151 w 9843527"/>
              <a:gd name="connsiteY8" fmla="*/ 9096754 h 15053109"/>
              <a:gd name="connsiteX9" fmla="*/ 31015 w 9843527"/>
              <a:gd name="connsiteY9" fmla="*/ 9682600 h 15053109"/>
              <a:gd name="connsiteX10" fmla="*/ 686145 w 9843527"/>
              <a:gd name="connsiteY10" fmla="*/ 10805226 h 15053109"/>
              <a:gd name="connsiteX11" fmla="*/ 859139 w 9843527"/>
              <a:gd name="connsiteY11" fmla="*/ 11592011 h 15053109"/>
              <a:gd name="connsiteX12" fmla="*/ 142190 w 9843527"/>
              <a:gd name="connsiteY12" fmla="*/ 12626597 h 15053109"/>
              <a:gd name="connsiteX13" fmla="*/ 88728 w 9843527"/>
              <a:gd name="connsiteY13" fmla="*/ 13477428 h 15053109"/>
              <a:gd name="connsiteX14" fmla="*/ 582983 w 9843527"/>
              <a:gd name="connsiteY14" fmla="*/ 14274631 h 15053109"/>
              <a:gd name="connsiteX15" fmla="*/ 942756 w 9843527"/>
              <a:gd name="connsiteY15" fmla="*/ 14945108 h 15053109"/>
              <a:gd name="connsiteX16" fmla="*/ 2141159 w 9843527"/>
              <a:gd name="connsiteY16" fmla="*/ 15047463 h 15053109"/>
              <a:gd name="connsiteX17" fmla="*/ 2112070 w 9843527"/>
              <a:gd name="connsiteY17" fmla="*/ 14898696 h 15053109"/>
              <a:gd name="connsiteX18" fmla="*/ 2981701 w 9843527"/>
              <a:gd name="connsiteY18" fmla="*/ 14838700 h 15053109"/>
              <a:gd name="connsiteX19" fmla="*/ 3220524 w 9843527"/>
              <a:gd name="connsiteY19" fmla="*/ 14561841 h 15053109"/>
              <a:gd name="connsiteX20" fmla="*/ 3673766 w 9843527"/>
              <a:gd name="connsiteY20" fmla="*/ 14390223 h 15053109"/>
              <a:gd name="connsiteX21" fmla="*/ 3524037 w 9843527"/>
              <a:gd name="connsiteY21" fmla="*/ 14125513 h 15053109"/>
              <a:gd name="connsiteX22" fmla="*/ 2480833 w 9843527"/>
              <a:gd name="connsiteY22" fmla="*/ 13747985 h 15053109"/>
              <a:gd name="connsiteX23" fmla="*/ 2274922 w 9843527"/>
              <a:gd name="connsiteY23" fmla="*/ 13097887 h 15053109"/>
              <a:gd name="connsiteX24" fmla="*/ 2600039 w 9843527"/>
              <a:gd name="connsiteY24" fmla="*/ 12581303 h 15053109"/>
              <a:gd name="connsiteX25" fmla="*/ 2606531 w 9843527"/>
              <a:gd name="connsiteY25" fmla="*/ 12265567 h 15053109"/>
              <a:gd name="connsiteX26" fmla="*/ 2172322 w 9843527"/>
              <a:gd name="connsiteY26" fmla="*/ 12077109 h 15053109"/>
              <a:gd name="connsiteX27" fmla="*/ 2087993 w 9843527"/>
              <a:gd name="connsiteY27" fmla="*/ 11691380 h 15053109"/>
              <a:gd name="connsiteX28" fmla="*/ 1939314 w 9843527"/>
              <a:gd name="connsiteY28" fmla="*/ 11176482 h 15053109"/>
              <a:gd name="connsiteX29" fmla="*/ 1602691 w 9843527"/>
              <a:gd name="connsiteY29" fmla="*/ 10685872 h 15053109"/>
              <a:gd name="connsiteX30" fmla="*/ 1675333 w 9843527"/>
              <a:gd name="connsiteY30" fmla="*/ 10337771 h 15053109"/>
              <a:gd name="connsiteX31" fmla="*/ 1327033 w 9843527"/>
              <a:gd name="connsiteY31" fmla="*/ 9937504 h 15053109"/>
              <a:gd name="connsiteX32" fmla="*/ 1703436 w 9843527"/>
              <a:gd name="connsiteY32" fmla="*/ 9573408 h 15053109"/>
              <a:gd name="connsiteX33" fmla="*/ 1822130 w 9843527"/>
              <a:gd name="connsiteY33" fmla="*/ 8991427 h 15053109"/>
              <a:gd name="connsiteX34" fmla="*/ 2183466 w 9843527"/>
              <a:gd name="connsiteY34" fmla="*/ 9134787 h 15053109"/>
              <a:gd name="connsiteX35" fmla="*/ 2154787 w 9843527"/>
              <a:gd name="connsiteY35" fmla="*/ 9415400 h 15053109"/>
              <a:gd name="connsiteX36" fmla="*/ 2074978 w 9843527"/>
              <a:gd name="connsiteY36" fmla="*/ 9886904 h 15053109"/>
              <a:gd name="connsiteX37" fmla="*/ 2124196 w 9843527"/>
              <a:gd name="connsiteY37" fmla="*/ 10327891 h 15053109"/>
              <a:gd name="connsiteX38" fmla="*/ 1974049 w 9843527"/>
              <a:gd name="connsiteY38" fmla="*/ 10708004 h 15053109"/>
              <a:gd name="connsiteX39" fmla="*/ 2281351 w 9843527"/>
              <a:gd name="connsiteY39" fmla="*/ 10955917 h 15053109"/>
              <a:gd name="connsiteX40" fmla="*/ 2535903 w 9843527"/>
              <a:gd name="connsiteY40" fmla="*/ 11879748 h 15053109"/>
              <a:gd name="connsiteX41" fmla="*/ 3004268 w 9843527"/>
              <a:gd name="connsiteY41" fmla="*/ 12005294 h 15053109"/>
              <a:gd name="connsiteX42" fmla="*/ 3087267 w 9843527"/>
              <a:gd name="connsiteY42" fmla="*/ 12250743 h 15053109"/>
              <a:gd name="connsiteX43" fmla="*/ 2991020 w 9843527"/>
              <a:gd name="connsiteY43" fmla="*/ 12922441 h 15053109"/>
              <a:gd name="connsiteX44" fmla="*/ 3589777 w 9843527"/>
              <a:gd name="connsiteY44" fmla="*/ 13324742 h 15053109"/>
              <a:gd name="connsiteX45" fmla="*/ 3631731 w 9843527"/>
              <a:gd name="connsiteY45" fmla="*/ 13549886 h 15053109"/>
              <a:gd name="connsiteX46" fmla="*/ 3975721 w 9843527"/>
              <a:gd name="connsiteY46" fmla="*/ 13688597 h 15053109"/>
              <a:gd name="connsiteX47" fmla="*/ 3943761 w 9843527"/>
              <a:gd name="connsiteY47" fmla="*/ 14293828 h 15053109"/>
              <a:gd name="connsiteX48" fmla="*/ 4171094 w 9843527"/>
              <a:gd name="connsiteY48" fmla="*/ 14763963 h 15053109"/>
              <a:gd name="connsiteX49" fmla="*/ 5016195 w 9843527"/>
              <a:gd name="connsiteY49" fmla="*/ 14246504 h 15053109"/>
              <a:gd name="connsiteX50" fmla="*/ 4950755 w 9843527"/>
              <a:gd name="connsiteY50" fmla="*/ 13345466 h 15053109"/>
              <a:gd name="connsiteX51" fmla="*/ 4240049 w 9843527"/>
              <a:gd name="connsiteY51" fmla="*/ 11764612 h 15053109"/>
              <a:gd name="connsiteX52" fmla="*/ 6968238 w 9843527"/>
              <a:gd name="connsiteY52" fmla="*/ 8629215 h 15053109"/>
              <a:gd name="connsiteX53" fmla="*/ 6914224 w 9843527"/>
              <a:gd name="connsiteY53" fmla="*/ 8276786 h 15053109"/>
              <a:gd name="connsiteX54" fmla="*/ 7371468 w 9843527"/>
              <a:gd name="connsiteY54" fmla="*/ 8200600 h 15053109"/>
              <a:gd name="connsiteX55" fmla="*/ 7847706 w 9843527"/>
              <a:gd name="connsiteY55" fmla="*/ 7781433 h 15053109"/>
              <a:gd name="connsiteX56" fmla="*/ 8181066 w 9843527"/>
              <a:gd name="connsiteY56" fmla="*/ 7524168 h 15053109"/>
              <a:gd name="connsiteX57" fmla="*/ 7766868 w 9843527"/>
              <a:gd name="connsiteY57" fmla="*/ 8508201 h 15053109"/>
              <a:gd name="connsiteX58" fmla="*/ 9520260 w 9843527"/>
              <a:gd name="connsiteY58" fmla="*/ 7490381 h 15053109"/>
              <a:gd name="connsiteX59" fmla="*/ 9096833 w 9843527"/>
              <a:gd name="connsiteY59" fmla="*/ 6574729 h 15053109"/>
              <a:gd name="connsiteX60" fmla="*/ 9843527 w 9843527"/>
              <a:gd name="connsiteY60" fmla="*/ 5692754 h 15053109"/>
              <a:gd name="connsiteX61" fmla="*/ 8577058 w 9843527"/>
              <a:gd name="connsiteY61" fmla="*/ 3869018 h 15053109"/>
              <a:gd name="connsiteX62" fmla="*/ 8730589 w 9843527"/>
              <a:gd name="connsiteY62" fmla="*/ 2573242 h 15053109"/>
              <a:gd name="connsiteX63" fmla="*/ 8467249 w 9843527"/>
              <a:gd name="connsiteY63" fmla="*/ 1984794 h 15053109"/>
              <a:gd name="connsiteX64" fmla="*/ 8458687 w 9843527"/>
              <a:gd name="connsiteY64" fmla="*/ 1372888 h 15053109"/>
              <a:gd name="connsiteX65" fmla="*/ 9085732 w 9843527"/>
              <a:gd name="connsiteY65" fmla="*/ 857357 h 15053109"/>
              <a:gd name="connsiteX66" fmla="*/ 8848562 w 9843527"/>
              <a:gd name="connsiteY66" fmla="*/ 389235 h 15053109"/>
              <a:gd name="connsiteX67" fmla="*/ 8896883 w 9843527"/>
              <a:gd name="connsiteY67" fmla="*/ -1 h 15053109"/>
              <a:gd name="connsiteX68" fmla="*/ 8155034 w 9843527"/>
              <a:gd name="connsiteY68" fmla="*/ 631054 h 15053109"/>
              <a:gd name="connsiteX69" fmla="*/ 7703335 w 9843527"/>
              <a:gd name="connsiteY69" fmla="*/ 1358283 h 15053109"/>
              <a:gd name="connsiteX70" fmla="*/ 7711840 w 9843527"/>
              <a:gd name="connsiteY70" fmla="*/ 3182746 h 15053109"/>
              <a:gd name="connsiteX71" fmla="*/ 6062502 w 9843527"/>
              <a:gd name="connsiteY71" fmla="*/ 4951279 h 15053109"/>
              <a:gd name="connsiteX72" fmla="*/ 5056327 w 9843527"/>
              <a:gd name="connsiteY72" fmla="*/ 6055945 h 15053109"/>
              <a:gd name="connsiteX73" fmla="*/ 5249706 w 9843527"/>
              <a:gd name="connsiteY73" fmla="*/ 6722012 h 15053109"/>
              <a:gd name="connsiteX0" fmla="*/ 5249706 w 9843527"/>
              <a:gd name="connsiteY0" fmla="*/ 6722012 h 15053109"/>
              <a:gd name="connsiteX1" fmla="*/ 4452431 w 9843527"/>
              <a:gd name="connsiteY1" fmla="*/ 7636357 h 15053109"/>
              <a:gd name="connsiteX2" fmla="*/ 4116740 w 9843527"/>
              <a:gd name="connsiteY2" fmla="*/ 8105936 h 15053109"/>
              <a:gd name="connsiteX3" fmla="*/ 3738009 w 9843527"/>
              <a:gd name="connsiteY3" fmla="*/ 8493023 h 15053109"/>
              <a:gd name="connsiteX4" fmla="*/ 3262933 w 9843527"/>
              <a:gd name="connsiteY4" fmla="*/ 9136267 h 15053109"/>
              <a:gd name="connsiteX5" fmla="*/ 1981119 w 9843527"/>
              <a:gd name="connsiteY5" fmla="*/ 8343101 h 15053109"/>
              <a:gd name="connsiteX6" fmla="*/ 1634670 w 9843527"/>
              <a:gd name="connsiteY6" fmla="*/ 8254944 h 15053109"/>
              <a:gd name="connsiteX7" fmla="*/ 695258 w 9843527"/>
              <a:gd name="connsiteY7" fmla="*/ 8383831 h 15053109"/>
              <a:gd name="connsiteX8" fmla="*/ 166151 w 9843527"/>
              <a:gd name="connsiteY8" fmla="*/ 9096754 h 15053109"/>
              <a:gd name="connsiteX9" fmla="*/ 31015 w 9843527"/>
              <a:gd name="connsiteY9" fmla="*/ 9682600 h 15053109"/>
              <a:gd name="connsiteX10" fmla="*/ 686145 w 9843527"/>
              <a:gd name="connsiteY10" fmla="*/ 10805226 h 15053109"/>
              <a:gd name="connsiteX11" fmla="*/ 859139 w 9843527"/>
              <a:gd name="connsiteY11" fmla="*/ 11592011 h 15053109"/>
              <a:gd name="connsiteX12" fmla="*/ 142190 w 9843527"/>
              <a:gd name="connsiteY12" fmla="*/ 12626597 h 15053109"/>
              <a:gd name="connsiteX13" fmla="*/ 88728 w 9843527"/>
              <a:gd name="connsiteY13" fmla="*/ 13477428 h 15053109"/>
              <a:gd name="connsiteX14" fmla="*/ 582983 w 9843527"/>
              <a:gd name="connsiteY14" fmla="*/ 14274631 h 15053109"/>
              <a:gd name="connsiteX15" fmla="*/ 942756 w 9843527"/>
              <a:gd name="connsiteY15" fmla="*/ 14945108 h 15053109"/>
              <a:gd name="connsiteX16" fmla="*/ 2141159 w 9843527"/>
              <a:gd name="connsiteY16" fmla="*/ 15047463 h 15053109"/>
              <a:gd name="connsiteX17" fmla="*/ 2112070 w 9843527"/>
              <a:gd name="connsiteY17" fmla="*/ 14898696 h 15053109"/>
              <a:gd name="connsiteX18" fmla="*/ 2981701 w 9843527"/>
              <a:gd name="connsiteY18" fmla="*/ 14838700 h 15053109"/>
              <a:gd name="connsiteX19" fmla="*/ 3220524 w 9843527"/>
              <a:gd name="connsiteY19" fmla="*/ 14561841 h 15053109"/>
              <a:gd name="connsiteX20" fmla="*/ 3673766 w 9843527"/>
              <a:gd name="connsiteY20" fmla="*/ 14390223 h 15053109"/>
              <a:gd name="connsiteX21" fmla="*/ 3524037 w 9843527"/>
              <a:gd name="connsiteY21" fmla="*/ 14125513 h 15053109"/>
              <a:gd name="connsiteX22" fmla="*/ 2480833 w 9843527"/>
              <a:gd name="connsiteY22" fmla="*/ 13747985 h 15053109"/>
              <a:gd name="connsiteX23" fmla="*/ 2274922 w 9843527"/>
              <a:gd name="connsiteY23" fmla="*/ 13097887 h 15053109"/>
              <a:gd name="connsiteX24" fmla="*/ 2600039 w 9843527"/>
              <a:gd name="connsiteY24" fmla="*/ 12581303 h 15053109"/>
              <a:gd name="connsiteX25" fmla="*/ 2606531 w 9843527"/>
              <a:gd name="connsiteY25" fmla="*/ 12265567 h 15053109"/>
              <a:gd name="connsiteX26" fmla="*/ 2172322 w 9843527"/>
              <a:gd name="connsiteY26" fmla="*/ 12077109 h 15053109"/>
              <a:gd name="connsiteX27" fmla="*/ 2087993 w 9843527"/>
              <a:gd name="connsiteY27" fmla="*/ 11691380 h 15053109"/>
              <a:gd name="connsiteX28" fmla="*/ 1939314 w 9843527"/>
              <a:gd name="connsiteY28" fmla="*/ 11176482 h 15053109"/>
              <a:gd name="connsiteX29" fmla="*/ 1602691 w 9843527"/>
              <a:gd name="connsiteY29" fmla="*/ 10685872 h 15053109"/>
              <a:gd name="connsiteX30" fmla="*/ 1675333 w 9843527"/>
              <a:gd name="connsiteY30" fmla="*/ 10337771 h 15053109"/>
              <a:gd name="connsiteX31" fmla="*/ 1327033 w 9843527"/>
              <a:gd name="connsiteY31" fmla="*/ 9937504 h 15053109"/>
              <a:gd name="connsiteX32" fmla="*/ 1703436 w 9843527"/>
              <a:gd name="connsiteY32" fmla="*/ 9573408 h 15053109"/>
              <a:gd name="connsiteX33" fmla="*/ 1822130 w 9843527"/>
              <a:gd name="connsiteY33" fmla="*/ 8991427 h 15053109"/>
              <a:gd name="connsiteX34" fmla="*/ 2183466 w 9843527"/>
              <a:gd name="connsiteY34" fmla="*/ 9134787 h 15053109"/>
              <a:gd name="connsiteX35" fmla="*/ 2154787 w 9843527"/>
              <a:gd name="connsiteY35" fmla="*/ 9415400 h 15053109"/>
              <a:gd name="connsiteX36" fmla="*/ 2074978 w 9843527"/>
              <a:gd name="connsiteY36" fmla="*/ 9886904 h 15053109"/>
              <a:gd name="connsiteX37" fmla="*/ 2124196 w 9843527"/>
              <a:gd name="connsiteY37" fmla="*/ 10327891 h 15053109"/>
              <a:gd name="connsiteX38" fmla="*/ 1974049 w 9843527"/>
              <a:gd name="connsiteY38" fmla="*/ 10708004 h 15053109"/>
              <a:gd name="connsiteX39" fmla="*/ 2281351 w 9843527"/>
              <a:gd name="connsiteY39" fmla="*/ 10955917 h 15053109"/>
              <a:gd name="connsiteX40" fmla="*/ 2535903 w 9843527"/>
              <a:gd name="connsiteY40" fmla="*/ 11879748 h 15053109"/>
              <a:gd name="connsiteX41" fmla="*/ 3004268 w 9843527"/>
              <a:gd name="connsiteY41" fmla="*/ 12005294 h 15053109"/>
              <a:gd name="connsiteX42" fmla="*/ 3087267 w 9843527"/>
              <a:gd name="connsiteY42" fmla="*/ 12250743 h 15053109"/>
              <a:gd name="connsiteX43" fmla="*/ 2991020 w 9843527"/>
              <a:gd name="connsiteY43" fmla="*/ 12922441 h 15053109"/>
              <a:gd name="connsiteX44" fmla="*/ 3589777 w 9843527"/>
              <a:gd name="connsiteY44" fmla="*/ 13324742 h 15053109"/>
              <a:gd name="connsiteX45" fmla="*/ 3631731 w 9843527"/>
              <a:gd name="connsiteY45" fmla="*/ 13549886 h 15053109"/>
              <a:gd name="connsiteX46" fmla="*/ 3975721 w 9843527"/>
              <a:gd name="connsiteY46" fmla="*/ 13688597 h 15053109"/>
              <a:gd name="connsiteX47" fmla="*/ 3943761 w 9843527"/>
              <a:gd name="connsiteY47" fmla="*/ 14293828 h 15053109"/>
              <a:gd name="connsiteX48" fmla="*/ 4171094 w 9843527"/>
              <a:gd name="connsiteY48" fmla="*/ 14763963 h 15053109"/>
              <a:gd name="connsiteX49" fmla="*/ 5016195 w 9843527"/>
              <a:gd name="connsiteY49" fmla="*/ 14246504 h 15053109"/>
              <a:gd name="connsiteX50" fmla="*/ 4950755 w 9843527"/>
              <a:gd name="connsiteY50" fmla="*/ 13345466 h 15053109"/>
              <a:gd name="connsiteX51" fmla="*/ 4240049 w 9843527"/>
              <a:gd name="connsiteY51" fmla="*/ 11764612 h 15053109"/>
              <a:gd name="connsiteX52" fmla="*/ 6968238 w 9843527"/>
              <a:gd name="connsiteY52" fmla="*/ 8629215 h 15053109"/>
              <a:gd name="connsiteX53" fmla="*/ 6914224 w 9843527"/>
              <a:gd name="connsiteY53" fmla="*/ 8276786 h 15053109"/>
              <a:gd name="connsiteX54" fmla="*/ 7371468 w 9843527"/>
              <a:gd name="connsiteY54" fmla="*/ 8200600 h 15053109"/>
              <a:gd name="connsiteX55" fmla="*/ 7847706 w 9843527"/>
              <a:gd name="connsiteY55" fmla="*/ 7781433 h 15053109"/>
              <a:gd name="connsiteX56" fmla="*/ 8181066 w 9843527"/>
              <a:gd name="connsiteY56" fmla="*/ 7524168 h 15053109"/>
              <a:gd name="connsiteX57" fmla="*/ 7766868 w 9843527"/>
              <a:gd name="connsiteY57" fmla="*/ 8508201 h 15053109"/>
              <a:gd name="connsiteX58" fmla="*/ 9520260 w 9843527"/>
              <a:gd name="connsiteY58" fmla="*/ 7490381 h 15053109"/>
              <a:gd name="connsiteX59" fmla="*/ 9096833 w 9843527"/>
              <a:gd name="connsiteY59" fmla="*/ 6574729 h 15053109"/>
              <a:gd name="connsiteX60" fmla="*/ 9843527 w 9843527"/>
              <a:gd name="connsiteY60" fmla="*/ 5692754 h 15053109"/>
              <a:gd name="connsiteX61" fmla="*/ 8577058 w 9843527"/>
              <a:gd name="connsiteY61" fmla="*/ 3869018 h 15053109"/>
              <a:gd name="connsiteX62" fmla="*/ 8730589 w 9843527"/>
              <a:gd name="connsiteY62" fmla="*/ 2573242 h 15053109"/>
              <a:gd name="connsiteX63" fmla="*/ 8467249 w 9843527"/>
              <a:gd name="connsiteY63" fmla="*/ 1984794 h 15053109"/>
              <a:gd name="connsiteX64" fmla="*/ 8458687 w 9843527"/>
              <a:gd name="connsiteY64" fmla="*/ 1372888 h 15053109"/>
              <a:gd name="connsiteX65" fmla="*/ 9085732 w 9843527"/>
              <a:gd name="connsiteY65" fmla="*/ 857357 h 15053109"/>
              <a:gd name="connsiteX66" fmla="*/ 8848562 w 9843527"/>
              <a:gd name="connsiteY66" fmla="*/ 389235 h 15053109"/>
              <a:gd name="connsiteX67" fmla="*/ 8896883 w 9843527"/>
              <a:gd name="connsiteY67" fmla="*/ -1 h 15053109"/>
              <a:gd name="connsiteX68" fmla="*/ 8155034 w 9843527"/>
              <a:gd name="connsiteY68" fmla="*/ 631054 h 15053109"/>
              <a:gd name="connsiteX69" fmla="*/ 7703335 w 9843527"/>
              <a:gd name="connsiteY69" fmla="*/ 1358283 h 15053109"/>
              <a:gd name="connsiteX70" fmla="*/ 7711840 w 9843527"/>
              <a:gd name="connsiteY70" fmla="*/ 3182746 h 15053109"/>
              <a:gd name="connsiteX71" fmla="*/ 6062502 w 9843527"/>
              <a:gd name="connsiteY71" fmla="*/ 4951279 h 15053109"/>
              <a:gd name="connsiteX72" fmla="*/ 5056327 w 9843527"/>
              <a:gd name="connsiteY72" fmla="*/ 6055945 h 15053109"/>
              <a:gd name="connsiteX73" fmla="*/ 5249706 w 9843527"/>
              <a:gd name="connsiteY73" fmla="*/ 6722012 h 15053109"/>
              <a:gd name="connsiteX0" fmla="*/ 5249706 w 9843527"/>
              <a:gd name="connsiteY0" fmla="*/ 6722012 h 15053109"/>
              <a:gd name="connsiteX1" fmla="*/ 4452431 w 9843527"/>
              <a:gd name="connsiteY1" fmla="*/ 7636357 h 15053109"/>
              <a:gd name="connsiteX2" fmla="*/ 4116740 w 9843527"/>
              <a:gd name="connsiteY2" fmla="*/ 8105936 h 15053109"/>
              <a:gd name="connsiteX3" fmla="*/ 3738009 w 9843527"/>
              <a:gd name="connsiteY3" fmla="*/ 8493023 h 15053109"/>
              <a:gd name="connsiteX4" fmla="*/ 3262933 w 9843527"/>
              <a:gd name="connsiteY4" fmla="*/ 9136267 h 15053109"/>
              <a:gd name="connsiteX5" fmla="*/ 1981119 w 9843527"/>
              <a:gd name="connsiteY5" fmla="*/ 8343101 h 15053109"/>
              <a:gd name="connsiteX6" fmla="*/ 1634670 w 9843527"/>
              <a:gd name="connsiteY6" fmla="*/ 8254944 h 15053109"/>
              <a:gd name="connsiteX7" fmla="*/ 695258 w 9843527"/>
              <a:gd name="connsiteY7" fmla="*/ 8383831 h 15053109"/>
              <a:gd name="connsiteX8" fmla="*/ 166151 w 9843527"/>
              <a:gd name="connsiteY8" fmla="*/ 9096754 h 15053109"/>
              <a:gd name="connsiteX9" fmla="*/ 31015 w 9843527"/>
              <a:gd name="connsiteY9" fmla="*/ 9682600 h 15053109"/>
              <a:gd name="connsiteX10" fmla="*/ 686145 w 9843527"/>
              <a:gd name="connsiteY10" fmla="*/ 10805226 h 15053109"/>
              <a:gd name="connsiteX11" fmla="*/ 859139 w 9843527"/>
              <a:gd name="connsiteY11" fmla="*/ 11592011 h 15053109"/>
              <a:gd name="connsiteX12" fmla="*/ 142190 w 9843527"/>
              <a:gd name="connsiteY12" fmla="*/ 12626597 h 15053109"/>
              <a:gd name="connsiteX13" fmla="*/ 88728 w 9843527"/>
              <a:gd name="connsiteY13" fmla="*/ 13477428 h 15053109"/>
              <a:gd name="connsiteX14" fmla="*/ 582983 w 9843527"/>
              <a:gd name="connsiteY14" fmla="*/ 14274631 h 15053109"/>
              <a:gd name="connsiteX15" fmla="*/ 942756 w 9843527"/>
              <a:gd name="connsiteY15" fmla="*/ 14945108 h 15053109"/>
              <a:gd name="connsiteX16" fmla="*/ 2141159 w 9843527"/>
              <a:gd name="connsiteY16" fmla="*/ 15047463 h 15053109"/>
              <a:gd name="connsiteX17" fmla="*/ 2112070 w 9843527"/>
              <a:gd name="connsiteY17" fmla="*/ 14898696 h 15053109"/>
              <a:gd name="connsiteX18" fmla="*/ 2981701 w 9843527"/>
              <a:gd name="connsiteY18" fmla="*/ 14838700 h 15053109"/>
              <a:gd name="connsiteX19" fmla="*/ 3220524 w 9843527"/>
              <a:gd name="connsiteY19" fmla="*/ 14561841 h 15053109"/>
              <a:gd name="connsiteX20" fmla="*/ 3673766 w 9843527"/>
              <a:gd name="connsiteY20" fmla="*/ 14390223 h 15053109"/>
              <a:gd name="connsiteX21" fmla="*/ 3524037 w 9843527"/>
              <a:gd name="connsiteY21" fmla="*/ 14125513 h 15053109"/>
              <a:gd name="connsiteX22" fmla="*/ 2480833 w 9843527"/>
              <a:gd name="connsiteY22" fmla="*/ 13747985 h 15053109"/>
              <a:gd name="connsiteX23" fmla="*/ 2274922 w 9843527"/>
              <a:gd name="connsiteY23" fmla="*/ 13097887 h 15053109"/>
              <a:gd name="connsiteX24" fmla="*/ 2600039 w 9843527"/>
              <a:gd name="connsiteY24" fmla="*/ 12581303 h 15053109"/>
              <a:gd name="connsiteX25" fmla="*/ 2606531 w 9843527"/>
              <a:gd name="connsiteY25" fmla="*/ 12265567 h 15053109"/>
              <a:gd name="connsiteX26" fmla="*/ 2172322 w 9843527"/>
              <a:gd name="connsiteY26" fmla="*/ 12077109 h 15053109"/>
              <a:gd name="connsiteX27" fmla="*/ 2087993 w 9843527"/>
              <a:gd name="connsiteY27" fmla="*/ 11691380 h 15053109"/>
              <a:gd name="connsiteX28" fmla="*/ 1939314 w 9843527"/>
              <a:gd name="connsiteY28" fmla="*/ 11176482 h 15053109"/>
              <a:gd name="connsiteX29" fmla="*/ 1602691 w 9843527"/>
              <a:gd name="connsiteY29" fmla="*/ 10685872 h 15053109"/>
              <a:gd name="connsiteX30" fmla="*/ 1675333 w 9843527"/>
              <a:gd name="connsiteY30" fmla="*/ 10337771 h 15053109"/>
              <a:gd name="connsiteX31" fmla="*/ 1327033 w 9843527"/>
              <a:gd name="connsiteY31" fmla="*/ 9937504 h 15053109"/>
              <a:gd name="connsiteX32" fmla="*/ 1703436 w 9843527"/>
              <a:gd name="connsiteY32" fmla="*/ 9573408 h 15053109"/>
              <a:gd name="connsiteX33" fmla="*/ 1822130 w 9843527"/>
              <a:gd name="connsiteY33" fmla="*/ 8991427 h 15053109"/>
              <a:gd name="connsiteX34" fmla="*/ 2183466 w 9843527"/>
              <a:gd name="connsiteY34" fmla="*/ 9134787 h 15053109"/>
              <a:gd name="connsiteX35" fmla="*/ 2154787 w 9843527"/>
              <a:gd name="connsiteY35" fmla="*/ 9415400 h 15053109"/>
              <a:gd name="connsiteX36" fmla="*/ 2074978 w 9843527"/>
              <a:gd name="connsiteY36" fmla="*/ 9886904 h 15053109"/>
              <a:gd name="connsiteX37" fmla="*/ 2124196 w 9843527"/>
              <a:gd name="connsiteY37" fmla="*/ 10327891 h 15053109"/>
              <a:gd name="connsiteX38" fmla="*/ 1974049 w 9843527"/>
              <a:gd name="connsiteY38" fmla="*/ 10708004 h 15053109"/>
              <a:gd name="connsiteX39" fmla="*/ 2281351 w 9843527"/>
              <a:gd name="connsiteY39" fmla="*/ 10955917 h 15053109"/>
              <a:gd name="connsiteX40" fmla="*/ 2535903 w 9843527"/>
              <a:gd name="connsiteY40" fmla="*/ 11879748 h 15053109"/>
              <a:gd name="connsiteX41" fmla="*/ 3004268 w 9843527"/>
              <a:gd name="connsiteY41" fmla="*/ 12005294 h 15053109"/>
              <a:gd name="connsiteX42" fmla="*/ 3087267 w 9843527"/>
              <a:gd name="connsiteY42" fmla="*/ 12250743 h 15053109"/>
              <a:gd name="connsiteX43" fmla="*/ 2991020 w 9843527"/>
              <a:gd name="connsiteY43" fmla="*/ 12922441 h 15053109"/>
              <a:gd name="connsiteX44" fmla="*/ 3589777 w 9843527"/>
              <a:gd name="connsiteY44" fmla="*/ 13324742 h 15053109"/>
              <a:gd name="connsiteX45" fmla="*/ 3631731 w 9843527"/>
              <a:gd name="connsiteY45" fmla="*/ 13549886 h 15053109"/>
              <a:gd name="connsiteX46" fmla="*/ 3975721 w 9843527"/>
              <a:gd name="connsiteY46" fmla="*/ 13688597 h 15053109"/>
              <a:gd name="connsiteX47" fmla="*/ 3943761 w 9843527"/>
              <a:gd name="connsiteY47" fmla="*/ 14293828 h 15053109"/>
              <a:gd name="connsiteX48" fmla="*/ 4171094 w 9843527"/>
              <a:gd name="connsiteY48" fmla="*/ 14763963 h 15053109"/>
              <a:gd name="connsiteX49" fmla="*/ 5016195 w 9843527"/>
              <a:gd name="connsiteY49" fmla="*/ 14246504 h 15053109"/>
              <a:gd name="connsiteX50" fmla="*/ 4950755 w 9843527"/>
              <a:gd name="connsiteY50" fmla="*/ 13345466 h 15053109"/>
              <a:gd name="connsiteX51" fmla="*/ 4240049 w 9843527"/>
              <a:gd name="connsiteY51" fmla="*/ 11764612 h 15053109"/>
              <a:gd name="connsiteX52" fmla="*/ 6968238 w 9843527"/>
              <a:gd name="connsiteY52" fmla="*/ 8629215 h 15053109"/>
              <a:gd name="connsiteX53" fmla="*/ 6914224 w 9843527"/>
              <a:gd name="connsiteY53" fmla="*/ 8276786 h 15053109"/>
              <a:gd name="connsiteX54" fmla="*/ 7371468 w 9843527"/>
              <a:gd name="connsiteY54" fmla="*/ 8200600 h 15053109"/>
              <a:gd name="connsiteX55" fmla="*/ 7847706 w 9843527"/>
              <a:gd name="connsiteY55" fmla="*/ 7781433 h 15053109"/>
              <a:gd name="connsiteX56" fmla="*/ 8181066 w 9843527"/>
              <a:gd name="connsiteY56" fmla="*/ 7524168 h 15053109"/>
              <a:gd name="connsiteX57" fmla="*/ 7766868 w 9843527"/>
              <a:gd name="connsiteY57" fmla="*/ 8508201 h 15053109"/>
              <a:gd name="connsiteX58" fmla="*/ 9520260 w 9843527"/>
              <a:gd name="connsiteY58" fmla="*/ 7490381 h 15053109"/>
              <a:gd name="connsiteX59" fmla="*/ 9096833 w 9843527"/>
              <a:gd name="connsiteY59" fmla="*/ 6574729 h 15053109"/>
              <a:gd name="connsiteX60" fmla="*/ 9843527 w 9843527"/>
              <a:gd name="connsiteY60" fmla="*/ 5692754 h 15053109"/>
              <a:gd name="connsiteX61" fmla="*/ 8890743 w 9843527"/>
              <a:gd name="connsiteY61" fmla="*/ 4292571 h 15053109"/>
              <a:gd name="connsiteX62" fmla="*/ 8577058 w 9843527"/>
              <a:gd name="connsiteY62" fmla="*/ 3869018 h 15053109"/>
              <a:gd name="connsiteX63" fmla="*/ 8730589 w 9843527"/>
              <a:gd name="connsiteY63" fmla="*/ 2573242 h 15053109"/>
              <a:gd name="connsiteX64" fmla="*/ 8467249 w 9843527"/>
              <a:gd name="connsiteY64" fmla="*/ 1984794 h 15053109"/>
              <a:gd name="connsiteX65" fmla="*/ 8458687 w 9843527"/>
              <a:gd name="connsiteY65" fmla="*/ 1372888 h 15053109"/>
              <a:gd name="connsiteX66" fmla="*/ 9085732 w 9843527"/>
              <a:gd name="connsiteY66" fmla="*/ 857357 h 15053109"/>
              <a:gd name="connsiteX67" fmla="*/ 8848562 w 9843527"/>
              <a:gd name="connsiteY67" fmla="*/ 389235 h 15053109"/>
              <a:gd name="connsiteX68" fmla="*/ 8896883 w 9843527"/>
              <a:gd name="connsiteY68" fmla="*/ -1 h 15053109"/>
              <a:gd name="connsiteX69" fmla="*/ 8155034 w 9843527"/>
              <a:gd name="connsiteY69" fmla="*/ 631054 h 15053109"/>
              <a:gd name="connsiteX70" fmla="*/ 7703335 w 9843527"/>
              <a:gd name="connsiteY70" fmla="*/ 1358283 h 15053109"/>
              <a:gd name="connsiteX71" fmla="*/ 7711840 w 9843527"/>
              <a:gd name="connsiteY71" fmla="*/ 3182746 h 15053109"/>
              <a:gd name="connsiteX72" fmla="*/ 6062502 w 9843527"/>
              <a:gd name="connsiteY72" fmla="*/ 4951279 h 15053109"/>
              <a:gd name="connsiteX73" fmla="*/ 5056327 w 9843527"/>
              <a:gd name="connsiteY73" fmla="*/ 6055945 h 15053109"/>
              <a:gd name="connsiteX74" fmla="*/ 5249706 w 9843527"/>
              <a:gd name="connsiteY74" fmla="*/ 6722012 h 15053109"/>
              <a:gd name="connsiteX0" fmla="*/ 5249706 w 9843527"/>
              <a:gd name="connsiteY0" fmla="*/ 6722012 h 15053109"/>
              <a:gd name="connsiteX1" fmla="*/ 4452431 w 9843527"/>
              <a:gd name="connsiteY1" fmla="*/ 7636357 h 15053109"/>
              <a:gd name="connsiteX2" fmla="*/ 4116740 w 9843527"/>
              <a:gd name="connsiteY2" fmla="*/ 8105936 h 15053109"/>
              <a:gd name="connsiteX3" fmla="*/ 3738009 w 9843527"/>
              <a:gd name="connsiteY3" fmla="*/ 8493023 h 15053109"/>
              <a:gd name="connsiteX4" fmla="*/ 3262933 w 9843527"/>
              <a:gd name="connsiteY4" fmla="*/ 9136267 h 15053109"/>
              <a:gd name="connsiteX5" fmla="*/ 1981119 w 9843527"/>
              <a:gd name="connsiteY5" fmla="*/ 8343101 h 15053109"/>
              <a:gd name="connsiteX6" fmla="*/ 1634670 w 9843527"/>
              <a:gd name="connsiteY6" fmla="*/ 8254944 h 15053109"/>
              <a:gd name="connsiteX7" fmla="*/ 695258 w 9843527"/>
              <a:gd name="connsiteY7" fmla="*/ 8383831 h 15053109"/>
              <a:gd name="connsiteX8" fmla="*/ 166151 w 9843527"/>
              <a:gd name="connsiteY8" fmla="*/ 9096754 h 15053109"/>
              <a:gd name="connsiteX9" fmla="*/ 31015 w 9843527"/>
              <a:gd name="connsiteY9" fmla="*/ 9682600 h 15053109"/>
              <a:gd name="connsiteX10" fmla="*/ 686145 w 9843527"/>
              <a:gd name="connsiteY10" fmla="*/ 10805226 h 15053109"/>
              <a:gd name="connsiteX11" fmla="*/ 859139 w 9843527"/>
              <a:gd name="connsiteY11" fmla="*/ 11592011 h 15053109"/>
              <a:gd name="connsiteX12" fmla="*/ 142190 w 9843527"/>
              <a:gd name="connsiteY12" fmla="*/ 12626597 h 15053109"/>
              <a:gd name="connsiteX13" fmla="*/ 88728 w 9843527"/>
              <a:gd name="connsiteY13" fmla="*/ 13477428 h 15053109"/>
              <a:gd name="connsiteX14" fmla="*/ 582983 w 9843527"/>
              <a:gd name="connsiteY14" fmla="*/ 14274631 h 15053109"/>
              <a:gd name="connsiteX15" fmla="*/ 942756 w 9843527"/>
              <a:gd name="connsiteY15" fmla="*/ 14945108 h 15053109"/>
              <a:gd name="connsiteX16" fmla="*/ 2141159 w 9843527"/>
              <a:gd name="connsiteY16" fmla="*/ 15047463 h 15053109"/>
              <a:gd name="connsiteX17" fmla="*/ 2112070 w 9843527"/>
              <a:gd name="connsiteY17" fmla="*/ 14898696 h 15053109"/>
              <a:gd name="connsiteX18" fmla="*/ 2981701 w 9843527"/>
              <a:gd name="connsiteY18" fmla="*/ 14838700 h 15053109"/>
              <a:gd name="connsiteX19" fmla="*/ 3220524 w 9843527"/>
              <a:gd name="connsiteY19" fmla="*/ 14561841 h 15053109"/>
              <a:gd name="connsiteX20" fmla="*/ 3673766 w 9843527"/>
              <a:gd name="connsiteY20" fmla="*/ 14390223 h 15053109"/>
              <a:gd name="connsiteX21" fmla="*/ 3524037 w 9843527"/>
              <a:gd name="connsiteY21" fmla="*/ 14125513 h 15053109"/>
              <a:gd name="connsiteX22" fmla="*/ 2480833 w 9843527"/>
              <a:gd name="connsiteY22" fmla="*/ 13747985 h 15053109"/>
              <a:gd name="connsiteX23" fmla="*/ 2274922 w 9843527"/>
              <a:gd name="connsiteY23" fmla="*/ 13097887 h 15053109"/>
              <a:gd name="connsiteX24" fmla="*/ 2600039 w 9843527"/>
              <a:gd name="connsiteY24" fmla="*/ 12581303 h 15053109"/>
              <a:gd name="connsiteX25" fmla="*/ 2606531 w 9843527"/>
              <a:gd name="connsiteY25" fmla="*/ 12265567 h 15053109"/>
              <a:gd name="connsiteX26" fmla="*/ 2172322 w 9843527"/>
              <a:gd name="connsiteY26" fmla="*/ 12077109 h 15053109"/>
              <a:gd name="connsiteX27" fmla="*/ 2087993 w 9843527"/>
              <a:gd name="connsiteY27" fmla="*/ 11691380 h 15053109"/>
              <a:gd name="connsiteX28" fmla="*/ 1939314 w 9843527"/>
              <a:gd name="connsiteY28" fmla="*/ 11176482 h 15053109"/>
              <a:gd name="connsiteX29" fmla="*/ 1602691 w 9843527"/>
              <a:gd name="connsiteY29" fmla="*/ 10685872 h 15053109"/>
              <a:gd name="connsiteX30" fmla="*/ 1675333 w 9843527"/>
              <a:gd name="connsiteY30" fmla="*/ 10337771 h 15053109"/>
              <a:gd name="connsiteX31" fmla="*/ 1327033 w 9843527"/>
              <a:gd name="connsiteY31" fmla="*/ 9937504 h 15053109"/>
              <a:gd name="connsiteX32" fmla="*/ 1703436 w 9843527"/>
              <a:gd name="connsiteY32" fmla="*/ 9573408 h 15053109"/>
              <a:gd name="connsiteX33" fmla="*/ 1822130 w 9843527"/>
              <a:gd name="connsiteY33" fmla="*/ 8991427 h 15053109"/>
              <a:gd name="connsiteX34" fmla="*/ 2183466 w 9843527"/>
              <a:gd name="connsiteY34" fmla="*/ 9134787 h 15053109"/>
              <a:gd name="connsiteX35" fmla="*/ 2154787 w 9843527"/>
              <a:gd name="connsiteY35" fmla="*/ 9415400 h 15053109"/>
              <a:gd name="connsiteX36" fmla="*/ 2074978 w 9843527"/>
              <a:gd name="connsiteY36" fmla="*/ 9886904 h 15053109"/>
              <a:gd name="connsiteX37" fmla="*/ 2124196 w 9843527"/>
              <a:gd name="connsiteY37" fmla="*/ 10327891 h 15053109"/>
              <a:gd name="connsiteX38" fmla="*/ 1974049 w 9843527"/>
              <a:gd name="connsiteY38" fmla="*/ 10708004 h 15053109"/>
              <a:gd name="connsiteX39" fmla="*/ 2281351 w 9843527"/>
              <a:gd name="connsiteY39" fmla="*/ 10955917 h 15053109"/>
              <a:gd name="connsiteX40" fmla="*/ 2535903 w 9843527"/>
              <a:gd name="connsiteY40" fmla="*/ 11879748 h 15053109"/>
              <a:gd name="connsiteX41" fmla="*/ 3004268 w 9843527"/>
              <a:gd name="connsiteY41" fmla="*/ 12005294 h 15053109"/>
              <a:gd name="connsiteX42" fmla="*/ 3087267 w 9843527"/>
              <a:gd name="connsiteY42" fmla="*/ 12250743 h 15053109"/>
              <a:gd name="connsiteX43" fmla="*/ 2991020 w 9843527"/>
              <a:gd name="connsiteY43" fmla="*/ 12922441 h 15053109"/>
              <a:gd name="connsiteX44" fmla="*/ 3589777 w 9843527"/>
              <a:gd name="connsiteY44" fmla="*/ 13324742 h 15053109"/>
              <a:gd name="connsiteX45" fmla="*/ 3631731 w 9843527"/>
              <a:gd name="connsiteY45" fmla="*/ 13549886 h 15053109"/>
              <a:gd name="connsiteX46" fmla="*/ 3975721 w 9843527"/>
              <a:gd name="connsiteY46" fmla="*/ 13688597 h 15053109"/>
              <a:gd name="connsiteX47" fmla="*/ 3943761 w 9843527"/>
              <a:gd name="connsiteY47" fmla="*/ 14293828 h 15053109"/>
              <a:gd name="connsiteX48" fmla="*/ 4171094 w 9843527"/>
              <a:gd name="connsiteY48" fmla="*/ 14763963 h 15053109"/>
              <a:gd name="connsiteX49" fmla="*/ 5016195 w 9843527"/>
              <a:gd name="connsiteY49" fmla="*/ 14246504 h 15053109"/>
              <a:gd name="connsiteX50" fmla="*/ 4950755 w 9843527"/>
              <a:gd name="connsiteY50" fmla="*/ 13345466 h 15053109"/>
              <a:gd name="connsiteX51" fmla="*/ 4240049 w 9843527"/>
              <a:gd name="connsiteY51" fmla="*/ 11764612 h 15053109"/>
              <a:gd name="connsiteX52" fmla="*/ 6968238 w 9843527"/>
              <a:gd name="connsiteY52" fmla="*/ 8629215 h 15053109"/>
              <a:gd name="connsiteX53" fmla="*/ 6914224 w 9843527"/>
              <a:gd name="connsiteY53" fmla="*/ 8276786 h 15053109"/>
              <a:gd name="connsiteX54" fmla="*/ 7371468 w 9843527"/>
              <a:gd name="connsiteY54" fmla="*/ 8200600 h 15053109"/>
              <a:gd name="connsiteX55" fmla="*/ 7847706 w 9843527"/>
              <a:gd name="connsiteY55" fmla="*/ 7781433 h 15053109"/>
              <a:gd name="connsiteX56" fmla="*/ 8181066 w 9843527"/>
              <a:gd name="connsiteY56" fmla="*/ 7524168 h 15053109"/>
              <a:gd name="connsiteX57" fmla="*/ 7766868 w 9843527"/>
              <a:gd name="connsiteY57" fmla="*/ 8508201 h 15053109"/>
              <a:gd name="connsiteX58" fmla="*/ 9520260 w 9843527"/>
              <a:gd name="connsiteY58" fmla="*/ 7490381 h 15053109"/>
              <a:gd name="connsiteX59" fmla="*/ 9096833 w 9843527"/>
              <a:gd name="connsiteY59" fmla="*/ 6574729 h 15053109"/>
              <a:gd name="connsiteX60" fmla="*/ 9843527 w 9843527"/>
              <a:gd name="connsiteY60" fmla="*/ 5692754 h 15053109"/>
              <a:gd name="connsiteX61" fmla="*/ 9138185 w 9843527"/>
              <a:gd name="connsiteY61" fmla="*/ 4149650 h 15053109"/>
              <a:gd name="connsiteX62" fmla="*/ 8577058 w 9843527"/>
              <a:gd name="connsiteY62" fmla="*/ 3869018 h 15053109"/>
              <a:gd name="connsiteX63" fmla="*/ 8730589 w 9843527"/>
              <a:gd name="connsiteY63" fmla="*/ 2573242 h 15053109"/>
              <a:gd name="connsiteX64" fmla="*/ 8467249 w 9843527"/>
              <a:gd name="connsiteY64" fmla="*/ 1984794 h 15053109"/>
              <a:gd name="connsiteX65" fmla="*/ 8458687 w 9843527"/>
              <a:gd name="connsiteY65" fmla="*/ 1372888 h 15053109"/>
              <a:gd name="connsiteX66" fmla="*/ 9085732 w 9843527"/>
              <a:gd name="connsiteY66" fmla="*/ 857357 h 15053109"/>
              <a:gd name="connsiteX67" fmla="*/ 8848562 w 9843527"/>
              <a:gd name="connsiteY67" fmla="*/ 389235 h 15053109"/>
              <a:gd name="connsiteX68" fmla="*/ 8896883 w 9843527"/>
              <a:gd name="connsiteY68" fmla="*/ -1 h 15053109"/>
              <a:gd name="connsiteX69" fmla="*/ 8155034 w 9843527"/>
              <a:gd name="connsiteY69" fmla="*/ 631054 h 15053109"/>
              <a:gd name="connsiteX70" fmla="*/ 7703335 w 9843527"/>
              <a:gd name="connsiteY70" fmla="*/ 1358283 h 15053109"/>
              <a:gd name="connsiteX71" fmla="*/ 7711840 w 9843527"/>
              <a:gd name="connsiteY71" fmla="*/ 3182746 h 15053109"/>
              <a:gd name="connsiteX72" fmla="*/ 6062502 w 9843527"/>
              <a:gd name="connsiteY72" fmla="*/ 4951279 h 15053109"/>
              <a:gd name="connsiteX73" fmla="*/ 5056327 w 9843527"/>
              <a:gd name="connsiteY73" fmla="*/ 6055945 h 15053109"/>
              <a:gd name="connsiteX74" fmla="*/ 5249706 w 9843527"/>
              <a:gd name="connsiteY74" fmla="*/ 6722012 h 15053109"/>
              <a:gd name="connsiteX0" fmla="*/ 5249706 w 9520259"/>
              <a:gd name="connsiteY0" fmla="*/ 6722012 h 15053109"/>
              <a:gd name="connsiteX1" fmla="*/ 4452431 w 9520259"/>
              <a:gd name="connsiteY1" fmla="*/ 7636357 h 15053109"/>
              <a:gd name="connsiteX2" fmla="*/ 4116740 w 9520259"/>
              <a:gd name="connsiteY2" fmla="*/ 8105936 h 15053109"/>
              <a:gd name="connsiteX3" fmla="*/ 3738009 w 9520259"/>
              <a:gd name="connsiteY3" fmla="*/ 8493023 h 15053109"/>
              <a:gd name="connsiteX4" fmla="*/ 3262933 w 9520259"/>
              <a:gd name="connsiteY4" fmla="*/ 9136267 h 15053109"/>
              <a:gd name="connsiteX5" fmla="*/ 1981119 w 9520259"/>
              <a:gd name="connsiteY5" fmla="*/ 8343101 h 15053109"/>
              <a:gd name="connsiteX6" fmla="*/ 1634670 w 9520259"/>
              <a:gd name="connsiteY6" fmla="*/ 8254944 h 15053109"/>
              <a:gd name="connsiteX7" fmla="*/ 695258 w 9520259"/>
              <a:gd name="connsiteY7" fmla="*/ 8383831 h 15053109"/>
              <a:gd name="connsiteX8" fmla="*/ 166151 w 9520259"/>
              <a:gd name="connsiteY8" fmla="*/ 9096754 h 15053109"/>
              <a:gd name="connsiteX9" fmla="*/ 31015 w 9520259"/>
              <a:gd name="connsiteY9" fmla="*/ 9682600 h 15053109"/>
              <a:gd name="connsiteX10" fmla="*/ 686145 w 9520259"/>
              <a:gd name="connsiteY10" fmla="*/ 10805226 h 15053109"/>
              <a:gd name="connsiteX11" fmla="*/ 859139 w 9520259"/>
              <a:gd name="connsiteY11" fmla="*/ 11592011 h 15053109"/>
              <a:gd name="connsiteX12" fmla="*/ 142190 w 9520259"/>
              <a:gd name="connsiteY12" fmla="*/ 12626597 h 15053109"/>
              <a:gd name="connsiteX13" fmla="*/ 88728 w 9520259"/>
              <a:gd name="connsiteY13" fmla="*/ 13477428 h 15053109"/>
              <a:gd name="connsiteX14" fmla="*/ 582983 w 9520259"/>
              <a:gd name="connsiteY14" fmla="*/ 14274631 h 15053109"/>
              <a:gd name="connsiteX15" fmla="*/ 942756 w 9520259"/>
              <a:gd name="connsiteY15" fmla="*/ 14945108 h 15053109"/>
              <a:gd name="connsiteX16" fmla="*/ 2141159 w 9520259"/>
              <a:gd name="connsiteY16" fmla="*/ 15047463 h 15053109"/>
              <a:gd name="connsiteX17" fmla="*/ 2112070 w 9520259"/>
              <a:gd name="connsiteY17" fmla="*/ 14898696 h 15053109"/>
              <a:gd name="connsiteX18" fmla="*/ 2981701 w 9520259"/>
              <a:gd name="connsiteY18" fmla="*/ 14838700 h 15053109"/>
              <a:gd name="connsiteX19" fmla="*/ 3220524 w 9520259"/>
              <a:gd name="connsiteY19" fmla="*/ 14561841 h 15053109"/>
              <a:gd name="connsiteX20" fmla="*/ 3673766 w 9520259"/>
              <a:gd name="connsiteY20" fmla="*/ 14390223 h 15053109"/>
              <a:gd name="connsiteX21" fmla="*/ 3524037 w 9520259"/>
              <a:gd name="connsiteY21" fmla="*/ 14125513 h 15053109"/>
              <a:gd name="connsiteX22" fmla="*/ 2480833 w 9520259"/>
              <a:gd name="connsiteY22" fmla="*/ 13747985 h 15053109"/>
              <a:gd name="connsiteX23" fmla="*/ 2274922 w 9520259"/>
              <a:gd name="connsiteY23" fmla="*/ 13097887 h 15053109"/>
              <a:gd name="connsiteX24" fmla="*/ 2600039 w 9520259"/>
              <a:gd name="connsiteY24" fmla="*/ 12581303 h 15053109"/>
              <a:gd name="connsiteX25" fmla="*/ 2606531 w 9520259"/>
              <a:gd name="connsiteY25" fmla="*/ 12265567 h 15053109"/>
              <a:gd name="connsiteX26" fmla="*/ 2172322 w 9520259"/>
              <a:gd name="connsiteY26" fmla="*/ 12077109 h 15053109"/>
              <a:gd name="connsiteX27" fmla="*/ 2087993 w 9520259"/>
              <a:gd name="connsiteY27" fmla="*/ 11691380 h 15053109"/>
              <a:gd name="connsiteX28" fmla="*/ 1939314 w 9520259"/>
              <a:gd name="connsiteY28" fmla="*/ 11176482 h 15053109"/>
              <a:gd name="connsiteX29" fmla="*/ 1602691 w 9520259"/>
              <a:gd name="connsiteY29" fmla="*/ 10685872 h 15053109"/>
              <a:gd name="connsiteX30" fmla="*/ 1675333 w 9520259"/>
              <a:gd name="connsiteY30" fmla="*/ 10337771 h 15053109"/>
              <a:gd name="connsiteX31" fmla="*/ 1327033 w 9520259"/>
              <a:gd name="connsiteY31" fmla="*/ 9937504 h 15053109"/>
              <a:gd name="connsiteX32" fmla="*/ 1703436 w 9520259"/>
              <a:gd name="connsiteY32" fmla="*/ 9573408 h 15053109"/>
              <a:gd name="connsiteX33" fmla="*/ 1822130 w 9520259"/>
              <a:gd name="connsiteY33" fmla="*/ 8991427 h 15053109"/>
              <a:gd name="connsiteX34" fmla="*/ 2183466 w 9520259"/>
              <a:gd name="connsiteY34" fmla="*/ 9134787 h 15053109"/>
              <a:gd name="connsiteX35" fmla="*/ 2154787 w 9520259"/>
              <a:gd name="connsiteY35" fmla="*/ 9415400 h 15053109"/>
              <a:gd name="connsiteX36" fmla="*/ 2074978 w 9520259"/>
              <a:gd name="connsiteY36" fmla="*/ 9886904 h 15053109"/>
              <a:gd name="connsiteX37" fmla="*/ 2124196 w 9520259"/>
              <a:gd name="connsiteY37" fmla="*/ 10327891 h 15053109"/>
              <a:gd name="connsiteX38" fmla="*/ 1974049 w 9520259"/>
              <a:gd name="connsiteY38" fmla="*/ 10708004 h 15053109"/>
              <a:gd name="connsiteX39" fmla="*/ 2281351 w 9520259"/>
              <a:gd name="connsiteY39" fmla="*/ 10955917 h 15053109"/>
              <a:gd name="connsiteX40" fmla="*/ 2535903 w 9520259"/>
              <a:gd name="connsiteY40" fmla="*/ 11879748 h 15053109"/>
              <a:gd name="connsiteX41" fmla="*/ 3004268 w 9520259"/>
              <a:gd name="connsiteY41" fmla="*/ 12005294 h 15053109"/>
              <a:gd name="connsiteX42" fmla="*/ 3087267 w 9520259"/>
              <a:gd name="connsiteY42" fmla="*/ 12250743 h 15053109"/>
              <a:gd name="connsiteX43" fmla="*/ 2991020 w 9520259"/>
              <a:gd name="connsiteY43" fmla="*/ 12922441 h 15053109"/>
              <a:gd name="connsiteX44" fmla="*/ 3589777 w 9520259"/>
              <a:gd name="connsiteY44" fmla="*/ 13324742 h 15053109"/>
              <a:gd name="connsiteX45" fmla="*/ 3631731 w 9520259"/>
              <a:gd name="connsiteY45" fmla="*/ 13549886 h 15053109"/>
              <a:gd name="connsiteX46" fmla="*/ 3975721 w 9520259"/>
              <a:gd name="connsiteY46" fmla="*/ 13688597 h 15053109"/>
              <a:gd name="connsiteX47" fmla="*/ 3943761 w 9520259"/>
              <a:gd name="connsiteY47" fmla="*/ 14293828 h 15053109"/>
              <a:gd name="connsiteX48" fmla="*/ 4171094 w 9520259"/>
              <a:gd name="connsiteY48" fmla="*/ 14763963 h 15053109"/>
              <a:gd name="connsiteX49" fmla="*/ 5016195 w 9520259"/>
              <a:gd name="connsiteY49" fmla="*/ 14246504 h 15053109"/>
              <a:gd name="connsiteX50" fmla="*/ 4950755 w 9520259"/>
              <a:gd name="connsiteY50" fmla="*/ 13345466 h 15053109"/>
              <a:gd name="connsiteX51" fmla="*/ 4240049 w 9520259"/>
              <a:gd name="connsiteY51" fmla="*/ 11764612 h 15053109"/>
              <a:gd name="connsiteX52" fmla="*/ 6968238 w 9520259"/>
              <a:gd name="connsiteY52" fmla="*/ 8629215 h 15053109"/>
              <a:gd name="connsiteX53" fmla="*/ 6914224 w 9520259"/>
              <a:gd name="connsiteY53" fmla="*/ 8276786 h 15053109"/>
              <a:gd name="connsiteX54" fmla="*/ 7371468 w 9520259"/>
              <a:gd name="connsiteY54" fmla="*/ 8200600 h 15053109"/>
              <a:gd name="connsiteX55" fmla="*/ 7847706 w 9520259"/>
              <a:gd name="connsiteY55" fmla="*/ 7781433 h 15053109"/>
              <a:gd name="connsiteX56" fmla="*/ 8181066 w 9520259"/>
              <a:gd name="connsiteY56" fmla="*/ 7524168 h 15053109"/>
              <a:gd name="connsiteX57" fmla="*/ 7766868 w 9520259"/>
              <a:gd name="connsiteY57" fmla="*/ 8508201 h 15053109"/>
              <a:gd name="connsiteX58" fmla="*/ 9520260 w 9520259"/>
              <a:gd name="connsiteY58" fmla="*/ 7490381 h 15053109"/>
              <a:gd name="connsiteX59" fmla="*/ 9096833 w 9520259"/>
              <a:gd name="connsiteY59" fmla="*/ 6574729 h 15053109"/>
              <a:gd name="connsiteX60" fmla="*/ 9431625 w 9520259"/>
              <a:gd name="connsiteY60" fmla="*/ 5512590 h 15053109"/>
              <a:gd name="connsiteX61" fmla="*/ 9138185 w 9520259"/>
              <a:gd name="connsiteY61" fmla="*/ 4149650 h 15053109"/>
              <a:gd name="connsiteX62" fmla="*/ 8577058 w 9520259"/>
              <a:gd name="connsiteY62" fmla="*/ 3869018 h 15053109"/>
              <a:gd name="connsiteX63" fmla="*/ 8730589 w 9520259"/>
              <a:gd name="connsiteY63" fmla="*/ 2573242 h 15053109"/>
              <a:gd name="connsiteX64" fmla="*/ 8467249 w 9520259"/>
              <a:gd name="connsiteY64" fmla="*/ 1984794 h 15053109"/>
              <a:gd name="connsiteX65" fmla="*/ 8458687 w 9520259"/>
              <a:gd name="connsiteY65" fmla="*/ 1372888 h 15053109"/>
              <a:gd name="connsiteX66" fmla="*/ 9085732 w 9520259"/>
              <a:gd name="connsiteY66" fmla="*/ 857357 h 15053109"/>
              <a:gd name="connsiteX67" fmla="*/ 8848562 w 9520259"/>
              <a:gd name="connsiteY67" fmla="*/ 389235 h 15053109"/>
              <a:gd name="connsiteX68" fmla="*/ 8896883 w 9520259"/>
              <a:gd name="connsiteY68" fmla="*/ -1 h 15053109"/>
              <a:gd name="connsiteX69" fmla="*/ 8155034 w 9520259"/>
              <a:gd name="connsiteY69" fmla="*/ 631054 h 15053109"/>
              <a:gd name="connsiteX70" fmla="*/ 7703335 w 9520259"/>
              <a:gd name="connsiteY70" fmla="*/ 1358283 h 15053109"/>
              <a:gd name="connsiteX71" fmla="*/ 7711840 w 9520259"/>
              <a:gd name="connsiteY71" fmla="*/ 3182746 h 15053109"/>
              <a:gd name="connsiteX72" fmla="*/ 6062502 w 9520259"/>
              <a:gd name="connsiteY72" fmla="*/ 4951279 h 15053109"/>
              <a:gd name="connsiteX73" fmla="*/ 5056327 w 9520259"/>
              <a:gd name="connsiteY73" fmla="*/ 6055945 h 15053109"/>
              <a:gd name="connsiteX74" fmla="*/ 5249706 w 9520259"/>
              <a:gd name="connsiteY74" fmla="*/ 6722012 h 15053109"/>
              <a:gd name="connsiteX0" fmla="*/ 5249706 w 9520261"/>
              <a:gd name="connsiteY0" fmla="*/ 6722012 h 15053109"/>
              <a:gd name="connsiteX1" fmla="*/ 4452431 w 9520261"/>
              <a:gd name="connsiteY1" fmla="*/ 7636357 h 15053109"/>
              <a:gd name="connsiteX2" fmla="*/ 4116740 w 9520261"/>
              <a:gd name="connsiteY2" fmla="*/ 8105936 h 15053109"/>
              <a:gd name="connsiteX3" fmla="*/ 3738009 w 9520261"/>
              <a:gd name="connsiteY3" fmla="*/ 8493023 h 15053109"/>
              <a:gd name="connsiteX4" fmla="*/ 3262933 w 9520261"/>
              <a:gd name="connsiteY4" fmla="*/ 9136267 h 15053109"/>
              <a:gd name="connsiteX5" fmla="*/ 1981119 w 9520261"/>
              <a:gd name="connsiteY5" fmla="*/ 8343101 h 15053109"/>
              <a:gd name="connsiteX6" fmla="*/ 1634670 w 9520261"/>
              <a:gd name="connsiteY6" fmla="*/ 8254944 h 15053109"/>
              <a:gd name="connsiteX7" fmla="*/ 695258 w 9520261"/>
              <a:gd name="connsiteY7" fmla="*/ 8383831 h 15053109"/>
              <a:gd name="connsiteX8" fmla="*/ 166151 w 9520261"/>
              <a:gd name="connsiteY8" fmla="*/ 9096754 h 15053109"/>
              <a:gd name="connsiteX9" fmla="*/ 31015 w 9520261"/>
              <a:gd name="connsiteY9" fmla="*/ 9682600 h 15053109"/>
              <a:gd name="connsiteX10" fmla="*/ 686145 w 9520261"/>
              <a:gd name="connsiteY10" fmla="*/ 10805226 h 15053109"/>
              <a:gd name="connsiteX11" fmla="*/ 859139 w 9520261"/>
              <a:gd name="connsiteY11" fmla="*/ 11592011 h 15053109"/>
              <a:gd name="connsiteX12" fmla="*/ 142190 w 9520261"/>
              <a:gd name="connsiteY12" fmla="*/ 12626597 h 15053109"/>
              <a:gd name="connsiteX13" fmla="*/ 88728 w 9520261"/>
              <a:gd name="connsiteY13" fmla="*/ 13477428 h 15053109"/>
              <a:gd name="connsiteX14" fmla="*/ 582983 w 9520261"/>
              <a:gd name="connsiteY14" fmla="*/ 14274631 h 15053109"/>
              <a:gd name="connsiteX15" fmla="*/ 942756 w 9520261"/>
              <a:gd name="connsiteY15" fmla="*/ 14945108 h 15053109"/>
              <a:gd name="connsiteX16" fmla="*/ 2141159 w 9520261"/>
              <a:gd name="connsiteY16" fmla="*/ 15047463 h 15053109"/>
              <a:gd name="connsiteX17" fmla="*/ 2112070 w 9520261"/>
              <a:gd name="connsiteY17" fmla="*/ 14898696 h 15053109"/>
              <a:gd name="connsiteX18" fmla="*/ 2981701 w 9520261"/>
              <a:gd name="connsiteY18" fmla="*/ 14838700 h 15053109"/>
              <a:gd name="connsiteX19" fmla="*/ 3220524 w 9520261"/>
              <a:gd name="connsiteY19" fmla="*/ 14561841 h 15053109"/>
              <a:gd name="connsiteX20" fmla="*/ 3673766 w 9520261"/>
              <a:gd name="connsiteY20" fmla="*/ 14390223 h 15053109"/>
              <a:gd name="connsiteX21" fmla="*/ 3524037 w 9520261"/>
              <a:gd name="connsiteY21" fmla="*/ 14125513 h 15053109"/>
              <a:gd name="connsiteX22" fmla="*/ 2480833 w 9520261"/>
              <a:gd name="connsiteY22" fmla="*/ 13747985 h 15053109"/>
              <a:gd name="connsiteX23" fmla="*/ 2274922 w 9520261"/>
              <a:gd name="connsiteY23" fmla="*/ 13097887 h 15053109"/>
              <a:gd name="connsiteX24" fmla="*/ 2600039 w 9520261"/>
              <a:gd name="connsiteY24" fmla="*/ 12581303 h 15053109"/>
              <a:gd name="connsiteX25" fmla="*/ 2606531 w 9520261"/>
              <a:gd name="connsiteY25" fmla="*/ 12265567 h 15053109"/>
              <a:gd name="connsiteX26" fmla="*/ 2172322 w 9520261"/>
              <a:gd name="connsiteY26" fmla="*/ 12077109 h 15053109"/>
              <a:gd name="connsiteX27" fmla="*/ 2087993 w 9520261"/>
              <a:gd name="connsiteY27" fmla="*/ 11691380 h 15053109"/>
              <a:gd name="connsiteX28" fmla="*/ 1939314 w 9520261"/>
              <a:gd name="connsiteY28" fmla="*/ 11176482 h 15053109"/>
              <a:gd name="connsiteX29" fmla="*/ 1602691 w 9520261"/>
              <a:gd name="connsiteY29" fmla="*/ 10685872 h 15053109"/>
              <a:gd name="connsiteX30" fmla="*/ 1675333 w 9520261"/>
              <a:gd name="connsiteY30" fmla="*/ 10337771 h 15053109"/>
              <a:gd name="connsiteX31" fmla="*/ 1327033 w 9520261"/>
              <a:gd name="connsiteY31" fmla="*/ 9937504 h 15053109"/>
              <a:gd name="connsiteX32" fmla="*/ 1703436 w 9520261"/>
              <a:gd name="connsiteY32" fmla="*/ 9573408 h 15053109"/>
              <a:gd name="connsiteX33" fmla="*/ 1822130 w 9520261"/>
              <a:gd name="connsiteY33" fmla="*/ 8991427 h 15053109"/>
              <a:gd name="connsiteX34" fmla="*/ 2183466 w 9520261"/>
              <a:gd name="connsiteY34" fmla="*/ 9134787 h 15053109"/>
              <a:gd name="connsiteX35" fmla="*/ 2154787 w 9520261"/>
              <a:gd name="connsiteY35" fmla="*/ 9415400 h 15053109"/>
              <a:gd name="connsiteX36" fmla="*/ 2074978 w 9520261"/>
              <a:gd name="connsiteY36" fmla="*/ 9886904 h 15053109"/>
              <a:gd name="connsiteX37" fmla="*/ 2124196 w 9520261"/>
              <a:gd name="connsiteY37" fmla="*/ 10327891 h 15053109"/>
              <a:gd name="connsiteX38" fmla="*/ 1974049 w 9520261"/>
              <a:gd name="connsiteY38" fmla="*/ 10708004 h 15053109"/>
              <a:gd name="connsiteX39" fmla="*/ 2281351 w 9520261"/>
              <a:gd name="connsiteY39" fmla="*/ 10955917 h 15053109"/>
              <a:gd name="connsiteX40" fmla="*/ 2535903 w 9520261"/>
              <a:gd name="connsiteY40" fmla="*/ 11879748 h 15053109"/>
              <a:gd name="connsiteX41" fmla="*/ 3004268 w 9520261"/>
              <a:gd name="connsiteY41" fmla="*/ 12005294 h 15053109"/>
              <a:gd name="connsiteX42" fmla="*/ 3087267 w 9520261"/>
              <a:gd name="connsiteY42" fmla="*/ 12250743 h 15053109"/>
              <a:gd name="connsiteX43" fmla="*/ 2991020 w 9520261"/>
              <a:gd name="connsiteY43" fmla="*/ 12922441 h 15053109"/>
              <a:gd name="connsiteX44" fmla="*/ 3589777 w 9520261"/>
              <a:gd name="connsiteY44" fmla="*/ 13324742 h 15053109"/>
              <a:gd name="connsiteX45" fmla="*/ 3631731 w 9520261"/>
              <a:gd name="connsiteY45" fmla="*/ 13549886 h 15053109"/>
              <a:gd name="connsiteX46" fmla="*/ 3975721 w 9520261"/>
              <a:gd name="connsiteY46" fmla="*/ 13688597 h 15053109"/>
              <a:gd name="connsiteX47" fmla="*/ 3943761 w 9520261"/>
              <a:gd name="connsiteY47" fmla="*/ 14293828 h 15053109"/>
              <a:gd name="connsiteX48" fmla="*/ 4171094 w 9520261"/>
              <a:gd name="connsiteY48" fmla="*/ 14763963 h 15053109"/>
              <a:gd name="connsiteX49" fmla="*/ 5016195 w 9520261"/>
              <a:gd name="connsiteY49" fmla="*/ 14246504 h 15053109"/>
              <a:gd name="connsiteX50" fmla="*/ 4950755 w 9520261"/>
              <a:gd name="connsiteY50" fmla="*/ 13345466 h 15053109"/>
              <a:gd name="connsiteX51" fmla="*/ 4240049 w 9520261"/>
              <a:gd name="connsiteY51" fmla="*/ 11764612 h 15053109"/>
              <a:gd name="connsiteX52" fmla="*/ 6968238 w 9520261"/>
              <a:gd name="connsiteY52" fmla="*/ 8629215 h 15053109"/>
              <a:gd name="connsiteX53" fmla="*/ 6914224 w 9520261"/>
              <a:gd name="connsiteY53" fmla="*/ 8276786 h 15053109"/>
              <a:gd name="connsiteX54" fmla="*/ 7371468 w 9520261"/>
              <a:gd name="connsiteY54" fmla="*/ 8200600 h 15053109"/>
              <a:gd name="connsiteX55" fmla="*/ 7847706 w 9520261"/>
              <a:gd name="connsiteY55" fmla="*/ 7781433 h 15053109"/>
              <a:gd name="connsiteX56" fmla="*/ 8181066 w 9520261"/>
              <a:gd name="connsiteY56" fmla="*/ 7524168 h 15053109"/>
              <a:gd name="connsiteX57" fmla="*/ 7766868 w 9520261"/>
              <a:gd name="connsiteY57" fmla="*/ 8508201 h 15053109"/>
              <a:gd name="connsiteX58" fmla="*/ 9520260 w 9520261"/>
              <a:gd name="connsiteY58" fmla="*/ 7490381 h 15053109"/>
              <a:gd name="connsiteX59" fmla="*/ 9161975 w 9520261"/>
              <a:gd name="connsiteY59" fmla="*/ 6878165 h 15053109"/>
              <a:gd name="connsiteX60" fmla="*/ 9431625 w 9520261"/>
              <a:gd name="connsiteY60" fmla="*/ 5512590 h 15053109"/>
              <a:gd name="connsiteX61" fmla="*/ 9138185 w 9520261"/>
              <a:gd name="connsiteY61" fmla="*/ 4149650 h 15053109"/>
              <a:gd name="connsiteX62" fmla="*/ 8577058 w 9520261"/>
              <a:gd name="connsiteY62" fmla="*/ 3869018 h 15053109"/>
              <a:gd name="connsiteX63" fmla="*/ 8730589 w 9520261"/>
              <a:gd name="connsiteY63" fmla="*/ 2573242 h 15053109"/>
              <a:gd name="connsiteX64" fmla="*/ 8467249 w 9520261"/>
              <a:gd name="connsiteY64" fmla="*/ 1984794 h 15053109"/>
              <a:gd name="connsiteX65" fmla="*/ 8458687 w 9520261"/>
              <a:gd name="connsiteY65" fmla="*/ 1372888 h 15053109"/>
              <a:gd name="connsiteX66" fmla="*/ 9085732 w 9520261"/>
              <a:gd name="connsiteY66" fmla="*/ 857357 h 15053109"/>
              <a:gd name="connsiteX67" fmla="*/ 8848562 w 9520261"/>
              <a:gd name="connsiteY67" fmla="*/ 389235 h 15053109"/>
              <a:gd name="connsiteX68" fmla="*/ 8896883 w 9520261"/>
              <a:gd name="connsiteY68" fmla="*/ -1 h 15053109"/>
              <a:gd name="connsiteX69" fmla="*/ 8155034 w 9520261"/>
              <a:gd name="connsiteY69" fmla="*/ 631054 h 15053109"/>
              <a:gd name="connsiteX70" fmla="*/ 7703335 w 9520261"/>
              <a:gd name="connsiteY70" fmla="*/ 1358283 h 15053109"/>
              <a:gd name="connsiteX71" fmla="*/ 7711840 w 9520261"/>
              <a:gd name="connsiteY71" fmla="*/ 3182746 h 15053109"/>
              <a:gd name="connsiteX72" fmla="*/ 6062502 w 9520261"/>
              <a:gd name="connsiteY72" fmla="*/ 4951279 h 15053109"/>
              <a:gd name="connsiteX73" fmla="*/ 5056327 w 9520261"/>
              <a:gd name="connsiteY73" fmla="*/ 6055945 h 15053109"/>
              <a:gd name="connsiteX74" fmla="*/ 5249706 w 9520261"/>
              <a:gd name="connsiteY74" fmla="*/ 6722012 h 15053109"/>
              <a:gd name="connsiteX0" fmla="*/ 5249706 w 9431626"/>
              <a:gd name="connsiteY0" fmla="*/ 6722012 h 15053109"/>
              <a:gd name="connsiteX1" fmla="*/ 4452431 w 9431626"/>
              <a:gd name="connsiteY1" fmla="*/ 7636357 h 15053109"/>
              <a:gd name="connsiteX2" fmla="*/ 4116740 w 9431626"/>
              <a:gd name="connsiteY2" fmla="*/ 8105936 h 15053109"/>
              <a:gd name="connsiteX3" fmla="*/ 3738009 w 9431626"/>
              <a:gd name="connsiteY3" fmla="*/ 8493023 h 15053109"/>
              <a:gd name="connsiteX4" fmla="*/ 3262933 w 9431626"/>
              <a:gd name="connsiteY4" fmla="*/ 9136267 h 15053109"/>
              <a:gd name="connsiteX5" fmla="*/ 1981119 w 9431626"/>
              <a:gd name="connsiteY5" fmla="*/ 8343101 h 15053109"/>
              <a:gd name="connsiteX6" fmla="*/ 1634670 w 9431626"/>
              <a:gd name="connsiteY6" fmla="*/ 8254944 h 15053109"/>
              <a:gd name="connsiteX7" fmla="*/ 695258 w 9431626"/>
              <a:gd name="connsiteY7" fmla="*/ 8383831 h 15053109"/>
              <a:gd name="connsiteX8" fmla="*/ 166151 w 9431626"/>
              <a:gd name="connsiteY8" fmla="*/ 9096754 h 15053109"/>
              <a:gd name="connsiteX9" fmla="*/ 31015 w 9431626"/>
              <a:gd name="connsiteY9" fmla="*/ 9682600 h 15053109"/>
              <a:gd name="connsiteX10" fmla="*/ 686145 w 9431626"/>
              <a:gd name="connsiteY10" fmla="*/ 10805226 h 15053109"/>
              <a:gd name="connsiteX11" fmla="*/ 859139 w 9431626"/>
              <a:gd name="connsiteY11" fmla="*/ 11592011 h 15053109"/>
              <a:gd name="connsiteX12" fmla="*/ 142190 w 9431626"/>
              <a:gd name="connsiteY12" fmla="*/ 12626597 h 15053109"/>
              <a:gd name="connsiteX13" fmla="*/ 88728 w 9431626"/>
              <a:gd name="connsiteY13" fmla="*/ 13477428 h 15053109"/>
              <a:gd name="connsiteX14" fmla="*/ 582983 w 9431626"/>
              <a:gd name="connsiteY14" fmla="*/ 14274631 h 15053109"/>
              <a:gd name="connsiteX15" fmla="*/ 942756 w 9431626"/>
              <a:gd name="connsiteY15" fmla="*/ 14945108 h 15053109"/>
              <a:gd name="connsiteX16" fmla="*/ 2141159 w 9431626"/>
              <a:gd name="connsiteY16" fmla="*/ 15047463 h 15053109"/>
              <a:gd name="connsiteX17" fmla="*/ 2112070 w 9431626"/>
              <a:gd name="connsiteY17" fmla="*/ 14898696 h 15053109"/>
              <a:gd name="connsiteX18" fmla="*/ 2981701 w 9431626"/>
              <a:gd name="connsiteY18" fmla="*/ 14838700 h 15053109"/>
              <a:gd name="connsiteX19" fmla="*/ 3220524 w 9431626"/>
              <a:gd name="connsiteY19" fmla="*/ 14561841 h 15053109"/>
              <a:gd name="connsiteX20" fmla="*/ 3673766 w 9431626"/>
              <a:gd name="connsiteY20" fmla="*/ 14390223 h 15053109"/>
              <a:gd name="connsiteX21" fmla="*/ 3524037 w 9431626"/>
              <a:gd name="connsiteY21" fmla="*/ 14125513 h 15053109"/>
              <a:gd name="connsiteX22" fmla="*/ 2480833 w 9431626"/>
              <a:gd name="connsiteY22" fmla="*/ 13747985 h 15053109"/>
              <a:gd name="connsiteX23" fmla="*/ 2274922 w 9431626"/>
              <a:gd name="connsiteY23" fmla="*/ 13097887 h 15053109"/>
              <a:gd name="connsiteX24" fmla="*/ 2600039 w 9431626"/>
              <a:gd name="connsiteY24" fmla="*/ 12581303 h 15053109"/>
              <a:gd name="connsiteX25" fmla="*/ 2606531 w 9431626"/>
              <a:gd name="connsiteY25" fmla="*/ 12265567 h 15053109"/>
              <a:gd name="connsiteX26" fmla="*/ 2172322 w 9431626"/>
              <a:gd name="connsiteY26" fmla="*/ 12077109 h 15053109"/>
              <a:gd name="connsiteX27" fmla="*/ 2087993 w 9431626"/>
              <a:gd name="connsiteY27" fmla="*/ 11691380 h 15053109"/>
              <a:gd name="connsiteX28" fmla="*/ 1939314 w 9431626"/>
              <a:gd name="connsiteY28" fmla="*/ 11176482 h 15053109"/>
              <a:gd name="connsiteX29" fmla="*/ 1602691 w 9431626"/>
              <a:gd name="connsiteY29" fmla="*/ 10685872 h 15053109"/>
              <a:gd name="connsiteX30" fmla="*/ 1675333 w 9431626"/>
              <a:gd name="connsiteY30" fmla="*/ 10337771 h 15053109"/>
              <a:gd name="connsiteX31" fmla="*/ 1327033 w 9431626"/>
              <a:gd name="connsiteY31" fmla="*/ 9937504 h 15053109"/>
              <a:gd name="connsiteX32" fmla="*/ 1703436 w 9431626"/>
              <a:gd name="connsiteY32" fmla="*/ 9573408 h 15053109"/>
              <a:gd name="connsiteX33" fmla="*/ 1822130 w 9431626"/>
              <a:gd name="connsiteY33" fmla="*/ 8991427 h 15053109"/>
              <a:gd name="connsiteX34" fmla="*/ 2183466 w 9431626"/>
              <a:gd name="connsiteY34" fmla="*/ 9134787 h 15053109"/>
              <a:gd name="connsiteX35" fmla="*/ 2154787 w 9431626"/>
              <a:gd name="connsiteY35" fmla="*/ 9415400 h 15053109"/>
              <a:gd name="connsiteX36" fmla="*/ 2074978 w 9431626"/>
              <a:gd name="connsiteY36" fmla="*/ 9886904 h 15053109"/>
              <a:gd name="connsiteX37" fmla="*/ 2124196 w 9431626"/>
              <a:gd name="connsiteY37" fmla="*/ 10327891 h 15053109"/>
              <a:gd name="connsiteX38" fmla="*/ 1974049 w 9431626"/>
              <a:gd name="connsiteY38" fmla="*/ 10708004 h 15053109"/>
              <a:gd name="connsiteX39" fmla="*/ 2281351 w 9431626"/>
              <a:gd name="connsiteY39" fmla="*/ 10955917 h 15053109"/>
              <a:gd name="connsiteX40" fmla="*/ 2535903 w 9431626"/>
              <a:gd name="connsiteY40" fmla="*/ 11879748 h 15053109"/>
              <a:gd name="connsiteX41" fmla="*/ 3004268 w 9431626"/>
              <a:gd name="connsiteY41" fmla="*/ 12005294 h 15053109"/>
              <a:gd name="connsiteX42" fmla="*/ 3087267 w 9431626"/>
              <a:gd name="connsiteY42" fmla="*/ 12250743 h 15053109"/>
              <a:gd name="connsiteX43" fmla="*/ 2991020 w 9431626"/>
              <a:gd name="connsiteY43" fmla="*/ 12922441 h 15053109"/>
              <a:gd name="connsiteX44" fmla="*/ 3589777 w 9431626"/>
              <a:gd name="connsiteY44" fmla="*/ 13324742 h 15053109"/>
              <a:gd name="connsiteX45" fmla="*/ 3631731 w 9431626"/>
              <a:gd name="connsiteY45" fmla="*/ 13549886 h 15053109"/>
              <a:gd name="connsiteX46" fmla="*/ 3975721 w 9431626"/>
              <a:gd name="connsiteY46" fmla="*/ 13688597 h 15053109"/>
              <a:gd name="connsiteX47" fmla="*/ 3943761 w 9431626"/>
              <a:gd name="connsiteY47" fmla="*/ 14293828 h 15053109"/>
              <a:gd name="connsiteX48" fmla="*/ 4171094 w 9431626"/>
              <a:gd name="connsiteY48" fmla="*/ 14763963 h 15053109"/>
              <a:gd name="connsiteX49" fmla="*/ 5016195 w 9431626"/>
              <a:gd name="connsiteY49" fmla="*/ 14246504 h 15053109"/>
              <a:gd name="connsiteX50" fmla="*/ 4950755 w 9431626"/>
              <a:gd name="connsiteY50" fmla="*/ 13345466 h 15053109"/>
              <a:gd name="connsiteX51" fmla="*/ 4240049 w 9431626"/>
              <a:gd name="connsiteY51" fmla="*/ 11764612 h 15053109"/>
              <a:gd name="connsiteX52" fmla="*/ 6968238 w 9431626"/>
              <a:gd name="connsiteY52" fmla="*/ 8629215 h 15053109"/>
              <a:gd name="connsiteX53" fmla="*/ 6914224 w 9431626"/>
              <a:gd name="connsiteY53" fmla="*/ 8276786 h 15053109"/>
              <a:gd name="connsiteX54" fmla="*/ 7371468 w 9431626"/>
              <a:gd name="connsiteY54" fmla="*/ 8200600 h 15053109"/>
              <a:gd name="connsiteX55" fmla="*/ 7847706 w 9431626"/>
              <a:gd name="connsiteY55" fmla="*/ 7781433 h 15053109"/>
              <a:gd name="connsiteX56" fmla="*/ 8181066 w 9431626"/>
              <a:gd name="connsiteY56" fmla="*/ 7524168 h 15053109"/>
              <a:gd name="connsiteX57" fmla="*/ 7766868 w 9431626"/>
              <a:gd name="connsiteY57" fmla="*/ 8508201 h 15053109"/>
              <a:gd name="connsiteX58" fmla="*/ 9213805 w 9431626"/>
              <a:gd name="connsiteY58" fmla="*/ 7645383 h 15053109"/>
              <a:gd name="connsiteX59" fmla="*/ 9161975 w 9431626"/>
              <a:gd name="connsiteY59" fmla="*/ 6878165 h 15053109"/>
              <a:gd name="connsiteX60" fmla="*/ 9431625 w 9431626"/>
              <a:gd name="connsiteY60" fmla="*/ 5512590 h 15053109"/>
              <a:gd name="connsiteX61" fmla="*/ 9138185 w 9431626"/>
              <a:gd name="connsiteY61" fmla="*/ 4149650 h 15053109"/>
              <a:gd name="connsiteX62" fmla="*/ 8577058 w 9431626"/>
              <a:gd name="connsiteY62" fmla="*/ 3869018 h 15053109"/>
              <a:gd name="connsiteX63" fmla="*/ 8730589 w 9431626"/>
              <a:gd name="connsiteY63" fmla="*/ 2573242 h 15053109"/>
              <a:gd name="connsiteX64" fmla="*/ 8467249 w 9431626"/>
              <a:gd name="connsiteY64" fmla="*/ 1984794 h 15053109"/>
              <a:gd name="connsiteX65" fmla="*/ 8458687 w 9431626"/>
              <a:gd name="connsiteY65" fmla="*/ 1372888 h 15053109"/>
              <a:gd name="connsiteX66" fmla="*/ 9085732 w 9431626"/>
              <a:gd name="connsiteY66" fmla="*/ 857357 h 15053109"/>
              <a:gd name="connsiteX67" fmla="*/ 8848562 w 9431626"/>
              <a:gd name="connsiteY67" fmla="*/ 389235 h 15053109"/>
              <a:gd name="connsiteX68" fmla="*/ 8896883 w 9431626"/>
              <a:gd name="connsiteY68" fmla="*/ -1 h 15053109"/>
              <a:gd name="connsiteX69" fmla="*/ 8155034 w 9431626"/>
              <a:gd name="connsiteY69" fmla="*/ 631054 h 15053109"/>
              <a:gd name="connsiteX70" fmla="*/ 7703335 w 9431626"/>
              <a:gd name="connsiteY70" fmla="*/ 1358283 h 15053109"/>
              <a:gd name="connsiteX71" fmla="*/ 7711840 w 9431626"/>
              <a:gd name="connsiteY71" fmla="*/ 3182746 h 15053109"/>
              <a:gd name="connsiteX72" fmla="*/ 6062502 w 9431626"/>
              <a:gd name="connsiteY72" fmla="*/ 4951279 h 15053109"/>
              <a:gd name="connsiteX73" fmla="*/ 5056327 w 9431626"/>
              <a:gd name="connsiteY73" fmla="*/ 6055945 h 15053109"/>
              <a:gd name="connsiteX74" fmla="*/ 5249706 w 9431626"/>
              <a:gd name="connsiteY74" fmla="*/ 6722012 h 15053109"/>
              <a:gd name="connsiteX0" fmla="*/ 5249706 w 9431624"/>
              <a:gd name="connsiteY0" fmla="*/ 6722012 h 15053109"/>
              <a:gd name="connsiteX1" fmla="*/ 4452431 w 9431624"/>
              <a:gd name="connsiteY1" fmla="*/ 7636357 h 15053109"/>
              <a:gd name="connsiteX2" fmla="*/ 4116740 w 9431624"/>
              <a:gd name="connsiteY2" fmla="*/ 8105936 h 15053109"/>
              <a:gd name="connsiteX3" fmla="*/ 3738009 w 9431624"/>
              <a:gd name="connsiteY3" fmla="*/ 8493023 h 15053109"/>
              <a:gd name="connsiteX4" fmla="*/ 3262933 w 9431624"/>
              <a:gd name="connsiteY4" fmla="*/ 9136267 h 15053109"/>
              <a:gd name="connsiteX5" fmla="*/ 1981119 w 9431624"/>
              <a:gd name="connsiteY5" fmla="*/ 8343101 h 15053109"/>
              <a:gd name="connsiteX6" fmla="*/ 1634670 w 9431624"/>
              <a:gd name="connsiteY6" fmla="*/ 8254944 h 15053109"/>
              <a:gd name="connsiteX7" fmla="*/ 695258 w 9431624"/>
              <a:gd name="connsiteY7" fmla="*/ 8383831 h 15053109"/>
              <a:gd name="connsiteX8" fmla="*/ 166151 w 9431624"/>
              <a:gd name="connsiteY8" fmla="*/ 9096754 h 15053109"/>
              <a:gd name="connsiteX9" fmla="*/ 31015 w 9431624"/>
              <a:gd name="connsiteY9" fmla="*/ 9682600 h 15053109"/>
              <a:gd name="connsiteX10" fmla="*/ 686145 w 9431624"/>
              <a:gd name="connsiteY10" fmla="*/ 10805226 h 15053109"/>
              <a:gd name="connsiteX11" fmla="*/ 859139 w 9431624"/>
              <a:gd name="connsiteY11" fmla="*/ 11592011 h 15053109"/>
              <a:gd name="connsiteX12" fmla="*/ 142190 w 9431624"/>
              <a:gd name="connsiteY12" fmla="*/ 12626597 h 15053109"/>
              <a:gd name="connsiteX13" fmla="*/ 88728 w 9431624"/>
              <a:gd name="connsiteY13" fmla="*/ 13477428 h 15053109"/>
              <a:gd name="connsiteX14" fmla="*/ 582983 w 9431624"/>
              <a:gd name="connsiteY14" fmla="*/ 14274631 h 15053109"/>
              <a:gd name="connsiteX15" fmla="*/ 942756 w 9431624"/>
              <a:gd name="connsiteY15" fmla="*/ 14945108 h 15053109"/>
              <a:gd name="connsiteX16" fmla="*/ 2141159 w 9431624"/>
              <a:gd name="connsiteY16" fmla="*/ 15047463 h 15053109"/>
              <a:gd name="connsiteX17" fmla="*/ 2112070 w 9431624"/>
              <a:gd name="connsiteY17" fmla="*/ 14898696 h 15053109"/>
              <a:gd name="connsiteX18" fmla="*/ 2981701 w 9431624"/>
              <a:gd name="connsiteY18" fmla="*/ 14838700 h 15053109"/>
              <a:gd name="connsiteX19" fmla="*/ 3220524 w 9431624"/>
              <a:gd name="connsiteY19" fmla="*/ 14561841 h 15053109"/>
              <a:gd name="connsiteX20" fmla="*/ 3673766 w 9431624"/>
              <a:gd name="connsiteY20" fmla="*/ 14390223 h 15053109"/>
              <a:gd name="connsiteX21" fmla="*/ 3524037 w 9431624"/>
              <a:gd name="connsiteY21" fmla="*/ 14125513 h 15053109"/>
              <a:gd name="connsiteX22" fmla="*/ 2480833 w 9431624"/>
              <a:gd name="connsiteY22" fmla="*/ 13747985 h 15053109"/>
              <a:gd name="connsiteX23" fmla="*/ 2274922 w 9431624"/>
              <a:gd name="connsiteY23" fmla="*/ 13097887 h 15053109"/>
              <a:gd name="connsiteX24" fmla="*/ 2600039 w 9431624"/>
              <a:gd name="connsiteY24" fmla="*/ 12581303 h 15053109"/>
              <a:gd name="connsiteX25" fmla="*/ 2606531 w 9431624"/>
              <a:gd name="connsiteY25" fmla="*/ 12265567 h 15053109"/>
              <a:gd name="connsiteX26" fmla="*/ 2172322 w 9431624"/>
              <a:gd name="connsiteY26" fmla="*/ 12077109 h 15053109"/>
              <a:gd name="connsiteX27" fmla="*/ 2087993 w 9431624"/>
              <a:gd name="connsiteY27" fmla="*/ 11691380 h 15053109"/>
              <a:gd name="connsiteX28" fmla="*/ 1939314 w 9431624"/>
              <a:gd name="connsiteY28" fmla="*/ 11176482 h 15053109"/>
              <a:gd name="connsiteX29" fmla="*/ 1602691 w 9431624"/>
              <a:gd name="connsiteY29" fmla="*/ 10685872 h 15053109"/>
              <a:gd name="connsiteX30" fmla="*/ 1675333 w 9431624"/>
              <a:gd name="connsiteY30" fmla="*/ 10337771 h 15053109"/>
              <a:gd name="connsiteX31" fmla="*/ 1327033 w 9431624"/>
              <a:gd name="connsiteY31" fmla="*/ 9937504 h 15053109"/>
              <a:gd name="connsiteX32" fmla="*/ 1703436 w 9431624"/>
              <a:gd name="connsiteY32" fmla="*/ 9573408 h 15053109"/>
              <a:gd name="connsiteX33" fmla="*/ 1822130 w 9431624"/>
              <a:gd name="connsiteY33" fmla="*/ 8991427 h 15053109"/>
              <a:gd name="connsiteX34" fmla="*/ 2183466 w 9431624"/>
              <a:gd name="connsiteY34" fmla="*/ 9134787 h 15053109"/>
              <a:gd name="connsiteX35" fmla="*/ 2154787 w 9431624"/>
              <a:gd name="connsiteY35" fmla="*/ 9415400 h 15053109"/>
              <a:gd name="connsiteX36" fmla="*/ 2074978 w 9431624"/>
              <a:gd name="connsiteY36" fmla="*/ 9886904 h 15053109"/>
              <a:gd name="connsiteX37" fmla="*/ 2124196 w 9431624"/>
              <a:gd name="connsiteY37" fmla="*/ 10327891 h 15053109"/>
              <a:gd name="connsiteX38" fmla="*/ 1974049 w 9431624"/>
              <a:gd name="connsiteY38" fmla="*/ 10708004 h 15053109"/>
              <a:gd name="connsiteX39" fmla="*/ 2281351 w 9431624"/>
              <a:gd name="connsiteY39" fmla="*/ 10955917 h 15053109"/>
              <a:gd name="connsiteX40" fmla="*/ 2535903 w 9431624"/>
              <a:gd name="connsiteY40" fmla="*/ 11879748 h 15053109"/>
              <a:gd name="connsiteX41" fmla="*/ 3004268 w 9431624"/>
              <a:gd name="connsiteY41" fmla="*/ 12005294 h 15053109"/>
              <a:gd name="connsiteX42" fmla="*/ 3087267 w 9431624"/>
              <a:gd name="connsiteY42" fmla="*/ 12250743 h 15053109"/>
              <a:gd name="connsiteX43" fmla="*/ 2991020 w 9431624"/>
              <a:gd name="connsiteY43" fmla="*/ 12922441 h 15053109"/>
              <a:gd name="connsiteX44" fmla="*/ 3589777 w 9431624"/>
              <a:gd name="connsiteY44" fmla="*/ 13324742 h 15053109"/>
              <a:gd name="connsiteX45" fmla="*/ 3631731 w 9431624"/>
              <a:gd name="connsiteY45" fmla="*/ 13549886 h 15053109"/>
              <a:gd name="connsiteX46" fmla="*/ 3975721 w 9431624"/>
              <a:gd name="connsiteY46" fmla="*/ 13688597 h 15053109"/>
              <a:gd name="connsiteX47" fmla="*/ 3943761 w 9431624"/>
              <a:gd name="connsiteY47" fmla="*/ 14293828 h 15053109"/>
              <a:gd name="connsiteX48" fmla="*/ 4171094 w 9431624"/>
              <a:gd name="connsiteY48" fmla="*/ 14763963 h 15053109"/>
              <a:gd name="connsiteX49" fmla="*/ 5016195 w 9431624"/>
              <a:gd name="connsiteY49" fmla="*/ 14246504 h 15053109"/>
              <a:gd name="connsiteX50" fmla="*/ 4950755 w 9431624"/>
              <a:gd name="connsiteY50" fmla="*/ 13345466 h 15053109"/>
              <a:gd name="connsiteX51" fmla="*/ 4240049 w 9431624"/>
              <a:gd name="connsiteY51" fmla="*/ 11764612 h 15053109"/>
              <a:gd name="connsiteX52" fmla="*/ 6968238 w 9431624"/>
              <a:gd name="connsiteY52" fmla="*/ 8629215 h 15053109"/>
              <a:gd name="connsiteX53" fmla="*/ 6914224 w 9431624"/>
              <a:gd name="connsiteY53" fmla="*/ 8276786 h 15053109"/>
              <a:gd name="connsiteX54" fmla="*/ 7371468 w 9431624"/>
              <a:gd name="connsiteY54" fmla="*/ 8200600 h 15053109"/>
              <a:gd name="connsiteX55" fmla="*/ 7847706 w 9431624"/>
              <a:gd name="connsiteY55" fmla="*/ 7781433 h 15053109"/>
              <a:gd name="connsiteX56" fmla="*/ 8181066 w 9431624"/>
              <a:gd name="connsiteY56" fmla="*/ 7524168 h 15053109"/>
              <a:gd name="connsiteX57" fmla="*/ 8958011 w 9431624"/>
              <a:gd name="connsiteY57" fmla="*/ 8590349 h 15053109"/>
              <a:gd name="connsiteX58" fmla="*/ 9213805 w 9431624"/>
              <a:gd name="connsiteY58" fmla="*/ 7645383 h 15053109"/>
              <a:gd name="connsiteX59" fmla="*/ 9161975 w 9431624"/>
              <a:gd name="connsiteY59" fmla="*/ 6878165 h 15053109"/>
              <a:gd name="connsiteX60" fmla="*/ 9431625 w 9431624"/>
              <a:gd name="connsiteY60" fmla="*/ 5512590 h 15053109"/>
              <a:gd name="connsiteX61" fmla="*/ 9138185 w 9431624"/>
              <a:gd name="connsiteY61" fmla="*/ 4149650 h 15053109"/>
              <a:gd name="connsiteX62" fmla="*/ 8577058 w 9431624"/>
              <a:gd name="connsiteY62" fmla="*/ 3869018 h 15053109"/>
              <a:gd name="connsiteX63" fmla="*/ 8730589 w 9431624"/>
              <a:gd name="connsiteY63" fmla="*/ 2573242 h 15053109"/>
              <a:gd name="connsiteX64" fmla="*/ 8467249 w 9431624"/>
              <a:gd name="connsiteY64" fmla="*/ 1984794 h 15053109"/>
              <a:gd name="connsiteX65" fmla="*/ 8458687 w 9431624"/>
              <a:gd name="connsiteY65" fmla="*/ 1372888 h 15053109"/>
              <a:gd name="connsiteX66" fmla="*/ 9085732 w 9431624"/>
              <a:gd name="connsiteY66" fmla="*/ 857357 h 15053109"/>
              <a:gd name="connsiteX67" fmla="*/ 8848562 w 9431624"/>
              <a:gd name="connsiteY67" fmla="*/ 389235 h 15053109"/>
              <a:gd name="connsiteX68" fmla="*/ 8896883 w 9431624"/>
              <a:gd name="connsiteY68" fmla="*/ -1 h 15053109"/>
              <a:gd name="connsiteX69" fmla="*/ 8155034 w 9431624"/>
              <a:gd name="connsiteY69" fmla="*/ 631054 h 15053109"/>
              <a:gd name="connsiteX70" fmla="*/ 7703335 w 9431624"/>
              <a:gd name="connsiteY70" fmla="*/ 1358283 h 15053109"/>
              <a:gd name="connsiteX71" fmla="*/ 7711840 w 9431624"/>
              <a:gd name="connsiteY71" fmla="*/ 3182746 h 15053109"/>
              <a:gd name="connsiteX72" fmla="*/ 6062502 w 9431624"/>
              <a:gd name="connsiteY72" fmla="*/ 4951279 h 15053109"/>
              <a:gd name="connsiteX73" fmla="*/ 5056327 w 9431624"/>
              <a:gd name="connsiteY73" fmla="*/ 6055945 h 15053109"/>
              <a:gd name="connsiteX74" fmla="*/ 5249706 w 9431624"/>
              <a:gd name="connsiteY74" fmla="*/ 6722012 h 15053109"/>
              <a:gd name="connsiteX0" fmla="*/ 5249706 w 9431626"/>
              <a:gd name="connsiteY0" fmla="*/ 6722012 h 15053109"/>
              <a:gd name="connsiteX1" fmla="*/ 4452431 w 9431626"/>
              <a:gd name="connsiteY1" fmla="*/ 7636357 h 15053109"/>
              <a:gd name="connsiteX2" fmla="*/ 4116740 w 9431626"/>
              <a:gd name="connsiteY2" fmla="*/ 8105936 h 15053109"/>
              <a:gd name="connsiteX3" fmla="*/ 3738009 w 9431626"/>
              <a:gd name="connsiteY3" fmla="*/ 8493023 h 15053109"/>
              <a:gd name="connsiteX4" fmla="*/ 3262933 w 9431626"/>
              <a:gd name="connsiteY4" fmla="*/ 9136267 h 15053109"/>
              <a:gd name="connsiteX5" fmla="*/ 1981119 w 9431626"/>
              <a:gd name="connsiteY5" fmla="*/ 8343101 h 15053109"/>
              <a:gd name="connsiteX6" fmla="*/ 1634670 w 9431626"/>
              <a:gd name="connsiteY6" fmla="*/ 8254944 h 15053109"/>
              <a:gd name="connsiteX7" fmla="*/ 695258 w 9431626"/>
              <a:gd name="connsiteY7" fmla="*/ 8383831 h 15053109"/>
              <a:gd name="connsiteX8" fmla="*/ 166151 w 9431626"/>
              <a:gd name="connsiteY8" fmla="*/ 9096754 h 15053109"/>
              <a:gd name="connsiteX9" fmla="*/ 31015 w 9431626"/>
              <a:gd name="connsiteY9" fmla="*/ 9682600 h 15053109"/>
              <a:gd name="connsiteX10" fmla="*/ 686145 w 9431626"/>
              <a:gd name="connsiteY10" fmla="*/ 10805226 h 15053109"/>
              <a:gd name="connsiteX11" fmla="*/ 859139 w 9431626"/>
              <a:gd name="connsiteY11" fmla="*/ 11592011 h 15053109"/>
              <a:gd name="connsiteX12" fmla="*/ 142190 w 9431626"/>
              <a:gd name="connsiteY12" fmla="*/ 12626597 h 15053109"/>
              <a:gd name="connsiteX13" fmla="*/ 88728 w 9431626"/>
              <a:gd name="connsiteY13" fmla="*/ 13477428 h 15053109"/>
              <a:gd name="connsiteX14" fmla="*/ 582983 w 9431626"/>
              <a:gd name="connsiteY14" fmla="*/ 14274631 h 15053109"/>
              <a:gd name="connsiteX15" fmla="*/ 942756 w 9431626"/>
              <a:gd name="connsiteY15" fmla="*/ 14945108 h 15053109"/>
              <a:gd name="connsiteX16" fmla="*/ 2141159 w 9431626"/>
              <a:gd name="connsiteY16" fmla="*/ 15047463 h 15053109"/>
              <a:gd name="connsiteX17" fmla="*/ 2112070 w 9431626"/>
              <a:gd name="connsiteY17" fmla="*/ 14898696 h 15053109"/>
              <a:gd name="connsiteX18" fmla="*/ 2981701 w 9431626"/>
              <a:gd name="connsiteY18" fmla="*/ 14838700 h 15053109"/>
              <a:gd name="connsiteX19" fmla="*/ 3220524 w 9431626"/>
              <a:gd name="connsiteY19" fmla="*/ 14561841 h 15053109"/>
              <a:gd name="connsiteX20" fmla="*/ 3673766 w 9431626"/>
              <a:gd name="connsiteY20" fmla="*/ 14390223 h 15053109"/>
              <a:gd name="connsiteX21" fmla="*/ 3524037 w 9431626"/>
              <a:gd name="connsiteY21" fmla="*/ 14125513 h 15053109"/>
              <a:gd name="connsiteX22" fmla="*/ 2480833 w 9431626"/>
              <a:gd name="connsiteY22" fmla="*/ 13747985 h 15053109"/>
              <a:gd name="connsiteX23" fmla="*/ 2274922 w 9431626"/>
              <a:gd name="connsiteY23" fmla="*/ 13097887 h 15053109"/>
              <a:gd name="connsiteX24" fmla="*/ 2600039 w 9431626"/>
              <a:gd name="connsiteY24" fmla="*/ 12581303 h 15053109"/>
              <a:gd name="connsiteX25" fmla="*/ 2606531 w 9431626"/>
              <a:gd name="connsiteY25" fmla="*/ 12265567 h 15053109"/>
              <a:gd name="connsiteX26" fmla="*/ 2172322 w 9431626"/>
              <a:gd name="connsiteY26" fmla="*/ 12077109 h 15053109"/>
              <a:gd name="connsiteX27" fmla="*/ 2087993 w 9431626"/>
              <a:gd name="connsiteY27" fmla="*/ 11691380 h 15053109"/>
              <a:gd name="connsiteX28" fmla="*/ 1939314 w 9431626"/>
              <a:gd name="connsiteY28" fmla="*/ 11176482 h 15053109"/>
              <a:gd name="connsiteX29" fmla="*/ 1602691 w 9431626"/>
              <a:gd name="connsiteY29" fmla="*/ 10685872 h 15053109"/>
              <a:gd name="connsiteX30" fmla="*/ 1675333 w 9431626"/>
              <a:gd name="connsiteY30" fmla="*/ 10337771 h 15053109"/>
              <a:gd name="connsiteX31" fmla="*/ 1327033 w 9431626"/>
              <a:gd name="connsiteY31" fmla="*/ 9937504 h 15053109"/>
              <a:gd name="connsiteX32" fmla="*/ 1703436 w 9431626"/>
              <a:gd name="connsiteY32" fmla="*/ 9573408 h 15053109"/>
              <a:gd name="connsiteX33" fmla="*/ 1822130 w 9431626"/>
              <a:gd name="connsiteY33" fmla="*/ 8991427 h 15053109"/>
              <a:gd name="connsiteX34" fmla="*/ 2183466 w 9431626"/>
              <a:gd name="connsiteY34" fmla="*/ 9134787 h 15053109"/>
              <a:gd name="connsiteX35" fmla="*/ 2154787 w 9431626"/>
              <a:gd name="connsiteY35" fmla="*/ 9415400 h 15053109"/>
              <a:gd name="connsiteX36" fmla="*/ 2074978 w 9431626"/>
              <a:gd name="connsiteY36" fmla="*/ 9886904 h 15053109"/>
              <a:gd name="connsiteX37" fmla="*/ 2124196 w 9431626"/>
              <a:gd name="connsiteY37" fmla="*/ 10327891 h 15053109"/>
              <a:gd name="connsiteX38" fmla="*/ 1974049 w 9431626"/>
              <a:gd name="connsiteY38" fmla="*/ 10708004 h 15053109"/>
              <a:gd name="connsiteX39" fmla="*/ 2281351 w 9431626"/>
              <a:gd name="connsiteY39" fmla="*/ 10955917 h 15053109"/>
              <a:gd name="connsiteX40" fmla="*/ 2535903 w 9431626"/>
              <a:gd name="connsiteY40" fmla="*/ 11879748 h 15053109"/>
              <a:gd name="connsiteX41" fmla="*/ 3004268 w 9431626"/>
              <a:gd name="connsiteY41" fmla="*/ 12005294 h 15053109"/>
              <a:gd name="connsiteX42" fmla="*/ 3087267 w 9431626"/>
              <a:gd name="connsiteY42" fmla="*/ 12250743 h 15053109"/>
              <a:gd name="connsiteX43" fmla="*/ 2991020 w 9431626"/>
              <a:gd name="connsiteY43" fmla="*/ 12922441 h 15053109"/>
              <a:gd name="connsiteX44" fmla="*/ 3589777 w 9431626"/>
              <a:gd name="connsiteY44" fmla="*/ 13324742 h 15053109"/>
              <a:gd name="connsiteX45" fmla="*/ 3631731 w 9431626"/>
              <a:gd name="connsiteY45" fmla="*/ 13549886 h 15053109"/>
              <a:gd name="connsiteX46" fmla="*/ 3975721 w 9431626"/>
              <a:gd name="connsiteY46" fmla="*/ 13688597 h 15053109"/>
              <a:gd name="connsiteX47" fmla="*/ 3943761 w 9431626"/>
              <a:gd name="connsiteY47" fmla="*/ 14293828 h 15053109"/>
              <a:gd name="connsiteX48" fmla="*/ 4171094 w 9431626"/>
              <a:gd name="connsiteY48" fmla="*/ 14763963 h 15053109"/>
              <a:gd name="connsiteX49" fmla="*/ 5016195 w 9431626"/>
              <a:gd name="connsiteY49" fmla="*/ 14246504 h 15053109"/>
              <a:gd name="connsiteX50" fmla="*/ 4950755 w 9431626"/>
              <a:gd name="connsiteY50" fmla="*/ 13345466 h 15053109"/>
              <a:gd name="connsiteX51" fmla="*/ 4240049 w 9431626"/>
              <a:gd name="connsiteY51" fmla="*/ 11764612 h 15053109"/>
              <a:gd name="connsiteX52" fmla="*/ 6968238 w 9431626"/>
              <a:gd name="connsiteY52" fmla="*/ 8629215 h 15053109"/>
              <a:gd name="connsiteX53" fmla="*/ 6914224 w 9431626"/>
              <a:gd name="connsiteY53" fmla="*/ 8276786 h 15053109"/>
              <a:gd name="connsiteX54" fmla="*/ 7371468 w 9431626"/>
              <a:gd name="connsiteY54" fmla="*/ 8200600 h 15053109"/>
              <a:gd name="connsiteX55" fmla="*/ 7847706 w 9431626"/>
              <a:gd name="connsiteY55" fmla="*/ 7781433 h 15053109"/>
              <a:gd name="connsiteX56" fmla="*/ 8609490 w 9431626"/>
              <a:gd name="connsiteY56" fmla="*/ 8761978 h 15053109"/>
              <a:gd name="connsiteX57" fmla="*/ 8958011 w 9431626"/>
              <a:gd name="connsiteY57" fmla="*/ 8590349 h 15053109"/>
              <a:gd name="connsiteX58" fmla="*/ 9213805 w 9431626"/>
              <a:gd name="connsiteY58" fmla="*/ 7645383 h 15053109"/>
              <a:gd name="connsiteX59" fmla="*/ 9161975 w 9431626"/>
              <a:gd name="connsiteY59" fmla="*/ 6878165 h 15053109"/>
              <a:gd name="connsiteX60" fmla="*/ 9431625 w 9431626"/>
              <a:gd name="connsiteY60" fmla="*/ 5512590 h 15053109"/>
              <a:gd name="connsiteX61" fmla="*/ 9138185 w 9431626"/>
              <a:gd name="connsiteY61" fmla="*/ 4149650 h 15053109"/>
              <a:gd name="connsiteX62" fmla="*/ 8577058 w 9431626"/>
              <a:gd name="connsiteY62" fmla="*/ 3869018 h 15053109"/>
              <a:gd name="connsiteX63" fmla="*/ 8730589 w 9431626"/>
              <a:gd name="connsiteY63" fmla="*/ 2573242 h 15053109"/>
              <a:gd name="connsiteX64" fmla="*/ 8467249 w 9431626"/>
              <a:gd name="connsiteY64" fmla="*/ 1984794 h 15053109"/>
              <a:gd name="connsiteX65" fmla="*/ 8458687 w 9431626"/>
              <a:gd name="connsiteY65" fmla="*/ 1372888 h 15053109"/>
              <a:gd name="connsiteX66" fmla="*/ 9085732 w 9431626"/>
              <a:gd name="connsiteY66" fmla="*/ 857357 h 15053109"/>
              <a:gd name="connsiteX67" fmla="*/ 8848562 w 9431626"/>
              <a:gd name="connsiteY67" fmla="*/ 389235 h 15053109"/>
              <a:gd name="connsiteX68" fmla="*/ 8896883 w 9431626"/>
              <a:gd name="connsiteY68" fmla="*/ -1 h 15053109"/>
              <a:gd name="connsiteX69" fmla="*/ 8155034 w 9431626"/>
              <a:gd name="connsiteY69" fmla="*/ 631054 h 15053109"/>
              <a:gd name="connsiteX70" fmla="*/ 7703335 w 9431626"/>
              <a:gd name="connsiteY70" fmla="*/ 1358283 h 15053109"/>
              <a:gd name="connsiteX71" fmla="*/ 7711840 w 9431626"/>
              <a:gd name="connsiteY71" fmla="*/ 3182746 h 15053109"/>
              <a:gd name="connsiteX72" fmla="*/ 6062502 w 9431626"/>
              <a:gd name="connsiteY72" fmla="*/ 4951279 h 15053109"/>
              <a:gd name="connsiteX73" fmla="*/ 5056327 w 9431626"/>
              <a:gd name="connsiteY73" fmla="*/ 6055945 h 15053109"/>
              <a:gd name="connsiteX74" fmla="*/ 5249706 w 9431626"/>
              <a:gd name="connsiteY74" fmla="*/ 6722012 h 15053109"/>
              <a:gd name="connsiteX0" fmla="*/ 5249706 w 9431624"/>
              <a:gd name="connsiteY0" fmla="*/ 6722012 h 15053109"/>
              <a:gd name="connsiteX1" fmla="*/ 4452431 w 9431624"/>
              <a:gd name="connsiteY1" fmla="*/ 7636357 h 15053109"/>
              <a:gd name="connsiteX2" fmla="*/ 4116740 w 9431624"/>
              <a:gd name="connsiteY2" fmla="*/ 8105936 h 15053109"/>
              <a:gd name="connsiteX3" fmla="*/ 3738009 w 9431624"/>
              <a:gd name="connsiteY3" fmla="*/ 8493023 h 15053109"/>
              <a:gd name="connsiteX4" fmla="*/ 3262933 w 9431624"/>
              <a:gd name="connsiteY4" fmla="*/ 9136267 h 15053109"/>
              <a:gd name="connsiteX5" fmla="*/ 1981119 w 9431624"/>
              <a:gd name="connsiteY5" fmla="*/ 8343101 h 15053109"/>
              <a:gd name="connsiteX6" fmla="*/ 1634670 w 9431624"/>
              <a:gd name="connsiteY6" fmla="*/ 8254944 h 15053109"/>
              <a:gd name="connsiteX7" fmla="*/ 695258 w 9431624"/>
              <a:gd name="connsiteY7" fmla="*/ 8383831 h 15053109"/>
              <a:gd name="connsiteX8" fmla="*/ 166151 w 9431624"/>
              <a:gd name="connsiteY8" fmla="*/ 9096754 h 15053109"/>
              <a:gd name="connsiteX9" fmla="*/ 31015 w 9431624"/>
              <a:gd name="connsiteY9" fmla="*/ 9682600 h 15053109"/>
              <a:gd name="connsiteX10" fmla="*/ 686145 w 9431624"/>
              <a:gd name="connsiteY10" fmla="*/ 10805226 h 15053109"/>
              <a:gd name="connsiteX11" fmla="*/ 859139 w 9431624"/>
              <a:gd name="connsiteY11" fmla="*/ 11592011 h 15053109"/>
              <a:gd name="connsiteX12" fmla="*/ 142190 w 9431624"/>
              <a:gd name="connsiteY12" fmla="*/ 12626597 h 15053109"/>
              <a:gd name="connsiteX13" fmla="*/ 88728 w 9431624"/>
              <a:gd name="connsiteY13" fmla="*/ 13477428 h 15053109"/>
              <a:gd name="connsiteX14" fmla="*/ 582983 w 9431624"/>
              <a:gd name="connsiteY14" fmla="*/ 14274631 h 15053109"/>
              <a:gd name="connsiteX15" fmla="*/ 942756 w 9431624"/>
              <a:gd name="connsiteY15" fmla="*/ 14945108 h 15053109"/>
              <a:gd name="connsiteX16" fmla="*/ 2141159 w 9431624"/>
              <a:gd name="connsiteY16" fmla="*/ 15047463 h 15053109"/>
              <a:gd name="connsiteX17" fmla="*/ 2112070 w 9431624"/>
              <a:gd name="connsiteY17" fmla="*/ 14898696 h 15053109"/>
              <a:gd name="connsiteX18" fmla="*/ 2981701 w 9431624"/>
              <a:gd name="connsiteY18" fmla="*/ 14838700 h 15053109"/>
              <a:gd name="connsiteX19" fmla="*/ 3220524 w 9431624"/>
              <a:gd name="connsiteY19" fmla="*/ 14561841 h 15053109"/>
              <a:gd name="connsiteX20" fmla="*/ 3673766 w 9431624"/>
              <a:gd name="connsiteY20" fmla="*/ 14390223 h 15053109"/>
              <a:gd name="connsiteX21" fmla="*/ 3524037 w 9431624"/>
              <a:gd name="connsiteY21" fmla="*/ 14125513 h 15053109"/>
              <a:gd name="connsiteX22" fmla="*/ 2480833 w 9431624"/>
              <a:gd name="connsiteY22" fmla="*/ 13747985 h 15053109"/>
              <a:gd name="connsiteX23" fmla="*/ 2274922 w 9431624"/>
              <a:gd name="connsiteY23" fmla="*/ 13097887 h 15053109"/>
              <a:gd name="connsiteX24" fmla="*/ 2600039 w 9431624"/>
              <a:gd name="connsiteY24" fmla="*/ 12581303 h 15053109"/>
              <a:gd name="connsiteX25" fmla="*/ 2606531 w 9431624"/>
              <a:gd name="connsiteY25" fmla="*/ 12265567 h 15053109"/>
              <a:gd name="connsiteX26" fmla="*/ 2172322 w 9431624"/>
              <a:gd name="connsiteY26" fmla="*/ 12077109 h 15053109"/>
              <a:gd name="connsiteX27" fmla="*/ 2087993 w 9431624"/>
              <a:gd name="connsiteY27" fmla="*/ 11691380 h 15053109"/>
              <a:gd name="connsiteX28" fmla="*/ 1939314 w 9431624"/>
              <a:gd name="connsiteY28" fmla="*/ 11176482 h 15053109"/>
              <a:gd name="connsiteX29" fmla="*/ 1602691 w 9431624"/>
              <a:gd name="connsiteY29" fmla="*/ 10685872 h 15053109"/>
              <a:gd name="connsiteX30" fmla="*/ 1675333 w 9431624"/>
              <a:gd name="connsiteY30" fmla="*/ 10337771 h 15053109"/>
              <a:gd name="connsiteX31" fmla="*/ 1327033 w 9431624"/>
              <a:gd name="connsiteY31" fmla="*/ 9937504 h 15053109"/>
              <a:gd name="connsiteX32" fmla="*/ 1703436 w 9431624"/>
              <a:gd name="connsiteY32" fmla="*/ 9573408 h 15053109"/>
              <a:gd name="connsiteX33" fmla="*/ 1822130 w 9431624"/>
              <a:gd name="connsiteY33" fmla="*/ 8991427 h 15053109"/>
              <a:gd name="connsiteX34" fmla="*/ 2183466 w 9431624"/>
              <a:gd name="connsiteY34" fmla="*/ 9134787 h 15053109"/>
              <a:gd name="connsiteX35" fmla="*/ 2154787 w 9431624"/>
              <a:gd name="connsiteY35" fmla="*/ 9415400 h 15053109"/>
              <a:gd name="connsiteX36" fmla="*/ 2074978 w 9431624"/>
              <a:gd name="connsiteY36" fmla="*/ 9886904 h 15053109"/>
              <a:gd name="connsiteX37" fmla="*/ 2124196 w 9431624"/>
              <a:gd name="connsiteY37" fmla="*/ 10327891 h 15053109"/>
              <a:gd name="connsiteX38" fmla="*/ 1974049 w 9431624"/>
              <a:gd name="connsiteY38" fmla="*/ 10708004 h 15053109"/>
              <a:gd name="connsiteX39" fmla="*/ 2281351 w 9431624"/>
              <a:gd name="connsiteY39" fmla="*/ 10955917 h 15053109"/>
              <a:gd name="connsiteX40" fmla="*/ 2535903 w 9431624"/>
              <a:gd name="connsiteY40" fmla="*/ 11879748 h 15053109"/>
              <a:gd name="connsiteX41" fmla="*/ 3004268 w 9431624"/>
              <a:gd name="connsiteY41" fmla="*/ 12005294 h 15053109"/>
              <a:gd name="connsiteX42" fmla="*/ 3087267 w 9431624"/>
              <a:gd name="connsiteY42" fmla="*/ 12250743 h 15053109"/>
              <a:gd name="connsiteX43" fmla="*/ 2991020 w 9431624"/>
              <a:gd name="connsiteY43" fmla="*/ 12922441 h 15053109"/>
              <a:gd name="connsiteX44" fmla="*/ 3589777 w 9431624"/>
              <a:gd name="connsiteY44" fmla="*/ 13324742 h 15053109"/>
              <a:gd name="connsiteX45" fmla="*/ 3631731 w 9431624"/>
              <a:gd name="connsiteY45" fmla="*/ 13549886 h 15053109"/>
              <a:gd name="connsiteX46" fmla="*/ 3975721 w 9431624"/>
              <a:gd name="connsiteY46" fmla="*/ 13688597 h 15053109"/>
              <a:gd name="connsiteX47" fmla="*/ 3943761 w 9431624"/>
              <a:gd name="connsiteY47" fmla="*/ 14293828 h 15053109"/>
              <a:gd name="connsiteX48" fmla="*/ 4171094 w 9431624"/>
              <a:gd name="connsiteY48" fmla="*/ 14763963 h 15053109"/>
              <a:gd name="connsiteX49" fmla="*/ 5016195 w 9431624"/>
              <a:gd name="connsiteY49" fmla="*/ 14246504 h 15053109"/>
              <a:gd name="connsiteX50" fmla="*/ 4950755 w 9431624"/>
              <a:gd name="connsiteY50" fmla="*/ 13345466 h 15053109"/>
              <a:gd name="connsiteX51" fmla="*/ 4240049 w 9431624"/>
              <a:gd name="connsiteY51" fmla="*/ 11764612 h 15053109"/>
              <a:gd name="connsiteX52" fmla="*/ 6968238 w 9431624"/>
              <a:gd name="connsiteY52" fmla="*/ 8629215 h 15053109"/>
              <a:gd name="connsiteX53" fmla="*/ 6914224 w 9431624"/>
              <a:gd name="connsiteY53" fmla="*/ 8276786 h 15053109"/>
              <a:gd name="connsiteX54" fmla="*/ 7371468 w 9431624"/>
              <a:gd name="connsiteY54" fmla="*/ 8200600 h 15053109"/>
              <a:gd name="connsiteX55" fmla="*/ 7985397 w 9431624"/>
              <a:gd name="connsiteY55" fmla="*/ 8725088 h 15053109"/>
              <a:gd name="connsiteX56" fmla="*/ 8609490 w 9431624"/>
              <a:gd name="connsiteY56" fmla="*/ 8761978 h 15053109"/>
              <a:gd name="connsiteX57" fmla="*/ 8958011 w 9431624"/>
              <a:gd name="connsiteY57" fmla="*/ 8590349 h 15053109"/>
              <a:gd name="connsiteX58" fmla="*/ 9213805 w 9431624"/>
              <a:gd name="connsiteY58" fmla="*/ 7645383 h 15053109"/>
              <a:gd name="connsiteX59" fmla="*/ 9161975 w 9431624"/>
              <a:gd name="connsiteY59" fmla="*/ 6878165 h 15053109"/>
              <a:gd name="connsiteX60" fmla="*/ 9431625 w 9431624"/>
              <a:gd name="connsiteY60" fmla="*/ 5512590 h 15053109"/>
              <a:gd name="connsiteX61" fmla="*/ 9138185 w 9431624"/>
              <a:gd name="connsiteY61" fmla="*/ 4149650 h 15053109"/>
              <a:gd name="connsiteX62" fmla="*/ 8577058 w 9431624"/>
              <a:gd name="connsiteY62" fmla="*/ 3869018 h 15053109"/>
              <a:gd name="connsiteX63" fmla="*/ 8730589 w 9431624"/>
              <a:gd name="connsiteY63" fmla="*/ 2573242 h 15053109"/>
              <a:gd name="connsiteX64" fmla="*/ 8467249 w 9431624"/>
              <a:gd name="connsiteY64" fmla="*/ 1984794 h 15053109"/>
              <a:gd name="connsiteX65" fmla="*/ 8458687 w 9431624"/>
              <a:gd name="connsiteY65" fmla="*/ 1372888 h 15053109"/>
              <a:gd name="connsiteX66" fmla="*/ 9085732 w 9431624"/>
              <a:gd name="connsiteY66" fmla="*/ 857357 h 15053109"/>
              <a:gd name="connsiteX67" fmla="*/ 8848562 w 9431624"/>
              <a:gd name="connsiteY67" fmla="*/ 389235 h 15053109"/>
              <a:gd name="connsiteX68" fmla="*/ 8896883 w 9431624"/>
              <a:gd name="connsiteY68" fmla="*/ -1 h 15053109"/>
              <a:gd name="connsiteX69" fmla="*/ 8155034 w 9431624"/>
              <a:gd name="connsiteY69" fmla="*/ 631054 h 15053109"/>
              <a:gd name="connsiteX70" fmla="*/ 7703335 w 9431624"/>
              <a:gd name="connsiteY70" fmla="*/ 1358283 h 15053109"/>
              <a:gd name="connsiteX71" fmla="*/ 7711840 w 9431624"/>
              <a:gd name="connsiteY71" fmla="*/ 3182746 h 15053109"/>
              <a:gd name="connsiteX72" fmla="*/ 6062502 w 9431624"/>
              <a:gd name="connsiteY72" fmla="*/ 4951279 h 15053109"/>
              <a:gd name="connsiteX73" fmla="*/ 5056327 w 9431624"/>
              <a:gd name="connsiteY73" fmla="*/ 6055945 h 15053109"/>
              <a:gd name="connsiteX74" fmla="*/ 5249706 w 9431624"/>
              <a:gd name="connsiteY74" fmla="*/ 6722012 h 15053109"/>
              <a:gd name="connsiteX0" fmla="*/ 5249706 w 9431626"/>
              <a:gd name="connsiteY0" fmla="*/ 6722012 h 15053109"/>
              <a:gd name="connsiteX1" fmla="*/ 4452431 w 9431626"/>
              <a:gd name="connsiteY1" fmla="*/ 7636357 h 15053109"/>
              <a:gd name="connsiteX2" fmla="*/ 4116740 w 9431626"/>
              <a:gd name="connsiteY2" fmla="*/ 8105936 h 15053109"/>
              <a:gd name="connsiteX3" fmla="*/ 3738009 w 9431626"/>
              <a:gd name="connsiteY3" fmla="*/ 8493023 h 15053109"/>
              <a:gd name="connsiteX4" fmla="*/ 3262933 w 9431626"/>
              <a:gd name="connsiteY4" fmla="*/ 9136267 h 15053109"/>
              <a:gd name="connsiteX5" fmla="*/ 1981119 w 9431626"/>
              <a:gd name="connsiteY5" fmla="*/ 8343101 h 15053109"/>
              <a:gd name="connsiteX6" fmla="*/ 1634670 w 9431626"/>
              <a:gd name="connsiteY6" fmla="*/ 8254944 h 15053109"/>
              <a:gd name="connsiteX7" fmla="*/ 695258 w 9431626"/>
              <a:gd name="connsiteY7" fmla="*/ 8383831 h 15053109"/>
              <a:gd name="connsiteX8" fmla="*/ 166151 w 9431626"/>
              <a:gd name="connsiteY8" fmla="*/ 9096754 h 15053109"/>
              <a:gd name="connsiteX9" fmla="*/ 31015 w 9431626"/>
              <a:gd name="connsiteY9" fmla="*/ 9682600 h 15053109"/>
              <a:gd name="connsiteX10" fmla="*/ 686145 w 9431626"/>
              <a:gd name="connsiteY10" fmla="*/ 10805226 h 15053109"/>
              <a:gd name="connsiteX11" fmla="*/ 859139 w 9431626"/>
              <a:gd name="connsiteY11" fmla="*/ 11592011 h 15053109"/>
              <a:gd name="connsiteX12" fmla="*/ 142190 w 9431626"/>
              <a:gd name="connsiteY12" fmla="*/ 12626597 h 15053109"/>
              <a:gd name="connsiteX13" fmla="*/ 88728 w 9431626"/>
              <a:gd name="connsiteY13" fmla="*/ 13477428 h 15053109"/>
              <a:gd name="connsiteX14" fmla="*/ 582983 w 9431626"/>
              <a:gd name="connsiteY14" fmla="*/ 14274631 h 15053109"/>
              <a:gd name="connsiteX15" fmla="*/ 942756 w 9431626"/>
              <a:gd name="connsiteY15" fmla="*/ 14945108 h 15053109"/>
              <a:gd name="connsiteX16" fmla="*/ 2141159 w 9431626"/>
              <a:gd name="connsiteY16" fmla="*/ 15047463 h 15053109"/>
              <a:gd name="connsiteX17" fmla="*/ 2112070 w 9431626"/>
              <a:gd name="connsiteY17" fmla="*/ 14898696 h 15053109"/>
              <a:gd name="connsiteX18" fmla="*/ 2981701 w 9431626"/>
              <a:gd name="connsiteY18" fmla="*/ 14838700 h 15053109"/>
              <a:gd name="connsiteX19" fmla="*/ 3220524 w 9431626"/>
              <a:gd name="connsiteY19" fmla="*/ 14561841 h 15053109"/>
              <a:gd name="connsiteX20" fmla="*/ 3673766 w 9431626"/>
              <a:gd name="connsiteY20" fmla="*/ 14390223 h 15053109"/>
              <a:gd name="connsiteX21" fmla="*/ 3524037 w 9431626"/>
              <a:gd name="connsiteY21" fmla="*/ 14125513 h 15053109"/>
              <a:gd name="connsiteX22" fmla="*/ 2480833 w 9431626"/>
              <a:gd name="connsiteY22" fmla="*/ 13747985 h 15053109"/>
              <a:gd name="connsiteX23" fmla="*/ 2274922 w 9431626"/>
              <a:gd name="connsiteY23" fmla="*/ 13097887 h 15053109"/>
              <a:gd name="connsiteX24" fmla="*/ 2600039 w 9431626"/>
              <a:gd name="connsiteY24" fmla="*/ 12581303 h 15053109"/>
              <a:gd name="connsiteX25" fmla="*/ 2606531 w 9431626"/>
              <a:gd name="connsiteY25" fmla="*/ 12265567 h 15053109"/>
              <a:gd name="connsiteX26" fmla="*/ 2172322 w 9431626"/>
              <a:gd name="connsiteY26" fmla="*/ 12077109 h 15053109"/>
              <a:gd name="connsiteX27" fmla="*/ 2087993 w 9431626"/>
              <a:gd name="connsiteY27" fmla="*/ 11691380 h 15053109"/>
              <a:gd name="connsiteX28" fmla="*/ 1939314 w 9431626"/>
              <a:gd name="connsiteY28" fmla="*/ 11176482 h 15053109"/>
              <a:gd name="connsiteX29" fmla="*/ 1602691 w 9431626"/>
              <a:gd name="connsiteY29" fmla="*/ 10685872 h 15053109"/>
              <a:gd name="connsiteX30" fmla="*/ 1675333 w 9431626"/>
              <a:gd name="connsiteY30" fmla="*/ 10337771 h 15053109"/>
              <a:gd name="connsiteX31" fmla="*/ 1327033 w 9431626"/>
              <a:gd name="connsiteY31" fmla="*/ 9937504 h 15053109"/>
              <a:gd name="connsiteX32" fmla="*/ 1703436 w 9431626"/>
              <a:gd name="connsiteY32" fmla="*/ 9573408 h 15053109"/>
              <a:gd name="connsiteX33" fmla="*/ 1822130 w 9431626"/>
              <a:gd name="connsiteY33" fmla="*/ 8991427 h 15053109"/>
              <a:gd name="connsiteX34" fmla="*/ 2183466 w 9431626"/>
              <a:gd name="connsiteY34" fmla="*/ 9134787 h 15053109"/>
              <a:gd name="connsiteX35" fmla="*/ 2154787 w 9431626"/>
              <a:gd name="connsiteY35" fmla="*/ 9415400 h 15053109"/>
              <a:gd name="connsiteX36" fmla="*/ 2074978 w 9431626"/>
              <a:gd name="connsiteY36" fmla="*/ 9886904 h 15053109"/>
              <a:gd name="connsiteX37" fmla="*/ 2124196 w 9431626"/>
              <a:gd name="connsiteY37" fmla="*/ 10327891 h 15053109"/>
              <a:gd name="connsiteX38" fmla="*/ 1974049 w 9431626"/>
              <a:gd name="connsiteY38" fmla="*/ 10708004 h 15053109"/>
              <a:gd name="connsiteX39" fmla="*/ 2281351 w 9431626"/>
              <a:gd name="connsiteY39" fmla="*/ 10955917 h 15053109"/>
              <a:gd name="connsiteX40" fmla="*/ 2535903 w 9431626"/>
              <a:gd name="connsiteY40" fmla="*/ 11879748 h 15053109"/>
              <a:gd name="connsiteX41" fmla="*/ 3004268 w 9431626"/>
              <a:gd name="connsiteY41" fmla="*/ 12005294 h 15053109"/>
              <a:gd name="connsiteX42" fmla="*/ 3087267 w 9431626"/>
              <a:gd name="connsiteY42" fmla="*/ 12250743 h 15053109"/>
              <a:gd name="connsiteX43" fmla="*/ 2991020 w 9431626"/>
              <a:gd name="connsiteY43" fmla="*/ 12922441 h 15053109"/>
              <a:gd name="connsiteX44" fmla="*/ 3589777 w 9431626"/>
              <a:gd name="connsiteY44" fmla="*/ 13324742 h 15053109"/>
              <a:gd name="connsiteX45" fmla="*/ 3631731 w 9431626"/>
              <a:gd name="connsiteY45" fmla="*/ 13549886 h 15053109"/>
              <a:gd name="connsiteX46" fmla="*/ 3975721 w 9431626"/>
              <a:gd name="connsiteY46" fmla="*/ 13688597 h 15053109"/>
              <a:gd name="connsiteX47" fmla="*/ 3943761 w 9431626"/>
              <a:gd name="connsiteY47" fmla="*/ 14293828 h 15053109"/>
              <a:gd name="connsiteX48" fmla="*/ 4171094 w 9431626"/>
              <a:gd name="connsiteY48" fmla="*/ 14763963 h 15053109"/>
              <a:gd name="connsiteX49" fmla="*/ 5016195 w 9431626"/>
              <a:gd name="connsiteY49" fmla="*/ 14246504 h 15053109"/>
              <a:gd name="connsiteX50" fmla="*/ 4950755 w 9431626"/>
              <a:gd name="connsiteY50" fmla="*/ 13345466 h 15053109"/>
              <a:gd name="connsiteX51" fmla="*/ 4240049 w 9431626"/>
              <a:gd name="connsiteY51" fmla="*/ 11764612 h 15053109"/>
              <a:gd name="connsiteX52" fmla="*/ 6968238 w 9431626"/>
              <a:gd name="connsiteY52" fmla="*/ 8629215 h 15053109"/>
              <a:gd name="connsiteX53" fmla="*/ 6914224 w 9431626"/>
              <a:gd name="connsiteY53" fmla="*/ 8276786 h 15053109"/>
              <a:gd name="connsiteX54" fmla="*/ 7714424 w 9431626"/>
              <a:gd name="connsiteY54" fmla="*/ 9080705 h 15053109"/>
              <a:gd name="connsiteX55" fmla="*/ 7985397 w 9431626"/>
              <a:gd name="connsiteY55" fmla="*/ 8725088 h 15053109"/>
              <a:gd name="connsiteX56" fmla="*/ 8609490 w 9431626"/>
              <a:gd name="connsiteY56" fmla="*/ 8761978 h 15053109"/>
              <a:gd name="connsiteX57" fmla="*/ 8958011 w 9431626"/>
              <a:gd name="connsiteY57" fmla="*/ 8590349 h 15053109"/>
              <a:gd name="connsiteX58" fmla="*/ 9213805 w 9431626"/>
              <a:gd name="connsiteY58" fmla="*/ 7645383 h 15053109"/>
              <a:gd name="connsiteX59" fmla="*/ 9161975 w 9431626"/>
              <a:gd name="connsiteY59" fmla="*/ 6878165 h 15053109"/>
              <a:gd name="connsiteX60" fmla="*/ 9431625 w 9431626"/>
              <a:gd name="connsiteY60" fmla="*/ 5512590 h 15053109"/>
              <a:gd name="connsiteX61" fmla="*/ 9138185 w 9431626"/>
              <a:gd name="connsiteY61" fmla="*/ 4149650 h 15053109"/>
              <a:gd name="connsiteX62" fmla="*/ 8577058 w 9431626"/>
              <a:gd name="connsiteY62" fmla="*/ 3869018 h 15053109"/>
              <a:gd name="connsiteX63" fmla="*/ 8730589 w 9431626"/>
              <a:gd name="connsiteY63" fmla="*/ 2573242 h 15053109"/>
              <a:gd name="connsiteX64" fmla="*/ 8467249 w 9431626"/>
              <a:gd name="connsiteY64" fmla="*/ 1984794 h 15053109"/>
              <a:gd name="connsiteX65" fmla="*/ 8458687 w 9431626"/>
              <a:gd name="connsiteY65" fmla="*/ 1372888 h 15053109"/>
              <a:gd name="connsiteX66" fmla="*/ 9085732 w 9431626"/>
              <a:gd name="connsiteY66" fmla="*/ 857357 h 15053109"/>
              <a:gd name="connsiteX67" fmla="*/ 8848562 w 9431626"/>
              <a:gd name="connsiteY67" fmla="*/ 389235 h 15053109"/>
              <a:gd name="connsiteX68" fmla="*/ 8896883 w 9431626"/>
              <a:gd name="connsiteY68" fmla="*/ -1 h 15053109"/>
              <a:gd name="connsiteX69" fmla="*/ 8155034 w 9431626"/>
              <a:gd name="connsiteY69" fmla="*/ 631054 h 15053109"/>
              <a:gd name="connsiteX70" fmla="*/ 7703335 w 9431626"/>
              <a:gd name="connsiteY70" fmla="*/ 1358283 h 15053109"/>
              <a:gd name="connsiteX71" fmla="*/ 7711840 w 9431626"/>
              <a:gd name="connsiteY71" fmla="*/ 3182746 h 15053109"/>
              <a:gd name="connsiteX72" fmla="*/ 6062502 w 9431626"/>
              <a:gd name="connsiteY72" fmla="*/ 4951279 h 15053109"/>
              <a:gd name="connsiteX73" fmla="*/ 5056327 w 9431626"/>
              <a:gd name="connsiteY73" fmla="*/ 6055945 h 15053109"/>
              <a:gd name="connsiteX74" fmla="*/ 5249706 w 9431626"/>
              <a:gd name="connsiteY74" fmla="*/ 6722012 h 15053109"/>
              <a:gd name="connsiteX0" fmla="*/ 5249706 w 9431624"/>
              <a:gd name="connsiteY0" fmla="*/ 6722012 h 15053109"/>
              <a:gd name="connsiteX1" fmla="*/ 4452431 w 9431624"/>
              <a:gd name="connsiteY1" fmla="*/ 7636357 h 15053109"/>
              <a:gd name="connsiteX2" fmla="*/ 4116740 w 9431624"/>
              <a:gd name="connsiteY2" fmla="*/ 8105936 h 15053109"/>
              <a:gd name="connsiteX3" fmla="*/ 3738009 w 9431624"/>
              <a:gd name="connsiteY3" fmla="*/ 8493023 h 15053109"/>
              <a:gd name="connsiteX4" fmla="*/ 3262933 w 9431624"/>
              <a:gd name="connsiteY4" fmla="*/ 9136267 h 15053109"/>
              <a:gd name="connsiteX5" fmla="*/ 1981119 w 9431624"/>
              <a:gd name="connsiteY5" fmla="*/ 8343101 h 15053109"/>
              <a:gd name="connsiteX6" fmla="*/ 1634670 w 9431624"/>
              <a:gd name="connsiteY6" fmla="*/ 8254944 h 15053109"/>
              <a:gd name="connsiteX7" fmla="*/ 695258 w 9431624"/>
              <a:gd name="connsiteY7" fmla="*/ 8383831 h 15053109"/>
              <a:gd name="connsiteX8" fmla="*/ 166151 w 9431624"/>
              <a:gd name="connsiteY8" fmla="*/ 9096754 h 15053109"/>
              <a:gd name="connsiteX9" fmla="*/ 31015 w 9431624"/>
              <a:gd name="connsiteY9" fmla="*/ 9682600 h 15053109"/>
              <a:gd name="connsiteX10" fmla="*/ 686145 w 9431624"/>
              <a:gd name="connsiteY10" fmla="*/ 10805226 h 15053109"/>
              <a:gd name="connsiteX11" fmla="*/ 859139 w 9431624"/>
              <a:gd name="connsiteY11" fmla="*/ 11592011 h 15053109"/>
              <a:gd name="connsiteX12" fmla="*/ 142190 w 9431624"/>
              <a:gd name="connsiteY12" fmla="*/ 12626597 h 15053109"/>
              <a:gd name="connsiteX13" fmla="*/ 88728 w 9431624"/>
              <a:gd name="connsiteY13" fmla="*/ 13477428 h 15053109"/>
              <a:gd name="connsiteX14" fmla="*/ 582983 w 9431624"/>
              <a:gd name="connsiteY14" fmla="*/ 14274631 h 15053109"/>
              <a:gd name="connsiteX15" fmla="*/ 942756 w 9431624"/>
              <a:gd name="connsiteY15" fmla="*/ 14945108 h 15053109"/>
              <a:gd name="connsiteX16" fmla="*/ 2141159 w 9431624"/>
              <a:gd name="connsiteY16" fmla="*/ 15047463 h 15053109"/>
              <a:gd name="connsiteX17" fmla="*/ 2112070 w 9431624"/>
              <a:gd name="connsiteY17" fmla="*/ 14898696 h 15053109"/>
              <a:gd name="connsiteX18" fmla="*/ 2981701 w 9431624"/>
              <a:gd name="connsiteY18" fmla="*/ 14838700 h 15053109"/>
              <a:gd name="connsiteX19" fmla="*/ 3220524 w 9431624"/>
              <a:gd name="connsiteY19" fmla="*/ 14561841 h 15053109"/>
              <a:gd name="connsiteX20" fmla="*/ 3673766 w 9431624"/>
              <a:gd name="connsiteY20" fmla="*/ 14390223 h 15053109"/>
              <a:gd name="connsiteX21" fmla="*/ 3524037 w 9431624"/>
              <a:gd name="connsiteY21" fmla="*/ 14125513 h 15053109"/>
              <a:gd name="connsiteX22" fmla="*/ 2480833 w 9431624"/>
              <a:gd name="connsiteY22" fmla="*/ 13747985 h 15053109"/>
              <a:gd name="connsiteX23" fmla="*/ 2274922 w 9431624"/>
              <a:gd name="connsiteY23" fmla="*/ 13097887 h 15053109"/>
              <a:gd name="connsiteX24" fmla="*/ 2600039 w 9431624"/>
              <a:gd name="connsiteY24" fmla="*/ 12581303 h 15053109"/>
              <a:gd name="connsiteX25" fmla="*/ 2606531 w 9431624"/>
              <a:gd name="connsiteY25" fmla="*/ 12265567 h 15053109"/>
              <a:gd name="connsiteX26" fmla="*/ 2172322 w 9431624"/>
              <a:gd name="connsiteY26" fmla="*/ 12077109 h 15053109"/>
              <a:gd name="connsiteX27" fmla="*/ 2087993 w 9431624"/>
              <a:gd name="connsiteY27" fmla="*/ 11691380 h 15053109"/>
              <a:gd name="connsiteX28" fmla="*/ 1939314 w 9431624"/>
              <a:gd name="connsiteY28" fmla="*/ 11176482 h 15053109"/>
              <a:gd name="connsiteX29" fmla="*/ 1602691 w 9431624"/>
              <a:gd name="connsiteY29" fmla="*/ 10685872 h 15053109"/>
              <a:gd name="connsiteX30" fmla="*/ 1675333 w 9431624"/>
              <a:gd name="connsiteY30" fmla="*/ 10337771 h 15053109"/>
              <a:gd name="connsiteX31" fmla="*/ 1327033 w 9431624"/>
              <a:gd name="connsiteY31" fmla="*/ 9937504 h 15053109"/>
              <a:gd name="connsiteX32" fmla="*/ 1703436 w 9431624"/>
              <a:gd name="connsiteY32" fmla="*/ 9573408 h 15053109"/>
              <a:gd name="connsiteX33" fmla="*/ 1822130 w 9431624"/>
              <a:gd name="connsiteY33" fmla="*/ 8991427 h 15053109"/>
              <a:gd name="connsiteX34" fmla="*/ 2183466 w 9431624"/>
              <a:gd name="connsiteY34" fmla="*/ 9134787 h 15053109"/>
              <a:gd name="connsiteX35" fmla="*/ 2154787 w 9431624"/>
              <a:gd name="connsiteY35" fmla="*/ 9415400 h 15053109"/>
              <a:gd name="connsiteX36" fmla="*/ 2074978 w 9431624"/>
              <a:gd name="connsiteY36" fmla="*/ 9886904 h 15053109"/>
              <a:gd name="connsiteX37" fmla="*/ 2124196 w 9431624"/>
              <a:gd name="connsiteY37" fmla="*/ 10327891 h 15053109"/>
              <a:gd name="connsiteX38" fmla="*/ 1974049 w 9431624"/>
              <a:gd name="connsiteY38" fmla="*/ 10708004 h 15053109"/>
              <a:gd name="connsiteX39" fmla="*/ 2281351 w 9431624"/>
              <a:gd name="connsiteY39" fmla="*/ 10955917 h 15053109"/>
              <a:gd name="connsiteX40" fmla="*/ 2535903 w 9431624"/>
              <a:gd name="connsiteY40" fmla="*/ 11879748 h 15053109"/>
              <a:gd name="connsiteX41" fmla="*/ 3004268 w 9431624"/>
              <a:gd name="connsiteY41" fmla="*/ 12005294 h 15053109"/>
              <a:gd name="connsiteX42" fmla="*/ 3087267 w 9431624"/>
              <a:gd name="connsiteY42" fmla="*/ 12250743 h 15053109"/>
              <a:gd name="connsiteX43" fmla="*/ 2991020 w 9431624"/>
              <a:gd name="connsiteY43" fmla="*/ 12922441 h 15053109"/>
              <a:gd name="connsiteX44" fmla="*/ 3589777 w 9431624"/>
              <a:gd name="connsiteY44" fmla="*/ 13324742 h 15053109"/>
              <a:gd name="connsiteX45" fmla="*/ 3631731 w 9431624"/>
              <a:gd name="connsiteY45" fmla="*/ 13549886 h 15053109"/>
              <a:gd name="connsiteX46" fmla="*/ 3975721 w 9431624"/>
              <a:gd name="connsiteY46" fmla="*/ 13688597 h 15053109"/>
              <a:gd name="connsiteX47" fmla="*/ 3943761 w 9431624"/>
              <a:gd name="connsiteY47" fmla="*/ 14293828 h 15053109"/>
              <a:gd name="connsiteX48" fmla="*/ 4171094 w 9431624"/>
              <a:gd name="connsiteY48" fmla="*/ 14763963 h 15053109"/>
              <a:gd name="connsiteX49" fmla="*/ 5016195 w 9431624"/>
              <a:gd name="connsiteY49" fmla="*/ 14246504 h 15053109"/>
              <a:gd name="connsiteX50" fmla="*/ 4950755 w 9431624"/>
              <a:gd name="connsiteY50" fmla="*/ 13345466 h 15053109"/>
              <a:gd name="connsiteX51" fmla="*/ 4240049 w 9431624"/>
              <a:gd name="connsiteY51" fmla="*/ 11764612 h 15053109"/>
              <a:gd name="connsiteX52" fmla="*/ 6968238 w 9431624"/>
              <a:gd name="connsiteY52" fmla="*/ 8629215 h 15053109"/>
              <a:gd name="connsiteX53" fmla="*/ 7331415 w 9431624"/>
              <a:gd name="connsiteY53" fmla="*/ 9114015 h 15053109"/>
              <a:gd name="connsiteX54" fmla="*/ 7714424 w 9431624"/>
              <a:gd name="connsiteY54" fmla="*/ 9080705 h 15053109"/>
              <a:gd name="connsiteX55" fmla="*/ 7985397 w 9431624"/>
              <a:gd name="connsiteY55" fmla="*/ 8725088 h 15053109"/>
              <a:gd name="connsiteX56" fmla="*/ 8609490 w 9431624"/>
              <a:gd name="connsiteY56" fmla="*/ 8761978 h 15053109"/>
              <a:gd name="connsiteX57" fmla="*/ 8958011 w 9431624"/>
              <a:gd name="connsiteY57" fmla="*/ 8590349 h 15053109"/>
              <a:gd name="connsiteX58" fmla="*/ 9213805 w 9431624"/>
              <a:gd name="connsiteY58" fmla="*/ 7645383 h 15053109"/>
              <a:gd name="connsiteX59" fmla="*/ 9161975 w 9431624"/>
              <a:gd name="connsiteY59" fmla="*/ 6878165 h 15053109"/>
              <a:gd name="connsiteX60" fmla="*/ 9431625 w 9431624"/>
              <a:gd name="connsiteY60" fmla="*/ 5512590 h 15053109"/>
              <a:gd name="connsiteX61" fmla="*/ 9138185 w 9431624"/>
              <a:gd name="connsiteY61" fmla="*/ 4149650 h 15053109"/>
              <a:gd name="connsiteX62" fmla="*/ 8577058 w 9431624"/>
              <a:gd name="connsiteY62" fmla="*/ 3869018 h 15053109"/>
              <a:gd name="connsiteX63" fmla="*/ 8730589 w 9431624"/>
              <a:gd name="connsiteY63" fmla="*/ 2573242 h 15053109"/>
              <a:gd name="connsiteX64" fmla="*/ 8467249 w 9431624"/>
              <a:gd name="connsiteY64" fmla="*/ 1984794 h 15053109"/>
              <a:gd name="connsiteX65" fmla="*/ 8458687 w 9431624"/>
              <a:gd name="connsiteY65" fmla="*/ 1372888 h 15053109"/>
              <a:gd name="connsiteX66" fmla="*/ 9085732 w 9431624"/>
              <a:gd name="connsiteY66" fmla="*/ 857357 h 15053109"/>
              <a:gd name="connsiteX67" fmla="*/ 8848562 w 9431624"/>
              <a:gd name="connsiteY67" fmla="*/ 389235 h 15053109"/>
              <a:gd name="connsiteX68" fmla="*/ 8896883 w 9431624"/>
              <a:gd name="connsiteY68" fmla="*/ -1 h 15053109"/>
              <a:gd name="connsiteX69" fmla="*/ 8155034 w 9431624"/>
              <a:gd name="connsiteY69" fmla="*/ 631054 h 15053109"/>
              <a:gd name="connsiteX70" fmla="*/ 7703335 w 9431624"/>
              <a:gd name="connsiteY70" fmla="*/ 1358283 h 15053109"/>
              <a:gd name="connsiteX71" fmla="*/ 7711840 w 9431624"/>
              <a:gd name="connsiteY71" fmla="*/ 3182746 h 15053109"/>
              <a:gd name="connsiteX72" fmla="*/ 6062502 w 9431624"/>
              <a:gd name="connsiteY72" fmla="*/ 4951279 h 15053109"/>
              <a:gd name="connsiteX73" fmla="*/ 5056327 w 9431624"/>
              <a:gd name="connsiteY73" fmla="*/ 6055945 h 15053109"/>
              <a:gd name="connsiteX74" fmla="*/ 5249706 w 9431624"/>
              <a:gd name="connsiteY74" fmla="*/ 6722012 h 15053109"/>
              <a:gd name="connsiteX0" fmla="*/ 5249706 w 9431626"/>
              <a:gd name="connsiteY0" fmla="*/ 6722012 h 15053109"/>
              <a:gd name="connsiteX1" fmla="*/ 4452431 w 9431626"/>
              <a:gd name="connsiteY1" fmla="*/ 7636357 h 15053109"/>
              <a:gd name="connsiteX2" fmla="*/ 4116740 w 9431626"/>
              <a:gd name="connsiteY2" fmla="*/ 8105936 h 15053109"/>
              <a:gd name="connsiteX3" fmla="*/ 3738009 w 9431626"/>
              <a:gd name="connsiteY3" fmla="*/ 8493023 h 15053109"/>
              <a:gd name="connsiteX4" fmla="*/ 3262933 w 9431626"/>
              <a:gd name="connsiteY4" fmla="*/ 9136267 h 15053109"/>
              <a:gd name="connsiteX5" fmla="*/ 1981119 w 9431626"/>
              <a:gd name="connsiteY5" fmla="*/ 8343101 h 15053109"/>
              <a:gd name="connsiteX6" fmla="*/ 1634670 w 9431626"/>
              <a:gd name="connsiteY6" fmla="*/ 8254944 h 15053109"/>
              <a:gd name="connsiteX7" fmla="*/ 695258 w 9431626"/>
              <a:gd name="connsiteY7" fmla="*/ 8383831 h 15053109"/>
              <a:gd name="connsiteX8" fmla="*/ 166151 w 9431626"/>
              <a:gd name="connsiteY8" fmla="*/ 9096754 h 15053109"/>
              <a:gd name="connsiteX9" fmla="*/ 31015 w 9431626"/>
              <a:gd name="connsiteY9" fmla="*/ 9682600 h 15053109"/>
              <a:gd name="connsiteX10" fmla="*/ 686145 w 9431626"/>
              <a:gd name="connsiteY10" fmla="*/ 10805226 h 15053109"/>
              <a:gd name="connsiteX11" fmla="*/ 859139 w 9431626"/>
              <a:gd name="connsiteY11" fmla="*/ 11592011 h 15053109"/>
              <a:gd name="connsiteX12" fmla="*/ 142190 w 9431626"/>
              <a:gd name="connsiteY12" fmla="*/ 12626597 h 15053109"/>
              <a:gd name="connsiteX13" fmla="*/ 88728 w 9431626"/>
              <a:gd name="connsiteY13" fmla="*/ 13477428 h 15053109"/>
              <a:gd name="connsiteX14" fmla="*/ 582983 w 9431626"/>
              <a:gd name="connsiteY14" fmla="*/ 14274631 h 15053109"/>
              <a:gd name="connsiteX15" fmla="*/ 942756 w 9431626"/>
              <a:gd name="connsiteY15" fmla="*/ 14945108 h 15053109"/>
              <a:gd name="connsiteX16" fmla="*/ 2141159 w 9431626"/>
              <a:gd name="connsiteY16" fmla="*/ 15047463 h 15053109"/>
              <a:gd name="connsiteX17" fmla="*/ 2112070 w 9431626"/>
              <a:gd name="connsiteY17" fmla="*/ 14898696 h 15053109"/>
              <a:gd name="connsiteX18" fmla="*/ 2981701 w 9431626"/>
              <a:gd name="connsiteY18" fmla="*/ 14838700 h 15053109"/>
              <a:gd name="connsiteX19" fmla="*/ 3220524 w 9431626"/>
              <a:gd name="connsiteY19" fmla="*/ 14561841 h 15053109"/>
              <a:gd name="connsiteX20" fmla="*/ 3673766 w 9431626"/>
              <a:gd name="connsiteY20" fmla="*/ 14390223 h 15053109"/>
              <a:gd name="connsiteX21" fmla="*/ 3524037 w 9431626"/>
              <a:gd name="connsiteY21" fmla="*/ 14125513 h 15053109"/>
              <a:gd name="connsiteX22" fmla="*/ 2480833 w 9431626"/>
              <a:gd name="connsiteY22" fmla="*/ 13747985 h 15053109"/>
              <a:gd name="connsiteX23" fmla="*/ 2274922 w 9431626"/>
              <a:gd name="connsiteY23" fmla="*/ 13097887 h 15053109"/>
              <a:gd name="connsiteX24" fmla="*/ 2600039 w 9431626"/>
              <a:gd name="connsiteY24" fmla="*/ 12581303 h 15053109"/>
              <a:gd name="connsiteX25" fmla="*/ 2606531 w 9431626"/>
              <a:gd name="connsiteY25" fmla="*/ 12265567 h 15053109"/>
              <a:gd name="connsiteX26" fmla="*/ 2172322 w 9431626"/>
              <a:gd name="connsiteY26" fmla="*/ 12077109 h 15053109"/>
              <a:gd name="connsiteX27" fmla="*/ 2087993 w 9431626"/>
              <a:gd name="connsiteY27" fmla="*/ 11691380 h 15053109"/>
              <a:gd name="connsiteX28" fmla="*/ 1939314 w 9431626"/>
              <a:gd name="connsiteY28" fmla="*/ 11176482 h 15053109"/>
              <a:gd name="connsiteX29" fmla="*/ 1602691 w 9431626"/>
              <a:gd name="connsiteY29" fmla="*/ 10685872 h 15053109"/>
              <a:gd name="connsiteX30" fmla="*/ 1675333 w 9431626"/>
              <a:gd name="connsiteY30" fmla="*/ 10337771 h 15053109"/>
              <a:gd name="connsiteX31" fmla="*/ 1327033 w 9431626"/>
              <a:gd name="connsiteY31" fmla="*/ 9937504 h 15053109"/>
              <a:gd name="connsiteX32" fmla="*/ 1703436 w 9431626"/>
              <a:gd name="connsiteY32" fmla="*/ 9573408 h 15053109"/>
              <a:gd name="connsiteX33" fmla="*/ 1822130 w 9431626"/>
              <a:gd name="connsiteY33" fmla="*/ 8991427 h 15053109"/>
              <a:gd name="connsiteX34" fmla="*/ 2183466 w 9431626"/>
              <a:gd name="connsiteY34" fmla="*/ 9134787 h 15053109"/>
              <a:gd name="connsiteX35" fmla="*/ 2154787 w 9431626"/>
              <a:gd name="connsiteY35" fmla="*/ 9415400 h 15053109"/>
              <a:gd name="connsiteX36" fmla="*/ 2074978 w 9431626"/>
              <a:gd name="connsiteY36" fmla="*/ 9886904 h 15053109"/>
              <a:gd name="connsiteX37" fmla="*/ 2124196 w 9431626"/>
              <a:gd name="connsiteY37" fmla="*/ 10327891 h 15053109"/>
              <a:gd name="connsiteX38" fmla="*/ 1974049 w 9431626"/>
              <a:gd name="connsiteY38" fmla="*/ 10708004 h 15053109"/>
              <a:gd name="connsiteX39" fmla="*/ 2281351 w 9431626"/>
              <a:gd name="connsiteY39" fmla="*/ 10955917 h 15053109"/>
              <a:gd name="connsiteX40" fmla="*/ 2535903 w 9431626"/>
              <a:gd name="connsiteY40" fmla="*/ 11879748 h 15053109"/>
              <a:gd name="connsiteX41" fmla="*/ 3004268 w 9431626"/>
              <a:gd name="connsiteY41" fmla="*/ 12005294 h 15053109"/>
              <a:gd name="connsiteX42" fmla="*/ 3087267 w 9431626"/>
              <a:gd name="connsiteY42" fmla="*/ 12250743 h 15053109"/>
              <a:gd name="connsiteX43" fmla="*/ 2991020 w 9431626"/>
              <a:gd name="connsiteY43" fmla="*/ 12922441 h 15053109"/>
              <a:gd name="connsiteX44" fmla="*/ 3589777 w 9431626"/>
              <a:gd name="connsiteY44" fmla="*/ 13324742 h 15053109"/>
              <a:gd name="connsiteX45" fmla="*/ 3631731 w 9431626"/>
              <a:gd name="connsiteY45" fmla="*/ 13549886 h 15053109"/>
              <a:gd name="connsiteX46" fmla="*/ 3975721 w 9431626"/>
              <a:gd name="connsiteY46" fmla="*/ 13688597 h 15053109"/>
              <a:gd name="connsiteX47" fmla="*/ 3943761 w 9431626"/>
              <a:gd name="connsiteY47" fmla="*/ 14293828 h 15053109"/>
              <a:gd name="connsiteX48" fmla="*/ 4171094 w 9431626"/>
              <a:gd name="connsiteY48" fmla="*/ 14763963 h 15053109"/>
              <a:gd name="connsiteX49" fmla="*/ 5016195 w 9431626"/>
              <a:gd name="connsiteY49" fmla="*/ 14246504 h 15053109"/>
              <a:gd name="connsiteX50" fmla="*/ 4950755 w 9431626"/>
              <a:gd name="connsiteY50" fmla="*/ 13345466 h 15053109"/>
              <a:gd name="connsiteX51" fmla="*/ 4240049 w 9431626"/>
              <a:gd name="connsiteY51" fmla="*/ 11764612 h 15053109"/>
              <a:gd name="connsiteX52" fmla="*/ 7008817 w 9431626"/>
              <a:gd name="connsiteY52" fmla="*/ 9518938 h 15053109"/>
              <a:gd name="connsiteX53" fmla="*/ 7331415 w 9431626"/>
              <a:gd name="connsiteY53" fmla="*/ 9114015 h 15053109"/>
              <a:gd name="connsiteX54" fmla="*/ 7714424 w 9431626"/>
              <a:gd name="connsiteY54" fmla="*/ 9080705 h 15053109"/>
              <a:gd name="connsiteX55" fmla="*/ 7985397 w 9431626"/>
              <a:gd name="connsiteY55" fmla="*/ 8725088 h 15053109"/>
              <a:gd name="connsiteX56" fmla="*/ 8609490 w 9431626"/>
              <a:gd name="connsiteY56" fmla="*/ 8761978 h 15053109"/>
              <a:gd name="connsiteX57" fmla="*/ 8958011 w 9431626"/>
              <a:gd name="connsiteY57" fmla="*/ 8590349 h 15053109"/>
              <a:gd name="connsiteX58" fmla="*/ 9213805 w 9431626"/>
              <a:gd name="connsiteY58" fmla="*/ 7645383 h 15053109"/>
              <a:gd name="connsiteX59" fmla="*/ 9161975 w 9431626"/>
              <a:gd name="connsiteY59" fmla="*/ 6878165 h 15053109"/>
              <a:gd name="connsiteX60" fmla="*/ 9431625 w 9431626"/>
              <a:gd name="connsiteY60" fmla="*/ 5512590 h 15053109"/>
              <a:gd name="connsiteX61" fmla="*/ 9138185 w 9431626"/>
              <a:gd name="connsiteY61" fmla="*/ 4149650 h 15053109"/>
              <a:gd name="connsiteX62" fmla="*/ 8577058 w 9431626"/>
              <a:gd name="connsiteY62" fmla="*/ 3869018 h 15053109"/>
              <a:gd name="connsiteX63" fmla="*/ 8730589 w 9431626"/>
              <a:gd name="connsiteY63" fmla="*/ 2573242 h 15053109"/>
              <a:gd name="connsiteX64" fmla="*/ 8467249 w 9431626"/>
              <a:gd name="connsiteY64" fmla="*/ 1984794 h 15053109"/>
              <a:gd name="connsiteX65" fmla="*/ 8458687 w 9431626"/>
              <a:gd name="connsiteY65" fmla="*/ 1372888 h 15053109"/>
              <a:gd name="connsiteX66" fmla="*/ 9085732 w 9431626"/>
              <a:gd name="connsiteY66" fmla="*/ 857357 h 15053109"/>
              <a:gd name="connsiteX67" fmla="*/ 8848562 w 9431626"/>
              <a:gd name="connsiteY67" fmla="*/ 389235 h 15053109"/>
              <a:gd name="connsiteX68" fmla="*/ 8896883 w 9431626"/>
              <a:gd name="connsiteY68" fmla="*/ -1 h 15053109"/>
              <a:gd name="connsiteX69" fmla="*/ 8155034 w 9431626"/>
              <a:gd name="connsiteY69" fmla="*/ 631054 h 15053109"/>
              <a:gd name="connsiteX70" fmla="*/ 7703335 w 9431626"/>
              <a:gd name="connsiteY70" fmla="*/ 1358283 h 15053109"/>
              <a:gd name="connsiteX71" fmla="*/ 7711840 w 9431626"/>
              <a:gd name="connsiteY71" fmla="*/ 3182746 h 15053109"/>
              <a:gd name="connsiteX72" fmla="*/ 6062502 w 9431626"/>
              <a:gd name="connsiteY72" fmla="*/ 4951279 h 15053109"/>
              <a:gd name="connsiteX73" fmla="*/ 5056327 w 9431626"/>
              <a:gd name="connsiteY73" fmla="*/ 6055945 h 15053109"/>
              <a:gd name="connsiteX74" fmla="*/ 5249706 w 9431626"/>
              <a:gd name="connsiteY74" fmla="*/ 6722012 h 15053109"/>
              <a:gd name="connsiteX0" fmla="*/ 5249706 w 9431624"/>
              <a:gd name="connsiteY0" fmla="*/ 6722012 h 15053109"/>
              <a:gd name="connsiteX1" fmla="*/ 4452431 w 9431624"/>
              <a:gd name="connsiteY1" fmla="*/ 7636357 h 15053109"/>
              <a:gd name="connsiteX2" fmla="*/ 4116740 w 9431624"/>
              <a:gd name="connsiteY2" fmla="*/ 8105936 h 15053109"/>
              <a:gd name="connsiteX3" fmla="*/ 3738009 w 9431624"/>
              <a:gd name="connsiteY3" fmla="*/ 8493023 h 15053109"/>
              <a:gd name="connsiteX4" fmla="*/ 3262933 w 9431624"/>
              <a:gd name="connsiteY4" fmla="*/ 9136267 h 15053109"/>
              <a:gd name="connsiteX5" fmla="*/ 1981119 w 9431624"/>
              <a:gd name="connsiteY5" fmla="*/ 8343101 h 15053109"/>
              <a:gd name="connsiteX6" fmla="*/ 1634670 w 9431624"/>
              <a:gd name="connsiteY6" fmla="*/ 8254944 h 15053109"/>
              <a:gd name="connsiteX7" fmla="*/ 695258 w 9431624"/>
              <a:gd name="connsiteY7" fmla="*/ 8383831 h 15053109"/>
              <a:gd name="connsiteX8" fmla="*/ 166151 w 9431624"/>
              <a:gd name="connsiteY8" fmla="*/ 9096754 h 15053109"/>
              <a:gd name="connsiteX9" fmla="*/ 31015 w 9431624"/>
              <a:gd name="connsiteY9" fmla="*/ 9682600 h 15053109"/>
              <a:gd name="connsiteX10" fmla="*/ 686145 w 9431624"/>
              <a:gd name="connsiteY10" fmla="*/ 10805226 h 15053109"/>
              <a:gd name="connsiteX11" fmla="*/ 859139 w 9431624"/>
              <a:gd name="connsiteY11" fmla="*/ 11592011 h 15053109"/>
              <a:gd name="connsiteX12" fmla="*/ 142190 w 9431624"/>
              <a:gd name="connsiteY12" fmla="*/ 12626597 h 15053109"/>
              <a:gd name="connsiteX13" fmla="*/ 88728 w 9431624"/>
              <a:gd name="connsiteY13" fmla="*/ 13477428 h 15053109"/>
              <a:gd name="connsiteX14" fmla="*/ 582983 w 9431624"/>
              <a:gd name="connsiteY14" fmla="*/ 14274631 h 15053109"/>
              <a:gd name="connsiteX15" fmla="*/ 942756 w 9431624"/>
              <a:gd name="connsiteY15" fmla="*/ 14945108 h 15053109"/>
              <a:gd name="connsiteX16" fmla="*/ 2141159 w 9431624"/>
              <a:gd name="connsiteY16" fmla="*/ 15047463 h 15053109"/>
              <a:gd name="connsiteX17" fmla="*/ 2112070 w 9431624"/>
              <a:gd name="connsiteY17" fmla="*/ 14898696 h 15053109"/>
              <a:gd name="connsiteX18" fmla="*/ 2981701 w 9431624"/>
              <a:gd name="connsiteY18" fmla="*/ 14838700 h 15053109"/>
              <a:gd name="connsiteX19" fmla="*/ 3220524 w 9431624"/>
              <a:gd name="connsiteY19" fmla="*/ 14561841 h 15053109"/>
              <a:gd name="connsiteX20" fmla="*/ 3673766 w 9431624"/>
              <a:gd name="connsiteY20" fmla="*/ 14390223 h 15053109"/>
              <a:gd name="connsiteX21" fmla="*/ 3524037 w 9431624"/>
              <a:gd name="connsiteY21" fmla="*/ 14125513 h 15053109"/>
              <a:gd name="connsiteX22" fmla="*/ 2480833 w 9431624"/>
              <a:gd name="connsiteY22" fmla="*/ 13747985 h 15053109"/>
              <a:gd name="connsiteX23" fmla="*/ 2274922 w 9431624"/>
              <a:gd name="connsiteY23" fmla="*/ 13097887 h 15053109"/>
              <a:gd name="connsiteX24" fmla="*/ 2600039 w 9431624"/>
              <a:gd name="connsiteY24" fmla="*/ 12581303 h 15053109"/>
              <a:gd name="connsiteX25" fmla="*/ 2606531 w 9431624"/>
              <a:gd name="connsiteY25" fmla="*/ 12265567 h 15053109"/>
              <a:gd name="connsiteX26" fmla="*/ 2172322 w 9431624"/>
              <a:gd name="connsiteY26" fmla="*/ 12077109 h 15053109"/>
              <a:gd name="connsiteX27" fmla="*/ 2087993 w 9431624"/>
              <a:gd name="connsiteY27" fmla="*/ 11691380 h 15053109"/>
              <a:gd name="connsiteX28" fmla="*/ 1939314 w 9431624"/>
              <a:gd name="connsiteY28" fmla="*/ 11176482 h 15053109"/>
              <a:gd name="connsiteX29" fmla="*/ 1602691 w 9431624"/>
              <a:gd name="connsiteY29" fmla="*/ 10685872 h 15053109"/>
              <a:gd name="connsiteX30" fmla="*/ 1675333 w 9431624"/>
              <a:gd name="connsiteY30" fmla="*/ 10337771 h 15053109"/>
              <a:gd name="connsiteX31" fmla="*/ 1327033 w 9431624"/>
              <a:gd name="connsiteY31" fmla="*/ 9937504 h 15053109"/>
              <a:gd name="connsiteX32" fmla="*/ 1703436 w 9431624"/>
              <a:gd name="connsiteY32" fmla="*/ 9573408 h 15053109"/>
              <a:gd name="connsiteX33" fmla="*/ 1822130 w 9431624"/>
              <a:gd name="connsiteY33" fmla="*/ 8991427 h 15053109"/>
              <a:gd name="connsiteX34" fmla="*/ 2183466 w 9431624"/>
              <a:gd name="connsiteY34" fmla="*/ 9134787 h 15053109"/>
              <a:gd name="connsiteX35" fmla="*/ 2154787 w 9431624"/>
              <a:gd name="connsiteY35" fmla="*/ 9415400 h 15053109"/>
              <a:gd name="connsiteX36" fmla="*/ 2074978 w 9431624"/>
              <a:gd name="connsiteY36" fmla="*/ 9886904 h 15053109"/>
              <a:gd name="connsiteX37" fmla="*/ 2124196 w 9431624"/>
              <a:gd name="connsiteY37" fmla="*/ 10327891 h 15053109"/>
              <a:gd name="connsiteX38" fmla="*/ 1974049 w 9431624"/>
              <a:gd name="connsiteY38" fmla="*/ 10708004 h 15053109"/>
              <a:gd name="connsiteX39" fmla="*/ 2281351 w 9431624"/>
              <a:gd name="connsiteY39" fmla="*/ 10955917 h 15053109"/>
              <a:gd name="connsiteX40" fmla="*/ 2535903 w 9431624"/>
              <a:gd name="connsiteY40" fmla="*/ 11879748 h 15053109"/>
              <a:gd name="connsiteX41" fmla="*/ 3004268 w 9431624"/>
              <a:gd name="connsiteY41" fmla="*/ 12005294 h 15053109"/>
              <a:gd name="connsiteX42" fmla="*/ 3087267 w 9431624"/>
              <a:gd name="connsiteY42" fmla="*/ 12250743 h 15053109"/>
              <a:gd name="connsiteX43" fmla="*/ 2991020 w 9431624"/>
              <a:gd name="connsiteY43" fmla="*/ 12922441 h 15053109"/>
              <a:gd name="connsiteX44" fmla="*/ 3589777 w 9431624"/>
              <a:gd name="connsiteY44" fmla="*/ 13324742 h 15053109"/>
              <a:gd name="connsiteX45" fmla="*/ 3631731 w 9431624"/>
              <a:gd name="connsiteY45" fmla="*/ 13549886 h 15053109"/>
              <a:gd name="connsiteX46" fmla="*/ 3975721 w 9431624"/>
              <a:gd name="connsiteY46" fmla="*/ 13688597 h 15053109"/>
              <a:gd name="connsiteX47" fmla="*/ 3943761 w 9431624"/>
              <a:gd name="connsiteY47" fmla="*/ 14293828 h 15053109"/>
              <a:gd name="connsiteX48" fmla="*/ 4171094 w 9431624"/>
              <a:gd name="connsiteY48" fmla="*/ 14763963 h 15053109"/>
              <a:gd name="connsiteX49" fmla="*/ 5016195 w 9431624"/>
              <a:gd name="connsiteY49" fmla="*/ 14246504 h 15053109"/>
              <a:gd name="connsiteX50" fmla="*/ 4950755 w 9431624"/>
              <a:gd name="connsiteY50" fmla="*/ 13345466 h 15053109"/>
              <a:gd name="connsiteX51" fmla="*/ 4240049 w 9431624"/>
              <a:gd name="connsiteY51" fmla="*/ 11764612 h 15053109"/>
              <a:gd name="connsiteX52" fmla="*/ 6426882 w 9431624"/>
              <a:gd name="connsiteY52" fmla="*/ 9951426 h 15053109"/>
              <a:gd name="connsiteX53" fmla="*/ 7008817 w 9431624"/>
              <a:gd name="connsiteY53" fmla="*/ 9518938 h 15053109"/>
              <a:gd name="connsiteX54" fmla="*/ 7331415 w 9431624"/>
              <a:gd name="connsiteY54" fmla="*/ 9114015 h 15053109"/>
              <a:gd name="connsiteX55" fmla="*/ 7714424 w 9431624"/>
              <a:gd name="connsiteY55" fmla="*/ 9080705 h 15053109"/>
              <a:gd name="connsiteX56" fmla="*/ 7985397 w 9431624"/>
              <a:gd name="connsiteY56" fmla="*/ 8725088 h 15053109"/>
              <a:gd name="connsiteX57" fmla="*/ 8609490 w 9431624"/>
              <a:gd name="connsiteY57" fmla="*/ 8761978 h 15053109"/>
              <a:gd name="connsiteX58" fmla="*/ 8958011 w 9431624"/>
              <a:gd name="connsiteY58" fmla="*/ 8590349 h 15053109"/>
              <a:gd name="connsiteX59" fmla="*/ 9213805 w 9431624"/>
              <a:gd name="connsiteY59" fmla="*/ 7645383 h 15053109"/>
              <a:gd name="connsiteX60" fmla="*/ 9161975 w 9431624"/>
              <a:gd name="connsiteY60" fmla="*/ 6878165 h 15053109"/>
              <a:gd name="connsiteX61" fmla="*/ 9431625 w 9431624"/>
              <a:gd name="connsiteY61" fmla="*/ 5512590 h 15053109"/>
              <a:gd name="connsiteX62" fmla="*/ 9138185 w 9431624"/>
              <a:gd name="connsiteY62" fmla="*/ 4149650 h 15053109"/>
              <a:gd name="connsiteX63" fmla="*/ 8577058 w 9431624"/>
              <a:gd name="connsiteY63" fmla="*/ 3869018 h 15053109"/>
              <a:gd name="connsiteX64" fmla="*/ 8730589 w 9431624"/>
              <a:gd name="connsiteY64" fmla="*/ 2573242 h 15053109"/>
              <a:gd name="connsiteX65" fmla="*/ 8467249 w 9431624"/>
              <a:gd name="connsiteY65" fmla="*/ 1984794 h 15053109"/>
              <a:gd name="connsiteX66" fmla="*/ 8458687 w 9431624"/>
              <a:gd name="connsiteY66" fmla="*/ 1372888 h 15053109"/>
              <a:gd name="connsiteX67" fmla="*/ 9085732 w 9431624"/>
              <a:gd name="connsiteY67" fmla="*/ 857357 h 15053109"/>
              <a:gd name="connsiteX68" fmla="*/ 8848562 w 9431624"/>
              <a:gd name="connsiteY68" fmla="*/ 389235 h 15053109"/>
              <a:gd name="connsiteX69" fmla="*/ 8896883 w 9431624"/>
              <a:gd name="connsiteY69" fmla="*/ -1 h 15053109"/>
              <a:gd name="connsiteX70" fmla="*/ 8155034 w 9431624"/>
              <a:gd name="connsiteY70" fmla="*/ 631054 h 15053109"/>
              <a:gd name="connsiteX71" fmla="*/ 7703335 w 9431624"/>
              <a:gd name="connsiteY71" fmla="*/ 1358283 h 15053109"/>
              <a:gd name="connsiteX72" fmla="*/ 7711840 w 9431624"/>
              <a:gd name="connsiteY72" fmla="*/ 3182746 h 15053109"/>
              <a:gd name="connsiteX73" fmla="*/ 6062502 w 9431624"/>
              <a:gd name="connsiteY73" fmla="*/ 4951279 h 15053109"/>
              <a:gd name="connsiteX74" fmla="*/ 5056327 w 9431624"/>
              <a:gd name="connsiteY74" fmla="*/ 6055945 h 15053109"/>
              <a:gd name="connsiteX75" fmla="*/ 5249706 w 9431624"/>
              <a:gd name="connsiteY75" fmla="*/ 6722012 h 15053109"/>
              <a:gd name="connsiteX0" fmla="*/ 5249706 w 9431626"/>
              <a:gd name="connsiteY0" fmla="*/ 6722012 h 15053109"/>
              <a:gd name="connsiteX1" fmla="*/ 4452431 w 9431626"/>
              <a:gd name="connsiteY1" fmla="*/ 7636357 h 15053109"/>
              <a:gd name="connsiteX2" fmla="*/ 4116740 w 9431626"/>
              <a:gd name="connsiteY2" fmla="*/ 8105936 h 15053109"/>
              <a:gd name="connsiteX3" fmla="*/ 3738009 w 9431626"/>
              <a:gd name="connsiteY3" fmla="*/ 8493023 h 15053109"/>
              <a:gd name="connsiteX4" fmla="*/ 3262933 w 9431626"/>
              <a:gd name="connsiteY4" fmla="*/ 9136267 h 15053109"/>
              <a:gd name="connsiteX5" fmla="*/ 1981119 w 9431626"/>
              <a:gd name="connsiteY5" fmla="*/ 8343101 h 15053109"/>
              <a:gd name="connsiteX6" fmla="*/ 1634670 w 9431626"/>
              <a:gd name="connsiteY6" fmla="*/ 8254944 h 15053109"/>
              <a:gd name="connsiteX7" fmla="*/ 695258 w 9431626"/>
              <a:gd name="connsiteY7" fmla="*/ 8383831 h 15053109"/>
              <a:gd name="connsiteX8" fmla="*/ 166151 w 9431626"/>
              <a:gd name="connsiteY8" fmla="*/ 9096754 h 15053109"/>
              <a:gd name="connsiteX9" fmla="*/ 31015 w 9431626"/>
              <a:gd name="connsiteY9" fmla="*/ 9682600 h 15053109"/>
              <a:gd name="connsiteX10" fmla="*/ 686145 w 9431626"/>
              <a:gd name="connsiteY10" fmla="*/ 10805226 h 15053109"/>
              <a:gd name="connsiteX11" fmla="*/ 859139 w 9431626"/>
              <a:gd name="connsiteY11" fmla="*/ 11592011 h 15053109"/>
              <a:gd name="connsiteX12" fmla="*/ 142190 w 9431626"/>
              <a:gd name="connsiteY12" fmla="*/ 12626597 h 15053109"/>
              <a:gd name="connsiteX13" fmla="*/ 88728 w 9431626"/>
              <a:gd name="connsiteY13" fmla="*/ 13477428 h 15053109"/>
              <a:gd name="connsiteX14" fmla="*/ 582983 w 9431626"/>
              <a:gd name="connsiteY14" fmla="*/ 14274631 h 15053109"/>
              <a:gd name="connsiteX15" fmla="*/ 942756 w 9431626"/>
              <a:gd name="connsiteY15" fmla="*/ 14945108 h 15053109"/>
              <a:gd name="connsiteX16" fmla="*/ 2141159 w 9431626"/>
              <a:gd name="connsiteY16" fmla="*/ 15047463 h 15053109"/>
              <a:gd name="connsiteX17" fmla="*/ 2112070 w 9431626"/>
              <a:gd name="connsiteY17" fmla="*/ 14898696 h 15053109"/>
              <a:gd name="connsiteX18" fmla="*/ 2981701 w 9431626"/>
              <a:gd name="connsiteY18" fmla="*/ 14838700 h 15053109"/>
              <a:gd name="connsiteX19" fmla="*/ 3220524 w 9431626"/>
              <a:gd name="connsiteY19" fmla="*/ 14561841 h 15053109"/>
              <a:gd name="connsiteX20" fmla="*/ 3673766 w 9431626"/>
              <a:gd name="connsiteY20" fmla="*/ 14390223 h 15053109"/>
              <a:gd name="connsiteX21" fmla="*/ 3524037 w 9431626"/>
              <a:gd name="connsiteY21" fmla="*/ 14125513 h 15053109"/>
              <a:gd name="connsiteX22" fmla="*/ 2480833 w 9431626"/>
              <a:gd name="connsiteY22" fmla="*/ 13747985 h 15053109"/>
              <a:gd name="connsiteX23" fmla="*/ 2274922 w 9431626"/>
              <a:gd name="connsiteY23" fmla="*/ 13097887 h 15053109"/>
              <a:gd name="connsiteX24" fmla="*/ 2600039 w 9431626"/>
              <a:gd name="connsiteY24" fmla="*/ 12581303 h 15053109"/>
              <a:gd name="connsiteX25" fmla="*/ 2606531 w 9431626"/>
              <a:gd name="connsiteY25" fmla="*/ 12265567 h 15053109"/>
              <a:gd name="connsiteX26" fmla="*/ 2172322 w 9431626"/>
              <a:gd name="connsiteY26" fmla="*/ 12077109 h 15053109"/>
              <a:gd name="connsiteX27" fmla="*/ 2087993 w 9431626"/>
              <a:gd name="connsiteY27" fmla="*/ 11691380 h 15053109"/>
              <a:gd name="connsiteX28" fmla="*/ 1939314 w 9431626"/>
              <a:gd name="connsiteY28" fmla="*/ 11176482 h 15053109"/>
              <a:gd name="connsiteX29" fmla="*/ 1602691 w 9431626"/>
              <a:gd name="connsiteY29" fmla="*/ 10685872 h 15053109"/>
              <a:gd name="connsiteX30" fmla="*/ 1675333 w 9431626"/>
              <a:gd name="connsiteY30" fmla="*/ 10337771 h 15053109"/>
              <a:gd name="connsiteX31" fmla="*/ 1327033 w 9431626"/>
              <a:gd name="connsiteY31" fmla="*/ 9937504 h 15053109"/>
              <a:gd name="connsiteX32" fmla="*/ 1703436 w 9431626"/>
              <a:gd name="connsiteY32" fmla="*/ 9573408 h 15053109"/>
              <a:gd name="connsiteX33" fmla="*/ 1822130 w 9431626"/>
              <a:gd name="connsiteY33" fmla="*/ 8991427 h 15053109"/>
              <a:gd name="connsiteX34" fmla="*/ 2183466 w 9431626"/>
              <a:gd name="connsiteY34" fmla="*/ 9134787 h 15053109"/>
              <a:gd name="connsiteX35" fmla="*/ 2154787 w 9431626"/>
              <a:gd name="connsiteY35" fmla="*/ 9415400 h 15053109"/>
              <a:gd name="connsiteX36" fmla="*/ 2074978 w 9431626"/>
              <a:gd name="connsiteY36" fmla="*/ 9886904 h 15053109"/>
              <a:gd name="connsiteX37" fmla="*/ 2124196 w 9431626"/>
              <a:gd name="connsiteY37" fmla="*/ 10327891 h 15053109"/>
              <a:gd name="connsiteX38" fmla="*/ 1974049 w 9431626"/>
              <a:gd name="connsiteY38" fmla="*/ 10708004 h 15053109"/>
              <a:gd name="connsiteX39" fmla="*/ 2281351 w 9431626"/>
              <a:gd name="connsiteY39" fmla="*/ 10955917 h 15053109"/>
              <a:gd name="connsiteX40" fmla="*/ 2535903 w 9431626"/>
              <a:gd name="connsiteY40" fmla="*/ 11879748 h 15053109"/>
              <a:gd name="connsiteX41" fmla="*/ 3004268 w 9431626"/>
              <a:gd name="connsiteY41" fmla="*/ 12005294 h 15053109"/>
              <a:gd name="connsiteX42" fmla="*/ 3087267 w 9431626"/>
              <a:gd name="connsiteY42" fmla="*/ 12250743 h 15053109"/>
              <a:gd name="connsiteX43" fmla="*/ 2991020 w 9431626"/>
              <a:gd name="connsiteY43" fmla="*/ 12922441 h 15053109"/>
              <a:gd name="connsiteX44" fmla="*/ 3589777 w 9431626"/>
              <a:gd name="connsiteY44" fmla="*/ 13324742 h 15053109"/>
              <a:gd name="connsiteX45" fmla="*/ 3631731 w 9431626"/>
              <a:gd name="connsiteY45" fmla="*/ 13549886 h 15053109"/>
              <a:gd name="connsiteX46" fmla="*/ 3975721 w 9431626"/>
              <a:gd name="connsiteY46" fmla="*/ 13688597 h 15053109"/>
              <a:gd name="connsiteX47" fmla="*/ 3943761 w 9431626"/>
              <a:gd name="connsiteY47" fmla="*/ 14293828 h 15053109"/>
              <a:gd name="connsiteX48" fmla="*/ 4171094 w 9431626"/>
              <a:gd name="connsiteY48" fmla="*/ 14763963 h 15053109"/>
              <a:gd name="connsiteX49" fmla="*/ 5016195 w 9431626"/>
              <a:gd name="connsiteY49" fmla="*/ 14246504 h 15053109"/>
              <a:gd name="connsiteX50" fmla="*/ 4950755 w 9431626"/>
              <a:gd name="connsiteY50" fmla="*/ 13345466 h 15053109"/>
              <a:gd name="connsiteX51" fmla="*/ 4240049 w 9431626"/>
              <a:gd name="connsiteY51" fmla="*/ 11764612 h 15053109"/>
              <a:gd name="connsiteX52" fmla="*/ 6502637 w 9431626"/>
              <a:gd name="connsiteY52" fmla="*/ 9720636 h 15053109"/>
              <a:gd name="connsiteX53" fmla="*/ 7008817 w 9431626"/>
              <a:gd name="connsiteY53" fmla="*/ 9518938 h 15053109"/>
              <a:gd name="connsiteX54" fmla="*/ 7331415 w 9431626"/>
              <a:gd name="connsiteY54" fmla="*/ 9114015 h 15053109"/>
              <a:gd name="connsiteX55" fmla="*/ 7714424 w 9431626"/>
              <a:gd name="connsiteY55" fmla="*/ 9080705 h 15053109"/>
              <a:gd name="connsiteX56" fmla="*/ 7985397 w 9431626"/>
              <a:gd name="connsiteY56" fmla="*/ 8725088 h 15053109"/>
              <a:gd name="connsiteX57" fmla="*/ 8609490 w 9431626"/>
              <a:gd name="connsiteY57" fmla="*/ 8761978 h 15053109"/>
              <a:gd name="connsiteX58" fmla="*/ 8958011 w 9431626"/>
              <a:gd name="connsiteY58" fmla="*/ 8590349 h 15053109"/>
              <a:gd name="connsiteX59" fmla="*/ 9213805 w 9431626"/>
              <a:gd name="connsiteY59" fmla="*/ 7645383 h 15053109"/>
              <a:gd name="connsiteX60" fmla="*/ 9161975 w 9431626"/>
              <a:gd name="connsiteY60" fmla="*/ 6878165 h 15053109"/>
              <a:gd name="connsiteX61" fmla="*/ 9431625 w 9431626"/>
              <a:gd name="connsiteY61" fmla="*/ 5512590 h 15053109"/>
              <a:gd name="connsiteX62" fmla="*/ 9138185 w 9431626"/>
              <a:gd name="connsiteY62" fmla="*/ 4149650 h 15053109"/>
              <a:gd name="connsiteX63" fmla="*/ 8577058 w 9431626"/>
              <a:gd name="connsiteY63" fmla="*/ 3869018 h 15053109"/>
              <a:gd name="connsiteX64" fmla="*/ 8730589 w 9431626"/>
              <a:gd name="connsiteY64" fmla="*/ 2573242 h 15053109"/>
              <a:gd name="connsiteX65" fmla="*/ 8467249 w 9431626"/>
              <a:gd name="connsiteY65" fmla="*/ 1984794 h 15053109"/>
              <a:gd name="connsiteX66" fmla="*/ 8458687 w 9431626"/>
              <a:gd name="connsiteY66" fmla="*/ 1372888 h 15053109"/>
              <a:gd name="connsiteX67" fmla="*/ 9085732 w 9431626"/>
              <a:gd name="connsiteY67" fmla="*/ 857357 h 15053109"/>
              <a:gd name="connsiteX68" fmla="*/ 8848562 w 9431626"/>
              <a:gd name="connsiteY68" fmla="*/ 389235 h 15053109"/>
              <a:gd name="connsiteX69" fmla="*/ 8896883 w 9431626"/>
              <a:gd name="connsiteY69" fmla="*/ -1 h 15053109"/>
              <a:gd name="connsiteX70" fmla="*/ 8155034 w 9431626"/>
              <a:gd name="connsiteY70" fmla="*/ 631054 h 15053109"/>
              <a:gd name="connsiteX71" fmla="*/ 7703335 w 9431626"/>
              <a:gd name="connsiteY71" fmla="*/ 1358283 h 15053109"/>
              <a:gd name="connsiteX72" fmla="*/ 7711840 w 9431626"/>
              <a:gd name="connsiteY72" fmla="*/ 3182746 h 15053109"/>
              <a:gd name="connsiteX73" fmla="*/ 6062502 w 9431626"/>
              <a:gd name="connsiteY73" fmla="*/ 4951279 h 15053109"/>
              <a:gd name="connsiteX74" fmla="*/ 5056327 w 9431626"/>
              <a:gd name="connsiteY74" fmla="*/ 6055945 h 15053109"/>
              <a:gd name="connsiteX75" fmla="*/ 5249706 w 9431626"/>
              <a:gd name="connsiteY75" fmla="*/ 6722012 h 15053109"/>
              <a:gd name="connsiteX0" fmla="*/ 5249706 w 9431624"/>
              <a:gd name="connsiteY0" fmla="*/ 6722012 h 15053109"/>
              <a:gd name="connsiteX1" fmla="*/ 4452431 w 9431624"/>
              <a:gd name="connsiteY1" fmla="*/ 7636357 h 15053109"/>
              <a:gd name="connsiteX2" fmla="*/ 4116740 w 9431624"/>
              <a:gd name="connsiteY2" fmla="*/ 8105936 h 15053109"/>
              <a:gd name="connsiteX3" fmla="*/ 3738009 w 9431624"/>
              <a:gd name="connsiteY3" fmla="*/ 8493023 h 15053109"/>
              <a:gd name="connsiteX4" fmla="*/ 3262933 w 9431624"/>
              <a:gd name="connsiteY4" fmla="*/ 9136267 h 15053109"/>
              <a:gd name="connsiteX5" fmla="*/ 1981119 w 9431624"/>
              <a:gd name="connsiteY5" fmla="*/ 8343101 h 15053109"/>
              <a:gd name="connsiteX6" fmla="*/ 1634670 w 9431624"/>
              <a:gd name="connsiteY6" fmla="*/ 8254944 h 15053109"/>
              <a:gd name="connsiteX7" fmla="*/ 695258 w 9431624"/>
              <a:gd name="connsiteY7" fmla="*/ 8383831 h 15053109"/>
              <a:gd name="connsiteX8" fmla="*/ 166151 w 9431624"/>
              <a:gd name="connsiteY8" fmla="*/ 9096754 h 15053109"/>
              <a:gd name="connsiteX9" fmla="*/ 31015 w 9431624"/>
              <a:gd name="connsiteY9" fmla="*/ 9682600 h 15053109"/>
              <a:gd name="connsiteX10" fmla="*/ 686145 w 9431624"/>
              <a:gd name="connsiteY10" fmla="*/ 10805226 h 15053109"/>
              <a:gd name="connsiteX11" fmla="*/ 859139 w 9431624"/>
              <a:gd name="connsiteY11" fmla="*/ 11592011 h 15053109"/>
              <a:gd name="connsiteX12" fmla="*/ 142190 w 9431624"/>
              <a:gd name="connsiteY12" fmla="*/ 12626597 h 15053109"/>
              <a:gd name="connsiteX13" fmla="*/ 88728 w 9431624"/>
              <a:gd name="connsiteY13" fmla="*/ 13477428 h 15053109"/>
              <a:gd name="connsiteX14" fmla="*/ 582983 w 9431624"/>
              <a:gd name="connsiteY14" fmla="*/ 14274631 h 15053109"/>
              <a:gd name="connsiteX15" fmla="*/ 942756 w 9431624"/>
              <a:gd name="connsiteY15" fmla="*/ 14945108 h 15053109"/>
              <a:gd name="connsiteX16" fmla="*/ 2141159 w 9431624"/>
              <a:gd name="connsiteY16" fmla="*/ 15047463 h 15053109"/>
              <a:gd name="connsiteX17" fmla="*/ 2112070 w 9431624"/>
              <a:gd name="connsiteY17" fmla="*/ 14898696 h 15053109"/>
              <a:gd name="connsiteX18" fmla="*/ 2981701 w 9431624"/>
              <a:gd name="connsiteY18" fmla="*/ 14838700 h 15053109"/>
              <a:gd name="connsiteX19" fmla="*/ 3220524 w 9431624"/>
              <a:gd name="connsiteY19" fmla="*/ 14561841 h 15053109"/>
              <a:gd name="connsiteX20" fmla="*/ 3673766 w 9431624"/>
              <a:gd name="connsiteY20" fmla="*/ 14390223 h 15053109"/>
              <a:gd name="connsiteX21" fmla="*/ 3524037 w 9431624"/>
              <a:gd name="connsiteY21" fmla="*/ 14125513 h 15053109"/>
              <a:gd name="connsiteX22" fmla="*/ 2480833 w 9431624"/>
              <a:gd name="connsiteY22" fmla="*/ 13747985 h 15053109"/>
              <a:gd name="connsiteX23" fmla="*/ 2274922 w 9431624"/>
              <a:gd name="connsiteY23" fmla="*/ 13097887 h 15053109"/>
              <a:gd name="connsiteX24" fmla="*/ 2600039 w 9431624"/>
              <a:gd name="connsiteY24" fmla="*/ 12581303 h 15053109"/>
              <a:gd name="connsiteX25" fmla="*/ 2606531 w 9431624"/>
              <a:gd name="connsiteY25" fmla="*/ 12265567 h 15053109"/>
              <a:gd name="connsiteX26" fmla="*/ 2172322 w 9431624"/>
              <a:gd name="connsiteY26" fmla="*/ 12077109 h 15053109"/>
              <a:gd name="connsiteX27" fmla="*/ 2087993 w 9431624"/>
              <a:gd name="connsiteY27" fmla="*/ 11691380 h 15053109"/>
              <a:gd name="connsiteX28" fmla="*/ 1939314 w 9431624"/>
              <a:gd name="connsiteY28" fmla="*/ 11176482 h 15053109"/>
              <a:gd name="connsiteX29" fmla="*/ 1602691 w 9431624"/>
              <a:gd name="connsiteY29" fmla="*/ 10685872 h 15053109"/>
              <a:gd name="connsiteX30" fmla="*/ 1675333 w 9431624"/>
              <a:gd name="connsiteY30" fmla="*/ 10337771 h 15053109"/>
              <a:gd name="connsiteX31" fmla="*/ 1327033 w 9431624"/>
              <a:gd name="connsiteY31" fmla="*/ 9937504 h 15053109"/>
              <a:gd name="connsiteX32" fmla="*/ 1703436 w 9431624"/>
              <a:gd name="connsiteY32" fmla="*/ 9573408 h 15053109"/>
              <a:gd name="connsiteX33" fmla="*/ 1822130 w 9431624"/>
              <a:gd name="connsiteY33" fmla="*/ 8991427 h 15053109"/>
              <a:gd name="connsiteX34" fmla="*/ 2183466 w 9431624"/>
              <a:gd name="connsiteY34" fmla="*/ 9134787 h 15053109"/>
              <a:gd name="connsiteX35" fmla="*/ 2154787 w 9431624"/>
              <a:gd name="connsiteY35" fmla="*/ 9415400 h 15053109"/>
              <a:gd name="connsiteX36" fmla="*/ 2074978 w 9431624"/>
              <a:gd name="connsiteY36" fmla="*/ 9886904 h 15053109"/>
              <a:gd name="connsiteX37" fmla="*/ 2124196 w 9431624"/>
              <a:gd name="connsiteY37" fmla="*/ 10327891 h 15053109"/>
              <a:gd name="connsiteX38" fmla="*/ 1974049 w 9431624"/>
              <a:gd name="connsiteY38" fmla="*/ 10708004 h 15053109"/>
              <a:gd name="connsiteX39" fmla="*/ 2281351 w 9431624"/>
              <a:gd name="connsiteY39" fmla="*/ 10955917 h 15053109"/>
              <a:gd name="connsiteX40" fmla="*/ 2535903 w 9431624"/>
              <a:gd name="connsiteY40" fmla="*/ 11879748 h 15053109"/>
              <a:gd name="connsiteX41" fmla="*/ 3004268 w 9431624"/>
              <a:gd name="connsiteY41" fmla="*/ 12005294 h 15053109"/>
              <a:gd name="connsiteX42" fmla="*/ 3087267 w 9431624"/>
              <a:gd name="connsiteY42" fmla="*/ 12250743 h 15053109"/>
              <a:gd name="connsiteX43" fmla="*/ 2991020 w 9431624"/>
              <a:gd name="connsiteY43" fmla="*/ 12922441 h 15053109"/>
              <a:gd name="connsiteX44" fmla="*/ 3589777 w 9431624"/>
              <a:gd name="connsiteY44" fmla="*/ 13324742 h 15053109"/>
              <a:gd name="connsiteX45" fmla="*/ 3631731 w 9431624"/>
              <a:gd name="connsiteY45" fmla="*/ 13549886 h 15053109"/>
              <a:gd name="connsiteX46" fmla="*/ 3975721 w 9431624"/>
              <a:gd name="connsiteY46" fmla="*/ 13688597 h 15053109"/>
              <a:gd name="connsiteX47" fmla="*/ 3943761 w 9431624"/>
              <a:gd name="connsiteY47" fmla="*/ 14293828 h 15053109"/>
              <a:gd name="connsiteX48" fmla="*/ 4171094 w 9431624"/>
              <a:gd name="connsiteY48" fmla="*/ 14763963 h 15053109"/>
              <a:gd name="connsiteX49" fmla="*/ 5016195 w 9431624"/>
              <a:gd name="connsiteY49" fmla="*/ 14246504 h 15053109"/>
              <a:gd name="connsiteX50" fmla="*/ 4950755 w 9431624"/>
              <a:gd name="connsiteY50" fmla="*/ 13345466 h 15053109"/>
              <a:gd name="connsiteX51" fmla="*/ 4240049 w 9431624"/>
              <a:gd name="connsiteY51" fmla="*/ 11764612 h 15053109"/>
              <a:gd name="connsiteX52" fmla="*/ 6292017 w 9431624"/>
              <a:gd name="connsiteY52" fmla="*/ 9908300 h 15053109"/>
              <a:gd name="connsiteX53" fmla="*/ 6502637 w 9431624"/>
              <a:gd name="connsiteY53" fmla="*/ 9720636 h 15053109"/>
              <a:gd name="connsiteX54" fmla="*/ 7008817 w 9431624"/>
              <a:gd name="connsiteY54" fmla="*/ 9518938 h 15053109"/>
              <a:gd name="connsiteX55" fmla="*/ 7331415 w 9431624"/>
              <a:gd name="connsiteY55" fmla="*/ 9114015 h 15053109"/>
              <a:gd name="connsiteX56" fmla="*/ 7714424 w 9431624"/>
              <a:gd name="connsiteY56" fmla="*/ 9080705 h 15053109"/>
              <a:gd name="connsiteX57" fmla="*/ 7985397 w 9431624"/>
              <a:gd name="connsiteY57" fmla="*/ 8725088 h 15053109"/>
              <a:gd name="connsiteX58" fmla="*/ 8609490 w 9431624"/>
              <a:gd name="connsiteY58" fmla="*/ 8761978 h 15053109"/>
              <a:gd name="connsiteX59" fmla="*/ 8958011 w 9431624"/>
              <a:gd name="connsiteY59" fmla="*/ 8590349 h 15053109"/>
              <a:gd name="connsiteX60" fmla="*/ 9213805 w 9431624"/>
              <a:gd name="connsiteY60" fmla="*/ 7645383 h 15053109"/>
              <a:gd name="connsiteX61" fmla="*/ 9161975 w 9431624"/>
              <a:gd name="connsiteY61" fmla="*/ 6878165 h 15053109"/>
              <a:gd name="connsiteX62" fmla="*/ 9431625 w 9431624"/>
              <a:gd name="connsiteY62" fmla="*/ 5512590 h 15053109"/>
              <a:gd name="connsiteX63" fmla="*/ 9138185 w 9431624"/>
              <a:gd name="connsiteY63" fmla="*/ 4149650 h 15053109"/>
              <a:gd name="connsiteX64" fmla="*/ 8577058 w 9431624"/>
              <a:gd name="connsiteY64" fmla="*/ 3869018 h 15053109"/>
              <a:gd name="connsiteX65" fmla="*/ 8730589 w 9431624"/>
              <a:gd name="connsiteY65" fmla="*/ 2573242 h 15053109"/>
              <a:gd name="connsiteX66" fmla="*/ 8467249 w 9431624"/>
              <a:gd name="connsiteY66" fmla="*/ 1984794 h 15053109"/>
              <a:gd name="connsiteX67" fmla="*/ 8458687 w 9431624"/>
              <a:gd name="connsiteY67" fmla="*/ 1372888 h 15053109"/>
              <a:gd name="connsiteX68" fmla="*/ 9085732 w 9431624"/>
              <a:gd name="connsiteY68" fmla="*/ 857357 h 15053109"/>
              <a:gd name="connsiteX69" fmla="*/ 8848562 w 9431624"/>
              <a:gd name="connsiteY69" fmla="*/ 389235 h 15053109"/>
              <a:gd name="connsiteX70" fmla="*/ 8896883 w 9431624"/>
              <a:gd name="connsiteY70" fmla="*/ -1 h 15053109"/>
              <a:gd name="connsiteX71" fmla="*/ 8155034 w 9431624"/>
              <a:gd name="connsiteY71" fmla="*/ 631054 h 15053109"/>
              <a:gd name="connsiteX72" fmla="*/ 7703335 w 9431624"/>
              <a:gd name="connsiteY72" fmla="*/ 1358283 h 15053109"/>
              <a:gd name="connsiteX73" fmla="*/ 7711840 w 9431624"/>
              <a:gd name="connsiteY73" fmla="*/ 3182746 h 15053109"/>
              <a:gd name="connsiteX74" fmla="*/ 6062502 w 9431624"/>
              <a:gd name="connsiteY74" fmla="*/ 4951279 h 15053109"/>
              <a:gd name="connsiteX75" fmla="*/ 5056327 w 9431624"/>
              <a:gd name="connsiteY75" fmla="*/ 6055945 h 15053109"/>
              <a:gd name="connsiteX76" fmla="*/ 5249706 w 9431624"/>
              <a:gd name="connsiteY76" fmla="*/ 6722012 h 15053109"/>
              <a:gd name="connsiteX0" fmla="*/ 5249706 w 9431626"/>
              <a:gd name="connsiteY0" fmla="*/ 6722012 h 15053109"/>
              <a:gd name="connsiteX1" fmla="*/ 4452431 w 9431626"/>
              <a:gd name="connsiteY1" fmla="*/ 7636357 h 15053109"/>
              <a:gd name="connsiteX2" fmla="*/ 4116740 w 9431626"/>
              <a:gd name="connsiteY2" fmla="*/ 8105936 h 15053109"/>
              <a:gd name="connsiteX3" fmla="*/ 3738009 w 9431626"/>
              <a:gd name="connsiteY3" fmla="*/ 8493023 h 15053109"/>
              <a:gd name="connsiteX4" fmla="*/ 3262933 w 9431626"/>
              <a:gd name="connsiteY4" fmla="*/ 9136267 h 15053109"/>
              <a:gd name="connsiteX5" fmla="*/ 1981119 w 9431626"/>
              <a:gd name="connsiteY5" fmla="*/ 8343101 h 15053109"/>
              <a:gd name="connsiteX6" fmla="*/ 1634670 w 9431626"/>
              <a:gd name="connsiteY6" fmla="*/ 8254944 h 15053109"/>
              <a:gd name="connsiteX7" fmla="*/ 695258 w 9431626"/>
              <a:gd name="connsiteY7" fmla="*/ 8383831 h 15053109"/>
              <a:gd name="connsiteX8" fmla="*/ 166151 w 9431626"/>
              <a:gd name="connsiteY8" fmla="*/ 9096754 h 15053109"/>
              <a:gd name="connsiteX9" fmla="*/ 31015 w 9431626"/>
              <a:gd name="connsiteY9" fmla="*/ 9682600 h 15053109"/>
              <a:gd name="connsiteX10" fmla="*/ 686145 w 9431626"/>
              <a:gd name="connsiteY10" fmla="*/ 10805226 h 15053109"/>
              <a:gd name="connsiteX11" fmla="*/ 859139 w 9431626"/>
              <a:gd name="connsiteY11" fmla="*/ 11592011 h 15053109"/>
              <a:gd name="connsiteX12" fmla="*/ 142190 w 9431626"/>
              <a:gd name="connsiteY12" fmla="*/ 12626597 h 15053109"/>
              <a:gd name="connsiteX13" fmla="*/ 88728 w 9431626"/>
              <a:gd name="connsiteY13" fmla="*/ 13477428 h 15053109"/>
              <a:gd name="connsiteX14" fmla="*/ 582983 w 9431626"/>
              <a:gd name="connsiteY14" fmla="*/ 14274631 h 15053109"/>
              <a:gd name="connsiteX15" fmla="*/ 942756 w 9431626"/>
              <a:gd name="connsiteY15" fmla="*/ 14945108 h 15053109"/>
              <a:gd name="connsiteX16" fmla="*/ 2141159 w 9431626"/>
              <a:gd name="connsiteY16" fmla="*/ 15047463 h 15053109"/>
              <a:gd name="connsiteX17" fmla="*/ 2112070 w 9431626"/>
              <a:gd name="connsiteY17" fmla="*/ 14898696 h 15053109"/>
              <a:gd name="connsiteX18" fmla="*/ 2981701 w 9431626"/>
              <a:gd name="connsiteY18" fmla="*/ 14838700 h 15053109"/>
              <a:gd name="connsiteX19" fmla="*/ 3220524 w 9431626"/>
              <a:gd name="connsiteY19" fmla="*/ 14561841 h 15053109"/>
              <a:gd name="connsiteX20" fmla="*/ 3673766 w 9431626"/>
              <a:gd name="connsiteY20" fmla="*/ 14390223 h 15053109"/>
              <a:gd name="connsiteX21" fmla="*/ 3524037 w 9431626"/>
              <a:gd name="connsiteY21" fmla="*/ 14125513 h 15053109"/>
              <a:gd name="connsiteX22" fmla="*/ 2480833 w 9431626"/>
              <a:gd name="connsiteY22" fmla="*/ 13747985 h 15053109"/>
              <a:gd name="connsiteX23" fmla="*/ 2274922 w 9431626"/>
              <a:gd name="connsiteY23" fmla="*/ 13097887 h 15053109"/>
              <a:gd name="connsiteX24" fmla="*/ 2600039 w 9431626"/>
              <a:gd name="connsiteY24" fmla="*/ 12581303 h 15053109"/>
              <a:gd name="connsiteX25" fmla="*/ 2606531 w 9431626"/>
              <a:gd name="connsiteY25" fmla="*/ 12265567 h 15053109"/>
              <a:gd name="connsiteX26" fmla="*/ 2172322 w 9431626"/>
              <a:gd name="connsiteY26" fmla="*/ 12077109 h 15053109"/>
              <a:gd name="connsiteX27" fmla="*/ 2087993 w 9431626"/>
              <a:gd name="connsiteY27" fmla="*/ 11691380 h 15053109"/>
              <a:gd name="connsiteX28" fmla="*/ 1939314 w 9431626"/>
              <a:gd name="connsiteY28" fmla="*/ 11176482 h 15053109"/>
              <a:gd name="connsiteX29" fmla="*/ 1602691 w 9431626"/>
              <a:gd name="connsiteY29" fmla="*/ 10685872 h 15053109"/>
              <a:gd name="connsiteX30" fmla="*/ 1675333 w 9431626"/>
              <a:gd name="connsiteY30" fmla="*/ 10337771 h 15053109"/>
              <a:gd name="connsiteX31" fmla="*/ 1327033 w 9431626"/>
              <a:gd name="connsiteY31" fmla="*/ 9937504 h 15053109"/>
              <a:gd name="connsiteX32" fmla="*/ 1703436 w 9431626"/>
              <a:gd name="connsiteY32" fmla="*/ 9573408 h 15053109"/>
              <a:gd name="connsiteX33" fmla="*/ 1822130 w 9431626"/>
              <a:gd name="connsiteY33" fmla="*/ 8991427 h 15053109"/>
              <a:gd name="connsiteX34" fmla="*/ 2183466 w 9431626"/>
              <a:gd name="connsiteY34" fmla="*/ 9134787 h 15053109"/>
              <a:gd name="connsiteX35" fmla="*/ 2154787 w 9431626"/>
              <a:gd name="connsiteY35" fmla="*/ 9415400 h 15053109"/>
              <a:gd name="connsiteX36" fmla="*/ 2074978 w 9431626"/>
              <a:gd name="connsiteY36" fmla="*/ 9886904 h 15053109"/>
              <a:gd name="connsiteX37" fmla="*/ 2124196 w 9431626"/>
              <a:gd name="connsiteY37" fmla="*/ 10327891 h 15053109"/>
              <a:gd name="connsiteX38" fmla="*/ 1974049 w 9431626"/>
              <a:gd name="connsiteY38" fmla="*/ 10708004 h 15053109"/>
              <a:gd name="connsiteX39" fmla="*/ 2281351 w 9431626"/>
              <a:gd name="connsiteY39" fmla="*/ 10955917 h 15053109"/>
              <a:gd name="connsiteX40" fmla="*/ 2535903 w 9431626"/>
              <a:gd name="connsiteY40" fmla="*/ 11879748 h 15053109"/>
              <a:gd name="connsiteX41" fmla="*/ 3004268 w 9431626"/>
              <a:gd name="connsiteY41" fmla="*/ 12005294 h 15053109"/>
              <a:gd name="connsiteX42" fmla="*/ 3087267 w 9431626"/>
              <a:gd name="connsiteY42" fmla="*/ 12250743 h 15053109"/>
              <a:gd name="connsiteX43" fmla="*/ 2991020 w 9431626"/>
              <a:gd name="connsiteY43" fmla="*/ 12922441 h 15053109"/>
              <a:gd name="connsiteX44" fmla="*/ 3589777 w 9431626"/>
              <a:gd name="connsiteY44" fmla="*/ 13324742 h 15053109"/>
              <a:gd name="connsiteX45" fmla="*/ 3631731 w 9431626"/>
              <a:gd name="connsiteY45" fmla="*/ 13549886 h 15053109"/>
              <a:gd name="connsiteX46" fmla="*/ 3975721 w 9431626"/>
              <a:gd name="connsiteY46" fmla="*/ 13688597 h 15053109"/>
              <a:gd name="connsiteX47" fmla="*/ 3943761 w 9431626"/>
              <a:gd name="connsiteY47" fmla="*/ 14293828 h 15053109"/>
              <a:gd name="connsiteX48" fmla="*/ 4171094 w 9431626"/>
              <a:gd name="connsiteY48" fmla="*/ 14763963 h 15053109"/>
              <a:gd name="connsiteX49" fmla="*/ 5016195 w 9431626"/>
              <a:gd name="connsiteY49" fmla="*/ 14246504 h 15053109"/>
              <a:gd name="connsiteX50" fmla="*/ 4950755 w 9431626"/>
              <a:gd name="connsiteY50" fmla="*/ 13345466 h 15053109"/>
              <a:gd name="connsiteX51" fmla="*/ 4240049 w 9431626"/>
              <a:gd name="connsiteY51" fmla="*/ 11764612 h 15053109"/>
              <a:gd name="connsiteX52" fmla="*/ 6448822 w 9431626"/>
              <a:gd name="connsiteY52" fmla="*/ 10103784 h 15053109"/>
              <a:gd name="connsiteX53" fmla="*/ 6502637 w 9431626"/>
              <a:gd name="connsiteY53" fmla="*/ 9720636 h 15053109"/>
              <a:gd name="connsiteX54" fmla="*/ 7008817 w 9431626"/>
              <a:gd name="connsiteY54" fmla="*/ 9518938 h 15053109"/>
              <a:gd name="connsiteX55" fmla="*/ 7331415 w 9431626"/>
              <a:gd name="connsiteY55" fmla="*/ 9114015 h 15053109"/>
              <a:gd name="connsiteX56" fmla="*/ 7714424 w 9431626"/>
              <a:gd name="connsiteY56" fmla="*/ 9080705 h 15053109"/>
              <a:gd name="connsiteX57" fmla="*/ 7985397 w 9431626"/>
              <a:gd name="connsiteY57" fmla="*/ 8725088 h 15053109"/>
              <a:gd name="connsiteX58" fmla="*/ 8609490 w 9431626"/>
              <a:gd name="connsiteY58" fmla="*/ 8761978 h 15053109"/>
              <a:gd name="connsiteX59" fmla="*/ 8958011 w 9431626"/>
              <a:gd name="connsiteY59" fmla="*/ 8590349 h 15053109"/>
              <a:gd name="connsiteX60" fmla="*/ 9213805 w 9431626"/>
              <a:gd name="connsiteY60" fmla="*/ 7645383 h 15053109"/>
              <a:gd name="connsiteX61" fmla="*/ 9161975 w 9431626"/>
              <a:gd name="connsiteY61" fmla="*/ 6878165 h 15053109"/>
              <a:gd name="connsiteX62" fmla="*/ 9431625 w 9431626"/>
              <a:gd name="connsiteY62" fmla="*/ 5512590 h 15053109"/>
              <a:gd name="connsiteX63" fmla="*/ 9138185 w 9431626"/>
              <a:gd name="connsiteY63" fmla="*/ 4149650 h 15053109"/>
              <a:gd name="connsiteX64" fmla="*/ 8577058 w 9431626"/>
              <a:gd name="connsiteY64" fmla="*/ 3869018 h 15053109"/>
              <a:gd name="connsiteX65" fmla="*/ 8730589 w 9431626"/>
              <a:gd name="connsiteY65" fmla="*/ 2573242 h 15053109"/>
              <a:gd name="connsiteX66" fmla="*/ 8467249 w 9431626"/>
              <a:gd name="connsiteY66" fmla="*/ 1984794 h 15053109"/>
              <a:gd name="connsiteX67" fmla="*/ 8458687 w 9431626"/>
              <a:gd name="connsiteY67" fmla="*/ 1372888 h 15053109"/>
              <a:gd name="connsiteX68" fmla="*/ 9085732 w 9431626"/>
              <a:gd name="connsiteY68" fmla="*/ 857357 h 15053109"/>
              <a:gd name="connsiteX69" fmla="*/ 8848562 w 9431626"/>
              <a:gd name="connsiteY69" fmla="*/ 389235 h 15053109"/>
              <a:gd name="connsiteX70" fmla="*/ 8896883 w 9431626"/>
              <a:gd name="connsiteY70" fmla="*/ -1 h 15053109"/>
              <a:gd name="connsiteX71" fmla="*/ 8155034 w 9431626"/>
              <a:gd name="connsiteY71" fmla="*/ 631054 h 15053109"/>
              <a:gd name="connsiteX72" fmla="*/ 7703335 w 9431626"/>
              <a:gd name="connsiteY72" fmla="*/ 1358283 h 15053109"/>
              <a:gd name="connsiteX73" fmla="*/ 7711840 w 9431626"/>
              <a:gd name="connsiteY73" fmla="*/ 3182746 h 15053109"/>
              <a:gd name="connsiteX74" fmla="*/ 6062502 w 9431626"/>
              <a:gd name="connsiteY74" fmla="*/ 4951279 h 15053109"/>
              <a:gd name="connsiteX75" fmla="*/ 5056327 w 9431626"/>
              <a:gd name="connsiteY75" fmla="*/ 6055945 h 15053109"/>
              <a:gd name="connsiteX76" fmla="*/ 5249706 w 9431626"/>
              <a:gd name="connsiteY76" fmla="*/ 6722012 h 15053109"/>
              <a:gd name="connsiteX0" fmla="*/ 5249706 w 9431624"/>
              <a:gd name="connsiteY0" fmla="*/ 6722012 h 15053109"/>
              <a:gd name="connsiteX1" fmla="*/ 4452431 w 9431624"/>
              <a:gd name="connsiteY1" fmla="*/ 7636357 h 15053109"/>
              <a:gd name="connsiteX2" fmla="*/ 4116740 w 9431624"/>
              <a:gd name="connsiteY2" fmla="*/ 8105936 h 15053109"/>
              <a:gd name="connsiteX3" fmla="*/ 3738009 w 9431624"/>
              <a:gd name="connsiteY3" fmla="*/ 8493023 h 15053109"/>
              <a:gd name="connsiteX4" fmla="*/ 3262933 w 9431624"/>
              <a:gd name="connsiteY4" fmla="*/ 9136267 h 15053109"/>
              <a:gd name="connsiteX5" fmla="*/ 1981119 w 9431624"/>
              <a:gd name="connsiteY5" fmla="*/ 8343101 h 15053109"/>
              <a:gd name="connsiteX6" fmla="*/ 1634670 w 9431624"/>
              <a:gd name="connsiteY6" fmla="*/ 8254944 h 15053109"/>
              <a:gd name="connsiteX7" fmla="*/ 695258 w 9431624"/>
              <a:gd name="connsiteY7" fmla="*/ 8383831 h 15053109"/>
              <a:gd name="connsiteX8" fmla="*/ 166151 w 9431624"/>
              <a:gd name="connsiteY8" fmla="*/ 9096754 h 15053109"/>
              <a:gd name="connsiteX9" fmla="*/ 31015 w 9431624"/>
              <a:gd name="connsiteY9" fmla="*/ 9682600 h 15053109"/>
              <a:gd name="connsiteX10" fmla="*/ 686145 w 9431624"/>
              <a:gd name="connsiteY10" fmla="*/ 10805226 h 15053109"/>
              <a:gd name="connsiteX11" fmla="*/ 859139 w 9431624"/>
              <a:gd name="connsiteY11" fmla="*/ 11592011 h 15053109"/>
              <a:gd name="connsiteX12" fmla="*/ 142190 w 9431624"/>
              <a:gd name="connsiteY12" fmla="*/ 12626597 h 15053109"/>
              <a:gd name="connsiteX13" fmla="*/ 88728 w 9431624"/>
              <a:gd name="connsiteY13" fmla="*/ 13477428 h 15053109"/>
              <a:gd name="connsiteX14" fmla="*/ 582983 w 9431624"/>
              <a:gd name="connsiteY14" fmla="*/ 14274631 h 15053109"/>
              <a:gd name="connsiteX15" fmla="*/ 942756 w 9431624"/>
              <a:gd name="connsiteY15" fmla="*/ 14945108 h 15053109"/>
              <a:gd name="connsiteX16" fmla="*/ 2141159 w 9431624"/>
              <a:gd name="connsiteY16" fmla="*/ 15047463 h 15053109"/>
              <a:gd name="connsiteX17" fmla="*/ 2112070 w 9431624"/>
              <a:gd name="connsiteY17" fmla="*/ 14898696 h 15053109"/>
              <a:gd name="connsiteX18" fmla="*/ 2981701 w 9431624"/>
              <a:gd name="connsiteY18" fmla="*/ 14838700 h 15053109"/>
              <a:gd name="connsiteX19" fmla="*/ 3220524 w 9431624"/>
              <a:gd name="connsiteY19" fmla="*/ 14561841 h 15053109"/>
              <a:gd name="connsiteX20" fmla="*/ 3673766 w 9431624"/>
              <a:gd name="connsiteY20" fmla="*/ 14390223 h 15053109"/>
              <a:gd name="connsiteX21" fmla="*/ 3524037 w 9431624"/>
              <a:gd name="connsiteY21" fmla="*/ 14125513 h 15053109"/>
              <a:gd name="connsiteX22" fmla="*/ 2480833 w 9431624"/>
              <a:gd name="connsiteY22" fmla="*/ 13747985 h 15053109"/>
              <a:gd name="connsiteX23" fmla="*/ 2274922 w 9431624"/>
              <a:gd name="connsiteY23" fmla="*/ 13097887 h 15053109"/>
              <a:gd name="connsiteX24" fmla="*/ 2600039 w 9431624"/>
              <a:gd name="connsiteY24" fmla="*/ 12581303 h 15053109"/>
              <a:gd name="connsiteX25" fmla="*/ 2606531 w 9431624"/>
              <a:gd name="connsiteY25" fmla="*/ 12265567 h 15053109"/>
              <a:gd name="connsiteX26" fmla="*/ 2172322 w 9431624"/>
              <a:gd name="connsiteY26" fmla="*/ 12077109 h 15053109"/>
              <a:gd name="connsiteX27" fmla="*/ 2087993 w 9431624"/>
              <a:gd name="connsiteY27" fmla="*/ 11691380 h 15053109"/>
              <a:gd name="connsiteX28" fmla="*/ 1939314 w 9431624"/>
              <a:gd name="connsiteY28" fmla="*/ 11176482 h 15053109"/>
              <a:gd name="connsiteX29" fmla="*/ 1602691 w 9431624"/>
              <a:gd name="connsiteY29" fmla="*/ 10685872 h 15053109"/>
              <a:gd name="connsiteX30" fmla="*/ 1675333 w 9431624"/>
              <a:gd name="connsiteY30" fmla="*/ 10337771 h 15053109"/>
              <a:gd name="connsiteX31" fmla="*/ 1327033 w 9431624"/>
              <a:gd name="connsiteY31" fmla="*/ 9937504 h 15053109"/>
              <a:gd name="connsiteX32" fmla="*/ 1703436 w 9431624"/>
              <a:gd name="connsiteY32" fmla="*/ 9573408 h 15053109"/>
              <a:gd name="connsiteX33" fmla="*/ 1822130 w 9431624"/>
              <a:gd name="connsiteY33" fmla="*/ 8991427 h 15053109"/>
              <a:gd name="connsiteX34" fmla="*/ 2183466 w 9431624"/>
              <a:gd name="connsiteY34" fmla="*/ 9134787 h 15053109"/>
              <a:gd name="connsiteX35" fmla="*/ 2154787 w 9431624"/>
              <a:gd name="connsiteY35" fmla="*/ 9415400 h 15053109"/>
              <a:gd name="connsiteX36" fmla="*/ 2074978 w 9431624"/>
              <a:gd name="connsiteY36" fmla="*/ 9886904 h 15053109"/>
              <a:gd name="connsiteX37" fmla="*/ 2124196 w 9431624"/>
              <a:gd name="connsiteY37" fmla="*/ 10327891 h 15053109"/>
              <a:gd name="connsiteX38" fmla="*/ 1974049 w 9431624"/>
              <a:gd name="connsiteY38" fmla="*/ 10708004 h 15053109"/>
              <a:gd name="connsiteX39" fmla="*/ 2281351 w 9431624"/>
              <a:gd name="connsiteY39" fmla="*/ 10955917 h 15053109"/>
              <a:gd name="connsiteX40" fmla="*/ 2535903 w 9431624"/>
              <a:gd name="connsiteY40" fmla="*/ 11879748 h 15053109"/>
              <a:gd name="connsiteX41" fmla="*/ 3004268 w 9431624"/>
              <a:gd name="connsiteY41" fmla="*/ 12005294 h 15053109"/>
              <a:gd name="connsiteX42" fmla="*/ 3087267 w 9431624"/>
              <a:gd name="connsiteY42" fmla="*/ 12250743 h 15053109"/>
              <a:gd name="connsiteX43" fmla="*/ 2991020 w 9431624"/>
              <a:gd name="connsiteY43" fmla="*/ 12922441 h 15053109"/>
              <a:gd name="connsiteX44" fmla="*/ 3589777 w 9431624"/>
              <a:gd name="connsiteY44" fmla="*/ 13324742 h 15053109"/>
              <a:gd name="connsiteX45" fmla="*/ 3631731 w 9431624"/>
              <a:gd name="connsiteY45" fmla="*/ 13549886 h 15053109"/>
              <a:gd name="connsiteX46" fmla="*/ 3975721 w 9431624"/>
              <a:gd name="connsiteY46" fmla="*/ 13688597 h 15053109"/>
              <a:gd name="connsiteX47" fmla="*/ 3943761 w 9431624"/>
              <a:gd name="connsiteY47" fmla="*/ 14293828 h 15053109"/>
              <a:gd name="connsiteX48" fmla="*/ 4171094 w 9431624"/>
              <a:gd name="connsiteY48" fmla="*/ 14763963 h 15053109"/>
              <a:gd name="connsiteX49" fmla="*/ 5016195 w 9431624"/>
              <a:gd name="connsiteY49" fmla="*/ 14246504 h 15053109"/>
              <a:gd name="connsiteX50" fmla="*/ 4950755 w 9431624"/>
              <a:gd name="connsiteY50" fmla="*/ 13345466 h 15053109"/>
              <a:gd name="connsiteX51" fmla="*/ 5443927 w 9431624"/>
              <a:gd name="connsiteY51" fmla="*/ 10992252 h 15053109"/>
              <a:gd name="connsiteX52" fmla="*/ 6448822 w 9431624"/>
              <a:gd name="connsiteY52" fmla="*/ 10103784 h 15053109"/>
              <a:gd name="connsiteX53" fmla="*/ 6502637 w 9431624"/>
              <a:gd name="connsiteY53" fmla="*/ 9720636 h 15053109"/>
              <a:gd name="connsiteX54" fmla="*/ 7008817 w 9431624"/>
              <a:gd name="connsiteY54" fmla="*/ 9518938 h 15053109"/>
              <a:gd name="connsiteX55" fmla="*/ 7331415 w 9431624"/>
              <a:gd name="connsiteY55" fmla="*/ 9114015 h 15053109"/>
              <a:gd name="connsiteX56" fmla="*/ 7714424 w 9431624"/>
              <a:gd name="connsiteY56" fmla="*/ 9080705 h 15053109"/>
              <a:gd name="connsiteX57" fmla="*/ 7985397 w 9431624"/>
              <a:gd name="connsiteY57" fmla="*/ 8725088 h 15053109"/>
              <a:gd name="connsiteX58" fmla="*/ 8609490 w 9431624"/>
              <a:gd name="connsiteY58" fmla="*/ 8761978 h 15053109"/>
              <a:gd name="connsiteX59" fmla="*/ 8958011 w 9431624"/>
              <a:gd name="connsiteY59" fmla="*/ 8590349 h 15053109"/>
              <a:gd name="connsiteX60" fmla="*/ 9213805 w 9431624"/>
              <a:gd name="connsiteY60" fmla="*/ 7645383 h 15053109"/>
              <a:gd name="connsiteX61" fmla="*/ 9161975 w 9431624"/>
              <a:gd name="connsiteY61" fmla="*/ 6878165 h 15053109"/>
              <a:gd name="connsiteX62" fmla="*/ 9431625 w 9431624"/>
              <a:gd name="connsiteY62" fmla="*/ 5512590 h 15053109"/>
              <a:gd name="connsiteX63" fmla="*/ 9138185 w 9431624"/>
              <a:gd name="connsiteY63" fmla="*/ 4149650 h 15053109"/>
              <a:gd name="connsiteX64" fmla="*/ 8577058 w 9431624"/>
              <a:gd name="connsiteY64" fmla="*/ 3869018 h 15053109"/>
              <a:gd name="connsiteX65" fmla="*/ 8730589 w 9431624"/>
              <a:gd name="connsiteY65" fmla="*/ 2573242 h 15053109"/>
              <a:gd name="connsiteX66" fmla="*/ 8467249 w 9431624"/>
              <a:gd name="connsiteY66" fmla="*/ 1984794 h 15053109"/>
              <a:gd name="connsiteX67" fmla="*/ 8458687 w 9431624"/>
              <a:gd name="connsiteY67" fmla="*/ 1372888 h 15053109"/>
              <a:gd name="connsiteX68" fmla="*/ 9085732 w 9431624"/>
              <a:gd name="connsiteY68" fmla="*/ 857357 h 15053109"/>
              <a:gd name="connsiteX69" fmla="*/ 8848562 w 9431624"/>
              <a:gd name="connsiteY69" fmla="*/ 389235 h 15053109"/>
              <a:gd name="connsiteX70" fmla="*/ 8896883 w 9431624"/>
              <a:gd name="connsiteY70" fmla="*/ -1 h 15053109"/>
              <a:gd name="connsiteX71" fmla="*/ 8155034 w 9431624"/>
              <a:gd name="connsiteY71" fmla="*/ 631054 h 15053109"/>
              <a:gd name="connsiteX72" fmla="*/ 7703335 w 9431624"/>
              <a:gd name="connsiteY72" fmla="*/ 1358283 h 15053109"/>
              <a:gd name="connsiteX73" fmla="*/ 7711840 w 9431624"/>
              <a:gd name="connsiteY73" fmla="*/ 3182746 h 15053109"/>
              <a:gd name="connsiteX74" fmla="*/ 6062502 w 9431624"/>
              <a:gd name="connsiteY74" fmla="*/ 4951279 h 15053109"/>
              <a:gd name="connsiteX75" fmla="*/ 5056327 w 9431624"/>
              <a:gd name="connsiteY75" fmla="*/ 6055945 h 15053109"/>
              <a:gd name="connsiteX76" fmla="*/ 5249706 w 9431624"/>
              <a:gd name="connsiteY76" fmla="*/ 6722012 h 15053109"/>
              <a:gd name="connsiteX0" fmla="*/ 5249706 w 9431626"/>
              <a:gd name="connsiteY0" fmla="*/ 6722012 h 15053109"/>
              <a:gd name="connsiteX1" fmla="*/ 4452431 w 9431626"/>
              <a:gd name="connsiteY1" fmla="*/ 7636357 h 15053109"/>
              <a:gd name="connsiteX2" fmla="*/ 4116740 w 9431626"/>
              <a:gd name="connsiteY2" fmla="*/ 8105936 h 15053109"/>
              <a:gd name="connsiteX3" fmla="*/ 3738009 w 9431626"/>
              <a:gd name="connsiteY3" fmla="*/ 8493023 h 15053109"/>
              <a:gd name="connsiteX4" fmla="*/ 3262933 w 9431626"/>
              <a:gd name="connsiteY4" fmla="*/ 9136267 h 15053109"/>
              <a:gd name="connsiteX5" fmla="*/ 1981119 w 9431626"/>
              <a:gd name="connsiteY5" fmla="*/ 8343101 h 15053109"/>
              <a:gd name="connsiteX6" fmla="*/ 1634670 w 9431626"/>
              <a:gd name="connsiteY6" fmla="*/ 8254944 h 15053109"/>
              <a:gd name="connsiteX7" fmla="*/ 695258 w 9431626"/>
              <a:gd name="connsiteY7" fmla="*/ 8383831 h 15053109"/>
              <a:gd name="connsiteX8" fmla="*/ 166151 w 9431626"/>
              <a:gd name="connsiteY8" fmla="*/ 9096754 h 15053109"/>
              <a:gd name="connsiteX9" fmla="*/ 31015 w 9431626"/>
              <a:gd name="connsiteY9" fmla="*/ 9682600 h 15053109"/>
              <a:gd name="connsiteX10" fmla="*/ 686145 w 9431626"/>
              <a:gd name="connsiteY10" fmla="*/ 10805226 h 15053109"/>
              <a:gd name="connsiteX11" fmla="*/ 859139 w 9431626"/>
              <a:gd name="connsiteY11" fmla="*/ 11592011 h 15053109"/>
              <a:gd name="connsiteX12" fmla="*/ 142190 w 9431626"/>
              <a:gd name="connsiteY12" fmla="*/ 12626597 h 15053109"/>
              <a:gd name="connsiteX13" fmla="*/ 88728 w 9431626"/>
              <a:gd name="connsiteY13" fmla="*/ 13477428 h 15053109"/>
              <a:gd name="connsiteX14" fmla="*/ 582983 w 9431626"/>
              <a:gd name="connsiteY14" fmla="*/ 14274631 h 15053109"/>
              <a:gd name="connsiteX15" fmla="*/ 942756 w 9431626"/>
              <a:gd name="connsiteY15" fmla="*/ 14945108 h 15053109"/>
              <a:gd name="connsiteX16" fmla="*/ 2141159 w 9431626"/>
              <a:gd name="connsiteY16" fmla="*/ 15047463 h 15053109"/>
              <a:gd name="connsiteX17" fmla="*/ 2112070 w 9431626"/>
              <a:gd name="connsiteY17" fmla="*/ 14898696 h 15053109"/>
              <a:gd name="connsiteX18" fmla="*/ 2981701 w 9431626"/>
              <a:gd name="connsiteY18" fmla="*/ 14838700 h 15053109"/>
              <a:gd name="connsiteX19" fmla="*/ 3220524 w 9431626"/>
              <a:gd name="connsiteY19" fmla="*/ 14561841 h 15053109"/>
              <a:gd name="connsiteX20" fmla="*/ 3673766 w 9431626"/>
              <a:gd name="connsiteY20" fmla="*/ 14390223 h 15053109"/>
              <a:gd name="connsiteX21" fmla="*/ 3524037 w 9431626"/>
              <a:gd name="connsiteY21" fmla="*/ 14125513 h 15053109"/>
              <a:gd name="connsiteX22" fmla="*/ 2480833 w 9431626"/>
              <a:gd name="connsiteY22" fmla="*/ 13747985 h 15053109"/>
              <a:gd name="connsiteX23" fmla="*/ 2274922 w 9431626"/>
              <a:gd name="connsiteY23" fmla="*/ 13097887 h 15053109"/>
              <a:gd name="connsiteX24" fmla="*/ 2600039 w 9431626"/>
              <a:gd name="connsiteY24" fmla="*/ 12581303 h 15053109"/>
              <a:gd name="connsiteX25" fmla="*/ 2606531 w 9431626"/>
              <a:gd name="connsiteY25" fmla="*/ 12265567 h 15053109"/>
              <a:gd name="connsiteX26" fmla="*/ 2172322 w 9431626"/>
              <a:gd name="connsiteY26" fmla="*/ 12077109 h 15053109"/>
              <a:gd name="connsiteX27" fmla="*/ 2087993 w 9431626"/>
              <a:gd name="connsiteY27" fmla="*/ 11691380 h 15053109"/>
              <a:gd name="connsiteX28" fmla="*/ 1939314 w 9431626"/>
              <a:gd name="connsiteY28" fmla="*/ 11176482 h 15053109"/>
              <a:gd name="connsiteX29" fmla="*/ 1602691 w 9431626"/>
              <a:gd name="connsiteY29" fmla="*/ 10685872 h 15053109"/>
              <a:gd name="connsiteX30" fmla="*/ 1675333 w 9431626"/>
              <a:gd name="connsiteY30" fmla="*/ 10337771 h 15053109"/>
              <a:gd name="connsiteX31" fmla="*/ 1327033 w 9431626"/>
              <a:gd name="connsiteY31" fmla="*/ 9937504 h 15053109"/>
              <a:gd name="connsiteX32" fmla="*/ 1703436 w 9431626"/>
              <a:gd name="connsiteY32" fmla="*/ 9573408 h 15053109"/>
              <a:gd name="connsiteX33" fmla="*/ 1822130 w 9431626"/>
              <a:gd name="connsiteY33" fmla="*/ 8991427 h 15053109"/>
              <a:gd name="connsiteX34" fmla="*/ 2183466 w 9431626"/>
              <a:gd name="connsiteY34" fmla="*/ 9134787 h 15053109"/>
              <a:gd name="connsiteX35" fmla="*/ 2154787 w 9431626"/>
              <a:gd name="connsiteY35" fmla="*/ 9415400 h 15053109"/>
              <a:gd name="connsiteX36" fmla="*/ 2074978 w 9431626"/>
              <a:gd name="connsiteY36" fmla="*/ 9886904 h 15053109"/>
              <a:gd name="connsiteX37" fmla="*/ 2124196 w 9431626"/>
              <a:gd name="connsiteY37" fmla="*/ 10327891 h 15053109"/>
              <a:gd name="connsiteX38" fmla="*/ 1974049 w 9431626"/>
              <a:gd name="connsiteY38" fmla="*/ 10708004 h 15053109"/>
              <a:gd name="connsiteX39" fmla="*/ 2281351 w 9431626"/>
              <a:gd name="connsiteY39" fmla="*/ 10955917 h 15053109"/>
              <a:gd name="connsiteX40" fmla="*/ 2535903 w 9431626"/>
              <a:gd name="connsiteY40" fmla="*/ 11879748 h 15053109"/>
              <a:gd name="connsiteX41" fmla="*/ 3004268 w 9431626"/>
              <a:gd name="connsiteY41" fmla="*/ 12005294 h 15053109"/>
              <a:gd name="connsiteX42" fmla="*/ 3087267 w 9431626"/>
              <a:gd name="connsiteY42" fmla="*/ 12250743 h 15053109"/>
              <a:gd name="connsiteX43" fmla="*/ 2991020 w 9431626"/>
              <a:gd name="connsiteY43" fmla="*/ 12922441 h 15053109"/>
              <a:gd name="connsiteX44" fmla="*/ 3589777 w 9431626"/>
              <a:gd name="connsiteY44" fmla="*/ 13324742 h 15053109"/>
              <a:gd name="connsiteX45" fmla="*/ 3631731 w 9431626"/>
              <a:gd name="connsiteY45" fmla="*/ 13549886 h 15053109"/>
              <a:gd name="connsiteX46" fmla="*/ 3975721 w 9431626"/>
              <a:gd name="connsiteY46" fmla="*/ 13688597 h 15053109"/>
              <a:gd name="connsiteX47" fmla="*/ 3943761 w 9431626"/>
              <a:gd name="connsiteY47" fmla="*/ 14293828 h 15053109"/>
              <a:gd name="connsiteX48" fmla="*/ 4171094 w 9431626"/>
              <a:gd name="connsiteY48" fmla="*/ 14763963 h 15053109"/>
              <a:gd name="connsiteX49" fmla="*/ 5016195 w 9431626"/>
              <a:gd name="connsiteY49" fmla="*/ 14246504 h 15053109"/>
              <a:gd name="connsiteX50" fmla="*/ 4950755 w 9431626"/>
              <a:gd name="connsiteY50" fmla="*/ 13345466 h 15053109"/>
              <a:gd name="connsiteX51" fmla="*/ 5368506 w 9431626"/>
              <a:gd name="connsiteY51" fmla="*/ 11299861 h 15053109"/>
              <a:gd name="connsiteX52" fmla="*/ 5443927 w 9431626"/>
              <a:gd name="connsiteY52" fmla="*/ 10992252 h 15053109"/>
              <a:gd name="connsiteX53" fmla="*/ 6448822 w 9431626"/>
              <a:gd name="connsiteY53" fmla="*/ 10103784 h 15053109"/>
              <a:gd name="connsiteX54" fmla="*/ 6502637 w 9431626"/>
              <a:gd name="connsiteY54" fmla="*/ 9720636 h 15053109"/>
              <a:gd name="connsiteX55" fmla="*/ 7008817 w 9431626"/>
              <a:gd name="connsiteY55" fmla="*/ 9518938 h 15053109"/>
              <a:gd name="connsiteX56" fmla="*/ 7331415 w 9431626"/>
              <a:gd name="connsiteY56" fmla="*/ 9114015 h 15053109"/>
              <a:gd name="connsiteX57" fmla="*/ 7714424 w 9431626"/>
              <a:gd name="connsiteY57" fmla="*/ 9080705 h 15053109"/>
              <a:gd name="connsiteX58" fmla="*/ 7985397 w 9431626"/>
              <a:gd name="connsiteY58" fmla="*/ 8725088 h 15053109"/>
              <a:gd name="connsiteX59" fmla="*/ 8609490 w 9431626"/>
              <a:gd name="connsiteY59" fmla="*/ 8761978 h 15053109"/>
              <a:gd name="connsiteX60" fmla="*/ 8958011 w 9431626"/>
              <a:gd name="connsiteY60" fmla="*/ 8590349 h 15053109"/>
              <a:gd name="connsiteX61" fmla="*/ 9213805 w 9431626"/>
              <a:gd name="connsiteY61" fmla="*/ 7645383 h 15053109"/>
              <a:gd name="connsiteX62" fmla="*/ 9161975 w 9431626"/>
              <a:gd name="connsiteY62" fmla="*/ 6878165 h 15053109"/>
              <a:gd name="connsiteX63" fmla="*/ 9431625 w 9431626"/>
              <a:gd name="connsiteY63" fmla="*/ 5512590 h 15053109"/>
              <a:gd name="connsiteX64" fmla="*/ 9138185 w 9431626"/>
              <a:gd name="connsiteY64" fmla="*/ 4149650 h 15053109"/>
              <a:gd name="connsiteX65" fmla="*/ 8577058 w 9431626"/>
              <a:gd name="connsiteY65" fmla="*/ 3869018 h 15053109"/>
              <a:gd name="connsiteX66" fmla="*/ 8730589 w 9431626"/>
              <a:gd name="connsiteY66" fmla="*/ 2573242 h 15053109"/>
              <a:gd name="connsiteX67" fmla="*/ 8467249 w 9431626"/>
              <a:gd name="connsiteY67" fmla="*/ 1984794 h 15053109"/>
              <a:gd name="connsiteX68" fmla="*/ 8458687 w 9431626"/>
              <a:gd name="connsiteY68" fmla="*/ 1372888 h 15053109"/>
              <a:gd name="connsiteX69" fmla="*/ 9085732 w 9431626"/>
              <a:gd name="connsiteY69" fmla="*/ 857357 h 15053109"/>
              <a:gd name="connsiteX70" fmla="*/ 8848562 w 9431626"/>
              <a:gd name="connsiteY70" fmla="*/ 389235 h 15053109"/>
              <a:gd name="connsiteX71" fmla="*/ 8896883 w 9431626"/>
              <a:gd name="connsiteY71" fmla="*/ -1 h 15053109"/>
              <a:gd name="connsiteX72" fmla="*/ 8155034 w 9431626"/>
              <a:gd name="connsiteY72" fmla="*/ 631054 h 15053109"/>
              <a:gd name="connsiteX73" fmla="*/ 7703335 w 9431626"/>
              <a:gd name="connsiteY73" fmla="*/ 1358283 h 15053109"/>
              <a:gd name="connsiteX74" fmla="*/ 7711840 w 9431626"/>
              <a:gd name="connsiteY74" fmla="*/ 3182746 h 15053109"/>
              <a:gd name="connsiteX75" fmla="*/ 6062502 w 9431626"/>
              <a:gd name="connsiteY75" fmla="*/ 4951279 h 15053109"/>
              <a:gd name="connsiteX76" fmla="*/ 5056327 w 9431626"/>
              <a:gd name="connsiteY76" fmla="*/ 6055945 h 15053109"/>
              <a:gd name="connsiteX77" fmla="*/ 5249706 w 9431626"/>
              <a:gd name="connsiteY77" fmla="*/ 6722012 h 15053109"/>
              <a:gd name="connsiteX0" fmla="*/ 5249706 w 9431624"/>
              <a:gd name="connsiteY0" fmla="*/ 6722012 h 15053109"/>
              <a:gd name="connsiteX1" fmla="*/ 4452431 w 9431624"/>
              <a:gd name="connsiteY1" fmla="*/ 7636357 h 15053109"/>
              <a:gd name="connsiteX2" fmla="*/ 4116740 w 9431624"/>
              <a:gd name="connsiteY2" fmla="*/ 8105936 h 15053109"/>
              <a:gd name="connsiteX3" fmla="*/ 3738009 w 9431624"/>
              <a:gd name="connsiteY3" fmla="*/ 8493023 h 15053109"/>
              <a:gd name="connsiteX4" fmla="*/ 3262933 w 9431624"/>
              <a:gd name="connsiteY4" fmla="*/ 9136267 h 15053109"/>
              <a:gd name="connsiteX5" fmla="*/ 1981119 w 9431624"/>
              <a:gd name="connsiteY5" fmla="*/ 8343101 h 15053109"/>
              <a:gd name="connsiteX6" fmla="*/ 1634670 w 9431624"/>
              <a:gd name="connsiteY6" fmla="*/ 8254944 h 15053109"/>
              <a:gd name="connsiteX7" fmla="*/ 695258 w 9431624"/>
              <a:gd name="connsiteY7" fmla="*/ 8383831 h 15053109"/>
              <a:gd name="connsiteX8" fmla="*/ 166151 w 9431624"/>
              <a:gd name="connsiteY8" fmla="*/ 9096754 h 15053109"/>
              <a:gd name="connsiteX9" fmla="*/ 31015 w 9431624"/>
              <a:gd name="connsiteY9" fmla="*/ 9682600 h 15053109"/>
              <a:gd name="connsiteX10" fmla="*/ 686145 w 9431624"/>
              <a:gd name="connsiteY10" fmla="*/ 10805226 h 15053109"/>
              <a:gd name="connsiteX11" fmla="*/ 859139 w 9431624"/>
              <a:gd name="connsiteY11" fmla="*/ 11592011 h 15053109"/>
              <a:gd name="connsiteX12" fmla="*/ 142190 w 9431624"/>
              <a:gd name="connsiteY12" fmla="*/ 12626597 h 15053109"/>
              <a:gd name="connsiteX13" fmla="*/ 88728 w 9431624"/>
              <a:gd name="connsiteY13" fmla="*/ 13477428 h 15053109"/>
              <a:gd name="connsiteX14" fmla="*/ 582983 w 9431624"/>
              <a:gd name="connsiteY14" fmla="*/ 14274631 h 15053109"/>
              <a:gd name="connsiteX15" fmla="*/ 942756 w 9431624"/>
              <a:gd name="connsiteY15" fmla="*/ 14945108 h 15053109"/>
              <a:gd name="connsiteX16" fmla="*/ 2141159 w 9431624"/>
              <a:gd name="connsiteY16" fmla="*/ 15047463 h 15053109"/>
              <a:gd name="connsiteX17" fmla="*/ 2112070 w 9431624"/>
              <a:gd name="connsiteY17" fmla="*/ 14898696 h 15053109"/>
              <a:gd name="connsiteX18" fmla="*/ 2981701 w 9431624"/>
              <a:gd name="connsiteY18" fmla="*/ 14838700 h 15053109"/>
              <a:gd name="connsiteX19" fmla="*/ 3220524 w 9431624"/>
              <a:gd name="connsiteY19" fmla="*/ 14561841 h 15053109"/>
              <a:gd name="connsiteX20" fmla="*/ 3673766 w 9431624"/>
              <a:gd name="connsiteY20" fmla="*/ 14390223 h 15053109"/>
              <a:gd name="connsiteX21" fmla="*/ 3524037 w 9431624"/>
              <a:gd name="connsiteY21" fmla="*/ 14125513 h 15053109"/>
              <a:gd name="connsiteX22" fmla="*/ 2480833 w 9431624"/>
              <a:gd name="connsiteY22" fmla="*/ 13747985 h 15053109"/>
              <a:gd name="connsiteX23" fmla="*/ 2274922 w 9431624"/>
              <a:gd name="connsiteY23" fmla="*/ 13097887 h 15053109"/>
              <a:gd name="connsiteX24" fmla="*/ 2600039 w 9431624"/>
              <a:gd name="connsiteY24" fmla="*/ 12581303 h 15053109"/>
              <a:gd name="connsiteX25" fmla="*/ 2606531 w 9431624"/>
              <a:gd name="connsiteY25" fmla="*/ 12265567 h 15053109"/>
              <a:gd name="connsiteX26" fmla="*/ 2172322 w 9431624"/>
              <a:gd name="connsiteY26" fmla="*/ 12077109 h 15053109"/>
              <a:gd name="connsiteX27" fmla="*/ 2087993 w 9431624"/>
              <a:gd name="connsiteY27" fmla="*/ 11691380 h 15053109"/>
              <a:gd name="connsiteX28" fmla="*/ 1939314 w 9431624"/>
              <a:gd name="connsiteY28" fmla="*/ 11176482 h 15053109"/>
              <a:gd name="connsiteX29" fmla="*/ 1602691 w 9431624"/>
              <a:gd name="connsiteY29" fmla="*/ 10685872 h 15053109"/>
              <a:gd name="connsiteX30" fmla="*/ 1675333 w 9431624"/>
              <a:gd name="connsiteY30" fmla="*/ 10337771 h 15053109"/>
              <a:gd name="connsiteX31" fmla="*/ 1327033 w 9431624"/>
              <a:gd name="connsiteY31" fmla="*/ 9937504 h 15053109"/>
              <a:gd name="connsiteX32" fmla="*/ 1703436 w 9431624"/>
              <a:gd name="connsiteY32" fmla="*/ 9573408 h 15053109"/>
              <a:gd name="connsiteX33" fmla="*/ 1822130 w 9431624"/>
              <a:gd name="connsiteY33" fmla="*/ 8991427 h 15053109"/>
              <a:gd name="connsiteX34" fmla="*/ 2183466 w 9431624"/>
              <a:gd name="connsiteY34" fmla="*/ 9134787 h 15053109"/>
              <a:gd name="connsiteX35" fmla="*/ 2154787 w 9431624"/>
              <a:gd name="connsiteY35" fmla="*/ 9415400 h 15053109"/>
              <a:gd name="connsiteX36" fmla="*/ 2074978 w 9431624"/>
              <a:gd name="connsiteY36" fmla="*/ 9886904 h 15053109"/>
              <a:gd name="connsiteX37" fmla="*/ 2124196 w 9431624"/>
              <a:gd name="connsiteY37" fmla="*/ 10327891 h 15053109"/>
              <a:gd name="connsiteX38" fmla="*/ 1974049 w 9431624"/>
              <a:gd name="connsiteY38" fmla="*/ 10708004 h 15053109"/>
              <a:gd name="connsiteX39" fmla="*/ 2281351 w 9431624"/>
              <a:gd name="connsiteY39" fmla="*/ 10955917 h 15053109"/>
              <a:gd name="connsiteX40" fmla="*/ 2535903 w 9431624"/>
              <a:gd name="connsiteY40" fmla="*/ 11879748 h 15053109"/>
              <a:gd name="connsiteX41" fmla="*/ 3004268 w 9431624"/>
              <a:gd name="connsiteY41" fmla="*/ 12005294 h 15053109"/>
              <a:gd name="connsiteX42" fmla="*/ 3087267 w 9431624"/>
              <a:gd name="connsiteY42" fmla="*/ 12250743 h 15053109"/>
              <a:gd name="connsiteX43" fmla="*/ 2991020 w 9431624"/>
              <a:gd name="connsiteY43" fmla="*/ 12922441 h 15053109"/>
              <a:gd name="connsiteX44" fmla="*/ 3589777 w 9431624"/>
              <a:gd name="connsiteY44" fmla="*/ 13324742 h 15053109"/>
              <a:gd name="connsiteX45" fmla="*/ 3631731 w 9431624"/>
              <a:gd name="connsiteY45" fmla="*/ 13549886 h 15053109"/>
              <a:gd name="connsiteX46" fmla="*/ 3975721 w 9431624"/>
              <a:gd name="connsiteY46" fmla="*/ 13688597 h 15053109"/>
              <a:gd name="connsiteX47" fmla="*/ 3943761 w 9431624"/>
              <a:gd name="connsiteY47" fmla="*/ 14293828 h 15053109"/>
              <a:gd name="connsiteX48" fmla="*/ 4171094 w 9431624"/>
              <a:gd name="connsiteY48" fmla="*/ 14763963 h 15053109"/>
              <a:gd name="connsiteX49" fmla="*/ 5016195 w 9431624"/>
              <a:gd name="connsiteY49" fmla="*/ 14246504 h 15053109"/>
              <a:gd name="connsiteX50" fmla="*/ 4950755 w 9431624"/>
              <a:gd name="connsiteY50" fmla="*/ 13345466 h 15053109"/>
              <a:gd name="connsiteX51" fmla="*/ 5141981 w 9431624"/>
              <a:gd name="connsiteY51" fmla="*/ 11364690 h 15053109"/>
              <a:gd name="connsiteX52" fmla="*/ 5443927 w 9431624"/>
              <a:gd name="connsiteY52" fmla="*/ 10992252 h 15053109"/>
              <a:gd name="connsiteX53" fmla="*/ 6448822 w 9431624"/>
              <a:gd name="connsiteY53" fmla="*/ 10103784 h 15053109"/>
              <a:gd name="connsiteX54" fmla="*/ 6502637 w 9431624"/>
              <a:gd name="connsiteY54" fmla="*/ 9720636 h 15053109"/>
              <a:gd name="connsiteX55" fmla="*/ 7008817 w 9431624"/>
              <a:gd name="connsiteY55" fmla="*/ 9518938 h 15053109"/>
              <a:gd name="connsiteX56" fmla="*/ 7331415 w 9431624"/>
              <a:gd name="connsiteY56" fmla="*/ 9114015 h 15053109"/>
              <a:gd name="connsiteX57" fmla="*/ 7714424 w 9431624"/>
              <a:gd name="connsiteY57" fmla="*/ 9080705 h 15053109"/>
              <a:gd name="connsiteX58" fmla="*/ 7985397 w 9431624"/>
              <a:gd name="connsiteY58" fmla="*/ 8725088 h 15053109"/>
              <a:gd name="connsiteX59" fmla="*/ 8609490 w 9431624"/>
              <a:gd name="connsiteY59" fmla="*/ 8761978 h 15053109"/>
              <a:gd name="connsiteX60" fmla="*/ 8958011 w 9431624"/>
              <a:gd name="connsiteY60" fmla="*/ 8590349 h 15053109"/>
              <a:gd name="connsiteX61" fmla="*/ 9213805 w 9431624"/>
              <a:gd name="connsiteY61" fmla="*/ 7645383 h 15053109"/>
              <a:gd name="connsiteX62" fmla="*/ 9161975 w 9431624"/>
              <a:gd name="connsiteY62" fmla="*/ 6878165 h 15053109"/>
              <a:gd name="connsiteX63" fmla="*/ 9431625 w 9431624"/>
              <a:gd name="connsiteY63" fmla="*/ 5512590 h 15053109"/>
              <a:gd name="connsiteX64" fmla="*/ 9138185 w 9431624"/>
              <a:gd name="connsiteY64" fmla="*/ 4149650 h 15053109"/>
              <a:gd name="connsiteX65" fmla="*/ 8577058 w 9431624"/>
              <a:gd name="connsiteY65" fmla="*/ 3869018 h 15053109"/>
              <a:gd name="connsiteX66" fmla="*/ 8730589 w 9431624"/>
              <a:gd name="connsiteY66" fmla="*/ 2573242 h 15053109"/>
              <a:gd name="connsiteX67" fmla="*/ 8467249 w 9431624"/>
              <a:gd name="connsiteY67" fmla="*/ 1984794 h 15053109"/>
              <a:gd name="connsiteX68" fmla="*/ 8458687 w 9431624"/>
              <a:gd name="connsiteY68" fmla="*/ 1372888 h 15053109"/>
              <a:gd name="connsiteX69" fmla="*/ 9085732 w 9431624"/>
              <a:gd name="connsiteY69" fmla="*/ 857357 h 15053109"/>
              <a:gd name="connsiteX70" fmla="*/ 8848562 w 9431624"/>
              <a:gd name="connsiteY70" fmla="*/ 389235 h 15053109"/>
              <a:gd name="connsiteX71" fmla="*/ 8896883 w 9431624"/>
              <a:gd name="connsiteY71" fmla="*/ -1 h 15053109"/>
              <a:gd name="connsiteX72" fmla="*/ 8155034 w 9431624"/>
              <a:gd name="connsiteY72" fmla="*/ 631054 h 15053109"/>
              <a:gd name="connsiteX73" fmla="*/ 7703335 w 9431624"/>
              <a:gd name="connsiteY73" fmla="*/ 1358283 h 15053109"/>
              <a:gd name="connsiteX74" fmla="*/ 7711840 w 9431624"/>
              <a:gd name="connsiteY74" fmla="*/ 3182746 h 15053109"/>
              <a:gd name="connsiteX75" fmla="*/ 6062502 w 9431624"/>
              <a:gd name="connsiteY75" fmla="*/ 4951279 h 15053109"/>
              <a:gd name="connsiteX76" fmla="*/ 5056327 w 9431624"/>
              <a:gd name="connsiteY76" fmla="*/ 6055945 h 15053109"/>
              <a:gd name="connsiteX77" fmla="*/ 5249706 w 9431624"/>
              <a:gd name="connsiteY77" fmla="*/ 6722012 h 15053109"/>
              <a:gd name="connsiteX0" fmla="*/ 5249706 w 9431626"/>
              <a:gd name="connsiteY0" fmla="*/ 6722012 h 15053109"/>
              <a:gd name="connsiteX1" fmla="*/ 4452431 w 9431626"/>
              <a:gd name="connsiteY1" fmla="*/ 7636357 h 15053109"/>
              <a:gd name="connsiteX2" fmla="*/ 4116740 w 9431626"/>
              <a:gd name="connsiteY2" fmla="*/ 8105936 h 15053109"/>
              <a:gd name="connsiteX3" fmla="*/ 3738009 w 9431626"/>
              <a:gd name="connsiteY3" fmla="*/ 8493023 h 15053109"/>
              <a:gd name="connsiteX4" fmla="*/ 3262933 w 9431626"/>
              <a:gd name="connsiteY4" fmla="*/ 9136267 h 15053109"/>
              <a:gd name="connsiteX5" fmla="*/ 1981119 w 9431626"/>
              <a:gd name="connsiteY5" fmla="*/ 8343101 h 15053109"/>
              <a:gd name="connsiteX6" fmla="*/ 1634670 w 9431626"/>
              <a:gd name="connsiteY6" fmla="*/ 8254944 h 15053109"/>
              <a:gd name="connsiteX7" fmla="*/ 695258 w 9431626"/>
              <a:gd name="connsiteY7" fmla="*/ 8383831 h 15053109"/>
              <a:gd name="connsiteX8" fmla="*/ 166151 w 9431626"/>
              <a:gd name="connsiteY8" fmla="*/ 9096754 h 15053109"/>
              <a:gd name="connsiteX9" fmla="*/ 31015 w 9431626"/>
              <a:gd name="connsiteY9" fmla="*/ 9682600 h 15053109"/>
              <a:gd name="connsiteX10" fmla="*/ 686145 w 9431626"/>
              <a:gd name="connsiteY10" fmla="*/ 10805226 h 15053109"/>
              <a:gd name="connsiteX11" fmla="*/ 859139 w 9431626"/>
              <a:gd name="connsiteY11" fmla="*/ 11592011 h 15053109"/>
              <a:gd name="connsiteX12" fmla="*/ 142190 w 9431626"/>
              <a:gd name="connsiteY12" fmla="*/ 12626597 h 15053109"/>
              <a:gd name="connsiteX13" fmla="*/ 88728 w 9431626"/>
              <a:gd name="connsiteY13" fmla="*/ 13477428 h 15053109"/>
              <a:gd name="connsiteX14" fmla="*/ 582983 w 9431626"/>
              <a:gd name="connsiteY14" fmla="*/ 14274631 h 15053109"/>
              <a:gd name="connsiteX15" fmla="*/ 942756 w 9431626"/>
              <a:gd name="connsiteY15" fmla="*/ 14945108 h 15053109"/>
              <a:gd name="connsiteX16" fmla="*/ 2141159 w 9431626"/>
              <a:gd name="connsiteY16" fmla="*/ 15047463 h 15053109"/>
              <a:gd name="connsiteX17" fmla="*/ 2112070 w 9431626"/>
              <a:gd name="connsiteY17" fmla="*/ 14898696 h 15053109"/>
              <a:gd name="connsiteX18" fmla="*/ 2981701 w 9431626"/>
              <a:gd name="connsiteY18" fmla="*/ 14838700 h 15053109"/>
              <a:gd name="connsiteX19" fmla="*/ 3220524 w 9431626"/>
              <a:gd name="connsiteY19" fmla="*/ 14561841 h 15053109"/>
              <a:gd name="connsiteX20" fmla="*/ 3673766 w 9431626"/>
              <a:gd name="connsiteY20" fmla="*/ 14390223 h 15053109"/>
              <a:gd name="connsiteX21" fmla="*/ 3524037 w 9431626"/>
              <a:gd name="connsiteY21" fmla="*/ 14125513 h 15053109"/>
              <a:gd name="connsiteX22" fmla="*/ 2480833 w 9431626"/>
              <a:gd name="connsiteY22" fmla="*/ 13747985 h 15053109"/>
              <a:gd name="connsiteX23" fmla="*/ 2274922 w 9431626"/>
              <a:gd name="connsiteY23" fmla="*/ 13097887 h 15053109"/>
              <a:gd name="connsiteX24" fmla="*/ 2600039 w 9431626"/>
              <a:gd name="connsiteY24" fmla="*/ 12581303 h 15053109"/>
              <a:gd name="connsiteX25" fmla="*/ 2606531 w 9431626"/>
              <a:gd name="connsiteY25" fmla="*/ 12265567 h 15053109"/>
              <a:gd name="connsiteX26" fmla="*/ 2172322 w 9431626"/>
              <a:gd name="connsiteY26" fmla="*/ 12077109 h 15053109"/>
              <a:gd name="connsiteX27" fmla="*/ 2087993 w 9431626"/>
              <a:gd name="connsiteY27" fmla="*/ 11691380 h 15053109"/>
              <a:gd name="connsiteX28" fmla="*/ 1939314 w 9431626"/>
              <a:gd name="connsiteY28" fmla="*/ 11176482 h 15053109"/>
              <a:gd name="connsiteX29" fmla="*/ 1602691 w 9431626"/>
              <a:gd name="connsiteY29" fmla="*/ 10685872 h 15053109"/>
              <a:gd name="connsiteX30" fmla="*/ 1675333 w 9431626"/>
              <a:gd name="connsiteY30" fmla="*/ 10337771 h 15053109"/>
              <a:gd name="connsiteX31" fmla="*/ 1327033 w 9431626"/>
              <a:gd name="connsiteY31" fmla="*/ 9937504 h 15053109"/>
              <a:gd name="connsiteX32" fmla="*/ 1703436 w 9431626"/>
              <a:gd name="connsiteY32" fmla="*/ 9573408 h 15053109"/>
              <a:gd name="connsiteX33" fmla="*/ 1822130 w 9431626"/>
              <a:gd name="connsiteY33" fmla="*/ 8991427 h 15053109"/>
              <a:gd name="connsiteX34" fmla="*/ 2183466 w 9431626"/>
              <a:gd name="connsiteY34" fmla="*/ 9134787 h 15053109"/>
              <a:gd name="connsiteX35" fmla="*/ 2154787 w 9431626"/>
              <a:gd name="connsiteY35" fmla="*/ 9415400 h 15053109"/>
              <a:gd name="connsiteX36" fmla="*/ 2074978 w 9431626"/>
              <a:gd name="connsiteY36" fmla="*/ 9886904 h 15053109"/>
              <a:gd name="connsiteX37" fmla="*/ 2124196 w 9431626"/>
              <a:gd name="connsiteY37" fmla="*/ 10327891 h 15053109"/>
              <a:gd name="connsiteX38" fmla="*/ 1974049 w 9431626"/>
              <a:gd name="connsiteY38" fmla="*/ 10708004 h 15053109"/>
              <a:gd name="connsiteX39" fmla="*/ 2281351 w 9431626"/>
              <a:gd name="connsiteY39" fmla="*/ 10955917 h 15053109"/>
              <a:gd name="connsiteX40" fmla="*/ 2535903 w 9431626"/>
              <a:gd name="connsiteY40" fmla="*/ 11879748 h 15053109"/>
              <a:gd name="connsiteX41" fmla="*/ 3004268 w 9431626"/>
              <a:gd name="connsiteY41" fmla="*/ 12005294 h 15053109"/>
              <a:gd name="connsiteX42" fmla="*/ 3087267 w 9431626"/>
              <a:gd name="connsiteY42" fmla="*/ 12250743 h 15053109"/>
              <a:gd name="connsiteX43" fmla="*/ 2991020 w 9431626"/>
              <a:gd name="connsiteY43" fmla="*/ 12922441 h 15053109"/>
              <a:gd name="connsiteX44" fmla="*/ 3589777 w 9431626"/>
              <a:gd name="connsiteY44" fmla="*/ 13324742 h 15053109"/>
              <a:gd name="connsiteX45" fmla="*/ 3631731 w 9431626"/>
              <a:gd name="connsiteY45" fmla="*/ 13549886 h 15053109"/>
              <a:gd name="connsiteX46" fmla="*/ 3975721 w 9431626"/>
              <a:gd name="connsiteY46" fmla="*/ 13688597 h 15053109"/>
              <a:gd name="connsiteX47" fmla="*/ 3943761 w 9431626"/>
              <a:gd name="connsiteY47" fmla="*/ 14293828 h 15053109"/>
              <a:gd name="connsiteX48" fmla="*/ 4171094 w 9431626"/>
              <a:gd name="connsiteY48" fmla="*/ 14763963 h 15053109"/>
              <a:gd name="connsiteX49" fmla="*/ 5016195 w 9431626"/>
              <a:gd name="connsiteY49" fmla="*/ 14246504 h 15053109"/>
              <a:gd name="connsiteX50" fmla="*/ 4950755 w 9431626"/>
              <a:gd name="connsiteY50" fmla="*/ 13345466 h 15053109"/>
              <a:gd name="connsiteX51" fmla="*/ 5094204 w 9431626"/>
              <a:gd name="connsiteY51" fmla="*/ 11777354 h 15053109"/>
              <a:gd name="connsiteX52" fmla="*/ 5141981 w 9431626"/>
              <a:gd name="connsiteY52" fmla="*/ 11364690 h 15053109"/>
              <a:gd name="connsiteX53" fmla="*/ 5443927 w 9431626"/>
              <a:gd name="connsiteY53" fmla="*/ 10992252 h 15053109"/>
              <a:gd name="connsiteX54" fmla="*/ 6448822 w 9431626"/>
              <a:gd name="connsiteY54" fmla="*/ 10103784 h 15053109"/>
              <a:gd name="connsiteX55" fmla="*/ 6502637 w 9431626"/>
              <a:gd name="connsiteY55" fmla="*/ 9720636 h 15053109"/>
              <a:gd name="connsiteX56" fmla="*/ 7008817 w 9431626"/>
              <a:gd name="connsiteY56" fmla="*/ 9518938 h 15053109"/>
              <a:gd name="connsiteX57" fmla="*/ 7331415 w 9431626"/>
              <a:gd name="connsiteY57" fmla="*/ 9114015 h 15053109"/>
              <a:gd name="connsiteX58" fmla="*/ 7714424 w 9431626"/>
              <a:gd name="connsiteY58" fmla="*/ 9080705 h 15053109"/>
              <a:gd name="connsiteX59" fmla="*/ 7985397 w 9431626"/>
              <a:gd name="connsiteY59" fmla="*/ 8725088 h 15053109"/>
              <a:gd name="connsiteX60" fmla="*/ 8609490 w 9431626"/>
              <a:gd name="connsiteY60" fmla="*/ 8761978 h 15053109"/>
              <a:gd name="connsiteX61" fmla="*/ 8958011 w 9431626"/>
              <a:gd name="connsiteY61" fmla="*/ 8590349 h 15053109"/>
              <a:gd name="connsiteX62" fmla="*/ 9213805 w 9431626"/>
              <a:gd name="connsiteY62" fmla="*/ 7645383 h 15053109"/>
              <a:gd name="connsiteX63" fmla="*/ 9161975 w 9431626"/>
              <a:gd name="connsiteY63" fmla="*/ 6878165 h 15053109"/>
              <a:gd name="connsiteX64" fmla="*/ 9431625 w 9431626"/>
              <a:gd name="connsiteY64" fmla="*/ 5512590 h 15053109"/>
              <a:gd name="connsiteX65" fmla="*/ 9138185 w 9431626"/>
              <a:gd name="connsiteY65" fmla="*/ 4149650 h 15053109"/>
              <a:gd name="connsiteX66" fmla="*/ 8577058 w 9431626"/>
              <a:gd name="connsiteY66" fmla="*/ 3869018 h 15053109"/>
              <a:gd name="connsiteX67" fmla="*/ 8730589 w 9431626"/>
              <a:gd name="connsiteY67" fmla="*/ 2573242 h 15053109"/>
              <a:gd name="connsiteX68" fmla="*/ 8467249 w 9431626"/>
              <a:gd name="connsiteY68" fmla="*/ 1984794 h 15053109"/>
              <a:gd name="connsiteX69" fmla="*/ 8458687 w 9431626"/>
              <a:gd name="connsiteY69" fmla="*/ 1372888 h 15053109"/>
              <a:gd name="connsiteX70" fmla="*/ 9085732 w 9431626"/>
              <a:gd name="connsiteY70" fmla="*/ 857357 h 15053109"/>
              <a:gd name="connsiteX71" fmla="*/ 8848562 w 9431626"/>
              <a:gd name="connsiteY71" fmla="*/ 389235 h 15053109"/>
              <a:gd name="connsiteX72" fmla="*/ 8896883 w 9431626"/>
              <a:gd name="connsiteY72" fmla="*/ -1 h 15053109"/>
              <a:gd name="connsiteX73" fmla="*/ 8155034 w 9431626"/>
              <a:gd name="connsiteY73" fmla="*/ 631054 h 15053109"/>
              <a:gd name="connsiteX74" fmla="*/ 7703335 w 9431626"/>
              <a:gd name="connsiteY74" fmla="*/ 1358283 h 15053109"/>
              <a:gd name="connsiteX75" fmla="*/ 7711840 w 9431626"/>
              <a:gd name="connsiteY75" fmla="*/ 3182746 h 15053109"/>
              <a:gd name="connsiteX76" fmla="*/ 6062502 w 9431626"/>
              <a:gd name="connsiteY76" fmla="*/ 4951279 h 15053109"/>
              <a:gd name="connsiteX77" fmla="*/ 5056327 w 9431626"/>
              <a:gd name="connsiteY77" fmla="*/ 6055945 h 15053109"/>
              <a:gd name="connsiteX78" fmla="*/ 5249706 w 9431626"/>
              <a:gd name="connsiteY78" fmla="*/ 6722012 h 15053109"/>
              <a:gd name="connsiteX0" fmla="*/ 5249706 w 9431624"/>
              <a:gd name="connsiteY0" fmla="*/ 6722012 h 15053109"/>
              <a:gd name="connsiteX1" fmla="*/ 4452431 w 9431624"/>
              <a:gd name="connsiteY1" fmla="*/ 7636357 h 15053109"/>
              <a:gd name="connsiteX2" fmla="*/ 4116740 w 9431624"/>
              <a:gd name="connsiteY2" fmla="*/ 8105936 h 15053109"/>
              <a:gd name="connsiteX3" fmla="*/ 3738009 w 9431624"/>
              <a:gd name="connsiteY3" fmla="*/ 8493023 h 15053109"/>
              <a:gd name="connsiteX4" fmla="*/ 3262933 w 9431624"/>
              <a:gd name="connsiteY4" fmla="*/ 9136267 h 15053109"/>
              <a:gd name="connsiteX5" fmla="*/ 1981119 w 9431624"/>
              <a:gd name="connsiteY5" fmla="*/ 8343101 h 15053109"/>
              <a:gd name="connsiteX6" fmla="*/ 1634670 w 9431624"/>
              <a:gd name="connsiteY6" fmla="*/ 8254944 h 15053109"/>
              <a:gd name="connsiteX7" fmla="*/ 695258 w 9431624"/>
              <a:gd name="connsiteY7" fmla="*/ 8383831 h 15053109"/>
              <a:gd name="connsiteX8" fmla="*/ 166151 w 9431624"/>
              <a:gd name="connsiteY8" fmla="*/ 9096754 h 15053109"/>
              <a:gd name="connsiteX9" fmla="*/ 31015 w 9431624"/>
              <a:gd name="connsiteY9" fmla="*/ 9682600 h 15053109"/>
              <a:gd name="connsiteX10" fmla="*/ 686145 w 9431624"/>
              <a:gd name="connsiteY10" fmla="*/ 10805226 h 15053109"/>
              <a:gd name="connsiteX11" fmla="*/ 859139 w 9431624"/>
              <a:gd name="connsiteY11" fmla="*/ 11592011 h 15053109"/>
              <a:gd name="connsiteX12" fmla="*/ 142190 w 9431624"/>
              <a:gd name="connsiteY12" fmla="*/ 12626597 h 15053109"/>
              <a:gd name="connsiteX13" fmla="*/ 88728 w 9431624"/>
              <a:gd name="connsiteY13" fmla="*/ 13477428 h 15053109"/>
              <a:gd name="connsiteX14" fmla="*/ 582983 w 9431624"/>
              <a:gd name="connsiteY14" fmla="*/ 14274631 h 15053109"/>
              <a:gd name="connsiteX15" fmla="*/ 942756 w 9431624"/>
              <a:gd name="connsiteY15" fmla="*/ 14945108 h 15053109"/>
              <a:gd name="connsiteX16" fmla="*/ 2141159 w 9431624"/>
              <a:gd name="connsiteY16" fmla="*/ 15047463 h 15053109"/>
              <a:gd name="connsiteX17" fmla="*/ 2112070 w 9431624"/>
              <a:gd name="connsiteY17" fmla="*/ 14898696 h 15053109"/>
              <a:gd name="connsiteX18" fmla="*/ 2981701 w 9431624"/>
              <a:gd name="connsiteY18" fmla="*/ 14838700 h 15053109"/>
              <a:gd name="connsiteX19" fmla="*/ 3220524 w 9431624"/>
              <a:gd name="connsiteY19" fmla="*/ 14561841 h 15053109"/>
              <a:gd name="connsiteX20" fmla="*/ 3673766 w 9431624"/>
              <a:gd name="connsiteY20" fmla="*/ 14390223 h 15053109"/>
              <a:gd name="connsiteX21" fmla="*/ 3524037 w 9431624"/>
              <a:gd name="connsiteY21" fmla="*/ 14125513 h 15053109"/>
              <a:gd name="connsiteX22" fmla="*/ 2480833 w 9431624"/>
              <a:gd name="connsiteY22" fmla="*/ 13747985 h 15053109"/>
              <a:gd name="connsiteX23" fmla="*/ 2274922 w 9431624"/>
              <a:gd name="connsiteY23" fmla="*/ 13097887 h 15053109"/>
              <a:gd name="connsiteX24" fmla="*/ 2600039 w 9431624"/>
              <a:gd name="connsiteY24" fmla="*/ 12581303 h 15053109"/>
              <a:gd name="connsiteX25" fmla="*/ 2606531 w 9431624"/>
              <a:gd name="connsiteY25" fmla="*/ 12265567 h 15053109"/>
              <a:gd name="connsiteX26" fmla="*/ 2172322 w 9431624"/>
              <a:gd name="connsiteY26" fmla="*/ 12077109 h 15053109"/>
              <a:gd name="connsiteX27" fmla="*/ 2087993 w 9431624"/>
              <a:gd name="connsiteY27" fmla="*/ 11691380 h 15053109"/>
              <a:gd name="connsiteX28" fmla="*/ 1939314 w 9431624"/>
              <a:gd name="connsiteY28" fmla="*/ 11176482 h 15053109"/>
              <a:gd name="connsiteX29" fmla="*/ 1602691 w 9431624"/>
              <a:gd name="connsiteY29" fmla="*/ 10685872 h 15053109"/>
              <a:gd name="connsiteX30" fmla="*/ 1675333 w 9431624"/>
              <a:gd name="connsiteY30" fmla="*/ 10337771 h 15053109"/>
              <a:gd name="connsiteX31" fmla="*/ 1327033 w 9431624"/>
              <a:gd name="connsiteY31" fmla="*/ 9937504 h 15053109"/>
              <a:gd name="connsiteX32" fmla="*/ 1703436 w 9431624"/>
              <a:gd name="connsiteY32" fmla="*/ 9573408 h 15053109"/>
              <a:gd name="connsiteX33" fmla="*/ 1822130 w 9431624"/>
              <a:gd name="connsiteY33" fmla="*/ 8991427 h 15053109"/>
              <a:gd name="connsiteX34" fmla="*/ 2183466 w 9431624"/>
              <a:gd name="connsiteY34" fmla="*/ 9134787 h 15053109"/>
              <a:gd name="connsiteX35" fmla="*/ 2154787 w 9431624"/>
              <a:gd name="connsiteY35" fmla="*/ 9415400 h 15053109"/>
              <a:gd name="connsiteX36" fmla="*/ 2074978 w 9431624"/>
              <a:gd name="connsiteY36" fmla="*/ 9886904 h 15053109"/>
              <a:gd name="connsiteX37" fmla="*/ 2124196 w 9431624"/>
              <a:gd name="connsiteY37" fmla="*/ 10327891 h 15053109"/>
              <a:gd name="connsiteX38" fmla="*/ 1974049 w 9431624"/>
              <a:gd name="connsiteY38" fmla="*/ 10708004 h 15053109"/>
              <a:gd name="connsiteX39" fmla="*/ 2281351 w 9431624"/>
              <a:gd name="connsiteY39" fmla="*/ 10955917 h 15053109"/>
              <a:gd name="connsiteX40" fmla="*/ 2535903 w 9431624"/>
              <a:gd name="connsiteY40" fmla="*/ 11879748 h 15053109"/>
              <a:gd name="connsiteX41" fmla="*/ 3004268 w 9431624"/>
              <a:gd name="connsiteY41" fmla="*/ 12005294 h 15053109"/>
              <a:gd name="connsiteX42" fmla="*/ 3087267 w 9431624"/>
              <a:gd name="connsiteY42" fmla="*/ 12250743 h 15053109"/>
              <a:gd name="connsiteX43" fmla="*/ 2991020 w 9431624"/>
              <a:gd name="connsiteY43" fmla="*/ 12922441 h 15053109"/>
              <a:gd name="connsiteX44" fmla="*/ 3589777 w 9431624"/>
              <a:gd name="connsiteY44" fmla="*/ 13324742 h 15053109"/>
              <a:gd name="connsiteX45" fmla="*/ 3631731 w 9431624"/>
              <a:gd name="connsiteY45" fmla="*/ 13549886 h 15053109"/>
              <a:gd name="connsiteX46" fmla="*/ 3975721 w 9431624"/>
              <a:gd name="connsiteY46" fmla="*/ 13688597 h 15053109"/>
              <a:gd name="connsiteX47" fmla="*/ 3943761 w 9431624"/>
              <a:gd name="connsiteY47" fmla="*/ 14293828 h 15053109"/>
              <a:gd name="connsiteX48" fmla="*/ 4171094 w 9431624"/>
              <a:gd name="connsiteY48" fmla="*/ 14763963 h 15053109"/>
              <a:gd name="connsiteX49" fmla="*/ 5016195 w 9431624"/>
              <a:gd name="connsiteY49" fmla="*/ 14246504 h 15053109"/>
              <a:gd name="connsiteX50" fmla="*/ 4950755 w 9431624"/>
              <a:gd name="connsiteY50" fmla="*/ 13345466 h 15053109"/>
              <a:gd name="connsiteX51" fmla="*/ 5689777 w 9431624"/>
              <a:gd name="connsiteY51" fmla="*/ 11818429 h 15053109"/>
              <a:gd name="connsiteX52" fmla="*/ 5141981 w 9431624"/>
              <a:gd name="connsiteY52" fmla="*/ 11364690 h 15053109"/>
              <a:gd name="connsiteX53" fmla="*/ 5443927 w 9431624"/>
              <a:gd name="connsiteY53" fmla="*/ 10992252 h 15053109"/>
              <a:gd name="connsiteX54" fmla="*/ 6448822 w 9431624"/>
              <a:gd name="connsiteY54" fmla="*/ 10103784 h 15053109"/>
              <a:gd name="connsiteX55" fmla="*/ 6502637 w 9431624"/>
              <a:gd name="connsiteY55" fmla="*/ 9720636 h 15053109"/>
              <a:gd name="connsiteX56" fmla="*/ 7008817 w 9431624"/>
              <a:gd name="connsiteY56" fmla="*/ 9518938 h 15053109"/>
              <a:gd name="connsiteX57" fmla="*/ 7331415 w 9431624"/>
              <a:gd name="connsiteY57" fmla="*/ 9114015 h 15053109"/>
              <a:gd name="connsiteX58" fmla="*/ 7714424 w 9431624"/>
              <a:gd name="connsiteY58" fmla="*/ 9080705 h 15053109"/>
              <a:gd name="connsiteX59" fmla="*/ 7985397 w 9431624"/>
              <a:gd name="connsiteY59" fmla="*/ 8725088 h 15053109"/>
              <a:gd name="connsiteX60" fmla="*/ 8609490 w 9431624"/>
              <a:gd name="connsiteY60" fmla="*/ 8761978 h 15053109"/>
              <a:gd name="connsiteX61" fmla="*/ 8958011 w 9431624"/>
              <a:gd name="connsiteY61" fmla="*/ 8590349 h 15053109"/>
              <a:gd name="connsiteX62" fmla="*/ 9213805 w 9431624"/>
              <a:gd name="connsiteY62" fmla="*/ 7645383 h 15053109"/>
              <a:gd name="connsiteX63" fmla="*/ 9161975 w 9431624"/>
              <a:gd name="connsiteY63" fmla="*/ 6878165 h 15053109"/>
              <a:gd name="connsiteX64" fmla="*/ 9431625 w 9431624"/>
              <a:gd name="connsiteY64" fmla="*/ 5512590 h 15053109"/>
              <a:gd name="connsiteX65" fmla="*/ 9138185 w 9431624"/>
              <a:gd name="connsiteY65" fmla="*/ 4149650 h 15053109"/>
              <a:gd name="connsiteX66" fmla="*/ 8577058 w 9431624"/>
              <a:gd name="connsiteY66" fmla="*/ 3869018 h 15053109"/>
              <a:gd name="connsiteX67" fmla="*/ 8730589 w 9431624"/>
              <a:gd name="connsiteY67" fmla="*/ 2573242 h 15053109"/>
              <a:gd name="connsiteX68" fmla="*/ 8467249 w 9431624"/>
              <a:gd name="connsiteY68" fmla="*/ 1984794 h 15053109"/>
              <a:gd name="connsiteX69" fmla="*/ 8458687 w 9431624"/>
              <a:gd name="connsiteY69" fmla="*/ 1372888 h 15053109"/>
              <a:gd name="connsiteX70" fmla="*/ 9085732 w 9431624"/>
              <a:gd name="connsiteY70" fmla="*/ 857357 h 15053109"/>
              <a:gd name="connsiteX71" fmla="*/ 8848562 w 9431624"/>
              <a:gd name="connsiteY71" fmla="*/ 389235 h 15053109"/>
              <a:gd name="connsiteX72" fmla="*/ 8896883 w 9431624"/>
              <a:gd name="connsiteY72" fmla="*/ -1 h 15053109"/>
              <a:gd name="connsiteX73" fmla="*/ 8155034 w 9431624"/>
              <a:gd name="connsiteY73" fmla="*/ 631054 h 15053109"/>
              <a:gd name="connsiteX74" fmla="*/ 7703335 w 9431624"/>
              <a:gd name="connsiteY74" fmla="*/ 1358283 h 15053109"/>
              <a:gd name="connsiteX75" fmla="*/ 7711840 w 9431624"/>
              <a:gd name="connsiteY75" fmla="*/ 3182746 h 15053109"/>
              <a:gd name="connsiteX76" fmla="*/ 6062502 w 9431624"/>
              <a:gd name="connsiteY76" fmla="*/ 4951279 h 15053109"/>
              <a:gd name="connsiteX77" fmla="*/ 5056327 w 9431624"/>
              <a:gd name="connsiteY77" fmla="*/ 6055945 h 15053109"/>
              <a:gd name="connsiteX78" fmla="*/ 5249706 w 9431624"/>
              <a:gd name="connsiteY78" fmla="*/ 6722012 h 15053109"/>
              <a:gd name="connsiteX0" fmla="*/ 5249706 w 9431626"/>
              <a:gd name="connsiteY0" fmla="*/ 6722012 h 15053109"/>
              <a:gd name="connsiteX1" fmla="*/ 4452431 w 9431626"/>
              <a:gd name="connsiteY1" fmla="*/ 7636357 h 15053109"/>
              <a:gd name="connsiteX2" fmla="*/ 4116740 w 9431626"/>
              <a:gd name="connsiteY2" fmla="*/ 8105936 h 15053109"/>
              <a:gd name="connsiteX3" fmla="*/ 3738009 w 9431626"/>
              <a:gd name="connsiteY3" fmla="*/ 8493023 h 15053109"/>
              <a:gd name="connsiteX4" fmla="*/ 3262933 w 9431626"/>
              <a:gd name="connsiteY4" fmla="*/ 9136267 h 15053109"/>
              <a:gd name="connsiteX5" fmla="*/ 1981119 w 9431626"/>
              <a:gd name="connsiteY5" fmla="*/ 8343101 h 15053109"/>
              <a:gd name="connsiteX6" fmla="*/ 1634670 w 9431626"/>
              <a:gd name="connsiteY6" fmla="*/ 8254944 h 15053109"/>
              <a:gd name="connsiteX7" fmla="*/ 695258 w 9431626"/>
              <a:gd name="connsiteY7" fmla="*/ 8383831 h 15053109"/>
              <a:gd name="connsiteX8" fmla="*/ 166151 w 9431626"/>
              <a:gd name="connsiteY8" fmla="*/ 9096754 h 15053109"/>
              <a:gd name="connsiteX9" fmla="*/ 31015 w 9431626"/>
              <a:gd name="connsiteY9" fmla="*/ 9682600 h 15053109"/>
              <a:gd name="connsiteX10" fmla="*/ 686145 w 9431626"/>
              <a:gd name="connsiteY10" fmla="*/ 10805226 h 15053109"/>
              <a:gd name="connsiteX11" fmla="*/ 859139 w 9431626"/>
              <a:gd name="connsiteY11" fmla="*/ 11592011 h 15053109"/>
              <a:gd name="connsiteX12" fmla="*/ 142190 w 9431626"/>
              <a:gd name="connsiteY12" fmla="*/ 12626597 h 15053109"/>
              <a:gd name="connsiteX13" fmla="*/ 88728 w 9431626"/>
              <a:gd name="connsiteY13" fmla="*/ 13477428 h 15053109"/>
              <a:gd name="connsiteX14" fmla="*/ 582983 w 9431626"/>
              <a:gd name="connsiteY14" fmla="*/ 14274631 h 15053109"/>
              <a:gd name="connsiteX15" fmla="*/ 942756 w 9431626"/>
              <a:gd name="connsiteY15" fmla="*/ 14945108 h 15053109"/>
              <a:gd name="connsiteX16" fmla="*/ 2141159 w 9431626"/>
              <a:gd name="connsiteY16" fmla="*/ 15047463 h 15053109"/>
              <a:gd name="connsiteX17" fmla="*/ 2112070 w 9431626"/>
              <a:gd name="connsiteY17" fmla="*/ 14898696 h 15053109"/>
              <a:gd name="connsiteX18" fmla="*/ 2981701 w 9431626"/>
              <a:gd name="connsiteY18" fmla="*/ 14838700 h 15053109"/>
              <a:gd name="connsiteX19" fmla="*/ 3220524 w 9431626"/>
              <a:gd name="connsiteY19" fmla="*/ 14561841 h 15053109"/>
              <a:gd name="connsiteX20" fmla="*/ 3673766 w 9431626"/>
              <a:gd name="connsiteY20" fmla="*/ 14390223 h 15053109"/>
              <a:gd name="connsiteX21" fmla="*/ 3524037 w 9431626"/>
              <a:gd name="connsiteY21" fmla="*/ 14125513 h 15053109"/>
              <a:gd name="connsiteX22" fmla="*/ 2480833 w 9431626"/>
              <a:gd name="connsiteY22" fmla="*/ 13747985 h 15053109"/>
              <a:gd name="connsiteX23" fmla="*/ 2274922 w 9431626"/>
              <a:gd name="connsiteY23" fmla="*/ 13097887 h 15053109"/>
              <a:gd name="connsiteX24" fmla="*/ 2600039 w 9431626"/>
              <a:gd name="connsiteY24" fmla="*/ 12581303 h 15053109"/>
              <a:gd name="connsiteX25" fmla="*/ 2606531 w 9431626"/>
              <a:gd name="connsiteY25" fmla="*/ 12265567 h 15053109"/>
              <a:gd name="connsiteX26" fmla="*/ 2172322 w 9431626"/>
              <a:gd name="connsiteY26" fmla="*/ 12077109 h 15053109"/>
              <a:gd name="connsiteX27" fmla="*/ 2087993 w 9431626"/>
              <a:gd name="connsiteY27" fmla="*/ 11691380 h 15053109"/>
              <a:gd name="connsiteX28" fmla="*/ 1939314 w 9431626"/>
              <a:gd name="connsiteY28" fmla="*/ 11176482 h 15053109"/>
              <a:gd name="connsiteX29" fmla="*/ 1602691 w 9431626"/>
              <a:gd name="connsiteY29" fmla="*/ 10685872 h 15053109"/>
              <a:gd name="connsiteX30" fmla="*/ 1675333 w 9431626"/>
              <a:gd name="connsiteY30" fmla="*/ 10337771 h 15053109"/>
              <a:gd name="connsiteX31" fmla="*/ 1327033 w 9431626"/>
              <a:gd name="connsiteY31" fmla="*/ 9937504 h 15053109"/>
              <a:gd name="connsiteX32" fmla="*/ 1703436 w 9431626"/>
              <a:gd name="connsiteY32" fmla="*/ 9573408 h 15053109"/>
              <a:gd name="connsiteX33" fmla="*/ 1822130 w 9431626"/>
              <a:gd name="connsiteY33" fmla="*/ 8991427 h 15053109"/>
              <a:gd name="connsiteX34" fmla="*/ 2183466 w 9431626"/>
              <a:gd name="connsiteY34" fmla="*/ 9134787 h 15053109"/>
              <a:gd name="connsiteX35" fmla="*/ 2154787 w 9431626"/>
              <a:gd name="connsiteY35" fmla="*/ 9415400 h 15053109"/>
              <a:gd name="connsiteX36" fmla="*/ 2074978 w 9431626"/>
              <a:gd name="connsiteY36" fmla="*/ 9886904 h 15053109"/>
              <a:gd name="connsiteX37" fmla="*/ 2124196 w 9431626"/>
              <a:gd name="connsiteY37" fmla="*/ 10327891 h 15053109"/>
              <a:gd name="connsiteX38" fmla="*/ 1974049 w 9431626"/>
              <a:gd name="connsiteY38" fmla="*/ 10708004 h 15053109"/>
              <a:gd name="connsiteX39" fmla="*/ 2281351 w 9431626"/>
              <a:gd name="connsiteY39" fmla="*/ 10955917 h 15053109"/>
              <a:gd name="connsiteX40" fmla="*/ 2535903 w 9431626"/>
              <a:gd name="connsiteY40" fmla="*/ 11879748 h 15053109"/>
              <a:gd name="connsiteX41" fmla="*/ 3004268 w 9431626"/>
              <a:gd name="connsiteY41" fmla="*/ 12005294 h 15053109"/>
              <a:gd name="connsiteX42" fmla="*/ 3087267 w 9431626"/>
              <a:gd name="connsiteY42" fmla="*/ 12250743 h 15053109"/>
              <a:gd name="connsiteX43" fmla="*/ 2991020 w 9431626"/>
              <a:gd name="connsiteY43" fmla="*/ 12922441 h 15053109"/>
              <a:gd name="connsiteX44" fmla="*/ 3589777 w 9431626"/>
              <a:gd name="connsiteY44" fmla="*/ 13324742 h 15053109"/>
              <a:gd name="connsiteX45" fmla="*/ 3631731 w 9431626"/>
              <a:gd name="connsiteY45" fmla="*/ 13549886 h 15053109"/>
              <a:gd name="connsiteX46" fmla="*/ 3975721 w 9431626"/>
              <a:gd name="connsiteY46" fmla="*/ 13688597 h 15053109"/>
              <a:gd name="connsiteX47" fmla="*/ 3943761 w 9431626"/>
              <a:gd name="connsiteY47" fmla="*/ 14293828 h 15053109"/>
              <a:gd name="connsiteX48" fmla="*/ 4171094 w 9431626"/>
              <a:gd name="connsiteY48" fmla="*/ 14763963 h 15053109"/>
              <a:gd name="connsiteX49" fmla="*/ 5016195 w 9431626"/>
              <a:gd name="connsiteY49" fmla="*/ 14246504 h 15053109"/>
              <a:gd name="connsiteX50" fmla="*/ 4950755 w 9431626"/>
              <a:gd name="connsiteY50" fmla="*/ 13345466 h 15053109"/>
              <a:gd name="connsiteX51" fmla="*/ 5548031 w 9431626"/>
              <a:gd name="connsiteY51" fmla="*/ 12087329 h 15053109"/>
              <a:gd name="connsiteX52" fmla="*/ 5689777 w 9431626"/>
              <a:gd name="connsiteY52" fmla="*/ 11818429 h 15053109"/>
              <a:gd name="connsiteX53" fmla="*/ 5141981 w 9431626"/>
              <a:gd name="connsiteY53" fmla="*/ 11364690 h 15053109"/>
              <a:gd name="connsiteX54" fmla="*/ 5443927 w 9431626"/>
              <a:gd name="connsiteY54" fmla="*/ 10992252 h 15053109"/>
              <a:gd name="connsiteX55" fmla="*/ 6448822 w 9431626"/>
              <a:gd name="connsiteY55" fmla="*/ 10103784 h 15053109"/>
              <a:gd name="connsiteX56" fmla="*/ 6502637 w 9431626"/>
              <a:gd name="connsiteY56" fmla="*/ 9720636 h 15053109"/>
              <a:gd name="connsiteX57" fmla="*/ 7008817 w 9431626"/>
              <a:gd name="connsiteY57" fmla="*/ 9518938 h 15053109"/>
              <a:gd name="connsiteX58" fmla="*/ 7331415 w 9431626"/>
              <a:gd name="connsiteY58" fmla="*/ 9114015 h 15053109"/>
              <a:gd name="connsiteX59" fmla="*/ 7714424 w 9431626"/>
              <a:gd name="connsiteY59" fmla="*/ 9080705 h 15053109"/>
              <a:gd name="connsiteX60" fmla="*/ 7985397 w 9431626"/>
              <a:gd name="connsiteY60" fmla="*/ 8725088 h 15053109"/>
              <a:gd name="connsiteX61" fmla="*/ 8609490 w 9431626"/>
              <a:gd name="connsiteY61" fmla="*/ 8761978 h 15053109"/>
              <a:gd name="connsiteX62" fmla="*/ 8958011 w 9431626"/>
              <a:gd name="connsiteY62" fmla="*/ 8590349 h 15053109"/>
              <a:gd name="connsiteX63" fmla="*/ 9213805 w 9431626"/>
              <a:gd name="connsiteY63" fmla="*/ 7645383 h 15053109"/>
              <a:gd name="connsiteX64" fmla="*/ 9161975 w 9431626"/>
              <a:gd name="connsiteY64" fmla="*/ 6878165 h 15053109"/>
              <a:gd name="connsiteX65" fmla="*/ 9431625 w 9431626"/>
              <a:gd name="connsiteY65" fmla="*/ 5512590 h 15053109"/>
              <a:gd name="connsiteX66" fmla="*/ 9138185 w 9431626"/>
              <a:gd name="connsiteY66" fmla="*/ 4149650 h 15053109"/>
              <a:gd name="connsiteX67" fmla="*/ 8577058 w 9431626"/>
              <a:gd name="connsiteY67" fmla="*/ 3869018 h 15053109"/>
              <a:gd name="connsiteX68" fmla="*/ 8730589 w 9431626"/>
              <a:gd name="connsiteY68" fmla="*/ 2573242 h 15053109"/>
              <a:gd name="connsiteX69" fmla="*/ 8467249 w 9431626"/>
              <a:gd name="connsiteY69" fmla="*/ 1984794 h 15053109"/>
              <a:gd name="connsiteX70" fmla="*/ 8458687 w 9431626"/>
              <a:gd name="connsiteY70" fmla="*/ 1372888 h 15053109"/>
              <a:gd name="connsiteX71" fmla="*/ 9085732 w 9431626"/>
              <a:gd name="connsiteY71" fmla="*/ 857357 h 15053109"/>
              <a:gd name="connsiteX72" fmla="*/ 8848562 w 9431626"/>
              <a:gd name="connsiteY72" fmla="*/ 389235 h 15053109"/>
              <a:gd name="connsiteX73" fmla="*/ 8896883 w 9431626"/>
              <a:gd name="connsiteY73" fmla="*/ -1 h 15053109"/>
              <a:gd name="connsiteX74" fmla="*/ 8155034 w 9431626"/>
              <a:gd name="connsiteY74" fmla="*/ 631054 h 15053109"/>
              <a:gd name="connsiteX75" fmla="*/ 7703335 w 9431626"/>
              <a:gd name="connsiteY75" fmla="*/ 1358283 h 15053109"/>
              <a:gd name="connsiteX76" fmla="*/ 7711840 w 9431626"/>
              <a:gd name="connsiteY76" fmla="*/ 3182746 h 15053109"/>
              <a:gd name="connsiteX77" fmla="*/ 6062502 w 9431626"/>
              <a:gd name="connsiteY77" fmla="*/ 4951279 h 15053109"/>
              <a:gd name="connsiteX78" fmla="*/ 5056327 w 9431626"/>
              <a:gd name="connsiteY78" fmla="*/ 6055945 h 15053109"/>
              <a:gd name="connsiteX79" fmla="*/ 5249706 w 9431626"/>
              <a:gd name="connsiteY79" fmla="*/ 6722012 h 15053109"/>
              <a:gd name="connsiteX0" fmla="*/ 5249706 w 9431624"/>
              <a:gd name="connsiteY0" fmla="*/ 6722012 h 15053109"/>
              <a:gd name="connsiteX1" fmla="*/ 4452431 w 9431624"/>
              <a:gd name="connsiteY1" fmla="*/ 7636357 h 15053109"/>
              <a:gd name="connsiteX2" fmla="*/ 4116740 w 9431624"/>
              <a:gd name="connsiteY2" fmla="*/ 8105936 h 15053109"/>
              <a:gd name="connsiteX3" fmla="*/ 3738009 w 9431624"/>
              <a:gd name="connsiteY3" fmla="*/ 8493023 h 15053109"/>
              <a:gd name="connsiteX4" fmla="*/ 3262933 w 9431624"/>
              <a:gd name="connsiteY4" fmla="*/ 9136267 h 15053109"/>
              <a:gd name="connsiteX5" fmla="*/ 1981119 w 9431624"/>
              <a:gd name="connsiteY5" fmla="*/ 8343101 h 15053109"/>
              <a:gd name="connsiteX6" fmla="*/ 1634670 w 9431624"/>
              <a:gd name="connsiteY6" fmla="*/ 8254944 h 15053109"/>
              <a:gd name="connsiteX7" fmla="*/ 695258 w 9431624"/>
              <a:gd name="connsiteY7" fmla="*/ 8383831 h 15053109"/>
              <a:gd name="connsiteX8" fmla="*/ 166151 w 9431624"/>
              <a:gd name="connsiteY8" fmla="*/ 9096754 h 15053109"/>
              <a:gd name="connsiteX9" fmla="*/ 31015 w 9431624"/>
              <a:gd name="connsiteY9" fmla="*/ 9682600 h 15053109"/>
              <a:gd name="connsiteX10" fmla="*/ 686145 w 9431624"/>
              <a:gd name="connsiteY10" fmla="*/ 10805226 h 15053109"/>
              <a:gd name="connsiteX11" fmla="*/ 859139 w 9431624"/>
              <a:gd name="connsiteY11" fmla="*/ 11592011 h 15053109"/>
              <a:gd name="connsiteX12" fmla="*/ 142190 w 9431624"/>
              <a:gd name="connsiteY12" fmla="*/ 12626597 h 15053109"/>
              <a:gd name="connsiteX13" fmla="*/ 88728 w 9431624"/>
              <a:gd name="connsiteY13" fmla="*/ 13477428 h 15053109"/>
              <a:gd name="connsiteX14" fmla="*/ 582983 w 9431624"/>
              <a:gd name="connsiteY14" fmla="*/ 14274631 h 15053109"/>
              <a:gd name="connsiteX15" fmla="*/ 942756 w 9431624"/>
              <a:gd name="connsiteY15" fmla="*/ 14945108 h 15053109"/>
              <a:gd name="connsiteX16" fmla="*/ 2141159 w 9431624"/>
              <a:gd name="connsiteY16" fmla="*/ 15047463 h 15053109"/>
              <a:gd name="connsiteX17" fmla="*/ 2112070 w 9431624"/>
              <a:gd name="connsiteY17" fmla="*/ 14898696 h 15053109"/>
              <a:gd name="connsiteX18" fmla="*/ 2981701 w 9431624"/>
              <a:gd name="connsiteY18" fmla="*/ 14838700 h 15053109"/>
              <a:gd name="connsiteX19" fmla="*/ 3220524 w 9431624"/>
              <a:gd name="connsiteY19" fmla="*/ 14561841 h 15053109"/>
              <a:gd name="connsiteX20" fmla="*/ 3673766 w 9431624"/>
              <a:gd name="connsiteY20" fmla="*/ 14390223 h 15053109"/>
              <a:gd name="connsiteX21" fmla="*/ 3524037 w 9431624"/>
              <a:gd name="connsiteY21" fmla="*/ 14125513 h 15053109"/>
              <a:gd name="connsiteX22" fmla="*/ 2480833 w 9431624"/>
              <a:gd name="connsiteY22" fmla="*/ 13747985 h 15053109"/>
              <a:gd name="connsiteX23" fmla="*/ 2274922 w 9431624"/>
              <a:gd name="connsiteY23" fmla="*/ 13097887 h 15053109"/>
              <a:gd name="connsiteX24" fmla="*/ 2600039 w 9431624"/>
              <a:gd name="connsiteY24" fmla="*/ 12581303 h 15053109"/>
              <a:gd name="connsiteX25" fmla="*/ 2606531 w 9431624"/>
              <a:gd name="connsiteY25" fmla="*/ 12265567 h 15053109"/>
              <a:gd name="connsiteX26" fmla="*/ 2172322 w 9431624"/>
              <a:gd name="connsiteY26" fmla="*/ 12077109 h 15053109"/>
              <a:gd name="connsiteX27" fmla="*/ 2087993 w 9431624"/>
              <a:gd name="connsiteY27" fmla="*/ 11691380 h 15053109"/>
              <a:gd name="connsiteX28" fmla="*/ 1939314 w 9431624"/>
              <a:gd name="connsiteY28" fmla="*/ 11176482 h 15053109"/>
              <a:gd name="connsiteX29" fmla="*/ 1602691 w 9431624"/>
              <a:gd name="connsiteY29" fmla="*/ 10685872 h 15053109"/>
              <a:gd name="connsiteX30" fmla="*/ 1675333 w 9431624"/>
              <a:gd name="connsiteY30" fmla="*/ 10337771 h 15053109"/>
              <a:gd name="connsiteX31" fmla="*/ 1327033 w 9431624"/>
              <a:gd name="connsiteY31" fmla="*/ 9937504 h 15053109"/>
              <a:gd name="connsiteX32" fmla="*/ 1703436 w 9431624"/>
              <a:gd name="connsiteY32" fmla="*/ 9573408 h 15053109"/>
              <a:gd name="connsiteX33" fmla="*/ 1822130 w 9431624"/>
              <a:gd name="connsiteY33" fmla="*/ 8991427 h 15053109"/>
              <a:gd name="connsiteX34" fmla="*/ 2183466 w 9431624"/>
              <a:gd name="connsiteY34" fmla="*/ 9134787 h 15053109"/>
              <a:gd name="connsiteX35" fmla="*/ 2154787 w 9431624"/>
              <a:gd name="connsiteY35" fmla="*/ 9415400 h 15053109"/>
              <a:gd name="connsiteX36" fmla="*/ 2074978 w 9431624"/>
              <a:gd name="connsiteY36" fmla="*/ 9886904 h 15053109"/>
              <a:gd name="connsiteX37" fmla="*/ 2124196 w 9431624"/>
              <a:gd name="connsiteY37" fmla="*/ 10327891 h 15053109"/>
              <a:gd name="connsiteX38" fmla="*/ 1974049 w 9431624"/>
              <a:gd name="connsiteY38" fmla="*/ 10708004 h 15053109"/>
              <a:gd name="connsiteX39" fmla="*/ 2281351 w 9431624"/>
              <a:gd name="connsiteY39" fmla="*/ 10955917 h 15053109"/>
              <a:gd name="connsiteX40" fmla="*/ 2535903 w 9431624"/>
              <a:gd name="connsiteY40" fmla="*/ 11879748 h 15053109"/>
              <a:gd name="connsiteX41" fmla="*/ 3004268 w 9431624"/>
              <a:gd name="connsiteY41" fmla="*/ 12005294 h 15053109"/>
              <a:gd name="connsiteX42" fmla="*/ 3087267 w 9431624"/>
              <a:gd name="connsiteY42" fmla="*/ 12250743 h 15053109"/>
              <a:gd name="connsiteX43" fmla="*/ 2991020 w 9431624"/>
              <a:gd name="connsiteY43" fmla="*/ 12922441 h 15053109"/>
              <a:gd name="connsiteX44" fmla="*/ 3589777 w 9431624"/>
              <a:gd name="connsiteY44" fmla="*/ 13324742 h 15053109"/>
              <a:gd name="connsiteX45" fmla="*/ 3631731 w 9431624"/>
              <a:gd name="connsiteY45" fmla="*/ 13549886 h 15053109"/>
              <a:gd name="connsiteX46" fmla="*/ 3975721 w 9431624"/>
              <a:gd name="connsiteY46" fmla="*/ 13688597 h 15053109"/>
              <a:gd name="connsiteX47" fmla="*/ 3943761 w 9431624"/>
              <a:gd name="connsiteY47" fmla="*/ 14293828 h 15053109"/>
              <a:gd name="connsiteX48" fmla="*/ 4171094 w 9431624"/>
              <a:gd name="connsiteY48" fmla="*/ 14763963 h 15053109"/>
              <a:gd name="connsiteX49" fmla="*/ 5016195 w 9431624"/>
              <a:gd name="connsiteY49" fmla="*/ 14246504 h 15053109"/>
              <a:gd name="connsiteX50" fmla="*/ 4950755 w 9431624"/>
              <a:gd name="connsiteY50" fmla="*/ 13345466 h 15053109"/>
              <a:gd name="connsiteX51" fmla="*/ 5312323 w 9431624"/>
              <a:gd name="connsiteY51" fmla="*/ 12212469 h 15053109"/>
              <a:gd name="connsiteX52" fmla="*/ 5689777 w 9431624"/>
              <a:gd name="connsiteY52" fmla="*/ 11818429 h 15053109"/>
              <a:gd name="connsiteX53" fmla="*/ 5141981 w 9431624"/>
              <a:gd name="connsiteY53" fmla="*/ 11364690 h 15053109"/>
              <a:gd name="connsiteX54" fmla="*/ 5443927 w 9431624"/>
              <a:gd name="connsiteY54" fmla="*/ 10992252 h 15053109"/>
              <a:gd name="connsiteX55" fmla="*/ 6448822 w 9431624"/>
              <a:gd name="connsiteY55" fmla="*/ 10103784 h 15053109"/>
              <a:gd name="connsiteX56" fmla="*/ 6502637 w 9431624"/>
              <a:gd name="connsiteY56" fmla="*/ 9720636 h 15053109"/>
              <a:gd name="connsiteX57" fmla="*/ 7008817 w 9431624"/>
              <a:gd name="connsiteY57" fmla="*/ 9518938 h 15053109"/>
              <a:gd name="connsiteX58" fmla="*/ 7331415 w 9431624"/>
              <a:gd name="connsiteY58" fmla="*/ 9114015 h 15053109"/>
              <a:gd name="connsiteX59" fmla="*/ 7714424 w 9431624"/>
              <a:gd name="connsiteY59" fmla="*/ 9080705 h 15053109"/>
              <a:gd name="connsiteX60" fmla="*/ 7985397 w 9431624"/>
              <a:gd name="connsiteY60" fmla="*/ 8725088 h 15053109"/>
              <a:gd name="connsiteX61" fmla="*/ 8609490 w 9431624"/>
              <a:gd name="connsiteY61" fmla="*/ 8761978 h 15053109"/>
              <a:gd name="connsiteX62" fmla="*/ 8958011 w 9431624"/>
              <a:gd name="connsiteY62" fmla="*/ 8590349 h 15053109"/>
              <a:gd name="connsiteX63" fmla="*/ 9213805 w 9431624"/>
              <a:gd name="connsiteY63" fmla="*/ 7645383 h 15053109"/>
              <a:gd name="connsiteX64" fmla="*/ 9161975 w 9431624"/>
              <a:gd name="connsiteY64" fmla="*/ 6878165 h 15053109"/>
              <a:gd name="connsiteX65" fmla="*/ 9431625 w 9431624"/>
              <a:gd name="connsiteY65" fmla="*/ 5512590 h 15053109"/>
              <a:gd name="connsiteX66" fmla="*/ 9138185 w 9431624"/>
              <a:gd name="connsiteY66" fmla="*/ 4149650 h 15053109"/>
              <a:gd name="connsiteX67" fmla="*/ 8577058 w 9431624"/>
              <a:gd name="connsiteY67" fmla="*/ 3869018 h 15053109"/>
              <a:gd name="connsiteX68" fmla="*/ 8730589 w 9431624"/>
              <a:gd name="connsiteY68" fmla="*/ 2573242 h 15053109"/>
              <a:gd name="connsiteX69" fmla="*/ 8467249 w 9431624"/>
              <a:gd name="connsiteY69" fmla="*/ 1984794 h 15053109"/>
              <a:gd name="connsiteX70" fmla="*/ 8458687 w 9431624"/>
              <a:gd name="connsiteY70" fmla="*/ 1372888 h 15053109"/>
              <a:gd name="connsiteX71" fmla="*/ 9085732 w 9431624"/>
              <a:gd name="connsiteY71" fmla="*/ 857357 h 15053109"/>
              <a:gd name="connsiteX72" fmla="*/ 8848562 w 9431624"/>
              <a:gd name="connsiteY72" fmla="*/ 389235 h 15053109"/>
              <a:gd name="connsiteX73" fmla="*/ 8896883 w 9431624"/>
              <a:gd name="connsiteY73" fmla="*/ -1 h 15053109"/>
              <a:gd name="connsiteX74" fmla="*/ 8155034 w 9431624"/>
              <a:gd name="connsiteY74" fmla="*/ 631054 h 15053109"/>
              <a:gd name="connsiteX75" fmla="*/ 7703335 w 9431624"/>
              <a:gd name="connsiteY75" fmla="*/ 1358283 h 15053109"/>
              <a:gd name="connsiteX76" fmla="*/ 7711840 w 9431624"/>
              <a:gd name="connsiteY76" fmla="*/ 3182746 h 15053109"/>
              <a:gd name="connsiteX77" fmla="*/ 6062502 w 9431624"/>
              <a:gd name="connsiteY77" fmla="*/ 4951279 h 15053109"/>
              <a:gd name="connsiteX78" fmla="*/ 5056327 w 9431624"/>
              <a:gd name="connsiteY78" fmla="*/ 6055945 h 15053109"/>
              <a:gd name="connsiteX79" fmla="*/ 5249706 w 9431624"/>
              <a:gd name="connsiteY79" fmla="*/ 6722012 h 15053109"/>
              <a:gd name="connsiteX0" fmla="*/ 5249706 w 9431626"/>
              <a:gd name="connsiteY0" fmla="*/ 6722012 h 15053109"/>
              <a:gd name="connsiteX1" fmla="*/ 4452431 w 9431626"/>
              <a:gd name="connsiteY1" fmla="*/ 7636357 h 15053109"/>
              <a:gd name="connsiteX2" fmla="*/ 4116740 w 9431626"/>
              <a:gd name="connsiteY2" fmla="*/ 8105936 h 15053109"/>
              <a:gd name="connsiteX3" fmla="*/ 3738009 w 9431626"/>
              <a:gd name="connsiteY3" fmla="*/ 8493023 h 15053109"/>
              <a:gd name="connsiteX4" fmla="*/ 3262933 w 9431626"/>
              <a:gd name="connsiteY4" fmla="*/ 9136267 h 15053109"/>
              <a:gd name="connsiteX5" fmla="*/ 1981119 w 9431626"/>
              <a:gd name="connsiteY5" fmla="*/ 8343101 h 15053109"/>
              <a:gd name="connsiteX6" fmla="*/ 1634670 w 9431626"/>
              <a:gd name="connsiteY6" fmla="*/ 8254944 h 15053109"/>
              <a:gd name="connsiteX7" fmla="*/ 695258 w 9431626"/>
              <a:gd name="connsiteY7" fmla="*/ 8383831 h 15053109"/>
              <a:gd name="connsiteX8" fmla="*/ 166151 w 9431626"/>
              <a:gd name="connsiteY8" fmla="*/ 9096754 h 15053109"/>
              <a:gd name="connsiteX9" fmla="*/ 31015 w 9431626"/>
              <a:gd name="connsiteY9" fmla="*/ 9682600 h 15053109"/>
              <a:gd name="connsiteX10" fmla="*/ 686145 w 9431626"/>
              <a:gd name="connsiteY10" fmla="*/ 10805226 h 15053109"/>
              <a:gd name="connsiteX11" fmla="*/ 859139 w 9431626"/>
              <a:gd name="connsiteY11" fmla="*/ 11592011 h 15053109"/>
              <a:gd name="connsiteX12" fmla="*/ 142190 w 9431626"/>
              <a:gd name="connsiteY12" fmla="*/ 12626597 h 15053109"/>
              <a:gd name="connsiteX13" fmla="*/ 88728 w 9431626"/>
              <a:gd name="connsiteY13" fmla="*/ 13477428 h 15053109"/>
              <a:gd name="connsiteX14" fmla="*/ 582983 w 9431626"/>
              <a:gd name="connsiteY14" fmla="*/ 14274631 h 15053109"/>
              <a:gd name="connsiteX15" fmla="*/ 942756 w 9431626"/>
              <a:gd name="connsiteY15" fmla="*/ 14945108 h 15053109"/>
              <a:gd name="connsiteX16" fmla="*/ 2141159 w 9431626"/>
              <a:gd name="connsiteY16" fmla="*/ 15047463 h 15053109"/>
              <a:gd name="connsiteX17" fmla="*/ 2112070 w 9431626"/>
              <a:gd name="connsiteY17" fmla="*/ 14898696 h 15053109"/>
              <a:gd name="connsiteX18" fmla="*/ 2981701 w 9431626"/>
              <a:gd name="connsiteY18" fmla="*/ 14838700 h 15053109"/>
              <a:gd name="connsiteX19" fmla="*/ 3220524 w 9431626"/>
              <a:gd name="connsiteY19" fmla="*/ 14561841 h 15053109"/>
              <a:gd name="connsiteX20" fmla="*/ 3673766 w 9431626"/>
              <a:gd name="connsiteY20" fmla="*/ 14390223 h 15053109"/>
              <a:gd name="connsiteX21" fmla="*/ 3524037 w 9431626"/>
              <a:gd name="connsiteY21" fmla="*/ 14125513 h 15053109"/>
              <a:gd name="connsiteX22" fmla="*/ 2480833 w 9431626"/>
              <a:gd name="connsiteY22" fmla="*/ 13747985 h 15053109"/>
              <a:gd name="connsiteX23" fmla="*/ 2274922 w 9431626"/>
              <a:gd name="connsiteY23" fmla="*/ 13097887 h 15053109"/>
              <a:gd name="connsiteX24" fmla="*/ 2600039 w 9431626"/>
              <a:gd name="connsiteY24" fmla="*/ 12581303 h 15053109"/>
              <a:gd name="connsiteX25" fmla="*/ 2606531 w 9431626"/>
              <a:gd name="connsiteY25" fmla="*/ 12265567 h 15053109"/>
              <a:gd name="connsiteX26" fmla="*/ 2172322 w 9431626"/>
              <a:gd name="connsiteY26" fmla="*/ 12077109 h 15053109"/>
              <a:gd name="connsiteX27" fmla="*/ 2087993 w 9431626"/>
              <a:gd name="connsiteY27" fmla="*/ 11691380 h 15053109"/>
              <a:gd name="connsiteX28" fmla="*/ 1939314 w 9431626"/>
              <a:gd name="connsiteY28" fmla="*/ 11176482 h 15053109"/>
              <a:gd name="connsiteX29" fmla="*/ 1602691 w 9431626"/>
              <a:gd name="connsiteY29" fmla="*/ 10685872 h 15053109"/>
              <a:gd name="connsiteX30" fmla="*/ 1675333 w 9431626"/>
              <a:gd name="connsiteY30" fmla="*/ 10337771 h 15053109"/>
              <a:gd name="connsiteX31" fmla="*/ 1327033 w 9431626"/>
              <a:gd name="connsiteY31" fmla="*/ 9937504 h 15053109"/>
              <a:gd name="connsiteX32" fmla="*/ 1703436 w 9431626"/>
              <a:gd name="connsiteY32" fmla="*/ 9573408 h 15053109"/>
              <a:gd name="connsiteX33" fmla="*/ 1822130 w 9431626"/>
              <a:gd name="connsiteY33" fmla="*/ 8991427 h 15053109"/>
              <a:gd name="connsiteX34" fmla="*/ 2183466 w 9431626"/>
              <a:gd name="connsiteY34" fmla="*/ 9134787 h 15053109"/>
              <a:gd name="connsiteX35" fmla="*/ 2154787 w 9431626"/>
              <a:gd name="connsiteY35" fmla="*/ 9415400 h 15053109"/>
              <a:gd name="connsiteX36" fmla="*/ 2074978 w 9431626"/>
              <a:gd name="connsiteY36" fmla="*/ 9886904 h 15053109"/>
              <a:gd name="connsiteX37" fmla="*/ 2124196 w 9431626"/>
              <a:gd name="connsiteY37" fmla="*/ 10327891 h 15053109"/>
              <a:gd name="connsiteX38" fmla="*/ 1974049 w 9431626"/>
              <a:gd name="connsiteY38" fmla="*/ 10708004 h 15053109"/>
              <a:gd name="connsiteX39" fmla="*/ 2281351 w 9431626"/>
              <a:gd name="connsiteY39" fmla="*/ 10955917 h 15053109"/>
              <a:gd name="connsiteX40" fmla="*/ 2535903 w 9431626"/>
              <a:gd name="connsiteY40" fmla="*/ 11879748 h 15053109"/>
              <a:gd name="connsiteX41" fmla="*/ 3004268 w 9431626"/>
              <a:gd name="connsiteY41" fmla="*/ 12005294 h 15053109"/>
              <a:gd name="connsiteX42" fmla="*/ 3087267 w 9431626"/>
              <a:gd name="connsiteY42" fmla="*/ 12250743 h 15053109"/>
              <a:gd name="connsiteX43" fmla="*/ 2991020 w 9431626"/>
              <a:gd name="connsiteY43" fmla="*/ 12922441 h 15053109"/>
              <a:gd name="connsiteX44" fmla="*/ 3589777 w 9431626"/>
              <a:gd name="connsiteY44" fmla="*/ 13324742 h 15053109"/>
              <a:gd name="connsiteX45" fmla="*/ 3631731 w 9431626"/>
              <a:gd name="connsiteY45" fmla="*/ 13549886 h 15053109"/>
              <a:gd name="connsiteX46" fmla="*/ 3975721 w 9431626"/>
              <a:gd name="connsiteY46" fmla="*/ 13688597 h 15053109"/>
              <a:gd name="connsiteX47" fmla="*/ 3943761 w 9431626"/>
              <a:gd name="connsiteY47" fmla="*/ 14293828 h 15053109"/>
              <a:gd name="connsiteX48" fmla="*/ 4171094 w 9431626"/>
              <a:gd name="connsiteY48" fmla="*/ 14763963 h 15053109"/>
              <a:gd name="connsiteX49" fmla="*/ 5016195 w 9431626"/>
              <a:gd name="connsiteY49" fmla="*/ 14246504 h 15053109"/>
              <a:gd name="connsiteX50" fmla="*/ 4950755 w 9431626"/>
              <a:gd name="connsiteY50" fmla="*/ 13345466 h 15053109"/>
              <a:gd name="connsiteX51" fmla="*/ 5153832 w 9431626"/>
              <a:gd name="connsiteY51" fmla="*/ 12700080 h 15053109"/>
              <a:gd name="connsiteX52" fmla="*/ 5312323 w 9431626"/>
              <a:gd name="connsiteY52" fmla="*/ 12212469 h 15053109"/>
              <a:gd name="connsiteX53" fmla="*/ 5689777 w 9431626"/>
              <a:gd name="connsiteY53" fmla="*/ 11818429 h 15053109"/>
              <a:gd name="connsiteX54" fmla="*/ 5141981 w 9431626"/>
              <a:gd name="connsiteY54" fmla="*/ 11364690 h 15053109"/>
              <a:gd name="connsiteX55" fmla="*/ 5443927 w 9431626"/>
              <a:gd name="connsiteY55" fmla="*/ 10992252 h 15053109"/>
              <a:gd name="connsiteX56" fmla="*/ 6448822 w 9431626"/>
              <a:gd name="connsiteY56" fmla="*/ 10103784 h 15053109"/>
              <a:gd name="connsiteX57" fmla="*/ 6502637 w 9431626"/>
              <a:gd name="connsiteY57" fmla="*/ 9720636 h 15053109"/>
              <a:gd name="connsiteX58" fmla="*/ 7008817 w 9431626"/>
              <a:gd name="connsiteY58" fmla="*/ 9518938 h 15053109"/>
              <a:gd name="connsiteX59" fmla="*/ 7331415 w 9431626"/>
              <a:gd name="connsiteY59" fmla="*/ 9114015 h 15053109"/>
              <a:gd name="connsiteX60" fmla="*/ 7714424 w 9431626"/>
              <a:gd name="connsiteY60" fmla="*/ 9080705 h 15053109"/>
              <a:gd name="connsiteX61" fmla="*/ 7985397 w 9431626"/>
              <a:gd name="connsiteY61" fmla="*/ 8725088 h 15053109"/>
              <a:gd name="connsiteX62" fmla="*/ 8609490 w 9431626"/>
              <a:gd name="connsiteY62" fmla="*/ 8761978 h 15053109"/>
              <a:gd name="connsiteX63" fmla="*/ 8958011 w 9431626"/>
              <a:gd name="connsiteY63" fmla="*/ 8590349 h 15053109"/>
              <a:gd name="connsiteX64" fmla="*/ 9213805 w 9431626"/>
              <a:gd name="connsiteY64" fmla="*/ 7645383 h 15053109"/>
              <a:gd name="connsiteX65" fmla="*/ 9161975 w 9431626"/>
              <a:gd name="connsiteY65" fmla="*/ 6878165 h 15053109"/>
              <a:gd name="connsiteX66" fmla="*/ 9431625 w 9431626"/>
              <a:gd name="connsiteY66" fmla="*/ 5512590 h 15053109"/>
              <a:gd name="connsiteX67" fmla="*/ 9138185 w 9431626"/>
              <a:gd name="connsiteY67" fmla="*/ 4149650 h 15053109"/>
              <a:gd name="connsiteX68" fmla="*/ 8577058 w 9431626"/>
              <a:gd name="connsiteY68" fmla="*/ 3869018 h 15053109"/>
              <a:gd name="connsiteX69" fmla="*/ 8730589 w 9431626"/>
              <a:gd name="connsiteY69" fmla="*/ 2573242 h 15053109"/>
              <a:gd name="connsiteX70" fmla="*/ 8467249 w 9431626"/>
              <a:gd name="connsiteY70" fmla="*/ 1984794 h 15053109"/>
              <a:gd name="connsiteX71" fmla="*/ 8458687 w 9431626"/>
              <a:gd name="connsiteY71" fmla="*/ 1372888 h 15053109"/>
              <a:gd name="connsiteX72" fmla="*/ 9085732 w 9431626"/>
              <a:gd name="connsiteY72" fmla="*/ 857357 h 15053109"/>
              <a:gd name="connsiteX73" fmla="*/ 8848562 w 9431626"/>
              <a:gd name="connsiteY73" fmla="*/ 389235 h 15053109"/>
              <a:gd name="connsiteX74" fmla="*/ 8896883 w 9431626"/>
              <a:gd name="connsiteY74" fmla="*/ -1 h 15053109"/>
              <a:gd name="connsiteX75" fmla="*/ 8155034 w 9431626"/>
              <a:gd name="connsiteY75" fmla="*/ 631054 h 15053109"/>
              <a:gd name="connsiteX76" fmla="*/ 7703335 w 9431626"/>
              <a:gd name="connsiteY76" fmla="*/ 1358283 h 15053109"/>
              <a:gd name="connsiteX77" fmla="*/ 7711840 w 9431626"/>
              <a:gd name="connsiteY77" fmla="*/ 3182746 h 15053109"/>
              <a:gd name="connsiteX78" fmla="*/ 6062502 w 9431626"/>
              <a:gd name="connsiteY78" fmla="*/ 4951279 h 15053109"/>
              <a:gd name="connsiteX79" fmla="*/ 5056327 w 9431626"/>
              <a:gd name="connsiteY79" fmla="*/ 6055945 h 15053109"/>
              <a:gd name="connsiteX80" fmla="*/ 5249706 w 9431626"/>
              <a:gd name="connsiteY80" fmla="*/ 6722012 h 15053109"/>
              <a:gd name="connsiteX0" fmla="*/ 5249706 w 9431624"/>
              <a:gd name="connsiteY0" fmla="*/ 6722012 h 15053109"/>
              <a:gd name="connsiteX1" fmla="*/ 4452431 w 9431624"/>
              <a:gd name="connsiteY1" fmla="*/ 7636357 h 15053109"/>
              <a:gd name="connsiteX2" fmla="*/ 4116740 w 9431624"/>
              <a:gd name="connsiteY2" fmla="*/ 8105936 h 15053109"/>
              <a:gd name="connsiteX3" fmla="*/ 3738009 w 9431624"/>
              <a:gd name="connsiteY3" fmla="*/ 8493023 h 15053109"/>
              <a:gd name="connsiteX4" fmla="*/ 3262933 w 9431624"/>
              <a:gd name="connsiteY4" fmla="*/ 9136267 h 15053109"/>
              <a:gd name="connsiteX5" fmla="*/ 1981119 w 9431624"/>
              <a:gd name="connsiteY5" fmla="*/ 8343101 h 15053109"/>
              <a:gd name="connsiteX6" fmla="*/ 1634670 w 9431624"/>
              <a:gd name="connsiteY6" fmla="*/ 8254944 h 15053109"/>
              <a:gd name="connsiteX7" fmla="*/ 695258 w 9431624"/>
              <a:gd name="connsiteY7" fmla="*/ 8383831 h 15053109"/>
              <a:gd name="connsiteX8" fmla="*/ 166151 w 9431624"/>
              <a:gd name="connsiteY8" fmla="*/ 9096754 h 15053109"/>
              <a:gd name="connsiteX9" fmla="*/ 31015 w 9431624"/>
              <a:gd name="connsiteY9" fmla="*/ 9682600 h 15053109"/>
              <a:gd name="connsiteX10" fmla="*/ 686145 w 9431624"/>
              <a:gd name="connsiteY10" fmla="*/ 10805226 h 15053109"/>
              <a:gd name="connsiteX11" fmla="*/ 859139 w 9431624"/>
              <a:gd name="connsiteY11" fmla="*/ 11592011 h 15053109"/>
              <a:gd name="connsiteX12" fmla="*/ 142190 w 9431624"/>
              <a:gd name="connsiteY12" fmla="*/ 12626597 h 15053109"/>
              <a:gd name="connsiteX13" fmla="*/ 88728 w 9431624"/>
              <a:gd name="connsiteY13" fmla="*/ 13477428 h 15053109"/>
              <a:gd name="connsiteX14" fmla="*/ 582983 w 9431624"/>
              <a:gd name="connsiteY14" fmla="*/ 14274631 h 15053109"/>
              <a:gd name="connsiteX15" fmla="*/ 942756 w 9431624"/>
              <a:gd name="connsiteY15" fmla="*/ 14945108 h 15053109"/>
              <a:gd name="connsiteX16" fmla="*/ 2141159 w 9431624"/>
              <a:gd name="connsiteY16" fmla="*/ 15047463 h 15053109"/>
              <a:gd name="connsiteX17" fmla="*/ 2112070 w 9431624"/>
              <a:gd name="connsiteY17" fmla="*/ 14898696 h 15053109"/>
              <a:gd name="connsiteX18" fmla="*/ 2981701 w 9431624"/>
              <a:gd name="connsiteY18" fmla="*/ 14838700 h 15053109"/>
              <a:gd name="connsiteX19" fmla="*/ 3220524 w 9431624"/>
              <a:gd name="connsiteY19" fmla="*/ 14561841 h 15053109"/>
              <a:gd name="connsiteX20" fmla="*/ 3673766 w 9431624"/>
              <a:gd name="connsiteY20" fmla="*/ 14390223 h 15053109"/>
              <a:gd name="connsiteX21" fmla="*/ 3524037 w 9431624"/>
              <a:gd name="connsiteY21" fmla="*/ 14125513 h 15053109"/>
              <a:gd name="connsiteX22" fmla="*/ 2480833 w 9431624"/>
              <a:gd name="connsiteY22" fmla="*/ 13747985 h 15053109"/>
              <a:gd name="connsiteX23" fmla="*/ 2274922 w 9431624"/>
              <a:gd name="connsiteY23" fmla="*/ 13097887 h 15053109"/>
              <a:gd name="connsiteX24" fmla="*/ 2600039 w 9431624"/>
              <a:gd name="connsiteY24" fmla="*/ 12581303 h 15053109"/>
              <a:gd name="connsiteX25" fmla="*/ 2606531 w 9431624"/>
              <a:gd name="connsiteY25" fmla="*/ 12265567 h 15053109"/>
              <a:gd name="connsiteX26" fmla="*/ 2172322 w 9431624"/>
              <a:gd name="connsiteY26" fmla="*/ 12077109 h 15053109"/>
              <a:gd name="connsiteX27" fmla="*/ 2087993 w 9431624"/>
              <a:gd name="connsiteY27" fmla="*/ 11691380 h 15053109"/>
              <a:gd name="connsiteX28" fmla="*/ 1939314 w 9431624"/>
              <a:gd name="connsiteY28" fmla="*/ 11176482 h 15053109"/>
              <a:gd name="connsiteX29" fmla="*/ 1602691 w 9431624"/>
              <a:gd name="connsiteY29" fmla="*/ 10685872 h 15053109"/>
              <a:gd name="connsiteX30" fmla="*/ 1675333 w 9431624"/>
              <a:gd name="connsiteY30" fmla="*/ 10337771 h 15053109"/>
              <a:gd name="connsiteX31" fmla="*/ 1327033 w 9431624"/>
              <a:gd name="connsiteY31" fmla="*/ 9937504 h 15053109"/>
              <a:gd name="connsiteX32" fmla="*/ 1703436 w 9431624"/>
              <a:gd name="connsiteY32" fmla="*/ 9573408 h 15053109"/>
              <a:gd name="connsiteX33" fmla="*/ 1822130 w 9431624"/>
              <a:gd name="connsiteY33" fmla="*/ 8991427 h 15053109"/>
              <a:gd name="connsiteX34" fmla="*/ 2183466 w 9431624"/>
              <a:gd name="connsiteY34" fmla="*/ 9134787 h 15053109"/>
              <a:gd name="connsiteX35" fmla="*/ 2154787 w 9431624"/>
              <a:gd name="connsiteY35" fmla="*/ 9415400 h 15053109"/>
              <a:gd name="connsiteX36" fmla="*/ 2074978 w 9431624"/>
              <a:gd name="connsiteY36" fmla="*/ 9886904 h 15053109"/>
              <a:gd name="connsiteX37" fmla="*/ 2124196 w 9431624"/>
              <a:gd name="connsiteY37" fmla="*/ 10327891 h 15053109"/>
              <a:gd name="connsiteX38" fmla="*/ 1974049 w 9431624"/>
              <a:gd name="connsiteY38" fmla="*/ 10708004 h 15053109"/>
              <a:gd name="connsiteX39" fmla="*/ 2281351 w 9431624"/>
              <a:gd name="connsiteY39" fmla="*/ 10955917 h 15053109"/>
              <a:gd name="connsiteX40" fmla="*/ 2535903 w 9431624"/>
              <a:gd name="connsiteY40" fmla="*/ 11879748 h 15053109"/>
              <a:gd name="connsiteX41" fmla="*/ 3004268 w 9431624"/>
              <a:gd name="connsiteY41" fmla="*/ 12005294 h 15053109"/>
              <a:gd name="connsiteX42" fmla="*/ 3087267 w 9431624"/>
              <a:gd name="connsiteY42" fmla="*/ 12250743 h 15053109"/>
              <a:gd name="connsiteX43" fmla="*/ 2991020 w 9431624"/>
              <a:gd name="connsiteY43" fmla="*/ 12922441 h 15053109"/>
              <a:gd name="connsiteX44" fmla="*/ 3589777 w 9431624"/>
              <a:gd name="connsiteY44" fmla="*/ 13324742 h 15053109"/>
              <a:gd name="connsiteX45" fmla="*/ 3631731 w 9431624"/>
              <a:gd name="connsiteY45" fmla="*/ 13549886 h 15053109"/>
              <a:gd name="connsiteX46" fmla="*/ 3975721 w 9431624"/>
              <a:gd name="connsiteY46" fmla="*/ 13688597 h 15053109"/>
              <a:gd name="connsiteX47" fmla="*/ 3943761 w 9431624"/>
              <a:gd name="connsiteY47" fmla="*/ 14293828 h 15053109"/>
              <a:gd name="connsiteX48" fmla="*/ 4171094 w 9431624"/>
              <a:gd name="connsiteY48" fmla="*/ 14763963 h 15053109"/>
              <a:gd name="connsiteX49" fmla="*/ 5016195 w 9431624"/>
              <a:gd name="connsiteY49" fmla="*/ 14246504 h 15053109"/>
              <a:gd name="connsiteX50" fmla="*/ 4950755 w 9431624"/>
              <a:gd name="connsiteY50" fmla="*/ 13345466 h 15053109"/>
              <a:gd name="connsiteX51" fmla="*/ 5001541 w 9431624"/>
              <a:gd name="connsiteY51" fmla="*/ 12722029 h 15053109"/>
              <a:gd name="connsiteX52" fmla="*/ 5312323 w 9431624"/>
              <a:gd name="connsiteY52" fmla="*/ 12212469 h 15053109"/>
              <a:gd name="connsiteX53" fmla="*/ 5689777 w 9431624"/>
              <a:gd name="connsiteY53" fmla="*/ 11818429 h 15053109"/>
              <a:gd name="connsiteX54" fmla="*/ 5141981 w 9431624"/>
              <a:gd name="connsiteY54" fmla="*/ 11364690 h 15053109"/>
              <a:gd name="connsiteX55" fmla="*/ 5443927 w 9431624"/>
              <a:gd name="connsiteY55" fmla="*/ 10992252 h 15053109"/>
              <a:gd name="connsiteX56" fmla="*/ 6448822 w 9431624"/>
              <a:gd name="connsiteY56" fmla="*/ 10103784 h 15053109"/>
              <a:gd name="connsiteX57" fmla="*/ 6502637 w 9431624"/>
              <a:gd name="connsiteY57" fmla="*/ 9720636 h 15053109"/>
              <a:gd name="connsiteX58" fmla="*/ 7008817 w 9431624"/>
              <a:gd name="connsiteY58" fmla="*/ 9518938 h 15053109"/>
              <a:gd name="connsiteX59" fmla="*/ 7331415 w 9431624"/>
              <a:gd name="connsiteY59" fmla="*/ 9114015 h 15053109"/>
              <a:gd name="connsiteX60" fmla="*/ 7714424 w 9431624"/>
              <a:gd name="connsiteY60" fmla="*/ 9080705 h 15053109"/>
              <a:gd name="connsiteX61" fmla="*/ 7985397 w 9431624"/>
              <a:gd name="connsiteY61" fmla="*/ 8725088 h 15053109"/>
              <a:gd name="connsiteX62" fmla="*/ 8609490 w 9431624"/>
              <a:gd name="connsiteY62" fmla="*/ 8761978 h 15053109"/>
              <a:gd name="connsiteX63" fmla="*/ 8958011 w 9431624"/>
              <a:gd name="connsiteY63" fmla="*/ 8590349 h 15053109"/>
              <a:gd name="connsiteX64" fmla="*/ 9213805 w 9431624"/>
              <a:gd name="connsiteY64" fmla="*/ 7645383 h 15053109"/>
              <a:gd name="connsiteX65" fmla="*/ 9161975 w 9431624"/>
              <a:gd name="connsiteY65" fmla="*/ 6878165 h 15053109"/>
              <a:gd name="connsiteX66" fmla="*/ 9431625 w 9431624"/>
              <a:gd name="connsiteY66" fmla="*/ 5512590 h 15053109"/>
              <a:gd name="connsiteX67" fmla="*/ 9138185 w 9431624"/>
              <a:gd name="connsiteY67" fmla="*/ 4149650 h 15053109"/>
              <a:gd name="connsiteX68" fmla="*/ 8577058 w 9431624"/>
              <a:gd name="connsiteY68" fmla="*/ 3869018 h 15053109"/>
              <a:gd name="connsiteX69" fmla="*/ 8730589 w 9431624"/>
              <a:gd name="connsiteY69" fmla="*/ 2573242 h 15053109"/>
              <a:gd name="connsiteX70" fmla="*/ 8467249 w 9431624"/>
              <a:gd name="connsiteY70" fmla="*/ 1984794 h 15053109"/>
              <a:gd name="connsiteX71" fmla="*/ 8458687 w 9431624"/>
              <a:gd name="connsiteY71" fmla="*/ 1372888 h 15053109"/>
              <a:gd name="connsiteX72" fmla="*/ 9085732 w 9431624"/>
              <a:gd name="connsiteY72" fmla="*/ 857357 h 15053109"/>
              <a:gd name="connsiteX73" fmla="*/ 8848562 w 9431624"/>
              <a:gd name="connsiteY73" fmla="*/ 389235 h 15053109"/>
              <a:gd name="connsiteX74" fmla="*/ 8896883 w 9431624"/>
              <a:gd name="connsiteY74" fmla="*/ -1 h 15053109"/>
              <a:gd name="connsiteX75" fmla="*/ 8155034 w 9431624"/>
              <a:gd name="connsiteY75" fmla="*/ 631054 h 15053109"/>
              <a:gd name="connsiteX76" fmla="*/ 7703335 w 9431624"/>
              <a:gd name="connsiteY76" fmla="*/ 1358283 h 15053109"/>
              <a:gd name="connsiteX77" fmla="*/ 7711840 w 9431624"/>
              <a:gd name="connsiteY77" fmla="*/ 3182746 h 15053109"/>
              <a:gd name="connsiteX78" fmla="*/ 6062502 w 9431624"/>
              <a:gd name="connsiteY78" fmla="*/ 4951279 h 15053109"/>
              <a:gd name="connsiteX79" fmla="*/ 5056327 w 9431624"/>
              <a:gd name="connsiteY79" fmla="*/ 6055945 h 15053109"/>
              <a:gd name="connsiteX80" fmla="*/ 5249706 w 9431624"/>
              <a:gd name="connsiteY80" fmla="*/ 6722012 h 15053109"/>
              <a:gd name="connsiteX0" fmla="*/ 5242150 w 9424068"/>
              <a:gd name="connsiteY0" fmla="*/ 6722012 h 15053109"/>
              <a:gd name="connsiteX1" fmla="*/ 4444875 w 9424068"/>
              <a:gd name="connsiteY1" fmla="*/ 7636357 h 15053109"/>
              <a:gd name="connsiteX2" fmla="*/ 4109184 w 9424068"/>
              <a:gd name="connsiteY2" fmla="*/ 8105936 h 15053109"/>
              <a:gd name="connsiteX3" fmla="*/ 3730453 w 9424068"/>
              <a:gd name="connsiteY3" fmla="*/ 8493023 h 15053109"/>
              <a:gd name="connsiteX4" fmla="*/ 3255377 w 9424068"/>
              <a:gd name="connsiteY4" fmla="*/ 9136267 h 15053109"/>
              <a:gd name="connsiteX5" fmla="*/ 1973563 w 9424068"/>
              <a:gd name="connsiteY5" fmla="*/ 8343101 h 15053109"/>
              <a:gd name="connsiteX6" fmla="*/ 1627114 w 9424068"/>
              <a:gd name="connsiteY6" fmla="*/ 8254944 h 15053109"/>
              <a:gd name="connsiteX7" fmla="*/ 687702 w 9424068"/>
              <a:gd name="connsiteY7" fmla="*/ 8383831 h 15053109"/>
              <a:gd name="connsiteX8" fmla="*/ 196703 w 9424068"/>
              <a:gd name="connsiteY8" fmla="*/ 9162763 h 15053109"/>
              <a:gd name="connsiteX9" fmla="*/ 23459 w 9424068"/>
              <a:gd name="connsiteY9" fmla="*/ 9682600 h 15053109"/>
              <a:gd name="connsiteX10" fmla="*/ 678589 w 9424068"/>
              <a:gd name="connsiteY10" fmla="*/ 10805226 h 15053109"/>
              <a:gd name="connsiteX11" fmla="*/ 851583 w 9424068"/>
              <a:gd name="connsiteY11" fmla="*/ 11592011 h 15053109"/>
              <a:gd name="connsiteX12" fmla="*/ 134634 w 9424068"/>
              <a:gd name="connsiteY12" fmla="*/ 12626597 h 15053109"/>
              <a:gd name="connsiteX13" fmla="*/ 81172 w 9424068"/>
              <a:gd name="connsiteY13" fmla="*/ 13477428 h 15053109"/>
              <a:gd name="connsiteX14" fmla="*/ 575427 w 9424068"/>
              <a:gd name="connsiteY14" fmla="*/ 14274631 h 15053109"/>
              <a:gd name="connsiteX15" fmla="*/ 935200 w 9424068"/>
              <a:gd name="connsiteY15" fmla="*/ 14945108 h 15053109"/>
              <a:gd name="connsiteX16" fmla="*/ 2133603 w 9424068"/>
              <a:gd name="connsiteY16" fmla="*/ 15047463 h 15053109"/>
              <a:gd name="connsiteX17" fmla="*/ 2104514 w 9424068"/>
              <a:gd name="connsiteY17" fmla="*/ 14898696 h 15053109"/>
              <a:gd name="connsiteX18" fmla="*/ 2974145 w 9424068"/>
              <a:gd name="connsiteY18" fmla="*/ 14838700 h 15053109"/>
              <a:gd name="connsiteX19" fmla="*/ 3212968 w 9424068"/>
              <a:gd name="connsiteY19" fmla="*/ 14561841 h 15053109"/>
              <a:gd name="connsiteX20" fmla="*/ 3666210 w 9424068"/>
              <a:gd name="connsiteY20" fmla="*/ 14390223 h 15053109"/>
              <a:gd name="connsiteX21" fmla="*/ 3516481 w 9424068"/>
              <a:gd name="connsiteY21" fmla="*/ 14125513 h 15053109"/>
              <a:gd name="connsiteX22" fmla="*/ 2473277 w 9424068"/>
              <a:gd name="connsiteY22" fmla="*/ 13747985 h 15053109"/>
              <a:gd name="connsiteX23" fmla="*/ 2267366 w 9424068"/>
              <a:gd name="connsiteY23" fmla="*/ 13097887 h 15053109"/>
              <a:gd name="connsiteX24" fmla="*/ 2592483 w 9424068"/>
              <a:gd name="connsiteY24" fmla="*/ 12581303 h 15053109"/>
              <a:gd name="connsiteX25" fmla="*/ 2598975 w 9424068"/>
              <a:gd name="connsiteY25" fmla="*/ 12265567 h 15053109"/>
              <a:gd name="connsiteX26" fmla="*/ 2164766 w 9424068"/>
              <a:gd name="connsiteY26" fmla="*/ 12077109 h 15053109"/>
              <a:gd name="connsiteX27" fmla="*/ 2080437 w 9424068"/>
              <a:gd name="connsiteY27" fmla="*/ 11691380 h 15053109"/>
              <a:gd name="connsiteX28" fmla="*/ 1931758 w 9424068"/>
              <a:gd name="connsiteY28" fmla="*/ 11176482 h 15053109"/>
              <a:gd name="connsiteX29" fmla="*/ 1595135 w 9424068"/>
              <a:gd name="connsiteY29" fmla="*/ 10685872 h 15053109"/>
              <a:gd name="connsiteX30" fmla="*/ 1667777 w 9424068"/>
              <a:gd name="connsiteY30" fmla="*/ 10337771 h 15053109"/>
              <a:gd name="connsiteX31" fmla="*/ 1319477 w 9424068"/>
              <a:gd name="connsiteY31" fmla="*/ 9937504 h 15053109"/>
              <a:gd name="connsiteX32" fmla="*/ 1695880 w 9424068"/>
              <a:gd name="connsiteY32" fmla="*/ 9573408 h 15053109"/>
              <a:gd name="connsiteX33" fmla="*/ 1814574 w 9424068"/>
              <a:gd name="connsiteY33" fmla="*/ 8991427 h 15053109"/>
              <a:gd name="connsiteX34" fmla="*/ 2175910 w 9424068"/>
              <a:gd name="connsiteY34" fmla="*/ 9134787 h 15053109"/>
              <a:gd name="connsiteX35" fmla="*/ 2147231 w 9424068"/>
              <a:gd name="connsiteY35" fmla="*/ 9415400 h 15053109"/>
              <a:gd name="connsiteX36" fmla="*/ 2067422 w 9424068"/>
              <a:gd name="connsiteY36" fmla="*/ 9886904 h 15053109"/>
              <a:gd name="connsiteX37" fmla="*/ 2116640 w 9424068"/>
              <a:gd name="connsiteY37" fmla="*/ 10327891 h 15053109"/>
              <a:gd name="connsiteX38" fmla="*/ 1966493 w 9424068"/>
              <a:gd name="connsiteY38" fmla="*/ 10708004 h 15053109"/>
              <a:gd name="connsiteX39" fmla="*/ 2273795 w 9424068"/>
              <a:gd name="connsiteY39" fmla="*/ 10955917 h 15053109"/>
              <a:gd name="connsiteX40" fmla="*/ 2528347 w 9424068"/>
              <a:gd name="connsiteY40" fmla="*/ 11879748 h 15053109"/>
              <a:gd name="connsiteX41" fmla="*/ 2996712 w 9424068"/>
              <a:gd name="connsiteY41" fmla="*/ 12005294 h 15053109"/>
              <a:gd name="connsiteX42" fmla="*/ 3079711 w 9424068"/>
              <a:gd name="connsiteY42" fmla="*/ 12250743 h 15053109"/>
              <a:gd name="connsiteX43" fmla="*/ 2983464 w 9424068"/>
              <a:gd name="connsiteY43" fmla="*/ 12922441 h 15053109"/>
              <a:gd name="connsiteX44" fmla="*/ 3582221 w 9424068"/>
              <a:gd name="connsiteY44" fmla="*/ 13324742 h 15053109"/>
              <a:gd name="connsiteX45" fmla="*/ 3624175 w 9424068"/>
              <a:gd name="connsiteY45" fmla="*/ 13549886 h 15053109"/>
              <a:gd name="connsiteX46" fmla="*/ 3968165 w 9424068"/>
              <a:gd name="connsiteY46" fmla="*/ 13688597 h 15053109"/>
              <a:gd name="connsiteX47" fmla="*/ 3936205 w 9424068"/>
              <a:gd name="connsiteY47" fmla="*/ 14293828 h 15053109"/>
              <a:gd name="connsiteX48" fmla="*/ 4163538 w 9424068"/>
              <a:gd name="connsiteY48" fmla="*/ 14763963 h 15053109"/>
              <a:gd name="connsiteX49" fmla="*/ 5008639 w 9424068"/>
              <a:gd name="connsiteY49" fmla="*/ 14246504 h 15053109"/>
              <a:gd name="connsiteX50" fmla="*/ 4943199 w 9424068"/>
              <a:gd name="connsiteY50" fmla="*/ 13345466 h 15053109"/>
              <a:gd name="connsiteX51" fmla="*/ 4993985 w 9424068"/>
              <a:gd name="connsiteY51" fmla="*/ 12722029 h 15053109"/>
              <a:gd name="connsiteX52" fmla="*/ 5304767 w 9424068"/>
              <a:gd name="connsiteY52" fmla="*/ 12212469 h 15053109"/>
              <a:gd name="connsiteX53" fmla="*/ 5682221 w 9424068"/>
              <a:gd name="connsiteY53" fmla="*/ 11818429 h 15053109"/>
              <a:gd name="connsiteX54" fmla="*/ 5134425 w 9424068"/>
              <a:gd name="connsiteY54" fmla="*/ 11364690 h 15053109"/>
              <a:gd name="connsiteX55" fmla="*/ 5436371 w 9424068"/>
              <a:gd name="connsiteY55" fmla="*/ 10992252 h 15053109"/>
              <a:gd name="connsiteX56" fmla="*/ 6441266 w 9424068"/>
              <a:gd name="connsiteY56" fmla="*/ 10103784 h 15053109"/>
              <a:gd name="connsiteX57" fmla="*/ 6495081 w 9424068"/>
              <a:gd name="connsiteY57" fmla="*/ 9720636 h 15053109"/>
              <a:gd name="connsiteX58" fmla="*/ 7001261 w 9424068"/>
              <a:gd name="connsiteY58" fmla="*/ 9518938 h 15053109"/>
              <a:gd name="connsiteX59" fmla="*/ 7323859 w 9424068"/>
              <a:gd name="connsiteY59" fmla="*/ 9114015 h 15053109"/>
              <a:gd name="connsiteX60" fmla="*/ 7706868 w 9424068"/>
              <a:gd name="connsiteY60" fmla="*/ 9080705 h 15053109"/>
              <a:gd name="connsiteX61" fmla="*/ 7977841 w 9424068"/>
              <a:gd name="connsiteY61" fmla="*/ 8725088 h 15053109"/>
              <a:gd name="connsiteX62" fmla="*/ 8601934 w 9424068"/>
              <a:gd name="connsiteY62" fmla="*/ 8761978 h 15053109"/>
              <a:gd name="connsiteX63" fmla="*/ 8950455 w 9424068"/>
              <a:gd name="connsiteY63" fmla="*/ 8590349 h 15053109"/>
              <a:gd name="connsiteX64" fmla="*/ 9206249 w 9424068"/>
              <a:gd name="connsiteY64" fmla="*/ 7645383 h 15053109"/>
              <a:gd name="connsiteX65" fmla="*/ 9154419 w 9424068"/>
              <a:gd name="connsiteY65" fmla="*/ 6878165 h 15053109"/>
              <a:gd name="connsiteX66" fmla="*/ 9424069 w 9424068"/>
              <a:gd name="connsiteY66" fmla="*/ 5512590 h 15053109"/>
              <a:gd name="connsiteX67" fmla="*/ 9130629 w 9424068"/>
              <a:gd name="connsiteY67" fmla="*/ 4149650 h 15053109"/>
              <a:gd name="connsiteX68" fmla="*/ 8569502 w 9424068"/>
              <a:gd name="connsiteY68" fmla="*/ 3869018 h 15053109"/>
              <a:gd name="connsiteX69" fmla="*/ 8723033 w 9424068"/>
              <a:gd name="connsiteY69" fmla="*/ 2573242 h 15053109"/>
              <a:gd name="connsiteX70" fmla="*/ 8459693 w 9424068"/>
              <a:gd name="connsiteY70" fmla="*/ 1984794 h 15053109"/>
              <a:gd name="connsiteX71" fmla="*/ 8451131 w 9424068"/>
              <a:gd name="connsiteY71" fmla="*/ 1372888 h 15053109"/>
              <a:gd name="connsiteX72" fmla="*/ 9078176 w 9424068"/>
              <a:gd name="connsiteY72" fmla="*/ 857357 h 15053109"/>
              <a:gd name="connsiteX73" fmla="*/ 8841006 w 9424068"/>
              <a:gd name="connsiteY73" fmla="*/ 389235 h 15053109"/>
              <a:gd name="connsiteX74" fmla="*/ 8889327 w 9424068"/>
              <a:gd name="connsiteY74" fmla="*/ -1 h 15053109"/>
              <a:gd name="connsiteX75" fmla="*/ 8147478 w 9424068"/>
              <a:gd name="connsiteY75" fmla="*/ 631054 h 15053109"/>
              <a:gd name="connsiteX76" fmla="*/ 7695779 w 9424068"/>
              <a:gd name="connsiteY76" fmla="*/ 1358283 h 15053109"/>
              <a:gd name="connsiteX77" fmla="*/ 7704284 w 9424068"/>
              <a:gd name="connsiteY77" fmla="*/ 3182746 h 15053109"/>
              <a:gd name="connsiteX78" fmla="*/ 6054946 w 9424068"/>
              <a:gd name="connsiteY78" fmla="*/ 4951279 h 15053109"/>
              <a:gd name="connsiteX79" fmla="*/ 5048771 w 9424068"/>
              <a:gd name="connsiteY79" fmla="*/ 6055945 h 15053109"/>
              <a:gd name="connsiteX80" fmla="*/ 5242150 w 9424068"/>
              <a:gd name="connsiteY80" fmla="*/ 6722012 h 15053109"/>
              <a:gd name="connsiteX0" fmla="*/ 5238179 w 9420097"/>
              <a:gd name="connsiteY0" fmla="*/ 6722012 h 15053109"/>
              <a:gd name="connsiteX1" fmla="*/ 4440904 w 9420097"/>
              <a:gd name="connsiteY1" fmla="*/ 7636357 h 15053109"/>
              <a:gd name="connsiteX2" fmla="*/ 4105213 w 9420097"/>
              <a:gd name="connsiteY2" fmla="*/ 8105936 h 15053109"/>
              <a:gd name="connsiteX3" fmla="*/ 3726482 w 9420097"/>
              <a:gd name="connsiteY3" fmla="*/ 8493023 h 15053109"/>
              <a:gd name="connsiteX4" fmla="*/ 3251406 w 9420097"/>
              <a:gd name="connsiteY4" fmla="*/ 9136267 h 15053109"/>
              <a:gd name="connsiteX5" fmla="*/ 1969592 w 9420097"/>
              <a:gd name="connsiteY5" fmla="*/ 8343101 h 15053109"/>
              <a:gd name="connsiteX6" fmla="*/ 1623143 w 9420097"/>
              <a:gd name="connsiteY6" fmla="*/ 8254944 h 15053109"/>
              <a:gd name="connsiteX7" fmla="*/ 683731 w 9420097"/>
              <a:gd name="connsiteY7" fmla="*/ 8383831 h 15053109"/>
              <a:gd name="connsiteX8" fmla="*/ 192732 w 9420097"/>
              <a:gd name="connsiteY8" fmla="*/ 9162763 h 15053109"/>
              <a:gd name="connsiteX9" fmla="*/ 19488 w 9420097"/>
              <a:gd name="connsiteY9" fmla="*/ 9682600 h 15053109"/>
              <a:gd name="connsiteX10" fmla="*/ 674618 w 9420097"/>
              <a:gd name="connsiteY10" fmla="*/ 10805226 h 15053109"/>
              <a:gd name="connsiteX11" fmla="*/ 847612 w 9420097"/>
              <a:gd name="connsiteY11" fmla="*/ 11592011 h 15053109"/>
              <a:gd name="connsiteX12" fmla="*/ 130663 w 9420097"/>
              <a:gd name="connsiteY12" fmla="*/ 12626597 h 15053109"/>
              <a:gd name="connsiteX13" fmla="*/ 77201 w 9420097"/>
              <a:gd name="connsiteY13" fmla="*/ 13477428 h 15053109"/>
              <a:gd name="connsiteX14" fmla="*/ 571456 w 9420097"/>
              <a:gd name="connsiteY14" fmla="*/ 14274631 h 15053109"/>
              <a:gd name="connsiteX15" fmla="*/ 931229 w 9420097"/>
              <a:gd name="connsiteY15" fmla="*/ 14945108 h 15053109"/>
              <a:gd name="connsiteX16" fmla="*/ 2129632 w 9420097"/>
              <a:gd name="connsiteY16" fmla="*/ 15047463 h 15053109"/>
              <a:gd name="connsiteX17" fmla="*/ 2100543 w 9420097"/>
              <a:gd name="connsiteY17" fmla="*/ 14898696 h 15053109"/>
              <a:gd name="connsiteX18" fmla="*/ 2970174 w 9420097"/>
              <a:gd name="connsiteY18" fmla="*/ 14838700 h 15053109"/>
              <a:gd name="connsiteX19" fmla="*/ 3208997 w 9420097"/>
              <a:gd name="connsiteY19" fmla="*/ 14561841 h 15053109"/>
              <a:gd name="connsiteX20" fmla="*/ 3662239 w 9420097"/>
              <a:gd name="connsiteY20" fmla="*/ 14390223 h 15053109"/>
              <a:gd name="connsiteX21" fmla="*/ 3512510 w 9420097"/>
              <a:gd name="connsiteY21" fmla="*/ 14125513 h 15053109"/>
              <a:gd name="connsiteX22" fmla="*/ 2469306 w 9420097"/>
              <a:gd name="connsiteY22" fmla="*/ 13747985 h 15053109"/>
              <a:gd name="connsiteX23" fmla="*/ 2263395 w 9420097"/>
              <a:gd name="connsiteY23" fmla="*/ 13097887 h 15053109"/>
              <a:gd name="connsiteX24" fmla="*/ 2588512 w 9420097"/>
              <a:gd name="connsiteY24" fmla="*/ 12581303 h 15053109"/>
              <a:gd name="connsiteX25" fmla="*/ 2595004 w 9420097"/>
              <a:gd name="connsiteY25" fmla="*/ 12265567 h 15053109"/>
              <a:gd name="connsiteX26" fmla="*/ 2160795 w 9420097"/>
              <a:gd name="connsiteY26" fmla="*/ 12077109 h 15053109"/>
              <a:gd name="connsiteX27" fmla="*/ 2076466 w 9420097"/>
              <a:gd name="connsiteY27" fmla="*/ 11691380 h 15053109"/>
              <a:gd name="connsiteX28" fmla="*/ 1927787 w 9420097"/>
              <a:gd name="connsiteY28" fmla="*/ 11176482 h 15053109"/>
              <a:gd name="connsiteX29" fmla="*/ 1591164 w 9420097"/>
              <a:gd name="connsiteY29" fmla="*/ 10685872 h 15053109"/>
              <a:gd name="connsiteX30" fmla="*/ 1663806 w 9420097"/>
              <a:gd name="connsiteY30" fmla="*/ 10337771 h 15053109"/>
              <a:gd name="connsiteX31" fmla="*/ 1315506 w 9420097"/>
              <a:gd name="connsiteY31" fmla="*/ 9937504 h 15053109"/>
              <a:gd name="connsiteX32" fmla="*/ 1691909 w 9420097"/>
              <a:gd name="connsiteY32" fmla="*/ 9573408 h 15053109"/>
              <a:gd name="connsiteX33" fmla="*/ 1810603 w 9420097"/>
              <a:gd name="connsiteY33" fmla="*/ 8991427 h 15053109"/>
              <a:gd name="connsiteX34" fmla="*/ 2171939 w 9420097"/>
              <a:gd name="connsiteY34" fmla="*/ 9134787 h 15053109"/>
              <a:gd name="connsiteX35" fmla="*/ 2143260 w 9420097"/>
              <a:gd name="connsiteY35" fmla="*/ 9415400 h 15053109"/>
              <a:gd name="connsiteX36" fmla="*/ 2063451 w 9420097"/>
              <a:gd name="connsiteY36" fmla="*/ 9886904 h 15053109"/>
              <a:gd name="connsiteX37" fmla="*/ 2112669 w 9420097"/>
              <a:gd name="connsiteY37" fmla="*/ 10327891 h 15053109"/>
              <a:gd name="connsiteX38" fmla="*/ 1962522 w 9420097"/>
              <a:gd name="connsiteY38" fmla="*/ 10708004 h 15053109"/>
              <a:gd name="connsiteX39" fmla="*/ 2269824 w 9420097"/>
              <a:gd name="connsiteY39" fmla="*/ 10955917 h 15053109"/>
              <a:gd name="connsiteX40" fmla="*/ 2524376 w 9420097"/>
              <a:gd name="connsiteY40" fmla="*/ 11879748 h 15053109"/>
              <a:gd name="connsiteX41" fmla="*/ 2992741 w 9420097"/>
              <a:gd name="connsiteY41" fmla="*/ 12005294 h 15053109"/>
              <a:gd name="connsiteX42" fmla="*/ 3075740 w 9420097"/>
              <a:gd name="connsiteY42" fmla="*/ 12250743 h 15053109"/>
              <a:gd name="connsiteX43" fmla="*/ 2979493 w 9420097"/>
              <a:gd name="connsiteY43" fmla="*/ 12922441 h 15053109"/>
              <a:gd name="connsiteX44" fmla="*/ 3578250 w 9420097"/>
              <a:gd name="connsiteY44" fmla="*/ 13324742 h 15053109"/>
              <a:gd name="connsiteX45" fmla="*/ 3620204 w 9420097"/>
              <a:gd name="connsiteY45" fmla="*/ 13549886 h 15053109"/>
              <a:gd name="connsiteX46" fmla="*/ 3964194 w 9420097"/>
              <a:gd name="connsiteY46" fmla="*/ 13688597 h 15053109"/>
              <a:gd name="connsiteX47" fmla="*/ 3932234 w 9420097"/>
              <a:gd name="connsiteY47" fmla="*/ 14293828 h 15053109"/>
              <a:gd name="connsiteX48" fmla="*/ 4159567 w 9420097"/>
              <a:gd name="connsiteY48" fmla="*/ 14763963 h 15053109"/>
              <a:gd name="connsiteX49" fmla="*/ 5004668 w 9420097"/>
              <a:gd name="connsiteY49" fmla="*/ 14246504 h 15053109"/>
              <a:gd name="connsiteX50" fmla="*/ 4939228 w 9420097"/>
              <a:gd name="connsiteY50" fmla="*/ 13345466 h 15053109"/>
              <a:gd name="connsiteX51" fmla="*/ 4990014 w 9420097"/>
              <a:gd name="connsiteY51" fmla="*/ 12722029 h 15053109"/>
              <a:gd name="connsiteX52" fmla="*/ 5300796 w 9420097"/>
              <a:gd name="connsiteY52" fmla="*/ 12212469 h 15053109"/>
              <a:gd name="connsiteX53" fmla="*/ 5678250 w 9420097"/>
              <a:gd name="connsiteY53" fmla="*/ 11818429 h 15053109"/>
              <a:gd name="connsiteX54" fmla="*/ 5130454 w 9420097"/>
              <a:gd name="connsiteY54" fmla="*/ 11364690 h 15053109"/>
              <a:gd name="connsiteX55" fmla="*/ 5432400 w 9420097"/>
              <a:gd name="connsiteY55" fmla="*/ 10992252 h 15053109"/>
              <a:gd name="connsiteX56" fmla="*/ 6437295 w 9420097"/>
              <a:gd name="connsiteY56" fmla="*/ 10103784 h 15053109"/>
              <a:gd name="connsiteX57" fmla="*/ 6491110 w 9420097"/>
              <a:gd name="connsiteY57" fmla="*/ 9720636 h 15053109"/>
              <a:gd name="connsiteX58" fmla="*/ 6997290 w 9420097"/>
              <a:gd name="connsiteY58" fmla="*/ 9518938 h 15053109"/>
              <a:gd name="connsiteX59" fmla="*/ 7319888 w 9420097"/>
              <a:gd name="connsiteY59" fmla="*/ 9114015 h 15053109"/>
              <a:gd name="connsiteX60" fmla="*/ 7702897 w 9420097"/>
              <a:gd name="connsiteY60" fmla="*/ 9080705 h 15053109"/>
              <a:gd name="connsiteX61" fmla="*/ 7973870 w 9420097"/>
              <a:gd name="connsiteY61" fmla="*/ 8725088 h 15053109"/>
              <a:gd name="connsiteX62" fmla="*/ 8597963 w 9420097"/>
              <a:gd name="connsiteY62" fmla="*/ 8761978 h 15053109"/>
              <a:gd name="connsiteX63" fmla="*/ 8946484 w 9420097"/>
              <a:gd name="connsiteY63" fmla="*/ 8590349 h 15053109"/>
              <a:gd name="connsiteX64" fmla="*/ 9202278 w 9420097"/>
              <a:gd name="connsiteY64" fmla="*/ 7645383 h 15053109"/>
              <a:gd name="connsiteX65" fmla="*/ 9150448 w 9420097"/>
              <a:gd name="connsiteY65" fmla="*/ 6878165 h 15053109"/>
              <a:gd name="connsiteX66" fmla="*/ 9420098 w 9420097"/>
              <a:gd name="connsiteY66" fmla="*/ 5512590 h 15053109"/>
              <a:gd name="connsiteX67" fmla="*/ 9126658 w 9420097"/>
              <a:gd name="connsiteY67" fmla="*/ 4149650 h 15053109"/>
              <a:gd name="connsiteX68" fmla="*/ 8565531 w 9420097"/>
              <a:gd name="connsiteY68" fmla="*/ 3869018 h 15053109"/>
              <a:gd name="connsiteX69" fmla="*/ 8719062 w 9420097"/>
              <a:gd name="connsiteY69" fmla="*/ 2573242 h 15053109"/>
              <a:gd name="connsiteX70" fmla="*/ 8455722 w 9420097"/>
              <a:gd name="connsiteY70" fmla="*/ 1984794 h 15053109"/>
              <a:gd name="connsiteX71" fmla="*/ 8447160 w 9420097"/>
              <a:gd name="connsiteY71" fmla="*/ 1372888 h 15053109"/>
              <a:gd name="connsiteX72" fmla="*/ 9074205 w 9420097"/>
              <a:gd name="connsiteY72" fmla="*/ 857357 h 15053109"/>
              <a:gd name="connsiteX73" fmla="*/ 8837035 w 9420097"/>
              <a:gd name="connsiteY73" fmla="*/ 389235 h 15053109"/>
              <a:gd name="connsiteX74" fmla="*/ 8885356 w 9420097"/>
              <a:gd name="connsiteY74" fmla="*/ -1 h 15053109"/>
              <a:gd name="connsiteX75" fmla="*/ 8143507 w 9420097"/>
              <a:gd name="connsiteY75" fmla="*/ 631054 h 15053109"/>
              <a:gd name="connsiteX76" fmla="*/ 7691808 w 9420097"/>
              <a:gd name="connsiteY76" fmla="*/ 1358283 h 15053109"/>
              <a:gd name="connsiteX77" fmla="*/ 7700313 w 9420097"/>
              <a:gd name="connsiteY77" fmla="*/ 3182746 h 15053109"/>
              <a:gd name="connsiteX78" fmla="*/ 6050975 w 9420097"/>
              <a:gd name="connsiteY78" fmla="*/ 4951279 h 15053109"/>
              <a:gd name="connsiteX79" fmla="*/ 5044800 w 9420097"/>
              <a:gd name="connsiteY79" fmla="*/ 6055945 h 15053109"/>
              <a:gd name="connsiteX80" fmla="*/ 5238179 w 9420097"/>
              <a:gd name="connsiteY80" fmla="*/ 6722012 h 15053109"/>
              <a:gd name="connsiteX0" fmla="*/ 5211220 w 9393138"/>
              <a:gd name="connsiteY0" fmla="*/ 6722012 h 15053109"/>
              <a:gd name="connsiteX1" fmla="*/ 4413945 w 9393138"/>
              <a:gd name="connsiteY1" fmla="*/ 7636357 h 15053109"/>
              <a:gd name="connsiteX2" fmla="*/ 4078254 w 9393138"/>
              <a:gd name="connsiteY2" fmla="*/ 8105936 h 15053109"/>
              <a:gd name="connsiteX3" fmla="*/ 3699523 w 9393138"/>
              <a:gd name="connsiteY3" fmla="*/ 8493023 h 15053109"/>
              <a:gd name="connsiteX4" fmla="*/ 3224447 w 9393138"/>
              <a:gd name="connsiteY4" fmla="*/ 9136267 h 15053109"/>
              <a:gd name="connsiteX5" fmla="*/ 1942633 w 9393138"/>
              <a:gd name="connsiteY5" fmla="*/ 8343101 h 15053109"/>
              <a:gd name="connsiteX6" fmla="*/ 1596184 w 9393138"/>
              <a:gd name="connsiteY6" fmla="*/ 8254944 h 15053109"/>
              <a:gd name="connsiteX7" fmla="*/ 656772 w 9393138"/>
              <a:gd name="connsiteY7" fmla="*/ 8383831 h 15053109"/>
              <a:gd name="connsiteX8" fmla="*/ 165773 w 9393138"/>
              <a:gd name="connsiteY8" fmla="*/ 9162763 h 15053109"/>
              <a:gd name="connsiteX9" fmla="*/ 49689 w 9393138"/>
              <a:gd name="connsiteY9" fmla="*/ 9781611 h 15053109"/>
              <a:gd name="connsiteX10" fmla="*/ 647659 w 9393138"/>
              <a:gd name="connsiteY10" fmla="*/ 10805226 h 15053109"/>
              <a:gd name="connsiteX11" fmla="*/ 820653 w 9393138"/>
              <a:gd name="connsiteY11" fmla="*/ 11592011 h 15053109"/>
              <a:gd name="connsiteX12" fmla="*/ 103704 w 9393138"/>
              <a:gd name="connsiteY12" fmla="*/ 12626597 h 15053109"/>
              <a:gd name="connsiteX13" fmla="*/ 50242 w 9393138"/>
              <a:gd name="connsiteY13" fmla="*/ 13477428 h 15053109"/>
              <a:gd name="connsiteX14" fmla="*/ 544497 w 9393138"/>
              <a:gd name="connsiteY14" fmla="*/ 14274631 h 15053109"/>
              <a:gd name="connsiteX15" fmla="*/ 904270 w 9393138"/>
              <a:gd name="connsiteY15" fmla="*/ 14945108 h 15053109"/>
              <a:gd name="connsiteX16" fmla="*/ 2102673 w 9393138"/>
              <a:gd name="connsiteY16" fmla="*/ 15047463 h 15053109"/>
              <a:gd name="connsiteX17" fmla="*/ 2073584 w 9393138"/>
              <a:gd name="connsiteY17" fmla="*/ 14898696 h 15053109"/>
              <a:gd name="connsiteX18" fmla="*/ 2943215 w 9393138"/>
              <a:gd name="connsiteY18" fmla="*/ 14838700 h 15053109"/>
              <a:gd name="connsiteX19" fmla="*/ 3182038 w 9393138"/>
              <a:gd name="connsiteY19" fmla="*/ 14561841 h 15053109"/>
              <a:gd name="connsiteX20" fmla="*/ 3635280 w 9393138"/>
              <a:gd name="connsiteY20" fmla="*/ 14390223 h 15053109"/>
              <a:gd name="connsiteX21" fmla="*/ 3485551 w 9393138"/>
              <a:gd name="connsiteY21" fmla="*/ 14125513 h 15053109"/>
              <a:gd name="connsiteX22" fmla="*/ 2442347 w 9393138"/>
              <a:gd name="connsiteY22" fmla="*/ 13747985 h 15053109"/>
              <a:gd name="connsiteX23" fmla="*/ 2236436 w 9393138"/>
              <a:gd name="connsiteY23" fmla="*/ 13097887 h 15053109"/>
              <a:gd name="connsiteX24" fmla="*/ 2561553 w 9393138"/>
              <a:gd name="connsiteY24" fmla="*/ 12581303 h 15053109"/>
              <a:gd name="connsiteX25" fmla="*/ 2568045 w 9393138"/>
              <a:gd name="connsiteY25" fmla="*/ 12265567 h 15053109"/>
              <a:gd name="connsiteX26" fmla="*/ 2133836 w 9393138"/>
              <a:gd name="connsiteY26" fmla="*/ 12077109 h 15053109"/>
              <a:gd name="connsiteX27" fmla="*/ 2049507 w 9393138"/>
              <a:gd name="connsiteY27" fmla="*/ 11691380 h 15053109"/>
              <a:gd name="connsiteX28" fmla="*/ 1900828 w 9393138"/>
              <a:gd name="connsiteY28" fmla="*/ 11176482 h 15053109"/>
              <a:gd name="connsiteX29" fmla="*/ 1564205 w 9393138"/>
              <a:gd name="connsiteY29" fmla="*/ 10685872 h 15053109"/>
              <a:gd name="connsiteX30" fmla="*/ 1636847 w 9393138"/>
              <a:gd name="connsiteY30" fmla="*/ 10337771 h 15053109"/>
              <a:gd name="connsiteX31" fmla="*/ 1288547 w 9393138"/>
              <a:gd name="connsiteY31" fmla="*/ 9937504 h 15053109"/>
              <a:gd name="connsiteX32" fmla="*/ 1664950 w 9393138"/>
              <a:gd name="connsiteY32" fmla="*/ 9573408 h 15053109"/>
              <a:gd name="connsiteX33" fmla="*/ 1783644 w 9393138"/>
              <a:gd name="connsiteY33" fmla="*/ 8991427 h 15053109"/>
              <a:gd name="connsiteX34" fmla="*/ 2144980 w 9393138"/>
              <a:gd name="connsiteY34" fmla="*/ 9134787 h 15053109"/>
              <a:gd name="connsiteX35" fmla="*/ 2116301 w 9393138"/>
              <a:gd name="connsiteY35" fmla="*/ 9415400 h 15053109"/>
              <a:gd name="connsiteX36" fmla="*/ 2036492 w 9393138"/>
              <a:gd name="connsiteY36" fmla="*/ 9886904 h 15053109"/>
              <a:gd name="connsiteX37" fmla="*/ 2085710 w 9393138"/>
              <a:gd name="connsiteY37" fmla="*/ 10327891 h 15053109"/>
              <a:gd name="connsiteX38" fmla="*/ 1935563 w 9393138"/>
              <a:gd name="connsiteY38" fmla="*/ 10708004 h 15053109"/>
              <a:gd name="connsiteX39" fmla="*/ 2242865 w 9393138"/>
              <a:gd name="connsiteY39" fmla="*/ 10955917 h 15053109"/>
              <a:gd name="connsiteX40" fmla="*/ 2497417 w 9393138"/>
              <a:gd name="connsiteY40" fmla="*/ 11879748 h 15053109"/>
              <a:gd name="connsiteX41" fmla="*/ 2965782 w 9393138"/>
              <a:gd name="connsiteY41" fmla="*/ 12005294 h 15053109"/>
              <a:gd name="connsiteX42" fmla="*/ 3048781 w 9393138"/>
              <a:gd name="connsiteY42" fmla="*/ 12250743 h 15053109"/>
              <a:gd name="connsiteX43" fmla="*/ 2952534 w 9393138"/>
              <a:gd name="connsiteY43" fmla="*/ 12922441 h 15053109"/>
              <a:gd name="connsiteX44" fmla="*/ 3551291 w 9393138"/>
              <a:gd name="connsiteY44" fmla="*/ 13324742 h 15053109"/>
              <a:gd name="connsiteX45" fmla="*/ 3593245 w 9393138"/>
              <a:gd name="connsiteY45" fmla="*/ 13549886 h 15053109"/>
              <a:gd name="connsiteX46" fmla="*/ 3937235 w 9393138"/>
              <a:gd name="connsiteY46" fmla="*/ 13688597 h 15053109"/>
              <a:gd name="connsiteX47" fmla="*/ 3905275 w 9393138"/>
              <a:gd name="connsiteY47" fmla="*/ 14293828 h 15053109"/>
              <a:gd name="connsiteX48" fmla="*/ 4132608 w 9393138"/>
              <a:gd name="connsiteY48" fmla="*/ 14763963 h 15053109"/>
              <a:gd name="connsiteX49" fmla="*/ 4977709 w 9393138"/>
              <a:gd name="connsiteY49" fmla="*/ 14246504 h 15053109"/>
              <a:gd name="connsiteX50" fmla="*/ 4912269 w 9393138"/>
              <a:gd name="connsiteY50" fmla="*/ 13345466 h 15053109"/>
              <a:gd name="connsiteX51" fmla="*/ 4963055 w 9393138"/>
              <a:gd name="connsiteY51" fmla="*/ 12722029 h 15053109"/>
              <a:gd name="connsiteX52" fmla="*/ 5273837 w 9393138"/>
              <a:gd name="connsiteY52" fmla="*/ 12212469 h 15053109"/>
              <a:gd name="connsiteX53" fmla="*/ 5651291 w 9393138"/>
              <a:gd name="connsiteY53" fmla="*/ 11818429 h 15053109"/>
              <a:gd name="connsiteX54" fmla="*/ 5103495 w 9393138"/>
              <a:gd name="connsiteY54" fmla="*/ 11364690 h 15053109"/>
              <a:gd name="connsiteX55" fmla="*/ 5405441 w 9393138"/>
              <a:gd name="connsiteY55" fmla="*/ 10992252 h 15053109"/>
              <a:gd name="connsiteX56" fmla="*/ 6410336 w 9393138"/>
              <a:gd name="connsiteY56" fmla="*/ 10103784 h 15053109"/>
              <a:gd name="connsiteX57" fmla="*/ 6464151 w 9393138"/>
              <a:gd name="connsiteY57" fmla="*/ 9720636 h 15053109"/>
              <a:gd name="connsiteX58" fmla="*/ 6970331 w 9393138"/>
              <a:gd name="connsiteY58" fmla="*/ 9518938 h 15053109"/>
              <a:gd name="connsiteX59" fmla="*/ 7292929 w 9393138"/>
              <a:gd name="connsiteY59" fmla="*/ 9114015 h 15053109"/>
              <a:gd name="connsiteX60" fmla="*/ 7675938 w 9393138"/>
              <a:gd name="connsiteY60" fmla="*/ 9080705 h 15053109"/>
              <a:gd name="connsiteX61" fmla="*/ 7946911 w 9393138"/>
              <a:gd name="connsiteY61" fmla="*/ 8725088 h 15053109"/>
              <a:gd name="connsiteX62" fmla="*/ 8571004 w 9393138"/>
              <a:gd name="connsiteY62" fmla="*/ 8761978 h 15053109"/>
              <a:gd name="connsiteX63" fmla="*/ 8919525 w 9393138"/>
              <a:gd name="connsiteY63" fmla="*/ 8590349 h 15053109"/>
              <a:gd name="connsiteX64" fmla="*/ 9175319 w 9393138"/>
              <a:gd name="connsiteY64" fmla="*/ 7645383 h 15053109"/>
              <a:gd name="connsiteX65" fmla="*/ 9123489 w 9393138"/>
              <a:gd name="connsiteY65" fmla="*/ 6878165 h 15053109"/>
              <a:gd name="connsiteX66" fmla="*/ 9393139 w 9393138"/>
              <a:gd name="connsiteY66" fmla="*/ 5512590 h 15053109"/>
              <a:gd name="connsiteX67" fmla="*/ 9099699 w 9393138"/>
              <a:gd name="connsiteY67" fmla="*/ 4149650 h 15053109"/>
              <a:gd name="connsiteX68" fmla="*/ 8538572 w 9393138"/>
              <a:gd name="connsiteY68" fmla="*/ 3869018 h 15053109"/>
              <a:gd name="connsiteX69" fmla="*/ 8692103 w 9393138"/>
              <a:gd name="connsiteY69" fmla="*/ 2573242 h 15053109"/>
              <a:gd name="connsiteX70" fmla="*/ 8428763 w 9393138"/>
              <a:gd name="connsiteY70" fmla="*/ 1984794 h 15053109"/>
              <a:gd name="connsiteX71" fmla="*/ 8420201 w 9393138"/>
              <a:gd name="connsiteY71" fmla="*/ 1372888 h 15053109"/>
              <a:gd name="connsiteX72" fmla="*/ 9047246 w 9393138"/>
              <a:gd name="connsiteY72" fmla="*/ 857357 h 15053109"/>
              <a:gd name="connsiteX73" fmla="*/ 8810076 w 9393138"/>
              <a:gd name="connsiteY73" fmla="*/ 389235 h 15053109"/>
              <a:gd name="connsiteX74" fmla="*/ 8858397 w 9393138"/>
              <a:gd name="connsiteY74" fmla="*/ -1 h 15053109"/>
              <a:gd name="connsiteX75" fmla="*/ 8116548 w 9393138"/>
              <a:gd name="connsiteY75" fmla="*/ 631054 h 15053109"/>
              <a:gd name="connsiteX76" fmla="*/ 7664849 w 9393138"/>
              <a:gd name="connsiteY76" fmla="*/ 1358283 h 15053109"/>
              <a:gd name="connsiteX77" fmla="*/ 7673354 w 9393138"/>
              <a:gd name="connsiteY77" fmla="*/ 3182746 h 15053109"/>
              <a:gd name="connsiteX78" fmla="*/ 6024016 w 9393138"/>
              <a:gd name="connsiteY78" fmla="*/ 4951279 h 15053109"/>
              <a:gd name="connsiteX79" fmla="*/ 5017841 w 9393138"/>
              <a:gd name="connsiteY79" fmla="*/ 6055945 h 15053109"/>
              <a:gd name="connsiteX80" fmla="*/ 5211220 w 9393138"/>
              <a:gd name="connsiteY80" fmla="*/ 6722012 h 15053109"/>
              <a:gd name="connsiteX0" fmla="*/ 5211220 w 9393138"/>
              <a:gd name="connsiteY0" fmla="*/ 6722012 h 15053109"/>
              <a:gd name="connsiteX1" fmla="*/ 4413945 w 9393138"/>
              <a:gd name="connsiteY1" fmla="*/ 7636357 h 15053109"/>
              <a:gd name="connsiteX2" fmla="*/ 4078254 w 9393138"/>
              <a:gd name="connsiteY2" fmla="*/ 8105936 h 15053109"/>
              <a:gd name="connsiteX3" fmla="*/ 3699523 w 9393138"/>
              <a:gd name="connsiteY3" fmla="*/ 8493023 h 15053109"/>
              <a:gd name="connsiteX4" fmla="*/ 3224447 w 9393138"/>
              <a:gd name="connsiteY4" fmla="*/ 9136267 h 15053109"/>
              <a:gd name="connsiteX5" fmla="*/ 1942633 w 9393138"/>
              <a:gd name="connsiteY5" fmla="*/ 8343101 h 15053109"/>
              <a:gd name="connsiteX6" fmla="*/ 1596184 w 9393138"/>
              <a:gd name="connsiteY6" fmla="*/ 8254944 h 15053109"/>
              <a:gd name="connsiteX7" fmla="*/ 656772 w 9393138"/>
              <a:gd name="connsiteY7" fmla="*/ 8383831 h 15053109"/>
              <a:gd name="connsiteX8" fmla="*/ 165773 w 9393138"/>
              <a:gd name="connsiteY8" fmla="*/ 9162763 h 15053109"/>
              <a:gd name="connsiteX9" fmla="*/ 49689 w 9393138"/>
              <a:gd name="connsiteY9" fmla="*/ 9781611 h 15053109"/>
              <a:gd name="connsiteX10" fmla="*/ 647659 w 9393138"/>
              <a:gd name="connsiteY10" fmla="*/ 10805226 h 15053109"/>
              <a:gd name="connsiteX11" fmla="*/ 820653 w 9393138"/>
              <a:gd name="connsiteY11" fmla="*/ 11592011 h 15053109"/>
              <a:gd name="connsiteX12" fmla="*/ 103704 w 9393138"/>
              <a:gd name="connsiteY12" fmla="*/ 12626597 h 15053109"/>
              <a:gd name="connsiteX13" fmla="*/ 50242 w 9393138"/>
              <a:gd name="connsiteY13" fmla="*/ 13477428 h 15053109"/>
              <a:gd name="connsiteX14" fmla="*/ 544497 w 9393138"/>
              <a:gd name="connsiteY14" fmla="*/ 14274631 h 15053109"/>
              <a:gd name="connsiteX15" fmla="*/ 904270 w 9393138"/>
              <a:gd name="connsiteY15" fmla="*/ 14945108 h 15053109"/>
              <a:gd name="connsiteX16" fmla="*/ 2102673 w 9393138"/>
              <a:gd name="connsiteY16" fmla="*/ 15047463 h 15053109"/>
              <a:gd name="connsiteX17" fmla="*/ 2073584 w 9393138"/>
              <a:gd name="connsiteY17" fmla="*/ 14898696 h 15053109"/>
              <a:gd name="connsiteX18" fmla="*/ 2943215 w 9393138"/>
              <a:gd name="connsiteY18" fmla="*/ 14838700 h 15053109"/>
              <a:gd name="connsiteX19" fmla="*/ 3182038 w 9393138"/>
              <a:gd name="connsiteY19" fmla="*/ 14561841 h 15053109"/>
              <a:gd name="connsiteX20" fmla="*/ 3635280 w 9393138"/>
              <a:gd name="connsiteY20" fmla="*/ 14390223 h 15053109"/>
              <a:gd name="connsiteX21" fmla="*/ 3485551 w 9393138"/>
              <a:gd name="connsiteY21" fmla="*/ 14125513 h 15053109"/>
              <a:gd name="connsiteX22" fmla="*/ 2442347 w 9393138"/>
              <a:gd name="connsiteY22" fmla="*/ 13747985 h 15053109"/>
              <a:gd name="connsiteX23" fmla="*/ 2236436 w 9393138"/>
              <a:gd name="connsiteY23" fmla="*/ 13097887 h 15053109"/>
              <a:gd name="connsiteX24" fmla="*/ 2561553 w 9393138"/>
              <a:gd name="connsiteY24" fmla="*/ 12581303 h 15053109"/>
              <a:gd name="connsiteX25" fmla="*/ 2568045 w 9393138"/>
              <a:gd name="connsiteY25" fmla="*/ 12265567 h 15053109"/>
              <a:gd name="connsiteX26" fmla="*/ 2133836 w 9393138"/>
              <a:gd name="connsiteY26" fmla="*/ 12077109 h 15053109"/>
              <a:gd name="connsiteX27" fmla="*/ 2049507 w 9393138"/>
              <a:gd name="connsiteY27" fmla="*/ 11691380 h 15053109"/>
              <a:gd name="connsiteX28" fmla="*/ 1900828 w 9393138"/>
              <a:gd name="connsiteY28" fmla="*/ 11176482 h 15053109"/>
              <a:gd name="connsiteX29" fmla="*/ 1564205 w 9393138"/>
              <a:gd name="connsiteY29" fmla="*/ 10685872 h 15053109"/>
              <a:gd name="connsiteX30" fmla="*/ 1636847 w 9393138"/>
              <a:gd name="connsiteY30" fmla="*/ 10337771 h 15053109"/>
              <a:gd name="connsiteX31" fmla="*/ 1288547 w 9393138"/>
              <a:gd name="connsiteY31" fmla="*/ 9937504 h 15053109"/>
              <a:gd name="connsiteX32" fmla="*/ 1664950 w 9393138"/>
              <a:gd name="connsiteY32" fmla="*/ 9573408 h 15053109"/>
              <a:gd name="connsiteX33" fmla="*/ 1783644 w 9393138"/>
              <a:gd name="connsiteY33" fmla="*/ 8991427 h 15053109"/>
              <a:gd name="connsiteX34" fmla="*/ 2144980 w 9393138"/>
              <a:gd name="connsiteY34" fmla="*/ 9134787 h 15053109"/>
              <a:gd name="connsiteX35" fmla="*/ 2116301 w 9393138"/>
              <a:gd name="connsiteY35" fmla="*/ 9415400 h 15053109"/>
              <a:gd name="connsiteX36" fmla="*/ 2036492 w 9393138"/>
              <a:gd name="connsiteY36" fmla="*/ 9886904 h 15053109"/>
              <a:gd name="connsiteX37" fmla="*/ 2085710 w 9393138"/>
              <a:gd name="connsiteY37" fmla="*/ 10327891 h 15053109"/>
              <a:gd name="connsiteX38" fmla="*/ 1935563 w 9393138"/>
              <a:gd name="connsiteY38" fmla="*/ 10708004 h 15053109"/>
              <a:gd name="connsiteX39" fmla="*/ 2242865 w 9393138"/>
              <a:gd name="connsiteY39" fmla="*/ 10955917 h 15053109"/>
              <a:gd name="connsiteX40" fmla="*/ 2497417 w 9393138"/>
              <a:gd name="connsiteY40" fmla="*/ 11879748 h 15053109"/>
              <a:gd name="connsiteX41" fmla="*/ 2965782 w 9393138"/>
              <a:gd name="connsiteY41" fmla="*/ 12005294 h 15053109"/>
              <a:gd name="connsiteX42" fmla="*/ 3048781 w 9393138"/>
              <a:gd name="connsiteY42" fmla="*/ 12250743 h 15053109"/>
              <a:gd name="connsiteX43" fmla="*/ 2952534 w 9393138"/>
              <a:gd name="connsiteY43" fmla="*/ 12922441 h 15053109"/>
              <a:gd name="connsiteX44" fmla="*/ 3551291 w 9393138"/>
              <a:gd name="connsiteY44" fmla="*/ 13324742 h 15053109"/>
              <a:gd name="connsiteX45" fmla="*/ 3593245 w 9393138"/>
              <a:gd name="connsiteY45" fmla="*/ 13549886 h 15053109"/>
              <a:gd name="connsiteX46" fmla="*/ 3937235 w 9393138"/>
              <a:gd name="connsiteY46" fmla="*/ 13688597 h 15053109"/>
              <a:gd name="connsiteX47" fmla="*/ 3905275 w 9393138"/>
              <a:gd name="connsiteY47" fmla="*/ 14293828 h 15053109"/>
              <a:gd name="connsiteX48" fmla="*/ 4132608 w 9393138"/>
              <a:gd name="connsiteY48" fmla="*/ 14763963 h 15053109"/>
              <a:gd name="connsiteX49" fmla="*/ 4977709 w 9393138"/>
              <a:gd name="connsiteY49" fmla="*/ 14246504 h 15053109"/>
              <a:gd name="connsiteX50" fmla="*/ 4912269 w 9393138"/>
              <a:gd name="connsiteY50" fmla="*/ 13345466 h 15053109"/>
              <a:gd name="connsiteX51" fmla="*/ 4963055 w 9393138"/>
              <a:gd name="connsiteY51" fmla="*/ 12722029 h 15053109"/>
              <a:gd name="connsiteX52" fmla="*/ 5273837 w 9393138"/>
              <a:gd name="connsiteY52" fmla="*/ 12212469 h 15053109"/>
              <a:gd name="connsiteX53" fmla="*/ 5651291 w 9393138"/>
              <a:gd name="connsiteY53" fmla="*/ 11818429 h 15053109"/>
              <a:gd name="connsiteX54" fmla="*/ 5103495 w 9393138"/>
              <a:gd name="connsiteY54" fmla="*/ 11364690 h 15053109"/>
              <a:gd name="connsiteX55" fmla="*/ 5405441 w 9393138"/>
              <a:gd name="connsiteY55" fmla="*/ 10992252 h 15053109"/>
              <a:gd name="connsiteX56" fmla="*/ 6410336 w 9393138"/>
              <a:gd name="connsiteY56" fmla="*/ 10103784 h 15053109"/>
              <a:gd name="connsiteX57" fmla="*/ 6464151 w 9393138"/>
              <a:gd name="connsiteY57" fmla="*/ 9720636 h 15053109"/>
              <a:gd name="connsiteX58" fmla="*/ 6970331 w 9393138"/>
              <a:gd name="connsiteY58" fmla="*/ 9518938 h 15053109"/>
              <a:gd name="connsiteX59" fmla="*/ 7292929 w 9393138"/>
              <a:gd name="connsiteY59" fmla="*/ 9114015 h 15053109"/>
              <a:gd name="connsiteX60" fmla="*/ 7675938 w 9393138"/>
              <a:gd name="connsiteY60" fmla="*/ 9080705 h 15053109"/>
              <a:gd name="connsiteX61" fmla="*/ 7946911 w 9393138"/>
              <a:gd name="connsiteY61" fmla="*/ 8725088 h 15053109"/>
              <a:gd name="connsiteX62" fmla="*/ 8571004 w 9393138"/>
              <a:gd name="connsiteY62" fmla="*/ 8761978 h 15053109"/>
              <a:gd name="connsiteX63" fmla="*/ 8919525 w 9393138"/>
              <a:gd name="connsiteY63" fmla="*/ 8590349 h 15053109"/>
              <a:gd name="connsiteX64" fmla="*/ 9175319 w 9393138"/>
              <a:gd name="connsiteY64" fmla="*/ 7645383 h 15053109"/>
              <a:gd name="connsiteX65" fmla="*/ 9123489 w 9393138"/>
              <a:gd name="connsiteY65" fmla="*/ 6878165 h 15053109"/>
              <a:gd name="connsiteX66" fmla="*/ 9393139 w 9393138"/>
              <a:gd name="connsiteY66" fmla="*/ 5512590 h 15053109"/>
              <a:gd name="connsiteX67" fmla="*/ 9099699 w 9393138"/>
              <a:gd name="connsiteY67" fmla="*/ 4149650 h 15053109"/>
              <a:gd name="connsiteX68" fmla="*/ 8538572 w 9393138"/>
              <a:gd name="connsiteY68" fmla="*/ 3869018 h 15053109"/>
              <a:gd name="connsiteX69" fmla="*/ 8692103 w 9393138"/>
              <a:gd name="connsiteY69" fmla="*/ 2573242 h 15053109"/>
              <a:gd name="connsiteX70" fmla="*/ 8428763 w 9393138"/>
              <a:gd name="connsiteY70" fmla="*/ 1984794 h 15053109"/>
              <a:gd name="connsiteX71" fmla="*/ 8420201 w 9393138"/>
              <a:gd name="connsiteY71" fmla="*/ 1372888 h 15053109"/>
              <a:gd name="connsiteX72" fmla="*/ 9047246 w 9393138"/>
              <a:gd name="connsiteY72" fmla="*/ 857357 h 15053109"/>
              <a:gd name="connsiteX73" fmla="*/ 8810076 w 9393138"/>
              <a:gd name="connsiteY73" fmla="*/ 389235 h 15053109"/>
              <a:gd name="connsiteX74" fmla="*/ 8858397 w 9393138"/>
              <a:gd name="connsiteY74" fmla="*/ -1 h 15053109"/>
              <a:gd name="connsiteX75" fmla="*/ 8116548 w 9393138"/>
              <a:gd name="connsiteY75" fmla="*/ 631054 h 15053109"/>
              <a:gd name="connsiteX76" fmla="*/ 7664849 w 9393138"/>
              <a:gd name="connsiteY76" fmla="*/ 1358283 h 15053109"/>
              <a:gd name="connsiteX77" fmla="*/ 7673354 w 9393138"/>
              <a:gd name="connsiteY77" fmla="*/ 3182746 h 15053109"/>
              <a:gd name="connsiteX78" fmla="*/ 6024016 w 9393138"/>
              <a:gd name="connsiteY78" fmla="*/ 4951279 h 15053109"/>
              <a:gd name="connsiteX79" fmla="*/ 5017841 w 9393138"/>
              <a:gd name="connsiteY79" fmla="*/ 6055945 h 15053109"/>
              <a:gd name="connsiteX80" fmla="*/ 5211220 w 9393138"/>
              <a:gd name="connsiteY80" fmla="*/ 6722012 h 15053109"/>
              <a:gd name="connsiteX0" fmla="*/ 5211220 w 9393138"/>
              <a:gd name="connsiteY0" fmla="*/ 6722012 h 15053109"/>
              <a:gd name="connsiteX1" fmla="*/ 4413945 w 9393138"/>
              <a:gd name="connsiteY1" fmla="*/ 7636357 h 15053109"/>
              <a:gd name="connsiteX2" fmla="*/ 4078254 w 9393138"/>
              <a:gd name="connsiteY2" fmla="*/ 8105936 h 15053109"/>
              <a:gd name="connsiteX3" fmla="*/ 3699523 w 9393138"/>
              <a:gd name="connsiteY3" fmla="*/ 8493023 h 15053109"/>
              <a:gd name="connsiteX4" fmla="*/ 3224447 w 9393138"/>
              <a:gd name="connsiteY4" fmla="*/ 9136267 h 15053109"/>
              <a:gd name="connsiteX5" fmla="*/ 1942633 w 9393138"/>
              <a:gd name="connsiteY5" fmla="*/ 8343101 h 15053109"/>
              <a:gd name="connsiteX6" fmla="*/ 1596184 w 9393138"/>
              <a:gd name="connsiteY6" fmla="*/ 8254944 h 15053109"/>
              <a:gd name="connsiteX7" fmla="*/ 656772 w 9393138"/>
              <a:gd name="connsiteY7" fmla="*/ 8383831 h 15053109"/>
              <a:gd name="connsiteX8" fmla="*/ 165773 w 9393138"/>
              <a:gd name="connsiteY8" fmla="*/ 9162763 h 15053109"/>
              <a:gd name="connsiteX9" fmla="*/ 49689 w 9393138"/>
              <a:gd name="connsiteY9" fmla="*/ 9781611 h 15053109"/>
              <a:gd name="connsiteX10" fmla="*/ 215915 w 9393138"/>
              <a:gd name="connsiteY10" fmla="*/ 10139129 h 15053109"/>
              <a:gd name="connsiteX11" fmla="*/ 647659 w 9393138"/>
              <a:gd name="connsiteY11" fmla="*/ 10805226 h 15053109"/>
              <a:gd name="connsiteX12" fmla="*/ 820653 w 9393138"/>
              <a:gd name="connsiteY12" fmla="*/ 11592011 h 15053109"/>
              <a:gd name="connsiteX13" fmla="*/ 103704 w 9393138"/>
              <a:gd name="connsiteY13" fmla="*/ 12626597 h 15053109"/>
              <a:gd name="connsiteX14" fmla="*/ 50242 w 9393138"/>
              <a:gd name="connsiteY14" fmla="*/ 13477428 h 15053109"/>
              <a:gd name="connsiteX15" fmla="*/ 544497 w 9393138"/>
              <a:gd name="connsiteY15" fmla="*/ 14274631 h 15053109"/>
              <a:gd name="connsiteX16" fmla="*/ 904270 w 9393138"/>
              <a:gd name="connsiteY16" fmla="*/ 14945108 h 15053109"/>
              <a:gd name="connsiteX17" fmla="*/ 2102673 w 9393138"/>
              <a:gd name="connsiteY17" fmla="*/ 15047463 h 15053109"/>
              <a:gd name="connsiteX18" fmla="*/ 2073584 w 9393138"/>
              <a:gd name="connsiteY18" fmla="*/ 14898696 h 15053109"/>
              <a:gd name="connsiteX19" fmla="*/ 2943215 w 9393138"/>
              <a:gd name="connsiteY19" fmla="*/ 14838700 h 15053109"/>
              <a:gd name="connsiteX20" fmla="*/ 3182038 w 9393138"/>
              <a:gd name="connsiteY20" fmla="*/ 14561841 h 15053109"/>
              <a:gd name="connsiteX21" fmla="*/ 3635280 w 9393138"/>
              <a:gd name="connsiteY21" fmla="*/ 14390223 h 15053109"/>
              <a:gd name="connsiteX22" fmla="*/ 3485551 w 9393138"/>
              <a:gd name="connsiteY22" fmla="*/ 14125513 h 15053109"/>
              <a:gd name="connsiteX23" fmla="*/ 2442347 w 9393138"/>
              <a:gd name="connsiteY23" fmla="*/ 13747985 h 15053109"/>
              <a:gd name="connsiteX24" fmla="*/ 2236436 w 9393138"/>
              <a:gd name="connsiteY24" fmla="*/ 13097887 h 15053109"/>
              <a:gd name="connsiteX25" fmla="*/ 2561553 w 9393138"/>
              <a:gd name="connsiteY25" fmla="*/ 12581303 h 15053109"/>
              <a:gd name="connsiteX26" fmla="*/ 2568045 w 9393138"/>
              <a:gd name="connsiteY26" fmla="*/ 12265567 h 15053109"/>
              <a:gd name="connsiteX27" fmla="*/ 2133836 w 9393138"/>
              <a:gd name="connsiteY27" fmla="*/ 12077109 h 15053109"/>
              <a:gd name="connsiteX28" fmla="*/ 2049507 w 9393138"/>
              <a:gd name="connsiteY28" fmla="*/ 11691380 h 15053109"/>
              <a:gd name="connsiteX29" fmla="*/ 1900828 w 9393138"/>
              <a:gd name="connsiteY29" fmla="*/ 11176482 h 15053109"/>
              <a:gd name="connsiteX30" fmla="*/ 1564205 w 9393138"/>
              <a:gd name="connsiteY30" fmla="*/ 10685872 h 15053109"/>
              <a:gd name="connsiteX31" fmla="*/ 1636847 w 9393138"/>
              <a:gd name="connsiteY31" fmla="*/ 10337771 h 15053109"/>
              <a:gd name="connsiteX32" fmla="*/ 1288547 w 9393138"/>
              <a:gd name="connsiteY32" fmla="*/ 9937504 h 15053109"/>
              <a:gd name="connsiteX33" fmla="*/ 1664950 w 9393138"/>
              <a:gd name="connsiteY33" fmla="*/ 9573408 h 15053109"/>
              <a:gd name="connsiteX34" fmla="*/ 1783644 w 9393138"/>
              <a:gd name="connsiteY34" fmla="*/ 8991427 h 15053109"/>
              <a:gd name="connsiteX35" fmla="*/ 2144980 w 9393138"/>
              <a:gd name="connsiteY35" fmla="*/ 9134787 h 15053109"/>
              <a:gd name="connsiteX36" fmla="*/ 2116301 w 9393138"/>
              <a:gd name="connsiteY36" fmla="*/ 9415400 h 15053109"/>
              <a:gd name="connsiteX37" fmla="*/ 2036492 w 9393138"/>
              <a:gd name="connsiteY37" fmla="*/ 9886904 h 15053109"/>
              <a:gd name="connsiteX38" fmla="*/ 2085710 w 9393138"/>
              <a:gd name="connsiteY38" fmla="*/ 10327891 h 15053109"/>
              <a:gd name="connsiteX39" fmla="*/ 1935563 w 9393138"/>
              <a:gd name="connsiteY39" fmla="*/ 10708004 h 15053109"/>
              <a:gd name="connsiteX40" fmla="*/ 2242865 w 9393138"/>
              <a:gd name="connsiteY40" fmla="*/ 10955917 h 15053109"/>
              <a:gd name="connsiteX41" fmla="*/ 2497417 w 9393138"/>
              <a:gd name="connsiteY41" fmla="*/ 11879748 h 15053109"/>
              <a:gd name="connsiteX42" fmla="*/ 2965782 w 9393138"/>
              <a:gd name="connsiteY42" fmla="*/ 12005294 h 15053109"/>
              <a:gd name="connsiteX43" fmla="*/ 3048781 w 9393138"/>
              <a:gd name="connsiteY43" fmla="*/ 12250743 h 15053109"/>
              <a:gd name="connsiteX44" fmla="*/ 2952534 w 9393138"/>
              <a:gd name="connsiteY44" fmla="*/ 12922441 h 15053109"/>
              <a:gd name="connsiteX45" fmla="*/ 3551291 w 9393138"/>
              <a:gd name="connsiteY45" fmla="*/ 13324742 h 15053109"/>
              <a:gd name="connsiteX46" fmla="*/ 3593245 w 9393138"/>
              <a:gd name="connsiteY46" fmla="*/ 13549886 h 15053109"/>
              <a:gd name="connsiteX47" fmla="*/ 3937235 w 9393138"/>
              <a:gd name="connsiteY47" fmla="*/ 13688597 h 15053109"/>
              <a:gd name="connsiteX48" fmla="*/ 3905275 w 9393138"/>
              <a:gd name="connsiteY48" fmla="*/ 14293828 h 15053109"/>
              <a:gd name="connsiteX49" fmla="*/ 4132608 w 9393138"/>
              <a:gd name="connsiteY49" fmla="*/ 14763963 h 15053109"/>
              <a:gd name="connsiteX50" fmla="*/ 4977709 w 9393138"/>
              <a:gd name="connsiteY50" fmla="*/ 14246504 h 15053109"/>
              <a:gd name="connsiteX51" fmla="*/ 4912269 w 9393138"/>
              <a:gd name="connsiteY51" fmla="*/ 13345466 h 15053109"/>
              <a:gd name="connsiteX52" fmla="*/ 4963055 w 9393138"/>
              <a:gd name="connsiteY52" fmla="*/ 12722029 h 15053109"/>
              <a:gd name="connsiteX53" fmla="*/ 5273837 w 9393138"/>
              <a:gd name="connsiteY53" fmla="*/ 12212469 h 15053109"/>
              <a:gd name="connsiteX54" fmla="*/ 5651291 w 9393138"/>
              <a:gd name="connsiteY54" fmla="*/ 11818429 h 15053109"/>
              <a:gd name="connsiteX55" fmla="*/ 5103495 w 9393138"/>
              <a:gd name="connsiteY55" fmla="*/ 11364690 h 15053109"/>
              <a:gd name="connsiteX56" fmla="*/ 5405441 w 9393138"/>
              <a:gd name="connsiteY56" fmla="*/ 10992252 h 15053109"/>
              <a:gd name="connsiteX57" fmla="*/ 6410336 w 9393138"/>
              <a:gd name="connsiteY57" fmla="*/ 10103784 h 15053109"/>
              <a:gd name="connsiteX58" fmla="*/ 6464151 w 9393138"/>
              <a:gd name="connsiteY58" fmla="*/ 9720636 h 15053109"/>
              <a:gd name="connsiteX59" fmla="*/ 6970331 w 9393138"/>
              <a:gd name="connsiteY59" fmla="*/ 9518938 h 15053109"/>
              <a:gd name="connsiteX60" fmla="*/ 7292929 w 9393138"/>
              <a:gd name="connsiteY60" fmla="*/ 9114015 h 15053109"/>
              <a:gd name="connsiteX61" fmla="*/ 7675938 w 9393138"/>
              <a:gd name="connsiteY61" fmla="*/ 9080705 h 15053109"/>
              <a:gd name="connsiteX62" fmla="*/ 7946911 w 9393138"/>
              <a:gd name="connsiteY62" fmla="*/ 8725088 h 15053109"/>
              <a:gd name="connsiteX63" fmla="*/ 8571004 w 9393138"/>
              <a:gd name="connsiteY63" fmla="*/ 8761978 h 15053109"/>
              <a:gd name="connsiteX64" fmla="*/ 8919525 w 9393138"/>
              <a:gd name="connsiteY64" fmla="*/ 8590349 h 15053109"/>
              <a:gd name="connsiteX65" fmla="*/ 9175319 w 9393138"/>
              <a:gd name="connsiteY65" fmla="*/ 7645383 h 15053109"/>
              <a:gd name="connsiteX66" fmla="*/ 9123489 w 9393138"/>
              <a:gd name="connsiteY66" fmla="*/ 6878165 h 15053109"/>
              <a:gd name="connsiteX67" fmla="*/ 9393139 w 9393138"/>
              <a:gd name="connsiteY67" fmla="*/ 5512590 h 15053109"/>
              <a:gd name="connsiteX68" fmla="*/ 9099699 w 9393138"/>
              <a:gd name="connsiteY68" fmla="*/ 4149650 h 15053109"/>
              <a:gd name="connsiteX69" fmla="*/ 8538572 w 9393138"/>
              <a:gd name="connsiteY69" fmla="*/ 3869018 h 15053109"/>
              <a:gd name="connsiteX70" fmla="*/ 8692103 w 9393138"/>
              <a:gd name="connsiteY70" fmla="*/ 2573242 h 15053109"/>
              <a:gd name="connsiteX71" fmla="*/ 8428763 w 9393138"/>
              <a:gd name="connsiteY71" fmla="*/ 1984794 h 15053109"/>
              <a:gd name="connsiteX72" fmla="*/ 8420201 w 9393138"/>
              <a:gd name="connsiteY72" fmla="*/ 1372888 h 15053109"/>
              <a:gd name="connsiteX73" fmla="*/ 9047246 w 9393138"/>
              <a:gd name="connsiteY73" fmla="*/ 857357 h 15053109"/>
              <a:gd name="connsiteX74" fmla="*/ 8810076 w 9393138"/>
              <a:gd name="connsiteY74" fmla="*/ 389235 h 15053109"/>
              <a:gd name="connsiteX75" fmla="*/ 8858397 w 9393138"/>
              <a:gd name="connsiteY75" fmla="*/ -1 h 15053109"/>
              <a:gd name="connsiteX76" fmla="*/ 8116548 w 9393138"/>
              <a:gd name="connsiteY76" fmla="*/ 631054 h 15053109"/>
              <a:gd name="connsiteX77" fmla="*/ 7664849 w 9393138"/>
              <a:gd name="connsiteY77" fmla="*/ 1358283 h 15053109"/>
              <a:gd name="connsiteX78" fmla="*/ 7673354 w 9393138"/>
              <a:gd name="connsiteY78" fmla="*/ 3182746 h 15053109"/>
              <a:gd name="connsiteX79" fmla="*/ 6024016 w 9393138"/>
              <a:gd name="connsiteY79" fmla="*/ 4951279 h 15053109"/>
              <a:gd name="connsiteX80" fmla="*/ 5017841 w 9393138"/>
              <a:gd name="connsiteY80" fmla="*/ 6055945 h 15053109"/>
              <a:gd name="connsiteX81" fmla="*/ 5211220 w 9393138"/>
              <a:gd name="connsiteY81" fmla="*/ 6722012 h 15053109"/>
              <a:gd name="connsiteX0" fmla="*/ 5211220 w 9393138"/>
              <a:gd name="connsiteY0" fmla="*/ 6722012 h 15053109"/>
              <a:gd name="connsiteX1" fmla="*/ 4413945 w 9393138"/>
              <a:gd name="connsiteY1" fmla="*/ 7636357 h 15053109"/>
              <a:gd name="connsiteX2" fmla="*/ 4078254 w 9393138"/>
              <a:gd name="connsiteY2" fmla="*/ 8105936 h 15053109"/>
              <a:gd name="connsiteX3" fmla="*/ 3699523 w 9393138"/>
              <a:gd name="connsiteY3" fmla="*/ 8493023 h 15053109"/>
              <a:gd name="connsiteX4" fmla="*/ 3224447 w 9393138"/>
              <a:gd name="connsiteY4" fmla="*/ 9136267 h 15053109"/>
              <a:gd name="connsiteX5" fmla="*/ 1942633 w 9393138"/>
              <a:gd name="connsiteY5" fmla="*/ 8343101 h 15053109"/>
              <a:gd name="connsiteX6" fmla="*/ 1596184 w 9393138"/>
              <a:gd name="connsiteY6" fmla="*/ 8254944 h 15053109"/>
              <a:gd name="connsiteX7" fmla="*/ 656772 w 9393138"/>
              <a:gd name="connsiteY7" fmla="*/ 8383831 h 15053109"/>
              <a:gd name="connsiteX8" fmla="*/ 165773 w 9393138"/>
              <a:gd name="connsiteY8" fmla="*/ 9162763 h 15053109"/>
              <a:gd name="connsiteX9" fmla="*/ 49689 w 9393138"/>
              <a:gd name="connsiteY9" fmla="*/ 9781611 h 15053109"/>
              <a:gd name="connsiteX10" fmla="*/ 296551 w 9393138"/>
              <a:gd name="connsiteY10" fmla="*/ 10202584 h 15053109"/>
              <a:gd name="connsiteX11" fmla="*/ 647659 w 9393138"/>
              <a:gd name="connsiteY11" fmla="*/ 10805226 h 15053109"/>
              <a:gd name="connsiteX12" fmla="*/ 820653 w 9393138"/>
              <a:gd name="connsiteY12" fmla="*/ 11592011 h 15053109"/>
              <a:gd name="connsiteX13" fmla="*/ 103704 w 9393138"/>
              <a:gd name="connsiteY13" fmla="*/ 12626597 h 15053109"/>
              <a:gd name="connsiteX14" fmla="*/ 50242 w 9393138"/>
              <a:gd name="connsiteY14" fmla="*/ 13477428 h 15053109"/>
              <a:gd name="connsiteX15" fmla="*/ 544497 w 9393138"/>
              <a:gd name="connsiteY15" fmla="*/ 14274631 h 15053109"/>
              <a:gd name="connsiteX16" fmla="*/ 904270 w 9393138"/>
              <a:gd name="connsiteY16" fmla="*/ 14945108 h 15053109"/>
              <a:gd name="connsiteX17" fmla="*/ 2102673 w 9393138"/>
              <a:gd name="connsiteY17" fmla="*/ 15047463 h 15053109"/>
              <a:gd name="connsiteX18" fmla="*/ 2073584 w 9393138"/>
              <a:gd name="connsiteY18" fmla="*/ 14898696 h 15053109"/>
              <a:gd name="connsiteX19" fmla="*/ 2943215 w 9393138"/>
              <a:gd name="connsiteY19" fmla="*/ 14838700 h 15053109"/>
              <a:gd name="connsiteX20" fmla="*/ 3182038 w 9393138"/>
              <a:gd name="connsiteY20" fmla="*/ 14561841 h 15053109"/>
              <a:gd name="connsiteX21" fmla="*/ 3635280 w 9393138"/>
              <a:gd name="connsiteY21" fmla="*/ 14390223 h 15053109"/>
              <a:gd name="connsiteX22" fmla="*/ 3485551 w 9393138"/>
              <a:gd name="connsiteY22" fmla="*/ 14125513 h 15053109"/>
              <a:gd name="connsiteX23" fmla="*/ 2442347 w 9393138"/>
              <a:gd name="connsiteY23" fmla="*/ 13747985 h 15053109"/>
              <a:gd name="connsiteX24" fmla="*/ 2236436 w 9393138"/>
              <a:gd name="connsiteY24" fmla="*/ 13097887 h 15053109"/>
              <a:gd name="connsiteX25" fmla="*/ 2561553 w 9393138"/>
              <a:gd name="connsiteY25" fmla="*/ 12581303 h 15053109"/>
              <a:gd name="connsiteX26" fmla="*/ 2568045 w 9393138"/>
              <a:gd name="connsiteY26" fmla="*/ 12265567 h 15053109"/>
              <a:gd name="connsiteX27" fmla="*/ 2133836 w 9393138"/>
              <a:gd name="connsiteY27" fmla="*/ 12077109 h 15053109"/>
              <a:gd name="connsiteX28" fmla="*/ 2049507 w 9393138"/>
              <a:gd name="connsiteY28" fmla="*/ 11691380 h 15053109"/>
              <a:gd name="connsiteX29" fmla="*/ 1900828 w 9393138"/>
              <a:gd name="connsiteY29" fmla="*/ 11176482 h 15053109"/>
              <a:gd name="connsiteX30" fmla="*/ 1564205 w 9393138"/>
              <a:gd name="connsiteY30" fmla="*/ 10685872 h 15053109"/>
              <a:gd name="connsiteX31" fmla="*/ 1636847 w 9393138"/>
              <a:gd name="connsiteY31" fmla="*/ 10337771 h 15053109"/>
              <a:gd name="connsiteX32" fmla="*/ 1288547 w 9393138"/>
              <a:gd name="connsiteY32" fmla="*/ 9937504 h 15053109"/>
              <a:gd name="connsiteX33" fmla="*/ 1664950 w 9393138"/>
              <a:gd name="connsiteY33" fmla="*/ 9573408 h 15053109"/>
              <a:gd name="connsiteX34" fmla="*/ 1783644 w 9393138"/>
              <a:gd name="connsiteY34" fmla="*/ 8991427 h 15053109"/>
              <a:gd name="connsiteX35" fmla="*/ 2144980 w 9393138"/>
              <a:gd name="connsiteY35" fmla="*/ 9134787 h 15053109"/>
              <a:gd name="connsiteX36" fmla="*/ 2116301 w 9393138"/>
              <a:gd name="connsiteY36" fmla="*/ 9415400 h 15053109"/>
              <a:gd name="connsiteX37" fmla="*/ 2036492 w 9393138"/>
              <a:gd name="connsiteY37" fmla="*/ 9886904 h 15053109"/>
              <a:gd name="connsiteX38" fmla="*/ 2085710 w 9393138"/>
              <a:gd name="connsiteY38" fmla="*/ 10327891 h 15053109"/>
              <a:gd name="connsiteX39" fmla="*/ 1935563 w 9393138"/>
              <a:gd name="connsiteY39" fmla="*/ 10708004 h 15053109"/>
              <a:gd name="connsiteX40" fmla="*/ 2242865 w 9393138"/>
              <a:gd name="connsiteY40" fmla="*/ 10955917 h 15053109"/>
              <a:gd name="connsiteX41" fmla="*/ 2497417 w 9393138"/>
              <a:gd name="connsiteY41" fmla="*/ 11879748 h 15053109"/>
              <a:gd name="connsiteX42" fmla="*/ 2965782 w 9393138"/>
              <a:gd name="connsiteY42" fmla="*/ 12005294 h 15053109"/>
              <a:gd name="connsiteX43" fmla="*/ 3048781 w 9393138"/>
              <a:gd name="connsiteY43" fmla="*/ 12250743 h 15053109"/>
              <a:gd name="connsiteX44" fmla="*/ 2952534 w 9393138"/>
              <a:gd name="connsiteY44" fmla="*/ 12922441 h 15053109"/>
              <a:gd name="connsiteX45" fmla="*/ 3551291 w 9393138"/>
              <a:gd name="connsiteY45" fmla="*/ 13324742 h 15053109"/>
              <a:gd name="connsiteX46" fmla="*/ 3593245 w 9393138"/>
              <a:gd name="connsiteY46" fmla="*/ 13549886 h 15053109"/>
              <a:gd name="connsiteX47" fmla="*/ 3937235 w 9393138"/>
              <a:gd name="connsiteY47" fmla="*/ 13688597 h 15053109"/>
              <a:gd name="connsiteX48" fmla="*/ 3905275 w 9393138"/>
              <a:gd name="connsiteY48" fmla="*/ 14293828 h 15053109"/>
              <a:gd name="connsiteX49" fmla="*/ 4132608 w 9393138"/>
              <a:gd name="connsiteY49" fmla="*/ 14763963 h 15053109"/>
              <a:gd name="connsiteX50" fmla="*/ 4977709 w 9393138"/>
              <a:gd name="connsiteY50" fmla="*/ 14246504 h 15053109"/>
              <a:gd name="connsiteX51" fmla="*/ 4912269 w 9393138"/>
              <a:gd name="connsiteY51" fmla="*/ 13345466 h 15053109"/>
              <a:gd name="connsiteX52" fmla="*/ 4963055 w 9393138"/>
              <a:gd name="connsiteY52" fmla="*/ 12722029 h 15053109"/>
              <a:gd name="connsiteX53" fmla="*/ 5273837 w 9393138"/>
              <a:gd name="connsiteY53" fmla="*/ 12212469 h 15053109"/>
              <a:gd name="connsiteX54" fmla="*/ 5651291 w 9393138"/>
              <a:gd name="connsiteY54" fmla="*/ 11818429 h 15053109"/>
              <a:gd name="connsiteX55" fmla="*/ 5103495 w 9393138"/>
              <a:gd name="connsiteY55" fmla="*/ 11364690 h 15053109"/>
              <a:gd name="connsiteX56" fmla="*/ 5405441 w 9393138"/>
              <a:gd name="connsiteY56" fmla="*/ 10992252 h 15053109"/>
              <a:gd name="connsiteX57" fmla="*/ 6410336 w 9393138"/>
              <a:gd name="connsiteY57" fmla="*/ 10103784 h 15053109"/>
              <a:gd name="connsiteX58" fmla="*/ 6464151 w 9393138"/>
              <a:gd name="connsiteY58" fmla="*/ 9720636 h 15053109"/>
              <a:gd name="connsiteX59" fmla="*/ 6970331 w 9393138"/>
              <a:gd name="connsiteY59" fmla="*/ 9518938 h 15053109"/>
              <a:gd name="connsiteX60" fmla="*/ 7292929 w 9393138"/>
              <a:gd name="connsiteY60" fmla="*/ 9114015 h 15053109"/>
              <a:gd name="connsiteX61" fmla="*/ 7675938 w 9393138"/>
              <a:gd name="connsiteY61" fmla="*/ 9080705 h 15053109"/>
              <a:gd name="connsiteX62" fmla="*/ 7946911 w 9393138"/>
              <a:gd name="connsiteY62" fmla="*/ 8725088 h 15053109"/>
              <a:gd name="connsiteX63" fmla="*/ 8571004 w 9393138"/>
              <a:gd name="connsiteY63" fmla="*/ 8761978 h 15053109"/>
              <a:gd name="connsiteX64" fmla="*/ 8919525 w 9393138"/>
              <a:gd name="connsiteY64" fmla="*/ 8590349 h 15053109"/>
              <a:gd name="connsiteX65" fmla="*/ 9175319 w 9393138"/>
              <a:gd name="connsiteY65" fmla="*/ 7645383 h 15053109"/>
              <a:gd name="connsiteX66" fmla="*/ 9123489 w 9393138"/>
              <a:gd name="connsiteY66" fmla="*/ 6878165 h 15053109"/>
              <a:gd name="connsiteX67" fmla="*/ 9393139 w 9393138"/>
              <a:gd name="connsiteY67" fmla="*/ 5512590 h 15053109"/>
              <a:gd name="connsiteX68" fmla="*/ 9099699 w 9393138"/>
              <a:gd name="connsiteY68" fmla="*/ 4149650 h 15053109"/>
              <a:gd name="connsiteX69" fmla="*/ 8538572 w 9393138"/>
              <a:gd name="connsiteY69" fmla="*/ 3869018 h 15053109"/>
              <a:gd name="connsiteX70" fmla="*/ 8692103 w 9393138"/>
              <a:gd name="connsiteY70" fmla="*/ 2573242 h 15053109"/>
              <a:gd name="connsiteX71" fmla="*/ 8428763 w 9393138"/>
              <a:gd name="connsiteY71" fmla="*/ 1984794 h 15053109"/>
              <a:gd name="connsiteX72" fmla="*/ 8420201 w 9393138"/>
              <a:gd name="connsiteY72" fmla="*/ 1372888 h 15053109"/>
              <a:gd name="connsiteX73" fmla="*/ 9047246 w 9393138"/>
              <a:gd name="connsiteY73" fmla="*/ 857357 h 15053109"/>
              <a:gd name="connsiteX74" fmla="*/ 8810076 w 9393138"/>
              <a:gd name="connsiteY74" fmla="*/ 389235 h 15053109"/>
              <a:gd name="connsiteX75" fmla="*/ 8858397 w 9393138"/>
              <a:gd name="connsiteY75" fmla="*/ -1 h 15053109"/>
              <a:gd name="connsiteX76" fmla="*/ 8116548 w 9393138"/>
              <a:gd name="connsiteY76" fmla="*/ 631054 h 15053109"/>
              <a:gd name="connsiteX77" fmla="*/ 7664849 w 9393138"/>
              <a:gd name="connsiteY77" fmla="*/ 1358283 h 15053109"/>
              <a:gd name="connsiteX78" fmla="*/ 7673354 w 9393138"/>
              <a:gd name="connsiteY78" fmla="*/ 3182746 h 15053109"/>
              <a:gd name="connsiteX79" fmla="*/ 6024016 w 9393138"/>
              <a:gd name="connsiteY79" fmla="*/ 4951279 h 15053109"/>
              <a:gd name="connsiteX80" fmla="*/ 5017841 w 9393138"/>
              <a:gd name="connsiteY80" fmla="*/ 6055945 h 15053109"/>
              <a:gd name="connsiteX81" fmla="*/ 5211220 w 9393138"/>
              <a:gd name="connsiteY81" fmla="*/ 6722012 h 15053109"/>
              <a:gd name="connsiteX0" fmla="*/ 5211220 w 9393138"/>
              <a:gd name="connsiteY0" fmla="*/ 6332777 h 14663874"/>
              <a:gd name="connsiteX1" fmla="*/ 4413945 w 9393138"/>
              <a:gd name="connsiteY1" fmla="*/ 7247122 h 14663874"/>
              <a:gd name="connsiteX2" fmla="*/ 4078254 w 9393138"/>
              <a:gd name="connsiteY2" fmla="*/ 7716701 h 14663874"/>
              <a:gd name="connsiteX3" fmla="*/ 3699523 w 9393138"/>
              <a:gd name="connsiteY3" fmla="*/ 8103788 h 14663874"/>
              <a:gd name="connsiteX4" fmla="*/ 3224447 w 9393138"/>
              <a:gd name="connsiteY4" fmla="*/ 8747032 h 14663874"/>
              <a:gd name="connsiteX5" fmla="*/ 1942633 w 9393138"/>
              <a:gd name="connsiteY5" fmla="*/ 7953866 h 14663874"/>
              <a:gd name="connsiteX6" fmla="*/ 1596184 w 9393138"/>
              <a:gd name="connsiteY6" fmla="*/ 7865709 h 14663874"/>
              <a:gd name="connsiteX7" fmla="*/ 656772 w 9393138"/>
              <a:gd name="connsiteY7" fmla="*/ 7994596 h 14663874"/>
              <a:gd name="connsiteX8" fmla="*/ 165773 w 9393138"/>
              <a:gd name="connsiteY8" fmla="*/ 8773528 h 14663874"/>
              <a:gd name="connsiteX9" fmla="*/ 49689 w 9393138"/>
              <a:gd name="connsiteY9" fmla="*/ 9392376 h 14663874"/>
              <a:gd name="connsiteX10" fmla="*/ 296551 w 9393138"/>
              <a:gd name="connsiteY10" fmla="*/ 9813349 h 14663874"/>
              <a:gd name="connsiteX11" fmla="*/ 647659 w 9393138"/>
              <a:gd name="connsiteY11" fmla="*/ 10415991 h 14663874"/>
              <a:gd name="connsiteX12" fmla="*/ 820653 w 9393138"/>
              <a:gd name="connsiteY12" fmla="*/ 11202776 h 14663874"/>
              <a:gd name="connsiteX13" fmla="*/ 103704 w 9393138"/>
              <a:gd name="connsiteY13" fmla="*/ 12237362 h 14663874"/>
              <a:gd name="connsiteX14" fmla="*/ 50242 w 9393138"/>
              <a:gd name="connsiteY14" fmla="*/ 13088193 h 14663874"/>
              <a:gd name="connsiteX15" fmla="*/ 544497 w 9393138"/>
              <a:gd name="connsiteY15" fmla="*/ 13885396 h 14663874"/>
              <a:gd name="connsiteX16" fmla="*/ 904270 w 9393138"/>
              <a:gd name="connsiteY16" fmla="*/ 14555873 h 14663874"/>
              <a:gd name="connsiteX17" fmla="*/ 2102673 w 9393138"/>
              <a:gd name="connsiteY17" fmla="*/ 14658228 h 14663874"/>
              <a:gd name="connsiteX18" fmla="*/ 2073584 w 9393138"/>
              <a:gd name="connsiteY18" fmla="*/ 14509461 h 14663874"/>
              <a:gd name="connsiteX19" fmla="*/ 2943215 w 9393138"/>
              <a:gd name="connsiteY19" fmla="*/ 14449465 h 14663874"/>
              <a:gd name="connsiteX20" fmla="*/ 3182038 w 9393138"/>
              <a:gd name="connsiteY20" fmla="*/ 14172606 h 14663874"/>
              <a:gd name="connsiteX21" fmla="*/ 3635280 w 9393138"/>
              <a:gd name="connsiteY21" fmla="*/ 14000988 h 14663874"/>
              <a:gd name="connsiteX22" fmla="*/ 3485551 w 9393138"/>
              <a:gd name="connsiteY22" fmla="*/ 13736278 h 14663874"/>
              <a:gd name="connsiteX23" fmla="*/ 2442347 w 9393138"/>
              <a:gd name="connsiteY23" fmla="*/ 13358750 h 14663874"/>
              <a:gd name="connsiteX24" fmla="*/ 2236436 w 9393138"/>
              <a:gd name="connsiteY24" fmla="*/ 12708652 h 14663874"/>
              <a:gd name="connsiteX25" fmla="*/ 2561553 w 9393138"/>
              <a:gd name="connsiteY25" fmla="*/ 12192068 h 14663874"/>
              <a:gd name="connsiteX26" fmla="*/ 2568045 w 9393138"/>
              <a:gd name="connsiteY26" fmla="*/ 11876332 h 14663874"/>
              <a:gd name="connsiteX27" fmla="*/ 2133836 w 9393138"/>
              <a:gd name="connsiteY27" fmla="*/ 11687874 h 14663874"/>
              <a:gd name="connsiteX28" fmla="*/ 2049507 w 9393138"/>
              <a:gd name="connsiteY28" fmla="*/ 11302145 h 14663874"/>
              <a:gd name="connsiteX29" fmla="*/ 1900828 w 9393138"/>
              <a:gd name="connsiteY29" fmla="*/ 10787247 h 14663874"/>
              <a:gd name="connsiteX30" fmla="*/ 1564205 w 9393138"/>
              <a:gd name="connsiteY30" fmla="*/ 10296637 h 14663874"/>
              <a:gd name="connsiteX31" fmla="*/ 1636847 w 9393138"/>
              <a:gd name="connsiteY31" fmla="*/ 9948536 h 14663874"/>
              <a:gd name="connsiteX32" fmla="*/ 1288547 w 9393138"/>
              <a:gd name="connsiteY32" fmla="*/ 9548269 h 14663874"/>
              <a:gd name="connsiteX33" fmla="*/ 1664950 w 9393138"/>
              <a:gd name="connsiteY33" fmla="*/ 9184173 h 14663874"/>
              <a:gd name="connsiteX34" fmla="*/ 1783644 w 9393138"/>
              <a:gd name="connsiteY34" fmla="*/ 8602192 h 14663874"/>
              <a:gd name="connsiteX35" fmla="*/ 2144980 w 9393138"/>
              <a:gd name="connsiteY35" fmla="*/ 8745552 h 14663874"/>
              <a:gd name="connsiteX36" fmla="*/ 2116301 w 9393138"/>
              <a:gd name="connsiteY36" fmla="*/ 9026165 h 14663874"/>
              <a:gd name="connsiteX37" fmla="*/ 2036492 w 9393138"/>
              <a:gd name="connsiteY37" fmla="*/ 9497669 h 14663874"/>
              <a:gd name="connsiteX38" fmla="*/ 2085710 w 9393138"/>
              <a:gd name="connsiteY38" fmla="*/ 9938656 h 14663874"/>
              <a:gd name="connsiteX39" fmla="*/ 1935563 w 9393138"/>
              <a:gd name="connsiteY39" fmla="*/ 10318769 h 14663874"/>
              <a:gd name="connsiteX40" fmla="*/ 2242865 w 9393138"/>
              <a:gd name="connsiteY40" fmla="*/ 10566682 h 14663874"/>
              <a:gd name="connsiteX41" fmla="*/ 2497417 w 9393138"/>
              <a:gd name="connsiteY41" fmla="*/ 11490513 h 14663874"/>
              <a:gd name="connsiteX42" fmla="*/ 2965782 w 9393138"/>
              <a:gd name="connsiteY42" fmla="*/ 11616059 h 14663874"/>
              <a:gd name="connsiteX43" fmla="*/ 3048781 w 9393138"/>
              <a:gd name="connsiteY43" fmla="*/ 11861508 h 14663874"/>
              <a:gd name="connsiteX44" fmla="*/ 2952534 w 9393138"/>
              <a:gd name="connsiteY44" fmla="*/ 12533206 h 14663874"/>
              <a:gd name="connsiteX45" fmla="*/ 3551291 w 9393138"/>
              <a:gd name="connsiteY45" fmla="*/ 12935507 h 14663874"/>
              <a:gd name="connsiteX46" fmla="*/ 3593245 w 9393138"/>
              <a:gd name="connsiteY46" fmla="*/ 13160651 h 14663874"/>
              <a:gd name="connsiteX47" fmla="*/ 3937235 w 9393138"/>
              <a:gd name="connsiteY47" fmla="*/ 13299362 h 14663874"/>
              <a:gd name="connsiteX48" fmla="*/ 3905275 w 9393138"/>
              <a:gd name="connsiteY48" fmla="*/ 13904593 h 14663874"/>
              <a:gd name="connsiteX49" fmla="*/ 4132608 w 9393138"/>
              <a:gd name="connsiteY49" fmla="*/ 14374728 h 14663874"/>
              <a:gd name="connsiteX50" fmla="*/ 4977709 w 9393138"/>
              <a:gd name="connsiteY50" fmla="*/ 13857269 h 14663874"/>
              <a:gd name="connsiteX51" fmla="*/ 4912269 w 9393138"/>
              <a:gd name="connsiteY51" fmla="*/ 12956231 h 14663874"/>
              <a:gd name="connsiteX52" fmla="*/ 4963055 w 9393138"/>
              <a:gd name="connsiteY52" fmla="*/ 12332794 h 14663874"/>
              <a:gd name="connsiteX53" fmla="*/ 5273837 w 9393138"/>
              <a:gd name="connsiteY53" fmla="*/ 11823234 h 14663874"/>
              <a:gd name="connsiteX54" fmla="*/ 5651291 w 9393138"/>
              <a:gd name="connsiteY54" fmla="*/ 11429194 h 14663874"/>
              <a:gd name="connsiteX55" fmla="*/ 5103495 w 9393138"/>
              <a:gd name="connsiteY55" fmla="*/ 10975455 h 14663874"/>
              <a:gd name="connsiteX56" fmla="*/ 5405441 w 9393138"/>
              <a:gd name="connsiteY56" fmla="*/ 10603017 h 14663874"/>
              <a:gd name="connsiteX57" fmla="*/ 6410336 w 9393138"/>
              <a:gd name="connsiteY57" fmla="*/ 9714549 h 14663874"/>
              <a:gd name="connsiteX58" fmla="*/ 6464151 w 9393138"/>
              <a:gd name="connsiteY58" fmla="*/ 9331401 h 14663874"/>
              <a:gd name="connsiteX59" fmla="*/ 6970331 w 9393138"/>
              <a:gd name="connsiteY59" fmla="*/ 9129703 h 14663874"/>
              <a:gd name="connsiteX60" fmla="*/ 7292929 w 9393138"/>
              <a:gd name="connsiteY60" fmla="*/ 8724780 h 14663874"/>
              <a:gd name="connsiteX61" fmla="*/ 7675938 w 9393138"/>
              <a:gd name="connsiteY61" fmla="*/ 8691470 h 14663874"/>
              <a:gd name="connsiteX62" fmla="*/ 7946911 w 9393138"/>
              <a:gd name="connsiteY62" fmla="*/ 8335853 h 14663874"/>
              <a:gd name="connsiteX63" fmla="*/ 8571004 w 9393138"/>
              <a:gd name="connsiteY63" fmla="*/ 8372743 h 14663874"/>
              <a:gd name="connsiteX64" fmla="*/ 8919525 w 9393138"/>
              <a:gd name="connsiteY64" fmla="*/ 8201114 h 14663874"/>
              <a:gd name="connsiteX65" fmla="*/ 9175319 w 9393138"/>
              <a:gd name="connsiteY65" fmla="*/ 7256148 h 14663874"/>
              <a:gd name="connsiteX66" fmla="*/ 9123489 w 9393138"/>
              <a:gd name="connsiteY66" fmla="*/ 6488930 h 14663874"/>
              <a:gd name="connsiteX67" fmla="*/ 9393139 w 9393138"/>
              <a:gd name="connsiteY67" fmla="*/ 5123355 h 14663874"/>
              <a:gd name="connsiteX68" fmla="*/ 9099699 w 9393138"/>
              <a:gd name="connsiteY68" fmla="*/ 3760415 h 14663874"/>
              <a:gd name="connsiteX69" fmla="*/ 8538572 w 9393138"/>
              <a:gd name="connsiteY69" fmla="*/ 3479783 h 14663874"/>
              <a:gd name="connsiteX70" fmla="*/ 8692103 w 9393138"/>
              <a:gd name="connsiteY70" fmla="*/ 2184007 h 14663874"/>
              <a:gd name="connsiteX71" fmla="*/ 8428763 w 9393138"/>
              <a:gd name="connsiteY71" fmla="*/ 1595559 h 14663874"/>
              <a:gd name="connsiteX72" fmla="*/ 8420201 w 9393138"/>
              <a:gd name="connsiteY72" fmla="*/ 983653 h 14663874"/>
              <a:gd name="connsiteX73" fmla="*/ 9047246 w 9393138"/>
              <a:gd name="connsiteY73" fmla="*/ 468122 h 14663874"/>
              <a:gd name="connsiteX74" fmla="*/ 8810076 w 9393138"/>
              <a:gd name="connsiteY74" fmla="*/ 0 h 14663874"/>
              <a:gd name="connsiteX75" fmla="*/ 8116548 w 9393138"/>
              <a:gd name="connsiteY75" fmla="*/ 241819 h 14663874"/>
              <a:gd name="connsiteX76" fmla="*/ 7664849 w 9393138"/>
              <a:gd name="connsiteY76" fmla="*/ 969048 h 14663874"/>
              <a:gd name="connsiteX77" fmla="*/ 7673354 w 9393138"/>
              <a:gd name="connsiteY77" fmla="*/ 2793511 h 14663874"/>
              <a:gd name="connsiteX78" fmla="*/ 6024016 w 9393138"/>
              <a:gd name="connsiteY78" fmla="*/ 4562044 h 14663874"/>
              <a:gd name="connsiteX79" fmla="*/ 5017841 w 9393138"/>
              <a:gd name="connsiteY79" fmla="*/ 5666710 h 14663874"/>
              <a:gd name="connsiteX80" fmla="*/ 5211220 w 9393138"/>
              <a:gd name="connsiteY80" fmla="*/ 6332777 h 14663874"/>
              <a:gd name="connsiteX0" fmla="*/ 5211220 w 9393138"/>
              <a:gd name="connsiteY0" fmla="*/ 6491195 h 14822292"/>
              <a:gd name="connsiteX1" fmla="*/ 4413945 w 9393138"/>
              <a:gd name="connsiteY1" fmla="*/ 7405540 h 14822292"/>
              <a:gd name="connsiteX2" fmla="*/ 4078254 w 9393138"/>
              <a:gd name="connsiteY2" fmla="*/ 7875119 h 14822292"/>
              <a:gd name="connsiteX3" fmla="*/ 3699523 w 9393138"/>
              <a:gd name="connsiteY3" fmla="*/ 8262206 h 14822292"/>
              <a:gd name="connsiteX4" fmla="*/ 3224447 w 9393138"/>
              <a:gd name="connsiteY4" fmla="*/ 8905450 h 14822292"/>
              <a:gd name="connsiteX5" fmla="*/ 1942633 w 9393138"/>
              <a:gd name="connsiteY5" fmla="*/ 8112284 h 14822292"/>
              <a:gd name="connsiteX6" fmla="*/ 1596184 w 9393138"/>
              <a:gd name="connsiteY6" fmla="*/ 8024127 h 14822292"/>
              <a:gd name="connsiteX7" fmla="*/ 656772 w 9393138"/>
              <a:gd name="connsiteY7" fmla="*/ 8153014 h 14822292"/>
              <a:gd name="connsiteX8" fmla="*/ 165773 w 9393138"/>
              <a:gd name="connsiteY8" fmla="*/ 8931946 h 14822292"/>
              <a:gd name="connsiteX9" fmla="*/ 49689 w 9393138"/>
              <a:gd name="connsiteY9" fmla="*/ 9550794 h 14822292"/>
              <a:gd name="connsiteX10" fmla="*/ 296551 w 9393138"/>
              <a:gd name="connsiteY10" fmla="*/ 9971767 h 14822292"/>
              <a:gd name="connsiteX11" fmla="*/ 647659 w 9393138"/>
              <a:gd name="connsiteY11" fmla="*/ 10574409 h 14822292"/>
              <a:gd name="connsiteX12" fmla="*/ 820653 w 9393138"/>
              <a:gd name="connsiteY12" fmla="*/ 11361194 h 14822292"/>
              <a:gd name="connsiteX13" fmla="*/ 103704 w 9393138"/>
              <a:gd name="connsiteY13" fmla="*/ 12395780 h 14822292"/>
              <a:gd name="connsiteX14" fmla="*/ 50242 w 9393138"/>
              <a:gd name="connsiteY14" fmla="*/ 13246611 h 14822292"/>
              <a:gd name="connsiteX15" fmla="*/ 544497 w 9393138"/>
              <a:gd name="connsiteY15" fmla="*/ 14043814 h 14822292"/>
              <a:gd name="connsiteX16" fmla="*/ 904270 w 9393138"/>
              <a:gd name="connsiteY16" fmla="*/ 14714291 h 14822292"/>
              <a:gd name="connsiteX17" fmla="*/ 2102673 w 9393138"/>
              <a:gd name="connsiteY17" fmla="*/ 14816646 h 14822292"/>
              <a:gd name="connsiteX18" fmla="*/ 2073584 w 9393138"/>
              <a:gd name="connsiteY18" fmla="*/ 14667879 h 14822292"/>
              <a:gd name="connsiteX19" fmla="*/ 2943215 w 9393138"/>
              <a:gd name="connsiteY19" fmla="*/ 14607883 h 14822292"/>
              <a:gd name="connsiteX20" fmla="*/ 3182038 w 9393138"/>
              <a:gd name="connsiteY20" fmla="*/ 14331024 h 14822292"/>
              <a:gd name="connsiteX21" fmla="*/ 3635280 w 9393138"/>
              <a:gd name="connsiteY21" fmla="*/ 14159406 h 14822292"/>
              <a:gd name="connsiteX22" fmla="*/ 3485551 w 9393138"/>
              <a:gd name="connsiteY22" fmla="*/ 13894696 h 14822292"/>
              <a:gd name="connsiteX23" fmla="*/ 2442347 w 9393138"/>
              <a:gd name="connsiteY23" fmla="*/ 13517168 h 14822292"/>
              <a:gd name="connsiteX24" fmla="*/ 2236436 w 9393138"/>
              <a:gd name="connsiteY24" fmla="*/ 12867070 h 14822292"/>
              <a:gd name="connsiteX25" fmla="*/ 2561553 w 9393138"/>
              <a:gd name="connsiteY25" fmla="*/ 12350486 h 14822292"/>
              <a:gd name="connsiteX26" fmla="*/ 2568045 w 9393138"/>
              <a:gd name="connsiteY26" fmla="*/ 12034750 h 14822292"/>
              <a:gd name="connsiteX27" fmla="*/ 2133836 w 9393138"/>
              <a:gd name="connsiteY27" fmla="*/ 11846292 h 14822292"/>
              <a:gd name="connsiteX28" fmla="*/ 2049507 w 9393138"/>
              <a:gd name="connsiteY28" fmla="*/ 11460563 h 14822292"/>
              <a:gd name="connsiteX29" fmla="*/ 1900828 w 9393138"/>
              <a:gd name="connsiteY29" fmla="*/ 10945665 h 14822292"/>
              <a:gd name="connsiteX30" fmla="*/ 1564205 w 9393138"/>
              <a:gd name="connsiteY30" fmla="*/ 10455055 h 14822292"/>
              <a:gd name="connsiteX31" fmla="*/ 1636847 w 9393138"/>
              <a:gd name="connsiteY31" fmla="*/ 10106954 h 14822292"/>
              <a:gd name="connsiteX32" fmla="*/ 1288547 w 9393138"/>
              <a:gd name="connsiteY32" fmla="*/ 9706687 h 14822292"/>
              <a:gd name="connsiteX33" fmla="*/ 1664950 w 9393138"/>
              <a:gd name="connsiteY33" fmla="*/ 9342591 h 14822292"/>
              <a:gd name="connsiteX34" fmla="*/ 1783644 w 9393138"/>
              <a:gd name="connsiteY34" fmla="*/ 8760610 h 14822292"/>
              <a:gd name="connsiteX35" fmla="*/ 2144980 w 9393138"/>
              <a:gd name="connsiteY35" fmla="*/ 8903970 h 14822292"/>
              <a:gd name="connsiteX36" fmla="*/ 2116301 w 9393138"/>
              <a:gd name="connsiteY36" fmla="*/ 9184583 h 14822292"/>
              <a:gd name="connsiteX37" fmla="*/ 2036492 w 9393138"/>
              <a:gd name="connsiteY37" fmla="*/ 9656087 h 14822292"/>
              <a:gd name="connsiteX38" fmla="*/ 2085710 w 9393138"/>
              <a:gd name="connsiteY38" fmla="*/ 10097074 h 14822292"/>
              <a:gd name="connsiteX39" fmla="*/ 1935563 w 9393138"/>
              <a:gd name="connsiteY39" fmla="*/ 10477187 h 14822292"/>
              <a:gd name="connsiteX40" fmla="*/ 2242865 w 9393138"/>
              <a:gd name="connsiteY40" fmla="*/ 10725100 h 14822292"/>
              <a:gd name="connsiteX41" fmla="*/ 2497417 w 9393138"/>
              <a:gd name="connsiteY41" fmla="*/ 11648931 h 14822292"/>
              <a:gd name="connsiteX42" fmla="*/ 2965782 w 9393138"/>
              <a:gd name="connsiteY42" fmla="*/ 11774477 h 14822292"/>
              <a:gd name="connsiteX43" fmla="*/ 3048781 w 9393138"/>
              <a:gd name="connsiteY43" fmla="*/ 12019926 h 14822292"/>
              <a:gd name="connsiteX44" fmla="*/ 2952534 w 9393138"/>
              <a:gd name="connsiteY44" fmla="*/ 12691624 h 14822292"/>
              <a:gd name="connsiteX45" fmla="*/ 3551291 w 9393138"/>
              <a:gd name="connsiteY45" fmla="*/ 13093925 h 14822292"/>
              <a:gd name="connsiteX46" fmla="*/ 3593245 w 9393138"/>
              <a:gd name="connsiteY46" fmla="*/ 13319069 h 14822292"/>
              <a:gd name="connsiteX47" fmla="*/ 3937235 w 9393138"/>
              <a:gd name="connsiteY47" fmla="*/ 13457780 h 14822292"/>
              <a:gd name="connsiteX48" fmla="*/ 3905275 w 9393138"/>
              <a:gd name="connsiteY48" fmla="*/ 14063011 h 14822292"/>
              <a:gd name="connsiteX49" fmla="*/ 4132608 w 9393138"/>
              <a:gd name="connsiteY49" fmla="*/ 14533146 h 14822292"/>
              <a:gd name="connsiteX50" fmla="*/ 4977709 w 9393138"/>
              <a:gd name="connsiteY50" fmla="*/ 14015687 h 14822292"/>
              <a:gd name="connsiteX51" fmla="*/ 4912269 w 9393138"/>
              <a:gd name="connsiteY51" fmla="*/ 13114649 h 14822292"/>
              <a:gd name="connsiteX52" fmla="*/ 4963055 w 9393138"/>
              <a:gd name="connsiteY52" fmla="*/ 12491212 h 14822292"/>
              <a:gd name="connsiteX53" fmla="*/ 5273837 w 9393138"/>
              <a:gd name="connsiteY53" fmla="*/ 11981652 h 14822292"/>
              <a:gd name="connsiteX54" fmla="*/ 5651291 w 9393138"/>
              <a:gd name="connsiteY54" fmla="*/ 11587612 h 14822292"/>
              <a:gd name="connsiteX55" fmla="*/ 5103495 w 9393138"/>
              <a:gd name="connsiteY55" fmla="*/ 11133873 h 14822292"/>
              <a:gd name="connsiteX56" fmla="*/ 5405441 w 9393138"/>
              <a:gd name="connsiteY56" fmla="*/ 10761435 h 14822292"/>
              <a:gd name="connsiteX57" fmla="*/ 6410336 w 9393138"/>
              <a:gd name="connsiteY57" fmla="*/ 9872967 h 14822292"/>
              <a:gd name="connsiteX58" fmla="*/ 6464151 w 9393138"/>
              <a:gd name="connsiteY58" fmla="*/ 9489819 h 14822292"/>
              <a:gd name="connsiteX59" fmla="*/ 6970331 w 9393138"/>
              <a:gd name="connsiteY59" fmla="*/ 9288121 h 14822292"/>
              <a:gd name="connsiteX60" fmla="*/ 7292929 w 9393138"/>
              <a:gd name="connsiteY60" fmla="*/ 8883198 h 14822292"/>
              <a:gd name="connsiteX61" fmla="*/ 7675938 w 9393138"/>
              <a:gd name="connsiteY61" fmla="*/ 8849888 h 14822292"/>
              <a:gd name="connsiteX62" fmla="*/ 7946911 w 9393138"/>
              <a:gd name="connsiteY62" fmla="*/ 8494271 h 14822292"/>
              <a:gd name="connsiteX63" fmla="*/ 8571004 w 9393138"/>
              <a:gd name="connsiteY63" fmla="*/ 8531161 h 14822292"/>
              <a:gd name="connsiteX64" fmla="*/ 8919525 w 9393138"/>
              <a:gd name="connsiteY64" fmla="*/ 8359532 h 14822292"/>
              <a:gd name="connsiteX65" fmla="*/ 9175319 w 9393138"/>
              <a:gd name="connsiteY65" fmla="*/ 7414566 h 14822292"/>
              <a:gd name="connsiteX66" fmla="*/ 9123489 w 9393138"/>
              <a:gd name="connsiteY66" fmla="*/ 6647348 h 14822292"/>
              <a:gd name="connsiteX67" fmla="*/ 9393139 w 9393138"/>
              <a:gd name="connsiteY67" fmla="*/ 5281773 h 14822292"/>
              <a:gd name="connsiteX68" fmla="*/ 9099699 w 9393138"/>
              <a:gd name="connsiteY68" fmla="*/ 3918833 h 14822292"/>
              <a:gd name="connsiteX69" fmla="*/ 8538572 w 9393138"/>
              <a:gd name="connsiteY69" fmla="*/ 3638201 h 14822292"/>
              <a:gd name="connsiteX70" fmla="*/ 8692103 w 9393138"/>
              <a:gd name="connsiteY70" fmla="*/ 2342425 h 14822292"/>
              <a:gd name="connsiteX71" fmla="*/ 8428763 w 9393138"/>
              <a:gd name="connsiteY71" fmla="*/ 1753977 h 14822292"/>
              <a:gd name="connsiteX72" fmla="*/ 8420201 w 9393138"/>
              <a:gd name="connsiteY72" fmla="*/ 1142071 h 14822292"/>
              <a:gd name="connsiteX73" fmla="*/ 9047246 w 9393138"/>
              <a:gd name="connsiteY73" fmla="*/ 626540 h 14822292"/>
              <a:gd name="connsiteX74" fmla="*/ 8718621 w 9393138"/>
              <a:gd name="connsiteY74" fmla="*/ 0 h 14822292"/>
              <a:gd name="connsiteX75" fmla="*/ 8116548 w 9393138"/>
              <a:gd name="connsiteY75" fmla="*/ 400237 h 14822292"/>
              <a:gd name="connsiteX76" fmla="*/ 7664849 w 9393138"/>
              <a:gd name="connsiteY76" fmla="*/ 1127466 h 14822292"/>
              <a:gd name="connsiteX77" fmla="*/ 7673354 w 9393138"/>
              <a:gd name="connsiteY77" fmla="*/ 2951929 h 14822292"/>
              <a:gd name="connsiteX78" fmla="*/ 6024016 w 9393138"/>
              <a:gd name="connsiteY78" fmla="*/ 4720462 h 14822292"/>
              <a:gd name="connsiteX79" fmla="*/ 5017841 w 9393138"/>
              <a:gd name="connsiteY79" fmla="*/ 5825128 h 14822292"/>
              <a:gd name="connsiteX80" fmla="*/ 5211220 w 9393138"/>
              <a:gd name="connsiteY80" fmla="*/ 6491195 h 14822292"/>
              <a:gd name="connsiteX0" fmla="*/ 5211220 w 9393138"/>
              <a:gd name="connsiteY0" fmla="*/ 6491195 h 14826711"/>
              <a:gd name="connsiteX1" fmla="*/ 4413945 w 9393138"/>
              <a:gd name="connsiteY1" fmla="*/ 7405540 h 14826711"/>
              <a:gd name="connsiteX2" fmla="*/ 4078254 w 9393138"/>
              <a:gd name="connsiteY2" fmla="*/ 7875119 h 14826711"/>
              <a:gd name="connsiteX3" fmla="*/ 3699523 w 9393138"/>
              <a:gd name="connsiteY3" fmla="*/ 8262206 h 14826711"/>
              <a:gd name="connsiteX4" fmla="*/ 3224447 w 9393138"/>
              <a:gd name="connsiteY4" fmla="*/ 8905450 h 14826711"/>
              <a:gd name="connsiteX5" fmla="*/ 1942633 w 9393138"/>
              <a:gd name="connsiteY5" fmla="*/ 8112284 h 14826711"/>
              <a:gd name="connsiteX6" fmla="*/ 1596184 w 9393138"/>
              <a:gd name="connsiteY6" fmla="*/ 8024127 h 14826711"/>
              <a:gd name="connsiteX7" fmla="*/ 656772 w 9393138"/>
              <a:gd name="connsiteY7" fmla="*/ 8153014 h 14826711"/>
              <a:gd name="connsiteX8" fmla="*/ 165773 w 9393138"/>
              <a:gd name="connsiteY8" fmla="*/ 8931946 h 14826711"/>
              <a:gd name="connsiteX9" fmla="*/ 49689 w 9393138"/>
              <a:gd name="connsiteY9" fmla="*/ 9550794 h 14826711"/>
              <a:gd name="connsiteX10" fmla="*/ 296551 w 9393138"/>
              <a:gd name="connsiteY10" fmla="*/ 9971767 h 14826711"/>
              <a:gd name="connsiteX11" fmla="*/ 647659 w 9393138"/>
              <a:gd name="connsiteY11" fmla="*/ 10574409 h 14826711"/>
              <a:gd name="connsiteX12" fmla="*/ 820653 w 9393138"/>
              <a:gd name="connsiteY12" fmla="*/ 11361194 h 14826711"/>
              <a:gd name="connsiteX13" fmla="*/ 103704 w 9393138"/>
              <a:gd name="connsiteY13" fmla="*/ 12395780 h 14826711"/>
              <a:gd name="connsiteX14" fmla="*/ 50242 w 9393138"/>
              <a:gd name="connsiteY14" fmla="*/ 13246611 h 14826711"/>
              <a:gd name="connsiteX15" fmla="*/ 544497 w 9393138"/>
              <a:gd name="connsiteY15" fmla="*/ 14043814 h 14826711"/>
              <a:gd name="connsiteX16" fmla="*/ 904270 w 9393138"/>
              <a:gd name="connsiteY16" fmla="*/ 14714291 h 14826711"/>
              <a:gd name="connsiteX17" fmla="*/ 2102673 w 9393138"/>
              <a:gd name="connsiteY17" fmla="*/ 14816646 h 14826711"/>
              <a:gd name="connsiteX18" fmla="*/ 2943215 w 9393138"/>
              <a:gd name="connsiteY18" fmla="*/ 14607883 h 14826711"/>
              <a:gd name="connsiteX19" fmla="*/ 3182038 w 9393138"/>
              <a:gd name="connsiteY19" fmla="*/ 14331024 h 14826711"/>
              <a:gd name="connsiteX20" fmla="*/ 3635280 w 9393138"/>
              <a:gd name="connsiteY20" fmla="*/ 14159406 h 14826711"/>
              <a:gd name="connsiteX21" fmla="*/ 3485551 w 9393138"/>
              <a:gd name="connsiteY21" fmla="*/ 13894696 h 14826711"/>
              <a:gd name="connsiteX22" fmla="*/ 2442347 w 9393138"/>
              <a:gd name="connsiteY22" fmla="*/ 13517168 h 14826711"/>
              <a:gd name="connsiteX23" fmla="*/ 2236436 w 9393138"/>
              <a:gd name="connsiteY23" fmla="*/ 12867070 h 14826711"/>
              <a:gd name="connsiteX24" fmla="*/ 2561553 w 9393138"/>
              <a:gd name="connsiteY24" fmla="*/ 12350486 h 14826711"/>
              <a:gd name="connsiteX25" fmla="*/ 2568045 w 9393138"/>
              <a:gd name="connsiteY25" fmla="*/ 12034750 h 14826711"/>
              <a:gd name="connsiteX26" fmla="*/ 2133836 w 9393138"/>
              <a:gd name="connsiteY26" fmla="*/ 11846292 h 14826711"/>
              <a:gd name="connsiteX27" fmla="*/ 2049507 w 9393138"/>
              <a:gd name="connsiteY27" fmla="*/ 11460563 h 14826711"/>
              <a:gd name="connsiteX28" fmla="*/ 1900828 w 9393138"/>
              <a:gd name="connsiteY28" fmla="*/ 10945665 h 14826711"/>
              <a:gd name="connsiteX29" fmla="*/ 1564205 w 9393138"/>
              <a:gd name="connsiteY29" fmla="*/ 10455055 h 14826711"/>
              <a:gd name="connsiteX30" fmla="*/ 1636847 w 9393138"/>
              <a:gd name="connsiteY30" fmla="*/ 10106954 h 14826711"/>
              <a:gd name="connsiteX31" fmla="*/ 1288547 w 9393138"/>
              <a:gd name="connsiteY31" fmla="*/ 9706687 h 14826711"/>
              <a:gd name="connsiteX32" fmla="*/ 1664950 w 9393138"/>
              <a:gd name="connsiteY32" fmla="*/ 9342591 h 14826711"/>
              <a:gd name="connsiteX33" fmla="*/ 1783644 w 9393138"/>
              <a:gd name="connsiteY33" fmla="*/ 8760610 h 14826711"/>
              <a:gd name="connsiteX34" fmla="*/ 2144980 w 9393138"/>
              <a:gd name="connsiteY34" fmla="*/ 8903970 h 14826711"/>
              <a:gd name="connsiteX35" fmla="*/ 2116301 w 9393138"/>
              <a:gd name="connsiteY35" fmla="*/ 9184583 h 14826711"/>
              <a:gd name="connsiteX36" fmla="*/ 2036492 w 9393138"/>
              <a:gd name="connsiteY36" fmla="*/ 9656087 h 14826711"/>
              <a:gd name="connsiteX37" fmla="*/ 2085710 w 9393138"/>
              <a:gd name="connsiteY37" fmla="*/ 10097074 h 14826711"/>
              <a:gd name="connsiteX38" fmla="*/ 1935563 w 9393138"/>
              <a:gd name="connsiteY38" fmla="*/ 10477187 h 14826711"/>
              <a:gd name="connsiteX39" fmla="*/ 2242865 w 9393138"/>
              <a:gd name="connsiteY39" fmla="*/ 10725100 h 14826711"/>
              <a:gd name="connsiteX40" fmla="*/ 2497417 w 9393138"/>
              <a:gd name="connsiteY40" fmla="*/ 11648931 h 14826711"/>
              <a:gd name="connsiteX41" fmla="*/ 2965782 w 9393138"/>
              <a:gd name="connsiteY41" fmla="*/ 11774477 h 14826711"/>
              <a:gd name="connsiteX42" fmla="*/ 3048781 w 9393138"/>
              <a:gd name="connsiteY42" fmla="*/ 12019926 h 14826711"/>
              <a:gd name="connsiteX43" fmla="*/ 2952534 w 9393138"/>
              <a:gd name="connsiteY43" fmla="*/ 12691624 h 14826711"/>
              <a:gd name="connsiteX44" fmla="*/ 3551291 w 9393138"/>
              <a:gd name="connsiteY44" fmla="*/ 13093925 h 14826711"/>
              <a:gd name="connsiteX45" fmla="*/ 3593245 w 9393138"/>
              <a:gd name="connsiteY45" fmla="*/ 13319069 h 14826711"/>
              <a:gd name="connsiteX46" fmla="*/ 3937235 w 9393138"/>
              <a:gd name="connsiteY46" fmla="*/ 13457780 h 14826711"/>
              <a:gd name="connsiteX47" fmla="*/ 3905275 w 9393138"/>
              <a:gd name="connsiteY47" fmla="*/ 14063011 h 14826711"/>
              <a:gd name="connsiteX48" fmla="*/ 4132608 w 9393138"/>
              <a:gd name="connsiteY48" fmla="*/ 14533146 h 14826711"/>
              <a:gd name="connsiteX49" fmla="*/ 4977709 w 9393138"/>
              <a:gd name="connsiteY49" fmla="*/ 14015687 h 14826711"/>
              <a:gd name="connsiteX50" fmla="*/ 4912269 w 9393138"/>
              <a:gd name="connsiteY50" fmla="*/ 13114649 h 14826711"/>
              <a:gd name="connsiteX51" fmla="*/ 4963055 w 9393138"/>
              <a:gd name="connsiteY51" fmla="*/ 12491212 h 14826711"/>
              <a:gd name="connsiteX52" fmla="*/ 5273837 w 9393138"/>
              <a:gd name="connsiteY52" fmla="*/ 11981652 h 14826711"/>
              <a:gd name="connsiteX53" fmla="*/ 5651291 w 9393138"/>
              <a:gd name="connsiteY53" fmla="*/ 11587612 h 14826711"/>
              <a:gd name="connsiteX54" fmla="*/ 5103495 w 9393138"/>
              <a:gd name="connsiteY54" fmla="*/ 11133873 h 14826711"/>
              <a:gd name="connsiteX55" fmla="*/ 5405441 w 9393138"/>
              <a:gd name="connsiteY55" fmla="*/ 10761435 h 14826711"/>
              <a:gd name="connsiteX56" fmla="*/ 6410336 w 9393138"/>
              <a:gd name="connsiteY56" fmla="*/ 9872967 h 14826711"/>
              <a:gd name="connsiteX57" fmla="*/ 6464151 w 9393138"/>
              <a:gd name="connsiteY57" fmla="*/ 9489819 h 14826711"/>
              <a:gd name="connsiteX58" fmla="*/ 6970331 w 9393138"/>
              <a:gd name="connsiteY58" fmla="*/ 9288121 h 14826711"/>
              <a:gd name="connsiteX59" fmla="*/ 7292929 w 9393138"/>
              <a:gd name="connsiteY59" fmla="*/ 8883198 h 14826711"/>
              <a:gd name="connsiteX60" fmla="*/ 7675938 w 9393138"/>
              <a:gd name="connsiteY60" fmla="*/ 8849888 h 14826711"/>
              <a:gd name="connsiteX61" fmla="*/ 7946911 w 9393138"/>
              <a:gd name="connsiteY61" fmla="*/ 8494271 h 14826711"/>
              <a:gd name="connsiteX62" fmla="*/ 8571004 w 9393138"/>
              <a:gd name="connsiteY62" fmla="*/ 8531161 h 14826711"/>
              <a:gd name="connsiteX63" fmla="*/ 8919525 w 9393138"/>
              <a:gd name="connsiteY63" fmla="*/ 8359532 h 14826711"/>
              <a:gd name="connsiteX64" fmla="*/ 9175319 w 9393138"/>
              <a:gd name="connsiteY64" fmla="*/ 7414566 h 14826711"/>
              <a:gd name="connsiteX65" fmla="*/ 9123489 w 9393138"/>
              <a:gd name="connsiteY65" fmla="*/ 6647348 h 14826711"/>
              <a:gd name="connsiteX66" fmla="*/ 9393139 w 9393138"/>
              <a:gd name="connsiteY66" fmla="*/ 5281773 h 14826711"/>
              <a:gd name="connsiteX67" fmla="*/ 9099699 w 9393138"/>
              <a:gd name="connsiteY67" fmla="*/ 3918833 h 14826711"/>
              <a:gd name="connsiteX68" fmla="*/ 8538572 w 9393138"/>
              <a:gd name="connsiteY68" fmla="*/ 3638201 h 14826711"/>
              <a:gd name="connsiteX69" fmla="*/ 8692103 w 9393138"/>
              <a:gd name="connsiteY69" fmla="*/ 2342425 h 14826711"/>
              <a:gd name="connsiteX70" fmla="*/ 8428763 w 9393138"/>
              <a:gd name="connsiteY70" fmla="*/ 1753977 h 14826711"/>
              <a:gd name="connsiteX71" fmla="*/ 8420201 w 9393138"/>
              <a:gd name="connsiteY71" fmla="*/ 1142071 h 14826711"/>
              <a:gd name="connsiteX72" fmla="*/ 9047246 w 9393138"/>
              <a:gd name="connsiteY72" fmla="*/ 626540 h 14826711"/>
              <a:gd name="connsiteX73" fmla="*/ 8718621 w 9393138"/>
              <a:gd name="connsiteY73" fmla="*/ 0 h 14826711"/>
              <a:gd name="connsiteX74" fmla="*/ 8116548 w 9393138"/>
              <a:gd name="connsiteY74" fmla="*/ 400237 h 14826711"/>
              <a:gd name="connsiteX75" fmla="*/ 7664849 w 9393138"/>
              <a:gd name="connsiteY75" fmla="*/ 1127466 h 14826711"/>
              <a:gd name="connsiteX76" fmla="*/ 7673354 w 9393138"/>
              <a:gd name="connsiteY76" fmla="*/ 2951929 h 14826711"/>
              <a:gd name="connsiteX77" fmla="*/ 6024016 w 9393138"/>
              <a:gd name="connsiteY77" fmla="*/ 4720462 h 14826711"/>
              <a:gd name="connsiteX78" fmla="*/ 5017841 w 9393138"/>
              <a:gd name="connsiteY78" fmla="*/ 5825128 h 14826711"/>
              <a:gd name="connsiteX79" fmla="*/ 5211220 w 9393138"/>
              <a:gd name="connsiteY79" fmla="*/ 6491195 h 14826711"/>
              <a:gd name="connsiteX0" fmla="*/ 5211220 w 9393138"/>
              <a:gd name="connsiteY0" fmla="*/ 6491195 h 14767487"/>
              <a:gd name="connsiteX1" fmla="*/ 4413945 w 9393138"/>
              <a:gd name="connsiteY1" fmla="*/ 7405540 h 14767487"/>
              <a:gd name="connsiteX2" fmla="*/ 4078254 w 9393138"/>
              <a:gd name="connsiteY2" fmla="*/ 7875119 h 14767487"/>
              <a:gd name="connsiteX3" fmla="*/ 3699523 w 9393138"/>
              <a:gd name="connsiteY3" fmla="*/ 8262206 h 14767487"/>
              <a:gd name="connsiteX4" fmla="*/ 3224447 w 9393138"/>
              <a:gd name="connsiteY4" fmla="*/ 8905450 h 14767487"/>
              <a:gd name="connsiteX5" fmla="*/ 1942633 w 9393138"/>
              <a:gd name="connsiteY5" fmla="*/ 8112284 h 14767487"/>
              <a:gd name="connsiteX6" fmla="*/ 1596184 w 9393138"/>
              <a:gd name="connsiteY6" fmla="*/ 8024127 h 14767487"/>
              <a:gd name="connsiteX7" fmla="*/ 656772 w 9393138"/>
              <a:gd name="connsiteY7" fmla="*/ 8153014 h 14767487"/>
              <a:gd name="connsiteX8" fmla="*/ 165773 w 9393138"/>
              <a:gd name="connsiteY8" fmla="*/ 8931946 h 14767487"/>
              <a:gd name="connsiteX9" fmla="*/ 49689 w 9393138"/>
              <a:gd name="connsiteY9" fmla="*/ 9550794 h 14767487"/>
              <a:gd name="connsiteX10" fmla="*/ 296551 w 9393138"/>
              <a:gd name="connsiteY10" fmla="*/ 9971767 h 14767487"/>
              <a:gd name="connsiteX11" fmla="*/ 647659 w 9393138"/>
              <a:gd name="connsiteY11" fmla="*/ 10574409 h 14767487"/>
              <a:gd name="connsiteX12" fmla="*/ 820653 w 9393138"/>
              <a:gd name="connsiteY12" fmla="*/ 11361194 h 14767487"/>
              <a:gd name="connsiteX13" fmla="*/ 103704 w 9393138"/>
              <a:gd name="connsiteY13" fmla="*/ 12395780 h 14767487"/>
              <a:gd name="connsiteX14" fmla="*/ 50242 w 9393138"/>
              <a:gd name="connsiteY14" fmla="*/ 13246611 h 14767487"/>
              <a:gd name="connsiteX15" fmla="*/ 544497 w 9393138"/>
              <a:gd name="connsiteY15" fmla="*/ 14043814 h 14767487"/>
              <a:gd name="connsiteX16" fmla="*/ 904270 w 9393138"/>
              <a:gd name="connsiteY16" fmla="*/ 14714291 h 14767487"/>
              <a:gd name="connsiteX17" fmla="*/ 2130570 w 9393138"/>
              <a:gd name="connsiteY17" fmla="*/ 14712522 h 14767487"/>
              <a:gd name="connsiteX18" fmla="*/ 2943215 w 9393138"/>
              <a:gd name="connsiteY18" fmla="*/ 14607883 h 14767487"/>
              <a:gd name="connsiteX19" fmla="*/ 3182038 w 9393138"/>
              <a:gd name="connsiteY19" fmla="*/ 14331024 h 14767487"/>
              <a:gd name="connsiteX20" fmla="*/ 3635280 w 9393138"/>
              <a:gd name="connsiteY20" fmla="*/ 14159406 h 14767487"/>
              <a:gd name="connsiteX21" fmla="*/ 3485551 w 9393138"/>
              <a:gd name="connsiteY21" fmla="*/ 13894696 h 14767487"/>
              <a:gd name="connsiteX22" fmla="*/ 2442347 w 9393138"/>
              <a:gd name="connsiteY22" fmla="*/ 13517168 h 14767487"/>
              <a:gd name="connsiteX23" fmla="*/ 2236436 w 9393138"/>
              <a:gd name="connsiteY23" fmla="*/ 12867070 h 14767487"/>
              <a:gd name="connsiteX24" fmla="*/ 2561553 w 9393138"/>
              <a:gd name="connsiteY24" fmla="*/ 12350486 h 14767487"/>
              <a:gd name="connsiteX25" fmla="*/ 2568045 w 9393138"/>
              <a:gd name="connsiteY25" fmla="*/ 12034750 h 14767487"/>
              <a:gd name="connsiteX26" fmla="*/ 2133836 w 9393138"/>
              <a:gd name="connsiteY26" fmla="*/ 11846292 h 14767487"/>
              <a:gd name="connsiteX27" fmla="*/ 2049507 w 9393138"/>
              <a:gd name="connsiteY27" fmla="*/ 11460563 h 14767487"/>
              <a:gd name="connsiteX28" fmla="*/ 1900828 w 9393138"/>
              <a:gd name="connsiteY28" fmla="*/ 10945665 h 14767487"/>
              <a:gd name="connsiteX29" fmla="*/ 1564205 w 9393138"/>
              <a:gd name="connsiteY29" fmla="*/ 10455055 h 14767487"/>
              <a:gd name="connsiteX30" fmla="*/ 1636847 w 9393138"/>
              <a:gd name="connsiteY30" fmla="*/ 10106954 h 14767487"/>
              <a:gd name="connsiteX31" fmla="*/ 1288547 w 9393138"/>
              <a:gd name="connsiteY31" fmla="*/ 9706687 h 14767487"/>
              <a:gd name="connsiteX32" fmla="*/ 1664950 w 9393138"/>
              <a:gd name="connsiteY32" fmla="*/ 9342591 h 14767487"/>
              <a:gd name="connsiteX33" fmla="*/ 1783644 w 9393138"/>
              <a:gd name="connsiteY33" fmla="*/ 8760610 h 14767487"/>
              <a:gd name="connsiteX34" fmla="*/ 2144980 w 9393138"/>
              <a:gd name="connsiteY34" fmla="*/ 8903970 h 14767487"/>
              <a:gd name="connsiteX35" fmla="*/ 2116301 w 9393138"/>
              <a:gd name="connsiteY35" fmla="*/ 9184583 h 14767487"/>
              <a:gd name="connsiteX36" fmla="*/ 2036492 w 9393138"/>
              <a:gd name="connsiteY36" fmla="*/ 9656087 h 14767487"/>
              <a:gd name="connsiteX37" fmla="*/ 2085710 w 9393138"/>
              <a:gd name="connsiteY37" fmla="*/ 10097074 h 14767487"/>
              <a:gd name="connsiteX38" fmla="*/ 1935563 w 9393138"/>
              <a:gd name="connsiteY38" fmla="*/ 10477187 h 14767487"/>
              <a:gd name="connsiteX39" fmla="*/ 2242865 w 9393138"/>
              <a:gd name="connsiteY39" fmla="*/ 10725100 h 14767487"/>
              <a:gd name="connsiteX40" fmla="*/ 2497417 w 9393138"/>
              <a:gd name="connsiteY40" fmla="*/ 11648931 h 14767487"/>
              <a:gd name="connsiteX41" fmla="*/ 2965782 w 9393138"/>
              <a:gd name="connsiteY41" fmla="*/ 11774477 h 14767487"/>
              <a:gd name="connsiteX42" fmla="*/ 3048781 w 9393138"/>
              <a:gd name="connsiteY42" fmla="*/ 12019926 h 14767487"/>
              <a:gd name="connsiteX43" fmla="*/ 2952534 w 9393138"/>
              <a:gd name="connsiteY43" fmla="*/ 12691624 h 14767487"/>
              <a:gd name="connsiteX44" fmla="*/ 3551291 w 9393138"/>
              <a:gd name="connsiteY44" fmla="*/ 13093925 h 14767487"/>
              <a:gd name="connsiteX45" fmla="*/ 3593245 w 9393138"/>
              <a:gd name="connsiteY45" fmla="*/ 13319069 h 14767487"/>
              <a:gd name="connsiteX46" fmla="*/ 3937235 w 9393138"/>
              <a:gd name="connsiteY46" fmla="*/ 13457780 h 14767487"/>
              <a:gd name="connsiteX47" fmla="*/ 3905275 w 9393138"/>
              <a:gd name="connsiteY47" fmla="*/ 14063011 h 14767487"/>
              <a:gd name="connsiteX48" fmla="*/ 4132608 w 9393138"/>
              <a:gd name="connsiteY48" fmla="*/ 14533146 h 14767487"/>
              <a:gd name="connsiteX49" fmla="*/ 4977709 w 9393138"/>
              <a:gd name="connsiteY49" fmla="*/ 14015687 h 14767487"/>
              <a:gd name="connsiteX50" fmla="*/ 4912269 w 9393138"/>
              <a:gd name="connsiteY50" fmla="*/ 13114649 h 14767487"/>
              <a:gd name="connsiteX51" fmla="*/ 4963055 w 9393138"/>
              <a:gd name="connsiteY51" fmla="*/ 12491212 h 14767487"/>
              <a:gd name="connsiteX52" fmla="*/ 5273837 w 9393138"/>
              <a:gd name="connsiteY52" fmla="*/ 11981652 h 14767487"/>
              <a:gd name="connsiteX53" fmla="*/ 5651291 w 9393138"/>
              <a:gd name="connsiteY53" fmla="*/ 11587612 h 14767487"/>
              <a:gd name="connsiteX54" fmla="*/ 5103495 w 9393138"/>
              <a:gd name="connsiteY54" fmla="*/ 11133873 h 14767487"/>
              <a:gd name="connsiteX55" fmla="*/ 5405441 w 9393138"/>
              <a:gd name="connsiteY55" fmla="*/ 10761435 h 14767487"/>
              <a:gd name="connsiteX56" fmla="*/ 6410336 w 9393138"/>
              <a:gd name="connsiteY56" fmla="*/ 9872967 h 14767487"/>
              <a:gd name="connsiteX57" fmla="*/ 6464151 w 9393138"/>
              <a:gd name="connsiteY57" fmla="*/ 9489819 h 14767487"/>
              <a:gd name="connsiteX58" fmla="*/ 6970331 w 9393138"/>
              <a:gd name="connsiteY58" fmla="*/ 9288121 h 14767487"/>
              <a:gd name="connsiteX59" fmla="*/ 7292929 w 9393138"/>
              <a:gd name="connsiteY59" fmla="*/ 8883198 h 14767487"/>
              <a:gd name="connsiteX60" fmla="*/ 7675938 w 9393138"/>
              <a:gd name="connsiteY60" fmla="*/ 8849888 h 14767487"/>
              <a:gd name="connsiteX61" fmla="*/ 7946911 w 9393138"/>
              <a:gd name="connsiteY61" fmla="*/ 8494271 h 14767487"/>
              <a:gd name="connsiteX62" fmla="*/ 8571004 w 9393138"/>
              <a:gd name="connsiteY62" fmla="*/ 8531161 h 14767487"/>
              <a:gd name="connsiteX63" fmla="*/ 8919525 w 9393138"/>
              <a:gd name="connsiteY63" fmla="*/ 8359532 h 14767487"/>
              <a:gd name="connsiteX64" fmla="*/ 9175319 w 9393138"/>
              <a:gd name="connsiteY64" fmla="*/ 7414566 h 14767487"/>
              <a:gd name="connsiteX65" fmla="*/ 9123489 w 9393138"/>
              <a:gd name="connsiteY65" fmla="*/ 6647348 h 14767487"/>
              <a:gd name="connsiteX66" fmla="*/ 9393139 w 9393138"/>
              <a:gd name="connsiteY66" fmla="*/ 5281773 h 14767487"/>
              <a:gd name="connsiteX67" fmla="*/ 9099699 w 9393138"/>
              <a:gd name="connsiteY67" fmla="*/ 3918833 h 14767487"/>
              <a:gd name="connsiteX68" fmla="*/ 8538572 w 9393138"/>
              <a:gd name="connsiteY68" fmla="*/ 3638201 h 14767487"/>
              <a:gd name="connsiteX69" fmla="*/ 8692103 w 9393138"/>
              <a:gd name="connsiteY69" fmla="*/ 2342425 h 14767487"/>
              <a:gd name="connsiteX70" fmla="*/ 8428763 w 9393138"/>
              <a:gd name="connsiteY70" fmla="*/ 1753977 h 14767487"/>
              <a:gd name="connsiteX71" fmla="*/ 8420201 w 9393138"/>
              <a:gd name="connsiteY71" fmla="*/ 1142071 h 14767487"/>
              <a:gd name="connsiteX72" fmla="*/ 9047246 w 9393138"/>
              <a:gd name="connsiteY72" fmla="*/ 626540 h 14767487"/>
              <a:gd name="connsiteX73" fmla="*/ 8718621 w 9393138"/>
              <a:gd name="connsiteY73" fmla="*/ 0 h 14767487"/>
              <a:gd name="connsiteX74" fmla="*/ 8116548 w 9393138"/>
              <a:gd name="connsiteY74" fmla="*/ 400237 h 14767487"/>
              <a:gd name="connsiteX75" fmla="*/ 7664849 w 9393138"/>
              <a:gd name="connsiteY75" fmla="*/ 1127466 h 14767487"/>
              <a:gd name="connsiteX76" fmla="*/ 7673354 w 9393138"/>
              <a:gd name="connsiteY76" fmla="*/ 2951929 h 14767487"/>
              <a:gd name="connsiteX77" fmla="*/ 6024016 w 9393138"/>
              <a:gd name="connsiteY77" fmla="*/ 4720462 h 14767487"/>
              <a:gd name="connsiteX78" fmla="*/ 5017841 w 9393138"/>
              <a:gd name="connsiteY78" fmla="*/ 5825128 h 14767487"/>
              <a:gd name="connsiteX79" fmla="*/ 5211220 w 9393138"/>
              <a:gd name="connsiteY79" fmla="*/ 6491195 h 14767487"/>
              <a:gd name="connsiteX0" fmla="*/ 5211220 w 9393138"/>
              <a:gd name="connsiteY0" fmla="*/ 6491195 h 14761035"/>
              <a:gd name="connsiteX1" fmla="*/ 4413945 w 9393138"/>
              <a:gd name="connsiteY1" fmla="*/ 7405540 h 14761035"/>
              <a:gd name="connsiteX2" fmla="*/ 4078254 w 9393138"/>
              <a:gd name="connsiteY2" fmla="*/ 7875119 h 14761035"/>
              <a:gd name="connsiteX3" fmla="*/ 3699523 w 9393138"/>
              <a:gd name="connsiteY3" fmla="*/ 8262206 h 14761035"/>
              <a:gd name="connsiteX4" fmla="*/ 3224447 w 9393138"/>
              <a:gd name="connsiteY4" fmla="*/ 8905450 h 14761035"/>
              <a:gd name="connsiteX5" fmla="*/ 1942633 w 9393138"/>
              <a:gd name="connsiteY5" fmla="*/ 8112284 h 14761035"/>
              <a:gd name="connsiteX6" fmla="*/ 1596184 w 9393138"/>
              <a:gd name="connsiteY6" fmla="*/ 8024127 h 14761035"/>
              <a:gd name="connsiteX7" fmla="*/ 656772 w 9393138"/>
              <a:gd name="connsiteY7" fmla="*/ 8153014 h 14761035"/>
              <a:gd name="connsiteX8" fmla="*/ 165773 w 9393138"/>
              <a:gd name="connsiteY8" fmla="*/ 8931946 h 14761035"/>
              <a:gd name="connsiteX9" fmla="*/ 49689 w 9393138"/>
              <a:gd name="connsiteY9" fmla="*/ 9550794 h 14761035"/>
              <a:gd name="connsiteX10" fmla="*/ 296551 w 9393138"/>
              <a:gd name="connsiteY10" fmla="*/ 9971767 h 14761035"/>
              <a:gd name="connsiteX11" fmla="*/ 647659 w 9393138"/>
              <a:gd name="connsiteY11" fmla="*/ 10574409 h 14761035"/>
              <a:gd name="connsiteX12" fmla="*/ 820653 w 9393138"/>
              <a:gd name="connsiteY12" fmla="*/ 11361194 h 14761035"/>
              <a:gd name="connsiteX13" fmla="*/ 103704 w 9393138"/>
              <a:gd name="connsiteY13" fmla="*/ 12395780 h 14761035"/>
              <a:gd name="connsiteX14" fmla="*/ 50242 w 9393138"/>
              <a:gd name="connsiteY14" fmla="*/ 13246611 h 14761035"/>
              <a:gd name="connsiteX15" fmla="*/ 544497 w 9393138"/>
              <a:gd name="connsiteY15" fmla="*/ 14043814 h 14761035"/>
              <a:gd name="connsiteX16" fmla="*/ 904270 w 9393138"/>
              <a:gd name="connsiteY16" fmla="*/ 14714291 h 14761035"/>
              <a:gd name="connsiteX17" fmla="*/ 2130570 w 9393138"/>
              <a:gd name="connsiteY17" fmla="*/ 14712522 h 14761035"/>
              <a:gd name="connsiteX18" fmla="*/ 2943215 w 9393138"/>
              <a:gd name="connsiteY18" fmla="*/ 14607883 h 14761035"/>
              <a:gd name="connsiteX19" fmla="*/ 3182038 w 9393138"/>
              <a:gd name="connsiteY19" fmla="*/ 14331024 h 14761035"/>
              <a:gd name="connsiteX20" fmla="*/ 3635280 w 9393138"/>
              <a:gd name="connsiteY20" fmla="*/ 14159406 h 14761035"/>
              <a:gd name="connsiteX21" fmla="*/ 3485551 w 9393138"/>
              <a:gd name="connsiteY21" fmla="*/ 13894696 h 14761035"/>
              <a:gd name="connsiteX22" fmla="*/ 2442347 w 9393138"/>
              <a:gd name="connsiteY22" fmla="*/ 13517168 h 14761035"/>
              <a:gd name="connsiteX23" fmla="*/ 2236436 w 9393138"/>
              <a:gd name="connsiteY23" fmla="*/ 12867070 h 14761035"/>
              <a:gd name="connsiteX24" fmla="*/ 2561553 w 9393138"/>
              <a:gd name="connsiteY24" fmla="*/ 12350486 h 14761035"/>
              <a:gd name="connsiteX25" fmla="*/ 2568045 w 9393138"/>
              <a:gd name="connsiteY25" fmla="*/ 12034750 h 14761035"/>
              <a:gd name="connsiteX26" fmla="*/ 2133836 w 9393138"/>
              <a:gd name="connsiteY26" fmla="*/ 11846292 h 14761035"/>
              <a:gd name="connsiteX27" fmla="*/ 2049507 w 9393138"/>
              <a:gd name="connsiteY27" fmla="*/ 11460563 h 14761035"/>
              <a:gd name="connsiteX28" fmla="*/ 1900828 w 9393138"/>
              <a:gd name="connsiteY28" fmla="*/ 10945665 h 14761035"/>
              <a:gd name="connsiteX29" fmla="*/ 1564205 w 9393138"/>
              <a:gd name="connsiteY29" fmla="*/ 10455055 h 14761035"/>
              <a:gd name="connsiteX30" fmla="*/ 1636847 w 9393138"/>
              <a:gd name="connsiteY30" fmla="*/ 10106954 h 14761035"/>
              <a:gd name="connsiteX31" fmla="*/ 1288547 w 9393138"/>
              <a:gd name="connsiteY31" fmla="*/ 9706687 h 14761035"/>
              <a:gd name="connsiteX32" fmla="*/ 1664950 w 9393138"/>
              <a:gd name="connsiteY32" fmla="*/ 9342591 h 14761035"/>
              <a:gd name="connsiteX33" fmla="*/ 1783644 w 9393138"/>
              <a:gd name="connsiteY33" fmla="*/ 8760610 h 14761035"/>
              <a:gd name="connsiteX34" fmla="*/ 2144980 w 9393138"/>
              <a:gd name="connsiteY34" fmla="*/ 8903970 h 14761035"/>
              <a:gd name="connsiteX35" fmla="*/ 2116301 w 9393138"/>
              <a:gd name="connsiteY35" fmla="*/ 9184583 h 14761035"/>
              <a:gd name="connsiteX36" fmla="*/ 2036492 w 9393138"/>
              <a:gd name="connsiteY36" fmla="*/ 9656087 h 14761035"/>
              <a:gd name="connsiteX37" fmla="*/ 2085710 w 9393138"/>
              <a:gd name="connsiteY37" fmla="*/ 10097074 h 14761035"/>
              <a:gd name="connsiteX38" fmla="*/ 1935563 w 9393138"/>
              <a:gd name="connsiteY38" fmla="*/ 10477187 h 14761035"/>
              <a:gd name="connsiteX39" fmla="*/ 2242865 w 9393138"/>
              <a:gd name="connsiteY39" fmla="*/ 10725100 h 14761035"/>
              <a:gd name="connsiteX40" fmla="*/ 2497417 w 9393138"/>
              <a:gd name="connsiteY40" fmla="*/ 11648931 h 14761035"/>
              <a:gd name="connsiteX41" fmla="*/ 2965782 w 9393138"/>
              <a:gd name="connsiteY41" fmla="*/ 11774477 h 14761035"/>
              <a:gd name="connsiteX42" fmla="*/ 3048781 w 9393138"/>
              <a:gd name="connsiteY42" fmla="*/ 12019926 h 14761035"/>
              <a:gd name="connsiteX43" fmla="*/ 2952534 w 9393138"/>
              <a:gd name="connsiteY43" fmla="*/ 12691624 h 14761035"/>
              <a:gd name="connsiteX44" fmla="*/ 3551291 w 9393138"/>
              <a:gd name="connsiteY44" fmla="*/ 13093925 h 14761035"/>
              <a:gd name="connsiteX45" fmla="*/ 3593245 w 9393138"/>
              <a:gd name="connsiteY45" fmla="*/ 13319069 h 14761035"/>
              <a:gd name="connsiteX46" fmla="*/ 3937235 w 9393138"/>
              <a:gd name="connsiteY46" fmla="*/ 13457780 h 14761035"/>
              <a:gd name="connsiteX47" fmla="*/ 3905275 w 9393138"/>
              <a:gd name="connsiteY47" fmla="*/ 14063011 h 14761035"/>
              <a:gd name="connsiteX48" fmla="*/ 4132608 w 9393138"/>
              <a:gd name="connsiteY48" fmla="*/ 14533146 h 14761035"/>
              <a:gd name="connsiteX49" fmla="*/ 4977709 w 9393138"/>
              <a:gd name="connsiteY49" fmla="*/ 14015687 h 14761035"/>
              <a:gd name="connsiteX50" fmla="*/ 4912269 w 9393138"/>
              <a:gd name="connsiteY50" fmla="*/ 13114649 h 14761035"/>
              <a:gd name="connsiteX51" fmla="*/ 4963055 w 9393138"/>
              <a:gd name="connsiteY51" fmla="*/ 12491212 h 14761035"/>
              <a:gd name="connsiteX52" fmla="*/ 5273837 w 9393138"/>
              <a:gd name="connsiteY52" fmla="*/ 11981652 h 14761035"/>
              <a:gd name="connsiteX53" fmla="*/ 5651291 w 9393138"/>
              <a:gd name="connsiteY53" fmla="*/ 11587612 h 14761035"/>
              <a:gd name="connsiteX54" fmla="*/ 5103495 w 9393138"/>
              <a:gd name="connsiteY54" fmla="*/ 11133873 h 14761035"/>
              <a:gd name="connsiteX55" fmla="*/ 5405441 w 9393138"/>
              <a:gd name="connsiteY55" fmla="*/ 10761435 h 14761035"/>
              <a:gd name="connsiteX56" fmla="*/ 6410336 w 9393138"/>
              <a:gd name="connsiteY56" fmla="*/ 9872967 h 14761035"/>
              <a:gd name="connsiteX57" fmla="*/ 6464151 w 9393138"/>
              <a:gd name="connsiteY57" fmla="*/ 9489819 h 14761035"/>
              <a:gd name="connsiteX58" fmla="*/ 6970331 w 9393138"/>
              <a:gd name="connsiteY58" fmla="*/ 9288121 h 14761035"/>
              <a:gd name="connsiteX59" fmla="*/ 7292929 w 9393138"/>
              <a:gd name="connsiteY59" fmla="*/ 8883198 h 14761035"/>
              <a:gd name="connsiteX60" fmla="*/ 7675938 w 9393138"/>
              <a:gd name="connsiteY60" fmla="*/ 8849888 h 14761035"/>
              <a:gd name="connsiteX61" fmla="*/ 7946911 w 9393138"/>
              <a:gd name="connsiteY61" fmla="*/ 8494271 h 14761035"/>
              <a:gd name="connsiteX62" fmla="*/ 8571004 w 9393138"/>
              <a:gd name="connsiteY62" fmla="*/ 8531161 h 14761035"/>
              <a:gd name="connsiteX63" fmla="*/ 8919525 w 9393138"/>
              <a:gd name="connsiteY63" fmla="*/ 8359532 h 14761035"/>
              <a:gd name="connsiteX64" fmla="*/ 9175319 w 9393138"/>
              <a:gd name="connsiteY64" fmla="*/ 7414566 h 14761035"/>
              <a:gd name="connsiteX65" fmla="*/ 9123489 w 9393138"/>
              <a:gd name="connsiteY65" fmla="*/ 6647348 h 14761035"/>
              <a:gd name="connsiteX66" fmla="*/ 9393139 w 9393138"/>
              <a:gd name="connsiteY66" fmla="*/ 5281773 h 14761035"/>
              <a:gd name="connsiteX67" fmla="*/ 9099699 w 9393138"/>
              <a:gd name="connsiteY67" fmla="*/ 3918833 h 14761035"/>
              <a:gd name="connsiteX68" fmla="*/ 8538572 w 9393138"/>
              <a:gd name="connsiteY68" fmla="*/ 3638201 h 14761035"/>
              <a:gd name="connsiteX69" fmla="*/ 8692103 w 9393138"/>
              <a:gd name="connsiteY69" fmla="*/ 2342425 h 14761035"/>
              <a:gd name="connsiteX70" fmla="*/ 8428763 w 9393138"/>
              <a:gd name="connsiteY70" fmla="*/ 1753977 h 14761035"/>
              <a:gd name="connsiteX71" fmla="*/ 8420201 w 9393138"/>
              <a:gd name="connsiteY71" fmla="*/ 1142071 h 14761035"/>
              <a:gd name="connsiteX72" fmla="*/ 9047246 w 9393138"/>
              <a:gd name="connsiteY72" fmla="*/ 626540 h 14761035"/>
              <a:gd name="connsiteX73" fmla="*/ 8718621 w 9393138"/>
              <a:gd name="connsiteY73" fmla="*/ 0 h 14761035"/>
              <a:gd name="connsiteX74" fmla="*/ 8116548 w 9393138"/>
              <a:gd name="connsiteY74" fmla="*/ 400237 h 14761035"/>
              <a:gd name="connsiteX75" fmla="*/ 7664849 w 9393138"/>
              <a:gd name="connsiteY75" fmla="*/ 1127466 h 14761035"/>
              <a:gd name="connsiteX76" fmla="*/ 7673354 w 9393138"/>
              <a:gd name="connsiteY76" fmla="*/ 2951929 h 14761035"/>
              <a:gd name="connsiteX77" fmla="*/ 6024016 w 9393138"/>
              <a:gd name="connsiteY77" fmla="*/ 4720462 h 14761035"/>
              <a:gd name="connsiteX78" fmla="*/ 5017841 w 9393138"/>
              <a:gd name="connsiteY78" fmla="*/ 5825128 h 14761035"/>
              <a:gd name="connsiteX79" fmla="*/ 5211220 w 9393138"/>
              <a:gd name="connsiteY79" fmla="*/ 6491195 h 14761035"/>
              <a:gd name="connsiteX0" fmla="*/ 5211220 w 9393138"/>
              <a:gd name="connsiteY0" fmla="*/ 6491195 h 14829820"/>
              <a:gd name="connsiteX1" fmla="*/ 4413945 w 9393138"/>
              <a:gd name="connsiteY1" fmla="*/ 7405540 h 14829820"/>
              <a:gd name="connsiteX2" fmla="*/ 4078254 w 9393138"/>
              <a:gd name="connsiteY2" fmla="*/ 7875119 h 14829820"/>
              <a:gd name="connsiteX3" fmla="*/ 3699523 w 9393138"/>
              <a:gd name="connsiteY3" fmla="*/ 8262206 h 14829820"/>
              <a:gd name="connsiteX4" fmla="*/ 3224447 w 9393138"/>
              <a:gd name="connsiteY4" fmla="*/ 8905450 h 14829820"/>
              <a:gd name="connsiteX5" fmla="*/ 1942633 w 9393138"/>
              <a:gd name="connsiteY5" fmla="*/ 8112284 h 14829820"/>
              <a:gd name="connsiteX6" fmla="*/ 1596184 w 9393138"/>
              <a:gd name="connsiteY6" fmla="*/ 8024127 h 14829820"/>
              <a:gd name="connsiteX7" fmla="*/ 656772 w 9393138"/>
              <a:gd name="connsiteY7" fmla="*/ 8153014 h 14829820"/>
              <a:gd name="connsiteX8" fmla="*/ 165773 w 9393138"/>
              <a:gd name="connsiteY8" fmla="*/ 8931946 h 14829820"/>
              <a:gd name="connsiteX9" fmla="*/ 49689 w 9393138"/>
              <a:gd name="connsiteY9" fmla="*/ 9550794 h 14829820"/>
              <a:gd name="connsiteX10" fmla="*/ 296551 w 9393138"/>
              <a:gd name="connsiteY10" fmla="*/ 9971767 h 14829820"/>
              <a:gd name="connsiteX11" fmla="*/ 647659 w 9393138"/>
              <a:gd name="connsiteY11" fmla="*/ 10574409 h 14829820"/>
              <a:gd name="connsiteX12" fmla="*/ 820653 w 9393138"/>
              <a:gd name="connsiteY12" fmla="*/ 11361194 h 14829820"/>
              <a:gd name="connsiteX13" fmla="*/ 103704 w 9393138"/>
              <a:gd name="connsiteY13" fmla="*/ 12395780 h 14829820"/>
              <a:gd name="connsiteX14" fmla="*/ 50242 w 9393138"/>
              <a:gd name="connsiteY14" fmla="*/ 13246611 h 14829820"/>
              <a:gd name="connsiteX15" fmla="*/ 544497 w 9393138"/>
              <a:gd name="connsiteY15" fmla="*/ 14043814 h 14829820"/>
              <a:gd name="connsiteX16" fmla="*/ 904270 w 9393138"/>
              <a:gd name="connsiteY16" fmla="*/ 14714291 h 14829820"/>
              <a:gd name="connsiteX17" fmla="*/ 2130570 w 9393138"/>
              <a:gd name="connsiteY17" fmla="*/ 14712522 h 14829820"/>
              <a:gd name="connsiteX18" fmla="*/ 2943215 w 9393138"/>
              <a:gd name="connsiteY18" fmla="*/ 14607883 h 14829820"/>
              <a:gd name="connsiteX19" fmla="*/ 3182038 w 9393138"/>
              <a:gd name="connsiteY19" fmla="*/ 14331024 h 14829820"/>
              <a:gd name="connsiteX20" fmla="*/ 3635280 w 9393138"/>
              <a:gd name="connsiteY20" fmla="*/ 14159406 h 14829820"/>
              <a:gd name="connsiteX21" fmla="*/ 3485551 w 9393138"/>
              <a:gd name="connsiteY21" fmla="*/ 13894696 h 14829820"/>
              <a:gd name="connsiteX22" fmla="*/ 2442347 w 9393138"/>
              <a:gd name="connsiteY22" fmla="*/ 13517168 h 14829820"/>
              <a:gd name="connsiteX23" fmla="*/ 2236436 w 9393138"/>
              <a:gd name="connsiteY23" fmla="*/ 12867070 h 14829820"/>
              <a:gd name="connsiteX24" fmla="*/ 2561553 w 9393138"/>
              <a:gd name="connsiteY24" fmla="*/ 12350486 h 14829820"/>
              <a:gd name="connsiteX25" fmla="*/ 2568045 w 9393138"/>
              <a:gd name="connsiteY25" fmla="*/ 12034750 h 14829820"/>
              <a:gd name="connsiteX26" fmla="*/ 2133836 w 9393138"/>
              <a:gd name="connsiteY26" fmla="*/ 11846292 h 14829820"/>
              <a:gd name="connsiteX27" fmla="*/ 2049507 w 9393138"/>
              <a:gd name="connsiteY27" fmla="*/ 11460563 h 14829820"/>
              <a:gd name="connsiteX28" fmla="*/ 1900828 w 9393138"/>
              <a:gd name="connsiteY28" fmla="*/ 10945665 h 14829820"/>
              <a:gd name="connsiteX29" fmla="*/ 1564205 w 9393138"/>
              <a:gd name="connsiteY29" fmla="*/ 10455055 h 14829820"/>
              <a:gd name="connsiteX30" fmla="*/ 1636847 w 9393138"/>
              <a:gd name="connsiteY30" fmla="*/ 10106954 h 14829820"/>
              <a:gd name="connsiteX31" fmla="*/ 1288547 w 9393138"/>
              <a:gd name="connsiteY31" fmla="*/ 9706687 h 14829820"/>
              <a:gd name="connsiteX32" fmla="*/ 1664950 w 9393138"/>
              <a:gd name="connsiteY32" fmla="*/ 9342591 h 14829820"/>
              <a:gd name="connsiteX33" fmla="*/ 1783644 w 9393138"/>
              <a:gd name="connsiteY33" fmla="*/ 8760610 h 14829820"/>
              <a:gd name="connsiteX34" fmla="*/ 2144980 w 9393138"/>
              <a:gd name="connsiteY34" fmla="*/ 8903970 h 14829820"/>
              <a:gd name="connsiteX35" fmla="*/ 2116301 w 9393138"/>
              <a:gd name="connsiteY35" fmla="*/ 9184583 h 14829820"/>
              <a:gd name="connsiteX36" fmla="*/ 2036492 w 9393138"/>
              <a:gd name="connsiteY36" fmla="*/ 9656087 h 14829820"/>
              <a:gd name="connsiteX37" fmla="*/ 2085710 w 9393138"/>
              <a:gd name="connsiteY37" fmla="*/ 10097074 h 14829820"/>
              <a:gd name="connsiteX38" fmla="*/ 1935563 w 9393138"/>
              <a:gd name="connsiteY38" fmla="*/ 10477187 h 14829820"/>
              <a:gd name="connsiteX39" fmla="*/ 2242865 w 9393138"/>
              <a:gd name="connsiteY39" fmla="*/ 10725100 h 14829820"/>
              <a:gd name="connsiteX40" fmla="*/ 2497417 w 9393138"/>
              <a:gd name="connsiteY40" fmla="*/ 11648931 h 14829820"/>
              <a:gd name="connsiteX41" fmla="*/ 2965782 w 9393138"/>
              <a:gd name="connsiteY41" fmla="*/ 11774477 h 14829820"/>
              <a:gd name="connsiteX42" fmla="*/ 3048781 w 9393138"/>
              <a:gd name="connsiteY42" fmla="*/ 12019926 h 14829820"/>
              <a:gd name="connsiteX43" fmla="*/ 2952534 w 9393138"/>
              <a:gd name="connsiteY43" fmla="*/ 12691624 h 14829820"/>
              <a:gd name="connsiteX44" fmla="*/ 3551291 w 9393138"/>
              <a:gd name="connsiteY44" fmla="*/ 13093925 h 14829820"/>
              <a:gd name="connsiteX45" fmla="*/ 3593245 w 9393138"/>
              <a:gd name="connsiteY45" fmla="*/ 13319069 h 14829820"/>
              <a:gd name="connsiteX46" fmla="*/ 3937235 w 9393138"/>
              <a:gd name="connsiteY46" fmla="*/ 13457780 h 14829820"/>
              <a:gd name="connsiteX47" fmla="*/ 3905275 w 9393138"/>
              <a:gd name="connsiteY47" fmla="*/ 14063011 h 14829820"/>
              <a:gd name="connsiteX48" fmla="*/ 4132608 w 9393138"/>
              <a:gd name="connsiteY48" fmla="*/ 14533146 h 14829820"/>
              <a:gd name="connsiteX49" fmla="*/ 4977709 w 9393138"/>
              <a:gd name="connsiteY49" fmla="*/ 14015687 h 14829820"/>
              <a:gd name="connsiteX50" fmla="*/ 4912269 w 9393138"/>
              <a:gd name="connsiteY50" fmla="*/ 13114649 h 14829820"/>
              <a:gd name="connsiteX51" fmla="*/ 4963055 w 9393138"/>
              <a:gd name="connsiteY51" fmla="*/ 12491212 h 14829820"/>
              <a:gd name="connsiteX52" fmla="*/ 5273837 w 9393138"/>
              <a:gd name="connsiteY52" fmla="*/ 11981652 h 14829820"/>
              <a:gd name="connsiteX53" fmla="*/ 5651291 w 9393138"/>
              <a:gd name="connsiteY53" fmla="*/ 11587612 h 14829820"/>
              <a:gd name="connsiteX54" fmla="*/ 5103495 w 9393138"/>
              <a:gd name="connsiteY54" fmla="*/ 11133873 h 14829820"/>
              <a:gd name="connsiteX55" fmla="*/ 5405441 w 9393138"/>
              <a:gd name="connsiteY55" fmla="*/ 10761435 h 14829820"/>
              <a:gd name="connsiteX56" fmla="*/ 6410336 w 9393138"/>
              <a:gd name="connsiteY56" fmla="*/ 9872967 h 14829820"/>
              <a:gd name="connsiteX57" fmla="*/ 6464151 w 9393138"/>
              <a:gd name="connsiteY57" fmla="*/ 9489819 h 14829820"/>
              <a:gd name="connsiteX58" fmla="*/ 6970331 w 9393138"/>
              <a:gd name="connsiteY58" fmla="*/ 9288121 h 14829820"/>
              <a:gd name="connsiteX59" fmla="*/ 7292929 w 9393138"/>
              <a:gd name="connsiteY59" fmla="*/ 8883198 h 14829820"/>
              <a:gd name="connsiteX60" fmla="*/ 7675938 w 9393138"/>
              <a:gd name="connsiteY60" fmla="*/ 8849888 h 14829820"/>
              <a:gd name="connsiteX61" fmla="*/ 7946911 w 9393138"/>
              <a:gd name="connsiteY61" fmla="*/ 8494271 h 14829820"/>
              <a:gd name="connsiteX62" fmla="*/ 8571004 w 9393138"/>
              <a:gd name="connsiteY62" fmla="*/ 8531161 h 14829820"/>
              <a:gd name="connsiteX63" fmla="*/ 8919525 w 9393138"/>
              <a:gd name="connsiteY63" fmla="*/ 8359532 h 14829820"/>
              <a:gd name="connsiteX64" fmla="*/ 9175319 w 9393138"/>
              <a:gd name="connsiteY64" fmla="*/ 7414566 h 14829820"/>
              <a:gd name="connsiteX65" fmla="*/ 9123489 w 9393138"/>
              <a:gd name="connsiteY65" fmla="*/ 6647348 h 14829820"/>
              <a:gd name="connsiteX66" fmla="*/ 9393139 w 9393138"/>
              <a:gd name="connsiteY66" fmla="*/ 5281773 h 14829820"/>
              <a:gd name="connsiteX67" fmla="*/ 9099699 w 9393138"/>
              <a:gd name="connsiteY67" fmla="*/ 3918833 h 14829820"/>
              <a:gd name="connsiteX68" fmla="*/ 8538572 w 9393138"/>
              <a:gd name="connsiteY68" fmla="*/ 3638201 h 14829820"/>
              <a:gd name="connsiteX69" fmla="*/ 8692103 w 9393138"/>
              <a:gd name="connsiteY69" fmla="*/ 2342425 h 14829820"/>
              <a:gd name="connsiteX70" fmla="*/ 8428763 w 9393138"/>
              <a:gd name="connsiteY70" fmla="*/ 1753977 h 14829820"/>
              <a:gd name="connsiteX71" fmla="*/ 8420201 w 9393138"/>
              <a:gd name="connsiteY71" fmla="*/ 1142071 h 14829820"/>
              <a:gd name="connsiteX72" fmla="*/ 9047246 w 9393138"/>
              <a:gd name="connsiteY72" fmla="*/ 626540 h 14829820"/>
              <a:gd name="connsiteX73" fmla="*/ 8718621 w 9393138"/>
              <a:gd name="connsiteY73" fmla="*/ 0 h 14829820"/>
              <a:gd name="connsiteX74" fmla="*/ 8116548 w 9393138"/>
              <a:gd name="connsiteY74" fmla="*/ 400237 h 14829820"/>
              <a:gd name="connsiteX75" fmla="*/ 7664849 w 9393138"/>
              <a:gd name="connsiteY75" fmla="*/ 1127466 h 14829820"/>
              <a:gd name="connsiteX76" fmla="*/ 7673354 w 9393138"/>
              <a:gd name="connsiteY76" fmla="*/ 2951929 h 14829820"/>
              <a:gd name="connsiteX77" fmla="*/ 6024016 w 9393138"/>
              <a:gd name="connsiteY77" fmla="*/ 4720462 h 14829820"/>
              <a:gd name="connsiteX78" fmla="*/ 5017841 w 9393138"/>
              <a:gd name="connsiteY78" fmla="*/ 5825128 h 14829820"/>
              <a:gd name="connsiteX79" fmla="*/ 5211220 w 9393138"/>
              <a:gd name="connsiteY79" fmla="*/ 6491195 h 14829820"/>
              <a:gd name="connsiteX0" fmla="*/ 5211220 w 9393138"/>
              <a:gd name="connsiteY0" fmla="*/ 6491195 h 14768379"/>
              <a:gd name="connsiteX1" fmla="*/ 4413945 w 9393138"/>
              <a:gd name="connsiteY1" fmla="*/ 7405540 h 14768379"/>
              <a:gd name="connsiteX2" fmla="*/ 4078254 w 9393138"/>
              <a:gd name="connsiteY2" fmla="*/ 7875119 h 14768379"/>
              <a:gd name="connsiteX3" fmla="*/ 3699523 w 9393138"/>
              <a:gd name="connsiteY3" fmla="*/ 8262206 h 14768379"/>
              <a:gd name="connsiteX4" fmla="*/ 3224447 w 9393138"/>
              <a:gd name="connsiteY4" fmla="*/ 8905450 h 14768379"/>
              <a:gd name="connsiteX5" fmla="*/ 1942633 w 9393138"/>
              <a:gd name="connsiteY5" fmla="*/ 8112284 h 14768379"/>
              <a:gd name="connsiteX6" fmla="*/ 1596184 w 9393138"/>
              <a:gd name="connsiteY6" fmla="*/ 8024127 h 14768379"/>
              <a:gd name="connsiteX7" fmla="*/ 656772 w 9393138"/>
              <a:gd name="connsiteY7" fmla="*/ 8153014 h 14768379"/>
              <a:gd name="connsiteX8" fmla="*/ 165773 w 9393138"/>
              <a:gd name="connsiteY8" fmla="*/ 8931946 h 14768379"/>
              <a:gd name="connsiteX9" fmla="*/ 49689 w 9393138"/>
              <a:gd name="connsiteY9" fmla="*/ 9550794 h 14768379"/>
              <a:gd name="connsiteX10" fmla="*/ 296551 w 9393138"/>
              <a:gd name="connsiteY10" fmla="*/ 9971767 h 14768379"/>
              <a:gd name="connsiteX11" fmla="*/ 647659 w 9393138"/>
              <a:gd name="connsiteY11" fmla="*/ 10574409 h 14768379"/>
              <a:gd name="connsiteX12" fmla="*/ 820653 w 9393138"/>
              <a:gd name="connsiteY12" fmla="*/ 11361194 h 14768379"/>
              <a:gd name="connsiteX13" fmla="*/ 103704 w 9393138"/>
              <a:gd name="connsiteY13" fmla="*/ 12395780 h 14768379"/>
              <a:gd name="connsiteX14" fmla="*/ 50242 w 9393138"/>
              <a:gd name="connsiteY14" fmla="*/ 13246611 h 14768379"/>
              <a:gd name="connsiteX15" fmla="*/ 544497 w 9393138"/>
              <a:gd name="connsiteY15" fmla="*/ 14043814 h 14768379"/>
              <a:gd name="connsiteX16" fmla="*/ 904270 w 9393138"/>
              <a:gd name="connsiteY16" fmla="*/ 14714291 h 14768379"/>
              <a:gd name="connsiteX17" fmla="*/ 2130570 w 9393138"/>
              <a:gd name="connsiteY17" fmla="*/ 14712522 h 14768379"/>
              <a:gd name="connsiteX18" fmla="*/ 2943215 w 9393138"/>
              <a:gd name="connsiteY18" fmla="*/ 14607883 h 14768379"/>
              <a:gd name="connsiteX19" fmla="*/ 3182038 w 9393138"/>
              <a:gd name="connsiteY19" fmla="*/ 14331024 h 14768379"/>
              <a:gd name="connsiteX20" fmla="*/ 3635280 w 9393138"/>
              <a:gd name="connsiteY20" fmla="*/ 14159406 h 14768379"/>
              <a:gd name="connsiteX21" fmla="*/ 3485551 w 9393138"/>
              <a:gd name="connsiteY21" fmla="*/ 13894696 h 14768379"/>
              <a:gd name="connsiteX22" fmla="*/ 2442347 w 9393138"/>
              <a:gd name="connsiteY22" fmla="*/ 13517168 h 14768379"/>
              <a:gd name="connsiteX23" fmla="*/ 2236436 w 9393138"/>
              <a:gd name="connsiteY23" fmla="*/ 12867070 h 14768379"/>
              <a:gd name="connsiteX24" fmla="*/ 2561553 w 9393138"/>
              <a:gd name="connsiteY24" fmla="*/ 12350486 h 14768379"/>
              <a:gd name="connsiteX25" fmla="*/ 2568045 w 9393138"/>
              <a:gd name="connsiteY25" fmla="*/ 12034750 h 14768379"/>
              <a:gd name="connsiteX26" fmla="*/ 2133836 w 9393138"/>
              <a:gd name="connsiteY26" fmla="*/ 11846292 h 14768379"/>
              <a:gd name="connsiteX27" fmla="*/ 2049507 w 9393138"/>
              <a:gd name="connsiteY27" fmla="*/ 11460563 h 14768379"/>
              <a:gd name="connsiteX28" fmla="*/ 1900828 w 9393138"/>
              <a:gd name="connsiteY28" fmla="*/ 10945665 h 14768379"/>
              <a:gd name="connsiteX29" fmla="*/ 1564205 w 9393138"/>
              <a:gd name="connsiteY29" fmla="*/ 10455055 h 14768379"/>
              <a:gd name="connsiteX30" fmla="*/ 1636847 w 9393138"/>
              <a:gd name="connsiteY30" fmla="*/ 10106954 h 14768379"/>
              <a:gd name="connsiteX31" fmla="*/ 1288547 w 9393138"/>
              <a:gd name="connsiteY31" fmla="*/ 9706687 h 14768379"/>
              <a:gd name="connsiteX32" fmla="*/ 1664950 w 9393138"/>
              <a:gd name="connsiteY32" fmla="*/ 9342591 h 14768379"/>
              <a:gd name="connsiteX33" fmla="*/ 1783644 w 9393138"/>
              <a:gd name="connsiteY33" fmla="*/ 8760610 h 14768379"/>
              <a:gd name="connsiteX34" fmla="*/ 2144980 w 9393138"/>
              <a:gd name="connsiteY34" fmla="*/ 8903970 h 14768379"/>
              <a:gd name="connsiteX35" fmla="*/ 2116301 w 9393138"/>
              <a:gd name="connsiteY35" fmla="*/ 9184583 h 14768379"/>
              <a:gd name="connsiteX36" fmla="*/ 2036492 w 9393138"/>
              <a:gd name="connsiteY36" fmla="*/ 9656087 h 14768379"/>
              <a:gd name="connsiteX37" fmla="*/ 2085710 w 9393138"/>
              <a:gd name="connsiteY37" fmla="*/ 10097074 h 14768379"/>
              <a:gd name="connsiteX38" fmla="*/ 1935563 w 9393138"/>
              <a:gd name="connsiteY38" fmla="*/ 10477187 h 14768379"/>
              <a:gd name="connsiteX39" fmla="*/ 2242865 w 9393138"/>
              <a:gd name="connsiteY39" fmla="*/ 10725100 h 14768379"/>
              <a:gd name="connsiteX40" fmla="*/ 2497417 w 9393138"/>
              <a:gd name="connsiteY40" fmla="*/ 11648931 h 14768379"/>
              <a:gd name="connsiteX41" fmla="*/ 2965782 w 9393138"/>
              <a:gd name="connsiteY41" fmla="*/ 11774477 h 14768379"/>
              <a:gd name="connsiteX42" fmla="*/ 3048781 w 9393138"/>
              <a:gd name="connsiteY42" fmla="*/ 12019926 h 14768379"/>
              <a:gd name="connsiteX43" fmla="*/ 2952534 w 9393138"/>
              <a:gd name="connsiteY43" fmla="*/ 12691624 h 14768379"/>
              <a:gd name="connsiteX44" fmla="*/ 3551291 w 9393138"/>
              <a:gd name="connsiteY44" fmla="*/ 13093925 h 14768379"/>
              <a:gd name="connsiteX45" fmla="*/ 3593245 w 9393138"/>
              <a:gd name="connsiteY45" fmla="*/ 13319069 h 14768379"/>
              <a:gd name="connsiteX46" fmla="*/ 3937235 w 9393138"/>
              <a:gd name="connsiteY46" fmla="*/ 13457780 h 14768379"/>
              <a:gd name="connsiteX47" fmla="*/ 3905275 w 9393138"/>
              <a:gd name="connsiteY47" fmla="*/ 14063011 h 14768379"/>
              <a:gd name="connsiteX48" fmla="*/ 4132608 w 9393138"/>
              <a:gd name="connsiteY48" fmla="*/ 14533146 h 14768379"/>
              <a:gd name="connsiteX49" fmla="*/ 4977709 w 9393138"/>
              <a:gd name="connsiteY49" fmla="*/ 14015687 h 14768379"/>
              <a:gd name="connsiteX50" fmla="*/ 4912269 w 9393138"/>
              <a:gd name="connsiteY50" fmla="*/ 13114649 h 14768379"/>
              <a:gd name="connsiteX51" fmla="*/ 4963055 w 9393138"/>
              <a:gd name="connsiteY51" fmla="*/ 12491212 h 14768379"/>
              <a:gd name="connsiteX52" fmla="*/ 5273837 w 9393138"/>
              <a:gd name="connsiteY52" fmla="*/ 11981652 h 14768379"/>
              <a:gd name="connsiteX53" fmla="*/ 5651291 w 9393138"/>
              <a:gd name="connsiteY53" fmla="*/ 11587612 h 14768379"/>
              <a:gd name="connsiteX54" fmla="*/ 5103495 w 9393138"/>
              <a:gd name="connsiteY54" fmla="*/ 11133873 h 14768379"/>
              <a:gd name="connsiteX55" fmla="*/ 5405441 w 9393138"/>
              <a:gd name="connsiteY55" fmla="*/ 10761435 h 14768379"/>
              <a:gd name="connsiteX56" fmla="*/ 6410336 w 9393138"/>
              <a:gd name="connsiteY56" fmla="*/ 9872967 h 14768379"/>
              <a:gd name="connsiteX57" fmla="*/ 6464151 w 9393138"/>
              <a:gd name="connsiteY57" fmla="*/ 9489819 h 14768379"/>
              <a:gd name="connsiteX58" fmla="*/ 6970331 w 9393138"/>
              <a:gd name="connsiteY58" fmla="*/ 9288121 h 14768379"/>
              <a:gd name="connsiteX59" fmla="*/ 7292929 w 9393138"/>
              <a:gd name="connsiteY59" fmla="*/ 8883198 h 14768379"/>
              <a:gd name="connsiteX60" fmla="*/ 7675938 w 9393138"/>
              <a:gd name="connsiteY60" fmla="*/ 8849888 h 14768379"/>
              <a:gd name="connsiteX61" fmla="*/ 7946911 w 9393138"/>
              <a:gd name="connsiteY61" fmla="*/ 8494271 h 14768379"/>
              <a:gd name="connsiteX62" fmla="*/ 8571004 w 9393138"/>
              <a:gd name="connsiteY62" fmla="*/ 8531161 h 14768379"/>
              <a:gd name="connsiteX63" fmla="*/ 8919525 w 9393138"/>
              <a:gd name="connsiteY63" fmla="*/ 8359532 h 14768379"/>
              <a:gd name="connsiteX64" fmla="*/ 9175319 w 9393138"/>
              <a:gd name="connsiteY64" fmla="*/ 7414566 h 14768379"/>
              <a:gd name="connsiteX65" fmla="*/ 9123489 w 9393138"/>
              <a:gd name="connsiteY65" fmla="*/ 6647348 h 14768379"/>
              <a:gd name="connsiteX66" fmla="*/ 9393139 w 9393138"/>
              <a:gd name="connsiteY66" fmla="*/ 5281773 h 14768379"/>
              <a:gd name="connsiteX67" fmla="*/ 9099699 w 9393138"/>
              <a:gd name="connsiteY67" fmla="*/ 3918833 h 14768379"/>
              <a:gd name="connsiteX68" fmla="*/ 8538572 w 9393138"/>
              <a:gd name="connsiteY68" fmla="*/ 3638201 h 14768379"/>
              <a:gd name="connsiteX69" fmla="*/ 8692103 w 9393138"/>
              <a:gd name="connsiteY69" fmla="*/ 2342425 h 14768379"/>
              <a:gd name="connsiteX70" fmla="*/ 8428763 w 9393138"/>
              <a:gd name="connsiteY70" fmla="*/ 1753977 h 14768379"/>
              <a:gd name="connsiteX71" fmla="*/ 8420201 w 9393138"/>
              <a:gd name="connsiteY71" fmla="*/ 1142071 h 14768379"/>
              <a:gd name="connsiteX72" fmla="*/ 9047246 w 9393138"/>
              <a:gd name="connsiteY72" fmla="*/ 626540 h 14768379"/>
              <a:gd name="connsiteX73" fmla="*/ 8718621 w 9393138"/>
              <a:gd name="connsiteY73" fmla="*/ 0 h 14768379"/>
              <a:gd name="connsiteX74" fmla="*/ 8116548 w 9393138"/>
              <a:gd name="connsiteY74" fmla="*/ 400237 h 14768379"/>
              <a:gd name="connsiteX75" fmla="*/ 7664849 w 9393138"/>
              <a:gd name="connsiteY75" fmla="*/ 1127466 h 14768379"/>
              <a:gd name="connsiteX76" fmla="*/ 7673354 w 9393138"/>
              <a:gd name="connsiteY76" fmla="*/ 2951929 h 14768379"/>
              <a:gd name="connsiteX77" fmla="*/ 6024016 w 9393138"/>
              <a:gd name="connsiteY77" fmla="*/ 4720462 h 14768379"/>
              <a:gd name="connsiteX78" fmla="*/ 5017841 w 9393138"/>
              <a:gd name="connsiteY78" fmla="*/ 5825128 h 14768379"/>
              <a:gd name="connsiteX79" fmla="*/ 5211220 w 9393138"/>
              <a:gd name="connsiteY79" fmla="*/ 6491195 h 14768379"/>
              <a:gd name="connsiteX0" fmla="*/ 5211220 w 10398887"/>
              <a:gd name="connsiteY0" fmla="*/ 6491195 h 14768379"/>
              <a:gd name="connsiteX1" fmla="*/ 4413945 w 10398887"/>
              <a:gd name="connsiteY1" fmla="*/ 7405540 h 14768379"/>
              <a:gd name="connsiteX2" fmla="*/ 4078254 w 10398887"/>
              <a:gd name="connsiteY2" fmla="*/ 7875119 h 14768379"/>
              <a:gd name="connsiteX3" fmla="*/ 3699523 w 10398887"/>
              <a:gd name="connsiteY3" fmla="*/ 8262206 h 14768379"/>
              <a:gd name="connsiteX4" fmla="*/ 3224447 w 10398887"/>
              <a:gd name="connsiteY4" fmla="*/ 8905450 h 14768379"/>
              <a:gd name="connsiteX5" fmla="*/ 1942633 w 10398887"/>
              <a:gd name="connsiteY5" fmla="*/ 8112284 h 14768379"/>
              <a:gd name="connsiteX6" fmla="*/ 1596184 w 10398887"/>
              <a:gd name="connsiteY6" fmla="*/ 8024127 h 14768379"/>
              <a:gd name="connsiteX7" fmla="*/ 656772 w 10398887"/>
              <a:gd name="connsiteY7" fmla="*/ 8153014 h 14768379"/>
              <a:gd name="connsiteX8" fmla="*/ 165773 w 10398887"/>
              <a:gd name="connsiteY8" fmla="*/ 8931946 h 14768379"/>
              <a:gd name="connsiteX9" fmla="*/ 49689 w 10398887"/>
              <a:gd name="connsiteY9" fmla="*/ 9550794 h 14768379"/>
              <a:gd name="connsiteX10" fmla="*/ 296551 w 10398887"/>
              <a:gd name="connsiteY10" fmla="*/ 9971767 h 14768379"/>
              <a:gd name="connsiteX11" fmla="*/ 647659 w 10398887"/>
              <a:gd name="connsiteY11" fmla="*/ 10574409 h 14768379"/>
              <a:gd name="connsiteX12" fmla="*/ 820653 w 10398887"/>
              <a:gd name="connsiteY12" fmla="*/ 11361194 h 14768379"/>
              <a:gd name="connsiteX13" fmla="*/ 103704 w 10398887"/>
              <a:gd name="connsiteY13" fmla="*/ 12395780 h 14768379"/>
              <a:gd name="connsiteX14" fmla="*/ 50242 w 10398887"/>
              <a:gd name="connsiteY14" fmla="*/ 13246611 h 14768379"/>
              <a:gd name="connsiteX15" fmla="*/ 544497 w 10398887"/>
              <a:gd name="connsiteY15" fmla="*/ 14043814 h 14768379"/>
              <a:gd name="connsiteX16" fmla="*/ 904270 w 10398887"/>
              <a:gd name="connsiteY16" fmla="*/ 14714291 h 14768379"/>
              <a:gd name="connsiteX17" fmla="*/ 2130570 w 10398887"/>
              <a:gd name="connsiteY17" fmla="*/ 14712522 h 14768379"/>
              <a:gd name="connsiteX18" fmla="*/ 2943215 w 10398887"/>
              <a:gd name="connsiteY18" fmla="*/ 14607883 h 14768379"/>
              <a:gd name="connsiteX19" fmla="*/ 3182038 w 10398887"/>
              <a:gd name="connsiteY19" fmla="*/ 14331024 h 14768379"/>
              <a:gd name="connsiteX20" fmla="*/ 3635280 w 10398887"/>
              <a:gd name="connsiteY20" fmla="*/ 14159406 h 14768379"/>
              <a:gd name="connsiteX21" fmla="*/ 3485551 w 10398887"/>
              <a:gd name="connsiteY21" fmla="*/ 13894696 h 14768379"/>
              <a:gd name="connsiteX22" fmla="*/ 2442347 w 10398887"/>
              <a:gd name="connsiteY22" fmla="*/ 13517168 h 14768379"/>
              <a:gd name="connsiteX23" fmla="*/ 2236436 w 10398887"/>
              <a:gd name="connsiteY23" fmla="*/ 12867070 h 14768379"/>
              <a:gd name="connsiteX24" fmla="*/ 2561553 w 10398887"/>
              <a:gd name="connsiteY24" fmla="*/ 12350486 h 14768379"/>
              <a:gd name="connsiteX25" fmla="*/ 2568045 w 10398887"/>
              <a:gd name="connsiteY25" fmla="*/ 12034750 h 14768379"/>
              <a:gd name="connsiteX26" fmla="*/ 2133836 w 10398887"/>
              <a:gd name="connsiteY26" fmla="*/ 11846292 h 14768379"/>
              <a:gd name="connsiteX27" fmla="*/ 2049507 w 10398887"/>
              <a:gd name="connsiteY27" fmla="*/ 11460563 h 14768379"/>
              <a:gd name="connsiteX28" fmla="*/ 1900828 w 10398887"/>
              <a:gd name="connsiteY28" fmla="*/ 10945665 h 14768379"/>
              <a:gd name="connsiteX29" fmla="*/ 1564205 w 10398887"/>
              <a:gd name="connsiteY29" fmla="*/ 10455055 h 14768379"/>
              <a:gd name="connsiteX30" fmla="*/ 1636847 w 10398887"/>
              <a:gd name="connsiteY30" fmla="*/ 10106954 h 14768379"/>
              <a:gd name="connsiteX31" fmla="*/ 1288547 w 10398887"/>
              <a:gd name="connsiteY31" fmla="*/ 9706687 h 14768379"/>
              <a:gd name="connsiteX32" fmla="*/ 1664950 w 10398887"/>
              <a:gd name="connsiteY32" fmla="*/ 9342591 h 14768379"/>
              <a:gd name="connsiteX33" fmla="*/ 1783644 w 10398887"/>
              <a:gd name="connsiteY33" fmla="*/ 8760610 h 14768379"/>
              <a:gd name="connsiteX34" fmla="*/ 2144980 w 10398887"/>
              <a:gd name="connsiteY34" fmla="*/ 8903970 h 14768379"/>
              <a:gd name="connsiteX35" fmla="*/ 2116301 w 10398887"/>
              <a:gd name="connsiteY35" fmla="*/ 9184583 h 14768379"/>
              <a:gd name="connsiteX36" fmla="*/ 2036492 w 10398887"/>
              <a:gd name="connsiteY36" fmla="*/ 9656087 h 14768379"/>
              <a:gd name="connsiteX37" fmla="*/ 2085710 w 10398887"/>
              <a:gd name="connsiteY37" fmla="*/ 10097074 h 14768379"/>
              <a:gd name="connsiteX38" fmla="*/ 1935563 w 10398887"/>
              <a:gd name="connsiteY38" fmla="*/ 10477187 h 14768379"/>
              <a:gd name="connsiteX39" fmla="*/ 2242865 w 10398887"/>
              <a:gd name="connsiteY39" fmla="*/ 10725100 h 14768379"/>
              <a:gd name="connsiteX40" fmla="*/ 2497417 w 10398887"/>
              <a:gd name="connsiteY40" fmla="*/ 11648931 h 14768379"/>
              <a:gd name="connsiteX41" fmla="*/ 2965782 w 10398887"/>
              <a:gd name="connsiteY41" fmla="*/ 11774477 h 14768379"/>
              <a:gd name="connsiteX42" fmla="*/ 3048781 w 10398887"/>
              <a:gd name="connsiteY42" fmla="*/ 12019926 h 14768379"/>
              <a:gd name="connsiteX43" fmla="*/ 2952534 w 10398887"/>
              <a:gd name="connsiteY43" fmla="*/ 12691624 h 14768379"/>
              <a:gd name="connsiteX44" fmla="*/ 3551291 w 10398887"/>
              <a:gd name="connsiteY44" fmla="*/ 13093925 h 14768379"/>
              <a:gd name="connsiteX45" fmla="*/ 3593245 w 10398887"/>
              <a:gd name="connsiteY45" fmla="*/ 13319069 h 14768379"/>
              <a:gd name="connsiteX46" fmla="*/ 3937235 w 10398887"/>
              <a:gd name="connsiteY46" fmla="*/ 13457780 h 14768379"/>
              <a:gd name="connsiteX47" fmla="*/ 3905275 w 10398887"/>
              <a:gd name="connsiteY47" fmla="*/ 14063011 h 14768379"/>
              <a:gd name="connsiteX48" fmla="*/ 4132608 w 10398887"/>
              <a:gd name="connsiteY48" fmla="*/ 14533146 h 14768379"/>
              <a:gd name="connsiteX49" fmla="*/ 4977709 w 10398887"/>
              <a:gd name="connsiteY49" fmla="*/ 14015687 h 14768379"/>
              <a:gd name="connsiteX50" fmla="*/ 4912269 w 10398887"/>
              <a:gd name="connsiteY50" fmla="*/ 13114649 h 14768379"/>
              <a:gd name="connsiteX51" fmla="*/ 4963055 w 10398887"/>
              <a:gd name="connsiteY51" fmla="*/ 12491212 h 14768379"/>
              <a:gd name="connsiteX52" fmla="*/ 5273837 w 10398887"/>
              <a:gd name="connsiteY52" fmla="*/ 11981652 h 14768379"/>
              <a:gd name="connsiteX53" fmla="*/ 5651291 w 10398887"/>
              <a:gd name="connsiteY53" fmla="*/ 11587612 h 14768379"/>
              <a:gd name="connsiteX54" fmla="*/ 5103495 w 10398887"/>
              <a:gd name="connsiteY54" fmla="*/ 11133873 h 14768379"/>
              <a:gd name="connsiteX55" fmla="*/ 5405441 w 10398887"/>
              <a:gd name="connsiteY55" fmla="*/ 10761435 h 14768379"/>
              <a:gd name="connsiteX56" fmla="*/ 6410336 w 10398887"/>
              <a:gd name="connsiteY56" fmla="*/ 9872967 h 14768379"/>
              <a:gd name="connsiteX57" fmla="*/ 6464151 w 10398887"/>
              <a:gd name="connsiteY57" fmla="*/ 9489819 h 14768379"/>
              <a:gd name="connsiteX58" fmla="*/ 6970331 w 10398887"/>
              <a:gd name="connsiteY58" fmla="*/ 9288121 h 14768379"/>
              <a:gd name="connsiteX59" fmla="*/ 7292929 w 10398887"/>
              <a:gd name="connsiteY59" fmla="*/ 8883198 h 14768379"/>
              <a:gd name="connsiteX60" fmla="*/ 7675938 w 10398887"/>
              <a:gd name="connsiteY60" fmla="*/ 8849888 h 14768379"/>
              <a:gd name="connsiteX61" fmla="*/ 7946911 w 10398887"/>
              <a:gd name="connsiteY61" fmla="*/ 8494271 h 14768379"/>
              <a:gd name="connsiteX62" fmla="*/ 8571004 w 10398887"/>
              <a:gd name="connsiteY62" fmla="*/ 8531161 h 14768379"/>
              <a:gd name="connsiteX63" fmla="*/ 8919525 w 10398887"/>
              <a:gd name="connsiteY63" fmla="*/ 8359532 h 14768379"/>
              <a:gd name="connsiteX64" fmla="*/ 9175319 w 10398887"/>
              <a:gd name="connsiteY64" fmla="*/ 7414566 h 14768379"/>
              <a:gd name="connsiteX65" fmla="*/ 10398887 w 10398887"/>
              <a:gd name="connsiteY65" fmla="*/ 6051706 h 14768379"/>
              <a:gd name="connsiteX66" fmla="*/ 9393139 w 10398887"/>
              <a:gd name="connsiteY66" fmla="*/ 5281773 h 14768379"/>
              <a:gd name="connsiteX67" fmla="*/ 9099699 w 10398887"/>
              <a:gd name="connsiteY67" fmla="*/ 3918833 h 14768379"/>
              <a:gd name="connsiteX68" fmla="*/ 8538572 w 10398887"/>
              <a:gd name="connsiteY68" fmla="*/ 3638201 h 14768379"/>
              <a:gd name="connsiteX69" fmla="*/ 8692103 w 10398887"/>
              <a:gd name="connsiteY69" fmla="*/ 2342425 h 14768379"/>
              <a:gd name="connsiteX70" fmla="*/ 8428763 w 10398887"/>
              <a:gd name="connsiteY70" fmla="*/ 1753977 h 14768379"/>
              <a:gd name="connsiteX71" fmla="*/ 8420201 w 10398887"/>
              <a:gd name="connsiteY71" fmla="*/ 1142071 h 14768379"/>
              <a:gd name="connsiteX72" fmla="*/ 9047246 w 10398887"/>
              <a:gd name="connsiteY72" fmla="*/ 626540 h 14768379"/>
              <a:gd name="connsiteX73" fmla="*/ 8718621 w 10398887"/>
              <a:gd name="connsiteY73" fmla="*/ 0 h 14768379"/>
              <a:gd name="connsiteX74" fmla="*/ 8116548 w 10398887"/>
              <a:gd name="connsiteY74" fmla="*/ 400237 h 14768379"/>
              <a:gd name="connsiteX75" fmla="*/ 7664849 w 10398887"/>
              <a:gd name="connsiteY75" fmla="*/ 1127466 h 14768379"/>
              <a:gd name="connsiteX76" fmla="*/ 7673354 w 10398887"/>
              <a:gd name="connsiteY76" fmla="*/ 2951929 h 14768379"/>
              <a:gd name="connsiteX77" fmla="*/ 6024016 w 10398887"/>
              <a:gd name="connsiteY77" fmla="*/ 4720462 h 14768379"/>
              <a:gd name="connsiteX78" fmla="*/ 5017841 w 10398887"/>
              <a:gd name="connsiteY78" fmla="*/ 5825128 h 14768379"/>
              <a:gd name="connsiteX79" fmla="*/ 5211220 w 10398887"/>
              <a:gd name="connsiteY79" fmla="*/ 6491195 h 14768379"/>
              <a:gd name="connsiteX0" fmla="*/ 5211220 w 10398887"/>
              <a:gd name="connsiteY0" fmla="*/ 6491195 h 14768379"/>
              <a:gd name="connsiteX1" fmla="*/ 4413945 w 10398887"/>
              <a:gd name="connsiteY1" fmla="*/ 7405540 h 14768379"/>
              <a:gd name="connsiteX2" fmla="*/ 4078254 w 10398887"/>
              <a:gd name="connsiteY2" fmla="*/ 7875119 h 14768379"/>
              <a:gd name="connsiteX3" fmla="*/ 3699523 w 10398887"/>
              <a:gd name="connsiteY3" fmla="*/ 8262206 h 14768379"/>
              <a:gd name="connsiteX4" fmla="*/ 3224447 w 10398887"/>
              <a:gd name="connsiteY4" fmla="*/ 8905450 h 14768379"/>
              <a:gd name="connsiteX5" fmla="*/ 1942633 w 10398887"/>
              <a:gd name="connsiteY5" fmla="*/ 8112284 h 14768379"/>
              <a:gd name="connsiteX6" fmla="*/ 1596184 w 10398887"/>
              <a:gd name="connsiteY6" fmla="*/ 8024127 h 14768379"/>
              <a:gd name="connsiteX7" fmla="*/ 656772 w 10398887"/>
              <a:gd name="connsiteY7" fmla="*/ 8153014 h 14768379"/>
              <a:gd name="connsiteX8" fmla="*/ 165773 w 10398887"/>
              <a:gd name="connsiteY8" fmla="*/ 8931946 h 14768379"/>
              <a:gd name="connsiteX9" fmla="*/ 49689 w 10398887"/>
              <a:gd name="connsiteY9" fmla="*/ 9550794 h 14768379"/>
              <a:gd name="connsiteX10" fmla="*/ 296551 w 10398887"/>
              <a:gd name="connsiteY10" fmla="*/ 9971767 h 14768379"/>
              <a:gd name="connsiteX11" fmla="*/ 647659 w 10398887"/>
              <a:gd name="connsiteY11" fmla="*/ 10574409 h 14768379"/>
              <a:gd name="connsiteX12" fmla="*/ 820653 w 10398887"/>
              <a:gd name="connsiteY12" fmla="*/ 11361194 h 14768379"/>
              <a:gd name="connsiteX13" fmla="*/ 103704 w 10398887"/>
              <a:gd name="connsiteY13" fmla="*/ 12395780 h 14768379"/>
              <a:gd name="connsiteX14" fmla="*/ 50242 w 10398887"/>
              <a:gd name="connsiteY14" fmla="*/ 13246611 h 14768379"/>
              <a:gd name="connsiteX15" fmla="*/ 544497 w 10398887"/>
              <a:gd name="connsiteY15" fmla="*/ 14043814 h 14768379"/>
              <a:gd name="connsiteX16" fmla="*/ 904270 w 10398887"/>
              <a:gd name="connsiteY16" fmla="*/ 14714291 h 14768379"/>
              <a:gd name="connsiteX17" fmla="*/ 2130570 w 10398887"/>
              <a:gd name="connsiteY17" fmla="*/ 14712522 h 14768379"/>
              <a:gd name="connsiteX18" fmla="*/ 2943215 w 10398887"/>
              <a:gd name="connsiteY18" fmla="*/ 14607883 h 14768379"/>
              <a:gd name="connsiteX19" fmla="*/ 3182038 w 10398887"/>
              <a:gd name="connsiteY19" fmla="*/ 14331024 h 14768379"/>
              <a:gd name="connsiteX20" fmla="*/ 3635280 w 10398887"/>
              <a:gd name="connsiteY20" fmla="*/ 14159406 h 14768379"/>
              <a:gd name="connsiteX21" fmla="*/ 3485551 w 10398887"/>
              <a:gd name="connsiteY21" fmla="*/ 13894696 h 14768379"/>
              <a:gd name="connsiteX22" fmla="*/ 2442347 w 10398887"/>
              <a:gd name="connsiteY22" fmla="*/ 13517168 h 14768379"/>
              <a:gd name="connsiteX23" fmla="*/ 2236436 w 10398887"/>
              <a:gd name="connsiteY23" fmla="*/ 12867070 h 14768379"/>
              <a:gd name="connsiteX24" fmla="*/ 2561553 w 10398887"/>
              <a:gd name="connsiteY24" fmla="*/ 12350486 h 14768379"/>
              <a:gd name="connsiteX25" fmla="*/ 2568045 w 10398887"/>
              <a:gd name="connsiteY25" fmla="*/ 12034750 h 14768379"/>
              <a:gd name="connsiteX26" fmla="*/ 2133836 w 10398887"/>
              <a:gd name="connsiteY26" fmla="*/ 11846292 h 14768379"/>
              <a:gd name="connsiteX27" fmla="*/ 2049507 w 10398887"/>
              <a:gd name="connsiteY27" fmla="*/ 11460563 h 14768379"/>
              <a:gd name="connsiteX28" fmla="*/ 1900828 w 10398887"/>
              <a:gd name="connsiteY28" fmla="*/ 10945665 h 14768379"/>
              <a:gd name="connsiteX29" fmla="*/ 1564205 w 10398887"/>
              <a:gd name="connsiteY29" fmla="*/ 10455055 h 14768379"/>
              <a:gd name="connsiteX30" fmla="*/ 1636847 w 10398887"/>
              <a:gd name="connsiteY30" fmla="*/ 10106954 h 14768379"/>
              <a:gd name="connsiteX31" fmla="*/ 1288547 w 10398887"/>
              <a:gd name="connsiteY31" fmla="*/ 9706687 h 14768379"/>
              <a:gd name="connsiteX32" fmla="*/ 1664950 w 10398887"/>
              <a:gd name="connsiteY32" fmla="*/ 9342591 h 14768379"/>
              <a:gd name="connsiteX33" fmla="*/ 1783644 w 10398887"/>
              <a:gd name="connsiteY33" fmla="*/ 8760610 h 14768379"/>
              <a:gd name="connsiteX34" fmla="*/ 2144980 w 10398887"/>
              <a:gd name="connsiteY34" fmla="*/ 8903970 h 14768379"/>
              <a:gd name="connsiteX35" fmla="*/ 2116301 w 10398887"/>
              <a:gd name="connsiteY35" fmla="*/ 9184583 h 14768379"/>
              <a:gd name="connsiteX36" fmla="*/ 2036492 w 10398887"/>
              <a:gd name="connsiteY36" fmla="*/ 9656087 h 14768379"/>
              <a:gd name="connsiteX37" fmla="*/ 2085710 w 10398887"/>
              <a:gd name="connsiteY37" fmla="*/ 10097074 h 14768379"/>
              <a:gd name="connsiteX38" fmla="*/ 1935563 w 10398887"/>
              <a:gd name="connsiteY38" fmla="*/ 10477187 h 14768379"/>
              <a:gd name="connsiteX39" fmla="*/ 2242865 w 10398887"/>
              <a:gd name="connsiteY39" fmla="*/ 10725100 h 14768379"/>
              <a:gd name="connsiteX40" fmla="*/ 2497417 w 10398887"/>
              <a:gd name="connsiteY40" fmla="*/ 11648931 h 14768379"/>
              <a:gd name="connsiteX41" fmla="*/ 2965782 w 10398887"/>
              <a:gd name="connsiteY41" fmla="*/ 11774477 h 14768379"/>
              <a:gd name="connsiteX42" fmla="*/ 3048781 w 10398887"/>
              <a:gd name="connsiteY42" fmla="*/ 12019926 h 14768379"/>
              <a:gd name="connsiteX43" fmla="*/ 2952534 w 10398887"/>
              <a:gd name="connsiteY43" fmla="*/ 12691624 h 14768379"/>
              <a:gd name="connsiteX44" fmla="*/ 3551291 w 10398887"/>
              <a:gd name="connsiteY44" fmla="*/ 13093925 h 14768379"/>
              <a:gd name="connsiteX45" fmla="*/ 3593245 w 10398887"/>
              <a:gd name="connsiteY45" fmla="*/ 13319069 h 14768379"/>
              <a:gd name="connsiteX46" fmla="*/ 3937235 w 10398887"/>
              <a:gd name="connsiteY46" fmla="*/ 13457780 h 14768379"/>
              <a:gd name="connsiteX47" fmla="*/ 3905275 w 10398887"/>
              <a:gd name="connsiteY47" fmla="*/ 14063011 h 14768379"/>
              <a:gd name="connsiteX48" fmla="*/ 4132608 w 10398887"/>
              <a:gd name="connsiteY48" fmla="*/ 14533146 h 14768379"/>
              <a:gd name="connsiteX49" fmla="*/ 4977709 w 10398887"/>
              <a:gd name="connsiteY49" fmla="*/ 14015687 h 14768379"/>
              <a:gd name="connsiteX50" fmla="*/ 4912269 w 10398887"/>
              <a:gd name="connsiteY50" fmla="*/ 13114649 h 14768379"/>
              <a:gd name="connsiteX51" fmla="*/ 4963055 w 10398887"/>
              <a:gd name="connsiteY51" fmla="*/ 12491212 h 14768379"/>
              <a:gd name="connsiteX52" fmla="*/ 5273837 w 10398887"/>
              <a:gd name="connsiteY52" fmla="*/ 11981652 h 14768379"/>
              <a:gd name="connsiteX53" fmla="*/ 5651291 w 10398887"/>
              <a:gd name="connsiteY53" fmla="*/ 11587612 h 14768379"/>
              <a:gd name="connsiteX54" fmla="*/ 5103495 w 10398887"/>
              <a:gd name="connsiteY54" fmla="*/ 11133873 h 14768379"/>
              <a:gd name="connsiteX55" fmla="*/ 5405441 w 10398887"/>
              <a:gd name="connsiteY55" fmla="*/ 10761435 h 14768379"/>
              <a:gd name="connsiteX56" fmla="*/ 6410336 w 10398887"/>
              <a:gd name="connsiteY56" fmla="*/ 9872967 h 14768379"/>
              <a:gd name="connsiteX57" fmla="*/ 6464151 w 10398887"/>
              <a:gd name="connsiteY57" fmla="*/ 9489819 h 14768379"/>
              <a:gd name="connsiteX58" fmla="*/ 6970331 w 10398887"/>
              <a:gd name="connsiteY58" fmla="*/ 9288121 h 14768379"/>
              <a:gd name="connsiteX59" fmla="*/ 7292929 w 10398887"/>
              <a:gd name="connsiteY59" fmla="*/ 8883198 h 14768379"/>
              <a:gd name="connsiteX60" fmla="*/ 7675938 w 10398887"/>
              <a:gd name="connsiteY60" fmla="*/ 8849888 h 14768379"/>
              <a:gd name="connsiteX61" fmla="*/ 7946911 w 10398887"/>
              <a:gd name="connsiteY61" fmla="*/ 8494271 h 14768379"/>
              <a:gd name="connsiteX62" fmla="*/ 8571004 w 10398887"/>
              <a:gd name="connsiteY62" fmla="*/ 8531161 h 14768379"/>
              <a:gd name="connsiteX63" fmla="*/ 8919525 w 10398887"/>
              <a:gd name="connsiteY63" fmla="*/ 8359532 h 14768379"/>
              <a:gd name="connsiteX64" fmla="*/ 9175319 w 10398887"/>
              <a:gd name="connsiteY64" fmla="*/ 7414566 h 14768379"/>
              <a:gd name="connsiteX65" fmla="*/ 9849762 w 10398887"/>
              <a:gd name="connsiteY65" fmla="*/ 6700608 h 14768379"/>
              <a:gd name="connsiteX66" fmla="*/ 10398887 w 10398887"/>
              <a:gd name="connsiteY66" fmla="*/ 6051706 h 14768379"/>
              <a:gd name="connsiteX67" fmla="*/ 9393139 w 10398887"/>
              <a:gd name="connsiteY67" fmla="*/ 5281773 h 14768379"/>
              <a:gd name="connsiteX68" fmla="*/ 9099699 w 10398887"/>
              <a:gd name="connsiteY68" fmla="*/ 3918833 h 14768379"/>
              <a:gd name="connsiteX69" fmla="*/ 8538572 w 10398887"/>
              <a:gd name="connsiteY69" fmla="*/ 3638201 h 14768379"/>
              <a:gd name="connsiteX70" fmla="*/ 8692103 w 10398887"/>
              <a:gd name="connsiteY70" fmla="*/ 2342425 h 14768379"/>
              <a:gd name="connsiteX71" fmla="*/ 8428763 w 10398887"/>
              <a:gd name="connsiteY71" fmla="*/ 1753977 h 14768379"/>
              <a:gd name="connsiteX72" fmla="*/ 8420201 w 10398887"/>
              <a:gd name="connsiteY72" fmla="*/ 1142071 h 14768379"/>
              <a:gd name="connsiteX73" fmla="*/ 9047246 w 10398887"/>
              <a:gd name="connsiteY73" fmla="*/ 626540 h 14768379"/>
              <a:gd name="connsiteX74" fmla="*/ 8718621 w 10398887"/>
              <a:gd name="connsiteY74" fmla="*/ 0 h 14768379"/>
              <a:gd name="connsiteX75" fmla="*/ 8116548 w 10398887"/>
              <a:gd name="connsiteY75" fmla="*/ 400237 h 14768379"/>
              <a:gd name="connsiteX76" fmla="*/ 7664849 w 10398887"/>
              <a:gd name="connsiteY76" fmla="*/ 1127466 h 14768379"/>
              <a:gd name="connsiteX77" fmla="*/ 7673354 w 10398887"/>
              <a:gd name="connsiteY77" fmla="*/ 2951929 h 14768379"/>
              <a:gd name="connsiteX78" fmla="*/ 6024016 w 10398887"/>
              <a:gd name="connsiteY78" fmla="*/ 4720462 h 14768379"/>
              <a:gd name="connsiteX79" fmla="*/ 5017841 w 10398887"/>
              <a:gd name="connsiteY79" fmla="*/ 5825128 h 14768379"/>
              <a:gd name="connsiteX80" fmla="*/ 5211220 w 10398887"/>
              <a:gd name="connsiteY80" fmla="*/ 6491195 h 14768379"/>
              <a:gd name="connsiteX0" fmla="*/ 5211220 w 10973430"/>
              <a:gd name="connsiteY0" fmla="*/ 6491195 h 14768379"/>
              <a:gd name="connsiteX1" fmla="*/ 4413945 w 10973430"/>
              <a:gd name="connsiteY1" fmla="*/ 7405540 h 14768379"/>
              <a:gd name="connsiteX2" fmla="*/ 4078254 w 10973430"/>
              <a:gd name="connsiteY2" fmla="*/ 7875119 h 14768379"/>
              <a:gd name="connsiteX3" fmla="*/ 3699523 w 10973430"/>
              <a:gd name="connsiteY3" fmla="*/ 8262206 h 14768379"/>
              <a:gd name="connsiteX4" fmla="*/ 3224447 w 10973430"/>
              <a:gd name="connsiteY4" fmla="*/ 8905450 h 14768379"/>
              <a:gd name="connsiteX5" fmla="*/ 1942633 w 10973430"/>
              <a:gd name="connsiteY5" fmla="*/ 8112284 h 14768379"/>
              <a:gd name="connsiteX6" fmla="*/ 1596184 w 10973430"/>
              <a:gd name="connsiteY6" fmla="*/ 8024127 h 14768379"/>
              <a:gd name="connsiteX7" fmla="*/ 656772 w 10973430"/>
              <a:gd name="connsiteY7" fmla="*/ 8153014 h 14768379"/>
              <a:gd name="connsiteX8" fmla="*/ 165773 w 10973430"/>
              <a:gd name="connsiteY8" fmla="*/ 8931946 h 14768379"/>
              <a:gd name="connsiteX9" fmla="*/ 49689 w 10973430"/>
              <a:gd name="connsiteY9" fmla="*/ 9550794 h 14768379"/>
              <a:gd name="connsiteX10" fmla="*/ 296551 w 10973430"/>
              <a:gd name="connsiteY10" fmla="*/ 9971767 h 14768379"/>
              <a:gd name="connsiteX11" fmla="*/ 647659 w 10973430"/>
              <a:gd name="connsiteY11" fmla="*/ 10574409 h 14768379"/>
              <a:gd name="connsiteX12" fmla="*/ 820653 w 10973430"/>
              <a:gd name="connsiteY12" fmla="*/ 11361194 h 14768379"/>
              <a:gd name="connsiteX13" fmla="*/ 103704 w 10973430"/>
              <a:gd name="connsiteY13" fmla="*/ 12395780 h 14768379"/>
              <a:gd name="connsiteX14" fmla="*/ 50242 w 10973430"/>
              <a:gd name="connsiteY14" fmla="*/ 13246611 h 14768379"/>
              <a:gd name="connsiteX15" fmla="*/ 544497 w 10973430"/>
              <a:gd name="connsiteY15" fmla="*/ 14043814 h 14768379"/>
              <a:gd name="connsiteX16" fmla="*/ 904270 w 10973430"/>
              <a:gd name="connsiteY16" fmla="*/ 14714291 h 14768379"/>
              <a:gd name="connsiteX17" fmla="*/ 2130570 w 10973430"/>
              <a:gd name="connsiteY17" fmla="*/ 14712522 h 14768379"/>
              <a:gd name="connsiteX18" fmla="*/ 2943215 w 10973430"/>
              <a:gd name="connsiteY18" fmla="*/ 14607883 h 14768379"/>
              <a:gd name="connsiteX19" fmla="*/ 3182038 w 10973430"/>
              <a:gd name="connsiteY19" fmla="*/ 14331024 h 14768379"/>
              <a:gd name="connsiteX20" fmla="*/ 3635280 w 10973430"/>
              <a:gd name="connsiteY20" fmla="*/ 14159406 h 14768379"/>
              <a:gd name="connsiteX21" fmla="*/ 3485551 w 10973430"/>
              <a:gd name="connsiteY21" fmla="*/ 13894696 h 14768379"/>
              <a:gd name="connsiteX22" fmla="*/ 2442347 w 10973430"/>
              <a:gd name="connsiteY22" fmla="*/ 13517168 h 14768379"/>
              <a:gd name="connsiteX23" fmla="*/ 2236436 w 10973430"/>
              <a:gd name="connsiteY23" fmla="*/ 12867070 h 14768379"/>
              <a:gd name="connsiteX24" fmla="*/ 2561553 w 10973430"/>
              <a:gd name="connsiteY24" fmla="*/ 12350486 h 14768379"/>
              <a:gd name="connsiteX25" fmla="*/ 2568045 w 10973430"/>
              <a:gd name="connsiteY25" fmla="*/ 12034750 h 14768379"/>
              <a:gd name="connsiteX26" fmla="*/ 2133836 w 10973430"/>
              <a:gd name="connsiteY26" fmla="*/ 11846292 h 14768379"/>
              <a:gd name="connsiteX27" fmla="*/ 2049507 w 10973430"/>
              <a:gd name="connsiteY27" fmla="*/ 11460563 h 14768379"/>
              <a:gd name="connsiteX28" fmla="*/ 1900828 w 10973430"/>
              <a:gd name="connsiteY28" fmla="*/ 10945665 h 14768379"/>
              <a:gd name="connsiteX29" fmla="*/ 1564205 w 10973430"/>
              <a:gd name="connsiteY29" fmla="*/ 10455055 h 14768379"/>
              <a:gd name="connsiteX30" fmla="*/ 1636847 w 10973430"/>
              <a:gd name="connsiteY30" fmla="*/ 10106954 h 14768379"/>
              <a:gd name="connsiteX31" fmla="*/ 1288547 w 10973430"/>
              <a:gd name="connsiteY31" fmla="*/ 9706687 h 14768379"/>
              <a:gd name="connsiteX32" fmla="*/ 1664950 w 10973430"/>
              <a:gd name="connsiteY32" fmla="*/ 9342591 h 14768379"/>
              <a:gd name="connsiteX33" fmla="*/ 1783644 w 10973430"/>
              <a:gd name="connsiteY33" fmla="*/ 8760610 h 14768379"/>
              <a:gd name="connsiteX34" fmla="*/ 2144980 w 10973430"/>
              <a:gd name="connsiteY34" fmla="*/ 8903970 h 14768379"/>
              <a:gd name="connsiteX35" fmla="*/ 2116301 w 10973430"/>
              <a:gd name="connsiteY35" fmla="*/ 9184583 h 14768379"/>
              <a:gd name="connsiteX36" fmla="*/ 2036492 w 10973430"/>
              <a:gd name="connsiteY36" fmla="*/ 9656087 h 14768379"/>
              <a:gd name="connsiteX37" fmla="*/ 2085710 w 10973430"/>
              <a:gd name="connsiteY37" fmla="*/ 10097074 h 14768379"/>
              <a:gd name="connsiteX38" fmla="*/ 1935563 w 10973430"/>
              <a:gd name="connsiteY38" fmla="*/ 10477187 h 14768379"/>
              <a:gd name="connsiteX39" fmla="*/ 2242865 w 10973430"/>
              <a:gd name="connsiteY39" fmla="*/ 10725100 h 14768379"/>
              <a:gd name="connsiteX40" fmla="*/ 2497417 w 10973430"/>
              <a:gd name="connsiteY40" fmla="*/ 11648931 h 14768379"/>
              <a:gd name="connsiteX41" fmla="*/ 2965782 w 10973430"/>
              <a:gd name="connsiteY41" fmla="*/ 11774477 h 14768379"/>
              <a:gd name="connsiteX42" fmla="*/ 3048781 w 10973430"/>
              <a:gd name="connsiteY42" fmla="*/ 12019926 h 14768379"/>
              <a:gd name="connsiteX43" fmla="*/ 2952534 w 10973430"/>
              <a:gd name="connsiteY43" fmla="*/ 12691624 h 14768379"/>
              <a:gd name="connsiteX44" fmla="*/ 3551291 w 10973430"/>
              <a:gd name="connsiteY44" fmla="*/ 13093925 h 14768379"/>
              <a:gd name="connsiteX45" fmla="*/ 3593245 w 10973430"/>
              <a:gd name="connsiteY45" fmla="*/ 13319069 h 14768379"/>
              <a:gd name="connsiteX46" fmla="*/ 3937235 w 10973430"/>
              <a:gd name="connsiteY46" fmla="*/ 13457780 h 14768379"/>
              <a:gd name="connsiteX47" fmla="*/ 3905275 w 10973430"/>
              <a:gd name="connsiteY47" fmla="*/ 14063011 h 14768379"/>
              <a:gd name="connsiteX48" fmla="*/ 4132608 w 10973430"/>
              <a:gd name="connsiteY48" fmla="*/ 14533146 h 14768379"/>
              <a:gd name="connsiteX49" fmla="*/ 4977709 w 10973430"/>
              <a:gd name="connsiteY49" fmla="*/ 14015687 h 14768379"/>
              <a:gd name="connsiteX50" fmla="*/ 4912269 w 10973430"/>
              <a:gd name="connsiteY50" fmla="*/ 13114649 h 14768379"/>
              <a:gd name="connsiteX51" fmla="*/ 4963055 w 10973430"/>
              <a:gd name="connsiteY51" fmla="*/ 12491212 h 14768379"/>
              <a:gd name="connsiteX52" fmla="*/ 5273837 w 10973430"/>
              <a:gd name="connsiteY52" fmla="*/ 11981652 h 14768379"/>
              <a:gd name="connsiteX53" fmla="*/ 5651291 w 10973430"/>
              <a:gd name="connsiteY53" fmla="*/ 11587612 h 14768379"/>
              <a:gd name="connsiteX54" fmla="*/ 5103495 w 10973430"/>
              <a:gd name="connsiteY54" fmla="*/ 11133873 h 14768379"/>
              <a:gd name="connsiteX55" fmla="*/ 5405441 w 10973430"/>
              <a:gd name="connsiteY55" fmla="*/ 10761435 h 14768379"/>
              <a:gd name="connsiteX56" fmla="*/ 6410336 w 10973430"/>
              <a:gd name="connsiteY56" fmla="*/ 9872967 h 14768379"/>
              <a:gd name="connsiteX57" fmla="*/ 6464151 w 10973430"/>
              <a:gd name="connsiteY57" fmla="*/ 9489819 h 14768379"/>
              <a:gd name="connsiteX58" fmla="*/ 6970331 w 10973430"/>
              <a:gd name="connsiteY58" fmla="*/ 9288121 h 14768379"/>
              <a:gd name="connsiteX59" fmla="*/ 7292929 w 10973430"/>
              <a:gd name="connsiteY59" fmla="*/ 8883198 h 14768379"/>
              <a:gd name="connsiteX60" fmla="*/ 7675938 w 10973430"/>
              <a:gd name="connsiteY60" fmla="*/ 8849888 h 14768379"/>
              <a:gd name="connsiteX61" fmla="*/ 7946911 w 10973430"/>
              <a:gd name="connsiteY61" fmla="*/ 8494271 h 14768379"/>
              <a:gd name="connsiteX62" fmla="*/ 8571004 w 10973430"/>
              <a:gd name="connsiteY62" fmla="*/ 8531161 h 14768379"/>
              <a:gd name="connsiteX63" fmla="*/ 8919525 w 10973430"/>
              <a:gd name="connsiteY63" fmla="*/ 8359532 h 14768379"/>
              <a:gd name="connsiteX64" fmla="*/ 9175319 w 10973430"/>
              <a:gd name="connsiteY64" fmla="*/ 7414566 h 14768379"/>
              <a:gd name="connsiteX65" fmla="*/ 10973430 w 10973430"/>
              <a:gd name="connsiteY65" fmla="*/ 6421423 h 14768379"/>
              <a:gd name="connsiteX66" fmla="*/ 10398887 w 10973430"/>
              <a:gd name="connsiteY66" fmla="*/ 6051706 h 14768379"/>
              <a:gd name="connsiteX67" fmla="*/ 9393139 w 10973430"/>
              <a:gd name="connsiteY67" fmla="*/ 5281773 h 14768379"/>
              <a:gd name="connsiteX68" fmla="*/ 9099699 w 10973430"/>
              <a:gd name="connsiteY68" fmla="*/ 3918833 h 14768379"/>
              <a:gd name="connsiteX69" fmla="*/ 8538572 w 10973430"/>
              <a:gd name="connsiteY69" fmla="*/ 3638201 h 14768379"/>
              <a:gd name="connsiteX70" fmla="*/ 8692103 w 10973430"/>
              <a:gd name="connsiteY70" fmla="*/ 2342425 h 14768379"/>
              <a:gd name="connsiteX71" fmla="*/ 8428763 w 10973430"/>
              <a:gd name="connsiteY71" fmla="*/ 1753977 h 14768379"/>
              <a:gd name="connsiteX72" fmla="*/ 8420201 w 10973430"/>
              <a:gd name="connsiteY72" fmla="*/ 1142071 h 14768379"/>
              <a:gd name="connsiteX73" fmla="*/ 9047246 w 10973430"/>
              <a:gd name="connsiteY73" fmla="*/ 626540 h 14768379"/>
              <a:gd name="connsiteX74" fmla="*/ 8718621 w 10973430"/>
              <a:gd name="connsiteY74" fmla="*/ 0 h 14768379"/>
              <a:gd name="connsiteX75" fmla="*/ 8116548 w 10973430"/>
              <a:gd name="connsiteY75" fmla="*/ 400237 h 14768379"/>
              <a:gd name="connsiteX76" fmla="*/ 7664849 w 10973430"/>
              <a:gd name="connsiteY76" fmla="*/ 1127466 h 14768379"/>
              <a:gd name="connsiteX77" fmla="*/ 7673354 w 10973430"/>
              <a:gd name="connsiteY77" fmla="*/ 2951929 h 14768379"/>
              <a:gd name="connsiteX78" fmla="*/ 6024016 w 10973430"/>
              <a:gd name="connsiteY78" fmla="*/ 4720462 h 14768379"/>
              <a:gd name="connsiteX79" fmla="*/ 5017841 w 10973430"/>
              <a:gd name="connsiteY79" fmla="*/ 5825128 h 14768379"/>
              <a:gd name="connsiteX80" fmla="*/ 5211220 w 10973430"/>
              <a:gd name="connsiteY80" fmla="*/ 6491195 h 14768379"/>
              <a:gd name="connsiteX0" fmla="*/ 5211220 w 10791615"/>
              <a:gd name="connsiteY0" fmla="*/ 6491195 h 14768379"/>
              <a:gd name="connsiteX1" fmla="*/ 4413945 w 10791615"/>
              <a:gd name="connsiteY1" fmla="*/ 7405540 h 14768379"/>
              <a:gd name="connsiteX2" fmla="*/ 4078254 w 10791615"/>
              <a:gd name="connsiteY2" fmla="*/ 7875119 h 14768379"/>
              <a:gd name="connsiteX3" fmla="*/ 3699523 w 10791615"/>
              <a:gd name="connsiteY3" fmla="*/ 8262206 h 14768379"/>
              <a:gd name="connsiteX4" fmla="*/ 3224447 w 10791615"/>
              <a:gd name="connsiteY4" fmla="*/ 8905450 h 14768379"/>
              <a:gd name="connsiteX5" fmla="*/ 1942633 w 10791615"/>
              <a:gd name="connsiteY5" fmla="*/ 8112284 h 14768379"/>
              <a:gd name="connsiteX6" fmla="*/ 1596184 w 10791615"/>
              <a:gd name="connsiteY6" fmla="*/ 8024127 h 14768379"/>
              <a:gd name="connsiteX7" fmla="*/ 656772 w 10791615"/>
              <a:gd name="connsiteY7" fmla="*/ 8153014 h 14768379"/>
              <a:gd name="connsiteX8" fmla="*/ 165773 w 10791615"/>
              <a:gd name="connsiteY8" fmla="*/ 8931946 h 14768379"/>
              <a:gd name="connsiteX9" fmla="*/ 49689 w 10791615"/>
              <a:gd name="connsiteY9" fmla="*/ 9550794 h 14768379"/>
              <a:gd name="connsiteX10" fmla="*/ 296551 w 10791615"/>
              <a:gd name="connsiteY10" fmla="*/ 9971767 h 14768379"/>
              <a:gd name="connsiteX11" fmla="*/ 647659 w 10791615"/>
              <a:gd name="connsiteY11" fmla="*/ 10574409 h 14768379"/>
              <a:gd name="connsiteX12" fmla="*/ 820653 w 10791615"/>
              <a:gd name="connsiteY12" fmla="*/ 11361194 h 14768379"/>
              <a:gd name="connsiteX13" fmla="*/ 103704 w 10791615"/>
              <a:gd name="connsiteY13" fmla="*/ 12395780 h 14768379"/>
              <a:gd name="connsiteX14" fmla="*/ 50242 w 10791615"/>
              <a:gd name="connsiteY14" fmla="*/ 13246611 h 14768379"/>
              <a:gd name="connsiteX15" fmla="*/ 544497 w 10791615"/>
              <a:gd name="connsiteY15" fmla="*/ 14043814 h 14768379"/>
              <a:gd name="connsiteX16" fmla="*/ 904270 w 10791615"/>
              <a:gd name="connsiteY16" fmla="*/ 14714291 h 14768379"/>
              <a:gd name="connsiteX17" fmla="*/ 2130570 w 10791615"/>
              <a:gd name="connsiteY17" fmla="*/ 14712522 h 14768379"/>
              <a:gd name="connsiteX18" fmla="*/ 2943215 w 10791615"/>
              <a:gd name="connsiteY18" fmla="*/ 14607883 h 14768379"/>
              <a:gd name="connsiteX19" fmla="*/ 3182038 w 10791615"/>
              <a:gd name="connsiteY19" fmla="*/ 14331024 h 14768379"/>
              <a:gd name="connsiteX20" fmla="*/ 3635280 w 10791615"/>
              <a:gd name="connsiteY20" fmla="*/ 14159406 h 14768379"/>
              <a:gd name="connsiteX21" fmla="*/ 3485551 w 10791615"/>
              <a:gd name="connsiteY21" fmla="*/ 13894696 h 14768379"/>
              <a:gd name="connsiteX22" fmla="*/ 2442347 w 10791615"/>
              <a:gd name="connsiteY22" fmla="*/ 13517168 h 14768379"/>
              <a:gd name="connsiteX23" fmla="*/ 2236436 w 10791615"/>
              <a:gd name="connsiteY23" fmla="*/ 12867070 h 14768379"/>
              <a:gd name="connsiteX24" fmla="*/ 2561553 w 10791615"/>
              <a:gd name="connsiteY24" fmla="*/ 12350486 h 14768379"/>
              <a:gd name="connsiteX25" fmla="*/ 2568045 w 10791615"/>
              <a:gd name="connsiteY25" fmla="*/ 12034750 h 14768379"/>
              <a:gd name="connsiteX26" fmla="*/ 2133836 w 10791615"/>
              <a:gd name="connsiteY26" fmla="*/ 11846292 h 14768379"/>
              <a:gd name="connsiteX27" fmla="*/ 2049507 w 10791615"/>
              <a:gd name="connsiteY27" fmla="*/ 11460563 h 14768379"/>
              <a:gd name="connsiteX28" fmla="*/ 1900828 w 10791615"/>
              <a:gd name="connsiteY28" fmla="*/ 10945665 h 14768379"/>
              <a:gd name="connsiteX29" fmla="*/ 1564205 w 10791615"/>
              <a:gd name="connsiteY29" fmla="*/ 10455055 h 14768379"/>
              <a:gd name="connsiteX30" fmla="*/ 1636847 w 10791615"/>
              <a:gd name="connsiteY30" fmla="*/ 10106954 h 14768379"/>
              <a:gd name="connsiteX31" fmla="*/ 1288547 w 10791615"/>
              <a:gd name="connsiteY31" fmla="*/ 9706687 h 14768379"/>
              <a:gd name="connsiteX32" fmla="*/ 1664950 w 10791615"/>
              <a:gd name="connsiteY32" fmla="*/ 9342591 h 14768379"/>
              <a:gd name="connsiteX33" fmla="*/ 1783644 w 10791615"/>
              <a:gd name="connsiteY33" fmla="*/ 8760610 h 14768379"/>
              <a:gd name="connsiteX34" fmla="*/ 2144980 w 10791615"/>
              <a:gd name="connsiteY34" fmla="*/ 8903970 h 14768379"/>
              <a:gd name="connsiteX35" fmla="*/ 2116301 w 10791615"/>
              <a:gd name="connsiteY35" fmla="*/ 9184583 h 14768379"/>
              <a:gd name="connsiteX36" fmla="*/ 2036492 w 10791615"/>
              <a:gd name="connsiteY36" fmla="*/ 9656087 h 14768379"/>
              <a:gd name="connsiteX37" fmla="*/ 2085710 w 10791615"/>
              <a:gd name="connsiteY37" fmla="*/ 10097074 h 14768379"/>
              <a:gd name="connsiteX38" fmla="*/ 1935563 w 10791615"/>
              <a:gd name="connsiteY38" fmla="*/ 10477187 h 14768379"/>
              <a:gd name="connsiteX39" fmla="*/ 2242865 w 10791615"/>
              <a:gd name="connsiteY39" fmla="*/ 10725100 h 14768379"/>
              <a:gd name="connsiteX40" fmla="*/ 2497417 w 10791615"/>
              <a:gd name="connsiteY40" fmla="*/ 11648931 h 14768379"/>
              <a:gd name="connsiteX41" fmla="*/ 2965782 w 10791615"/>
              <a:gd name="connsiteY41" fmla="*/ 11774477 h 14768379"/>
              <a:gd name="connsiteX42" fmla="*/ 3048781 w 10791615"/>
              <a:gd name="connsiteY42" fmla="*/ 12019926 h 14768379"/>
              <a:gd name="connsiteX43" fmla="*/ 2952534 w 10791615"/>
              <a:gd name="connsiteY43" fmla="*/ 12691624 h 14768379"/>
              <a:gd name="connsiteX44" fmla="*/ 3551291 w 10791615"/>
              <a:gd name="connsiteY44" fmla="*/ 13093925 h 14768379"/>
              <a:gd name="connsiteX45" fmla="*/ 3593245 w 10791615"/>
              <a:gd name="connsiteY45" fmla="*/ 13319069 h 14768379"/>
              <a:gd name="connsiteX46" fmla="*/ 3937235 w 10791615"/>
              <a:gd name="connsiteY46" fmla="*/ 13457780 h 14768379"/>
              <a:gd name="connsiteX47" fmla="*/ 3905275 w 10791615"/>
              <a:gd name="connsiteY47" fmla="*/ 14063011 h 14768379"/>
              <a:gd name="connsiteX48" fmla="*/ 4132608 w 10791615"/>
              <a:gd name="connsiteY48" fmla="*/ 14533146 h 14768379"/>
              <a:gd name="connsiteX49" fmla="*/ 4977709 w 10791615"/>
              <a:gd name="connsiteY49" fmla="*/ 14015687 h 14768379"/>
              <a:gd name="connsiteX50" fmla="*/ 4912269 w 10791615"/>
              <a:gd name="connsiteY50" fmla="*/ 13114649 h 14768379"/>
              <a:gd name="connsiteX51" fmla="*/ 4963055 w 10791615"/>
              <a:gd name="connsiteY51" fmla="*/ 12491212 h 14768379"/>
              <a:gd name="connsiteX52" fmla="*/ 5273837 w 10791615"/>
              <a:gd name="connsiteY52" fmla="*/ 11981652 h 14768379"/>
              <a:gd name="connsiteX53" fmla="*/ 5651291 w 10791615"/>
              <a:gd name="connsiteY53" fmla="*/ 11587612 h 14768379"/>
              <a:gd name="connsiteX54" fmla="*/ 5103495 w 10791615"/>
              <a:gd name="connsiteY54" fmla="*/ 11133873 h 14768379"/>
              <a:gd name="connsiteX55" fmla="*/ 5405441 w 10791615"/>
              <a:gd name="connsiteY55" fmla="*/ 10761435 h 14768379"/>
              <a:gd name="connsiteX56" fmla="*/ 6410336 w 10791615"/>
              <a:gd name="connsiteY56" fmla="*/ 9872967 h 14768379"/>
              <a:gd name="connsiteX57" fmla="*/ 6464151 w 10791615"/>
              <a:gd name="connsiteY57" fmla="*/ 9489819 h 14768379"/>
              <a:gd name="connsiteX58" fmla="*/ 6970331 w 10791615"/>
              <a:gd name="connsiteY58" fmla="*/ 9288121 h 14768379"/>
              <a:gd name="connsiteX59" fmla="*/ 7292929 w 10791615"/>
              <a:gd name="connsiteY59" fmla="*/ 8883198 h 14768379"/>
              <a:gd name="connsiteX60" fmla="*/ 7675938 w 10791615"/>
              <a:gd name="connsiteY60" fmla="*/ 8849888 h 14768379"/>
              <a:gd name="connsiteX61" fmla="*/ 7946911 w 10791615"/>
              <a:gd name="connsiteY61" fmla="*/ 8494271 h 14768379"/>
              <a:gd name="connsiteX62" fmla="*/ 8571004 w 10791615"/>
              <a:gd name="connsiteY62" fmla="*/ 8531161 h 14768379"/>
              <a:gd name="connsiteX63" fmla="*/ 8919525 w 10791615"/>
              <a:gd name="connsiteY63" fmla="*/ 8359532 h 14768379"/>
              <a:gd name="connsiteX64" fmla="*/ 9175319 w 10791615"/>
              <a:gd name="connsiteY64" fmla="*/ 7414566 h 14768379"/>
              <a:gd name="connsiteX65" fmla="*/ 10791616 w 10791615"/>
              <a:gd name="connsiteY65" fmla="*/ 6350379 h 14768379"/>
              <a:gd name="connsiteX66" fmla="*/ 10398887 w 10791615"/>
              <a:gd name="connsiteY66" fmla="*/ 6051706 h 14768379"/>
              <a:gd name="connsiteX67" fmla="*/ 9393139 w 10791615"/>
              <a:gd name="connsiteY67" fmla="*/ 5281773 h 14768379"/>
              <a:gd name="connsiteX68" fmla="*/ 9099699 w 10791615"/>
              <a:gd name="connsiteY68" fmla="*/ 3918833 h 14768379"/>
              <a:gd name="connsiteX69" fmla="*/ 8538572 w 10791615"/>
              <a:gd name="connsiteY69" fmla="*/ 3638201 h 14768379"/>
              <a:gd name="connsiteX70" fmla="*/ 8692103 w 10791615"/>
              <a:gd name="connsiteY70" fmla="*/ 2342425 h 14768379"/>
              <a:gd name="connsiteX71" fmla="*/ 8428763 w 10791615"/>
              <a:gd name="connsiteY71" fmla="*/ 1753977 h 14768379"/>
              <a:gd name="connsiteX72" fmla="*/ 8420201 w 10791615"/>
              <a:gd name="connsiteY72" fmla="*/ 1142071 h 14768379"/>
              <a:gd name="connsiteX73" fmla="*/ 9047246 w 10791615"/>
              <a:gd name="connsiteY73" fmla="*/ 626540 h 14768379"/>
              <a:gd name="connsiteX74" fmla="*/ 8718621 w 10791615"/>
              <a:gd name="connsiteY74" fmla="*/ 0 h 14768379"/>
              <a:gd name="connsiteX75" fmla="*/ 8116548 w 10791615"/>
              <a:gd name="connsiteY75" fmla="*/ 400237 h 14768379"/>
              <a:gd name="connsiteX76" fmla="*/ 7664849 w 10791615"/>
              <a:gd name="connsiteY76" fmla="*/ 1127466 h 14768379"/>
              <a:gd name="connsiteX77" fmla="*/ 7673354 w 10791615"/>
              <a:gd name="connsiteY77" fmla="*/ 2951929 h 14768379"/>
              <a:gd name="connsiteX78" fmla="*/ 6024016 w 10791615"/>
              <a:gd name="connsiteY78" fmla="*/ 4720462 h 14768379"/>
              <a:gd name="connsiteX79" fmla="*/ 5017841 w 10791615"/>
              <a:gd name="connsiteY79" fmla="*/ 5825128 h 14768379"/>
              <a:gd name="connsiteX80" fmla="*/ 5211220 w 10791615"/>
              <a:gd name="connsiteY80" fmla="*/ 6491195 h 14768379"/>
              <a:gd name="connsiteX0" fmla="*/ 5211220 w 10791615"/>
              <a:gd name="connsiteY0" fmla="*/ 6491195 h 14768379"/>
              <a:gd name="connsiteX1" fmla="*/ 4413945 w 10791615"/>
              <a:gd name="connsiteY1" fmla="*/ 7405540 h 14768379"/>
              <a:gd name="connsiteX2" fmla="*/ 4078254 w 10791615"/>
              <a:gd name="connsiteY2" fmla="*/ 7875119 h 14768379"/>
              <a:gd name="connsiteX3" fmla="*/ 3699523 w 10791615"/>
              <a:gd name="connsiteY3" fmla="*/ 8262206 h 14768379"/>
              <a:gd name="connsiteX4" fmla="*/ 3224447 w 10791615"/>
              <a:gd name="connsiteY4" fmla="*/ 8905450 h 14768379"/>
              <a:gd name="connsiteX5" fmla="*/ 1942633 w 10791615"/>
              <a:gd name="connsiteY5" fmla="*/ 8112284 h 14768379"/>
              <a:gd name="connsiteX6" fmla="*/ 1596184 w 10791615"/>
              <a:gd name="connsiteY6" fmla="*/ 8024127 h 14768379"/>
              <a:gd name="connsiteX7" fmla="*/ 656772 w 10791615"/>
              <a:gd name="connsiteY7" fmla="*/ 8153014 h 14768379"/>
              <a:gd name="connsiteX8" fmla="*/ 165773 w 10791615"/>
              <a:gd name="connsiteY8" fmla="*/ 8931946 h 14768379"/>
              <a:gd name="connsiteX9" fmla="*/ 49689 w 10791615"/>
              <a:gd name="connsiteY9" fmla="*/ 9550794 h 14768379"/>
              <a:gd name="connsiteX10" fmla="*/ 296551 w 10791615"/>
              <a:gd name="connsiteY10" fmla="*/ 9971767 h 14768379"/>
              <a:gd name="connsiteX11" fmla="*/ 647659 w 10791615"/>
              <a:gd name="connsiteY11" fmla="*/ 10574409 h 14768379"/>
              <a:gd name="connsiteX12" fmla="*/ 820653 w 10791615"/>
              <a:gd name="connsiteY12" fmla="*/ 11361194 h 14768379"/>
              <a:gd name="connsiteX13" fmla="*/ 103704 w 10791615"/>
              <a:gd name="connsiteY13" fmla="*/ 12395780 h 14768379"/>
              <a:gd name="connsiteX14" fmla="*/ 50242 w 10791615"/>
              <a:gd name="connsiteY14" fmla="*/ 13246611 h 14768379"/>
              <a:gd name="connsiteX15" fmla="*/ 544497 w 10791615"/>
              <a:gd name="connsiteY15" fmla="*/ 14043814 h 14768379"/>
              <a:gd name="connsiteX16" fmla="*/ 904270 w 10791615"/>
              <a:gd name="connsiteY16" fmla="*/ 14714291 h 14768379"/>
              <a:gd name="connsiteX17" fmla="*/ 2130570 w 10791615"/>
              <a:gd name="connsiteY17" fmla="*/ 14712522 h 14768379"/>
              <a:gd name="connsiteX18" fmla="*/ 2943215 w 10791615"/>
              <a:gd name="connsiteY18" fmla="*/ 14607883 h 14768379"/>
              <a:gd name="connsiteX19" fmla="*/ 3182038 w 10791615"/>
              <a:gd name="connsiteY19" fmla="*/ 14331024 h 14768379"/>
              <a:gd name="connsiteX20" fmla="*/ 3635280 w 10791615"/>
              <a:gd name="connsiteY20" fmla="*/ 14159406 h 14768379"/>
              <a:gd name="connsiteX21" fmla="*/ 3485551 w 10791615"/>
              <a:gd name="connsiteY21" fmla="*/ 13894696 h 14768379"/>
              <a:gd name="connsiteX22" fmla="*/ 2442347 w 10791615"/>
              <a:gd name="connsiteY22" fmla="*/ 13517168 h 14768379"/>
              <a:gd name="connsiteX23" fmla="*/ 2236436 w 10791615"/>
              <a:gd name="connsiteY23" fmla="*/ 12867070 h 14768379"/>
              <a:gd name="connsiteX24" fmla="*/ 2561553 w 10791615"/>
              <a:gd name="connsiteY24" fmla="*/ 12350486 h 14768379"/>
              <a:gd name="connsiteX25" fmla="*/ 2568045 w 10791615"/>
              <a:gd name="connsiteY25" fmla="*/ 12034750 h 14768379"/>
              <a:gd name="connsiteX26" fmla="*/ 2133836 w 10791615"/>
              <a:gd name="connsiteY26" fmla="*/ 11846292 h 14768379"/>
              <a:gd name="connsiteX27" fmla="*/ 2049507 w 10791615"/>
              <a:gd name="connsiteY27" fmla="*/ 11460563 h 14768379"/>
              <a:gd name="connsiteX28" fmla="*/ 1900828 w 10791615"/>
              <a:gd name="connsiteY28" fmla="*/ 10945665 h 14768379"/>
              <a:gd name="connsiteX29" fmla="*/ 1564205 w 10791615"/>
              <a:gd name="connsiteY29" fmla="*/ 10455055 h 14768379"/>
              <a:gd name="connsiteX30" fmla="*/ 1636847 w 10791615"/>
              <a:gd name="connsiteY30" fmla="*/ 10106954 h 14768379"/>
              <a:gd name="connsiteX31" fmla="*/ 1288547 w 10791615"/>
              <a:gd name="connsiteY31" fmla="*/ 9706687 h 14768379"/>
              <a:gd name="connsiteX32" fmla="*/ 1664950 w 10791615"/>
              <a:gd name="connsiteY32" fmla="*/ 9342591 h 14768379"/>
              <a:gd name="connsiteX33" fmla="*/ 1783644 w 10791615"/>
              <a:gd name="connsiteY33" fmla="*/ 8760610 h 14768379"/>
              <a:gd name="connsiteX34" fmla="*/ 2144980 w 10791615"/>
              <a:gd name="connsiteY34" fmla="*/ 8903970 h 14768379"/>
              <a:gd name="connsiteX35" fmla="*/ 2116301 w 10791615"/>
              <a:gd name="connsiteY35" fmla="*/ 9184583 h 14768379"/>
              <a:gd name="connsiteX36" fmla="*/ 2036492 w 10791615"/>
              <a:gd name="connsiteY36" fmla="*/ 9656087 h 14768379"/>
              <a:gd name="connsiteX37" fmla="*/ 2085710 w 10791615"/>
              <a:gd name="connsiteY37" fmla="*/ 10097074 h 14768379"/>
              <a:gd name="connsiteX38" fmla="*/ 1935563 w 10791615"/>
              <a:gd name="connsiteY38" fmla="*/ 10477187 h 14768379"/>
              <a:gd name="connsiteX39" fmla="*/ 2242865 w 10791615"/>
              <a:gd name="connsiteY39" fmla="*/ 10725100 h 14768379"/>
              <a:gd name="connsiteX40" fmla="*/ 2497417 w 10791615"/>
              <a:gd name="connsiteY40" fmla="*/ 11648931 h 14768379"/>
              <a:gd name="connsiteX41" fmla="*/ 2965782 w 10791615"/>
              <a:gd name="connsiteY41" fmla="*/ 11774477 h 14768379"/>
              <a:gd name="connsiteX42" fmla="*/ 3048781 w 10791615"/>
              <a:gd name="connsiteY42" fmla="*/ 12019926 h 14768379"/>
              <a:gd name="connsiteX43" fmla="*/ 2952534 w 10791615"/>
              <a:gd name="connsiteY43" fmla="*/ 12691624 h 14768379"/>
              <a:gd name="connsiteX44" fmla="*/ 3551291 w 10791615"/>
              <a:gd name="connsiteY44" fmla="*/ 13093925 h 14768379"/>
              <a:gd name="connsiteX45" fmla="*/ 3593245 w 10791615"/>
              <a:gd name="connsiteY45" fmla="*/ 13319069 h 14768379"/>
              <a:gd name="connsiteX46" fmla="*/ 3937235 w 10791615"/>
              <a:gd name="connsiteY46" fmla="*/ 13457780 h 14768379"/>
              <a:gd name="connsiteX47" fmla="*/ 3905275 w 10791615"/>
              <a:gd name="connsiteY47" fmla="*/ 14063011 h 14768379"/>
              <a:gd name="connsiteX48" fmla="*/ 4132608 w 10791615"/>
              <a:gd name="connsiteY48" fmla="*/ 14533146 h 14768379"/>
              <a:gd name="connsiteX49" fmla="*/ 4977709 w 10791615"/>
              <a:gd name="connsiteY49" fmla="*/ 14015687 h 14768379"/>
              <a:gd name="connsiteX50" fmla="*/ 4912269 w 10791615"/>
              <a:gd name="connsiteY50" fmla="*/ 13114649 h 14768379"/>
              <a:gd name="connsiteX51" fmla="*/ 4963055 w 10791615"/>
              <a:gd name="connsiteY51" fmla="*/ 12491212 h 14768379"/>
              <a:gd name="connsiteX52" fmla="*/ 5273837 w 10791615"/>
              <a:gd name="connsiteY52" fmla="*/ 11981652 h 14768379"/>
              <a:gd name="connsiteX53" fmla="*/ 5651291 w 10791615"/>
              <a:gd name="connsiteY53" fmla="*/ 11587612 h 14768379"/>
              <a:gd name="connsiteX54" fmla="*/ 5103495 w 10791615"/>
              <a:gd name="connsiteY54" fmla="*/ 11133873 h 14768379"/>
              <a:gd name="connsiteX55" fmla="*/ 5405441 w 10791615"/>
              <a:gd name="connsiteY55" fmla="*/ 10761435 h 14768379"/>
              <a:gd name="connsiteX56" fmla="*/ 6410336 w 10791615"/>
              <a:gd name="connsiteY56" fmla="*/ 9872967 h 14768379"/>
              <a:gd name="connsiteX57" fmla="*/ 6464151 w 10791615"/>
              <a:gd name="connsiteY57" fmla="*/ 9489819 h 14768379"/>
              <a:gd name="connsiteX58" fmla="*/ 6970331 w 10791615"/>
              <a:gd name="connsiteY58" fmla="*/ 9288121 h 14768379"/>
              <a:gd name="connsiteX59" fmla="*/ 7292929 w 10791615"/>
              <a:gd name="connsiteY59" fmla="*/ 8883198 h 14768379"/>
              <a:gd name="connsiteX60" fmla="*/ 7675938 w 10791615"/>
              <a:gd name="connsiteY60" fmla="*/ 8849888 h 14768379"/>
              <a:gd name="connsiteX61" fmla="*/ 7946911 w 10791615"/>
              <a:gd name="connsiteY61" fmla="*/ 8494271 h 14768379"/>
              <a:gd name="connsiteX62" fmla="*/ 8571004 w 10791615"/>
              <a:gd name="connsiteY62" fmla="*/ 8531161 h 14768379"/>
              <a:gd name="connsiteX63" fmla="*/ 8919525 w 10791615"/>
              <a:gd name="connsiteY63" fmla="*/ 8359532 h 14768379"/>
              <a:gd name="connsiteX64" fmla="*/ 9726342 w 10791615"/>
              <a:gd name="connsiteY64" fmla="*/ 7606875 h 14768379"/>
              <a:gd name="connsiteX65" fmla="*/ 10791616 w 10791615"/>
              <a:gd name="connsiteY65" fmla="*/ 6350379 h 14768379"/>
              <a:gd name="connsiteX66" fmla="*/ 10398887 w 10791615"/>
              <a:gd name="connsiteY66" fmla="*/ 6051706 h 14768379"/>
              <a:gd name="connsiteX67" fmla="*/ 9393139 w 10791615"/>
              <a:gd name="connsiteY67" fmla="*/ 5281773 h 14768379"/>
              <a:gd name="connsiteX68" fmla="*/ 9099699 w 10791615"/>
              <a:gd name="connsiteY68" fmla="*/ 3918833 h 14768379"/>
              <a:gd name="connsiteX69" fmla="*/ 8538572 w 10791615"/>
              <a:gd name="connsiteY69" fmla="*/ 3638201 h 14768379"/>
              <a:gd name="connsiteX70" fmla="*/ 8692103 w 10791615"/>
              <a:gd name="connsiteY70" fmla="*/ 2342425 h 14768379"/>
              <a:gd name="connsiteX71" fmla="*/ 8428763 w 10791615"/>
              <a:gd name="connsiteY71" fmla="*/ 1753977 h 14768379"/>
              <a:gd name="connsiteX72" fmla="*/ 8420201 w 10791615"/>
              <a:gd name="connsiteY72" fmla="*/ 1142071 h 14768379"/>
              <a:gd name="connsiteX73" fmla="*/ 9047246 w 10791615"/>
              <a:gd name="connsiteY73" fmla="*/ 626540 h 14768379"/>
              <a:gd name="connsiteX74" fmla="*/ 8718621 w 10791615"/>
              <a:gd name="connsiteY74" fmla="*/ 0 h 14768379"/>
              <a:gd name="connsiteX75" fmla="*/ 8116548 w 10791615"/>
              <a:gd name="connsiteY75" fmla="*/ 400237 h 14768379"/>
              <a:gd name="connsiteX76" fmla="*/ 7664849 w 10791615"/>
              <a:gd name="connsiteY76" fmla="*/ 1127466 h 14768379"/>
              <a:gd name="connsiteX77" fmla="*/ 7673354 w 10791615"/>
              <a:gd name="connsiteY77" fmla="*/ 2951929 h 14768379"/>
              <a:gd name="connsiteX78" fmla="*/ 6024016 w 10791615"/>
              <a:gd name="connsiteY78" fmla="*/ 4720462 h 14768379"/>
              <a:gd name="connsiteX79" fmla="*/ 5017841 w 10791615"/>
              <a:gd name="connsiteY79" fmla="*/ 5825128 h 14768379"/>
              <a:gd name="connsiteX80" fmla="*/ 5211220 w 10791615"/>
              <a:gd name="connsiteY80" fmla="*/ 6491195 h 14768379"/>
              <a:gd name="connsiteX0" fmla="*/ 5211220 w 10791615"/>
              <a:gd name="connsiteY0" fmla="*/ 6491195 h 14768379"/>
              <a:gd name="connsiteX1" fmla="*/ 4413945 w 10791615"/>
              <a:gd name="connsiteY1" fmla="*/ 7405540 h 14768379"/>
              <a:gd name="connsiteX2" fmla="*/ 4078254 w 10791615"/>
              <a:gd name="connsiteY2" fmla="*/ 7875119 h 14768379"/>
              <a:gd name="connsiteX3" fmla="*/ 3699523 w 10791615"/>
              <a:gd name="connsiteY3" fmla="*/ 8262206 h 14768379"/>
              <a:gd name="connsiteX4" fmla="*/ 3224447 w 10791615"/>
              <a:gd name="connsiteY4" fmla="*/ 8905450 h 14768379"/>
              <a:gd name="connsiteX5" fmla="*/ 1942633 w 10791615"/>
              <a:gd name="connsiteY5" fmla="*/ 8112284 h 14768379"/>
              <a:gd name="connsiteX6" fmla="*/ 1596184 w 10791615"/>
              <a:gd name="connsiteY6" fmla="*/ 8024127 h 14768379"/>
              <a:gd name="connsiteX7" fmla="*/ 656772 w 10791615"/>
              <a:gd name="connsiteY7" fmla="*/ 8153014 h 14768379"/>
              <a:gd name="connsiteX8" fmla="*/ 165773 w 10791615"/>
              <a:gd name="connsiteY8" fmla="*/ 8931946 h 14768379"/>
              <a:gd name="connsiteX9" fmla="*/ 49689 w 10791615"/>
              <a:gd name="connsiteY9" fmla="*/ 9550794 h 14768379"/>
              <a:gd name="connsiteX10" fmla="*/ 296551 w 10791615"/>
              <a:gd name="connsiteY10" fmla="*/ 9971767 h 14768379"/>
              <a:gd name="connsiteX11" fmla="*/ 647659 w 10791615"/>
              <a:gd name="connsiteY11" fmla="*/ 10574409 h 14768379"/>
              <a:gd name="connsiteX12" fmla="*/ 820653 w 10791615"/>
              <a:gd name="connsiteY12" fmla="*/ 11361194 h 14768379"/>
              <a:gd name="connsiteX13" fmla="*/ 103704 w 10791615"/>
              <a:gd name="connsiteY13" fmla="*/ 12395780 h 14768379"/>
              <a:gd name="connsiteX14" fmla="*/ 50242 w 10791615"/>
              <a:gd name="connsiteY14" fmla="*/ 13246611 h 14768379"/>
              <a:gd name="connsiteX15" fmla="*/ 544497 w 10791615"/>
              <a:gd name="connsiteY15" fmla="*/ 14043814 h 14768379"/>
              <a:gd name="connsiteX16" fmla="*/ 904270 w 10791615"/>
              <a:gd name="connsiteY16" fmla="*/ 14714291 h 14768379"/>
              <a:gd name="connsiteX17" fmla="*/ 2130570 w 10791615"/>
              <a:gd name="connsiteY17" fmla="*/ 14712522 h 14768379"/>
              <a:gd name="connsiteX18" fmla="*/ 2943215 w 10791615"/>
              <a:gd name="connsiteY18" fmla="*/ 14607883 h 14768379"/>
              <a:gd name="connsiteX19" fmla="*/ 3182038 w 10791615"/>
              <a:gd name="connsiteY19" fmla="*/ 14331024 h 14768379"/>
              <a:gd name="connsiteX20" fmla="*/ 3635280 w 10791615"/>
              <a:gd name="connsiteY20" fmla="*/ 14159406 h 14768379"/>
              <a:gd name="connsiteX21" fmla="*/ 3485551 w 10791615"/>
              <a:gd name="connsiteY21" fmla="*/ 13894696 h 14768379"/>
              <a:gd name="connsiteX22" fmla="*/ 2442347 w 10791615"/>
              <a:gd name="connsiteY22" fmla="*/ 13517168 h 14768379"/>
              <a:gd name="connsiteX23" fmla="*/ 2236436 w 10791615"/>
              <a:gd name="connsiteY23" fmla="*/ 12867070 h 14768379"/>
              <a:gd name="connsiteX24" fmla="*/ 2561553 w 10791615"/>
              <a:gd name="connsiteY24" fmla="*/ 12350486 h 14768379"/>
              <a:gd name="connsiteX25" fmla="*/ 2568045 w 10791615"/>
              <a:gd name="connsiteY25" fmla="*/ 12034750 h 14768379"/>
              <a:gd name="connsiteX26" fmla="*/ 2133836 w 10791615"/>
              <a:gd name="connsiteY26" fmla="*/ 11846292 h 14768379"/>
              <a:gd name="connsiteX27" fmla="*/ 2049507 w 10791615"/>
              <a:gd name="connsiteY27" fmla="*/ 11460563 h 14768379"/>
              <a:gd name="connsiteX28" fmla="*/ 1900828 w 10791615"/>
              <a:gd name="connsiteY28" fmla="*/ 10945665 h 14768379"/>
              <a:gd name="connsiteX29" fmla="*/ 1564205 w 10791615"/>
              <a:gd name="connsiteY29" fmla="*/ 10455055 h 14768379"/>
              <a:gd name="connsiteX30" fmla="*/ 1636847 w 10791615"/>
              <a:gd name="connsiteY30" fmla="*/ 10106954 h 14768379"/>
              <a:gd name="connsiteX31" fmla="*/ 1288547 w 10791615"/>
              <a:gd name="connsiteY31" fmla="*/ 9706687 h 14768379"/>
              <a:gd name="connsiteX32" fmla="*/ 1664950 w 10791615"/>
              <a:gd name="connsiteY32" fmla="*/ 9342591 h 14768379"/>
              <a:gd name="connsiteX33" fmla="*/ 1783644 w 10791615"/>
              <a:gd name="connsiteY33" fmla="*/ 8760610 h 14768379"/>
              <a:gd name="connsiteX34" fmla="*/ 2144980 w 10791615"/>
              <a:gd name="connsiteY34" fmla="*/ 8903970 h 14768379"/>
              <a:gd name="connsiteX35" fmla="*/ 2116301 w 10791615"/>
              <a:gd name="connsiteY35" fmla="*/ 9184583 h 14768379"/>
              <a:gd name="connsiteX36" fmla="*/ 2036492 w 10791615"/>
              <a:gd name="connsiteY36" fmla="*/ 9656087 h 14768379"/>
              <a:gd name="connsiteX37" fmla="*/ 2085710 w 10791615"/>
              <a:gd name="connsiteY37" fmla="*/ 10097074 h 14768379"/>
              <a:gd name="connsiteX38" fmla="*/ 1935563 w 10791615"/>
              <a:gd name="connsiteY38" fmla="*/ 10477187 h 14768379"/>
              <a:gd name="connsiteX39" fmla="*/ 2242865 w 10791615"/>
              <a:gd name="connsiteY39" fmla="*/ 10725100 h 14768379"/>
              <a:gd name="connsiteX40" fmla="*/ 2497417 w 10791615"/>
              <a:gd name="connsiteY40" fmla="*/ 11648931 h 14768379"/>
              <a:gd name="connsiteX41" fmla="*/ 2965782 w 10791615"/>
              <a:gd name="connsiteY41" fmla="*/ 11774477 h 14768379"/>
              <a:gd name="connsiteX42" fmla="*/ 3048781 w 10791615"/>
              <a:gd name="connsiteY42" fmla="*/ 12019926 h 14768379"/>
              <a:gd name="connsiteX43" fmla="*/ 2952534 w 10791615"/>
              <a:gd name="connsiteY43" fmla="*/ 12691624 h 14768379"/>
              <a:gd name="connsiteX44" fmla="*/ 3551291 w 10791615"/>
              <a:gd name="connsiteY44" fmla="*/ 13093925 h 14768379"/>
              <a:gd name="connsiteX45" fmla="*/ 3593245 w 10791615"/>
              <a:gd name="connsiteY45" fmla="*/ 13319069 h 14768379"/>
              <a:gd name="connsiteX46" fmla="*/ 3937235 w 10791615"/>
              <a:gd name="connsiteY46" fmla="*/ 13457780 h 14768379"/>
              <a:gd name="connsiteX47" fmla="*/ 3905275 w 10791615"/>
              <a:gd name="connsiteY47" fmla="*/ 14063011 h 14768379"/>
              <a:gd name="connsiteX48" fmla="*/ 4132608 w 10791615"/>
              <a:gd name="connsiteY48" fmla="*/ 14533146 h 14768379"/>
              <a:gd name="connsiteX49" fmla="*/ 4977709 w 10791615"/>
              <a:gd name="connsiteY49" fmla="*/ 14015687 h 14768379"/>
              <a:gd name="connsiteX50" fmla="*/ 4912269 w 10791615"/>
              <a:gd name="connsiteY50" fmla="*/ 13114649 h 14768379"/>
              <a:gd name="connsiteX51" fmla="*/ 4963055 w 10791615"/>
              <a:gd name="connsiteY51" fmla="*/ 12491212 h 14768379"/>
              <a:gd name="connsiteX52" fmla="*/ 5273837 w 10791615"/>
              <a:gd name="connsiteY52" fmla="*/ 11981652 h 14768379"/>
              <a:gd name="connsiteX53" fmla="*/ 5651291 w 10791615"/>
              <a:gd name="connsiteY53" fmla="*/ 11587612 h 14768379"/>
              <a:gd name="connsiteX54" fmla="*/ 5103495 w 10791615"/>
              <a:gd name="connsiteY54" fmla="*/ 11133873 h 14768379"/>
              <a:gd name="connsiteX55" fmla="*/ 5405441 w 10791615"/>
              <a:gd name="connsiteY55" fmla="*/ 10761435 h 14768379"/>
              <a:gd name="connsiteX56" fmla="*/ 6410336 w 10791615"/>
              <a:gd name="connsiteY56" fmla="*/ 9872967 h 14768379"/>
              <a:gd name="connsiteX57" fmla="*/ 6464151 w 10791615"/>
              <a:gd name="connsiteY57" fmla="*/ 9489819 h 14768379"/>
              <a:gd name="connsiteX58" fmla="*/ 6970331 w 10791615"/>
              <a:gd name="connsiteY58" fmla="*/ 9288121 h 14768379"/>
              <a:gd name="connsiteX59" fmla="*/ 7292929 w 10791615"/>
              <a:gd name="connsiteY59" fmla="*/ 8883198 h 14768379"/>
              <a:gd name="connsiteX60" fmla="*/ 7675938 w 10791615"/>
              <a:gd name="connsiteY60" fmla="*/ 8849888 h 14768379"/>
              <a:gd name="connsiteX61" fmla="*/ 7946911 w 10791615"/>
              <a:gd name="connsiteY61" fmla="*/ 8494271 h 14768379"/>
              <a:gd name="connsiteX62" fmla="*/ 8571004 w 10791615"/>
              <a:gd name="connsiteY62" fmla="*/ 8531161 h 14768379"/>
              <a:gd name="connsiteX63" fmla="*/ 8919525 w 10791615"/>
              <a:gd name="connsiteY63" fmla="*/ 8359532 h 14768379"/>
              <a:gd name="connsiteX64" fmla="*/ 9726342 w 10791615"/>
              <a:gd name="connsiteY64" fmla="*/ 7606875 h 14768379"/>
              <a:gd name="connsiteX65" fmla="*/ 10791616 w 10791615"/>
              <a:gd name="connsiteY65" fmla="*/ 6350379 h 14768379"/>
              <a:gd name="connsiteX66" fmla="*/ 10517690 w 10791615"/>
              <a:gd name="connsiteY66" fmla="*/ 5983105 h 14768379"/>
              <a:gd name="connsiteX67" fmla="*/ 9393139 w 10791615"/>
              <a:gd name="connsiteY67" fmla="*/ 5281773 h 14768379"/>
              <a:gd name="connsiteX68" fmla="*/ 9099699 w 10791615"/>
              <a:gd name="connsiteY68" fmla="*/ 3918833 h 14768379"/>
              <a:gd name="connsiteX69" fmla="*/ 8538572 w 10791615"/>
              <a:gd name="connsiteY69" fmla="*/ 3638201 h 14768379"/>
              <a:gd name="connsiteX70" fmla="*/ 8692103 w 10791615"/>
              <a:gd name="connsiteY70" fmla="*/ 2342425 h 14768379"/>
              <a:gd name="connsiteX71" fmla="*/ 8428763 w 10791615"/>
              <a:gd name="connsiteY71" fmla="*/ 1753977 h 14768379"/>
              <a:gd name="connsiteX72" fmla="*/ 8420201 w 10791615"/>
              <a:gd name="connsiteY72" fmla="*/ 1142071 h 14768379"/>
              <a:gd name="connsiteX73" fmla="*/ 9047246 w 10791615"/>
              <a:gd name="connsiteY73" fmla="*/ 626540 h 14768379"/>
              <a:gd name="connsiteX74" fmla="*/ 8718621 w 10791615"/>
              <a:gd name="connsiteY74" fmla="*/ 0 h 14768379"/>
              <a:gd name="connsiteX75" fmla="*/ 8116548 w 10791615"/>
              <a:gd name="connsiteY75" fmla="*/ 400237 h 14768379"/>
              <a:gd name="connsiteX76" fmla="*/ 7664849 w 10791615"/>
              <a:gd name="connsiteY76" fmla="*/ 1127466 h 14768379"/>
              <a:gd name="connsiteX77" fmla="*/ 7673354 w 10791615"/>
              <a:gd name="connsiteY77" fmla="*/ 2951929 h 14768379"/>
              <a:gd name="connsiteX78" fmla="*/ 6024016 w 10791615"/>
              <a:gd name="connsiteY78" fmla="*/ 4720462 h 14768379"/>
              <a:gd name="connsiteX79" fmla="*/ 5017841 w 10791615"/>
              <a:gd name="connsiteY79" fmla="*/ 5825128 h 14768379"/>
              <a:gd name="connsiteX80" fmla="*/ 5211220 w 10791615"/>
              <a:gd name="connsiteY80" fmla="*/ 6491195 h 14768379"/>
              <a:gd name="connsiteX0" fmla="*/ 5211218 w 10791615"/>
              <a:gd name="connsiteY0" fmla="*/ 6491195 h 14768379"/>
              <a:gd name="connsiteX1" fmla="*/ 4413943 w 10791615"/>
              <a:gd name="connsiteY1" fmla="*/ 7405540 h 14768379"/>
              <a:gd name="connsiteX2" fmla="*/ 4078252 w 10791615"/>
              <a:gd name="connsiteY2" fmla="*/ 7875119 h 14768379"/>
              <a:gd name="connsiteX3" fmla="*/ 3699521 w 10791615"/>
              <a:gd name="connsiteY3" fmla="*/ 8262206 h 14768379"/>
              <a:gd name="connsiteX4" fmla="*/ 3224445 w 10791615"/>
              <a:gd name="connsiteY4" fmla="*/ 8905450 h 14768379"/>
              <a:gd name="connsiteX5" fmla="*/ 1942631 w 10791615"/>
              <a:gd name="connsiteY5" fmla="*/ 8112284 h 14768379"/>
              <a:gd name="connsiteX6" fmla="*/ 1596182 w 10791615"/>
              <a:gd name="connsiteY6" fmla="*/ 8024127 h 14768379"/>
              <a:gd name="connsiteX7" fmla="*/ 656770 w 10791615"/>
              <a:gd name="connsiteY7" fmla="*/ 8153014 h 14768379"/>
              <a:gd name="connsiteX8" fmla="*/ 165771 w 10791615"/>
              <a:gd name="connsiteY8" fmla="*/ 8931946 h 14768379"/>
              <a:gd name="connsiteX9" fmla="*/ 49687 w 10791615"/>
              <a:gd name="connsiteY9" fmla="*/ 9550794 h 14768379"/>
              <a:gd name="connsiteX10" fmla="*/ 296549 w 10791615"/>
              <a:gd name="connsiteY10" fmla="*/ 9971767 h 14768379"/>
              <a:gd name="connsiteX11" fmla="*/ 647657 w 10791615"/>
              <a:gd name="connsiteY11" fmla="*/ 10574409 h 14768379"/>
              <a:gd name="connsiteX12" fmla="*/ 820651 w 10791615"/>
              <a:gd name="connsiteY12" fmla="*/ 11361194 h 14768379"/>
              <a:gd name="connsiteX13" fmla="*/ 103702 w 10791615"/>
              <a:gd name="connsiteY13" fmla="*/ 12395780 h 14768379"/>
              <a:gd name="connsiteX14" fmla="*/ 50240 w 10791615"/>
              <a:gd name="connsiteY14" fmla="*/ 13246611 h 14768379"/>
              <a:gd name="connsiteX15" fmla="*/ 544495 w 10791615"/>
              <a:gd name="connsiteY15" fmla="*/ 14043814 h 14768379"/>
              <a:gd name="connsiteX16" fmla="*/ 904268 w 10791615"/>
              <a:gd name="connsiteY16" fmla="*/ 14714291 h 14768379"/>
              <a:gd name="connsiteX17" fmla="*/ 2130568 w 10791615"/>
              <a:gd name="connsiteY17" fmla="*/ 14712522 h 14768379"/>
              <a:gd name="connsiteX18" fmla="*/ 2943213 w 10791615"/>
              <a:gd name="connsiteY18" fmla="*/ 14607883 h 14768379"/>
              <a:gd name="connsiteX19" fmla="*/ 3182036 w 10791615"/>
              <a:gd name="connsiteY19" fmla="*/ 14331024 h 14768379"/>
              <a:gd name="connsiteX20" fmla="*/ 3635278 w 10791615"/>
              <a:gd name="connsiteY20" fmla="*/ 14159406 h 14768379"/>
              <a:gd name="connsiteX21" fmla="*/ 3485549 w 10791615"/>
              <a:gd name="connsiteY21" fmla="*/ 13894696 h 14768379"/>
              <a:gd name="connsiteX22" fmla="*/ 2442345 w 10791615"/>
              <a:gd name="connsiteY22" fmla="*/ 13517168 h 14768379"/>
              <a:gd name="connsiteX23" fmla="*/ 2236434 w 10791615"/>
              <a:gd name="connsiteY23" fmla="*/ 12867070 h 14768379"/>
              <a:gd name="connsiteX24" fmla="*/ 2561551 w 10791615"/>
              <a:gd name="connsiteY24" fmla="*/ 12350486 h 14768379"/>
              <a:gd name="connsiteX25" fmla="*/ 2568043 w 10791615"/>
              <a:gd name="connsiteY25" fmla="*/ 12034750 h 14768379"/>
              <a:gd name="connsiteX26" fmla="*/ 2133834 w 10791615"/>
              <a:gd name="connsiteY26" fmla="*/ 11846292 h 14768379"/>
              <a:gd name="connsiteX27" fmla="*/ 2049505 w 10791615"/>
              <a:gd name="connsiteY27" fmla="*/ 11460563 h 14768379"/>
              <a:gd name="connsiteX28" fmla="*/ 1900826 w 10791615"/>
              <a:gd name="connsiteY28" fmla="*/ 10945665 h 14768379"/>
              <a:gd name="connsiteX29" fmla="*/ 1564203 w 10791615"/>
              <a:gd name="connsiteY29" fmla="*/ 10455055 h 14768379"/>
              <a:gd name="connsiteX30" fmla="*/ 1636845 w 10791615"/>
              <a:gd name="connsiteY30" fmla="*/ 10106954 h 14768379"/>
              <a:gd name="connsiteX31" fmla="*/ 1288545 w 10791615"/>
              <a:gd name="connsiteY31" fmla="*/ 9706687 h 14768379"/>
              <a:gd name="connsiteX32" fmla="*/ 1664948 w 10791615"/>
              <a:gd name="connsiteY32" fmla="*/ 9342591 h 14768379"/>
              <a:gd name="connsiteX33" fmla="*/ 1783642 w 10791615"/>
              <a:gd name="connsiteY33" fmla="*/ 8760610 h 14768379"/>
              <a:gd name="connsiteX34" fmla="*/ 2144978 w 10791615"/>
              <a:gd name="connsiteY34" fmla="*/ 8903970 h 14768379"/>
              <a:gd name="connsiteX35" fmla="*/ 2116299 w 10791615"/>
              <a:gd name="connsiteY35" fmla="*/ 9184583 h 14768379"/>
              <a:gd name="connsiteX36" fmla="*/ 2036490 w 10791615"/>
              <a:gd name="connsiteY36" fmla="*/ 9656087 h 14768379"/>
              <a:gd name="connsiteX37" fmla="*/ 2085708 w 10791615"/>
              <a:gd name="connsiteY37" fmla="*/ 10097074 h 14768379"/>
              <a:gd name="connsiteX38" fmla="*/ 1935561 w 10791615"/>
              <a:gd name="connsiteY38" fmla="*/ 10477187 h 14768379"/>
              <a:gd name="connsiteX39" fmla="*/ 2242863 w 10791615"/>
              <a:gd name="connsiteY39" fmla="*/ 10725100 h 14768379"/>
              <a:gd name="connsiteX40" fmla="*/ 2497415 w 10791615"/>
              <a:gd name="connsiteY40" fmla="*/ 11648931 h 14768379"/>
              <a:gd name="connsiteX41" fmla="*/ 2965780 w 10791615"/>
              <a:gd name="connsiteY41" fmla="*/ 11774477 h 14768379"/>
              <a:gd name="connsiteX42" fmla="*/ 3048779 w 10791615"/>
              <a:gd name="connsiteY42" fmla="*/ 12019926 h 14768379"/>
              <a:gd name="connsiteX43" fmla="*/ 2952532 w 10791615"/>
              <a:gd name="connsiteY43" fmla="*/ 12691624 h 14768379"/>
              <a:gd name="connsiteX44" fmla="*/ 3551289 w 10791615"/>
              <a:gd name="connsiteY44" fmla="*/ 13093925 h 14768379"/>
              <a:gd name="connsiteX45" fmla="*/ 3593243 w 10791615"/>
              <a:gd name="connsiteY45" fmla="*/ 13319069 h 14768379"/>
              <a:gd name="connsiteX46" fmla="*/ 3937233 w 10791615"/>
              <a:gd name="connsiteY46" fmla="*/ 13457780 h 14768379"/>
              <a:gd name="connsiteX47" fmla="*/ 3905273 w 10791615"/>
              <a:gd name="connsiteY47" fmla="*/ 14063011 h 14768379"/>
              <a:gd name="connsiteX48" fmla="*/ 4169211 w 10791615"/>
              <a:gd name="connsiteY48" fmla="*/ 14688039 h 14768379"/>
              <a:gd name="connsiteX49" fmla="*/ 4977707 w 10791615"/>
              <a:gd name="connsiteY49" fmla="*/ 14015687 h 14768379"/>
              <a:gd name="connsiteX50" fmla="*/ 4912267 w 10791615"/>
              <a:gd name="connsiteY50" fmla="*/ 13114649 h 14768379"/>
              <a:gd name="connsiteX51" fmla="*/ 4963053 w 10791615"/>
              <a:gd name="connsiteY51" fmla="*/ 12491212 h 14768379"/>
              <a:gd name="connsiteX52" fmla="*/ 5273835 w 10791615"/>
              <a:gd name="connsiteY52" fmla="*/ 11981652 h 14768379"/>
              <a:gd name="connsiteX53" fmla="*/ 5651289 w 10791615"/>
              <a:gd name="connsiteY53" fmla="*/ 11587612 h 14768379"/>
              <a:gd name="connsiteX54" fmla="*/ 5103493 w 10791615"/>
              <a:gd name="connsiteY54" fmla="*/ 11133873 h 14768379"/>
              <a:gd name="connsiteX55" fmla="*/ 5405439 w 10791615"/>
              <a:gd name="connsiteY55" fmla="*/ 10761435 h 14768379"/>
              <a:gd name="connsiteX56" fmla="*/ 6410334 w 10791615"/>
              <a:gd name="connsiteY56" fmla="*/ 9872967 h 14768379"/>
              <a:gd name="connsiteX57" fmla="*/ 6464149 w 10791615"/>
              <a:gd name="connsiteY57" fmla="*/ 9489819 h 14768379"/>
              <a:gd name="connsiteX58" fmla="*/ 6970329 w 10791615"/>
              <a:gd name="connsiteY58" fmla="*/ 9288121 h 14768379"/>
              <a:gd name="connsiteX59" fmla="*/ 7292927 w 10791615"/>
              <a:gd name="connsiteY59" fmla="*/ 8883198 h 14768379"/>
              <a:gd name="connsiteX60" fmla="*/ 7675936 w 10791615"/>
              <a:gd name="connsiteY60" fmla="*/ 8849888 h 14768379"/>
              <a:gd name="connsiteX61" fmla="*/ 7946909 w 10791615"/>
              <a:gd name="connsiteY61" fmla="*/ 8494271 h 14768379"/>
              <a:gd name="connsiteX62" fmla="*/ 8571002 w 10791615"/>
              <a:gd name="connsiteY62" fmla="*/ 8531161 h 14768379"/>
              <a:gd name="connsiteX63" fmla="*/ 8919523 w 10791615"/>
              <a:gd name="connsiteY63" fmla="*/ 8359532 h 14768379"/>
              <a:gd name="connsiteX64" fmla="*/ 9726340 w 10791615"/>
              <a:gd name="connsiteY64" fmla="*/ 7606875 h 14768379"/>
              <a:gd name="connsiteX65" fmla="*/ 10791614 w 10791615"/>
              <a:gd name="connsiteY65" fmla="*/ 6350379 h 14768379"/>
              <a:gd name="connsiteX66" fmla="*/ 10517688 w 10791615"/>
              <a:gd name="connsiteY66" fmla="*/ 5983105 h 14768379"/>
              <a:gd name="connsiteX67" fmla="*/ 9393137 w 10791615"/>
              <a:gd name="connsiteY67" fmla="*/ 5281773 h 14768379"/>
              <a:gd name="connsiteX68" fmla="*/ 9099697 w 10791615"/>
              <a:gd name="connsiteY68" fmla="*/ 3918833 h 14768379"/>
              <a:gd name="connsiteX69" fmla="*/ 8538570 w 10791615"/>
              <a:gd name="connsiteY69" fmla="*/ 3638201 h 14768379"/>
              <a:gd name="connsiteX70" fmla="*/ 8692101 w 10791615"/>
              <a:gd name="connsiteY70" fmla="*/ 2342425 h 14768379"/>
              <a:gd name="connsiteX71" fmla="*/ 8428761 w 10791615"/>
              <a:gd name="connsiteY71" fmla="*/ 1753977 h 14768379"/>
              <a:gd name="connsiteX72" fmla="*/ 8420199 w 10791615"/>
              <a:gd name="connsiteY72" fmla="*/ 1142071 h 14768379"/>
              <a:gd name="connsiteX73" fmla="*/ 9047244 w 10791615"/>
              <a:gd name="connsiteY73" fmla="*/ 626540 h 14768379"/>
              <a:gd name="connsiteX74" fmla="*/ 8718619 w 10791615"/>
              <a:gd name="connsiteY74" fmla="*/ 0 h 14768379"/>
              <a:gd name="connsiteX75" fmla="*/ 8116546 w 10791615"/>
              <a:gd name="connsiteY75" fmla="*/ 400237 h 14768379"/>
              <a:gd name="connsiteX76" fmla="*/ 7664847 w 10791615"/>
              <a:gd name="connsiteY76" fmla="*/ 1127466 h 14768379"/>
              <a:gd name="connsiteX77" fmla="*/ 7673352 w 10791615"/>
              <a:gd name="connsiteY77" fmla="*/ 2951929 h 14768379"/>
              <a:gd name="connsiteX78" fmla="*/ 6024014 w 10791615"/>
              <a:gd name="connsiteY78" fmla="*/ 4720462 h 14768379"/>
              <a:gd name="connsiteX79" fmla="*/ 5017839 w 10791615"/>
              <a:gd name="connsiteY79" fmla="*/ 5825128 h 14768379"/>
              <a:gd name="connsiteX80" fmla="*/ 5211218 w 10791615"/>
              <a:gd name="connsiteY80" fmla="*/ 6491195 h 14768379"/>
              <a:gd name="connsiteX0" fmla="*/ 5211218 w 10791613"/>
              <a:gd name="connsiteY0" fmla="*/ 6491195 h 14768379"/>
              <a:gd name="connsiteX1" fmla="*/ 4413943 w 10791613"/>
              <a:gd name="connsiteY1" fmla="*/ 7405540 h 14768379"/>
              <a:gd name="connsiteX2" fmla="*/ 4078252 w 10791613"/>
              <a:gd name="connsiteY2" fmla="*/ 7875119 h 14768379"/>
              <a:gd name="connsiteX3" fmla="*/ 3699521 w 10791613"/>
              <a:gd name="connsiteY3" fmla="*/ 8262206 h 14768379"/>
              <a:gd name="connsiteX4" fmla="*/ 3224445 w 10791613"/>
              <a:gd name="connsiteY4" fmla="*/ 8905450 h 14768379"/>
              <a:gd name="connsiteX5" fmla="*/ 1942631 w 10791613"/>
              <a:gd name="connsiteY5" fmla="*/ 8112284 h 14768379"/>
              <a:gd name="connsiteX6" fmla="*/ 1596182 w 10791613"/>
              <a:gd name="connsiteY6" fmla="*/ 8024127 h 14768379"/>
              <a:gd name="connsiteX7" fmla="*/ 656770 w 10791613"/>
              <a:gd name="connsiteY7" fmla="*/ 8153014 h 14768379"/>
              <a:gd name="connsiteX8" fmla="*/ 165771 w 10791613"/>
              <a:gd name="connsiteY8" fmla="*/ 8931946 h 14768379"/>
              <a:gd name="connsiteX9" fmla="*/ 49687 w 10791613"/>
              <a:gd name="connsiteY9" fmla="*/ 9550794 h 14768379"/>
              <a:gd name="connsiteX10" fmla="*/ 296549 w 10791613"/>
              <a:gd name="connsiteY10" fmla="*/ 9971767 h 14768379"/>
              <a:gd name="connsiteX11" fmla="*/ 647657 w 10791613"/>
              <a:gd name="connsiteY11" fmla="*/ 10574409 h 14768379"/>
              <a:gd name="connsiteX12" fmla="*/ 820651 w 10791613"/>
              <a:gd name="connsiteY12" fmla="*/ 11361194 h 14768379"/>
              <a:gd name="connsiteX13" fmla="*/ 103702 w 10791613"/>
              <a:gd name="connsiteY13" fmla="*/ 12395780 h 14768379"/>
              <a:gd name="connsiteX14" fmla="*/ 50240 w 10791613"/>
              <a:gd name="connsiteY14" fmla="*/ 13246611 h 14768379"/>
              <a:gd name="connsiteX15" fmla="*/ 544495 w 10791613"/>
              <a:gd name="connsiteY15" fmla="*/ 14043814 h 14768379"/>
              <a:gd name="connsiteX16" fmla="*/ 904268 w 10791613"/>
              <a:gd name="connsiteY16" fmla="*/ 14714291 h 14768379"/>
              <a:gd name="connsiteX17" fmla="*/ 2130568 w 10791613"/>
              <a:gd name="connsiteY17" fmla="*/ 14712522 h 14768379"/>
              <a:gd name="connsiteX18" fmla="*/ 2943213 w 10791613"/>
              <a:gd name="connsiteY18" fmla="*/ 14607883 h 14768379"/>
              <a:gd name="connsiteX19" fmla="*/ 3182036 w 10791613"/>
              <a:gd name="connsiteY19" fmla="*/ 14331024 h 14768379"/>
              <a:gd name="connsiteX20" fmla="*/ 3635278 w 10791613"/>
              <a:gd name="connsiteY20" fmla="*/ 14159406 h 14768379"/>
              <a:gd name="connsiteX21" fmla="*/ 3485549 w 10791613"/>
              <a:gd name="connsiteY21" fmla="*/ 13894696 h 14768379"/>
              <a:gd name="connsiteX22" fmla="*/ 2442345 w 10791613"/>
              <a:gd name="connsiteY22" fmla="*/ 13517168 h 14768379"/>
              <a:gd name="connsiteX23" fmla="*/ 2236434 w 10791613"/>
              <a:gd name="connsiteY23" fmla="*/ 12867070 h 14768379"/>
              <a:gd name="connsiteX24" fmla="*/ 2561551 w 10791613"/>
              <a:gd name="connsiteY24" fmla="*/ 12350486 h 14768379"/>
              <a:gd name="connsiteX25" fmla="*/ 2568043 w 10791613"/>
              <a:gd name="connsiteY25" fmla="*/ 12034750 h 14768379"/>
              <a:gd name="connsiteX26" fmla="*/ 2133834 w 10791613"/>
              <a:gd name="connsiteY26" fmla="*/ 11846292 h 14768379"/>
              <a:gd name="connsiteX27" fmla="*/ 2049505 w 10791613"/>
              <a:gd name="connsiteY27" fmla="*/ 11460563 h 14768379"/>
              <a:gd name="connsiteX28" fmla="*/ 1900826 w 10791613"/>
              <a:gd name="connsiteY28" fmla="*/ 10945665 h 14768379"/>
              <a:gd name="connsiteX29" fmla="*/ 1564203 w 10791613"/>
              <a:gd name="connsiteY29" fmla="*/ 10455055 h 14768379"/>
              <a:gd name="connsiteX30" fmla="*/ 1636845 w 10791613"/>
              <a:gd name="connsiteY30" fmla="*/ 10106954 h 14768379"/>
              <a:gd name="connsiteX31" fmla="*/ 1288545 w 10791613"/>
              <a:gd name="connsiteY31" fmla="*/ 9706687 h 14768379"/>
              <a:gd name="connsiteX32" fmla="*/ 1664948 w 10791613"/>
              <a:gd name="connsiteY32" fmla="*/ 9342591 h 14768379"/>
              <a:gd name="connsiteX33" fmla="*/ 1783642 w 10791613"/>
              <a:gd name="connsiteY33" fmla="*/ 8760610 h 14768379"/>
              <a:gd name="connsiteX34" fmla="*/ 2144978 w 10791613"/>
              <a:gd name="connsiteY34" fmla="*/ 8903970 h 14768379"/>
              <a:gd name="connsiteX35" fmla="*/ 2116299 w 10791613"/>
              <a:gd name="connsiteY35" fmla="*/ 9184583 h 14768379"/>
              <a:gd name="connsiteX36" fmla="*/ 2036490 w 10791613"/>
              <a:gd name="connsiteY36" fmla="*/ 9656087 h 14768379"/>
              <a:gd name="connsiteX37" fmla="*/ 2085708 w 10791613"/>
              <a:gd name="connsiteY37" fmla="*/ 10097074 h 14768379"/>
              <a:gd name="connsiteX38" fmla="*/ 1935561 w 10791613"/>
              <a:gd name="connsiteY38" fmla="*/ 10477187 h 14768379"/>
              <a:gd name="connsiteX39" fmla="*/ 2242863 w 10791613"/>
              <a:gd name="connsiteY39" fmla="*/ 10725100 h 14768379"/>
              <a:gd name="connsiteX40" fmla="*/ 2497415 w 10791613"/>
              <a:gd name="connsiteY40" fmla="*/ 11648931 h 14768379"/>
              <a:gd name="connsiteX41" fmla="*/ 2965780 w 10791613"/>
              <a:gd name="connsiteY41" fmla="*/ 11774477 h 14768379"/>
              <a:gd name="connsiteX42" fmla="*/ 3048779 w 10791613"/>
              <a:gd name="connsiteY42" fmla="*/ 12019926 h 14768379"/>
              <a:gd name="connsiteX43" fmla="*/ 2952532 w 10791613"/>
              <a:gd name="connsiteY43" fmla="*/ 12691624 h 14768379"/>
              <a:gd name="connsiteX44" fmla="*/ 3551289 w 10791613"/>
              <a:gd name="connsiteY44" fmla="*/ 13093925 h 14768379"/>
              <a:gd name="connsiteX45" fmla="*/ 3593243 w 10791613"/>
              <a:gd name="connsiteY45" fmla="*/ 13319069 h 14768379"/>
              <a:gd name="connsiteX46" fmla="*/ 3937233 w 10791613"/>
              <a:gd name="connsiteY46" fmla="*/ 13457780 h 14768379"/>
              <a:gd name="connsiteX47" fmla="*/ 3905273 w 10791613"/>
              <a:gd name="connsiteY47" fmla="*/ 14063011 h 14768379"/>
              <a:gd name="connsiteX48" fmla="*/ 4169211 w 10791613"/>
              <a:gd name="connsiteY48" fmla="*/ 14688039 h 14768379"/>
              <a:gd name="connsiteX49" fmla="*/ 5031045 w 10791613"/>
              <a:gd name="connsiteY49" fmla="*/ 14108104 h 14768379"/>
              <a:gd name="connsiteX50" fmla="*/ 4912267 w 10791613"/>
              <a:gd name="connsiteY50" fmla="*/ 13114649 h 14768379"/>
              <a:gd name="connsiteX51" fmla="*/ 4963053 w 10791613"/>
              <a:gd name="connsiteY51" fmla="*/ 12491212 h 14768379"/>
              <a:gd name="connsiteX52" fmla="*/ 5273835 w 10791613"/>
              <a:gd name="connsiteY52" fmla="*/ 11981652 h 14768379"/>
              <a:gd name="connsiteX53" fmla="*/ 5651289 w 10791613"/>
              <a:gd name="connsiteY53" fmla="*/ 11587612 h 14768379"/>
              <a:gd name="connsiteX54" fmla="*/ 5103493 w 10791613"/>
              <a:gd name="connsiteY54" fmla="*/ 11133873 h 14768379"/>
              <a:gd name="connsiteX55" fmla="*/ 5405439 w 10791613"/>
              <a:gd name="connsiteY55" fmla="*/ 10761435 h 14768379"/>
              <a:gd name="connsiteX56" fmla="*/ 6410334 w 10791613"/>
              <a:gd name="connsiteY56" fmla="*/ 9872967 h 14768379"/>
              <a:gd name="connsiteX57" fmla="*/ 6464149 w 10791613"/>
              <a:gd name="connsiteY57" fmla="*/ 9489819 h 14768379"/>
              <a:gd name="connsiteX58" fmla="*/ 6970329 w 10791613"/>
              <a:gd name="connsiteY58" fmla="*/ 9288121 h 14768379"/>
              <a:gd name="connsiteX59" fmla="*/ 7292927 w 10791613"/>
              <a:gd name="connsiteY59" fmla="*/ 8883198 h 14768379"/>
              <a:gd name="connsiteX60" fmla="*/ 7675936 w 10791613"/>
              <a:gd name="connsiteY60" fmla="*/ 8849888 h 14768379"/>
              <a:gd name="connsiteX61" fmla="*/ 7946909 w 10791613"/>
              <a:gd name="connsiteY61" fmla="*/ 8494271 h 14768379"/>
              <a:gd name="connsiteX62" fmla="*/ 8571002 w 10791613"/>
              <a:gd name="connsiteY62" fmla="*/ 8531161 h 14768379"/>
              <a:gd name="connsiteX63" fmla="*/ 8919523 w 10791613"/>
              <a:gd name="connsiteY63" fmla="*/ 8359532 h 14768379"/>
              <a:gd name="connsiteX64" fmla="*/ 9726340 w 10791613"/>
              <a:gd name="connsiteY64" fmla="*/ 7606875 h 14768379"/>
              <a:gd name="connsiteX65" fmla="*/ 10791614 w 10791613"/>
              <a:gd name="connsiteY65" fmla="*/ 6350379 h 14768379"/>
              <a:gd name="connsiteX66" fmla="*/ 10517688 w 10791613"/>
              <a:gd name="connsiteY66" fmla="*/ 5983105 h 14768379"/>
              <a:gd name="connsiteX67" fmla="*/ 9393137 w 10791613"/>
              <a:gd name="connsiteY67" fmla="*/ 5281773 h 14768379"/>
              <a:gd name="connsiteX68" fmla="*/ 9099697 w 10791613"/>
              <a:gd name="connsiteY68" fmla="*/ 3918833 h 14768379"/>
              <a:gd name="connsiteX69" fmla="*/ 8538570 w 10791613"/>
              <a:gd name="connsiteY69" fmla="*/ 3638201 h 14768379"/>
              <a:gd name="connsiteX70" fmla="*/ 8692101 w 10791613"/>
              <a:gd name="connsiteY70" fmla="*/ 2342425 h 14768379"/>
              <a:gd name="connsiteX71" fmla="*/ 8428761 w 10791613"/>
              <a:gd name="connsiteY71" fmla="*/ 1753977 h 14768379"/>
              <a:gd name="connsiteX72" fmla="*/ 8420199 w 10791613"/>
              <a:gd name="connsiteY72" fmla="*/ 1142071 h 14768379"/>
              <a:gd name="connsiteX73" fmla="*/ 9047244 w 10791613"/>
              <a:gd name="connsiteY73" fmla="*/ 626540 h 14768379"/>
              <a:gd name="connsiteX74" fmla="*/ 8718619 w 10791613"/>
              <a:gd name="connsiteY74" fmla="*/ 0 h 14768379"/>
              <a:gd name="connsiteX75" fmla="*/ 8116546 w 10791613"/>
              <a:gd name="connsiteY75" fmla="*/ 400237 h 14768379"/>
              <a:gd name="connsiteX76" fmla="*/ 7664847 w 10791613"/>
              <a:gd name="connsiteY76" fmla="*/ 1127466 h 14768379"/>
              <a:gd name="connsiteX77" fmla="*/ 7673352 w 10791613"/>
              <a:gd name="connsiteY77" fmla="*/ 2951929 h 14768379"/>
              <a:gd name="connsiteX78" fmla="*/ 6024014 w 10791613"/>
              <a:gd name="connsiteY78" fmla="*/ 4720462 h 14768379"/>
              <a:gd name="connsiteX79" fmla="*/ 5017839 w 10791613"/>
              <a:gd name="connsiteY79" fmla="*/ 5825128 h 14768379"/>
              <a:gd name="connsiteX80" fmla="*/ 5211218 w 10791613"/>
              <a:gd name="connsiteY80" fmla="*/ 6491195 h 14768379"/>
              <a:gd name="connsiteX0" fmla="*/ 5211218 w 10791615"/>
              <a:gd name="connsiteY0" fmla="*/ 6491195 h 14768379"/>
              <a:gd name="connsiteX1" fmla="*/ 4413943 w 10791615"/>
              <a:gd name="connsiteY1" fmla="*/ 7405540 h 14768379"/>
              <a:gd name="connsiteX2" fmla="*/ 4078252 w 10791615"/>
              <a:gd name="connsiteY2" fmla="*/ 7875119 h 14768379"/>
              <a:gd name="connsiteX3" fmla="*/ 3699521 w 10791615"/>
              <a:gd name="connsiteY3" fmla="*/ 8262206 h 14768379"/>
              <a:gd name="connsiteX4" fmla="*/ 3224445 w 10791615"/>
              <a:gd name="connsiteY4" fmla="*/ 8905450 h 14768379"/>
              <a:gd name="connsiteX5" fmla="*/ 1942631 w 10791615"/>
              <a:gd name="connsiteY5" fmla="*/ 8112284 h 14768379"/>
              <a:gd name="connsiteX6" fmla="*/ 1596182 w 10791615"/>
              <a:gd name="connsiteY6" fmla="*/ 8024127 h 14768379"/>
              <a:gd name="connsiteX7" fmla="*/ 656770 w 10791615"/>
              <a:gd name="connsiteY7" fmla="*/ 8153014 h 14768379"/>
              <a:gd name="connsiteX8" fmla="*/ 165771 w 10791615"/>
              <a:gd name="connsiteY8" fmla="*/ 8931946 h 14768379"/>
              <a:gd name="connsiteX9" fmla="*/ 49687 w 10791615"/>
              <a:gd name="connsiteY9" fmla="*/ 9550794 h 14768379"/>
              <a:gd name="connsiteX10" fmla="*/ 296549 w 10791615"/>
              <a:gd name="connsiteY10" fmla="*/ 9971767 h 14768379"/>
              <a:gd name="connsiteX11" fmla="*/ 647657 w 10791615"/>
              <a:gd name="connsiteY11" fmla="*/ 10574409 h 14768379"/>
              <a:gd name="connsiteX12" fmla="*/ 820651 w 10791615"/>
              <a:gd name="connsiteY12" fmla="*/ 11361194 h 14768379"/>
              <a:gd name="connsiteX13" fmla="*/ 103702 w 10791615"/>
              <a:gd name="connsiteY13" fmla="*/ 12395780 h 14768379"/>
              <a:gd name="connsiteX14" fmla="*/ 50240 w 10791615"/>
              <a:gd name="connsiteY14" fmla="*/ 13246611 h 14768379"/>
              <a:gd name="connsiteX15" fmla="*/ 544495 w 10791615"/>
              <a:gd name="connsiteY15" fmla="*/ 14043814 h 14768379"/>
              <a:gd name="connsiteX16" fmla="*/ 904268 w 10791615"/>
              <a:gd name="connsiteY16" fmla="*/ 14714291 h 14768379"/>
              <a:gd name="connsiteX17" fmla="*/ 2130568 w 10791615"/>
              <a:gd name="connsiteY17" fmla="*/ 14712522 h 14768379"/>
              <a:gd name="connsiteX18" fmla="*/ 2943213 w 10791615"/>
              <a:gd name="connsiteY18" fmla="*/ 14607883 h 14768379"/>
              <a:gd name="connsiteX19" fmla="*/ 3182036 w 10791615"/>
              <a:gd name="connsiteY19" fmla="*/ 14331024 h 14768379"/>
              <a:gd name="connsiteX20" fmla="*/ 3635278 w 10791615"/>
              <a:gd name="connsiteY20" fmla="*/ 14159406 h 14768379"/>
              <a:gd name="connsiteX21" fmla="*/ 3485549 w 10791615"/>
              <a:gd name="connsiteY21" fmla="*/ 13894696 h 14768379"/>
              <a:gd name="connsiteX22" fmla="*/ 2442345 w 10791615"/>
              <a:gd name="connsiteY22" fmla="*/ 13517168 h 14768379"/>
              <a:gd name="connsiteX23" fmla="*/ 2236434 w 10791615"/>
              <a:gd name="connsiteY23" fmla="*/ 12867070 h 14768379"/>
              <a:gd name="connsiteX24" fmla="*/ 2561551 w 10791615"/>
              <a:gd name="connsiteY24" fmla="*/ 12350486 h 14768379"/>
              <a:gd name="connsiteX25" fmla="*/ 2568043 w 10791615"/>
              <a:gd name="connsiteY25" fmla="*/ 12034750 h 14768379"/>
              <a:gd name="connsiteX26" fmla="*/ 2133834 w 10791615"/>
              <a:gd name="connsiteY26" fmla="*/ 11846292 h 14768379"/>
              <a:gd name="connsiteX27" fmla="*/ 2049505 w 10791615"/>
              <a:gd name="connsiteY27" fmla="*/ 11460563 h 14768379"/>
              <a:gd name="connsiteX28" fmla="*/ 1900826 w 10791615"/>
              <a:gd name="connsiteY28" fmla="*/ 10945665 h 14768379"/>
              <a:gd name="connsiteX29" fmla="*/ 1564203 w 10791615"/>
              <a:gd name="connsiteY29" fmla="*/ 10455055 h 14768379"/>
              <a:gd name="connsiteX30" fmla="*/ 1636845 w 10791615"/>
              <a:gd name="connsiteY30" fmla="*/ 10106954 h 14768379"/>
              <a:gd name="connsiteX31" fmla="*/ 1288545 w 10791615"/>
              <a:gd name="connsiteY31" fmla="*/ 9706687 h 14768379"/>
              <a:gd name="connsiteX32" fmla="*/ 1664948 w 10791615"/>
              <a:gd name="connsiteY32" fmla="*/ 9342591 h 14768379"/>
              <a:gd name="connsiteX33" fmla="*/ 1783642 w 10791615"/>
              <a:gd name="connsiteY33" fmla="*/ 8760610 h 14768379"/>
              <a:gd name="connsiteX34" fmla="*/ 2144978 w 10791615"/>
              <a:gd name="connsiteY34" fmla="*/ 8903970 h 14768379"/>
              <a:gd name="connsiteX35" fmla="*/ 2116299 w 10791615"/>
              <a:gd name="connsiteY35" fmla="*/ 9184583 h 14768379"/>
              <a:gd name="connsiteX36" fmla="*/ 2036490 w 10791615"/>
              <a:gd name="connsiteY36" fmla="*/ 9656087 h 14768379"/>
              <a:gd name="connsiteX37" fmla="*/ 2085708 w 10791615"/>
              <a:gd name="connsiteY37" fmla="*/ 10097074 h 14768379"/>
              <a:gd name="connsiteX38" fmla="*/ 1935561 w 10791615"/>
              <a:gd name="connsiteY38" fmla="*/ 10477187 h 14768379"/>
              <a:gd name="connsiteX39" fmla="*/ 2242863 w 10791615"/>
              <a:gd name="connsiteY39" fmla="*/ 10725100 h 14768379"/>
              <a:gd name="connsiteX40" fmla="*/ 2497415 w 10791615"/>
              <a:gd name="connsiteY40" fmla="*/ 11648931 h 14768379"/>
              <a:gd name="connsiteX41" fmla="*/ 2965780 w 10791615"/>
              <a:gd name="connsiteY41" fmla="*/ 11774477 h 14768379"/>
              <a:gd name="connsiteX42" fmla="*/ 3048779 w 10791615"/>
              <a:gd name="connsiteY42" fmla="*/ 12019926 h 14768379"/>
              <a:gd name="connsiteX43" fmla="*/ 2952532 w 10791615"/>
              <a:gd name="connsiteY43" fmla="*/ 12691624 h 14768379"/>
              <a:gd name="connsiteX44" fmla="*/ 3551289 w 10791615"/>
              <a:gd name="connsiteY44" fmla="*/ 13093925 h 14768379"/>
              <a:gd name="connsiteX45" fmla="*/ 3593243 w 10791615"/>
              <a:gd name="connsiteY45" fmla="*/ 13319069 h 14768379"/>
              <a:gd name="connsiteX46" fmla="*/ 3937233 w 10791615"/>
              <a:gd name="connsiteY46" fmla="*/ 13457780 h 14768379"/>
              <a:gd name="connsiteX47" fmla="*/ 3905273 w 10791615"/>
              <a:gd name="connsiteY47" fmla="*/ 14063011 h 14768379"/>
              <a:gd name="connsiteX48" fmla="*/ 4169211 w 10791615"/>
              <a:gd name="connsiteY48" fmla="*/ 14688039 h 14768379"/>
              <a:gd name="connsiteX49" fmla="*/ 5031045 w 10791615"/>
              <a:gd name="connsiteY49" fmla="*/ 14108104 h 14768379"/>
              <a:gd name="connsiteX50" fmla="*/ 4912267 w 10791615"/>
              <a:gd name="connsiteY50" fmla="*/ 13114649 h 14768379"/>
              <a:gd name="connsiteX51" fmla="*/ 4963053 w 10791615"/>
              <a:gd name="connsiteY51" fmla="*/ 12491212 h 14768379"/>
              <a:gd name="connsiteX52" fmla="*/ 5273835 w 10791615"/>
              <a:gd name="connsiteY52" fmla="*/ 11981652 h 14768379"/>
              <a:gd name="connsiteX53" fmla="*/ 5651289 w 10791615"/>
              <a:gd name="connsiteY53" fmla="*/ 11587612 h 14768379"/>
              <a:gd name="connsiteX54" fmla="*/ 5103493 w 10791615"/>
              <a:gd name="connsiteY54" fmla="*/ 11133873 h 14768379"/>
              <a:gd name="connsiteX55" fmla="*/ 5405439 w 10791615"/>
              <a:gd name="connsiteY55" fmla="*/ 10761435 h 14768379"/>
              <a:gd name="connsiteX56" fmla="*/ 6410334 w 10791615"/>
              <a:gd name="connsiteY56" fmla="*/ 9872967 h 14768379"/>
              <a:gd name="connsiteX57" fmla="*/ 6464149 w 10791615"/>
              <a:gd name="connsiteY57" fmla="*/ 9489819 h 14768379"/>
              <a:gd name="connsiteX58" fmla="*/ 6970329 w 10791615"/>
              <a:gd name="connsiteY58" fmla="*/ 9288121 h 14768379"/>
              <a:gd name="connsiteX59" fmla="*/ 7292927 w 10791615"/>
              <a:gd name="connsiteY59" fmla="*/ 8883198 h 14768379"/>
              <a:gd name="connsiteX60" fmla="*/ 7675936 w 10791615"/>
              <a:gd name="connsiteY60" fmla="*/ 8849888 h 14768379"/>
              <a:gd name="connsiteX61" fmla="*/ 7946909 w 10791615"/>
              <a:gd name="connsiteY61" fmla="*/ 8494271 h 14768379"/>
              <a:gd name="connsiteX62" fmla="*/ 8571002 w 10791615"/>
              <a:gd name="connsiteY62" fmla="*/ 8531161 h 14768379"/>
              <a:gd name="connsiteX63" fmla="*/ 8919523 w 10791615"/>
              <a:gd name="connsiteY63" fmla="*/ 8359532 h 14768379"/>
              <a:gd name="connsiteX64" fmla="*/ 9726340 w 10791615"/>
              <a:gd name="connsiteY64" fmla="*/ 7606875 h 14768379"/>
              <a:gd name="connsiteX65" fmla="*/ 10791614 w 10791615"/>
              <a:gd name="connsiteY65" fmla="*/ 6350379 h 14768379"/>
              <a:gd name="connsiteX66" fmla="*/ 10517688 w 10791615"/>
              <a:gd name="connsiteY66" fmla="*/ 5983105 h 14768379"/>
              <a:gd name="connsiteX67" fmla="*/ 9393137 w 10791615"/>
              <a:gd name="connsiteY67" fmla="*/ 5281773 h 14768379"/>
              <a:gd name="connsiteX68" fmla="*/ 9099697 w 10791615"/>
              <a:gd name="connsiteY68" fmla="*/ 3918833 h 14768379"/>
              <a:gd name="connsiteX69" fmla="*/ 8538570 w 10791615"/>
              <a:gd name="connsiteY69" fmla="*/ 3638201 h 14768379"/>
              <a:gd name="connsiteX70" fmla="*/ 8692101 w 10791615"/>
              <a:gd name="connsiteY70" fmla="*/ 2342425 h 14768379"/>
              <a:gd name="connsiteX71" fmla="*/ 8428761 w 10791615"/>
              <a:gd name="connsiteY71" fmla="*/ 1753977 h 14768379"/>
              <a:gd name="connsiteX72" fmla="*/ 8420199 w 10791615"/>
              <a:gd name="connsiteY72" fmla="*/ 1142071 h 14768379"/>
              <a:gd name="connsiteX73" fmla="*/ 9047244 w 10791615"/>
              <a:gd name="connsiteY73" fmla="*/ 626540 h 14768379"/>
              <a:gd name="connsiteX74" fmla="*/ 8718619 w 10791615"/>
              <a:gd name="connsiteY74" fmla="*/ 0 h 14768379"/>
              <a:gd name="connsiteX75" fmla="*/ 8116546 w 10791615"/>
              <a:gd name="connsiteY75" fmla="*/ 400237 h 14768379"/>
              <a:gd name="connsiteX76" fmla="*/ 7664847 w 10791615"/>
              <a:gd name="connsiteY76" fmla="*/ 1127466 h 14768379"/>
              <a:gd name="connsiteX77" fmla="*/ 7673352 w 10791615"/>
              <a:gd name="connsiteY77" fmla="*/ 2951929 h 14768379"/>
              <a:gd name="connsiteX78" fmla="*/ 6024014 w 10791615"/>
              <a:gd name="connsiteY78" fmla="*/ 4720462 h 14768379"/>
              <a:gd name="connsiteX79" fmla="*/ 5017839 w 10791615"/>
              <a:gd name="connsiteY79" fmla="*/ 5825128 h 14768379"/>
              <a:gd name="connsiteX80" fmla="*/ 5211218 w 10791615"/>
              <a:gd name="connsiteY80" fmla="*/ 6491195 h 14768379"/>
              <a:gd name="connsiteX0" fmla="*/ 5211218 w 10791613"/>
              <a:gd name="connsiteY0" fmla="*/ 6491195 h 14768379"/>
              <a:gd name="connsiteX1" fmla="*/ 4413943 w 10791613"/>
              <a:gd name="connsiteY1" fmla="*/ 7405540 h 14768379"/>
              <a:gd name="connsiteX2" fmla="*/ 4078252 w 10791613"/>
              <a:gd name="connsiteY2" fmla="*/ 7875119 h 14768379"/>
              <a:gd name="connsiteX3" fmla="*/ 3699521 w 10791613"/>
              <a:gd name="connsiteY3" fmla="*/ 8262206 h 14768379"/>
              <a:gd name="connsiteX4" fmla="*/ 3224445 w 10791613"/>
              <a:gd name="connsiteY4" fmla="*/ 8905450 h 14768379"/>
              <a:gd name="connsiteX5" fmla="*/ 1942631 w 10791613"/>
              <a:gd name="connsiteY5" fmla="*/ 8112284 h 14768379"/>
              <a:gd name="connsiteX6" fmla="*/ 1596182 w 10791613"/>
              <a:gd name="connsiteY6" fmla="*/ 8024127 h 14768379"/>
              <a:gd name="connsiteX7" fmla="*/ 656770 w 10791613"/>
              <a:gd name="connsiteY7" fmla="*/ 8153014 h 14768379"/>
              <a:gd name="connsiteX8" fmla="*/ 165771 w 10791613"/>
              <a:gd name="connsiteY8" fmla="*/ 8931946 h 14768379"/>
              <a:gd name="connsiteX9" fmla="*/ 49687 w 10791613"/>
              <a:gd name="connsiteY9" fmla="*/ 9550794 h 14768379"/>
              <a:gd name="connsiteX10" fmla="*/ 296549 w 10791613"/>
              <a:gd name="connsiteY10" fmla="*/ 9971767 h 14768379"/>
              <a:gd name="connsiteX11" fmla="*/ 647657 w 10791613"/>
              <a:gd name="connsiteY11" fmla="*/ 10574409 h 14768379"/>
              <a:gd name="connsiteX12" fmla="*/ 820651 w 10791613"/>
              <a:gd name="connsiteY12" fmla="*/ 11361194 h 14768379"/>
              <a:gd name="connsiteX13" fmla="*/ 103702 w 10791613"/>
              <a:gd name="connsiteY13" fmla="*/ 12395780 h 14768379"/>
              <a:gd name="connsiteX14" fmla="*/ 50240 w 10791613"/>
              <a:gd name="connsiteY14" fmla="*/ 13246611 h 14768379"/>
              <a:gd name="connsiteX15" fmla="*/ 544495 w 10791613"/>
              <a:gd name="connsiteY15" fmla="*/ 14043814 h 14768379"/>
              <a:gd name="connsiteX16" fmla="*/ 904268 w 10791613"/>
              <a:gd name="connsiteY16" fmla="*/ 14714291 h 14768379"/>
              <a:gd name="connsiteX17" fmla="*/ 2130568 w 10791613"/>
              <a:gd name="connsiteY17" fmla="*/ 14712522 h 14768379"/>
              <a:gd name="connsiteX18" fmla="*/ 2943213 w 10791613"/>
              <a:gd name="connsiteY18" fmla="*/ 14607883 h 14768379"/>
              <a:gd name="connsiteX19" fmla="*/ 3182036 w 10791613"/>
              <a:gd name="connsiteY19" fmla="*/ 14331024 h 14768379"/>
              <a:gd name="connsiteX20" fmla="*/ 3635278 w 10791613"/>
              <a:gd name="connsiteY20" fmla="*/ 14159406 h 14768379"/>
              <a:gd name="connsiteX21" fmla="*/ 3485549 w 10791613"/>
              <a:gd name="connsiteY21" fmla="*/ 13894696 h 14768379"/>
              <a:gd name="connsiteX22" fmla="*/ 2442345 w 10791613"/>
              <a:gd name="connsiteY22" fmla="*/ 13517168 h 14768379"/>
              <a:gd name="connsiteX23" fmla="*/ 2236434 w 10791613"/>
              <a:gd name="connsiteY23" fmla="*/ 12867070 h 14768379"/>
              <a:gd name="connsiteX24" fmla="*/ 2561551 w 10791613"/>
              <a:gd name="connsiteY24" fmla="*/ 12350486 h 14768379"/>
              <a:gd name="connsiteX25" fmla="*/ 2568043 w 10791613"/>
              <a:gd name="connsiteY25" fmla="*/ 12034750 h 14768379"/>
              <a:gd name="connsiteX26" fmla="*/ 2133834 w 10791613"/>
              <a:gd name="connsiteY26" fmla="*/ 11846292 h 14768379"/>
              <a:gd name="connsiteX27" fmla="*/ 2049505 w 10791613"/>
              <a:gd name="connsiteY27" fmla="*/ 11460563 h 14768379"/>
              <a:gd name="connsiteX28" fmla="*/ 1900826 w 10791613"/>
              <a:gd name="connsiteY28" fmla="*/ 10945665 h 14768379"/>
              <a:gd name="connsiteX29" fmla="*/ 1564203 w 10791613"/>
              <a:gd name="connsiteY29" fmla="*/ 10455055 h 14768379"/>
              <a:gd name="connsiteX30" fmla="*/ 1636845 w 10791613"/>
              <a:gd name="connsiteY30" fmla="*/ 10106954 h 14768379"/>
              <a:gd name="connsiteX31" fmla="*/ 1288545 w 10791613"/>
              <a:gd name="connsiteY31" fmla="*/ 9706687 h 14768379"/>
              <a:gd name="connsiteX32" fmla="*/ 1664948 w 10791613"/>
              <a:gd name="connsiteY32" fmla="*/ 9342591 h 14768379"/>
              <a:gd name="connsiteX33" fmla="*/ 1783642 w 10791613"/>
              <a:gd name="connsiteY33" fmla="*/ 8760610 h 14768379"/>
              <a:gd name="connsiteX34" fmla="*/ 2144978 w 10791613"/>
              <a:gd name="connsiteY34" fmla="*/ 8903970 h 14768379"/>
              <a:gd name="connsiteX35" fmla="*/ 2116299 w 10791613"/>
              <a:gd name="connsiteY35" fmla="*/ 9184583 h 14768379"/>
              <a:gd name="connsiteX36" fmla="*/ 2036490 w 10791613"/>
              <a:gd name="connsiteY36" fmla="*/ 9656087 h 14768379"/>
              <a:gd name="connsiteX37" fmla="*/ 2085708 w 10791613"/>
              <a:gd name="connsiteY37" fmla="*/ 10097074 h 14768379"/>
              <a:gd name="connsiteX38" fmla="*/ 1935561 w 10791613"/>
              <a:gd name="connsiteY38" fmla="*/ 10477187 h 14768379"/>
              <a:gd name="connsiteX39" fmla="*/ 2242863 w 10791613"/>
              <a:gd name="connsiteY39" fmla="*/ 10725100 h 14768379"/>
              <a:gd name="connsiteX40" fmla="*/ 2497415 w 10791613"/>
              <a:gd name="connsiteY40" fmla="*/ 11648931 h 14768379"/>
              <a:gd name="connsiteX41" fmla="*/ 2965780 w 10791613"/>
              <a:gd name="connsiteY41" fmla="*/ 11774477 h 14768379"/>
              <a:gd name="connsiteX42" fmla="*/ 3048779 w 10791613"/>
              <a:gd name="connsiteY42" fmla="*/ 12019926 h 14768379"/>
              <a:gd name="connsiteX43" fmla="*/ 2952532 w 10791613"/>
              <a:gd name="connsiteY43" fmla="*/ 12691624 h 14768379"/>
              <a:gd name="connsiteX44" fmla="*/ 3551289 w 10791613"/>
              <a:gd name="connsiteY44" fmla="*/ 13093925 h 14768379"/>
              <a:gd name="connsiteX45" fmla="*/ 3593243 w 10791613"/>
              <a:gd name="connsiteY45" fmla="*/ 13319069 h 14768379"/>
              <a:gd name="connsiteX46" fmla="*/ 3937233 w 10791613"/>
              <a:gd name="connsiteY46" fmla="*/ 13457780 h 14768379"/>
              <a:gd name="connsiteX47" fmla="*/ 3905273 w 10791613"/>
              <a:gd name="connsiteY47" fmla="*/ 14063011 h 14768379"/>
              <a:gd name="connsiteX48" fmla="*/ 4169211 w 10791613"/>
              <a:gd name="connsiteY48" fmla="*/ 14688039 h 14768379"/>
              <a:gd name="connsiteX49" fmla="*/ 5031045 w 10791613"/>
              <a:gd name="connsiteY49" fmla="*/ 14108104 h 14768379"/>
              <a:gd name="connsiteX50" fmla="*/ 4912267 w 10791613"/>
              <a:gd name="connsiteY50" fmla="*/ 13114649 h 14768379"/>
              <a:gd name="connsiteX51" fmla="*/ 4963053 w 10791613"/>
              <a:gd name="connsiteY51" fmla="*/ 12491212 h 14768379"/>
              <a:gd name="connsiteX52" fmla="*/ 5273835 w 10791613"/>
              <a:gd name="connsiteY52" fmla="*/ 11981652 h 14768379"/>
              <a:gd name="connsiteX53" fmla="*/ 5774702 w 10791613"/>
              <a:gd name="connsiteY53" fmla="*/ 11709973 h 14768379"/>
              <a:gd name="connsiteX54" fmla="*/ 5103493 w 10791613"/>
              <a:gd name="connsiteY54" fmla="*/ 11133873 h 14768379"/>
              <a:gd name="connsiteX55" fmla="*/ 5405439 w 10791613"/>
              <a:gd name="connsiteY55" fmla="*/ 10761435 h 14768379"/>
              <a:gd name="connsiteX56" fmla="*/ 6410334 w 10791613"/>
              <a:gd name="connsiteY56" fmla="*/ 9872967 h 14768379"/>
              <a:gd name="connsiteX57" fmla="*/ 6464149 w 10791613"/>
              <a:gd name="connsiteY57" fmla="*/ 9489819 h 14768379"/>
              <a:gd name="connsiteX58" fmla="*/ 6970329 w 10791613"/>
              <a:gd name="connsiteY58" fmla="*/ 9288121 h 14768379"/>
              <a:gd name="connsiteX59" fmla="*/ 7292927 w 10791613"/>
              <a:gd name="connsiteY59" fmla="*/ 8883198 h 14768379"/>
              <a:gd name="connsiteX60" fmla="*/ 7675936 w 10791613"/>
              <a:gd name="connsiteY60" fmla="*/ 8849888 h 14768379"/>
              <a:gd name="connsiteX61" fmla="*/ 7946909 w 10791613"/>
              <a:gd name="connsiteY61" fmla="*/ 8494271 h 14768379"/>
              <a:gd name="connsiteX62" fmla="*/ 8571002 w 10791613"/>
              <a:gd name="connsiteY62" fmla="*/ 8531161 h 14768379"/>
              <a:gd name="connsiteX63" fmla="*/ 8919523 w 10791613"/>
              <a:gd name="connsiteY63" fmla="*/ 8359532 h 14768379"/>
              <a:gd name="connsiteX64" fmla="*/ 9726340 w 10791613"/>
              <a:gd name="connsiteY64" fmla="*/ 7606875 h 14768379"/>
              <a:gd name="connsiteX65" fmla="*/ 10791614 w 10791613"/>
              <a:gd name="connsiteY65" fmla="*/ 6350379 h 14768379"/>
              <a:gd name="connsiteX66" fmla="*/ 10517688 w 10791613"/>
              <a:gd name="connsiteY66" fmla="*/ 5983105 h 14768379"/>
              <a:gd name="connsiteX67" fmla="*/ 9393137 w 10791613"/>
              <a:gd name="connsiteY67" fmla="*/ 5281773 h 14768379"/>
              <a:gd name="connsiteX68" fmla="*/ 9099697 w 10791613"/>
              <a:gd name="connsiteY68" fmla="*/ 3918833 h 14768379"/>
              <a:gd name="connsiteX69" fmla="*/ 8538570 w 10791613"/>
              <a:gd name="connsiteY69" fmla="*/ 3638201 h 14768379"/>
              <a:gd name="connsiteX70" fmla="*/ 8692101 w 10791613"/>
              <a:gd name="connsiteY70" fmla="*/ 2342425 h 14768379"/>
              <a:gd name="connsiteX71" fmla="*/ 8428761 w 10791613"/>
              <a:gd name="connsiteY71" fmla="*/ 1753977 h 14768379"/>
              <a:gd name="connsiteX72" fmla="*/ 8420199 w 10791613"/>
              <a:gd name="connsiteY72" fmla="*/ 1142071 h 14768379"/>
              <a:gd name="connsiteX73" fmla="*/ 9047244 w 10791613"/>
              <a:gd name="connsiteY73" fmla="*/ 626540 h 14768379"/>
              <a:gd name="connsiteX74" fmla="*/ 8718619 w 10791613"/>
              <a:gd name="connsiteY74" fmla="*/ 0 h 14768379"/>
              <a:gd name="connsiteX75" fmla="*/ 8116546 w 10791613"/>
              <a:gd name="connsiteY75" fmla="*/ 400237 h 14768379"/>
              <a:gd name="connsiteX76" fmla="*/ 7664847 w 10791613"/>
              <a:gd name="connsiteY76" fmla="*/ 1127466 h 14768379"/>
              <a:gd name="connsiteX77" fmla="*/ 7673352 w 10791613"/>
              <a:gd name="connsiteY77" fmla="*/ 2951929 h 14768379"/>
              <a:gd name="connsiteX78" fmla="*/ 6024014 w 10791613"/>
              <a:gd name="connsiteY78" fmla="*/ 4720462 h 14768379"/>
              <a:gd name="connsiteX79" fmla="*/ 5017839 w 10791613"/>
              <a:gd name="connsiteY79" fmla="*/ 5825128 h 14768379"/>
              <a:gd name="connsiteX80" fmla="*/ 5211218 w 10791613"/>
              <a:gd name="connsiteY80" fmla="*/ 6491195 h 14768379"/>
              <a:gd name="connsiteX0" fmla="*/ 5211218 w 10791615"/>
              <a:gd name="connsiteY0" fmla="*/ 6491195 h 14768379"/>
              <a:gd name="connsiteX1" fmla="*/ 4413943 w 10791615"/>
              <a:gd name="connsiteY1" fmla="*/ 7405540 h 14768379"/>
              <a:gd name="connsiteX2" fmla="*/ 4078252 w 10791615"/>
              <a:gd name="connsiteY2" fmla="*/ 7875119 h 14768379"/>
              <a:gd name="connsiteX3" fmla="*/ 3699521 w 10791615"/>
              <a:gd name="connsiteY3" fmla="*/ 8262206 h 14768379"/>
              <a:gd name="connsiteX4" fmla="*/ 3224445 w 10791615"/>
              <a:gd name="connsiteY4" fmla="*/ 8905450 h 14768379"/>
              <a:gd name="connsiteX5" fmla="*/ 1942631 w 10791615"/>
              <a:gd name="connsiteY5" fmla="*/ 8112284 h 14768379"/>
              <a:gd name="connsiteX6" fmla="*/ 1596182 w 10791615"/>
              <a:gd name="connsiteY6" fmla="*/ 8024127 h 14768379"/>
              <a:gd name="connsiteX7" fmla="*/ 656770 w 10791615"/>
              <a:gd name="connsiteY7" fmla="*/ 8153014 h 14768379"/>
              <a:gd name="connsiteX8" fmla="*/ 165771 w 10791615"/>
              <a:gd name="connsiteY8" fmla="*/ 8931946 h 14768379"/>
              <a:gd name="connsiteX9" fmla="*/ 49687 w 10791615"/>
              <a:gd name="connsiteY9" fmla="*/ 9550794 h 14768379"/>
              <a:gd name="connsiteX10" fmla="*/ 296549 w 10791615"/>
              <a:gd name="connsiteY10" fmla="*/ 9971767 h 14768379"/>
              <a:gd name="connsiteX11" fmla="*/ 647657 w 10791615"/>
              <a:gd name="connsiteY11" fmla="*/ 10574409 h 14768379"/>
              <a:gd name="connsiteX12" fmla="*/ 820651 w 10791615"/>
              <a:gd name="connsiteY12" fmla="*/ 11361194 h 14768379"/>
              <a:gd name="connsiteX13" fmla="*/ 103702 w 10791615"/>
              <a:gd name="connsiteY13" fmla="*/ 12395780 h 14768379"/>
              <a:gd name="connsiteX14" fmla="*/ 50240 w 10791615"/>
              <a:gd name="connsiteY14" fmla="*/ 13246611 h 14768379"/>
              <a:gd name="connsiteX15" fmla="*/ 544495 w 10791615"/>
              <a:gd name="connsiteY15" fmla="*/ 14043814 h 14768379"/>
              <a:gd name="connsiteX16" fmla="*/ 904268 w 10791615"/>
              <a:gd name="connsiteY16" fmla="*/ 14714291 h 14768379"/>
              <a:gd name="connsiteX17" fmla="*/ 2130568 w 10791615"/>
              <a:gd name="connsiteY17" fmla="*/ 14712522 h 14768379"/>
              <a:gd name="connsiteX18" fmla="*/ 2943213 w 10791615"/>
              <a:gd name="connsiteY18" fmla="*/ 14607883 h 14768379"/>
              <a:gd name="connsiteX19" fmla="*/ 3182036 w 10791615"/>
              <a:gd name="connsiteY19" fmla="*/ 14331024 h 14768379"/>
              <a:gd name="connsiteX20" fmla="*/ 3635278 w 10791615"/>
              <a:gd name="connsiteY20" fmla="*/ 14159406 h 14768379"/>
              <a:gd name="connsiteX21" fmla="*/ 3485549 w 10791615"/>
              <a:gd name="connsiteY21" fmla="*/ 13894696 h 14768379"/>
              <a:gd name="connsiteX22" fmla="*/ 2442345 w 10791615"/>
              <a:gd name="connsiteY22" fmla="*/ 13517168 h 14768379"/>
              <a:gd name="connsiteX23" fmla="*/ 2236434 w 10791615"/>
              <a:gd name="connsiteY23" fmla="*/ 12867070 h 14768379"/>
              <a:gd name="connsiteX24" fmla="*/ 2561551 w 10791615"/>
              <a:gd name="connsiteY24" fmla="*/ 12350486 h 14768379"/>
              <a:gd name="connsiteX25" fmla="*/ 2568043 w 10791615"/>
              <a:gd name="connsiteY25" fmla="*/ 12034750 h 14768379"/>
              <a:gd name="connsiteX26" fmla="*/ 2133834 w 10791615"/>
              <a:gd name="connsiteY26" fmla="*/ 11846292 h 14768379"/>
              <a:gd name="connsiteX27" fmla="*/ 2049505 w 10791615"/>
              <a:gd name="connsiteY27" fmla="*/ 11460563 h 14768379"/>
              <a:gd name="connsiteX28" fmla="*/ 1900826 w 10791615"/>
              <a:gd name="connsiteY28" fmla="*/ 10945665 h 14768379"/>
              <a:gd name="connsiteX29" fmla="*/ 1564203 w 10791615"/>
              <a:gd name="connsiteY29" fmla="*/ 10455055 h 14768379"/>
              <a:gd name="connsiteX30" fmla="*/ 1636845 w 10791615"/>
              <a:gd name="connsiteY30" fmla="*/ 10106954 h 14768379"/>
              <a:gd name="connsiteX31" fmla="*/ 1288545 w 10791615"/>
              <a:gd name="connsiteY31" fmla="*/ 9706687 h 14768379"/>
              <a:gd name="connsiteX32" fmla="*/ 1664948 w 10791615"/>
              <a:gd name="connsiteY32" fmla="*/ 9342591 h 14768379"/>
              <a:gd name="connsiteX33" fmla="*/ 1783642 w 10791615"/>
              <a:gd name="connsiteY33" fmla="*/ 8760610 h 14768379"/>
              <a:gd name="connsiteX34" fmla="*/ 2144978 w 10791615"/>
              <a:gd name="connsiteY34" fmla="*/ 8903970 h 14768379"/>
              <a:gd name="connsiteX35" fmla="*/ 2116299 w 10791615"/>
              <a:gd name="connsiteY35" fmla="*/ 9184583 h 14768379"/>
              <a:gd name="connsiteX36" fmla="*/ 2036490 w 10791615"/>
              <a:gd name="connsiteY36" fmla="*/ 9656087 h 14768379"/>
              <a:gd name="connsiteX37" fmla="*/ 2085708 w 10791615"/>
              <a:gd name="connsiteY37" fmla="*/ 10097074 h 14768379"/>
              <a:gd name="connsiteX38" fmla="*/ 1935561 w 10791615"/>
              <a:gd name="connsiteY38" fmla="*/ 10477187 h 14768379"/>
              <a:gd name="connsiteX39" fmla="*/ 2242863 w 10791615"/>
              <a:gd name="connsiteY39" fmla="*/ 10725100 h 14768379"/>
              <a:gd name="connsiteX40" fmla="*/ 2497415 w 10791615"/>
              <a:gd name="connsiteY40" fmla="*/ 11648931 h 14768379"/>
              <a:gd name="connsiteX41" fmla="*/ 2965780 w 10791615"/>
              <a:gd name="connsiteY41" fmla="*/ 11774477 h 14768379"/>
              <a:gd name="connsiteX42" fmla="*/ 3048779 w 10791615"/>
              <a:gd name="connsiteY42" fmla="*/ 12019926 h 14768379"/>
              <a:gd name="connsiteX43" fmla="*/ 2952532 w 10791615"/>
              <a:gd name="connsiteY43" fmla="*/ 12691624 h 14768379"/>
              <a:gd name="connsiteX44" fmla="*/ 3551289 w 10791615"/>
              <a:gd name="connsiteY44" fmla="*/ 13093925 h 14768379"/>
              <a:gd name="connsiteX45" fmla="*/ 3593243 w 10791615"/>
              <a:gd name="connsiteY45" fmla="*/ 13319069 h 14768379"/>
              <a:gd name="connsiteX46" fmla="*/ 3937233 w 10791615"/>
              <a:gd name="connsiteY46" fmla="*/ 13457780 h 14768379"/>
              <a:gd name="connsiteX47" fmla="*/ 3905273 w 10791615"/>
              <a:gd name="connsiteY47" fmla="*/ 14063011 h 14768379"/>
              <a:gd name="connsiteX48" fmla="*/ 4169211 w 10791615"/>
              <a:gd name="connsiteY48" fmla="*/ 14688039 h 14768379"/>
              <a:gd name="connsiteX49" fmla="*/ 5031045 w 10791615"/>
              <a:gd name="connsiteY49" fmla="*/ 14108104 h 14768379"/>
              <a:gd name="connsiteX50" fmla="*/ 4912267 w 10791615"/>
              <a:gd name="connsiteY50" fmla="*/ 13114649 h 14768379"/>
              <a:gd name="connsiteX51" fmla="*/ 4963053 w 10791615"/>
              <a:gd name="connsiteY51" fmla="*/ 12491212 h 14768379"/>
              <a:gd name="connsiteX52" fmla="*/ 5273835 w 10791615"/>
              <a:gd name="connsiteY52" fmla="*/ 11981652 h 14768379"/>
              <a:gd name="connsiteX53" fmla="*/ 5774702 w 10791615"/>
              <a:gd name="connsiteY53" fmla="*/ 11709973 h 14768379"/>
              <a:gd name="connsiteX54" fmla="*/ 5315211 w 10791615"/>
              <a:gd name="connsiteY54" fmla="*/ 11134823 h 14768379"/>
              <a:gd name="connsiteX55" fmla="*/ 5405439 w 10791615"/>
              <a:gd name="connsiteY55" fmla="*/ 10761435 h 14768379"/>
              <a:gd name="connsiteX56" fmla="*/ 6410334 w 10791615"/>
              <a:gd name="connsiteY56" fmla="*/ 9872967 h 14768379"/>
              <a:gd name="connsiteX57" fmla="*/ 6464149 w 10791615"/>
              <a:gd name="connsiteY57" fmla="*/ 9489819 h 14768379"/>
              <a:gd name="connsiteX58" fmla="*/ 6970329 w 10791615"/>
              <a:gd name="connsiteY58" fmla="*/ 9288121 h 14768379"/>
              <a:gd name="connsiteX59" fmla="*/ 7292927 w 10791615"/>
              <a:gd name="connsiteY59" fmla="*/ 8883198 h 14768379"/>
              <a:gd name="connsiteX60" fmla="*/ 7675936 w 10791615"/>
              <a:gd name="connsiteY60" fmla="*/ 8849888 h 14768379"/>
              <a:gd name="connsiteX61" fmla="*/ 7946909 w 10791615"/>
              <a:gd name="connsiteY61" fmla="*/ 8494271 h 14768379"/>
              <a:gd name="connsiteX62" fmla="*/ 8571002 w 10791615"/>
              <a:gd name="connsiteY62" fmla="*/ 8531161 h 14768379"/>
              <a:gd name="connsiteX63" fmla="*/ 8919523 w 10791615"/>
              <a:gd name="connsiteY63" fmla="*/ 8359532 h 14768379"/>
              <a:gd name="connsiteX64" fmla="*/ 9726340 w 10791615"/>
              <a:gd name="connsiteY64" fmla="*/ 7606875 h 14768379"/>
              <a:gd name="connsiteX65" fmla="*/ 10791614 w 10791615"/>
              <a:gd name="connsiteY65" fmla="*/ 6350379 h 14768379"/>
              <a:gd name="connsiteX66" fmla="*/ 10517688 w 10791615"/>
              <a:gd name="connsiteY66" fmla="*/ 5983105 h 14768379"/>
              <a:gd name="connsiteX67" fmla="*/ 9393137 w 10791615"/>
              <a:gd name="connsiteY67" fmla="*/ 5281773 h 14768379"/>
              <a:gd name="connsiteX68" fmla="*/ 9099697 w 10791615"/>
              <a:gd name="connsiteY68" fmla="*/ 3918833 h 14768379"/>
              <a:gd name="connsiteX69" fmla="*/ 8538570 w 10791615"/>
              <a:gd name="connsiteY69" fmla="*/ 3638201 h 14768379"/>
              <a:gd name="connsiteX70" fmla="*/ 8692101 w 10791615"/>
              <a:gd name="connsiteY70" fmla="*/ 2342425 h 14768379"/>
              <a:gd name="connsiteX71" fmla="*/ 8428761 w 10791615"/>
              <a:gd name="connsiteY71" fmla="*/ 1753977 h 14768379"/>
              <a:gd name="connsiteX72" fmla="*/ 8420199 w 10791615"/>
              <a:gd name="connsiteY72" fmla="*/ 1142071 h 14768379"/>
              <a:gd name="connsiteX73" fmla="*/ 9047244 w 10791615"/>
              <a:gd name="connsiteY73" fmla="*/ 626540 h 14768379"/>
              <a:gd name="connsiteX74" fmla="*/ 8718619 w 10791615"/>
              <a:gd name="connsiteY74" fmla="*/ 0 h 14768379"/>
              <a:gd name="connsiteX75" fmla="*/ 8116546 w 10791615"/>
              <a:gd name="connsiteY75" fmla="*/ 400237 h 14768379"/>
              <a:gd name="connsiteX76" fmla="*/ 7664847 w 10791615"/>
              <a:gd name="connsiteY76" fmla="*/ 1127466 h 14768379"/>
              <a:gd name="connsiteX77" fmla="*/ 7673352 w 10791615"/>
              <a:gd name="connsiteY77" fmla="*/ 2951929 h 14768379"/>
              <a:gd name="connsiteX78" fmla="*/ 6024014 w 10791615"/>
              <a:gd name="connsiteY78" fmla="*/ 4720462 h 14768379"/>
              <a:gd name="connsiteX79" fmla="*/ 5017839 w 10791615"/>
              <a:gd name="connsiteY79" fmla="*/ 5825128 h 14768379"/>
              <a:gd name="connsiteX80" fmla="*/ 5211218 w 10791615"/>
              <a:gd name="connsiteY80" fmla="*/ 6491195 h 14768379"/>
              <a:gd name="connsiteX0" fmla="*/ 5211218 w 10517688"/>
              <a:gd name="connsiteY0" fmla="*/ 6491195 h 14768379"/>
              <a:gd name="connsiteX1" fmla="*/ 4413943 w 10517688"/>
              <a:gd name="connsiteY1" fmla="*/ 7405540 h 14768379"/>
              <a:gd name="connsiteX2" fmla="*/ 4078252 w 10517688"/>
              <a:gd name="connsiteY2" fmla="*/ 7875119 h 14768379"/>
              <a:gd name="connsiteX3" fmla="*/ 3699521 w 10517688"/>
              <a:gd name="connsiteY3" fmla="*/ 8262206 h 14768379"/>
              <a:gd name="connsiteX4" fmla="*/ 3224445 w 10517688"/>
              <a:gd name="connsiteY4" fmla="*/ 8905450 h 14768379"/>
              <a:gd name="connsiteX5" fmla="*/ 1942631 w 10517688"/>
              <a:gd name="connsiteY5" fmla="*/ 8112284 h 14768379"/>
              <a:gd name="connsiteX6" fmla="*/ 1596182 w 10517688"/>
              <a:gd name="connsiteY6" fmla="*/ 8024127 h 14768379"/>
              <a:gd name="connsiteX7" fmla="*/ 656770 w 10517688"/>
              <a:gd name="connsiteY7" fmla="*/ 8153014 h 14768379"/>
              <a:gd name="connsiteX8" fmla="*/ 165771 w 10517688"/>
              <a:gd name="connsiteY8" fmla="*/ 8931946 h 14768379"/>
              <a:gd name="connsiteX9" fmla="*/ 49687 w 10517688"/>
              <a:gd name="connsiteY9" fmla="*/ 9550794 h 14768379"/>
              <a:gd name="connsiteX10" fmla="*/ 296549 w 10517688"/>
              <a:gd name="connsiteY10" fmla="*/ 9971767 h 14768379"/>
              <a:gd name="connsiteX11" fmla="*/ 647657 w 10517688"/>
              <a:gd name="connsiteY11" fmla="*/ 10574409 h 14768379"/>
              <a:gd name="connsiteX12" fmla="*/ 820651 w 10517688"/>
              <a:gd name="connsiteY12" fmla="*/ 11361194 h 14768379"/>
              <a:gd name="connsiteX13" fmla="*/ 103702 w 10517688"/>
              <a:gd name="connsiteY13" fmla="*/ 12395780 h 14768379"/>
              <a:gd name="connsiteX14" fmla="*/ 50240 w 10517688"/>
              <a:gd name="connsiteY14" fmla="*/ 13246611 h 14768379"/>
              <a:gd name="connsiteX15" fmla="*/ 544495 w 10517688"/>
              <a:gd name="connsiteY15" fmla="*/ 14043814 h 14768379"/>
              <a:gd name="connsiteX16" fmla="*/ 904268 w 10517688"/>
              <a:gd name="connsiteY16" fmla="*/ 14714291 h 14768379"/>
              <a:gd name="connsiteX17" fmla="*/ 2130568 w 10517688"/>
              <a:gd name="connsiteY17" fmla="*/ 14712522 h 14768379"/>
              <a:gd name="connsiteX18" fmla="*/ 2943213 w 10517688"/>
              <a:gd name="connsiteY18" fmla="*/ 14607883 h 14768379"/>
              <a:gd name="connsiteX19" fmla="*/ 3182036 w 10517688"/>
              <a:gd name="connsiteY19" fmla="*/ 14331024 h 14768379"/>
              <a:gd name="connsiteX20" fmla="*/ 3635278 w 10517688"/>
              <a:gd name="connsiteY20" fmla="*/ 14159406 h 14768379"/>
              <a:gd name="connsiteX21" fmla="*/ 3485549 w 10517688"/>
              <a:gd name="connsiteY21" fmla="*/ 13894696 h 14768379"/>
              <a:gd name="connsiteX22" fmla="*/ 2442345 w 10517688"/>
              <a:gd name="connsiteY22" fmla="*/ 13517168 h 14768379"/>
              <a:gd name="connsiteX23" fmla="*/ 2236434 w 10517688"/>
              <a:gd name="connsiteY23" fmla="*/ 12867070 h 14768379"/>
              <a:gd name="connsiteX24" fmla="*/ 2561551 w 10517688"/>
              <a:gd name="connsiteY24" fmla="*/ 12350486 h 14768379"/>
              <a:gd name="connsiteX25" fmla="*/ 2568043 w 10517688"/>
              <a:gd name="connsiteY25" fmla="*/ 12034750 h 14768379"/>
              <a:gd name="connsiteX26" fmla="*/ 2133834 w 10517688"/>
              <a:gd name="connsiteY26" fmla="*/ 11846292 h 14768379"/>
              <a:gd name="connsiteX27" fmla="*/ 2049505 w 10517688"/>
              <a:gd name="connsiteY27" fmla="*/ 11460563 h 14768379"/>
              <a:gd name="connsiteX28" fmla="*/ 1900826 w 10517688"/>
              <a:gd name="connsiteY28" fmla="*/ 10945665 h 14768379"/>
              <a:gd name="connsiteX29" fmla="*/ 1564203 w 10517688"/>
              <a:gd name="connsiteY29" fmla="*/ 10455055 h 14768379"/>
              <a:gd name="connsiteX30" fmla="*/ 1636845 w 10517688"/>
              <a:gd name="connsiteY30" fmla="*/ 10106954 h 14768379"/>
              <a:gd name="connsiteX31" fmla="*/ 1288545 w 10517688"/>
              <a:gd name="connsiteY31" fmla="*/ 9706687 h 14768379"/>
              <a:gd name="connsiteX32" fmla="*/ 1664948 w 10517688"/>
              <a:gd name="connsiteY32" fmla="*/ 9342591 h 14768379"/>
              <a:gd name="connsiteX33" fmla="*/ 1783642 w 10517688"/>
              <a:gd name="connsiteY33" fmla="*/ 8760610 h 14768379"/>
              <a:gd name="connsiteX34" fmla="*/ 2144978 w 10517688"/>
              <a:gd name="connsiteY34" fmla="*/ 8903970 h 14768379"/>
              <a:gd name="connsiteX35" fmla="*/ 2116299 w 10517688"/>
              <a:gd name="connsiteY35" fmla="*/ 9184583 h 14768379"/>
              <a:gd name="connsiteX36" fmla="*/ 2036490 w 10517688"/>
              <a:gd name="connsiteY36" fmla="*/ 9656087 h 14768379"/>
              <a:gd name="connsiteX37" fmla="*/ 2085708 w 10517688"/>
              <a:gd name="connsiteY37" fmla="*/ 10097074 h 14768379"/>
              <a:gd name="connsiteX38" fmla="*/ 1935561 w 10517688"/>
              <a:gd name="connsiteY38" fmla="*/ 10477187 h 14768379"/>
              <a:gd name="connsiteX39" fmla="*/ 2242863 w 10517688"/>
              <a:gd name="connsiteY39" fmla="*/ 10725100 h 14768379"/>
              <a:gd name="connsiteX40" fmla="*/ 2497415 w 10517688"/>
              <a:gd name="connsiteY40" fmla="*/ 11648931 h 14768379"/>
              <a:gd name="connsiteX41" fmla="*/ 2965780 w 10517688"/>
              <a:gd name="connsiteY41" fmla="*/ 11774477 h 14768379"/>
              <a:gd name="connsiteX42" fmla="*/ 3048779 w 10517688"/>
              <a:gd name="connsiteY42" fmla="*/ 12019926 h 14768379"/>
              <a:gd name="connsiteX43" fmla="*/ 2952532 w 10517688"/>
              <a:gd name="connsiteY43" fmla="*/ 12691624 h 14768379"/>
              <a:gd name="connsiteX44" fmla="*/ 3551289 w 10517688"/>
              <a:gd name="connsiteY44" fmla="*/ 13093925 h 14768379"/>
              <a:gd name="connsiteX45" fmla="*/ 3593243 w 10517688"/>
              <a:gd name="connsiteY45" fmla="*/ 13319069 h 14768379"/>
              <a:gd name="connsiteX46" fmla="*/ 3937233 w 10517688"/>
              <a:gd name="connsiteY46" fmla="*/ 13457780 h 14768379"/>
              <a:gd name="connsiteX47" fmla="*/ 3905273 w 10517688"/>
              <a:gd name="connsiteY47" fmla="*/ 14063011 h 14768379"/>
              <a:gd name="connsiteX48" fmla="*/ 4169211 w 10517688"/>
              <a:gd name="connsiteY48" fmla="*/ 14688039 h 14768379"/>
              <a:gd name="connsiteX49" fmla="*/ 5031045 w 10517688"/>
              <a:gd name="connsiteY49" fmla="*/ 14108104 h 14768379"/>
              <a:gd name="connsiteX50" fmla="*/ 4912267 w 10517688"/>
              <a:gd name="connsiteY50" fmla="*/ 13114649 h 14768379"/>
              <a:gd name="connsiteX51" fmla="*/ 4963053 w 10517688"/>
              <a:gd name="connsiteY51" fmla="*/ 12491212 h 14768379"/>
              <a:gd name="connsiteX52" fmla="*/ 5273835 w 10517688"/>
              <a:gd name="connsiteY52" fmla="*/ 11981652 h 14768379"/>
              <a:gd name="connsiteX53" fmla="*/ 5774702 w 10517688"/>
              <a:gd name="connsiteY53" fmla="*/ 11709973 h 14768379"/>
              <a:gd name="connsiteX54" fmla="*/ 5315211 w 10517688"/>
              <a:gd name="connsiteY54" fmla="*/ 11134823 h 14768379"/>
              <a:gd name="connsiteX55" fmla="*/ 5405439 w 10517688"/>
              <a:gd name="connsiteY55" fmla="*/ 10761435 h 14768379"/>
              <a:gd name="connsiteX56" fmla="*/ 6410334 w 10517688"/>
              <a:gd name="connsiteY56" fmla="*/ 9872967 h 14768379"/>
              <a:gd name="connsiteX57" fmla="*/ 6464149 w 10517688"/>
              <a:gd name="connsiteY57" fmla="*/ 9489819 h 14768379"/>
              <a:gd name="connsiteX58" fmla="*/ 6970329 w 10517688"/>
              <a:gd name="connsiteY58" fmla="*/ 9288121 h 14768379"/>
              <a:gd name="connsiteX59" fmla="*/ 7292927 w 10517688"/>
              <a:gd name="connsiteY59" fmla="*/ 8883198 h 14768379"/>
              <a:gd name="connsiteX60" fmla="*/ 7675936 w 10517688"/>
              <a:gd name="connsiteY60" fmla="*/ 8849888 h 14768379"/>
              <a:gd name="connsiteX61" fmla="*/ 7946909 w 10517688"/>
              <a:gd name="connsiteY61" fmla="*/ 8494271 h 14768379"/>
              <a:gd name="connsiteX62" fmla="*/ 8571002 w 10517688"/>
              <a:gd name="connsiteY62" fmla="*/ 8531161 h 14768379"/>
              <a:gd name="connsiteX63" fmla="*/ 8919523 w 10517688"/>
              <a:gd name="connsiteY63" fmla="*/ 8359532 h 14768379"/>
              <a:gd name="connsiteX64" fmla="*/ 9726340 w 10517688"/>
              <a:gd name="connsiteY64" fmla="*/ 7606875 h 14768379"/>
              <a:gd name="connsiteX65" fmla="*/ 10492693 w 10517688"/>
              <a:gd name="connsiteY65" fmla="*/ 6716656 h 14768379"/>
              <a:gd name="connsiteX66" fmla="*/ 10517688 w 10517688"/>
              <a:gd name="connsiteY66" fmla="*/ 5983105 h 14768379"/>
              <a:gd name="connsiteX67" fmla="*/ 9393137 w 10517688"/>
              <a:gd name="connsiteY67" fmla="*/ 5281773 h 14768379"/>
              <a:gd name="connsiteX68" fmla="*/ 9099697 w 10517688"/>
              <a:gd name="connsiteY68" fmla="*/ 3918833 h 14768379"/>
              <a:gd name="connsiteX69" fmla="*/ 8538570 w 10517688"/>
              <a:gd name="connsiteY69" fmla="*/ 3638201 h 14768379"/>
              <a:gd name="connsiteX70" fmla="*/ 8692101 w 10517688"/>
              <a:gd name="connsiteY70" fmla="*/ 2342425 h 14768379"/>
              <a:gd name="connsiteX71" fmla="*/ 8428761 w 10517688"/>
              <a:gd name="connsiteY71" fmla="*/ 1753977 h 14768379"/>
              <a:gd name="connsiteX72" fmla="*/ 8420199 w 10517688"/>
              <a:gd name="connsiteY72" fmla="*/ 1142071 h 14768379"/>
              <a:gd name="connsiteX73" fmla="*/ 9047244 w 10517688"/>
              <a:gd name="connsiteY73" fmla="*/ 626540 h 14768379"/>
              <a:gd name="connsiteX74" fmla="*/ 8718619 w 10517688"/>
              <a:gd name="connsiteY74" fmla="*/ 0 h 14768379"/>
              <a:gd name="connsiteX75" fmla="*/ 8116546 w 10517688"/>
              <a:gd name="connsiteY75" fmla="*/ 400237 h 14768379"/>
              <a:gd name="connsiteX76" fmla="*/ 7664847 w 10517688"/>
              <a:gd name="connsiteY76" fmla="*/ 1127466 h 14768379"/>
              <a:gd name="connsiteX77" fmla="*/ 7673352 w 10517688"/>
              <a:gd name="connsiteY77" fmla="*/ 2951929 h 14768379"/>
              <a:gd name="connsiteX78" fmla="*/ 6024014 w 10517688"/>
              <a:gd name="connsiteY78" fmla="*/ 4720462 h 14768379"/>
              <a:gd name="connsiteX79" fmla="*/ 5017839 w 10517688"/>
              <a:gd name="connsiteY79" fmla="*/ 5825128 h 14768379"/>
              <a:gd name="connsiteX80" fmla="*/ 5211218 w 10517688"/>
              <a:gd name="connsiteY80" fmla="*/ 6491195 h 14768379"/>
              <a:gd name="connsiteX0" fmla="*/ 5211218 w 10517688"/>
              <a:gd name="connsiteY0" fmla="*/ 6491195 h 14768379"/>
              <a:gd name="connsiteX1" fmla="*/ 4413943 w 10517688"/>
              <a:gd name="connsiteY1" fmla="*/ 7405540 h 14768379"/>
              <a:gd name="connsiteX2" fmla="*/ 4078252 w 10517688"/>
              <a:gd name="connsiteY2" fmla="*/ 7875119 h 14768379"/>
              <a:gd name="connsiteX3" fmla="*/ 3699521 w 10517688"/>
              <a:gd name="connsiteY3" fmla="*/ 8262206 h 14768379"/>
              <a:gd name="connsiteX4" fmla="*/ 3224445 w 10517688"/>
              <a:gd name="connsiteY4" fmla="*/ 8905450 h 14768379"/>
              <a:gd name="connsiteX5" fmla="*/ 1942631 w 10517688"/>
              <a:gd name="connsiteY5" fmla="*/ 8112284 h 14768379"/>
              <a:gd name="connsiteX6" fmla="*/ 1596182 w 10517688"/>
              <a:gd name="connsiteY6" fmla="*/ 8024127 h 14768379"/>
              <a:gd name="connsiteX7" fmla="*/ 656770 w 10517688"/>
              <a:gd name="connsiteY7" fmla="*/ 8153014 h 14768379"/>
              <a:gd name="connsiteX8" fmla="*/ 165771 w 10517688"/>
              <a:gd name="connsiteY8" fmla="*/ 8931946 h 14768379"/>
              <a:gd name="connsiteX9" fmla="*/ 49687 w 10517688"/>
              <a:gd name="connsiteY9" fmla="*/ 9550794 h 14768379"/>
              <a:gd name="connsiteX10" fmla="*/ 296549 w 10517688"/>
              <a:gd name="connsiteY10" fmla="*/ 9971767 h 14768379"/>
              <a:gd name="connsiteX11" fmla="*/ 647657 w 10517688"/>
              <a:gd name="connsiteY11" fmla="*/ 10574409 h 14768379"/>
              <a:gd name="connsiteX12" fmla="*/ 820651 w 10517688"/>
              <a:gd name="connsiteY12" fmla="*/ 11361194 h 14768379"/>
              <a:gd name="connsiteX13" fmla="*/ 103702 w 10517688"/>
              <a:gd name="connsiteY13" fmla="*/ 12395780 h 14768379"/>
              <a:gd name="connsiteX14" fmla="*/ 50240 w 10517688"/>
              <a:gd name="connsiteY14" fmla="*/ 13246611 h 14768379"/>
              <a:gd name="connsiteX15" fmla="*/ 544495 w 10517688"/>
              <a:gd name="connsiteY15" fmla="*/ 14043814 h 14768379"/>
              <a:gd name="connsiteX16" fmla="*/ 904268 w 10517688"/>
              <a:gd name="connsiteY16" fmla="*/ 14714291 h 14768379"/>
              <a:gd name="connsiteX17" fmla="*/ 2130568 w 10517688"/>
              <a:gd name="connsiteY17" fmla="*/ 14712522 h 14768379"/>
              <a:gd name="connsiteX18" fmla="*/ 2943213 w 10517688"/>
              <a:gd name="connsiteY18" fmla="*/ 14607883 h 14768379"/>
              <a:gd name="connsiteX19" fmla="*/ 3182036 w 10517688"/>
              <a:gd name="connsiteY19" fmla="*/ 14331024 h 14768379"/>
              <a:gd name="connsiteX20" fmla="*/ 3635278 w 10517688"/>
              <a:gd name="connsiteY20" fmla="*/ 14159406 h 14768379"/>
              <a:gd name="connsiteX21" fmla="*/ 3485549 w 10517688"/>
              <a:gd name="connsiteY21" fmla="*/ 13894696 h 14768379"/>
              <a:gd name="connsiteX22" fmla="*/ 2442345 w 10517688"/>
              <a:gd name="connsiteY22" fmla="*/ 13517168 h 14768379"/>
              <a:gd name="connsiteX23" fmla="*/ 2236434 w 10517688"/>
              <a:gd name="connsiteY23" fmla="*/ 12867070 h 14768379"/>
              <a:gd name="connsiteX24" fmla="*/ 2561551 w 10517688"/>
              <a:gd name="connsiteY24" fmla="*/ 12350486 h 14768379"/>
              <a:gd name="connsiteX25" fmla="*/ 2568043 w 10517688"/>
              <a:gd name="connsiteY25" fmla="*/ 12034750 h 14768379"/>
              <a:gd name="connsiteX26" fmla="*/ 2133834 w 10517688"/>
              <a:gd name="connsiteY26" fmla="*/ 11846292 h 14768379"/>
              <a:gd name="connsiteX27" fmla="*/ 2049505 w 10517688"/>
              <a:gd name="connsiteY27" fmla="*/ 11460563 h 14768379"/>
              <a:gd name="connsiteX28" fmla="*/ 1900826 w 10517688"/>
              <a:gd name="connsiteY28" fmla="*/ 10945665 h 14768379"/>
              <a:gd name="connsiteX29" fmla="*/ 1564203 w 10517688"/>
              <a:gd name="connsiteY29" fmla="*/ 10455055 h 14768379"/>
              <a:gd name="connsiteX30" fmla="*/ 1636845 w 10517688"/>
              <a:gd name="connsiteY30" fmla="*/ 10106954 h 14768379"/>
              <a:gd name="connsiteX31" fmla="*/ 1288545 w 10517688"/>
              <a:gd name="connsiteY31" fmla="*/ 9706687 h 14768379"/>
              <a:gd name="connsiteX32" fmla="*/ 1664948 w 10517688"/>
              <a:gd name="connsiteY32" fmla="*/ 9342591 h 14768379"/>
              <a:gd name="connsiteX33" fmla="*/ 1783642 w 10517688"/>
              <a:gd name="connsiteY33" fmla="*/ 8760610 h 14768379"/>
              <a:gd name="connsiteX34" fmla="*/ 2144978 w 10517688"/>
              <a:gd name="connsiteY34" fmla="*/ 8903970 h 14768379"/>
              <a:gd name="connsiteX35" fmla="*/ 2116299 w 10517688"/>
              <a:gd name="connsiteY35" fmla="*/ 9184583 h 14768379"/>
              <a:gd name="connsiteX36" fmla="*/ 2036490 w 10517688"/>
              <a:gd name="connsiteY36" fmla="*/ 9656087 h 14768379"/>
              <a:gd name="connsiteX37" fmla="*/ 2085708 w 10517688"/>
              <a:gd name="connsiteY37" fmla="*/ 10097074 h 14768379"/>
              <a:gd name="connsiteX38" fmla="*/ 1935561 w 10517688"/>
              <a:gd name="connsiteY38" fmla="*/ 10477187 h 14768379"/>
              <a:gd name="connsiteX39" fmla="*/ 2242863 w 10517688"/>
              <a:gd name="connsiteY39" fmla="*/ 10725100 h 14768379"/>
              <a:gd name="connsiteX40" fmla="*/ 2497415 w 10517688"/>
              <a:gd name="connsiteY40" fmla="*/ 11648931 h 14768379"/>
              <a:gd name="connsiteX41" fmla="*/ 2965780 w 10517688"/>
              <a:gd name="connsiteY41" fmla="*/ 11774477 h 14768379"/>
              <a:gd name="connsiteX42" fmla="*/ 3048779 w 10517688"/>
              <a:gd name="connsiteY42" fmla="*/ 12019926 h 14768379"/>
              <a:gd name="connsiteX43" fmla="*/ 2952532 w 10517688"/>
              <a:gd name="connsiteY43" fmla="*/ 12691624 h 14768379"/>
              <a:gd name="connsiteX44" fmla="*/ 3551289 w 10517688"/>
              <a:gd name="connsiteY44" fmla="*/ 13093925 h 14768379"/>
              <a:gd name="connsiteX45" fmla="*/ 3593243 w 10517688"/>
              <a:gd name="connsiteY45" fmla="*/ 13319069 h 14768379"/>
              <a:gd name="connsiteX46" fmla="*/ 3937233 w 10517688"/>
              <a:gd name="connsiteY46" fmla="*/ 13457780 h 14768379"/>
              <a:gd name="connsiteX47" fmla="*/ 3905273 w 10517688"/>
              <a:gd name="connsiteY47" fmla="*/ 14063011 h 14768379"/>
              <a:gd name="connsiteX48" fmla="*/ 4169211 w 10517688"/>
              <a:gd name="connsiteY48" fmla="*/ 14688039 h 14768379"/>
              <a:gd name="connsiteX49" fmla="*/ 5031045 w 10517688"/>
              <a:gd name="connsiteY49" fmla="*/ 14108104 h 14768379"/>
              <a:gd name="connsiteX50" fmla="*/ 4912267 w 10517688"/>
              <a:gd name="connsiteY50" fmla="*/ 13114649 h 14768379"/>
              <a:gd name="connsiteX51" fmla="*/ 4963053 w 10517688"/>
              <a:gd name="connsiteY51" fmla="*/ 12491212 h 14768379"/>
              <a:gd name="connsiteX52" fmla="*/ 5273835 w 10517688"/>
              <a:gd name="connsiteY52" fmla="*/ 11981652 h 14768379"/>
              <a:gd name="connsiteX53" fmla="*/ 5774702 w 10517688"/>
              <a:gd name="connsiteY53" fmla="*/ 11709973 h 14768379"/>
              <a:gd name="connsiteX54" fmla="*/ 5315211 w 10517688"/>
              <a:gd name="connsiteY54" fmla="*/ 11134823 h 14768379"/>
              <a:gd name="connsiteX55" fmla="*/ 5405439 w 10517688"/>
              <a:gd name="connsiteY55" fmla="*/ 10761435 h 14768379"/>
              <a:gd name="connsiteX56" fmla="*/ 6410334 w 10517688"/>
              <a:gd name="connsiteY56" fmla="*/ 9872967 h 14768379"/>
              <a:gd name="connsiteX57" fmla="*/ 6464149 w 10517688"/>
              <a:gd name="connsiteY57" fmla="*/ 9489819 h 14768379"/>
              <a:gd name="connsiteX58" fmla="*/ 6970329 w 10517688"/>
              <a:gd name="connsiteY58" fmla="*/ 9288121 h 14768379"/>
              <a:gd name="connsiteX59" fmla="*/ 7292927 w 10517688"/>
              <a:gd name="connsiteY59" fmla="*/ 8883198 h 14768379"/>
              <a:gd name="connsiteX60" fmla="*/ 7675936 w 10517688"/>
              <a:gd name="connsiteY60" fmla="*/ 8849888 h 14768379"/>
              <a:gd name="connsiteX61" fmla="*/ 7946909 w 10517688"/>
              <a:gd name="connsiteY61" fmla="*/ 8494271 h 14768379"/>
              <a:gd name="connsiteX62" fmla="*/ 8571002 w 10517688"/>
              <a:gd name="connsiteY62" fmla="*/ 8531161 h 14768379"/>
              <a:gd name="connsiteX63" fmla="*/ 8919523 w 10517688"/>
              <a:gd name="connsiteY63" fmla="*/ 8359532 h 14768379"/>
              <a:gd name="connsiteX64" fmla="*/ 9726340 w 10517688"/>
              <a:gd name="connsiteY64" fmla="*/ 7606875 h 14768379"/>
              <a:gd name="connsiteX65" fmla="*/ 10492693 w 10517688"/>
              <a:gd name="connsiteY65" fmla="*/ 6716656 h 14768379"/>
              <a:gd name="connsiteX66" fmla="*/ 10483163 w 10517688"/>
              <a:gd name="connsiteY66" fmla="*/ 6603366 h 14768379"/>
              <a:gd name="connsiteX67" fmla="*/ 10517688 w 10517688"/>
              <a:gd name="connsiteY67" fmla="*/ 5983105 h 14768379"/>
              <a:gd name="connsiteX68" fmla="*/ 9393137 w 10517688"/>
              <a:gd name="connsiteY68" fmla="*/ 5281773 h 14768379"/>
              <a:gd name="connsiteX69" fmla="*/ 9099697 w 10517688"/>
              <a:gd name="connsiteY69" fmla="*/ 3918833 h 14768379"/>
              <a:gd name="connsiteX70" fmla="*/ 8538570 w 10517688"/>
              <a:gd name="connsiteY70" fmla="*/ 3638201 h 14768379"/>
              <a:gd name="connsiteX71" fmla="*/ 8692101 w 10517688"/>
              <a:gd name="connsiteY71" fmla="*/ 2342425 h 14768379"/>
              <a:gd name="connsiteX72" fmla="*/ 8428761 w 10517688"/>
              <a:gd name="connsiteY72" fmla="*/ 1753977 h 14768379"/>
              <a:gd name="connsiteX73" fmla="*/ 8420199 w 10517688"/>
              <a:gd name="connsiteY73" fmla="*/ 1142071 h 14768379"/>
              <a:gd name="connsiteX74" fmla="*/ 9047244 w 10517688"/>
              <a:gd name="connsiteY74" fmla="*/ 626540 h 14768379"/>
              <a:gd name="connsiteX75" fmla="*/ 8718619 w 10517688"/>
              <a:gd name="connsiteY75" fmla="*/ 0 h 14768379"/>
              <a:gd name="connsiteX76" fmla="*/ 8116546 w 10517688"/>
              <a:gd name="connsiteY76" fmla="*/ 400237 h 14768379"/>
              <a:gd name="connsiteX77" fmla="*/ 7664847 w 10517688"/>
              <a:gd name="connsiteY77" fmla="*/ 1127466 h 14768379"/>
              <a:gd name="connsiteX78" fmla="*/ 7673352 w 10517688"/>
              <a:gd name="connsiteY78" fmla="*/ 2951929 h 14768379"/>
              <a:gd name="connsiteX79" fmla="*/ 6024014 w 10517688"/>
              <a:gd name="connsiteY79" fmla="*/ 4720462 h 14768379"/>
              <a:gd name="connsiteX80" fmla="*/ 5017839 w 10517688"/>
              <a:gd name="connsiteY80" fmla="*/ 5825128 h 14768379"/>
              <a:gd name="connsiteX81" fmla="*/ 5211218 w 10517688"/>
              <a:gd name="connsiteY81" fmla="*/ 6491195 h 14768379"/>
              <a:gd name="connsiteX0" fmla="*/ 5211218 w 10894343"/>
              <a:gd name="connsiteY0" fmla="*/ 6491195 h 14768379"/>
              <a:gd name="connsiteX1" fmla="*/ 4413943 w 10894343"/>
              <a:gd name="connsiteY1" fmla="*/ 7405540 h 14768379"/>
              <a:gd name="connsiteX2" fmla="*/ 4078252 w 10894343"/>
              <a:gd name="connsiteY2" fmla="*/ 7875119 h 14768379"/>
              <a:gd name="connsiteX3" fmla="*/ 3699521 w 10894343"/>
              <a:gd name="connsiteY3" fmla="*/ 8262206 h 14768379"/>
              <a:gd name="connsiteX4" fmla="*/ 3224445 w 10894343"/>
              <a:gd name="connsiteY4" fmla="*/ 8905450 h 14768379"/>
              <a:gd name="connsiteX5" fmla="*/ 1942631 w 10894343"/>
              <a:gd name="connsiteY5" fmla="*/ 8112284 h 14768379"/>
              <a:gd name="connsiteX6" fmla="*/ 1596182 w 10894343"/>
              <a:gd name="connsiteY6" fmla="*/ 8024127 h 14768379"/>
              <a:gd name="connsiteX7" fmla="*/ 656770 w 10894343"/>
              <a:gd name="connsiteY7" fmla="*/ 8153014 h 14768379"/>
              <a:gd name="connsiteX8" fmla="*/ 165771 w 10894343"/>
              <a:gd name="connsiteY8" fmla="*/ 8931946 h 14768379"/>
              <a:gd name="connsiteX9" fmla="*/ 49687 w 10894343"/>
              <a:gd name="connsiteY9" fmla="*/ 9550794 h 14768379"/>
              <a:gd name="connsiteX10" fmla="*/ 296549 w 10894343"/>
              <a:gd name="connsiteY10" fmla="*/ 9971767 h 14768379"/>
              <a:gd name="connsiteX11" fmla="*/ 647657 w 10894343"/>
              <a:gd name="connsiteY11" fmla="*/ 10574409 h 14768379"/>
              <a:gd name="connsiteX12" fmla="*/ 820651 w 10894343"/>
              <a:gd name="connsiteY12" fmla="*/ 11361194 h 14768379"/>
              <a:gd name="connsiteX13" fmla="*/ 103702 w 10894343"/>
              <a:gd name="connsiteY13" fmla="*/ 12395780 h 14768379"/>
              <a:gd name="connsiteX14" fmla="*/ 50240 w 10894343"/>
              <a:gd name="connsiteY14" fmla="*/ 13246611 h 14768379"/>
              <a:gd name="connsiteX15" fmla="*/ 544495 w 10894343"/>
              <a:gd name="connsiteY15" fmla="*/ 14043814 h 14768379"/>
              <a:gd name="connsiteX16" fmla="*/ 904268 w 10894343"/>
              <a:gd name="connsiteY16" fmla="*/ 14714291 h 14768379"/>
              <a:gd name="connsiteX17" fmla="*/ 2130568 w 10894343"/>
              <a:gd name="connsiteY17" fmla="*/ 14712522 h 14768379"/>
              <a:gd name="connsiteX18" fmla="*/ 2943213 w 10894343"/>
              <a:gd name="connsiteY18" fmla="*/ 14607883 h 14768379"/>
              <a:gd name="connsiteX19" fmla="*/ 3182036 w 10894343"/>
              <a:gd name="connsiteY19" fmla="*/ 14331024 h 14768379"/>
              <a:gd name="connsiteX20" fmla="*/ 3635278 w 10894343"/>
              <a:gd name="connsiteY20" fmla="*/ 14159406 h 14768379"/>
              <a:gd name="connsiteX21" fmla="*/ 3485549 w 10894343"/>
              <a:gd name="connsiteY21" fmla="*/ 13894696 h 14768379"/>
              <a:gd name="connsiteX22" fmla="*/ 2442345 w 10894343"/>
              <a:gd name="connsiteY22" fmla="*/ 13517168 h 14768379"/>
              <a:gd name="connsiteX23" fmla="*/ 2236434 w 10894343"/>
              <a:gd name="connsiteY23" fmla="*/ 12867070 h 14768379"/>
              <a:gd name="connsiteX24" fmla="*/ 2561551 w 10894343"/>
              <a:gd name="connsiteY24" fmla="*/ 12350486 h 14768379"/>
              <a:gd name="connsiteX25" fmla="*/ 2568043 w 10894343"/>
              <a:gd name="connsiteY25" fmla="*/ 12034750 h 14768379"/>
              <a:gd name="connsiteX26" fmla="*/ 2133834 w 10894343"/>
              <a:gd name="connsiteY26" fmla="*/ 11846292 h 14768379"/>
              <a:gd name="connsiteX27" fmla="*/ 2049505 w 10894343"/>
              <a:gd name="connsiteY27" fmla="*/ 11460563 h 14768379"/>
              <a:gd name="connsiteX28" fmla="*/ 1900826 w 10894343"/>
              <a:gd name="connsiteY28" fmla="*/ 10945665 h 14768379"/>
              <a:gd name="connsiteX29" fmla="*/ 1564203 w 10894343"/>
              <a:gd name="connsiteY29" fmla="*/ 10455055 h 14768379"/>
              <a:gd name="connsiteX30" fmla="*/ 1636845 w 10894343"/>
              <a:gd name="connsiteY30" fmla="*/ 10106954 h 14768379"/>
              <a:gd name="connsiteX31" fmla="*/ 1288545 w 10894343"/>
              <a:gd name="connsiteY31" fmla="*/ 9706687 h 14768379"/>
              <a:gd name="connsiteX32" fmla="*/ 1664948 w 10894343"/>
              <a:gd name="connsiteY32" fmla="*/ 9342591 h 14768379"/>
              <a:gd name="connsiteX33" fmla="*/ 1783642 w 10894343"/>
              <a:gd name="connsiteY33" fmla="*/ 8760610 h 14768379"/>
              <a:gd name="connsiteX34" fmla="*/ 2144978 w 10894343"/>
              <a:gd name="connsiteY34" fmla="*/ 8903970 h 14768379"/>
              <a:gd name="connsiteX35" fmla="*/ 2116299 w 10894343"/>
              <a:gd name="connsiteY35" fmla="*/ 9184583 h 14768379"/>
              <a:gd name="connsiteX36" fmla="*/ 2036490 w 10894343"/>
              <a:gd name="connsiteY36" fmla="*/ 9656087 h 14768379"/>
              <a:gd name="connsiteX37" fmla="*/ 2085708 w 10894343"/>
              <a:gd name="connsiteY37" fmla="*/ 10097074 h 14768379"/>
              <a:gd name="connsiteX38" fmla="*/ 1935561 w 10894343"/>
              <a:gd name="connsiteY38" fmla="*/ 10477187 h 14768379"/>
              <a:gd name="connsiteX39" fmla="*/ 2242863 w 10894343"/>
              <a:gd name="connsiteY39" fmla="*/ 10725100 h 14768379"/>
              <a:gd name="connsiteX40" fmla="*/ 2497415 w 10894343"/>
              <a:gd name="connsiteY40" fmla="*/ 11648931 h 14768379"/>
              <a:gd name="connsiteX41" fmla="*/ 2965780 w 10894343"/>
              <a:gd name="connsiteY41" fmla="*/ 11774477 h 14768379"/>
              <a:gd name="connsiteX42" fmla="*/ 3048779 w 10894343"/>
              <a:gd name="connsiteY42" fmla="*/ 12019926 h 14768379"/>
              <a:gd name="connsiteX43" fmla="*/ 2952532 w 10894343"/>
              <a:gd name="connsiteY43" fmla="*/ 12691624 h 14768379"/>
              <a:gd name="connsiteX44" fmla="*/ 3551289 w 10894343"/>
              <a:gd name="connsiteY44" fmla="*/ 13093925 h 14768379"/>
              <a:gd name="connsiteX45" fmla="*/ 3593243 w 10894343"/>
              <a:gd name="connsiteY45" fmla="*/ 13319069 h 14768379"/>
              <a:gd name="connsiteX46" fmla="*/ 3937233 w 10894343"/>
              <a:gd name="connsiteY46" fmla="*/ 13457780 h 14768379"/>
              <a:gd name="connsiteX47" fmla="*/ 3905273 w 10894343"/>
              <a:gd name="connsiteY47" fmla="*/ 14063011 h 14768379"/>
              <a:gd name="connsiteX48" fmla="*/ 4169211 w 10894343"/>
              <a:gd name="connsiteY48" fmla="*/ 14688039 h 14768379"/>
              <a:gd name="connsiteX49" fmla="*/ 5031045 w 10894343"/>
              <a:gd name="connsiteY49" fmla="*/ 14108104 h 14768379"/>
              <a:gd name="connsiteX50" fmla="*/ 4912267 w 10894343"/>
              <a:gd name="connsiteY50" fmla="*/ 13114649 h 14768379"/>
              <a:gd name="connsiteX51" fmla="*/ 4963053 w 10894343"/>
              <a:gd name="connsiteY51" fmla="*/ 12491212 h 14768379"/>
              <a:gd name="connsiteX52" fmla="*/ 5273835 w 10894343"/>
              <a:gd name="connsiteY52" fmla="*/ 11981652 h 14768379"/>
              <a:gd name="connsiteX53" fmla="*/ 5774702 w 10894343"/>
              <a:gd name="connsiteY53" fmla="*/ 11709973 h 14768379"/>
              <a:gd name="connsiteX54" fmla="*/ 5315211 w 10894343"/>
              <a:gd name="connsiteY54" fmla="*/ 11134823 h 14768379"/>
              <a:gd name="connsiteX55" fmla="*/ 5405439 w 10894343"/>
              <a:gd name="connsiteY55" fmla="*/ 10761435 h 14768379"/>
              <a:gd name="connsiteX56" fmla="*/ 6410334 w 10894343"/>
              <a:gd name="connsiteY56" fmla="*/ 9872967 h 14768379"/>
              <a:gd name="connsiteX57" fmla="*/ 6464149 w 10894343"/>
              <a:gd name="connsiteY57" fmla="*/ 9489819 h 14768379"/>
              <a:gd name="connsiteX58" fmla="*/ 6970329 w 10894343"/>
              <a:gd name="connsiteY58" fmla="*/ 9288121 h 14768379"/>
              <a:gd name="connsiteX59" fmla="*/ 7292927 w 10894343"/>
              <a:gd name="connsiteY59" fmla="*/ 8883198 h 14768379"/>
              <a:gd name="connsiteX60" fmla="*/ 7675936 w 10894343"/>
              <a:gd name="connsiteY60" fmla="*/ 8849888 h 14768379"/>
              <a:gd name="connsiteX61" fmla="*/ 7946909 w 10894343"/>
              <a:gd name="connsiteY61" fmla="*/ 8494271 h 14768379"/>
              <a:gd name="connsiteX62" fmla="*/ 8571002 w 10894343"/>
              <a:gd name="connsiteY62" fmla="*/ 8531161 h 14768379"/>
              <a:gd name="connsiteX63" fmla="*/ 8919523 w 10894343"/>
              <a:gd name="connsiteY63" fmla="*/ 8359532 h 14768379"/>
              <a:gd name="connsiteX64" fmla="*/ 9726340 w 10894343"/>
              <a:gd name="connsiteY64" fmla="*/ 7606875 h 14768379"/>
              <a:gd name="connsiteX65" fmla="*/ 10492693 w 10894343"/>
              <a:gd name="connsiteY65" fmla="*/ 6716656 h 14768379"/>
              <a:gd name="connsiteX66" fmla="*/ 10894343 w 10894343"/>
              <a:gd name="connsiteY66" fmla="*/ 6401097 h 14768379"/>
              <a:gd name="connsiteX67" fmla="*/ 10517688 w 10894343"/>
              <a:gd name="connsiteY67" fmla="*/ 5983105 h 14768379"/>
              <a:gd name="connsiteX68" fmla="*/ 9393137 w 10894343"/>
              <a:gd name="connsiteY68" fmla="*/ 5281773 h 14768379"/>
              <a:gd name="connsiteX69" fmla="*/ 9099697 w 10894343"/>
              <a:gd name="connsiteY69" fmla="*/ 3918833 h 14768379"/>
              <a:gd name="connsiteX70" fmla="*/ 8538570 w 10894343"/>
              <a:gd name="connsiteY70" fmla="*/ 3638201 h 14768379"/>
              <a:gd name="connsiteX71" fmla="*/ 8692101 w 10894343"/>
              <a:gd name="connsiteY71" fmla="*/ 2342425 h 14768379"/>
              <a:gd name="connsiteX72" fmla="*/ 8428761 w 10894343"/>
              <a:gd name="connsiteY72" fmla="*/ 1753977 h 14768379"/>
              <a:gd name="connsiteX73" fmla="*/ 8420199 w 10894343"/>
              <a:gd name="connsiteY73" fmla="*/ 1142071 h 14768379"/>
              <a:gd name="connsiteX74" fmla="*/ 9047244 w 10894343"/>
              <a:gd name="connsiteY74" fmla="*/ 626540 h 14768379"/>
              <a:gd name="connsiteX75" fmla="*/ 8718619 w 10894343"/>
              <a:gd name="connsiteY75" fmla="*/ 0 h 14768379"/>
              <a:gd name="connsiteX76" fmla="*/ 8116546 w 10894343"/>
              <a:gd name="connsiteY76" fmla="*/ 400237 h 14768379"/>
              <a:gd name="connsiteX77" fmla="*/ 7664847 w 10894343"/>
              <a:gd name="connsiteY77" fmla="*/ 1127466 h 14768379"/>
              <a:gd name="connsiteX78" fmla="*/ 7673352 w 10894343"/>
              <a:gd name="connsiteY78" fmla="*/ 2951929 h 14768379"/>
              <a:gd name="connsiteX79" fmla="*/ 6024014 w 10894343"/>
              <a:gd name="connsiteY79" fmla="*/ 4720462 h 14768379"/>
              <a:gd name="connsiteX80" fmla="*/ 5017839 w 10894343"/>
              <a:gd name="connsiteY80" fmla="*/ 5825128 h 14768379"/>
              <a:gd name="connsiteX81" fmla="*/ 5211218 w 10894343"/>
              <a:gd name="connsiteY81" fmla="*/ 6491195 h 14768379"/>
              <a:gd name="connsiteX0" fmla="*/ 5211218 w 10894343"/>
              <a:gd name="connsiteY0" fmla="*/ 6491195 h 14768379"/>
              <a:gd name="connsiteX1" fmla="*/ 4413943 w 10894343"/>
              <a:gd name="connsiteY1" fmla="*/ 7405540 h 14768379"/>
              <a:gd name="connsiteX2" fmla="*/ 4078252 w 10894343"/>
              <a:gd name="connsiteY2" fmla="*/ 7875119 h 14768379"/>
              <a:gd name="connsiteX3" fmla="*/ 3699521 w 10894343"/>
              <a:gd name="connsiteY3" fmla="*/ 8262206 h 14768379"/>
              <a:gd name="connsiteX4" fmla="*/ 3224445 w 10894343"/>
              <a:gd name="connsiteY4" fmla="*/ 8905450 h 14768379"/>
              <a:gd name="connsiteX5" fmla="*/ 1942631 w 10894343"/>
              <a:gd name="connsiteY5" fmla="*/ 8112284 h 14768379"/>
              <a:gd name="connsiteX6" fmla="*/ 1596182 w 10894343"/>
              <a:gd name="connsiteY6" fmla="*/ 8024127 h 14768379"/>
              <a:gd name="connsiteX7" fmla="*/ 656770 w 10894343"/>
              <a:gd name="connsiteY7" fmla="*/ 8153014 h 14768379"/>
              <a:gd name="connsiteX8" fmla="*/ 165771 w 10894343"/>
              <a:gd name="connsiteY8" fmla="*/ 8931946 h 14768379"/>
              <a:gd name="connsiteX9" fmla="*/ 49687 w 10894343"/>
              <a:gd name="connsiteY9" fmla="*/ 9550794 h 14768379"/>
              <a:gd name="connsiteX10" fmla="*/ 296549 w 10894343"/>
              <a:gd name="connsiteY10" fmla="*/ 9971767 h 14768379"/>
              <a:gd name="connsiteX11" fmla="*/ 647657 w 10894343"/>
              <a:gd name="connsiteY11" fmla="*/ 10574409 h 14768379"/>
              <a:gd name="connsiteX12" fmla="*/ 820651 w 10894343"/>
              <a:gd name="connsiteY12" fmla="*/ 11361194 h 14768379"/>
              <a:gd name="connsiteX13" fmla="*/ 103702 w 10894343"/>
              <a:gd name="connsiteY13" fmla="*/ 12395780 h 14768379"/>
              <a:gd name="connsiteX14" fmla="*/ 50240 w 10894343"/>
              <a:gd name="connsiteY14" fmla="*/ 13246611 h 14768379"/>
              <a:gd name="connsiteX15" fmla="*/ 544495 w 10894343"/>
              <a:gd name="connsiteY15" fmla="*/ 14043814 h 14768379"/>
              <a:gd name="connsiteX16" fmla="*/ 904268 w 10894343"/>
              <a:gd name="connsiteY16" fmla="*/ 14714291 h 14768379"/>
              <a:gd name="connsiteX17" fmla="*/ 2130568 w 10894343"/>
              <a:gd name="connsiteY17" fmla="*/ 14712522 h 14768379"/>
              <a:gd name="connsiteX18" fmla="*/ 2943213 w 10894343"/>
              <a:gd name="connsiteY18" fmla="*/ 14607883 h 14768379"/>
              <a:gd name="connsiteX19" fmla="*/ 3182036 w 10894343"/>
              <a:gd name="connsiteY19" fmla="*/ 14331024 h 14768379"/>
              <a:gd name="connsiteX20" fmla="*/ 3635278 w 10894343"/>
              <a:gd name="connsiteY20" fmla="*/ 14159406 h 14768379"/>
              <a:gd name="connsiteX21" fmla="*/ 3485549 w 10894343"/>
              <a:gd name="connsiteY21" fmla="*/ 13894696 h 14768379"/>
              <a:gd name="connsiteX22" fmla="*/ 2442345 w 10894343"/>
              <a:gd name="connsiteY22" fmla="*/ 13517168 h 14768379"/>
              <a:gd name="connsiteX23" fmla="*/ 2236434 w 10894343"/>
              <a:gd name="connsiteY23" fmla="*/ 12867070 h 14768379"/>
              <a:gd name="connsiteX24" fmla="*/ 2561551 w 10894343"/>
              <a:gd name="connsiteY24" fmla="*/ 12350486 h 14768379"/>
              <a:gd name="connsiteX25" fmla="*/ 2568043 w 10894343"/>
              <a:gd name="connsiteY25" fmla="*/ 12034750 h 14768379"/>
              <a:gd name="connsiteX26" fmla="*/ 2133834 w 10894343"/>
              <a:gd name="connsiteY26" fmla="*/ 11846292 h 14768379"/>
              <a:gd name="connsiteX27" fmla="*/ 2049505 w 10894343"/>
              <a:gd name="connsiteY27" fmla="*/ 11460563 h 14768379"/>
              <a:gd name="connsiteX28" fmla="*/ 1900826 w 10894343"/>
              <a:gd name="connsiteY28" fmla="*/ 10945665 h 14768379"/>
              <a:gd name="connsiteX29" fmla="*/ 1564203 w 10894343"/>
              <a:gd name="connsiteY29" fmla="*/ 10455055 h 14768379"/>
              <a:gd name="connsiteX30" fmla="*/ 1636845 w 10894343"/>
              <a:gd name="connsiteY30" fmla="*/ 10106954 h 14768379"/>
              <a:gd name="connsiteX31" fmla="*/ 1288545 w 10894343"/>
              <a:gd name="connsiteY31" fmla="*/ 9706687 h 14768379"/>
              <a:gd name="connsiteX32" fmla="*/ 1664948 w 10894343"/>
              <a:gd name="connsiteY32" fmla="*/ 9342591 h 14768379"/>
              <a:gd name="connsiteX33" fmla="*/ 1783642 w 10894343"/>
              <a:gd name="connsiteY33" fmla="*/ 8760610 h 14768379"/>
              <a:gd name="connsiteX34" fmla="*/ 2144978 w 10894343"/>
              <a:gd name="connsiteY34" fmla="*/ 8903970 h 14768379"/>
              <a:gd name="connsiteX35" fmla="*/ 2116299 w 10894343"/>
              <a:gd name="connsiteY35" fmla="*/ 9184583 h 14768379"/>
              <a:gd name="connsiteX36" fmla="*/ 2036490 w 10894343"/>
              <a:gd name="connsiteY36" fmla="*/ 9656087 h 14768379"/>
              <a:gd name="connsiteX37" fmla="*/ 2085708 w 10894343"/>
              <a:gd name="connsiteY37" fmla="*/ 10097074 h 14768379"/>
              <a:gd name="connsiteX38" fmla="*/ 1935561 w 10894343"/>
              <a:gd name="connsiteY38" fmla="*/ 10477187 h 14768379"/>
              <a:gd name="connsiteX39" fmla="*/ 2242863 w 10894343"/>
              <a:gd name="connsiteY39" fmla="*/ 10725100 h 14768379"/>
              <a:gd name="connsiteX40" fmla="*/ 2497415 w 10894343"/>
              <a:gd name="connsiteY40" fmla="*/ 11648931 h 14768379"/>
              <a:gd name="connsiteX41" fmla="*/ 2965780 w 10894343"/>
              <a:gd name="connsiteY41" fmla="*/ 11774477 h 14768379"/>
              <a:gd name="connsiteX42" fmla="*/ 3048779 w 10894343"/>
              <a:gd name="connsiteY42" fmla="*/ 12019926 h 14768379"/>
              <a:gd name="connsiteX43" fmla="*/ 2952532 w 10894343"/>
              <a:gd name="connsiteY43" fmla="*/ 12691624 h 14768379"/>
              <a:gd name="connsiteX44" fmla="*/ 3551289 w 10894343"/>
              <a:gd name="connsiteY44" fmla="*/ 13093925 h 14768379"/>
              <a:gd name="connsiteX45" fmla="*/ 3593243 w 10894343"/>
              <a:gd name="connsiteY45" fmla="*/ 13319069 h 14768379"/>
              <a:gd name="connsiteX46" fmla="*/ 3937233 w 10894343"/>
              <a:gd name="connsiteY46" fmla="*/ 13457780 h 14768379"/>
              <a:gd name="connsiteX47" fmla="*/ 3905273 w 10894343"/>
              <a:gd name="connsiteY47" fmla="*/ 14063011 h 14768379"/>
              <a:gd name="connsiteX48" fmla="*/ 4169211 w 10894343"/>
              <a:gd name="connsiteY48" fmla="*/ 14688039 h 14768379"/>
              <a:gd name="connsiteX49" fmla="*/ 5031045 w 10894343"/>
              <a:gd name="connsiteY49" fmla="*/ 14108104 h 14768379"/>
              <a:gd name="connsiteX50" fmla="*/ 4912267 w 10894343"/>
              <a:gd name="connsiteY50" fmla="*/ 13114649 h 14768379"/>
              <a:gd name="connsiteX51" fmla="*/ 4963053 w 10894343"/>
              <a:gd name="connsiteY51" fmla="*/ 12491212 h 14768379"/>
              <a:gd name="connsiteX52" fmla="*/ 5273835 w 10894343"/>
              <a:gd name="connsiteY52" fmla="*/ 11981652 h 14768379"/>
              <a:gd name="connsiteX53" fmla="*/ 5774702 w 10894343"/>
              <a:gd name="connsiteY53" fmla="*/ 11709973 h 14768379"/>
              <a:gd name="connsiteX54" fmla="*/ 5315211 w 10894343"/>
              <a:gd name="connsiteY54" fmla="*/ 11134823 h 14768379"/>
              <a:gd name="connsiteX55" fmla="*/ 5405439 w 10894343"/>
              <a:gd name="connsiteY55" fmla="*/ 10761435 h 14768379"/>
              <a:gd name="connsiteX56" fmla="*/ 6410334 w 10894343"/>
              <a:gd name="connsiteY56" fmla="*/ 9872967 h 14768379"/>
              <a:gd name="connsiteX57" fmla="*/ 6464149 w 10894343"/>
              <a:gd name="connsiteY57" fmla="*/ 9489819 h 14768379"/>
              <a:gd name="connsiteX58" fmla="*/ 6970329 w 10894343"/>
              <a:gd name="connsiteY58" fmla="*/ 9288121 h 14768379"/>
              <a:gd name="connsiteX59" fmla="*/ 7292927 w 10894343"/>
              <a:gd name="connsiteY59" fmla="*/ 8883198 h 14768379"/>
              <a:gd name="connsiteX60" fmla="*/ 7675936 w 10894343"/>
              <a:gd name="connsiteY60" fmla="*/ 8849888 h 14768379"/>
              <a:gd name="connsiteX61" fmla="*/ 7946909 w 10894343"/>
              <a:gd name="connsiteY61" fmla="*/ 8494271 h 14768379"/>
              <a:gd name="connsiteX62" fmla="*/ 8571002 w 10894343"/>
              <a:gd name="connsiteY62" fmla="*/ 8531161 h 14768379"/>
              <a:gd name="connsiteX63" fmla="*/ 8919523 w 10894343"/>
              <a:gd name="connsiteY63" fmla="*/ 8359532 h 14768379"/>
              <a:gd name="connsiteX64" fmla="*/ 9726340 w 10894343"/>
              <a:gd name="connsiteY64" fmla="*/ 7606875 h 14768379"/>
              <a:gd name="connsiteX65" fmla="*/ 10492693 w 10894343"/>
              <a:gd name="connsiteY65" fmla="*/ 6716656 h 14768379"/>
              <a:gd name="connsiteX66" fmla="*/ 10894343 w 10894343"/>
              <a:gd name="connsiteY66" fmla="*/ 6401097 h 14768379"/>
              <a:gd name="connsiteX67" fmla="*/ 10400949 w 10894343"/>
              <a:gd name="connsiteY67" fmla="*/ 6085733 h 14768379"/>
              <a:gd name="connsiteX68" fmla="*/ 9393137 w 10894343"/>
              <a:gd name="connsiteY68" fmla="*/ 5281773 h 14768379"/>
              <a:gd name="connsiteX69" fmla="*/ 9099697 w 10894343"/>
              <a:gd name="connsiteY69" fmla="*/ 3918833 h 14768379"/>
              <a:gd name="connsiteX70" fmla="*/ 8538570 w 10894343"/>
              <a:gd name="connsiteY70" fmla="*/ 3638201 h 14768379"/>
              <a:gd name="connsiteX71" fmla="*/ 8692101 w 10894343"/>
              <a:gd name="connsiteY71" fmla="*/ 2342425 h 14768379"/>
              <a:gd name="connsiteX72" fmla="*/ 8428761 w 10894343"/>
              <a:gd name="connsiteY72" fmla="*/ 1753977 h 14768379"/>
              <a:gd name="connsiteX73" fmla="*/ 8420199 w 10894343"/>
              <a:gd name="connsiteY73" fmla="*/ 1142071 h 14768379"/>
              <a:gd name="connsiteX74" fmla="*/ 9047244 w 10894343"/>
              <a:gd name="connsiteY74" fmla="*/ 626540 h 14768379"/>
              <a:gd name="connsiteX75" fmla="*/ 8718619 w 10894343"/>
              <a:gd name="connsiteY75" fmla="*/ 0 h 14768379"/>
              <a:gd name="connsiteX76" fmla="*/ 8116546 w 10894343"/>
              <a:gd name="connsiteY76" fmla="*/ 400237 h 14768379"/>
              <a:gd name="connsiteX77" fmla="*/ 7664847 w 10894343"/>
              <a:gd name="connsiteY77" fmla="*/ 1127466 h 14768379"/>
              <a:gd name="connsiteX78" fmla="*/ 7673352 w 10894343"/>
              <a:gd name="connsiteY78" fmla="*/ 2951929 h 14768379"/>
              <a:gd name="connsiteX79" fmla="*/ 6024014 w 10894343"/>
              <a:gd name="connsiteY79" fmla="*/ 4720462 h 14768379"/>
              <a:gd name="connsiteX80" fmla="*/ 5017839 w 10894343"/>
              <a:gd name="connsiteY80" fmla="*/ 5825128 h 14768379"/>
              <a:gd name="connsiteX81" fmla="*/ 5211218 w 10894343"/>
              <a:gd name="connsiteY81" fmla="*/ 6491195 h 14768379"/>
              <a:gd name="connsiteX0" fmla="*/ 5211218 w 10894343"/>
              <a:gd name="connsiteY0" fmla="*/ 6491195 h 14768379"/>
              <a:gd name="connsiteX1" fmla="*/ 4413943 w 10894343"/>
              <a:gd name="connsiteY1" fmla="*/ 7405540 h 14768379"/>
              <a:gd name="connsiteX2" fmla="*/ 4078252 w 10894343"/>
              <a:gd name="connsiteY2" fmla="*/ 7875119 h 14768379"/>
              <a:gd name="connsiteX3" fmla="*/ 3699521 w 10894343"/>
              <a:gd name="connsiteY3" fmla="*/ 8262206 h 14768379"/>
              <a:gd name="connsiteX4" fmla="*/ 3224445 w 10894343"/>
              <a:gd name="connsiteY4" fmla="*/ 8905450 h 14768379"/>
              <a:gd name="connsiteX5" fmla="*/ 1942631 w 10894343"/>
              <a:gd name="connsiteY5" fmla="*/ 8112284 h 14768379"/>
              <a:gd name="connsiteX6" fmla="*/ 1596182 w 10894343"/>
              <a:gd name="connsiteY6" fmla="*/ 8024127 h 14768379"/>
              <a:gd name="connsiteX7" fmla="*/ 656770 w 10894343"/>
              <a:gd name="connsiteY7" fmla="*/ 8153014 h 14768379"/>
              <a:gd name="connsiteX8" fmla="*/ 165771 w 10894343"/>
              <a:gd name="connsiteY8" fmla="*/ 8931946 h 14768379"/>
              <a:gd name="connsiteX9" fmla="*/ 49687 w 10894343"/>
              <a:gd name="connsiteY9" fmla="*/ 9550794 h 14768379"/>
              <a:gd name="connsiteX10" fmla="*/ 296549 w 10894343"/>
              <a:gd name="connsiteY10" fmla="*/ 9971767 h 14768379"/>
              <a:gd name="connsiteX11" fmla="*/ 647657 w 10894343"/>
              <a:gd name="connsiteY11" fmla="*/ 10574409 h 14768379"/>
              <a:gd name="connsiteX12" fmla="*/ 820651 w 10894343"/>
              <a:gd name="connsiteY12" fmla="*/ 11361194 h 14768379"/>
              <a:gd name="connsiteX13" fmla="*/ 103702 w 10894343"/>
              <a:gd name="connsiteY13" fmla="*/ 12395780 h 14768379"/>
              <a:gd name="connsiteX14" fmla="*/ 50240 w 10894343"/>
              <a:gd name="connsiteY14" fmla="*/ 13246611 h 14768379"/>
              <a:gd name="connsiteX15" fmla="*/ 544495 w 10894343"/>
              <a:gd name="connsiteY15" fmla="*/ 14043814 h 14768379"/>
              <a:gd name="connsiteX16" fmla="*/ 904268 w 10894343"/>
              <a:gd name="connsiteY16" fmla="*/ 14714291 h 14768379"/>
              <a:gd name="connsiteX17" fmla="*/ 2130568 w 10894343"/>
              <a:gd name="connsiteY17" fmla="*/ 14712522 h 14768379"/>
              <a:gd name="connsiteX18" fmla="*/ 2943213 w 10894343"/>
              <a:gd name="connsiteY18" fmla="*/ 14607883 h 14768379"/>
              <a:gd name="connsiteX19" fmla="*/ 3182036 w 10894343"/>
              <a:gd name="connsiteY19" fmla="*/ 14331024 h 14768379"/>
              <a:gd name="connsiteX20" fmla="*/ 3635278 w 10894343"/>
              <a:gd name="connsiteY20" fmla="*/ 14159406 h 14768379"/>
              <a:gd name="connsiteX21" fmla="*/ 3485549 w 10894343"/>
              <a:gd name="connsiteY21" fmla="*/ 13894696 h 14768379"/>
              <a:gd name="connsiteX22" fmla="*/ 2442345 w 10894343"/>
              <a:gd name="connsiteY22" fmla="*/ 13517168 h 14768379"/>
              <a:gd name="connsiteX23" fmla="*/ 2236434 w 10894343"/>
              <a:gd name="connsiteY23" fmla="*/ 12867070 h 14768379"/>
              <a:gd name="connsiteX24" fmla="*/ 2561551 w 10894343"/>
              <a:gd name="connsiteY24" fmla="*/ 12350486 h 14768379"/>
              <a:gd name="connsiteX25" fmla="*/ 2568043 w 10894343"/>
              <a:gd name="connsiteY25" fmla="*/ 12034750 h 14768379"/>
              <a:gd name="connsiteX26" fmla="*/ 2133834 w 10894343"/>
              <a:gd name="connsiteY26" fmla="*/ 11846292 h 14768379"/>
              <a:gd name="connsiteX27" fmla="*/ 2049505 w 10894343"/>
              <a:gd name="connsiteY27" fmla="*/ 11460563 h 14768379"/>
              <a:gd name="connsiteX28" fmla="*/ 1900826 w 10894343"/>
              <a:gd name="connsiteY28" fmla="*/ 10945665 h 14768379"/>
              <a:gd name="connsiteX29" fmla="*/ 1564203 w 10894343"/>
              <a:gd name="connsiteY29" fmla="*/ 10455055 h 14768379"/>
              <a:gd name="connsiteX30" fmla="*/ 1636845 w 10894343"/>
              <a:gd name="connsiteY30" fmla="*/ 10106954 h 14768379"/>
              <a:gd name="connsiteX31" fmla="*/ 1288545 w 10894343"/>
              <a:gd name="connsiteY31" fmla="*/ 9706687 h 14768379"/>
              <a:gd name="connsiteX32" fmla="*/ 1664948 w 10894343"/>
              <a:gd name="connsiteY32" fmla="*/ 9342591 h 14768379"/>
              <a:gd name="connsiteX33" fmla="*/ 1783642 w 10894343"/>
              <a:gd name="connsiteY33" fmla="*/ 8760610 h 14768379"/>
              <a:gd name="connsiteX34" fmla="*/ 2144978 w 10894343"/>
              <a:gd name="connsiteY34" fmla="*/ 8903970 h 14768379"/>
              <a:gd name="connsiteX35" fmla="*/ 2116299 w 10894343"/>
              <a:gd name="connsiteY35" fmla="*/ 9184583 h 14768379"/>
              <a:gd name="connsiteX36" fmla="*/ 2036490 w 10894343"/>
              <a:gd name="connsiteY36" fmla="*/ 9656087 h 14768379"/>
              <a:gd name="connsiteX37" fmla="*/ 2085708 w 10894343"/>
              <a:gd name="connsiteY37" fmla="*/ 10097074 h 14768379"/>
              <a:gd name="connsiteX38" fmla="*/ 1935561 w 10894343"/>
              <a:gd name="connsiteY38" fmla="*/ 10477187 h 14768379"/>
              <a:gd name="connsiteX39" fmla="*/ 2242863 w 10894343"/>
              <a:gd name="connsiteY39" fmla="*/ 10725100 h 14768379"/>
              <a:gd name="connsiteX40" fmla="*/ 2497415 w 10894343"/>
              <a:gd name="connsiteY40" fmla="*/ 11648931 h 14768379"/>
              <a:gd name="connsiteX41" fmla="*/ 2965780 w 10894343"/>
              <a:gd name="connsiteY41" fmla="*/ 11774477 h 14768379"/>
              <a:gd name="connsiteX42" fmla="*/ 3048779 w 10894343"/>
              <a:gd name="connsiteY42" fmla="*/ 12019926 h 14768379"/>
              <a:gd name="connsiteX43" fmla="*/ 2952532 w 10894343"/>
              <a:gd name="connsiteY43" fmla="*/ 12691624 h 14768379"/>
              <a:gd name="connsiteX44" fmla="*/ 3551289 w 10894343"/>
              <a:gd name="connsiteY44" fmla="*/ 13093925 h 14768379"/>
              <a:gd name="connsiteX45" fmla="*/ 3593243 w 10894343"/>
              <a:gd name="connsiteY45" fmla="*/ 13319069 h 14768379"/>
              <a:gd name="connsiteX46" fmla="*/ 3937233 w 10894343"/>
              <a:gd name="connsiteY46" fmla="*/ 13457780 h 14768379"/>
              <a:gd name="connsiteX47" fmla="*/ 3905273 w 10894343"/>
              <a:gd name="connsiteY47" fmla="*/ 14063011 h 14768379"/>
              <a:gd name="connsiteX48" fmla="*/ 4169211 w 10894343"/>
              <a:gd name="connsiteY48" fmla="*/ 14688039 h 14768379"/>
              <a:gd name="connsiteX49" fmla="*/ 5031045 w 10894343"/>
              <a:gd name="connsiteY49" fmla="*/ 14108104 h 14768379"/>
              <a:gd name="connsiteX50" fmla="*/ 4912267 w 10894343"/>
              <a:gd name="connsiteY50" fmla="*/ 13114649 h 14768379"/>
              <a:gd name="connsiteX51" fmla="*/ 4963053 w 10894343"/>
              <a:gd name="connsiteY51" fmla="*/ 12491212 h 14768379"/>
              <a:gd name="connsiteX52" fmla="*/ 5273835 w 10894343"/>
              <a:gd name="connsiteY52" fmla="*/ 11981652 h 14768379"/>
              <a:gd name="connsiteX53" fmla="*/ 5774702 w 10894343"/>
              <a:gd name="connsiteY53" fmla="*/ 11709973 h 14768379"/>
              <a:gd name="connsiteX54" fmla="*/ 5315211 w 10894343"/>
              <a:gd name="connsiteY54" fmla="*/ 11134823 h 14768379"/>
              <a:gd name="connsiteX55" fmla="*/ 5405439 w 10894343"/>
              <a:gd name="connsiteY55" fmla="*/ 10761435 h 14768379"/>
              <a:gd name="connsiteX56" fmla="*/ 6410334 w 10894343"/>
              <a:gd name="connsiteY56" fmla="*/ 9872967 h 14768379"/>
              <a:gd name="connsiteX57" fmla="*/ 6464149 w 10894343"/>
              <a:gd name="connsiteY57" fmla="*/ 9489819 h 14768379"/>
              <a:gd name="connsiteX58" fmla="*/ 6970329 w 10894343"/>
              <a:gd name="connsiteY58" fmla="*/ 9288121 h 14768379"/>
              <a:gd name="connsiteX59" fmla="*/ 7292927 w 10894343"/>
              <a:gd name="connsiteY59" fmla="*/ 8883198 h 14768379"/>
              <a:gd name="connsiteX60" fmla="*/ 7675936 w 10894343"/>
              <a:gd name="connsiteY60" fmla="*/ 8849888 h 14768379"/>
              <a:gd name="connsiteX61" fmla="*/ 7946909 w 10894343"/>
              <a:gd name="connsiteY61" fmla="*/ 8494271 h 14768379"/>
              <a:gd name="connsiteX62" fmla="*/ 8571002 w 10894343"/>
              <a:gd name="connsiteY62" fmla="*/ 8531161 h 14768379"/>
              <a:gd name="connsiteX63" fmla="*/ 8919523 w 10894343"/>
              <a:gd name="connsiteY63" fmla="*/ 8359532 h 14768379"/>
              <a:gd name="connsiteX64" fmla="*/ 9726340 w 10894343"/>
              <a:gd name="connsiteY64" fmla="*/ 7606875 h 14768379"/>
              <a:gd name="connsiteX65" fmla="*/ 10492693 w 10894343"/>
              <a:gd name="connsiteY65" fmla="*/ 6716656 h 14768379"/>
              <a:gd name="connsiteX66" fmla="*/ 10894343 w 10894343"/>
              <a:gd name="connsiteY66" fmla="*/ 6401097 h 14768379"/>
              <a:gd name="connsiteX67" fmla="*/ 10466940 w 10894343"/>
              <a:gd name="connsiteY67" fmla="*/ 6047622 h 14768379"/>
              <a:gd name="connsiteX68" fmla="*/ 9393137 w 10894343"/>
              <a:gd name="connsiteY68" fmla="*/ 5281773 h 14768379"/>
              <a:gd name="connsiteX69" fmla="*/ 9099697 w 10894343"/>
              <a:gd name="connsiteY69" fmla="*/ 3918833 h 14768379"/>
              <a:gd name="connsiteX70" fmla="*/ 8538570 w 10894343"/>
              <a:gd name="connsiteY70" fmla="*/ 3638201 h 14768379"/>
              <a:gd name="connsiteX71" fmla="*/ 8692101 w 10894343"/>
              <a:gd name="connsiteY71" fmla="*/ 2342425 h 14768379"/>
              <a:gd name="connsiteX72" fmla="*/ 8428761 w 10894343"/>
              <a:gd name="connsiteY72" fmla="*/ 1753977 h 14768379"/>
              <a:gd name="connsiteX73" fmla="*/ 8420199 w 10894343"/>
              <a:gd name="connsiteY73" fmla="*/ 1142071 h 14768379"/>
              <a:gd name="connsiteX74" fmla="*/ 9047244 w 10894343"/>
              <a:gd name="connsiteY74" fmla="*/ 626540 h 14768379"/>
              <a:gd name="connsiteX75" fmla="*/ 8718619 w 10894343"/>
              <a:gd name="connsiteY75" fmla="*/ 0 h 14768379"/>
              <a:gd name="connsiteX76" fmla="*/ 8116546 w 10894343"/>
              <a:gd name="connsiteY76" fmla="*/ 400237 h 14768379"/>
              <a:gd name="connsiteX77" fmla="*/ 7664847 w 10894343"/>
              <a:gd name="connsiteY77" fmla="*/ 1127466 h 14768379"/>
              <a:gd name="connsiteX78" fmla="*/ 7673352 w 10894343"/>
              <a:gd name="connsiteY78" fmla="*/ 2951929 h 14768379"/>
              <a:gd name="connsiteX79" fmla="*/ 6024014 w 10894343"/>
              <a:gd name="connsiteY79" fmla="*/ 4720462 h 14768379"/>
              <a:gd name="connsiteX80" fmla="*/ 5017839 w 10894343"/>
              <a:gd name="connsiteY80" fmla="*/ 5825128 h 14768379"/>
              <a:gd name="connsiteX81" fmla="*/ 5211218 w 10894343"/>
              <a:gd name="connsiteY81" fmla="*/ 6491195 h 14768379"/>
              <a:gd name="connsiteX0" fmla="*/ 5211218 w 10762910"/>
              <a:gd name="connsiteY0" fmla="*/ 6491195 h 14768379"/>
              <a:gd name="connsiteX1" fmla="*/ 4413943 w 10762910"/>
              <a:gd name="connsiteY1" fmla="*/ 7405540 h 14768379"/>
              <a:gd name="connsiteX2" fmla="*/ 4078252 w 10762910"/>
              <a:gd name="connsiteY2" fmla="*/ 7875119 h 14768379"/>
              <a:gd name="connsiteX3" fmla="*/ 3699521 w 10762910"/>
              <a:gd name="connsiteY3" fmla="*/ 8262206 h 14768379"/>
              <a:gd name="connsiteX4" fmla="*/ 3224445 w 10762910"/>
              <a:gd name="connsiteY4" fmla="*/ 8905450 h 14768379"/>
              <a:gd name="connsiteX5" fmla="*/ 1942631 w 10762910"/>
              <a:gd name="connsiteY5" fmla="*/ 8112284 h 14768379"/>
              <a:gd name="connsiteX6" fmla="*/ 1596182 w 10762910"/>
              <a:gd name="connsiteY6" fmla="*/ 8024127 h 14768379"/>
              <a:gd name="connsiteX7" fmla="*/ 656770 w 10762910"/>
              <a:gd name="connsiteY7" fmla="*/ 8153014 h 14768379"/>
              <a:gd name="connsiteX8" fmla="*/ 165771 w 10762910"/>
              <a:gd name="connsiteY8" fmla="*/ 8931946 h 14768379"/>
              <a:gd name="connsiteX9" fmla="*/ 49687 w 10762910"/>
              <a:gd name="connsiteY9" fmla="*/ 9550794 h 14768379"/>
              <a:gd name="connsiteX10" fmla="*/ 296549 w 10762910"/>
              <a:gd name="connsiteY10" fmla="*/ 9971767 h 14768379"/>
              <a:gd name="connsiteX11" fmla="*/ 647657 w 10762910"/>
              <a:gd name="connsiteY11" fmla="*/ 10574409 h 14768379"/>
              <a:gd name="connsiteX12" fmla="*/ 820651 w 10762910"/>
              <a:gd name="connsiteY12" fmla="*/ 11361194 h 14768379"/>
              <a:gd name="connsiteX13" fmla="*/ 103702 w 10762910"/>
              <a:gd name="connsiteY13" fmla="*/ 12395780 h 14768379"/>
              <a:gd name="connsiteX14" fmla="*/ 50240 w 10762910"/>
              <a:gd name="connsiteY14" fmla="*/ 13246611 h 14768379"/>
              <a:gd name="connsiteX15" fmla="*/ 544495 w 10762910"/>
              <a:gd name="connsiteY15" fmla="*/ 14043814 h 14768379"/>
              <a:gd name="connsiteX16" fmla="*/ 904268 w 10762910"/>
              <a:gd name="connsiteY16" fmla="*/ 14714291 h 14768379"/>
              <a:gd name="connsiteX17" fmla="*/ 2130568 w 10762910"/>
              <a:gd name="connsiteY17" fmla="*/ 14712522 h 14768379"/>
              <a:gd name="connsiteX18" fmla="*/ 2943213 w 10762910"/>
              <a:gd name="connsiteY18" fmla="*/ 14607883 h 14768379"/>
              <a:gd name="connsiteX19" fmla="*/ 3182036 w 10762910"/>
              <a:gd name="connsiteY19" fmla="*/ 14331024 h 14768379"/>
              <a:gd name="connsiteX20" fmla="*/ 3635278 w 10762910"/>
              <a:gd name="connsiteY20" fmla="*/ 14159406 h 14768379"/>
              <a:gd name="connsiteX21" fmla="*/ 3485549 w 10762910"/>
              <a:gd name="connsiteY21" fmla="*/ 13894696 h 14768379"/>
              <a:gd name="connsiteX22" fmla="*/ 2442345 w 10762910"/>
              <a:gd name="connsiteY22" fmla="*/ 13517168 h 14768379"/>
              <a:gd name="connsiteX23" fmla="*/ 2236434 w 10762910"/>
              <a:gd name="connsiteY23" fmla="*/ 12867070 h 14768379"/>
              <a:gd name="connsiteX24" fmla="*/ 2561551 w 10762910"/>
              <a:gd name="connsiteY24" fmla="*/ 12350486 h 14768379"/>
              <a:gd name="connsiteX25" fmla="*/ 2568043 w 10762910"/>
              <a:gd name="connsiteY25" fmla="*/ 12034750 h 14768379"/>
              <a:gd name="connsiteX26" fmla="*/ 2133834 w 10762910"/>
              <a:gd name="connsiteY26" fmla="*/ 11846292 h 14768379"/>
              <a:gd name="connsiteX27" fmla="*/ 2049505 w 10762910"/>
              <a:gd name="connsiteY27" fmla="*/ 11460563 h 14768379"/>
              <a:gd name="connsiteX28" fmla="*/ 1900826 w 10762910"/>
              <a:gd name="connsiteY28" fmla="*/ 10945665 h 14768379"/>
              <a:gd name="connsiteX29" fmla="*/ 1564203 w 10762910"/>
              <a:gd name="connsiteY29" fmla="*/ 10455055 h 14768379"/>
              <a:gd name="connsiteX30" fmla="*/ 1636845 w 10762910"/>
              <a:gd name="connsiteY30" fmla="*/ 10106954 h 14768379"/>
              <a:gd name="connsiteX31" fmla="*/ 1288545 w 10762910"/>
              <a:gd name="connsiteY31" fmla="*/ 9706687 h 14768379"/>
              <a:gd name="connsiteX32" fmla="*/ 1664948 w 10762910"/>
              <a:gd name="connsiteY32" fmla="*/ 9342591 h 14768379"/>
              <a:gd name="connsiteX33" fmla="*/ 1783642 w 10762910"/>
              <a:gd name="connsiteY33" fmla="*/ 8760610 h 14768379"/>
              <a:gd name="connsiteX34" fmla="*/ 2144978 w 10762910"/>
              <a:gd name="connsiteY34" fmla="*/ 8903970 h 14768379"/>
              <a:gd name="connsiteX35" fmla="*/ 2116299 w 10762910"/>
              <a:gd name="connsiteY35" fmla="*/ 9184583 h 14768379"/>
              <a:gd name="connsiteX36" fmla="*/ 2036490 w 10762910"/>
              <a:gd name="connsiteY36" fmla="*/ 9656087 h 14768379"/>
              <a:gd name="connsiteX37" fmla="*/ 2085708 w 10762910"/>
              <a:gd name="connsiteY37" fmla="*/ 10097074 h 14768379"/>
              <a:gd name="connsiteX38" fmla="*/ 1935561 w 10762910"/>
              <a:gd name="connsiteY38" fmla="*/ 10477187 h 14768379"/>
              <a:gd name="connsiteX39" fmla="*/ 2242863 w 10762910"/>
              <a:gd name="connsiteY39" fmla="*/ 10725100 h 14768379"/>
              <a:gd name="connsiteX40" fmla="*/ 2497415 w 10762910"/>
              <a:gd name="connsiteY40" fmla="*/ 11648931 h 14768379"/>
              <a:gd name="connsiteX41" fmla="*/ 2965780 w 10762910"/>
              <a:gd name="connsiteY41" fmla="*/ 11774477 h 14768379"/>
              <a:gd name="connsiteX42" fmla="*/ 3048779 w 10762910"/>
              <a:gd name="connsiteY42" fmla="*/ 12019926 h 14768379"/>
              <a:gd name="connsiteX43" fmla="*/ 2952532 w 10762910"/>
              <a:gd name="connsiteY43" fmla="*/ 12691624 h 14768379"/>
              <a:gd name="connsiteX44" fmla="*/ 3551289 w 10762910"/>
              <a:gd name="connsiteY44" fmla="*/ 13093925 h 14768379"/>
              <a:gd name="connsiteX45" fmla="*/ 3593243 w 10762910"/>
              <a:gd name="connsiteY45" fmla="*/ 13319069 h 14768379"/>
              <a:gd name="connsiteX46" fmla="*/ 3937233 w 10762910"/>
              <a:gd name="connsiteY46" fmla="*/ 13457780 h 14768379"/>
              <a:gd name="connsiteX47" fmla="*/ 3905273 w 10762910"/>
              <a:gd name="connsiteY47" fmla="*/ 14063011 h 14768379"/>
              <a:gd name="connsiteX48" fmla="*/ 4169211 w 10762910"/>
              <a:gd name="connsiteY48" fmla="*/ 14688039 h 14768379"/>
              <a:gd name="connsiteX49" fmla="*/ 5031045 w 10762910"/>
              <a:gd name="connsiteY49" fmla="*/ 14108104 h 14768379"/>
              <a:gd name="connsiteX50" fmla="*/ 4912267 w 10762910"/>
              <a:gd name="connsiteY50" fmla="*/ 13114649 h 14768379"/>
              <a:gd name="connsiteX51" fmla="*/ 4963053 w 10762910"/>
              <a:gd name="connsiteY51" fmla="*/ 12491212 h 14768379"/>
              <a:gd name="connsiteX52" fmla="*/ 5273835 w 10762910"/>
              <a:gd name="connsiteY52" fmla="*/ 11981652 h 14768379"/>
              <a:gd name="connsiteX53" fmla="*/ 5774702 w 10762910"/>
              <a:gd name="connsiteY53" fmla="*/ 11709973 h 14768379"/>
              <a:gd name="connsiteX54" fmla="*/ 5315211 w 10762910"/>
              <a:gd name="connsiteY54" fmla="*/ 11134823 h 14768379"/>
              <a:gd name="connsiteX55" fmla="*/ 5405439 w 10762910"/>
              <a:gd name="connsiteY55" fmla="*/ 10761435 h 14768379"/>
              <a:gd name="connsiteX56" fmla="*/ 6410334 w 10762910"/>
              <a:gd name="connsiteY56" fmla="*/ 9872967 h 14768379"/>
              <a:gd name="connsiteX57" fmla="*/ 6464149 w 10762910"/>
              <a:gd name="connsiteY57" fmla="*/ 9489819 h 14768379"/>
              <a:gd name="connsiteX58" fmla="*/ 6970329 w 10762910"/>
              <a:gd name="connsiteY58" fmla="*/ 9288121 h 14768379"/>
              <a:gd name="connsiteX59" fmla="*/ 7292927 w 10762910"/>
              <a:gd name="connsiteY59" fmla="*/ 8883198 h 14768379"/>
              <a:gd name="connsiteX60" fmla="*/ 7675936 w 10762910"/>
              <a:gd name="connsiteY60" fmla="*/ 8849888 h 14768379"/>
              <a:gd name="connsiteX61" fmla="*/ 7946909 w 10762910"/>
              <a:gd name="connsiteY61" fmla="*/ 8494271 h 14768379"/>
              <a:gd name="connsiteX62" fmla="*/ 8571002 w 10762910"/>
              <a:gd name="connsiteY62" fmla="*/ 8531161 h 14768379"/>
              <a:gd name="connsiteX63" fmla="*/ 8919523 w 10762910"/>
              <a:gd name="connsiteY63" fmla="*/ 8359532 h 14768379"/>
              <a:gd name="connsiteX64" fmla="*/ 9726340 w 10762910"/>
              <a:gd name="connsiteY64" fmla="*/ 7606875 h 14768379"/>
              <a:gd name="connsiteX65" fmla="*/ 10492693 w 10762910"/>
              <a:gd name="connsiteY65" fmla="*/ 6716656 h 14768379"/>
              <a:gd name="connsiteX66" fmla="*/ 10762909 w 10762910"/>
              <a:gd name="connsiteY66" fmla="*/ 6600228 h 14768379"/>
              <a:gd name="connsiteX67" fmla="*/ 10466940 w 10762910"/>
              <a:gd name="connsiteY67" fmla="*/ 6047622 h 14768379"/>
              <a:gd name="connsiteX68" fmla="*/ 9393137 w 10762910"/>
              <a:gd name="connsiteY68" fmla="*/ 5281773 h 14768379"/>
              <a:gd name="connsiteX69" fmla="*/ 9099697 w 10762910"/>
              <a:gd name="connsiteY69" fmla="*/ 3918833 h 14768379"/>
              <a:gd name="connsiteX70" fmla="*/ 8538570 w 10762910"/>
              <a:gd name="connsiteY70" fmla="*/ 3638201 h 14768379"/>
              <a:gd name="connsiteX71" fmla="*/ 8692101 w 10762910"/>
              <a:gd name="connsiteY71" fmla="*/ 2342425 h 14768379"/>
              <a:gd name="connsiteX72" fmla="*/ 8428761 w 10762910"/>
              <a:gd name="connsiteY72" fmla="*/ 1753977 h 14768379"/>
              <a:gd name="connsiteX73" fmla="*/ 8420199 w 10762910"/>
              <a:gd name="connsiteY73" fmla="*/ 1142071 h 14768379"/>
              <a:gd name="connsiteX74" fmla="*/ 9047244 w 10762910"/>
              <a:gd name="connsiteY74" fmla="*/ 626540 h 14768379"/>
              <a:gd name="connsiteX75" fmla="*/ 8718619 w 10762910"/>
              <a:gd name="connsiteY75" fmla="*/ 0 h 14768379"/>
              <a:gd name="connsiteX76" fmla="*/ 8116546 w 10762910"/>
              <a:gd name="connsiteY76" fmla="*/ 400237 h 14768379"/>
              <a:gd name="connsiteX77" fmla="*/ 7664847 w 10762910"/>
              <a:gd name="connsiteY77" fmla="*/ 1127466 h 14768379"/>
              <a:gd name="connsiteX78" fmla="*/ 7673352 w 10762910"/>
              <a:gd name="connsiteY78" fmla="*/ 2951929 h 14768379"/>
              <a:gd name="connsiteX79" fmla="*/ 6024014 w 10762910"/>
              <a:gd name="connsiteY79" fmla="*/ 4720462 h 14768379"/>
              <a:gd name="connsiteX80" fmla="*/ 5017839 w 10762910"/>
              <a:gd name="connsiteY80" fmla="*/ 5825128 h 14768379"/>
              <a:gd name="connsiteX81" fmla="*/ 5211218 w 10762910"/>
              <a:gd name="connsiteY81" fmla="*/ 6491195 h 14768379"/>
              <a:gd name="connsiteX0" fmla="*/ 5211218 w 10864958"/>
              <a:gd name="connsiteY0" fmla="*/ 6491195 h 14768379"/>
              <a:gd name="connsiteX1" fmla="*/ 4413943 w 10864958"/>
              <a:gd name="connsiteY1" fmla="*/ 7405540 h 14768379"/>
              <a:gd name="connsiteX2" fmla="*/ 4078252 w 10864958"/>
              <a:gd name="connsiteY2" fmla="*/ 7875119 h 14768379"/>
              <a:gd name="connsiteX3" fmla="*/ 3699521 w 10864958"/>
              <a:gd name="connsiteY3" fmla="*/ 8262206 h 14768379"/>
              <a:gd name="connsiteX4" fmla="*/ 3224445 w 10864958"/>
              <a:gd name="connsiteY4" fmla="*/ 8905450 h 14768379"/>
              <a:gd name="connsiteX5" fmla="*/ 1942631 w 10864958"/>
              <a:gd name="connsiteY5" fmla="*/ 8112284 h 14768379"/>
              <a:gd name="connsiteX6" fmla="*/ 1596182 w 10864958"/>
              <a:gd name="connsiteY6" fmla="*/ 8024127 h 14768379"/>
              <a:gd name="connsiteX7" fmla="*/ 656770 w 10864958"/>
              <a:gd name="connsiteY7" fmla="*/ 8153014 h 14768379"/>
              <a:gd name="connsiteX8" fmla="*/ 165771 w 10864958"/>
              <a:gd name="connsiteY8" fmla="*/ 8931946 h 14768379"/>
              <a:gd name="connsiteX9" fmla="*/ 49687 w 10864958"/>
              <a:gd name="connsiteY9" fmla="*/ 9550794 h 14768379"/>
              <a:gd name="connsiteX10" fmla="*/ 296549 w 10864958"/>
              <a:gd name="connsiteY10" fmla="*/ 9971767 h 14768379"/>
              <a:gd name="connsiteX11" fmla="*/ 647657 w 10864958"/>
              <a:gd name="connsiteY11" fmla="*/ 10574409 h 14768379"/>
              <a:gd name="connsiteX12" fmla="*/ 820651 w 10864958"/>
              <a:gd name="connsiteY12" fmla="*/ 11361194 h 14768379"/>
              <a:gd name="connsiteX13" fmla="*/ 103702 w 10864958"/>
              <a:gd name="connsiteY13" fmla="*/ 12395780 h 14768379"/>
              <a:gd name="connsiteX14" fmla="*/ 50240 w 10864958"/>
              <a:gd name="connsiteY14" fmla="*/ 13246611 h 14768379"/>
              <a:gd name="connsiteX15" fmla="*/ 544495 w 10864958"/>
              <a:gd name="connsiteY15" fmla="*/ 14043814 h 14768379"/>
              <a:gd name="connsiteX16" fmla="*/ 904268 w 10864958"/>
              <a:gd name="connsiteY16" fmla="*/ 14714291 h 14768379"/>
              <a:gd name="connsiteX17" fmla="*/ 2130568 w 10864958"/>
              <a:gd name="connsiteY17" fmla="*/ 14712522 h 14768379"/>
              <a:gd name="connsiteX18" fmla="*/ 2943213 w 10864958"/>
              <a:gd name="connsiteY18" fmla="*/ 14607883 h 14768379"/>
              <a:gd name="connsiteX19" fmla="*/ 3182036 w 10864958"/>
              <a:gd name="connsiteY19" fmla="*/ 14331024 h 14768379"/>
              <a:gd name="connsiteX20" fmla="*/ 3635278 w 10864958"/>
              <a:gd name="connsiteY20" fmla="*/ 14159406 h 14768379"/>
              <a:gd name="connsiteX21" fmla="*/ 3485549 w 10864958"/>
              <a:gd name="connsiteY21" fmla="*/ 13894696 h 14768379"/>
              <a:gd name="connsiteX22" fmla="*/ 2442345 w 10864958"/>
              <a:gd name="connsiteY22" fmla="*/ 13517168 h 14768379"/>
              <a:gd name="connsiteX23" fmla="*/ 2236434 w 10864958"/>
              <a:gd name="connsiteY23" fmla="*/ 12867070 h 14768379"/>
              <a:gd name="connsiteX24" fmla="*/ 2561551 w 10864958"/>
              <a:gd name="connsiteY24" fmla="*/ 12350486 h 14768379"/>
              <a:gd name="connsiteX25" fmla="*/ 2568043 w 10864958"/>
              <a:gd name="connsiteY25" fmla="*/ 12034750 h 14768379"/>
              <a:gd name="connsiteX26" fmla="*/ 2133834 w 10864958"/>
              <a:gd name="connsiteY26" fmla="*/ 11846292 h 14768379"/>
              <a:gd name="connsiteX27" fmla="*/ 2049505 w 10864958"/>
              <a:gd name="connsiteY27" fmla="*/ 11460563 h 14768379"/>
              <a:gd name="connsiteX28" fmla="*/ 1900826 w 10864958"/>
              <a:gd name="connsiteY28" fmla="*/ 10945665 h 14768379"/>
              <a:gd name="connsiteX29" fmla="*/ 1564203 w 10864958"/>
              <a:gd name="connsiteY29" fmla="*/ 10455055 h 14768379"/>
              <a:gd name="connsiteX30" fmla="*/ 1636845 w 10864958"/>
              <a:gd name="connsiteY30" fmla="*/ 10106954 h 14768379"/>
              <a:gd name="connsiteX31" fmla="*/ 1288545 w 10864958"/>
              <a:gd name="connsiteY31" fmla="*/ 9706687 h 14768379"/>
              <a:gd name="connsiteX32" fmla="*/ 1664948 w 10864958"/>
              <a:gd name="connsiteY32" fmla="*/ 9342591 h 14768379"/>
              <a:gd name="connsiteX33" fmla="*/ 1783642 w 10864958"/>
              <a:gd name="connsiteY33" fmla="*/ 8760610 h 14768379"/>
              <a:gd name="connsiteX34" fmla="*/ 2144978 w 10864958"/>
              <a:gd name="connsiteY34" fmla="*/ 8903970 h 14768379"/>
              <a:gd name="connsiteX35" fmla="*/ 2116299 w 10864958"/>
              <a:gd name="connsiteY35" fmla="*/ 9184583 h 14768379"/>
              <a:gd name="connsiteX36" fmla="*/ 2036490 w 10864958"/>
              <a:gd name="connsiteY36" fmla="*/ 9656087 h 14768379"/>
              <a:gd name="connsiteX37" fmla="*/ 2085708 w 10864958"/>
              <a:gd name="connsiteY37" fmla="*/ 10097074 h 14768379"/>
              <a:gd name="connsiteX38" fmla="*/ 1935561 w 10864958"/>
              <a:gd name="connsiteY38" fmla="*/ 10477187 h 14768379"/>
              <a:gd name="connsiteX39" fmla="*/ 2242863 w 10864958"/>
              <a:gd name="connsiteY39" fmla="*/ 10725100 h 14768379"/>
              <a:gd name="connsiteX40" fmla="*/ 2497415 w 10864958"/>
              <a:gd name="connsiteY40" fmla="*/ 11648931 h 14768379"/>
              <a:gd name="connsiteX41" fmla="*/ 2965780 w 10864958"/>
              <a:gd name="connsiteY41" fmla="*/ 11774477 h 14768379"/>
              <a:gd name="connsiteX42" fmla="*/ 3048779 w 10864958"/>
              <a:gd name="connsiteY42" fmla="*/ 12019926 h 14768379"/>
              <a:gd name="connsiteX43" fmla="*/ 2952532 w 10864958"/>
              <a:gd name="connsiteY43" fmla="*/ 12691624 h 14768379"/>
              <a:gd name="connsiteX44" fmla="*/ 3551289 w 10864958"/>
              <a:gd name="connsiteY44" fmla="*/ 13093925 h 14768379"/>
              <a:gd name="connsiteX45" fmla="*/ 3593243 w 10864958"/>
              <a:gd name="connsiteY45" fmla="*/ 13319069 h 14768379"/>
              <a:gd name="connsiteX46" fmla="*/ 3937233 w 10864958"/>
              <a:gd name="connsiteY46" fmla="*/ 13457780 h 14768379"/>
              <a:gd name="connsiteX47" fmla="*/ 3905273 w 10864958"/>
              <a:gd name="connsiteY47" fmla="*/ 14063011 h 14768379"/>
              <a:gd name="connsiteX48" fmla="*/ 4169211 w 10864958"/>
              <a:gd name="connsiteY48" fmla="*/ 14688039 h 14768379"/>
              <a:gd name="connsiteX49" fmla="*/ 5031045 w 10864958"/>
              <a:gd name="connsiteY49" fmla="*/ 14108104 h 14768379"/>
              <a:gd name="connsiteX50" fmla="*/ 4912267 w 10864958"/>
              <a:gd name="connsiteY50" fmla="*/ 13114649 h 14768379"/>
              <a:gd name="connsiteX51" fmla="*/ 4963053 w 10864958"/>
              <a:gd name="connsiteY51" fmla="*/ 12491212 h 14768379"/>
              <a:gd name="connsiteX52" fmla="*/ 5273835 w 10864958"/>
              <a:gd name="connsiteY52" fmla="*/ 11981652 h 14768379"/>
              <a:gd name="connsiteX53" fmla="*/ 5774702 w 10864958"/>
              <a:gd name="connsiteY53" fmla="*/ 11709973 h 14768379"/>
              <a:gd name="connsiteX54" fmla="*/ 5315211 w 10864958"/>
              <a:gd name="connsiteY54" fmla="*/ 11134823 h 14768379"/>
              <a:gd name="connsiteX55" fmla="*/ 5405439 w 10864958"/>
              <a:gd name="connsiteY55" fmla="*/ 10761435 h 14768379"/>
              <a:gd name="connsiteX56" fmla="*/ 6410334 w 10864958"/>
              <a:gd name="connsiteY56" fmla="*/ 9872967 h 14768379"/>
              <a:gd name="connsiteX57" fmla="*/ 6464149 w 10864958"/>
              <a:gd name="connsiteY57" fmla="*/ 9489819 h 14768379"/>
              <a:gd name="connsiteX58" fmla="*/ 6970329 w 10864958"/>
              <a:gd name="connsiteY58" fmla="*/ 9288121 h 14768379"/>
              <a:gd name="connsiteX59" fmla="*/ 7292927 w 10864958"/>
              <a:gd name="connsiteY59" fmla="*/ 8883198 h 14768379"/>
              <a:gd name="connsiteX60" fmla="*/ 7675936 w 10864958"/>
              <a:gd name="connsiteY60" fmla="*/ 8849888 h 14768379"/>
              <a:gd name="connsiteX61" fmla="*/ 7946909 w 10864958"/>
              <a:gd name="connsiteY61" fmla="*/ 8494271 h 14768379"/>
              <a:gd name="connsiteX62" fmla="*/ 8571002 w 10864958"/>
              <a:gd name="connsiteY62" fmla="*/ 8531161 h 14768379"/>
              <a:gd name="connsiteX63" fmla="*/ 8919523 w 10864958"/>
              <a:gd name="connsiteY63" fmla="*/ 8359532 h 14768379"/>
              <a:gd name="connsiteX64" fmla="*/ 9726340 w 10864958"/>
              <a:gd name="connsiteY64" fmla="*/ 7606875 h 14768379"/>
              <a:gd name="connsiteX65" fmla="*/ 10492693 w 10864958"/>
              <a:gd name="connsiteY65" fmla="*/ 6716656 h 14768379"/>
              <a:gd name="connsiteX66" fmla="*/ 10864958 w 10864958"/>
              <a:gd name="connsiteY66" fmla="*/ 6594101 h 14768379"/>
              <a:gd name="connsiteX67" fmla="*/ 10466940 w 10864958"/>
              <a:gd name="connsiteY67" fmla="*/ 6047622 h 14768379"/>
              <a:gd name="connsiteX68" fmla="*/ 9393137 w 10864958"/>
              <a:gd name="connsiteY68" fmla="*/ 5281773 h 14768379"/>
              <a:gd name="connsiteX69" fmla="*/ 9099697 w 10864958"/>
              <a:gd name="connsiteY69" fmla="*/ 3918833 h 14768379"/>
              <a:gd name="connsiteX70" fmla="*/ 8538570 w 10864958"/>
              <a:gd name="connsiteY70" fmla="*/ 3638201 h 14768379"/>
              <a:gd name="connsiteX71" fmla="*/ 8692101 w 10864958"/>
              <a:gd name="connsiteY71" fmla="*/ 2342425 h 14768379"/>
              <a:gd name="connsiteX72" fmla="*/ 8428761 w 10864958"/>
              <a:gd name="connsiteY72" fmla="*/ 1753977 h 14768379"/>
              <a:gd name="connsiteX73" fmla="*/ 8420199 w 10864958"/>
              <a:gd name="connsiteY73" fmla="*/ 1142071 h 14768379"/>
              <a:gd name="connsiteX74" fmla="*/ 9047244 w 10864958"/>
              <a:gd name="connsiteY74" fmla="*/ 626540 h 14768379"/>
              <a:gd name="connsiteX75" fmla="*/ 8718619 w 10864958"/>
              <a:gd name="connsiteY75" fmla="*/ 0 h 14768379"/>
              <a:gd name="connsiteX76" fmla="*/ 8116546 w 10864958"/>
              <a:gd name="connsiteY76" fmla="*/ 400237 h 14768379"/>
              <a:gd name="connsiteX77" fmla="*/ 7664847 w 10864958"/>
              <a:gd name="connsiteY77" fmla="*/ 1127466 h 14768379"/>
              <a:gd name="connsiteX78" fmla="*/ 7673352 w 10864958"/>
              <a:gd name="connsiteY78" fmla="*/ 2951929 h 14768379"/>
              <a:gd name="connsiteX79" fmla="*/ 6024014 w 10864958"/>
              <a:gd name="connsiteY79" fmla="*/ 4720462 h 14768379"/>
              <a:gd name="connsiteX80" fmla="*/ 5017839 w 10864958"/>
              <a:gd name="connsiteY80" fmla="*/ 5825128 h 14768379"/>
              <a:gd name="connsiteX81" fmla="*/ 5211218 w 10864958"/>
              <a:gd name="connsiteY81" fmla="*/ 6491195 h 14768379"/>
              <a:gd name="connsiteX0" fmla="*/ 5211218 w 10887272"/>
              <a:gd name="connsiteY0" fmla="*/ 6491195 h 14768379"/>
              <a:gd name="connsiteX1" fmla="*/ 4413943 w 10887272"/>
              <a:gd name="connsiteY1" fmla="*/ 7405540 h 14768379"/>
              <a:gd name="connsiteX2" fmla="*/ 4078252 w 10887272"/>
              <a:gd name="connsiteY2" fmla="*/ 7875119 h 14768379"/>
              <a:gd name="connsiteX3" fmla="*/ 3699521 w 10887272"/>
              <a:gd name="connsiteY3" fmla="*/ 8262206 h 14768379"/>
              <a:gd name="connsiteX4" fmla="*/ 3224445 w 10887272"/>
              <a:gd name="connsiteY4" fmla="*/ 8905450 h 14768379"/>
              <a:gd name="connsiteX5" fmla="*/ 1942631 w 10887272"/>
              <a:gd name="connsiteY5" fmla="*/ 8112284 h 14768379"/>
              <a:gd name="connsiteX6" fmla="*/ 1596182 w 10887272"/>
              <a:gd name="connsiteY6" fmla="*/ 8024127 h 14768379"/>
              <a:gd name="connsiteX7" fmla="*/ 656770 w 10887272"/>
              <a:gd name="connsiteY7" fmla="*/ 8153014 h 14768379"/>
              <a:gd name="connsiteX8" fmla="*/ 165771 w 10887272"/>
              <a:gd name="connsiteY8" fmla="*/ 8931946 h 14768379"/>
              <a:gd name="connsiteX9" fmla="*/ 49687 w 10887272"/>
              <a:gd name="connsiteY9" fmla="*/ 9550794 h 14768379"/>
              <a:gd name="connsiteX10" fmla="*/ 296549 w 10887272"/>
              <a:gd name="connsiteY10" fmla="*/ 9971767 h 14768379"/>
              <a:gd name="connsiteX11" fmla="*/ 647657 w 10887272"/>
              <a:gd name="connsiteY11" fmla="*/ 10574409 h 14768379"/>
              <a:gd name="connsiteX12" fmla="*/ 820651 w 10887272"/>
              <a:gd name="connsiteY12" fmla="*/ 11361194 h 14768379"/>
              <a:gd name="connsiteX13" fmla="*/ 103702 w 10887272"/>
              <a:gd name="connsiteY13" fmla="*/ 12395780 h 14768379"/>
              <a:gd name="connsiteX14" fmla="*/ 50240 w 10887272"/>
              <a:gd name="connsiteY14" fmla="*/ 13246611 h 14768379"/>
              <a:gd name="connsiteX15" fmla="*/ 544495 w 10887272"/>
              <a:gd name="connsiteY15" fmla="*/ 14043814 h 14768379"/>
              <a:gd name="connsiteX16" fmla="*/ 904268 w 10887272"/>
              <a:gd name="connsiteY16" fmla="*/ 14714291 h 14768379"/>
              <a:gd name="connsiteX17" fmla="*/ 2130568 w 10887272"/>
              <a:gd name="connsiteY17" fmla="*/ 14712522 h 14768379"/>
              <a:gd name="connsiteX18" fmla="*/ 2943213 w 10887272"/>
              <a:gd name="connsiteY18" fmla="*/ 14607883 h 14768379"/>
              <a:gd name="connsiteX19" fmla="*/ 3182036 w 10887272"/>
              <a:gd name="connsiteY19" fmla="*/ 14331024 h 14768379"/>
              <a:gd name="connsiteX20" fmla="*/ 3635278 w 10887272"/>
              <a:gd name="connsiteY20" fmla="*/ 14159406 h 14768379"/>
              <a:gd name="connsiteX21" fmla="*/ 3485549 w 10887272"/>
              <a:gd name="connsiteY21" fmla="*/ 13894696 h 14768379"/>
              <a:gd name="connsiteX22" fmla="*/ 2442345 w 10887272"/>
              <a:gd name="connsiteY22" fmla="*/ 13517168 h 14768379"/>
              <a:gd name="connsiteX23" fmla="*/ 2236434 w 10887272"/>
              <a:gd name="connsiteY23" fmla="*/ 12867070 h 14768379"/>
              <a:gd name="connsiteX24" fmla="*/ 2561551 w 10887272"/>
              <a:gd name="connsiteY24" fmla="*/ 12350486 h 14768379"/>
              <a:gd name="connsiteX25" fmla="*/ 2568043 w 10887272"/>
              <a:gd name="connsiteY25" fmla="*/ 12034750 h 14768379"/>
              <a:gd name="connsiteX26" fmla="*/ 2133834 w 10887272"/>
              <a:gd name="connsiteY26" fmla="*/ 11846292 h 14768379"/>
              <a:gd name="connsiteX27" fmla="*/ 2049505 w 10887272"/>
              <a:gd name="connsiteY27" fmla="*/ 11460563 h 14768379"/>
              <a:gd name="connsiteX28" fmla="*/ 1900826 w 10887272"/>
              <a:gd name="connsiteY28" fmla="*/ 10945665 h 14768379"/>
              <a:gd name="connsiteX29" fmla="*/ 1564203 w 10887272"/>
              <a:gd name="connsiteY29" fmla="*/ 10455055 h 14768379"/>
              <a:gd name="connsiteX30" fmla="*/ 1636845 w 10887272"/>
              <a:gd name="connsiteY30" fmla="*/ 10106954 h 14768379"/>
              <a:gd name="connsiteX31" fmla="*/ 1288545 w 10887272"/>
              <a:gd name="connsiteY31" fmla="*/ 9706687 h 14768379"/>
              <a:gd name="connsiteX32" fmla="*/ 1664948 w 10887272"/>
              <a:gd name="connsiteY32" fmla="*/ 9342591 h 14768379"/>
              <a:gd name="connsiteX33" fmla="*/ 1783642 w 10887272"/>
              <a:gd name="connsiteY33" fmla="*/ 8760610 h 14768379"/>
              <a:gd name="connsiteX34" fmla="*/ 2144978 w 10887272"/>
              <a:gd name="connsiteY34" fmla="*/ 8903970 h 14768379"/>
              <a:gd name="connsiteX35" fmla="*/ 2116299 w 10887272"/>
              <a:gd name="connsiteY35" fmla="*/ 9184583 h 14768379"/>
              <a:gd name="connsiteX36" fmla="*/ 2036490 w 10887272"/>
              <a:gd name="connsiteY36" fmla="*/ 9656087 h 14768379"/>
              <a:gd name="connsiteX37" fmla="*/ 2085708 w 10887272"/>
              <a:gd name="connsiteY37" fmla="*/ 10097074 h 14768379"/>
              <a:gd name="connsiteX38" fmla="*/ 1935561 w 10887272"/>
              <a:gd name="connsiteY38" fmla="*/ 10477187 h 14768379"/>
              <a:gd name="connsiteX39" fmla="*/ 2242863 w 10887272"/>
              <a:gd name="connsiteY39" fmla="*/ 10725100 h 14768379"/>
              <a:gd name="connsiteX40" fmla="*/ 2497415 w 10887272"/>
              <a:gd name="connsiteY40" fmla="*/ 11648931 h 14768379"/>
              <a:gd name="connsiteX41" fmla="*/ 2965780 w 10887272"/>
              <a:gd name="connsiteY41" fmla="*/ 11774477 h 14768379"/>
              <a:gd name="connsiteX42" fmla="*/ 3048779 w 10887272"/>
              <a:gd name="connsiteY42" fmla="*/ 12019926 h 14768379"/>
              <a:gd name="connsiteX43" fmla="*/ 2952532 w 10887272"/>
              <a:gd name="connsiteY43" fmla="*/ 12691624 h 14768379"/>
              <a:gd name="connsiteX44" fmla="*/ 3551289 w 10887272"/>
              <a:gd name="connsiteY44" fmla="*/ 13093925 h 14768379"/>
              <a:gd name="connsiteX45" fmla="*/ 3593243 w 10887272"/>
              <a:gd name="connsiteY45" fmla="*/ 13319069 h 14768379"/>
              <a:gd name="connsiteX46" fmla="*/ 3937233 w 10887272"/>
              <a:gd name="connsiteY46" fmla="*/ 13457780 h 14768379"/>
              <a:gd name="connsiteX47" fmla="*/ 3905273 w 10887272"/>
              <a:gd name="connsiteY47" fmla="*/ 14063011 h 14768379"/>
              <a:gd name="connsiteX48" fmla="*/ 4169211 w 10887272"/>
              <a:gd name="connsiteY48" fmla="*/ 14688039 h 14768379"/>
              <a:gd name="connsiteX49" fmla="*/ 5031045 w 10887272"/>
              <a:gd name="connsiteY49" fmla="*/ 14108104 h 14768379"/>
              <a:gd name="connsiteX50" fmla="*/ 4912267 w 10887272"/>
              <a:gd name="connsiteY50" fmla="*/ 13114649 h 14768379"/>
              <a:gd name="connsiteX51" fmla="*/ 4963053 w 10887272"/>
              <a:gd name="connsiteY51" fmla="*/ 12491212 h 14768379"/>
              <a:gd name="connsiteX52" fmla="*/ 5273835 w 10887272"/>
              <a:gd name="connsiteY52" fmla="*/ 11981652 h 14768379"/>
              <a:gd name="connsiteX53" fmla="*/ 5774702 w 10887272"/>
              <a:gd name="connsiteY53" fmla="*/ 11709973 h 14768379"/>
              <a:gd name="connsiteX54" fmla="*/ 5315211 w 10887272"/>
              <a:gd name="connsiteY54" fmla="*/ 11134823 h 14768379"/>
              <a:gd name="connsiteX55" fmla="*/ 5405439 w 10887272"/>
              <a:gd name="connsiteY55" fmla="*/ 10761435 h 14768379"/>
              <a:gd name="connsiteX56" fmla="*/ 6410334 w 10887272"/>
              <a:gd name="connsiteY56" fmla="*/ 9872967 h 14768379"/>
              <a:gd name="connsiteX57" fmla="*/ 6464149 w 10887272"/>
              <a:gd name="connsiteY57" fmla="*/ 9489819 h 14768379"/>
              <a:gd name="connsiteX58" fmla="*/ 6970329 w 10887272"/>
              <a:gd name="connsiteY58" fmla="*/ 9288121 h 14768379"/>
              <a:gd name="connsiteX59" fmla="*/ 7292927 w 10887272"/>
              <a:gd name="connsiteY59" fmla="*/ 8883198 h 14768379"/>
              <a:gd name="connsiteX60" fmla="*/ 7675936 w 10887272"/>
              <a:gd name="connsiteY60" fmla="*/ 8849888 h 14768379"/>
              <a:gd name="connsiteX61" fmla="*/ 7946909 w 10887272"/>
              <a:gd name="connsiteY61" fmla="*/ 8494271 h 14768379"/>
              <a:gd name="connsiteX62" fmla="*/ 8571002 w 10887272"/>
              <a:gd name="connsiteY62" fmla="*/ 8531161 h 14768379"/>
              <a:gd name="connsiteX63" fmla="*/ 8919523 w 10887272"/>
              <a:gd name="connsiteY63" fmla="*/ 8359532 h 14768379"/>
              <a:gd name="connsiteX64" fmla="*/ 9726340 w 10887272"/>
              <a:gd name="connsiteY64" fmla="*/ 7606875 h 14768379"/>
              <a:gd name="connsiteX65" fmla="*/ 10492693 w 10887272"/>
              <a:gd name="connsiteY65" fmla="*/ 6716656 h 14768379"/>
              <a:gd name="connsiteX66" fmla="*/ 10887271 w 10887272"/>
              <a:gd name="connsiteY66" fmla="*/ 6510803 h 14768379"/>
              <a:gd name="connsiteX67" fmla="*/ 10466940 w 10887272"/>
              <a:gd name="connsiteY67" fmla="*/ 6047622 h 14768379"/>
              <a:gd name="connsiteX68" fmla="*/ 9393137 w 10887272"/>
              <a:gd name="connsiteY68" fmla="*/ 5281773 h 14768379"/>
              <a:gd name="connsiteX69" fmla="*/ 9099697 w 10887272"/>
              <a:gd name="connsiteY69" fmla="*/ 3918833 h 14768379"/>
              <a:gd name="connsiteX70" fmla="*/ 8538570 w 10887272"/>
              <a:gd name="connsiteY70" fmla="*/ 3638201 h 14768379"/>
              <a:gd name="connsiteX71" fmla="*/ 8692101 w 10887272"/>
              <a:gd name="connsiteY71" fmla="*/ 2342425 h 14768379"/>
              <a:gd name="connsiteX72" fmla="*/ 8428761 w 10887272"/>
              <a:gd name="connsiteY72" fmla="*/ 1753977 h 14768379"/>
              <a:gd name="connsiteX73" fmla="*/ 8420199 w 10887272"/>
              <a:gd name="connsiteY73" fmla="*/ 1142071 h 14768379"/>
              <a:gd name="connsiteX74" fmla="*/ 9047244 w 10887272"/>
              <a:gd name="connsiteY74" fmla="*/ 626540 h 14768379"/>
              <a:gd name="connsiteX75" fmla="*/ 8718619 w 10887272"/>
              <a:gd name="connsiteY75" fmla="*/ 0 h 14768379"/>
              <a:gd name="connsiteX76" fmla="*/ 8116546 w 10887272"/>
              <a:gd name="connsiteY76" fmla="*/ 400237 h 14768379"/>
              <a:gd name="connsiteX77" fmla="*/ 7664847 w 10887272"/>
              <a:gd name="connsiteY77" fmla="*/ 1127466 h 14768379"/>
              <a:gd name="connsiteX78" fmla="*/ 7673352 w 10887272"/>
              <a:gd name="connsiteY78" fmla="*/ 2951929 h 14768379"/>
              <a:gd name="connsiteX79" fmla="*/ 6024014 w 10887272"/>
              <a:gd name="connsiteY79" fmla="*/ 4720462 h 14768379"/>
              <a:gd name="connsiteX80" fmla="*/ 5017839 w 10887272"/>
              <a:gd name="connsiteY80" fmla="*/ 5825128 h 14768379"/>
              <a:gd name="connsiteX81" fmla="*/ 5211218 w 10887272"/>
              <a:gd name="connsiteY81" fmla="*/ 6491195 h 14768379"/>
              <a:gd name="connsiteX0" fmla="*/ 5211218 w 10890812"/>
              <a:gd name="connsiteY0" fmla="*/ 6491195 h 14768379"/>
              <a:gd name="connsiteX1" fmla="*/ 4413943 w 10890812"/>
              <a:gd name="connsiteY1" fmla="*/ 7405540 h 14768379"/>
              <a:gd name="connsiteX2" fmla="*/ 4078252 w 10890812"/>
              <a:gd name="connsiteY2" fmla="*/ 7875119 h 14768379"/>
              <a:gd name="connsiteX3" fmla="*/ 3699521 w 10890812"/>
              <a:gd name="connsiteY3" fmla="*/ 8262206 h 14768379"/>
              <a:gd name="connsiteX4" fmla="*/ 3224445 w 10890812"/>
              <a:gd name="connsiteY4" fmla="*/ 8905450 h 14768379"/>
              <a:gd name="connsiteX5" fmla="*/ 1942631 w 10890812"/>
              <a:gd name="connsiteY5" fmla="*/ 8112284 h 14768379"/>
              <a:gd name="connsiteX6" fmla="*/ 1596182 w 10890812"/>
              <a:gd name="connsiteY6" fmla="*/ 8024127 h 14768379"/>
              <a:gd name="connsiteX7" fmla="*/ 656770 w 10890812"/>
              <a:gd name="connsiteY7" fmla="*/ 8153014 h 14768379"/>
              <a:gd name="connsiteX8" fmla="*/ 165771 w 10890812"/>
              <a:gd name="connsiteY8" fmla="*/ 8931946 h 14768379"/>
              <a:gd name="connsiteX9" fmla="*/ 49687 w 10890812"/>
              <a:gd name="connsiteY9" fmla="*/ 9550794 h 14768379"/>
              <a:gd name="connsiteX10" fmla="*/ 296549 w 10890812"/>
              <a:gd name="connsiteY10" fmla="*/ 9971767 h 14768379"/>
              <a:gd name="connsiteX11" fmla="*/ 647657 w 10890812"/>
              <a:gd name="connsiteY11" fmla="*/ 10574409 h 14768379"/>
              <a:gd name="connsiteX12" fmla="*/ 820651 w 10890812"/>
              <a:gd name="connsiteY12" fmla="*/ 11361194 h 14768379"/>
              <a:gd name="connsiteX13" fmla="*/ 103702 w 10890812"/>
              <a:gd name="connsiteY13" fmla="*/ 12395780 h 14768379"/>
              <a:gd name="connsiteX14" fmla="*/ 50240 w 10890812"/>
              <a:gd name="connsiteY14" fmla="*/ 13246611 h 14768379"/>
              <a:gd name="connsiteX15" fmla="*/ 544495 w 10890812"/>
              <a:gd name="connsiteY15" fmla="*/ 14043814 h 14768379"/>
              <a:gd name="connsiteX16" fmla="*/ 904268 w 10890812"/>
              <a:gd name="connsiteY16" fmla="*/ 14714291 h 14768379"/>
              <a:gd name="connsiteX17" fmla="*/ 2130568 w 10890812"/>
              <a:gd name="connsiteY17" fmla="*/ 14712522 h 14768379"/>
              <a:gd name="connsiteX18" fmla="*/ 2943213 w 10890812"/>
              <a:gd name="connsiteY18" fmla="*/ 14607883 h 14768379"/>
              <a:gd name="connsiteX19" fmla="*/ 3182036 w 10890812"/>
              <a:gd name="connsiteY19" fmla="*/ 14331024 h 14768379"/>
              <a:gd name="connsiteX20" fmla="*/ 3635278 w 10890812"/>
              <a:gd name="connsiteY20" fmla="*/ 14159406 h 14768379"/>
              <a:gd name="connsiteX21" fmla="*/ 3485549 w 10890812"/>
              <a:gd name="connsiteY21" fmla="*/ 13894696 h 14768379"/>
              <a:gd name="connsiteX22" fmla="*/ 2442345 w 10890812"/>
              <a:gd name="connsiteY22" fmla="*/ 13517168 h 14768379"/>
              <a:gd name="connsiteX23" fmla="*/ 2236434 w 10890812"/>
              <a:gd name="connsiteY23" fmla="*/ 12867070 h 14768379"/>
              <a:gd name="connsiteX24" fmla="*/ 2561551 w 10890812"/>
              <a:gd name="connsiteY24" fmla="*/ 12350486 h 14768379"/>
              <a:gd name="connsiteX25" fmla="*/ 2568043 w 10890812"/>
              <a:gd name="connsiteY25" fmla="*/ 12034750 h 14768379"/>
              <a:gd name="connsiteX26" fmla="*/ 2133834 w 10890812"/>
              <a:gd name="connsiteY26" fmla="*/ 11846292 h 14768379"/>
              <a:gd name="connsiteX27" fmla="*/ 2049505 w 10890812"/>
              <a:gd name="connsiteY27" fmla="*/ 11460563 h 14768379"/>
              <a:gd name="connsiteX28" fmla="*/ 1900826 w 10890812"/>
              <a:gd name="connsiteY28" fmla="*/ 10945665 h 14768379"/>
              <a:gd name="connsiteX29" fmla="*/ 1564203 w 10890812"/>
              <a:gd name="connsiteY29" fmla="*/ 10455055 h 14768379"/>
              <a:gd name="connsiteX30" fmla="*/ 1636845 w 10890812"/>
              <a:gd name="connsiteY30" fmla="*/ 10106954 h 14768379"/>
              <a:gd name="connsiteX31" fmla="*/ 1288545 w 10890812"/>
              <a:gd name="connsiteY31" fmla="*/ 9706687 h 14768379"/>
              <a:gd name="connsiteX32" fmla="*/ 1664948 w 10890812"/>
              <a:gd name="connsiteY32" fmla="*/ 9342591 h 14768379"/>
              <a:gd name="connsiteX33" fmla="*/ 1783642 w 10890812"/>
              <a:gd name="connsiteY33" fmla="*/ 8760610 h 14768379"/>
              <a:gd name="connsiteX34" fmla="*/ 2144978 w 10890812"/>
              <a:gd name="connsiteY34" fmla="*/ 8903970 h 14768379"/>
              <a:gd name="connsiteX35" fmla="*/ 2116299 w 10890812"/>
              <a:gd name="connsiteY35" fmla="*/ 9184583 h 14768379"/>
              <a:gd name="connsiteX36" fmla="*/ 2036490 w 10890812"/>
              <a:gd name="connsiteY36" fmla="*/ 9656087 h 14768379"/>
              <a:gd name="connsiteX37" fmla="*/ 2085708 w 10890812"/>
              <a:gd name="connsiteY37" fmla="*/ 10097074 h 14768379"/>
              <a:gd name="connsiteX38" fmla="*/ 1935561 w 10890812"/>
              <a:gd name="connsiteY38" fmla="*/ 10477187 h 14768379"/>
              <a:gd name="connsiteX39" fmla="*/ 2242863 w 10890812"/>
              <a:gd name="connsiteY39" fmla="*/ 10725100 h 14768379"/>
              <a:gd name="connsiteX40" fmla="*/ 2497415 w 10890812"/>
              <a:gd name="connsiteY40" fmla="*/ 11648931 h 14768379"/>
              <a:gd name="connsiteX41" fmla="*/ 2965780 w 10890812"/>
              <a:gd name="connsiteY41" fmla="*/ 11774477 h 14768379"/>
              <a:gd name="connsiteX42" fmla="*/ 3048779 w 10890812"/>
              <a:gd name="connsiteY42" fmla="*/ 12019926 h 14768379"/>
              <a:gd name="connsiteX43" fmla="*/ 2952532 w 10890812"/>
              <a:gd name="connsiteY43" fmla="*/ 12691624 h 14768379"/>
              <a:gd name="connsiteX44" fmla="*/ 3551289 w 10890812"/>
              <a:gd name="connsiteY44" fmla="*/ 13093925 h 14768379"/>
              <a:gd name="connsiteX45" fmla="*/ 3593243 w 10890812"/>
              <a:gd name="connsiteY45" fmla="*/ 13319069 h 14768379"/>
              <a:gd name="connsiteX46" fmla="*/ 3937233 w 10890812"/>
              <a:gd name="connsiteY46" fmla="*/ 13457780 h 14768379"/>
              <a:gd name="connsiteX47" fmla="*/ 3905273 w 10890812"/>
              <a:gd name="connsiteY47" fmla="*/ 14063011 h 14768379"/>
              <a:gd name="connsiteX48" fmla="*/ 4169211 w 10890812"/>
              <a:gd name="connsiteY48" fmla="*/ 14688039 h 14768379"/>
              <a:gd name="connsiteX49" fmla="*/ 5031045 w 10890812"/>
              <a:gd name="connsiteY49" fmla="*/ 14108104 h 14768379"/>
              <a:gd name="connsiteX50" fmla="*/ 4912267 w 10890812"/>
              <a:gd name="connsiteY50" fmla="*/ 13114649 h 14768379"/>
              <a:gd name="connsiteX51" fmla="*/ 4963053 w 10890812"/>
              <a:gd name="connsiteY51" fmla="*/ 12491212 h 14768379"/>
              <a:gd name="connsiteX52" fmla="*/ 5273835 w 10890812"/>
              <a:gd name="connsiteY52" fmla="*/ 11981652 h 14768379"/>
              <a:gd name="connsiteX53" fmla="*/ 5774702 w 10890812"/>
              <a:gd name="connsiteY53" fmla="*/ 11709973 h 14768379"/>
              <a:gd name="connsiteX54" fmla="*/ 5315211 w 10890812"/>
              <a:gd name="connsiteY54" fmla="*/ 11134823 h 14768379"/>
              <a:gd name="connsiteX55" fmla="*/ 5405439 w 10890812"/>
              <a:gd name="connsiteY55" fmla="*/ 10761435 h 14768379"/>
              <a:gd name="connsiteX56" fmla="*/ 6410334 w 10890812"/>
              <a:gd name="connsiteY56" fmla="*/ 9872967 h 14768379"/>
              <a:gd name="connsiteX57" fmla="*/ 6464149 w 10890812"/>
              <a:gd name="connsiteY57" fmla="*/ 9489819 h 14768379"/>
              <a:gd name="connsiteX58" fmla="*/ 6970329 w 10890812"/>
              <a:gd name="connsiteY58" fmla="*/ 9288121 h 14768379"/>
              <a:gd name="connsiteX59" fmla="*/ 7292927 w 10890812"/>
              <a:gd name="connsiteY59" fmla="*/ 8883198 h 14768379"/>
              <a:gd name="connsiteX60" fmla="*/ 7675936 w 10890812"/>
              <a:gd name="connsiteY60" fmla="*/ 8849888 h 14768379"/>
              <a:gd name="connsiteX61" fmla="*/ 7946909 w 10890812"/>
              <a:gd name="connsiteY61" fmla="*/ 8494271 h 14768379"/>
              <a:gd name="connsiteX62" fmla="*/ 8571002 w 10890812"/>
              <a:gd name="connsiteY62" fmla="*/ 8531161 h 14768379"/>
              <a:gd name="connsiteX63" fmla="*/ 8919523 w 10890812"/>
              <a:gd name="connsiteY63" fmla="*/ 8359532 h 14768379"/>
              <a:gd name="connsiteX64" fmla="*/ 9726340 w 10890812"/>
              <a:gd name="connsiteY64" fmla="*/ 7606875 h 14768379"/>
              <a:gd name="connsiteX65" fmla="*/ 10492693 w 10890812"/>
              <a:gd name="connsiteY65" fmla="*/ 6716656 h 14768379"/>
              <a:gd name="connsiteX66" fmla="*/ 10890811 w 10890812"/>
              <a:gd name="connsiteY66" fmla="*/ 6455950 h 14768379"/>
              <a:gd name="connsiteX67" fmla="*/ 10466940 w 10890812"/>
              <a:gd name="connsiteY67" fmla="*/ 6047622 h 14768379"/>
              <a:gd name="connsiteX68" fmla="*/ 9393137 w 10890812"/>
              <a:gd name="connsiteY68" fmla="*/ 5281773 h 14768379"/>
              <a:gd name="connsiteX69" fmla="*/ 9099697 w 10890812"/>
              <a:gd name="connsiteY69" fmla="*/ 3918833 h 14768379"/>
              <a:gd name="connsiteX70" fmla="*/ 8538570 w 10890812"/>
              <a:gd name="connsiteY70" fmla="*/ 3638201 h 14768379"/>
              <a:gd name="connsiteX71" fmla="*/ 8692101 w 10890812"/>
              <a:gd name="connsiteY71" fmla="*/ 2342425 h 14768379"/>
              <a:gd name="connsiteX72" fmla="*/ 8428761 w 10890812"/>
              <a:gd name="connsiteY72" fmla="*/ 1753977 h 14768379"/>
              <a:gd name="connsiteX73" fmla="*/ 8420199 w 10890812"/>
              <a:gd name="connsiteY73" fmla="*/ 1142071 h 14768379"/>
              <a:gd name="connsiteX74" fmla="*/ 9047244 w 10890812"/>
              <a:gd name="connsiteY74" fmla="*/ 626540 h 14768379"/>
              <a:gd name="connsiteX75" fmla="*/ 8718619 w 10890812"/>
              <a:gd name="connsiteY75" fmla="*/ 0 h 14768379"/>
              <a:gd name="connsiteX76" fmla="*/ 8116546 w 10890812"/>
              <a:gd name="connsiteY76" fmla="*/ 400237 h 14768379"/>
              <a:gd name="connsiteX77" fmla="*/ 7664847 w 10890812"/>
              <a:gd name="connsiteY77" fmla="*/ 1127466 h 14768379"/>
              <a:gd name="connsiteX78" fmla="*/ 7673352 w 10890812"/>
              <a:gd name="connsiteY78" fmla="*/ 2951929 h 14768379"/>
              <a:gd name="connsiteX79" fmla="*/ 6024014 w 10890812"/>
              <a:gd name="connsiteY79" fmla="*/ 4720462 h 14768379"/>
              <a:gd name="connsiteX80" fmla="*/ 5017839 w 10890812"/>
              <a:gd name="connsiteY80" fmla="*/ 5825128 h 14768379"/>
              <a:gd name="connsiteX81" fmla="*/ 5211218 w 10890812"/>
              <a:gd name="connsiteY81" fmla="*/ 6491195 h 14768379"/>
              <a:gd name="connsiteX0" fmla="*/ 5211218 w 10890810"/>
              <a:gd name="connsiteY0" fmla="*/ 6491195 h 14768379"/>
              <a:gd name="connsiteX1" fmla="*/ 4413943 w 10890810"/>
              <a:gd name="connsiteY1" fmla="*/ 7405540 h 14768379"/>
              <a:gd name="connsiteX2" fmla="*/ 4078252 w 10890810"/>
              <a:gd name="connsiteY2" fmla="*/ 7875119 h 14768379"/>
              <a:gd name="connsiteX3" fmla="*/ 3699521 w 10890810"/>
              <a:gd name="connsiteY3" fmla="*/ 8262206 h 14768379"/>
              <a:gd name="connsiteX4" fmla="*/ 3224445 w 10890810"/>
              <a:gd name="connsiteY4" fmla="*/ 8905450 h 14768379"/>
              <a:gd name="connsiteX5" fmla="*/ 1942631 w 10890810"/>
              <a:gd name="connsiteY5" fmla="*/ 8112284 h 14768379"/>
              <a:gd name="connsiteX6" fmla="*/ 1596182 w 10890810"/>
              <a:gd name="connsiteY6" fmla="*/ 8024127 h 14768379"/>
              <a:gd name="connsiteX7" fmla="*/ 656770 w 10890810"/>
              <a:gd name="connsiteY7" fmla="*/ 8153014 h 14768379"/>
              <a:gd name="connsiteX8" fmla="*/ 165771 w 10890810"/>
              <a:gd name="connsiteY8" fmla="*/ 8931946 h 14768379"/>
              <a:gd name="connsiteX9" fmla="*/ 49687 w 10890810"/>
              <a:gd name="connsiteY9" fmla="*/ 9550794 h 14768379"/>
              <a:gd name="connsiteX10" fmla="*/ 296549 w 10890810"/>
              <a:gd name="connsiteY10" fmla="*/ 9971767 h 14768379"/>
              <a:gd name="connsiteX11" fmla="*/ 647657 w 10890810"/>
              <a:gd name="connsiteY11" fmla="*/ 10574409 h 14768379"/>
              <a:gd name="connsiteX12" fmla="*/ 820651 w 10890810"/>
              <a:gd name="connsiteY12" fmla="*/ 11361194 h 14768379"/>
              <a:gd name="connsiteX13" fmla="*/ 103702 w 10890810"/>
              <a:gd name="connsiteY13" fmla="*/ 12395780 h 14768379"/>
              <a:gd name="connsiteX14" fmla="*/ 50240 w 10890810"/>
              <a:gd name="connsiteY14" fmla="*/ 13246611 h 14768379"/>
              <a:gd name="connsiteX15" fmla="*/ 544495 w 10890810"/>
              <a:gd name="connsiteY15" fmla="*/ 14043814 h 14768379"/>
              <a:gd name="connsiteX16" fmla="*/ 904268 w 10890810"/>
              <a:gd name="connsiteY16" fmla="*/ 14714291 h 14768379"/>
              <a:gd name="connsiteX17" fmla="*/ 2130568 w 10890810"/>
              <a:gd name="connsiteY17" fmla="*/ 14712522 h 14768379"/>
              <a:gd name="connsiteX18" fmla="*/ 2943213 w 10890810"/>
              <a:gd name="connsiteY18" fmla="*/ 14607883 h 14768379"/>
              <a:gd name="connsiteX19" fmla="*/ 3182036 w 10890810"/>
              <a:gd name="connsiteY19" fmla="*/ 14331024 h 14768379"/>
              <a:gd name="connsiteX20" fmla="*/ 3635278 w 10890810"/>
              <a:gd name="connsiteY20" fmla="*/ 14159406 h 14768379"/>
              <a:gd name="connsiteX21" fmla="*/ 3485549 w 10890810"/>
              <a:gd name="connsiteY21" fmla="*/ 13894696 h 14768379"/>
              <a:gd name="connsiteX22" fmla="*/ 2442345 w 10890810"/>
              <a:gd name="connsiteY22" fmla="*/ 13517168 h 14768379"/>
              <a:gd name="connsiteX23" fmla="*/ 2236434 w 10890810"/>
              <a:gd name="connsiteY23" fmla="*/ 12867070 h 14768379"/>
              <a:gd name="connsiteX24" fmla="*/ 2561551 w 10890810"/>
              <a:gd name="connsiteY24" fmla="*/ 12350486 h 14768379"/>
              <a:gd name="connsiteX25" fmla="*/ 2568043 w 10890810"/>
              <a:gd name="connsiteY25" fmla="*/ 12034750 h 14768379"/>
              <a:gd name="connsiteX26" fmla="*/ 2133834 w 10890810"/>
              <a:gd name="connsiteY26" fmla="*/ 11846292 h 14768379"/>
              <a:gd name="connsiteX27" fmla="*/ 2049505 w 10890810"/>
              <a:gd name="connsiteY27" fmla="*/ 11460563 h 14768379"/>
              <a:gd name="connsiteX28" fmla="*/ 1900826 w 10890810"/>
              <a:gd name="connsiteY28" fmla="*/ 10945665 h 14768379"/>
              <a:gd name="connsiteX29" fmla="*/ 1564203 w 10890810"/>
              <a:gd name="connsiteY29" fmla="*/ 10455055 h 14768379"/>
              <a:gd name="connsiteX30" fmla="*/ 1636845 w 10890810"/>
              <a:gd name="connsiteY30" fmla="*/ 10106954 h 14768379"/>
              <a:gd name="connsiteX31" fmla="*/ 1288545 w 10890810"/>
              <a:gd name="connsiteY31" fmla="*/ 9706687 h 14768379"/>
              <a:gd name="connsiteX32" fmla="*/ 1664948 w 10890810"/>
              <a:gd name="connsiteY32" fmla="*/ 9342591 h 14768379"/>
              <a:gd name="connsiteX33" fmla="*/ 1783642 w 10890810"/>
              <a:gd name="connsiteY33" fmla="*/ 8760610 h 14768379"/>
              <a:gd name="connsiteX34" fmla="*/ 2144978 w 10890810"/>
              <a:gd name="connsiteY34" fmla="*/ 8903970 h 14768379"/>
              <a:gd name="connsiteX35" fmla="*/ 2116299 w 10890810"/>
              <a:gd name="connsiteY35" fmla="*/ 9184583 h 14768379"/>
              <a:gd name="connsiteX36" fmla="*/ 2036490 w 10890810"/>
              <a:gd name="connsiteY36" fmla="*/ 9656087 h 14768379"/>
              <a:gd name="connsiteX37" fmla="*/ 2085708 w 10890810"/>
              <a:gd name="connsiteY37" fmla="*/ 10097074 h 14768379"/>
              <a:gd name="connsiteX38" fmla="*/ 1935561 w 10890810"/>
              <a:gd name="connsiteY38" fmla="*/ 10477187 h 14768379"/>
              <a:gd name="connsiteX39" fmla="*/ 2242863 w 10890810"/>
              <a:gd name="connsiteY39" fmla="*/ 10725100 h 14768379"/>
              <a:gd name="connsiteX40" fmla="*/ 2497415 w 10890810"/>
              <a:gd name="connsiteY40" fmla="*/ 11648931 h 14768379"/>
              <a:gd name="connsiteX41" fmla="*/ 2965780 w 10890810"/>
              <a:gd name="connsiteY41" fmla="*/ 11774477 h 14768379"/>
              <a:gd name="connsiteX42" fmla="*/ 3048779 w 10890810"/>
              <a:gd name="connsiteY42" fmla="*/ 12019926 h 14768379"/>
              <a:gd name="connsiteX43" fmla="*/ 2952532 w 10890810"/>
              <a:gd name="connsiteY43" fmla="*/ 12691624 h 14768379"/>
              <a:gd name="connsiteX44" fmla="*/ 3551289 w 10890810"/>
              <a:gd name="connsiteY44" fmla="*/ 13093925 h 14768379"/>
              <a:gd name="connsiteX45" fmla="*/ 3593243 w 10890810"/>
              <a:gd name="connsiteY45" fmla="*/ 13319069 h 14768379"/>
              <a:gd name="connsiteX46" fmla="*/ 3937233 w 10890810"/>
              <a:gd name="connsiteY46" fmla="*/ 13457780 h 14768379"/>
              <a:gd name="connsiteX47" fmla="*/ 3905273 w 10890810"/>
              <a:gd name="connsiteY47" fmla="*/ 14063011 h 14768379"/>
              <a:gd name="connsiteX48" fmla="*/ 4169211 w 10890810"/>
              <a:gd name="connsiteY48" fmla="*/ 14688039 h 14768379"/>
              <a:gd name="connsiteX49" fmla="*/ 5031045 w 10890810"/>
              <a:gd name="connsiteY49" fmla="*/ 14108104 h 14768379"/>
              <a:gd name="connsiteX50" fmla="*/ 4912267 w 10890810"/>
              <a:gd name="connsiteY50" fmla="*/ 13114649 h 14768379"/>
              <a:gd name="connsiteX51" fmla="*/ 4963053 w 10890810"/>
              <a:gd name="connsiteY51" fmla="*/ 12491212 h 14768379"/>
              <a:gd name="connsiteX52" fmla="*/ 5273835 w 10890810"/>
              <a:gd name="connsiteY52" fmla="*/ 11981652 h 14768379"/>
              <a:gd name="connsiteX53" fmla="*/ 5774702 w 10890810"/>
              <a:gd name="connsiteY53" fmla="*/ 11709973 h 14768379"/>
              <a:gd name="connsiteX54" fmla="*/ 5315211 w 10890810"/>
              <a:gd name="connsiteY54" fmla="*/ 11134823 h 14768379"/>
              <a:gd name="connsiteX55" fmla="*/ 5405439 w 10890810"/>
              <a:gd name="connsiteY55" fmla="*/ 10761435 h 14768379"/>
              <a:gd name="connsiteX56" fmla="*/ 6410334 w 10890810"/>
              <a:gd name="connsiteY56" fmla="*/ 9872967 h 14768379"/>
              <a:gd name="connsiteX57" fmla="*/ 6464149 w 10890810"/>
              <a:gd name="connsiteY57" fmla="*/ 9489819 h 14768379"/>
              <a:gd name="connsiteX58" fmla="*/ 6970329 w 10890810"/>
              <a:gd name="connsiteY58" fmla="*/ 9288121 h 14768379"/>
              <a:gd name="connsiteX59" fmla="*/ 7292927 w 10890810"/>
              <a:gd name="connsiteY59" fmla="*/ 8883198 h 14768379"/>
              <a:gd name="connsiteX60" fmla="*/ 7675936 w 10890810"/>
              <a:gd name="connsiteY60" fmla="*/ 8849888 h 14768379"/>
              <a:gd name="connsiteX61" fmla="*/ 7946909 w 10890810"/>
              <a:gd name="connsiteY61" fmla="*/ 8494271 h 14768379"/>
              <a:gd name="connsiteX62" fmla="*/ 8571002 w 10890810"/>
              <a:gd name="connsiteY62" fmla="*/ 8531161 h 14768379"/>
              <a:gd name="connsiteX63" fmla="*/ 8919523 w 10890810"/>
              <a:gd name="connsiteY63" fmla="*/ 8359532 h 14768379"/>
              <a:gd name="connsiteX64" fmla="*/ 9726340 w 10890810"/>
              <a:gd name="connsiteY64" fmla="*/ 7606875 h 14768379"/>
              <a:gd name="connsiteX65" fmla="*/ 10492693 w 10890810"/>
              <a:gd name="connsiteY65" fmla="*/ 6716656 h 14768379"/>
              <a:gd name="connsiteX66" fmla="*/ 10890811 w 10890810"/>
              <a:gd name="connsiteY66" fmla="*/ 6455950 h 14768379"/>
              <a:gd name="connsiteX67" fmla="*/ 10466940 w 10890810"/>
              <a:gd name="connsiteY67" fmla="*/ 6047622 h 14768379"/>
              <a:gd name="connsiteX68" fmla="*/ 9393137 w 10890810"/>
              <a:gd name="connsiteY68" fmla="*/ 5281773 h 14768379"/>
              <a:gd name="connsiteX69" fmla="*/ 9099697 w 10890810"/>
              <a:gd name="connsiteY69" fmla="*/ 3918833 h 14768379"/>
              <a:gd name="connsiteX70" fmla="*/ 8538570 w 10890810"/>
              <a:gd name="connsiteY70" fmla="*/ 3638201 h 14768379"/>
              <a:gd name="connsiteX71" fmla="*/ 8692101 w 10890810"/>
              <a:gd name="connsiteY71" fmla="*/ 2342425 h 14768379"/>
              <a:gd name="connsiteX72" fmla="*/ 8428761 w 10890810"/>
              <a:gd name="connsiteY72" fmla="*/ 1753977 h 14768379"/>
              <a:gd name="connsiteX73" fmla="*/ 8420199 w 10890810"/>
              <a:gd name="connsiteY73" fmla="*/ 1142071 h 14768379"/>
              <a:gd name="connsiteX74" fmla="*/ 9047244 w 10890810"/>
              <a:gd name="connsiteY74" fmla="*/ 626540 h 14768379"/>
              <a:gd name="connsiteX75" fmla="*/ 8718619 w 10890810"/>
              <a:gd name="connsiteY75" fmla="*/ 0 h 14768379"/>
              <a:gd name="connsiteX76" fmla="*/ 8116546 w 10890810"/>
              <a:gd name="connsiteY76" fmla="*/ 400237 h 14768379"/>
              <a:gd name="connsiteX77" fmla="*/ 7664847 w 10890810"/>
              <a:gd name="connsiteY77" fmla="*/ 1127466 h 14768379"/>
              <a:gd name="connsiteX78" fmla="*/ 7673352 w 10890810"/>
              <a:gd name="connsiteY78" fmla="*/ 2951929 h 14768379"/>
              <a:gd name="connsiteX79" fmla="*/ 6024014 w 10890810"/>
              <a:gd name="connsiteY79" fmla="*/ 4720462 h 14768379"/>
              <a:gd name="connsiteX80" fmla="*/ 5017839 w 10890810"/>
              <a:gd name="connsiteY80" fmla="*/ 5825128 h 14768379"/>
              <a:gd name="connsiteX81" fmla="*/ 5211218 w 10890810"/>
              <a:gd name="connsiteY81" fmla="*/ 6491195 h 14768379"/>
              <a:gd name="connsiteX0" fmla="*/ 5211218 w 10890812"/>
              <a:gd name="connsiteY0" fmla="*/ 6491195 h 14768379"/>
              <a:gd name="connsiteX1" fmla="*/ 4413943 w 10890812"/>
              <a:gd name="connsiteY1" fmla="*/ 7405540 h 14768379"/>
              <a:gd name="connsiteX2" fmla="*/ 4078252 w 10890812"/>
              <a:gd name="connsiteY2" fmla="*/ 7875119 h 14768379"/>
              <a:gd name="connsiteX3" fmla="*/ 3699521 w 10890812"/>
              <a:gd name="connsiteY3" fmla="*/ 8262206 h 14768379"/>
              <a:gd name="connsiteX4" fmla="*/ 3224445 w 10890812"/>
              <a:gd name="connsiteY4" fmla="*/ 8905450 h 14768379"/>
              <a:gd name="connsiteX5" fmla="*/ 1942631 w 10890812"/>
              <a:gd name="connsiteY5" fmla="*/ 8112284 h 14768379"/>
              <a:gd name="connsiteX6" fmla="*/ 1596182 w 10890812"/>
              <a:gd name="connsiteY6" fmla="*/ 8024127 h 14768379"/>
              <a:gd name="connsiteX7" fmla="*/ 656770 w 10890812"/>
              <a:gd name="connsiteY7" fmla="*/ 8153014 h 14768379"/>
              <a:gd name="connsiteX8" fmla="*/ 165771 w 10890812"/>
              <a:gd name="connsiteY8" fmla="*/ 8931946 h 14768379"/>
              <a:gd name="connsiteX9" fmla="*/ 49687 w 10890812"/>
              <a:gd name="connsiteY9" fmla="*/ 9550794 h 14768379"/>
              <a:gd name="connsiteX10" fmla="*/ 296549 w 10890812"/>
              <a:gd name="connsiteY10" fmla="*/ 9971767 h 14768379"/>
              <a:gd name="connsiteX11" fmla="*/ 647657 w 10890812"/>
              <a:gd name="connsiteY11" fmla="*/ 10574409 h 14768379"/>
              <a:gd name="connsiteX12" fmla="*/ 820651 w 10890812"/>
              <a:gd name="connsiteY12" fmla="*/ 11361194 h 14768379"/>
              <a:gd name="connsiteX13" fmla="*/ 103702 w 10890812"/>
              <a:gd name="connsiteY13" fmla="*/ 12395780 h 14768379"/>
              <a:gd name="connsiteX14" fmla="*/ 50240 w 10890812"/>
              <a:gd name="connsiteY14" fmla="*/ 13246611 h 14768379"/>
              <a:gd name="connsiteX15" fmla="*/ 544495 w 10890812"/>
              <a:gd name="connsiteY15" fmla="*/ 14043814 h 14768379"/>
              <a:gd name="connsiteX16" fmla="*/ 904268 w 10890812"/>
              <a:gd name="connsiteY16" fmla="*/ 14714291 h 14768379"/>
              <a:gd name="connsiteX17" fmla="*/ 2130568 w 10890812"/>
              <a:gd name="connsiteY17" fmla="*/ 14712522 h 14768379"/>
              <a:gd name="connsiteX18" fmla="*/ 2943213 w 10890812"/>
              <a:gd name="connsiteY18" fmla="*/ 14607883 h 14768379"/>
              <a:gd name="connsiteX19" fmla="*/ 3182036 w 10890812"/>
              <a:gd name="connsiteY19" fmla="*/ 14331024 h 14768379"/>
              <a:gd name="connsiteX20" fmla="*/ 3635278 w 10890812"/>
              <a:gd name="connsiteY20" fmla="*/ 14159406 h 14768379"/>
              <a:gd name="connsiteX21" fmla="*/ 3485549 w 10890812"/>
              <a:gd name="connsiteY21" fmla="*/ 13894696 h 14768379"/>
              <a:gd name="connsiteX22" fmla="*/ 2442345 w 10890812"/>
              <a:gd name="connsiteY22" fmla="*/ 13517168 h 14768379"/>
              <a:gd name="connsiteX23" fmla="*/ 2236434 w 10890812"/>
              <a:gd name="connsiteY23" fmla="*/ 12867070 h 14768379"/>
              <a:gd name="connsiteX24" fmla="*/ 2561551 w 10890812"/>
              <a:gd name="connsiteY24" fmla="*/ 12350486 h 14768379"/>
              <a:gd name="connsiteX25" fmla="*/ 2568043 w 10890812"/>
              <a:gd name="connsiteY25" fmla="*/ 12034750 h 14768379"/>
              <a:gd name="connsiteX26" fmla="*/ 2133834 w 10890812"/>
              <a:gd name="connsiteY26" fmla="*/ 11846292 h 14768379"/>
              <a:gd name="connsiteX27" fmla="*/ 2049505 w 10890812"/>
              <a:gd name="connsiteY27" fmla="*/ 11460563 h 14768379"/>
              <a:gd name="connsiteX28" fmla="*/ 1900826 w 10890812"/>
              <a:gd name="connsiteY28" fmla="*/ 10945665 h 14768379"/>
              <a:gd name="connsiteX29" fmla="*/ 1564203 w 10890812"/>
              <a:gd name="connsiteY29" fmla="*/ 10455055 h 14768379"/>
              <a:gd name="connsiteX30" fmla="*/ 1636845 w 10890812"/>
              <a:gd name="connsiteY30" fmla="*/ 10106954 h 14768379"/>
              <a:gd name="connsiteX31" fmla="*/ 1288545 w 10890812"/>
              <a:gd name="connsiteY31" fmla="*/ 9706687 h 14768379"/>
              <a:gd name="connsiteX32" fmla="*/ 1664948 w 10890812"/>
              <a:gd name="connsiteY32" fmla="*/ 9342591 h 14768379"/>
              <a:gd name="connsiteX33" fmla="*/ 1783642 w 10890812"/>
              <a:gd name="connsiteY33" fmla="*/ 8760610 h 14768379"/>
              <a:gd name="connsiteX34" fmla="*/ 2144978 w 10890812"/>
              <a:gd name="connsiteY34" fmla="*/ 8903970 h 14768379"/>
              <a:gd name="connsiteX35" fmla="*/ 2116299 w 10890812"/>
              <a:gd name="connsiteY35" fmla="*/ 9184583 h 14768379"/>
              <a:gd name="connsiteX36" fmla="*/ 2036490 w 10890812"/>
              <a:gd name="connsiteY36" fmla="*/ 9656087 h 14768379"/>
              <a:gd name="connsiteX37" fmla="*/ 2085708 w 10890812"/>
              <a:gd name="connsiteY37" fmla="*/ 10097074 h 14768379"/>
              <a:gd name="connsiteX38" fmla="*/ 1935561 w 10890812"/>
              <a:gd name="connsiteY38" fmla="*/ 10477187 h 14768379"/>
              <a:gd name="connsiteX39" fmla="*/ 2242863 w 10890812"/>
              <a:gd name="connsiteY39" fmla="*/ 10725100 h 14768379"/>
              <a:gd name="connsiteX40" fmla="*/ 2497415 w 10890812"/>
              <a:gd name="connsiteY40" fmla="*/ 11648931 h 14768379"/>
              <a:gd name="connsiteX41" fmla="*/ 2965780 w 10890812"/>
              <a:gd name="connsiteY41" fmla="*/ 11774477 h 14768379"/>
              <a:gd name="connsiteX42" fmla="*/ 3048779 w 10890812"/>
              <a:gd name="connsiteY42" fmla="*/ 12019926 h 14768379"/>
              <a:gd name="connsiteX43" fmla="*/ 2952532 w 10890812"/>
              <a:gd name="connsiteY43" fmla="*/ 12691624 h 14768379"/>
              <a:gd name="connsiteX44" fmla="*/ 3551289 w 10890812"/>
              <a:gd name="connsiteY44" fmla="*/ 13093925 h 14768379"/>
              <a:gd name="connsiteX45" fmla="*/ 3593243 w 10890812"/>
              <a:gd name="connsiteY45" fmla="*/ 13319069 h 14768379"/>
              <a:gd name="connsiteX46" fmla="*/ 3937233 w 10890812"/>
              <a:gd name="connsiteY46" fmla="*/ 13457780 h 14768379"/>
              <a:gd name="connsiteX47" fmla="*/ 3905273 w 10890812"/>
              <a:gd name="connsiteY47" fmla="*/ 14063011 h 14768379"/>
              <a:gd name="connsiteX48" fmla="*/ 4169211 w 10890812"/>
              <a:gd name="connsiteY48" fmla="*/ 14688039 h 14768379"/>
              <a:gd name="connsiteX49" fmla="*/ 5031045 w 10890812"/>
              <a:gd name="connsiteY49" fmla="*/ 14108104 h 14768379"/>
              <a:gd name="connsiteX50" fmla="*/ 4912267 w 10890812"/>
              <a:gd name="connsiteY50" fmla="*/ 13114649 h 14768379"/>
              <a:gd name="connsiteX51" fmla="*/ 4963053 w 10890812"/>
              <a:gd name="connsiteY51" fmla="*/ 12491212 h 14768379"/>
              <a:gd name="connsiteX52" fmla="*/ 5273835 w 10890812"/>
              <a:gd name="connsiteY52" fmla="*/ 11981652 h 14768379"/>
              <a:gd name="connsiteX53" fmla="*/ 5774702 w 10890812"/>
              <a:gd name="connsiteY53" fmla="*/ 11709973 h 14768379"/>
              <a:gd name="connsiteX54" fmla="*/ 5315211 w 10890812"/>
              <a:gd name="connsiteY54" fmla="*/ 11134823 h 14768379"/>
              <a:gd name="connsiteX55" fmla="*/ 5405439 w 10890812"/>
              <a:gd name="connsiteY55" fmla="*/ 10761435 h 14768379"/>
              <a:gd name="connsiteX56" fmla="*/ 6410334 w 10890812"/>
              <a:gd name="connsiteY56" fmla="*/ 9872967 h 14768379"/>
              <a:gd name="connsiteX57" fmla="*/ 6464149 w 10890812"/>
              <a:gd name="connsiteY57" fmla="*/ 9489819 h 14768379"/>
              <a:gd name="connsiteX58" fmla="*/ 6970329 w 10890812"/>
              <a:gd name="connsiteY58" fmla="*/ 9288121 h 14768379"/>
              <a:gd name="connsiteX59" fmla="*/ 7292927 w 10890812"/>
              <a:gd name="connsiteY59" fmla="*/ 8883198 h 14768379"/>
              <a:gd name="connsiteX60" fmla="*/ 7675936 w 10890812"/>
              <a:gd name="connsiteY60" fmla="*/ 8849888 h 14768379"/>
              <a:gd name="connsiteX61" fmla="*/ 7946909 w 10890812"/>
              <a:gd name="connsiteY61" fmla="*/ 8494271 h 14768379"/>
              <a:gd name="connsiteX62" fmla="*/ 8571002 w 10890812"/>
              <a:gd name="connsiteY62" fmla="*/ 8531161 h 14768379"/>
              <a:gd name="connsiteX63" fmla="*/ 8919523 w 10890812"/>
              <a:gd name="connsiteY63" fmla="*/ 8359532 h 14768379"/>
              <a:gd name="connsiteX64" fmla="*/ 9726340 w 10890812"/>
              <a:gd name="connsiteY64" fmla="*/ 7606875 h 14768379"/>
              <a:gd name="connsiteX65" fmla="*/ 10492693 w 10890812"/>
              <a:gd name="connsiteY65" fmla="*/ 6716656 h 14768379"/>
              <a:gd name="connsiteX66" fmla="*/ 10890811 w 10890812"/>
              <a:gd name="connsiteY66" fmla="*/ 6455950 h 14768379"/>
              <a:gd name="connsiteX67" fmla="*/ 10466940 w 10890812"/>
              <a:gd name="connsiteY67" fmla="*/ 6047622 h 14768379"/>
              <a:gd name="connsiteX68" fmla="*/ 9393137 w 10890812"/>
              <a:gd name="connsiteY68" fmla="*/ 5281773 h 14768379"/>
              <a:gd name="connsiteX69" fmla="*/ 9099697 w 10890812"/>
              <a:gd name="connsiteY69" fmla="*/ 3918833 h 14768379"/>
              <a:gd name="connsiteX70" fmla="*/ 8538570 w 10890812"/>
              <a:gd name="connsiteY70" fmla="*/ 3638201 h 14768379"/>
              <a:gd name="connsiteX71" fmla="*/ 8692101 w 10890812"/>
              <a:gd name="connsiteY71" fmla="*/ 2342425 h 14768379"/>
              <a:gd name="connsiteX72" fmla="*/ 8428761 w 10890812"/>
              <a:gd name="connsiteY72" fmla="*/ 1753977 h 14768379"/>
              <a:gd name="connsiteX73" fmla="*/ 8420199 w 10890812"/>
              <a:gd name="connsiteY73" fmla="*/ 1142071 h 14768379"/>
              <a:gd name="connsiteX74" fmla="*/ 9047244 w 10890812"/>
              <a:gd name="connsiteY74" fmla="*/ 626540 h 14768379"/>
              <a:gd name="connsiteX75" fmla="*/ 8718619 w 10890812"/>
              <a:gd name="connsiteY75" fmla="*/ 0 h 14768379"/>
              <a:gd name="connsiteX76" fmla="*/ 8116546 w 10890812"/>
              <a:gd name="connsiteY76" fmla="*/ 400237 h 14768379"/>
              <a:gd name="connsiteX77" fmla="*/ 7664847 w 10890812"/>
              <a:gd name="connsiteY77" fmla="*/ 1127466 h 14768379"/>
              <a:gd name="connsiteX78" fmla="*/ 7673352 w 10890812"/>
              <a:gd name="connsiteY78" fmla="*/ 2951929 h 14768379"/>
              <a:gd name="connsiteX79" fmla="*/ 6024014 w 10890812"/>
              <a:gd name="connsiteY79" fmla="*/ 4720462 h 14768379"/>
              <a:gd name="connsiteX80" fmla="*/ 5017839 w 10890812"/>
              <a:gd name="connsiteY80" fmla="*/ 5825128 h 14768379"/>
              <a:gd name="connsiteX81" fmla="*/ 5211218 w 10890812"/>
              <a:gd name="connsiteY81" fmla="*/ 6491195 h 14768379"/>
              <a:gd name="connsiteX0" fmla="*/ 5211218 w 10890810"/>
              <a:gd name="connsiteY0" fmla="*/ 6491195 h 14768379"/>
              <a:gd name="connsiteX1" fmla="*/ 4413943 w 10890810"/>
              <a:gd name="connsiteY1" fmla="*/ 7405540 h 14768379"/>
              <a:gd name="connsiteX2" fmla="*/ 4078252 w 10890810"/>
              <a:gd name="connsiteY2" fmla="*/ 7875119 h 14768379"/>
              <a:gd name="connsiteX3" fmla="*/ 3699521 w 10890810"/>
              <a:gd name="connsiteY3" fmla="*/ 8262206 h 14768379"/>
              <a:gd name="connsiteX4" fmla="*/ 3224445 w 10890810"/>
              <a:gd name="connsiteY4" fmla="*/ 8905450 h 14768379"/>
              <a:gd name="connsiteX5" fmla="*/ 1942631 w 10890810"/>
              <a:gd name="connsiteY5" fmla="*/ 8112284 h 14768379"/>
              <a:gd name="connsiteX6" fmla="*/ 1596182 w 10890810"/>
              <a:gd name="connsiteY6" fmla="*/ 8024127 h 14768379"/>
              <a:gd name="connsiteX7" fmla="*/ 656770 w 10890810"/>
              <a:gd name="connsiteY7" fmla="*/ 8153014 h 14768379"/>
              <a:gd name="connsiteX8" fmla="*/ 165771 w 10890810"/>
              <a:gd name="connsiteY8" fmla="*/ 8931946 h 14768379"/>
              <a:gd name="connsiteX9" fmla="*/ 49687 w 10890810"/>
              <a:gd name="connsiteY9" fmla="*/ 9550794 h 14768379"/>
              <a:gd name="connsiteX10" fmla="*/ 296549 w 10890810"/>
              <a:gd name="connsiteY10" fmla="*/ 9971767 h 14768379"/>
              <a:gd name="connsiteX11" fmla="*/ 647657 w 10890810"/>
              <a:gd name="connsiteY11" fmla="*/ 10574409 h 14768379"/>
              <a:gd name="connsiteX12" fmla="*/ 820651 w 10890810"/>
              <a:gd name="connsiteY12" fmla="*/ 11361194 h 14768379"/>
              <a:gd name="connsiteX13" fmla="*/ 103702 w 10890810"/>
              <a:gd name="connsiteY13" fmla="*/ 12395780 h 14768379"/>
              <a:gd name="connsiteX14" fmla="*/ 50240 w 10890810"/>
              <a:gd name="connsiteY14" fmla="*/ 13246611 h 14768379"/>
              <a:gd name="connsiteX15" fmla="*/ 544495 w 10890810"/>
              <a:gd name="connsiteY15" fmla="*/ 14043814 h 14768379"/>
              <a:gd name="connsiteX16" fmla="*/ 904268 w 10890810"/>
              <a:gd name="connsiteY16" fmla="*/ 14714291 h 14768379"/>
              <a:gd name="connsiteX17" fmla="*/ 2130568 w 10890810"/>
              <a:gd name="connsiteY17" fmla="*/ 14712522 h 14768379"/>
              <a:gd name="connsiteX18" fmla="*/ 2943213 w 10890810"/>
              <a:gd name="connsiteY18" fmla="*/ 14607883 h 14768379"/>
              <a:gd name="connsiteX19" fmla="*/ 3182036 w 10890810"/>
              <a:gd name="connsiteY19" fmla="*/ 14331024 h 14768379"/>
              <a:gd name="connsiteX20" fmla="*/ 3635278 w 10890810"/>
              <a:gd name="connsiteY20" fmla="*/ 14159406 h 14768379"/>
              <a:gd name="connsiteX21" fmla="*/ 3485549 w 10890810"/>
              <a:gd name="connsiteY21" fmla="*/ 13894696 h 14768379"/>
              <a:gd name="connsiteX22" fmla="*/ 2442345 w 10890810"/>
              <a:gd name="connsiteY22" fmla="*/ 13517168 h 14768379"/>
              <a:gd name="connsiteX23" fmla="*/ 2236434 w 10890810"/>
              <a:gd name="connsiteY23" fmla="*/ 12867070 h 14768379"/>
              <a:gd name="connsiteX24" fmla="*/ 2561551 w 10890810"/>
              <a:gd name="connsiteY24" fmla="*/ 12350486 h 14768379"/>
              <a:gd name="connsiteX25" fmla="*/ 2568043 w 10890810"/>
              <a:gd name="connsiteY25" fmla="*/ 12034750 h 14768379"/>
              <a:gd name="connsiteX26" fmla="*/ 2133834 w 10890810"/>
              <a:gd name="connsiteY26" fmla="*/ 11846292 h 14768379"/>
              <a:gd name="connsiteX27" fmla="*/ 2049505 w 10890810"/>
              <a:gd name="connsiteY27" fmla="*/ 11460563 h 14768379"/>
              <a:gd name="connsiteX28" fmla="*/ 1900826 w 10890810"/>
              <a:gd name="connsiteY28" fmla="*/ 10945665 h 14768379"/>
              <a:gd name="connsiteX29" fmla="*/ 1564203 w 10890810"/>
              <a:gd name="connsiteY29" fmla="*/ 10455055 h 14768379"/>
              <a:gd name="connsiteX30" fmla="*/ 1636845 w 10890810"/>
              <a:gd name="connsiteY30" fmla="*/ 10106954 h 14768379"/>
              <a:gd name="connsiteX31" fmla="*/ 1288545 w 10890810"/>
              <a:gd name="connsiteY31" fmla="*/ 9706687 h 14768379"/>
              <a:gd name="connsiteX32" fmla="*/ 1664948 w 10890810"/>
              <a:gd name="connsiteY32" fmla="*/ 9342591 h 14768379"/>
              <a:gd name="connsiteX33" fmla="*/ 1783642 w 10890810"/>
              <a:gd name="connsiteY33" fmla="*/ 8760610 h 14768379"/>
              <a:gd name="connsiteX34" fmla="*/ 2144978 w 10890810"/>
              <a:gd name="connsiteY34" fmla="*/ 8903970 h 14768379"/>
              <a:gd name="connsiteX35" fmla="*/ 2116299 w 10890810"/>
              <a:gd name="connsiteY35" fmla="*/ 9184583 h 14768379"/>
              <a:gd name="connsiteX36" fmla="*/ 2036490 w 10890810"/>
              <a:gd name="connsiteY36" fmla="*/ 9656087 h 14768379"/>
              <a:gd name="connsiteX37" fmla="*/ 2085708 w 10890810"/>
              <a:gd name="connsiteY37" fmla="*/ 10097074 h 14768379"/>
              <a:gd name="connsiteX38" fmla="*/ 1935561 w 10890810"/>
              <a:gd name="connsiteY38" fmla="*/ 10477187 h 14768379"/>
              <a:gd name="connsiteX39" fmla="*/ 2242863 w 10890810"/>
              <a:gd name="connsiteY39" fmla="*/ 10725100 h 14768379"/>
              <a:gd name="connsiteX40" fmla="*/ 2497415 w 10890810"/>
              <a:gd name="connsiteY40" fmla="*/ 11648931 h 14768379"/>
              <a:gd name="connsiteX41" fmla="*/ 2965780 w 10890810"/>
              <a:gd name="connsiteY41" fmla="*/ 11774477 h 14768379"/>
              <a:gd name="connsiteX42" fmla="*/ 3048779 w 10890810"/>
              <a:gd name="connsiteY42" fmla="*/ 12019926 h 14768379"/>
              <a:gd name="connsiteX43" fmla="*/ 2952532 w 10890810"/>
              <a:gd name="connsiteY43" fmla="*/ 12691624 h 14768379"/>
              <a:gd name="connsiteX44" fmla="*/ 3551289 w 10890810"/>
              <a:gd name="connsiteY44" fmla="*/ 13093925 h 14768379"/>
              <a:gd name="connsiteX45" fmla="*/ 3593243 w 10890810"/>
              <a:gd name="connsiteY45" fmla="*/ 13319069 h 14768379"/>
              <a:gd name="connsiteX46" fmla="*/ 3937233 w 10890810"/>
              <a:gd name="connsiteY46" fmla="*/ 13457780 h 14768379"/>
              <a:gd name="connsiteX47" fmla="*/ 3905273 w 10890810"/>
              <a:gd name="connsiteY47" fmla="*/ 14063011 h 14768379"/>
              <a:gd name="connsiteX48" fmla="*/ 4169211 w 10890810"/>
              <a:gd name="connsiteY48" fmla="*/ 14688039 h 14768379"/>
              <a:gd name="connsiteX49" fmla="*/ 5031045 w 10890810"/>
              <a:gd name="connsiteY49" fmla="*/ 14108104 h 14768379"/>
              <a:gd name="connsiteX50" fmla="*/ 4912267 w 10890810"/>
              <a:gd name="connsiteY50" fmla="*/ 13114649 h 14768379"/>
              <a:gd name="connsiteX51" fmla="*/ 4963053 w 10890810"/>
              <a:gd name="connsiteY51" fmla="*/ 12491212 h 14768379"/>
              <a:gd name="connsiteX52" fmla="*/ 5273835 w 10890810"/>
              <a:gd name="connsiteY52" fmla="*/ 11981652 h 14768379"/>
              <a:gd name="connsiteX53" fmla="*/ 5774702 w 10890810"/>
              <a:gd name="connsiteY53" fmla="*/ 11709973 h 14768379"/>
              <a:gd name="connsiteX54" fmla="*/ 5315211 w 10890810"/>
              <a:gd name="connsiteY54" fmla="*/ 11134823 h 14768379"/>
              <a:gd name="connsiteX55" fmla="*/ 5405439 w 10890810"/>
              <a:gd name="connsiteY55" fmla="*/ 10761435 h 14768379"/>
              <a:gd name="connsiteX56" fmla="*/ 6410334 w 10890810"/>
              <a:gd name="connsiteY56" fmla="*/ 9872967 h 14768379"/>
              <a:gd name="connsiteX57" fmla="*/ 6464149 w 10890810"/>
              <a:gd name="connsiteY57" fmla="*/ 9489819 h 14768379"/>
              <a:gd name="connsiteX58" fmla="*/ 6970329 w 10890810"/>
              <a:gd name="connsiteY58" fmla="*/ 9288121 h 14768379"/>
              <a:gd name="connsiteX59" fmla="*/ 7292927 w 10890810"/>
              <a:gd name="connsiteY59" fmla="*/ 8883198 h 14768379"/>
              <a:gd name="connsiteX60" fmla="*/ 7675936 w 10890810"/>
              <a:gd name="connsiteY60" fmla="*/ 8849888 h 14768379"/>
              <a:gd name="connsiteX61" fmla="*/ 7946909 w 10890810"/>
              <a:gd name="connsiteY61" fmla="*/ 8494271 h 14768379"/>
              <a:gd name="connsiteX62" fmla="*/ 8571002 w 10890810"/>
              <a:gd name="connsiteY62" fmla="*/ 8531161 h 14768379"/>
              <a:gd name="connsiteX63" fmla="*/ 8919523 w 10890810"/>
              <a:gd name="connsiteY63" fmla="*/ 8359532 h 14768379"/>
              <a:gd name="connsiteX64" fmla="*/ 9726340 w 10890810"/>
              <a:gd name="connsiteY64" fmla="*/ 7606875 h 14768379"/>
              <a:gd name="connsiteX65" fmla="*/ 10492693 w 10890810"/>
              <a:gd name="connsiteY65" fmla="*/ 6716656 h 14768379"/>
              <a:gd name="connsiteX66" fmla="*/ 10890811 w 10890810"/>
              <a:gd name="connsiteY66" fmla="*/ 6455950 h 14768379"/>
              <a:gd name="connsiteX67" fmla="*/ 10466940 w 10890810"/>
              <a:gd name="connsiteY67" fmla="*/ 6047622 h 14768379"/>
              <a:gd name="connsiteX68" fmla="*/ 9393137 w 10890810"/>
              <a:gd name="connsiteY68" fmla="*/ 5281773 h 14768379"/>
              <a:gd name="connsiteX69" fmla="*/ 9099697 w 10890810"/>
              <a:gd name="connsiteY69" fmla="*/ 3918833 h 14768379"/>
              <a:gd name="connsiteX70" fmla="*/ 8538570 w 10890810"/>
              <a:gd name="connsiteY70" fmla="*/ 3638201 h 14768379"/>
              <a:gd name="connsiteX71" fmla="*/ 8692101 w 10890810"/>
              <a:gd name="connsiteY71" fmla="*/ 2342425 h 14768379"/>
              <a:gd name="connsiteX72" fmla="*/ 8428761 w 10890810"/>
              <a:gd name="connsiteY72" fmla="*/ 1753977 h 14768379"/>
              <a:gd name="connsiteX73" fmla="*/ 8420199 w 10890810"/>
              <a:gd name="connsiteY73" fmla="*/ 1142071 h 14768379"/>
              <a:gd name="connsiteX74" fmla="*/ 9047244 w 10890810"/>
              <a:gd name="connsiteY74" fmla="*/ 626540 h 14768379"/>
              <a:gd name="connsiteX75" fmla="*/ 8718619 w 10890810"/>
              <a:gd name="connsiteY75" fmla="*/ 0 h 14768379"/>
              <a:gd name="connsiteX76" fmla="*/ 8116546 w 10890810"/>
              <a:gd name="connsiteY76" fmla="*/ 400237 h 14768379"/>
              <a:gd name="connsiteX77" fmla="*/ 7664847 w 10890810"/>
              <a:gd name="connsiteY77" fmla="*/ 1127466 h 14768379"/>
              <a:gd name="connsiteX78" fmla="*/ 7673352 w 10890810"/>
              <a:gd name="connsiteY78" fmla="*/ 2951929 h 14768379"/>
              <a:gd name="connsiteX79" fmla="*/ 6024014 w 10890810"/>
              <a:gd name="connsiteY79" fmla="*/ 4720462 h 14768379"/>
              <a:gd name="connsiteX80" fmla="*/ 5017839 w 10890810"/>
              <a:gd name="connsiteY80" fmla="*/ 5825128 h 14768379"/>
              <a:gd name="connsiteX81" fmla="*/ 5211218 w 10890810"/>
              <a:gd name="connsiteY81" fmla="*/ 6491195 h 14768379"/>
              <a:gd name="connsiteX0" fmla="*/ 5211218 w 10890812"/>
              <a:gd name="connsiteY0" fmla="*/ 6491195 h 14768379"/>
              <a:gd name="connsiteX1" fmla="*/ 4413943 w 10890812"/>
              <a:gd name="connsiteY1" fmla="*/ 7405540 h 14768379"/>
              <a:gd name="connsiteX2" fmla="*/ 4078252 w 10890812"/>
              <a:gd name="connsiteY2" fmla="*/ 7875119 h 14768379"/>
              <a:gd name="connsiteX3" fmla="*/ 3699521 w 10890812"/>
              <a:gd name="connsiteY3" fmla="*/ 8262206 h 14768379"/>
              <a:gd name="connsiteX4" fmla="*/ 3224445 w 10890812"/>
              <a:gd name="connsiteY4" fmla="*/ 8905450 h 14768379"/>
              <a:gd name="connsiteX5" fmla="*/ 1942631 w 10890812"/>
              <a:gd name="connsiteY5" fmla="*/ 8112284 h 14768379"/>
              <a:gd name="connsiteX6" fmla="*/ 1596182 w 10890812"/>
              <a:gd name="connsiteY6" fmla="*/ 8024127 h 14768379"/>
              <a:gd name="connsiteX7" fmla="*/ 656770 w 10890812"/>
              <a:gd name="connsiteY7" fmla="*/ 8153014 h 14768379"/>
              <a:gd name="connsiteX8" fmla="*/ 165771 w 10890812"/>
              <a:gd name="connsiteY8" fmla="*/ 8931946 h 14768379"/>
              <a:gd name="connsiteX9" fmla="*/ 49687 w 10890812"/>
              <a:gd name="connsiteY9" fmla="*/ 9550794 h 14768379"/>
              <a:gd name="connsiteX10" fmla="*/ 296549 w 10890812"/>
              <a:gd name="connsiteY10" fmla="*/ 9971767 h 14768379"/>
              <a:gd name="connsiteX11" fmla="*/ 647657 w 10890812"/>
              <a:gd name="connsiteY11" fmla="*/ 10574409 h 14768379"/>
              <a:gd name="connsiteX12" fmla="*/ 820651 w 10890812"/>
              <a:gd name="connsiteY12" fmla="*/ 11361194 h 14768379"/>
              <a:gd name="connsiteX13" fmla="*/ 103702 w 10890812"/>
              <a:gd name="connsiteY13" fmla="*/ 12395780 h 14768379"/>
              <a:gd name="connsiteX14" fmla="*/ 50240 w 10890812"/>
              <a:gd name="connsiteY14" fmla="*/ 13246611 h 14768379"/>
              <a:gd name="connsiteX15" fmla="*/ 544495 w 10890812"/>
              <a:gd name="connsiteY15" fmla="*/ 14043814 h 14768379"/>
              <a:gd name="connsiteX16" fmla="*/ 904268 w 10890812"/>
              <a:gd name="connsiteY16" fmla="*/ 14714291 h 14768379"/>
              <a:gd name="connsiteX17" fmla="*/ 2130568 w 10890812"/>
              <a:gd name="connsiteY17" fmla="*/ 14712522 h 14768379"/>
              <a:gd name="connsiteX18" fmla="*/ 2943213 w 10890812"/>
              <a:gd name="connsiteY18" fmla="*/ 14607883 h 14768379"/>
              <a:gd name="connsiteX19" fmla="*/ 3182036 w 10890812"/>
              <a:gd name="connsiteY19" fmla="*/ 14331024 h 14768379"/>
              <a:gd name="connsiteX20" fmla="*/ 3635278 w 10890812"/>
              <a:gd name="connsiteY20" fmla="*/ 14159406 h 14768379"/>
              <a:gd name="connsiteX21" fmla="*/ 3485549 w 10890812"/>
              <a:gd name="connsiteY21" fmla="*/ 13894696 h 14768379"/>
              <a:gd name="connsiteX22" fmla="*/ 2442345 w 10890812"/>
              <a:gd name="connsiteY22" fmla="*/ 13517168 h 14768379"/>
              <a:gd name="connsiteX23" fmla="*/ 2236434 w 10890812"/>
              <a:gd name="connsiteY23" fmla="*/ 12867070 h 14768379"/>
              <a:gd name="connsiteX24" fmla="*/ 2561551 w 10890812"/>
              <a:gd name="connsiteY24" fmla="*/ 12350486 h 14768379"/>
              <a:gd name="connsiteX25" fmla="*/ 2568043 w 10890812"/>
              <a:gd name="connsiteY25" fmla="*/ 12034750 h 14768379"/>
              <a:gd name="connsiteX26" fmla="*/ 2133834 w 10890812"/>
              <a:gd name="connsiteY26" fmla="*/ 11846292 h 14768379"/>
              <a:gd name="connsiteX27" fmla="*/ 2049505 w 10890812"/>
              <a:gd name="connsiteY27" fmla="*/ 11460563 h 14768379"/>
              <a:gd name="connsiteX28" fmla="*/ 1900826 w 10890812"/>
              <a:gd name="connsiteY28" fmla="*/ 10945665 h 14768379"/>
              <a:gd name="connsiteX29" fmla="*/ 1564203 w 10890812"/>
              <a:gd name="connsiteY29" fmla="*/ 10455055 h 14768379"/>
              <a:gd name="connsiteX30" fmla="*/ 1636845 w 10890812"/>
              <a:gd name="connsiteY30" fmla="*/ 10106954 h 14768379"/>
              <a:gd name="connsiteX31" fmla="*/ 1288545 w 10890812"/>
              <a:gd name="connsiteY31" fmla="*/ 9706687 h 14768379"/>
              <a:gd name="connsiteX32" fmla="*/ 1664948 w 10890812"/>
              <a:gd name="connsiteY32" fmla="*/ 9342591 h 14768379"/>
              <a:gd name="connsiteX33" fmla="*/ 1783642 w 10890812"/>
              <a:gd name="connsiteY33" fmla="*/ 8760610 h 14768379"/>
              <a:gd name="connsiteX34" fmla="*/ 2144978 w 10890812"/>
              <a:gd name="connsiteY34" fmla="*/ 8903970 h 14768379"/>
              <a:gd name="connsiteX35" fmla="*/ 2116299 w 10890812"/>
              <a:gd name="connsiteY35" fmla="*/ 9184583 h 14768379"/>
              <a:gd name="connsiteX36" fmla="*/ 2036490 w 10890812"/>
              <a:gd name="connsiteY36" fmla="*/ 9656087 h 14768379"/>
              <a:gd name="connsiteX37" fmla="*/ 2085708 w 10890812"/>
              <a:gd name="connsiteY37" fmla="*/ 10097074 h 14768379"/>
              <a:gd name="connsiteX38" fmla="*/ 1935561 w 10890812"/>
              <a:gd name="connsiteY38" fmla="*/ 10477187 h 14768379"/>
              <a:gd name="connsiteX39" fmla="*/ 2242863 w 10890812"/>
              <a:gd name="connsiteY39" fmla="*/ 10725100 h 14768379"/>
              <a:gd name="connsiteX40" fmla="*/ 2497415 w 10890812"/>
              <a:gd name="connsiteY40" fmla="*/ 11648931 h 14768379"/>
              <a:gd name="connsiteX41" fmla="*/ 2965780 w 10890812"/>
              <a:gd name="connsiteY41" fmla="*/ 11774477 h 14768379"/>
              <a:gd name="connsiteX42" fmla="*/ 3048779 w 10890812"/>
              <a:gd name="connsiteY42" fmla="*/ 12019926 h 14768379"/>
              <a:gd name="connsiteX43" fmla="*/ 2952532 w 10890812"/>
              <a:gd name="connsiteY43" fmla="*/ 12691624 h 14768379"/>
              <a:gd name="connsiteX44" fmla="*/ 3551289 w 10890812"/>
              <a:gd name="connsiteY44" fmla="*/ 13093925 h 14768379"/>
              <a:gd name="connsiteX45" fmla="*/ 3593243 w 10890812"/>
              <a:gd name="connsiteY45" fmla="*/ 13319069 h 14768379"/>
              <a:gd name="connsiteX46" fmla="*/ 3937233 w 10890812"/>
              <a:gd name="connsiteY46" fmla="*/ 13457780 h 14768379"/>
              <a:gd name="connsiteX47" fmla="*/ 3905273 w 10890812"/>
              <a:gd name="connsiteY47" fmla="*/ 14063011 h 14768379"/>
              <a:gd name="connsiteX48" fmla="*/ 4169211 w 10890812"/>
              <a:gd name="connsiteY48" fmla="*/ 14688039 h 14768379"/>
              <a:gd name="connsiteX49" fmla="*/ 5031045 w 10890812"/>
              <a:gd name="connsiteY49" fmla="*/ 14108104 h 14768379"/>
              <a:gd name="connsiteX50" fmla="*/ 4912267 w 10890812"/>
              <a:gd name="connsiteY50" fmla="*/ 13114649 h 14768379"/>
              <a:gd name="connsiteX51" fmla="*/ 4963053 w 10890812"/>
              <a:gd name="connsiteY51" fmla="*/ 12491212 h 14768379"/>
              <a:gd name="connsiteX52" fmla="*/ 5273835 w 10890812"/>
              <a:gd name="connsiteY52" fmla="*/ 11981652 h 14768379"/>
              <a:gd name="connsiteX53" fmla="*/ 5774702 w 10890812"/>
              <a:gd name="connsiteY53" fmla="*/ 11709973 h 14768379"/>
              <a:gd name="connsiteX54" fmla="*/ 5315211 w 10890812"/>
              <a:gd name="connsiteY54" fmla="*/ 11134823 h 14768379"/>
              <a:gd name="connsiteX55" fmla="*/ 5405439 w 10890812"/>
              <a:gd name="connsiteY55" fmla="*/ 10761435 h 14768379"/>
              <a:gd name="connsiteX56" fmla="*/ 6410334 w 10890812"/>
              <a:gd name="connsiteY56" fmla="*/ 9872967 h 14768379"/>
              <a:gd name="connsiteX57" fmla="*/ 6464149 w 10890812"/>
              <a:gd name="connsiteY57" fmla="*/ 9489819 h 14768379"/>
              <a:gd name="connsiteX58" fmla="*/ 6970329 w 10890812"/>
              <a:gd name="connsiteY58" fmla="*/ 9288121 h 14768379"/>
              <a:gd name="connsiteX59" fmla="*/ 7292927 w 10890812"/>
              <a:gd name="connsiteY59" fmla="*/ 8883198 h 14768379"/>
              <a:gd name="connsiteX60" fmla="*/ 7675936 w 10890812"/>
              <a:gd name="connsiteY60" fmla="*/ 8849888 h 14768379"/>
              <a:gd name="connsiteX61" fmla="*/ 7946909 w 10890812"/>
              <a:gd name="connsiteY61" fmla="*/ 8494271 h 14768379"/>
              <a:gd name="connsiteX62" fmla="*/ 8571002 w 10890812"/>
              <a:gd name="connsiteY62" fmla="*/ 8531161 h 14768379"/>
              <a:gd name="connsiteX63" fmla="*/ 8919523 w 10890812"/>
              <a:gd name="connsiteY63" fmla="*/ 8359532 h 14768379"/>
              <a:gd name="connsiteX64" fmla="*/ 9726340 w 10890812"/>
              <a:gd name="connsiteY64" fmla="*/ 7606875 h 14768379"/>
              <a:gd name="connsiteX65" fmla="*/ 10492693 w 10890812"/>
              <a:gd name="connsiteY65" fmla="*/ 6716656 h 14768379"/>
              <a:gd name="connsiteX66" fmla="*/ 10890811 w 10890812"/>
              <a:gd name="connsiteY66" fmla="*/ 6455950 h 14768379"/>
              <a:gd name="connsiteX67" fmla="*/ 10466940 w 10890812"/>
              <a:gd name="connsiteY67" fmla="*/ 6047622 h 14768379"/>
              <a:gd name="connsiteX68" fmla="*/ 9393137 w 10890812"/>
              <a:gd name="connsiteY68" fmla="*/ 5281773 h 14768379"/>
              <a:gd name="connsiteX69" fmla="*/ 9099697 w 10890812"/>
              <a:gd name="connsiteY69" fmla="*/ 3918833 h 14768379"/>
              <a:gd name="connsiteX70" fmla="*/ 8538570 w 10890812"/>
              <a:gd name="connsiteY70" fmla="*/ 3638201 h 14768379"/>
              <a:gd name="connsiteX71" fmla="*/ 8692101 w 10890812"/>
              <a:gd name="connsiteY71" fmla="*/ 2342425 h 14768379"/>
              <a:gd name="connsiteX72" fmla="*/ 8428761 w 10890812"/>
              <a:gd name="connsiteY72" fmla="*/ 1753977 h 14768379"/>
              <a:gd name="connsiteX73" fmla="*/ 8420199 w 10890812"/>
              <a:gd name="connsiteY73" fmla="*/ 1142071 h 14768379"/>
              <a:gd name="connsiteX74" fmla="*/ 9047244 w 10890812"/>
              <a:gd name="connsiteY74" fmla="*/ 626540 h 14768379"/>
              <a:gd name="connsiteX75" fmla="*/ 8718619 w 10890812"/>
              <a:gd name="connsiteY75" fmla="*/ 0 h 14768379"/>
              <a:gd name="connsiteX76" fmla="*/ 8116546 w 10890812"/>
              <a:gd name="connsiteY76" fmla="*/ 400237 h 14768379"/>
              <a:gd name="connsiteX77" fmla="*/ 7664847 w 10890812"/>
              <a:gd name="connsiteY77" fmla="*/ 1127466 h 14768379"/>
              <a:gd name="connsiteX78" fmla="*/ 7673352 w 10890812"/>
              <a:gd name="connsiteY78" fmla="*/ 2951929 h 14768379"/>
              <a:gd name="connsiteX79" fmla="*/ 6024014 w 10890812"/>
              <a:gd name="connsiteY79" fmla="*/ 4720462 h 14768379"/>
              <a:gd name="connsiteX80" fmla="*/ 5017839 w 10890812"/>
              <a:gd name="connsiteY80" fmla="*/ 5825128 h 14768379"/>
              <a:gd name="connsiteX81" fmla="*/ 5211218 w 10890812"/>
              <a:gd name="connsiteY81" fmla="*/ 6491195 h 14768379"/>
              <a:gd name="connsiteX0" fmla="*/ 5211218 w 10890810"/>
              <a:gd name="connsiteY0" fmla="*/ 6491195 h 14772024"/>
              <a:gd name="connsiteX1" fmla="*/ 4413943 w 10890810"/>
              <a:gd name="connsiteY1" fmla="*/ 7405540 h 14772024"/>
              <a:gd name="connsiteX2" fmla="*/ 4078252 w 10890810"/>
              <a:gd name="connsiteY2" fmla="*/ 7875119 h 14772024"/>
              <a:gd name="connsiteX3" fmla="*/ 3699521 w 10890810"/>
              <a:gd name="connsiteY3" fmla="*/ 8262206 h 14772024"/>
              <a:gd name="connsiteX4" fmla="*/ 3224445 w 10890810"/>
              <a:gd name="connsiteY4" fmla="*/ 8905450 h 14772024"/>
              <a:gd name="connsiteX5" fmla="*/ 1942631 w 10890810"/>
              <a:gd name="connsiteY5" fmla="*/ 8112284 h 14772024"/>
              <a:gd name="connsiteX6" fmla="*/ 1596182 w 10890810"/>
              <a:gd name="connsiteY6" fmla="*/ 8024127 h 14772024"/>
              <a:gd name="connsiteX7" fmla="*/ 656770 w 10890810"/>
              <a:gd name="connsiteY7" fmla="*/ 8153014 h 14772024"/>
              <a:gd name="connsiteX8" fmla="*/ 165771 w 10890810"/>
              <a:gd name="connsiteY8" fmla="*/ 8931946 h 14772024"/>
              <a:gd name="connsiteX9" fmla="*/ 49687 w 10890810"/>
              <a:gd name="connsiteY9" fmla="*/ 9550794 h 14772024"/>
              <a:gd name="connsiteX10" fmla="*/ 296549 w 10890810"/>
              <a:gd name="connsiteY10" fmla="*/ 9971767 h 14772024"/>
              <a:gd name="connsiteX11" fmla="*/ 647657 w 10890810"/>
              <a:gd name="connsiteY11" fmla="*/ 10574409 h 14772024"/>
              <a:gd name="connsiteX12" fmla="*/ 820651 w 10890810"/>
              <a:gd name="connsiteY12" fmla="*/ 11361194 h 14772024"/>
              <a:gd name="connsiteX13" fmla="*/ 103702 w 10890810"/>
              <a:gd name="connsiteY13" fmla="*/ 12395780 h 14772024"/>
              <a:gd name="connsiteX14" fmla="*/ 50240 w 10890810"/>
              <a:gd name="connsiteY14" fmla="*/ 13246611 h 14772024"/>
              <a:gd name="connsiteX15" fmla="*/ 544495 w 10890810"/>
              <a:gd name="connsiteY15" fmla="*/ 14043814 h 14772024"/>
              <a:gd name="connsiteX16" fmla="*/ 904268 w 10890810"/>
              <a:gd name="connsiteY16" fmla="*/ 14714291 h 14772024"/>
              <a:gd name="connsiteX17" fmla="*/ 2130568 w 10890810"/>
              <a:gd name="connsiteY17" fmla="*/ 14712522 h 14772024"/>
              <a:gd name="connsiteX18" fmla="*/ 3002130 w 10890810"/>
              <a:gd name="connsiteY18" fmla="*/ 14679476 h 14772024"/>
              <a:gd name="connsiteX19" fmla="*/ 3182036 w 10890810"/>
              <a:gd name="connsiteY19" fmla="*/ 14331024 h 14772024"/>
              <a:gd name="connsiteX20" fmla="*/ 3635278 w 10890810"/>
              <a:gd name="connsiteY20" fmla="*/ 14159406 h 14772024"/>
              <a:gd name="connsiteX21" fmla="*/ 3485549 w 10890810"/>
              <a:gd name="connsiteY21" fmla="*/ 13894696 h 14772024"/>
              <a:gd name="connsiteX22" fmla="*/ 2442345 w 10890810"/>
              <a:gd name="connsiteY22" fmla="*/ 13517168 h 14772024"/>
              <a:gd name="connsiteX23" fmla="*/ 2236434 w 10890810"/>
              <a:gd name="connsiteY23" fmla="*/ 12867070 h 14772024"/>
              <a:gd name="connsiteX24" fmla="*/ 2561551 w 10890810"/>
              <a:gd name="connsiteY24" fmla="*/ 12350486 h 14772024"/>
              <a:gd name="connsiteX25" fmla="*/ 2568043 w 10890810"/>
              <a:gd name="connsiteY25" fmla="*/ 12034750 h 14772024"/>
              <a:gd name="connsiteX26" fmla="*/ 2133834 w 10890810"/>
              <a:gd name="connsiteY26" fmla="*/ 11846292 h 14772024"/>
              <a:gd name="connsiteX27" fmla="*/ 2049505 w 10890810"/>
              <a:gd name="connsiteY27" fmla="*/ 11460563 h 14772024"/>
              <a:gd name="connsiteX28" fmla="*/ 1900826 w 10890810"/>
              <a:gd name="connsiteY28" fmla="*/ 10945665 h 14772024"/>
              <a:gd name="connsiteX29" fmla="*/ 1564203 w 10890810"/>
              <a:gd name="connsiteY29" fmla="*/ 10455055 h 14772024"/>
              <a:gd name="connsiteX30" fmla="*/ 1636845 w 10890810"/>
              <a:gd name="connsiteY30" fmla="*/ 10106954 h 14772024"/>
              <a:gd name="connsiteX31" fmla="*/ 1288545 w 10890810"/>
              <a:gd name="connsiteY31" fmla="*/ 9706687 h 14772024"/>
              <a:gd name="connsiteX32" fmla="*/ 1664948 w 10890810"/>
              <a:gd name="connsiteY32" fmla="*/ 9342591 h 14772024"/>
              <a:gd name="connsiteX33" fmla="*/ 1783642 w 10890810"/>
              <a:gd name="connsiteY33" fmla="*/ 8760610 h 14772024"/>
              <a:gd name="connsiteX34" fmla="*/ 2144978 w 10890810"/>
              <a:gd name="connsiteY34" fmla="*/ 8903970 h 14772024"/>
              <a:gd name="connsiteX35" fmla="*/ 2116299 w 10890810"/>
              <a:gd name="connsiteY35" fmla="*/ 9184583 h 14772024"/>
              <a:gd name="connsiteX36" fmla="*/ 2036490 w 10890810"/>
              <a:gd name="connsiteY36" fmla="*/ 9656087 h 14772024"/>
              <a:gd name="connsiteX37" fmla="*/ 2085708 w 10890810"/>
              <a:gd name="connsiteY37" fmla="*/ 10097074 h 14772024"/>
              <a:gd name="connsiteX38" fmla="*/ 1935561 w 10890810"/>
              <a:gd name="connsiteY38" fmla="*/ 10477187 h 14772024"/>
              <a:gd name="connsiteX39" fmla="*/ 2242863 w 10890810"/>
              <a:gd name="connsiteY39" fmla="*/ 10725100 h 14772024"/>
              <a:gd name="connsiteX40" fmla="*/ 2497415 w 10890810"/>
              <a:gd name="connsiteY40" fmla="*/ 11648931 h 14772024"/>
              <a:gd name="connsiteX41" fmla="*/ 2965780 w 10890810"/>
              <a:gd name="connsiteY41" fmla="*/ 11774477 h 14772024"/>
              <a:gd name="connsiteX42" fmla="*/ 3048779 w 10890810"/>
              <a:gd name="connsiteY42" fmla="*/ 12019926 h 14772024"/>
              <a:gd name="connsiteX43" fmla="*/ 2952532 w 10890810"/>
              <a:gd name="connsiteY43" fmla="*/ 12691624 h 14772024"/>
              <a:gd name="connsiteX44" fmla="*/ 3551289 w 10890810"/>
              <a:gd name="connsiteY44" fmla="*/ 13093925 h 14772024"/>
              <a:gd name="connsiteX45" fmla="*/ 3593243 w 10890810"/>
              <a:gd name="connsiteY45" fmla="*/ 13319069 h 14772024"/>
              <a:gd name="connsiteX46" fmla="*/ 3937233 w 10890810"/>
              <a:gd name="connsiteY46" fmla="*/ 13457780 h 14772024"/>
              <a:gd name="connsiteX47" fmla="*/ 3905273 w 10890810"/>
              <a:gd name="connsiteY47" fmla="*/ 14063011 h 14772024"/>
              <a:gd name="connsiteX48" fmla="*/ 4169211 w 10890810"/>
              <a:gd name="connsiteY48" fmla="*/ 14688039 h 14772024"/>
              <a:gd name="connsiteX49" fmla="*/ 5031045 w 10890810"/>
              <a:gd name="connsiteY49" fmla="*/ 14108104 h 14772024"/>
              <a:gd name="connsiteX50" fmla="*/ 4912267 w 10890810"/>
              <a:gd name="connsiteY50" fmla="*/ 13114649 h 14772024"/>
              <a:gd name="connsiteX51" fmla="*/ 4963053 w 10890810"/>
              <a:gd name="connsiteY51" fmla="*/ 12491212 h 14772024"/>
              <a:gd name="connsiteX52" fmla="*/ 5273835 w 10890810"/>
              <a:gd name="connsiteY52" fmla="*/ 11981652 h 14772024"/>
              <a:gd name="connsiteX53" fmla="*/ 5774702 w 10890810"/>
              <a:gd name="connsiteY53" fmla="*/ 11709973 h 14772024"/>
              <a:gd name="connsiteX54" fmla="*/ 5315211 w 10890810"/>
              <a:gd name="connsiteY54" fmla="*/ 11134823 h 14772024"/>
              <a:gd name="connsiteX55" fmla="*/ 5405439 w 10890810"/>
              <a:gd name="connsiteY55" fmla="*/ 10761435 h 14772024"/>
              <a:gd name="connsiteX56" fmla="*/ 6410334 w 10890810"/>
              <a:gd name="connsiteY56" fmla="*/ 9872967 h 14772024"/>
              <a:gd name="connsiteX57" fmla="*/ 6464149 w 10890810"/>
              <a:gd name="connsiteY57" fmla="*/ 9489819 h 14772024"/>
              <a:gd name="connsiteX58" fmla="*/ 6970329 w 10890810"/>
              <a:gd name="connsiteY58" fmla="*/ 9288121 h 14772024"/>
              <a:gd name="connsiteX59" fmla="*/ 7292927 w 10890810"/>
              <a:gd name="connsiteY59" fmla="*/ 8883198 h 14772024"/>
              <a:gd name="connsiteX60" fmla="*/ 7675936 w 10890810"/>
              <a:gd name="connsiteY60" fmla="*/ 8849888 h 14772024"/>
              <a:gd name="connsiteX61" fmla="*/ 7946909 w 10890810"/>
              <a:gd name="connsiteY61" fmla="*/ 8494271 h 14772024"/>
              <a:gd name="connsiteX62" fmla="*/ 8571002 w 10890810"/>
              <a:gd name="connsiteY62" fmla="*/ 8531161 h 14772024"/>
              <a:gd name="connsiteX63" fmla="*/ 8919523 w 10890810"/>
              <a:gd name="connsiteY63" fmla="*/ 8359532 h 14772024"/>
              <a:gd name="connsiteX64" fmla="*/ 9726340 w 10890810"/>
              <a:gd name="connsiteY64" fmla="*/ 7606875 h 14772024"/>
              <a:gd name="connsiteX65" fmla="*/ 10492693 w 10890810"/>
              <a:gd name="connsiteY65" fmla="*/ 6716656 h 14772024"/>
              <a:gd name="connsiteX66" fmla="*/ 10890811 w 10890810"/>
              <a:gd name="connsiteY66" fmla="*/ 6455950 h 14772024"/>
              <a:gd name="connsiteX67" fmla="*/ 10466940 w 10890810"/>
              <a:gd name="connsiteY67" fmla="*/ 6047622 h 14772024"/>
              <a:gd name="connsiteX68" fmla="*/ 9393137 w 10890810"/>
              <a:gd name="connsiteY68" fmla="*/ 5281773 h 14772024"/>
              <a:gd name="connsiteX69" fmla="*/ 9099697 w 10890810"/>
              <a:gd name="connsiteY69" fmla="*/ 3918833 h 14772024"/>
              <a:gd name="connsiteX70" fmla="*/ 8538570 w 10890810"/>
              <a:gd name="connsiteY70" fmla="*/ 3638201 h 14772024"/>
              <a:gd name="connsiteX71" fmla="*/ 8692101 w 10890810"/>
              <a:gd name="connsiteY71" fmla="*/ 2342425 h 14772024"/>
              <a:gd name="connsiteX72" fmla="*/ 8428761 w 10890810"/>
              <a:gd name="connsiteY72" fmla="*/ 1753977 h 14772024"/>
              <a:gd name="connsiteX73" fmla="*/ 8420199 w 10890810"/>
              <a:gd name="connsiteY73" fmla="*/ 1142071 h 14772024"/>
              <a:gd name="connsiteX74" fmla="*/ 9047244 w 10890810"/>
              <a:gd name="connsiteY74" fmla="*/ 626540 h 14772024"/>
              <a:gd name="connsiteX75" fmla="*/ 8718619 w 10890810"/>
              <a:gd name="connsiteY75" fmla="*/ 0 h 14772024"/>
              <a:gd name="connsiteX76" fmla="*/ 8116546 w 10890810"/>
              <a:gd name="connsiteY76" fmla="*/ 400237 h 14772024"/>
              <a:gd name="connsiteX77" fmla="*/ 7664847 w 10890810"/>
              <a:gd name="connsiteY77" fmla="*/ 1127466 h 14772024"/>
              <a:gd name="connsiteX78" fmla="*/ 7673352 w 10890810"/>
              <a:gd name="connsiteY78" fmla="*/ 2951929 h 14772024"/>
              <a:gd name="connsiteX79" fmla="*/ 6024014 w 10890810"/>
              <a:gd name="connsiteY79" fmla="*/ 4720462 h 14772024"/>
              <a:gd name="connsiteX80" fmla="*/ 5017839 w 10890810"/>
              <a:gd name="connsiteY80" fmla="*/ 5825128 h 14772024"/>
              <a:gd name="connsiteX81" fmla="*/ 5211218 w 10890810"/>
              <a:gd name="connsiteY81" fmla="*/ 6491195 h 14772024"/>
              <a:gd name="connsiteX0" fmla="*/ 5211218 w 10890812"/>
              <a:gd name="connsiteY0" fmla="*/ 6491195 h 14772024"/>
              <a:gd name="connsiteX1" fmla="*/ 4413943 w 10890812"/>
              <a:gd name="connsiteY1" fmla="*/ 7405540 h 14772024"/>
              <a:gd name="connsiteX2" fmla="*/ 4078252 w 10890812"/>
              <a:gd name="connsiteY2" fmla="*/ 7875119 h 14772024"/>
              <a:gd name="connsiteX3" fmla="*/ 3699521 w 10890812"/>
              <a:gd name="connsiteY3" fmla="*/ 8262206 h 14772024"/>
              <a:gd name="connsiteX4" fmla="*/ 3224445 w 10890812"/>
              <a:gd name="connsiteY4" fmla="*/ 8905450 h 14772024"/>
              <a:gd name="connsiteX5" fmla="*/ 1942631 w 10890812"/>
              <a:gd name="connsiteY5" fmla="*/ 8112284 h 14772024"/>
              <a:gd name="connsiteX6" fmla="*/ 1596182 w 10890812"/>
              <a:gd name="connsiteY6" fmla="*/ 8024127 h 14772024"/>
              <a:gd name="connsiteX7" fmla="*/ 656770 w 10890812"/>
              <a:gd name="connsiteY7" fmla="*/ 8153014 h 14772024"/>
              <a:gd name="connsiteX8" fmla="*/ 165771 w 10890812"/>
              <a:gd name="connsiteY8" fmla="*/ 8931946 h 14772024"/>
              <a:gd name="connsiteX9" fmla="*/ 49687 w 10890812"/>
              <a:gd name="connsiteY9" fmla="*/ 9550794 h 14772024"/>
              <a:gd name="connsiteX10" fmla="*/ 296549 w 10890812"/>
              <a:gd name="connsiteY10" fmla="*/ 9971767 h 14772024"/>
              <a:gd name="connsiteX11" fmla="*/ 647657 w 10890812"/>
              <a:gd name="connsiteY11" fmla="*/ 10574409 h 14772024"/>
              <a:gd name="connsiteX12" fmla="*/ 820651 w 10890812"/>
              <a:gd name="connsiteY12" fmla="*/ 11361194 h 14772024"/>
              <a:gd name="connsiteX13" fmla="*/ 103702 w 10890812"/>
              <a:gd name="connsiteY13" fmla="*/ 12395780 h 14772024"/>
              <a:gd name="connsiteX14" fmla="*/ 50240 w 10890812"/>
              <a:gd name="connsiteY14" fmla="*/ 13246611 h 14772024"/>
              <a:gd name="connsiteX15" fmla="*/ 544495 w 10890812"/>
              <a:gd name="connsiteY15" fmla="*/ 14043814 h 14772024"/>
              <a:gd name="connsiteX16" fmla="*/ 904268 w 10890812"/>
              <a:gd name="connsiteY16" fmla="*/ 14714291 h 14772024"/>
              <a:gd name="connsiteX17" fmla="*/ 2130568 w 10890812"/>
              <a:gd name="connsiteY17" fmla="*/ 14712522 h 14772024"/>
              <a:gd name="connsiteX18" fmla="*/ 3002130 w 10890812"/>
              <a:gd name="connsiteY18" fmla="*/ 14679476 h 14772024"/>
              <a:gd name="connsiteX19" fmla="*/ 3227756 w 10890812"/>
              <a:gd name="connsiteY19" fmla="*/ 14410235 h 14772024"/>
              <a:gd name="connsiteX20" fmla="*/ 3635278 w 10890812"/>
              <a:gd name="connsiteY20" fmla="*/ 14159406 h 14772024"/>
              <a:gd name="connsiteX21" fmla="*/ 3485549 w 10890812"/>
              <a:gd name="connsiteY21" fmla="*/ 13894696 h 14772024"/>
              <a:gd name="connsiteX22" fmla="*/ 2442345 w 10890812"/>
              <a:gd name="connsiteY22" fmla="*/ 13517168 h 14772024"/>
              <a:gd name="connsiteX23" fmla="*/ 2236434 w 10890812"/>
              <a:gd name="connsiteY23" fmla="*/ 12867070 h 14772024"/>
              <a:gd name="connsiteX24" fmla="*/ 2561551 w 10890812"/>
              <a:gd name="connsiteY24" fmla="*/ 12350486 h 14772024"/>
              <a:gd name="connsiteX25" fmla="*/ 2568043 w 10890812"/>
              <a:gd name="connsiteY25" fmla="*/ 12034750 h 14772024"/>
              <a:gd name="connsiteX26" fmla="*/ 2133834 w 10890812"/>
              <a:gd name="connsiteY26" fmla="*/ 11846292 h 14772024"/>
              <a:gd name="connsiteX27" fmla="*/ 2049505 w 10890812"/>
              <a:gd name="connsiteY27" fmla="*/ 11460563 h 14772024"/>
              <a:gd name="connsiteX28" fmla="*/ 1900826 w 10890812"/>
              <a:gd name="connsiteY28" fmla="*/ 10945665 h 14772024"/>
              <a:gd name="connsiteX29" fmla="*/ 1564203 w 10890812"/>
              <a:gd name="connsiteY29" fmla="*/ 10455055 h 14772024"/>
              <a:gd name="connsiteX30" fmla="*/ 1636845 w 10890812"/>
              <a:gd name="connsiteY30" fmla="*/ 10106954 h 14772024"/>
              <a:gd name="connsiteX31" fmla="*/ 1288545 w 10890812"/>
              <a:gd name="connsiteY31" fmla="*/ 9706687 h 14772024"/>
              <a:gd name="connsiteX32" fmla="*/ 1664948 w 10890812"/>
              <a:gd name="connsiteY32" fmla="*/ 9342591 h 14772024"/>
              <a:gd name="connsiteX33" fmla="*/ 1783642 w 10890812"/>
              <a:gd name="connsiteY33" fmla="*/ 8760610 h 14772024"/>
              <a:gd name="connsiteX34" fmla="*/ 2144978 w 10890812"/>
              <a:gd name="connsiteY34" fmla="*/ 8903970 h 14772024"/>
              <a:gd name="connsiteX35" fmla="*/ 2116299 w 10890812"/>
              <a:gd name="connsiteY35" fmla="*/ 9184583 h 14772024"/>
              <a:gd name="connsiteX36" fmla="*/ 2036490 w 10890812"/>
              <a:gd name="connsiteY36" fmla="*/ 9656087 h 14772024"/>
              <a:gd name="connsiteX37" fmla="*/ 2085708 w 10890812"/>
              <a:gd name="connsiteY37" fmla="*/ 10097074 h 14772024"/>
              <a:gd name="connsiteX38" fmla="*/ 1935561 w 10890812"/>
              <a:gd name="connsiteY38" fmla="*/ 10477187 h 14772024"/>
              <a:gd name="connsiteX39" fmla="*/ 2242863 w 10890812"/>
              <a:gd name="connsiteY39" fmla="*/ 10725100 h 14772024"/>
              <a:gd name="connsiteX40" fmla="*/ 2497415 w 10890812"/>
              <a:gd name="connsiteY40" fmla="*/ 11648931 h 14772024"/>
              <a:gd name="connsiteX41" fmla="*/ 2965780 w 10890812"/>
              <a:gd name="connsiteY41" fmla="*/ 11774477 h 14772024"/>
              <a:gd name="connsiteX42" fmla="*/ 3048779 w 10890812"/>
              <a:gd name="connsiteY42" fmla="*/ 12019926 h 14772024"/>
              <a:gd name="connsiteX43" fmla="*/ 2952532 w 10890812"/>
              <a:gd name="connsiteY43" fmla="*/ 12691624 h 14772024"/>
              <a:gd name="connsiteX44" fmla="*/ 3551289 w 10890812"/>
              <a:gd name="connsiteY44" fmla="*/ 13093925 h 14772024"/>
              <a:gd name="connsiteX45" fmla="*/ 3593243 w 10890812"/>
              <a:gd name="connsiteY45" fmla="*/ 13319069 h 14772024"/>
              <a:gd name="connsiteX46" fmla="*/ 3937233 w 10890812"/>
              <a:gd name="connsiteY46" fmla="*/ 13457780 h 14772024"/>
              <a:gd name="connsiteX47" fmla="*/ 3905273 w 10890812"/>
              <a:gd name="connsiteY47" fmla="*/ 14063011 h 14772024"/>
              <a:gd name="connsiteX48" fmla="*/ 4169211 w 10890812"/>
              <a:gd name="connsiteY48" fmla="*/ 14688039 h 14772024"/>
              <a:gd name="connsiteX49" fmla="*/ 5031045 w 10890812"/>
              <a:gd name="connsiteY49" fmla="*/ 14108104 h 14772024"/>
              <a:gd name="connsiteX50" fmla="*/ 4912267 w 10890812"/>
              <a:gd name="connsiteY50" fmla="*/ 13114649 h 14772024"/>
              <a:gd name="connsiteX51" fmla="*/ 4963053 w 10890812"/>
              <a:gd name="connsiteY51" fmla="*/ 12491212 h 14772024"/>
              <a:gd name="connsiteX52" fmla="*/ 5273835 w 10890812"/>
              <a:gd name="connsiteY52" fmla="*/ 11981652 h 14772024"/>
              <a:gd name="connsiteX53" fmla="*/ 5774702 w 10890812"/>
              <a:gd name="connsiteY53" fmla="*/ 11709973 h 14772024"/>
              <a:gd name="connsiteX54" fmla="*/ 5315211 w 10890812"/>
              <a:gd name="connsiteY54" fmla="*/ 11134823 h 14772024"/>
              <a:gd name="connsiteX55" fmla="*/ 5405439 w 10890812"/>
              <a:gd name="connsiteY55" fmla="*/ 10761435 h 14772024"/>
              <a:gd name="connsiteX56" fmla="*/ 6410334 w 10890812"/>
              <a:gd name="connsiteY56" fmla="*/ 9872967 h 14772024"/>
              <a:gd name="connsiteX57" fmla="*/ 6464149 w 10890812"/>
              <a:gd name="connsiteY57" fmla="*/ 9489819 h 14772024"/>
              <a:gd name="connsiteX58" fmla="*/ 6970329 w 10890812"/>
              <a:gd name="connsiteY58" fmla="*/ 9288121 h 14772024"/>
              <a:gd name="connsiteX59" fmla="*/ 7292927 w 10890812"/>
              <a:gd name="connsiteY59" fmla="*/ 8883198 h 14772024"/>
              <a:gd name="connsiteX60" fmla="*/ 7675936 w 10890812"/>
              <a:gd name="connsiteY60" fmla="*/ 8849888 h 14772024"/>
              <a:gd name="connsiteX61" fmla="*/ 7946909 w 10890812"/>
              <a:gd name="connsiteY61" fmla="*/ 8494271 h 14772024"/>
              <a:gd name="connsiteX62" fmla="*/ 8571002 w 10890812"/>
              <a:gd name="connsiteY62" fmla="*/ 8531161 h 14772024"/>
              <a:gd name="connsiteX63" fmla="*/ 8919523 w 10890812"/>
              <a:gd name="connsiteY63" fmla="*/ 8359532 h 14772024"/>
              <a:gd name="connsiteX64" fmla="*/ 9726340 w 10890812"/>
              <a:gd name="connsiteY64" fmla="*/ 7606875 h 14772024"/>
              <a:gd name="connsiteX65" fmla="*/ 10492693 w 10890812"/>
              <a:gd name="connsiteY65" fmla="*/ 6716656 h 14772024"/>
              <a:gd name="connsiteX66" fmla="*/ 10890811 w 10890812"/>
              <a:gd name="connsiteY66" fmla="*/ 6455950 h 14772024"/>
              <a:gd name="connsiteX67" fmla="*/ 10466940 w 10890812"/>
              <a:gd name="connsiteY67" fmla="*/ 6047622 h 14772024"/>
              <a:gd name="connsiteX68" fmla="*/ 9393137 w 10890812"/>
              <a:gd name="connsiteY68" fmla="*/ 5281773 h 14772024"/>
              <a:gd name="connsiteX69" fmla="*/ 9099697 w 10890812"/>
              <a:gd name="connsiteY69" fmla="*/ 3918833 h 14772024"/>
              <a:gd name="connsiteX70" fmla="*/ 8538570 w 10890812"/>
              <a:gd name="connsiteY70" fmla="*/ 3638201 h 14772024"/>
              <a:gd name="connsiteX71" fmla="*/ 8692101 w 10890812"/>
              <a:gd name="connsiteY71" fmla="*/ 2342425 h 14772024"/>
              <a:gd name="connsiteX72" fmla="*/ 8428761 w 10890812"/>
              <a:gd name="connsiteY72" fmla="*/ 1753977 h 14772024"/>
              <a:gd name="connsiteX73" fmla="*/ 8420199 w 10890812"/>
              <a:gd name="connsiteY73" fmla="*/ 1142071 h 14772024"/>
              <a:gd name="connsiteX74" fmla="*/ 9047244 w 10890812"/>
              <a:gd name="connsiteY74" fmla="*/ 626540 h 14772024"/>
              <a:gd name="connsiteX75" fmla="*/ 8718619 w 10890812"/>
              <a:gd name="connsiteY75" fmla="*/ 0 h 14772024"/>
              <a:gd name="connsiteX76" fmla="*/ 8116546 w 10890812"/>
              <a:gd name="connsiteY76" fmla="*/ 400237 h 14772024"/>
              <a:gd name="connsiteX77" fmla="*/ 7664847 w 10890812"/>
              <a:gd name="connsiteY77" fmla="*/ 1127466 h 14772024"/>
              <a:gd name="connsiteX78" fmla="*/ 7673352 w 10890812"/>
              <a:gd name="connsiteY78" fmla="*/ 2951929 h 14772024"/>
              <a:gd name="connsiteX79" fmla="*/ 6024014 w 10890812"/>
              <a:gd name="connsiteY79" fmla="*/ 4720462 h 14772024"/>
              <a:gd name="connsiteX80" fmla="*/ 5017839 w 10890812"/>
              <a:gd name="connsiteY80" fmla="*/ 5825128 h 14772024"/>
              <a:gd name="connsiteX81" fmla="*/ 5211218 w 10890812"/>
              <a:gd name="connsiteY81" fmla="*/ 6491195 h 14772024"/>
              <a:gd name="connsiteX0" fmla="*/ 5259321 w 10938913"/>
              <a:gd name="connsiteY0" fmla="*/ 6491195 h 14772024"/>
              <a:gd name="connsiteX1" fmla="*/ 4462046 w 10938913"/>
              <a:gd name="connsiteY1" fmla="*/ 7405540 h 14772024"/>
              <a:gd name="connsiteX2" fmla="*/ 4126355 w 10938913"/>
              <a:gd name="connsiteY2" fmla="*/ 7875119 h 14772024"/>
              <a:gd name="connsiteX3" fmla="*/ 3747624 w 10938913"/>
              <a:gd name="connsiteY3" fmla="*/ 8262206 h 14772024"/>
              <a:gd name="connsiteX4" fmla="*/ 3272548 w 10938913"/>
              <a:gd name="connsiteY4" fmla="*/ 8905450 h 14772024"/>
              <a:gd name="connsiteX5" fmla="*/ 1990734 w 10938913"/>
              <a:gd name="connsiteY5" fmla="*/ 8112284 h 14772024"/>
              <a:gd name="connsiteX6" fmla="*/ 1644285 w 10938913"/>
              <a:gd name="connsiteY6" fmla="*/ 8024127 h 14772024"/>
              <a:gd name="connsiteX7" fmla="*/ 704873 w 10938913"/>
              <a:gd name="connsiteY7" fmla="*/ 8153014 h 14772024"/>
              <a:gd name="connsiteX8" fmla="*/ 213874 w 10938913"/>
              <a:gd name="connsiteY8" fmla="*/ 8931946 h 14772024"/>
              <a:gd name="connsiteX9" fmla="*/ 97790 w 10938913"/>
              <a:gd name="connsiteY9" fmla="*/ 9550794 h 14772024"/>
              <a:gd name="connsiteX10" fmla="*/ 344652 w 10938913"/>
              <a:gd name="connsiteY10" fmla="*/ 9971767 h 14772024"/>
              <a:gd name="connsiteX11" fmla="*/ 695760 w 10938913"/>
              <a:gd name="connsiteY11" fmla="*/ 10574409 h 14772024"/>
              <a:gd name="connsiteX12" fmla="*/ 868754 w 10938913"/>
              <a:gd name="connsiteY12" fmla="*/ 11361194 h 14772024"/>
              <a:gd name="connsiteX13" fmla="*/ 151805 w 10938913"/>
              <a:gd name="connsiteY13" fmla="*/ 12395780 h 14772024"/>
              <a:gd name="connsiteX14" fmla="*/ 98343 w 10938913"/>
              <a:gd name="connsiteY14" fmla="*/ 13246611 h 14772024"/>
              <a:gd name="connsiteX15" fmla="*/ 592598 w 10938913"/>
              <a:gd name="connsiteY15" fmla="*/ 14043814 h 14772024"/>
              <a:gd name="connsiteX16" fmla="*/ 952371 w 10938913"/>
              <a:gd name="connsiteY16" fmla="*/ 14714291 h 14772024"/>
              <a:gd name="connsiteX17" fmla="*/ 2178671 w 10938913"/>
              <a:gd name="connsiteY17" fmla="*/ 14712522 h 14772024"/>
              <a:gd name="connsiteX18" fmla="*/ 3050233 w 10938913"/>
              <a:gd name="connsiteY18" fmla="*/ 14679476 h 14772024"/>
              <a:gd name="connsiteX19" fmla="*/ 3275859 w 10938913"/>
              <a:gd name="connsiteY19" fmla="*/ 14410235 h 14772024"/>
              <a:gd name="connsiteX20" fmla="*/ 3683381 w 10938913"/>
              <a:gd name="connsiteY20" fmla="*/ 14159406 h 14772024"/>
              <a:gd name="connsiteX21" fmla="*/ 3533652 w 10938913"/>
              <a:gd name="connsiteY21" fmla="*/ 13894696 h 14772024"/>
              <a:gd name="connsiteX22" fmla="*/ 2490448 w 10938913"/>
              <a:gd name="connsiteY22" fmla="*/ 13517168 h 14772024"/>
              <a:gd name="connsiteX23" fmla="*/ 2284537 w 10938913"/>
              <a:gd name="connsiteY23" fmla="*/ 12867070 h 14772024"/>
              <a:gd name="connsiteX24" fmla="*/ 2609654 w 10938913"/>
              <a:gd name="connsiteY24" fmla="*/ 12350486 h 14772024"/>
              <a:gd name="connsiteX25" fmla="*/ 2616146 w 10938913"/>
              <a:gd name="connsiteY25" fmla="*/ 12034750 h 14772024"/>
              <a:gd name="connsiteX26" fmla="*/ 2181937 w 10938913"/>
              <a:gd name="connsiteY26" fmla="*/ 11846292 h 14772024"/>
              <a:gd name="connsiteX27" fmla="*/ 2097608 w 10938913"/>
              <a:gd name="connsiteY27" fmla="*/ 11460563 h 14772024"/>
              <a:gd name="connsiteX28" fmla="*/ 1948929 w 10938913"/>
              <a:gd name="connsiteY28" fmla="*/ 10945665 h 14772024"/>
              <a:gd name="connsiteX29" fmla="*/ 1612306 w 10938913"/>
              <a:gd name="connsiteY29" fmla="*/ 10455055 h 14772024"/>
              <a:gd name="connsiteX30" fmla="*/ 1684948 w 10938913"/>
              <a:gd name="connsiteY30" fmla="*/ 10106954 h 14772024"/>
              <a:gd name="connsiteX31" fmla="*/ 1336648 w 10938913"/>
              <a:gd name="connsiteY31" fmla="*/ 9706687 h 14772024"/>
              <a:gd name="connsiteX32" fmla="*/ 1713051 w 10938913"/>
              <a:gd name="connsiteY32" fmla="*/ 9342591 h 14772024"/>
              <a:gd name="connsiteX33" fmla="*/ 1831745 w 10938913"/>
              <a:gd name="connsiteY33" fmla="*/ 8760610 h 14772024"/>
              <a:gd name="connsiteX34" fmla="*/ 2193081 w 10938913"/>
              <a:gd name="connsiteY34" fmla="*/ 8903970 h 14772024"/>
              <a:gd name="connsiteX35" fmla="*/ 2164402 w 10938913"/>
              <a:gd name="connsiteY35" fmla="*/ 9184583 h 14772024"/>
              <a:gd name="connsiteX36" fmla="*/ 2084593 w 10938913"/>
              <a:gd name="connsiteY36" fmla="*/ 9656087 h 14772024"/>
              <a:gd name="connsiteX37" fmla="*/ 2133811 w 10938913"/>
              <a:gd name="connsiteY37" fmla="*/ 10097074 h 14772024"/>
              <a:gd name="connsiteX38" fmla="*/ 1983664 w 10938913"/>
              <a:gd name="connsiteY38" fmla="*/ 10477187 h 14772024"/>
              <a:gd name="connsiteX39" fmla="*/ 2290966 w 10938913"/>
              <a:gd name="connsiteY39" fmla="*/ 10725100 h 14772024"/>
              <a:gd name="connsiteX40" fmla="*/ 2545518 w 10938913"/>
              <a:gd name="connsiteY40" fmla="*/ 11648931 h 14772024"/>
              <a:gd name="connsiteX41" fmla="*/ 3013883 w 10938913"/>
              <a:gd name="connsiteY41" fmla="*/ 11774477 h 14772024"/>
              <a:gd name="connsiteX42" fmla="*/ 3096882 w 10938913"/>
              <a:gd name="connsiteY42" fmla="*/ 12019926 h 14772024"/>
              <a:gd name="connsiteX43" fmla="*/ 3000635 w 10938913"/>
              <a:gd name="connsiteY43" fmla="*/ 12691624 h 14772024"/>
              <a:gd name="connsiteX44" fmla="*/ 3599392 w 10938913"/>
              <a:gd name="connsiteY44" fmla="*/ 13093925 h 14772024"/>
              <a:gd name="connsiteX45" fmla="*/ 3641346 w 10938913"/>
              <a:gd name="connsiteY45" fmla="*/ 13319069 h 14772024"/>
              <a:gd name="connsiteX46" fmla="*/ 3985336 w 10938913"/>
              <a:gd name="connsiteY46" fmla="*/ 13457780 h 14772024"/>
              <a:gd name="connsiteX47" fmla="*/ 3953376 w 10938913"/>
              <a:gd name="connsiteY47" fmla="*/ 14063011 h 14772024"/>
              <a:gd name="connsiteX48" fmla="*/ 4217314 w 10938913"/>
              <a:gd name="connsiteY48" fmla="*/ 14688039 h 14772024"/>
              <a:gd name="connsiteX49" fmla="*/ 5079148 w 10938913"/>
              <a:gd name="connsiteY49" fmla="*/ 14108104 h 14772024"/>
              <a:gd name="connsiteX50" fmla="*/ 4960370 w 10938913"/>
              <a:gd name="connsiteY50" fmla="*/ 13114649 h 14772024"/>
              <a:gd name="connsiteX51" fmla="*/ 5011156 w 10938913"/>
              <a:gd name="connsiteY51" fmla="*/ 12491212 h 14772024"/>
              <a:gd name="connsiteX52" fmla="*/ 5321938 w 10938913"/>
              <a:gd name="connsiteY52" fmla="*/ 11981652 h 14772024"/>
              <a:gd name="connsiteX53" fmla="*/ 5822805 w 10938913"/>
              <a:gd name="connsiteY53" fmla="*/ 11709973 h 14772024"/>
              <a:gd name="connsiteX54" fmla="*/ 5363314 w 10938913"/>
              <a:gd name="connsiteY54" fmla="*/ 11134823 h 14772024"/>
              <a:gd name="connsiteX55" fmla="*/ 5453542 w 10938913"/>
              <a:gd name="connsiteY55" fmla="*/ 10761435 h 14772024"/>
              <a:gd name="connsiteX56" fmla="*/ 6458437 w 10938913"/>
              <a:gd name="connsiteY56" fmla="*/ 9872967 h 14772024"/>
              <a:gd name="connsiteX57" fmla="*/ 6512252 w 10938913"/>
              <a:gd name="connsiteY57" fmla="*/ 9489819 h 14772024"/>
              <a:gd name="connsiteX58" fmla="*/ 7018432 w 10938913"/>
              <a:gd name="connsiteY58" fmla="*/ 9288121 h 14772024"/>
              <a:gd name="connsiteX59" fmla="*/ 7341030 w 10938913"/>
              <a:gd name="connsiteY59" fmla="*/ 8883198 h 14772024"/>
              <a:gd name="connsiteX60" fmla="*/ 7724039 w 10938913"/>
              <a:gd name="connsiteY60" fmla="*/ 8849888 h 14772024"/>
              <a:gd name="connsiteX61" fmla="*/ 7995012 w 10938913"/>
              <a:gd name="connsiteY61" fmla="*/ 8494271 h 14772024"/>
              <a:gd name="connsiteX62" fmla="*/ 8619105 w 10938913"/>
              <a:gd name="connsiteY62" fmla="*/ 8531161 h 14772024"/>
              <a:gd name="connsiteX63" fmla="*/ 8967626 w 10938913"/>
              <a:gd name="connsiteY63" fmla="*/ 8359532 h 14772024"/>
              <a:gd name="connsiteX64" fmla="*/ 9774443 w 10938913"/>
              <a:gd name="connsiteY64" fmla="*/ 7606875 h 14772024"/>
              <a:gd name="connsiteX65" fmla="*/ 10540796 w 10938913"/>
              <a:gd name="connsiteY65" fmla="*/ 6716656 h 14772024"/>
              <a:gd name="connsiteX66" fmla="*/ 10938914 w 10938913"/>
              <a:gd name="connsiteY66" fmla="*/ 6455950 h 14772024"/>
              <a:gd name="connsiteX67" fmla="*/ 10515043 w 10938913"/>
              <a:gd name="connsiteY67" fmla="*/ 6047622 h 14772024"/>
              <a:gd name="connsiteX68" fmla="*/ 9441240 w 10938913"/>
              <a:gd name="connsiteY68" fmla="*/ 5281773 h 14772024"/>
              <a:gd name="connsiteX69" fmla="*/ 9147800 w 10938913"/>
              <a:gd name="connsiteY69" fmla="*/ 3918833 h 14772024"/>
              <a:gd name="connsiteX70" fmla="*/ 8586673 w 10938913"/>
              <a:gd name="connsiteY70" fmla="*/ 3638201 h 14772024"/>
              <a:gd name="connsiteX71" fmla="*/ 8740204 w 10938913"/>
              <a:gd name="connsiteY71" fmla="*/ 2342425 h 14772024"/>
              <a:gd name="connsiteX72" fmla="*/ 8476864 w 10938913"/>
              <a:gd name="connsiteY72" fmla="*/ 1753977 h 14772024"/>
              <a:gd name="connsiteX73" fmla="*/ 8468302 w 10938913"/>
              <a:gd name="connsiteY73" fmla="*/ 1142071 h 14772024"/>
              <a:gd name="connsiteX74" fmla="*/ 9095347 w 10938913"/>
              <a:gd name="connsiteY74" fmla="*/ 626540 h 14772024"/>
              <a:gd name="connsiteX75" fmla="*/ 8766722 w 10938913"/>
              <a:gd name="connsiteY75" fmla="*/ 0 h 14772024"/>
              <a:gd name="connsiteX76" fmla="*/ 8164649 w 10938913"/>
              <a:gd name="connsiteY76" fmla="*/ 400237 h 14772024"/>
              <a:gd name="connsiteX77" fmla="*/ 7712950 w 10938913"/>
              <a:gd name="connsiteY77" fmla="*/ 1127466 h 14772024"/>
              <a:gd name="connsiteX78" fmla="*/ 7721455 w 10938913"/>
              <a:gd name="connsiteY78" fmla="*/ 2951929 h 14772024"/>
              <a:gd name="connsiteX79" fmla="*/ 6072117 w 10938913"/>
              <a:gd name="connsiteY79" fmla="*/ 4720462 h 14772024"/>
              <a:gd name="connsiteX80" fmla="*/ 5065942 w 10938913"/>
              <a:gd name="connsiteY80" fmla="*/ 5825128 h 14772024"/>
              <a:gd name="connsiteX81" fmla="*/ 5259321 w 10938913"/>
              <a:gd name="connsiteY81" fmla="*/ 6491195 h 14772024"/>
              <a:gd name="connsiteX0" fmla="*/ 5205148 w 10884742"/>
              <a:gd name="connsiteY0" fmla="*/ 6491195 h 14772024"/>
              <a:gd name="connsiteX1" fmla="*/ 4407873 w 10884742"/>
              <a:gd name="connsiteY1" fmla="*/ 7405540 h 14772024"/>
              <a:gd name="connsiteX2" fmla="*/ 4072182 w 10884742"/>
              <a:gd name="connsiteY2" fmla="*/ 7875119 h 14772024"/>
              <a:gd name="connsiteX3" fmla="*/ 3693451 w 10884742"/>
              <a:gd name="connsiteY3" fmla="*/ 8262206 h 14772024"/>
              <a:gd name="connsiteX4" fmla="*/ 3218375 w 10884742"/>
              <a:gd name="connsiteY4" fmla="*/ 8905450 h 14772024"/>
              <a:gd name="connsiteX5" fmla="*/ 1936561 w 10884742"/>
              <a:gd name="connsiteY5" fmla="*/ 8112284 h 14772024"/>
              <a:gd name="connsiteX6" fmla="*/ 1590112 w 10884742"/>
              <a:gd name="connsiteY6" fmla="*/ 8024127 h 14772024"/>
              <a:gd name="connsiteX7" fmla="*/ 650700 w 10884742"/>
              <a:gd name="connsiteY7" fmla="*/ 8153014 h 14772024"/>
              <a:gd name="connsiteX8" fmla="*/ 159701 w 10884742"/>
              <a:gd name="connsiteY8" fmla="*/ 8931946 h 14772024"/>
              <a:gd name="connsiteX9" fmla="*/ 43617 w 10884742"/>
              <a:gd name="connsiteY9" fmla="*/ 9550794 h 14772024"/>
              <a:gd name="connsiteX10" fmla="*/ 290479 w 10884742"/>
              <a:gd name="connsiteY10" fmla="*/ 9971767 h 14772024"/>
              <a:gd name="connsiteX11" fmla="*/ 641587 w 10884742"/>
              <a:gd name="connsiteY11" fmla="*/ 10574409 h 14772024"/>
              <a:gd name="connsiteX12" fmla="*/ 814581 w 10884742"/>
              <a:gd name="connsiteY12" fmla="*/ 11361194 h 14772024"/>
              <a:gd name="connsiteX13" fmla="*/ 97632 w 10884742"/>
              <a:gd name="connsiteY13" fmla="*/ 12395780 h 14772024"/>
              <a:gd name="connsiteX14" fmla="*/ 44170 w 10884742"/>
              <a:gd name="connsiteY14" fmla="*/ 13246611 h 14772024"/>
              <a:gd name="connsiteX15" fmla="*/ 538425 w 10884742"/>
              <a:gd name="connsiteY15" fmla="*/ 14043814 h 14772024"/>
              <a:gd name="connsiteX16" fmla="*/ 898198 w 10884742"/>
              <a:gd name="connsiteY16" fmla="*/ 14714291 h 14772024"/>
              <a:gd name="connsiteX17" fmla="*/ 2124498 w 10884742"/>
              <a:gd name="connsiteY17" fmla="*/ 14712522 h 14772024"/>
              <a:gd name="connsiteX18" fmla="*/ 2996060 w 10884742"/>
              <a:gd name="connsiteY18" fmla="*/ 14679476 h 14772024"/>
              <a:gd name="connsiteX19" fmla="*/ 3221686 w 10884742"/>
              <a:gd name="connsiteY19" fmla="*/ 14410235 h 14772024"/>
              <a:gd name="connsiteX20" fmla="*/ 3629208 w 10884742"/>
              <a:gd name="connsiteY20" fmla="*/ 14159406 h 14772024"/>
              <a:gd name="connsiteX21" fmla="*/ 3479479 w 10884742"/>
              <a:gd name="connsiteY21" fmla="*/ 13894696 h 14772024"/>
              <a:gd name="connsiteX22" fmla="*/ 2436275 w 10884742"/>
              <a:gd name="connsiteY22" fmla="*/ 13517168 h 14772024"/>
              <a:gd name="connsiteX23" fmla="*/ 2230364 w 10884742"/>
              <a:gd name="connsiteY23" fmla="*/ 12867070 h 14772024"/>
              <a:gd name="connsiteX24" fmla="*/ 2555481 w 10884742"/>
              <a:gd name="connsiteY24" fmla="*/ 12350486 h 14772024"/>
              <a:gd name="connsiteX25" fmla="*/ 2561973 w 10884742"/>
              <a:gd name="connsiteY25" fmla="*/ 12034750 h 14772024"/>
              <a:gd name="connsiteX26" fmla="*/ 2127764 w 10884742"/>
              <a:gd name="connsiteY26" fmla="*/ 11846292 h 14772024"/>
              <a:gd name="connsiteX27" fmla="*/ 2043435 w 10884742"/>
              <a:gd name="connsiteY27" fmla="*/ 11460563 h 14772024"/>
              <a:gd name="connsiteX28" fmla="*/ 1894756 w 10884742"/>
              <a:gd name="connsiteY28" fmla="*/ 10945665 h 14772024"/>
              <a:gd name="connsiteX29" fmla="*/ 1558133 w 10884742"/>
              <a:gd name="connsiteY29" fmla="*/ 10455055 h 14772024"/>
              <a:gd name="connsiteX30" fmla="*/ 1630775 w 10884742"/>
              <a:gd name="connsiteY30" fmla="*/ 10106954 h 14772024"/>
              <a:gd name="connsiteX31" fmla="*/ 1282475 w 10884742"/>
              <a:gd name="connsiteY31" fmla="*/ 9706687 h 14772024"/>
              <a:gd name="connsiteX32" fmla="*/ 1658878 w 10884742"/>
              <a:gd name="connsiteY32" fmla="*/ 9342591 h 14772024"/>
              <a:gd name="connsiteX33" fmla="*/ 1777572 w 10884742"/>
              <a:gd name="connsiteY33" fmla="*/ 8760610 h 14772024"/>
              <a:gd name="connsiteX34" fmla="*/ 2138908 w 10884742"/>
              <a:gd name="connsiteY34" fmla="*/ 8903970 h 14772024"/>
              <a:gd name="connsiteX35" fmla="*/ 2110229 w 10884742"/>
              <a:gd name="connsiteY35" fmla="*/ 9184583 h 14772024"/>
              <a:gd name="connsiteX36" fmla="*/ 2030420 w 10884742"/>
              <a:gd name="connsiteY36" fmla="*/ 9656087 h 14772024"/>
              <a:gd name="connsiteX37" fmla="*/ 2079638 w 10884742"/>
              <a:gd name="connsiteY37" fmla="*/ 10097074 h 14772024"/>
              <a:gd name="connsiteX38" fmla="*/ 1929491 w 10884742"/>
              <a:gd name="connsiteY38" fmla="*/ 10477187 h 14772024"/>
              <a:gd name="connsiteX39" fmla="*/ 2236793 w 10884742"/>
              <a:gd name="connsiteY39" fmla="*/ 10725100 h 14772024"/>
              <a:gd name="connsiteX40" fmla="*/ 2491345 w 10884742"/>
              <a:gd name="connsiteY40" fmla="*/ 11648931 h 14772024"/>
              <a:gd name="connsiteX41" fmla="*/ 2959710 w 10884742"/>
              <a:gd name="connsiteY41" fmla="*/ 11774477 h 14772024"/>
              <a:gd name="connsiteX42" fmla="*/ 3042709 w 10884742"/>
              <a:gd name="connsiteY42" fmla="*/ 12019926 h 14772024"/>
              <a:gd name="connsiteX43" fmla="*/ 2946462 w 10884742"/>
              <a:gd name="connsiteY43" fmla="*/ 12691624 h 14772024"/>
              <a:gd name="connsiteX44" fmla="*/ 3545219 w 10884742"/>
              <a:gd name="connsiteY44" fmla="*/ 13093925 h 14772024"/>
              <a:gd name="connsiteX45" fmla="*/ 3587173 w 10884742"/>
              <a:gd name="connsiteY45" fmla="*/ 13319069 h 14772024"/>
              <a:gd name="connsiteX46" fmla="*/ 3931163 w 10884742"/>
              <a:gd name="connsiteY46" fmla="*/ 13457780 h 14772024"/>
              <a:gd name="connsiteX47" fmla="*/ 3899203 w 10884742"/>
              <a:gd name="connsiteY47" fmla="*/ 14063011 h 14772024"/>
              <a:gd name="connsiteX48" fmla="*/ 4163141 w 10884742"/>
              <a:gd name="connsiteY48" fmla="*/ 14688039 h 14772024"/>
              <a:gd name="connsiteX49" fmla="*/ 5024975 w 10884742"/>
              <a:gd name="connsiteY49" fmla="*/ 14108104 h 14772024"/>
              <a:gd name="connsiteX50" fmla="*/ 4906197 w 10884742"/>
              <a:gd name="connsiteY50" fmla="*/ 13114649 h 14772024"/>
              <a:gd name="connsiteX51" fmla="*/ 4956983 w 10884742"/>
              <a:gd name="connsiteY51" fmla="*/ 12491212 h 14772024"/>
              <a:gd name="connsiteX52" fmla="*/ 5267765 w 10884742"/>
              <a:gd name="connsiteY52" fmla="*/ 11981652 h 14772024"/>
              <a:gd name="connsiteX53" fmla="*/ 5768632 w 10884742"/>
              <a:gd name="connsiteY53" fmla="*/ 11709973 h 14772024"/>
              <a:gd name="connsiteX54" fmla="*/ 5309141 w 10884742"/>
              <a:gd name="connsiteY54" fmla="*/ 11134823 h 14772024"/>
              <a:gd name="connsiteX55" fmla="*/ 5399369 w 10884742"/>
              <a:gd name="connsiteY55" fmla="*/ 10761435 h 14772024"/>
              <a:gd name="connsiteX56" fmla="*/ 6404264 w 10884742"/>
              <a:gd name="connsiteY56" fmla="*/ 9872967 h 14772024"/>
              <a:gd name="connsiteX57" fmla="*/ 6458079 w 10884742"/>
              <a:gd name="connsiteY57" fmla="*/ 9489819 h 14772024"/>
              <a:gd name="connsiteX58" fmla="*/ 6964259 w 10884742"/>
              <a:gd name="connsiteY58" fmla="*/ 9288121 h 14772024"/>
              <a:gd name="connsiteX59" fmla="*/ 7286857 w 10884742"/>
              <a:gd name="connsiteY59" fmla="*/ 8883198 h 14772024"/>
              <a:gd name="connsiteX60" fmla="*/ 7669866 w 10884742"/>
              <a:gd name="connsiteY60" fmla="*/ 8849888 h 14772024"/>
              <a:gd name="connsiteX61" fmla="*/ 7940839 w 10884742"/>
              <a:gd name="connsiteY61" fmla="*/ 8494271 h 14772024"/>
              <a:gd name="connsiteX62" fmla="*/ 8564932 w 10884742"/>
              <a:gd name="connsiteY62" fmla="*/ 8531161 h 14772024"/>
              <a:gd name="connsiteX63" fmla="*/ 8913453 w 10884742"/>
              <a:gd name="connsiteY63" fmla="*/ 8359532 h 14772024"/>
              <a:gd name="connsiteX64" fmla="*/ 9720270 w 10884742"/>
              <a:gd name="connsiteY64" fmla="*/ 7606875 h 14772024"/>
              <a:gd name="connsiteX65" fmla="*/ 10486623 w 10884742"/>
              <a:gd name="connsiteY65" fmla="*/ 6716656 h 14772024"/>
              <a:gd name="connsiteX66" fmla="*/ 10884741 w 10884742"/>
              <a:gd name="connsiteY66" fmla="*/ 6455950 h 14772024"/>
              <a:gd name="connsiteX67" fmla="*/ 10460870 w 10884742"/>
              <a:gd name="connsiteY67" fmla="*/ 6047622 h 14772024"/>
              <a:gd name="connsiteX68" fmla="*/ 9387067 w 10884742"/>
              <a:gd name="connsiteY68" fmla="*/ 5281773 h 14772024"/>
              <a:gd name="connsiteX69" fmla="*/ 9093627 w 10884742"/>
              <a:gd name="connsiteY69" fmla="*/ 3918833 h 14772024"/>
              <a:gd name="connsiteX70" fmla="*/ 8532500 w 10884742"/>
              <a:gd name="connsiteY70" fmla="*/ 3638201 h 14772024"/>
              <a:gd name="connsiteX71" fmla="*/ 8686031 w 10884742"/>
              <a:gd name="connsiteY71" fmla="*/ 2342425 h 14772024"/>
              <a:gd name="connsiteX72" fmla="*/ 8422691 w 10884742"/>
              <a:gd name="connsiteY72" fmla="*/ 1753977 h 14772024"/>
              <a:gd name="connsiteX73" fmla="*/ 8414129 w 10884742"/>
              <a:gd name="connsiteY73" fmla="*/ 1142071 h 14772024"/>
              <a:gd name="connsiteX74" fmla="*/ 9041174 w 10884742"/>
              <a:gd name="connsiteY74" fmla="*/ 626540 h 14772024"/>
              <a:gd name="connsiteX75" fmla="*/ 8712549 w 10884742"/>
              <a:gd name="connsiteY75" fmla="*/ 0 h 14772024"/>
              <a:gd name="connsiteX76" fmla="*/ 8110476 w 10884742"/>
              <a:gd name="connsiteY76" fmla="*/ 400237 h 14772024"/>
              <a:gd name="connsiteX77" fmla="*/ 7658777 w 10884742"/>
              <a:gd name="connsiteY77" fmla="*/ 1127466 h 14772024"/>
              <a:gd name="connsiteX78" fmla="*/ 7667282 w 10884742"/>
              <a:gd name="connsiteY78" fmla="*/ 2951929 h 14772024"/>
              <a:gd name="connsiteX79" fmla="*/ 6017944 w 10884742"/>
              <a:gd name="connsiteY79" fmla="*/ 4720462 h 14772024"/>
              <a:gd name="connsiteX80" fmla="*/ 5011769 w 10884742"/>
              <a:gd name="connsiteY80" fmla="*/ 5825128 h 14772024"/>
              <a:gd name="connsiteX81" fmla="*/ 5205148 w 10884742"/>
              <a:gd name="connsiteY81" fmla="*/ 6491195 h 14772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0884742" h="14772024">
                <a:moveTo>
                  <a:pt x="5205148" y="6491195"/>
                </a:moveTo>
                <a:lnTo>
                  <a:pt x="4407873" y="7405540"/>
                </a:lnTo>
                <a:lnTo>
                  <a:pt x="4072182" y="7875119"/>
                </a:lnTo>
                <a:lnTo>
                  <a:pt x="3693451" y="8262206"/>
                </a:lnTo>
                <a:cubicBezTo>
                  <a:pt x="3534682" y="8433691"/>
                  <a:pt x="3377144" y="8733965"/>
                  <a:pt x="3218375" y="8905450"/>
                </a:cubicBezTo>
                <a:cubicBezTo>
                  <a:pt x="2862700" y="8895816"/>
                  <a:pt x="2207938" y="8259171"/>
                  <a:pt x="1936561" y="8112284"/>
                </a:cubicBezTo>
                <a:cubicBezTo>
                  <a:pt x="1665184" y="7965397"/>
                  <a:pt x="1804422" y="8017339"/>
                  <a:pt x="1590112" y="8024127"/>
                </a:cubicBezTo>
                <a:cubicBezTo>
                  <a:pt x="1375802" y="8030915"/>
                  <a:pt x="889102" y="8001711"/>
                  <a:pt x="650700" y="8153014"/>
                </a:cubicBezTo>
                <a:cubicBezTo>
                  <a:pt x="412298" y="8304317"/>
                  <a:pt x="260881" y="8698983"/>
                  <a:pt x="159701" y="8931946"/>
                </a:cubicBezTo>
                <a:cubicBezTo>
                  <a:pt x="58521" y="9164909"/>
                  <a:pt x="21821" y="9377491"/>
                  <a:pt x="43617" y="9550794"/>
                </a:cubicBezTo>
                <a:cubicBezTo>
                  <a:pt x="65413" y="9724097"/>
                  <a:pt x="190817" y="9801165"/>
                  <a:pt x="290479" y="9971767"/>
                </a:cubicBezTo>
                <a:cubicBezTo>
                  <a:pt x="390141" y="10142369"/>
                  <a:pt x="554237" y="10342838"/>
                  <a:pt x="641587" y="10574409"/>
                </a:cubicBezTo>
                <a:cubicBezTo>
                  <a:pt x="728937" y="10805980"/>
                  <a:pt x="905240" y="11057632"/>
                  <a:pt x="814581" y="11361194"/>
                </a:cubicBezTo>
                <a:cubicBezTo>
                  <a:pt x="723922" y="11664756"/>
                  <a:pt x="226034" y="12081544"/>
                  <a:pt x="97632" y="12395780"/>
                </a:cubicBezTo>
                <a:cubicBezTo>
                  <a:pt x="-30770" y="12710016"/>
                  <a:pt x="-14604" y="12875442"/>
                  <a:pt x="44170" y="13246611"/>
                </a:cubicBezTo>
                <a:cubicBezTo>
                  <a:pt x="102944" y="13617780"/>
                  <a:pt x="396087" y="13799201"/>
                  <a:pt x="538425" y="14043814"/>
                </a:cubicBezTo>
                <a:cubicBezTo>
                  <a:pt x="680763" y="14288427"/>
                  <a:pt x="814962" y="14586277"/>
                  <a:pt x="898198" y="14714291"/>
                </a:cubicBezTo>
                <a:cubicBezTo>
                  <a:pt x="981434" y="14842305"/>
                  <a:pt x="1774854" y="14718324"/>
                  <a:pt x="2124498" y="14712522"/>
                </a:cubicBezTo>
                <a:cubicBezTo>
                  <a:pt x="2474142" y="14706720"/>
                  <a:pt x="2816166" y="14760413"/>
                  <a:pt x="2996060" y="14679476"/>
                </a:cubicBezTo>
                <a:lnTo>
                  <a:pt x="3221686" y="14410235"/>
                </a:lnTo>
                <a:lnTo>
                  <a:pt x="3629208" y="14159406"/>
                </a:lnTo>
                <a:lnTo>
                  <a:pt x="3479479" y="13894696"/>
                </a:lnTo>
                <a:lnTo>
                  <a:pt x="2436275" y="13517168"/>
                </a:lnTo>
                <a:lnTo>
                  <a:pt x="2230364" y="12867070"/>
                </a:lnTo>
                <a:lnTo>
                  <a:pt x="2555481" y="12350486"/>
                </a:lnTo>
                <a:lnTo>
                  <a:pt x="2561973" y="12034750"/>
                </a:lnTo>
                <a:lnTo>
                  <a:pt x="2127764" y="11846292"/>
                </a:lnTo>
                <a:lnTo>
                  <a:pt x="2043435" y="11460563"/>
                </a:lnTo>
                <a:lnTo>
                  <a:pt x="1894756" y="10945665"/>
                </a:lnTo>
                <a:lnTo>
                  <a:pt x="1558133" y="10455055"/>
                </a:lnTo>
                <a:lnTo>
                  <a:pt x="1630775" y="10106954"/>
                </a:lnTo>
                <a:lnTo>
                  <a:pt x="1282475" y="9706687"/>
                </a:lnTo>
                <a:lnTo>
                  <a:pt x="1658878" y="9342591"/>
                </a:lnTo>
                <a:lnTo>
                  <a:pt x="1777572" y="8760610"/>
                </a:lnTo>
                <a:lnTo>
                  <a:pt x="2138908" y="8903970"/>
                </a:lnTo>
                <a:lnTo>
                  <a:pt x="2110229" y="9184583"/>
                </a:lnTo>
                <a:lnTo>
                  <a:pt x="2030420" y="9656087"/>
                </a:lnTo>
                <a:lnTo>
                  <a:pt x="2079638" y="10097074"/>
                </a:lnTo>
                <a:lnTo>
                  <a:pt x="1929491" y="10477187"/>
                </a:lnTo>
                <a:lnTo>
                  <a:pt x="2236793" y="10725100"/>
                </a:lnTo>
                <a:lnTo>
                  <a:pt x="2491345" y="11648931"/>
                </a:lnTo>
                <a:lnTo>
                  <a:pt x="2959710" y="11774477"/>
                </a:lnTo>
                <a:lnTo>
                  <a:pt x="3042709" y="12019926"/>
                </a:lnTo>
                <a:lnTo>
                  <a:pt x="2946462" y="12691624"/>
                </a:lnTo>
                <a:lnTo>
                  <a:pt x="3545219" y="13093925"/>
                </a:lnTo>
                <a:lnTo>
                  <a:pt x="3587173" y="13319069"/>
                </a:lnTo>
                <a:lnTo>
                  <a:pt x="3931163" y="13457780"/>
                </a:lnTo>
                <a:lnTo>
                  <a:pt x="3899203" y="14063011"/>
                </a:lnTo>
                <a:lnTo>
                  <a:pt x="4163141" y="14688039"/>
                </a:lnTo>
                <a:cubicBezTo>
                  <a:pt x="4450419" y="14494727"/>
                  <a:pt x="4705177" y="14214580"/>
                  <a:pt x="5024975" y="14108104"/>
                </a:cubicBezTo>
                <a:lnTo>
                  <a:pt x="4906197" y="13114649"/>
                </a:lnTo>
                <a:lnTo>
                  <a:pt x="4956983" y="12491212"/>
                </a:lnTo>
                <a:lnTo>
                  <a:pt x="5267765" y="11981652"/>
                </a:lnTo>
                <a:lnTo>
                  <a:pt x="5768632" y="11709973"/>
                </a:lnTo>
                <a:lnTo>
                  <a:pt x="5309141" y="11134823"/>
                </a:lnTo>
                <a:lnTo>
                  <a:pt x="5399369" y="10761435"/>
                </a:lnTo>
                <a:lnTo>
                  <a:pt x="6404264" y="9872967"/>
                </a:lnTo>
                <a:lnTo>
                  <a:pt x="6458079" y="9489819"/>
                </a:lnTo>
                <a:lnTo>
                  <a:pt x="6964259" y="9288121"/>
                </a:lnTo>
                <a:lnTo>
                  <a:pt x="7286857" y="8883198"/>
                </a:lnTo>
                <a:lnTo>
                  <a:pt x="7669866" y="8849888"/>
                </a:lnTo>
                <a:lnTo>
                  <a:pt x="7940839" y="8494271"/>
                </a:lnTo>
                <a:lnTo>
                  <a:pt x="8564932" y="8531161"/>
                </a:lnTo>
                <a:lnTo>
                  <a:pt x="8913453" y="8359532"/>
                </a:lnTo>
                <a:lnTo>
                  <a:pt x="9720270" y="7606875"/>
                </a:lnTo>
                <a:lnTo>
                  <a:pt x="10486623" y="6716656"/>
                </a:lnTo>
                <a:cubicBezTo>
                  <a:pt x="10619329" y="6629754"/>
                  <a:pt x="10788092" y="6574838"/>
                  <a:pt x="10884741" y="6455950"/>
                </a:cubicBezTo>
                <a:cubicBezTo>
                  <a:pt x="10741408" y="6285814"/>
                  <a:pt x="10602160" y="6183731"/>
                  <a:pt x="10460870" y="6047622"/>
                </a:cubicBezTo>
                <a:lnTo>
                  <a:pt x="9387067" y="5281773"/>
                </a:lnTo>
                <a:lnTo>
                  <a:pt x="9093627" y="3918833"/>
                </a:lnTo>
                <a:lnTo>
                  <a:pt x="8532500" y="3638201"/>
                </a:lnTo>
                <a:cubicBezTo>
                  <a:pt x="8613621" y="2822988"/>
                  <a:pt x="8818127" y="2723504"/>
                  <a:pt x="8686031" y="2342425"/>
                </a:cubicBezTo>
                <a:lnTo>
                  <a:pt x="8422691" y="1753977"/>
                </a:lnTo>
                <a:lnTo>
                  <a:pt x="8414129" y="1142071"/>
                </a:lnTo>
                <a:lnTo>
                  <a:pt x="9041174" y="626540"/>
                </a:lnTo>
                <a:lnTo>
                  <a:pt x="8712549" y="0"/>
                </a:lnTo>
                <a:lnTo>
                  <a:pt x="8110476" y="400237"/>
                </a:lnTo>
                <a:lnTo>
                  <a:pt x="7658777" y="1127466"/>
                </a:lnTo>
                <a:lnTo>
                  <a:pt x="7667282" y="2951929"/>
                </a:lnTo>
                <a:lnTo>
                  <a:pt x="6017944" y="4720462"/>
                </a:lnTo>
                <a:lnTo>
                  <a:pt x="5011769" y="5825128"/>
                </a:lnTo>
                <a:lnTo>
                  <a:pt x="5205148" y="6491195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>
              <a:solidFill>
                <a:schemeClr val="tx1"/>
              </a:solidFill>
            </a:endParaRPr>
          </a:p>
        </p:txBody>
      </p:sp>
      <p:sp>
        <p:nvSpPr>
          <p:cNvPr id="71" name="正方形/長方形 35">
            <a:extLst>
              <a:ext uri="{FF2B5EF4-FFF2-40B4-BE49-F238E27FC236}">
                <a16:creationId xmlns:a16="http://schemas.microsoft.com/office/drawing/2014/main" id="{E71D8077-3BA1-4C08-9CAD-83282616B938}"/>
              </a:ext>
            </a:extLst>
          </p:cNvPr>
          <p:cNvSpPr/>
          <p:nvPr/>
        </p:nvSpPr>
        <p:spPr bwMode="auto">
          <a:xfrm>
            <a:off x="6557963" y="3876675"/>
            <a:ext cx="901700" cy="976313"/>
          </a:xfrm>
          <a:custGeom>
            <a:avLst/>
            <a:gdLst>
              <a:gd name="connsiteX0" fmla="*/ 0 w 477838"/>
              <a:gd name="connsiteY0" fmla="*/ 0 h 107950"/>
              <a:gd name="connsiteX1" fmla="*/ 477838 w 477838"/>
              <a:gd name="connsiteY1" fmla="*/ 0 h 107950"/>
              <a:gd name="connsiteX2" fmla="*/ 477838 w 477838"/>
              <a:gd name="connsiteY2" fmla="*/ 107950 h 107950"/>
              <a:gd name="connsiteX3" fmla="*/ 0 w 477838"/>
              <a:gd name="connsiteY3" fmla="*/ 107950 h 107950"/>
              <a:gd name="connsiteX4" fmla="*/ 0 w 477838"/>
              <a:gd name="connsiteY4" fmla="*/ 0 h 107950"/>
              <a:gd name="connsiteX0" fmla="*/ 0 w 477838"/>
              <a:gd name="connsiteY0" fmla="*/ 3333 h 111283"/>
              <a:gd name="connsiteX1" fmla="*/ 210119 w 477838"/>
              <a:gd name="connsiteY1" fmla="*/ 0 h 111283"/>
              <a:gd name="connsiteX2" fmla="*/ 477838 w 477838"/>
              <a:gd name="connsiteY2" fmla="*/ 3333 h 111283"/>
              <a:gd name="connsiteX3" fmla="*/ 477838 w 477838"/>
              <a:gd name="connsiteY3" fmla="*/ 111283 h 111283"/>
              <a:gd name="connsiteX4" fmla="*/ 0 w 477838"/>
              <a:gd name="connsiteY4" fmla="*/ 111283 h 111283"/>
              <a:gd name="connsiteX5" fmla="*/ 0 w 477838"/>
              <a:gd name="connsiteY5" fmla="*/ 3333 h 111283"/>
              <a:gd name="connsiteX0" fmla="*/ 0 w 477838"/>
              <a:gd name="connsiteY0" fmla="*/ 200183 h 308133"/>
              <a:gd name="connsiteX1" fmla="*/ 184719 w 477838"/>
              <a:gd name="connsiteY1" fmla="*/ 0 h 308133"/>
              <a:gd name="connsiteX2" fmla="*/ 477838 w 477838"/>
              <a:gd name="connsiteY2" fmla="*/ 200183 h 308133"/>
              <a:gd name="connsiteX3" fmla="*/ 477838 w 477838"/>
              <a:gd name="connsiteY3" fmla="*/ 308133 h 308133"/>
              <a:gd name="connsiteX4" fmla="*/ 0 w 477838"/>
              <a:gd name="connsiteY4" fmla="*/ 308133 h 308133"/>
              <a:gd name="connsiteX5" fmla="*/ 0 w 477838"/>
              <a:gd name="connsiteY5" fmla="*/ 200183 h 308133"/>
              <a:gd name="connsiteX0" fmla="*/ 0 w 1970088"/>
              <a:gd name="connsiteY0" fmla="*/ 831850 h 939800"/>
              <a:gd name="connsiteX1" fmla="*/ 184719 w 1970088"/>
              <a:gd name="connsiteY1" fmla="*/ 631667 h 939800"/>
              <a:gd name="connsiteX2" fmla="*/ 1970088 w 1970088"/>
              <a:gd name="connsiteY2" fmla="*/ 0 h 939800"/>
              <a:gd name="connsiteX3" fmla="*/ 477838 w 1970088"/>
              <a:gd name="connsiteY3" fmla="*/ 939800 h 939800"/>
              <a:gd name="connsiteX4" fmla="*/ 0 w 1970088"/>
              <a:gd name="connsiteY4" fmla="*/ 939800 h 939800"/>
              <a:gd name="connsiteX5" fmla="*/ 0 w 1970088"/>
              <a:gd name="connsiteY5" fmla="*/ 831850 h 939800"/>
              <a:gd name="connsiteX0" fmla="*/ 0 w 1970088"/>
              <a:gd name="connsiteY0" fmla="*/ 835183 h 943133"/>
              <a:gd name="connsiteX1" fmla="*/ 1600769 w 1970088"/>
              <a:gd name="connsiteY1" fmla="*/ 0 h 943133"/>
              <a:gd name="connsiteX2" fmla="*/ 1970088 w 1970088"/>
              <a:gd name="connsiteY2" fmla="*/ 3333 h 943133"/>
              <a:gd name="connsiteX3" fmla="*/ 477838 w 1970088"/>
              <a:gd name="connsiteY3" fmla="*/ 943133 h 943133"/>
              <a:gd name="connsiteX4" fmla="*/ 0 w 1970088"/>
              <a:gd name="connsiteY4" fmla="*/ 943133 h 943133"/>
              <a:gd name="connsiteX5" fmla="*/ 0 w 1970088"/>
              <a:gd name="connsiteY5" fmla="*/ 835183 h 943133"/>
              <a:gd name="connsiteX0" fmla="*/ 0 w 1970088"/>
              <a:gd name="connsiteY0" fmla="*/ 898683 h 1006633"/>
              <a:gd name="connsiteX1" fmla="*/ 1683319 w 1970088"/>
              <a:gd name="connsiteY1" fmla="*/ 0 h 1006633"/>
              <a:gd name="connsiteX2" fmla="*/ 1970088 w 1970088"/>
              <a:gd name="connsiteY2" fmla="*/ 66833 h 1006633"/>
              <a:gd name="connsiteX3" fmla="*/ 477838 w 1970088"/>
              <a:gd name="connsiteY3" fmla="*/ 1006633 h 1006633"/>
              <a:gd name="connsiteX4" fmla="*/ 0 w 1970088"/>
              <a:gd name="connsiteY4" fmla="*/ 1006633 h 1006633"/>
              <a:gd name="connsiteX5" fmla="*/ 0 w 1970088"/>
              <a:gd name="connsiteY5" fmla="*/ 898683 h 1006633"/>
              <a:gd name="connsiteX0" fmla="*/ 0 w 1862138"/>
              <a:gd name="connsiteY0" fmla="*/ 898683 h 1006633"/>
              <a:gd name="connsiteX1" fmla="*/ 1683319 w 1862138"/>
              <a:gd name="connsiteY1" fmla="*/ 0 h 1006633"/>
              <a:gd name="connsiteX2" fmla="*/ 1862138 w 1862138"/>
              <a:gd name="connsiteY2" fmla="*/ 104933 h 1006633"/>
              <a:gd name="connsiteX3" fmla="*/ 477838 w 1862138"/>
              <a:gd name="connsiteY3" fmla="*/ 1006633 h 1006633"/>
              <a:gd name="connsiteX4" fmla="*/ 0 w 1862138"/>
              <a:gd name="connsiteY4" fmla="*/ 1006633 h 1006633"/>
              <a:gd name="connsiteX5" fmla="*/ 0 w 1862138"/>
              <a:gd name="connsiteY5" fmla="*/ 898683 h 1006633"/>
              <a:gd name="connsiteX0" fmla="*/ 741362 w 2603500"/>
              <a:gd name="connsiteY0" fmla="*/ 898683 h 1628933"/>
              <a:gd name="connsiteX1" fmla="*/ 2424681 w 2603500"/>
              <a:gd name="connsiteY1" fmla="*/ 0 h 1628933"/>
              <a:gd name="connsiteX2" fmla="*/ 2603500 w 2603500"/>
              <a:gd name="connsiteY2" fmla="*/ 104933 h 1628933"/>
              <a:gd name="connsiteX3" fmla="*/ 0 w 2603500"/>
              <a:gd name="connsiteY3" fmla="*/ 1628933 h 1628933"/>
              <a:gd name="connsiteX4" fmla="*/ 741362 w 2603500"/>
              <a:gd name="connsiteY4" fmla="*/ 1006633 h 1628933"/>
              <a:gd name="connsiteX5" fmla="*/ 741362 w 2603500"/>
              <a:gd name="connsiteY5" fmla="*/ 898683 h 1628933"/>
              <a:gd name="connsiteX0" fmla="*/ 1714500 w 3576638"/>
              <a:gd name="connsiteY0" fmla="*/ 898683 h 1952783"/>
              <a:gd name="connsiteX1" fmla="*/ 3397819 w 3576638"/>
              <a:gd name="connsiteY1" fmla="*/ 0 h 1952783"/>
              <a:gd name="connsiteX2" fmla="*/ 3576638 w 3576638"/>
              <a:gd name="connsiteY2" fmla="*/ 104933 h 1952783"/>
              <a:gd name="connsiteX3" fmla="*/ 973138 w 3576638"/>
              <a:gd name="connsiteY3" fmla="*/ 1628933 h 1952783"/>
              <a:gd name="connsiteX4" fmla="*/ 0 w 3576638"/>
              <a:gd name="connsiteY4" fmla="*/ 1952783 h 1952783"/>
              <a:gd name="connsiteX5" fmla="*/ 1714500 w 3576638"/>
              <a:gd name="connsiteY5" fmla="*/ 898683 h 1952783"/>
              <a:gd name="connsiteX0" fmla="*/ 1549400 w 3411538"/>
              <a:gd name="connsiteY0" fmla="*/ 898683 h 2092483"/>
              <a:gd name="connsiteX1" fmla="*/ 3232719 w 3411538"/>
              <a:gd name="connsiteY1" fmla="*/ 0 h 2092483"/>
              <a:gd name="connsiteX2" fmla="*/ 3411538 w 3411538"/>
              <a:gd name="connsiteY2" fmla="*/ 104933 h 2092483"/>
              <a:gd name="connsiteX3" fmla="*/ 808038 w 3411538"/>
              <a:gd name="connsiteY3" fmla="*/ 1628933 h 2092483"/>
              <a:gd name="connsiteX4" fmla="*/ 0 w 3411538"/>
              <a:gd name="connsiteY4" fmla="*/ 2092483 h 2092483"/>
              <a:gd name="connsiteX5" fmla="*/ 1549400 w 3411538"/>
              <a:gd name="connsiteY5" fmla="*/ 898683 h 2092483"/>
              <a:gd name="connsiteX0" fmla="*/ 1403350 w 3265488"/>
              <a:gd name="connsiteY0" fmla="*/ 898683 h 1832133"/>
              <a:gd name="connsiteX1" fmla="*/ 3086669 w 3265488"/>
              <a:gd name="connsiteY1" fmla="*/ 0 h 1832133"/>
              <a:gd name="connsiteX2" fmla="*/ 3265488 w 3265488"/>
              <a:gd name="connsiteY2" fmla="*/ 104933 h 1832133"/>
              <a:gd name="connsiteX3" fmla="*/ 661988 w 3265488"/>
              <a:gd name="connsiteY3" fmla="*/ 1628933 h 1832133"/>
              <a:gd name="connsiteX4" fmla="*/ 0 w 3265488"/>
              <a:gd name="connsiteY4" fmla="*/ 1832133 h 1832133"/>
              <a:gd name="connsiteX5" fmla="*/ 1403350 w 3265488"/>
              <a:gd name="connsiteY5" fmla="*/ 898683 h 1832133"/>
              <a:gd name="connsiteX0" fmla="*/ 1403350 w 3265488"/>
              <a:gd name="connsiteY0" fmla="*/ 898683 h 1832133"/>
              <a:gd name="connsiteX1" fmla="*/ 3086669 w 3265488"/>
              <a:gd name="connsiteY1" fmla="*/ 0 h 1832133"/>
              <a:gd name="connsiteX2" fmla="*/ 3265488 w 3265488"/>
              <a:gd name="connsiteY2" fmla="*/ 104933 h 1832133"/>
              <a:gd name="connsiteX3" fmla="*/ 661988 w 3265488"/>
              <a:gd name="connsiteY3" fmla="*/ 1628933 h 1832133"/>
              <a:gd name="connsiteX4" fmla="*/ 0 w 3265488"/>
              <a:gd name="connsiteY4" fmla="*/ 1832133 h 1832133"/>
              <a:gd name="connsiteX5" fmla="*/ 220544 w 3265488"/>
              <a:gd name="connsiteY5" fmla="*/ 1686670 h 1832133"/>
              <a:gd name="connsiteX6" fmla="*/ 1403350 w 3265488"/>
              <a:gd name="connsiteY6" fmla="*/ 898683 h 1832133"/>
              <a:gd name="connsiteX0" fmla="*/ 1576506 w 3438644"/>
              <a:gd name="connsiteY0" fmla="*/ 898683 h 2162920"/>
              <a:gd name="connsiteX1" fmla="*/ 3259825 w 3438644"/>
              <a:gd name="connsiteY1" fmla="*/ 0 h 2162920"/>
              <a:gd name="connsiteX2" fmla="*/ 3438644 w 3438644"/>
              <a:gd name="connsiteY2" fmla="*/ 104933 h 2162920"/>
              <a:gd name="connsiteX3" fmla="*/ 835144 w 3438644"/>
              <a:gd name="connsiteY3" fmla="*/ 1628933 h 2162920"/>
              <a:gd name="connsiteX4" fmla="*/ 173156 w 3438644"/>
              <a:gd name="connsiteY4" fmla="*/ 1832133 h 2162920"/>
              <a:gd name="connsiteX5" fmla="*/ 0 w 3438644"/>
              <a:gd name="connsiteY5" fmla="*/ 2162920 h 2162920"/>
              <a:gd name="connsiteX6" fmla="*/ 1576506 w 3438644"/>
              <a:gd name="connsiteY6" fmla="*/ 898683 h 2162920"/>
              <a:gd name="connsiteX0" fmla="*/ 1576506 w 3438644"/>
              <a:gd name="connsiteY0" fmla="*/ 898683 h 2162920"/>
              <a:gd name="connsiteX1" fmla="*/ 3259825 w 3438644"/>
              <a:gd name="connsiteY1" fmla="*/ 0 h 2162920"/>
              <a:gd name="connsiteX2" fmla="*/ 3438644 w 3438644"/>
              <a:gd name="connsiteY2" fmla="*/ 104933 h 2162920"/>
              <a:gd name="connsiteX3" fmla="*/ 835144 w 3438644"/>
              <a:gd name="connsiteY3" fmla="*/ 1628933 h 2162920"/>
              <a:gd name="connsiteX4" fmla="*/ 173156 w 3438644"/>
              <a:gd name="connsiteY4" fmla="*/ 1832133 h 2162920"/>
              <a:gd name="connsiteX5" fmla="*/ 0 w 3438644"/>
              <a:gd name="connsiteY5" fmla="*/ 2162920 h 2162920"/>
              <a:gd name="connsiteX6" fmla="*/ 196850 w 3438644"/>
              <a:gd name="connsiteY6" fmla="*/ 2004169 h 2162920"/>
              <a:gd name="connsiteX7" fmla="*/ 1576506 w 3438644"/>
              <a:gd name="connsiteY7" fmla="*/ 898683 h 2162920"/>
              <a:gd name="connsiteX0" fmla="*/ 1576506 w 3438644"/>
              <a:gd name="connsiteY0" fmla="*/ 898683 h 2162920"/>
              <a:gd name="connsiteX1" fmla="*/ 3259825 w 3438644"/>
              <a:gd name="connsiteY1" fmla="*/ 0 h 2162920"/>
              <a:gd name="connsiteX2" fmla="*/ 3438644 w 3438644"/>
              <a:gd name="connsiteY2" fmla="*/ 104933 h 2162920"/>
              <a:gd name="connsiteX3" fmla="*/ 835144 w 3438644"/>
              <a:gd name="connsiteY3" fmla="*/ 1628933 h 2162920"/>
              <a:gd name="connsiteX4" fmla="*/ 173156 w 3438644"/>
              <a:gd name="connsiteY4" fmla="*/ 1832133 h 2162920"/>
              <a:gd name="connsiteX5" fmla="*/ 0 w 3438644"/>
              <a:gd name="connsiteY5" fmla="*/ 2162920 h 2162920"/>
              <a:gd name="connsiteX6" fmla="*/ 57150 w 3438644"/>
              <a:gd name="connsiteY6" fmla="*/ 1591419 h 2162920"/>
              <a:gd name="connsiteX7" fmla="*/ 1576506 w 3438644"/>
              <a:gd name="connsiteY7" fmla="*/ 898683 h 2162920"/>
              <a:gd name="connsiteX0" fmla="*/ 1627306 w 3489444"/>
              <a:gd name="connsiteY0" fmla="*/ 898683 h 2099420"/>
              <a:gd name="connsiteX1" fmla="*/ 3310625 w 3489444"/>
              <a:gd name="connsiteY1" fmla="*/ 0 h 2099420"/>
              <a:gd name="connsiteX2" fmla="*/ 3489444 w 3489444"/>
              <a:gd name="connsiteY2" fmla="*/ 104933 h 2099420"/>
              <a:gd name="connsiteX3" fmla="*/ 885944 w 3489444"/>
              <a:gd name="connsiteY3" fmla="*/ 1628933 h 2099420"/>
              <a:gd name="connsiteX4" fmla="*/ 223956 w 3489444"/>
              <a:gd name="connsiteY4" fmla="*/ 1832133 h 2099420"/>
              <a:gd name="connsiteX5" fmla="*/ 0 w 3489444"/>
              <a:gd name="connsiteY5" fmla="*/ 2099420 h 2099420"/>
              <a:gd name="connsiteX6" fmla="*/ 107950 w 3489444"/>
              <a:gd name="connsiteY6" fmla="*/ 1591419 h 2099420"/>
              <a:gd name="connsiteX7" fmla="*/ 1627306 w 3489444"/>
              <a:gd name="connsiteY7" fmla="*/ 898683 h 2099420"/>
              <a:gd name="connsiteX0" fmla="*/ 1697156 w 3559294"/>
              <a:gd name="connsiteY0" fmla="*/ 898683 h 2061320"/>
              <a:gd name="connsiteX1" fmla="*/ 3380475 w 3559294"/>
              <a:gd name="connsiteY1" fmla="*/ 0 h 2061320"/>
              <a:gd name="connsiteX2" fmla="*/ 3559294 w 3559294"/>
              <a:gd name="connsiteY2" fmla="*/ 104933 h 2061320"/>
              <a:gd name="connsiteX3" fmla="*/ 955794 w 3559294"/>
              <a:gd name="connsiteY3" fmla="*/ 1628933 h 2061320"/>
              <a:gd name="connsiteX4" fmla="*/ 293806 w 3559294"/>
              <a:gd name="connsiteY4" fmla="*/ 1832133 h 2061320"/>
              <a:gd name="connsiteX5" fmla="*/ 0 w 3559294"/>
              <a:gd name="connsiteY5" fmla="*/ 2061320 h 2061320"/>
              <a:gd name="connsiteX6" fmla="*/ 177800 w 3559294"/>
              <a:gd name="connsiteY6" fmla="*/ 1591419 h 2061320"/>
              <a:gd name="connsiteX7" fmla="*/ 1697156 w 3559294"/>
              <a:gd name="connsiteY7" fmla="*/ 898683 h 2061320"/>
              <a:gd name="connsiteX0" fmla="*/ 1697156 w 3559294"/>
              <a:gd name="connsiteY0" fmla="*/ 898683 h 2061320"/>
              <a:gd name="connsiteX1" fmla="*/ 3380475 w 3559294"/>
              <a:gd name="connsiteY1" fmla="*/ 0 h 2061320"/>
              <a:gd name="connsiteX2" fmla="*/ 3559294 w 3559294"/>
              <a:gd name="connsiteY2" fmla="*/ 104933 h 2061320"/>
              <a:gd name="connsiteX3" fmla="*/ 955794 w 3559294"/>
              <a:gd name="connsiteY3" fmla="*/ 1628933 h 2061320"/>
              <a:gd name="connsiteX4" fmla="*/ 293806 w 3559294"/>
              <a:gd name="connsiteY4" fmla="*/ 1832133 h 2061320"/>
              <a:gd name="connsiteX5" fmla="*/ 0 w 3559294"/>
              <a:gd name="connsiteY5" fmla="*/ 2061320 h 2061320"/>
              <a:gd name="connsiteX6" fmla="*/ 139700 w 3559294"/>
              <a:gd name="connsiteY6" fmla="*/ 1496169 h 2061320"/>
              <a:gd name="connsiteX7" fmla="*/ 1697156 w 3559294"/>
              <a:gd name="connsiteY7" fmla="*/ 898683 h 2061320"/>
              <a:gd name="connsiteX0" fmla="*/ 1697156 w 3559294"/>
              <a:gd name="connsiteY0" fmla="*/ 898683 h 2061320"/>
              <a:gd name="connsiteX1" fmla="*/ 3380475 w 3559294"/>
              <a:gd name="connsiteY1" fmla="*/ 0 h 2061320"/>
              <a:gd name="connsiteX2" fmla="*/ 3559294 w 3559294"/>
              <a:gd name="connsiteY2" fmla="*/ 104933 h 2061320"/>
              <a:gd name="connsiteX3" fmla="*/ 955794 w 3559294"/>
              <a:gd name="connsiteY3" fmla="*/ 1628933 h 2061320"/>
              <a:gd name="connsiteX4" fmla="*/ 293806 w 3559294"/>
              <a:gd name="connsiteY4" fmla="*/ 1832133 h 2061320"/>
              <a:gd name="connsiteX5" fmla="*/ 0 w 3559294"/>
              <a:gd name="connsiteY5" fmla="*/ 2061320 h 2061320"/>
              <a:gd name="connsiteX6" fmla="*/ 139700 w 3559294"/>
              <a:gd name="connsiteY6" fmla="*/ 1496169 h 2061320"/>
              <a:gd name="connsiteX7" fmla="*/ 1060450 w 3559294"/>
              <a:gd name="connsiteY7" fmla="*/ 1140569 h 2061320"/>
              <a:gd name="connsiteX8" fmla="*/ 1697156 w 3559294"/>
              <a:gd name="connsiteY8" fmla="*/ 898683 h 2061320"/>
              <a:gd name="connsiteX0" fmla="*/ 1697156 w 3559294"/>
              <a:gd name="connsiteY0" fmla="*/ 898683 h 2061320"/>
              <a:gd name="connsiteX1" fmla="*/ 3380475 w 3559294"/>
              <a:gd name="connsiteY1" fmla="*/ 0 h 2061320"/>
              <a:gd name="connsiteX2" fmla="*/ 3559294 w 3559294"/>
              <a:gd name="connsiteY2" fmla="*/ 104933 h 2061320"/>
              <a:gd name="connsiteX3" fmla="*/ 955794 w 3559294"/>
              <a:gd name="connsiteY3" fmla="*/ 1628933 h 2061320"/>
              <a:gd name="connsiteX4" fmla="*/ 293806 w 3559294"/>
              <a:gd name="connsiteY4" fmla="*/ 1832133 h 2061320"/>
              <a:gd name="connsiteX5" fmla="*/ 0 w 3559294"/>
              <a:gd name="connsiteY5" fmla="*/ 2061320 h 2061320"/>
              <a:gd name="connsiteX6" fmla="*/ 139700 w 3559294"/>
              <a:gd name="connsiteY6" fmla="*/ 1496169 h 2061320"/>
              <a:gd name="connsiteX7" fmla="*/ 977900 w 3559294"/>
              <a:gd name="connsiteY7" fmla="*/ 1058019 h 2061320"/>
              <a:gd name="connsiteX8" fmla="*/ 1697156 w 3559294"/>
              <a:gd name="connsiteY8" fmla="*/ 898683 h 2061320"/>
              <a:gd name="connsiteX0" fmla="*/ 1659056 w 3559294"/>
              <a:gd name="connsiteY0" fmla="*/ 752633 h 2061320"/>
              <a:gd name="connsiteX1" fmla="*/ 3380475 w 3559294"/>
              <a:gd name="connsiteY1" fmla="*/ 0 h 2061320"/>
              <a:gd name="connsiteX2" fmla="*/ 3559294 w 3559294"/>
              <a:gd name="connsiteY2" fmla="*/ 104933 h 2061320"/>
              <a:gd name="connsiteX3" fmla="*/ 955794 w 3559294"/>
              <a:gd name="connsiteY3" fmla="*/ 1628933 h 2061320"/>
              <a:gd name="connsiteX4" fmla="*/ 293806 w 3559294"/>
              <a:gd name="connsiteY4" fmla="*/ 1832133 h 2061320"/>
              <a:gd name="connsiteX5" fmla="*/ 0 w 3559294"/>
              <a:gd name="connsiteY5" fmla="*/ 2061320 h 2061320"/>
              <a:gd name="connsiteX6" fmla="*/ 139700 w 3559294"/>
              <a:gd name="connsiteY6" fmla="*/ 1496169 h 2061320"/>
              <a:gd name="connsiteX7" fmla="*/ 977900 w 3559294"/>
              <a:gd name="connsiteY7" fmla="*/ 1058019 h 2061320"/>
              <a:gd name="connsiteX8" fmla="*/ 1659056 w 3559294"/>
              <a:gd name="connsiteY8" fmla="*/ 752633 h 2061320"/>
              <a:gd name="connsiteX0" fmla="*/ 1481256 w 3559294"/>
              <a:gd name="connsiteY0" fmla="*/ 835183 h 2061320"/>
              <a:gd name="connsiteX1" fmla="*/ 3380475 w 3559294"/>
              <a:gd name="connsiteY1" fmla="*/ 0 h 2061320"/>
              <a:gd name="connsiteX2" fmla="*/ 3559294 w 3559294"/>
              <a:gd name="connsiteY2" fmla="*/ 104933 h 2061320"/>
              <a:gd name="connsiteX3" fmla="*/ 955794 w 3559294"/>
              <a:gd name="connsiteY3" fmla="*/ 1628933 h 2061320"/>
              <a:gd name="connsiteX4" fmla="*/ 293806 w 3559294"/>
              <a:gd name="connsiteY4" fmla="*/ 1832133 h 2061320"/>
              <a:gd name="connsiteX5" fmla="*/ 0 w 3559294"/>
              <a:gd name="connsiteY5" fmla="*/ 2061320 h 2061320"/>
              <a:gd name="connsiteX6" fmla="*/ 139700 w 3559294"/>
              <a:gd name="connsiteY6" fmla="*/ 1496169 h 2061320"/>
              <a:gd name="connsiteX7" fmla="*/ 977900 w 3559294"/>
              <a:gd name="connsiteY7" fmla="*/ 1058019 h 2061320"/>
              <a:gd name="connsiteX8" fmla="*/ 1481256 w 3559294"/>
              <a:gd name="connsiteY8" fmla="*/ 835183 h 2061320"/>
              <a:gd name="connsiteX0" fmla="*/ 1481256 w 3559294"/>
              <a:gd name="connsiteY0" fmla="*/ 835183 h 2061320"/>
              <a:gd name="connsiteX1" fmla="*/ 1676400 w 3559294"/>
              <a:gd name="connsiteY1" fmla="*/ 746869 h 2061320"/>
              <a:gd name="connsiteX2" fmla="*/ 3380475 w 3559294"/>
              <a:gd name="connsiteY2" fmla="*/ 0 h 2061320"/>
              <a:gd name="connsiteX3" fmla="*/ 3559294 w 3559294"/>
              <a:gd name="connsiteY3" fmla="*/ 104933 h 2061320"/>
              <a:gd name="connsiteX4" fmla="*/ 955794 w 3559294"/>
              <a:gd name="connsiteY4" fmla="*/ 1628933 h 2061320"/>
              <a:gd name="connsiteX5" fmla="*/ 293806 w 3559294"/>
              <a:gd name="connsiteY5" fmla="*/ 1832133 h 2061320"/>
              <a:gd name="connsiteX6" fmla="*/ 0 w 3559294"/>
              <a:gd name="connsiteY6" fmla="*/ 2061320 h 2061320"/>
              <a:gd name="connsiteX7" fmla="*/ 139700 w 3559294"/>
              <a:gd name="connsiteY7" fmla="*/ 1496169 h 2061320"/>
              <a:gd name="connsiteX8" fmla="*/ 977900 w 3559294"/>
              <a:gd name="connsiteY8" fmla="*/ 1058019 h 2061320"/>
              <a:gd name="connsiteX9" fmla="*/ 1481256 w 3559294"/>
              <a:gd name="connsiteY9" fmla="*/ 835183 h 2061320"/>
              <a:gd name="connsiteX0" fmla="*/ 1481256 w 3559294"/>
              <a:gd name="connsiteY0" fmla="*/ 835183 h 2061320"/>
              <a:gd name="connsiteX1" fmla="*/ 1581150 w 3559294"/>
              <a:gd name="connsiteY1" fmla="*/ 524619 h 2061320"/>
              <a:gd name="connsiteX2" fmla="*/ 3380475 w 3559294"/>
              <a:gd name="connsiteY2" fmla="*/ 0 h 2061320"/>
              <a:gd name="connsiteX3" fmla="*/ 3559294 w 3559294"/>
              <a:gd name="connsiteY3" fmla="*/ 104933 h 2061320"/>
              <a:gd name="connsiteX4" fmla="*/ 955794 w 3559294"/>
              <a:gd name="connsiteY4" fmla="*/ 1628933 h 2061320"/>
              <a:gd name="connsiteX5" fmla="*/ 293806 w 3559294"/>
              <a:gd name="connsiteY5" fmla="*/ 1832133 h 2061320"/>
              <a:gd name="connsiteX6" fmla="*/ 0 w 3559294"/>
              <a:gd name="connsiteY6" fmla="*/ 2061320 h 2061320"/>
              <a:gd name="connsiteX7" fmla="*/ 139700 w 3559294"/>
              <a:gd name="connsiteY7" fmla="*/ 1496169 h 2061320"/>
              <a:gd name="connsiteX8" fmla="*/ 977900 w 3559294"/>
              <a:gd name="connsiteY8" fmla="*/ 1058019 h 2061320"/>
              <a:gd name="connsiteX9" fmla="*/ 1481256 w 3559294"/>
              <a:gd name="connsiteY9" fmla="*/ 835183 h 2061320"/>
              <a:gd name="connsiteX0" fmla="*/ 1481256 w 3559294"/>
              <a:gd name="connsiteY0" fmla="*/ 1152683 h 2378820"/>
              <a:gd name="connsiteX1" fmla="*/ 1581150 w 3559294"/>
              <a:gd name="connsiteY1" fmla="*/ 842119 h 2378820"/>
              <a:gd name="connsiteX2" fmla="*/ 3151875 w 3559294"/>
              <a:gd name="connsiteY2" fmla="*/ 0 h 2378820"/>
              <a:gd name="connsiteX3" fmla="*/ 3559294 w 3559294"/>
              <a:gd name="connsiteY3" fmla="*/ 422433 h 2378820"/>
              <a:gd name="connsiteX4" fmla="*/ 955794 w 3559294"/>
              <a:gd name="connsiteY4" fmla="*/ 1946433 h 2378820"/>
              <a:gd name="connsiteX5" fmla="*/ 293806 w 3559294"/>
              <a:gd name="connsiteY5" fmla="*/ 2149633 h 2378820"/>
              <a:gd name="connsiteX6" fmla="*/ 0 w 3559294"/>
              <a:gd name="connsiteY6" fmla="*/ 2378820 h 2378820"/>
              <a:gd name="connsiteX7" fmla="*/ 139700 w 3559294"/>
              <a:gd name="connsiteY7" fmla="*/ 1813669 h 2378820"/>
              <a:gd name="connsiteX8" fmla="*/ 977900 w 3559294"/>
              <a:gd name="connsiteY8" fmla="*/ 1375519 h 2378820"/>
              <a:gd name="connsiteX9" fmla="*/ 1481256 w 3559294"/>
              <a:gd name="connsiteY9" fmla="*/ 1152683 h 2378820"/>
              <a:gd name="connsiteX0" fmla="*/ 1481256 w 3400544"/>
              <a:gd name="connsiteY0" fmla="*/ 1152683 h 2378820"/>
              <a:gd name="connsiteX1" fmla="*/ 1581150 w 3400544"/>
              <a:gd name="connsiteY1" fmla="*/ 842119 h 2378820"/>
              <a:gd name="connsiteX2" fmla="*/ 3151875 w 3400544"/>
              <a:gd name="connsiteY2" fmla="*/ 0 h 2378820"/>
              <a:gd name="connsiteX3" fmla="*/ 3400544 w 3400544"/>
              <a:gd name="connsiteY3" fmla="*/ 219233 h 2378820"/>
              <a:gd name="connsiteX4" fmla="*/ 955794 w 3400544"/>
              <a:gd name="connsiteY4" fmla="*/ 1946433 h 2378820"/>
              <a:gd name="connsiteX5" fmla="*/ 293806 w 3400544"/>
              <a:gd name="connsiteY5" fmla="*/ 2149633 h 2378820"/>
              <a:gd name="connsiteX6" fmla="*/ 0 w 3400544"/>
              <a:gd name="connsiteY6" fmla="*/ 2378820 h 2378820"/>
              <a:gd name="connsiteX7" fmla="*/ 139700 w 3400544"/>
              <a:gd name="connsiteY7" fmla="*/ 1813669 h 2378820"/>
              <a:gd name="connsiteX8" fmla="*/ 977900 w 3400544"/>
              <a:gd name="connsiteY8" fmla="*/ 1375519 h 2378820"/>
              <a:gd name="connsiteX9" fmla="*/ 1481256 w 3400544"/>
              <a:gd name="connsiteY9" fmla="*/ 1152683 h 2378820"/>
              <a:gd name="connsiteX0" fmla="*/ 1481256 w 3400544"/>
              <a:gd name="connsiteY0" fmla="*/ 1152683 h 2378820"/>
              <a:gd name="connsiteX1" fmla="*/ 1581150 w 3400544"/>
              <a:gd name="connsiteY1" fmla="*/ 842119 h 2378820"/>
              <a:gd name="connsiteX2" fmla="*/ 3151875 w 3400544"/>
              <a:gd name="connsiteY2" fmla="*/ 0 h 2378820"/>
              <a:gd name="connsiteX3" fmla="*/ 3400544 w 3400544"/>
              <a:gd name="connsiteY3" fmla="*/ 219233 h 2378820"/>
              <a:gd name="connsiteX4" fmla="*/ 2727896 w 3400544"/>
              <a:gd name="connsiteY4" fmla="*/ 685801 h 2378820"/>
              <a:gd name="connsiteX5" fmla="*/ 955794 w 3400544"/>
              <a:gd name="connsiteY5" fmla="*/ 1946433 h 2378820"/>
              <a:gd name="connsiteX6" fmla="*/ 293806 w 3400544"/>
              <a:gd name="connsiteY6" fmla="*/ 2149633 h 2378820"/>
              <a:gd name="connsiteX7" fmla="*/ 0 w 3400544"/>
              <a:gd name="connsiteY7" fmla="*/ 2378820 h 2378820"/>
              <a:gd name="connsiteX8" fmla="*/ 139700 w 3400544"/>
              <a:gd name="connsiteY8" fmla="*/ 1813669 h 2378820"/>
              <a:gd name="connsiteX9" fmla="*/ 977900 w 3400544"/>
              <a:gd name="connsiteY9" fmla="*/ 1375519 h 2378820"/>
              <a:gd name="connsiteX10" fmla="*/ 1481256 w 3400544"/>
              <a:gd name="connsiteY10" fmla="*/ 1152683 h 2378820"/>
              <a:gd name="connsiteX0" fmla="*/ 1481256 w 3400544"/>
              <a:gd name="connsiteY0" fmla="*/ 1152683 h 2378820"/>
              <a:gd name="connsiteX1" fmla="*/ 1581150 w 3400544"/>
              <a:gd name="connsiteY1" fmla="*/ 842119 h 2378820"/>
              <a:gd name="connsiteX2" fmla="*/ 3151875 w 3400544"/>
              <a:gd name="connsiteY2" fmla="*/ 0 h 2378820"/>
              <a:gd name="connsiteX3" fmla="*/ 3400544 w 3400544"/>
              <a:gd name="connsiteY3" fmla="*/ 219233 h 2378820"/>
              <a:gd name="connsiteX4" fmla="*/ 3166046 w 3400544"/>
              <a:gd name="connsiteY4" fmla="*/ 679451 h 2378820"/>
              <a:gd name="connsiteX5" fmla="*/ 955794 w 3400544"/>
              <a:gd name="connsiteY5" fmla="*/ 1946433 h 2378820"/>
              <a:gd name="connsiteX6" fmla="*/ 293806 w 3400544"/>
              <a:gd name="connsiteY6" fmla="*/ 2149633 h 2378820"/>
              <a:gd name="connsiteX7" fmla="*/ 0 w 3400544"/>
              <a:gd name="connsiteY7" fmla="*/ 2378820 h 2378820"/>
              <a:gd name="connsiteX8" fmla="*/ 139700 w 3400544"/>
              <a:gd name="connsiteY8" fmla="*/ 1813669 h 2378820"/>
              <a:gd name="connsiteX9" fmla="*/ 977900 w 3400544"/>
              <a:gd name="connsiteY9" fmla="*/ 1375519 h 2378820"/>
              <a:gd name="connsiteX10" fmla="*/ 1481256 w 3400544"/>
              <a:gd name="connsiteY10" fmla="*/ 1152683 h 2378820"/>
              <a:gd name="connsiteX0" fmla="*/ 1481256 w 3400544"/>
              <a:gd name="connsiteY0" fmla="*/ 1152683 h 2378820"/>
              <a:gd name="connsiteX1" fmla="*/ 1581150 w 3400544"/>
              <a:gd name="connsiteY1" fmla="*/ 842119 h 2378820"/>
              <a:gd name="connsiteX2" fmla="*/ 3151875 w 3400544"/>
              <a:gd name="connsiteY2" fmla="*/ 0 h 2378820"/>
              <a:gd name="connsiteX3" fmla="*/ 3400544 w 3400544"/>
              <a:gd name="connsiteY3" fmla="*/ 219233 h 2378820"/>
              <a:gd name="connsiteX4" fmla="*/ 3166046 w 3400544"/>
              <a:gd name="connsiteY4" fmla="*/ 679451 h 2378820"/>
              <a:gd name="connsiteX5" fmla="*/ 2740596 w 3400544"/>
              <a:gd name="connsiteY5" fmla="*/ 908051 h 2378820"/>
              <a:gd name="connsiteX6" fmla="*/ 955794 w 3400544"/>
              <a:gd name="connsiteY6" fmla="*/ 1946433 h 2378820"/>
              <a:gd name="connsiteX7" fmla="*/ 293806 w 3400544"/>
              <a:gd name="connsiteY7" fmla="*/ 2149633 h 2378820"/>
              <a:gd name="connsiteX8" fmla="*/ 0 w 3400544"/>
              <a:gd name="connsiteY8" fmla="*/ 2378820 h 2378820"/>
              <a:gd name="connsiteX9" fmla="*/ 139700 w 3400544"/>
              <a:gd name="connsiteY9" fmla="*/ 1813669 h 2378820"/>
              <a:gd name="connsiteX10" fmla="*/ 977900 w 3400544"/>
              <a:gd name="connsiteY10" fmla="*/ 1375519 h 2378820"/>
              <a:gd name="connsiteX11" fmla="*/ 1481256 w 3400544"/>
              <a:gd name="connsiteY11" fmla="*/ 1152683 h 2378820"/>
              <a:gd name="connsiteX0" fmla="*/ 1481256 w 3400544"/>
              <a:gd name="connsiteY0" fmla="*/ 1152683 h 2378820"/>
              <a:gd name="connsiteX1" fmla="*/ 1581150 w 3400544"/>
              <a:gd name="connsiteY1" fmla="*/ 842119 h 2378820"/>
              <a:gd name="connsiteX2" fmla="*/ 3151875 w 3400544"/>
              <a:gd name="connsiteY2" fmla="*/ 0 h 2378820"/>
              <a:gd name="connsiteX3" fmla="*/ 3400544 w 3400544"/>
              <a:gd name="connsiteY3" fmla="*/ 219233 h 2378820"/>
              <a:gd name="connsiteX4" fmla="*/ 3166046 w 3400544"/>
              <a:gd name="connsiteY4" fmla="*/ 679451 h 2378820"/>
              <a:gd name="connsiteX5" fmla="*/ 2791396 w 3400544"/>
              <a:gd name="connsiteY5" fmla="*/ 1136651 h 2378820"/>
              <a:gd name="connsiteX6" fmla="*/ 955794 w 3400544"/>
              <a:gd name="connsiteY6" fmla="*/ 1946433 h 2378820"/>
              <a:gd name="connsiteX7" fmla="*/ 293806 w 3400544"/>
              <a:gd name="connsiteY7" fmla="*/ 2149633 h 2378820"/>
              <a:gd name="connsiteX8" fmla="*/ 0 w 3400544"/>
              <a:gd name="connsiteY8" fmla="*/ 2378820 h 2378820"/>
              <a:gd name="connsiteX9" fmla="*/ 139700 w 3400544"/>
              <a:gd name="connsiteY9" fmla="*/ 1813669 h 2378820"/>
              <a:gd name="connsiteX10" fmla="*/ 977900 w 3400544"/>
              <a:gd name="connsiteY10" fmla="*/ 1375519 h 2378820"/>
              <a:gd name="connsiteX11" fmla="*/ 1481256 w 3400544"/>
              <a:gd name="connsiteY11" fmla="*/ 1152683 h 2378820"/>
              <a:gd name="connsiteX0" fmla="*/ 1481256 w 3400544"/>
              <a:gd name="connsiteY0" fmla="*/ 1152683 h 2378820"/>
              <a:gd name="connsiteX1" fmla="*/ 1581150 w 3400544"/>
              <a:gd name="connsiteY1" fmla="*/ 842119 h 2378820"/>
              <a:gd name="connsiteX2" fmla="*/ 3151875 w 3400544"/>
              <a:gd name="connsiteY2" fmla="*/ 0 h 2378820"/>
              <a:gd name="connsiteX3" fmla="*/ 3400544 w 3400544"/>
              <a:gd name="connsiteY3" fmla="*/ 219233 h 2378820"/>
              <a:gd name="connsiteX4" fmla="*/ 3166046 w 3400544"/>
              <a:gd name="connsiteY4" fmla="*/ 679451 h 2378820"/>
              <a:gd name="connsiteX5" fmla="*/ 2791396 w 3400544"/>
              <a:gd name="connsiteY5" fmla="*/ 1136651 h 2378820"/>
              <a:gd name="connsiteX6" fmla="*/ 2511996 w 3400544"/>
              <a:gd name="connsiteY6" fmla="*/ 1270001 h 2378820"/>
              <a:gd name="connsiteX7" fmla="*/ 955794 w 3400544"/>
              <a:gd name="connsiteY7" fmla="*/ 1946433 h 2378820"/>
              <a:gd name="connsiteX8" fmla="*/ 293806 w 3400544"/>
              <a:gd name="connsiteY8" fmla="*/ 2149633 h 2378820"/>
              <a:gd name="connsiteX9" fmla="*/ 0 w 3400544"/>
              <a:gd name="connsiteY9" fmla="*/ 2378820 h 2378820"/>
              <a:gd name="connsiteX10" fmla="*/ 139700 w 3400544"/>
              <a:gd name="connsiteY10" fmla="*/ 1813669 h 2378820"/>
              <a:gd name="connsiteX11" fmla="*/ 977900 w 3400544"/>
              <a:gd name="connsiteY11" fmla="*/ 1375519 h 2378820"/>
              <a:gd name="connsiteX12" fmla="*/ 1481256 w 3400544"/>
              <a:gd name="connsiteY12" fmla="*/ 1152683 h 2378820"/>
              <a:gd name="connsiteX0" fmla="*/ 1481256 w 3400544"/>
              <a:gd name="connsiteY0" fmla="*/ 1152683 h 2378820"/>
              <a:gd name="connsiteX1" fmla="*/ 1581150 w 3400544"/>
              <a:gd name="connsiteY1" fmla="*/ 842119 h 2378820"/>
              <a:gd name="connsiteX2" fmla="*/ 3151875 w 3400544"/>
              <a:gd name="connsiteY2" fmla="*/ 0 h 2378820"/>
              <a:gd name="connsiteX3" fmla="*/ 3400544 w 3400544"/>
              <a:gd name="connsiteY3" fmla="*/ 219233 h 2378820"/>
              <a:gd name="connsiteX4" fmla="*/ 3166046 w 3400544"/>
              <a:gd name="connsiteY4" fmla="*/ 679451 h 2378820"/>
              <a:gd name="connsiteX5" fmla="*/ 2791396 w 3400544"/>
              <a:gd name="connsiteY5" fmla="*/ 1136651 h 2378820"/>
              <a:gd name="connsiteX6" fmla="*/ 2429446 w 3400544"/>
              <a:gd name="connsiteY6" fmla="*/ 1562101 h 2378820"/>
              <a:gd name="connsiteX7" fmla="*/ 955794 w 3400544"/>
              <a:gd name="connsiteY7" fmla="*/ 1946433 h 2378820"/>
              <a:gd name="connsiteX8" fmla="*/ 293806 w 3400544"/>
              <a:gd name="connsiteY8" fmla="*/ 2149633 h 2378820"/>
              <a:gd name="connsiteX9" fmla="*/ 0 w 3400544"/>
              <a:gd name="connsiteY9" fmla="*/ 2378820 h 2378820"/>
              <a:gd name="connsiteX10" fmla="*/ 139700 w 3400544"/>
              <a:gd name="connsiteY10" fmla="*/ 1813669 h 2378820"/>
              <a:gd name="connsiteX11" fmla="*/ 977900 w 3400544"/>
              <a:gd name="connsiteY11" fmla="*/ 1375519 h 2378820"/>
              <a:gd name="connsiteX12" fmla="*/ 1481256 w 3400544"/>
              <a:gd name="connsiteY12" fmla="*/ 1152683 h 2378820"/>
              <a:gd name="connsiteX0" fmla="*/ 1481256 w 3400544"/>
              <a:gd name="connsiteY0" fmla="*/ 1152683 h 2378820"/>
              <a:gd name="connsiteX1" fmla="*/ 1581150 w 3400544"/>
              <a:gd name="connsiteY1" fmla="*/ 842119 h 2378820"/>
              <a:gd name="connsiteX2" fmla="*/ 3151875 w 3400544"/>
              <a:gd name="connsiteY2" fmla="*/ 0 h 2378820"/>
              <a:gd name="connsiteX3" fmla="*/ 3400544 w 3400544"/>
              <a:gd name="connsiteY3" fmla="*/ 219233 h 2378820"/>
              <a:gd name="connsiteX4" fmla="*/ 3166046 w 3400544"/>
              <a:gd name="connsiteY4" fmla="*/ 679451 h 2378820"/>
              <a:gd name="connsiteX5" fmla="*/ 2791396 w 3400544"/>
              <a:gd name="connsiteY5" fmla="*/ 1136651 h 2378820"/>
              <a:gd name="connsiteX6" fmla="*/ 2658046 w 3400544"/>
              <a:gd name="connsiteY6" fmla="*/ 1409701 h 2378820"/>
              <a:gd name="connsiteX7" fmla="*/ 955794 w 3400544"/>
              <a:gd name="connsiteY7" fmla="*/ 1946433 h 2378820"/>
              <a:gd name="connsiteX8" fmla="*/ 293806 w 3400544"/>
              <a:gd name="connsiteY8" fmla="*/ 2149633 h 2378820"/>
              <a:gd name="connsiteX9" fmla="*/ 0 w 3400544"/>
              <a:gd name="connsiteY9" fmla="*/ 2378820 h 2378820"/>
              <a:gd name="connsiteX10" fmla="*/ 139700 w 3400544"/>
              <a:gd name="connsiteY10" fmla="*/ 1813669 h 2378820"/>
              <a:gd name="connsiteX11" fmla="*/ 977900 w 3400544"/>
              <a:gd name="connsiteY11" fmla="*/ 1375519 h 2378820"/>
              <a:gd name="connsiteX12" fmla="*/ 1481256 w 3400544"/>
              <a:gd name="connsiteY12" fmla="*/ 1152683 h 2378820"/>
              <a:gd name="connsiteX0" fmla="*/ 1481256 w 3400544"/>
              <a:gd name="connsiteY0" fmla="*/ 1152683 h 2378820"/>
              <a:gd name="connsiteX1" fmla="*/ 1581150 w 3400544"/>
              <a:gd name="connsiteY1" fmla="*/ 842119 h 2378820"/>
              <a:gd name="connsiteX2" fmla="*/ 3151875 w 3400544"/>
              <a:gd name="connsiteY2" fmla="*/ 0 h 2378820"/>
              <a:gd name="connsiteX3" fmla="*/ 3400544 w 3400544"/>
              <a:gd name="connsiteY3" fmla="*/ 219233 h 2378820"/>
              <a:gd name="connsiteX4" fmla="*/ 3166046 w 3400544"/>
              <a:gd name="connsiteY4" fmla="*/ 679451 h 2378820"/>
              <a:gd name="connsiteX5" fmla="*/ 2791396 w 3400544"/>
              <a:gd name="connsiteY5" fmla="*/ 1136651 h 2378820"/>
              <a:gd name="connsiteX6" fmla="*/ 2658046 w 3400544"/>
              <a:gd name="connsiteY6" fmla="*/ 1409701 h 2378820"/>
              <a:gd name="connsiteX7" fmla="*/ 2467546 w 3400544"/>
              <a:gd name="connsiteY7" fmla="*/ 1460501 h 2378820"/>
              <a:gd name="connsiteX8" fmla="*/ 955794 w 3400544"/>
              <a:gd name="connsiteY8" fmla="*/ 1946433 h 2378820"/>
              <a:gd name="connsiteX9" fmla="*/ 293806 w 3400544"/>
              <a:gd name="connsiteY9" fmla="*/ 2149633 h 2378820"/>
              <a:gd name="connsiteX10" fmla="*/ 0 w 3400544"/>
              <a:gd name="connsiteY10" fmla="*/ 2378820 h 2378820"/>
              <a:gd name="connsiteX11" fmla="*/ 139700 w 3400544"/>
              <a:gd name="connsiteY11" fmla="*/ 1813669 h 2378820"/>
              <a:gd name="connsiteX12" fmla="*/ 977900 w 3400544"/>
              <a:gd name="connsiteY12" fmla="*/ 1375519 h 2378820"/>
              <a:gd name="connsiteX13" fmla="*/ 1481256 w 3400544"/>
              <a:gd name="connsiteY13" fmla="*/ 1152683 h 2378820"/>
              <a:gd name="connsiteX0" fmla="*/ 1481256 w 3400544"/>
              <a:gd name="connsiteY0" fmla="*/ 1152683 h 2378820"/>
              <a:gd name="connsiteX1" fmla="*/ 1581150 w 3400544"/>
              <a:gd name="connsiteY1" fmla="*/ 842119 h 2378820"/>
              <a:gd name="connsiteX2" fmla="*/ 3151875 w 3400544"/>
              <a:gd name="connsiteY2" fmla="*/ 0 h 2378820"/>
              <a:gd name="connsiteX3" fmla="*/ 3400544 w 3400544"/>
              <a:gd name="connsiteY3" fmla="*/ 219233 h 2378820"/>
              <a:gd name="connsiteX4" fmla="*/ 3166046 w 3400544"/>
              <a:gd name="connsiteY4" fmla="*/ 679451 h 2378820"/>
              <a:gd name="connsiteX5" fmla="*/ 2791396 w 3400544"/>
              <a:gd name="connsiteY5" fmla="*/ 1136651 h 2378820"/>
              <a:gd name="connsiteX6" fmla="*/ 2658046 w 3400544"/>
              <a:gd name="connsiteY6" fmla="*/ 1409701 h 2378820"/>
              <a:gd name="connsiteX7" fmla="*/ 2372296 w 3400544"/>
              <a:gd name="connsiteY7" fmla="*/ 1701801 h 2378820"/>
              <a:gd name="connsiteX8" fmla="*/ 955794 w 3400544"/>
              <a:gd name="connsiteY8" fmla="*/ 1946433 h 2378820"/>
              <a:gd name="connsiteX9" fmla="*/ 293806 w 3400544"/>
              <a:gd name="connsiteY9" fmla="*/ 2149633 h 2378820"/>
              <a:gd name="connsiteX10" fmla="*/ 0 w 3400544"/>
              <a:gd name="connsiteY10" fmla="*/ 2378820 h 2378820"/>
              <a:gd name="connsiteX11" fmla="*/ 139700 w 3400544"/>
              <a:gd name="connsiteY11" fmla="*/ 1813669 h 2378820"/>
              <a:gd name="connsiteX12" fmla="*/ 977900 w 3400544"/>
              <a:gd name="connsiteY12" fmla="*/ 1375519 h 2378820"/>
              <a:gd name="connsiteX13" fmla="*/ 1481256 w 3400544"/>
              <a:gd name="connsiteY13" fmla="*/ 1152683 h 2378820"/>
              <a:gd name="connsiteX0" fmla="*/ 1481256 w 3400544"/>
              <a:gd name="connsiteY0" fmla="*/ 1152683 h 2378820"/>
              <a:gd name="connsiteX1" fmla="*/ 1581150 w 3400544"/>
              <a:gd name="connsiteY1" fmla="*/ 842119 h 2378820"/>
              <a:gd name="connsiteX2" fmla="*/ 3151875 w 3400544"/>
              <a:gd name="connsiteY2" fmla="*/ 0 h 2378820"/>
              <a:gd name="connsiteX3" fmla="*/ 3400544 w 3400544"/>
              <a:gd name="connsiteY3" fmla="*/ 219233 h 2378820"/>
              <a:gd name="connsiteX4" fmla="*/ 3166046 w 3400544"/>
              <a:gd name="connsiteY4" fmla="*/ 679451 h 2378820"/>
              <a:gd name="connsiteX5" fmla="*/ 2791396 w 3400544"/>
              <a:gd name="connsiteY5" fmla="*/ 1136651 h 2378820"/>
              <a:gd name="connsiteX6" fmla="*/ 2658046 w 3400544"/>
              <a:gd name="connsiteY6" fmla="*/ 1409701 h 2378820"/>
              <a:gd name="connsiteX7" fmla="*/ 2372296 w 3400544"/>
              <a:gd name="connsiteY7" fmla="*/ 1701801 h 2378820"/>
              <a:gd name="connsiteX8" fmla="*/ 2016696 w 3400544"/>
              <a:gd name="connsiteY8" fmla="*/ 1765301 h 2378820"/>
              <a:gd name="connsiteX9" fmla="*/ 955794 w 3400544"/>
              <a:gd name="connsiteY9" fmla="*/ 1946433 h 2378820"/>
              <a:gd name="connsiteX10" fmla="*/ 293806 w 3400544"/>
              <a:gd name="connsiteY10" fmla="*/ 2149633 h 2378820"/>
              <a:gd name="connsiteX11" fmla="*/ 0 w 3400544"/>
              <a:gd name="connsiteY11" fmla="*/ 2378820 h 2378820"/>
              <a:gd name="connsiteX12" fmla="*/ 139700 w 3400544"/>
              <a:gd name="connsiteY12" fmla="*/ 1813669 h 2378820"/>
              <a:gd name="connsiteX13" fmla="*/ 977900 w 3400544"/>
              <a:gd name="connsiteY13" fmla="*/ 1375519 h 2378820"/>
              <a:gd name="connsiteX14" fmla="*/ 1481256 w 3400544"/>
              <a:gd name="connsiteY14" fmla="*/ 1152683 h 2378820"/>
              <a:gd name="connsiteX0" fmla="*/ 1481256 w 3400544"/>
              <a:gd name="connsiteY0" fmla="*/ 1152683 h 2378820"/>
              <a:gd name="connsiteX1" fmla="*/ 1581150 w 3400544"/>
              <a:gd name="connsiteY1" fmla="*/ 842119 h 2378820"/>
              <a:gd name="connsiteX2" fmla="*/ 3151875 w 3400544"/>
              <a:gd name="connsiteY2" fmla="*/ 0 h 2378820"/>
              <a:gd name="connsiteX3" fmla="*/ 3400544 w 3400544"/>
              <a:gd name="connsiteY3" fmla="*/ 219233 h 2378820"/>
              <a:gd name="connsiteX4" fmla="*/ 3166046 w 3400544"/>
              <a:gd name="connsiteY4" fmla="*/ 679451 h 2378820"/>
              <a:gd name="connsiteX5" fmla="*/ 2791396 w 3400544"/>
              <a:gd name="connsiteY5" fmla="*/ 1136651 h 2378820"/>
              <a:gd name="connsiteX6" fmla="*/ 2658046 w 3400544"/>
              <a:gd name="connsiteY6" fmla="*/ 1409701 h 2378820"/>
              <a:gd name="connsiteX7" fmla="*/ 2372296 w 3400544"/>
              <a:gd name="connsiteY7" fmla="*/ 1701801 h 2378820"/>
              <a:gd name="connsiteX8" fmla="*/ 1978596 w 3400544"/>
              <a:gd name="connsiteY8" fmla="*/ 1524001 h 2378820"/>
              <a:gd name="connsiteX9" fmla="*/ 955794 w 3400544"/>
              <a:gd name="connsiteY9" fmla="*/ 1946433 h 2378820"/>
              <a:gd name="connsiteX10" fmla="*/ 293806 w 3400544"/>
              <a:gd name="connsiteY10" fmla="*/ 2149633 h 2378820"/>
              <a:gd name="connsiteX11" fmla="*/ 0 w 3400544"/>
              <a:gd name="connsiteY11" fmla="*/ 2378820 h 2378820"/>
              <a:gd name="connsiteX12" fmla="*/ 139700 w 3400544"/>
              <a:gd name="connsiteY12" fmla="*/ 1813669 h 2378820"/>
              <a:gd name="connsiteX13" fmla="*/ 977900 w 3400544"/>
              <a:gd name="connsiteY13" fmla="*/ 1375519 h 2378820"/>
              <a:gd name="connsiteX14" fmla="*/ 1481256 w 3400544"/>
              <a:gd name="connsiteY14" fmla="*/ 1152683 h 2378820"/>
              <a:gd name="connsiteX0" fmla="*/ 1481256 w 3400544"/>
              <a:gd name="connsiteY0" fmla="*/ 1152683 h 2378820"/>
              <a:gd name="connsiteX1" fmla="*/ 1581150 w 3400544"/>
              <a:gd name="connsiteY1" fmla="*/ 842119 h 2378820"/>
              <a:gd name="connsiteX2" fmla="*/ 3151875 w 3400544"/>
              <a:gd name="connsiteY2" fmla="*/ 0 h 2378820"/>
              <a:gd name="connsiteX3" fmla="*/ 3400544 w 3400544"/>
              <a:gd name="connsiteY3" fmla="*/ 219233 h 2378820"/>
              <a:gd name="connsiteX4" fmla="*/ 3166046 w 3400544"/>
              <a:gd name="connsiteY4" fmla="*/ 679451 h 2378820"/>
              <a:gd name="connsiteX5" fmla="*/ 2791396 w 3400544"/>
              <a:gd name="connsiteY5" fmla="*/ 1136651 h 2378820"/>
              <a:gd name="connsiteX6" fmla="*/ 2658046 w 3400544"/>
              <a:gd name="connsiteY6" fmla="*/ 1409701 h 2378820"/>
              <a:gd name="connsiteX7" fmla="*/ 2372296 w 3400544"/>
              <a:gd name="connsiteY7" fmla="*/ 1701801 h 2378820"/>
              <a:gd name="connsiteX8" fmla="*/ 1978596 w 3400544"/>
              <a:gd name="connsiteY8" fmla="*/ 1524001 h 2378820"/>
              <a:gd name="connsiteX9" fmla="*/ 1730946 w 3400544"/>
              <a:gd name="connsiteY9" fmla="*/ 1619251 h 2378820"/>
              <a:gd name="connsiteX10" fmla="*/ 955794 w 3400544"/>
              <a:gd name="connsiteY10" fmla="*/ 1946433 h 2378820"/>
              <a:gd name="connsiteX11" fmla="*/ 293806 w 3400544"/>
              <a:gd name="connsiteY11" fmla="*/ 2149633 h 2378820"/>
              <a:gd name="connsiteX12" fmla="*/ 0 w 3400544"/>
              <a:gd name="connsiteY12" fmla="*/ 2378820 h 2378820"/>
              <a:gd name="connsiteX13" fmla="*/ 139700 w 3400544"/>
              <a:gd name="connsiteY13" fmla="*/ 1813669 h 2378820"/>
              <a:gd name="connsiteX14" fmla="*/ 977900 w 3400544"/>
              <a:gd name="connsiteY14" fmla="*/ 1375519 h 2378820"/>
              <a:gd name="connsiteX15" fmla="*/ 1481256 w 3400544"/>
              <a:gd name="connsiteY15" fmla="*/ 1152683 h 2378820"/>
              <a:gd name="connsiteX0" fmla="*/ 1481256 w 3400544"/>
              <a:gd name="connsiteY0" fmla="*/ 1152683 h 2378820"/>
              <a:gd name="connsiteX1" fmla="*/ 1581150 w 3400544"/>
              <a:gd name="connsiteY1" fmla="*/ 842119 h 2378820"/>
              <a:gd name="connsiteX2" fmla="*/ 3151875 w 3400544"/>
              <a:gd name="connsiteY2" fmla="*/ 0 h 2378820"/>
              <a:gd name="connsiteX3" fmla="*/ 3400544 w 3400544"/>
              <a:gd name="connsiteY3" fmla="*/ 219233 h 2378820"/>
              <a:gd name="connsiteX4" fmla="*/ 3166046 w 3400544"/>
              <a:gd name="connsiteY4" fmla="*/ 679451 h 2378820"/>
              <a:gd name="connsiteX5" fmla="*/ 2791396 w 3400544"/>
              <a:gd name="connsiteY5" fmla="*/ 1136651 h 2378820"/>
              <a:gd name="connsiteX6" fmla="*/ 2658046 w 3400544"/>
              <a:gd name="connsiteY6" fmla="*/ 1409701 h 2378820"/>
              <a:gd name="connsiteX7" fmla="*/ 2372296 w 3400544"/>
              <a:gd name="connsiteY7" fmla="*/ 1701801 h 2378820"/>
              <a:gd name="connsiteX8" fmla="*/ 1978596 w 3400544"/>
              <a:gd name="connsiteY8" fmla="*/ 1524001 h 2378820"/>
              <a:gd name="connsiteX9" fmla="*/ 1889696 w 3400544"/>
              <a:gd name="connsiteY9" fmla="*/ 1282701 h 2378820"/>
              <a:gd name="connsiteX10" fmla="*/ 955794 w 3400544"/>
              <a:gd name="connsiteY10" fmla="*/ 1946433 h 2378820"/>
              <a:gd name="connsiteX11" fmla="*/ 293806 w 3400544"/>
              <a:gd name="connsiteY11" fmla="*/ 2149633 h 2378820"/>
              <a:gd name="connsiteX12" fmla="*/ 0 w 3400544"/>
              <a:gd name="connsiteY12" fmla="*/ 2378820 h 2378820"/>
              <a:gd name="connsiteX13" fmla="*/ 139700 w 3400544"/>
              <a:gd name="connsiteY13" fmla="*/ 1813669 h 2378820"/>
              <a:gd name="connsiteX14" fmla="*/ 977900 w 3400544"/>
              <a:gd name="connsiteY14" fmla="*/ 1375519 h 2378820"/>
              <a:gd name="connsiteX15" fmla="*/ 1481256 w 3400544"/>
              <a:gd name="connsiteY15" fmla="*/ 1152683 h 2378820"/>
              <a:gd name="connsiteX0" fmla="*/ 1481256 w 3400544"/>
              <a:gd name="connsiteY0" fmla="*/ 1152683 h 2378820"/>
              <a:gd name="connsiteX1" fmla="*/ 1581150 w 3400544"/>
              <a:gd name="connsiteY1" fmla="*/ 842119 h 2378820"/>
              <a:gd name="connsiteX2" fmla="*/ 3151875 w 3400544"/>
              <a:gd name="connsiteY2" fmla="*/ 0 h 2378820"/>
              <a:gd name="connsiteX3" fmla="*/ 3400544 w 3400544"/>
              <a:gd name="connsiteY3" fmla="*/ 219233 h 2378820"/>
              <a:gd name="connsiteX4" fmla="*/ 3166046 w 3400544"/>
              <a:gd name="connsiteY4" fmla="*/ 679451 h 2378820"/>
              <a:gd name="connsiteX5" fmla="*/ 2791396 w 3400544"/>
              <a:gd name="connsiteY5" fmla="*/ 1136651 h 2378820"/>
              <a:gd name="connsiteX6" fmla="*/ 2658046 w 3400544"/>
              <a:gd name="connsiteY6" fmla="*/ 1409701 h 2378820"/>
              <a:gd name="connsiteX7" fmla="*/ 2372296 w 3400544"/>
              <a:gd name="connsiteY7" fmla="*/ 1701801 h 2378820"/>
              <a:gd name="connsiteX8" fmla="*/ 1978596 w 3400544"/>
              <a:gd name="connsiteY8" fmla="*/ 1524001 h 2378820"/>
              <a:gd name="connsiteX9" fmla="*/ 1889696 w 3400544"/>
              <a:gd name="connsiteY9" fmla="*/ 1282701 h 2378820"/>
              <a:gd name="connsiteX10" fmla="*/ 1464246 w 3400544"/>
              <a:gd name="connsiteY10" fmla="*/ 1581151 h 2378820"/>
              <a:gd name="connsiteX11" fmla="*/ 955794 w 3400544"/>
              <a:gd name="connsiteY11" fmla="*/ 1946433 h 2378820"/>
              <a:gd name="connsiteX12" fmla="*/ 293806 w 3400544"/>
              <a:gd name="connsiteY12" fmla="*/ 2149633 h 2378820"/>
              <a:gd name="connsiteX13" fmla="*/ 0 w 3400544"/>
              <a:gd name="connsiteY13" fmla="*/ 2378820 h 2378820"/>
              <a:gd name="connsiteX14" fmla="*/ 139700 w 3400544"/>
              <a:gd name="connsiteY14" fmla="*/ 1813669 h 2378820"/>
              <a:gd name="connsiteX15" fmla="*/ 977900 w 3400544"/>
              <a:gd name="connsiteY15" fmla="*/ 1375519 h 2378820"/>
              <a:gd name="connsiteX16" fmla="*/ 1481256 w 3400544"/>
              <a:gd name="connsiteY16" fmla="*/ 1152683 h 2378820"/>
              <a:gd name="connsiteX0" fmla="*/ 1481256 w 3400544"/>
              <a:gd name="connsiteY0" fmla="*/ 1152683 h 2378820"/>
              <a:gd name="connsiteX1" fmla="*/ 1581150 w 3400544"/>
              <a:gd name="connsiteY1" fmla="*/ 842119 h 2378820"/>
              <a:gd name="connsiteX2" fmla="*/ 3151875 w 3400544"/>
              <a:gd name="connsiteY2" fmla="*/ 0 h 2378820"/>
              <a:gd name="connsiteX3" fmla="*/ 3400544 w 3400544"/>
              <a:gd name="connsiteY3" fmla="*/ 219233 h 2378820"/>
              <a:gd name="connsiteX4" fmla="*/ 3166046 w 3400544"/>
              <a:gd name="connsiteY4" fmla="*/ 679451 h 2378820"/>
              <a:gd name="connsiteX5" fmla="*/ 2791396 w 3400544"/>
              <a:gd name="connsiteY5" fmla="*/ 1136651 h 2378820"/>
              <a:gd name="connsiteX6" fmla="*/ 2658046 w 3400544"/>
              <a:gd name="connsiteY6" fmla="*/ 1409701 h 2378820"/>
              <a:gd name="connsiteX7" fmla="*/ 2372296 w 3400544"/>
              <a:gd name="connsiteY7" fmla="*/ 1701801 h 2378820"/>
              <a:gd name="connsiteX8" fmla="*/ 1978596 w 3400544"/>
              <a:gd name="connsiteY8" fmla="*/ 1524001 h 2378820"/>
              <a:gd name="connsiteX9" fmla="*/ 1889696 w 3400544"/>
              <a:gd name="connsiteY9" fmla="*/ 1282701 h 2378820"/>
              <a:gd name="connsiteX10" fmla="*/ 1210246 w 3400544"/>
              <a:gd name="connsiteY10" fmla="*/ 1536701 h 2378820"/>
              <a:gd name="connsiteX11" fmla="*/ 955794 w 3400544"/>
              <a:gd name="connsiteY11" fmla="*/ 1946433 h 2378820"/>
              <a:gd name="connsiteX12" fmla="*/ 293806 w 3400544"/>
              <a:gd name="connsiteY12" fmla="*/ 2149633 h 2378820"/>
              <a:gd name="connsiteX13" fmla="*/ 0 w 3400544"/>
              <a:gd name="connsiteY13" fmla="*/ 2378820 h 2378820"/>
              <a:gd name="connsiteX14" fmla="*/ 139700 w 3400544"/>
              <a:gd name="connsiteY14" fmla="*/ 1813669 h 2378820"/>
              <a:gd name="connsiteX15" fmla="*/ 977900 w 3400544"/>
              <a:gd name="connsiteY15" fmla="*/ 1375519 h 2378820"/>
              <a:gd name="connsiteX16" fmla="*/ 1481256 w 3400544"/>
              <a:gd name="connsiteY16" fmla="*/ 1152683 h 2378820"/>
              <a:gd name="connsiteX0" fmla="*/ 1481256 w 3400544"/>
              <a:gd name="connsiteY0" fmla="*/ 1152683 h 2378820"/>
              <a:gd name="connsiteX1" fmla="*/ 1581150 w 3400544"/>
              <a:gd name="connsiteY1" fmla="*/ 842119 h 2378820"/>
              <a:gd name="connsiteX2" fmla="*/ 3151875 w 3400544"/>
              <a:gd name="connsiteY2" fmla="*/ 0 h 2378820"/>
              <a:gd name="connsiteX3" fmla="*/ 3400544 w 3400544"/>
              <a:gd name="connsiteY3" fmla="*/ 219233 h 2378820"/>
              <a:gd name="connsiteX4" fmla="*/ 3166046 w 3400544"/>
              <a:gd name="connsiteY4" fmla="*/ 679451 h 2378820"/>
              <a:gd name="connsiteX5" fmla="*/ 2791396 w 3400544"/>
              <a:gd name="connsiteY5" fmla="*/ 1136651 h 2378820"/>
              <a:gd name="connsiteX6" fmla="*/ 2658046 w 3400544"/>
              <a:gd name="connsiteY6" fmla="*/ 1409701 h 2378820"/>
              <a:gd name="connsiteX7" fmla="*/ 2372296 w 3400544"/>
              <a:gd name="connsiteY7" fmla="*/ 1701801 h 2378820"/>
              <a:gd name="connsiteX8" fmla="*/ 1978596 w 3400544"/>
              <a:gd name="connsiteY8" fmla="*/ 1524001 h 2378820"/>
              <a:gd name="connsiteX9" fmla="*/ 1889696 w 3400544"/>
              <a:gd name="connsiteY9" fmla="*/ 1282701 h 2378820"/>
              <a:gd name="connsiteX10" fmla="*/ 1210246 w 3400544"/>
              <a:gd name="connsiteY10" fmla="*/ 1536701 h 2378820"/>
              <a:gd name="connsiteX11" fmla="*/ 847844 w 3400544"/>
              <a:gd name="connsiteY11" fmla="*/ 1755933 h 2378820"/>
              <a:gd name="connsiteX12" fmla="*/ 293806 w 3400544"/>
              <a:gd name="connsiteY12" fmla="*/ 2149633 h 2378820"/>
              <a:gd name="connsiteX13" fmla="*/ 0 w 3400544"/>
              <a:gd name="connsiteY13" fmla="*/ 2378820 h 2378820"/>
              <a:gd name="connsiteX14" fmla="*/ 139700 w 3400544"/>
              <a:gd name="connsiteY14" fmla="*/ 1813669 h 2378820"/>
              <a:gd name="connsiteX15" fmla="*/ 977900 w 3400544"/>
              <a:gd name="connsiteY15" fmla="*/ 1375519 h 2378820"/>
              <a:gd name="connsiteX16" fmla="*/ 1481256 w 3400544"/>
              <a:gd name="connsiteY16" fmla="*/ 1152683 h 2378820"/>
              <a:gd name="connsiteX0" fmla="*/ 1481256 w 3400544"/>
              <a:gd name="connsiteY0" fmla="*/ 1152683 h 2378820"/>
              <a:gd name="connsiteX1" fmla="*/ 1581150 w 3400544"/>
              <a:gd name="connsiteY1" fmla="*/ 842119 h 2378820"/>
              <a:gd name="connsiteX2" fmla="*/ 3151875 w 3400544"/>
              <a:gd name="connsiteY2" fmla="*/ 0 h 2378820"/>
              <a:gd name="connsiteX3" fmla="*/ 3400544 w 3400544"/>
              <a:gd name="connsiteY3" fmla="*/ 219233 h 2378820"/>
              <a:gd name="connsiteX4" fmla="*/ 3166046 w 3400544"/>
              <a:gd name="connsiteY4" fmla="*/ 679451 h 2378820"/>
              <a:gd name="connsiteX5" fmla="*/ 2791396 w 3400544"/>
              <a:gd name="connsiteY5" fmla="*/ 1136651 h 2378820"/>
              <a:gd name="connsiteX6" fmla="*/ 2658046 w 3400544"/>
              <a:gd name="connsiteY6" fmla="*/ 1409701 h 2378820"/>
              <a:gd name="connsiteX7" fmla="*/ 2372296 w 3400544"/>
              <a:gd name="connsiteY7" fmla="*/ 1701801 h 2378820"/>
              <a:gd name="connsiteX8" fmla="*/ 1864296 w 3400544"/>
              <a:gd name="connsiteY8" fmla="*/ 1555751 h 2378820"/>
              <a:gd name="connsiteX9" fmla="*/ 1889696 w 3400544"/>
              <a:gd name="connsiteY9" fmla="*/ 1282701 h 2378820"/>
              <a:gd name="connsiteX10" fmla="*/ 1210246 w 3400544"/>
              <a:gd name="connsiteY10" fmla="*/ 1536701 h 2378820"/>
              <a:gd name="connsiteX11" fmla="*/ 847844 w 3400544"/>
              <a:gd name="connsiteY11" fmla="*/ 1755933 h 2378820"/>
              <a:gd name="connsiteX12" fmla="*/ 293806 w 3400544"/>
              <a:gd name="connsiteY12" fmla="*/ 2149633 h 2378820"/>
              <a:gd name="connsiteX13" fmla="*/ 0 w 3400544"/>
              <a:gd name="connsiteY13" fmla="*/ 2378820 h 2378820"/>
              <a:gd name="connsiteX14" fmla="*/ 139700 w 3400544"/>
              <a:gd name="connsiteY14" fmla="*/ 1813669 h 2378820"/>
              <a:gd name="connsiteX15" fmla="*/ 977900 w 3400544"/>
              <a:gd name="connsiteY15" fmla="*/ 1375519 h 2378820"/>
              <a:gd name="connsiteX16" fmla="*/ 1481256 w 3400544"/>
              <a:gd name="connsiteY16" fmla="*/ 1152683 h 2378820"/>
              <a:gd name="connsiteX0" fmla="*/ 1481256 w 3400544"/>
              <a:gd name="connsiteY0" fmla="*/ 1152683 h 2378820"/>
              <a:gd name="connsiteX1" fmla="*/ 1581150 w 3400544"/>
              <a:gd name="connsiteY1" fmla="*/ 842119 h 2378820"/>
              <a:gd name="connsiteX2" fmla="*/ 3151875 w 3400544"/>
              <a:gd name="connsiteY2" fmla="*/ 0 h 2378820"/>
              <a:gd name="connsiteX3" fmla="*/ 3400544 w 3400544"/>
              <a:gd name="connsiteY3" fmla="*/ 219233 h 2378820"/>
              <a:gd name="connsiteX4" fmla="*/ 3166046 w 3400544"/>
              <a:gd name="connsiteY4" fmla="*/ 679451 h 2378820"/>
              <a:gd name="connsiteX5" fmla="*/ 2791396 w 3400544"/>
              <a:gd name="connsiteY5" fmla="*/ 1136651 h 2378820"/>
              <a:gd name="connsiteX6" fmla="*/ 2658046 w 3400544"/>
              <a:gd name="connsiteY6" fmla="*/ 1409701 h 2378820"/>
              <a:gd name="connsiteX7" fmla="*/ 2372296 w 3400544"/>
              <a:gd name="connsiteY7" fmla="*/ 1701801 h 2378820"/>
              <a:gd name="connsiteX8" fmla="*/ 1883346 w 3400544"/>
              <a:gd name="connsiteY8" fmla="*/ 1530351 h 2378820"/>
              <a:gd name="connsiteX9" fmla="*/ 1889696 w 3400544"/>
              <a:gd name="connsiteY9" fmla="*/ 1282701 h 2378820"/>
              <a:gd name="connsiteX10" fmla="*/ 1210246 w 3400544"/>
              <a:gd name="connsiteY10" fmla="*/ 1536701 h 2378820"/>
              <a:gd name="connsiteX11" fmla="*/ 847844 w 3400544"/>
              <a:gd name="connsiteY11" fmla="*/ 1755933 h 2378820"/>
              <a:gd name="connsiteX12" fmla="*/ 293806 w 3400544"/>
              <a:gd name="connsiteY12" fmla="*/ 2149633 h 2378820"/>
              <a:gd name="connsiteX13" fmla="*/ 0 w 3400544"/>
              <a:gd name="connsiteY13" fmla="*/ 2378820 h 2378820"/>
              <a:gd name="connsiteX14" fmla="*/ 139700 w 3400544"/>
              <a:gd name="connsiteY14" fmla="*/ 1813669 h 2378820"/>
              <a:gd name="connsiteX15" fmla="*/ 977900 w 3400544"/>
              <a:gd name="connsiteY15" fmla="*/ 1375519 h 2378820"/>
              <a:gd name="connsiteX16" fmla="*/ 1481256 w 3400544"/>
              <a:gd name="connsiteY16" fmla="*/ 1152683 h 2378820"/>
              <a:gd name="connsiteX0" fmla="*/ 1481256 w 3400544"/>
              <a:gd name="connsiteY0" fmla="*/ 1152683 h 2378820"/>
              <a:gd name="connsiteX1" fmla="*/ 1581150 w 3400544"/>
              <a:gd name="connsiteY1" fmla="*/ 842119 h 2378820"/>
              <a:gd name="connsiteX2" fmla="*/ 3151875 w 3400544"/>
              <a:gd name="connsiteY2" fmla="*/ 0 h 2378820"/>
              <a:gd name="connsiteX3" fmla="*/ 3400544 w 3400544"/>
              <a:gd name="connsiteY3" fmla="*/ 219233 h 2378820"/>
              <a:gd name="connsiteX4" fmla="*/ 3166046 w 3400544"/>
              <a:gd name="connsiteY4" fmla="*/ 679451 h 2378820"/>
              <a:gd name="connsiteX5" fmla="*/ 2791396 w 3400544"/>
              <a:gd name="connsiteY5" fmla="*/ 1136651 h 2378820"/>
              <a:gd name="connsiteX6" fmla="*/ 2658046 w 3400544"/>
              <a:gd name="connsiteY6" fmla="*/ 1409701 h 2378820"/>
              <a:gd name="connsiteX7" fmla="*/ 2372296 w 3400544"/>
              <a:gd name="connsiteY7" fmla="*/ 1701801 h 2378820"/>
              <a:gd name="connsiteX8" fmla="*/ 1883346 w 3400544"/>
              <a:gd name="connsiteY8" fmla="*/ 1530351 h 2378820"/>
              <a:gd name="connsiteX9" fmla="*/ 1889696 w 3400544"/>
              <a:gd name="connsiteY9" fmla="*/ 1282701 h 2378820"/>
              <a:gd name="connsiteX10" fmla="*/ 1210246 w 3400544"/>
              <a:gd name="connsiteY10" fmla="*/ 1536701 h 2378820"/>
              <a:gd name="connsiteX11" fmla="*/ 847844 w 3400544"/>
              <a:gd name="connsiteY11" fmla="*/ 1755933 h 2378820"/>
              <a:gd name="connsiteX12" fmla="*/ 477956 w 3400544"/>
              <a:gd name="connsiteY12" fmla="*/ 1857533 h 2378820"/>
              <a:gd name="connsiteX13" fmla="*/ 0 w 3400544"/>
              <a:gd name="connsiteY13" fmla="*/ 2378820 h 2378820"/>
              <a:gd name="connsiteX14" fmla="*/ 139700 w 3400544"/>
              <a:gd name="connsiteY14" fmla="*/ 1813669 h 2378820"/>
              <a:gd name="connsiteX15" fmla="*/ 977900 w 3400544"/>
              <a:gd name="connsiteY15" fmla="*/ 1375519 h 2378820"/>
              <a:gd name="connsiteX16" fmla="*/ 1481256 w 3400544"/>
              <a:gd name="connsiteY16" fmla="*/ 1152683 h 2378820"/>
              <a:gd name="connsiteX0" fmla="*/ 1214556 w 3400544"/>
              <a:gd name="connsiteY0" fmla="*/ 1063783 h 2378820"/>
              <a:gd name="connsiteX1" fmla="*/ 1581150 w 3400544"/>
              <a:gd name="connsiteY1" fmla="*/ 842119 h 2378820"/>
              <a:gd name="connsiteX2" fmla="*/ 3151875 w 3400544"/>
              <a:gd name="connsiteY2" fmla="*/ 0 h 2378820"/>
              <a:gd name="connsiteX3" fmla="*/ 3400544 w 3400544"/>
              <a:gd name="connsiteY3" fmla="*/ 219233 h 2378820"/>
              <a:gd name="connsiteX4" fmla="*/ 3166046 w 3400544"/>
              <a:gd name="connsiteY4" fmla="*/ 679451 h 2378820"/>
              <a:gd name="connsiteX5" fmla="*/ 2791396 w 3400544"/>
              <a:gd name="connsiteY5" fmla="*/ 1136651 h 2378820"/>
              <a:gd name="connsiteX6" fmla="*/ 2658046 w 3400544"/>
              <a:gd name="connsiteY6" fmla="*/ 1409701 h 2378820"/>
              <a:gd name="connsiteX7" fmla="*/ 2372296 w 3400544"/>
              <a:gd name="connsiteY7" fmla="*/ 1701801 h 2378820"/>
              <a:gd name="connsiteX8" fmla="*/ 1883346 w 3400544"/>
              <a:gd name="connsiteY8" fmla="*/ 1530351 h 2378820"/>
              <a:gd name="connsiteX9" fmla="*/ 1889696 w 3400544"/>
              <a:gd name="connsiteY9" fmla="*/ 1282701 h 2378820"/>
              <a:gd name="connsiteX10" fmla="*/ 1210246 w 3400544"/>
              <a:gd name="connsiteY10" fmla="*/ 1536701 h 2378820"/>
              <a:gd name="connsiteX11" fmla="*/ 847844 w 3400544"/>
              <a:gd name="connsiteY11" fmla="*/ 1755933 h 2378820"/>
              <a:gd name="connsiteX12" fmla="*/ 477956 w 3400544"/>
              <a:gd name="connsiteY12" fmla="*/ 1857533 h 2378820"/>
              <a:gd name="connsiteX13" fmla="*/ 0 w 3400544"/>
              <a:gd name="connsiteY13" fmla="*/ 2378820 h 2378820"/>
              <a:gd name="connsiteX14" fmla="*/ 139700 w 3400544"/>
              <a:gd name="connsiteY14" fmla="*/ 1813669 h 2378820"/>
              <a:gd name="connsiteX15" fmla="*/ 977900 w 3400544"/>
              <a:gd name="connsiteY15" fmla="*/ 1375519 h 2378820"/>
              <a:gd name="connsiteX16" fmla="*/ 1214556 w 3400544"/>
              <a:gd name="connsiteY16" fmla="*/ 1063783 h 2378820"/>
              <a:gd name="connsiteX0" fmla="*/ 1214556 w 3400544"/>
              <a:gd name="connsiteY0" fmla="*/ 1063783 h 2378820"/>
              <a:gd name="connsiteX1" fmla="*/ 1581150 w 3400544"/>
              <a:gd name="connsiteY1" fmla="*/ 842119 h 2378820"/>
              <a:gd name="connsiteX2" fmla="*/ 3151875 w 3400544"/>
              <a:gd name="connsiteY2" fmla="*/ 0 h 2378820"/>
              <a:gd name="connsiteX3" fmla="*/ 3400544 w 3400544"/>
              <a:gd name="connsiteY3" fmla="*/ 219233 h 2378820"/>
              <a:gd name="connsiteX4" fmla="*/ 3166046 w 3400544"/>
              <a:gd name="connsiteY4" fmla="*/ 679451 h 2378820"/>
              <a:gd name="connsiteX5" fmla="*/ 2791396 w 3400544"/>
              <a:gd name="connsiteY5" fmla="*/ 1136651 h 2378820"/>
              <a:gd name="connsiteX6" fmla="*/ 2658046 w 3400544"/>
              <a:gd name="connsiteY6" fmla="*/ 1409701 h 2378820"/>
              <a:gd name="connsiteX7" fmla="*/ 2372296 w 3400544"/>
              <a:gd name="connsiteY7" fmla="*/ 1701801 h 2378820"/>
              <a:gd name="connsiteX8" fmla="*/ 1883346 w 3400544"/>
              <a:gd name="connsiteY8" fmla="*/ 1530351 h 2378820"/>
              <a:gd name="connsiteX9" fmla="*/ 1889696 w 3400544"/>
              <a:gd name="connsiteY9" fmla="*/ 1282701 h 2378820"/>
              <a:gd name="connsiteX10" fmla="*/ 1210246 w 3400544"/>
              <a:gd name="connsiteY10" fmla="*/ 1536701 h 2378820"/>
              <a:gd name="connsiteX11" fmla="*/ 847844 w 3400544"/>
              <a:gd name="connsiteY11" fmla="*/ 1755933 h 2378820"/>
              <a:gd name="connsiteX12" fmla="*/ 477956 w 3400544"/>
              <a:gd name="connsiteY12" fmla="*/ 1857533 h 2378820"/>
              <a:gd name="connsiteX13" fmla="*/ 0 w 3400544"/>
              <a:gd name="connsiteY13" fmla="*/ 2378820 h 2378820"/>
              <a:gd name="connsiteX14" fmla="*/ 139700 w 3400544"/>
              <a:gd name="connsiteY14" fmla="*/ 1813669 h 2378820"/>
              <a:gd name="connsiteX15" fmla="*/ 812800 w 3400544"/>
              <a:gd name="connsiteY15" fmla="*/ 1331069 h 2378820"/>
              <a:gd name="connsiteX16" fmla="*/ 1214556 w 3400544"/>
              <a:gd name="connsiteY16" fmla="*/ 1063783 h 2378820"/>
              <a:gd name="connsiteX0" fmla="*/ 1214556 w 3400544"/>
              <a:gd name="connsiteY0" fmla="*/ 1063783 h 2378820"/>
              <a:gd name="connsiteX1" fmla="*/ 1581150 w 3400544"/>
              <a:gd name="connsiteY1" fmla="*/ 842119 h 2378820"/>
              <a:gd name="connsiteX2" fmla="*/ 3151875 w 3400544"/>
              <a:gd name="connsiteY2" fmla="*/ 0 h 2378820"/>
              <a:gd name="connsiteX3" fmla="*/ 3400544 w 3400544"/>
              <a:gd name="connsiteY3" fmla="*/ 219233 h 2378820"/>
              <a:gd name="connsiteX4" fmla="*/ 3166046 w 3400544"/>
              <a:gd name="connsiteY4" fmla="*/ 679451 h 2378820"/>
              <a:gd name="connsiteX5" fmla="*/ 2791396 w 3400544"/>
              <a:gd name="connsiteY5" fmla="*/ 1136651 h 2378820"/>
              <a:gd name="connsiteX6" fmla="*/ 2658046 w 3400544"/>
              <a:gd name="connsiteY6" fmla="*/ 1409701 h 2378820"/>
              <a:gd name="connsiteX7" fmla="*/ 2372296 w 3400544"/>
              <a:gd name="connsiteY7" fmla="*/ 1701801 h 2378820"/>
              <a:gd name="connsiteX8" fmla="*/ 1883346 w 3400544"/>
              <a:gd name="connsiteY8" fmla="*/ 1530351 h 2378820"/>
              <a:gd name="connsiteX9" fmla="*/ 1889696 w 3400544"/>
              <a:gd name="connsiteY9" fmla="*/ 1282701 h 2378820"/>
              <a:gd name="connsiteX10" fmla="*/ 1210246 w 3400544"/>
              <a:gd name="connsiteY10" fmla="*/ 1536701 h 2378820"/>
              <a:gd name="connsiteX11" fmla="*/ 847844 w 3400544"/>
              <a:gd name="connsiteY11" fmla="*/ 1755933 h 2378820"/>
              <a:gd name="connsiteX12" fmla="*/ 477956 w 3400544"/>
              <a:gd name="connsiteY12" fmla="*/ 1857533 h 2378820"/>
              <a:gd name="connsiteX13" fmla="*/ 0 w 3400544"/>
              <a:gd name="connsiteY13" fmla="*/ 2378820 h 2378820"/>
              <a:gd name="connsiteX14" fmla="*/ 412750 w 3400544"/>
              <a:gd name="connsiteY14" fmla="*/ 1432669 h 2378820"/>
              <a:gd name="connsiteX15" fmla="*/ 812800 w 3400544"/>
              <a:gd name="connsiteY15" fmla="*/ 1331069 h 2378820"/>
              <a:gd name="connsiteX16" fmla="*/ 1214556 w 3400544"/>
              <a:gd name="connsiteY16" fmla="*/ 1063783 h 2378820"/>
              <a:gd name="connsiteX0" fmla="*/ 801806 w 2987794"/>
              <a:gd name="connsiteY0" fmla="*/ 1063783 h 1857533"/>
              <a:gd name="connsiteX1" fmla="*/ 1168400 w 2987794"/>
              <a:gd name="connsiteY1" fmla="*/ 842119 h 1857533"/>
              <a:gd name="connsiteX2" fmla="*/ 2739125 w 2987794"/>
              <a:gd name="connsiteY2" fmla="*/ 0 h 1857533"/>
              <a:gd name="connsiteX3" fmla="*/ 2987794 w 2987794"/>
              <a:gd name="connsiteY3" fmla="*/ 219233 h 1857533"/>
              <a:gd name="connsiteX4" fmla="*/ 2753296 w 2987794"/>
              <a:gd name="connsiteY4" fmla="*/ 679451 h 1857533"/>
              <a:gd name="connsiteX5" fmla="*/ 2378646 w 2987794"/>
              <a:gd name="connsiteY5" fmla="*/ 1136651 h 1857533"/>
              <a:gd name="connsiteX6" fmla="*/ 2245296 w 2987794"/>
              <a:gd name="connsiteY6" fmla="*/ 1409701 h 1857533"/>
              <a:gd name="connsiteX7" fmla="*/ 1959546 w 2987794"/>
              <a:gd name="connsiteY7" fmla="*/ 1701801 h 1857533"/>
              <a:gd name="connsiteX8" fmla="*/ 1470596 w 2987794"/>
              <a:gd name="connsiteY8" fmla="*/ 1530351 h 1857533"/>
              <a:gd name="connsiteX9" fmla="*/ 1476946 w 2987794"/>
              <a:gd name="connsiteY9" fmla="*/ 1282701 h 1857533"/>
              <a:gd name="connsiteX10" fmla="*/ 797496 w 2987794"/>
              <a:gd name="connsiteY10" fmla="*/ 1536701 h 1857533"/>
              <a:gd name="connsiteX11" fmla="*/ 435094 w 2987794"/>
              <a:gd name="connsiteY11" fmla="*/ 1755933 h 1857533"/>
              <a:gd name="connsiteX12" fmla="*/ 65206 w 2987794"/>
              <a:gd name="connsiteY12" fmla="*/ 1857533 h 1857533"/>
              <a:gd name="connsiteX13" fmla="*/ 25400 w 2987794"/>
              <a:gd name="connsiteY13" fmla="*/ 1680320 h 1857533"/>
              <a:gd name="connsiteX14" fmla="*/ 0 w 2987794"/>
              <a:gd name="connsiteY14" fmla="*/ 1432669 h 1857533"/>
              <a:gd name="connsiteX15" fmla="*/ 400050 w 2987794"/>
              <a:gd name="connsiteY15" fmla="*/ 1331069 h 1857533"/>
              <a:gd name="connsiteX16" fmla="*/ 801806 w 2987794"/>
              <a:gd name="connsiteY16" fmla="*/ 1063783 h 1857533"/>
              <a:gd name="connsiteX0" fmla="*/ 801806 w 2987794"/>
              <a:gd name="connsiteY0" fmla="*/ 1063783 h 1857533"/>
              <a:gd name="connsiteX1" fmla="*/ 1168400 w 2987794"/>
              <a:gd name="connsiteY1" fmla="*/ 842119 h 1857533"/>
              <a:gd name="connsiteX2" fmla="*/ 2739125 w 2987794"/>
              <a:gd name="connsiteY2" fmla="*/ 0 h 1857533"/>
              <a:gd name="connsiteX3" fmla="*/ 2987794 w 2987794"/>
              <a:gd name="connsiteY3" fmla="*/ 219233 h 1857533"/>
              <a:gd name="connsiteX4" fmla="*/ 2760916 w 2987794"/>
              <a:gd name="connsiteY4" fmla="*/ 671830 h 1857533"/>
              <a:gd name="connsiteX5" fmla="*/ 2378646 w 2987794"/>
              <a:gd name="connsiteY5" fmla="*/ 1136651 h 1857533"/>
              <a:gd name="connsiteX6" fmla="*/ 2245296 w 2987794"/>
              <a:gd name="connsiteY6" fmla="*/ 1409701 h 1857533"/>
              <a:gd name="connsiteX7" fmla="*/ 1959546 w 2987794"/>
              <a:gd name="connsiteY7" fmla="*/ 1701801 h 1857533"/>
              <a:gd name="connsiteX8" fmla="*/ 1470596 w 2987794"/>
              <a:gd name="connsiteY8" fmla="*/ 1530351 h 1857533"/>
              <a:gd name="connsiteX9" fmla="*/ 1476946 w 2987794"/>
              <a:gd name="connsiteY9" fmla="*/ 1282701 h 1857533"/>
              <a:gd name="connsiteX10" fmla="*/ 797496 w 2987794"/>
              <a:gd name="connsiteY10" fmla="*/ 1536701 h 1857533"/>
              <a:gd name="connsiteX11" fmla="*/ 435094 w 2987794"/>
              <a:gd name="connsiteY11" fmla="*/ 1755933 h 1857533"/>
              <a:gd name="connsiteX12" fmla="*/ 65206 w 2987794"/>
              <a:gd name="connsiteY12" fmla="*/ 1857533 h 1857533"/>
              <a:gd name="connsiteX13" fmla="*/ 25400 w 2987794"/>
              <a:gd name="connsiteY13" fmla="*/ 1680320 h 1857533"/>
              <a:gd name="connsiteX14" fmla="*/ 0 w 2987794"/>
              <a:gd name="connsiteY14" fmla="*/ 1432669 h 1857533"/>
              <a:gd name="connsiteX15" fmla="*/ 400050 w 2987794"/>
              <a:gd name="connsiteY15" fmla="*/ 1331069 h 1857533"/>
              <a:gd name="connsiteX16" fmla="*/ 801806 w 2987794"/>
              <a:gd name="connsiteY16" fmla="*/ 1063783 h 1857533"/>
              <a:gd name="connsiteX0" fmla="*/ 801806 w 2987794"/>
              <a:gd name="connsiteY0" fmla="*/ 1063783 h 1857533"/>
              <a:gd name="connsiteX1" fmla="*/ 1168400 w 2987794"/>
              <a:gd name="connsiteY1" fmla="*/ 842119 h 1857533"/>
              <a:gd name="connsiteX2" fmla="*/ 2739125 w 2987794"/>
              <a:gd name="connsiteY2" fmla="*/ 0 h 1857533"/>
              <a:gd name="connsiteX3" fmla="*/ 2987794 w 2987794"/>
              <a:gd name="connsiteY3" fmla="*/ 219233 h 1857533"/>
              <a:gd name="connsiteX4" fmla="*/ 2760916 w 2987794"/>
              <a:gd name="connsiteY4" fmla="*/ 671830 h 1857533"/>
              <a:gd name="connsiteX5" fmla="*/ 2378646 w 2987794"/>
              <a:gd name="connsiteY5" fmla="*/ 1136651 h 1857533"/>
              <a:gd name="connsiteX6" fmla="*/ 2667741 w 2987794"/>
              <a:gd name="connsiteY6" fmla="*/ 767145 h 1857533"/>
              <a:gd name="connsiteX7" fmla="*/ 2245296 w 2987794"/>
              <a:gd name="connsiteY7" fmla="*/ 1409701 h 1857533"/>
              <a:gd name="connsiteX8" fmla="*/ 1959546 w 2987794"/>
              <a:gd name="connsiteY8" fmla="*/ 1701801 h 1857533"/>
              <a:gd name="connsiteX9" fmla="*/ 1470596 w 2987794"/>
              <a:gd name="connsiteY9" fmla="*/ 1530351 h 1857533"/>
              <a:gd name="connsiteX10" fmla="*/ 1476946 w 2987794"/>
              <a:gd name="connsiteY10" fmla="*/ 1282701 h 1857533"/>
              <a:gd name="connsiteX11" fmla="*/ 797496 w 2987794"/>
              <a:gd name="connsiteY11" fmla="*/ 1536701 h 1857533"/>
              <a:gd name="connsiteX12" fmla="*/ 435094 w 2987794"/>
              <a:gd name="connsiteY12" fmla="*/ 1755933 h 1857533"/>
              <a:gd name="connsiteX13" fmla="*/ 65206 w 2987794"/>
              <a:gd name="connsiteY13" fmla="*/ 1857533 h 1857533"/>
              <a:gd name="connsiteX14" fmla="*/ 25400 w 2987794"/>
              <a:gd name="connsiteY14" fmla="*/ 1680320 h 1857533"/>
              <a:gd name="connsiteX15" fmla="*/ 0 w 2987794"/>
              <a:gd name="connsiteY15" fmla="*/ 1432669 h 1857533"/>
              <a:gd name="connsiteX16" fmla="*/ 400050 w 2987794"/>
              <a:gd name="connsiteY16" fmla="*/ 1331069 h 1857533"/>
              <a:gd name="connsiteX17" fmla="*/ 801806 w 2987794"/>
              <a:gd name="connsiteY17" fmla="*/ 1063783 h 1857533"/>
              <a:gd name="connsiteX0" fmla="*/ 801806 w 2987794"/>
              <a:gd name="connsiteY0" fmla="*/ 1063783 h 1857533"/>
              <a:gd name="connsiteX1" fmla="*/ 1168400 w 2987794"/>
              <a:gd name="connsiteY1" fmla="*/ 842119 h 1857533"/>
              <a:gd name="connsiteX2" fmla="*/ 2739125 w 2987794"/>
              <a:gd name="connsiteY2" fmla="*/ 0 h 1857533"/>
              <a:gd name="connsiteX3" fmla="*/ 2987794 w 2987794"/>
              <a:gd name="connsiteY3" fmla="*/ 219233 h 1857533"/>
              <a:gd name="connsiteX4" fmla="*/ 2760916 w 2987794"/>
              <a:gd name="connsiteY4" fmla="*/ 671830 h 1857533"/>
              <a:gd name="connsiteX5" fmla="*/ 2378646 w 2987794"/>
              <a:gd name="connsiteY5" fmla="*/ 1136651 h 1857533"/>
              <a:gd name="connsiteX6" fmla="*/ 2942072 w 2987794"/>
              <a:gd name="connsiteY6" fmla="*/ 1033868 h 1857533"/>
              <a:gd name="connsiteX7" fmla="*/ 2245296 w 2987794"/>
              <a:gd name="connsiteY7" fmla="*/ 1409701 h 1857533"/>
              <a:gd name="connsiteX8" fmla="*/ 1959546 w 2987794"/>
              <a:gd name="connsiteY8" fmla="*/ 1701801 h 1857533"/>
              <a:gd name="connsiteX9" fmla="*/ 1470596 w 2987794"/>
              <a:gd name="connsiteY9" fmla="*/ 1530351 h 1857533"/>
              <a:gd name="connsiteX10" fmla="*/ 1476946 w 2987794"/>
              <a:gd name="connsiteY10" fmla="*/ 1282701 h 1857533"/>
              <a:gd name="connsiteX11" fmla="*/ 797496 w 2987794"/>
              <a:gd name="connsiteY11" fmla="*/ 1536701 h 1857533"/>
              <a:gd name="connsiteX12" fmla="*/ 435094 w 2987794"/>
              <a:gd name="connsiteY12" fmla="*/ 1755933 h 1857533"/>
              <a:gd name="connsiteX13" fmla="*/ 65206 w 2987794"/>
              <a:gd name="connsiteY13" fmla="*/ 1857533 h 1857533"/>
              <a:gd name="connsiteX14" fmla="*/ 25400 w 2987794"/>
              <a:gd name="connsiteY14" fmla="*/ 1680320 h 1857533"/>
              <a:gd name="connsiteX15" fmla="*/ 0 w 2987794"/>
              <a:gd name="connsiteY15" fmla="*/ 1432669 h 1857533"/>
              <a:gd name="connsiteX16" fmla="*/ 400050 w 2987794"/>
              <a:gd name="connsiteY16" fmla="*/ 1331069 h 1857533"/>
              <a:gd name="connsiteX17" fmla="*/ 801806 w 2987794"/>
              <a:gd name="connsiteY17" fmla="*/ 1063783 h 1857533"/>
              <a:gd name="connsiteX0" fmla="*/ 801806 w 2987794"/>
              <a:gd name="connsiteY0" fmla="*/ 1063783 h 1857533"/>
              <a:gd name="connsiteX1" fmla="*/ 1168400 w 2987794"/>
              <a:gd name="connsiteY1" fmla="*/ 842119 h 1857533"/>
              <a:gd name="connsiteX2" fmla="*/ 2739125 w 2987794"/>
              <a:gd name="connsiteY2" fmla="*/ 0 h 1857533"/>
              <a:gd name="connsiteX3" fmla="*/ 2987794 w 2987794"/>
              <a:gd name="connsiteY3" fmla="*/ 219233 h 1857533"/>
              <a:gd name="connsiteX4" fmla="*/ 2760916 w 2987794"/>
              <a:gd name="connsiteY4" fmla="*/ 671830 h 1857533"/>
              <a:gd name="connsiteX5" fmla="*/ 2980650 w 2987794"/>
              <a:gd name="connsiteY5" fmla="*/ 915652 h 1857533"/>
              <a:gd name="connsiteX6" fmla="*/ 2942072 w 2987794"/>
              <a:gd name="connsiteY6" fmla="*/ 1033868 h 1857533"/>
              <a:gd name="connsiteX7" fmla="*/ 2245296 w 2987794"/>
              <a:gd name="connsiteY7" fmla="*/ 1409701 h 1857533"/>
              <a:gd name="connsiteX8" fmla="*/ 1959546 w 2987794"/>
              <a:gd name="connsiteY8" fmla="*/ 1701801 h 1857533"/>
              <a:gd name="connsiteX9" fmla="*/ 1470596 w 2987794"/>
              <a:gd name="connsiteY9" fmla="*/ 1530351 h 1857533"/>
              <a:gd name="connsiteX10" fmla="*/ 1476946 w 2987794"/>
              <a:gd name="connsiteY10" fmla="*/ 1282701 h 1857533"/>
              <a:gd name="connsiteX11" fmla="*/ 797496 w 2987794"/>
              <a:gd name="connsiteY11" fmla="*/ 1536701 h 1857533"/>
              <a:gd name="connsiteX12" fmla="*/ 435094 w 2987794"/>
              <a:gd name="connsiteY12" fmla="*/ 1755933 h 1857533"/>
              <a:gd name="connsiteX13" fmla="*/ 65206 w 2987794"/>
              <a:gd name="connsiteY13" fmla="*/ 1857533 h 1857533"/>
              <a:gd name="connsiteX14" fmla="*/ 25400 w 2987794"/>
              <a:gd name="connsiteY14" fmla="*/ 1680320 h 1857533"/>
              <a:gd name="connsiteX15" fmla="*/ 0 w 2987794"/>
              <a:gd name="connsiteY15" fmla="*/ 1432669 h 1857533"/>
              <a:gd name="connsiteX16" fmla="*/ 400050 w 2987794"/>
              <a:gd name="connsiteY16" fmla="*/ 1331069 h 1857533"/>
              <a:gd name="connsiteX17" fmla="*/ 801806 w 2987794"/>
              <a:gd name="connsiteY17" fmla="*/ 1063783 h 1857533"/>
              <a:gd name="connsiteX0" fmla="*/ 801806 w 3079238"/>
              <a:gd name="connsiteY0" fmla="*/ 1063783 h 1857533"/>
              <a:gd name="connsiteX1" fmla="*/ 1168400 w 3079238"/>
              <a:gd name="connsiteY1" fmla="*/ 842119 h 1857533"/>
              <a:gd name="connsiteX2" fmla="*/ 2739125 w 3079238"/>
              <a:gd name="connsiteY2" fmla="*/ 0 h 1857533"/>
              <a:gd name="connsiteX3" fmla="*/ 2987794 w 3079238"/>
              <a:gd name="connsiteY3" fmla="*/ 219233 h 1857533"/>
              <a:gd name="connsiteX4" fmla="*/ 2760916 w 3079238"/>
              <a:gd name="connsiteY4" fmla="*/ 671830 h 1857533"/>
              <a:gd name="connsiteX5" fmla="*/ 2980650 w 3079238"/>
              <a:gd name="connsiteY5" fmla="*/ 915652 h 1857533"/>
              <a:gd name="connsiteX6" fmla="*/ 3079238 w 3079238"/>
              <a:gd name="connsiteY6" fmla="*/ 1285349 h 1857533"/>
              <a:gd name="connsiteX7" fmla="*/ 2245296 w 3079238"/>
              <a:gd name="connsiteY7" fmla="*/ 1409701 h 1857533"/>
              <a:gd name="connsiteX8" fmla="*/ 1959546 w 3079238"/>
              <a:gd name="connsiteY8" fmla="*/ 1701801 h 1857533"/>
              <a:gd name="connsiteX9" fmla="*/ 1470596 w 3079238"/>
              <a:gd name="connsiteY9" fmla="*/ 1530351 h 1857533"/>
              <a:gd name="connsiteX10" fmla="*/ 1476946 w 3079238"/>
              <a:gd name="connsiteY10" fmla="*/ 1282701 h 1857533"/>
              <a:gd name="connsiteX11" fmla="*/ 797496 w 3079238"/>
              <a:gd name="connsiteY11" fmla="*/ 1536701 h 1857533"/>
              <a:gd name="connsiteX12" fmla="*/ 435094 w 3079238"/>
              <a:gd name="connsiteY12" fmla="*/ 1755933 h 1857533"/>
              <a:gd name="connsiteX13" fmla="*/ 65206 w 3079238"/>
              <a:gd name="connsiteY13" fmla="*/ 1857533 h 1857533"/>
              <a:gd name="connsiteX14" fmla="*/ 25400 w 3079238"/>
              <a:gd name="connsiteY14" fmla="*/ 1680320 h 1857533"/>
              <a:gd name="connsiteX15" fmla="*/ 0 w 3079238"/>
              <a:gd name="connsiteY15" fmla="*/ 1432669 h 1857533"/>
              <a:gd name="connsiteX16" fmla="*/ 400050 w 3079238"/>
              <a:gd name="connsiteY16" fmla="*/ 1331069 h 1857533"/>
              <a:gd name="connsiteX17" fmla="*/ 801806 w 3079238"/>
              <a:gd name="connsiteY17" fmla="*/ 1063783 h 1857533"/>
              <a:gd name="connsiteX0" fmla="*/ 801806 w 3048757"/>
              <a:gd name="connsiteY0" fmla="*/ 1063783 h 1857533"/>
              <a:gd name="connsiteX1" fmla="*/ 1168400 w 3048757"/>
              <a:gd name="connsiteY1" fmla="*/ 842119 h 1857533"/>
              <a:gd name="connsiteX2" fmla="*/ 2739125 w 3048757"/>
              <a:gd name="connsiteY2" fmla="*/ 0 h 1857533"/>
              <a:gd name="connsiteX3" fmla="*/ 2987794 w 3048757"/>
              <a:gd name="connsiteY3" fmla="*/ 219233 h 1857533"/>
              <a:gd name="connsiteX4" fmla="*/ 2760916 w 3048757"/>
              <a:gd name="connsiteY4" fmla="*/ 671830 h 1857533"/>
              <a:gd name="connsiteX5" fmla="*/ 2980650 w 3048757"/>
              <a:gd name="connsiteY5" fmla="*/ 915652 h 1857533"/>
              <a:gd name="connsiteX6" fmla="*/ 3048757 w 3048757"/>
              <a:gd name="connsiteY6" fmla="*/ 1209143 h 1857533"/>
              <a:gd name="connsiteX7" fmla="*/ 2245296 w 3048757"/>
              <a:gd name="connsiteY7" fmla="*/ 1409701 h 1857533"/>
              <a:gd name="connsiteX8" fmla="*/ 1959546 w 3048757"/>
              <a:gd name="connsiteY8" fmla="*/ 1701801 h 1857533"/>
              <a:gd name="connsiteX9" fmla="*/ 1470596 w 3048757"/>
              <a:gd name="connsiteY9" fmla="*/ 1530351 h 1857533"/>
              <a:gd name="connsiteX10" fmla="*/ 1476946 w 3048757"/>
              <a:gd name="connsiteY10" fmla="*/ 1282701 h 1857533"/>
              <a:gd name="connsiteX11" fmla="*/ 797496 w 3048757"/>
              <a:gd name="connsiteY11" fmla="*/ 1536701 h 1857533"/>
              <a:gd name="connsiteX12" fmla="*/ 435094 w 3048757"/>
              <a:gd name="connsiteY12" fmla="*/ 1755933 h 1857533"/>
              <a:gd name="connsiteX13" fmla="*/ 65206 w 3048757"/>
              <a:gd name="connsiteY13" fmla="*/ 1857533 h 1857533"/>
              <a:gd name="connsiteX14" fmla="*/ 25400 w 3048757"/>
              <a:gd name="connsiteY14" fmla="*/ 1680320 h 1857533"/>
              <a:gd name="connsiteX15" fmla="*/ 0 w 3048757"/>
              <a:gd name="connsiteY15" fmla="*/ 1432669 h 1857533"/>
              <a:gd name="connsiteX16" fmla="*/ 400050 w 3048757"/>
              <a:gd name="connsiteY16" fmla="*/ 1331069 h 1857533"/>
              <a:gd name="connsiteX17" fmla="*/ 801806 w 3048757"/>
              <a:gd name="connsiteY17" fmla="*/ 1063783 h 1857533"/>
              <a:gd name="connsiteX0" fmla="*/ 801806 w 3185922"/>
              <a:gd name="connsiteY0" fmla="*/ 1063783 h 1857533"/>
              <a:gd name="connsiteX1" fmla="*/ 1168400 w 3185922"/>
              <a:gd name="connsiteY1" fmla="*/ 842119 h 1857533"/>
              <a:gd name="connsiteX2" fmla="*/ 2739125 w 3185922"/>
              <a:gd name="connsiteY2" fmla="*/ 0 h 1857533"/>
              <a:gd name="connsiteX3" fmla="*/ 2987794 w 3185922"/>
              <a:gd name="connsiteY3" fmla="*/ 219233 h 1857533"/>
              <a:gd name="connsiteX4" fmla="*/ 2760916 w 3185922"/>
              <a:gd name="connsiteY4" fmla="*/ 671830 h 1857533"/>
              <a:gd name="connsiteX5" fmla="*/ 2980650 w 3185922"/>
              <a:gd name="connsiteY5" fmla="*/ 915652 h 1857533"/>
              <a:gd name="connsiteX6" fmla="*/ 3185922 w 3185922"/>
              <a:gd name="connsiteY6" fmla="*/ 1270108 h 1857533"/>
              <a:gd name="connsiteX7" fmla="*/ 2245296 w 3185922"/>
              <a:gd name="connsiteY7" fmla="*/ 1409701 h 1857533"/>
              <a:gd name="connsiteX8" fmla="*/ 1959546 w 3185922"/>
              <a:gd name="connsiteY8" fmla="*/ 1701801 h 1857533"/>
              <a:gd name="connsiteX9" fmla="*/ 1470596 w 3185922"/>
              <a:gd name="connsiteY9" fmla="*/ 1530351 h 1857533"/>
              <a:gd name="connsiteX10" fmla="*/ 1476946 w 3185922"/>
              <a:gd name="connsiteY10" fmla="*/ 1282701 h 1857533"/>
              <a:gd name="connsiteX11" fmla="*/ 797496 w 3185922"/>
              <a:gd name="connsiteY11" fmla="*/ 1536701 h 1857533"/>
              <a:gd name="connsiteX12" fmla="*/ 435094 w 3185922"/>
              <a:gd name="connsiteY12" fmla="*/ 1755933 h 1857533"/>
              <a:gd name="connsiteX13" fmla="*/ 65206 w 3185922"/>
              <a:gd name="connsiteY13" fmla="*/ 1857533 h 1857533"/>
              <a:gd name="connsiteX14" fmla="*/ 25400 w 3185922"/>
              <a:gd name="connsiteY14" fmla="*/ 1680320 h 1857533"/>
              <a:gd name="connsiteX15" fmla="*/ 0 w 3185922"/>
              <a:gd name="connsiteY15" fmla="*/ 1432669 h 1857533"/>
              <a:gd name="connsiteX16" fmla="*/ 400050 w 3185922"/>
              <a:gd name="connsiteY16" fmla="*/ 1331069 h 1857533"/>
              <a:gd name="connsiteX17" fmla="*/ 801806 w 3185922"/>
              <a:gd name="connsiteY17" fmla="*/ 1063783 h 1857533"/>
              <a:gd name="connsiteX0" fmla="*/ 801806 w 3185922"/>
              <a:gd name="connsiteY0" fmla="*/ 1063783 h 1857533"/>
              <a:gd name="connsiteX1" fmla="*/ 1168400 w 3185922"/>
              <a:gd name="connsiteY1" fmla="*/ 842119 h 1857533"/>
              <a:gd name="connsiteX2" fmla="*/ 2739125 w 3185922"/>
              <a:gd name="connsiteY2" fmla="*/ 0 h 1857533"/>
              <a:gd name="connsiteX3" fmla="*/ 2987794 w 3185922"/>
              <a:gd name="connsiteY3" fmla="*/ 219233 h 1857533"/>
              <a:gd name="connsiteX4" fmla="*/ 2760916 w 3185922"/>
              <a:gd name="connsiteY4" fmla="*/ 671830 h 1857533"/>
              <a:gd name="connsiteX5" fmla="*/ 2980650 w 3185922"/>
              <a:gd name="connsiteY5" fmla="*/ 915652 h 1857533"/>
              <a:gd name="connsiteX6" fmla="*/ 3185922 w 3185922"/>
              <a:gd name="connsiteY6" fmla="*/ 1270108 h 1857533"/>
              <a:gd name="connsiteX7" fmla="*/ 2702515 w 3185922"/>
              <a:gd name="connsiteY7" fmla="*/ 1363977 h 1857533"/>
              <a:gd name="connsiteX8" fmla="*/ 1959546 w 3185922"/>
              <a:gd name="connsiteY8" fmla="*/ 1701801 h 1857533"/>
              <a:gd name="connsiteX9" fmla="*/ 1470596 w 3185922"/>
              <a:gd name="connsiteY9" fmla="*/ 1530351 h 1857533"/>
              <a:gd name="connsiteX10" fmla="*/ 1476946 w 3185922"/>
              <a:gd name="connsiteY10" fmla="*/ 1282701 h 1857533"/>
              <a:gd name="connsiteX11" fmla="*/ 797496 w 3185922"/>
              <a:gd name="connsiteY11" fmla="*/ 1536701 h 1857533"/>
              <a:gd name="connsiteX12" fmla="*/ 435094 w 3185922"/>
              <a:gd name="connsiteY12" fmla="*/ 1755933 h 1857533"/>
              <a:gd name="connsiteX13" fmla="*/ 65206 w 3185922"/>
              <a:gd name="connsiteY13" fmla="*/ 1857533 h 1857533"/>
              <a:gd name="connsiteX14" fmla="*/ 25400 w 3185922"/>
              <a:gd name="connsiteY14" fmla="*/ 1680320 h 1857533"/>
              <a:gd name="connsiteX15" fmla="*/ 0 w 3185922"/>
              <a:gd name="connsiteY15" fmla="*/ 1432669 h 1857533"/>
              <a:gd name="connsiteX16" fmla="*/ 400050 w 3185922"/>
              <a:gd name="connsiteY16" fmla="*/ 1331069 h 1857533"/>
              <a:gd name="connsiteX17" fmla="*/ 801806 w 3185922"/>
              <a:gd name="connsiteY17" fmla="*/ 1063783 h 1857533"/>
              <a:gd name="connsiteX0" fmla="*/ 801806 w 3185922"/>
              <a:gd name="connsiteY0" fmla="*/ 1063783 h 1857533"/>
              <a:gd name="connsiteX1" fmla="*/ 1168400 w 3185922"/>
              <a:gd name="connsiteY1" fmla="*/ 842119 h 1857533"/>
              <a:gd name="connsiteX2" fmla="*/ 2739125 w 3185922"/>
              <a:gd name="connsiteY2" fmla="*/ 0 h 1857533"/>
              <a:gd name="connsiteX3" fmla="*/ 2987794 w 3185922"/>
              <a:gd name="connsiteY3" fmla="*/ 219233 h 1857533"/>
              <a:gd name="connsiteX4" fmla="*/ 2760916 w 3185922"/>
              <a:gd name="connsiteY4" fmla="*/ 671830 h 1857533"/>
              <a:gd name="connsiteX5" fmla="*/ 2980650 w 3185922"/>
              <a:gd name="connsiteY5" fmla="*/ 915652 h 1857533"/>
              <a:gd name="connsiteX6" fmla="*/ 3185922 w 3185922"/>
              <a:gd name="connsiteY6" fmla="*/ 1270108 h 1857533"/>
              <a:gd name="connsiteX7" fmla="*/ 2702515 w 3185922"/>
              <a:gd name="connsiteY7" fmla="*/ 1463045 h 1857533"/>
              <a:gd name="connsiteX8" fmla="*/ 1959546 w 3185922"/>
              <a:gd name="connsiteY8" fmla="*/ 1701801 h 1857533"/>
              <a:gd name="connsiteX9" fmla="*/ 1470596 w 3185922"/>
              <a:gd name="connsiteY9" fmla="*/ 1530351 h 1857533"/>
              <a:gd name="connsiteX10" fmla="*/ 1476946 w 3185922"/>
              <a:gd name="connsiteY10" fmla="*/ 1282701 h 1857533"/>
              <a:gd name="connsiteX11" fmla="*/ 797496 w 3185922"/>
              <a:gd name="connsiteY11" fmla="*/ 1536701 h 1857533"/>
              <a:gd name="connsiteX12" fmla="*/ 435094 w 3185922"/>
              <a:gd name="connsiteY12" fmla="*/ 1755933 h 1857533"/>
              <a:gd name="connsiteX13" fmla="*/ 65206 w 3185922"/>
              <a:gd name="connsiteY13" fmla="*/ 1857533 h 1857533"/>
              <a:gd name="connsiteX14" fmla="*/ 25400 w 3185922"/>
              <a:gd name="connsiteY14" fmla="*/ 1680320 h 1857533"/>
              <a:gd name="connsiteX15" fmla="*/ 0 w 3185922"/>
              <a:gd name="connsiteY15" fmla="*/ 1432669 h 1857533"/>
              <a:gd name="connsiteX16" fmla="*/ 400050 w 3185922"/>
              <a:gd name="connsiteY16" fmla="*/ 1331069 h 1857533"/>
              <a:gd name="connsiteX17" fmla="*/ 801806 w 3185922"/>
              <a:gd name="connsiteY17" fmla="*/ 1063783 h 1857533"/>
              <a:gd name="connsiteX0" fmla="*/ 801806 w 3185922"/>
              <a:gd name="connsiteY0" fmla="*/ 1063783 h 1857533"/>
              <a:gd name="connsiteX1" fmla="*/ 1168400 w 3185922"/>
              <a:gd name="connsiteY1" fmla="*/ 842119 h 1857533"/>
              <a:gd name="connsiteX2" fmla="*/ 2739125 w 3185922"/>
              <a:gd name="connsiteY2" fmla="*/ 0 h 1857533"/>
              <a:gd name="connsiteX3" fmla="*/ 2987794 w 3185922"/>
              <a:gd name="connsiteY3" fmla="*/ 219233 h 1857533"/>
              <a:gd name="connsiteX4" fmla="*/ 2760916 w 3185922"/>
              <a:gd name="connsiteY4" fmla="*/ 671830 h 1857533"/>
              <a:gd name="connsiteX5" fmla="*/ 2980650 w 3185922"/>
              <a:gd name="connsiteY5" fmla="*/ 915652 h 1857533"/>
              <a:gd name="connsiteX6" fmla="*/ 3185922 w 3185922"/>
              <a:gd name="connsiteY6" fmla="*/ 1270108 h 1857533"/>
              <a:gd name="connsiteX7" fmla="*/ 2702515 w 3185922"/>
              <a:gd name="connsiteY7" fmla="*/ 1463045 h 1857533"/>
              <a:gd name="connsiteX8" fmla="*/ 2522956 w 3185922"/>
              <a:gd name="connsiteY8" fmla="*/ 1506348 h 1857533"/>
              <a:gd name="connsiteX9" fmla="*/ 1959546 w 3185922"/>
              <a:gd name="connsiteY9" fmla="*/ 1701801 h 1857533"/>
              <a:gd name="connsiteX10" fmla="*/ 1470596 w 3185922"/>
              <a:gd name="connsiteY10" fmla="*/ 1530351 h 1857533"/>
              <a:gd name="connsiteX11" fmla="*/ 1476946 w 3185922"/>
              <a:gd name="connsiteY11" fmla="*/ 1282701 h 1857533"/>
              <a:gd name="connsiteX12" fmla="*/ 797496 w 3185922"/>
              <a:gd name="connsiteY12" fmla="*/ 1536701 h 1857533"/>
              <a:gd name="connsiteX13" fmla="*/ 435094 w 3185922"/>
              <a:gd name="connsiteY13" fmla="*/ 1755933 h 1857533"/>
              <a:gd name="connsiteX14" fmla="*/ 65206 w 3185922"/>
              <a:gd name="connsiteY14" fmla="*/ 1857533 h 1857533"/>
              <a:gd name="connsiteX15" fmla="*/ 25400 w 3185922"/>
              <a:gd name="connsiteY15" fmla="*/ 1680320 h 1857533"/>
              <a:gd name="connsiteX16" fmla="*/ 0 w 3185922"/>
              <a:gd name="connsiteY16" fmla="*/ 1432669 h 1857533"/>
              <a:gd name="connsiteX17" fmla="*/ 400050 w 3185922"/>
              <a:gd name="connsiteY17" fmla="*/ 1331069 h 1857533"/>
              <a:gd name="connsiteX18" fmla="*/ 801806 w 3185922"/>
              <a:gd name="connsiteY18" fmla="*/ 1063783 h 1857533"/>
              <a:gd name="connsiteX0" fmla="*/ 801806 w 3185922"/>
              <a:gd name="connsiteY0" fmla="*/ 1063783 h 1857533"/>
              <a:gd name="connsiteX1" fmla="*/ 1168400 w 3185922"/>
              <a:gd name="connsiteY1" fmla="*/ 842119 h 1857533"/>
              <a:gd name="connsiteX2" fmla="*/ 2739125 w 3185922"/>
              <a:gd name="connsiteY2" fmla="*/ 0 h 1857533"/>
              <a:gd name="connsiteX3" fmla="*/ 2987794 w 3185922"/>
              <a:gd name="connsiteY3" fmla="*/ 219233 h 1857533"/>
              <a:gd name="connsiteX4" fmla="*/ 2760916 w 3185922"/>
              <a:gd name="connsiteY4" fmla="*/ 671830 h 1857533"/>
              <a:gd name="connsiteX5" fmla="*/ 2980650 w 3185922"/>
              <a:gd name="connsiteY5" fmla="*/ 915652 h 1857533"/>
              <a:gd name="connsiteX6" fmla="*/ 3185922 w 3185922"/>
              <a:gd name="connsiteY6" fmla="*/ 1270108 h 1857533"/>
              <a:gd name="connsiteX7" fmla="*/ 2702515 w 3185922"/>
              <a:gd name="connsiteY7" fmla="*/ 1463045 h 1857533"/>
              <a:gd name="connsiteX8" fmla="*/ 2507716 w 3185922"/>
              <a:gd name="connsiteY8" fmla="*/ 1270108 h 1857533"/>
              <a:gd name="connsiteX9" fmla="*/ 1959546 w 3185922"/>
              <a:gd name="connsiteY9" fmla="*/ 1701801 h 1857533"/>
              <a:gd name="connsiteX10" fmla="*/ 1470596 w 3185922"/>
              <a:gd name="connsiteY10" fmla="*/ 1530351 h 1857533"/>
              <a:gd name="connsiteX11" fmla="*/ 1476946 w 3185922"/>
              <a:gd name="connsiteY11" fmla="*/ 1282701 h 1857533"/>
              <a:gd name="connsiteX12" fmla="*/ 797496 w 3185922"/>
              <a:gd name="connsiteY12" fmla="*/ 1536701 h 1857533"/>
              <a:gd name="connsiteX13" fmla="*/ 435094 w 3185922"/>
              <a:gd name="connsiteY13" fmla="*/ 1755933 h 1857533"/>
              <a:gd name="connsiteX14" fmla="*/ 65206 w 3185922"/>
              <a:gd name="connsiteY14" fmla="*/ 1857533 h 1857533"/>
              <a:gd name="connsiteX15" fmla="*/ 25400 w 3185922"/>
              <a:gd name="connsiteY15" fmla="*/ 1680320 h 1857533"/>
              <a:gd name="connsiteX16" fmla="*/ 0 w 3185922"/>
              <a:gd name="connsiteY16" fmla="*/ 1432669 h 1857533"/>
              <a:gd name="connsiteX17" fmla="*/ 400050 w 3185922"/>
              <a:gd name="connsiteY17" fmla="*/ 1331069 h 1857533"/>
              <a:gd name="connsiteX18" fmla="*/ 801806 w 3185922"/>
              <a:gd name="connsiteY18" fmla="*/ 1063783 h 1857533"/>
              <a:gd name="connsiteX0" fmla="*/ 801806 w 3185922"/>
              <a:gd name="connsiteY0" fmla="*/ 1063783 h 1857533"/>
              <a:gd name="connsiteX1" fmla="*/ 1168400 w 3185922"/>
              <a:gd name="connsiteY1" fmla="*/ 842119 h 1857533"/>
              <a:gd name="connsiteX2" fmla="*/ 2739125 w 3185922"/>
              <a:gd name="connsiteY2" fmla="*/ 0 h 1857533"/>
              <a:gd name="connsiteX3" fmla="*/ 2987794 w 3185922"/>
              <a:gd name="connsiteY3" fmla="*/ 219233 h 1857533"/>
              <a:gd name="connsiteX4" fmla="*/ 2760916 w 3185922"/>
              <a:gd name="connsiteY4" fmla="*/ 671830 h 1857533"/>
              <a:gd name="connsiteX5" fmla="*/ 2980650 w 3185922"/>
              <a:gd name="connsiteY5" fmla="*/ 915652 h 1857533"/>
              <a:gd name="connsiteX6" fmla="*/ 3185922 w 3185922"/>
              <a:gd name="connsiteY6" fmla="*/ 1270108 h 1857533"/>
              <a:gd name="connsiteX7" fmla="*/ 2702515 w 3185922"/>
              <a:gd name="connsiteY7" fmla="*/ 1463045 h 1857533"/>
              <a:gd name="connsiteX8" fmla="*/ 2378171 w 3185922"/>
              <a:gd name="connsiteY8" fmla="*/ 1331073 h 1857533"/>
              <a:gd name="connsiteX9" fmla="*/ 1959546 w 3185922"/>
              <a:gd name="connsiteY9" fmla="*/ 1701801 h 1857533"/>
              <a:gd name="connsiteX10" fmla="*/ 1470596 w 3185922"/>
              <a:gd name="connsiteY10" fmla="*/ 1530351 h 1857533"/>
              <a:gd name="connsiteX11" fmla="*/ 1476946 w 3185922"/>
              <a:gd name="connsiteY11" fmla="*/ 1282701 h 1857533"/>
              <a:gd name="connsiteX12" fmla="*/ 797496 w 3185922"/>
              <a:gd name="connsiteY12" fmla="*/ 1536701 h 1857533"/>
              <a:gd name="connsiteX13" fmla="*/ 435094 w 3185922"/>
              <a:gd name="connsiteY13" fmla="*/ 1755933 h 1857533"/>
              <a:gd name="connsiteX14" fmla="*/ 65206 w 3185922"/>
              <a:gd name="connsiteY14" fmla="*/ 1857533 h 1857533"/>
              <a:gd name="connsiteX15" fmla="*/ 25400 w 3185922"/>
              <a:gd name="connsiteY15" fmla="*/ 1680320 h 1857533"/>
              <a:gd name="connsiteX16" fmla="*/ 0 w 3185922"/>
              <a:gd name="connsiteY16" fmla="*/ 1432669 h 1857533"/>
              <a:gd name="connsiteX17" fmla="*/ 400050 w 3185922"/>
              <a:gd name="connsiteY17" fmla="*/ 1331069 h 1857533"/>
              <a:gd name="connsiteX18" fmla="*/ 801806 w 3185922"/>
              <a:gd name="connsiteY18" fmla="*/ 1063783 h 1857533"/>
              <a:gd name="connsiteX0" fmla="*/ 801806 w 3185922"/>
              <a:gd name="connsiteY0" fmla="*/ 1063783 h 1857533"/>
              <a:gd name="connsiteX1" fmla="*/ 1168400 w 3185922"/>
              <a:gd name="connsiteY1" fmla="*/ 842119 h 1857533"/>
              <a:gd name="connsiteX2" fmla="*/ 2739125 w 3185922"/>
              <a:gd name="connsiteY2" fmla="*/ 0 h 1857533"/>
              <a:gd name="connsiteX3" fmla="*/ 2987794 w 3185922"/>
              <a:gd name="connsiteY3" fmla="*/ 219233 h 1857533"/>
              <a:gd name="connsiteX4" fmla="*/ 2760916 w 3185922"/>
              <a:gd name="connsiteY4" fmla="*/ 671830 h 1857533"/>
              <a:gd name="connsiteX5" fmla="*/ 2980650 w 3185922"/>
              <a:gd name="connsiteY5" fmla="*/ 915652 h 1857533"/>
              <a:gd name="connsiteX6" fmla="*/ 3185922 w 3185922"/>
              <a:gd name="connsiteY6" fmla="*/ 1270108 h 1857533"/>
              <a:gd name="connsiteX7" fmla="*/ 2702515 w 3185922"/>
              <a:gd name="connsiteY7" fmla="*/ 1463045 h 1857533"/>
              <a:gd name="connsiteX8" fmla="*/ 2446754 w 3185922"/>
              <a:gd name="connsiteY8" fmla="*/ 1437762 h 1857533"/>
              <a:gd name="connsiteX9" fmla="*/ 1959546 w 3185922"/>
              <a:gd name="connsiteY9" fmla="*/ 1701801 h 1857533"/>
              <a:gd name="connsiteX10" fmla="*/ 1470596 w 3185922"/>
              <a:gd name="connsiteY10" fmla="*/ 1530351 h 1857533"/>
              <a:gd name="connsiteX11" fmla="*/ 1476946 w 3185922"/>
              <a:gd name="connsiteY11" fmla="*/ 1282701 h 1857533"/>
              <a:gd name="connsiteX12" fmla="*/ 797496 w 3185922"/>
              <a:gd name="connsiteY12" fmla="*/ 1536701 h 1857533"/>
              <a:gd name="connsiteX13" fmla="*/ 435094 w 3185922"/>
              <a:gd name="connsiteY13" fmla="*/ 1755933 h 1857533"/>
              <a:gd name="connsiteX14" fmla="*/ 65206 w 3185922"/>
              <a:gd name="connsiteY14" fmla="*/ 1857533 h 1857533"/>
              <a:gd name="connsiteX15" fmla="*/ 25400 w 3185922"/>
              <a:gd name="connsiteY15" fmla="*/ 1680320 h 1857533"/>
              <a:gd name="connsiteX16" fmla="*/ 0 w 3185922"/>
              <a:gd name="connsiteY16" fmla="*/ 1432669 h 1857533"/>
              <a:gd name="connsiteX17" fmla="*/ 400050 w 3185922"/>
              <a:gd name="connsiteY17" fmla="*/ 1331069 h 1857533"/>
              <a:gd name="connsiteX18" fmla="*/ 801806 w 3185922"/>
              <a:gd name="connsiteY18" fmla="*/ 1063783 h 1857533"/>
              <a:gd name="connsiteX0" fmla="*/ 801806 w 3185922"/>
              <a:gd name="connsiteY0" fmla="*/ 1063783 h 1857533"/>
              <a:gd name="connsiteX1" fmla="*/ 1168400 w 3185922"/>
              <a:gd name="connsiteY1" fmla="*/ 842119 h 1857533"/>
              <a:gd name="connsiteX2" fmla="*/ 2739125 w 3185922"/>
              <a:gd name="connsiteY2" fmla="*/ 0 h 1857533"/>
              <a:gd name="connsiteX3" fmla="*/ 2987794 w 3185922"/>
              <a:gd name="connsiteY3" fmla="*/ 219233 h 1857533"/>
              <a:gd name="connsiteX4" fmla="*/ 2760916 w 3185922"/>
              <a:gd name="connsiteY4" fmla="*/ 671830 h 1857533"/>
              <a:gd name="connsiteX5" fmla="*/ 2980650 w 3185922"/>
              <a:gd name="connsiteY5" fmla="*/ 915652 h 1857533"/>
              <a:gd name="connsiteX6" fmla="*/ 3185922 w 3185922"/>
              <a:gd name="connsiteY6" fmla="*/ 1270108 h 1857533"/>
              <a:gd name="connsiteX7" fmla="*/ 2702515 w 3185922"/>
              <a:gd name="connsiteY7" fmla="*/ 1463045 h 1857533"/>
              <a:gd name="connsiteX8" fmla="*/ 2446754 w 3185922"/>
              <a:gd name="connsiteY8" fmla="*/ 1437762 h 1857533"/>
              <a:gd name="connsiteX9" fmla="*/ 1959546 w 3185922"/>
              <a:gd name="connsiteY9" fmla="*/ 1701801 h 1857533"/>
              <a:gd name="connsiteX10" fmla="*/ 1470596 w 3185922"/>
              <a:gd name="connsiteY10" fmla="*/ 1530351 h 1857533"/>
              <a:gd name="connsiteX11" fmla="*/ 1489646 w 3185922"/>
              <a:gd name="connsiteY11" fmla="*/ 1339856 h 1857533"/>
              <a:gd name="connsiteX12" fmla="*/ 797496 w 3185922"/>
              <a:gd name="connsiteY12" fmla="*/ 1536701 h 1857533"/>
              <a:gd name="connsiteX13" fmla="*/ 435094 w 3185922"/>
              <a:gd name="connsiteY13" fmla="*/ 1755933 h 1857533"/>
              <a:gd name="connsiteX14" fmla="*/ 65206 w 3185922"/>
              <a:gd name="connsiteY14" fmla="*/ 1857533 h 1857533"/>
              <a:gd name="connsiteX15" fmla="*/ 25400 w 3185922"/>
              <a:gd name="connsiteY15" fmla="*/ 1680320 h 1857533"/>
              <a:gd name="connsiteX16" fmla="*/ 0 w 3185922"/>
              <a:gd name="connsiteY16" fmla="*/ 1432669 h 1857533"/>
              <a:gd name="connsiteX17" fmla="*/ 400050 w 3185922"/>
              <a:gd name="connsiteY17" fmla="*/ 1331069 h 1857533"/>
              <a:gd name="connsiteX18" fmla="*/ 801806 w 3185922"/>
              <a:gd name="connsiteY18" fmla="*/ 1063783 h 1857533"/>
              <a:gd name="connsiteX0" fmla="*/ 801806 w 3185922"/>
              <a:gd name="connsiteY0" fmla="*/ 1063783 h 1857533"/>
              <a:gd name="connsiteX1" fmla="*/ 1168400 w 3185922"/>
              <a:gd name="connsiteY1" fmla="*/ 842119 h 1857533"/>
              <a:gd name="connsiteX2" fmla="*/ 2739125 w 3185922"/>
              <a:gd name="connsiteY2" fmla="*/ 0 h 1857533"/>
              <a:gd name="connsiteX3" fmla="*/ 2987794 w 3185922"/>
              <a:gd name="connsiteY3" fmla="*/ 219233 h 1857533"/>
              <a:gd name="connsiteX4" fmla="*/ 2760916 w 3185922"/>
              <a:gd name="connsiteY4" fmla="*/ 671830 h 1857533"/>
              <a:gd name="connsiteX5" fmla="*/ 2980650 w 3185922"/>
              <a:gd name="connsiteY5" fmla="*/ 915652 h 1857533"/>
              <a:gd name="connsiteX6" fmla="*/ 3185922 w 3185922"/>
              <a:gd name="connsiteY6" fmla="*/ 1270108 h 1857533"/>
              <a:gd name="connsiteX7" fmla="*/ 2702515 w 3185922"/>
              <a:gd name="connsiteY7" fmla="*/ 1463045 h 1857533"/>
              <a:gd name="connsiteX8" fmla="*/ 2446754 w 3185922"/>
              <a:gd name="connsiteY8" fmla="*/ 1437762 h 1857533"/>
              <a:gd name="connsiteX9" fmla="*/ 1959546 w 3185922"/>
              <a:gd name="connsiteY9" fmla="*/ 1701801 h 1857533"/>
              <a:gd name="connsiteX10" fmla="*/ 1470596 w 3185922"/>
              <a:gd name="connsiteY10" fmla="*/ 1530351 h 1857533"/>
              <a:gd name="connsiteX11" fmla="*/ 1489646 w 3185922"/>
              <a:gd name="connsiteY11" fmla="*/ 1339856 h 1857533"/>
              <a:gd name="connsiteX12" fmla="*/ 1343079 w 3185922"/>
              <a:gd name="connsiteY12" fmla="*/ 1384418 h 1857533"/>
              <a:gd name="connsiteX13" fmla="*/ 797496 w 3185922"/>
              <a:gd name="connsiteY13" fmla="*/ 1536701 h 1857533"/>
              <a:gd name="connsiteX14" fmla="*/ 435094 w 3185922"/>
              <a:gd name="connsiteY14" fmla="*/ 1755933 h 1857533"/>
              <a:gd name="connsiteX15" fmla="*/ 65206 w 3185922"/>
              <a:gd name="connsiteY15" fmla="*/ 1857533 h 1857533"/>
              <a:gd name="connsiteX16" fmla="*/ 25400 w 3185922"/>
              <a:gd name="connsiteY16" fmla="*/ 1680320 h 1857533"/>
              <a:gd name="connsiteX17" fmla="*/ 0 w 3185922"/>
              <a:gd name="connsiteY17" fmla="*/ 1432669 h 1857533"/>
              <a:gd name="connsiteX18" fmla="*/ 400050 w 3185922"/>
              <a:gd name="connsiteY18" fmla="*/ 1331069 h 1857533"/>
              <a:gd name="connsiteX19" fmla="*/ 801806 w 3185922"/>
              <a:gd name="connsiteY19" fmla="*/ 1063783 h 1857533"/>
              <a:gd name="connsiteX0" fmla="*/ 801806 w 3185922"/>
              <a:gd name="connsiteY0" fmla="*/ 1063783 h 1857533"/>
              <a:gd name="connsiteX1" fmla="*/ 1168400 w 3185922"/>
              <a:gd name="connsiteY1" fmla="*/ 842119 h 1857533"/>
              <a:gd name="connsiteX2" fmla="*/ 2739125 w 3185922"/>
              <a:gd name="connsiteY2" fmla="*/ 0 h 1857533"/>
              <a:gd name="connsiteX3" fmla="*/ 2987794 w 3185922"/>
              <a:gd name="connsiteY3" fmla="*/ 219233 h 1857533"/>
              <a:gd name="connsiteX4" fmla="*/ 2760916 w 3185922"/>
              <a:gd name="connsiteY4" fmla="*/ 671830 h 1857533"/>
              <a:gd name="connsiteX5" fmla="*/ 2980650 w 3185922"/>
              <a:gd name="connsiteY5" fmla="*/ 915652 h 1857533"/>
              <a:gd name="connsiteX6" fmla="*/ 3185922 w 3185922"/>
              <a:gd name="connsiteY6" fmla="*/ 1270108 h 1857533"/>
              <a:gd name="connsiteX7" fmla="*/ 2702515 w 3185922"/>
              <a:gd name="connsiteY7" fmla="*/ 1463045 h 1857533"/>
              <a:gd name="connsiteX8" fmla="*/ 2446754 w 3185922"/>
              <a:gd name="connsiteY8" fmla="*/ 1437762 h 1857533"/>
              <a:gd name="connsiteX9" fmla="*/ 1959546 w 3185922"/>
              <a:gd name="connsiteY9" fmla="*/ 1701801 h 1857533"/>
              <a:gd name="connsiteX10" fmla="*/ 1470596 w 3185922"/>
              <a:gd name="connsiteY10" fmla="*/ 1530351 h 1857533"/>
              <a:gd name="connsiteX11" fmla="*/ 1489646 w 3185922"/>
              <a:gd name="connsiteY11" fmla="*/ 1339856 h 1857533"/>
              <a:gd name="connsiteX12" fmla="*/ 1355780 w 3185922"/>
              <a:gd name="connsiteY12" fmla="*/ 1333613 h 1857533"/>
              <a:gd name="connsiteX13" fmla="*/ 797496 w 3185922"/>
              <a:gd name="connsiteY13" fmla="*/ 1536701 h 1857533"/>
              <a:gd name="connsiteX14" fmla="*/ 435094 w 3185922"/>
              <a:gd name="connsiteY14" fmla="*/ 1755933 h 1857533"/>
              <a:gd name="connsiteX15" fmla="*/ 65206 w 3185922"/>
              <a:gd name="connsiteY15" fmla="*/ 1857533 h 1857533"/>
              <a:gd name="connsiteX16" fmla="*/ 25400 w 3185922"/>
              <a:gd name="connsiteY16" fmla="*/ 1680320 h 1857533"/>
              <a:gd name="connsiteX17" fmla="*/ 0 w 3185922"/>
              <a:gd name="connsiteY17" fmla="*/ 1432669 h 1857533"/>
              <a:gd name="connsiteX18" fmla="*/ 400050 w 3185922"/>
              <a:gd name="connsiteY18" fmla="*/ 1331069 h 1857533"/>
              <a:gd name="connsiteX19" fmla="*/ 801806 w 3185922"/>
              <a:gd name="connsiteY19" fmla="*/ 1063783 h 1857533"/>
              <a:gd name="connsiteX0" fmla="*/ 801806 w 3185922"/>
              <a:gd name="connsiteY0" fmla="*/ 1063783 h 1857533"/>
              <a:gd name="connsiteX1" fmla="*/ 1168400 w 3185922"/>
              <a:gd name="connsiteY1" fmla="*/ 842119 h 1857533"/>
              <a:gd name="connsiteX2" fmla="*/ 2739125 w 3185922"/>
              <a:gd name="connsiteY2" fmla="*/ 0 h 1857533"/>
              <a:gd name="connsiteX3" fmla="*/ 2987794 w 3185922"/>
              <a:gd name="connsiteY3" fmla="*/ 219233 h 1857533"/>
              <a:gd name="connsiteX4" fmla="*/ 2760916 w 3185922"/>
              <a:gd name="connsiteY4" fmla="*/ 671830 h 1857533"/>
              <a:gd name="connsiteX5" fmla="*/ 2980650 w 3185922"/>
              <a:gd name="connsiteY5" fmla="*/ 915652 h 1857533"/>
              <a:gd name="connsiteX6" fmla="*/ 3185922 w 3185922"/>
              <a:gd name="connsiteY6" fmla="*/ 1270108 h 1857533"/>
              <a:gd name="connsiteX7" fmla="*/ 2702515 w 3185922"/>
              <a:gd name="connsiteY7" fmla="*/ 1463045 h 1857533"/>
              <a:gd name="connsiteX8" fmla="*/ 2446754 w 3185922"/>
              <a:gd name="connsiteY8" fmla="*/ 1437762 h 1857533"/>
              <a:gd name="connsiteX9" fmla="*/ 1959546 w 3185922"/>
              <a:gd name="connsiteY9" fmla="*/ 1701801 h 1857533"/>
              <a:gd name="connsiteX10" fmla="*/ 1470596 w 3185922"/>
              <a:gd name="connsiteY10" fmla="*/ 1530351 h 1857533"/>
              <a:gd name="connsiteX11" fmla="*/ 1489646 w 3185922"/>
              <a:gd name="connsiteY11" fmla="*/ 1339856 h 1857533"/>
              <a:gd name="connsiteX12" fmla="*/ 1355780 w 3185922"/>
              <a:gd name="connsiteY12" fmla="*/ 1333613 h 1857533"/>
              <a:gd name="connsiteX13" fmla="*/ 797496 w 3185922"/>
              <a:gd name="connsiteY13" fmla="*/ 1581154 h 1857533"/>
              <a:gd name="connsiteX14" fmla="*/ 435094 w 3185922"/>
              <a:gd name="connsiteY14" fmla="*/ 1755933 h 1857533"/>
              <a:gd name="connsiteX15" fmla="*/ 65206 w 3185922"/>
              <a:gd name="connsiteY15" fmla="*/ 1857533 h 1857533"/>
              <a:gd name="connsiteX16" fmla="*/ 25400 w 3185922"/>
              <a:gd name="connsiteY16" fmla="*/ 1680320 h 1857533"/>
              <a:gd name="connsiteX17" fmla="*/ 0 w 3185922"/>
              <a:gd name="connsiteY17" fmla="*/ 1432669 h 1857533"/>
              <a:gd name="connsiteX18" fmla="*/ 400050 w 3185922"/>
              <a:gd name="connsiteY18" fmla="*/ 1331069 h 1857533"/>
              <a:gd name="connsiteX19" fmla="*/ 801806 w 3185922"/>
              <a:gd name="connsiteY19" fmla="*/ 1063783 h 1857533"/>
              <a:gd name="connsiteX0" fmla="*/ 801806 w 3185922"/>
              <a:gd name="connsiteY0" fmla="*/ 1063783 h 1857533"/>
              <a:gd name="connsiteX1" fmla="*/ 1168400 w 3185922"/>
              <a:gd name="connsiteY1" fmla="*/ 842119 h 1857533"/>
              <a:gd name="connsiteX2" fmla="*/ 2739125 w 3185922"/>
              <a:gd name="connsiteY2" fmla="*/ 0 h 1857533"/>
              <a:gd name="connsiteX3" fmla="*/ 2987794 w 3185922"/>
              <a:gd name="connsiteY3" fmla="*/ 219233 h 1857533"/>
              <a:gd name="connsiteX4" fmla="*/ 2760916 w 3185922"/>
              <a:gd name="connsiteY4" fmla="*/ 671830 h 1857533"/>
              <a:gd name="connsiteX5" fmla="*/ 2980650 w 3185922"/>
              <a:gd name="connsiteY5" fmla="*/ 915652 h 1857533"/>
              <a:gd name="connsiteX6" fmla="*/ 3185922 w 3185922"/>
              <a:gd name="connsiteY6" fmla="*/ 1270108 h 1857533"/>
              <a:gd name="connsiteX7" fmla="*/ 2702515 w 3185922"/>
              <a:gd name="connsiteY7" fmla="*/ 1463045 h 1857533"/>
              <a:gd name="connsiteX8" fmla="*/ 2446754 w 3185922"/>
              <a:gd name="connsiteY8" fmla="*/ 1437762 h 1857533"/>
              <a:gd name="connsiteX9" fmla="*/ 1959546 w 3185922"/>
              <a:gd name="connsiteY9" fmla="*/ 1701801 h 1857533"/>
              <a:gd name="connsiteX10" fmla="*/ 1470596 w 3185922"/>
              <a:gd name="connsiteY10" fmla="*/ 1530351 h 1857533"/>
              <a:gd name="connsiteX11" fmla="*/ 1489646 w 3185922"/>
              <a:gd name="connsiteY11" fmla="*/ 1339856 h 1857533"/>
              <a:gd name="connsiteX12" fmla="*/ 1355780 w 3185922"/>
              <a:gd name="connsiteY12" fmla="*/ 1333613 h 1857533"/>
              <a:gd name="connsiteX13" fmla="*/ 797496 w 3185922"/>
              <a:gd name="connsiteY13" fmla="*/ 1581154 h 1857533"/>
              <a:gd name="connsiteX14" fmla="*/ 435094 w 3185922"/>
              <a:gd name="connsiteY14" fmla="*/ 1755933 h 1857533"/>
              <a:gd name="connsiteX15" fmla="*/ 65206 w 3185922"/>
              <a:gd name="connsiteY15" fmla="*/ 1857533 h 1857533"/>
              <a:gd name="connsiteX16" fmla="*/ 25400 w 3185922"/>
              <a:gd name="connsiteY16" fmla="*/ 1680320 h 1857533"/>
              <a:gd name="connsiteX17" fmla="*/ 0 w 3185922"/>
              <a:gd name="connsiteY17" fmla="*/ 1432669 h 1857533"/>
              <a:gd name="connsiteX18" fmla="*/ 400050 w 3185922"/>
              <a:gd name="connsiteY18" fmla="*/ 1331069 h 1857533"/>
              <a:gd name="connsiteX19" fmla="*/ 801806 w 3185922"/>
              <a:gd name="connsiteY19" fmla="*/ 1063783 h 1857533"/>
              <a:gd name="connsiteX0" fmla="*/ 824028 w 3208144"/>
              <a:gd name="connsiteY0" fmla="*/ 1063783 h 1857533"/>
              <a:gd name="connsiteX1" fmla="*/ 1190622 w 3208144"/>
              <a:gd name="connsiteY1" fmla="*/ 842119 h 1857533"/>
              <a:gd name="connsiteX2" fmla="*/ 2761347 w 3208144"/>
              <a:gd name="connsiteY2" fmla="*/ 0 h 1857533"/>
              <a:gd name="connsiteX3" fmla="*/ 3010016 w 3208144"/>
              <a:gd name="connsiteY3" fmla="*/ 219233 h 1857533"/>
              <a:gd name="connsiteX4" fmla="*/ 2783138 w 3208144"/>
              <a:gd name="connsiteY4" fmla="*/ 671830 h 1857533"/>
              <a:gd name="connsiteX5" fmla="*/ 3002872 w 3208144"/>
              <a:gd name="connsiteY5" fmla="*/ 915652 h 1857533"/>
              <a:gd name="connsiteX6" fmla="*/ 3208144 w 3208144"/>
              <a:gd name="connsiteY6" fmla="*/ 1270108 h 1857533"/>
              <a:gd name="connsiteX7" fmla="*/ 2724737 w 3208144"/>
              <a:gd name="connsiteY7" fmla="*/ 1463045 h 1857533"/>
              <a:gd name="connsiteX8" fmla="*/ 2468976 w 3208144"/>
              <a:gd name="connsiteY8" fmla="*/ 1437762 h 1857533"/>
              <a:gd name="connsiteX9" fmla="*/ 1981768 w 3208144"/>
              <a:gd name="connsiteY9" fmla="*/ 1701801 h 1857533"/>
              <a:gd name="connsiteX10" fmla="*/ 1492818 w 3208144"/>
              <a:gd name="connsiteY10" fmla="*/ 1530351 h 1857533"/>
              <a:gd name="connsiteX11" fmla="*/ 1511868 w 3208144"/>
              <a:gd name="connsiteY11" fmla="*/ 1339856 h 1857533"/>
              <a:gd name="connsiteX12" fmla="*/ 1378002 w 3208144"/>
              <a:gd name="connsiteY12" fmla="*/ 1333613 h 1857533"/>
              <a:gd name="connsiteX13" fmla="*/ 819718 w 3208144"/>
              <a:gd name="connsiteY13" fmla="*/ 1581154 h 1857533"/>
              <a:gd name="connsiteX14" fmla="*/ 457316 w 3208144"/>
              <a:gd name="connsiteY14" fmla="*/ 1755933 h 1857533"/>
              <a:gd name="connsiteX15" fmla="*/ 87428 w 3208144"/>
              <a:gd name="connsiteY15" fmla="*/ 1857533 h 1857533"/>
              <a:gd name="connsiteX16" fmla="*/ 0 w 3208144"/>
              <a:gd name="connsiteY16" fmla="*/ 1689846 h 1857533"/>
              <a:gd name="connsiteX17" fmla="*/ 22222 w 3208144"/>
              <a:gd name="connsiteY17" fmla="*/ 1432669 h 1857533"/>
              <a:gd name="connsiteX18" fmla="*/ 422272 w 3208144"/>
              <a:gd name="connsiteY18" fmla="*/ 1331069 h 1857533"/>
              <a:gd name="connsiteX19" fmla="*/ 824028 w 3208144"/>
              <a:gd name="connsiteY19" fmla="*/ 1063783 h 1857533"/>
              <a:gd name="connsiteX0" fmla="*/ 824028 w 3131949"/>
              <a:gd name="connsiteY0" fmla="*/ 1063783 h 1857533"/>
              <a:gd name="connsiteX1" fmla="*/ 1190622 w 3131949"/>
              <a:gd name="connsiteY1" fmla="*/ 842119 h 1857533"/>
              <a:gd name="connsiteX2" fmla="*/ 2761347 w 3131949"/>
              <a:gd name="connsiteY2" fmla="*/ 0 h 1857533"/>
              <a:gd name="connsiteX3" fmla="*/ 3010016 w 3131949"/>
              <a:gd name="connsiteY3" fmla="*/ 219233 h 1857533"/>
              <a:gd name="connsiteX4" fmla="*/ 2783138 w 3131949"/>
              <a:gd name="connsiteY4" fmla="*/ 671830 h 1857533"/>
              <a:gd name="connsiteX5" fmla="*/ 3002872 w 3131949"/>
              <a:gd name="connsiteY5" fmla="*/ 915652 h 1857533"/>
              <a:gd name="connsiteX6" fmla="*/ 3131949 w 3131949"/>
              <a:gd name="connsiteY6" fmla="*/ 1298685 h 1857533"/>
              <a:gd name="connsiteX7" fmla="*/ 2724737 w 3131949"/>
              <a:gd name="connsiteY7" fmla="*/ 1463045 h 1857533"/>
              <a:gd name="connsiteX8" fmla="*/ 2468976 w 3131949"/>
              <a:gd name="connsiteY8" fmla="*/ 1437762 h 1857533"/>
              <a:gd name="connsiteX9" fmla="*/ 1981768 w 3131949"/>
              <a:gd name="connsiteY9" fmla="*/ 1701801 h 1857533"/>
              <a:gd name="connsiteX10" fmla="*/ 1492818 w 3131949"/>
              <a:gd name="connsiteY10" fmla="*/ 1530351 h 1857533"/>
              <a:gd name="connsiteX11" fmla="*/ 1511868 w 3131949"/>
              <a:gd name="connsiteY11" fmla="*/ 1339856 h 1857533"/>
              <a:gd name="connsiteX12" fmla="*/ 1378002 w 3131949"/>
              <a:gd name="connsiteY12" fmla="*/ 1333613 h 1857533"/>
              <a:gd name="connsiteX13" fmla="*/ 819718 w 3131949"/>
              <a:gd name="connsiteY13" fmla="*/ 1581154 h 1857533"/>
              <a:gd name="connsiteX14" fmla="*/ 457316 w 3131949"/>
              <a:gd name="connsiteY14" fmla="*/ 1755933 h 1857533"/>
              <a:gd name="connsiteX15" fmla="*/ 87428 w 3131949"/>
              <a:gd name="connsiteY15" fmla="*/ 1857533 h 1857533"/>
              <a:gd name="connsiteX16" fmla="*/ 0 w 3131949"/>
              <a:gd name="connsiteY16" fmla="*/ 1689846 h 1857533"/>
              <a:gd name="connsiteX17" fmla="*/ 22222 w 3131949"/>
              <a:gd name="connsiteY17" fmla="*/ 1432669 h 1857533"/>
              <a:gd name="connsiteX18" fmla="*/ 422272 w 3131949"/>
              <a:gd name="connsiteY18" fmla="*/ 1331069 h 1857533"/>
              <a:gd name="connsiteX19" fmla="*/ 824028 w 3131949"/>
              <a:gd name="connsiteY19" fmla="*/ 1063783 h 1857533"/>
              <a:gd name="connsiteX0" fmla="*/ 824028 w 3131949"/>
              <a:gd name="connsiteY0" fmla="*/ 1094266 h 1888016"/>
              <a:gd name="connsiteX1" fmla="*/ 1190622 w 3131949"/>
              <a:gd name="connsiteY1" fmla="*/ 872602 h 1888016"/>
              <a:gd name="connsiteX2" fmla="*/ 2799445 w 3131949"/>
              <a:gd name="connsiteY2" fmla="*/ 0 h 1888016"/>
              <a:gd name="connsiteX3" fmla="*/ 3010016 w 3131949"/>
              <a:gd name="connsiteY3" fmla="*/ 249716 h 1888016"/>
              <a:gd name="connsiteX4" fmla="*/ 2783138 w 3131949"/>
              <a:gd name="connsiteY4" fmla="*/ 702313 h 1888016"/>
              <a:gd name="connsiteX5" fmla="*/ 3002872 w 3131949"/>
              <a:gd name="connsiteY5" fmla="*/ 946135 h 1888016"/>
              <a:gd name="connsiteX6" fmla="*/ 3131949 w 3131949"/>
              <a:gd name="connsiteY6" fmla="*/ 1329168 h 1888016"/>
              <a:gd name="connsiteX7" fmla="*/ 2724737 w 3131949"/>
              <a:gd name="connsiteY7" fmla="*/ 1493528 h 1888016"/>
              <a:gd name="connsiteX8" fmla="*/ 2468976 w 3131949"/>
              <a:gd name="connsiteY8" fmla="*/ 1468245 h 1888016"/>
              <a:gd name="connsiteX9" fmla="*/ 1981768 w 3131949"/>
              <a:gd name="connsiteY9" fmla="*/ 1732284 h 1888016"/>
              <a:gd name="connsiteX10" fmla="*/ 1492818 w 3131949"/>
              <a:gd name="connsiteY10" fmla="*/ 1560834 h 1888016"/>
              <a:gd name="connsiteX11" fmla="*/ 1511868 w 3131949"/>
              <a:gd name="connsiteY11" fmla="*/ 1370339 h 1888016"/>
              <a:gd name="connsiteX12" fmla="*/ 1378002 w 3131949"/>
              <a:gd name="connsiteY12" fmla="*/ 1364096 h 1888016"/>
              <a:gd name="connsiteX13" fmla="*/ 819718 w 3131949"/>
              <a:gd name="connsiteY13" fmla="*/ 1611637 h 1888016"/>
              <a:gd name="connsiteX14" fmla="*/ 457316 w 3131949"/>
              <a:gd name="connsiteY14" fmla="*/ 1786416 h 1888016"/>
              <a:gd name="connsiteX15" fmla="*/ 87428 w 3131949"/>
              <a:gd name="connsiteY15" fmla="*/ 1888016 h 1888016"/>
              <a:gd name="connsiteX16" fmla="*/ 0 w 3131949"/>
              <a:gd name="connsiteY16" fmla="*/ 1720329 h 1888016"/>
              <a:gd name="connsiteX17" fmla="*/ 22222 w 3131949"/>
              <a:gd name="connsiteY17" fmla="*/ 1463152 h 1888016"/>
              <a:gd name="connsiteX18" fmla="*/ 422272 w 3131949"/>
              <a:gd name="connsiteY18" fmla="*/ 1361552 h 1888016"/>
              <a:gd name="connsiteX19" fmla="*/ 824028 w 3131949"/>
              <a:gd name="connsiteY19" fmla="*/ 1094266 h 1888016"/>
              <a:gd name="connsiteX0" fmla="*/ 824028 w 3131949"/>
              <a:gd name="connsiteY0" fmla="*/ 1187479 h 1981229"/>
              <a:gd name="connsiteX1" fmla="*/ 1190622 w 3131949"/>
              <a:gd name="connsiteY1" fmla="*/ 965815 h 1981229"/>
              <a:gd name="connsiteX2" fmla="*/ 2799445 w 3131949"/>
              <a:gd name="connsiteY2" fmla="*/ 93213 h 1981229"/>
              <a:gd name="connsiteX3" fmla="*/ 3055734 w 3131949"/>
              <a:gd name="connsiteY3" fmla="*/ 0 h 1981229"/>
              <a:gd name="connsiteX4" fmla="*/ 2783138 w 3131949"/>
              <a:gd name="connsiteY4" fmla="*/ 795526 h 1981229"/>
              <a:gd name="connsiteX5" fmla="*/ 3002872 w 3131949"/>
              <a:gd name="connsiteY5" fmla="*/ 1039348 h 1981229"/>
              <a:gd name="connsiteX6" fmla="*/ 3131949 w 3131949"/>
              <a:gd name="connsiteY6" fmla="*/ 1422381 h 1981229"/>
              <a:gd name="connsiteX7" fmla="*/ 2724737 w 3131949"/>
              <a:gd name="connsiteY7" fmla="*/ 1586741 h 1981229"/>
              <a:gd name="connsiteX8" fmla="*/ 2468976 w 3131949"/>
              <a:gd name="connsiteY8" fmla="*/ 1561458 h 1981229"/>
              <a:gd name="connsiteX9" fmla="*/ 1981768 w 3131949"/>
              <a:gd name="connsiteY9" fmla="*/ 1825497 h 1981229"/>
              <a:gd name="connsiteX10" fmla="*/ 1492818 w 3131949"/>
              <a:gd name="connsiteY10" fmla="*/ 1654047 h 1981229"/>
              <a:gd name="connsiteX11" fmla="*/ 1511868 w 3131949"/>
              <a:gd name="connsiteY11" fmla="*/ 1463552 h 1981229"/>
              <a:gd name="connsiteX12" fmla="*/ 1378002 w 3131949"/>
              <a:gd name="connsiteY12" fmla="*/ 1457309 h 1981229"/>
              <a:gd name="connsiteX13" fmla="*/ 819718 w 3131949"/>
              <a:gd name="connsiteY13" fmla="*/ 1704850 h 1981229"/>
              <a:gd name="connsiteX14" fmla="*/ 457316 w 3131949"/>
              <a:gd name="connsiteY14" fmla="*/ 1879629 h 1981229"/>
              <a:gd name="connsiteX15" fmla="*/ 87428 w 3131949"/>
              <a:gd name="connsiteY15" fmla="*/ 1981229 h 1981229"/>
              <a:gd name="connsiteX16" fmla="*/ 0 w 3131949"/>
              <a:gd name="connsiteY16" fmla="*/ 1813542 h 1981229"/>
              <a:gd name="connsiteX17" fmla="*/ 22222 w 3131949"/>
              <a:gd name="connsiteY17" fmla="*/ 1556365 h 1981229"/>
              <a:gd name="connsiteX18" fmla="*/ 422272 w 3131949"/>
              <a:gd name="connsiteY18" fmla="*/ 1454765 h 1981229"/>
              <a:gd name="connsiteX19" fmla="*/ 824028 w 3131949"/>
              <a:gd name="connsiteY19" fmla="*/ 1187479 h 1981229"/>
              <a:gd name="connsiteX0" fmla="*/ 824028 w 3131949"/>
              <a:gd name="connsiteY0" fmla="*/ 1187479 h 1981229"/>
              <a:gd name="connsiteX1" fmla="*/ 1190622 w 3131949"/>
              <a:gd name="connsiteY1" fmla="*/ 965815 h 1981229"/>
              <a:gd name="connsiteX2" fmla="*/ 2799445 w 3131949"/>
              <a:gd name="connsiteY2" fmla="*/ 93213 h 1981229"/>
              <a:gd name="connsiteX3" fmla="*/ 3055734 w 3131949"/>
              <a:gd name="connsiteY3" fmla="*/ 0 h 1981229"/>
              <a:gd name="connsiteX4" fmla="*/ 3009718 w 3131949"/>
              <a:gd name="connsiteY4" fmla="*/ 113535 h 1981229"/>
              <a:gd name="connsiteX5" fmla="*/ 2783138 w 3131949"/>
              <a:gd name="connsiteY5" fmla="*/ 795526 h 1981229"/>
              <a:gd name="connsiteX6" fmla="*/ 3002872 w 3131949"/>
              <a:gd name="connsiteY6" fmla="*/ 1039348 h 1981229"/>
              <a:gd name="connsiteX7" fmla="*/ 3131949 w 3131949"/>
              <a:gd name="connsiteY7" fmla="*/ 1422381 h 1981229"/>
              <a:gd name="connsiteX8" fmla="*/ 2724737 w 3131949"/>
              <a:gd name="connsiteY8" fmla="*/ 1586741 h 1981229"/>
              <a:gd name="connsiteX9" fmla="*/ 2468976 w 3131949"/>
              <a:gd name="connsiteY9" fmla="*/ 1561458 h 1981229"/>
              <a:gd name="connsiteX10" fmla="*/ 1981768 w 3131949"/>
              <a:gd name="connsiteY10" fmla="*/ 1825497 h 1981229"/>
              <a:gd name="connsiteX11" fmla="*/ 1492818 w 3131949"/>
              <a:gd name="connsiteY11" fmla="*/ 1654047 h 1981229"/>
              <a:gd name="connsiteX12" fmla="*/ 1511868 w 3131949"/>
              <a:gd name="connsiteY12" fmla="*/ 1463552 h 1981229"/>
              <a:gd name="connsiteX13" fmla="*/ 1378002 w 3131949"/>
              <a:gd name="connsiteY13" fmla="*/ 1457309 h 1981229"/>
              <a:gd name="connsiteX14" fmla="*/ 819718 w 3131949"/>
              <a:gd name="connsiteY14" fmla="*/ 1704850 h 1981229"/>
              <a:gd name="connsiteX15" fmla="*/ 457316 w 3131949"/>
              <a:gd name="connsiteY15" fmla="*/ 1879629 h 1981229"/>
              <a:gd name="connsiteX16" fmla="*/ 87428 w 3131949"/>
              <a:gd name="connsiteY16" fmla="*/ 1981229 h 1981229"/>
              <a:gd name="connsiteX17" fmla="*/ 0 w 3131949"/>
              <a:gd name="connsiteY17" fmla="*/ 1813542 h 1981229"/>
              <a:gd name="connsiteX18" fmla="*/ 22222 w 3131949"/>
              <a:gd name="connsiteY18" fmla="*/ 1556365 h 1981229"/>
              <a:gd name="connsiteX19" fmla="*/ 422272 w 3131949"/>
              <a:gd name="connsiteY19" fmla="*/ 1454765 h 1981229"/>
              <a:gd name="connsiteX20" fmla="*/ 824028 w 3131949"/>
              <a:gd name="connsiteY20" fmla="*/ 1187479 h 1981229"/>
              <a:gd name="connsiteX0" fmla="*/ 824028 w 3131949"/>
              <a:gd name="connsiteY0" fmla="*/ 1187479 h 1981229"/>
              <a:gd name="connsiteX1" fmla="*/ 1190622 w 3131949"/>
              <a:gd name="connsiteY1" fmla="*/ 965815 h 1981229"/>
              <a:gd name="connsiteX2" fmla="*/ 2799445 w 3131949"/>
              <a:gd name="connsiteY2" fmla="*/ 93213 h 1981229"/>
              <a:gd name="connsiteX3" fmla="*/ 3055734 w 3131949"/>
              <a:gd name="connsiteY3" fmla="*/ 0 h 1981229"/>
              <a:gd name="connsiteX4" fmla="*/ 3070675 w 3131949"/>
              <a:gd name="connsiteY4" fmla="*/ 204982 h 1981229"/>
              <a:gd name="connsiteX5" fmla="*/ 2783138 w 3131949"/>
              <a:gd name="connsiteY5" fmla="*/ 795526 h 1981229"/>
              <a:gd name="connsiteX6" fmla="*/ 3002872 w 3131949"/>
              <a:gd name="connsiteY6" fmla="*/ 1039348 h 1981229"/>
              <a:gd name="connsiteX7" fmla="*/ 3131949 w 3131949"/>
              <a:gd name="connsiteY7" fmla="*/ 1422381 h 1981229"/>
              <a:gd name="connsiteX8" fmla="*/ 2724737 w 3131949"/>
              <a:gd name="connsiteY8" fmla="*/ 1586741 h 1981229"/>
              <a:gd name="connsiteX9" fmla="*/ 2468976 w 3131949"/>
              <a:gd name="connsiteY9" fmla="*/ 1561458 h 1981229"/>
              <a:gd name="connsiteX10" fmla="*/ 1981768 w 3131949"/>
              <a:gd name="connsiteY10" fmla="*/ 1825497 h 1981229"/>
              <a:gd name="connsiteX11" fmla="*/ 1492818 w 3131949"/>
              <a:gd name="connsiteY11" fmla="*/ 1654047 h 1981229"/>
              <a:gd name="connsiteX12" fmla="*/ 1511868 w 3131949"/>
              <a:gd name="connsiteY12" fmla="*/ 1463552 h 1981229"/>
              <a:gd name="connsiteX13" fmla="*/ 1378002 w 3131949"/>
              <a:gd name="connsiteY13" fmla="*/ 1457309 h 1981229"/>
              <a:gd name="connsiteX14" fmla="*/ 819718 w 3131949"/>
              <a:gd name="connsiteY14" fmla="*/ 1704850 h 1981229"/>
              <a:gd name="connsiteX15" fmla="*/ 457316 w 3131949"/>
              <a:gd name="connsiteY15" fmla="*/ 1879629 h 1981229"/>
              <a:gd name="connsiteX16" fmla="*/ 87428 w 3131949"/>
              <a:gd name="connsiteY16" fmla="*/ 1981229 h 1981229"/>
              <a:gd name="connsiteX17" fmla="*/ 0 w 3131949"/>
              <a:gd name="connsiteY17" fmla="*/ 1813542 h 1981229"/>
              <a:gd name="connsiteX18" fmla="*/ 22222 w 3131949"/>
              <a:gd name="connsiteY18" fmla="*/ 1556365 h 1981229"/>
              <a:gd name="connsiteX19" fmla="*/ 422272 w 3131949"/>
              <a:gd name="connsiteY19" fmla="*/ 1454765 h 1981229"/>
              <a:gd name="connsiteX20" fmla="*/ 824028 w 3131949"/>
              <a:gd name="connsiteY20" fmla="*/ 1187479 h 1981229"/>
              <a:gd name="connsiteX0" fmla="*/ 824028 w 3131949"/>
              <a:gd name="connsiteY0" fmla="*/ 1187479 h 1981229"/>
              <a:gd name="connsiteX1" fmla="*/ 1190622 w 3131949"/>
              <a:gd name="connsiteY1" fmla="*/ 965815 h 1981229"/>
              <a:gd name="connsiteX2" fmla="*/ 2799445 w 3131949"/>
              <a:gd name="connsiteY2" fmla="*/ 93213 h 1981229"/>
              <a:gd name="connsiteX3" fmla="*/ 3055734 w 3131949"/>
              <a:gd name="connsiteY3" fmla="*/ 0 h 1981229"/>
              <a:gd name="connsiteX4" fmla="*/ 3070675 w 3131949"/>
              <a:gd name="connsiteY4" fmla="*/ 204982 h 1981229"/>
              <a:gd name="connsiteX5" fmla="*/ 2918284 w 3131949"/>
              <a:gd name="connsiteY5" fmla="*/ 471705 h 1981229"/>
              <a:gd name="connsiteX6" fmla="*/ 2783138 w 3131949"/>
              <a:gd name="connsiteY6" fmla="*/ 795526 h 1981229"/>
              <a:gd name="connsiteX7" fmla="*/ 3002872 w 3131949"/>
              <a:gd name="connsiteY7" fmla="*/ 1039348 h 1981229"/>
              <a:gd name="connsiteX8" fmla="*/ 3131949 w 3131949"/>
              <a:gd name="connsiteY8" fmla="*/ 1422381 h 1981229"/>
              <a:gd name="connsiteX9" fmla="*/ 2724737 w 3131949"/>
              <a:gd name="connsiteY9" fmla="*/ 1586741 h 1981229"/>
              <a:gd name="connsiteX10" fmla="*/ 2468976 w 3131949"/>
              <a:gd name="connsiteY10" fmla="*/ 1561458 h 1981229"/>
              <a:gd name="connsiteX11" fmla="*/ 1981768 w 3131949"/>
              <a:gd name="connsiteY11" fmla="*/ 1825497 h 1981229"/>
              <a:gd name="connsiteX12" fmla="*/ 1492818 w 3131949"/>
              <a:gd name="connsiteY12" fmla="*/ 1654047 h 1981229"/>
              <a:gd name="connsiteX13" fmla="*/ 1511868 w 3131949"/>
              <a:gd name="connsiteY13" fmla="*/ 1463552 h 1981229"/>
              <a:gd name="connsiteX14" fmla="*/ 1378002 w 3131949"/>
              <a:gd name="connsiteY14" fmla="*/ 1457309 h 1981229"/>
              <a:gd name="connsiteX15" fmla="*/ 819718 w 3131949"/>
              <a:gd name="connsiteY15" fmla="*/ 1704850 h 1981229"/>
              <a:gd name="connsiteX16" fmla="*/ 457316 w 3131949"/>
              <a:gd name="connsiteY16" fmla="*/ 1879629 h 1981229"/>
              <a:gd name="connsiteX17" fmla="*/ 87428 w 3131949"/>
              <a:gd name="connsiteY17" fmla="*/ 1981229 h 1981229"/>
              <a:gd name="connsiteX18" fmla="*/ 0 w 3131949"/>
              <a:gd name="connsiteY18" fmla="*/ 1813542 h 1981229"/>
              <a:gd name="connsiteX19" fmla="*/ 22222 w 3131949"/>
              <a:gd name="connsiteY19" fmla="*/ 1556365 h 1981229"/>
              <a:gd name="connsiteX20" fmla="*/ 422272 w 3131949"/>
              <a:gd name="connsiteY20" fmla="*/ 1454765 h 1981229"/>
              <a:gd name="connsiteX21" fmla="*/ 824028 w 3131949"/>
              <a:gd name="connsiteY21" fmla="*/ 1187479 h 1981229"/>
              <a:gd name="connsiteX0" fmla="*/ 824028 w 3131949"/>
              <a:gd name="connsiteY0" fmla="*/ 1187479 h 1981229"/>
              <a:gd name="connsiteX1" fmla="*/ 1190622 w 3131949"/>
              <a:gd name="connsiteY1" fmla="*/ 965815 h 1981229"/>
              <a:gd name="connsiteX2" fmla="*/ 2799445 w 3131949"/>
              <a:gd name="connsiteY2" fmla="*/ 93213 h 1981229"/>
              <a:gd name="connsiteX3" fmla="*/ 3055734 w 3131949"/>
              <a:gd name="connsiteY3" fmla="*/ 0 h 1981229"/>
              <a:gd name="connsiteX4" fmla="*/ 3070675 w 3131949"/>
              <a:gd name="connsiteY4" fmla="*/ 204982 h 1981229"/>
              <a:gd name="connsiteX5" fmla="*/ 2956382 w 3131949"/>
              <a:gd name="connsiteY5" fmla="*/ 593636 h 1981229"/>
              <a:gd name="connsiteX6" fmla="*/ 2783138 w 3131949"/>
              <a:gd name="connsiteY6" fmla="*/ 795526 h 1981229"/>
              <a:gd name="connsiteX7" fmla="*/ 3002872 w 3131949"/>
              <a:gd name="connsiteY7" fmla="*/ 1039348 h 1981229"/>
              <a:gd name="connsiteX8" fmla="*/ 3131949 w 3131949"/>
              <a:gd name="connsiteY8" fmla="*/ 1422381 h 1981229"/>
              <a:gd name="connsiteX9" fmla="*/ 2724737 w 3131949"/>
              <a:gd name="connsiteY9" fmla="*/ 1586741 h 1981229"/>
              <a:gd name="connsiteX10" fmla="*/ 2468976 w 3131949"/>
              <a:gd name="connsiteY10" fmla="*/ 1561458 h 1981229"/>
              <a:gd name="connsiteX11" fmla="*/ 1981768 w 3131949"/>
              <a:gd name="connsiteY11" fmla="*/ 1825497 h 1981229"/>
              <a:gd name="connsiteX12" fmla="*/ 1492818 w 3131949"/>
              <a:gd name="connsiteY12" fmla="*/ 1654047 h 1981229"/>
              <a:gd name="connsiteX13" fmla="*/ 1511868 w 3131949"/>
              <a:gd name="connsiteY13" fmla="*/ 1463552 h 1981229"/>
              <a:gd name="connsiteX14" fmla="*/ 1378002 w 3131949"/>
              <a:gd name="connsiteY14" fmla="*/ 1457309 h 1981229"/>
              <a:gd name="connsiteX15" fmla="*/ 819718 w 3131949"/>
              <a:gd name="connsiteY15" fmla="*/ 1704850 h 1981229"/>
              <a:gd name="connsiteX16" fmla="*/ 457316 w 3131949"/>
              <a:gd name="connsiteY16" fmla="*/ 1879629 h 1981229"/>
              <a:gd name="connsiteX17" fmla="*/ 87428 w 3131949"/>
              <a:gd name="connsiteY17" fmla="*/ 1981229 h 1981229"/>
              <a:gd name="connsiteX18" fmla="*/ 0 w 3131949"/>
              <a:gd name="connsiteY18" fmla="*/ 1813542 h 1981229"/>
              <a:gd name="connsiteX19" fmla="*/ 22222 w 3131949"/>
              <a:gd name="connsiteY19" fmla="*/ 1556365 h 1981229"/>
              <a:gd name="connsiteX20" fmla="*/ 422272 w 3131949"/>
              <a:gd name="connsiteY20" fmla="*/ 1454765 h 1981229"/>
              <a:gd name="connsiteX21" fmla="*/ 824028 w 3131949"/>
              <a:gd name="connsiteY21" fmla="*/ 1187479 h 1981229"/>
              <a:gd name="connsiteX0" fmla="*/ 824028 w 3131949"/>
              <a:gd name="connsiteY0" fmla="*/ 1187479 h 1981229"/>
              <a:gd name="connsiteX1" fmla="*/ 1190622 w 3131949"/>
              <a:gd name="connsiteY1" fmla="*/ 965815 h 1981229"/>
              <a:gd name="connsiteX2" fmla="*/ 2799445 w 3131949"/>
              <a:gd name="connsiteY2" fmla="*/ 93213 h 1981229"/>
              <a:gd name="connsiteX3" fmla="*/ 3055734 w 3131949"/>
              <a:gd name="connsiteY3" fmla="*/ 0 h 1981229"/>
              <a:gd name="connsiteX4" fmla="*/ 3070675 w 3131949"/>
              <a:gd name="connsiteY4" fmla="*/ 204982 h 1981229"/>
              <a:gd name="connsiteX5" fmla="*/ 2956382 w 3131949"/>
              <a:gd name="connsiteY5" fmla="*/ 593636 h 1981229"/>
              <a:gd name="connsiteX6" fmla="*/ 2569791 w 3131949"/>
              <a:gd name="connsiteY6" fmla="*/ 932698 h 1981229"/>
              <a:gd name="connsiteX7" fmla="*/ 3002872 w 3131949"/>
              <a:gd name="connsiteY7" fmla="*/ 1039348 h 1981229"/>
              <a:gd name="connsiteX8" fmla="*/ 3131949 w 3131949"/>
              <a:gd name="connsiteY8" fmla="*/ 1422381 h 1981229"/>
              <a:gd name="connsiteX9" fmla="*/ 2724737 w 3131949"/>
              <a:gd name="connsiteY9" fmla="*/ 1586741 h 1981229"/>
              <a:gd name="connsiteX10" fmla="*/ 2468976 w 3131949"/>
              <a:gd name="connsiteY10" fmla="*/ 1561458 h 1981229"/>
              <a:gd name="connsiteX11" fmla="*/ 1981768 w 3131949"/>
              <a:gd name="connsiteY11" fmla="*/ 1825497 h 1981229"/>
              <a:gd name="connsiteX12" fmla="*/ 1492818 w 3131949"/>
              <a:gd name="connsiteY12" fmla="*/ 1654047 h 1981229"/>
              <a:gd name="connsiteX13" fmla="*/ 1511868 w 3131949"/>
              <a:gd name="connsiteY13" fmla="*/ 1463552 h 1981229"/>
              <a:gd name="connsiteX14" fmla="*/ 1378002 w 3131949"/>
              <a:gd name="connsiteY14" fmla="*/ 1457309 h 1981229"/>
              <a:gd name="connsiteX15" fmla="*/ 819718 w 3131949"/>
              <a:gd name="connsiteY15" fmla="*/ 1704850 h 1981229"/>
              <a:gd name="connsiteX16" fmla="*/ 457316 w 3131949"/>
              <a:gd name="connsiteY16" fmla="*/ 1879629 h 1981229"/>
              <a:gd name="connsiteX17" fmla="*/ 87428 w 3131949"/>
              <a:gd name="connsiteY17" fmla="*/ 1981229 h 1981229"/>
              <a:gd name="connsiteX18" fmla="*/ 0 w 3131949"/>
              <a:gd name="connsiteY18" fmla="*/ 1813542 h 1981229"/>
              <a:gd name="connsiteX19" fmla="*/ 22222 w 3131949"/>
              <a:gd name="connsiteY19" fmla="*/ 1556365 h 1981229"/>
              <a:gd name="connsiteX20" fmla="*/ 422272 w 3131949"/>
              <a:gd name="connsiteY20" fmla="*/ 1454765 h 1981229"/>
              <a:gd name="connsiteX21" fmla="*/ 824028 w 3131949"/>
              <a:gd name="connsiteY21" fmla="*/ 1187479 h 1981229"/>
              <a:gd name="connsiteX0" fmla="*/ 824028 w 3131949"/>
              <a:gd name="connsiteY0" fmla="*/ 1187479 h 1981229"/>
              <a:gd name="connsiteX1" fmla="*/ 1190622 w 3131949"/>
              <a:gd name="connsiteY1" fmla="*/ 965815 h 1981229"/>
              <a:gd name="connsiteX2" fmla="*/ 2799445 w 3131949"/>
              <a:gd name="connsiteY2" fmla="*/ 93213 h 1981229"/>
              <a:gd name="connsiteX3" fmla="*/ 3055734 w 3131949"/>
              <a:gd name="connsiteY3" fmla="*/ 0 h 1981229"/>
              <a:gd name="connsiteX4" fmla="*/ 3070675 w 3131949"/>
              <a:gd name="connsiteY4" fmla="*/ 204982 h 1981229"/>
              <a:gd name="connsiteX5" fmla="*/ 2956382 w 3131949"/>
              <a:gd name="connsiteY5" fmla="*/ 593636 h 1981229"/>
              <a:gd name="connsiteX6" fmla="*/ 2569791 w 3131949"/>
              <a:gd name="connsiteY6" fmla="*/ 932698 h 1981229"/>
              <a:gd name="connsiteX7" fmla="*/ 2941915 w 3131949"/>
              <a:gd name="connsiteY7" fmla="*/ 925038 h 1981229"/>
              <a:gd name="connsiteX8" fmla="*/ 3131949 w 3131949"/>
              <a:gd name="connsiteY8" fmla="*/ 1422381 h 1981229"/>
              <a:gd name="connsiteX9" fmla="*/ 2724737 w 3131949"/>
              <a:gd name="connsiteY9" fmla="*/ 1586741 h 1981229"/>
              <a:gd name="connsiteX10" fmla="*/ 2468976 w 3131949"/>
              <a:gd name="connsiteY10" fmla="*/ 1561458 h 1981229"/>
              <a:gd name="connsiteX11" fmla="*/ 1981768 w 3131949"/>
              <a:gd name="connsiteY11" fmla="*/ 1825497 h 1981229"/>
              <a:gd name="connsiteX12" fmla="*/ 1492818 w 3131949"/>
              <a:gd name="connsiteY12" fmla="*/ 1654047 h 1981229"/>
              <a:gd name="connsiteX13" fmla="*/ 1511868 w 3131949"/>
              <a:gd name="connsiteY13" fmla="*/ 1463552 h 1981229"/>
              <a:gd name="connsiteX14" fmla="*/ 1378002 w 3131949"/>
              <a:gd name="connsiteY14" fmla="*/ 1457309 h 1981229"/>
              <a:gd name="connsiteX15" fmla="*/ 819718 w 3131949"/>
              <a:gd name="connsiteY15" fmla="*/ 1704850 h 1981229"/>
              <a:gd name="connsiteX16" fmla="*/ 457316 w 3131949"/>
              <a:gd name="connsiteY16" fmla="*/ 1879629 h 1981229"/>
              <a:gd name="connsiteX17" fmla="*/ 87428 w 3131949"/>
              <a:gd name="connsiteY17" fmla="*/ 1981229 h 1981229"/>
              <a:gd name="connsiteX18" fmla="*/ 0 w 3131949"/>
              <a:gd name="connsiteY18" fmla="*/ 1813542 h 1981229"/>
              <a:gd name="connsiteX19" fmla="*/ 22222 w 3131949"/>
              <a:gd name="connsiteY19" fmla="*/ 1556365 h 1981229"/>
              <a:gd name="connsiteX20" fmla="*/ 422272 w 3131949"/>
              <a:gd name="connsiteY20" fmla="*/ 1454765 h 1981229"/>
              <a:gd name="connsiteX21" fmla="*/ 824028 w 3131949"/>
              <a:gd name="connsiteY21" fmla="*/ 1187479 h 1981229"/>
              <a:gd name="connsiteX0" fmla="*/ 824028 w 3131949"/>
              <a:gd name="connsiteY0" fmla="*/ 1187479 h 1981229"/>
              <a:gd name="connsiteX1" fmla="*/ 1190622 w 3131949"/>
              <a:gd name="connsiteY1" fmla="*/ 965815 h 1981229"/>
              <a:gd name="connsiteX2" fmla="*/ 2799445 w 3131949"/>
              <a:gd name="connsiteY2" fmla="*/ 93213 h 1981229"/>
              <a:gd name="connsiteX3" fmla="*/ 3055734 w 3131949"/>
              <a:gd name="connsiteY3" fmla="*/ 0 h 1981229"/>
              <a:gd name="connsiteX4" fmla="*/ 3070675 w 3131949"/>
              <a:gd name="connsiteY4" fmla="*/ 204982 h 1981229"/>
              <a:gd name="connsiteX5" fmla="*/ 2956382 w 3131949"/>
              <a:gd name="connsiteY5" fmla="*/ 593636 h 1981229"/>
              <a:gd name="connsiteX6" fmla="*/ 2569791 w 3131949"/>
              <a:gd name="connsiteY6" fmla="*/ 932698 h 1981229"/>
              <a:gd name="connsiteX7" fmla="*/ 2941915 w 3131949"/>
              <a:gd name="connsiteY7" fmla="*/ 925038 h 1981229"/>
              <a:gd name="connsiteX8" fmla="*/ 3131949 w 3131949"/>
              <a:gd name="connsiteY8" fmla="*/ 1422381 h 1981229"/>
              <a:gd name="connsiteX9" fmla="*/ 2994479 w 3131949"/>
              <a:gd name="connsiteY9" fmla="*/ 1050875 h 1981229"/>
              <a:gd name="connsiteX10" fmla="*/ 2724737 w 3131949"/>
              <a:gd name="connsiteY10" fmla="*/ 1586741 h 1981229"/>
              <a:gd name="connsiteX11" fmla="*/ 2468976 w 3131949"/>
              <a:gd name="connsiteY11" fmla="*/ 1561458 h 1981229"/>
              <a:gd name="connsiteX12" fmla="*/ 1981768 w 3131949"/>
              <a:gd name="connsiteY12" fmla="*/ 1825497 h 1981229"/>
              <a:gd name="connsiteX13" fmla="*/ 1492818 w 3131949"/>
              <a:gd name="connsiteY13" fmla="*/ 1654047 h 1981229"/>
              <a:gd name="connsiteX14" fmla="*/ 1511868 w 3131949"/>
              <a:gd name="connsiteY14" fmla="*/ 1463552 h 1981229"/>
              <a:gd name="connsiteX15" fmla="*/ 1378002 w 3131949"/>
              <a:gd name="connsiteY15" fmla="*/ 1457309 h 1981229"/>
              <a:gd name="connsiteX16" fmla="*/ 819718 w 3131949"/>
              <a:gd name="connsiteY16" fmla="*/ 1704850 h 1981229"/>
              <a:gd name="connsiteX17" fmla="*/ 457316 w 3131949"/>
              <a:gd name="connsiteY17" fmla="*/ 1879629 h 1981229"/>
              <a:gd name="connsiteX18" fmla="*/ 87428 w 3131949"/>
              <a:gd name="connsiteY18" fmla="*/ 1981229 h 1981229"/>
              <a:gd name="connsiteX19" fmla="*/ 0 w 3131949"/>
              <a:gd name="connsiteY19" fmla="*/ 1813542 h 1981229"/>
              <a:gd name="connsiteX20" fmla="*/ 22222 w 3131949"/>
              <a:gd name="connsiteY20" fmla="*/ 1556365 h 1981229"/>
              <a:gd name="connsiteX21" fmla="*/ 422272 w 3131949"/>
              <a:gd name="connsiteY21" fmla="*/ 1454765 h 1981229"/>
              <a:gd name="connsiteX22" fmla="*/ 824028 w 3131949"/>
              <a:gd name="connsiteY22" fmla="*/ 1187479 h 1981229"/>
              <a:gd name="connsiteX0" fmla="*/ 824028 w 3131949"/>
              <a:gd name="connsiteY0" fmla="*/ 1187479 h 1981229"/>
              <a:gd name="connsiteX1" fmla="*/ 1190622 w 3131949"/>
              <a:gd name="connsiteY1" fmla="*/ 965815 h 1981229"/>
              <a:gd name="connsiteX2" fmla="*/ 2799445 w 3131949"/>
              <a:gd name="connsiteY2" fmla="*/ 93213 h 1981229"/>
              <a:gd name="connsiteX3" fmla="*/ 3055734 w 3131949"/>
              <a:gd name="connsiteY3" fmla="*/ 0 h 1981229"/>
              <a:gd name="connsiteX4" fmla="*/ 3070675 w 3131949"/>
              <a:gd name="connsiteY4" fmla="*/ 204982 h 1981229"/>
              <a:gd name="connsiteX5" fmla="*/ 2956382 w 3131949"/>
              <a:gd name="connsiteY5" fmla="*/ 593636 h 1981229"/>
              <a:gd name="connsiteX6" fmla="*/ 2569791 w 3131949"/>
              <a:gd name="connsiteY6" fmla="*/ 932698 h 1981229"/>
              <a:gd name="connsiteX7" fmla="*/ 2941915 w 3131949"/>
              <a:gd name="connsiteY7" fmla="*/ 925038 h 1981229"/>
              <a:gd name="connsiteX8" fmla="*/ 3131949 w 3131949"/>
              <a:gd name="connsiteY8" fmla="*/ 1422381 h 1981229"/>
              <a:gd name="connsiteX9" fmla="*/ 3093533 w 3131949"/>
              <a:gd name="connsiteY9" fmla="*/ 967047 h 1981229"/>
              <a:gd name="connsiteX10" fmla="*/ 2724737 w 3131949"/>
              <a:gd name="connsiteY10" fmla="*/ 1586741 h 1981229"/>
              <a:gd name="connsiteX11" fmla="*/ 2468976 w 3131949"/>
              <a:gd name="connsiteY11" fmla="*/ 1561458 h 1981229"/>
              <a:gd name="connsiteX12" fmla="*/ 1981768 w 3131949"/>
              <a:gd name="connsiteY12" fmla="*/ 1825497 h 1981229"/>
              <a:gd name="connsiteX13" fmla="*/ 1492818 w 3131949"/>
              <a:gd name="connsiteY13" fmla="*/ 1654047 h 1981229"/>
              <a:gd name="connsiteX14" fmla="*/ 1511868 w 3131949"/>
              <a:gd name="connsiteY14" fmla="*/ 1463552 h 1981229"/>
              <a:gd name="connsiteX15" fmla="*/ 1378002 w 3131949"/>
              <a:gd name="connsiteY15" fmla="*/ 1457309 h 1981229"/>
              <a:gd name="connsiteX16" fmla="*/ 819718 w 3131949"/>
              <a:gd name="connsiteY16" fmla="*/ 1704850 h 1981229"/>
              <a:gd name="connsiteX17" fmla="*/ 457316 w 3131949"/>
              <a:gd name="connsiteY17" fmla="*/ 1879629 h 1981229"/>
              <a:gd name="connsiteX18" fmla="*/ 87428 w 3131949"/>
              <a:gd name="connsiteY18" fmla="*/ 1981229 h 1981229"/>
              <a:gd name="connsiteX19" fmla="*/ 0 w 3131949"/>
              <a:gd name="connsiteY19" fmla="*/ 1813542 h 1981229"/>
              <a:gd name="connsiteX20" fmla="*/ 22222 w 3131949"/>
              <a:gd name="connsiteY20" fmla="*/ 1556365 h 1981229"/>
              <a:gd name="connsiteX21" fmla="*/ 422272 w 3131949"/>
              <a:gd name="connsiteY21" fmla="*/ 1454765 h 1981229"/>
              <a:gd name="connsiteX22" fmla="*/ 824028 w 3131949"/>
              <a:gd name="connsiteY22" fmla="*/ 1187479 h 1981229"/>
              <a:gd name="connsiteX0" fmla="*/ 824028 w 3131949"/>
              <a:gd name="connsiteY0" fmla="*/ 1187479 h 1981229"/>
              <a:gd name="connsiteX1" fmla="*/ 1190622 w 3131949"/>
              <a:gd name="connsiteY1" fmla="*/ 965815 h 1981229"/>
              <a:gd name="connsiteX2" fmla="*/ 2799445 w 3131949"/>
              <a:gd name="connsiteY2" fmla="*/ 93213 h 1981229"/>
              <a:gd name="connsiteX3" fmla="*/ 3055734 w 3131949"/>
              <a:gd name="connsiteY3" fmla="*/ 0 h 1981229"/>
              <a:gd name="connsiteX4" fmla="*/ 3070675 w 3131949"/>
              <a:gd name="connsiteY4" fmla="*/ 204982 h 1981229"/>
              <a:gd name="connsiteX5" fmla="*/ 2956382 w 3131949"/>
              <a:gd name="connsiteY5" fmla="*/ 593636 h 1981229"/>
              <a:gd name="connsiteX6" fmla="*/ 2569791 w 3131949"/>
              <a:gd name="connsiteY6" fmla="*/ 932698 h 1981229"/>
              <a:gd name="connsiteX7" fmla="*/ 2941915 w 3131949"/>
              <a:gd name="connsiteY7" fmla="*/ 925038 h 1981229"/>
              <a:gd name="connsiteX8" fmla="*/ 3131949 w 3131949"/>
              <a:gd name="connsiteY8" fmla="*/ 1422381 h 1981229"/>
              <a:gd name="connsiteX9" fmla="*/ 3009718 w 3131949"/>
              <a:gd name="connsiteY9" fmla="*/ 1462390 h 1981229"/>
              <a:gd name="connsiteX10" fmla="*/ 2724737 w 3131949"/>
              <a:gd name="connsiteY10" fmla="*/ 1586741 h 1981229"/>
              <a:gd name="connsiteX11" fmla="*/ 2468976 w 3131949"/>
              <a:gd name="connsiteY11" fmla="*/ 1561458 h 1981229"/>
              <a:gd name="connsiteX12" fmla="*/ 1981768 w 3131949"/>
              <a:gd name="connsiteY12" fmla="*/ 1825497 h 1981229"/>
              <a:gd name="connsiteX13" fmla="*/ 1492818 w 3131949"/>
              <a:gd name="connsiteY13" fmla="*/ 1654047 h 1981229"/>
              <a:gd name="connsiteX14" fmla="*/ 1511868 w 3131949"/>
              <a:gd name="connsiteY14" fmla="*/ 1463552 h 1981229"/>
              <a:gd name="connsiteX15" fmla="*/ 1378002 w 3131949"/>
              <a:gd name="connsiteY15" fmla="*/ 1457309 h 1981229"/>
              <a:gd name="connsiteX16" fmla="*/ 819718 w 3131949"/>
              <a:gd name="connsiteY16" fmla="*/ 1704850 h 1981229"/>
              <a:gd name="connsiteX17" fmla="*/ 457316 w 3131949"/>
              <a:gd name="connsiteY17" fmla="*/ 1879629 h 1981229"/>
              <a:gd name="connsiteX18" fmla="*/ 87428 w 3131949"/>
              <a:gd name="connsiteY18" fmla="*/ 1981229 h 1981229"/>
              <a:gd name="connsiteX19" fmla="*/ 0 w 3131949"/>
              <a:gd name="connsiteY19" fmla="*/ 1813542 h 1981229"/>
              <a:gd name="connsiteX20" fmla="*/ 22222 w 3131949"/>
              <a:gd name="connsiteY20" fmla="*/ 1556365 h 1981229"/>
              <a:gd name="connsiteX21" fmla="*/ 422272 w 3131949"/>
              <a:gd name="connsiteY21" fmla="*/ 1454765 h 1981229"/>
              <a:gd name="connsiteX22" fmla="*/ 824028 w 3131949"/>
              <a:gd name="connsiteY22" fmla="*/ 1187479 h 1981229"/>
              <a:gd name="connsiteX0" fmla="*/ 824028 w 3070675"/>
              <a:gd name="connsiteY0" fmla="*/ 1187479 h 1981229"/>
              <a:gd name="connsiteX1" fmla="*/ 1190622 w 3070675"/>
              <a:gd name="connsiteY1" fmla="*/ 965815 h 1981229"/>
              <a:gd name="connsiteX2" fmla="*/ 2799445 w 3070675"/>
              <a:gd name="connsiteY2" fmla="*/ 93213 h 1981229"/>
              <a:gd name="connsiteX3" fmla="*/ 3055734 w 3070675"/>
              <a:gd name="connsiteY3" fmla="*/ 0 h 1981229"/>
              <a:gd name="connsiteX4" fmla="*/ 3070675 w 3070675"/>
              <a:gd name="connsiteY4" fmla="*/ 204982 h 1981229"/>
              <a:gd name="connsiteX5" fmla="*/ 2956382 w 3070675"/>
              <a:gd name="connsiteY5" fmla="*/ 593636 h 1981229"/>
              <a:gd name="connsiteX6" fmla="*/ 2569791 w 3070675"/>
              <a:gd name="connsiteY6" fmla="*/ 932698 h 1981229"/>
              <a:gd name="connsiteX7" fmla="*/ 2941915 w 3070675"/>
              <a:gd name="connsiteY7" fmla="*/ 925038 h 1981229"/>
              <a:gd name="connsiteX8" fmla="*/ 3040515 w 3070675"/>
              <a:gd name="connsiteY8" fmla="*/ 972763 h 1981229"/>
              <a:gd name="connsiteX9" fmla="*/ 3009718 w 3070675"/>
              <a:gd name="connsiteY9" fmla="*/ 1462390 h 1981229"/>
              <a:gd name="connsiteX10" fmla="*/ 2724737 w 3070675"/>
              <a:gd name="connsiteY10" fmla="*/ 1586741 h 1981229"/>
              <a:gd name="connsiteX11" fmla="*/ 2468976 w 3070675"/>
              <a:gd name="connsiteY11" fmla="*/ 1561458 h 1981229"/>
              <a:gd name="connsiteX12" fmla="*/ 1981768 w 3070675"/>
              <a:gd name="connsiteY12" fmla="*/ 1825497 h 1981229"/>
              <a:gd name="connsiteX13" fmla="*/ 1492818 w 3070675"/>
              <a:gd name="connsiteY13" fmla="*/ 1654047 h 1981229"/>
              <a:gd name="connsiteX14" fmla="*/ 1511868 w 3070675"/>
              <a:gd name="connsiteY14" fmla="*/ 1463552 h 1981229"/>
              <a:gd name="connsiteX15" fmla="*/ 1378002 w 3070675"/>
              <a:gd name="connsiteY15" fmla="*/ 1457309 h 1981229"/>
              <a:gd name="connsiteX16" fmla="*/ 819718 w 3070675"/>
              <a:gd name="connsiteY16" fmla="*/ 1704850 h 1981229"/>
              <a:gd name="connsiteX17" fmla="*/ 457316 w 3070675"/>
              <a:gd name="connsiteY17" fmla="*/ 1879629 h 1981229"/>
              <a:gd name="connsiteX18" fmla="*/ 87428 w 3070675"/>
              <a:gd name="connsiteY18" fmla="*/ 1981229 h 1981229"/>
              <a:gd name="connsiteX19" fmla="*/ 0 w 3070675"/>
              <a:gd name="connsiteY19" fmla="*/ 1813542 h 1981229"/>
              <a:gd name="connsiteX20" fmla="*/ 22222 w 3070675"/>
              <a:gd name="connsiteY20" fmla="*/ 1556365 h 1981229"/>
              <a:gd name="connsiteX21" fmla="*/ 422272 w 3070675"/>
              <a:gd name="connsiteY21" fmla="*/ 1454765 h 1981229"/>
              <a:gd name="connsiteX22" fmla="*/ 824028 w 3070675"/>
              <a:gd name="connsiteY22" fmla="*/ 1187479 h 1981229"/>
              <a:gd name="connsiteX0" fmla="*/ 824028 w 3253543"/>
              <a:gd name="connsiteY0" fmla="*/ 1187479 h 1981229"/>
              <a:gd name="connsiteX1" fmla="*/ 1190622 w 3253543"/>
              <a:gd name="connsiteY1" fmla="*/ 965815 h 1981229"/>
              <a:gd name="connsiteX2" fmla="*/ 2799445 w 3253543"/>
              <a:gd name="connsiteY2" fmla="*/ 93213 h 1981229"/>
              <a:gd name="connsiteX3" fmla="*/ 3055734 w 3253543"/>
              <a:gd name="connsiteY3" fmla="*/ 0 h 1981229"/>
              <a:gd name="connsiteX4" fmla="*/ 3070675 w 3253543"/>
              <a:gd name="connsiteY4" fmla="*/ 204982 h 1981229"/>
              <a:gd name="connsiteX5" fmla="*/ 2956382 w 3253543"/>
              <a:gd name="connsiteY5" fmla="*/ 593636 h 1981229"/>
              <a:gd name="connsiteX6" fmla="*/ 2569791 w 3253543"/>
              <a:gd name="connsiteY6" fmla="*/ 932698 h 1981229"/>
              <a:gd name="connsiteX7" fmla="*/ 2941915 w 3253543"/>
              <a:gd name="connsiteY7" fmla="*/ 925038 h 1981229"/>
              <a:gd name="connsiteX8" fmla="*/ 3040515 w 3253543"/>
              <a:gd name="connsiteY8" fmla="*/ 972763 h 1981229"/>
              <a:gd name="connsiteX9" fmla="*/ 3253543 w 3253543"/>
              <a:gd name="connsiteY9" fmla="*/ 1431907 h 1981229"/>
              <a:gd name="connsiteX10" fmla="*/ 2724737 w 3253543"/>
              <a:gd name="connsiteY10" fmla="*/ 1586741 h 1981229"/>
              <a:gd name="connsiteX11" fmla="*/ 2468976 w 3253543"/>
              <a:gd name="connsiteY11" fmla="*/ 1561458 h 1981229"/>
              <a:gd name="connsiteX12" fmla="*/ 1981768 w 3253543"/>
              <a:gd name="connsiteY12" fmla="*/ 1825497 h 1981229"/>
              <a:gd name="connsiteX13" fmla="*/ 1492818 w 3253543"/>
              <a:gd name="connsiteY13" fmla="*/ 1654047 h 1981229"/>
              <a:gd name="connsiteX14" fmla="*/ 1511868 w 3253543"/>
              <a:gd name="connsiteY14" fmla="*/ 1463552 h 1981229"/>
              <a:gd name="connsiteX15" fmla="*/ 1378002 w 3253543"/>
              <a:gd name="connsiteY15" fmla="*/ 1457309 h 1981229"/>
              <a:gd name="connsiteX16" fmla="*/ 819718 w 3253543"/>
              <a:gd name="connsiteY16" fmla="*/ 1704850 h 1981229"/>
              <a:gd name="connsiteX17" fmla="*/ 457316 w 3253543"/>
              <a:gd name="connsiteY17" fmla="*/ 1879629 h 1981229"/>
              <a:gd name="connsiteX18" fmla="*/ 87428 w 3253543"/>
              <a:gd name="connsiteY18" fmla="*/ 1981229 h 1981229"/>
              <a:gd name="connsiteX19" fmla="*/ 0 w 3253543"/>
              <a:gd name="connsiteY19" fmla="*/ 1813542 h 1981229"/>
              <a:gd name="connsiteX20" fmla="*/ 22222 w 3253543"/>
              <a:gd name="connsiteY20" fmla="*/ 1556365 h 1981229"/>
              <a:gd name="connsiteX21" fmla="*/ 422272 w 3253543"/>
              <a:gd name="connsiteY21" fmla="*/ 1454765 h 1981229"/>
              <a:gd name="connsiteX22" fmla="*/ 824028 w 3253543"/>
              <a:gd name="connsiteY22" fmla="*/ 1187479 h 1981229"/>
              <a:gd name="connsiteX0" fmla="*/ 824028 w 3253543"/>
              <a:gd name="connsiteY0" fmla="*/ 1187479 h 1981229"/>
              <a:gd name="connsiteX1" fmla="*/ 1190622 w 3253543"/>
              <a:gd name="connsiteY1" fmla="*/ 965815 h 1981229"/>
              <a:gd name="connsiteX2" fmla="*/ 2799445 w 3253543"/>
              <a:gd name="connsiteY2" fmla="*/ 93213 h 1981229"/>
              <a:gd name="connsiteX3" fmla="*/ 3055734 w 3253543"/>
              <a:gd name="connsiteY3" fmla="*/ 0 h 1981229"/>
              <a:gd name="connsiteX4" fmla="*/ 3070675 w 3253543"/>
              <a:gd name="connsiteY4" fmla="*/ 204982 h 1981229"/>
              <a:gd name="connsiteX5" fmla="*/ 2956382 w 3253543"/>
              <a:gd name="connsiteY5" fmla="*/ 593636 h 1981229"/>
              <a:gd name="connsiteX6" fmla="*/ 2569791 w 3253543"/>
              <a:gd name="connsiteY6" fmla="*/ 932698 h 1981229"/>
              <a:gd name="connsiteX7" fmla="*/ 2941915 w 3253543"/>
              <a:gd name="connsiteY7" fmla="*/ 925038 h 1981229"/>
              <a:gd name="connsiteX8" fmla="*/ 3040515 w 3253543"/>
              <a:gd name="connsiteY8" fmla="*/ 972763 h 1981229"/>
              <a:gd name="connsiteX9" fmla="*/ 3253543 w 3253543"/>
              <a:gd name="connsiteY9" fmla="*/ 1431907 h 1981229"/>
              <a:gd name="connsiteX10" fmla="*/ 2679020 w 3253543"/>
              <a:gd name="connsiteY10" fmla="*/ 1670569 h 1981229"/>
              <a:gd name="connsiteX11" fmla="*/ 2468976 w 3253543"/>
              <a:gd name="connsiteY11" fmla="*/ 1561458 h 1981229"/>
              <a:gd name="connsiteX12" fmla="*/ 1981768 w 3253543"/>
              <a:gd name="connsiteY12" fmla="*/ 1825497 h 1981229"/>
              <a:gd name="connsiteX13" fmla="*/ 1492818 w 3253543"/>
              <a:gd name="connsiteY13" fmla="*/ 1654047 h 1981229"/>
              <a:gd name="connsiteX14" fmla="*/ 1511868 w 3253543"/>
              <a:gd name="connsiteY14" fmla="*/ 1463552 h 1981229"/>
              <a:gd name="connsiteX15" fmla="*/ 1378002 w 3253543"/>
              <a:gd name="connsiteY15" fmla="*/ 1457309 h 1981229"/>
              <a:gd name="connsiteX16" fmla="*/ 819718 w 3253543"/>
              <a:gd name="connsiteY16" fmla="*/ 1704850 h 1981229"/>
              <a:gd name="connsiteX17" fmla="*/ 457316 w 3253543"/>
              <a:gd name="connsiteY17" fmla="*/ 1879629 h 1981229"/>
              <a:gd name="connsiteX18" fmla="*/ 87428 w 3253543"/>
              <a:gd name="connsiteY18" fmla="*/ 1981229 h 1981229"/>
              <a:gd name="connsiteX19" fmla="*/ 0 w 3253543"/>
              <a:gd name="connsiteY19" fmla="*/ 1813542 h 1981229"/>
              <a:gd name="connsiteX20" fmla="*/ 22222 w 3253543"/>
              <a:gd name="connsiteY20" fmla="*/ 1556365 h 1981229"/>
              <a:gd name="connsiteX21" fmla="*/ 422272 w 3253543"/>
              <a:gd name="connsiteY21" fmla="*/ 1454765 h 1981229"/>
              <a:gd name="connsiteX22" fmla="*/ 824028 w 3253543"/>
              <a:gd name="connsiteY22" fmla="*/ 1187479 h 1981229"/>
              <a:gd name="connsiteX0" fmla="*/ 824028 w 3253543"/>
              <a:gd name="connsiteY0" fmla="*/ 1187479 h 1981229"/>
              <a:gd name="connsiteX1" fmla="*/ 1190622 w 3253543"/>
              <a:gd name="connsiteY1" fmla="*/ 965815 h 1981229"/>
              <a:gd name="connsiteX2" fmla="*/ 2799445 w 3253543"/>
              <a:gd name="connsiteY2" fmla="*/ 93213 h 1981229"/>
              <a:gd name="connsiteX3" fmla="*/ 3055734 w 3253543"/>
              <a:gd name="connsiteY3" fmla="*/ 0 h 1981229"/>
              <a:gd name="connsiteX4" fmla="*/ 3070675 w 3253543"/>
              <a:gd name="connsiteY4" fmla="*/ 204982 h 1981229"/>
              <a:gd name="connsiteX5" fmla="*/ 2956382 w 3253543"/>
              <a:gd name="connsiteY5" fmla="*/ 593636 h 1981229"/>
              <a:gd name="connsiteX6" fmla="*/ 2569791 w 3253543"/>
              <a:gd name="connsiteY6" fmla="*/ 932698 h 1981229"/>
              <a:gd name="connsiteX7" fmla="*/ 2941915 w 3253543"/>
              <a:gd name="connsiteY7" fmla="*/ 925038 h 1981229"/>
              <a:gd name="connsiteX8" fmla="*/ 3040515 w 3253543"/>
              <a:gd name="connsiteY8" fmla="*/ 972763 h 1981229"/>
              <a:gd name="connsiteX9" fmla="*/ 3253543 w 3253543"/>
              <a:gd name="connsiteY9" fmla="*/ 1431907 h 1981229"/>
              <a:gd name="connsiteX10" fmla="*/ 2679020 w 3253543"/>
              <a:gd name="connsiteY10" fmla="*/ 1670569 h 1981229"/>
              <a:gd name="connsiteX11" fmla="*/ 2468976 w 3253543"/>
              <a:gd name="connsiteY11" fmla="*/ 1523355 h 1981229"/>
              <a:gd name="connsiteX12" fmla="*/ 1981768 w 3253543"/>
              <a:gd name="connsiteY12" fmla="*/ 1825497 h 1981229"/>
              <a:gd name="connsiteX13" fmla="*/ 1492818 w 3253543"/>
              <a:gd name="connsiteY13" fmla="*/ 1654047 h 1981229"/>
              <a:gd name="connsiteX14" fmla="*/ 1511868 w 3253543"/>
              <a:gd name="connsiteY14" fmla="*/ 1463552 h 1981229"/>
              <a:gd name="connsiteX15" fmla="*/ 1378002 w 3253543"/>
              <a:gd name="connsiteY15" fmla="*/ 1457309 h 1981229"/>
              <a:gd name="connsiteX16" fmla="*/ 819718 w 3253543"/>
              <a:gd name="connsiteY16" fmla="*/ 1704850 h 1981229"/>
              <a:gd name="connsiteX17" fmla="*/ 457316 w 3253543"/>
              <a:gd name="connsiteY17" fmla="*/ 1879629 h 1981229"/>
              <a:gd name="connsiteX18" fmla="*/ 87428 w 3253543"/>
              <a:gd name="connsiteY18" fmla="*/ 1981229 h 1981229"/>
              <a:gd name="connsiteX19" fmla="*/ 0 w 3253543"/>
              <a:gd name="connsiteY19" fmla="*/ 1813542 h 1981229"/>
              <a:gd name="connsiteX20" fmla="*/ 22222 w 3253543"/>
              <a:gd name="connsiteY20" fmla="*/ 1556365 h 1981229"/>
              <a:gd name="connsiteX21" fmla="*/ 422272 w 3253543"/>
              <a:gd name="connsiteY21" fmla="*/ 1454765 h 1981229"/>
              <a:gd name="connsiteX22" fmla="*/ 824028 w 3253543"/>
              <a:gd name="connsiteY22" fmla="*/ 1187479 h 1981229"/>
              <a:gd name="connsiteX0" fmla="*/ 824028 w 3253543"/>
              <a:gd name="connsiteY0" fmla="*/ 1187479 h 1981229"/>
              <a:gd name="connsiteX1" fmla="*/ 1190622 w 3253543"/>
              <a:gd name="connsiteY1" fmla="*/ 965815 h 1981229"/>
              <a:gd name="connsiteX2" fmla="*/ 2799445 w 3253543"/>
              <a:gd name="connsiteY2" fmla="*/ 93213 h 1981229"/>
              <a:gd name="connsiteX3" fmla="*/ 3055734 w 3253543"/>
              <a:gd name="connsiteY3" fmla="*/ 0 h 1981229"/>
              <a:gd name="connsiteX4" fmla="*/ 3070675 w 3253543"/>
              <a:gd name="connsiteY4" fmla="*/ 204982 h 1981229"/>
              <a:gd name="connsiteX5" fmla="*/ 2956382 w 3253543"/>
              <a:gd name="connsiteY5" fmla="*/ 593636 h 1981229"/>
              <a:gd name="connsiteX6" fmla="*/ 2569791 w 3253543"/>
              <a:gd name="connsiteY6" fmla="*/ 932698 h 1981229"/>
              <a:gd name="connsiteX7" fmla="*/ 2941915 w 3253543"/>
              <a:gd name="connsiteY7" fmla="*/ 925038 h 1981229"/>
              <a:gd name="connsiteX8" fmla="*/ 3040515 w 3253543"/>
              <a:gd name="connsiteY8" fmla="*/ 972763 h 1981229"/>
              <a:gd name="connsiteX9" fmla="*/ 3253543 w 3253543"/>
              <a:gd name="connsiteY9" fmla="*/ 1431907 h 1981229"/>
              <a:gd name="connsiteX10" fmla="*/ 2541869 w 3253543"/>
              <a:gd name="connsiteY10" fmla="*/ 1693431 h 1981229"/>
              <a:gd name="connsiteX11" fmla="*/ 2468976 w 3253543"/>
              <a:gd name="connsiteY11" fmla="*/ 1523355 h 1981229"/>
              <a:gd name="connsiteX12" fmla="*/ 1981768 w 3253543"/>
              <a:gd name="connsiteY12" fmla="*/ 1825497 h 1981229"/>
              <a:gd name="connsiteX13" fmla="*/ 1492818 w 3253543"/>
              <a:gd name="connsiteY13" fmla="*/ 1654047 h 1981229"/>
              <a:gd name="connsiteX14" fmla="*/ 1511868 w 3253543"/>
              <a:gd name="connsiteY14" fmla="*/ 1463552 h 1981229"/>
              <a:gd name="connsiteX15" fmla="*/ 1378002 w 3253543"/>
              <a:gd name="connsiteY15" fmla="*/ 1457309 h 1981229"/>
              <a:gd name="connsiteX16" fmla="*/ 819718 w 3253543"/>
              <a:gd name="connsiteY16" fmla="*/ 1704850 h 1981229"/>
              <a:gd name="connsiteX17" fmla="*/ 457316 w 3253543"/>
              <a:gd name="connsiteY17" fmla="*/ 1879629 h 1981229"/>
              <a:gd name="connsiteX18" fmla="*/ 87428 w 3253543"/>
              <a:gd name="connsiteY18" fmla="*/ 1981229 h 1981229"/>
              <a:gd name="connsiteX19" fmla="*/ 0 w 3253543"/>
              <a:gd name="connsiteY19" fmla="*/ 1813542 h 1981229"/>
              <a:gd name="connsiteX20" fmla="*/ 22222 w 3253543"/>
              <a:gd name="connsiteY20" fmla="*/ 1556365 h 1981229"/>
              <a:gd name="connsiteX21" fmla="*/ 422272 w 3253543"/>
              <a:gd name="connsiteY21" fmla="*/ 1454765 h 1981229"/>
              <a:gd name="connsiteX22" fmla="*/ 824028 w 3253543"/>
              <a:gd name="connsiteY22" fmla="*/ 1187479 h 1981229"/>
              <a:gd name="connsiteX0" fmla="*/ 824028 w 3253543"/>
              <a:gd name="connsiteY0" fmla="*/ 1187479 h 1981229"/>
              <a:gd name="connsiteX1" fmla="*/ 1190622 w 3253543"/>
              <a:gd name="connsiteY1" fmla="*/ 965815 h 1981229"/>
              <a:gd name="connsiteX2" fmla="*/ 2799445 w 3253543"/>
              <a:gd name="connsiteY2" fmla="*/ 93213 h 1981229"/>
              <a:gd name="connsiteX3" fmla="*/ 3055734 w 3253543"/>
              <a:gd name="connsiteY3" fmla="*/ 0 h 1981229"/>
              <a:gd name="connsiteX4" fmla="*/ 3070675 w 3253543"/>
              <a:gd name="connsiteY4" fmla="*/ 204982 h 1981229"/>
              <a:gd name="connsiteX5" fmla="*/ 2956382 w 3253543"/>
              <a:gd name="connsiteY5" fmla="*/ 593636 h 1981229"/>
              <a:gd name="connsiteX6" fmla="*/ 2569791 w 3253543"/>
              <a:gd name="connsiteY6" fmla="*/ 932698 h 1981229"/>
              <a:gd name="connsiteX7" fmla="*/ 2941915 w 3253543"/>
              <a:gd name="connsiteY7" fmla="*/ 925038 h 1981229"/>
              <a:gd name="connsiteX8" fmla="*/ 3040515 w 3253543"/>
              <a:gd name="connsiteY8" fmla="*/ 972763 h 1981229"/>
              <a:gd name="connsiteX9" fmla="*/ 3253543 w 3253543"/>
              <a:gd name="connsiteY9" fmla="*/ 1431907 h 1981229"/>
              <a:gd name="connsiteX10" fmla="*/ 2541869 w 3253543"/>
              <a:gd name="connsiteY10" fmla="*/ 1693431 h 1981229"/>
              <a:gd name="connsiteX11" fmla="*/ 2385161 w 3253543"/>
              <a:gd name="connsiteY11" fmla="*/ 1447148 h 1981229"/>
              <a:gd name="connsiteX12" fmla="*/ 1981768 w 3253543"/>
              <a:gd name="connsiteY12" fmla="*/ 1825497 h 1981229"/>
              <a:gd name="connsiteX13" fmla="*/ 1492818 w 3253543"/>
              <a:gd name="connsiteY13" fmla="*/ 1654047 h 1981229"/>
              <a:gd name="connsiteX14" fmla="*/ 1511868 w 3253543"/>
              <a:gd name="connsiteY14" fmla="*/ 1463552 h 1981229"/>
              <a:gd name="connsiteX15" fmla="*/ 1378002 w 3253543"/>
              <a:gd name="connsiteY15" fmla="*/ 1457309 h 1981229"/>
              <a:gd name="connsiteX16" fmla="*/ 819718 w 3253543"/>
              <a:gd name="connsiteY16" fmla="*/ 1704850 h 1981229"/>
              <a:gd name="connsiteX17" fmla="*/ 457316 w 3253543"/>
              <a:gd name="connsiteY17" fmla="*/ 1879629 h 1981229"/>
              <a:gd name="connsiteX18" fmla="*/ 87428 w 3253543"/>
              <a:gd name="connsiteY18" fmla="*/ 1981229 h 1981229"/>
              <a:gd name="connsiteX19" fmla="*/ 0 w 3253543"/>
              <a:gd name="connsiteY19" fmla="*/ 1813542 h 1981229"/>
              <a:gd name="connsiteX20" fmla="*/ 22222 w 3253543"/>
              <a:gd name="connsiteY20" fmla="*/ 1556365 h 1981229"/>
              <a:gd name="connsiteX21" fmla="*/ 422272 w 3253543"/>
              <a:gd name="connsiteY21" fmla="*/ 1454765 h 1981229"/>
              <a:gd name="connsiteX22" fmla="*/ 824028 w 3253543"/>
              <a:gd name="connsiteY22" fmla="*/ 1187479 h 1981229"/>
              <a:gd name="connsiteX0" fmla="*/ 824028 w 3253543"/>
              <a:gd name="connsiteY0" fmla="*/ 1187479 h 1981229"/>
              <a:gd name="connsiteX1" fmla="*/ 1190622 w 3253543"/>
              <a:gd name="connsiteY1" fmla="*/ 965815 h 1981229"/>
              <a:gd name="connsiteX2" fmla="*/ 2799445 w 3253543"/>
              <a:gd name="connsiteY2" fmla="*/ 93213 h 1981229"/>
              <a:gd name="connsiteX3" fmla="*/ 3055734 w 3253543"/>
              <a:gd name="connsiteY3" fmla="*/ 0 h 1981229"/>
              <a:gd name="connsiteX4" fmla="*/ 3070675 w 3253543"/>
              <a:gd name="connsiteY4" fmla="*/ 204982 h 1981229"/>
              <a:gd name="connsiteX5" fmla="*/ 2956382 w 3253543"/>
              <a:gd name="connsiteY5" fmla="*/ 593636 h 1981229"/>
              <a:gd name="connsiteX6" fmla="*/ 2569791 w 3253543"/>
              <a:gd name="connsiteY6" fmla="*/ 932698 h 1981229"/>
              <a:gd name="connsiteX7" fmla="*/ 2941915 w 3253543"/>
              <a:gd name="connsiteY7" fmla="*/ 925038 h 1981229"/>
              <a:gd name="connsiteX8" fmla="*/ 3040515 w 3253543"/>
              <a:gd name="connsiteY8" fmla="*/ 972763 h 1981229"/>
              <a:gd name="connsiteX9" fmla="*/ 3253543 w 3253543"/>
              <a:gd name="connsiteY9" fmla="*/ 1431907 h 1981229"/>
              <a:gd name="connsiteX10" fmla="*/ 2541869 w 3253543"/>
              <a:gd name="connsiteY10" fmla="*/ 1693431 h 1981229"/>
              <a:gd name="connsiteX11" fmla="*/ 2385161 w 3253543"/>
              <a:gd name="connsiteY11" fmla="*/ 1447148 h 1981229"/>
              <a:gd name="connsiteX12" fmla="*/ 1989387 w 3253543"/>
              <a:gd name="connsiteY12" fmla="*/ 1871221 h 1981229"/>
              <a:gd name="connsiteX13" fmla="*/ 1492818 w 3253543"/>
              <a:gd name="connsiteY13" fmla="*/ 1654047 h 1981229"/>
              <a:gd name="connsiteX14" fmla="*/ 1511868 w 3253543"/>
              <a:gd name="connsiteY14" fmla="*/ 1463552 h 1981229"/>
              <a:gd name="connsiteX15" fmla="*/ 1378002 w 3253543"/>
              <a:gd name="connsiteY15" fmla="*/ 1457309 h 1981229"/>
              <a:gd name="connsiteX16" fmla="*/ 819718 w 3253543"/>
              <a:gd name="connsiteY16" fmla="*/ 1704850 h 1981229"/>
              <a:gd name="connsiteX17" fmla="*/ 457316 w 3253543"/>
              <a:gd name="connsiteY17" fmla="*/ 1879629 h 1981229"/>
              <a:gd name="connsiteX18" fmla="*/ 87428 w 3253543"/>
              <a:gd name="connsiteY18" fmla="*/ 1981229 h 1981229"/>
              <a:gd name="connsiteX19" fmla="*/ 0 w 3253543"/>
              <a:gd name="connsiteY19" fmla="*/ 1813542 h 1981229"/>
              <a:gd name="connsiteX20" fmla="*/ 22222 w 3253543"/>
              <a:gd name="connsiteY20" fmla="*/ 1556365 h 1981229"/>
              <a:gd name="connsiteX21" fmla="*/ 422272 w 3253543"/>
              <a:gd name="connsiteY21" fmla="*/ 1454765 h 1981229"/>
              <a:gd name="connsiteX22" fmla="*/ 824028 w 3253543"/>
              <a:gd name="connsiteY22" fmla="*/ 1187479 h 1981229"/>
              <a:gd name="connsiteX0" fmla="*/ 898516 w 3328031"/>
              <a:gd name="connsiteY0" fmla="*/ 1187479 h 2033621"/>
              <a:gd name="connsiteX1" fmla="*/ 1265110 w 3328031"/>
              <a:gd name="connsiteY1" fmla="*/ 965815 h 2033621"/>
              <a:gd name="connsiteX2" fmla="*/ 2873933 w 3328031"/>
              <a:gd name="connsiteY2" fmla="*/ 93213 h 2033621"/>
              <a:gd name="connsiteX3" fmla="*/ 3130222 w 3328031"/>
              <a:gd name="connsiteY3" fmla="*/ 0 h 2033621"/>
              <a:gd name="connsiteX4" fmla="*/ 3145163 w 3328031"/>
              <a:gd name="connsiteY4" fmla="*/ 204982 h 2033621"/>
              <a:gd name="connsiteX5" fmla="*/ 3030870 w 3328031"/>
              <a:gd name="connsiteY5" fmla="*/ 593636 h 2033621"/>
              <a:gd name="connsiteX6" fmla="*/ 2644279 w 3328031"/>
              <a:gd name="connsiteY6" fmla="*/ 932698 h 2033621"/>
              <a:gd name="connsiteX7" fmla="*/ 3016403 w 3328031"/>
              <a:gd name="connsiteY7" fmla="*/ 925038 h 2033621"/>
              <a:gd name="connsiteX8" fmla="*/ 3115003 w 3328031"/>
              <a:gd name="connsiteY8" fmla="*/ 972763 h 2033621"/>
              <a:gd name="connsiteX9" fmla="*/ 3328031 w 3328031"/>
              <a:gd name="connsiteY9" fmla="*/ 1431907 h 2033621"/>
              <a:gd name="connsiteX10" fmla="*/ 2616357 w 3328031"/>
              <a:gd name="connsiteY10" fmla="*/ 1693431 h 2033621"/>
              <a:gd name="connsiteX11" fmla="*/ 2459649 w 3328031"/>
              <a:gd name="connsiteY11" fmla="*/ 1447148 h 2033621"/>
              <a:gd name="connsiteX12" fmla="*/ 2063875 w 3328031"/>
              <a:gd name="connsiteY12" fmla="*/ 1871221 h 2033621"/>
              <a:gd name="connsiteX13" fmla="*/ 1567306 w 3328031"/>
              <a:gd name="connsiteY13" fmla="*/ 1654047 h 2033621"/>
              <a:gd name="connsiteX14" fmla="*/ 1586356 w 3328031"/>
              <a:gd name="connsiteY14" fmla="*/ 1463552 h 2033621"/>
              <a:gd name="connsiteX15" fmla="*/ 1452490 w 3328031"/>
              <a:gd name="connsiteY15" fmla="*/ 1457309 h 2033621"/>
              <a:gd name="connsiteX16" fmla="*/ 894206 w 3328031"/>
              <a:gd name="connsiteY16" fmla="*/ 1704850 h 2033621"/>
              <a:gd name="connsiteX17" fmla="*/ 531804 w 3328031"/>
              <a:gd name="connsiteY17" fmla="*/ 1879629 h 2033621"/>
              <a:gd name="connsiteX18" fmla="*/ 0 w 3328031"/>
              <a:gd name="connsiteY18" fmla="*/ 2033621 h 2033621"/>
              <a:gd name="connsiteX19" fmla="*/ 74488 w 3328031"/>
              <a:gd name="connsiteY19" fmla="*/ 1813542 h 2033621"/>
              <a:gd name="connsiteX20" fmla="*/ 96710 w 3328031"/>
              <a:gd name="connsiteY20" fmla="*/ 1556365 h 2033621"/>
              <a:gd name="connsiteX21" fmla="*/ 496760 w 3328031"/>
              <a:gd name="connsiteY21" fmla="*/ 1454765 h 2033621"/>
              <a:gd name="connsiteX22" fmla="*/ 898516 w 3328031"/>
              <a:gd name="connsiteY22" fmla="*/ 1187479 h 2033621"/>
              <a:gd name="connsiteX0" fmla="*/ 898516 w 3328031"/>
              <a:gd name="connsiteY0" fmla="*/ 1187479 h 2033621"/>
              <a:gd name="connsiteX1" fmla="*/ 1265110 w 3328031"/>
              <a:gd name="connsiteY1" fmla="*/ 965815 h 2033621"/>
              <a:gd name="connsiteX2" fmla="*/ 2873933 w 3328031"/>
              <a:gd name="connsiteY2" fmla="*/ 93213 h 2033621"/>
              <a:gd name="connsiteX3" fmla="*/ 3130222 w 3328031"/>
              <a:gd name="connsiteY3" fmla="*/ 0 h 2033621"/>
              <a:gd name="connsiteX4" fmla="*/ 3145163 w 3328031"/>
              <a:gd name="connsiteY4" fmla="*/ 204982 h 2033621"/>
              <a:gd name="connsiteX5" fmla="*/ 3030870 w 3328031"/>
              <a:gd name="connsiteY5" fmla="*/ 593636 h 2033621"/>
              <a:gd name="connsiteX6" fmla="*/ 2644279 w 3328031"/>
              <a:gd name="connsiteY6" fmla="*/ 932698 h 2033621"/>
              <a:gd name="connsiteX7" fmla="*/ 3016403 w 3328031"/>
              <a:gd name="connsiteY7" fmla="*/ 925038 h 2033621"/>
              <a:gd name="connsiteX8" fmla="*/ 3115003 w 3328031"/>
              <a:gd name="connsiteY8" fmla="*/ 972763 h 2033621"/>
              <a:gd name="connsiteX9" fmla="*/ 3328031 w 3328031"/>
              <a:gd name="connsiteY9" fmla="*/ 1431907 h 2033621"/>
              <a:gd name="connsiteX10" fmla="*/ 2616357 w 3328031"/>
              <a:gd name="connsiteY10" fmla="*/ 1693431 h 2033621"/>
              <a:gd name="connsiteX11" fmla="*/ 2459649 w 3328031"/>
              <a:gd name="connsiteY11" fmla="*/ 1447148 h 2033621"/>
              <a:gd name="connsiteX12" fmla="*/ 2063875 w 3328031"/>
              <a:gd name="connsiteY12" fmla="*/ 1871221 h 2033621"/>
              <a:gd name="connsiteX13" fmla="*/ 1567306 w 3328031"/>
              <a:gd name="connsiteY13" fmla="*/ 1654047 h 2033621"/>
              <a:gd name="connsiteX14" fmla="*/ 1586356 w 3328031"/>
              <a:gd name="connsiteY14" fmla="*/ 1463552 h 2033621"/>
              <a:gd name="connsiteX15" fmla="*/ 1452490 w 3328031"/>
              <a:gd name="connsiteY15" fmla="*/ 1457309 h 2033621"/>
              <a:gd name="connsiteX16" fmla="*/ 894206 w 3328031"/>
              <a:gd name="connsiteY16" fmla="*/ 1704850 h 2033621"/>
              <a:gd name="connsiteX17" fmla="*/ 531804 w 3328031"/>
              <a:gd name="connsiteY17" fmla="*/ 1879629 h 2033621"/>
              <a:gd name="connsiteX18" fmla="*/ 0 w 3328031"/>
              <a:gd name="connsiteY18" fmla="*/ 2033621 h 2033621"/>
              <a:gd name="connsiteX19" fmla="*/ 41153 w 3328031"/>
              <a:gd name="connsiteY19" fmla="*/ 1874857 h 2033621"/>
              <a:gd name="connsiteX20" fmla="*/ 74488 w 3328031"/>
              <a:gd name="connsiteY20" fmla="*/ 1813542 h 2033621"/>
              <a:gd name="connsiteX21" fmla="*/ 96710 w 3328031"/>
              <a:gd name="connsiteY21" fmla="*/ 1556365 h 2033621"/>
              <a:gd name="connsiteX22" fmla="*/ 496760 w 3328031"/>
              <a:gd name="connsiteY22" fmla="*/ 1454765 h 2033621"/>
              <a:gd name="connsiteX23" fmla="*/ 898516 w 3328031"/>
              <a:gd name="connsiteY23" fmla="*/ 1187479 h 2033621"/>
              <a:gd name="connsiteX0" fmla="*/ 1014517 w 3444032"/>
              <a:gd name="connsiteY0" fmla="*/ 1187479 h 2033621"/>
              <a:gd name="connsiteX1" fmla="*/ 1381111 w 3444032"/>
              <a:gd name="connsiteY1" fmla="*/ 965815 h 2033621"/>
              <a:gd name="connsiteX2" fmla="*/ 2989934 w 3444032"/>
              <a:gd name="connsiteY2" fmla="*/ 93213 h 2033621"/>
              <a:gd name="connsiteX3" fmla="*/ 3246223 w 3444032"/>
              <a:gd name="connsiteY3" fmla="*/ 0 h 2033621"/>
              <a:gd name="connsiteX4" fmla="*/ 3261164 w 3444032"/>
              <a:gd name="connsiteY4" fmla="*/ 204982 h 2033621"/>
              <a:gd name="connsiteX5" fmla="*/ 3146871 w 3444032"/>
              <a:gd name="connsiteY5" fmla="*/ 593636 h 2033621"/>
              <a:gd name="connsiteX6" fmla="*/ 2760280 w 3444032"/>
              <a:gd name="connsiteY6" fmla="*/ 932698 h 2033621"/>
              <a:gd name="connsiteX7" fmla="*/ 3132404 w 3444032"/>
              <a:gd name="connsiteY7" fmla="*/ 925038 h 2033621"/>
              <a:gd name="connsiteX8" fmla="*/ 3231004 w 3444032"/>
              <a:gd name="connsiteY8" fmla="*/ 972763 h 2033621"/>
              <a:gd name="connsiteX9" fmla="*/ 3444032 w 3444032"/>
              <a:gd name="connsiteY9" fmla="*/ 1431907 h 2033621"/>
              <a:gd name="connsiteX10" fmla="*/ 2732358 w 3444032"/>
              <a:gd name="connsiteY10" fmla="*/ 1693431 h 2033621"/>
              <a:gd name="connsiteX11" fmla="*/ 2575650 w 3444032"/>
              <a:gd name="connsiteY11" fmla="*/ 1447148 h 2033621"/>
              <a:gd name="connsiteX12" fmla="*/ 2179876 w 3444032"/>
              <a:gd name="connsiteY12" fmla="*/ 1871221 h 2033621"/>
              <a:gd name="connsiteX13" fmla="*/ 1683307 w 3444032"/>
              <a:gd name="connsiteY13" fmla="*/ 1654047 h 2033621"/>
              <a:gd name="connsiteX14" fmla="*/ 1702357 w 3444032"/>
              <a:gd name="connsiteY14" fmla="*/ 1463552 h 2033621"/>
              <a:gd name="connsiteX15" fmla="*/ 1568491 w 3444032"/>
              <a:gd name="connsiteY15" fmla="*/ 1457309 h 2033621"/>
              <a:gd name="connsiteX16" fmla="*/ 1010207 w 3444032"/>
              <a:gd name="connsiteY16" fmla="*/ 1704850 h 2033621"/>
              <a:gd name="connsiteX17" fmla="*/ 647805 w 3444032"/>
              <a:gd name="connsiteY17" fmla="*/ 1879629 h 2033621"/>
              <a:gd name="connsiteX18" fmla="*/ 116001 w 3444032"/>
              <a:gd name="connsiteY18" fmla="*/ 2033621 h 2033621"/>
              <a:gd name="connsiteX19" fmla="*/ 0 w 3444032"/>
              <a:gd name="connsiteY19" fmla="*/ 1846280 h 2033621"/>
              <a:gd name="connsiteX20" fmla="*/ 190489 w 3444032"/>
              <a:gd name="connsiteY20" fmla="*/ 1813542 h 2033621"/>
              <a:gd name="connsiteX21" fmla="*/ 212711 w 3444032"/>
              <a:gd name="connsiteY21" fmla="*/ 1556365 h 2033621"/>
              <a:gd name="connsiteX22" fmla="*/ 612761 w 3444032"/>
              <a:gd name="connsiteY22" fmla="*/ 1454765 h 2033621"/>
              <a:gd name="connsiteX23" fmla="*/ 1014517 w 3444032"/>
              <a:gd name="connsiteY23" fmla="*/ 1187479 h 2033621"/>
              <a:gd name="connsiteX0" fmla="*/ 1014517 w 3444032"/>
              <a:gd name="connsiteY0" fmla="*/ 1187479 h 2033621"/>
              <a:gd name="connsiteX1" fmla="*/ 1381111 w 3444032"/>
              <a:gd name="connsiteY1" fmla="*/ 965815 h 2033621"/>
              <a:gd name="connsiteX2" fmla="*/ 2989934 w 3444032"/>
              <a:gd name="connsiteY2" fmla="*/ 93213 h 2033621"/>
              <a:gd name="connsiteX3" fmla="*/ 3246223 w 3444032"/>
              <a:gd name="connsiteY3" fmla="*/ 0 h 2033621"/>
              <a:gd name="connsiteX4" fmla="*/ 3261164 w 3444032"/>
              <a:gd name="connsiteY4" fmla="*/ 204982 h 2033621"/>
              <a:gd name="connsiteX5" fmla="*/ 3146871 w 3444032"/>
              <a:gd name="connsiteY5" fmla="*/ 593636 h 2033621"/>
              <a:gd name="connsiteX6" fmla="*/ 2760280 w 3444032"/>
              <a:gd name="connsiteY6" fmla="*/ 932698 h 2033621"/>
              <a:gd name="connsiteX7" fmla="*/ 3132404 w 3444032"/>
              <a:gd name="connsiteY7" fmla="*/ 925038 h 2033621"/>
              <a:gd name="connsiteX8" fmla="*/ 3231004 w 3444032"/>
              <a:gd name="connsiteY8" fmla="*/ 972763 h 2033621"/>
              <a:gd name="connsiteX9" fmla="*/ 3444032 w 3444032"/>
              <a:gd name="connsiteY9" fmla="*/ 1431907 h 2033621"/>
              <a:gd name="connsiteX10" fmla="*/ 2732358 w 3444032"/>
              <a:gd name="connsiteY10" fmla="*/ 1693431 h 2033621"/>
              <a:gd name="connsiteX11" fmla="*/ 2575650 w 3444032"/>
              <a:gd name="connsiteY11" fmla="*/ 1447148 h 2033621"/>
              <a:gd name="connsiteX12" fmla="*/ 2179876 w 3444032"/>
              <a:gd name="connsiteY12" fmla="*/ 1871221 h 2033621"/>
              <a:gd name="connsiteX13" fmla="*/ 1683307 w 3444032"/>
              <a:gd name="connsiteY13" fmla="*/ 1654047 h 2033621"/>
              <a:gd name="connsiteX14" fmla="*/ 1702357 w 3444032"/>
              <a:gd name="connsiteY14" fmla="*/ 1463552 h 2033621"/>
              <a:gd name="connsiteX15" fmla="*/ 1568491 w 3444032"/>
              <a:gd name="connsiteY15" fmla="*/ 1457309 h 2033621"/>
              <a:gd name="connsiteX16" fmla="*/ 1010207 w 3444032"/>
              <a:gd name="connsiteY16" fmla="*/ 1704850 h 2033621"/>
              <a:gd name="connsiteX17" fmla="*/ 647805 w 3444032"/>
              <a:gd name="connsiteY17" fmla="*/ 1879629 h 2033621"/>
              <a:gd name="connsiteX18" fmla="*/ 116001 w 3444032"/>
              <a:gd name="connsiteY18" fmla="*/ 2033621 h 2033621"/>
              <a:gd name="connsiteX19" fmla="*/ 0 w 3444032"/>
              <a:gd name="connsiteY19" fmla="*/ 1846280 h 2033621"/>
              <a:gd name="connsiteX20" fmla="*/ 71434 w 3444032"/>
              <a:gd name="connsiteY20" fmla="*/ 1689707 h 2033621"/>
              <a:gd name="connsiteX21" fmla="*/ 212711 w 3444032"/>
              <a:gd name="connsiteY21" fmla="*/ 1556365 h 2033621"/>
              <a:gd name="connsiteX22" fmla="*/ 612761 w 3444032"/>
              <a:gd name="connsiteY22" fmla="*/ 1454765 h 2033621"/>
              <a:gd name="connsiteX23" fmla="*/ 1014517 w 3444032"/>
              <a:gd name="connsiteY23" fmla="*/ 1187479 h 2033621"/>
              <a:gd name="connsiteX0" fmla="*/ 971658 w 3401173"/>
              <a:gd name="connsiteY0" fmla="*/ 1187479 h 2033621"/>
              <a:gd name="connsiteX1" fmla="*/ 1338252 w 3401173"/>
              <a:gd name="connsiteY1" fmla="*/ 965815 h 2033621"/>
              <a:gd name="connsiteX2" fmla="*/ 2947075 w 3401173"/>
              <a:gd name="connsiteY2" fmla="*/ 93213 h 2033621"/>
              <a:gd name="connsiteX3" fmla="*/ 3203364 w 3401173"/>
              <a:gd name="connsiteY3" fmla="*/ 0 h 2033621"/>
              <a:gd name="connsiteX4" fmla="*/ 3218305 w 3401173"/>
              <a:gd name="connsiteY4" fmla="*/ 204982 h 2033621"/>
              <a:gd name="connsiteX5" fmla="*/ 3104012 w 3401173"/>
              <a:gd name="connsiteY5" fmla="*/ 593636 h 2033621"/>
              <a:gd name="connsiteX6" fmla="*/ 2717421 w 3401173"/>
              <a:gd name="connsiteY6" fmla="*/ 932698 h 2033621"/>
              <a:gd name="connsiteX7" fmla="*/ 3089545 w 3401173"/>
              <a:gd name="connsiteY7" fmla="*/ 925038 h 2033621"/>
              <a:gd name="connsiteX8" fmla="*/ 3188145 w 3401173"/>
              <a:gd name="connsiteY8" fmla="*/ 972763 h 2033621"/>
              <a:gd name="connsiteX9" fmla="*/ 3401173 w 3401173"/>
              <a:gd name="connsiteY9" fmla="*/ 1431907 h 2033621"/>
              <a:gd name="connsiteX10" fmla="*/ 2689499 w 3401173"/>
              <a:gd name="connsiteY10" fmla="*/ 1693431 h 2033621"/>
              <a:gd name="connsiteX11" fmla="*/ 2532791 w 3401173"/>
              <a:gd name="connsiteY11" fmla="*/ 1447148 h 2033621"/>
              <a:gd name="connsiteX12" fmla="*/ 2137017 w 3401173"/>
              <a:gd name="connsiteY12" fmla="*/ 1871221 h 2033621"/>
              <a:gd name="connsiteX13" fmla="*/ 1640448 w 3401173"/>
              <a:gd name="connsiteY13" fmla="*/ 1654047 h 2033621"/>
              <a:gd name="connsiteX14" fmla="*/ 1659498 w 3401173"/>
              <a:gd name="connsiteY14" fmla="*/ 1463552 h 2033621"/>
              <a:gd name="connsiteX15" fmla="*/ 1525632 w 3401173"/>
              <a:gd name="connsiteY15" fmla="*/ 1457309 h 2033621"/>
              <a:gd name="connsiteX16" fmla="*/ 967348 w 3401173"/>
              <a:gd name="connsiteY16" fmla="*/ 1704850 h 2033621"/>
              <a:gd name="connsiteX17" fmla="*/ 604946 w 3401173"/>
              <a:gd name="connsiteY17" fmla="*/ 1879629 h 2033621"/>
              <a:gd name="connsiteX18" fmla="*/ 73142 w 3401173"/>
              <a:gd name="connsiteY18" fmla="*/ 2033621 h 2033621"/>
              <a:gd name="connsiteX19" fmla="*/ 0 w 3401173"/>
              <a:gd name="connsiteY19" fmla="*/ 1846280 h 2033621"/>
              <a:gd name="connsiteX20" fmla="*/ 28575 w 3401173"/>
              <a:gd name="connsiteY20" fmla="*/ 1689707 h 2033621"/>
              <a:gd name="connsiteX21" fmla="*/ 169852 w 3401173"/>
              <a:gd name="connsiteY21" fmla="*/ 1556365 h 2033621"/>
              <a:gd name="connsiteX22" fmla="*/ 569902 w 3401173"/>
              <a:gd name="connsiteY22" fmla="*/ 1454765 h 2033621"/>
              <a:gd name="connsiteX23" fmla="*/ 971658 w 3401173"/>
              <a:gd name="connsiteY23" fmla="*/ 1187479 h 2033621"/>
              <a:gd name="connsiteX0" fmla="*/ 971658 w 3401173"/>
              <a:gd name="connsiteY0" fmla="*/ 1187479 h 2033621"/>
              <a:gd name="connsiteX1" fmla="*/ 1338252 w 3401173"/>
              <a:gd name="connsiteY1" fmla="*/ 965815 h 2033621"/>
              <a:gd name="connsiteX2" fmla="*/ 2947075 w 3401173"/>
              <a:gd name="connsiteY2" fmla="*/ 93213 h 2033621"/>
              <a:gd name="connsiteX3" fmla="*/ 3203364 w 3401173"/>
              <a:gd name="connsiteY3" fmla="*/ 0 h 2033621"/>
              <a:gd name="connsiteX4" fmla="*/ 3218305 w 3401173"/>
              <a:gd name="connsiteY4" fmla="*/ 204982 h 2033621"/>
              <a:gd name="connsiteX5" fmla="*/ 3104012 w 3401173"/>
              <a:gd name="connsiteY5" fmla="*/ 593636 h 2033621"/>
              <a:gd name="connsiteX6" fmla="*/ 2717421 w 3401173"/>
              <a:gd name="connsiteY6" fmla="*/ 932698 h 2033621"/>
              <a:gd name="connsiteX7" fmla="*/ 3089545 w 3401173"/>
              <a:gd name="connsiteY7" fmla="*/ 925038 h 2033621"/>
              <a:gd name="connsiteX8" fmla="*/ 3188145 w 3401173"/>
              <a:gd name="connsiteY8" fmla="*/ 972763 h 2033621"/>
              <a:gd name="connsiteX9" fmla="*/ 3401173 w 3401173"/>
              <a:gd name="connsiteY9" fmla="*/ 1431907 h 2033621"/>
              <a:gd name="connsiteX10" fmla="*/ 2689499 w 3401173"/>
              <a:gd name="connsiteY10" fmla="*/ 1693431 h 2033621"/>
              <a:gd name="connsiteX11" fmla="*/ 2532791 w 3401173"/>
              <a:gd name="connsiteY11" fmla="*/ 1447148 h 2033621"/>
              <a:gd name="connsiteX12" fmla="*/ 2137017 w 3401173"/>
              <a:gd name="connsiteY12" fmla="*/ 1871221 h 2033621"/>
              <a:gd name="connsiteX13" fmla="*/ 1640448 w 3401173"/>
              <a:gd name="connsiteY13" fmla="*/ 1654047 h 2033621"/>
              <a:gd name="connsiteX14" fmla="*/ 1659498 w 3401173"/>
              <a:gd name="connsiteY14" fmla="*/ 1463552 h 2033621"/>
              <a:gd name="connsiteX15" fmla="*/ 1525632 w 3401173"/>
              <a:gd name="connsiteY15" fmla="*/ 1457309 h 2033621"/>
              <a:gd name="connsiteX16" fmla="*/ 967348 w 3401173"/>
              <a:gd name="connsiteY16" fmla="*/ 1704850 h 2033621"/>
              <a:gd name="connsiteX17" fmla="*/ 604946 w 3401173"/>
              <a:gd name="connsiteY17" fmla="*/ 1879629 h 2033621"/>
              <a:gd name="connsiteX18" fmla="*/ 73142 w 3401173"/>
              <a:gd name="connsiteY18" fmla="*/ 2033621 h 2033621"/>
              <a:gd name="connsiteX19" fmla="*/ 0 w 3401173"/>
              <a:gd name="connsiteY19" fmla="*/ 1846280 h 2033621"/>
              <a:gd name="connsiteX20" fmla="*/ 28575 w 3401173"/>
              <a:gd name="connsiteY20" fmla="*/ 1689707 h 2033621"/>
              <a:gd name="connsiteX21" fmla="*/ 169852 w 3401173"/>
              <a:gd name="connsiteY21" fmla="*/ 1556365 h 2033621"/>
              <a:gd name="connsiteX22" fmla="*/ 319069 w 3401173"/>
              <a:gd name="connsiteY22" fmla="*/ 1527165 h 2033621"/>
              <a:gd name="connsiteX23" fmla="*/ 569902 w 3401173"/>
              <a:gd name="connsiteY23" fmla="*/ 1454765 h 2033621"/>
              <a:gd name="connsiteX24" fmla="*/ 971658 w 3401173"/>
              <a:gd name="connsiteY24" fmla="*/ 1187479 h 2033621"/>
              <a:gd name="connsiteX0" fmla="*/ 971658 w 3401173"/>
              <a:gd name="connsiteY0" fmla="*/ 1187479 h 2033621"/>
              <a:gd name="connsiteX1" fmla="*/ 1338252 w 3401173"/>
              <a:gd name="connsiteY1" fmla="*/ 965815 h 2033621"/>
              <a:gd name="connsiteX2" fmla="*/ 2947075 w 3401173"/>
              <a:gd name="connsiteY2" fmla="*/ 93213 h 2033621"/>
              <a:gd name="connsiteX3" fmla="*/ 3203364 w 3401173"/>
              <a:gd name="connsiteY3" fmla="*/ 0 h 2033621"/>
              <a:gd name="connsiteX4" fmla="*/ 3218305 w 3401173"/>
              <a:gd name="connsiteY4" fmla="*/ 204982 h 2033621"/>
              <a:gd name="connsiteX5" fmla="*/ 3104012 w 3401173"/>
              <a:gd name="connsiteY5" fmla="*/ 593636 h 2033621"/>
              <a:gd name="connsiteX6" fmla="*/ 2717421 w 3401173"/>
              <a:gd name="connsiteY6" fmla="*/ 932698 h 2033621"/>
              <a:gd name="connsiteX7" fmla="*/ 3089545 w 3401173"/>
              <a:gd name="connsiteY7" fmla="*/ 925038 h 2033621"/>
              <a:gd name="connsiteX8" fmla="*/ 3188145 w 3401173"/>
              <a:gd name="connsiteY8" fmla="*/ 972763 h 2033621"/>
              <a:gd name="connsiteX9" fmla="*/ 3401173 w 3401173"/>
              <a:gd name="connsiteY9" fmla="*/ 1431907 h 2033621"/>
              <a:gd name="connsiteX10" fmla="*/ 2689499 w 3401173"/>
              <a:gd name="connsiteY10" fmla="*/ 1693431 h 2033621"/>
              <a:gd name="connsiteX11" fmla="*/ 2532791 w 3401173"/>
              <a:gd name="connsiteY11" fmla="*/ 1447148 h 2033621"/>
              <a:gd name="connsiteX12" fmla="*/ 2137017 w 3401173"/>
              <a:gd name="connsiteY12" fmla="*/ 1871221 h 2033621"/>
              <a:gd name="connsiteX13" fmla="*/ 1640448 w 3401173"/>
              <a:gd name="connsiteY13" fmla="*/ 1654047 h 2033621"/>
              <a:gd name="connsiteX14" fmla="*/ 1659498 w 3401173"/>
              <a:gd name="connsiteY14" fmla="*/ 1463552 h 2033621"/>
              <a:gd name="connsiteX15" fmla="*/ 1525632 w 3401173"/>
              <a:gd name="connsiteY15" fmla="*/ 1457309 h 2033621"/>
              <a:gd name="connsiteX16" fmla="*/ 967348 w 3401173"/>
              <a:gd name="connsiteY16" fmla="*/ 1704850 h 2033621"/>
              <a:gd name="connsiteX17" fmla="*/ 604946 w 3401173"/>
              <a:gd name="connsiteY17" fmla="*/ 1879629 h 2033621"/>
              <a:gd name="connsiteX18" fmla="*/ 73142 w 3401173"/>
              <a:gd name="connsiteY18" fmla="*/ 2033621 h 2033621"/>
              <a:gd name="connsiteX19" fmla="*/ 0 w 3401173"/>
              <a:gd name="connsiteY19" fmla="*/ 1846280 h 2033621"/>
              <a:gd name="connsiteX20" fmla="*/ 28575 w 3401173"/>
              <a:gd name="connsiteY20" fmla="*/ 1689707 h 2033621"/>
              <a:gd name="connsiteX21" fmla="*/ 169852 w 3401173"/>
              <a:gd name="connsiteY21" fmla="*/ 1556365 h 2033621"/>
              <a:gd name="connsiteX22" fmla="*/ 228587 w 3401173"/>
              <a:gd name="connsiteY22" fmla="*/ 1717681 h 2033621"/>
              <a:gd name="connsiteX23" fmla="*/ 569902 w 3401173"/>
              <a:gd name="connsiteY23" fmla="*/ 1454765 h 2033621"/>
              <a:gd name="connsiteX24" fmla="*/ 971658 w 3401173"/>
              <a:gd name="connsiteY24" fmla="*/ 1187479 h 2033621"/>
              <a:gd name="connsiteX0" fmla="*/ 971658 w 3401173"/>
              <a:gd name="connsiteY0" fmla="*/ 1187479 h 2033621"/>
              <a:gd name="connsiteX1" fmla="*/ 1338252 w 3401173"/>
              <a:gd name="connsiteY1" fmla="*/ 965815 h 2033621"/>
              <a:gd name="connsiteX2" fmla="*/ 2947075 w 3401173"/>
              <a:gd name="connsiteY2" fmla="*/ 93213 h 2033621"/>
              <a:gd name="connsiteX3" fmla="*/ 3203364 w 3401173"/>
              <a:gd name="connsiteY3" fmla="*/ 0 h 2033621"/>
              <a:gd name="connsiteX4" fmla="*/ 3218305 w 3401173"/>
              <a:gd name="connsiteY4" fmla="*/ 204982 h 2033621"/>
              <a:gd name="connsiteX5" fmla="*/ 3104012 w 3401173"/>
              <a:gd name="connsiteY5" fmla="*/ 593636 h 2033621"/>
              <a:gd name="connsiteX6" fmla="*/ 2717421 w 3401173"/>
              <a:gd name="connsiteY6" fmla="*/ 932698 h 2033621"/>
              <a:gd name="connsiteX7" fmla="*/ 3089545 w 3401173"/>
              <a:gd name="connsiteY7" fmla="*/ 925038 h 2033621"/>
              <a:gd name="connsiteX8" fmla="*/ 3188145 w 3401173"/>
              <a:gd name="connsiteY8" fmla="*/ 972763 h 2033621"/>
              <a:gd name="connsiteX9" fmla="*/ 3401173 w 3401173"/>
              <a:gd name="connsiteY9" fmla="*/ 1431907 h 2033621"/>
              <a:gd name="connsiteX10" fmla="*/ 2689499 w 3401173"/>
              <a:gd name="connsiteY10" fmla="*/ 1693431 h 2033621"/>
              <a:gd name="connsiteX11" fmla="*/ 2532791 w 3401173"/>
              <a:gd name="connsiteY11" fmla="*/ 1447148 h 2033621"/>
              <a:gd name="connsiteX12" fmla="*/ 2137017 w 3401173"/>
              <a:gd name="connsiteY12" fmla="*/ 1871221 h 2033621"/>
              <a:gd name="connsiteX13" fmla="*/ 1640448 w 3401173"/>
              <a:gd name="connsiteY13" fmla="*/ 1654047 h 2033621"/>
              <a:gd name="connsiteX14" fmla="*/ 1659498 w 3401173"/>
              <a:gd name="connsiteY14" fmla="*/ 1463552 h 2033621"/>
              <a:gd name="connsiteX15" fmla="*/ 1525632 w 3401173"/>
              <a:gd name="connsiteY15" fmla="*/ 1457309 h 2033621"/>
              <a:gd name="connsiteX16" fmla="*/ 967348 w 3401173"/>
              <a:gd name="connsiteY16" fmla="*/ 1704850 h 2033621"/>
              <a:gd name="connsiteX17" fmla="*/ 604946 w 3401173"/>
              <a:gd name="connsiteY17" fmla="*/ 1879629 h 2033621"/>
              <a:gd name="connsiteX18" fmla="*/ 73142 w 3401173"/>
              <a:gd name="connsiteY18" fmla="*/ 2033621 h 2033621"/>
              <a:gd name="connsiteX19" fmla="*/ 0 w 3401173"/>
              <a:gd name="connsiteY19" fmla="*/ 1846280 h 2033621"/>
              <a:gd name="connsiteX20" fmla="*/ 28575 w 3401173"/>
              <a:gd name="connsiteY20" fmla="*/ 1689707 h 2033621"/>
              <a:gd name="connsiteX21" fmla="*/ 169852 w 3401173"/>
              <a:gd name="connsiteY21" fmla="*/ 1556365 h 2033621"/>
              <a:gd name="connsiteX22" fmla="*/ 242874 w 3401173"/>
              <a:gd name="connsiteY22" fmla="*/ 1670052 h 2033621"/>
              <a:gd name="connsiteX23" fmla="*/ 569902 w 3401173"/>
              <a:gd name="connsiteY23" fmla="*/ 1454765 h 2033621"/>
              <a:gd name="connsiteX24" fmla="*/ 971658 w 3401173"/>
              <a:gd name="connsiteY24" fmla="*/ 1187479 h 2033621"/>
              <a:gd name="connsiteX0" fmla="*/ 971658 w 3401173"/>
              <a:gd name="connsiteY0" fmla="*/ 1187479 h 2033621"/>
              <a:gd name="connsiteX1" fmla="*/ 1338252 w 3401173"/>
              <a:gd name="connsiteY1" fmla="*/ 965815 h 2033621"/>
              <a:gd name="connsiteX2" fmla="*/ 2947075 w 3401173"/>
              <a:gd name="connsiteY2" fmla="*/ 93213 h 2033621"/>
              <a:gd name="connsiteX3" fmla="*/ 3203364 w 3401173"/>
              <a:gd name="connsiteY3" fmla="*/ 0 h 2033621"/>
              <a:gd name="connsiteX4" fmla="*/ 3218305 w 3401173"/>
              <a:gd name="connsiteY4" fmla="*/ 204982 h 2033621"/>
              <a:gd name="connsiteX5" fmla="*/ 3104012 w 3401173"/>
              <a:gd name="connsiteY5" fmla="*/ 593636 h 2033621"/>
              <a:gd name="connsiteX6" fmla="*/ 2717421 w 3401173"/>
              <a:gd name="connsiteY6" fmla="*/ 932698 h 2033621"/>
              <a:gd name="connsiteX7" fmla="*/ 3089545 w 3401173"/>
              <a:gd name="connsiteY7" fmla="*/ 925038 h 2033621"/>
              <a:gd name="connsiteX8" fmla="*/ 3188145 w 3401173"/>
              <a:gd name="connsiteY8" fmla="*/ 972763 h 2033621"/>
              <a:gd name="connsiteX9" fmla="*/ 3401173 w 3401173"/>
              <a:gd name="connsiteY9" fmla="*/ 1431907 h 2033621"/>
              <a:gd name="connsiteX10" fmla="*/ 2689499 w 3401173"/>
              <a:gd name="connsiteY10" fmla="*/ 1693431 h 2033621"/>
              <a:gd name="connsiteX11" fmla="*/ 2532791 w 3401173"/>
              <a:gd name="connsiteY11" fmla="*/ 1447148 h 2033621"/>
              <a:gd name="connsiteX12" fmla="*/ 2137017 w 3401173"/>
              <a:gd name="connsiteY12" fmla="*/ 1871221 h 2033621"/>
              <a:gd name="connsiteX13" fmla="*/ 1640448 w 3401173"/>
              <a:gd name="connsiteY13" fmla="*/ 1654047 h 2033621"/>
              <a:gd name="connsiteX14" fmla="*/ 1659498 w 3401173"/>
              <a:gd name="connsiteY14" fmla="*/ 1463552 h 2033621"/>
              <a:gd name="connsiteX15" fmla="*/ 1525632 w 3401173"/>
              <a:gd name="connsiteY15" fmla="*/ 1457309 h 2033621"/>
              <a:gd name="connsiteX16" fmla="*/ 967348 w 3401173"/>
              <a:gd name="connsiteY16" fmla="*/ 1704850 h 2033621"/>
              <a:gd name="connsiteX17" fmla="*/ 604946 w 3401173"/>
              <a:gd name="connsiteY17" fmla="*/ 1879629 h 2033621"/>
              <a:gd name="connsiteX18" fmla="*/ 73142 w 3401173"/>
              <a:gd name="connsiteY18" fmla="*/ 2033621 h 2033621"/>
              <a:gd name="connsiteX19" fmla="*/ 0 w 3401173"/>
              <a:gd name="connsiteY19" fmla="*/ 1846280 h 2033621"/>
              <a:gd name="connsiteX20" fmla="*/ 28575 w 3401173"/>
              <a:gd name="connsiteY20" fmla="*/ 1689707 h 2033621"/>
              <a:gd name="connsiteX21" fmla="*/ 169852 w 3401173"/>
              <a:gd name="connsiteY21" fmla="*/ 1556365 h 2033621"/>
              <a:gd name="connsiteX22" fmla="*/ 242874 w 3401173"/>
              <a:gd name="connsiteY22" fmla="*/ 1670052 h 2033621"/>
              <a:gd name="connsiteX23" fmla="*/ 400027 w 3401173"/>
              <a:gd name="connsiteY23" fmla="*/ 1560506 h 2033621"/>
              <a:gd name="connsiteX24" fmla="*/ 569902 w 3401173"/>
              <a:gd name="connsiteY24" fmla="*/ 1454765 h 2033621"/>
              <a:gd name="connsiteX25" fmla="*/ 971658 w 3401173"/>
              <a:gd name="connsiteY25" fmla="*/ 1187479 h 2033621"/>
              <a:gd name="connsiteX0" fmla="*/ 971658 w 3401173"/>
              <a:gd name="connsiteY0" fmla="*/ 1187479 h 2033621"/>
              <a:gd name="connsiteX1" fmla="*/ 1338252 w 3401173"/>
              <a:gd name="connsiteY1" fmla="*/ 965815 h 2033621"/>
              <a:gd name="connsiteX2" fmla="*/ 2947075 w 3401173"/>
              <a:gd name="connsiteY2" fmla="*/ 93213 h 2033621"/>
              <a:gd name="connsiteX3" fmla="*/ 3203364 w 3401173"/>
              <a:gd name="connsiteY3" fmla="*/ 0 h 2033621"/>
              <a:gd name="connsiteX4" fmla="*/ 3218305 w 3401173"/>
              <a:gd name="connsiteY4" fmla="*/ 204982 h 2033621"/>
              <a:gd name="connsiteX5" fmla="*/ 3104012 w 3401173"/>
              <a:gd name="connsiteY5" fmla="*/ 593636 h 2033621"/>
              <a:gd name="connsiteX6" fmla="*/ 2717421 w 3401173"/>
              <a:gd name="connsiteY6" fmla="*/ 932698 h 2033621"/>
              <a:gd name="connsiteX7" fmla="*/ 3089545 w 3401173"/>
              <a:gd name="connsiteY7" fmla="*/ 925038 h 2033621"/>
              <a:gd name="connsiteX8" fmla="*/ 3188145 w 3401173"/>
              <a:gd name="connsiteY8" fmla="*/ 972763 h 2033621"/>
              <a:gd name="connsiteX9" fmla="*/ 3401173 w 3401173"/>
              <a:gd name="connsiteY9" fmla="*/ 1431907 h 2033621"/>
              <a:gd name="connsiteX10" fmla="*/ 2689499 w 3401173"/>
              <a:gd name="connsiteY10" fmla="*/ 1693431 h 2033621"/>
              <a:gd name="connsiteX11" fmla="*/ 2532791 w 3401173"/>
              <a:gd name="connsiteY11" fmla="*/ 1447148 h 2033621"/>
              <a:gd name="connsiteX12" fmla="*/ 2137017 w 3401173"/>
              <a:gd name="connsiteY12" fmla="*/ 1871221 h 2033621"/>
              <a:gd name="connsiteX13" fmla="*/ 1640448 w 3401173"/>
              <a:gd name="connsiteY13" fmla="*/ 1654047 h 2033621"/>
              <a:gd name="connsiteX14" fmla="*/ 1659498 w 3401173"/>
              <a:gd name="connsiteY14" fmla="*/ 1463552 h 2033621"/>
              <a:gd name="connsiteX15" fmla="*/ 1525632 w 3401173"/>
              <a:gd name="connsiteY15" fmla="*/ 1457309 h 2033621"/>
              <a:gd name="connsiteX16" fmla="*/ 967348 w 3401173"/>
              <a:gd name="connsiteY16" fmla="*/ 1704850 h 2033621"/>
              <a:gd name="connsiteX17" fmla="*/ 604946 w 3401173"/>
              <a:gd name="connsiteY17" fmla="*/ 1879629 h 2033621"/>
              <a:gd name="connsiteX18" fmla="*/ 73142 w 3401173"/>
              <a:gd name="connsiteY18" fmla="*/ 2033621 h 2033621"/>
              <a:gd name="connsiteX19" fmla="*/ 0 w 3401173"/>
              <a:gd name="connsiteY19" fmla="*/ 1846280 h 2033621"/>
              <a:gd name="connsiteX20" fmla="*/ 28575 w 3401173"/>
              <a:gd name="connsiteY20" fmla="*/ 1689707 h 2033621"/>
              <a:gd name="connsiteX21" fmla="*/ 169852 w 3401173"/>
              <a:gd name="connsiteY21" fmla="*/ 1556365 h 2033621"/>
              <a:gd name="connsiteX22" fmla="*/ 242874 w 3401173"/>
              <a:gd name="connsiteY22" fmla="*/ 1670052 h 2033621"/>
              <a:gd name="connsiteX23" fmla="*/ 385740 w 3401173"/>
              <a:gd name="connsiteY23" fmla="*/ 1703393 h 2033621"/>
              <a:gd name="connsiteX24" fmla="*/ 569902 w 3401173"/>
              <a:gd name="connsiteY24" fmla="*/ 1454765 h 2033621"/>
              <a:gd name="connsiteX25" fmla="*/ 971658 w 3401173"/>
              <a:gd name="connsiteY25" fmla="*/ 1187479 h 2033621"/>
              <a:gd name="connsiteX0" fmla="*/ 971658 w 3401173"/>
              <a:gd name="connsiteY0" fmla="*/ 1187479 h 2033621"/>
              <a:gd name="connsiteX1" fmla="*/ 1338252 w 3401173"/>
              <a:gd name="connsiteY1" fmla="*/ 965815 h 2033621"/>
              <a:gd name="connsiteX2" fmla="*/ 2947075 w 3401173"/>
              <a:gd name="connsiteY2" fmla="*/ 93213 h 2033621"/>
              <a:gd name="connsiteX3" fmla="*/ 3203364 w 3401173"/>
              <a:gd name="connsiteY3" fmla="*/ 0 h 2033621"/>
              <a:gd name="connsiteX4" fmla="*/ 3218305 w 3401173"/>
              <a:gd name="connsiteY4" fmla="*/ 204982 h 2033621"/>
              <a:gd name="connsiteX5" fmla="*/ 3104012 w 3401173"/>
              <a:gd name="connsiteY5" fmla="*/ 593636 h 2033621"/>
              <a:gd name="connsiteX6" fmla="*/ 2717421 w 3401173"/>
              <a:gd name="connsiteY6" fmla="*/ 932698 h 2033621"/>
              <a:gd name="connsiteX7" fmla="*/ 3089545 w 3401173"/>
              <a:gd name="connsiteY7" fmla="*/ 925038 h 2033621"/>
              <a:gd name="connsiteX8" fmla="*/ 3188145 w 3401173"/>
              <a:gd name="connsiteY8" fmla="*/ 972763 h 2033621"/>
              <a:gd name="connsiteX9" fmla="*/ 3401173 w 3401173"/>
              <a:gd name="connsiteY9" fmla="*/ 1431907 h 2033621"/>
              <a:gd name="connsiteX10" fmla="*/ 2689499 w 3401173"/>
              <a:gd name="connsiteY10" fmla="*/ 1693431 h 2033621"/>
              <a:gd name="connsiteX11" fmla="*/ 2532791 w 3401173"/>
              <a:gd name="connsiteY11" fmla="*/ 1447148 h 2033621"/>
              <a:gd name="connsiteX12" fmla="*/ 2137017 w 3401173"/>
              <a:gd name="connsiteY12" fmla="*/ 1871221 h 2033621"/>
              <a:gd name="connsiteX13" fmla="*/ 1640448 w 3401173"/>
              <a:gd name="connsiteY13" fmla="*/ 1654047 h 2033621"/>
              <a:gd name="connsiteX14" fmla="*/ 1659498 w 3401173"/>
              <a:gd name="connsiteY14" fmla="*/ 1463552 h 2033621"/>
              <a:gd name="connsiteX15" fmla="*/ 1525632 w 3401173"/>
              <a:gd name="connsiteY15" fmla="*/ 1457309 h 2033621"/>
              <a:gd name="connsiteX16" fmla="*/ 967348 w 3401173"/>
              <a:gd name="connsiteY16" fmla="*/ 1704850 h 2033621"/>
              <a:gd name="connsiteX17" fmla="*/ 604946 w 3401173"/>
              <a:gd name="connsiteY17" fmla="*/ 1879629 h 2033621"/>
              <a:gd name="connsiteX18" fmla="*/ 73142 w 3401173"/>
              <a:gd name="connsiteY18" fmla="*/ 2033621 h 2033621"/>
              <a:gd name="connsiteX19" fmla="*/ 0 w 3401173"/>
              <a:gd name="connsiteY19" fmla="*/ 1846280 h 2033621"/>
              <a:gd name="connsiteX20" fmla="*/ 28575 w 3401173"/>
              <a:gd name="connsiteY20" fmla="*/ 1689707 h 2033621"/>
              <a:gd name="connsiteX21" fmla="*/ 169852 w 3401173"/>
              <a:gd name="connsiteY21" fmla="*/ 1556365 h 2033621"/>
              <a:gd name="connsiteX22" fmla="*/ 242874 w 3401173"/>
              <a:gd name="connsiteY22" fmla="*/ 1670052 h 2033621"/>
              <a:gd name="connsiteX23" fmla="*/ 385740 w 3401173"/>
              <a:gd name="connsiteY23" fmla="*/ 1703393 h 2033621"/>
              <a:gd name="connsiteX24" fmla="*/ 485747 w 3401173"/>
              <a:gd name="connsiteY24" fmla="*/ 1565268 h 2033621"/>
              <a:gd name="connsiteX25" fmla="*/ 569902 w 3401173"/>
              <a:gd name="connsiteY25" fmla="*/ 1454765 h 2033621"/>
              <a:gd name="connsiteX26" fmla="*/ 971658 w 3401173"/>
              <a:gd name="connsiteY26" fmla="*/ 1187479 h 2033621"/>
              <a:gd name="connsiteX0" fmla="*/ 971658 w 3401173"/>
              <a:gd name="connsiteY0" fmla="*/ 1187479 h 2033621"/>
              <a:gd name="connsiteX1" fmla="*/ 1338252 w 3401173"/>
              <a:gd name="connsiteY1" fmla="*/ 965815 h 2033621"/>
              <a:gd name="connsiteX2" fmla="*/ 2947075 w 3401173"/>
              <a:gd name="connsiteY2" fmla="*/ 93213 h 2033621"/>
              <a:gd name="connsiteX3" fmla="*/ 3203364 w 3401173"/>
              <a:gd name="connsiteY3" fmla="*/ 0 h 2033621"/>
              <a:gd name="connsiteX4" fmla="*/ 3218305 w 3401173"/>
              <a:gd name="connsiteY4" fmla="*/ 204982 h 2033621"/>
              <a:gd name="connsiteX5" fmla="*/ 3104012 w 3401173"/>
              <a:gd name="connsiteY5" fmla="*/ 593636 h 2033621"/>
              <a:gd name="connsiteX6" fmla="*/ 2717421 w 3401173"/>
              <a:gd name="connsiteY6" fmla="*/ 932698 h 2033621"/>
              <a:gd name="connsiteX7" fmla="*/ 3089545 w 3401173"/>
              <a:gd name="connsiteY7" fmla="*/ 925038 h 2033621"/>
              <a:gd name="connsiteX8" fmla="*/ 3188145 w 3401173"/>
              <a:gd name="connsiteY8" fmla="*/ 972763 h 2033621"/>
              <a:gd name="connsiteX9" fmla="*/ 3401173 w 3401173"/>
              <a:gd name="connsiteY9" fmla="*/ 1431907 h 2033621"/>
              <a:gd name="connsiteX10" fmla="*/ 2689499 w 3401173"/>
              <a:gd name="connsiteY10" fmla="*/ 1693431 h 2033621"/>
              <a:gd name="connsiteX11" fmla="*/ 2532791 w 3401173"/>
              <a:gd name="connsiteY11" fmla="*/ 1447148 h 2033621"/>
              <a:gd name="connsiteX12" fmla="*/ 2137017 w 3401173"/>
              <a:gd name="connsiteY12" fmla="*/ 1871221 h 2033621"/>
              <a:gd name="connsiteX13" fmla="*/ 1640448 w 3401173"/>
              <a:gd name="connsiteY13" fmla="*/ 1654047 h 2033621"/>
              <a:gd name="connsiteX14" fmla="*/ 1659498 w 3401173"/>
              <a:gd name="connsiteY14" fmla="*/ 1463552 h 2033621"/>
              <a:gd name="connsiteX15" fmla="*/ 1525632 w 3401173"/>
              <a:gd name="connsiteY15" fmla="*/ 1457309 h 2033621"/>
              <a:gd name="connsiteX16" fmla="*/ 967348 w 3401173"/>
              <a:gd name="connsiteY16" fmla="*/ 1704850 h 2033621"/>
              <a:gd name="connsiteX17" fmla="*/ 604946 w 3401173"/>
              <a:gd name="connsiteY17" fmla="*/ 1879629 h 2033621"/>
              <a:gd name="connsiteX18" fmla="*/ 73142 w 3401173"/>
              <a:gd name="connsiteY18" fmla="*/ 2033621 h 2033621"/>
              <a:gd name="connsiteX19" fmla="*/ 0 w 3401173"/>
              <a:gd name="connsiteY19" fmla="*/ 1846280 h 2033621"/>
              <a:gd name="connsiteX20" fmla="*/ 28575 w 3401173"/>
              <a:gd name="connsiteY20" fmla="*/ 1689707 h 2033621"/>
              <a:gd name="connsiteX21" fmla="*/ 169852 w 3401173"/>
              <a:gd name="connsiteY21" fmla="*/ 1556365 h 2033621"/>
              <a:gd name="connsiteX22" fmla="*/ 242874 w 3401173"/>
              <a:gd name="connsiteY22" fmla="*/ 1670052 h 2033621"/>
              <a:gd name="connsiteX23" fmla="*/ 385740 w 3401173"/>
              <a:gd name="connsiteY23" fmla="*/ 1703393 h 2033621"/>
              <a:gd name="connsiteX24" fmla="*/ 519083 w 3401173"/>
              <a:gd name="connsiteY24" fmla="*/ 1622423 h 2033621"/>
              <a:gd name="connsiteX25" fmla="*/ 569902 w 3401173"/>
              <a:gd name="connsiteY25" fmla="*/ 1454765 h 2033621"/>
              <a:gd name="connsiteX26" fmla="*/ 971658 w 3401173"/>
              <a:gd name="connsiteY26" fmla="*/ 1187479 h 2033621"/>
              <a:gd name="connsiteX0" fmla="*/ 971658 w 3401173"/>
              <a:gd name="connsiteY0" fmla="*/ 1187479 h 2033621"/>
              <a:gd name="connsiteX1" fmla="*/ 1338252 w 3401173"/>
              <a:gd name="connsiteY1" fmla="*/ 965815 h 2033621"/>
              <a:gd name="connsiteX2" fmla="*/ 2947075 w 3401173"/>
              <a:gd name="connsiteY2" fmla="*/ 93213 h 2033621"/>
              <a:gd name="connsiteX3" fmla="*/ 3203364 w 3401173"/>
              <a:gd name="connsiteY3" fmla="*/ 0 h 2033621"/>
              <a:gd name="connsiteX4" fmla="*/ 3218305 w 3401173"/>
              <a:gd name="connsiteY4" fmla="*/ 204982 h 2033621"/>
              <a:gd name="connsiteX5" fmla="*/ 3104012 w 3401173"/>
              <a:gd name="connsiteY5" fmla="*/ 593636 h 2033621"/>
              <a:gd name="connsiteX6" fmla="*/ 2717421 w 3401173"/>
              <a:gd name="connsiteY6" fmla="*/ 932698 h 2033621"/>
              <a:gd name="connsiteX7" fmla="*/ 3089545 w 3401173"/>
              <a:gd name="connsiteY7" fmla="*/ 925038 h 2033621"/>
              <a:gd name="connsiteX8" fmla="*/ 3188145 w 3401173"/>
              <a:gd name="connsiteY8" fmla="*/ 972763 h 2033621"/>
              <a:gd name="connsiteX9" fmla="*/ 3401173 w 3401173"/>
              <a:gd name="connsiteY9" fmla="*/ 1431907 h 2033621"/>
              <a:gd name="connsiteX10" fmla="*/ 2689499 w 3401173"/>
              <a:gd name="connsiteY10" fmla="*/ 1693431 h 2033621"/>
              <a:gd name="connsiteX11" fmla="*/ 2532791 w 3401173"/>
              <a:gd name="connsiteY11" fmla="*/ 1447148 h 2033621"/>
              <a:gd name="connsiteX12" fmla="*/ 2137017 w 3401173"/>
              <a:gd name="connsiteY12" fmla="*/ 1871221 h 2033621"/>
              <a:gd name="connsiteX13" fmla="*/ 1640448 w 3401173"/>
              <a:gd name="connsiteY13" fmla="*/ 1654047 h 2033621"/>
              <a:gd name="connsiteX14" fmla="*/ 1659498 w 3401173"/>
              <a:gd name="connsiteY14" fmla="*/ 1463552 h 2033621"/>
              <a:gd name="connsiteX15" fmla="*/ 1525632 w 3401173"/>
              <a:gd name="connsiteY15" fmla="*/ 1457309 h 2033621"/>
              <a:gd name="connsiteX16" fmla="*/ 967348 w 3401173"/>
              <a:gd name="connsiteY16" fmla="*/ 1704850 h 2033621"/>
              <a:gd name="connsiteX17" fmla="*/ 604946 w 3401173"/>
              <a:gd name="connsiteY17" fmla="*/ 1879629 h 2033621"/>
              <a:gd name="connsiteX18" fmla="*/ 73142 w 3401173"/>
              <a:gd name="connsiteY18" fmla="*/ 2033621 h 2033621"/>
              <a:gd name="connsiteX19" fmla="*/ 0 w 3401173"/>
              <a:gd name="connsiteY19" fmla="*/ 1846280 h 2033621"/>
              <a:gd name="connsiteX20" fmla="*/ 28575 w 3401173"/>
              <a:gd name="connsiteY20" fmla="*/ 1689707 h 2033621"/>
              <a:gd name="connsiteX21" fmla="*/ 169852 w 3401173"/>
              <a:gd name="connsiteY21" fmla="*/ 1556365 h 2033621"/>
              <a:gd name="connsiteX22" fmla="*/ 242874 w 3401173"/>
              <a:gd name="connsiteY22" fmla="*/ 1670052 h 2033621"/>
              <a:gd name="connsiteX23" fmla="*/ 385740 w 3401173"/>
              <a:gd name="connsiteY23" fmla="*/ 1703393 h 2033621"/>
              <a:gd name="connsiteX24" fmla="*/ 519083 w 3401173"/>
              <a:gd name="connsiteY24" fmla="*/ 1622423 h 2033621"/>
              <a:gd name="connsiteX25" fmla="*/ 536566 w 3401173"/>
              <a:gd name="connsiteY25" fmla="*/ 1459527 h 2033621"/>
              <a:gd name="connsiteX26" fmla="*/ 971658 w 3401173"/>
              <a:gd name="connsiteY26" fmla="*/ 1187479 h 2033621"/>
              <a:gd name="connsiteX0" fmla="*/ 785931 w 3401173"/>
              <a:gd name="connsiteY0" fmla="*/ 1416098 h 2033621"/>
              <a:gd name="connsiteX1" fmla="*/ 1338252 w 3401173"/>
              <a:gd name="connsiteY1" fmla="*/ 965815 h 2033621"/>
              <a:gd name="connsiteX2" fmla="*/ 2947075 w 3401173"/>
              <a:gd name="connsiteY2" fmla="*/ 93213 h 2033621"/>
              <a:gd name="connsiteX3" fmla="*/ 3203364 w 3401173"/>
              <a:gd name="connsiteY3" fmla="*/ 0 h 2033621"/>
              <a:gd name="connsiteX4" fmla="*/ 3218305 w 3401173"/>
              <a:gd name="connsiteY4" fmla="*/ 204982 h 2033621"/>
              <a:gd name="connsiteX5" fmla="*/ 3104012 w 3401173"/>
              <a:gd name="connsiteY5" fmla="*/ 593636 h 2033621"/>
              <a:gd name="connsiteX6" fmla="*/ 2717421 w 3401173"/>
              <a:gd name="connsiteY6" fmla="*/ 932698 h 2033621"/>
              <a:gd name="connsiteX7" fmla="*/ 3089545 w 3401173"/>
              <a:gd name="connsiteY7" fmla="*/ 925038 h 2033621"/>
              <a:gd name="connsiteX8" fmla="*/ 3188145 w 3401173"/>
              <a:gd name="connsiteY8" fmla="*/ 972763 h 2033621"/>
              <a:gd name="connsiteX9" fmla="*/ 3401173 w 3401173"/>
              <a:gd name="connsiteY9" fmla="*/ 1431907 h 2033621"/>
              <a:gd name="connsiteX10" fmla="*/ 2689499 w 3401173"/>
              <a:gd name="connsiteY10" fmla="*/ 1693431 h 2033621"/>
              <a:gd name="connsiteX11" fmla="*/ 2532791 w 3401173"/>
              <a:gd name="connsiteY11" fmla="*/ 1447148 h 2033621"/>
              <a:gd name="connsiteX12" fmla="*/ 2137017 w 3401173"/>
              <a:gd name="connsiteY12" fmla="*/ 1871221 h 2033621"/>
              <a:gd name="connsiteX13" fmla="*/ 1640448 w 3401173"/>
              <a:gd name="connsiteY13" fmla="*/ 1654047 h 2033621"/>
              <a:gd name="connsiteX14" fmla="*/ 1659498 w 3401173"/>
              <a:gd name="connsiteY14" fmla="*/ 1463552 h 2033621"/>
              <a:gd name="connsiteX15" fmla="*/ 1525632 w 3401173"/>
              <a:gd name="connsiteY15" fmla="*/ 1457309 h 2033621"/>
              <a:gd name="connsiteX16" fmla="*/ 967348 w 3401173"/>
              <a:gd name="connsiteY16" fmla="*/ 1704850 h 2033621"/>
              <a:gd name="connsiteX17" fmla="*/ 604946 w 3401173"/>
              <a:gd name="connsiteY17" fmla="*/ 1879629 h 2033621"/>
              <a:gd name="connsiteX18" fmla="*/ 73142 w 3401173"/>
              <a:gd name="connsiteY18" fmla="*/ 2033621 h 2033621"/>
              <a:gd name="connsiteX19" fmla="*/ 0 w 3401173"/>
              <a:gd name="connsiteY19" fmla="*/ 1846280 h 2033621"/>
              <a:gd name="connsiteX20" fmla="*/ 28575 w 3401173"/>
              <a:gd name="connsiteY20" fmla="*/ 1689707 h 2033621"/>
              <a:gd name="connsiteX21" fmla="*/ 169852 w 3401173"/>
              <a:gd name="connsiteY21" fmla="*/ 1556365 h 2033621"/>
              <a:gd name="connsiteX22" fmla="*/ 242874 w 3401173"/>
              <a:gd name="connsiteY22" fmla="*/ 1670052 h 2033621"/>
              <a:gd name="connsiteX23" fmla="*/ 385740 w 3401173"/>
              <a:gd name="connsiteY23" fmla="*/ 1703393 h 2033621"/>
              <a:gd name="connsiteX24" fmla="*/ 519083 w 3401173"/>
              <a:gd name="connsiteY24" fmla="*/ 1622423 h 2033621"/>
              <a:gd name="connsiteX25" fmla="*/ 536566 w 3401173"/>
              <a:gd name="connsiteY25" fmla="*/ 1459527 h 2033621"/>
              <a:gd name="connsiteX26" fmla="*/ 785931 w 3401173"/>
              <a:gd name="connsiteY26" fmla="*/ 1416098 h 2033621"/>
              <a:gd name="connsiteX0" fmla="*/ 785931 w 3401173"/>
              <a:gd name="connsiteY0" fmla="*/ 1416098 h 2033621"/>
              <a:gd name="connsiteX1" fmla="*/ 766786 w 3401173"/>
              <a:gd name="connsiteY1" fmla="*/ 1613570 h 2033621"/>
              <a:gd name="connsiteX2" fmla="*/ 2947075 w 3401173"/>
              <a:gd name="connsiteY2" fmla="*/ 93213 h 2033621"/>
              <a:gd name="connsiteX3" fmla="*/ 3203364 w 3401173"/>
              <a:gd name="connsiteY3" fmla="*/ 0 h 2033621"/>
              <a:gd name="connsiteX4" fmla="*/ 3218305 w 3401173"/>
              <a:gd name="connsiteY4" fmla="*/ 204982 h 2033621"/>
              <a:gd name="connsiteX5" fmla="*/ 3104012 w 3401173"/>
              <a:gd name="connsiteY5" fmla="*/ 593636 h 2033621"/>
              <a:gd name="connsiteX6" fmla="*/ 2717421 w 3401173"/>
              <a:gd name="connsiteY6" fmla="*/ 932698 h 2033621"/>
              <a:gd name="connsiteX7" fmla="*/ 3089545 w 3401173"/>
              <a:gd name="connsiteY7" fmla="*/ 925038 h 2033621"/>
              <a:gd name="connsiteX8" fmla="*/ 3188145 w 3401173"/>
              <a:gd name="connsiteY8" fmla="*/ 972763 h 2033621"/>
              <a:gd name="connsiteX9" fmla="*/ 3401173 w 3401173"/>
              <a:gd name="connsiteY9" fmla="*/ 1431907 h 2033621"/>
              <a:gd name="connsiteX10" fmla="*/ 2689499 w 3401173"/>
              <a:gd name="connsiteY10" fmla="*/ 1693431 h 2033621"/>
              <a:gd name="connsiteX11" fmla="*/ 2532791 w 3401173"/>
              <a:gd name="connsiteY11" fmla="*/ 1447148 h 2033621"/>
              <a:gd name="connsiteX12" fmla="*/ 2137017 w 3401173"/>
              <a:gd name="connsiteY12" fmla="*/ 1871221 h 2033621"/>
              <a:gd name="connsiteX13" fmla="*/ 1640448 w 3401173"/>
              <a:gd name="connsiteY13" fmla="*/ 1654047 h 2033621"/>
              <a:gd name="connsiteX14" fmla="*/ 1659498 w 3401173"/>
              <a:gd name="connsiteY14" fmla="*/ 1463552 h 2033621"/>
              <a:gd name="connsiteX15" fmla="*/ 1525632 w 3401173"/>
              <a:gd name="connsiteY15" fmla="*/ 1457309 h 2033621"/>
              <a:gd name="connsiteX16" fmla="*/ 967348 w 3401173"/>
              <a:gd name="connsiteY16" fmla="*/ 1704850 h 2033621"/>
              <a:gd name="connsiteX17" fmla="*/ 604946 w 3401173"/>
              <a:gd name="connsiteY17" fmla="*/ 1879629 h 2033621"/>
              <a:gd name="connsiteX18" fmla="*/ 73142 w 3401173"/>
              <a:gd name="connsiteY18" fmla="*/ 2033621 h 2033621"/>
              <a:gd name="connsiteX19" fmla="*/ 0 w 3401173"/>
              <a:gd name="connsiteY19" fmla="*/ 1846280 h 2033621"/>
              <a:gd name="connsiteX20" fmla="*/ 28575 w 3401173"/>
              <a:gd name="connsiteY20" fmla="*/ 1689707 h 2033621"/>
              <a:gd name="connsiteX21" fmla="*/ 169852 w 3401173"/>
              <a:gd name="connsiteY21" fmla="*/ 1556365 h 2033621"/>
              <a:gd name="connsiteX22" fmla="*/ 242874 w 3401173"/>
              <a:gd name="connsiteY22" fmla="*/ 1670052 h 2033621"/>
              <a:gd name="connsiteX23" fmla="*/ 385740 w 3401173"/>
              <a:gd name="connsiteY23" fmla="*/ 1703393 h 2033621"/>
              <a:gd name="connsiteX24" fmla="*/ 519083 w 3401173"/>
              <a:gd name="connsiteY24" fmla="*/ 1622423 h 2033621"/>
              <a:gd name="connsiteX25" fmla="*/ 536566 w 3401173"/>
              <a:gd name="connsiteY25" fmla="*/ 1459527 h 2033621"/>
              <a:gd name="connsiteX26" fmla="*/ 785931 w 3401173"/>
              <a:gd name="connsiteY26" fmla="*/ 1416098 h 2033621"/>
              <a:gd name="connsiteX0" fmla="*/ 785931 w 3401173"/>
              <a:gd name="connsiteY0" fmla="*/ 1416098 h 2033621"/>
              <a:gd name="connsiteX1" fmla="*/ 766786 w 3401173"/>
              <a:gd name="connsiteY1" fmla="*/ 1613570 h 2033621"/>
              <a:gd name="connsiteX2" fmla="*/ 1038164 w 3401173"/>
              <a:gd name="connsiteY2" fmla="*/ 1431907 h 2033621"/>
              <a:gd name="connsiteX3" fmla="*/ 2947075 w 3401173"/>
              <a:gd name="connsiteY3" fmla="*/ 93213 h 2033621"/>
              <a:gd name="connsiteX4" fmla="*/ 3203364 w 3401173"/>
              <a:gd name="connsiteY4" fmla="*/ 0 h 2033621"/>
              <a:gd name="connsiteX5" fmla="*/ 3218305 w 3401173"/>
              <a:gd name="connsiteY5" fmla="*/ 204982 h 2033621"/>
              <a:gd name="connsiteX6" fmla="*/ 3104012 w 3401173"/>
              <a:gd name="connsiteY6" fmla="*/ 593636 h 2033621"/>
              <a:gd name="connsiteX7" fmla="*/ 2717421 w 3401173"/>
              <a:gd name="connsiteY7" fmla="*/ 932698 h 2033621"/>
              <a:gd name="connsiteX8" fmla="*/ 3089545 w 3401173"/>
              <a:gd name="connsiteY8" fmla="*/ 925038 h 2033621"/>
              <a:gd name="connsiteX9" fmla="*/ 3188145 w 3401173"/>
              <a:gd name="connsiteY9" fmla="*/ 972763 h 2033621"/>
              <a:gd name="connsiteX10" fmla="*/ 3401173 w 3401173"/>
              <a:gd name="connsiteY10" fmla="*/ 1431907 h 2033621"/>
              <a:gd name="connsiteX11" fmla="*/ 2689499 w 3401173"/>
              <a:gd name="connsiteY11" fmla="*/ 1693431 h 2033621"/>
              <a:gd name="connsiteX12" fmla="*/ 2532791 w 3401173"/>
              <a:gd name="connsiteY12" fmla="*/ 1447148 h 2033621"/>
              <a:gd name="connsiteX13" fmla="*/ 2137017 w 3401173"/>
              <a:gd name="connsiteY13" fmla="*/ 1871221 h 2033621"/>
              <a:gd name="connsiteX14" fmla="*/ 1640448 w 3401173"/>
              <a:gd name="connsiteY14" fmla="*/ 1654047 h 2033621"/>
              <a:gd name="connsiteX15" fmla="*/ 1659498 w 3401173"/>
              <a:gd name="connsiteY15" fmla="*/ 1463552 h 2033621"/>
              <a:gd name="connsiteX16" fmla="*/ 1525632 w 3401173"/>
              <a:gd name="connsiteY16" fmla="*/ 1457309 h 2033621"/>
              <a:gd name="connsiteX17" fmla="*/ 967348 w 3401173"/>
              <a:gd name="connsiteY17" fmla="*/ 1704850 h 2033621"/>
              <a:gd name="connsiteX18" fmla="*/ 604946 w 3401173"/>
              <a:gd name="connsiteY18" fmla="*/ 1879629 h 2033621"/>
              <a:gd name="connsiteX19" fmla="*/ 73142 w 3401173"/>
              <a:gd name="connsiteY19" fmla="*/ 2033621 h 2033621"/>
              <a:gd name="connsiteX20" fmla="*/ 0 w 3401173"/>
              <a:gd name="connsiteY20" fmla="*/ 1846280 h 2033621"/>
              <a:gd name="connsiteX21" fmla="*/ 28575 w 3401173"/>
              <a:gd name="connsiteY21" fmla="*/ 1689707 h 2033621"/>
              <a:gd name="connsiteX22" fmla="*/ 169852 w 3401173"/>
              <a:gd name="connsiteY22" fmla="*/ 1556365 h 2033621"/>
              <a:gd name="connsiteX23" fmla="*/ 242874 w 3401173"/>
              <a:gd name="connsiteY23" fmla="*/ 1670052 h 2033621"/>
              <a:gd name="connsiteX24" fmla="*/ 385740 w 3401173"/>
              <a:gd name="connsiteY24" fmla="*/ 1703393 h 2033621"/>
              <a:gd name="connsiteX25" fmla="*/ 519083 w 3401173"/>
              <a:gd name="connsiteY25" fmla="*/ 1622423 h 2033621"/>
              <a:gd name="connsiteX26" fmla="*/ 536566 w 3401173"/>
              <a:gd name="connsiteY26" fmla="*/ 1459527 h 2033621"/>
              <a:gd name="connsiteX27" fmla="*/ 785931 w 3401173"/>
              <a:gd name="connsiteY27" fmla="*/ 1416098 h 2033621"/>
              <a:gd name="connsiteX0" fmla="*/ 785931 w 3401173"/>
              <a:gd name="connsiteY0" fmla="*/ 1416098 h 2033621"/>
              <a:gd name="connsiteX1" fmla="*/ 766786 w 3401173"/>
              <a:gd name="connsiteY1" fmla="*/ 1613570 h 2033621"/>
              <a:gd name="connsiteX2" fmla="*/ 985780 w 3401173"/>
              <a:gd name="connsiteY2" fmla="*/ 1374752 h 2033621"/>
              <a:gd name="connsiteX3" fmla="*/ 2947075 w 3401173"/>
              <a:gd name="connsiteY3" fmla="*/ 93213 h 2033621"/>
              <a:gd name="connsiteX4" fmla="*/ 3203364 w 3401173"/>
              <a:gd name="connsiteY4" fmla="*/ 0 h 2033621"/>
              <a:gd name="connsiteX5" fmla="*/ 3218305 w 3401173"/>
              <a:gd name="connsiteY5" fmla="*/ 204982 h 2033621"/>
              <a:gd name="connsiteX6" fmla="*/ 3104012 w 3401173"/>
              <a:gd name="connsiteY6" fmla="*/ 593636 h 2033621"/>
              <a:gd name="connsiteX7" fmla="*/ 2717421 w 3401173"/>
              <a:gd name="connsiteY7" fmla="*/ 932698 h 2033621"/>
              <a:gd name="connsiteX8" fmla="*/ 3089545 w 3401173"/>
              <a:gd name="connsiteY8" fmla="*/ 925038 h 2033621"/>
              <a:gd name="connsiteX9" fmla="*/ 3188145 w 3401173"/>
              <a:gd name="connsiteY9" fmla="*/ 972763 h 2033621"/>
              <a:gd name="connsiteX10" fmla="*/ 3401173 w 3401173"/>
              <a:gd name="connsiteY10" fmla="*/ 1431907 h 2033621"/>
              <a:gd name="connsiteX11" fmla="*/ 2689499 w 3401173"/>
              <a:gd name="connsiteY11" fmla="*/ 1693431 h 2033621"/>
              <a:gd name="connsiteX12" fmla="*/ 2532791 w 3401173"/>
              <a:gd name="connsiteY12" fmla="*/ 1447148 h 2033621"/>
              <a:gd name="connsiteX13" fmla="*/ 2137017 w 3401173"/>
              <a:gd name="connsiteY13" fmla="*/ 1871221 h 2033621"/>
              <a:gd name="connsiteX14" fmla="*/ 1640448 w 3401173"/>
              <a:gd name="connsiteY14" fmla="*/ 1654047 h 2033621"/>
              <a:gd name="connsiteX15" fmla="*/ 1659498 w 3401173"/>
              <a:gd name="connsiteY15" fmla="*/ 1463552 h 2033621"/>
              <a:gd name="connsiteX16" fmla="*/ 1525632 w 3401173"/>
              <a:gd name="connsiteY16" fmla="*/ 1457309 h 2033621"/>
              <a:gd name="connsiteX17" fmla="*/ 967348 w 3401173"/>
              <a:gd name="connsiteY17" fmla="*/ 1704850 h 2033621"/>
              <a:gd name="connsiteX18" fmla="*/ 604946 w 3401173"/>
              <a:gd name="connsiteY18" fmla="*/ 1879629 h 2033621"/>
              <a:gd name="connsiteX19" fmla="*/ 73142 w 3401173"/>
              <a:gd name="connsiteY19" fmla="*/ 2033621 h 2033621"/>
              <a:gd name="connsiteX20" fmla="*/ 0 w 3401173"/>
              <a:gd name="connsiteY20" fmla="*/ 1846280 h 2033621"/>
              <a:gd name="connsiteX21" fmla="*/ 28575 w 3401173"/>
              <a:gd name="connsiteY21" fmla="*/ 1689707 h 2033621"/>
              <a:gd name="connsiteX22" fmla="*/ 169852 w 3401173"/>
              <a:gd name="connsiteY22" fmla="*/ 1556365 h 2033621"/>
              <a:gd name="connsiteX23" fmla="*/ 242874 w 3401173"/>
              <a:gd name="connsiteY23" fmla="*/ 1670052 h 2033621"/>
              <a:gd name="connsiteX24" fmla="*/ 385740 w 3401173"/>
              <a:gd name="connsiteY24" fmla="*/ 1703393 h 2033621"/>
              <a:gd name="connsiteX25" fmla="*/ 519083 w 3401173"/>
              <a:gd name="connsiteY25" fmla="*/ 1622423 h 2033621"/>
              <a:gd name="connsiteX26" fmla="*/ 536566 w 3401173"/>
              <a:gd name="connsiteY26" fmla="*/ 1459527 h 2033621"/>
              <a:gd name="connsiteX27" fmla="*/ 785931 w 3401173"/>
              <a:gd name="connsiteY27" fmla="*/ 1416098 h 2033621"/>
              <a:gd name="connsiteX0" fmla="*/ 785931 w 3401173"/>
              <a:gd name="connsiteY0" fmla="*/ 1416098 h 2033621"/>
              <a:gd name="connsiteX1" fmla="*/ 766786 w 3401173"/>
              <a:gd name="connsiteY1" fmla="*/ 1613570 h 2033621"/>
              <a:gd name="connsiteX2" fmla="*/ 985780 w 3401173"/>
              <a:gd name="connsiteY2" fmla="*/ 1374752 h 2033621"/>
              <a:gd name="connsiteX3" fmla="*/ 1142932 w 3401173"/>
              <a:gd name="connsiteY3" fmla="*/ 1279494 h 2033621"/>
              <a:gd name="connsiteX4" fmla="*/ 2947075 w 3401173"/>
              <a:gd name="connsiteY4" fmla="*/ 93213 h 2033621"/>
              <a:gd name="connsiteX5" fmla="*/ 3203364 w 3401173"/>
              <a:gd name="connsiteY5" fmla="*/ 0 h 2033621"/>
              <a:gd name="connsiteX6" fmla="*/ 3218305 w 3401173"/>
              <a:gd name="connsiteY6" fmla="*/ 204982 h 2033621"/>
              <a:gd name="connsiteX7" fmla="*/ 3104012 w 3401173"/>
              <a:gd name="connsiteY7" fmla="*/ 593636 h 2033621"/>
              <a:gd name="connsiteX8" fmla="*/ 2717421 w 3401173"/>
              <a:gd name="connsiteY8" fmla="*/ 932698 h 2033621"/>
              <a:gd name="connsiteX9" fmla="*/ 3089545 w 3401173"/>
              <a:gd name="connsiteY9" fmla="*/ 925038 h 2033621"/>
              <a:gd name="connsiteX10" fmla="*/ 3188145 w 3401173"/>
              <a:gd name="connsiteY10" fmla="*/ 972763 h 2033621"/>
              <a:gd name="connsiteX11" fmla="*/ 3401173 w 3401173"/>
              <a:gd name="connsiteY11" fmla="*/ 1431907 h 2033621"/>
              <a:gd name="connsiteX12" fmla="*/ 2689499 w 3401173"/>
              <a:gd name="connsiteY12" fmla="*/ 1693431 h 2033621"/>
              <a:gd name="connsiteX13" fmla="*/ 2532791 w 3401173"/>
              <a:gd name="connsiteY13" fmla="*/ 1447148 h 2033621"/>
              <a:gd name="connsiteX14" fmla="*/ 2137017 w 3401173"/>
              <a:gd name="connsiteY14" fmla="*/ 1871221 h 2033621"/>
              <a:gd name="connsiteX15" fmla="*/ 1640448 w 3401173"/>
              <a:gd name="connsiteY15" fmla="*/ 1654047 h 2033621"/>
              <a:gd name="connsiteX16" fmla="*/ 1659498 w 3401173"/>
              <a:gd name="connsiteY16" fmla="*/ 1463552 h 2033621"/>
              <a:gd name="connsiteX17" fmla="*/ 1525632 w 3401173"/>
              <a:gd name="connsiteY17" fmla="*/ 1457309 h 2033621"/>
              <a:gd name="connsiteX18" fmla="*/ 967348 w 3401173"/>
              <a:gd name="connsiteY18" fmla="*/ 1704850 h 2033621"/>
              <a:gd name="connsiteX19" fmla="*/ 604946 w 3401173"/>
              <a:gd name="connsiteY19" fmla="*/ 1879629 h 2033621"/>
              <a:gd name="connsiteX20" fmla="*/ 73142 w 3401173"/>
              <a:gd name="connsiteY20" fmla="*/ 2033621 h 2033621"/>
              <a:gd name="connsiteX21" fmla="*/ 0 w 3401173"/>
              <a:gd name="connsiteY21" fmla="*/ 1846280 h 2033621"/>
              <a:gd name="connsiteX22" fmla="*/ 28575 w 3401173"/>
              <a:gd name="connsiteY22" fmla="*/ 1689707 h 2033621"/>
              <a:gd name="connsiteX23" fmla="*/ 169852 w 3401173"/>
              <a:gd name="connsiteY23" fmla="*/ 1556365 h 2033621"/>
              <a:gd name="connsiteX24" fmla="*/ 242874 w 3401173"/>
              <a:gd name="connsiteY24" fmla="*/ 1670052 h 2033621"/>
              <a:gd name="connsiteX25" fmla="*/ 385740 w 3401173"/>
              <a:gd name="connsiteY25" fmla="*/ 1703393 h 2033621"/>
              <a:gd name="connsiteX26" fmla="*/ 519083 w 3401173"/>
              <a:gd name="connsiteY26" fmla="*/ 1622423 h 2033621"/>
              <a:gd name="connsiteX27" fmla="*/ 536566 w 3401173"/>
              <a:gd name="connsiteY27" fmla="*/ 1459527 h 2033621"/>
              <a:gd name="connsiteX28" fmla="*/ 785931 w 3401173"/>
              <a:gd name="connsiteY28" fmla="*/ 1416098 h 2033621"/>
              <a:gd name="connsiteX0" fmla="*/ 785931 w 3401173"/>
              <a:gd name="connsiteY0" fmla="*/ 1416098 h 2033621"/>
              <a:gd name="connsiteX1" fmla="*/ 766786 w 3401173"/>
              <a:gd name="connsiteY1" fmla="*/ 1613570 h 2033621"/>
              <a:gd name="connsiteX2" fmla="*/ 985780 w 3401173"/>
              <a:gd name="connsiteY2" fmla="*/ 1374752 h 2033621"/>
              <a:gd name="connsiteX3" fmla="*/ 1014352 w 3401173"/>
              <a:gd name="connsiteY3" fmla="*/ 1470010 h 2033621"/>
              <a:gd name="connsiteX4" fmla="*/ 2947075 w 3401173"/>
              <a:gd name="connsiteY4" fmla="*/ 93213 h 2033621"/>
              <a:gd name="connsiteX5" fmla="*/ 3203364 w 3401173"/>
              <a:gd name="connsiteY5" fmla="*/ 0 h 2033621"/>
              <a:gd name="connsiteX6" fmla="*/ 3218305 w 3401173"/>
              <a:gd name="connsiteY6" fmla="*/ 204982 h 2033621"/>
              <a:gd name="connsiteX7" fmla="*/ 3104012 w 3401173"/>
              <a:gd name="connsiteY7" fmla="*/ 593636 h 2033621"/>
              <a:gd name="connsiteX8" fmla="*/ 2717421 w 3401173"/>
              <a:gd name="connsiteY8" fmla="*/ 932698 h 2033621"/>
              <a:gd name="connsiteX9" fmla="*/ 3089545 w 3401173"/>
              <a:gd name="connsiteY9" fmla="*/ 925038 h 2033621"/>
              <a:gd name="connsiteX10" fmla="*/ 3188145 w 3401173"/>
              <a:gd name="connsiteY10" fmla="*/ 972763 h 2033621"/>
              <a:gd name="connsiteX11" fmla="*/ 3401173 w 3401173"/>
              <a:gd name="connsiteY11" fmla="*/ 1431907 h 2033621"/>
              <a:gd name="connsiteX12" fmla="*/ 2689499 w 3401173"/>
              <a:gd name="connsiteY12" fmla="*/ 1693431 h 2033621"/>
              <a:gd name="connsiteX13" fmla="*/ 2532791 w 3401173"/>
              <a:gd name="connsiteY13" fmla="*/ 1447148 h 2033621"/>
              <a:gd name="connsiteX14" fmla="*/ 2137017 w 3401173"/>
              <a:gd name="connsiteY14" fmla="*/ 1871221 h 2033621"/>
              <a:gd name="connsiteX15" fmla="*/ 1640448 w 3401173"/>
              <a:gd name="connsiteY15" fmla="*/ 1654047 h 2033621"/>
              <a:gd name="connsiteX16" fmla="*/ 1659498 w 3401173"/>
              <a:gd name="connsiteY16" fmla="*/ 1463552 h 2033621"/>
              <a:gd name="connsiteX17" fmla="*/ 1525632 w 3401173"/>
              <a:gd name="connsiteY17" fmla="*/ 1457309 h 2033621"/>
              <a:gd name="connsiteX18" fmla="*/ 967348 w 3401173"/>
              <a:gd name="connsiteY18" fmla="*/ 1704850 h 2033621"/>
              <a:gd name="connsiteX19" fmla="*/ 604946 w 3401173"/>
              <a:gd name="connsiteY19" fmla="*/ 1879629 h 2033621"/>
              <a:gd name="connsiteX20" fmla="*/ 73142 w 3401173"/>
              <a:gd name="connsiteY20" fmla="*/ 2033621 h 2033621"/>
              <a:gd name="connsiteX21" fmla="*/ 0 w 3401173"/>
              <a:gd name="connsiteY21" fmla="*/ 1846280 h 2033621"/>
              <a:gd name="connsiteX22" fmla="*/ 28575 w 3401173"/>
              <a:gd name="connsiteY22" fmla="*/ 1689707 h 2033621"/>
              <a:gd name="connsiteX23" fmla="*/ 169852 w 3401173"/>
              <a:gd name="connsiteY23" fmla="*/ 1556365 h 2033621"/>
              <a:gd name="connsiteX24" fmla="*/ 242874 w 3401173"/>
              <a:gd name="connsiteY24" fmla="*/ 1670052 h 2033621"/>
              <a:gd name="connsiteX25" fmla="*/ 385740 w 3401173"/>
              <a:gd name="connsiteY25" fmla="*/ 1703393 h 2033621"/>
              <a:gd name="connsiteX26" fmla="*/ 519083 w 3401173"/>
              <a:gd name="connsiteY26" fmla="*/ 1622423 h 2033621"/>
              <a:gd name="connsiteX27" fmla="*/ 536566 w 3401173"/>
              <a:gd name="connsiteY27" fmla="*/ 1459527 h 2033621"/>
              <a:gd name="connsiteX28" fmla="*/ 785931 w 3401173"/>
              <a:gd name="connsiteY28" fmla="*/ 1416098 h 2033621"/>
              <a:gd name="connsiteX0" fmla="*/ 785931 w 3401173"/>
              <a:gd name="connsiteY0" fmla="*/ 1416098 h 2033621"/>
              <a:gd name="connsiteX1" fmla="*/ 766786 w 3401173"/>
              <a:gd name="connsiteY1" fmla="*/ 1613570 h 2033621"/>
              <a:gd name="connsiteX2" fmla="*/ 985780 w 3401173"/>
              <a:gd name="connsiteY2" fmla="*/ 1374752 h 2033621"/>
              <a:gd name="connsiteX3" fmla="*/ 1014352 w 3401173"/>
              <a:gd name="connsiteY3" fmla="*/ 1470010 h 2033621"/>
              <a:gd name="connsiteX4" fmla="*/ 1233414 w 3401173"/>
              <a:gd name="connsiteY4" fmla="*/ 1312835 h 2033621"/>
              <a:gd name="connsiteX5" fmla="*/ 2947075 w 3401173"/>
              <a:gd name="connsiteY5" fmla="*/ 93213 h 2033621"/>
              <a:gd name="connsiteX6" fmla="*/ 3203364 w 3401173"/>
              <a:gd name="connsiteY6" fmla="*/ 0 h 2033621"/>
              <a:gd name="connsiteX7" fmla="*/ 3218305 w 3401173"/>
              <a:gd name="connsiteY7" fmla="*/ 204982 h 2033621"/>
              <a:gd name="connsiteX8" fmla="*/ 3104012 w 3401173"/>
              <a:gd name="connsiteY8" fmla="*/ 593636 h 2033621"/>
              <a:gd name="connsiteX9" fmla="*/ 2717421 w 3401173"/>
              <a:gd name="connsiteY9" fmla="*/ 932698 h 2033621"/>
              <a:gd name="connsiteX10" fmla="*/ 3089545 w 3401173"/>
              <a:gd name="connsiteY10" fmla="*/ 925038 h 2033621"/>
              <a:gd name="connsiteX11" fmla="*/ 3188145 w 3401173"/>
              <a:gd name="connsiteY11" fmla="*/ 972763 h 2033621"/>
              <a:gd name="connsiteX12" fmla="*/ 3401173 w 3401173"/>
              <a:gd name="connsiteY12" fmla="*/ 1431907 h 2033621"/>
              <a:gd name="connsiteX13" fmla="*/ 2689499 w 3401173"/>
              <a:gd name="connsiteY13" fmla="*/ 1693431 h 2033621"/>
              <a:gd name="connsiteX14" fmla="*/ 2532791 w 3401173"/>
              <a:gd name="connsiteY14" fmla="*/ 1447148 h 2033621"/>
              <a:gd name="connsiteX15" fmla="*/ 2137017 w 3401173"/>
              <a:gd name="connsiteY15" fmla="*/ 1871221 h 2033621"/>
              <a:gd name="connsiteX16" fmla="*/ 1640448 w 3401173"/>
              <a:gd name="connsiteY16" fmla="*/ 1654047 h 2033621"/>
              <a:gd name="connsiteX17" fmla="*/ 1659498 w 3401173"/>
              <a:gd name="connsiteY17" fmla="*/ 1463552 h 2033621"/>
              <a:gd name="connsiteX18" fmla="*/ 1525632 w 3401173"/>
              <a:gd name="connsiteY18" fmla="*/ 1457309 h 2033621"/>
              <a:gd name="connsiteX19" fmla="*/ 967348 w 3401173"/>
              <a:gd name="connsiteY19" fmla="*/ 1704850 h 2033621"/>
              <a:gd name="connsiteX20" fmla="*/ 604946 w 3401173"/>
              <a:gd name="connsiteY20" fmla="*/ 1879629 h 2033621"/>
              <a:gd name="connsiteX21" fmla="*/ 73142 w 3401173"/>
              <a:gd name="connsiteY21" fmla="*/ 2033621 h 2033621"/>
              <a:gd name="connsiteX22" fmla="*/ 0 w 3401173"/>
              <a:gd name="connsiteY22" fmla="*/ 1846280 h 2033621"/>
              <a:gd name="connsiteX23" fmla="*/ 28575 w 3401173"/>
              <a:gd name="connsiteY23" fmla="*/ 1689707 h 2033621"/>
              <a:gd name="connsiteX24" fmla="*/ 169852 w 3401173"/>
              <a:gd name="connsiteY24" fmla="*/ 1556365 h 2033621"/>
              <a:gd name="connsiteX25" fmla="*/ 242874 w 3401173"/>
              <a:gd name="connsiteY25" fmla="*/ 1670052 h 2033621"/>
              <a:gd name="connsiteX26" fmla="*/ 385740 w 3401173"/>
              <a:gd name="connsiteY26" fmla="*/ 1703393 h 2033621"/>
              <a:gd name="connsiteX27" fmla="*/ 519083 w 3401173"/>
              <a:gd name="connsiteY27" fmla="*/ 1622423 h 2033621"/>
              <a:gd name="connsiteX28" fmla="*/ 536566 w 3401173"/>
              <a:gd name="connsiteY28" fmla="*/ 1459527 h 2033621"/>
              <a:gd name="connsiteX29" fmla="*/ 785931 w 3401173"/>
              <a:gd name="connsiteY29" fmla="*/ 1416098 h 2033621"/>
              <a:gd name="connsiteX0" fmla="*/ 785931 w 3401173"/>
              <a:gd name="connsiteY0" fmla="*/ 1416098 h 2033621"/>
              <a:gd name="connsiteX1" fmla="*/ 766786 w 3401173"/>
              <a:gd name="connsiteY1" fmla="*/ 1613570 h 2033621"/>
              <a:gd name="connsiteX2" fmla="*/ 985780 w 3401173"/>
              <a:gd name="connsiteY2" fmla="*/ 1374752 h 2033621"/>
              <a:gd name="connsiteX3" fmla="*/ 1014352 w 3401173"/>
              <a:gd name="connsiteY3" fmla="*/ 1470010 h 2033621"/>
              <a:gd name="connsiteX4" fmla="*/ 1223890 w 3401173"/>
              <a:gd name="connsiteY4" fmla="*/ 1350938 h 2033621"/>
              <a:gd name="connsiteX5" fmla="*/ 2947075 w 3401173"/>
              <a:gd name="connsiteY5" fmla="*/ 93213 h 2033621"/>
              <a:gd name="connsiteX6" fmla="*/ 3203364 w 3401173"/>
              <a:gd name="connsiteY6" fmla="*/ 0 h 2033621"/>
              <a:gd name="connsiteX7" fmla="*/ 3218305 w 3401173"/>
              <a:gd name="connsiteY7" fmla="*/ 204982 h 2033621"/>
              <a:gd name="connsiteX8" fmla="*/ 3104012 w 3401173"/>
              <a:gd name="connsiteY8" fmla="*/ 593636 h 2033621"/>
              <a:gd name="connsiteX9" fmla="*/ 2717421 w 3401173"/>
              <a:gd name="connsiteY9" fmla="*/ 932698 h 2033621"/>
              <a:gd name="connsiteX10" fmla="*/ 3089545 w 3401173"/>
              <a:gd name="connsiteY10" fmla="*/ 925038 h 2033621"/>
              <a:gd name="connsiteX11" fmla="*/ 3188145 w 3401173"/>
              <a:gd name="connsiteY11" fmla="*/ 972763 h 2033621"/>
              <a:gd name="connsiteX12" fmla="*/ 3401173 w 3401173"/>
              <a:gd name="connsiteY12" fmla="*/ 1431907 h 2033621"/>
              <a:gd name="connsiteX13" fmla="*/ 2689499 w 3401173"/>
              <a:gd name="connsiteY13" fmla="*/ 1693431 h 2033621"/>
              <a:gd name="connsiteX14" fmla="*/ 2532791 w 3401173"/>
              <a:gd name="connsiteY14" fmla="*/ 1447148 h 2033621"/>
              <a:gd name="connsiteX15" fmla="*/ 2137017 w 3401173"/>
              <a:gd name="connsiteY15" fmla="*/ 1871221 h 2033621"/>
              <a:gd name="connsiteX16" fmla="*/ 1640448 w 3401173"/>
              <a:gd name="connsiteY16" fmla="*/ 1654047 h 2033621"/>
              <a:gd name="connsiteX17" fmla="*/ 1659498 w 3401173"/>
              <a:gd name="connsiteY17" fmla="*/ 1463552 h 2033621"/>
              <a:gd name="connsiteX18" fmla="*/ 1525632 w 3401173"/>
              <a:gd name="connsiteY18" fmla="*/ 1457309 h 2033621"/>
              <a:gd name="connsiteX19" fmla="*/ 967348 w 3401173"/>
              <a:gd name="connsiteY19" fmla="*/ 1704850 h 2033621"/>
              <a:gd name="connsiteX20" fmla="*/ 604946 w 3401173"/>
              <a:gd name="connsiteY20" fmla="*/ 1879629 h 2033621"/>
              <a:gd name="connsiteX21" fmla="*/ 73142 w 3401173"/>
              <a:gd name="connsiteY21" fmla="*/ 2033621 h 2033621"/>
              <a:gd name="connsiteX22" fmla="*/ 0 w 3401173"/>
              <a:gd name="connsiteY22" fmla="*/ 1846280 h 2033621"/>
              <a:gd name="connsiteX23" fmla="*/ 28575 w 3401173"/>
              <a:gd name="connsiteY23" fmla="*/ 1689707 h 2033621"/>
              <a:gd name="connsiteX24" fmla="*/ 169852 w 3401173"/>
              <a:gd name="connsiteY24" fmla="*/ 1556365 h 2033621"/>
              <a:gd name="connsiteX25" fmla="*/ 242874 w 3401173"/>
              <a:gd name="connsiteY25" fmla="*/ 1670052 h 2033621"/>
              <a:gd name="connsiteX26" fmla="*/ 385740 w 3401173"/>
              <a:gd name="connsiteY26" fmla="*/ 1703393 h 2033621"/>
              <a:gd name="connsiteX27" fmla="*/ 519083 w 3401173"/>
              <a:gd name="connsiteY27" fmla="*/ 1622423 h 2033621"/>
              <a:gd name="connsiteX28" fmla="*/ 536566 w 3401173"/>
              <a:gd name="connsiteY28" fmla="*/ 1459527 h 2033621"/>
              <a:gd name="connsiteX29" fmla="*/ 785931 w 3401173"/>
              <a:gd name="connsiteY29" fmla="*/ 1416098 h 2033621"/>
              <a:gd name="connsiteX0" fmla="*/ 785931 w 3401173"/>
              <a:gd name="connsiteY0" fmla="*/ 1416098 h 2033621"/>
              <a:gd name="connsiteX1" fmla="*/ 766786 w 3401173"/>
              <a:gd name="connsiteY1" fmla="*/ 1613570 h 2033621"/>
              <a:gd name="connsiteX2" fmla="*/ 985780 w 3401173"/>
              <a:gd name="connsiteY2" fmla="*/ 1374752 h 2033621"/>
              <a:gd name="connsiteX3" fmla="*/ 1014352 w 3401173"/>
              <a:gd name="connsiteY3" fmla="*/ 1470010 h 2033621"/>
              <a:gd name="connsiteX4" fmla="*/ 1223890 w 3401173"/>
              <a:gd name="connsiteY4" fmla="*/ 1350938 h 2033621"/>
              <a:gd name="connsiteX5" fmla="*/ 1295323 w 3401173"/>
              <a:gd name="connsiteY5" fmla="*/ 1293783 h 2033621"/>
              <a:gd name="connsiteX6" fmla="*/ 2947075 w 3401173"/>
              <a:gd name="connsiteY6" fmla="*/ 93213 h 2033621"/>
              <a:gd name="connsiteX7" fmla="*/ 3203364 w 3401173"/>
              <a:gd name="connsiteY7" fmla="*/ 0 h 2033621"/>
              <a:gd name="connsiteX8" fmla="*/ 3218305 w 3401173"/>
              <a:gd name="connsiteY8" fmla="*/ 204982 h 2033621"/>
              <a:gd name="connsiteX9" fmla="*/ 3104012 w 3401173"/>
              <a:gd name="connsiteY9" fmla="*/ 593636 h 2033621"/>
              <a:gd name="connsiteX10" fmla="*/ 2717421 w 3401173"/>
              <a:gd name="connsiteY10" fmla="*/ 932698 h 2033621"/>
              <a:gd name="connsiteX11" fmla="*/ 3089545 w 3401173"/>
              <a:gd name="connsiteY11" fmla="*/ 925038 h 2033621"/>
              <a:gd name="connsiteX12" fmla="*/ 3188145 w 3401173"/>
              <a:gd name="connsiteY12" fmla="*/ 972763 h 2033621"/>
              <a:gd name="connsiteX13" fmla="*/ 3401173 w 3401173"/>
              <a:gd name="connsiteY13" fmla="*/ 1431907 h 2033621"/>
              <a:gd name="connsiteX14" fmla="*/ 2689499 w 3401173"/>
              <a:gd name="connsiteY14" fmla="*/ 1693431 h 2033621"/>
              <a:gd name="connsiteX15" fmla="*/ 2532791 w 3401173"/>
              <a:gd name="connsiteY15" fmla="*/ 1447148 h 2033621"/>
              <a:gd name="connsiteX16" fmla="*/ 2137017 w 3401173"/>
              <a:gd name="connsiteY16" fmla="*/ 1871221 h 2033621"/>
              <a:gd name="connsiteX17" fmla="*/ 1640448 w 3401173"/>
              <a:gd name="connsiteY17" fmla="*/ 1654047 h 2033621"/>
              <a:gd name="connsiteX18" fmla="*/ 1659498 w 3401173"/>
              <a:gd name="connsiteY18" fmla="*/ 1463552 h 2033621"/>
              <a:gd name="connsiteX19" fmla="*/ 1525632 w 3401173"/>
              <a:gd name="connsiteY19" fmla="*/ 1457309 h 2033621"/>
              <a:gd name="connsiteX20" fmla="*/ 967348 w 3401173"/>
              <a:gd name="connsiteY20" fmla="*/ 1704850 h 2033621"/>
              <a:gd name="connsiteX21" fmla="*/ 604946 w 3401173"/>
              <a:gd name="connsiteY21" fmla="*/ 1879629 h 2033621"/>
              <a:gd name="connsiteX22" fmla="*/ 73142 w 3401173"/>
              <a:gd name="connsiteY22" fmla="*/ 2033621 h 2033621"/>
              <a:gd name="connsiteX23" fmla="*/ 0 w 3401173"/>
              <a:gd name="connsiteY23" fmla="*/ 1846280 h 2033621"/>
              <a:gd name="connsiteX24" fmla="*/ 28575 w 3401173"/>
              <a:gd name="connsiteY24" fmla="*/ 1689707 h 2033621"/>
              <a:gd name="connsiteX25" fmla="*/ 169852 w 3401173"/>
              <a:gd name="connsiteY25" fmla="*/ 1556365 h 2033621"/>
              <a:gd name="connsiteX26" fmla="*/ 242874 w 3401173"/>
              <a:gd name="connsiteY26" fmla="*/ 1670052 h 2033621"/>
              <a:gd name="connsiteX27" fmla="*/ 385740 w 3401173"/>
              <a:gd name="connsiteY27" fmla="*/ 1703393 h 2033621"/>
              <a:gd name="connsiteX28" fmla="*/ 519083 w 3401173"/>
              <a:gd name="connsiteY28" fmla="*/ 1622423 h 2033621"/>
              <a:gd name="connsiteX29" fmla="*/ 536566 w 3401173"/>
              <a:gd name="connsiteY29" fmla="*/ 1459527 h 2033621"/>
              <a:gd name="connsiteX30" fmla="*/ 785931 w 3401173"/>
              <a:gd name="connsiteY30" fmla="*/ 1416098 h 2033621"/>
              <a:gd name="connsiteX0" fmla="*/ 785931 w 3401173"/>
              <a:gd name="connsiteY0" fmla="*/ 1416098 h 2033621"/>
              <a:gd name="connsiteX1" fmla="*/ 766786 w 3401173"/>
              <a:gd name="connsiteY1" fmla="*/ 1613570 h 2033621"/>
              <a:gd name="connsiteX2" fmla="*/ 985780 w 3401173"/>
              <a:gd name="connsiteY2" fmla="*/ 1374752 h 2033621"/>
              <a:gd name="connsiteX3" fmla="*/ 1014352 w 3401173"/>
              <a:gd name="connsiteY3" fmla="*/ 1470010 h 2033621"/>
              <a:gd name="connsiteX4" fmla="*/ 1223890 w 3401173"/>
              <a:gd name="connsiteY4" fmla="*/ 1350938 h 2033621"/>
              <a:gd name="connsiteX5" fmla="*/ 1333421 w 3401173"/>
              <a:gd name="connsiteY5" fmla="*/ 1408093 h 2033621"/>
              <a:gd name="connsiteX6" fmla="*/ 2947075 w 3401173"/>
              <a:gd name="connsiteY6" fmla="*/ 93213 h 2033621"/>
              <a:gd name="connsiteX7" fmla="*/ 3203364 w 3401173"/>
              <a:gd name="connsiteY7" fmla="*/ 0 h 2033621"/>
              <a:gd name="connsiteX8" fmla="*/ 3218305 w 3401173"/>
              <a:gd name="connsiteY8" fmla="*/ 204982 h 2033621"/>
              <a:gd name="connsiteX9" fmla="*/ 3104012 w 3401173"/>
              <a:gd name="connsiteY9" fmla="*/ 593636 h 2033621"/>
              <a:gd name="connsiteX10" fmla="*/ 2717421 w 3401173"/>
              <a:gd name="connsiteY10" fmla="*/ 932698 h 2033621"/>
              <a:gd name="connsiteX11" fmla="*/ 3089545 w 3401173"/>
              <a:gd name="connsiteY11" fmla="*/ 925038 h 2033621"/>
              <a:gd name="connsiteX12" fmla="*/ 3188145 w 3401173"/>
              <a:gd name="connsiteY12" fmla="*/ 972763 h 2033621"/>
              <a:gd name="connsiteX13" fmla="*/ 3401173 w 3401173"/>
              <a:gd name="connsiteY13" fmla="*/ 1431907 h 2033621"/>
              <a:gd name="connsiteX14" fmla="*/ 2689499 w 3401173"/>
              <a:gd name="connsiteY14" fmla="*/ 1693431 h 2033621"/>
              <a:gd name="connsiteX15" fmla="*/ 2532791 w 3401173"/>
              <a:gd name="connsiteY15" fmla="*/ 1447148 h 2033621"/>
              <a:gd name="connsiteX16" fmla="*/ 2137017 w 3401173"/>
              <a:gd name="connsiteY16" fmla="*/ 1871221 h 2033621"/>
              <a:gd name="connsiteX17" fmla="*/ 1640448 w 3401173"/>
              <a:gd name="connsiteY17" fmla="*/ 1654047 h 2033621"/>
              <a:gd name="connsiteX18" fmla="*/ 1659498 w 3401173"/>
              <a:gd name="connsiteY18" fmla="*/ 1463552 h 2033621"/>
              <a:gd name="connsiteX19" fmla="*/ 1525632 w 3401173"/>
              <a:gd name="connsiteY19" fmla="*/ 1457309 h 2033621"/>
              <a:gd name="connsiteX20" fmla="*/ 967348 w 3401173"/>
              <a:gd name="connsiteY20" fmla="*/ 1704850 h 2033621"/>
              <a:gd name="connsiteX21" fmla="*/ 604946 w 3401173"/>
              <a:gd name="connsiteY21" fmla="*/ 1879629 h 2033621"/>
              <a:gd name="connsiteX22" fmla="*/ 73142 w 3401173"/>
              <a:gd name="connsiteY22" fmla="*/ 2033621 h 2033621"/>
              <a:gd name="connsiteX23" fmla="*/ 0 w 3401173"/>
              <a:gd name="connsiteY23" fmla="*/ 1846280 h 2033621"/>
              <a:gd name="connsiteX24" fmla="*/ 28575 w 3401173"/>
              <a:gd name="connsiteY24" fmla="*/ 1689707 h 2033621"/>
              <a:gd name="connsiteX25" fmla="*/ 169852 w 3401173"/>
              <a:gd name="connsiteY25" fmla="*/ 1556365 h 2033621"/>
              <a:gd name="connsiteX26" fmla="*/ 242874 w 3401173"/>
              <a:gd name="connsiteY26" fmla="*/ 1670052 h 2033621"/>
              <a:gd name="connsiteX27" fmla="*/ 385740 w 3401173"/>
              <a:gd name="connsiteY27" fmla="*/ 1703393 h 2033621"/>
              <a:gd name="connsiteX28" fmla="*/ 519083 w 3401173"/>
              <a:gd name="connsiteY28" fmla="*/ 1622423 h 2033621"/>
              <a:gd name="connsiteX29" fmla="*/ 536566 w 3401173"/>
              <a:gd name="connsiteY29" fmla="*/ 1459527 h 2033621"/>
              <a:gd name="connsiteX30" fmla="*/ 785931 w 3401173"/>
              <a:gd name="connsiteY30" fmla="*/ 1416098 h 2033621"/>
              <a:gd name="connsiteX0" fmla="*/ 785931 w 3401173"/>
              <a:gd name="connsiteY0" fmla="*/ 1416098 h 2033621"/>
              <a:gd name="connsiteX1" fmla="*/ 766786 w 3401173"/>
              <a:gd name="connsiteY1" fmla="*/ 1613570 h 2033621"/>
              <a:gd name="connsiteX2" fmla="*/ 985780 w 3401173"/>
              <a:gd name="connsiteY2" fmla="*/ 1374752 h 2033621"/>
              <a:gd name="connsiteX3" fmla="*/ 1014352 w 3401173"/>
              <a:gd name="connsiteY3" fmla="*/ 1470010 h 2033621"/>
              <a:gd name="connsiteX4" fmla="*/ 1185792 w 3401173"/>
              <a:gd name="connsiteY4" fmla="*/ 1365227 h 2033621"/>
              <a:gd name="connsiteX5" fmla="*/ 1333421 w 3401173"/>
              <a:gd name="connsiteY5" fmla="*/ 1408093 h 2033621"/>
              <a:gd name="connsiteX6" fmla="*/ 2947075 w 3401173"/>
              <a:gd name="connsiteY6" fmla="*/ 93213 h 2033621"/>
              <a:gd name="connsiteX7" fmla="*/ 3203364 w 3401173"/>
              <a:gd name="connsiteY7" fmla="*/ 0 h 2033621"/>
              <a:gd name="connsiteX8" fmla="*/ 3218305 w 3401173"/>
              <a:gd name="connsiteY8" fmla="*/ 204982 h 2033621"/>
              <a:gd name="connsiteX9" fmla="*/ 3104012 w 3401173"/>
              <a:gd name="connsiteY9" fmla="*/ 593636 h 2033621"/>
              <a:gd name="connsiteX10" fmla="*/ 2717421 w 3401173"/>
              <a:gd name="connsiteY10" fmla="*/ 932698 h 2033621"/>
              <a:gd name="connsiteX11" fmla="*/ 3089545 w 3401173"/>
              <a:gd name="connsiteY11" fmla="*/ 925038 h 2033621"/>
              <a:gd name="connsiteX12" fmla="*/ 3188145 w 3401173"/>
              <a:gd name="connsiteY12" fmla="*/ 972763 h 2033621"/>
              <a:gd name="connsiteX13" fmla="*/ 3401173 w 3401173"/>
              <a:gd name="connsiteY13" fmla="*/ 1431907 h 2033621"/>
              <a:gd name="connsiteX14" fmla="*/ 2689499 w 3401173"/>
              <a:gd name="connsiteY14" fmla="*/ 1693431 h 2033621"/>
              <a:gd name="connsiteX15" fmla="*/ 2532791 w 3401173"/>
              <a:gd name="connsiteY15" fmla="*/ 1447148 h 2033621"/>
              <a:gd name="connsiteX16" fmla="*/ 2137017 w 3401173"/>
              <a:gd name="connsiteY16" fmla="*/ 1871221 h 2033621"/>
              <a:gd name="connsiteX17" fmla="*/ 1640448 w 3401173"/>
              <a:gd name="connsiteY17" fmla="*/ 1654047 h 2033621"/>
              <a:gd name="connsiteX18" fmla="*/ 1659498 w 3401173"/>
              <a:gd name="connsiteY18" fmla="*/ 1463552 h 2033621"/>
              <a:gd name="connsiteX19" fmla="*/ 1525632 w 3401173"/>
              <a:gd name="connsiteY19" fmla="*/ 1457309 h 2033621"/>
              <a:gd name="connsiteX20" fmla="*/ 967348 w 3401173"/>
              <a:gd name="connsiteY20" fmla="*/ 1704850 h 2033621"/>
              <a:gd name="connsiteX21" fmla="*/ 604946 w 3401173"/>
              <a:gd name="connsiteY21" fmla="*/ 1879629 h 2033621"/>
              <a:gd name="connsiteX22" fmla="*/ 73142 w 3401173"/>
              <a:gd name="connsiteY22" fmla="*/ 2033621 h 2033621"/>
              <a:gd name="connsiteX23" fmla="*/ 0 w 3401173"/>
              <a:gd name="connsiteY23" fmla="*/ 1846280 h 2033621"/>
              <a:gd name="connsiteX24" fmla="*/ 28575 w 3401173"/>
              <a:gd name="connsiteY24" fmla="*/ 1689707 h 2033621"/>
              <a:gd name="connsiteX25" fmla="*/ 169852 w 3401173"/>
              <a:gd name="connsiteY25" fmla="*/ 1556365 h 2033621"/>
              <a:gd name="connsiteX26" fmla="*/ 242874 w 3401173"/>
              <a:gd name="connsiteY26" fmla="*/ 1670052 h 2033621"/>
              <a:gd name="connsiteX27" fmla="*/ 385740 w 3401173"/>
              <a:gd name="connsiteY27" fmla="*/ 1703393 h 2033621"/>
              <a:gd name="connsiteX28" fmla="*/ 519083 w 3401173"/>
              <a:gd name="connsiteY28" fmla="*/ 1622423 h 2033621"/>
              <a:gd name="connsiteX29" fmla="*/ 536566 w 3401173"/>
              <a:gd name="connsiteY29" fmla="*/ 1459527 h 2033621"/>
              <a:gd name="connsiteX30" fmla="*/ 785931 w 3401173"/>
              <a:gd name="connsiteY30" fmla="*/ 1416098 h 2033621"/>
              <a:gd name="connsiteX0" fmla="*/ 785931 w 3401173"/>
              <a:gd name="connsiteY0" fmla="*/ 1416098 h 2033621"/>
              <a:gd name="connsiteX1" fmla="*/ 766786 w 3401173"/>
              <a:gd name="connsiteY1" fmla="*/ 1613570 h 2033621"/>
              <a:gd name="connsiteX2" fmla="*/ 985780 w 3401173"/>
              <a:gd name="connsiteY2" fmla="*/ 1374752 h 2033621"/>
              <a:gd name="connsiteX3" fmla="*/ 1014352 w 3401173"/>
              <a:gd name="connsiteY3" fmla="*/ 1470010 h 2033621"/>
              <a:gd name="connsiteX4" fmla="*/ 1185792 w 3401173"/>
              <a:gd name="connsiteY4" fmla="*/ 1365227 h 2033621"/>
              <a:gd name="connsiteX5" fmla="*/ 1333421 w 3401173"/>
              <a:gd name="connsiteY5" fmla="*/ 1408093 h 2033621"/>
              <a:gd name="connsiteX6" fmla="*/ 1547720 w 3401173"/>
              <a:gd name="connsiteY6" fmla="*/ 1222339 h 2033621"/>
              <a:gd name="connsiteX7" fmla="*/ 2947075 w 3401173"/>
              <a:gd name="connsiteY7" fmla="*/ 93213 h 2033621"/>
              <a:gd name="connsiteX8" fmla="*/ 3203364 w 3401173"/>
              <a:gd name="connsiteY8" fmla="*/ 0 h 2033621"/>
              <a:gd name="connsiteX9" fmla="*/ 3218305 w 3401173"/>
              <a:gd name="connsiteY9" fmla="*/ 204982 h 2033621"/>
              <a:gd name="connsiteX10" fmla="*/ 3104012 w 3401173"/>
              <a:gd name="connsiteY10" fmla="*/ 593636 h 2033621"/>
              <a:gd name="connsiteX11" fmla="*/ 2717421 w 3401173"/>
              <a:gd name="connsiteY11" fmla="*/ 932698 h 2033621"/>
              <a:gd name="connsiteX12" fmla="*/ 3089545 w 3401173"/>
              <a:gd name="connsiteY12" fmla="*/ 925038 h 2033621"/>
              <a:gd name="connsiteX13" fmla="*/ 3188145 w 3401173"/>
              <a:gd name="connsiteY13" fmla="*/ 972763 h 2033621"/>
              <a:gd name="connsiteX14" fmla="*/ 3401173 w 3401173"/>
              <a:gd name="connsiteY14" fmla="*/ 1431907 h 2033621"/>
              <a:gd name="connsiteX15" fmla="*/ 2689499 w 3401173"/>
              <a:gd name="connsiteY15" fmla="*/ 1693431 h 2033621"/>
              <a:gd name="connsiteX16" fmla="*/ 2532791 w 3401173"/>
              <a:gd name="connsiteY16" fmla="*/ 1447148 h 2033621"/>
              <a:gd name="connsiteX17" fmla="*/ 2137017 w 3401173"/>
              <a:gd name="connsiteY17" fmla="*/ 1871221 h 2033621"/>
              <a:gd name="connsiteX18" fmla="*/ 1640448 w 3401173"/>
              <a:gd name="connsiteY18" fmla="*/ 1654047 h 2033621"/>
              <a:gd name="connsiteX19" fmla="*/ 1659498 w 3401173"/>
              <a:gd name="connsiteY19" fmla="*/ 1463552 h 2033621"/>
              <a:gd name="connsiteX20" fmla="*/ 1525632 w 3401173"/>
              <a:gd name="connsiteY20" fmla="*/ 1457309 h 2033621"/>
              <a:gd name="connsiteX21" fmla="*/ 967348 w 3401173"/>
              <a:gd name="connsiteY21" fmla="*/ 1704850 h 2033621"/>
              <a:gd name="connsiteX22" fmla="*/ 604946 w 3401173"/>
              <a:gd name="connsiteY22" fmla="*/ 1879629 h 2033621"/>
              <a:gd name="connsiteX23" fmla="*/ 73142 w 3401173"/>
              <a:gd name="connsiteY23" fmla="*/ 2033621 h 2033621"/>
              <a:gd name="connsiteX24" fmla="*/ 0 w 3401173"/>
              <a:gd name="connsiteY24" fmla="*/ 1846280 h 2033621"/>
              <a:gd name="connsiteX25" fmla="*/ 28575 w 3401173"/>
              <a:gd name="connsiteY25" fmla="*/ 1689707 h 2033621"/>
              <a:gd name="connsiteX26" fmla="*/ 169852 w 3401173"/>
              <a:gd name="connsiteY26" fmla="*/ 1556365 h 2033621"/>
              <a:gd name="connsiteX27" fmla="*/ 242874 w 3401173"/>
              <a:gd name="connsiteY27" fmla="*/ 1670052 h 2033621"/>
              <a:gd name="connsiteX28" fmla="*/ 385740 w 3401173"/>
              <a:gd name="connsiteY28" fmla="*/ 1703393 h 2033621"/>
              <a:gd name="connsiteX29" fmla="*/ 519083 w 3401173"/>
              <a:gd name="connsiteY29" fmla="*/ 1622423 h 2033621"/>
              <a:gd name="connsiteX30" fmla="*/ 536566 w 3401173"/>
              <a:gd name="connsiteY30" fmla="*/ 1459527 h 2033621"/>
              <a:gd name="connsiteX31" fmla="*/ 785931 w 3401173"/>
              <a:gd name="connsiteY31" fmla="*/ 1416098 h 2033621"/>
              <a:gd name="connsiteX0" fmla="*/ 785931 w 3401173"/>
              <a:gd name="connsiteY0" fmla="*/ 1416098 h 2033621"/>
              <a:gd name="connsiteX1" fmla="*/ 766786 w 3401173"/>
              <a:gd name="connsiteY1" fmla="*/ 1613570 h 2033621"/>
              <a:gd name="connsiteX2" fmla="*/ 985780 w 3401173"/>
              <a:gd name="connsiteY2" fmla="*/ 1374752 h 2033621"/>
              <a:gd name="connsiteX3" fmla="*/ 1014352 w 3401173"/>
              <a:gd name="connsiteY3" fmla="*/ 1470010 h 2033621"/>
              <a:gd name="connsiteX4" fmla="*/ 1185792 w 3401173"/>
              <a:gd name="connsiteY4" fmla="*/ 1365227 h 2033621"/>
              <a:gd name="connsiteX5" fmla="*/ 1333421 w 3401173"/>
              <a:gd name="connsiteY5" fmla="*/ 1408093 h 2033621"/>
              <a:gd name="connsiteX6" fmla="*/ 1609629 w 3401173"/>
              <a:gd name="connsiteY6" fmla="*/ 1346175 h 2033621"/>
              <a:gd name="connsiteX7" fmla="*/ 2947075 w 3401173"/>
              <a:gd name="connsiteY7" fmla="*/ 93213 h 2033621"/>
              <a:gd name="connsiteX8" fmla="*/ 3203364 w 3401173"/>
              <a:gd name="connsiteY8" fmla="*/ 0 h 2033621"/>
              <a:gd name="connsiteX9" fmla="*/ 3218305 w 3401173"/>
              <a:gd name="connsiteY9" fmla="*/ 204982 h 2033621"/>
              <a:gd name="connsiteX10" fmla="*/ 3104012 w 3401173"/>
              <a:gd name="connsiteY10" fmla="*/ 593636 h 2033621"/>
              <a:gd name="connsiteX11" fmla="*/ 2717421 w 3401173"/>
              <a:gd name="connsiteY11" fmla="*/ 932698 h 2033621"/>
              <a:gd name="connsiteX12" fmla="*/ 3089545 w 3401173"/>
              <a:gd name="connsiteY12" fmla="*/ 925038 h 2033621"/>
              <a:gd name="connsiteX13" fmla="*/ 3188145 w 3401173"/>
              <a:gd name="connsiteY13" fmla="*/ 972763 h 2033621"/>
              <a:gd name="connsiteX14" fmla="*/ 3401173 w 3401173"/>
              <a:gd name="connsiteY14" fmla="*/ 1431907 h 2033621"/>
              <a:gd name="connsiteX15" fmla="*/ 2689499 w 3401173"/>
              <a:gd name="connsiteY15" fmla="*/ 1693431 h 2033621"/>
              <a:gd name="connsiteX16" fmla="*/ 2532791 w 3401173"/>
              <a:gd name="connsiteY16" fmla="*/ 1447148 h 2033621"/>
              <a:gd name="connsiteX17" fmla="*/ 2137017 w 3401173"/>
              <a:gd name="connsiteY17" fmla="*/ 1871221 h 2033621"/>
              <a:gd name="connsiteX18" fmla="*/ 1640448 w 3401173"/>
              <a:gd name="connsiteY18" fmla="*/ 1654047 h 2033621"/>
              <a:gd name="connsiteX19" fmla="*/ 1659498 w 3401173"/>
              <a:gd name="connsiteY19" fmla="*/ 1463552 h 2033621"/>
              <a:gd name="connsiteX20" fmla="*/ 1525632 w 3401173"/>
              <a:gd name="connsiteY20" fmla="*/ 1457309 h 2033621"/>
              <a:gd name="connsiteX21" fmla="*/ 967348 w 3401173"/>
              <a:gd name="connsiteY21" fmla="*/ 1704850 h 2033621"/>
              <a:gd name="connsiteX22" fmla="*/ 604946 w 3401173"/>
              <a:gd name="connsiteY22" fmla="*/ 1879629 h 2033621"/>
              <a:gd name="connsiteX23" fmla="*/ 73142 w 3401173"/>
              <a:gd name="connsiteY23" fmla="*/ 2033621 h 2033621"/>
              <a:gd name="connsiteX24" fmla="*/ 0 w 3401173"/>
              <a:gd name="connsiteY24" fmla="*/ 1846280 h 2033621"/>
              <a:gd name="connsiteX25" fmla="*/ 28575 w 3401173"/>
              <a:gd name="connsiteY25" fmla="*/ 1689707 h 2033621"/>
              <a:gd name="connsiteX26" fmla="*/ 169852 w 3401173"/>
              <a:gd name="connsiteY26" fmla="*/ 1556365 h 2033621"/>
              <a:gd name="connsiteX27" fmla="*/ 242874 w 3401173"/>
              <a:gd name="connsiteY27" fmla="*/ 1670052 h 2033621"/>
              <a:gd name="connsiteX28" fmla="*/ 385740 w 3401173"/>
              <a:gd name="connsiteY28" fmla="*/ 1703393 h 2033621"/>
              <a:gd name="connsiteX29" fmla="*/ 519083 w 3401173"/>
              <a:gd name="connsiteY29" fmla="*/ 1622423 h 2033621"/>
              <a:gd name="connsiteX30" fmla="*/ 536566 w 3401173"/>
              <a:gd name="connsiteY30" fmla="*/ 1459527 h 2033621"/>
              <a:gd name="connsiteX31" fmla="*/ 785931 w 3401173"/>
              <a:gd name="connsiteY31" fmla="*/ 1416098 h 2033621"/>
              <a:gd name="connsiteX0" fmla="*/ 785931 w 3401173"/>
              <a:gd name="connsiteY0" fmla="*/ 1416098 h 2033621"/>
              <a:gd name="connsiteX1" fmla="*/ 766786 w 3401173"/>
              <a:gd name="connsiteY1" fmla="*/ 1613570 h 2033621"/>
              <a:gd name="connsiteX2" fmla="*/ 985780 w 3401173"/>
              <a:gd name="connsiteY2" fmla="*/ 1374752 h 2033621"/>
              <a:gd name="connsiteX3" fmla="*/ 1014352 w 3401173"/>
              <a:gd name="connsiteY3" fmla="*/ 1470010 h 2033621"/>
              <a:gd name="connsiteX4" fmla="*/ 1185792 w 3401173"/>
              <a:gd name="connsiteY4" fmla="*/ 1365227 h 2033621"/>
              <a:gd name="connsiteX5" fmla="*/ 1333421 w 3401173"/>
              <a:gd name="connsiteY5" fmla="*/ 1408093 h 2033621"/>
              <a:gd name="connsiteX6" fmla="*/ 1609629 w 3401173"/>
              <a:gd name="connsiteY6" fmla="*/ 1346175 h 2033621"/>
              <a:gd name="connsiteX7" fmla="*/ 1757258 w 3401173"/>
              <a:gd name="connsiteY7" fmla="*/ 1203287 h 2033621"/>
              <a:gd name="connsiteX8" fmla="*/ 2947075 w 3401173"/>
              <a:gd name="connsiteY8" fmla="*/ 93213 h 2033621"/>
              <a:gd name="connsiteX9" fmla="*/ 3203364 w 3401173"/>
              <a:gd name="connsiteY9" fmla="*/ 0 h 2033621"/>
              <a:gd name="connsiteX10" fmla="*/ 3218305 w 3401173"/>
              <a:gd name="connsiteY10" fmla="*/ 204982 h 2033621"/>
              <a:gd name="connsiteX11" fmla="*/ 3104012 w 3401173"/>
              <a:gd name="connsiteY11" fmla="*/ 593636 h 2033621"/>
              <a:gd name="connsiteX12" fmla="*/ 2717421 w 3401173"/>
              <a:gd name="connsiteY12" fmla="*/ 932698 h 2033621"/>
              <a:gd name="connsiteX13" fmla="*/ 3089545 w 3401173"/>
              <a:gd name="connsiteY13" fmla="*/ 925038 h 2033621"/>
              <a:gd name="connsiteX14" fmla="*/ 3188145 w 3401173"/>
              <a:gd name="connsiteY14" fmla="*/ 972763 h 2033621"/>
              <a:gd name="connsiteX15" fmla="*/ 3401173 w 3401173"/>
              <a:gd name="connsiteY15" fmla="*/ 1431907 h 2033621"/>
              <a:gd name="connsiteX16" fmla="*/ 2689499 w 3401173"/>
              <a:gd name="connsiteY16" fmla="*/ 1693431 h 2033621"/>
              <a:gd name="connsiteX17" fmla="*/ 2532791 w 3401173"/>
              <a:gd name="connsiteY17" fmla="*/ 1447148 h 2033621"/>
              <a:gd name="connsiteX18" fmla="*/ 2137017 w 3401173"/>
              <a:gd name="connsiteY18" fmla="*/ 1871221 h 2033621"/>
              <a:gd name="connsiteX19" fmla="*/ 1640448 w 3401173"/>
              <a:gd name="connsiteY19" fmla="*/ 1654047 h 2033621"/>
              <a:gd name="connsiteX20" fmla="*/ 1659498 w 3401173"/>
              <a:gd name="connsiteY20" fmla="*/ 1463552 h 2033621"/>
              <a:gd name="connsiteX21" fmla="*/ 1525632 w 3401173"/>
              <a:gd name="connsiteY21" fmla="*/ 1457309 h 2033621"/>
              <a:gd name="connsiteX22" fmla="*/ 967348 w 3401173"/>
              <a:gd name="connsiteY22" fmla="*/ 1704850 h 2033621"/>
              <a:gd name="connsiteX23" fmla="*/ 604946 w 3401173"/>
              <a:gd name="connsiteY23" fmla="*/ 1879629 h 2033621"/>
              <a:gd name="connsiteX24" fmla="*/ 73142 w 3401173"/>
              <a:gd name="connsiteY24" fmla="*/ 2033621 h 2033621"/>
              <a:gd name="connsiteX25" fmla="*/ 0 w 3401173"/>
              <a:gd name="connsiteY25" fmla="*/ 1846280 h 2033621"/>
              <a:gd name="connsiteX26" fmla="*/ 28575 w 3401173"/>
              <a:gd name="connsiteY26" fmla="*/ 1689707 h 2033621"/>
              <a:gd name="connsiteX27" fmla="*/ 169852 w 3401173"/>
              <a:gd name="connsiteY27" fmla="*/ 1556365 h 2033621"/>
              <a:gd name="connsiteX28" fmla="*/ 242874 w 3401173"/>
              <a:gd name="connsiteY28" fmla="*/ 1670052 h 2033621"/>
              <a:gd name="connsiteX29" fmla="*/ 385740 w 3401173"/>
              <a:gd name="connsiteY29" fmla="*/ 1703393 h 2033621"/>
              <a:gd name="connsiteX30" fmla="*/ 519083 w 3401173"/>
              <a:gd name="connsiteY30" fmla="*/ 1622423 h 2033621"/>
              <a:gd name="connsiteX31" fmla="*/ 536566 w 3401173"/>
              <a:gd name="connsiteY31" fmla="*/ 1459527 h 2033621"/>
              <a:gd name="connsiteX32" fmla="*/ 785931 w 3401173"/>
              <a:gd name="connsiteY32" fmla="*/ 1416098 h 2033621"/>
              <a:gd name="connsiteX0" fmla="*/ 785931 w 3401173"/>
              <a:gd name="connsiteY0" fmla="*/ 1416098 h 2033621"/>
              <a:gd name="connsiteX1" fmla="*/ 766786 w 3401173"/>
              <a:gd name="connsiteY1" fmla="*/ 1613570 h 2033621"/>
              <a:gd name="connsiteX2" fmla="*/ 985780 w 3401173"/>
              <a:gd name="connsiteY2" fmla="*/ 1374752 h 2033621"/>
              <a:gd name="connsiteX3" fmla="*/ 1014352 w 3401173"/>
              <a:gd name="connsiteY3" fmla="*/ 1470010 h 2033621"/>
              <a:gd name="connsiteX4" fmla="*/ 1185792 w 3401173"/>
              <a:gd name="connsiteY4" fmla="*/ 1365227 h 2033621"/>
              <a:gd name="connsiteX5" fmla="*/ 1333421 w 3401173"/>
              <a:gd name="connsiteY5" fmla="*/ 1408093 h 2033621"/>
              <a:gd name="connsiteX6" fmla="*/ 1609629 w 3401173"/>
              <a:gd name="connsiteY6" fmla="*/ 1346175 h 2033621"/>
              <a:gd name="connsiteX7" fmla="*/ 1790593 w 3401173"/>
              <a:gd name="connsiteY7" fmla="*/ 1227101 h 2033621"/>
              <a:gd name="connsiteX8" fmla="*/ 2947075 w 3401173"/>
              <a:gd name="connsiteY8" fmla="*/ 93213 h 2033621"/>
              <a:gd name="connsiteX9" fmla="*/ 3203364 w 3401173"/>
              <a:gd name="connsiteY9" fmla="*/ 0 h 2033621"/>
              <a:gd name="connsiteX10" fmla="*/ 3218305 w 3401173"/>
              <a:gd name="connsiteY10" fmla="*/ 204982 h 2033621"/>
              <a:gd name="connsiteX11" fmla="*/ 3104012 w 3401173"/>
              <a:gd name="connsiteY11" fmla="*/ 593636 h 2033621"/>
              <a:gd name="connsiteX12" fmla="*/ 2717421 w 3401173"/>
              <a:gd name="connsiteY12" fmla="*/ 932698 h 2033621"/>
              <a:gd name="connsiteX13" fmla="*/ 3089545 w 3401173"/>
              <a:gd name="connsiteY13" fmla="*/ 925038 h 2033621"/>
              <a:gd name="connsiteX14" fmla="*/ 3188145 w 3401173"/>
              <a:gd name="connsiteY14" fmla="*/ 972763 h 2033621"/>
              <a:gd name="connsiteX15" fmla="*/ 3401173 w 3401173"/>
              <a:gd name="connsiteY15" fmla="*/ 1431907 h 2033621"/>
              <a:gd name="connsiteX16" fmla="*/ 2689499 w 3401173"/>
              <a:gd name="connsiteY16" fmla="*/ 1693431 h 2033621"/>
              <a:gd name="connsiteX17" fmla="*/ 2532791 w 3401173"/>
              <a:gd name="connsiteY17" fmla="*/ 1447148 h 2033621"/>
              <a:gd name="connsiteX18" fmla="*/ 2137017 w 3401173"/>
              <a:gd name="connsiteY18" fmla="*/ 1871221 h 2033621"/>
              <a:gd name="connsiteX19" fmla="*/ 1640448 w 3401173"/>
              <a:gd name="connsiteY19" fmla="*/ 1654047 h 2033621"/>
              <a:gd name="connsiteX20" fmla="*/ 1659498 w 3401173"/>
              <a:gd name="connsiteY20" fmla="*/ 1463552 h 2033621"/>
              <a:gd name="connsiteX21" fmla="*/ 1525632 w 3401173"/>
              <a:gd name="connsiteY21" fmla="*/ 1457309 h 2033621"/>
              <a:gd name="connsiteX22" fmla="*/ 967348 w 3401173"/>
              <a:gd name="connsiteY22" fmla="*/ 1704850 h 2033621"/>
              <a:gd name="connsiteX23" fmla="*/ 604946 w 3401173"/>
              <a:gd name="connsiteY23" fmla="*/ 1879629 h 2033621"/>
              <a:gd name="connsiteX24" fmla="*/ 73142 w 3401173"/>
              <a:gd name="connsiteY24" fmla="*/ 2033621 h 2033621"/>
              <a:gd name="connsiteX25" fmla="*/ 0 w 3401173"/>
              <a:gd name="connsiteY25" fmla="*/ 1846280 h 2033621"/>
              <a:gd name="connsiteX26" fmla="*/ 28575 w 3401173"/>
              <a:gd name="connsiteY26" fmla="*/ 1689707 h 2033621"/>
              <a:gd name="connsiteX27" fmla="*/ 169852 w 3401173"/>
              <a:gd name="connsiteY27" fmla="*/ 1556365 h 2033621"/>
              <a:gd name="connsiteX28" fmla="*/ 242874 w 3401173"/>
              <a:gd name="connsiteY28" fmla="*/ 1670052 h 2033621"/>
              <a:gd name="connsiteX29" fmla="*/ 385740 w 3401173"/>
              <a:gd name="connsiteY29" fmla="*/ 1703393 h 2033621"/>
              <a:gd name="connsiteX30" fmla="*/ 519083 w 3401173"/>
              <a:gd name="connsiteY30" fmla="*/ 1622423 h 2033621"/>
              <a:gd name="connsiteX31" fmla="*/ 536566 w 3401173"/>
              <a:gd name="connsiteY31" fmla="*/ 1459527 h 2033621"/>
              <a:gd name="connsiteX32" fmla="*/ 785931 w 3401173"/>
              <a:gd name="connsiteY32" fmla="*/ 1416098 h 2033621"/>
              <a:gd name="connsiteX0" fmla="*/ 785931 w 3401173"/>
              <a:gd name="connsiteY0" fmla="*/ 1416098 h 2033621"/>
              <a:gd name="connsiteX1" fmla="*/ 766786 w 3401173"/>
              <a:gd name="connsiteY1" fmla="*/ 1613570 h 2033621"/>
              <a:gd name="connsiteX2" fmla="*/ 985780 w 3401173"/>
              <a:gd name="connsiteY2" fmla="*/ 1374752 h 2033621"/>
              <a:gd name="connsiteX3" fmla="*/ 1014352 w 3401173"/>
              <a:gd name="connsiteY3" fmla="*/ 1470010 h 2033621"/>
              <a:gd name="connsiteX4" fmla="*/ 1185792 w 3401173"/>
              <a:gd name="connsiteY4" fmla="*/ 1365227 h 2033621"/>
              <a:gd name="connsiteX5" fmla="*/ 1333421 w 3401173"/>
              <a:gd name="connsiteY5" fmla="*/ 1408093 h 2033621"/>
              <a:gd name="connsiteX6" fmla="*/ 1609629 w 3401173"/>
              <a:gd name="connsiteY6" fmla="*/ 1346175 h 2033621"/>
              <a:gd name="connsiteX7" fmla="*/ 1790593 w 3401173"/>
              <a:gd name="connsiteY7" fmla="*/ 1227101 h 2033621"/>
              <a:gd name="connsiteX8" fmla="*/ 1895362 w 3401173"/>
              <a:gd name="connsiteY8" fmla="*/ 1103267 h 2033621"/>
              <a:gd name="connsiteX9" fmla="*/ 2947075 w 3401173"/>
              <a:gd name="connsiteY9" fmla="*/ 93213 h 2033621"/>
              <a:gd name="connsiteX10" fmla="*/ 3203364 w 3401173"/>
              <a:gd name="connsiteY10" fmla="*/ 0 h 2033621"/>
              <a:gd name="connsiteX11" fmla="*/ 3218305 w 3401173"/>
              <a:gd name="connsiteY11" fmla="*/ 204982 h 2033621"/>
              <a:gd name="connsiteX12" fmla="*/ 3104012 w 3401173"/>
              <a:gd name="connsiteY12" fmla="*/ 593636 h 2033621"/>
              <a:gd name="connsiteX13" fmla="*/ 2717421 w 3401173"/>
              <a:gd name="connsiteY13" fmla="*/ 932698 h 2033621"/>
              <a:gd name="connsiteX14" fmla="*/ 3089545 w 3401173"/>
              <a:gd name="connsiteY14" fmla="*/ 925038 h 2033621"/>
              <a:gd name="connsiteX15" fmla="*/ 3188145 w 3401173"/>
              <a:gd name="connsiteY15" fmla="*/ 972763 h 2033621"/>
              <a:gd name="connsiteX16" fmla="*/ 3401173 w 3401173"/>
              <a:gd name="connsiteY16" fmla="*/ 1431907 h 2033621"/>
              <a:gd name="connsiteX17" fmla="*/ 2689499 w 3401173"/>
              <a:gd name="connsiteY17" fmla="*/ 1693431 h 2033621"/>
              <a:gd name="connsiteX18" fmla="*/ 2532791 w 3401173"/>
              <a:gd name="connsiteY18" fmla="*/ 1447148 h 2033621"/>
              <a:gd name="connsiteX19" fmla="*/ 2137017 w 3401173"/>
              <a:gd name="connsiteY19" fmla="*/ 1871221 h 2033621"/>
              <a:gd name="connsiteX20" fmla="*/ 1640448 w 3401173"/>
              <a:gd name="connsiteY20" fmla="*/ 1654047 h 2033621"/>
              <a:gd name="connsiteX21" fmla="*/ 1659498 w 3401173"/>
              <a:gd name="connsiteY21" fmla="*/ 1463552 h 2033621"/>
              <a:gd name="connsiteX22" fmla="*/ 1525632 w 3401173"/>
              <a:gd name="connsiteY22" fmla="*/ 1457309 h 2033621"/>
              <a:gd name="connsiteX23" fmla="*/ 967348 w 3401173"/>
              <a:gd name="connsiteY23" fmla="*/ 1704850 h 2033621"/>
              <a:gd name="connsiteX24" fmla="*/ 604946 w 3401173"/>
              <a:gd name="connsiteY24" fmla="*/ 1879629 h 2033621"/>
              <a:gd name="connsiteX25" fmla="*/ 73142 w 3401173"/>
              <a:gd name="connsiteY25" fmla="*/ 2033621 h 2033621"/>
              <a:gd name="connsiteX26" fmla="*/ 0 w 3401173"/>
              <a:gd name="connsiteY26" fmla="*/ 1846280 h 2033621"/>
              <a:gd name="connsiteX27" fmla="*/ 28575 w 3401173"/>
              <a:gd name="connsiteY27" fmla="*/ 1689707 h 2033621"/>
              <a:gd name="connsiteX28" fmla="*/ 169852 w 3401173"/>
              <a:gd name="connsiteY28" fmla="*/ 1556365 h 2033621"/>
              <a:gd name="connsiteX29" fmla="*/ 242874 w 3401173"/>
              <a:gd name="connsiteY29" fmla="*/ 1670052 h 2033621"/>
              <a:gd name="connsiteX30" fmla="*/ 385740 w 3401173"/>
              <a:gd name="connsiteY30" fmla="*/ 1703393 h 2033621"/>
              <a:gd name="connsiteX31" fmla="*/ 519083 w 3401173"/>
              <a:gd name="connsiteY31" fmla="*/ 1622423 h 2033621"/>
              <a:gd name="connsiteX32" fmla="*/ 536566 w 3401173"/>
              <a:gd name="connsiteY32" fmla="*/ 1459527 h 2033621"/>
              <a:gd name="connsiteX33" fmla="*/ 785931 w 3401173"/>
              <a:gd name="connsiteY33" fmla="*/ 1416098 h 2033621"/>
              <a:gd name="connsiteX0" fmla="*/ 785931 w 3401173"/>
              <a:gd name="connsiteY0" fmla="*/ 1416098 h 2033621"/>
              <a:gd name="connsiteX1" fmla="*/ 766786 w 3401173"/>
              <a:gd name="connsiteY1" fmla="*/ 1613570 h 2033621"/>
              <a:gd name="connsiteX2" fmla="*/ 985780 w 3401173"/>
              <a:gd name="connsiteY2" fmla="*/ 1374752 h 2033621"/>
              <a:gd name="connsiteX3" fmla="*/ 1014352 w 3401173"/>
              <a:gd name="connsiteY3" fmla="*/ 1470010 h 2033621"/>
              <a:gd name="connsiteX4" fmla="*/ 1185792 w 3401173"/>
              <a:gd name="connsiteY4" fmla="*/ 1365227 h 2033621"/>
              <a:gd name="connsiteX5" fmla="*/ 1333421 w 3401173"/>
              <a:gd name="connsiteY5" fmla="*/ 1408093 h 2033621"/>
              <a:gd name="connsiteX6" fmla="*/ 1609629 w 3401173"/>
              <a:gd name="connsiteY6" fmla="*/ 1346175 h 2033621"/>
              <a:gd name="connsiteX7" fmla="*/ 1790593 w 3401173"/>
              <a:gd name="connsiteY7" fmla="*/ 1227101 h 2033621"/>
              <a:gd name="connsiteX8" fmla="*/ 1909648 w 3401173"/>
              <a:gd name="connsiteY8" fmla="*/ 1427144 h 2033621"/>
              <a:gd name="connsiteX9" fmla="*/ 2947075 w 3401173"/>
              <a:gd name="connsiteY9" fmla="*/ 93213 h 2033621"/>
              <a:gd name="connsiteX10" fmla="*/ 3203364 w 3401173"/>
              <a:gd name="connsiteY10" fmla="*/ 0 h 2033621"/>
              <a:gd name="connsiteX11" fmla="*/ 3218305 w 3401173"/>
              <a:gd name="connsiteY11" fmla="*/ 204982 h 2033621"/>
              <a:gd name="connsiteX12" fmla="*/ 3104012 w 3401173"/>
              <a:gd name="connsiteY12" fmla="*/ 593636 h 2033621"/>
              <a:gd name="connsiteX13" fmla="*/ 2717421 w 3401173"/>
              <a:gd name="connsiteY13" fmla="*/ 932698 h 2033621"/>
              <a:gd name="connsiteX14" fmla="*/ 3089545 w 3401173"/>
              <a:gd name="connsiteY14" fmla="*/ 925038 h 2033621"/>
              <a:gd name="connsiteX15" fmla="*/ 3188145 w 3401173"/>
              <a:gd name="connsiteY15" fmla="*/ 972763 h 2033621"/>
              <a:gd name="connsiteX16" fmla="*/ 3401173 w 3401173"/>
              <a:gd name="connsiteY16" fmla="*/ 1431907 h 2033621"/>
              <a:gd name="connsiteX17" fmla="*/ 2689499 w 3401173"/>
              <a:gd name="connsiteY17" fmla="*/ 1693431 h 2033621"/>
              <a:gd name="connsiteX18" fmla="*/ 2532791 w 3401173"/>
              <a:gd name="connsiteY18" fmla="*/ 1447148 h 2033621"/>
              <a:gd name="connsiteX19" fmla="*/ 2137017 w 3401173"/>
              <a:gd name="connsiteY19" fmla="*/ 1871221 h 2033621"/>
              <a:gd name="connsiteX20" fmla="*/ 1640448 w 3401173"/>
              <a:gd name="connsiteY20" fmla="*/ 1654047 h 2033621"/>
              <a:gd name="connsiteX21" fmla="*/ 1659498 w 3401173"/>
              <a:gd name="connsiteY21" fmla="*/ 1463552 h 2033621"/>
              <a:gd name="connsiteX22" fmla="*/ 1525632 w 3401173"/>
              <a:gd name="connsiteY22" fmla="*/ 1457309 h 2033621"/>
              <a:gd name="connsiteX23" fmla="*/ 967348 w 3401173"/>
              <a:gd name="connsiteY23" fmla="*/ 1704850 h 2033621"/>
              <a:gd name="connsiteX24" fmla="*/ 604946 w 3401173"/>
              <a:gd name="connsiteY24" fmla="*/ 1879629 h 2033621"/>
              <a:gd name="connsiteX25" fmla="*/ 73142 w 3401173"/>
              <a:gd name="connsiteY25" fmla="*/ 2033621 h 2033621"/>
              <a:gd name="connsiteX26" fmla="*/ 0 w 3401173"/>
              <a:gd name="connsiteY26" fmla="*/ 1846280 h 2033621"/>
              <a:gd name="connsiteX27" fmla="*/ 28575 w 3401173"/>
              <a:gd name="connsiteY27" fmla="*/ 1689707 h 2033621"/>
              <a:gd name="connsiteX28" fmla="*/ 169852 w 3401173"/>
              <a:gd name="connsiteY28" fmla="*/ 1556365 h 2033621"/>
              <a:gd name="connsiteX29" fmla="*/ 242874 w 3401173"/>
              <a:gd name="connsiteY29" fmla="*/ 1670052 h 2033621"/>
              <a:gd name="connsiteX30" fmla="*/ 385740 w 3401173"/>
              <a:gd name="connsiteY30" fmla="*/ 1703393 h 2033621"/>
              <a:gd name="connsiteX31" fmla="*/ 519083 w 3401173"/>
              <a:gd name="connsiteY31" fmla="*/ 1622423 h 2033621"/>
              <a:gd name="connsiteX32" fmla="*/ 536566 w 3401173"/>
              <a:gd name="connsiteY32" fmla="*/ 1459527 h 2033621"/>
              <a:gd name="connsiteX33" fmla="*/ 785931 w 3401173"/>
              <a:gd name="connsiteY33" fmla="*/ 1416098 h 2033621"/>
              <a:gd name="connsiteX0" fmla="*/ 785931 w 3401173"/>
              <a:gd name="connsiteY0" fmla="*/ 1416098 h 2033621"/>
              <a:gd name="connsiteX1" fmla="*/ 766786 w 3401173"/>
              <a:gd name="connsiteY1" fmla="*/ 1613570 h 2033621"/>
              <a:gd name="connsiteX2" fmla="*/ 985780 w 3401173"/>
              <a:gd name="connsiteY2" fmla="*/ 1374752 h 2033621"/>
              <a:gd name="connsiteX3" fmla="*/ 1014352 w 3401173"/>
              <a:gd name="connsiteY3" fmla="*/ 1470010 h 2033621"/>
              <a:gd name="connsiteX4" fmla="*/ 1185792 w 3401173"/>
              <a:gd name="connsiteY4" fmla="*/ 1365227 h 2033621"/>
              <a:gd name="connsiteX5" fmla="*/ 1333421 w 3401173"/>
              <a:gd name="connsiteY5" fmla="*/ 1408093 h 2033621"/>
              <a:gd name="connsiteX6" fmla="*/ 1609629 w 3401173"/>
              <a:gd name="connsiteY6" fmla="*/ 1346175 h 2033621"/>
              <a:gd name="connsiteX7" fmla="*/ 1790593 w 3401173"/>
              <a:gd name="connsiteY7" fmla="*/ 1227101 h 2033621"/>
              <a:gd name="connsiteX8" fmla="*/ 1909648 w 3401173"/>
              <a:gd name="connsiteY8" fmla="*/ 1427144 h 2033621"/>
              <a:gd name="connsiteX9" fmla="*/ 2066802 w 3401173"/>
              <a:gd name="connsiteY9" fmla="*/ 1217577 h 2033621"/>
              <a:gd name="connsiteX10" fmla="*/ 2947075 w 3401173"/>
              <a:gd name="connsiteY10" fmla="*/ 93213 h 2033621"/>
              <a:gd name="connsiteX11" fmla="*/ 3203364 w 3401173"/>
              <a:gd name="connsiteY11" fmla="*/ 0 h 2033621"/>
              <a:gd name="connsiteX12" fmla="*/ 3218305 w 3401173"/>
              <a:gd name="connsiteY12" fmla="*/ 204982 h 2033621"/>
              <a:gd name="connsiteX13" fmla="*/ 3104012 w 3401173"/>
              <a:gd name="connsiteY13" fmla="*/ 593636 h 2033621"/>
              <a:gd name="connsiteX14" fmla="*/ 2717421 w 3401173"/>
              <a:gd name="connsiteY14" fmla="*/ 932698 h 2033621"/>
              <a:gd name="connsiteX15" fmla="*/ 3089545 w 3401173"/>
              <a:gd name="connsiteY15" fmla="*/ 925038 h 2033621"/>
              <a:gd name="connsiteX16" fmla="*/ 3188145 w 3401173"/>
              <a:gd name="connsiteY16" fmla="*/ 972763 h 2033621"/>
              <a:gd name="connsiteX17" fmla="*/ 3401173 w 3401173"/>
              <a:gd name="connsiteY17" fmla="*/ 1431907 h 2033621"/>
              <a:gd name="connsiteX18" fmla="*/ 2689499 w 3401173"/>
              <a:gd name="connsiteY18" fmla="*/ 1693431 h 2033621"/>
              <a:gd name="connsiteX19" fmla="*/ 2532791 w 3401173"/>
              <a:gd name="connsiteY19" fmla="*/ 1447148 h 2033621"/>
              <a:gd name="connsiteX20" fmla="*/ 2137017 w 3401173"/>
              <a:gd name="connsiteY20" fmla="*/ 1871221 h 2033621"/>
              <a:gd name="connsiteX21" fmla="*/ 1640448 w 3401173"/>
              <a:gd name="connsiteY21" fmla="*/ 1654047 h 2033621"/>
              <a:gd name="connsiteX22" fmla="*/ 1659498 w 3401173"/>
              <a:gd name="connsiteY22" fmla="*/ 1463552 h 2033621"/>
              <a:gd name="connsiteX23" fmla="*/ 1525632 w 3401173"/>
              <a:gd name="connsiteY23" fmla="*/ 1457309 h 2033621"/>
              <a:gd name="connsiteX24" fmla="*/ 967348 w 3401173"/>
              <a:gd name="connsiteY24" fmla="*/ 1704850 h 2033621"/>
              <a:gd name="connsiteX25" fmla="*/ 604946 w 3401173"/>
              <a:gd name="connsiteY25" fmla="*/ 1879629 h 2033621"/>
              <a:gd name="connsiteX26" fmla="*/ 73142 w 3401173"/>
              <a:gd name="connsiteY26" fmla="*/ 2033621 h 2033621"/>
              <a:gd name="connsiteX27" fmla="*/ 0 w 3401173"/>
              <a:gd name="connsiteY27" fmla="*/ 1846280 h 2033621"/>
              <a:gd name="connsiteX28" fmla="*/ 28575 w 3401173"/>
              <a:gd name="connsiteY28" fmla="*/ 1689707 h 2033621"/>
              <a:gd name="connsiteX29" fmla="*/ 169852 w 3401173"/>
              <a:gd name="connsiteY29" fmla="*/ 1556365 h 2033621"/>
              <a:gd name="connsiteX30" fmla="*/ 242874 w 3401173"/>
              <a:gd name="connsiteY30" fmla="*/ 1670052 h 2033621"/>
              <a:gd name="connsiteX31" fmla="*/ 385740 w 3401173"/>
              <a:gd name="connsiteY31" fmla="*/ 1703393 h 2033621"/>
              <a:gd name="connsiteX32" fmla="*/ 519083 w 3401173"/>
              <a:gd name="connsiteY32" fmla="*/ 1622423 h 2033621"/>
              <a:gd name="connsiteX33" fmla="*/ 536566 w 3401173"/>
              <a:gd name="connsiteY33" fmla="*/ 1459527 h 2033621"/>
              <a:gd name="connsiteX34" fmla="*/ 785931 w 3401173"/>
              <a:gd name="connsiteY34" fmla="*/ 1416098 h 2033621"/>
              <a:gd name="connsiteX0" fmla="*/ 785931 w 3401173"/>
              <a:gd name="connsiteY0" fmla="*/ 1416098 h 2033621"/>
              <a:gd name="connsiteX1" fmla="*/ 766786 w 3401173"/>
              <a:gd name="connsiteY1" fmla="*/ 1613570 h 2033621"/>
              <a:gd name="connsiteX2" fmla="*/ 985780 w 3401173"/>
              <a:gd name="connsiteY2" fmla="*/ 1374752 h 2033621"/>
              <a:gd name="connsiteX3" fmla="*/ 1014352 w 3401173"/>
              <a:gd name="connsiteY3" fmla="*/ 1470010 h 2033621"/>
              <a:gd name="connsiteX4" fmla="*/ 1185792 w 3401173"/>
              <a:gd name="connsiteY4" fmla="*/ 1365227 h 2033621"/>
              <a:gd name="connsiteX5" fmla="*/ 1333421 w 3401173"/>
              <a:gd name="connsiteY5" fmla="*/ 1408093 h 2033621"/>
              <a:gd name="connsiteX6" fmla="*/ 1609629 w 3401173"/>
              <a:gd name="connsiteY6" fmla="*/ 1346175 h 2033621"/>
              <a:gd name="connsiteX7" fmla="*/ 1790593 w 3401173"/>
              <a:gd name="connsiteY7" fmla="*/ 1227101 h 2033621"/>
              <a:gd name="connsiteX8" fmla="*/ 1909648 w 3401173"/>
              <a:gd name="connsiteY8" fmla="*/ 1427144 h 2033621"/>
              <a:gd name="connsiteX9" fmla="*/ 2119187 w 3401173"/>
              <a:gd name="connsiteY9" fmla="*/ 1393805 h 2033621"/>
              <a:gd name="connsiteX10" fmla="*/ 2947075 w 3401173"/>
              <a:gd name="connsiteY10" fmla="*/ 93213 h 2033621"/>
              <a:gd name="connsiteX11" fmla="*/ 3203364 w 3401173"/>
              <a:gd name="connsiteY11" fmla="*/ 0 h 2033621"/>
              <a:gd name="connsiteX12" fmla="*/ 3218305 w 3401173"/>
              <a:gd name="connsiteY12" fmla="*/ 204982 h 2033621"/>
              <a:gd name="connsiteX13" fmla="*/ 3104012 w 3401173"/>
              <a:gd name="connsiteY13" fmla="*/ 593636 h 2033621"/>
              <a:gd name="connsiteX14" fmla="*/ 2717421 w 3401173"/>
              <a:gd name="connsiteY14" fmla="*/ 932698 h 2033621"/>
              <a:gd name="connsiteX15" fmla="*/ 3089545 w 3401173"/>
              <a:gd name="connsiteY15" fmla="*/ 925038 h 2033621"/>
              <a:gd name="connsiteX16" fmla="*/ 3188145 w 3401173"/>
              <a:gd name="connsiteY16" fmla="*/ 972763 h 2033621"/>
              <a:gd name="connsiteX17" fmla="*/ 3401173 w 3401173"/>
              <a:gd name="connsiteY17" fmla="*/ 1431907 h 2033621"/>
              <a:gd name="connsiteX18" fmla="*/ 2689499 w 3401173"/>
              <a:gd name="connsiteY18" fmla="*/ 1693431 h 2033621"/>
              <a:gd name="connsiteX19" fmla="*/ 2532791 w 3401173"/>
              <a:gd name="connsiteY19" fmla="*/ 1447148 h 2033621"/>
              <a:gd name="connsiteX20" fmla="*/ 2137017 w 3401173"/>
              <a:gd name="connsiteY20" fmla="*/ 1871221 h 2033621"/>
              <a:gd name="connsiteX21" fmla="*/ 1640448 w 3401173"/>
              <a:gd name="connsiteY21" fmla="*/ 1654047 h 2033621"/>
              <a:gd name="connsiteX22" fmla="*/ 1659498 w 3401173"/>
              <a:gd name="connsiteY22" fmla="*/ 1463552 h 2033621"/>
              <a:gd name="connsiteX23" fmla="*/ 1525632 w 3401173"/>
              <a:gd name="connsiteY23" fmla="*/ 1457309 h 2033621"/>
              <a:gd name="connsiteX24" fmla="*/ 967348 w 3401173"/>
              <a:gd name="connsiteY24" fmla="*/ 1704850 h 2033621"/>
              <a:gd name="connsiteX25" fmla="*/ 604946 w 3401173"/>
              <a:gd name="connsiteY25" fmla="*/ 1879629 h 2033621"/>
              <a:gd name="connsiteX26" fmla="*/ 73142 w 3401173"/>
              <a:gd name="connsiteY26" fmla="*/ 2033621 h 2033621"/>
              <a:gd name="connsiteX27" fmla="*/ 0 w 3401173"/>
              <a:gd name="connsiteY27" fmla="*/ 1846280 h 2033621"/>
              <a:gd name="connsiteX28" fmla="*/ 28575 w 3401173"/>
              <a:gd name="connsiteY28" fmla="*/ 1689707 h 2033621"/>
              <a:gd name="connsiteX29" fmla="*/ 169852 w 3401173"/>
              <a:gd name="connsiteY29" fmla="*/ 1556365 h 2033621"/>
              <a:gd name="connsiteX30" fmla="*/ 242874 w 3401173"/>
              <a:gd name="connsiteY30" fmla="*/ 1670052 h 2033621"/>
              <a:gd name="connsiteX31" fmla="*/ 385740 w 3401173"/>
              <a:gd name="connsiteY31" fmla="*/ 1703393 h 2033621"/>
              <a:gd name="connsiteX32" fmla="*/ 519083 w 3401173"/>
              <a:gd name="connsiteY32" fmla="*/ 1622423 h 2033621"/>
              <a:gd name="connsiteX33" fmla="*/ 536566 w 3401173"/>
              <a:gd name="connsiteY33" fmla="*/ 1459527 h 2033621"/>
              <a:gd name="connsiteX34" fmla="*/ 785931 w 3401173"/>
              <a:gd name="connsiteY34" fmla="*/ 1416098 h 2033621"/>
              <a:gd name="connsiteX0" fmla="*/ 785931 w 3401173"/>
              <a:gd name="connsiteY0" fmla="*/ 1416098 h 2033621"/>
              <a:gd name="connsiteX1" fmla="*/ 766786 w 3401173"/>
              <a:gd name="connsiteY1" fmla="*/ 1613570 h 2033621"/>
              <a:gd name="connsiteX2" fmla="*/ 985780 w 3401173"/>
              <a:gd name="connsiteY2" fmla="*/ 1374752 h 2033621"/>
              <a:gd name="connsiteX3" fmla="*/ 1014352 w 3401173"/>
              <a:gd name="connsiteY3" fmla="*/ 1470010 h 2033621"/>
              <a:gd name="connsiteX4" fmla="*/ 1185792 w 3401173"/>
              <a:gd name="connsiteY4" fmla="*/ 1365227 h 2033621"/>
              <a:gd name="connsiteX5" fmla="*/ 1333421 w 3401173"/>
              <a:gd name="connsiteY5" fmla="*/ 1408093 h 2033621"/>
              <a:gd name="connsiteX6" fmla="*/ 1609629 w 3401173"/>
              <a:gd name="connsiteY6" fmla="*/ 1346175 h 2033621"/>
              <a:gd name="connsiteX7" fmla="*/ 1790593 w 3401173"/>
              <a:gd name="connsiteY7" fmla="*/ 1227101 h 2033621"/>
              <a:gd name="connsiteX8" fmla="*/ 1909648 w 3401173"/>
              <a:gd name="connsiteY8" fmla="*/ 1427144 h 2033621"/>
              <a:gd name="connsiteX9" fmla="*/ 2119187 w 3401173"/>
              <a:gd name="connsiteY9" fmla="*/ 1393805 h 2033621"/>
              <a:gd name="connsiteX10" fmla="*/ 2200144 w 3401173"/>
              <a:gd name="connsiteY10" fmla="*/ 1231865 h 2033621"/>
              <a:gd name="connsiteX11" fmla="*/ 2947075 w 3401173"/>
              <a:gd name="connsiteY11" fmla="*/ 93213 h 2033621"/>
              <a:gd name="connsiteX12" fmla="*/ 3203364 w 3401173"/>
              <a:gd name="connsiteY12" fmla="*/ 0 h 2033621"/>
              <a:gd name="connsiteX13" fmla="*/ 3218305 w 3401173"/>
              <a:gd name="connsiteY13" fmla="*/ 204982 h 2033621"/>
              <a:gd name="connsiteX14" fmla="*/ 3104012 w 3401173"/>
              <a:gd name="connsiteY14" fmla="*/ 593636 h 2033621"/>
              <a:gd name="connsiteX15" fmla="*/ 2717421 w 3401173"/>
              <a:gd name="connsiteY15" fmla="*/ 932698 h 2033621"/>
              <a:gd name="connsiteX16" fmla="*/ 3089545 w 3401173"/>
              <a:gd name="connsiteY16" fmla="*/ 925038 h 2033621"/>
              <a:gd name="connsiteX17" fmla="*/ 3188145 w 3401173"/>
              <a:gd name="connsiteY17" fmla="*/ 972763 h 2033621"/>
              <a:gd name="connsiteX18" fmla="*/ 3401173 w 3401173"/>
              <a:gd name="connsiteY18" fmla="*/ 1431907 h 2033621"/>
              <a:gd name="connsiteX19" fmla="*/ 2689499 w 3401173"/>
              <a:gd name="connsiteY19" fmla="*/ 1693431 h 2033621"/>
              <a:gd name="connsiteX20" fmla="*/ 2532791 w 3401173"/>
              <a:gd name="connsiteY20" fmla="*/ 1447148 h 2033621"/>
              <a:gd name="connsiteX21" fmla="*/ 2137017 w 3401173"/>
              <a:gd name="connsiteY21" fmla="*/ 1871221 h 2033621"/>
              <a:gd name="connsiteX22" fmla="*/ 1640448 w 3401173"/>
              <a:gd name="connsiteY22" fmla="*/ 1654047 h 2033621"/>
              <a:gd name="connsiteX23" fmla="*/ 1659498 w 3401173"/>
              <a:gd name="connsiteY23" fmla="*/ 1463552 h 2033621"/>
              <a:gd name="connsiteX24" fmla="*/ 1525632 w 3401173"/>
              <a:gd name="connsiteY24" fmla="*/ 1457309 h 2033621"/>
              <a:gd name="connsiteX25" fmla="*/ 967348 w 3401173"/>
              <a:gd name="connsiteY25" fmla="*/ 1704850 h 2033621"/>
              <a:gd name="connsiteX26" fmla="*/ 604946 w 3401173"/>
              <a:gd name="connsiteY26" fmla="*/ 1879629 h 2033621"/>
              <a:gd name="connsiteX27" fmla="*/ 73142 w 3401173"/>
              <a:gd name="connsiteY27" fmla="*/ 2033621 h 2033621"/>
              <a:gd name="connsiteX28" fmla="*/ 0 w 3401173"/>
              <a:gd name="connsiteY28" fmla="*/ 1846280 h 2033621"/>
              <a:gd name="connsiteX29" fmla="*/ 28575 w 3401173"/>
              <a:gd name="connsiteY29" fmla="*/ 1689707 h 2033621"/>
              <a:gd name="connsiteX30" fmla="*/ 169852 w 3401173"/>
              <a:gd name="connsiteY30" fmla="*/ 1556365 h 2033621"/>
              <a:gd name="connsiteX31" fmla="*/ 242874 w 3401173"/>
              <a:gd name="connsiteY31" fmla="*/ 1670052 h 2033621"/>
              <a:gd name="connsiteX32" fmla="*/ 385740 w 3401173"/>
              <a:gd name="connsiteY32" fmla="*/ 1703393 h 2033621"/>
              <a:gd name="connsiteX33" fmla="*/ 519083 w 3401173"/>
              <a:gd name="connsiteY33" fmla="*/ 1622423 h 2033621"/>
              <a:gd name="connsiteX34" fmla="*/ 536566 w 3401173"/>
              <a:gd name="connsiteY34" fmla="*/ 1459527 h 2033621"/>
              <a:gd name="connsiteX35" fmla="*/ 785931 w 3401173"/>
              <a:gd name="connsiteY35" fmla="*/ 1416098 h 2033621"/>
              <a:gd name="connsiteX0" fmla="*/ 785931 w 3401173"/>
              <a:gd name="connsiteY0" fmla="*/ 1416098 h 2033621"/>
              <a:gd name="connsiteX1" fmla="*/ 766786 w 3401173"/>
              <a:gd name="connsiteY1" fmla="*/ 1613570 h 2033621"/>
              <a:gd name="connsiteX2" fmla="*/ 985780 w 3401173"/>
              <a:gd name="connsiteY2" fmla="*/ 1374752 h 2033621"/>
              <a:gd name="connsiteX3" fmla="*/ 1014352 w 3401173"/>
              <a:gd name="connsiteY3" fmla="*/ 1470010 h 2033621"/>
              <a:gd name="connsiteX4" fmla="*/ 1185792 w 3401173"/>
              <a:gd name="connsiteY4" fmla="*/ 1365227 h 2033621"/>
              <a:gd name="connsiteX5" fmla="*/ 1333421 w 3401173"/>
              <a:gd name="connsiteY5" fmla="*/ 1408093 h 2033621"/>
              <a:gd name="connsiteX6" fmla="*/ 1609629 w 3401173"/>
              <a:gd name="connsiteY6" fmla="*/ 1346175 h 2033621"/>
              <a:gd name="connsiteX7" fmla="*/ 1790593 w 3401173"/>
              <a:gd name="connsiteY7" fmla="*/ 1227101 h 2033621"/>
              <a:gd name="connsiteX8" fmla="*/ 1909648 w 3401173"/>
              <a:gd name="connsiteY8" fmla="*/ 1427144 h 2033621"/>
              <a:gd name="connsiteX9" fmla="*/ 2119187 w 3401173"/>
              <a:gd name="connsiteY9" fmla="*/ 1393805 h 2033621"/>
              <a:gd name="connsiteX10" fmla="*/ 2357297 w 3401173"/>
              <a:gd name="connsiteY10" fmla="*/ 1446195 h 2033621"/>
              <a:gd name="connsiteX11" fmla="*/ 2947075 w 3401173"/>
              <a:gd name="connsiteY11" fmla="*/ 93213 h 2033621"/>
              <a:gd name="connsiteX12" fmla="*/ 3203364 w 3401173"/>
              <a:gd name="connsiteY12" fmla="*/ 0 h 2033621"/>
              <a:gd name="connsiteX13" fmla="*/ 3218305 w 3401173"/>
              <a:gd name="connsiteY13" fmla="*/ 204982 h 2033621"/>
              <a:gd name="connsiteX14" fmla="*/ 3104012 w 3401173"/>
              <a:gd name="connsiteY14" fmla="*/ 593636 h 2033621"/>
              <a:gd name="connsiteX15" fmla="*/ 2717421 w 3401173"/>
              <a:gd name="connsiteY15" fmla="*/ 932698 h 2033621"/>
              <a:gd name="connsiteX16" fmla="*/ 3089545 w 3401173"/>
              <a:gd name="connsiteY16" fmla="*/ 925038 h 2033621"/>
              <a:gd name="connsiteX17" fmla="*/ 3188145 w 3401173"/>
              <a:gd name="connsiteY17" fmla="*/ 972763 h 2033621"/>
              <a:gd name="connsiteX18" fmla="*/ 3401173 w 3401173"/>
              <a:gd name="connsiteY18" fmla="*/ 1431907 h 2033621"/>
              <a:gd name="connsiteX19" fmla="*/ 2689499 w 3401173"/>
              <a:gd name="connsiteY19" fmla="*/ 1693431 h 2033621"/>
              <a:gd name="connsiteX20" fmla="*/ 2532791 w 3401173"/>
              <a:gd name="connsiteY20" fmla="*/ 1447148 h 2033621"/>
              <a:gd name="connsiteX21" fmla="*/ 2137017 w 3401173"/>
              <a:gd name="connsiteY21" fmla="*/ 1871221 h 2033621"/>
              <a:gd name="connsiteX22" fmla="*/ 1640448 w 3401173"/>
              <a:gd name="connsiteY22" fmla="*/ 1654047 h 2033621"/>
              <a:gd name="connsiteX23" fmla="*/ 1659498 w 3401173"/>
              <a:gd name="connsiteY23" fmla="*/ 1463552 h 2033621"/>
              <a:gd name="connsiteX24" fmla="*/ 1525632 w 3401173"/>
              <a:gd name="connsiteY24" fmla="*/ 1457309 h 2033621"/>
              <a:gd name="connsiteX25" fmla="*/ 967348 w 3401173"/>
              <a:gd name="connsiteY25" fmla="*/ 1704850 h 2033621"/>
              <a:gd name="connsiteX26" fmla="*/ 604946 w 3401173"/>
              <a:gd name="connsiteY26" fmla="*/ 1879629 h 2033621"/>
              <a:gd name="connsiteX27" fmla="*/ 73142 w 3401173"/>
              <a:gd name="connsiteY27" fmla="*/ 2033621 h 2033621"/>
              <a:gd name="connsiteX28" fmla="*/ 0 w 3401173"/>
              <a:gd name="connsiteY28" fmla="*/ 1846280 h 2033621"/>
              <a:gd name="connsiteX29" fmla="*/ 28575 w 3401173"/>
              <a:gd name="connsiteY29" fmla="*/ 1689707 h 2033621"/>
              <a:gd name="connsiteX30" fmla="*/ 169852 w 3401173"/>
              <a:gd name="connsiteY30" fmla="*/ 1556365 h 2033621"/>
              <a:gd name="connsiteX31" fmla="*/ 242874 w 3401173"/>
              <a:gd name="connsiteY31" fmla="*/ 1670052 h 2033621"/>
              <a:gd name="connsiteX32" fmla="*/ 385740 w 3401173"/>
              <a:gd name="connsiteY32" fmla="*/ 1703393 h 2033621"/>
              <a:gd name="connsiteX33" fmla="*/ 519083 w 3401173"/>
              <a:gd name="connsiteY33" fmla="*/ 1622423 h 2033621"/>
              <a:gd name="connsiteX34" fmla="*/ 536566 w 3401173"/>
              <a:gd name="connsiteY34" fmla="*/ 1459527 h 2033621"/>
              <a:gd name="connsiteX35" fmla="*/ 785931 w 3401173"/>
              <a:gd name="connsiteY35" fmla="*/ 1416098 h 2033621"/>
              <a:gd name="connsiteX0" fmla="*/ 785931 w 3401173"/>
              <a:gd name="connsiteY0" fmla="*/ 1416098 h 2033621"/>
              <a:gd name="connsiteX1" fmla="*/ 766786 w 3401173"/>
              <a:gd name="connsiteY1" fmla="*/ 1613570 h 2033621"/>
              <a:gd name="connsiteX2" fmla="*/ 985780 w 3401173"/>
              <a:gd name="connsiteY2" fmla="*/ 1374752 h 2033621"/>
              <a:gd name="connsiteX3" fmla="*/ 1014352 w 3401173"/>
              <a:gd name="connsiteY3" fmla="*/ 1470010 h 2033621"/>
              <a:gd name="connsiteX4" fmla="*/ 1185792 w 3401173"/>
              <a:gd name="connsiteY4" fmla="*/ 1365227 h 2033621"/>
              <a:gd name="connsiteX5" fmla="*/ 1333421 w 3401173"/>
              <a:gd name="connsiteY5" fmla="*/ 1408093 h 2033621"/>
              <a:gd name="connsiteX6" fmla="*/ 1609629 w 3401173"/>
              <a:gd name="connsiteY6" fmla="*/ 1346175 h 2033621"/>
              <a:gd name="connsiteX7" fmla="*/ 1790593 w 3401173"/>
              <a:gd name="connsiteY7" fmla="*/ 1227101 h 2033621"/>
              <a:gd name="connsiteX8" fmla="*/ 1909648 w 3401173"/>
              <a:gd name="connsiteY8" fmla="*/ 1427144 h 2033621"/>
              <a:gd name="connsiteX9" fmla="*/ 2119187 w 3401173"/>
              <a:gd name="connsiteY9" fmla="*/ 1393805 h 2033621"/>
              <a:gd name="connsiteX10" fmla="*/ 2357297 w 3401173"/>
              <a:gd name="connsiteY10" fmla="*/ 1446195 h 2033621"/>
              <a:gd name="connsiteX11" fmla="*/ 2419206 w 3401173"/>
              <a:gd name="connsiteY11" fmla="*/ 1293783 h 2033621"/>
              <a:gd name="connsiteX12" fmla="*/ 2947075 w 3401173"/>
              <a:gd name="connsiteY12" fmla="*/ 93213 h 2033621"/>
              <a:gd name="connsiteX13" fmla="*/ 3203364 w 3401173"/>
              <a:gd name="connsiteY13" fmla="*/ 0 h 2033621"/>
              <a:gd name="connsiteX14" fmla="*/ 3218305 w 3401173"/>
              <a:gd name="connsiteY14" fmla="*/ 204982 h 2033621"/>
              <a:gd name="connsiteX15" fmla="*/ 3104012 w 3401173"/>
              <a:gd name="connsiteY15" fmla="*/ 593636 h 2033621"/>
              <a:gd name="connsiteX16" fmla="*/ 2717421 w 3401173"/>
              <a:gd name="connsiteY16" fmla="*/ 932698 h 2033621"/>
              <a:gd name="connsiteX17" fmla="*/ 3089545 w 3401173"/>
              <a:gd name="connsiteY17" fmla="*/ 925038 h 2033621"/>
              <a:gd name="connsiteX18" fmla="*/ 3188145 w 3401173"/>
              <a:gd name="connsiteY18" fmla="*/ 972763 h 2033621"/>
              <a:gd name="connsiteX19" fmla="*/ 3401173 w 3401173"/>
              <a:gd name="connsiteY19" fmla="*/ 1431907 h 2033621"/>
              <a:gd name="connsiteX20" fmla="*/ 2689499 w 3401173"/>
              <a:gd name="connsiteY20" fmla="*/ 1693431 h 2033621"/>
              <a:gd name="connsiteX21" fmla="*/ 2532791 w 3401173"/>
              <a:gd name="connsiteY21" fmla="*/ 1447148 h 2033621"/>
              <a:gd name="connsiteX22" fmla="*/ 2137017 w 3401173"/>
              <a:gd name="connsiteY22" fmla="*/ 1871221 h 2033621"/>
              <a:gd name="connsiteX23" fmla="*/ 1640448 w 3401173"/>
              <a:gd name="connsiteY23" fmla="*/ 1654047 h 2033621"/>
              <a:gd name="connsiteX24" fmla="*/ 1659498 w 3401173"/>
              <a:gd name="connsiteY24" fmla="*/ 1463552 h 2033621"/>
              <a:gd name="connsiteX25" fmla="*/ 1525632 w 3401173"/>
              <a:gd name="connsiteY25" fmla="*/ 1457309 h 2033621"/>
              <a:gd name="connsiteX26" fmla="*/ 967348 w 3401173"/>
              <a:gd name="connsiteY26" fmla="*/ 1704850 h 2033621"/>
              <a:gd name="connsiteX27" fmla="*/ 604946 w 3401173"/>
              <a:gd name="connsiteY27" fmla="*/ 1879629 h 2033621"/>
              <a:gd name="connsiteX28" fmla="*/ 73142 w 3401173"/>
              <a:gd name="connsiteY28" fmla="*/ 2033621 h 2033621"/>
              <a:gd name="connsiteX29" fmla="*/ 0 w 3401173"/>
              <a:gd name="connsiteY29" fmla="*/ 1846280 h 2033621"/>
              <a:gd name="connsiteX30" fmla="*/ 28575 w 3401173"/>
              <a:gd name="connsiteY30" fmla="*/ 1689707 h 2033621"/>
              <a:gd name="connsiteX31" fmla="*/ 169852 w 3401173"/>
              <a:gd name="connsiteY31" fmla="*/ 1556365 h 2033621"/>
              <a:gd name="connsiteX32" fmla="*/ 242874 w 3401173"/>
              <a:gd name="connsiteY32" fmla="*/ 1670052 h 2033621"/>
              <a:gd name="connsiteX33" fmla="*/ 385740 w 3401173"/>
              <a:gd name="connsiteY33" fmla="*/ 1703393 h 2033621"/>
              <a:gd name="connsiteX34" fmla="*/ 519083 w 3401173"/>
              <a:gd name="connsiteY34" fmla="*/ 1622423 h 2033621"/>
              <a:gd name="connsiteX35" fmla="*/ 536566 w 3401173"/>
              <a:gd name="connsiteY35" fmla="*/ 1459527 h 2033621"/>
              <a:gd name="connsiteX36" fmla="*/ 785931 w 3401173"/>
              <a:gd name="connsiteY36" fmla="*/ 1416098 h 2033621"/>
              <a:gd name="connsiteX0" fmla="*/ 785931 w 3401173"/>
              <a:gd name="connsiteY0" fmla="*/ 1416098 h 2033621"/>
              <a:gd name="connsiteX1" fmla="*/ 766786 w 3401173"/>
              <a:gd name="connsiteY1" fmla="*/ 1613570 h 2033621"/>
              <a:gd name="connsiteX2" fmla="*/ 985780 w 3401173"/>
              <a:gd name="connsiteY2" fmla="*/ 1374752 h 2033621"/>
              <a:gd name="connsiteX3" fmla="*/ 1014352 w 3401173"/>
              <a:gd name="connsiteY3" fmla="*/ 1470010 h 2033621"/>
              <a:gd name="connsiteX4" fmla="*/ 1185792 w 3401173"/>
              <a:gd name="connsiteY4" fmla="*/ 1365227 h 2033621"/>
              <a:gd name="connsiteX5" fmla="*/ 1333421 w 3401173"/>
              <a:gd name="connsiteY5" fmla="*/ 1408093 h 2033621"/>
              <a:gd name="connsiteX6" fmla="*/ 1609629 w 3401173"/>
              <a:gd name="connsiteY6" fmla="*/ 1346175 h 2033621"/>
              <a:gd name="connsiteX7" fmla="*/ 1790593 w 3401173"/>
              <a:gd name="connsiteY7" fmla="*/ 1227101 h 2033621"/>
              <a:gd name="connsiteX8" fmla="*/ 1909648 w 3401173"/>
              <a:gd name="connsiteY8" fmla="*/ 1427144 h 2033621"/>
              <a:gd name="connsiteX9" fmla="*/ 2119187 w 3401173"/>
              <a:gd name="connsiteY9" fmla="*/ 1393805 h 2033621"/>
              <a:gd name="connsiteX10" fmla="*/ 2357297 w 3401173"/>
              <a:gd name="connsiteY10" fmla="*/ 1446195 h 2033621"/>
              <a:gd name="connsiteX11" fmla="*/ 2419206 w 3401173"/>
              <a:gd name="connsiteY11" fmla="*/ 1293783 h 2033621"/>
              <a:gd name="connsiteX12" fmla="*/ 2443016 w 3401173"/>
              <a:gd name="connsiteY12" fmla="*/ 1236628 h 2033621"/>
              <a:gd name="connsiteX13" fmla="*/ 2947075 w 3401173"/>
              <a:gd name="connsiteY13" fmla="*/ 93213 h 2033621"/>
              <a:gd name="connsiteX14" fmla="*/ 3203364 w 3401173"/>
              <a:gd name="connsiteY14" fmla="*/ 0 h 2033621"/>
              <a:gd name="connsiteX15" fmla="*/ 3218305 w 3401173"/>
              <a:gd name="connsiteY15" fmla="*/ 204982 h 2033621"/>
              <a:gd name="connsiteX16" fmla="*/ 3104012 w 3401173"/>
              <a:gd name="connsiteY16" fmla="*/ 593636 h 2033621"/>
              <a:gd name="connsiteX17" fmla="*/ 2717421 w 3401173"/>
              <a:gd name="connsiteY17" fmla="*/ 932698 h 2033621"/>
              <a:gd name="connsiteX18" fmla="*/ 3089545 w 3401173"/>
              <a:gd name="connsiteY18" fmla="*/ 925038 h 2033621"/>
              <a:gd name="connsiteX19" fmla="*/ 3188145 w 3401173"/>
              <a:gd name="connsiteY19" fmla="*/ 972763 h 2033621"/>
              <a:gd name="connsiteX20" fmla="*/ 3401173 w 3401173"/>
              <a:gd name="connsiteY20" fmla="*/ 1431907 h 2033621"/>
              <a:gd name="connsiteX21" fmla="*/ 2689499 w 3401173"/>
              <a:gd name="connsiteY21" fmla="*/ 1693431 h 2033621"/>
              <a:gd name="connsiteX22" fmla="*/ 2532791 w 3401173"/>
              <a:gd name="connsiteY22" fmla="*/ 1447148 h 2033621"/>
              <a:gd name="connsiteX23" fmla="*/ 2137017 w 3401173"/>
              <a:gd name="connsiteY23" fmla="*/ 1871221 h 2033621"/>
              <a:gd name="connsiteX24" fmla="*/ 1640448 w 3401173"/>
              <a:gd name="connsiteY24" fmla="*/ 1654047 h 2033621"/>
              <a:gd name="connsiteX25" fmla="*/ 1659498 w 3401173"/>
              <a:gd name="connsiteY25" fmla="*/ 1463552 h 2033621"/>
              <a:gd name="connsiteX26" fmla="*/ 1525632 w 3401173"/>
              <a:gd name="connsiteY26" fmla="*/ 1457309 h 2033621"/>
              <a:gd name="connsiteX27" fmla="*/ 967348 w 3401173"/>
              <a:gd name="connsiteY27" fmla="*/ 1704850 h 2033621"/>
              <a:gd name="connsiteX28" fmla="*/ 604946 w 3401173"/>
              <a:gd name="connsiteY28" fmla="*/ 1879629 h 2033621"/>
              <a:gd name="connsiteX29" fmla="*/ 73142 w 3401173"/>
              <a:gd name="connsiteY29" fmla="*/ 2033621 h 2033621"/>
              <a:gd name="connsiteX30" fmla="*/ 0 w 3401173"/>
              <a:gd name="connsiteY30" fmla="*/ 1846280 h 2033621"/>
              <a:gd name="connsiteX31" fmla="*/ 28575 w 3401173"/>
              <a:gd name="connsiteY31" fmla="*/ 1689707 h 2033621"/>
              <a:gd name="connsiteX32" fmla="*/ 169852 w 3401173"/>
              <a:gd name="connsiteY32" fmla="*/ 1556365 h 2033621"/>
              <a:gd name="connsiteX33" fmla="*/ 242874 w 3401173"/>
              <a:gd name="connsiteY33" fmla="*/ 1670052 h 2033621"/>
              <a:gd name="connsiteX34" fmla="*/ 385740 w 3401173"/>
              <a:gd name="connsiteY34" fmla="*/ 1703393 h 2033621"/>
              <a:gd name="connsiteX35" fmla="*/ 519083 w 3401173"/>
              <a:gd name="connsiteY35" fmla="*/ 1622423 h 2033621"/>
              <a:gd name="connsiteX36" fmla="*/ 536566 w 3401173"/>
              <a:gd name="connsiteY36" fmla="*/ 1459527 h 2033621"/>
              <a:gd name="connsiteX37" fmla="*/ 785931 w 3401173"/>
              <a:gd name="connsiteY37" fmla="*/ 1416098 h 2033621"/>
              <a:gd name="connsiteX0" fmla="*/ 785931 w 3401173"/>
              <a:gd name="connsiteY0" fmla="*/ 1416098 h 2033621"/>
              <a:gd name="connsiteX1" fmla="*/ 766786 w 3401173"/>
              <a:gd name="connsiteY1" fmla="*/ 1613570 h 2033621"/>
              <a:gd name="connsiteX2" fmla="*/ 985780 w 3401173"/>
              <a:gd name="connsiteY2" fmla="*/ 1374752 h 2033621"/>
              <a:gd name="connsiteX3" fmla="*/ 1014352 w 3401173"/>
              <a:gd name="connsiteY3" fmla="*/ 1470010 h 2033621"/>
              <a:gd name="connsiteX4" fmla="*/ 1185792 w 3401173"/>
              <a:gd name="connsiteY4" fmla="*/ 1365227 h 2033621"/>
              <a:gd name="connsiteX5" fmla="*/ 1333421 w 3401173"/>
              <a:gd name="connsiteY5" fmla="*/ 1408093 h 2033621"/>
              <a:gd name="connsiteX6" fmla="*/ 1609629 w 3401173"/>
              <a:gd name="connsiteY6" fmla="*/ 1346175 h 2033621"/>
              <a:gd name="connsiteX7" fmla="*/ 1790593 w 3401173"/>
              <a:gd name="connsiteY7" fmla="*/ 1227101 h 2033621"/>
              <a:gd name="connsiteX8" fmla="*/ 1909648 w 3401173"/>
              <a:gd name="connsiteY8" fmla="*/ 1427144 h 2033621"/>
              <a:gd name="connsiteX9" fmla="*/ 2119187 w 3401173"/>
              <a:gd name="connsiteY9" fmla="*/ 1393805 h 2033621"/>
              <a:gd name="connsiteX10" fmla="*/ 2357297 w 3401173"/>
              <a:gd name="connsiteY10" fmla="*/ 1446195 h 2033621"/>
              <a:gd name="connsiteX11" fmla="*/ 2419206 w 3401173"/>
              <a:gd name="connsiteY11" fmla="*/ 1293783 h 2033621"/>
              <a:gd name="connsiteX12" fmla="*/ 2333486 w 3401173"/>
              <a:gd name="connsiteY12" fmla="*/ 1250917 h 2033621"/>
              <a:gd name="connsiteX13" fmla="*/ 2947075 w 3401173"/>
              <a:gd name="connsiteY13" fmla="*/ 93213 h 2033621"/>
              <a:gd name="connsiteX14" fmla="*/ 3203364 w 3401173"/>
              <a:gd name="connsiteY14" fmla="*/ 0 h 2033621"/>
              <a:gd name="connsiteX15" fmla="*/ 3218305 w 3401173"/>
              <a:gd name="connsiteY15" fmla="*/ 204982 h 2033621"/>
              <a:gd name="connsiteX16" fmla="*/ 3104012 w 3401173"/>
              <a:gd name="connsiteY16" fmla="*/ 593636 h 2033621"/>
              <a:gd name="connsiteX17" fmla="*/ 2717421 w 3401173"/>
              <a:gd name="connsiteY17" fmla="*/ 932698 h 2033621"/>
              <a:gd name="connsiteX18" fmla="*/ 3089545 w 3401173"/>
              <a:gd name="connsiteY18" fmla="*/ 925038 h 2033621"/>
              <a:gd name="connsiteX19" fmla="*/ 3188145 w 3401173"/>
              <a:gd name="connsiteY19" fmla="*/ 972763 h 2033621"/>
              <a:gd name="connsiteX20" fmla="*/ 3401173 w 3401173"/>
              <a:gd name="connsiteY20" fmla="*/ 1431907 h 2033621"/>
              <a:gd name="connsiteX21" fmla="*/ 2689499 w 3401173"/>
              <a:gd name="connsiteY21" fmla="*/ 1693431 h 2033621"/>
              <a:gd name="connsiteX22" fmla="*/ 2532791 w 3401173"/>
              <a:gd name="connsiteY22" fmla="*/ 1447148 h 2033621"/>
              <a:gd name="connsiteX23" fmla="*/ 2137017 w 3401173"/>
              <a:gd name="connsiteY23" fmla="*/ 1871221 h 2033621"/>
              <a:gd name="connsiteX24" fmla="*/ 1640448 w 3401173"/>
              <a:gd name="connsiteY24" fmla="*/ 1654047 h 2033621"/>
              <a:gd name="connsiteX25" fmla="*/ 1659498 w 3401173"/>
              <a:gd name="connsiteY25" fmla="*/ 1463552 h 2033621"/>
              <a:gd name="connsiteX26" fmla="*/ 1525632 w 3401173"/>
              <a:gd name="connsiteY26" fmla="*/ 1457309 h 2033621"/>
              <a:gd name="connsiteX27" fmla="*/ 967348 w 3401173"/>
              <a:gd name="connsiteY27" fmla="*/ 1704850 h 2033621"/>
              <a:gd name="connsiteX28" fmla="*/ 604946 w 3401173"/>
              <a:gd name="connsiteY28" fmla="*/ 1879629 h 2033621"/>
              <a:gd name="connsiteX29" fmla="*/ 73142 w 3401173"/>
              <a:gd name="connsiteY29" fmla="*/ 2033621 h 2033621"/>
              <a:gd name="connsiteX30" fmla="*/ 0 w 3401173"/>
              <a:gd name="connsiteY30" fmla="*/ 1846280 h 2033621"/>
              <a:gd name="connsiteX31" fmla="*/ 28575 w 3401173"/>
              <a:gd name="connsiteY31" fmla="*/ 1689707 h 2033621"/>
              <a:gd name="connsiteX32" fmla="*/ 169852 w 3401173"/>
              <a:gd name="connsiteY32" fmla="*/ 1556365 h 2033621"/>
              <a:gd name="connsiteX33" fmla="*/ 242874 w 3401173"/>
              <a:gd name="connsiteY33" fmla="*/ 1670052 h 2033621"/>
              <a:gd name="connsiteX34" fmla="*/ 385740 w 3401173"/>
              <a:gd name="connsiteY34" fmla="*/ 1703393 h 2033621"/>
              <a:gd name="connsiteX35" fmla="*/ 519083 w 3401173"/>
              <a:gd name="connsiteY35" fmla="*/ 1622423 h 2033621"/>
              <a:gd name="connsiteX36" fmla="*/ 536566 w 3401173"/>
              <a:gd name="connsiteY36" fmla="*/ 1459527 h 2033621"/>
              <a:gd name="connsiteX37" fmla="*/ 785931 w 3401173"/>
              <a:gd name="connsiteY37" fmla="*/ 1416098 h 2033621"/>
              <a:gd name="connsiteX0" fmla="*/ 785931 w 3401173"/>
              <a:gd name="connsiteY0" fmla="*/ 1416098 h 2033621"/>
              <a:gd name="connsiteX1" fmla="*/ 766786 w 3401173"/>
              <a:gd name="connsiteY1" fmla="*/ 1613570 h 2033621"/>
              <a:gd name="connsiteX2" fmla="*/ 985780 w 3401173"/>
              <a:gd name="connsiteY2" fmla="*/ 1374752 h 2033621"/>
              <a:gd name="connsiteX3" fmla="*/ 1014352 w 3401173"/>
              <a:gd name="connsiteY3" fmla="*/ 1470010 h 2033621"/>
              <a:gd name="connsiteX4" fmla="*/ 1185792 w 3401173"/>
              <a:gd name="connsiteY4" fmla="*/ 1365227 h 2033621"/>
              <a:gd name="connsiteX5" fmla="*/ 1333421 w 3401173"/>
              <a:gd name="connsiteY5" fmla="*/ 1408093 h 2033621"/>
              <a:gd name="connsiteX6" fmla="*/ 1609629 w 3401173"/>
              <a:gd name="connsiteY6" fmla="*/ 1346175 h 2033621"/>
              <a:gd name="connsiteX7" fmla="*/ 1790593 w 3401173"/>
              <a:gd name="connsiteY7" fmla="*/ 1227101 h 2033621"/>
              <a:gd name="connsiteX8" fmla="*/ 1909648 w 3401173"/>
              <a:gd name="connsiteY8" fmla="*/ 1427144 h 2033621"/>
              <a:gd name="connsiteX9" fmla="*/ 2119187 w 3401173"/>
              <a:gd name="connsiteY9" fmla="*/ 1393805 h 2033621"/>
              <a:gd name="connsiteX10" fmla="*/ 2357297 w 3401173"/>
              <a:gd name="connsiteY10" fmla="*/ 1446195 h 2033621"/>
              <a:gd name="connsiteX11" fmla="*/ 2419206 w 3401173"/>
              <a:gd name="connsiteY11" fmla="*/ 1293783 h 2033621"/>
              <a:gd name="connsiteX12" fmla="*/ 2333486 w 3401173"/>
              <a:gd name="connsiteY12" fmla="*/ 1250917 h 2033621"/>
              <a:gd name="connsiteX13" fmla="*/ 2385870 w 3401173"/>
              <a:gd name="connsiteY13" fmla="*/ 1141370 h 2033621"/>
              <a:gd name="connsiteX14" fmla="*/ 2947075 w 3401173"/>
              <a:gd name="connsiteY14" fmla="*/ 93213 h 2033621"/>
              <a:gd name="connsiteX15" fmla="*/ 3203364 w 3401173"/>
              <a:gd name="connsiteY15" fmla="*/ 0 h 2033621"/>
              <a:gd name="connsiteX16" fmla="*/ 3218305 w 3401173"/>
              <a:gd name="connsiteY16" fmla="*/ 204982 h 2033621"/>
              <a:gd name="connsiteX17" fmla="*/ 3104012 w 3401173"/>
              <a:gd name="connsiteY17" fmla="*/ 593636 h 2033621"/>
              <a:gd name="connsiteX18" fmla="*/ 2717421 w 3401173"/>
              <a:gd name="connsiteY18" fmla="*/ 932698 h 2033621"/>
              <a:gd name="connsiteX19" fmla="*/ 3089545 w 3401173"/>
              <a:gd name="connsiteY19" fmla="*/ 925038 h 2033621"/>
              <a:gd name="connsiteX20" fmla="*/ 3188145 w 3401173"/>
              <a:gd name="connsiteY20" fmla="*/ 972763 h 2033621"/>
              <a:gd name="connsiteX21" fmla="*/ 3401173 w 3401173"/>
              <a:gd name="connsiteY21" fmla="*/ 1431907 h 2033621"/>
              <a:gd name="connsiteX22" fmla="*/ 2689499 w 3401173"/>
              <a:gd name="connsiteY22" fmla="*/ 1693431 h 2033621"/>
              <a:gd name="connsiteX23" fmla="*/ 2532791 w 3401173"/>
              <a:gd name="connsiteY23" fmla="*/ 1447148 h 2033621"/>
              <a:gd name="connsiteX24" fmla="*/ 2137017 w 3401173"/>
              <a:gd name="connsiteY24" fmla="*/ 1871221 h 2033621"/>
              <a:gd name="connsiteX25" fmla="*/ 1640448 w 3401173"/>
              <a:gd name="connsiteY25" fmla="*/ 1654047 h 2033621"/>
              <a:gd name="connsiteX26" fmla="*/ 1659498 w 3401173"/>
              <a:gd name="connsiteY26" fmla="*/ 1463552 h 2033621"/>
              <a:gd name="connsiteX27" fmla="*/ 1525632 w 3401173"/>
              <a:gd name="connsiteY27" fmla="*/ 1457309 h 2033621"/>
              <a:gd name="connsiteX28" fmla="*/ 967348 w 3401173"/>
              <a:gd name="connsiteY28" fmla="*/ 1704850 h 2033621"/>
              <a:gd name="connsiteX29" fmla="*/ 604946 w 3401173"/>
              <a:gd name="connsiteY29" fmla="*/ 1879629 h 2033621"/>
              <a:gd name="connsiteX30" fmla="*/ 73142 w 3401173"/>
              <a:gd name="connsiteY30" fmla="*/ 2033621 h 2033621"/>
              <a:gd name="connsiteX31" fmla="*/ 0 w 3401173"/>
              <a:gd name="connsiteY31" fmla="*/ 1846280 h 2033621"/>
              <a:gd name="connsiteX32" fmla="*/ 28575 w 3401173"/>
              <a:gd name="connsiteY32" fmla="*/ 1689707 h 2033621"/>
              <a:gd name="connsiteX33" fmla="*/ 169852 w 3401173"/>
              <a:gd name="connsiteY33" fmla="*/ 1556365 h 2033621"/>
              <a:gd name="connsiteX34" fmla="*/ 242874 w 3401173"/>
              <a:gd name="connsiteY34" fmla="*/ 1670052 h 2033621"/>
              <a:gd name="connsiteX35" fmla="*/ 385740 w 3401173"/>
              <a:gd name="connsiteY35" fmla="*/ 1703393 h 2033621"/>
              <a:gd name="connsiteX36" fmla="*/ 519083 w 3401173"/>
              <a:gd name="connsiteY36" fmla="*/ 1622423 h 2033621"/>
              <a:gd name="connsiteX37" fmla="*/ 536566 w 3401173"/>
              <a:gd name="connsiteY37" fmla="*/ 1459527 h 2033621"/>
              <a:gd name="connsiteX38" fmla="*/ 785931 w 3401173"/>
              <a:gd name="connsiteY38" fmla="*/ 1416098 h 2033621"/>
              <a:gd name="connsiteX0" fmla="*/ 785931 w 3401173"/>
              <a:gd name="connsiteY0" fmla="*/ 1416098 h 2033621"/>
              <a:gd name="connsiteX1" fmla="*/ 766786 w 3401173"/>
              <a:gd name="connsiteY1" fmla="*/ 1613570 h 2033621"/>
              <a:gd name="connsiteX2" fmla="*/ 985780 w 3401173"/>
              <a:gd name="connsiteY2" fmla="*/ 1374752 h 2033621"/>
              <a:gd name="connsiteX3" fmla="*/ 1014352 w 3401173"/>
              <a:gd name="connsiteY3" fmla="*/ 1470010 h 2033621"/>
              <a:gd name="connsiteX4" fmla="*/ 1185792 w 3401173"/>
              <a:gd name="connsiteY4" fmla="*/ 1365227 h 2033621"/>
              <a:gd name="connsiteX5" fmla="*/ 1333421 w 3401173"/>
              <a:gd name="connsiteY5" fmla="*/ 1408093 h 2033621"/>
              <a:gd name="connsiteX6" fmla="*/ 1609629 w 3401173"/>
              <a:gd name="connsiteY6" fmla="*/ 1346175 h 2033621"/>
              <a:gd name="connsiteX7" fmla="*/ 1790593 w 3401173"/>
              <a:gd name="connsiteY7" fmla="*/ 1227101 h 2033621"/>
              <a:gd name="connsiteX8" fmla="*/ 1909648 w 3401173"/>
              <a:gd name="connsiteY8" fmla="*/ 1427144 h 2033621"/>
              <a:gd name="connsiteX9" fmla="*/ 2119187 w 3401173"/>
              <a:gd name="connsiteY9" fmla="*/ 1393805 h 2033621"/>
              <a:gd name="connsiteX10" fmla="*/ 2357297 w 3401173"/>
              <a:gd name="connsiteY10" fmla="*/ 1446195 h 2033621"/>
              <a:gd name="connsiteX11" fmla="*/ 2419206 w 3401173"/>
              <a:gd name="connsiteY11" fmla="*/ 1293783 h 2033621"/>
              <a:gd name="connsiteX12" fmla="*/ 2333486 w 3401173"/>
              <a:gd name="connsiteY12" fmla="*/ 1250917 h 2033621"/>
              <a:gd name="connsiteX13" fmla="*/ 2385870 w 3401173"/>
              <a:gd name="connsiteY13" fmla="*/ 1141370 h 2033621"/>
              <a:gd name="connsiteX14" fmla="*/ 2447779 w 3401173"/>
              <a:gd name="connsiteY14" fmla="*/ 1008009 h 2033621"/>
              <a:gd name="connsiteX15" fmla="*/ 2947075 w 3401173"/>
              <a:gd name="connsiteY15" fmla="*/ 93213 h 2033621"/>
              <a:gd name="connsiteX16" fmla="*/ 3203364 w 3401173"/>
              <a:gd name="connsiteY16" fmla="*/ 0 h 2033621"/>
              <a:gd name="connsiteX17" fmla="*/ 3218305 w 3401173"/>
              <a:gd name="connsiteY17" fmla="*/ 204982 h 2033621"/>
              <a:gd name="connsiteX18" fmla="*/ 3104012 w 3401173"/>
              <a:gd name="connsiteY18" fmla="*/ 593636 h 2033621"/>
              <a:gd name="connsiteX19" fmla="*/ 2717421 w 3401173"/>
              <a:gd name="connsiteY19" fmla="*/ 932698 h 2033621"/>
              <a:gd name="connsiteX20" fmla="*/ 3089545 w 3401173"/>
              <a:gd name="connsiteY20" fmla="*/ 925038 h 2033621"/>
              <a:gd name="connsiteX21" fmla="*/ 3188145 w 3401173"/>
              <a:gd name="connsiteY21" fmla="*/ 972763 h 2033621"/>
              <a:gd name="connsiteX22" fmla="*/ 3401173 w 3401173"/>
              <a:gd name="connsiteY22" fmla="*/ 1431907 h 2033621"/>
              <a:gd name="connsiteX23" fmla="*/ 2689499 w 3401173"/>
              <a:gd name="connsiteY23" fmla="*/ 1693431 h 2033621"/>
              <a:gd name="connsiteX24" fmla="*/ 2532791 w 3401173"/>
              <a:gd name="connsiteY24" fmla="*/ 1447148 h 2033621"/>
              <a:gd name="connsiteX25" fmla="*/ 2137017 w 3401173"/>
              <a:gd name="connsiteY25" fmla="*/ 1871221 h 2033621"/>
              <a:gd name="connsiteX26" fmla="*/ 1640448 w 3401173"/>
              <a:gd name="connsiteY26" fmla="*/ 1654047 h 2033621"/>
              <a:gd name="connsiteX27" fmla="*/ 1659498 w 3401173"/>
              <a:gd name="connsiteY27" fmla="*/ 1463552 h 2033621"/>
              <a:gd name="connsiteX28" fmla="*/ 1525632 w 3401173"/>
              <a:gd name="connsiteY28" fmla="*/ 1457309 h 2033621"/>
              <a:gd name="connsiteX29" fmla="*/ 967348 w 3401173"/>
              <a:gd name="connsiteY29" fmla="*/ 1704850 h 2033621"/>
              <a:gd name="connsiteX30" fmla="*/ 604946 w 3401173"/>
              <a:gd name="connsiteY30" fmla="*/ 1879629 h 2033621"/>
              <a:gd name="connsiteX31" fmla="*/ 73142 w 3401173"/>
              <a:gd name="connsiteY31" fmla="*/ 2033621 h 2033621"/>
              <a:gd name="connsiteX32" fmla="*/ 0 w 3401173"/>
              <a:gd name="connsiteY32" fmla="*/ 1846280 h 2033621"/>
              <a:gd name="connsiteX33" fmla="*/ 28575 w 3401173"/>
              <a:gd name="connsiteY33" fmla="*/ 1689707 h 2033621"/>
              <a:gd name="connsiteX34" fmla="*/ 169852 w 3401173"/>
              <a:gd name="connsiteY34" fmla="*/ 1556365 h 2033621"/>
              <a:gd name="connsiteX35" fmla="*/ 242874 w 3401173"/>
              <a:gd name="connsiteY35" fmla="*/ 1670052 h 2033621"/>
              <a:gd name="connsiteX36" fmla="*/ 385740 w 3401173"/>
              <a:gd name="connsiteY36" fmla="*/ 1703393 h 2033621"/>
              <a:gd name="connsiteX37" fmla="*/ 519083 w 3401173"/>
              <a:gd name="connsiteY37" fmla="*/ 1622423 h 2033621"/>
              <a:gd name="connsiteX38" fmla="*/ 536566 w 3401173"/>
              <a:gd name="connsiteY38" fmla="*/ 1459527 h 2033621"/>
              <a:gd name="connsiteX39" fmla="*/ 785931 w 3401173"/>
              <a:gd name="connsiteY39" fmla="*/ 1416098 h 2033621"/>
              <a:gd name="connsiteX0" fmla="*/ 785931 w 3401173"/>
              <a:gd name="connsiteY0" fmla="*/ 1416098 h 2033621"/>
              <a:gd name="connsiteX1" fmla="*/ 766786 w 3401173"/>
              <a:gd name="connsiteY1" fmla="*/ 1613570 h 2033621"/>
              <a:gd name="connsiteX2" fmla="*/ 985780 w 3401173"/>
              <a:gd name="connsiteY2" fmla="*/ 1374752 h 2033621"/>
              <a:gd name="connsiteX3" fmla="*/ 1014352 w 3401173"/>
              <a:gd name="connsiteY3" fmla="*/ 1470010 h 2033621"/>
              <a:gd name="connsiteX4" fmla="*/ 1185792 w 3401173"/>
              <a:gd name="connsiteY4" fmla="*/ 1365227 h 2033621"/>
              <a:gd name="connsiteX5" fmla="*/ 1333421 w 3401173"/>
              <a:gd name="connsiteY5" fmla="*/ 1408093 h 2033621"/>
              <a:gd name="connsiteX6" fmla="*/ 1609629 w 3401173"/>
              <a:gd name="connsiteY6" fmla="*/ 1346175 h 2033621"/>
              <a:gd name="connsiteX7" fmla="*/ 1790593 w 3401173"/>
              <a:gd name="connsiteY7" fmla="*/ 1227101 h 2033621"/>
              <a:gd name="connsiteX8" fmla="*/ 1909648 w 3401173"/>
              <a:gd name="connsiteY8" fmla="*/ 1427144 h 2033621"/>
              <a:gd name="connsiteX9" fmla="*/ 2119187 w 3401173"/>
              <a:gd name="connsiteY9" fmla="*/ 1393805 h 2033621"/>
              <a:gd name="connsiteX10" fmla="*/ 2357297 w 3401173"/>
              <a:gd name="connsiteY10" fmla="*/ 1446195 h 2033621"/>
              <a:gd name="connsiteX11" fmla="*/ 2419206 w 3401173"/>
              <a:gd name="connsiteY11" fmla="*/ 1293783 h 2033621"/>
              <a:gd name="connsiteX12" fmla="*/ 2333486 w 3401173"/>
              <a:gd name="connsiteY12" fmla="*/ 1250917 h 2033621"/>
              <a:gd name="connsiteX13" fmla="*/ 2385870 w 3401173"/>
              <a:gd name="connsiteY13" fmla="*/ 1141370 h 2033621"/>
              <a:gd name="connsiteX14" fmla="*/ 2366821 w 3401173"/>
              <a:gd name="connsiteY14" fmla="*/ 946090 h 2033621"/>
              <a:gd name="connsiteX15" fmla="*/ 2947075 w 3401173"/>
              <a:gd name="connsiteY15" fmla="*/ 93213 h 2033621"/>
              <a:gd name="connsiteX16" fmla="*/ 3203364 w 3401173"/>
              <a:gd name="connsiteY16" fmla="*/ 0 h 2033621"/>
              <a:gd name="connsiteX17" fmla="*/ 3218305 w 3401173"/>
              <a:gd name="connsiteY17" fmla="*/ 204982 h 2033621"/>
              <a:gd name="connsiteX18" fmla="*/ 3104012 w 3401173"/>
              <a:gd name="connsiteY18" fmla="*/ 593636 h 2033621"/>
              <a:gd name="connsiteX19" fmla="*/ 2717421 w 3401173"/>
              <a:gd name="connsiteY19" fmla="*/ 932698 h 2033621"/>
              <a:gd name="connsiteX20" fmla="*/ 3089545 w 3401173"/>
              <a:gd name="connsiteY20" fmla="*/ 925038 h 2033621"/>
              <a:gd name="connsiteX21" fmla="*/ 3188145 w 3401173"/>
              <a:gd name="connsiteY21" fmla="*/ 972763 h 2033621"/>
              <a:gd name="connsiteX22" fmla="*/ 3401173 w 3401173"/>
              <a:gd name="connsiteY22" fmla="*/ 1431907 h 2033621"/>
              <a:gd name="connsiteX23" fmla="*/ 2689499 w 3401173"/>
              <a:gd name="connsiteY23" fmla="*/ 1693431 h 2033621"/>
              <a:gd name="connsiteX24" fmla="*/ 2532791 w 3401173"/>
              <a:gd name="connsiteY24" fmla="*/ 1447148 h 2033621"/>
              <a:gd name="connsiteX25" fmla="*/ 2137017 w 3401173"/>
              <a:gd name="connsiteY25" fmla="*/ 1871221 h 2033621"/>
              <a:gd name="connsiteX26" fmla="*/ 1640448 w 3401173"/>
              <a:gd name="connsiteY26" fmla="*/ 1654047 h 2033621"/>
              <a:gd name="connsiteX27" fmla="*/ 1659498 w 3401173"/>
              <a:gd name="connsiteY27" fmla="*/ 1463552 h 2033621"/>
              <a:gd name="connsiteX28" fmla="*/ 1525632 w 3401173"/>
              <a:gd name="connsiteY28" fmla="*/ 1457309 h 2033621"/>
              <a:gd name="connsiteX29" fmla="*/ 967348 w 3401173"/>
              <a:gd name="connsiteY29" fmla="*/ 1704850 h 2033621"/>
              <a:gd name="connsiteX30" fmla="*/ 604946 w 3401173"/>
              <a:gd name="connsiteY30" fmla="*/ 1879629 h 2033621"/>
              <a:gd name="connsiteX31" fmla="*/ 73142 w 3401173"/>
              <a:gd name="connsiteY31" fmla="*/ 2033621 h 2033621"/>
              <a:gd name="connsiteX32" fmla="*/ 0 w 3401173"/>
              <a:gd name="connsiteY32" fmla="*/ 1846280 h 2033621"/>
              <a:gd name="connsiteX33" fmla="*/ 28575 w 3401173"/>
              <a:gd name="connsiteY33" fmla="*/ 1689707 h 2033621"/>
              <a:gd name="connsiteX34" fmla="*/ 169852 w 3401173"/>
              <a:gd name="connsiteY34" fmla="*/ 1556365 h 2033621"/>
              <a:gd name="connsiteX35" fmla="*/ 242874 w 3401173"/>
              <a:gd name="connsiteY35" fmla="*/ 1670052 h 2033621"/>
              <a:gd name="connsiteX36" fmla="*/ 385740 w 3401173"/>
              <a:gd name="connsiteY36" fmla="*/ 1703393 h 2033621"/>
              <a:gd name="connsiteX37" fmla="*/ 519083 w 3401173"/>
              <a:gd name="connsiteY37" fmla="*/ 1622423 h 2033621"/>
              <a:gd name="connsiteX38" fmla="*/ 536566 w 3401173"/>
              <a:gd name="connsiteY38" fmla="*/ 1459527 h 2033621"/>
              <a:gd name="connsiteX39" fmla="*/ 785931 w 3401173"/>
              <a:gd name="connsiteY39" fmla="*/ 1416098 h 2033621"/>
              <a:gd name="connsiteX0" fmla="*/ 785931 w 3401173"/>
              <a:gd name="connsiteY0" fmla="*/ 1416098 h 2033621"/>
              <a:gd name="connsiteX1" fmla="*/ 766786 w 3401173"/>
              <a:gd name="connsiteY1" fmla="*/ 1613570 h 2033621"/>
              <a:gd name="connsiteX2" fmla="*/ 985780 w 3401173"/>
              <a:gd name="connsiteY2" fmla="*/ 1374752 h 2033621"/>
              <a:gd name="connsiteX3" fmla="*/ 1014352 w 3401173"/>
              <a:gd name="connsiteY3" fmla="*/ 1470010 h 2033621"/>
              <a:gd name="connsiteX4" fmla="*/ 1185792 w 3401173"/>
              <a:gd name="connsiteY4" fmla="*/ 1365227 h 2033621"/>
              <a:gd name="connsiteX5" fmla="*/ 1333421 w 3401173"/>
              <a:gd name="connsiteY5" fmla="*/ 1408093 h 2033621"/>
              <a:gd name="connsiteX6" fmla="*/ 1609629 w 3401173"/>
              <a:gd name="connsiteY6" fmla="*/ 1346175 h 2033621"/>
              <a:gd name="connsiteX7" fmla="*/ 1790593 w 3401173"/>
              <a:gd name="connsiteY7" fmla="*/ 1227101 h 2033621"/>
              <a:gd name="connsiteX8" fmla="*/ 1909648 w 3401173"/>
              <a:gd name="connsiteY8" fmla="*/ 1427144 h 2033621"/>
              <a:gd name="connsiteX9" fmla="*/ 2119187 w 3401173"/>
              <a:gd name="connsiteY9" fmla="*/ 1393805 h 2033621"/>
              <a:gd name="connsiteX10" fmla="*/ 2357297 w 3401173"/>
              <a:gd name="connsiteY10" fmla="*/ 1446195 h 2033621"/>
              <a:gd name="connsiteX11" fmla="*/ 2419206 w 3401173"/>
              <a:gd name="connsiteY11" fmla="*/ 1293783 h 2033621"/>
              <a:gd name="connsiteX12" fmla="*/ 2333486 w 3401173"/>
              <a:gd name="connsiteY12" fmla="*/ 1250917 h 2033621"/>
              <a:gd name="connsiteX13" fmla="*/ 2385870 w 3401173"/>
              <a:gd name="connsiteY13" fmla="*/ 1141370 h 2033621"/>
              <a:gd name="connsiteX14" fmla="*/ 2366821 w 3401173"/>
              <a:gd name="connsiteY14" fmla="*/ 946090 h 2033621"/>
              <a:gd name="connsiteX15" fmla="*/ 2466828 w 3401173"/>
              <a:gd name="connsiteY15" fmla="*/ 798441 h 2033621"/>
              <a:gd name="connsiteX16" fmla="*/ 2947075 w 3401173"/>
              <a:gd name="connsiteY16" fmla="*/ 93213 h 2033621"/>
              <a:gd name="connsiteX17" fmla="*/ 3203364 w 3401173"/>
              <a:gd name="connsiteY17" fmla="*/ 0 h 2033621"/>
              <a:gd name="connsiteX18" fmla="*/ 3218305 w 3401173"/>
              <a:gd name="connsiteY18" fmla="*/ 204982 h 2033621"/>
              <a:gd name="connsiteX19" fmla="*/ 3104012 w 3401173"/>
              <a:gd name="connsiteY19" fmla="*/ 593636 h 2033621"/>
              <a:gd name="connsiteX20" fmla="*/ 2717421 w 3401173"/>
              <a:gd name="connsiteY20" fmla="*/ 932698 h 2033621"/>
              <a:gd name="connsiteX21" fmla="*/ 3089545 w 3401173"/>
              <a:gd name="connsiteY21" fmla="*/ 925038 h 2033621"/>
              <a:gd name="connsiteX22" fmla="*/ 3188145 w 3401173"/>
              <a:gd name="connsiteY22" fmla="*/ 972763 h 2033621"/>
              <a:gd name="connsiteX23" fmla="*/ 3401173 w 3401173"/>
              <a:gd name="connsiteY23" fmla="*/ 1431907 h 2033621"/>
              <a:gd name="connsiteX24" fmla="*/ 2689499 w 3401173"/>
              <a:gd name="connsiteY24" fmla="*/ 1693431 h 2033621"/>
              <a:gd name="connsiteX25" fmla="*/ 2532791 w 3401173"/>
              <a:gd name="connsiteY25" fmla="*/ 1447148 h 2033621"/>
              <a:gd name="connsiteX26" fmla="*/ 2137017 w 3401173"/>
              <a:gd name="connsiteY26" fmla="*/ 1871221 h 2033621"/>
              <a:gd name="connsiteX27" fmla="*/ 1640448 w 3401173"/>
              <a:gd name="connsiteY27" fmla="*/ 1654047 h 2033621"/>
              <a:gd name="connsiteX28" fmla="*/ 1659498 w 3401173"/>
              <a:gd name="connsiteY28" fmla="*/ 1463552 h 2033621"/>
              <a:gd name="connsiteX29" fmla="*/ 1525632 w 3401173"/>
              <a:gd name="connsiteY29" fmla="*/ 1457309 h 2033621"/>
              <a:gd name="connsiteX30" fmla="*/ 967348 w 3401173"/>
              <a:gd name="connsiteY30" fmla="*/ 1704850 h 2033621"/>
              <a:gd name="connsiteX31" fmla="*/ 604946 w 3401173"/>
              <a:gd name="connsiteY31" fmla="*/ 1879629 h 2033621"/>
              <a:gd name="connsiteX32" fmla="*/ 73142 w 3401173"/>
              <a:gd name="connsiteY32" fmla="*/ 2033621 h 2033621"/>
              <a:gd name="connsiteX33" fmla="*/ 0 w 3401173"/>
              <a:gd name="connsiteY33" fmla="*/ 1846280 h 2033621"/>
              <a:gd name="connsiteX34" fmla="*/ 28575 w 3401173"/>
              <a:gd name="connsiteY34" fmla="*/ 1689707 h 2033621"/>
              <a:gd name="connsiteX35" fmla="*/ 169852 w 3401173"/>
              <a:gd name="connsiteY35" fmla="*/ 1556365 h 2033621"/>
              <a:gd name="connsiteX36" fmla="*/ 242874 w 3401173"/>
              <a:gd name="connsiteY36" fmla="*/ 1670052 h 2033621"/>
              <a:gd name="connsiteX37" fmla="*/ 385740 w 3401173"/>
              <a:gd name="connsiteY37" fmla="*/ 1703393 h 2033621"/>
              <a:gd name="connsiteX38" fmla="*/ 519083 w 3401173"/>
              <a:gd name="connsiteY38" fmla="*/ 1622423 h 2033621"/>
              <a:gd name="connsiteX39" fmla="*/ 536566 w 3401173"/>
              <a:gd name="connsiteY39" fmla="*/ 1459527 h 2033621"/>
              <a:gd name="connsiteX40" fmla="*/ 785931 w 3401173"/>
              <a:gd name="connsiteY40" fmla="*/ 1416098 h 2033621"/>
              <a:gd name="connsiteX0" fmla="*/ 785931 w 3401173"/>
              <a:gd name="connsiteY0" fmla="*/ 1416098 h 2033621"/>
              <a:gd name="connsiteX1" fmla="*/ 766786 w 3401173"/>
              <a:gd name="connsiteY1" fmla="*/ 1613570 h 2033621"/>
              <a:gd name="connsiteX2" fmla="*/ 985780 w 3401173"/>
              <a:gd name="connsiteY2" fmla="*/ 1374752 h 2033621"/>
              <a:gd name="connsiteX3" fmla="*/ 1014352 w 3401173"/>
              <a:gd name="connsiteY3" fmla="*/ 1470010 h 2033621"/>
              <a:gd name="connsiteX4" fmla="*/ 1185792 w 3401173"/>
              <a:gd name="connsiteY4" fmla="*/ 1365227 h 2033621"/>
              <a:gd name="connsiteX5" fmla="*/ 1333421 w 3401173"/>
              <a:gd name="connsiteY5" fmla="*/ 1408093 h 2033621"/>
              <a:gd name="connsiteX6" fmla="*/ 1609629 w 3401173"/>
              <a:gd name="connsiteY6" fmla="*/ 1346175 h 2033621"/>
              <a:gd name="connsiteX7" fmla="*/ 1790593 w 3401173"/>
              <a:gd name="connsiteY7" fmla="*/ 1227101 h 2033621"/>
              <a:gd name="connsiteX8" fmla="*/ 1909648 w 3401173"/>
              <a:gd name="connsiteY8" fmla="*/ 1427144 h 2033621"/>
              <a:gd name="connsiteX9" fmla="*/ 2119187 w 3401173"/>
              <a:gd name="connsiteY9" fmla="*/ 1393805 h 2033621"/>
              <a:gd name="connsiteX10" fmla="*/ 2357297 w 3401173"/>
              <a:gd name="connsiteY10" fmla="*/ 1446195 h 2033621"/>
              <a:gd name="connsiteX11" fmla="*/ 2419206 w 3401173"/>
              <a:gd name="connsiteY11" fmla="*/ 1293783 h 2033621"/>
              <a:gd name="connsiteX12" fmla="*/ 2333486 w 3401173"/>
              <a:gd name="connsiteY12" fmla="*/ 1250917 h 2033621"/>
              <a:gd name="connsiteX13" fmla="*/ 2385870 w 3401173"/>
              <a:gd name="connsiteY13" fmla="*/ 1141370 h 2033621"/>
              <a:gd name="connsiteX14" fmla="*/ 2366821 w 3401173"/>
              <a:gd name="connsiteY14" fmla="*/ 946090 h 2033621"/>
              <a:gd name="connsiteX15" fmla="*/ 2343010 w 3401173"/>
              <a:gd name="connsiteY15" fmla="*/ 712709 h 2033621"/>
              <a:gd name="connsiteX16" fmla="*/ 2947075 w 3401173"/>
              <a:gd name="connsiteY16" fmla="*/ 93213 h 2033621"/>
              <a:gd name="connsiteX17" fmla="*/ 3203364 w 3401173"/>
              <a:gd name="connsiteY17" fmla="*/ 0 h 2033621"/>
              <a:gd name="connsiteX18" fmla="*/ 3218305 w 3401173"/>
              <a:gd name="connsiteY18" fmla="*/ 204982 h 2033621"/>
              <a:gd name="connsiteX19" fmla="*/ 3104012 w 3401173"/>
              <a:gd name="connsiteY19" fmla="*/ 593636 h 2033621"/>
              <a:gd name="connsiteX20" fmla="*/ 2717421 w 3401173"/>
              <a:gd name="connsiteY20" fmla="*/ 932698 h 2033621"/>
              <a:gd name="connsiteX21" fmla="*/ 3089545 w 3401173"/>
              <a:gd name="connsiteY21" fmla="*/ 925038 h 2033621"/>
              <a:gd name="connsiteX22" fmla="*/ 3188145 w 3401173"/>
              <a:gd name="connsiteY22" fmla="*/ 972763 h 2033621"/>
              <a:gd name="connsiteX23" fmla="*/ 3401173 w 3401173"/>
              <a:gd name="connsiteY23" fmla="*/ 1431907 h 2033621"/>
              <a:gd name="connsiteX24" fmla="*/ 2689499 w 3401173"/>
              <a:gd name="connsiteY24" fmla="*/ 1693431 h 2033621"/>
              <a:gd name="connsiteX25" fmla="*/ 2532791 w 3401173"/>
              <a:gd name="connsiteY25" fmla="*/ 1447148 h 2033621"/>
              <a:gd name="connsiteX26" fmla="*/ 2137017 w 3401173"/>
              <a:gd name="connsiteY26" fmla="*/ 1871221 h 2033621"/>
              <a:gd name="connsiteX27" fmla="*/ 1640448 w 3401173"/>
              <a:gd name="connsiteY27" fmla="*/ 1654047 h 2033621"/>
              <a:gd name="connsiteX28" fmla="*/ 1659498 w 3401173"/>
              <a:gd name="connsiteY28" fmla="*/ 1463552 h 2033621"/>
              <a:gd name="connsiteX29" fmla="*/ 1525632 w 3401173"/>
              <a:gd name="connsiteY29" fmla="*/ 1457309 h 2033621"/>
              <a:gd name="connsiteX30" fmla="*/ 967348 w 3401173"/>
              <a:gd name="connsiteY30" fmla="*/ 1704850 h 2033621"/>
              <a:gd name="connsiteX31" fmla="*/ 604946 w 3401173"/>
              <a:gd name="connsiteY31" fmla="*/ 1879629 h 2033621"/>
              <a:gd name="connsiteX32" fmla="*/ 73142 w 3401173"/>
              <a:gd name="connsiteY32" fmla="*/ 2033621 h 2033621"/>
              <a:gd name="connsiteX33" fmla="*/ 0 w 3401173"/>
              <a:gd name="connsiteY33" fmla="*/ 1846280 h 2033621"/>
              <a:gd name="connsiteX34" fmla="*/ 28575 w 3401173"/>
              <a:gd name="connsiteY34" fmla="*/ 1689707 h 2033621"/>
              <a:gd name="connsiteX35" fmla="*/ 169852 w 3401173"/>
              <a:gd name="connsiteY35" fmla="*/ 1556365 h 2033621"/>
              <a:gd name="connsiteX36" fmla="*/ 242874 w 3401173"/>
              <a:gd name="connsiteY36" fmla="*/ 1670052 h 2033621"/>
              <a:gd name="connsiteX37" fmla="*/ 385740 w 3401173"/>
              <a:gd name="connsiteY37" fmla="*/ 1703393 h 2033621"/>
              <a:gd name="connsiteX38" fmla="*/ 519083 w 3401173"/>
              <a:gd name="connsiteY38" fmla="*/ 1622423 h 2033621"/>
              <a:gd name="connsiteX39" fmla="*/ 536566 w 3401173"/>
              <a:gd name="connsiteY39" fmla="*/ 1459527 h 2033621"/>
              <a:gd name="connsiteX40" fmla="*/ 785931 w 3401173"/>
              <a:gd name="connsiteY40" fmla="*/ 1416098 h 2033621"/>
              <a:gd name="connsiteX0" fmla="*/ 785931 w 3401173"/>
              <a:gd name="connsiteY0" fmla="*/ 1416098 h 2033621"/>
              <a:gd name="connsiteX1" fmla="*/ 766786 w 3401173"/>
              <a:gd name="connsiteY1" fmla="*/ 1613570 h 2033621"/>
              <a:gd name="connsiteX2" fmla="*/ 985780 w 3401173"/>
              <a:gd name="connsiteY2" fmla="*/ 1374752 h 2033621"/>
              <a:gd name="connsiteX3" fmla="*/ 1014352 w 3401173"/>
              <a:gd name="connsiteY3" fmla="*/ 1470010 h 2033621"/>
              <a:gd name="connsiteX4" fmla="*/ 1185792 w 3401173"/>
              <a:gd name="connsiteY4" fmla="*/ 1365227 h 2033621"/>
              <a:gd name="connsiteX5" fmla="*/ 1333421 w 3401173"/>
              <a:gd name="connsiteY5" fmla="*/ 1408093 h 2033621"/>
              <a:gd name="connsiteX6" fmla="*/ 1609629 w 3401173"/>
              <a:gd name="connsiteY6" fmla="*/ 1346175 h 2033621"/>
              <a:gd name="connsiteX7" fmla="*/ 1790593 w 3401173"/>
              <a:gd name="connsiteY7" fmla="*/ 1227101 h 2033621"/>
              <a:gd name="connsiteX8" fmla="*/ 1909648 w 3401173"/>
              <a:gd name="connsiteY8" fmla="*/ 1427144 h 2033621"/>
              <a:gd name="connsiteX9" fmla="*/ 2119187 w 3401173"/>
              <a:gd name="connsiteY9" fmla="*/ 1393805 h 2033621"/>
              <a:gd name="connsiteX10" fmla="*/ 2357297 w 3401173"/>
              <a:gd name="connsiteY10" fmla="*/ 1446195 h 2033621"/>
              <a:gd name="connsiteX11" fmla="*/ 2419206 w 3401173"/>
              <a:gd name="connsiteY11" fmla="*/ 1293783 h 2033621"/>
              <a:gd name="connsiteX12" fmla="*/ 2333486 w 3401173"/>
              <a:gd name="connsiteY12" fmla="*/ 1250917 h 2033621"/>
              <a:gd name="connsiteX13" fmla="*/ 2385870 w 3401173"/>
              <a:gd name="connsiteY13" fmla="*/ 1141370 h 2033621"/>
              <a:gd name="connsiteX14" fmla="*/ 2366821 w 3401173"/>
              <a:gd name="connsiteY14" fmla="*/ 946090 h 2033621"/>
              <a:gd name="connsiteX15" fmla="*/ 2343010 w 3401173"/>
              <a:gd name="connsiteY15" fmla="*/ 712709 h 2033621"/>
              <a:gd name="connsiteX16" fmla="*/ 2447779 w 3401173"/>
              <a:gd name="connsiteY16" fmla="*/ 593636 h 2033621"/>
              <a:gd name="connsiteX17" fmla="*/ 2947075 w 3401173"/>
              <a:gd name="connsiteY17" fmla="*/ 93213 h 2033621"/>
              <a:gd name="connsiteX18" fmla="*/ 3203364 w 3401173"/>
              <a:gd name="connsiteY18" fmla="*/ 0 h 2033621"/>
              <a:gd name="connsiteX19" fmla="*/ 3218305 w 3401173"/>
              <a:gd name="connsiteY19" fmla="*/ 204982 h 2033621"/>
              <a:gd name="connsiteX20" fmla="*/ 3104012 w 3401173"/>
              <a:gd name="connsiteY20" fmla="*/ 593636 h 2033621"/>
              <a:gd name="connsiteX21" fmla="*/ 2717421 w 3401173"/>
              <a:gd name="connsiteY21" fmla="*/ 932698 h 2033621"/>
              <a:gd name="connsiteX22" fmla="*/ 3089545 w 3401173"/>
              <a:gd name="connsiteY22" fmla="*/ 925038 h 2033621"/>
              <a:gd name="connsiteX23" fmla="*/ 3188145 w 3401173"/>
              <a:gd name="connsiteY23" fmla="*/ 972763 h 2033621"/>
              <a:gd name="connsiteX24" fmla="*/ 3401173 w 3401173"/>
              <a:gd name="connsiteY24" fmla="*/ 1431907 h 2033621"/>
              <a:gd name="connsiteX25" fmla="*/ 2689499 w 3401173"/>
              <a:gd name="connsiteY25" fmla="*/ 1693431 h 2033621"/>
              <a:gd name="connsiteX26" fmla="*/ 2532791 w 3401173"/>
              <a:gd name="connsiteY26" fmla="*/ 1447148 h 2033621"/>
              <a:gd name="connsiteX27" fmla="*/ 2137017 w 3401173"/>
              <a:gd name="connsiteY27" fmla="*/ 1871221 h 2033621"/>
              <a:gd name="connsiteX28" fmla="*/ 1640448 w 3401173"/>
              <a:gd name="connsiteY28" fmla="*/ 1654047 h 2033621"/>
              <a:gd name="connsiteX29" fmla="*/ 1659498 w 3401173"/>
              <a:gd name="connsiteY29" fmla="*/ 1463552 h 2033621"/>
              <a:gd name="connsiteX30" fmla="*/ 1525632 w 3401173"/>
              <a:gd name="connsiteY30" fmla="*/ 1457309 h 2033621"/>
              <a:gd name="connsiteX31" fmla="*/ 967348 w 3401173"/>
              <a:gd name="connsiteY31" fmla="*/ 1704850 h 2033621"/>
              <a:gd name="connsiteX32" fmla="*/ 604946 w 3401173"/>
              <a:gd name="connsiteY32" fmla="*/ 1879629 h 2033621"/>
              <a:gd name="connsiteX33" fmla="*/ 73142 w 3401173"/>
              <a:gd name="connsiteY33" fmla="*/ 2033621 h 2033621"/>
              <a:gd name="connsiteX34" fmla="*/ 0 w 3401173"/>
              <a:gd name="connsiteY34" fmla="*/ 1846280 h 2033621"/>
              <a:gd name="connsiteX35" fmla="*/ 28575 w 3401173"/>
              <a:gd name="connsiteY35" fmla="*/ 1689707 h 2033621"/>
              <a:gd name="connsiteX36" fmla="*/ 169852 w 3401173"/>
              <a:gd name="connsiteY36" fmla="*/ 1556365 h 2033621"/>
              <a:gd name="connsiteX37" fmla="*/ 242874 w 3401173"/>
              <a:gd name="connsiteY37" fmla="*/ 1670052 h 2033621"/>
              <a:gd name="connsiteX38" fmla="*/ 385740 w 3401173"/>
              <a:gd name="connsiteY38" fmla="*/ 1703393 h 2033621"/>
              <a:gd name="connsiteX39" fmla="*/ 519083 w 3401173"/>
              <a:gd name="connsiteY39" fmla="*/ 1622423 h 2033621"/>
              <a:gd name="connsiteX40" fmla="*/ 536566 w 3401173"/>
              <a:gd name="connsiteY40" fmla="*/ 1459527 h 2033621"/>
              <a:gd name="connsiteX41" fmla="*/ 785931 w 3401173"/>
              <a:gd name="connsiteY41" fmla="*/ 1416098 h 2033621"/>
              <a:gd name="connsiteX0" fmla="*/ 785931 w 3401173"/>
              <a:gd name="connsiteY0" fmla="*/ 1416098 h 2033621"/>
              <a:gd name="connsiteX1" fmla="*/ 766786 w 3401173"/>
              <a:gd name="connsiteY1" fmla="*/ 1613570 h 2033621"/>
              <a:gd name="connsiteX2" fmla="*/ 985780 w 3401173"/>
              <a:gd name="connsiteY2" fmla="*/ 1374752 h 2033621"/>
              <a:gd name="connsiteX3" fmla="*/ 1014352 w 3401173"/>
              <a:gd name="connsiteY3" fmla="*/ 1470010 h 2033621"/>
              <a:gd name="connsiteX4" fmla="*/ 1185792 w 3401173"/>
              <a:gd name="connsiteY4" fmla="*/ 1365227 h 2033621"/>
              <a:gd name="connsiteX5" fmla="*/ 1333421 w 3401173"/>
              <a:gd name="connsiteY5" fmla="*/ 1408093 h 2033621"/>
              <a:gd name="connsiteX6" fmla="*/ 1609629 w 3401173"/>
              <a:gd name="connsiteY6" fmla="*/ 1346175 h 2033621"/>
              <a:gd name="connsiteX7" fmla="*/ 1790593 w 3401173"/>
              <a:gd name="connsiteY7" fmla="*/ 1227101 h 2033621"/>
              <a:gd name="connsiteX8" fmla="*/ 1909648 w 3401173"/>
              <a:gd name="connsiteY8" fmla="*/ 1427144 h 2033621"/>
              <a:gd name="connsiteX9" fmla="*/ 2119187 w 3401173"/>
              <a:gd name="connsiteY9" fmla="*/ 1393805 h 2033621"/>
              <a:gd name="connsiteX10" fmla="*/ 2357297 w 3401173"/>
              <a:gd name="connsiteY10" fmla="*/ 1446195 h 2033621"/>
              <a:gd name="connsiteX11" fmla="*/ 2419206 w 3401173"/>
              <a:gd name="connsiteY11" fmla="*/ 1293783 h 2033621"/>
              <a:gd name="connsiteX12" fmla="*/ 2333486 w 3401173"/>
              <a:gd name="connsiteY12" fmla="*/ 1250917 h 2033621"/>
              <a:gd name="connsiteX13" fmla="*/ 2385870 w 3401173"/>
              <a:gd name="connsiteY13" fmla="*/ 1141370 h 2033621"/>
              <a:gd name="connsiteX14" fmla="*/ 2366821 w 3401173"/>
              <a:gd name="connsiteY14" fmla="*/ 946090 h 2033621"/>
              <a:gd name="connsiteX15" fmla="*/ 2343010 w 3401173"/>
              <a:gd name="connsiteY15" fmla="*/ 712709 h 2033621"/>
              <a:gd name="connsiteX16" fmla="*/ 2362059 w 3401173"/>
              <a:gd name="connsiteY16" fmla="*/ 522192 h 2033621"/>
              <a:gd name="connsiteX17" fmla="*/ 2947075 w 3401173"/>
              <a:gd name="connsiteY17" fmla="*/ 93213 h 2033621"/>
              <a:gd name="connsiteX18" fmla="*/ 3203364 w 3401173"/>
              <a:gd name="connsiteY18" fmla="*/ 0 h 2033621"/>
              <a:gd name="connsiteX19" fmla="*/ 3218305 w 3401173"/>
              <a:gd name="connsiteY19" fmla="*/ 204982 h 2033621"/>
              <a:gd name="connsiteX20" fmla="*/ 3104012 w 3401173"/>
              <a:gd name="connsiteY20" fmla="*/ 593636 h 2033621"/>
              <a:gd name="connsiteX21" fmla="*/ 2717421 w 3401173"/>
              <a:gd name="connsiteY21" fmla="*/ 932698 h 2033621"/>
              <a:gd name="connsiteX22" fmla="*/ 3089545 w 3401173"/>
              <a:gd name="connsiteY22" fmla="*/ 925038 h 2033621"/>
              <a:gd name="connsiteX23" fmla="*/ 3188145 w 3401173"/>
              <a:gd name="connsiteY23" fmla="*/ 972763 h 2033621"/>
              <a:gd name="connsiteX24" fmla="*/ 3401173 w 3401173"/>
              <a:gd name="connsiteY24" fmla="*/ 1431907 h 2033621"/>
              <a:gd name="connsiteX25" fmla="*/ 2689499 w 3401173"/>
              <a:gd name="connsiteY25" fmla="*/ 1693431 h 2033621"/>
              <a:gd name="connsiteX26" fmla="*/ 2532791 w 3401173"/>
              <a:gd name="connsiteY26" fmla="*/ 1447148 h 2033621"/>
              <a:gd name="connsiteX27" fmla="*/ 2137017 w 3401173"/>
              <a:gd name="connsiteY27" fmla="*/ 1871221 h 2033621"/>
              <a:gd name="connsiteX28" fmla="*/ 1640448 w 3401173"/>
              <a:gd name="connsiteY28" fmla="*/ 1654047 h 2033621"/>
              <a:gd name="connsiteX29" fmla="*/ 1659498 w 3401173"/>
              <a:gd name="connsiteY29" fmla="*/ 1463552 h 2033621"/>
              <a:gd name="connsiteX30" fmla="*/ 1525632 w 3401173"/>
              <a:gd name="connsiteY30" fmla="*/ 1457309 h 2033621"/>
              <a:gd name="connsiteX31" fmla="*/ 967348 w 3401173"/>
              <a:gd name="connsiteY31" fmla="*/ 1704850 h 2033621"/>
              <a:gd name="connsiteX32" fmla="*/ 604946 w 3401173"/>
              <a:gd name="connsiteY32" fmla="*/ 1879629 h 2033621"/>
              <a:gd name="connsiteX33" fmla="*/ 73142 w 3401173"/>
              <a:gd name="connsiteY33" fmla="*/ 2033621 h 2033621"/>
              <a:gd name="connsiteX34" fmla="*/ 0 w 3401173"/>
              <a:gd name="connsiteY34" fmla="*/ 1846280 h 2033621"/>
              <a:gd name="connsiteX35" fmla="*/ 28575 w 3401173"/>
              <a:gd name="connsiteY35" fmla="*/ 1689707 h 2033621"/>
              <a:gd name="connsiteX36" fmla="*/ 169852 w 3401173"/>
              <a:gd name="connsiteY36" fmla="*/ 1556365 h 2033621"/>
              <a:gd name="connsiteX37" fmla="*/ 242874 w 3401173"/>
              <a:gd name="connsiteY37" fmla="*/ 1670052 h 2033621"/>
              <a:gd name="connsiteX38" fmla="*/ 385740 w 3401173"/>
              <a:gd name="connsiteY38" fmla="*/ 1703393 h 2033621"/>
              <a:gd name="connsiteX39" fmla="*/ 519083 w 3401173"/>
              <a:gd name="connsiteY39" fmla="*/ 1622423 h 2033621"/>
              <a:gd name="connsiteX40" fmla="*/ 536566 w 3401173"/>
              <a:gd name="connsiteY40" fmla="*/ 1459527 h 2033621"/>
              <a:gd name="connsiteX41" fmla="*/ 785931 w 3401173"/>
              <a:gd name="connsiteY41" fmla="*/ 1416098 h 2033621"/>
              <a:gd name="connsiteX0" fmla="*/ 785931 w 3401173"/>
              <a:gd name="connsiteY0" fmla="*/ 1416098 h 2033621"/>
              <a:gd name="connsiteX1" fmla="*/ 766786 w 3401173"/>
              <a:gd name="connsiteY1" fmla="*/ 1613570 h 2033621"/>
              <a:gd name="connsiteX2" fmla="*/ 985780 w 3401173"/>
              <a:gd name="connsiteY2" fmla="*/ 1374752 h 2033621"/>
              <a:gd name="connsiteX3" fmla="*/ 1014352 w 3401173"/>
              <a:gd name="connsiteY3" fmla="*/ 1470010 h 2033621"/>
              <a:gd name="connsiteX4" fmla="*/ 1185792 w 3401173"/>
              <a:gd name="connsiteY4" fmla="*/ 1365227 h 2033621"/>
              <a:gd name="connsiteX5" fmla="*/ 1333421 w 3401173"/>
              <a:gd name="connsiteY5" fmla="*/ 1408093 h 2033621"/>
              <a:gd name="connsiteX6" fmla="*/ 1609629 w 3401173"/>
              <a:gd name="connsiteY6" fmla="*/ 1346175 h 2033621"/>
              <a:gd name="connsiteX7" fmla="*/ 1790593 w 3401173"/>
              <a:gd name="connsiteY7" fmla="*/ 1227101 h 2033621"/>
              <a:gd name="connsiteX8" fmla="*/ 1909648 w 3401173"/>
              <a:gd name="connsiteY8" fmla="*/ 1427144 h 2033621"/>
              <a:gd name="connsiteX9" fmla="*/ 2119187 w 3401173"/>
              <a:gd name="connsiteY9" fmla="*/ 1393805 h 2033621"/>
              <a:gd name="connsiteX10" fmla="*/ 2357297 w 3401173"/>
              <a:gd name="connsiteY10" fmla="*/ 1446195 h 2033621"/>
              <a:gd name="connsiteX11" fmla="*/ 2419206 w 3401173"/>
              <a:gd name="connsiteY11" fmla="*/ 1293783 h 2033621"/>
              <a:gd name="connsiteX12" fmla="*/ 2333486 w 3401173"/>
              <a:gd name="connsiteY12" fmla="*/ 1250917 h 2033621"/>
              <a:gd name="connsiteX13" fmla="*/ 2385870 w 3401173"/>
              <a:gd name="connsiteY13" fmla="*/ 1141370 h 2033621"/>
              <a:gd name="connsiteX14" fmla="*/ 2366821 w 3401173"/>
              <a:gd name="connsiteY14" fmla="*/ 946090 h 2033621"/>
              <a:gd name="connsiteX15" fmla="*/ 2343010 w 3401173"/>
              <a:gd name="connsiteY15" fmla="*/ 712709 h 2033621"/>
              <a:gd name="connsiteX16" fmla="*/ 2362059 w 3401173"/>
              <a:gd name="connsiteY16" fmla="*/ 522192 h 2033621"/>
              <a:gd name="connsiteX17" fmla="*/ 2714463 w 3401173"/>
              <a:gd name="connsiteY17" fmla="*/ 250706 h 2033621"/>
              <a:gd name="connsiteX18" fmla="*/ 2947075 w 3401173"/>
              <a:gd name="connsiteY18" fmla="*/ 93213 h 2033621"/>
              <a:gd name="connsiteX19" fmla="*/ 3203364 w 3401173"/>
              <a:gd name="connsiteY19" fmla="*/ 0 h 2033621"/>
              <a:gd name="connsiteX20" fmla="*/ 3218305 w 3401173"/>
              <a:gd name="connsiteY20" fmla="*/ 204982 h 2033621"/>
              <a:gd name="connsiteX21" fmla="*/ 3104012 w 3401173"/>
              <a:gd name="connsiteY21" fmla="*/ 593636 h 2033621"/>
              <a:gd name="connsiteX22" fmla="*/ 2717421 w 3401173"/>
              <a:gd name="connsiteY22" fmla="*/ 932698 h 2033621"/>
              <a:gd name="connsiteX23" fmla="*/ 3089545 w 3401173"/>
              <a:gd name="connsiteY23" fmla="*/ 925038 h 2033621"/>
              <a:gd name="connsiteX24" fmla="*/ 3188145 w 3401173"/>
              <a:gd name="connsiteY24" fmla="*/ 972763 h 2033621"/>
              <a:gd name="connsiteX25" fmla="*/ 3401173 w 3401173"/>
              <a:gd name="connsiteY25" fmla="*/ 1431907 h 2033621"/>
              <a:gd name="connsiteX26" fmla="*/ 2689499 w 3401173"/>
              <a:gd name="connsiteY26" fmla="*/ 1693431 h 2033621"/>
              <a:gd name="connsiteX27" fmla="*/ 2532791 w 3401173"/>
              <a:gd name="connsiteY27" fmla="*/ 1447148 h 2033621"/>
              <a:gd name="connsiteX28" fmla="*/ 2137017 w 3401173"/>
              <a:gd name="connsiteY28" fmla="*/ 1871221 h 2033621"/>
              <a:gd name="connsiteX29" fmla="*/ 1640448 w 3401173"/>
              <a:gd name="connsiteY29" fmla="*/ 1654047 h 2033621"/>
              <a:gd name="connsiteX30" fmla="*/ 1659498 w 3401173"/>
              <a:gd name="connsiteY30" fmla="*/ 1463552 h 2033621"/>
              <a:gd name="connsiteX31" fmla="*/ 1525632 w 3401173"/>
              <a:gd name="connsiteY31" fmla="*/ 1457309 h 2033621"/>
              <a:gd name="connsiteX32" fmla="*/ 967348 w 3401173"/>
              <a:gd name="connsiteY32" fmla="*/ 1704850 h 2033621"/>
              <a:gd name="connsiteX33" fmla="*/ 604946 w 3401173"/>
              <a:gd name="connsiteY33" fmla="*/ 1879629 h 2033621"/>
              <a:gd name="connsiteX34" fmla="*/ 73142 w 3401173"/>
              <a:gd name="connsiteY34" fmla="*/ 2033621 h 2033621"/>
              <a:gd name="connsiteX35" fmla="*/ 0 w 3401173"/>
              <a:gd name="connsiteY35" fmla="*/ 1846280 h 2033621"/>
              <a:gd name="connsiteX36" fmla="*/ 28575 w 3401173"/>
              <a:gd name="connsiteY36" fmla="*/ 1689707 h 2033621"/>
              <a:gd name="connsiteX37" fmla="*/ 169852 w 3401173"/>
              <a:gd name="connsiteY37" fmla="*/ 1556365 h 2033621"/>
              <a:gd name="connsiteX38" fmla="*/ 242874 w 3401173"/>
              <a:gd name="connsiteY38" fmla="*/ 1670052 h 2033621"/>
              <a:gd name="connsiteX39" fmla="*/ 385740 w 3401173"/>
              <a:gd name="connsiteY39" fmla="*/ 1703393 h 2033621"/>
              <a:gd name="connsiteX40" fmla="*/ 519083 w 3401173"/>
              <a:gd name="connsiteY40" fmla="*/ 1622423 h 2033621"/>
              <a:gd name="connsiteX41" fmla="*/ 536566 w 3401173"/>
              <a:gd name="connsiteY41" fmla="*/ 1459527 h 2033621"/>
              <a:gd name="connsiteX42" fmla="*/ 785931 w 3401173"/>
              <a:gd name="connsiteY42" fmla="*/ 1416098 h 2033621"/>
              <a:gd name="connsiteX0" fmla="*/ 785931 w 3401173"/>
              <a:gd name="connsiteY0" fmla="*/ 1416098 h 2033621"/>
              <a:gd name="connsiteX1" fmla="*/ 766786 w 3401173"/>
              <a:gd name="connsiteY1" fmla="*/ 1613570 h 2033621"/>
              <a:gd name="connsiteX2" fmla="*/ 985780 w 3401173"/>
              <a:gd name="connsiteY2" fmla="*/ 1374752 h 2033621"/>
              <a:gd name="connsiteX3" fmla="*/ 1014352 w 3401173"/>
              <a:gd name="connsiteY3" fmla="*/ 1470010 h 2033621"/>
              <a:gd name="connsiteX4" fmla="*/ 1185792 w 3401173"/>
              <a:gd name="connsiteY4" fmla="*/ 1365227 h 2033621"/>
              <a:gd name="connsiteX5" fmla="*/ 1333421 w 3401173"/>
              <a:gd name="connsiteY5" fmla="*/ 1408093 h 2033621"/>
              <a:gd name="connsiteX6" fmla="*/ 1609629 w 3401173"/>
              <a:gd name="connsiteY6" fmla="*/ 1346175 h 2033621"/>
              <a:gd name="connsiteX7" fmla="*/ 1790593 w 3401173"/>
              <a:gd name="connsiteY7" fmla="*/ 1227101 h 2033621"/>
              <a:gd name="connsiteX8" fmla="*/ 1909648 w 3401173"/>
              <a:gd name="connsiteY8" fmla="*/ 1427144 h 2033621"/>
              <a:gd name="connsiteX9" fmla="*/ 2119187 w 3401173"/>
              <a:gd name="connsiteY9" fmla="*/ 1393805 h 2033621"/>
              <a:gd name="connsiteX10" fmla="*/ 2357297 w 3401173"/>
              <a:gd name="connsiteY10" fmla="*/ 1446195 h 2033621"/>
              <a:gd name="connsiteX11" fmla="*/ 2419206 w 3401173"/>
              <a:gd name="connsiteY11" fmla="*/ 1293783 h 2033621"/>
              <a:gd name="connsiteX12" fmla="*/ 2333486 w 3401173"/>
              <a:gd name="connsiteY12" fmla="*/ 1250917 h 2033621"/>
              <a:gd name="connsiteX13" fmla="*/ 2385870 w 3401173"/>
              <a:gd name="connsiteY13" fmla="*/ 1141370 h 2033621"/>
              <a:gd name="connsiteX14" fmla="*/ 2366821 w 3401173"/>
              <a:gd name="connsiteY14" fmla="*/ 946090 h 2033621"/>
              <a:gd name="connsiteX15" fmla="*/ 2343010 w 3401173"/>
              <a:gd name="connsiteY15" fmla="*/ 712709 h 2033621"/>
              <a:gd name="connsiteX16" fmla="*/ 2362059 w 3401173"/>
              <a:gd name="connsiteY16" fmla="*/ 522192 h 2033621"/>
              <a:gd name="connsiteX17" fmla="*/ 2738274 w 3401173"/>
              <a:gd name="connsiteY17" fmla="*/ 345964 h 2033621"/>
              <a:gd name="connsiteX18" fmla="*/ 2947075 w 3401173"/>
              <a:gd name="connsiteY18" fmla="*/ 93213 h 2033621"/>
              <a:gd name="connsiteX19" fmla="*/ 3203364 w 3401173"/>
              <a:gd name="connsiteY19" fmla="*/ 0 h 2033621"/>
              <a:gd name="connsiteX20" fmla="*/ 3218305 w 3401173"/>
              <a:gd name="connsiteY20" fmla="*/ 204982 h 2033621"/>
              <a:gd name="connsiteX21" fmla="*/ 3104012 w 3401173"/>
              <a:gd name="connsiteY21" fmla="*/ 593636 h 2033621"/>
              <a:gd name="connsiteX22" fmla="*/ 2717421 w 3401173"/>
              <a:gd name="connsiteY22" fmla="*/ 932698 h 2033621"/>
              <a:gd name="connsiteX23" fmla="*/ 3089545 w 3401173"/>
              <a:gd name="connsiteY23" fmla="*/ 925038 h 2033621"/>
              <a:gd name="connsiteX24" fmla="*/ 3188145 w 3401173"/>
              <a:gd name="connsiteY24" fmla="*/ 972763 h 2033621"/>
              <a:gd name="connsiteX25" fmla="*/ 3401173 w 3401173"/>
              <a:gd name="connsiteY25" fmla="*/ 1431907 h 2033621"/>
              <a:gd name="connsiteX26" fmla="*/ 2689499 w 3401173"/>
              <a:gd name="connsiteY26" fmla="*/ 1693431 h 2033621"/>
              <a:gd name="connsiteX27" fmla="*/ 2532791 w 3401173"/>
              <a:gd name="connsiteY27" fmla="*/ 1447148 h 2033621"/>
              <a:gd name="connsiteX28" fmla="*/ 2137017 w 3401173"/>
              <a:gd name="connsiteY28" fmla="*/ 1871221 h 2033621"/>
              <a:gd name="connsiteX29" fmla="*/ 1640448 w 3401173"/>
              <a:gd name="connsiteY29" fmla="*/ 1654047 h 2033621"/>
              <a:gd name="connsiteX30" fmla="*/ 1659498 w 3401173"/>
              <a:gd name="connsiteY30" fmla="*/ 1463552 h 2033621"/>
              <a:gd name="connsiteX31" fmla="*/ 1525632 w 3401173"/>
              <a:gd name="connsiteY31" fmla="*/ 1457309 h 2033621"/>
              <a:gd name="connsiteX32" fmla="*/ 967348 w 3401173"/>
              <a:gd name="connsiteY32" fmla="*/ 1704850 h 2033621"/>
              <a:gd name="connsiteX33" fmla="*/ 604946 w 3401173"/>
              <a:gd name="connsiteY33" fmla="*/ 1879629 h 2033621"/>
              <a:gd name="connsiteX34" fmla="*/ 73142 w 3401173"/>
              <a:gd name="connsiteY34" fmla="*/ 2033621 h 2033621"/>
              <a:gd name="connsiteX35" fmla="*/ 0 w 3401173"/>
              <a:gd name="connsiteY35" fmla="*/ 1846280 h 2033621"/>
              <a:gd name="connsiteX36" fmla="*/ 28575 w 3401173"/>
              <a:gd name="connsiteY36" fmla="*/ 1689707 h 2033621"/>
              <a:gd name="connsiteX37" fmla="*/ 169852 w 3401173"/>
              <a:gd name="connsiteY37" fmla="*/ 1556365 h 2033621"/>
              <a:gd name="connsiteX38" fmla="*/ 242874 w 3401173"/>
              <a:gd name="connsiteY38" fmla="*/ 1670052 h 2033621"/>
              <a:gd name="connsiteX39" fmla="*/ 385740 w 3401173"/>
              <a:gd name="connsiteY39" fmla="*/ 1703393 h 2033621"/>
              <a:gd name="connsiteX40" fmla="*/ 519083 w 3401173"/>
              <a:gd name="connsiteY40" fmla="*/ 1622423 h 2033621"/>
              <a:gd name="connsiteX41" fmla="*/ 536566 w 3401173"/>
              <a:gd name="connsiteY41" fmla="*/ 1459527 h 2033621"/>
              <a:gd name="connsiteX42" fmla="*/ 785931 w 3401173"/>
              <a:gd name="connsiteY42" fmla="*/ 1416098 h 2033621"/>
              <a:gd name="connsiteX0" fmla="*/ 785931 w 3401173"/>
              <a:gd name="connsiteY0" fmla="*/ 1416098 h 2033621"/>
              <a:gd name="connsiteX1" fmla="*/ 766786 w 3401173"/>
              <a:gd name="connsiteY1" fmla="*/ 1613570 h 2033621"/>
              <a:gd name="connsiteX2" fmla="*/ 985780 w 3401173"/>
              <a:gd name="connsiteY2" fmla="*/ 1374752 h 2033621"/>
              <a:gd name="connsiteX3" fmla="*/ 1014352 w 3401173"/>
              <a:gd name="connsiteY3" fmla="*/ 1470010 h 2033621"/>
              <a:gd name="connsiteX4" fmla="*/ 1185792 w 3401173"/>
              <a:gd name="connsiteY4" fmla="*/ 1365227 h 2033621"/>
              <a:gd name="connsiteX5" fmla="*/ 1333421 w 3401173"/>
              <a:gd name="connsiteY5" fmla="*/ 1408093 h 2033621"/>
              <a:gd name="connsiteX6" fmla="*/ 1609629 w 3401173"/>
              <a:gd name="connsiteY6" fmla="*/ 1346175 h 2033621"/>
              <a:gd name="connsiteX7" fmla="*/ 1790593 w 3401173"/>
              <a:gd name="connsiteY7" fmla="*/ 1227101 h 2033621"/>
              <a:gd name="connsiteX8" fmla="*/ 1909648 w 3401173"/>
              <a:gd name="connsiteY8" fmla="*/ 1427144 h 2033621"/>
              <a:gd name="connsiteX9" fmla="*/ 2119187 w 3401173"/>
              <a:gd name="connsiteY9" fmla="*/ 1393805 h 2033621"/>
              <a:gd name="connsiteX10" fmla="*/ 2357297 w 3401173"/>
              <a:gd name="connsiteY10" fmla="*/ 1446195 h 2033621"/>
              <a:gd name="connsiteX11" fmla="*/ 2419206 w 3401173"/>
              <a:gd name="connsiteY11" fmla="*/ 1293783 h 2033621"/>
              <a:gd name="connsiteX12" fmla="*/ 2333486 w 3401173"/>
              <a:gd name="connsiteY12" fmla="*/ 1250917 h 2033621"/>
              <a:gd name="connsiteX13" fmla="*/ 2385870 w 3401173"/>
              <a:gd name="connsiteY13" fmla="*/ 1141370 h 2033621"/>
              <a:gd name="connsiteX14" fmla="*/ 2366821 w 3401173"/>
              <a:gd name="connsiteY14" fmla="*/ 946090 h 2033621"/>
              <a:gd name="connsiteX15" fmla="*/ 2343010 w 3401173"/>
              <a:gd name="connsiteY15" fmla="*/ 712709 h 2033621"/>
              <a:gd name="connsiteX16" fmla="*/ 2362059 w 3401173"/>
              <a:gd name="connsiteY16" fmla="*/ 522192 h 2033621"/>
              <a:gd name="connsiteX17" fmla="*/ 2552548 w 3401173"/>
              <a:gd name="connsiteY17" fmla="*/ 436460 h 2033621"/>
              <a:gd name="connsiteX18" fmla="*/ 2738274 w 3401173"/>
              <a:gd name="connsiteY18" fmla="*/ 345964 h 2033621"/>
              <a:gd name="connsiteX19" fmla="*/ 2947075 w 3401173"/>
              <a:gd name="connsiteY19" fmla="*/ 93213 h 2033621"/>
              <a:gd name="connsiteX20" fmla="*/ 3203364 w 3401173"/>
              <a:gd name="connsiteY20" fmla="*/ 0 h 2033621"/>
              <a:gd name="connsiteX21" fmla="*/ 3218305 w 3401173"/>
              <a:gd name="connsiteY21" fmla="*/ 204982 h 2033621"/>
              <a:gd name="connsiteX22" fmla="*/ 3104012 w 3401173"/>
              <a:gd name="connsiteY22" fmla="*/ 593636 h 2033621"/>
              <a:gd name="connsiteX23" fmla="*/ 2717421 w 3401173"/>
              <a:gd name="connsiteY23" fmla="*/ 932698 h 2033621"/>
              <a:gd name="connsiteX24" fmla="*/ 3089545 w 3401173"/>
              <a:gd name="connsiteY24" fmla="*/ 925038 h 2033621"/>
              <a:gd name="connsiteX25" fmla="*/ 3188145 w 3401173"/>
              <a:gd name="connsiteY25" fmla="*/ 972763 h 2033621"/>
              <a:gd name="connsiteX26" fmla="*/ 3401173 w 3401173"/>
              <a:gd name="connsiteY26" fmla="*/ 1431907 h 2033621"/>
              <a:gd name="connsiteX27" fmla="*/ 2689499 w 3401173"/>
              <a:gd name="connsiteY27" fmla="*/ 1693431 h 2033621"/>
              <a:gd name="connsiteX28" fmla="*/ 2532791 w 3401173"/>
              <a:gd name="connsiteY28" fmla="*/ 1447148 h 2033621"/>
              <a:gd name="connsiteX29" fmla="*/ 2137017 w 3401173"/>
              <a:gd name="connsiteY29" fmla="*/ 1871221 h 2033621"/>
              <a:gd name="connsiteX30" fmla="*/ 1640448 w 3401173"/>
              <a:gd name="connsiteY30" fmla="*/ 1654047 h 2033621"/>
              <a:gd name="connsiteX31" fmla="*/ 1659498 w 3401173"/>
              <a:gd name="connsiteY31" fmla="*/ 1463552 h 2033621"/>
              <a:gd name="connsiteX32" fmla="*/ 1525632 w 3401173"/>
              <a:gd name="connsiteY32" fmla="*/ 1457309 h 2033621"/>
              <a:gd name="connsiteX33" fmla="*/ 967348 w 3401173"/>
              <a:gd name="connsiteY33" fmla="*/ 1704850 h 2033621"/>
              <a:gd name="connsiteX34" fmla="*/ 604946 w 3401173"/>
              <a:gd name="connsiteY34" fmla="*/ 1879629 h 2033621"/>
              <a:gd name="connsiteX35" fmla="*/ 73142 w 3401173"/>
              <a:gd name="connsiteY35" fmla="*/ 2033621 h 2033621"/>
              <a:gd name="connsiteX36" fmla="*/ 0 w 3401173"/>
              <a:gd name="connsiteY36" fmla="*/ 1846280 h 2033621"/>
              <a:gd name="connsiteX37" fmla="*/ 28575 w 3401173"/>
              <a:gd name="connsiteY37" fmla="*/ 1689707 h 2033621"/>
              <a:gd name="connsiteX38" fmla="*/ 169852 w 3401173"/>
              <a:gd name="connsiteY38" fmla="*/ 1556365 h 2033621"/>
              <a:gd name="connsiteX39" fmla="*/ 242874 w 3401173"/>
              <a:gd name="connsiteY39" fmla="*/ 1670052 h 2033621"/>
              <a:gd name="connsiteX40" fmla="*/ 385740 w 3401173"/>
              <a:gd name="connsiteY40" fmla="*/ 1703393 h 2033621"/>
              <a:gd name="connsiteX41" fmla="*/ 519083 w 3401173"/>
              <a:gd name="connsiteY41" fmla="*/ 1622423 h 2033621"/>
              <a:gd name="connsiteX42" fmla="*/ 536566 w 3401173"/>
              <a:gd name="connsiteY42" fmla="*/ 1459527 h 2033621"/>
              <a:gd name="connsiteX43" fmla="*/ 785931 w 3401173"/>
              <a:gd name="connsiteY43" fmla="*/ 1416098 h 2033621"/>
              <a:gd name="connsiteX0" fmla="*/ 785931 w 3401173"/>
              <a:gd name="connsiteY0" fmla="*/ 1416098 h 2033621"/>
              <a:gd name="connsiteX1" fmla="*/ 766786 w 3401173"/>
              <a:gd name="connsiteY1" fmla="*/ 1613570 h 2033621"/>
              <a:gd name="connsiteX2" fmla="*/ 985780 w 3401173"/>
              <a:gd name="connsiteY2" fmla="*/ 1374752 h 2033621"/>
              <a:gd name="connsiteX3" fmla="*/ 1014352 w 3401173"/>
              <a:gd name="connsiteY3" fmla="*/ 1470010 h 2033621"/>
              <a:gd name="connsiteX4" fmla="*/ 1185792 w 3401173"/>
              <a:gd name="connsiteY4" fmla="*/ 1365227 h 2033621"/>
              <a:gd name="connsiteX5" fmla="*/ 1333421 w 3401173"/>
              <a:gd name="connsiteY5" fmla="*/ 1408093 h 2033621"/>
              <a:gd name="connsiteX6" fmla="*/ 1609629 w 3401173"/>
              <a:gd name="connsiteY6" fmla="*/ 1346175 h 2033621"/>
              <a:gd name="connsiteX7" fmla="*/ 1790593 w 3401173"/>
              <a:gd name="connsiteY7" fmla="*/ 1227101 h 2033621"/>
              <a:gd name="connsiteX8" fmla="*/ 1909648 w 3401173"/>
              <a:gd name="connsiteY8" fmla="*/ 1427144 h 2033621"/>
              <a:gd name="connsiteX9" fmla="*/ 2119187 w 3401173"/>
              <a:gd name="connsiteY9" fmla="*/ 1393805 h 2033621"/>
              <a:gd name="connsiteX10" fmla="*/ 2357297 w 3401173"/>
              <a:gd name="connsiteY10" fmla="*/ 1446195 h 2033621"/>
              <a:gd name="connsiteX11" fmla="*/ 2419206 w 3401173"/>
              <a:gd name="connsiteY11" fmla="*/ 1293783 h 2033621"/>
              <a:gd name="connsiteX12" fmla="*/ 2333486 w 3401173"/>
              <a:gd name="connsiteY12" fmla="*/ 1250917 h 2033621"/>
              <a:gd name="connsiteX13" fmla="*/ 2385870 w 3401173"/>
              <a:gd name="connsiteY13" fmla="*/ 1141370 h 2033621"/>
              <a:gd name="connsiteX14" fmla="*/ 2366821 w 3401173"/>
              <a:gd name="connsiteY14" fmla="*/ 946090 h 2033621"/>
              <a:gd name="connsiteX15" fmla="*/ 2343010 w 3401173"/>
              <a:gd name="connsiteY15" fmla="*/ 712709 h 2033621"/>
              <a:gd name="connsiteX16" fmla="*/ 2362059 w 3401173"/>
              <a:gd name="connsiteY16" fmla="*/ 522192 h 2033621"/>
              <a:gd name="connsiteX17" fmla="*/ 2543023 w 3401173"/>
              <a:gd name="connsiteY17" fmla="*/ 365017 h 2033621"/>
              <a:gd name="connsiteX18" fmla="*/ 2738274 w 3401173"/>
              <a:gd name="connsiteY18" fmla="*/ 345964 h 2033621"/>
              <a:gd name="connsiteX19" fmla="*/ 2947075 w 3401173"/>
              <a:gd name="connsiteY19" fmla="*/ 93213 h 2033621"/>
              <a:gd name="connsiteX20" fmla="*/ 3203364 w 3401173"/>
              <a:gd name="connsiteY20" fmla="*/ 0 h 2033621"/>
              <a:gd name="connsiteX21" fmla="*/ 3218305 w 3401173"/>
              <a:gd name="connsiteY21" fmla="*/ 204982 h 2033621"/>
              <a:gd name="connsiteX22" fmla="*/ 3104012 w 3401173"/>
              <a:gd name="connsiteY22" fmla="*/ 593636 h 2033621"/>
              <a:gd name="connsiteX23" fmla="*/ 2717421 w 3401173"/>
              <a:gd name="connsiteY23" fmla="*/ 932698 h 2033621"/>
              <a:gd name="connsiteX24" fmla="*/ 3089545 w 3401173"/>
              <a:gd name="connsiteY24" fmla="*/ 925038 h 2033621"/>
              <a:gd name="connsiteX25" fmla="*/ 3188145 w 3401173"/>
              <a:gd name="connsiteY25" fmla="*/ 972763 h 2033621"/>
              <a:gd name="connsiteX26" fmla="*/ 3401173 w 3401173"/>
              <a:gd name="connsiteY26" fmla="*/ 1431907 h 2033621"/>
              <a:gd name="connsiteX27" fmla="*/ 2689499 w 3401173"/>
              <a:gd name="connsiteY27" fmla="*/ 1693431 h 2033621"/>
              <a:gd name="connsiteX28" fmla="*/ 2532791 w 3401173"/>
              <a:gd name="connsiteY28" fmla="*/ 1447148 h 2033621"/>
              <a:gd name="connsiteX29" fmla="*/ 2137017 w 3401173"/>
              <a:gd name="connsiteY29" fmla="*/ 1871221 h 2033621"/>
              <a:gd name="connsiteX30" fmla="*/ 1640448 w 3401173"/>
              <a:gd name="connsiteY30" fmla="*/ 1654047 h 2033621"/>
              <a:gd name="connsiteX31" fmla="*/ 1659498 w 3401173"/>
              <a:gd name="connsiteY31" fmla="*/ 1463552 h 2033621"/>
              <a:gd name="connsiteX32" fmla="*/ 1525632 w 3401173"/>
              <a:gd name="connsiteY32" fmla="*/ 1457309 h 2033621"/>
              <a:gd name="connsiteX33" fmla="*/ 967348 w 3401173"/>
              <a:gd name="connsiteY33" fmla="*/ 1704850 h 2033621"/>
              <a:gd name="connsiteX34" fmla="*/ 604946 w 3401173"/>
              <a:gd name="connsiteY34" fmla="*/ 1879629 h 2033621"/>
              <a:gd name="connsiteX35" fmla="*/ 73142 w 3401173"/>
              <a:gd name="connsiteY35" fmla="*/ 2033621 h 2033621"/>
              <a:gd name="connsiteX36" fmla="*/ 0 w 3401173"/>
              <a:gd name="connsiteY36" fmla="*/ 1846280 h 2033621"/>
              <a:gd name="connsiteX37" fmla="*/ 28575 w 3401173"/>
              <a:gd name="connsiteY37" fmla="*/ 1689707 h 2033621"/>
              <a:gd name="connsiteX38" fmla="*/ 169852 w 3401173"/>
              <a:gd name="connsiteY38" fmla="*/ 1556365 h 2033621"/>
              <a:gd name="connsiteX39" fmla="*/ 242874 w 3401173"/>
              <a:gd name="connsiteY39" fmla="*/ 1670052 h 2033621"/>
              <a:gd name="connsiteX40" fmla="*/ 385740 w 3401173"/>
              <a:gd name="connsiteY40" fmla="*/ 1703393 h 2033621"/>
              <a:gd name="connsiteX41" fmla="*/ 519083 w 3401173"/>
              <a:gd name="connsiteY41" fmla="*/ 1622423 h 2033621"/>
              <a:gd name="connsiteX42" fmla="*/ 536566 w 3401173"/>
              <a:gd name="connsiteY42" fmla="*/ 1459527 h 2033621"/>
              <a:gd name="connsiteX43" fmla="*/ 785931 w 3401173"/>
              <a:gd name="connsiteY43" fmla="*/ 1416098 h 2033621"/>
              <a:gd name="connsiteX0" fmla="*/ 785931 w 3401173"/>
              <a:gd name="connsiteY0" fmla="*/ 1416098 h 2033621"/>
              <a:gd name="connsiteX1" fmla="*/ 766786 w 3401173"/>
              <a:gd name="connsiteY1" fmla="*/ 1613570 h 2033621"/>
              <a:gd name="connsiteX2" fmla="*/ 985780 w 3401173"/>
              <a:gd name="connsiteY2" fmla="*/ 1374752 h 2033621"/>
              <a:gd name="connsiteX3" fmla="*/ 1014352 w 3401173"/>
              <a:gd name="connsiteY3" fmla="*/ 1470010 h 2033621"/>
              <a:gd name="connsiteX4" fmla="*/ 1185792 w 3401173"/>
              <a:gd name="connsiteY4" fmla="*/ 1365227 h 2033621"/>
              <a:gd name="connsiteX5" fmla="*/ 1333421 w 3401173"/>
              <a:gd name="connsiteY5" fmla="*/ 1408093 h 2033621"/>
              <a:gd name="connsiteX6" fmla="*/ 1609629 w 3401173"/>
              <a:gd name="connsiteY6" fmla="*/ 1346175 h 2033621"/>
              <a:gd name="connsiteX7" fmla="*/ 1790593 w 3401173"/>
              <a:gd name="connsiteY7" fmla="*/ 1227101 h 2033621"/>
              <a:gd name="connsiteX8" fmla="*/ 1909648 w 3401173"/>
              <a:gd name="connsiteY8" fmla="*/ 1427144 h 2033621"/>
              <a:gd name="connsiteX9" fmla="*/ 2119187 w 3401173"/>
              <a:gd name="connsiteY9" fmla="*/ 1393805 h 2033621"/>
              <a:gd name="connsiteX10" fmla="*/ 2357297 w 3401173"/>
              <a:gd name="connsiteY10" fmla="*/ 1446195 h 2033621"/>
              <a:gd name="connsiteX11" fmla="*/ 2419206 w 3401173"/>
              <a:gd name="connsiteY11" fmla="*/ 1293783 h 2033621"/>
              <a:gd name="connsiteX12" fmla="*/ 2333486 w 3401173"/>
              <a:gd name="connsiteY12" fmla="*/ 1250917 h 2033621"/>
              <a:gd name="connsiteX13" fmla="*/ 2385870 w 3401173"/>
              <a:gd name="connsiteY13" fmla="*/ 1141370 h 2033621"/>
              <a:gd name="connsiteX14" fmla="*/ 2366821 w 3401173"/>
              <a:gd name="connsiteY14" fmla="*/ 946090 h 2033621"/>
              <a:gd name="connsiteX15" fmla="*/ 2343010 w 3401173"/>
              <a:gd name="connsiteY15" fmla="*/ 712709 h 2033621"/>
              <a:gd name="connsiteX16" fmla="*/ 2362059 w 3401173"/>
              <a:gd name="connsiteY16" fmla="*/ 522192 h 2033621"/>
              <a:gd name="connsiteX17" fmla="*/ 2543023 w 3401173"/>
              <a:gd name="connsiteY17" fmla="*/ 365017 h 2033621"/>
              <a:gd name="connsiteX18" fmla="*/ 2771609 w 3401173"/>
              <a:gd name="connsiteY18" fmla="*/ 379305 h 2033621"/>
              <a:gd name="connsiteX19" fmla="*/ 2947075 w 3401173"/>
              <a:gd name="connsiteY19" fmla="*/ 93213 h 2033621"/>
              <a:gd name="connsiteX20" fmla="*/ 3203364 w 3401173"/>
              <a:gd name="connsiteY20" fmla="*/ 0 h 2033621"/>
              <a:gd name="connsiteX21" fmla="*/ 3218305 w 3401173"/>
              <a:gd name="connsiteY21" fmla="*/ 204982 h 2033621"/>
              <a:gd name="connsiteX22" fmla="*/ 3104012 w 3401173"/>
              <a:gd name="connsiteY22" fmla="*/ 593636 h 2033621"/>
              <a:gd name="connsiteX23" fmla="*/ 2717421 w 3401173"/>
              <a:gd name="connsiteY23" fmla="*/ 932698 h 2033621"/>
              <a:gd name="connsiteX24" fmla="*/ 3089545 w 3401173"/>
              <a:gd name="connsiteY24" fmla="*/ 925038 h 2033621"/>
              <a:gd name="connsiteX25" fmla="*/ 3188145 w 3401173"/>
              <a:gd name="connsiteY25" fmla="*/ 972763 h 2033621"/>
              <a:gd name="connsiteX26" fmla="*/ 3401173 w 3401173"/>
              <a:gd name="connsiteY26" fmla="*/ 1431907 h 2033621"/>
              <a:gd name="connsiteX27" fmla="*/ 2689499 w 3401173"/>
              <a:gd name="connsiteY27" fmla="*/ 1693431 h 2033621"/>
              <a:gd name="connsiteX28" fmla="*/ 2532791 w 3401173"/>
              <a:gd name="connsiteY28" fmla="*/ 1447148 h 2033621"/>
              <a:gd name="connsiteX29" fmla="*/ 2137017 w 3401173"/>
              <a:gd name="connsiteY29" fmla="*/ 1871221 h 2033621"/>
              <a:gd name="connsiteX30" fmla="*/ 1640448 w 3401173"/>
              <a:gd name="connsiteY30" fmla="*/ 1654047 h 2033621"/>
              <a:gd name="connsiteX31" fmla="*/ 1659498 w 3401173"/>
              <a:gd name="connsiteY31" fmla="*/ 1463552 h 2033621"/>
              <a:gd name="connsiteX32" fmla="*/ 1525632 w 3401173"/>
              <a:gd name="connsiteY32" fmla="*/ 1457309 h 2033621"/>
              <a:gd name="connsiteX33" fmla="*/ 967348 w 3401173"/>
              <a:gd name="connsiteY33" fmla="*/ 1704850 h 2033621"/>
              <a:gd name="connsiteX34" fmla="*/ 604946 w 3401173"/>
              <a:gd name="connsiteY34" fmla="*/ 1879629 h 2033621"/>
              <a:gd name="connsiteX35" fmla="*/ 73142 w 3401173"/>
              <a:gd name="connsiteY35" fmla="*/ 2033621 h 2033621"/>
              <a:gd name="connsiteX36" fmla="*/ 0 w 3401173"/>
              <a:gd name="connsiteY36" fmla="*/ 1846280 h 2033621"/>
              <a:gd name="connsiteX37" fmla="*/ 28575 w 3401173"/>
              <a:gd name="connsiteY37" fmla="*/ 1689707 h 2033621"/>
              <a:gd name="connsiteX38" fmla="*/ 169852 w 3401173"/>
              <a:gd name="connsiteY38" fmla="*/ 1556365 h 2033621"/>
              <a:gd name="connsiteX39" fmla="*/ 242874 w 3401173"/>
              <a:gd name="connsiteY39" fmla="*/ 1670052 h 2033621"/>
              <a:gd name="connsiteX40" fmla="*/ 385740 w 3401173"/>
              <a:gd name="connsiteY40" fmla="*/ 1703393 h 2033621"/>
              <a:gd name="connsiteX41" fmla="*/ 519083 w 3401173"/>
              <a:gd name="connsiteY41" fmla="*/ 1622423 h 2033621"/>
              <a:gd name="connsiteX42" fmla="*/ 536566 w 3401173"/>
              <a:gd name="connsiteY42" fmla="*/ 1459527 h 2033621"/>
              <a:gd name="connsiteX43" fmla="*/ 785931 w 3401173"/>
              <a:gd name="connsiteY43" fmla="*/ 1416098 h 2033621"/>
              <a:gd name="connsiteX0" fmla="*/ 785931 w 3401173"/>
              <a:gd name="connsiteY0" fmla="*/ 1416098 h 2033621"/>
              <a:gd name="connsiteX1" fmla="*/ 985780 w 3401173"/>
              <a:gd name="connsiteY1" fmla="*/ 1374752 h 2033621"/>
              <a:gd name="connsiteX2" fmla="*/ 1014352 w 3401173"/>
              <a:gd name="connsiteY2" fmla="*/ 1470010 h 2033621"/>
              <a:gd name="connsiteX3" fmla="*/ 1185792 w 3401173"/>
              <a:gd name="connsiteY3" fmla="*/ 1365227 h 2033621"/>
              <a:gd name="connsiteX4" fmla="*/ 1333421 w 3401173"/>
              <a:gd name="connsiteY4" fmla="*/ 1408093 h 2033621"/>
              <a:gd name="connsiteX5" fmla="*/ 1609629 w 3401173"/>
              <a:gd name="connsiteY5" fmla="*/ 1346175 h 2033621"/>
              <a:gd name="connsiteX6" fmla="*/ 1790593 w 3401173"/>
              <a:gd name="connsiteY6" fmla="*/ 1227101 h 2033621"/>
              <a:gd name="connsiteX7" fmla="*/ 1909648 w 3401173"/>
              <a:gd name="connsiteY7" fmla="*/ 1427144 h 2033621"/>
              <a:gd name="connsiteX8" fmla="*/ 2119187 w 3401173"/>
              <a:gd name="connsiteY8" fmla="*/ 1393805 h 2033621"/>
              <a:gd name="connsiteX9" fmla="*/ 2357297 w 3401173"/>
              <a:gd name="connsiteY9" fmla="*/ 1446195 h 2033621"/>
              <a:gd name="connsiteX10" fmla="*/ 2419206 w 3401173"/>
              <a:gd name="connsiteY10" fmla="*/ 1293783 h 2033621"/>
              <a:gd name="connsiteX11" fmla="*/ 2333486 w 3401173"/>
              <a:gd name="connsiteY11" fmla="*/ 1250917 h 2033621"/>
              <a:gd name="connsiteX12" fmla="*/ 2385870 w 3401173"/>
              <a:gd name="connsiteY12" fmla="*/ 1141370 h 2033621"/>
              <a:gd name="connsiteX13" fmla="*/ 2366821 w 3401173"/>
              <a:gd name="connsiteY13" fmla="*/ 946090 h 2033621"/>
              <a:gd name="connsiteX14" fmla="*/ 2343010 w 3401173"/>
              <a:gd name="connsiteY14" fmla="*/ 712709 h 2033621"/>
              <a:gd name="connsiteX15" fmla="*/ 2362059 w 3401173"/>
              <a:gd name="connsiteY15" fmla="*/ 522192 h 2033621"/>
              <a:gd name="connsiteX16" fmla="*/ 2543023 w 3401173"/>
              <a:gd name="connsiteY16" fmla="*/ 365017 h 2033621"/>
              <a:gd name="connsiteX17" fmla="*/ 2771609 w 3401173"/>
              <a:gd name="connsiteY17" fmla="*/ 379305 h 2033621"/>
              <a:gd name="connsiteX18" fmla="*/ 2947075 w 3401173"/>
              <a:gd name="connsiteY18" fmla="*/ 93213 h 2033621"/>
              <a:gd name="connsiteX19" fmla="*/ 3203364 w 3401173"/>
              <a:gd name="connsiteY19" fmla="*/ 0 h 2033621"/>
              <a:gd name="connsiteX20" fmla="*/ 3218305 w 3401173"/>
              <a:gd name="connsiteY20" fmla="*/ 204982 h 2033621"/>
              <a:gd name="connsiteX21" fmla="*/ 3104012 w 3401173"/>
              <a:gd name="connsiteY21" fmla="*/ 593636 h 2033621"/>
              <a:gd name="connsiteX22" fmla="*/ 2717421 w 3401173"/>
              <a:gd name="connsiteY22" fmla="*/ 932698 h 2033621"/>
              <a:gd name="connsiteX23" fmla="*/ 3089545 w 3401173"/>
              <a:gd name="connsiteY23" fmla="*/ 925038 h 2033621"/>
              <a:gd name="connsiteX24" fmla="*/ 3188145 w 3401173"/>
              <a:gd name="connsiteY24" fmla="*/ 972763 h 2033621"/>
              <a:gd name="connsiteX25" fmla="*/ 3401173 w 3401173"/>
              <a:gd name="connsiteY25" fmla="*/ 1431907 h 2033621"/>
              <a:gd name="connsiteX26" fmla="*/ 2689499 w 3401173"/>
              <a:gd name="connsiteY26" fmla="*/ 1693431 h 2033621"/>
              <a:gd name="connsiteX27" fmla="*/ 2532791 w 3401173"/>
              <a:gd name="connsiteY27" fmla="*/ 1447148 h 2033621"/>
              <a:gd name="connsiteX28" fmla="*/ 2137017 w 3401173"/>
              <a:gd name="connsiteY28" fmla="*/ 1871221 h 2033621"/>
              <a:gd name="connsiteX29" fmla="*/ 1640448 w 3401173"/>
              <a:gd name="connsiteY29" fmla="*/ 1654047 h 2033621"/>
              <a:gd name="connsiteX30" fmla="*/ 1659498 w 3401173"/>
              <a:gd name="connsiteY30" fmla="*/ 1463552 h 2033621"/>
              <a:gd name="connsiteX31" fmla="*/ 1525632 w 3401173"/>
              <a:gd name="connsiteY31" fmla="*/ 1457309 h 2033621"/>
              <a:gd name="connsiteX32" fmla="*/ 967348 w 3401173"/>
              <a:gd name="connsiteY32" fmla="*/ 1704850 h 2033621"/>
              <a:gd name="connsiteX33" fmla="*/ 604946 w 3401173"/>
              <a:gd name="connsiteY33" fmla="*/ 1879629 h 2033621"/>
              <a:gd name="connsiteX34" fmla="*/ 73142 w 3401173"/>
              <a:gd name="connsiteY34" fmla="*/ 2033621 h 2033621"/>
              <a:gd name="connsiteX35" fmla="*/ 0 w 3401173"/>
              <a:gd name="connsiteY35" fmla="*/ 1846280 h 2033621"/>
              <a:gd name="connsiteX36" fmla="*/ 28575 w 3401173"/>
              <a:gd name="connsiteY36" fmla="*/ 1689707 h 2033621"/>
              <a:gd name="connsiteX37" fmla="*/ 169852 w 3401173"/>
              <a:gd name="connsiteY37" fmla="*/ 1556365 h 2033621"/>
              <a:gd name="connsiteX38" fmla="*/ 242874 w 3401173"/>
              <a:gd name="connsiteY38" fmla="*/ 1670052 h 2033621"/>
              <a:gd name="connsiteX39" fmla="*/ 385740 w 3401173"/>
              <a:gd name="connsiteY39" fmla="*/ 1703393 h 2033621"/>
              <a:gd name="connsiteX40" fmla="*/ 519083 w 3401173"/>
              <a:gd name="connsiteY40" fmla="*/ 1622423 h 2033621"/>
              <a:gd name="connsiteX41" fmla="*/ 536566 w 3401173"/>
              <a:gd name="connsiteY41" fmla="*/ 1459527 h 2033621"/>
              <a:gd name="connsiteX42" fmla="*/ 785931 w 3401173"/>
              <a:gd name="connsiteY42" fmla="*/ 1416098 h 2033621"/>
              <a:gd name="connsiteX0" fmla="*/ 785931 w 3401173"/>
              <a:gd name="connsiteY0" fmla="*/ 1416098 h 2033621"/>
              <a:gd name="connsiteX1" fmla="*/ 985780 w 3401173"/>
              <a:gd name="connsiteY1" fmla="*/ 1374752 h 2033621"/>
              <a:gd name="connsiteX2" fmla="*/ 1014352 w 3401173"/>
              <a:gd name="connsiteY2" fmla="*/ 1470010 h 2033621"/>
              <a:gd name="connsiteX3" fmla="*/ 1185792 w 3401173"/>
              <a:gd name="connsiteY3" fmla="*/ 1365227 h 2033621"/>
              <a:gd name="connsiteX4" fmla="*/ 1333421 w 3401173"/>
              <a:gd name="connsiteY4" fmla="*/ 1408093 h 2033621"/>
              <a:gd name="connsiteX5" fmla="*/ 1609629 w 3401173"/>
              <a:gd name="connsiteY5" fmla="*/ 1346175 h 2033621"/>
              <a:gd name="connsiteX6" fmla="*/ 1790593 w 3401173"/>
              <a:gd name="connsiteY6" fmla="*/ 1227101 h 2033621"/>
              <a:gd name="connsiteX7" fmla="*/ 1909648 w 3401173"/>
              <a:gd name="connsiteY7" fmla="*/ 1427144 h 2033621"/>
              <a:gd name="connsiteX8" fmla="*/ 2119187 w 3401173"/>
              <a:gd name="connsiteY8" fmla="*/ 1393805 h 2033621"/>
              <a:gd name="connsiteX9" fmla="*/ 2357297 w 3401173"/>
              <a:gd name="connsiteY9" fmla="*/ 1446195 h 2033621"/>
              <a:gd name="connsiteX10" fmla="*/ 2419206 w 3401173"/>
              <a:gd name="connsiteY10" fmla="*/ 1293783 h 2033621"/>
              <a:gd name="connsiteX11" fmla="*/ 2333486 w 3401173"/>
              <a:gd name="connsiteY11" fmla="*/ 1250917 h 2033621"/>
              <a:gd name="connsiteX12" fmla="*/ 2385870 w 3401173"/>
              <a:gd name="connsiteY12" fmla="*/ 1141370 h 2033621"/>
              <a:gd name="connsiteX13" fmla="*/ 2366821 w 3401173"/>
              <a:gd name="connsiteY13" fmla="*/ 946090 h 2033621"/>
              <a:gd name="connsiteX14" fmla="*/ 2343010 w 3401173"/>
              <a:gd name="connsiteY14" fmla="*/ 712709 h 2033621"/>
              <a:gd name="connsiteX15" fmla="*/ 2362059 w 3401173"/>
              <a:gd name="connsiteY15" fmla="*/ 522192 h 2033621"/>
              <a:gd name="connsiteX16" fmla="*/ 2543023 w 3401173"/>
              <a:gd name="connsiteY16" fmla="*/ 365017 h 2033621"/>
              <a:gd name="connsiteX17" fmla="*/ 2771609 w 3401173"/>
              <a:gd name="connsiteY17" fmla="*/ 379305 h 2033621"/>
              <a:gd name="connsiteX18" fmla="*/ 2947075 w 3401173"/>
              <a:gd name="connsiteY18" fmla="*/ 93213 h 2033621"/>
              <a:gd name="connsiteX19" fmla="*/ 3203364 w 3401173"/>
              <a:gd name="connsiteY19" fmla="*/ 0 h 2033621"/>
              <a:gd name="connsiteX20" fmla="*/ 3218305 w 3401173"/>
              <a:gd name="connsiteY20" fmla="*/ 204982 h 2033621"/>
              <a:gd name="connsiteX21" fmla="*/ 3104012 w 3401173"/>
              <a:gd name="connsiteY21" fmla="*/ 593636 h 2033621"/>
              <a:gd name="connsiteX22" fmla="*/ 2717421 w 3401173"/>
              <a:gd name="connsiteY22" fmla="*/ 932698 h 2033621"/>
              <a:gd name="connsiteX23" fmla="*/ 3089545 w 3401173"/>
              <a:gd name="connsiteY23" fmla="*/ 925038 h 2033621"/>
              <a:gd name="connsiteX24" fmla="*/ 3188145 w 3401173"/>
              <a:gd name="connsiteY24" fmla="*/ 972763 h 2033621"/>
              <a:gd name="connsiteX25" fmla="*/ 3401173 w 3401173"/>
              <a:gd name="connsiteY25" fmla="*/ 1431907 h 2033621"/>
              <a:gd name="connsiteX26" fmla="*/ 2689499 w 3401173"/>
              <a:gd name="connsiteY26" fmla="*/ 1693431 h 2033621"/>
              <a:gd name="connsiteX27" fmla="*/ 2532791 w 3401173"/>
              <a:gd name="connsiteY27" fmla="*/ 1447148 h 2033621"/>
              <a:gd name="connsiteX28" fmla="*/ 2137017 w 3401173"/>
              <a:gd name="connsiteY28" fmla="*/ 1871221 h 2033621"/>
              <a:gd name="connsiteX29" fmla="*/ 1640448 w 3401173"/>
              <a:gd name="connsiteY29" fmla="*/ 1654047 h 2033621"/>
              <a:gd name="connsiteX30" fmla="*/ 1659498 w 3401173"/>
              <a:gd name="connsiteY30" fmla="*/ 1463552 h 2033621"/>
              <a:gd name="connsiteX31" fmla="*/ 1525632 w 3401173"/>
              <a:gd name="connsiteY31" fmla="*/ 1457309 h 2033621"/>
              <a:gd name="connsiteX32" fmla="*/ 967348 w 3401173"/>
              <a:gd name="connsiteY32" fmla="*/ 1704850 h 2033621"/>
              <a:gd name="connsiteX33" fmla="*/ 604946 w 3401173"/>
              <a:gd name="connsiteY33" fmla="*/ 1879629 h 2033621"/>
              <a:gd name="connsiteX34" fmla="*/ 73142 w 3401173"/>
              <a:gd name="connsiteY34" fmla="*/ 2033621 h 2033621"/>
              <a:gd name="connsiteX35" fmla="*/ 0 w 3401173"/>
              <a:gd name="connsiteY35" fmla="*/ 1846280 h 2033621"/>
              <a:gd name="connsiteX36" fmla="*/ 28575 w 3401173"/>
              <a:gd name="connsiteY36" fmla="*/ 1689707 h 2033621"/>
              <a:gd name="connsiteX37" fmla="*/ 169852 w 3401173"/>
              <a:gd name="connsiteY37" fmla="*/ 1556365 h 2033621"/>
              <a:gd name="connsiteX38" fmla="*/ 242874 w 3401173"/>
              <a:gd name="connsiteY38" fmla="*/ 1670052 h 2033621"/>
              <a:gd name="connsiteX39" fmla="*/ 519083 w 3401173"/>
              <a:gd name="connsiteY39" fmla="*/ 1622423 h 2033621"/>
              <a:gd name="connsiteX40" fmla="*/ 536566 w 3401173"/>
              <a:gd name="connsiteY40" fmla="*/ 1459527 h 2033621"/>
              <a:gd name="connsiteX41" fmla="*/ 785931 w 3401173"/>
              <a:gd name="connsiteY41" fmla="*/ 1416098 h 2033621"/>
              <a:gd name="connsiteX0" fmla="*/ 785931 w 3401173"/>
              <a:gd name="connsiteY0" fmla="*/ 1416098 h 2033621"/>
              <a:gd name="connsiteX1" fmla="*/ 985780 w 3401173"/>
              <a:gd name="connsiteY1" fmla="*/ 1374752 h 2033621"/>
              <a:gd name="connsiteX2" fmla="*/ 1014352 w 3401173"/>
              <a:gd name="connsiteY2" fmla="*/ 1470010 h 2033621"/>
              <a:gd name="connsiteX3" fmla="*/ 1185792 w 3401173"/>
              <a:gd name="connsiteY3" fmla="*/ 1365227 h 2033621"/>
              <a:gd name="connsiteX4" fmla="*/ 1333421 w 3401173"/>
              <a:gd name="connsiteY4" fmla="*/ 1408093 h 2033621"/>
              <a:gd name="connsiteX5" fmla="*/ 1609629 w 3401173"/>
              <a:gd name="connsiteY5" fmla="*/ 1346175 h 2033621"/>
              <a:gd name="connsiteX6" fmla="*/ 1790593 w 3401173"/>
              <a:gd name="connsiteY6" fmla="*/ 1227101 h 2033621"/>
              <a:gd name="connsiteX7" fmla="*/ 1909648 w 3401173"/>
              <a:gd name="connsiteY7" fmla="*/ 1427144 h 2033621"/>
              <a:gd name="connsiteX8" fmla="*/ 2119187 w 3401173"/>
              <a:gd name="connsiteY8" fmla="*/ 1393805 h 2033621"/>
              <a:gd name="connsiteX9" fmla="*/ 2357297 w 3401173"/>
              <a:gd name="connsiteY9" fmla="*/ 1446195 h 2033621"/>
              <a:gd name="connsiteX10" fmla="*/ 2419206 w 3401173"/>
              <a:gd name="connsiteY10" fmla="*/ 1293783 h 2033621"/>
              <a:gd name="connsiteX11" fmla="*/ 2333486 w 3401173"/>
              <a:gd name="connsiteY11" fmla="*/ 1250917 h 2033621"/>
              <a:gd name="connsiteX12" fmla="*/ 2385870 w 3401173"/>
              <a:gd name="connsiteY12" fmla="*/ 1141370 h 2033621"/>
              <a:gd name="connsiteX13" fmla="*/ 2366821 w 3401173"/>
              <a:gd name="connsiteY13" fmla="*/ 946090 h 2033621"/>
              <a:gd name="connsiteX14" fmla="*/ 2343010 w 3401173"/>
              <a:gd name="connsiteY14" fmla="*/ 712709 h 2033621"/>
              <a:gd name="connsiteX15" fmla="*/ 2362059 w 3401173"/>
              <a:gd name="connsiteY15" fmla="*/ 522192 h 2033621"/>
              <a:gd name="connsiteX16" fmla="*/ 2543023 w 3401173"/>
              <a:gd name="connsiteY16" fmla="*/ 365017 h 2033621"/>
              <a:gd name="connsiteX17" fmla="*/ 2771609 w 3401173"/>
              <a:gd name="connsiteY17" fmla="*/ 379305 h 2033621"/>
              <a:gd name="connsiteX18" fmla="*/ 2947075 w 3401173"/>
              <a:gd name="connsiteY18" fmla="*/ 93213 h 2033621"/>
              <a:gd name="connsiteX19" fmla="*/ 3203364 w 3401173"/>
              <a:gd name="connsiteY19" fmla="*/ 0 h 2033621"/>
              <a:gd name="connsiteX20" fmla="*/ 3218305 w 3401173"/>
              <a:gd name="connsiteY20" fmla="*/ 204982 h 2033621"/>
              <a:gd name="connsiteX21" fmla="*/ 3104012 w 3401173"/>
              <a:gd name="connsiteY21" fmla="*/ 593636 h 2033621"/>
              <a:gd name="connsiteX22" fmla="*/ 2717421 w 3401173"/>
              <a:gd name="connsiteY22" fmla="*/ 932698 h 2033621"/>
              <a:gd name="connsiteX23" fmla="*/ 3089545 w 3401173"/>
              <a:gd name="connsiteY23" fmla="*/ 925038 h 2033621"/>
              <a:gd name="connsiteX24" fmla="*/ 3188145 w 3401173"/>
              <a:gd name="connsiteY24" fmla="*/ 972763 h 2033621"/>
              <a:gd name="connsiteX25" fmla="*/ 3401173 w 3401173"/>
              <a:gd name="connsiteY25" fmla="*/ 1431907 h 2033621"/>
              <a:gd name="connsiteX26" fmla="*/ 2689499 w 3401173"/>
              <a:gd name="connsiteY26" fmla="*/ 1693431 h 2033621"/>
              <a:gd name="connsiteX27" fmla="*/ 2532791 w 3401173"/>
              <a:gd name="connsiteY27" fmla="*/ 1447148 h 2033621"/>
              <a:gd name="connsiteX28" fmla="*/ 2137017 w 3401173"/>
              <a:gd name="connsiteY28" fmla="*/ 1871221 h 2033621"/>
              <a:gd name="connsiteX29" fmla="*/ 1640448 w 3401173"/>
              <a:gd name="connsiteY29" fmla="*/ 1654047 h 2033621"/>
              <a:gd name="connsiteX30" fmla="*/ 1659498 w 3401173"/>
              <a:gd name="connsiteY30" fmla="*/ 1463552 h 2033621"/>
              <a:gd name="connsiteX31" fmla="*/ 1525632 w 3401173"/>
              <a:gd name="connsiteY31" fmla="*/ 1457309 h 2033621"/>
              <a:gd name="connsiteX32" fmla="*/ 967348 w 3401173"/>
              <a:gd name="connsiteY32" fmla="*/ 1704850 h 2033621"/>
              <a:gd name="connsiteX33" fmla="*/ 604946 w 3401173"/>
              <a:gd name="connsiteY33" fmla="*/ 1879629 h 2033621"/>
              <a:gd name="connsiteX34" fmla="*/ 73142 w 3401173"/>
              <a:gd name="connsiteY34" fmla="*/ 2033621 h 2033621"/>
              <a:gd name="connsiteX35" fmla="*/ 0 w 3401173"/>
              <a:gd name="connsiteY35" fmla="*/ 1846280 h 2033621"/>
              <a:gd name="connsiteX36" fmla="*/ 28575 w 3401173"/>
              <a:gd name="connsiteY36" fmla="*/ 1689707 h 2033621"/>
              <a:gd name="connsiteX37" fmla="*/ 169852 w 3401173"/>
              <a:gd name="connsiteY37" fmla="*/ 1556365 h 2033621"/>
              <a:gd name="connsiteX38" fmla="*/ 265733 w 3401173"/>
              <a:gd name="connsiteY38" fmla="*/ 1639569 h 2033621"/>
              <a:gd name="connsiteX39" fmla="*/ 519083 w 3401173"/>
              <a:gd name="connsiteY39" fmla="*/ 1622423 h 2033621"/>
              <a:gd name="connsiteX40" fmla="*/ 536566 w 3401173"/>
              <a:gd name="connsiteY40" fmla="*/ 1459527 h 2033621"/>
              <a:gd name="connsiteX41" fmla="*/ 785931 w 3401173"/>
              <a:gd name="connsiteY41" fmla="*/ 1416098 h 2033621"/>
              <a:gd name="connsiteX0" fmla="*/ 785931 w 3401173"/>
              <a:gd name="connsiteY0" fmla="*/ 1416098 h 2033621"/>
              <a:gd name="connsiteX1" fmla="*/ 985780 w 3401173"/>
              <a:gd name="connsiteY1" fmla="*/ 1374752 h 2033621"/>
              <a:gd name="connsiteX2" fmla="*/ 1014352 w 3401173"/>
              <a:gd name="connsiteY2" fmla="*/ 1470010 h 2033621"/>
              <a:gd name="connsiteX3" fmla="*/ 1185792 w 3401173"/>
              <a:gd name="connsiteY3" fmla="*/ 1365227 h 2033621"/>
              <a:gd name="connsiteX4" fmla="*/ 1333421 w 3401173"/>
              <a:gd name="connsiteY4" fmla="*/ 1408093 h 2033621"/>
              <a:gd name="connsiteX5" fmla="*/ 1609629 w 3401173"/>
              <a:gd name="connsiteY5" fmla="*/ 1346175 h 2033621"/>
              <a:gd name="connsiteX6" fmla="*/ 1790593 w 3401173"/>
              <a:gd name="connsiteY6" fmla="*/ 1227101 h 2033621"/>
              <a:gd name="connsiteX7" fmla="*/ 1909648 w 3401173"/>
              <a:gd name="connsiteY7" fmla="*/ 1427144 h 2033621"/>
              <a:gd name="connsiteX8" fmla="*/ 2119187 w 3401173"/>
              <a:gd name="connsiteY8" fmla="*/ 1393805 h 2033621"/>
              <a:gd name="connsiteX9" fmla="*/ 2357297 w 3401173"/>
              <a:gd name="connsiteY9" fmla="*/ 1446195 h 2033621"/>
              <a:gd name="connsiteX10" fmla="*/ 2419206 w 3401173"/>
              <a:gd name="connsiteY10" fmla="*/ 1293783 h 2033621"/>
              <a:gd name="connsiteX11" fmla="*/ 2333486 w 3401173"/>
              <a:gd name="connsiteY11" fmla="*/ 1250917 h 2033621"/>
              <a:gd name="connsiteX12" fmla="*/ 2385870 w 3401173"/>
              <a:gd name="connsiteY12" fmla="*/ 1141370 h 2033621"/>
              <a:gd name="connsiteX13" fmla="*/ 2366821 w 3401173"/>
              <a:gd name="connsiteY13" fmla="*/ 946090 h 2033621"/>
              <a:gd name="connsiteX14" fmla="*/ 2343010 w 3401173"/>
              <a:gd name="connsiteY14" fmla="*/ 712709 h 2033621"/>
              <a:gd name="connsiteX15" fmla="*/ 2362059 w 3401173"/>
              <a:gd name="connsiteY15" fmla="*/ 522192 h 2033621"/>
              <a:gd name="connsiteX16" fmla="*/ 2543023 w 3401173"/>
              <a:gd name="connsiteY16" fmla="*/ 365017 h 2033621"/>
              <a:gd name="connsiteX17" fmla="*/ 2771609 w 3401173"/>
              <a:gd name="connsiteY17" fmla="*/ 379305 h 2033621"/>
              <a:gd name="connsiteX18" fmla="*/ 2947075 w 3401173"/>
              <a:gd name="connsiteY18" fmla="*/ 93213 h 2033621"/>
              <a:gd name="connsiteX19" fmla="*/ 3203364 w 3401173"/>
              <a:gd name="connsiteY19" fmla="*/ 0 h 2033621"/>
              <a:gd name="connsiteX20" fmla="*/ 3218305 w 3401173"/>
              <a:gd name="connsiteY20" fmla="*/ 204982 h 2033621"/>
              <a:gd name="connsiteX21" fmla="*/ 3104012 w 3401173"/>
              <a:gd name="connsiteY21" fmla="*/ 593636 h 2033621"/>
              <a:gd name="connsiteX22" fmla="*/ 2717421 w 3401173"/>
              <a:gd name="connsiteY22" fmla="*/ 932698 h 2033621"/>
              <a:gd name="connsiteX23" fmla="*/ 3089545 w 3401173"/>
              <a:gd name="connsiteY23" fmla="*/ 925038 h 2033621"/>
              <a:gd name="connsiteX24" fmla="*/ 3188145 w 3401173"/>
              <a:gd name="connsiteY24" fmla="*/ 972763 h 2033621"/>
              <a:gd name="connsiteX25" fmla="*/ 3401173 w 3401173"/>
              <a:gd name="connsiteY25" fmla="*/ 1431907 h 2033621"/>
              <a:gd name="connsiteX26" fmla="*/ 2689499 w 3401173"/>
              <a:gd name="connsiteY26" fmla="*/ 1693431 h 2033621"/>
              <a:gd name="connsiteX27" fmla="*/ 2532791 w 3401173"/>
              <a:gd name="connsiteY27" fmla="*/ 1447148 h 2033621"/>
              <a:gd name="connsiteX28" fmla="*/ 2137017 w 3401173"/>
              <a:gd name="connsiteY28" fmla="*/ 1871221 h 2033621"/>
              <a:gd name="connsiteX29" fmla="*/ 1640448 w 3401173"/>
              <a:gd name="connsiteY29" fmla="*/ 1654047 h 2033621"/>
              <a:gd name="connsiteX30" fmla="*/ 1659498 w 3401173"/>
              <a:gd name="connsiteY30" fmla="*/ 1463552 h 2033621"/>
              <a:gd name="connsiteX31" fmla="*/ 1525632 w 3401173"/>
              <a:gd name="connsiteY31" fmla="*/ 1457309 h 2033621"/>
              <a:gd name="connsiteX32" fmla="*/ 967348 w 3401173"/>
              <a:gd name="connsiteY32" fmla="*/ 1704850 h 2033621"/>
              <a:gd name="connsiteX33" fmla="*/ 604946 w 3401173"/>
              <a:gd name="connsiteY33" fmla="*/ 1879629 h 2033621"/>
              <a:gd name="connsiteX34" fmla="*/ 73142 w 3401173"/>
              <a:gd name="connsiteY34" fmla="*/ 2033621 h 2033621"/>
              <a:gd name="connsiteX35" fmla="*/ 0 w 3401173"/>
              <a:gd name="connsiteY35" fmla="*/ 1846280 h 2033621"/>
              <a:gd name="connsiteX36" fmla="*/ 28575 w 3401173"/>
              <a:gd name="connsiteY36" fmla="*/ 1689707 h 2033621"/>
              <a:gd name="connsiteX37" fmla="*/ 169852 w 3401173"/>
              <a:gd name="connsiteY37" fmla="*/ 1556365 h 2033621"/>
              <a:gd name="connsiteX38" fmla="*/ 265733 w 3401173"/>
              <a:gd name="connsiteY38" fmla="*/ 1639569 h 2033621"/>
              <a:gd name="connsiteX39" fmla="*/ 480985 w 3401173"/>
              <a:gd name="connsiteY39" fmla="*/ 1591940 h 2033621"/>
              <a:gd name="connsiteX40" fmla="*/ 536566 w 3401173"/>
              <a:gd name="connsiteY40" fmla="*/ 1459527 h 2033621"/>
              <a:gd name="connsiteX41" fmla="*/ 785931 w 3401173"/>
              <a:gd name="connsiteY41" fmla="*/ 1416098 h 2033621"/>
              <a:gd name="connsiteX0" fmla="*/ 785931 w 3401173"/>
              <a:gd name="connsiteY0" fmla="*/ 1416098 h 2033621"/>
              <a:gd name="connsiteX1" fmla="*/ 985780 w 3401173"/>
              <a:gd name="connsiteY1" fmla="*/ 1374752 h 2033621"/>
              <a:gd name="connsiteX2" fmla="*/ 1014352 w 3401173"/>
              <a:gd name="connsiteY2" fmla="*/ 1470010 h 2033621"/>
              <a:gd name="connsiteX3" fmla="*/ 1185792 w 3401173"/>
              <a:gd name="connsiteY3" fmla="*/ 1365227 h 2033621"/>
              <a:gd name="connsiteX4" fmla="*/ 1333421 w 3401173"/>
              <a:gd name="connsiteY4" fmla="*/ 1408093 h 2033621"/>
              <a:gd name="connsiteX5" fmla="*/ 1609629 w 3401173"/>
              <a:gd name="connsiteY5" fmla="*/ 1346175 h 2033621"/>
              <a:gd name="connsiteX6" fmla="*/ 1790593 w 3401173"/>
              <a:gd name="connsiteY6" fmla="*/ 1227101 h 2033621"/>
              <a:gd name="connsiteX7" fmla="*/ 1970605 w 3401173"/>
              <a:gd name="connsiteY7" fmla="*/ 1358559 h 2033621"/>
              <a:gd name="connsiteX8" fmla="*/ 2119187 w 3401173"/>
              <a:gd name="connsiteY8" fmla="*/ 1393805 h 2033621"/>
              <a:gd name="connsiteX9" fmla="*/ 2357297 w 3401173"/>
              <a:gd name="connsiteY9" fmla="*/ 1446195 h 2033621"/>
              <a:gd name="connsiteX10" fmla="*/ 2419206 w 3401173"/>
              <a:gd name="connsiteY10" fmla="*/ 1293783 h 2033621"/>
              <a:gd name="connsiteX11" fmla="*/ 2333486 w 3401173"/>
              <a:gd name="connsiteY11" fmla="*/ 1250917 h 2033621"/>
              <a:gd name="connsiteX12" fmla="*/ 2385870 w 3401173"/>
              <a:gd name="connsiteY12" fmla="*/ 1141370 h 2033621"/>
              <a:gd name="connsiteX13" fmla="*/ 2366821 w 3401173"/>
              <a:gd name="connsiteY13" fmla="*/ 946090 h 2033621"/>
              <a:gd name="connsiteX14" fmla="*/ 2343010 w 3401173"/>
              <a:gd name="connsiteY14" fmla="*/ 712709 h 2033621"/>
              <a:gd name="connsiteX15" fmla="*/ 2362059 w 3401173"/>
              <a:gd name="connsiteY15" fmla="*/ 522192 h 2033621"/>
              <a:gd name="connsiteX16" fmla="*/ 2543023 w 3401173"/>
              <a:gd name="connsiteY16" fmla="*/ 365017 h 2033621"/>
              <a:gd name="connsiteX17" fmla="*/ 2771609 w 3401173"/>
              <a:gd name="connsiteY17" fmla="*/ 379305 h 2033621"/>
              <a:gd name="connsiteX18" fmla="*/ 2947075 w 3401173"/>
              <a:gd name="connsiteY18" fmla="*/ 93213 h 2033621"/>
              <a:gd name="connsiteX19" fmla="*/ 3203364 w 3401173"/>
              <a:gd name="connsiteY19" fmla="*/ 0 h 2033621"/>
              <a:gd name="connsiteX20" fmla="*/ 3218305 w 3401173"/>
              <a:gd name="connsiteY20" fmla="*/ 204982 h 2033621"/>
              <a:gd name="connsiteX21" fmla="*/ 3104012 w 3401173"/>
              <a:gd name="connsiteY21" fmla="*/ 593636 h 2033621"/>
              <a:gd name="connsiteX22" fmla="*/ 2717421 w 3401173"/>
              <a:gd name="connsiteY22" fmla="*/ 932698 h 2033621"/>
              <a:gd name="connsiteX23" fmla="*/ 3089545 w 3401173"/>
              <a:gd name="connsiteY23" fmla="*/ 925038 h 2033621"/>
              <a:gd name="connsiteX24" fmla="*/ 3188145 w 3401173"/>
              <a:gd name="connsiteY24" fmla="*/ 972763 h 2033621"/>
              <a:gd name="connsiteX25" fmla="*/ 3401173 w 3401173"/>
              <a:gd name="connsiteY25" fmla="*/ 1431907 h 2033621"/>
              <a:gd name="connsiteX26" fmla="*/ 2689499 w 3401173"/>
              <a:gd name="connsiteY26" fmla="*/ 1693431 h 2033621"/>
              <a:gd name="connsiteX27" fmla="*/ 2532791 w 3401173"/>
              <a:gd name="connsiteY27" fmla="*/ 1447148 h 2033621"/>
              <a:gd name="connsiteX28" fmla="*/ 2137017 w 3401173"/>
              <a:gd name="connsiteY28" fmla="*/ 1871221 h 2033621"/>
              <a:gd name="connsiteX29" fmla="*/ 1640448 w 3401173"/>
              <a:gd name="connsiteY29" fmla="*/ 1654047 h 2033621"/>
              <a:gd name="connsiteX30" fmla="*/ 1659498 w 3401173"/>
              <a:gd name="connsiteY30" fmla="*/ 1463552 h 2033621"/>
              <a:gd name="connsiteX31" fmla="*/ 1525632 w 3401173"/>
              <a:gd name="connsiteY31" fmla="*/ 1457309 h 2033621"/>
              <a:gd name="connsiteX32" fmla="*/ 967348 w 3401173"/>
              <a:gd name="connsiteY32" fmla="*/ 1704850 h 2033621"/>
              <a:gd name="connsiteX33" fmla="*/ 604946 w 3401173"/>
              <a:gd name="connsiteY33" fmla="*/ 1879629 h 2033621"/>
              <a:gd name="connsiteX34" fmla="*/ 73142 w 3401173"/>
              <a:gd name="connsiteY34" fmla="*/ 2033621 h 2033621"/>
              <a:gd name="connsiteX35" fmla="*/ 0 w 3401173"/>
              <a:gd name="connsiteY35" fmla="*/ 1846280 h 2033621"/>
              <a:gd name="connsiteX36" fmla="*/ 28575 w 3401173"/>
              <a:gd name="connsiteY36" fmla="*/ 1689707 h 2033621"/>
              <a:gd name="connsiteX37" fmla="*/ 169852 w 3401173"/>
              <a:gd name="connsiteY37" fmla="*/ 1556365 h 2033621"/>
              <a:gd name="connsiteX38" fmla="*/ 265733 w 3401173"/>
              <a:gd name="connsiteY38" fmla="*/ 1639569 h 2033621"/>
              <a:gd name="connsiteX39" fmla="*/ 480985 w 3401173"/>
              <a:gd name="connsiteY39" fmla="*/ 1591940 h 2033621"/>
              <a:gd name="connsiteX40" fmla="*/ 536566 w 3401173"/>
              <a:gd name="connsiteY40" fmla="*/ 1459527 h 2033621"/>
              <a:gd name="connsiteX41" fmla="*/ 785931 w 3401173"/>
              <a:gd name="connsiteY41" fmla="*/ 1416098 h 2033621"/>
              <a:gd name="connsiteX0" fmla="*/ 785931 w 3401173"/>
              <a:gd name="connsiteY0" fmla="*/ 1416098 h 2033621"/>
              <a:gd name="connsiteX1" fmla="*/ 985780 w 3401173"/>
              <a:gd name="connsiteY1" fmla="*/ 1374752 h 2033621"/>
              <a:gd name="connsiteX2" fmla="*/ 1014352 w 3401173"/>
              <a:gd name="connsiteY2" fmla="*/ 1470010 h 2033621"/>
              <a:gd name="connsiteX3" fmla="*/ 1185792 w 3401173"/>
              <a:gd name="connsiteY3" fmla="*/ 1365227 h 2033621"/>
              <a:gd name="connsiteX4" fmla="*/ 1333421 w 3401173"/>
              <a:gd name="connsiteY4" fmla="*/ 1408093 h 2033621"/>
              <a:gd name="connsiteX5" fmla="*/ 1609629 w 3401173"/>
              <a:gd name="connsiteY5" fmla="*/ 1346175 h 2033621"/>
              <a:gd name="connsiteX6" fmla="*/ 1790593 w 3401173"/>
              <a:gd name="connsiteY6" fmla="*/ 1227101 h 2033621"/>
              <a:gd name="connsiteX7" fmla="*/ 1970605 w 3401173"/>
              <a:gd name="connsiteY7" fmla="*/ 1358559 h 2033621"/>
              <a:gd name="connsiteX8" fmla="*/ 2119187 w 3401173"/>
              <a:gd name="connsiteY8" fmla="*/ 1393805 h 2033621"/>
              <a:gd name="connsiteX9" fmla="*/ 2419206 w 3401173"/>
              <a:gd name="connsiteY9" fmla="*/ 1293783 h 2033621"/>
              <a:gd name="connsiteX10" fmla="*/ 2333486 w 3401173"/>
              <a:gd name="connsiteY10" fmla="*/ 1250917 h 2033621"/>
              <a:gd name="connsiteX11" fmla="*/ 2385870 w 3401173"/>
              <a:gd name="connsiteY11" fmla="*/ 1141370 h 2033621"/>
              <a:gd name="connsiteX12" fmla="*/ 2366821 w 3401173"/>
              <a:gd name="connsiteY12" fmla="*/ 946090 h 2033621"/>
              <a:gd name="connsiteX13" fmla="*/ 2343010 w 3401173"/>
              <a:gd name="connsiteY13" fmla="*/ 712709 h 2033621"/>
              <a:gd name="connsiteX14" fmla="*/ 2362059 w 3401173"/>
              <a:gd name="connsiteY14" fmla="*/ 522192 h 2033621"/>
              <a:gd name="connsiteX15" fmla="*/ 2543023 w 3401173"/>
              <a:gd name="connsiteY15" fmla="*/ 365017 h 2033621"/>
              <a:gd name="connsiteX16" fmla="*/ 2771609 w 3401173"/>
              <a:gd name="connsiteY16" fmla="*/ 379305 h 2033621"/>
              <a:gd name="connsiteX17" fmla="*/ 2947075 w 3401173"/>
              <a:gd name="connsiteY17" fmla="*/ 93213 h 2033621"/>
              <a:gd name="connsiteX18" fmla="*/ 3203364 w 3401173"/>
              <a:gd name="connsiteY18" fmla="*/ 0 h 2033621"/>
              <a:gd name="connsiteX19" fmla="*/ 3218305 w 3401173"/>
              <a:gd name="connsiteY19" fmla="*/ 204982 h 2033621"/>
              <a:gd name="connsiteX20" fmla="*/ 3104012 w 3401173"/>
              <a:gd name="connsiteY20" fmla="*/ 593636 h 2033621"/>
              <a:gd name="connsiteX21" fmla="*/ 2717421 w 3401173"/>
              <a:gd name="connsiteY21" fmla="*/ 932698 h 2033621"/>
              <a:gd name="connsiteX22" fmla="*/ 3089545 w 3401173"/>
              <a:gd name="connsiteY22" fmla="*/ 925038 h 2033621"/>
              <a:gd name="connsiteX23" fmla="*/ 3188145 w 3401173"/>
              <a:gd name="connsiteY23" fmla="*/ 972763 h 2033621"/>
              <a:gd name="connsiteX24" fmla="*/ 3401173 w 3401173"/>
              <a:gd name="connsiteY24" fmla="*/ 1431907 h 2033621"/>
              <a:gd name="connsiteX25" fmla="*/ 2689499 w 3401173"/>
              <a:gd name="connsiteY25" fmla="*/ 1693431 h 2033621"/>
              <a:gd name="connsiteX26" fmla="*/ 2532791 w 3401173"/>
              <a:gd name="connsiteY26" fmla="*/ 1447148 h 2033621"/>
              <a:gd name="connsiteX27" fmla="*/ 2137017 w 3401173"/>
              <a:gd name="connsiteY27" fmla="*/ 1871221 h 2033621"/>
              <a:gd name="connsiteX28" fmla="*/ 1640448 w 3401173"/>
              <a:gd name="connsiteY28" fmla="*/ 1654047 h 2033621"/>
              <a:gd name="connsiteX29" fmla="*/ 1659498 w 3401173"/>
              <a:gd name="connsiteY29" fmla="*/ 1463552 h 2033621"/>
              <a:gd name="connsiteX30" fmla="*/ 1525632 w 3401173"/>
              <a:gd name="connsiteY30" fmla="*/ 1457309 h 2033621"/>
              <a:gd name="connsiteX31" fmla="*/ 967348 w 3401173"/>
              <a:gd name="connsiteY31" fmla="*/ 1704850 h 2033621"/>
              <a:gd name="connsiteX32" fmla="*/ 604946 w 3401173"/>
              <a:gd name="connsiteY32" fmla="*/ 1879629 h 2033621"/>
              <a:gd name="connsiteX33" fmla="*/ 73142 w 3401173"/>
              <a:gd name="connsiteY33" fmla="*/ 2033621 h 2033621"/>
              <a:gd name="connsiteX34" fmla="*/ 0 w 3401173"/>
              <a:gd name="connsiteY34" fmla="*/ 1846280 h 2033621"/>
              <a:gd name="connsiteX35" fmla="*/ 28575 w 3401173"/>
              <a:gd name="connsiteY35" fmla="*/ 1689707 h 2033621"/>
              <a:gd name="connsiteX36" fmla="*/ 169852 w 3401173"/>
              <a:gd name="connsiteY36" fmla="*/ 1556365 h 2033621"/>
              <a:gd name="connsiteX37" fmla="*/ 265733 w 3401173"/>
              <a:gd name="connsiteY37" fmla="*/ 1639569 h 2033621"/>
              <a:gd name="connsiteX38" fmla="*/ 480985 w 3401173"/>
              <a:gd name="connsiteY38" fmla="*/ 1591940 h 2033621"/>
              <a:gd name="connsiteX39" fmla="*/ 536566 w 3401173"/>
              <a:gd name="connsiteY39" fmla="*/ 1459527 h 2033621"/>
              <a:gd name="connsiteX40" fmla="*/ 785931 w 3401173"/>
              <a:gd name="connsiteY40" fmla="*/ 1416098 h 2033621"/>
              <a:gd name="connsiteX0" fmla="*/ 785931 w 3401173"/>
              <a:gd name="connsiteY0" fmla="*/ 1416098 h 2033621"/>
              <a:gd name="connsiteX1" fmla="*/ 985780 w 3401173"/>
              <a:gd name="connsiteY1" fmla="*/ 1374752 h 2033621"/>
              <a:gd name="connsiteX2" fmla="*/ 1014352 w 3401173"/>
              <a:gd name="connsiteY2" fmla="*/ 1470010 h 2033621"/>
              <a:gd name="connsiteX3" fmla="*/ 1185792 w 3401173"/>
              <a:gd name="connsiteY3" fmla="*/ 1365227 h 2033621"/>
              <a:gd name="connsiteX4" fmla="*/ 1333421 w 3401173"/>
              <a:gd name="connsiteY4" fmla="*/ 1408093 h 2033621"/>
              <a:gd name="connsiteX5" fmla="*/ 1609629 w 3401173"/>
              <a:gd name="connsiteY5" fmla="*/ 1346175 h 2033621"/>
              <a:gd name="connsiteX6" fmla="*/ 1790593 w 3401173"/>
              <a:gd name="connsiteY6" fmla="*/ 1227101 h 2033621"/>
              <a:gd name="connsiteX7" fmla="*/ 1970605 w 3401173"/>
              <a:gd name="connsiteY7" fmla="*/ 1358559 h 2033621"/>
              <a:gd name="connsiteX8" fmla="*/ 2119187 w 3401173"/>
              <a:gd name="connsiteY8" fmla="*/ 1393805 h 2033621"/>
              <a:gd name="connsiteX9" fmla="*/ 2419206 w 3401173"/>
              <a:gd name="connsiteY9" fmla="*/ 1293783 h 2033621"/>
              <a:gd name="connsiteX10" fmla="*/ 2385870 w 3401173"/>
              <a:gd name="connsiteY10" fmla="*/ 1141370 h 2033621"/>
              <a:gd name="connsiteX11" fmla="*/ 2366821 w 3401173"/>
              <a:gd name="connsiteY11" fmla="*/ 946090 h 2033621"/>
              <a:gd name="connsiteX12" fmla="*/ 2343010 w 3401173"/>
              <a:gd name="connsiteY12" fmla="*/ 712709 h 2033621"/>
              <a:gd name="connsiteX13" fmla="*/ 2362059 w 3401173"/>
              <a:gd name="connsiteY13" fmla="*/ 522192 h 2033621"/>
              <a:gd name="connsiteX14" fmla="*/ 2543023 w 3401173"/>
              <a:gd name="connsiteY14" fmla="*/ 365017 h 2033621"/>
              <a:gd name="connsiteX15" fmla="*/ 2771609 w 3401173"/>
              <a:gd name="connsiteY15" fmla="*/ 379305 h 2033621"/>
              <a:gd name="connsiteX16" fmla="*/ 2947075 w 3401173"/>
              <a:gd name="connsiteY16" fmla="*/ 93213 h 2033621"/>
              <a:gd name="connsiteX17" fmla="*/ 3203364 w 3401173"/>
              <a:gd name="connsiteY17" fmla="*/ 0 h 2033621"/>
              <a:gd name="connsiteX18" fmla="*/ 3218305 w 3401173"/>
              <a:gd name="connsiteY18" fmla="*/ 204982 h 2033621"/>
              <a:gd name="connsiteX19" fmla="*/ 3104012 w 3401173"/>
              <a:gd name="connsiteY19" fmla="*/ 593636 h 2033621"/>
              <a:gd name="connsiteX20" fmla="*/ 2717421 w 3401173"/>
              <a:gd name="connsiteY20" fmla="*/ 932698 h 2033621"/>
              <a:gd name="connsiteX21" fmla="*/ 3089545 w 3401173"/>
              <a:gd name="connsiteY21" fmla="*/ 925038 h 2033621"/>
              <a:gd name="connsiteX22" fmla="*/ 3188145 w 3401173"/>
              <a:gd name="connsiteY22" fmla="*/ 972763 h 2033621"/>
              <a:gd name="connsiteX23" fmla="*/ 3401173 w 3401173"/>
              <a:gd name="connsiteY23" fmla="*/ 1431907 h 2033621"/>
              <a:gd name="connsiteX24" fmla="*/ 2689499 w 3401173"/>
              <a:gd name="connsiteY24" fmla="*/ 1693431 h 2033621"/>
              <a:gd name="connsiteX25" fmla="*/ 2532791 w 3401173"/>
              <a:gd name="connsiteY25" fmla="*/ 1447148 h 2033621"/>
              <a:gd name="connsiteX26" fmla="*/ 2137017 w 3401173"/>
              <a:gd name="connsiteY26" fmla="*/ 1871221 h 2033621"/>
              <a:gd name="connsiteX27" fmla="*/ 1640448 w 3401173"/>
              <a:gd name="connsiteY27" fmla="*/ 1654047 h 2033621"/>
              <a:gd name="connsiteX28" fmla="*/ 1659498 w 3401173"/>
              <a:gd name="connsiteY28" fmla="*/ 1463552 h 2033621"/>
              <a:gd name="connsiteX29" fmla="*/ 1525632 w 3401173"/>
              <a:gd name="connsiteY29" fmla="*/ 1457309 h 2033621"/>
              <a:gd name="connsiteX30" fmla="*/ 967348 w 3401173"/>
              <a:gd name="connsiteY30" fmla="*/ 1704850 h 2033621"/>
              <a:gd name="connsiteX31" fmla="*/ 604946 w 3401173"/>
              <a:gd name="connsiteY31" fmla="*/ 1879629 h 2033621"/>
              <a:gd name="connsiteX32" fmla="*/ 73142 w 3401173"/>
              <a:gd name="connsiteY32" fmla="*/ 2033621 h 2033621"/>
              <a:gd name="connsiteX33" fmla="*/ 0 w 3401173"/>
              <a:gd name="connsiteY33" fmla="*/ 1846280 h 2033621"/>
              <a:gd name="connsiteX34" fmla="*/ 28575 w 3401173"/>
              <a:gd name="connsiteY34" fmla="*/ 1689707 h 2033621"/>
              <a:gd name="connsiteX35" fmla="*/ 169852 w 3401173"/>
              <a:gd name="connsiteY35" fmla="*/ 1556365 h 2033621"/>
              <a:gd name="connsiteX36" fmla="*/ 265733 w 3401173"/>
              <a:gd name="connsiteY36" fmla="*/ 1639569 h 2033621"/>
              <a:gd name="connsiteX37" fmla="*/ 480985 w 3401173"/>
              <a:gd name="connsiteY37" fmla="*/ 1591940 h 2033621"/>
              <a:gd name="connsiteX38" fmla="*/ 536566 w 3401173"/>
              <a:gd name="connsiteY38" fmla="*/ 1459527 h 2033621"/>
              <a:gd name="connsiteX39" fmla="*/ 785931 w 3401173"/>
              <a:gd name="connsiteY39" fmla="*/ 1416098 h 2033621"/>
              <a:gd name="connsiteX0" fmla="*/ 785931 w 3401173"/>
              <a:gd name="connsiteY0" fmla="*/ 1416098 h 2033621"/>
              <a:gd name="connsiteX1" fmla="*/ 985780 w 3401173"/>
              <a:gd name="connsiteY1" fmla="*/ 1374752 h 2033621"/>
              <a:gd name="connsiteX2" fmla="*/ 1014352 w 3401173"/>
              <a:gd name="connsiteY2" fmla="*/ 1470010 h 2033621"/>
              <a:gd name="connsiteX3" fmla="*/ 1185792 w 3401173"/>
              <a:gd name="connsiteY3" fmla="*/ 1365227 h 2033621"/>
              <a:gd name="connsiteX4" fmla="*/ 1333421 w 3401173"/>
              <a:gd name="connsiteY4" fmla="*/ 1408093 h 2033621"/>
              <a:gd name="connsiteX5" fmla="*/ 1609629 w 3401173"/>
              <a:gd name="connsiteY5" fmla="*/ 1346175 h 2033621"/>
              <a:gd name="connsiteX6" fmla="*/ 1790593 w 3401173"/>
              <a:gd name="connsiteY6" fmla="*/ 1227101 h 2033621"/>
              <a:gd name="connsiteX7" fmla="*/ 1970605 w 3401173"/>
              <a:gd name="connsiteY7" fmla="*/ 1358559 h 2033621"/>
              <a:gd name="connsiteX8" fmla="*/ 2119187 w 3401173"/>
              <a:gd name="connsiteY8" fmla="*/ 1393805 h 2033621"/>
              <a:gd name="connsiteX9" fmla="*/ 2419206 w 3401173"/>
              <a:gd name="connsiteY9" fmla="*/ 1293783 h 2033621"/>
              <a:gd name="connsiteX10" fmla="*/ 2385870 w 3401173"/>
              <a:gd name="connsiteY10" fmla="*/ 1141370 h 2033621"/>
              <a:gd name="connsiteX11" fmla="*/ 2366821 w 3401173"/>
              <a:gd name="connsiteY11" fmla="*/ 946090 h 2033621"/>
              <a:gd name="connsiteX12" fmla="*/ 2343010 w 3401173"/>
              <a:gd name="connsiteY12" fmla="*/ 712709 h 2033621"/>
              <a:gd name="connsiteX13" fmla="*/ 2362059 w 3401173"/>
              <a:gd name="connsiteY13" fmla="*/ 522192 h 2033621"/>
              <a:gd name="connsiteX14" fmla="*/ 2543023 w 3401173"/>
              <a:gd name="connsiteY14" fmla="*/ 365017 h 2033621"/>
              <a:gd name="connsiteX15" fmla="*/ 2771609 w 3401173"/>
              <a:gd name="connsiteY15" fmla="*/ 379305 h 2033621"/>
              <a:gd name="connsiteX16" fmla="*/ 2947075 w 3401173"/>
              <a:gd name="connsiteY16" fmla="*/ 93213 h 2033621"/>
              <a:gd name="connsiteX17" fmla="*/ 3203364 w 3401173"/>
              <a:gd name="connsiteY17" fmla="*/ 0 h 2033621"/>
              <a:gd name="connsiteX18" fmla="*/ 3218305 w 3401173"/>
              <a:gd name="connsiteY18" fmla="*/ 204982 h 2033621"/>
              <a:gd name="connsiteX19" fmla="*/ 3104012 w 3401173"/>
              <a:gd name="connsiteY19" fmla="*/ 593636 h 2033621"/>
              <a:gd name="connsiteX20" fmla="*/ 2785997 w 3401173"/>
              <a:gd name="connsiteY20" fmla="*/ 894595 h 2033621"/>
              <a:gd name="connsiteX21" fmla="*/ 3089545 w 3401173"/>
              <a:gd name="connsiteY21" fmla="*/ 925038 h 2033621"/>
              <a:gd name="connsiteX22" fmla="*/ 3188145 w 3401173"/>
              <a:gd name="connsiteY22" fmla="*/ 972763 h 2033621"/>
              <a:gd name="connsiteX23" fmla="*/ 3401173 w 3401173"/>
              <a:gd name="connsiteY23" fmla="*/ 1431907 h 2033621"/>
              <a:gd name="connsiteX24" fmla="*/ 2689499 w 3401173"/>
              <a:gd name="connsiteY24" fmla="*/ 1693431 h 2033621"/>
              <a:gd name="connsiteX25" fmla="*/ 2532791 w 3401173"/>
              <a:gd name="connsiteY25" fmla="*/ 1447148 h 2033621"/>
              <a:gd name="connsiteX26" fmla="*/ 2137017 w 3401173"/>
              <a:gd name="connsiteY26" fmla="*/ 1871221 h 2033621"/>
              <a:gd name="connsiteX27" fmla="*/ 1640448 w 3401173"/>
              <a:gd name="connsiteY27" fmla="*/ 1654047 h 2033621"/>
              <a:gd name="connsiteX28" fmla="*/ 1659498 w 3401173"/>
              <a:gd name="connsiteY28" fmla="*/ 1463552 h 2033621"/>
              <a:gd name="connsiteX29" fmla="*/ 1525632 w 3401173"/>
              <a:gd name="connsiteY29" fmla="*/ 1457309 h 2033621"/>
              <a:gd name="connsiteX30" fmla="*/ 967348 w 3401173"/>
              <a:gd name="connsiteY30" fmla="*/ 1704850 h 2033621"/>
              <a:gd name="connsiteX31" fmla="*/ 604946 w 3401173"/>
              <a:gd name="connsiteY31" fmla="*/ 1879629 h 2033621"/>
              <a:gd name="connsiteX32" fmla="*/ 73142 w 3401173"/>
              <a:gd name="connsiteY32" fmla="*/ 2033621 h 2033621"/>
              <a:gd name="connsiteX33" fmla="*/ 0 w 3401173"/>
              <a:gd name="connsiteY33" fmla="*/ 1846280 h 2033621"/>
              <a:gd name="connsiteX34" fmla="*/ 28575 w 3401173"/>
              <a:gd name="connsiteY34" fmla="*/ 1689707 h 2033621"/>
              <a:gd name="connsiteX35" fmla="*/ 169852 w 3401173"/>
              <a:gd name="connsiteY35" fmla="*/ 1556365 h 2033621"/>
              <a:gd name="connsiteX36" fmla="*/ 265733 w 3401173"/>
              <a:gd name="connsiteY36" fmla="*/ 1639569 h 2033621"/>
              <a:gd name="connsiteX37" fmla="*/ 480985 w 3401173"/>
              <a:gd name="connsiteY37" fmla="*/ 1591940 h 2033621"/>
              <a:gd name="connsiteX38" fmla="*/ 536566 w 3401173"/>
              <a:gd name="connsiteY38" fmla="*/ 1459527 h 2033621"/>
              <a:gd name="connsiteX39" fmla="*/ 785931 w 3401173"/>
              <a:gd name="connsiteY39" fmla="*/ 1416098 h 2033621"/>
              <a:gd name="connsiteX0" fmla="*/ 785931 w 3401173"/>
              <a:gd name="connsiteY0" fmla="*/ 1416098 h 2033621"/>
              <a:gd name="connsiteX1" fmla="*/ 985780 w 3401173"/>
              <a:gd name="connsiteY1" fmla="*/ 1374752 h 2033621"/>
              <a:gd name="connsiteX2" fmla="*/ 1014352 w 3401173"/>
              <a:gd name="connsiteY2" fmla="*/ 1470010 h 2033621"/>
              <a:gd name="connsiteX3" fmla="*/ 1185792 w 3401173"/>
              <a:gd name="connsiteY3" fmla="*/ 1365227 h 2033621"/>
              <a:gd name="connsiteX4" fmla="*/ 1333421 w 3401173"/>
              <a:gd name="connsiteY4" fmla="*/ 1408093 h 2033621"/>
              <a:gd name="connsiteX5" fmla="*/ 1609629 w 3401173"/>
              <a:gd name="connsiteY5" fmla="*/ 1346175 h 2033621"/>
              <a:gd name="connsiteX6" fmla="*/ 1790593 w 3401173"/>
              <a:gd name="connsiteY6" fmla="*/ 1227101 h 2033621"/>
              <a:gd name="connsiteX7" fmla="*/ 1970605 w 3401173"/>
              <a:gd name="connsiteY7" fmla="*/ 1358559 h 2033621"/>
              <a:gd name="connsiteX8" fmla="*/ 2119187 w 3401173"/>
              <a:gd name="connsiteY8" fmla="*/ 1393805 h 2033621"/>
              <a:gd name="connsiteX9" fmla="*/ 2419206 w 3401173"/>
              <a:gd name="connsiteY9" fmla="*/ 1293783 h 2033621"/>
              <a:gd name="connsiteX10" fmla="*/ 2385870 w 3401173"/>
              <a:gd name="connsiteY10" fmla="*/ 1141370 h 2033621"/>
              <a:gd name="connsiteX11" fmla="*/ 2366821 w 3401173"/>
              <a:gd name="connsiteY11" fmla="*/ 946090 h 2033621"/>
              <a:gd name="connsiteX12" fmla="*/ 2343010 w 3401173"/>
              <a:gd name="connsiteY12" fmla="*/ 712709 h 2033621"/>
              <a:gd name="connsiteX13" fmla="*/ 2362059 w 3401173"/>
              <a:gd name="connsiteY13" fmla="*/ 522192 h 2033621"/>
              <a:gd name="connsiteX14" fmla="*/ 2543023 w 3401173"/>
              <a:gd name="connsiteY14" fmla="*/ 365017 h 2033621"/>
              <a:gd name="connsiteX15" fmla="*/ 2947075 w 3401173"/>
              <a:gd name="connsiteY15" fmla="*/ 93213 h 2033621"/>
              <a:gd name="connsiteX16" fmla="*/ 3203364 w 3401173"/>
              <a:gd name="connsiteY16" fmla="*/ 0 h 2033621"/>
              <a:gd name="connsiteX17" fmla="*/ 3218305 w 3401173"/>
              <a:gd name="connsiteY17" fmla="*/ 204982 h 2033621"/>
              <a:gd name="connsiteX18" fmla="*/ 3104012 w 3401173"/>
              <a:gd name="connsiteY18" fmla="*/ 593636 h 2033621"/>
              <a:gd name="connsiteX19" fmla="*/ 2785997 w 3401173"/>
              <a:gd name="connsiteY19" fmla="*/ 894595 h 2033621"/>
              <a:gd name="connsiteX20" fmla="*/ 3089545 w 3401173"/>
              <a:gd name="connsiteY20" fmla="*/ 925038 h 2033621"/>
              <a:gd name="connsiteX21" fmla="*/ 3188145 w 3401173"/>
              <a:gd name="connsiteY21" fmla="*/ 972763 h 2033621"/>
              <a:gd name="connsiteX22" fmla="*/ 3401173 w 3401173"/>
              <a:gd name="connsiteY22" fmla="*/ 1431907 h 2033621"/>
              <a:gd name="connsiteX23" fmla="*/ 2689499 w 3401173"/>
              <a:gd name="connsiteY23" fmla="*/ 1693431 h 2033621"/>
              <a:gd name="connsiteX24" fmla="*/ 2532791 w 3401173"/>
              <a:gd name="connsiteY24" fmla="*/ 1447148 h 2033621"/>
              <a:gd name="connsiteX25" fmla="*/ 2137017 w 3401173"/>
              <a:gd name="connsiteY25" fmla="*/ 1871221 h 2033621"/>
              <a:gd name="connsiteX26" fmla="*/ 1640448 w 3401173"/>
              <a:gd name="connsiteY26" fmla="*/ 1654047 h 2033621"/>
              <a:gd name="connsiteX27" fmla="*/ 1659498 w 3401173"/>
              <a:gd name="connsiteY27" fmla="*/ 1463552 h 2033621"/>
              <a:gd name="connsiteX28" fmla="*/ 1525632 w 3401173"/>
              <a:gd name="connsiteY28" fmla="*/ 1457309 h 2033621"/>
              <a:gd name="connsiteX29" fmla="*/ 967348 w 3401173"/>
              <a:gd name="connsiteY29" fmla="*/ 1704850 h 2033621"/>
              <a:gd name="connsiteX30" fmla="*/ 604946 w 3401173"/>
              <a:gd name="connsiteY30" fmla="*/ 1879629 h 2033621"/>
              <a:gd name="connsiteX31" fmla="*/ 73142 w 3401173"/>
              <a:gd name="connsiteY31" fmla="*/ 2033621 h 2033621"/>
              <a:gd name="connsiteX32" fmla="*/ 0 w 3401173"/>
              <a:gd name="connsiteY32" fmla="*/ 1846280 h 2033621"/>
              <a:gd name="connsiteX33" fmla="*/ 28575 w 3401173"/>
              <a:gd name="connsiteY33" fmla="*/ 1689707 h 2033621"/>
              <a:gd name="connsiteX34" fmla="*/ 169852 w 3401173"/>
              <a:gd name="connsiteY34" fmla="*/ 1556365 h 2033621"/>
              <a:gd name="connsiteX35" fmla="*/ 265733 w 3401173"/>
              <a:gd name="connsiteY35" fmla="*/ 1639569 h 2033621"/>
              <a:gd name="connsiteX36" fmla="*/ 480985 w 3401173"/>
              <a:gd name="connsiteY36" fmla="*/ 1591940 h 2033621"/>
              <a:gd name="connsiteX37" fmla="*/ 536566 w 3401173"/>
              <a:gd name="connsiteY37" fmla="*/ 1459527 h 2033621"/>
              <a:gd name="connsiteX38" fmla="*/ 785931 w 3401173"/>
              <a:gd name="connsiteY38" fmla="*/ 1416098 h 2033621"/>
              <a:gd name="connsiteX0" fmla="*/ 785931 w 3401173"/>
              <a:gd name="connsiteY0" fmla="*/ 1416098 h 2033621"/>
              <a:gd name="connsiteX1" fmla="*/ 985780 w 3401173"/>
              <a:gd name="connsiteY1" fmla="*/ 1374752 h 2033621"/>
              <a:gd name="connsiteX2" fmla="*/ 1014352 w 3401173"/>
              <a:gd name="connsiteY2" fmla="*/ 1470010 h 2033621"/>
              <a:gd name="connsiteX3" fmla="*/ 1185792 w 3401173"/>
              <a:gd name="connsiteY3" fmla="*/ 1365227 h 2033621"/>
              <a:gd name="connsiteX4" fmla="*/ 1333421 w 3401173"/>
              <a:gd name="connsiteY4" fmla="*/ 1408093 h 2033621"/>
              <a:gd name="connsiteX5" fmla="*/ 1609629 w 3401173"/>
              <a:gd name="connsiteY5" fmla="*/ 1346175 h 2033621"/>
              <a:gd name="connsiteX6" fmla="*/ 1790593 w 3401173"/>
              <a:gd name="connsiteY6" fmla="*/ 1227101 h 2033621"/>
              <a:gd name="connsiteX7" fmla="*/ 1970605 w 3401173"/>
              <a:gd name="connsiteY7" fmla="*/ 1358559 h 2033621"/>
              <a:gd name="connsiteX8" fmla="*/ 2119187 w 3401173"/>
              <a:gd name="connsiteY8" fmla="*/ 1393805 h 2033621"/>
              <a:gd name="connsiteX9" fmla="*/ 2385870 w 3401173"/>
              <a:gd name="connsiteY9" fmla="*/ 1141370 h 2033621"/>
              <a:gd name="connsiteX10" fmla="*/ 2366821 w 3401173"/>
              <a:gd name="connsiteY10" fmla="*/ 946090 h 2033621"/>
              <a:gd name="connsiteX11" fmla="*/ 2343010 w 3401173"/>
              <a:gd name="connsiteY11" fmla="*/ 712709 h 2033621"/>
              <a:gd name="connsiteX12" fmla="*/ 2362059 w 3401173"/>
              <a:gd name="connsiteY12" fmla="*/ 522192 h 2033621"/>
              <a:gd name="connsiteX13" fmla="*/ 2543023 w 3401173"/>
              <a:gd name="connsiteY13" fmla="*/ 365017 h 2033621"/>
              <a:gd name="connsiteX14" fmla="*/ 2947075 w 3401173"/>
              <a:gd name="connsiteY14" fmla="*/ 93213 h 2033621"/>
              <a:gd name="connsiteX15" fmla="*/ 3203364 w 3401173"/>
              <a:gd name="connsiteY15" fmla="*/ 0 h 2033621"/>
              <a:gd name="connsiteX16" fmla="*/ 3218305 w 3401173"/>
              <a:gd name="connsiteY16" fmla="*/ 204982 h 2033621"/>
              <a:gd name="connsiteX17" fmla="*/ 3104012 w 3401173"/>
              <a:gd name="connsiteY17" fmla="*/ 593636 h 2033621"/>
              <a:gd name="connsiteX18" fmla="*/ 2785997 w 3401173"/>
              <a:gd name="connsiteY18" fmla="*/ 894595 h 2033621"/>
              <a:gd name="connsiteX19" fmla="*/ 3089545 w 3401173"/>
              <a:gd name="connsiteY19" fmla="*/ 925038 h 2033621"/>
              <a:gd name="connsiteX20" fmla="*/ 3188145 w 3401173"/>
              <a:gd name="connsiteY20" fmla="*/ 972763 h 2033621"/>
              <a:gd name="connsiteX21" fmla="*/ 3401173 w 3401173"/>
              <a:gd name="connsiteY21" fmla="*/ 1431907 h 2033621"/>
              <a:gd name="connsiteX22" fmla="*/ 2689499 w 3401173"/>
              <a:gd name="connsiteY22" fmla="*/ 1693431 h 2033621"/>
              <a:gd name="connsiteX23" fmla="*/ 2532791 w 3401173"/>
              <a:gd name="connsiteY23" fmla="*/ 1447148 h 2033621"/>
              <a:gd name="connsiteX24" fmla="*/ 2137017 w 3401173"/>
              <a:gd name="connsiteY24" fmla="*/ 1871221 h 2033621"/>
              <a:gd name="connsiteX25" fmla="*/ 1640448 w 3401173"/>
              <a:gd name="connsiteY25" fmla="*/ 1654047 h 2033621"/>
              <a:gd name="connsiteX26" fmla="*/ 1659498 w 3401173"/>
              <a:gd name="connsiteY26" fmla="*/ 1463552 h 2033621"/>
              <a:gd name="connsiteX27" fmla="*/ 1525632 w 3401173"/>
              <a:gd name="connsiteY27" fmla="*/ 1457309 h 2033621"/>
              <a:gd name="connsiteX28" fmla="*/ 967348 w 3401173"/>
              <a:gd name="connsiteY28" fmla="*/ 1704850 h 2033621"/>
              <a:gd name="connsiteX29" fmla="*/ 604946 w 3401173"/>
              <a:gd name="connsiteY29" fmla="*/ 1879629 h 2033621"/>
              <a:gd name="connsiteX30" fmla="*/ 73142 w 3401173"/>
              <a:gd name="connsiteY30" fmla="*/ 2033621 h 2033621"/>
              <a:gd name="connsiteX31" fmla="*/ 0 w 3401173"/>
              <a:gd name="connsiteY31" fmla="*/ 1846280 h 2033621"/>
              <a:gd name="connsiteX32" fmla="*/ 28575 w 3401173"/>
              <a:gd name="connsiteY32" fmla="*/ 1689707 h 2033621"/>
              <a:gd name="connsiteX33" fmla="*/ 169852 w 3401173"/>
              <a:gd name="connsiteY33" fmla="*/ 1556365 h 2033621"/>
              <a:gd name="connsiteX34" fmla="*/ 265733 w 3401173"/>
              <a:gd name="connsiteY34" fmla="*/ 1639569 h 2033621"/>
              <a:gd name="connsiteX35" fmla="*/ 480985 w 3401173"/>
              <a:gd name="connsiteY35" fmla="*/ 1591940 h 2033621"/>
              <a:gd name="connsiteX36" fmla="*/ 536566 w 3401173"/>
              <a:gd name="connsiteY36" fmla="*/ 1459527 h 2033621"/>
              <a:gd name="connsiteX37" fmla="*/ 785931 w 3401173"/>
              <a:gd name="connsiteY37" fmla="*/ 1416098 h 2033621"/>
              <a:gd name="connsiteX0" fmla="*/ 785931 w 3401173"/>
              <a:gd name="connsiteY0" fmla="*/ 1416098 h 2033621"/>
              <a:gd name="connsiteX1" fmla="*/ 985780 w 3401173"/>
              <a:gd name="connsiteY1" fmla="*/ 1374752 h 2033621"/>
              <a:gd name="connsiteX2" fmla="*/ 1014352 w 3401173"/>
              <a:gd name="connsiteY2" fmla="*/ 1470010 h 2033621"/>
              <a:gd name="connsiteX3" fmla="*/ 1185792 w 3401173"/>
              <a:gd name="connsiteY3" fmla="*/ 1365227 h 2033621"/>
              <a:gd name="connsiteX4" fmla="*/ 1333421 w 3401173"/>
              <a:gd name="connsiteY4" fmla="*/ 1408093 h 2033621"/>
              <a:gd name="connsiteX5" fmla="*/ 1609629 w 3401173"/>
              <a:gd name="connsiteY5" fmla="*/ 1346175 h 2033621"/>
              <a:gd name="connsiteX6" fmla="*/ 1790593 w 3401173"/>
              <a:gd name="connsiteY6" fmla="*/ 1227101 h 2033621"/>
              <a:gd name="connsiteX7" fmla="*/ 1970605 w 3401173"/>
              <a:gd name="connsiteY7" fmla="*/ 1358559 h 2033621"/>
              <a:gd name="connsiteX8" fmla="*/ 2385870 w 3401173"/>
              <a:gd name="connsiteY8" fmla="*/ 1141370 h 2033621"/>
              <a:gd name="connsiteX9" fmla="*/ 2366821 w 3401173"/>
              <a:gd name="connsiteY9" fmla="*/ 946090 h 2033621"/>
              <a:gd name="connsiteX10" fmla="*/ 2343010 w 3401173"/>
              <a:gd name="connsiteY10" fmla="*/ 712709 h 2033621"/>
              <a:gd name="connsiteX11" fmla="*/ 2362059 w 3401173"/>
              <a:gd name="connsiteY11" fmla="*/ 522192 h 2033621"/>
              <a:gd name="connsiteX12" fmla="*/ 2543023 w 3401173"/>
              <a:gd name="connsiteY12" fmla="*/ 365017 h 2033621"/>
              <a:gd name="connsiteX13" fmla="*/ 2947075 w 3401173"/>
              <a:gd name="connsiteY13" fmla="*/ 93213 h 2033621"/>
              <a:gd name="connsiteX14" fmla="*/ 3203364 w 3401173"/>
              <a:gd name="connsiteY14" fmla="*/ 0 h 2033621"/>
              <a:gd name="connsiteX15" fmla="*/ 3218305 w 3401173"/>
              <a:gd name="connsiteY15" fmla="*/ 204982 h 2033621"/>
              <a:gd name="connsiteX16" fmla="*/ 3104012 w 3401173"/>
              <a:gd name="connsiteY16" fmla="*/ 593636 h 2033621"/>
              <a:gd name="connsiteX17" fmla="*/ 2785997 w 3401173"/>
              <a:gd name="connsiteY17" fmla="*/ 894595 h 2033621"/>
              <a:gd name="connsiteX18" fmla="*/ 3089545 w 3401173"/>
              <a:gd name="connsiteY18" fmla="*/ 925038 h 2033621"/>
              <a:gd name="connsiteX19" fmla="*/ 3188145 w 3401173"/>
              <a:gd name="connsiteY19" fmla="*/ 972763 h 2033621"/>
              <a:gd name="connsiteX20" fmla="*/ 3401173 w 3401173"/>
              <a:gd name="connsiteY20" fmla="*/ 1431907 h 2033621"/>
              <a:gd name="connsiteX21" fmla="*/ 2689499 w 3401173"/>
              <a:gd name="connsiteY21" fmla="*/ 1693431 h 2033621"/>
              <a:gd name="connsiteX22" fmla="*/ 2532791 w 3401173"/>
              <a:gd name="connsiteY22" fmla="*/ 1447148 h 2033621"/>
              <a:gd name="connsiteX23" fmla="*/ 2137017 w 3401173"/>
              <a:gd name="connsiteY23" fmla="*/ 1871221 h 2033621"/>
              <a:gd name="connsiteX24" fmla="*/ 1640448 w 3401173"/>
              <a:gd name="connsiteY24" fmla="*/ 1654047 h 2033621"/>
              <a:gd name="connsiteX25" fmla="*/ 1659498 w 3401173"/>
              <a:gd name="connsiteY25" fmla="*/ 1463552 h 2033621"/>
              <a:gd name="connsiteX26" fmla="*/ 1525632 w 3401173"/>
              <a:gd name="connsiteY26" fmla="*/ 1457309 h 2033621"/>
              <a:gd name="connsiteX27" fmla="*/ 967348 w 3401173"/>
              <a:gd name="connsiteY27" fmla="*/ 1704850 h 2033621"/>
              <a:gd name="connsiteX28" fmla="*/ 604946 w 3401173"/>
              <a:gd name="connsiteY28" fmla="*/ 1879629 h 2033621"/>
              <a:gd name="connsiteX29" fmla="*/ 73142 w 3401173"/>
              <a:gd name="connsiteY29" fmla="*/ 2033621 h 2033621"/>
              <a:gd name="connsiteX30" fmla="*/ 0 w 3401173"/>
              <a:gd name="connsiteY30" fmla="*/ 1846280 h 2033621"/>
              <a:gd name="connsiteX31" fmla="*/ 28575 w 3401173"/>
              <a:gd name="connsiteY31" fmla="*/ 1689707 h 2033621"/>
              <a:gd name="connsiteX32" fmla="*/ 169852 w 3401173"/>
              <a:gd name="connsiteY32" fmla="*/ 1556365 h 2033621"/>
              <a:gd name="connsiteX33" fmla="*/ 265733 w 3401173"/>
              <a:gd name="connsiteY33" fmla="*/ 1639569 h 2033621"/>
              <a:gd name="connsiteX34" fmla="*/ 480985 w 3401173"/>
              <a:gd name="connsiteY34" fmla="*/ 1591940 h 2033621"/>
              <a:gd name="connsiteX35" fmla="*/ 536566 w 3401173"/>
              <a:gd name="connsiteY35" fmla="*/ 1459527 h 2033621"/>
              <a:gd name="connsiteX36" fmla="*/ 785931 w 3401173"/>
              <a:gd name="connsiteY36" fmla="*/ 1416098 h 2033621"/>
              <a:gd name="connsiteX0" fmla="*/ 785931 w 3401173"/>
              <a:gd name="connsiteY0" fmla="*/ 1416098 h 2033621"/>
              <a:gd name="connsiteX1" fmla="*/ 985780 w 3401173"/>
              <a:gd name="connsiteY1" fmla="*/ 1374752 h 2033621"/>
              <a:gd name="connsiteX2" fmla="*/ 1014352 w 3401173"/>
              <a:gd name="connsiteY2" fmla="*/ 1470010 h 2033621"/>
              <a:gd name="connsiteX3" fmla="*/ 1185792 w 3401173"/>
              <a:gd name="connsiteY3" fmla="*/ 1365227 h 2033621"/>
              <a:gd name="connsiteX4" fmla="*/ 1333421 w 3401173"/>
              <a:gd name="connsiteY4" fmla="*/ 1408093 h 2033621"/>
              <a:gd name="connsiteX5" fmla="*/ 1609629 w 3401173"/>
              <a:gd name="connsiteY5" fmla="*/ 1346175 h 2033621"/>
              <a:gd name="connsiteX6" fmla="*/ 1790593 w 3401173"/>
              <a:gd name="connsiteY6" fmla="*/ 1227101 h 2033621"/>
              <a:gd name="connsiteX7" fmla="*/ 2385870 w 3401173"/>
              <a:gd name="connsiteY7" fmla="*/ 1141370 h 2033621"/>
              <a:gd name="connsiteX8" fmla="*/ 2366821 w 3401173"/>
              <a:gd name="connsiteY8" fmla="*/ 946090 h 2033621"/>
              <a:gd name="connsiteX9" fmla="*/ 2343010 w 3401173"/>
              <a:gd name="connsiteY9" fmla="*/ 712709 h 2033621"/>
              <a:gd name="connsiteX10" fmla="*/ 2362059 w 3401173"/>
              <a:gd name="connsiteY10" fmla="*/ 522192 h 2033621"/>
              <a:gd name="connsiteX11" fmla="*/ 2543023 w 3401173"/>
              <a:gd name="connsiteY11" fmla="*/ 365017 h 2033621"/>
              <a:gd name="connsiteX12" fmla="*/ 2947075 w 3401173"/>
              <a:gd name="connsiteY12" fmla="*/ 93213 h 2033621"/>
              <a:gd name="connsiteX13" fmla="*/ 3203364 w 3401173"/>
              <a:gd name="connsiteY13" fmla="*/ 0 h 2033621"/>
              <a:gd name="connsiteX14" fmla="*/ 3218305 w 3401173"/>
              <a:gd name="connsiteY14" fmla="*/ 204982 h 2033621"/>
              <a:gd name="connsiteX15" fmla="*/ 3104012 w 3401173"/>
              <a:gd name="connsiteY15" fmla="*/ 593636 h 2033621"/>
              <a:gd name="connsiteX16" fmla="*/ 2785997 w 3401173"/>
              <a:gd name="connsiteY16" fmla="*/ 894595 h 2033621"/>
              <a:gd name="connsiteX17" fmla="*/ 3089545 w 3401173"/>
              <a:gd name="connsiteY17" fmla="*/ 925038 h 2033621"/>
              <a:gd name="connsiteX18" fmla="*/ 3188145 w 3401173"/>
              <a:gd name="connsiteY18" fmla="*/ 972763 h 2033621"/>
              <a:gd name="connsiteX19" fmla="*/ 3401173 w 3401173"/>
              <a:gd name="connsiteY19" fmla="*/ 1431907 h 2033621"/>
              <a:gd name="connsiteX20" fmla="*/ 2689499 w 3401173"/>
              <a:gd name="connsiteY20" fmla="*/ 1693431 h 2033621"/>
              <a:gd name="connsiteX21" fmla="*/ 2532791 w 3401173"/>
              <a:gd name="connsiteY21" fmla="*/ 1447148 h 2033621"/>
              <a:gd name="connsiteX22" fmla="*/ 2137017 w 3401173"/>
              <a:gd name="connsiteY22" fmla="*/ 1871221 h 2033621"/>
              <a:gd name="connsiteX23" fmla="*/ 1640448 w 3401173"/>
              <a:gd name="connsiteY23" fmla="*/ 1654047 h 2033621"/>
              <a:gd name="connsiteX24" fmla="*/ 1659498 w 3401173"/>
              <a:gd name="connsiteY24" fmla="*/ 1463552 h 2033621"/>
              <a:gd name="connsiteX25" fmla="*/ 1525632 w 3401173"/>
              <a:gd name="connsiteY25" fmla="*/ 1457309 h 2033621"/>
              <a:gd name="connsiteX26" fmla="*/ 967348 w 3401173"/>
              <a:gd name="connsiteY26" fmla="*/ 1704850 h 2033621"/>
              <a:gd name="connsiteX27" fmla="*/ 604946 w 3401173"/>
              <a:gd name="connsiteY27" fmla="*/ 1879629 h 2033621"/>
              <a:gd name="connsiteX28" fmla="*/ 73142 w 3401173"/>
              <a:gd name="connsiteY28" fmla="*/ 2033621 h 2033621"/>
              <a:gd name="connsiteX29" fmla="*/ 0 w 3401173"/>
              <a:gd name="connsiteY29" fmla="*/ 1846280 h 2033621"/>
              <a:gd name="connsiteX30" fmla="*/ 28575 w 3401173"/>
              <a:gd name="connsiteY30" fmla="*/ 1689707 h 2033621"/>
              <a:gd name="connsiteX31" fmla="*/ 169852 w 3401173"/>
              <a:gd name="connsiteY31" fmla="*/ 1556365 h 2033621"/>
              <a:gd name="connsiteX32" fmla="*/ 265733 w 3401173"/>
              <a:gd name="connsiteY32" fmla="*/ 1639569 h 2033621"/>
              <a:gd name="connsiteX33" fmla="*/ 480985 w 3401173"/>
              <a:gd name="connsiteY33" fmla="*/ 1591940 h 2033621"/>
              <a:gd name="connsiteX34" fmla="*/ 536566 w 3401173"/>
              <a:gd name="connsiteY34" fmla="*/ 1459527 h 2033621"/>
              <a:gd name="connsiteX35" fmla="*/ 785931 w 3401173"/>
              <a:gd name="connsiteY35" fmla="*/ 1416098 h 2033621"/>
              <a:gd name="connsiteX0" fmla="*/ 785931 w 3401173"/>
              <a:gd name="connsiteY0" fmla="*/ 1416098 h 2033621"/>
              <a:gd name="connsiteX1" fmla="*/ 985780 w 3401173"/>
              <a:gd name="connsiteY1" fmla="*/ 1374752 h 2033621"/>
              <a:gd name="connsiteX2" fmla="*/ 1014352 w 3401173"/>
              <a:gd name="connsiteY2" fmla="*/ 1470010 h 2033621"/>
              <a:gd name="connsiteX3" fmla="*/ 1185792 w 3401173"/>
              <a:gd name="connsiteY3" fmla="*/ 1365227 h 2033621"/>
              <a:gd name="connsiteX4" fmla="*/ 1333421 w 3401173"/>
              <a:gd name="connsiteY4" fmla="*/ 1408093 h 2033621"/>
              <a:gd name="connsiteX5" fmla="*/ 1609629 w 3401173"/>
              <a:gd name="connsiteY5" fmla="*/ 1346175 h 2033621"/>
              <a:gd name="connsiteX6" fmla="*/ 2385870 w 3401173"/>
              <a:gd name="connsiteY6" fmla="*/ 1141370 h 2033621"/>
              <a:gd name="connsiteX7" fmla="*/ 2366821 w 3401173"/>
              <a:gd name="connsiteY7" fmla="*/ 946090 h 2033621"/>
              <a:gd name="connsiteX8" fmla="*/ 2343010 w 3401173"/>
              <a:gd name="connsiteY8" fmla="*/ 712709 h 2033621"/>
              <a:gd name="connsiteX9" fmla="*/ 2362059 w 3401173"/>
              <a:gd name="connsiteY9" fmla="*/ 522192 h 2033621"/>
              <a:gd name="connsiteX10" fmla="*/ 2543023 w 3401173"/>
              <a:gd name="connsiteY10" fmla="*/ 365017 h 2033621"/>
              <a:gd name="connsiteX11" fmla="*/ 2947075 w 3401173"/>
              <a:gd name="connsiteY11" fmla="*/ 93213 h 2033621"/>
              <a:gd name="connsiteX12" fmla="*/ 3203364 w 3401173"/>
              <a:gd name="connsiteY12" fmla="*/ 0 h 2033621"/>
              <a:gd name="connsiteX13" fmla="*/ 3218305 w 3401173"/>
              <a:gd name="connsiteY13" fmla="*/ 204982 h 2033621"/>
              <a:gd name="connsiteX14" fmla="*/ 3104012 w 3401173"/>
              <a:gd name="connsiteY14" fmla="*/ 593636 h 2033621"/>
              <a:gd name="connsiteX15" fmla="*/ 2785997 w 3401173"/>
              <a:gd name="connsiteY15" fmla="*/ 894595 h 2033621"/>
              <a:gd name="connsiteX16" fmla="*/ 3089545 w 3401173"/>
              <a:gd name="connsiteY16" fmla="*/ 925038 h 2033621"/>
              <a:gd name="connsiteX17" fmla="*/ 3188145 w 3401173"/>
              <a:gd name="connsiteY17" fmla="*/ 972763 h 2033621"/>
              <a:gd name="connsiteX18" fmla="*/ 3401173 w 3401173"/>
              <a:gd name="connsiteY18" fmla="*/ 1431907 h 2033621"/>
              <a:gd name="connsiteX19" fmla="*/ 2689499 w 3401173"/>
              <a:gd name="connsiteY19" fmla="*/ 1693431 h 2033621"/>
              <a:gd name="connsiteX20" fmla="*/ 2532791 w 3401173"/>
              <a:gd name="connsiteY20" fmla="*/ 1447148 h 2033621"/>
              <a:gd name="connsiteX21" fmla="*/ 2137017 w 3401173"/>
              <a:gd name="connsiteY21" fmla="*/ 1871221 h 2033621"/>
              <a:gd name="connsiteX22" fmla="*/ 1640448 w 3401173"/>
              <a:gd name="connsiteY22" fmla="*/ 1654047 h 2033621"/>
              <a:gd name="connsiteX23" fmla="*/ 1659498 w 3401173"/>
              <a:gd name="connsiteY23" fmla="*/ 1463552 h 2033621"/>
              <a:gd name="connsiteX24" fmla="*/ 1525632 w 3401173"/>
              <a:gd name="connsiteY24" fmla="*/ 1457309 h 2033621"/>
              <a:gd name="connsiteX25" fmla="*/ 967348 w 3401173"/>
              <a:gd name="connsiteY25" fmla="*/ 1704850 h 2033621"/>
              <a:gd name="connsiteX26" fmla="*/ 604946 w 3401173"/>
              <a:gd name="connsiteY26" fmla="*/ 1879629 h 2033621"/>
              <a:gd name="connsiteX27" fmla="*/ 73142 w 3401173"/>
              <a:gd name="connsiteY27" fmla="*/ 2033621 h 2033621"/>
              <a:gd name="connsiteX28" fmla="*/ 0 w 3401173"/>
              <a:gd name="connsiteY28" fmla="*/ 1846280 h 2033621"/>
              <a:gd name="connsiteX29" fmla="*/ 28575 w 3401173"/>
              <a:gd name="connsiteY29" fmla="*/ 1689707 h 2033621"/>
              <a:gd name="connsiteX30" fmla="*/ 169852 w 3401173"/>
              <a:gd name="connsiteY30" fmla="*/ 1556365 h 2033621"/>
              <a:gd name="connsiteX31" fmla="*/ 265733 w 3401173"/>
              <a:gd name="connsiteY31" fmla="*/ 1639569 h 2033621"/>
              <a:gd name="connsiteX32" fmla="*/ 480985 w 3401173"/>
              <a:gd name="connsiteY32" fmla="*/ 1591940 h 2033621"/>
              <a:gd name="connsiteX33" fmla="*/ 536566 w 3401173"/>
              <a:gd name="connsiteY33" fmla="*/ 1459527 h 2033621"/>
              <a:gd name="connsiteX34" fmla="*/ 785931 w 3401173"/>
              <a:gd name="connsiteY34" fmla="*/ 1416098 h 2033621"/>
              <a:gd name="connsiteX0" fmla="*/ 785931 w 3401173"/>
              <a:gd name="connsiteY0" fmla="*/ 1416098 h 2033621"/>
              <a:gd name="connsiteX1" fmla="*/ 985780 w 3401173"/>
              <a:gd name="connsiteY1" fmla="*/ 1374752 h 2033621"/>
              <a:gd name="connsiteX2" fmla="*/ 1014352 w 3401173"/>
              <a:gd name="connsiteY2" fmla="*/ 1470010 h 2033621"/>
              <a:gd name="connsiteX3" fmla="*/ 1185792 w 3401173"/>
              <a:gd name="connsiteY3" fmla="*/ 1365227 h 2033621"/>
              <a:gd name="connsiteX4" fmla="*/ 1333421 w 3401173"/>
              <a:gd name="connsiteY4" fmla="*/ 1408093 h 2033621"/>
              <a:gd name="connsiteX5" fmla="*/ 2385870 w 3401173"/>
              <a:gd name="connsiteY5" fmla="*/ 1141370 h 2033621"/>
              <a:gd name="connsiteX6" fmla="*/ 2366821 w 3401173"/>
              <a:gd name="connsiteY6" fmla="*/ 946090 h 2033621"/>
              <a:gd name="connsiteX7" fmla="*/ 2343010 w 3401173"/>
              <a:gd name="connsiteY7" fmla="*/ 712709 h 2033621"/>
              <a:gd name="connsiteX8" fmla="*/ 2362059 w 3401173"/>
              <a:gd name="connsiteY8" fmla="*/ 522192 h 2033621"/>
              <a:gd name="connsiteX9" fmla="*/ 2543023 w 3401173"/>
              <a:gd name="connsiteY9" fmla="*/ 365017 h 2033621"/>
              <a:gd name="connsiteX10" fmla="*/ 2947075 w 3401173"/>
              <a:gd name="connsiteY10" fmla="*/ 93213 h 2033621"/>
              <a:gd name="connsiteX11" fmla="*/ 3203364 w 3401173"/>
              <a:gd name="connsiteY11" fmla="*/ 0 h 2033621"/>
              <a:gd name="connsiteX12" fmla="*/ 3218305 w 3401173"/>
              <a:gd name="connsiteY12" fmla="*/ 204982 h 2033621"/>
              <a:gd name="connsiteX13" fmla="*/ 3104012 w 3401173"/>
              <a:gd name="connsiteY13" fmla="*/ 593636 h 2033621"/>
              <a:gd name="connsiteX14" fmla="*/ 2785997 w 3401173"/>
              <a:gd name="connsiteY14" fmla="*/ 894595 h 2033621"/>
              <a:gd name="connsiteX15" fmla="*/ 3089545 w 3401173"/>
              <a:gd name="connsiteY15" fmla="*/ 925038 h 2033621"/>
              <a:gd name="connsiteX16" fmla="*/ 3188145 w 3401173"/>
              <a:gd name="connsiteY16" fmla="*/ 972763 h 2033621"/>
              <a:gd name="connsiteX17" fmla="*/ 3401173 w 3401173"/>
              <a:gd name="connsiteY17" fmla="*/ 1431907 h 2033621"/>
              <a:gd name="connsiteX18" fmla="*/ 2689499 w 3401173"/>
              <a:gd name="connsiteY18" fmla="*/ 1693431 h 2033621"/>
              <a:gd name="connsiteX19" fmla="*/ 2532791 w 3401173"/>
              <a:gd name="connsiteY19" fmla="*/ 1447148 h 2033621"/>
              <a:gd name="connsiteX20" fmla="*/ 2137017 w 3401173"/>
              <a:gd name="connsiteY20" fmla="*/ 1871221 h 2033621"/>
              <a:gd name="connsiteX21" fmla="*/ 1640448 w 3401173"/>
              <a:gd name="connsiteY21" fmla="*/ 1654047 h 2033621"/>
              <a:gd name="connsiteX22" fmla="*/ 1659498 w 3401173"/>
              <a:gd name="connsiteY22" fmla="*/ 1463552 h 2033621"/>
              <a:gd name="connsiteX23" fmla="*/ 1525632 w 3401173"/>
              <a:gd name="connsiteY23" fmla="*/ 1457309 h 2033621"/>
              <a:gd name="connsiteX24" fmla="*/ 967348 w 3401173"/>
              <a:gd name="connsiteY24" fmla="*/ 1704850 h 2033621"/>
              <a:gd name="connsiteX25" fmla="*/ 604946 w 3401173"/>
              <a:gd name="connsiteY25" fmla="*/ 1879629 h 2033621"/>
              <a:gd name="connsiteX26" fmla="*/ 73142 w 3401173"/>
              <a:gd name="connsiteY26" fmla="*/ 2033621 h 2033621"/>
              <a:gd name="connsiteX27" fmla="*/ 0 w 3401173"/>
              <a:gd name="connsiteY27" fmla="*/ 1846280 h 2033621"/>
              <a:gd name="connsiteX28" fmla="*/ 28575 w 3401173"/>
              <a:gd name="connsiteY28" fmla="*/ 1689707 h 2033621"/>
              <a:gd name="connsiteX29" fmla="*/ 169852 w 3401173"/>
              <a:gd name="connsiteY29" fmla="*/ 1556365 h 2033621"/>
              <a:gd name="connsiteX30" fmla="*/ 265733 w 3401173"/>
              <a:gd name="connsiteY30" fmla="*/ 1639569 h 2033621"/>
              <a:gd name="connsiteX31" fmla="*/ 480985 w 3401173"/>
              <a:gd name="connsiteY31" fmla="*/ 1591940 h 2033621"/>
              <a:gd name="connsiteX32" fmla="*/ 536566 w 3401173"/>
              <a:gd name="connsiteY32" fmla="*/ 1459527 h 2033621"/>
              <a:gd name="connsiteX33" fmla="*/ 785931 w 3401173"/>
              <a:gd name="connsiteY33" fmla="*/ 1416098 h 2033621"/>
              <a:gd name="connsiteX0" fmla="*/ 785931 w 3401173"/>
              <a:gd name="connsiteY0" fmla="*/ 1416098 h 2033621"/>
              <a:gd name="connsiteX1" fmla="*/ 985780 w 3401173"/>
              <a:gd name="connsiteY1" fmla="*/ 1374752 h 2033621"/>
              <a:gd name="connsiteX2" fmla="*/ 1014352 w 3401173"/>
              <a:gd name="connsiteY2" fmla="*/ 1470010 h 2033621"/>
              <a:gd name="connsiteX3" fmla="*/ 1185792 w 3401173"/>
              <a:gd name="connsiteY3" fmla="*/ 1365227 h 2033621"/>
              <a:gd name="connsiteX4" fmla="*/ 1333421 w 3401173"/>
              <a:gd name="connsiteY4" fmla="*/ 1408093 h 2033621"/>
              <a:gd name="connsiteX5" fmla="*/ 2385870 w 3401173"/>
              <a:gd name="connsiteY5" fmla="*/ 1141370 h 2033621"/>
              <a:gd name="connsiteX6" fmla="*/ 2366821 w 3401173"/>
              <a:gd name="connsiteY6" fmla="*/ 946090 h 2033621"/>
              <a:gd name="connsiteX7" fmla="*/ 2343010 w 3401173"/>
              <a:gd name="connsiteY7" fmla="*/ 712709 h 2033621"/>
              <a:gd name="connsiteX8" fmla="*/ 2362059 w 3401173"/>
              <a:gd name="connsiteY8" fmla="*/ 522192 h 2033621"/>
              <a:gd name="connsiteX9" fmla="*/ 2543023 w 3401173"/>
              <a:gd name="connsiteY9" fmla="*/ 365017 h 2033621"/>
              <a:gd name="connsiteX10" fmla="*/ 2947075 w 3401173"/>
              <a:gd name="connsiteY10" fmla="*/ 93213 h 2033621"/>
              <a:gd name="connsiteX11" fmla="*/ 3203364 w 3401173"/>
              <a:gd name="connsiteY11" fmla="*/ 0 h 2033621"/>
              <a:gd name="connsiteX12" fmla="*/ 3218305 w 3401173"/>
              <a:gd name="connsiteY12" fmla="*/ 204982 h 2033621"/>
              <a:gd name="connsiteX13" fmla="*/ 3104012 w 3401173"/>
              <a:gd name="connsiteY13" fmla="*/ 593636 h 2033621"/>
              <a:gd name="connsiteX14" fmla="*/ 2785997 w 3401173"/>
              <a:gd name="connsiteY14" fmla="*/ 894595 h 2033621"/>
              <a:gd name="connsiteX15" fmla="*/ 3089545 w 3401173"/>
              <a:gd name="connsiteY15" fmla="*/ 925038 h 2033621"/>
              <a:gd name="connsiteX16" fmla="*/ 3188145 w 3401173"/>
              <a:gd name="connsiteY16" fmla="*/ 972763 h 2033621"/>
              <a:gd name="connsiteX17" fmla="*/ 3401173 w 3401173"/>
              <a:gd name="connsiteY17" fmla="*/ 1431907 h 2033621"/>
              <a:gd name="connsiteX18" fmla="*/ 2689499 w 3401173"/>
              <a:gd name="connsiteY18" fmla="*/ 1693431 h 2033621"/>
              <a:gd name="connsiteX19" fmla="*/ 2532791 w 3401173"/>
              <a:gd name="connsiteY19" fmla="*/ 1447148 h 2033621"/>
              <a:gd name="connsiteX20" fmla="*/ 2137017 w 3401173"/>
              <a:gd name="connsiteY20" fmla="*/ 1871221 h 2033621"/>
              <a:gd name="connsiteX21" fmla="*/ 1659498 w 3401173"/>
              <a:gd name="connsiteY21" fmla="*/ 1463552 h 2033621"/>
              <a:gd name="connsiteX22" fmla="*/ 1525632 w 3401173"/>
              <a:gd name="connsiteY22" fmla="*/ 1457309 h 2033621"/>
              <a:gd name="connsiteX23" fmla="*/ 967348 w 3401173"/>
              <a:gd name="connsiteY23" fmla="*/ 1704850 h 2033621"/>
              <a:gd name="connsiteX24" fmla="*/ 604946 w 3401173"/>
              <a:gd name="connsiteY24" fmla="*/ 1879629 h 2033621"/>
              <a:gd name="connsiteX25" fmla="*/ 73142 w 3401173"/>
              <a:gd name="connsiteY25" fmla="*/ 2033621 h 2033621"/>
              <a:gd name="connsiteX26" fmla="*/ 0 w 3401173"/>
              <a:gd name="connsiteY26" fmla="*/ 1846280 h 2033621"/>
              <a:gd name="connsiteX27" fmla="*/ 28575 w 3401173"/>
              <a:gd name="connsiteY27" fmla="*/ 1689707 h 2033621"/>
              <a:gd name="connsiteX28" fmla="*/ 169852 w 3401173"/>
              <a:gd name="connsiteY28" fmla="*/ 1556365 h 2033621"/>
              <a:gd name="connsiteX29" fmla="*/ 265733 w 3401173"/>
              <a:gd name="connsiteY29" fmla="*/ 1639569 h 2033621"/>
              <a:gd name="connsiteX30" fmla="*/ 480985 w 3401173"/>
              <a:gd name="connsiteY30" fmla="*/ 1591940 h 2033621"/>
              <a:gd name="connsiteX31" fmla="*/ 536566 w 3401173"/>
              <a:gd name="connsiteY31" fmla="*/ 1459527 h 2033621"/>
              <a:gd name="connsiteX32" fmla="*/ 785931 w 3401173"/>
              <a:gd name="connsiteY32" fmla="*/ 1416098 h 2033621"/>
              <a:gd name="connsiteX0" fmla="*/ 785931 w 3401173"/>
              <a:gd name="connsiteY0" fmla="*/ 1416098 h 2033621"/>
              <a:gd name="connsiteX1" fmla="*/ 985780 w 3401173"/>
              <a:gd name="connsiteY1" fmla="*/ 1374752 h 2033621"/>
              <a:gd name="connsiteX2" fmla="*/ 1014352 w 3401173"/>
              <a:gd name="connsiteY2" fmla="*/ 1470010 h 2033621"/>
              <a:gd name="connsiteX3" fmla="*/ 1185792 w 3401173"/>
              <a:gd name="connsiteY3" fmla="*/ 1365227 h 2033621"/>
              <a:gd name="connsiteX4" fmla="*/ 1333421 w 3401173"/>
              <a:gd name="connsiteY4" fmla="*/ 1408093 h 2033621"/>
              <a:gd name="connsiteX5" fmla="*/ 2385870 w 3401173"/>
              <a:gd name="connsiteY5" fmla="*/ 1141370 h 2033621"/>
              <a:gd name="connsiteX6" fmla="*/ 2366821 w 3401173"/>
              <a:gd name="connsiteY6" fmla="*/ 946090 h 2033621"/>
              <a:gd name="connsiteX7" fmla="*/ 2343010 w 3401173"/>
              <a:gd name="connsiteY7" fmla="*/ 712709 h 2033621"/>
              <a:gd name="connsiteX8" fmla="*/ 2362059 w 3401173"/>
              <a:gd name="connsiteY8" fmla="*/ 522192 h 2033621"/>
              <a:gd name="connsiteX9" fmla="*/ 2543023 w 3401173"/>
              <a:gd name="connsiteY9" fmla="*/ 365017 h 2033621"/>
              <a:gd name="connsiteX10" fmla="*/ 2947075 w 3401173"/>
              <a:gd name="connsiteY10" fmla="*/ 93213 h 2033621"/>
              <a:gd name="connsiteX11" fmla="*/ 3203364 w 3401173"/>
              <a:gd name="connsiteY11" fmla="*/ 0 h 2033621"/>
              <a:gd name="connsiteX12" fmla="*/ 3218305 w 3401173"/>
              <a:gd name="connsiteY12" fmla="*/ 204982 h 2033621"/>
              <a:gd name="connsiteX13" fmla="*/ 3104012 w 3401173"/>
              <a:gd name="connsiteY13" fmla="*/ 593636 h 2033621"/>
              <a:gd name="connsiteX14" fmla="*/ 2785997 w 3401173"/>
              <a:gd name="connsiteY14" fmla="*/ 894595 h 2033621"/>
              <a:gd name="connsiteX15" fmla="*/ 3089545 w 3401173"/>
              <a:gd name="connsiteY15" fmla="*/ 925038 h 2033621"/>
              <a:gd name="connsiteX16" fmla="*/ 3188145 w 3401173"/>
              <a:gd name="connsiteY16" fmla="*/ 972763 h 2033621"/>
              <a:gd name="connsiteX17" fmla="*/ 3401173 w 3401173"/>
              <a:gd name="connsiteY17" fmla="*/ 1431907 h 2033621"/>
              <a:gd name="connsiteX18" fmla="*/ 2689499 w 3401173"/>
              <a:gd name="connsiteY18" fmla="*/ 1693431 h 2033621"/>
              <a:gd name="connsiteX19" fmla="*/ 2532791 w 3401173"/>
              <a:gd name="connsiteY19" fmla="*/ 1447148 h 2033621"/>
              <a:gd name="connsiteX20" fmla="*/ 2137017 w 3401173"/>
              <a:gd name="connsiteY20" fmla="*/ 1871221 h 2033621"/>
              <a:gd name="connsiteX21" fmla="*/ 1525632 w 3401173"/>
              <a:gd name="connsiteY21" fmla="*/ 1457309 h 2033621"/>
              <a:gd name="connsiteX22" fmla="*/ 967348 w 3401173"/>
              <a:gd name="connsiteY22" fmla="*/ 1704850 h 2033621"/>
              <a:gd name="connsiteX23" fmla="*/ 604946 w 3401173"/>
              <a:gd name="connsiteY23" fmla="*/ 1879629 h 2033621"/>
              <a:gd name="connsiteX24" fmla="*/ 73142 w 3401173"/>
              <a:gd name="connsiteY24" fmla="*/ 2033621 h 2033621"/>
              <a:gd name="connsiteX25" fmla="*/ 0 w 3401173"/>
              <a:gd name="connsiteY25" fmla="*/ 1846280 h 2033621"/>
              <a:gd name="connsiteX26" fmla="*/ 28575 w 3401173"/>
              <a:gd name="connsiteY26" fmla="*/ 1689707 h 2033621"/>
              <a:gd name="connsiteX27" fmla="*/ 169852 w 3401173"/>
              <a:gd name="connsiteY27" fmla="*/ 1556365 h 2033621"/>
              <a:gd name="connsiteX28" fmla="*/ 265733 w 3401173"/>
              <a:gd name="connsiteY28" fmla="*/ 1639569 h 2033621"/>
              <a:gd name="connsiteX29" fmla="*/ 480985 w 3401173"/>
              <a:gd name="connsiteY29" fmla="*/ 1591940 h 2033621"/>
              <a:gd name="connsiteX30" fmla="*/ 536566 w 3401173"/>
              <a:gd name="connsiteY30" fmla="*/ 1459527 h 2033621"/>
              <a:gd name="connsiteX31" fmla="*/ 785931 w 3401173"/>
              <a:gd name="connsiteY31" fmla="*/ 1416098 h 2033621"/>
              <a:gd name="connsiteX0" fmla="*/ 785931 w 3401173"/>
              <a:gd name="connsiteY0" fmla="*/ 1416098 h 2033621"/>
              <a:gd name="connsiteX1" fmla="*/ 985780 w 3401173"/>
              <a:gd name="connsiteY1" fmla="*/ 1374752 h 2033621"/>
              <a:gd name="connsiteX2" fmla="*/ 1014352 w 3401173"/>
              <a:gd name="connsiteY2" fmla="*/ 1470010 h 2033621"/>
              <a:gd name="connsiteX3" fmla="*/ 1185792 w 3401173"/>
              <a:gd name="connsiteY3" fmla="*/ 1365227 h 2033621"/>
              <a:gd name="connsiteX4" fmla="*/ 1333421 w 3401173"/>
              <a:gd name="connsiteY4" fmla="*/ 1408093 h 2033621"/>
              <a:gd name="connsiteX5" fmla="*/ 2385870 w 3401173"/>
              <a:gd name="connsiteY5" fmla="*/ 1141370 h 2033621"/>
              <a:gd name="connsiteX6" fmla="*/ 2366821 w 3401173"/>
              <a:gd name="connsiteY6" fmla="*/ 946090 h 2033621"/>
              <a:gd name="connsiteX7" fmla="*/ 2343010 w 3401173"/>
              <a:gd name="connsiteY7" fmla="*/ 712709 h 2033621"/>
              <a:gd name="connsiteX8" fmla="*/ 2362059 w 3401173"/>
              <a:gd name="connsiteY8" fmla="*/ 522192 h 2033621"/>
              <a:gd name="connsiteX9" fmla="*/ 2543023 w 3401173"/>
              <a:gd name="connsiteY9" fmla="*/ 365017 h 2033621"/>
              <a:gd name="connsiteX10" fmla="*/ 2947075 w 3401173"/>
              <a:gd name="connsiteY10" fmla="*/ 93213 h 2033621"/>
              <a:gd name="connsiteX11" fmla="*/ 3203364 w 3401173"/>
              <a:gd name="connsiteY11" fmla="*/ 0 h 2033621"/>
              <a:gd name="connsiteX12" fmla="*/ 3218305 w 3401173"/>
              <a:gd name="connsiteY12" fmla="*/ 204982 h 2033621"/>
              <a:gd name="connsiteX13" fmla="*/ 3104012 w 3401173"/>
              <a:gd name="connsiteY13" fmla="*/ 593636 h 2033621"/>
              <a:gd name="connsiteX14" fmla="*/ 2785997 w 3401173"/>
              <a:gd name="connsiteY14" fmla="*/ 894595 h 2033621"/>
              <a:gd name="connsiteX15" fmla="*/ 3089545 w 3401173"/>
              <a:gd name="connsiteY15" fmla="*/ 925038 h 2033621"/>
              <a:gd name="connsiteX16" fmla="*/ 3188145 w 3401173"/>
              <a:gd name="connsiteY16" fmla="*/ 972763 h 2033621"/>
              <a:gd name="connsiteX17" fmla="*/ 3401173 w 3401173"/>
              <a:gd name="connsiteY17" fmla="*/ 1431907 h 2033621"/>
              <a:gd name="connsiteX18" fmla="*/ 2689499 w 3401173"/>
              <a:gd name="connsiteY18" fmla="*/ 1693431 h 2033621"/>
              <a:gd name="connsiteX19" fmla="*/ 2532791 w 3401173"/>
              <a:gd name="connsiteY19" fmla="*/ 1447148 h 2033621"/>
              <a:gd name="connsiteX20" fmla="*/ 2137017 w 3401173"/>
              <a:gd name="connsiteY20" fmla="*/ 1871221 h 2033621"/>
              <a:gd name="connsiteX21" fmla="*/ 967348 w 3401173"/>
              <a:gd name="connsiteY21" fmla="*/ 1704850 h 2033621"/>
              <a:gd name="connsiteX22" fmla="*/ 604946 w 3401173"/>
              <a:gd name="connsiteY22" fmla="*/ 1879629 h 2033621"/>
              <a:gd name="connsiteX23" fmla="*/ 73142 w 3401173"/>
              <a:gd name="connsiteY23" fmla="*/ 2033621 h 2033621"/>
              <a:gd name="connsiteX24" fmla="*/ 0 w 3401173"/>
              <a:gd name="connsiteY24" fmla="*/ 1846280 h 2033621"/>
              <a:gd name="connsiteX25" fmla="*/ 28575 w 3401173"/>
              <a:gd name="connsiteY25" fmla="*/ 1689707 h 2033621"/>
              <a:gd name="connsiteX26" fmla="*/ 169852 w 3401173"/>
              <a:gd name="connsiteY26" fmla="*/ 1556365 h 2033621"/>
              <a:gd name="connsiteX27" fmla="*/ 265733 w 3401173"/>
              <a:gd name="connsiteY27" fmla="*/ 1639569 h 2033621"/>
              <a:gd name="connsiteX28" fmla="*/ 480985 w 3401173"/>
              <a:gd name="connsiteY28" fmla="*/ 1591940 h 2033621"/>
              <a:gd name="connsiteX29" fmla="*/ 536566 w 3401173"/>
              <a:gd name="connsiteY29" fmla="*/ 1459527 h 2033621"/>
              <a:gd name="connsiteX30" fmla="*/ 785931 w 3401173"/>
              <a:gd name="connsiteY30" fmla="*/ 1416098 h 2033621"/>
              <a:gd name="connsiteX0" fmla="*/ 785931 w 3401173"/>
              <a:gd name="connsiteY0" fmla="*/ 1416098 h 2033621"/>
              <a:gd name="connsiteX1" fmla="*/ 985780 w 3401173"/>
              <a:gd name="connsiteY1" fmla="*/ 1374752 h 2033621"/>
              <a:gd name="connsiteX2" fmla="*/ 1014352 w 3401173"/>
              <a:gd name="connsiteY2" fmla="*/ 1470010 h 2033621"/>
              <a:gd name="connsiteX3" fmla="*/ 1185792 w 3401173"/>
              <a:gd name="connsiteY3" fmla="*/ 1365227 h 2033621"/>
              <a:gd name="connsiteX4" fmla="*/ 1333421 w 3401173"/>
              <a:gd name="connsiteY4" fmla="*/ 1408093 h 2033621"/>
              <a:gd name="connsiteX5" fmla="*/ 2385870 w 3401173"/>
              <a:gd name="connsiteY5" fmla="*/ 1141370 h 2033621"/>
              <a:gd name="connsiteX6" fmla="*/ 2366821 w 3401173"/>
              <a:gd name="connsiteY6" fmla="*/ 946090 h 2033621"/>
              <a:gd name="connsiteX7" fmla="*/ 2343010 w 3401173"/>
              <a:gd name="connsiteY7" fmla="*/ 712709 h 2033621"/>
              <a:gd name="connsiteX8" fmla="*/ 2362059 w 3401173"/>
              <a:gd name="connsiteY8" fmla="*/ 522192 h 2033621"/>
              <a:gd name="connsiteX9" fmla="*/ 2543023 w 3401173"/>
              <a:gd name="connsiteY9" fmla="*/ 365017 h 2033621"/>
              <a:gd name="connsiteX10" fmla="*/ 2947075 w 3401173"/>
              <a:gd name="connsiteY10" fmla="*/ 93213 h 2033621"/>
              <a:gd name="connsiteX11" fmla="*/ 3203364 w 3401173"/>
              <a:gd name="connsiteY11" fmla="*/ 0 h 2033621"/>
              <a:gd name="connsiteX12" fmla="*/ 3218305 w 3401173"/>
              <a:gd name="connsiteY12" fmla="*/ 204982 h 2033621"/>
              <a:gd name="connsiteX13" fmla="*/ 3104012 w 3401173"/>
              <a:gd name="connsiteY13" fmla="*/ 593636 h 2033621"/>
              <a:gd name="connsiteX14" fmla="*/ 2785997 w 3401173"/>
              <a:gd name="connsiteY14" fmla="*/ 894595 h 2033621"/>
              <a:gd name="connsiteX15" fmla="*/ 3089545 w 3401173"/>
              <a:gd name="connsiteY15" fmla="*/ 925038 h 2033621"/>
              <a:gd name="connsiteX16" fmla="*/ 3188145 w 3401173"/>
              <a:gd name="connsiteY16" fmla="*/ 972763 h 2033621"/>
              <a:gd name="connsiteX17" fmla="*/ 3401173 w 3401173"/>
              <a:gd name="connsiteY17" fmla="*/ 1431907 h 2033621"/>
              <a:gd name="connsiteX18" fmla="*/ 2689499 w 3401173"/>
              <a:gd name="connsiteY18" fmla="*/ 1693431 h 2033621"/>
              <a:gd name="connsiteX19" fmla="*/ 2532791 w 3401173"/>
              <a:gd name="connsiteY19" fmla="*/ 1447148 h 2033621"/>
              <a:gd name="connsiteX20" fmla="*/ 2137017 w 3401173"/>
              <a:gd name="connsiteY20" fmla="*/ 1871221 h 2033621"/>
              <a:gd name="connsiteX21" fmla="*/ 604946 w 3401173"/>
              <a:gd name="connsiteY21" fmla="*/ 1879629 h 2033621"/>
              <a:gd name="connsiteX22" fmla="*/ 73142 w 3401173"/>
              <a:gd name="connsiteY22" fmla="*/ 2033621 h 2033621"/>
              <a:gd name="connsiteX23" fmla="*/ 0 w 3401173"/>
              <a:gd name="connsiteY23" fmla="*/ 1846280 h 2033621"/>
              <a:gd name="connsiteX24" fmla="*/ 28575 w 3401173"/>
              <a:gd name="connsiteY24" fmla="*/ 1689707 h 2033621"/>
              <a:gd name="connsiteX25" fmla="*/ 169852 w 3401173"/>
              <a:gd name="connsiteY25" fmla="*/ 1556365 h 2033621"/>
              <a:gd name="connsiteX26" fmla="*/ 265733 w 3401173"/>
              <a:gd name="connsiteY26" fmla="*/ 1639569 h 2033621"/>
              <a:gd name="connsiteX27" fmla="*/ 480985 w 3401173"/>
              <a:gd name="connsiteY27" fmla="*/ 1591940 h 2033621"/>
              <a:gd name="connsiteX28" fmla="*/ 536566 w 3401173"/>
              <a:gd name="connsiteY28" fmla="*/ 1459527 h 2033621"/>
              <a:gd name="connsiteX29" fmla="*/ 785931 w 3401173"/>
              <a:gd name="connsiteY29" fmla="*/ 1416098 h 2033621"/>
              <a:gd name="connsiteX0" fmla="*/ 785931 w 3401173"/>
              <a:gd name="connsiteY0" fmla="*/ 1416098 h 2033621"/>
              <a:gd name="connsiteX1" fmla="*/ 985780 w 3401173"/>
              <a:gd name="connsiteY1" fmla="*/ 1374752 h 2033621"/>
              <a:gd name="connsiteX2" fmla="*/ 1014352 w 3401173"/>
              <a:gd name="connsiteY2" fmla="*/ 1470010 h 2033621"/>
              <a:gd name="connsiteX3" fmla="*/ 1185792 w 3401173"/>
              <a:gd name="connsiteY3" fmla="*/ 1365227 h 2033621"/>
              <a:gd name="connsiteX4" fmla="*/ 2385870 w 3401173"/>
              <a:gd name="connsiteY4" fmla="*/ 1141370 h 2033621"/>
              <a:gd name="connsiteX5" fmla="*/ 2366821 w 3401173"/>
              <a:gd name="connsiteY5" fmla="*/ 946090 h 2033621"/>
              <a:gd name="connsiteX6" fmla="*/ 2343010 w 3401173"/>
              <a:gd name="connsiteY6" fmla="*/ 712709 h 2033621"/>
              <a:gd name="connsiteX7" fmla="*/ 2362059 w 3401173"/>
              <a:gd name="connsiteY7" fmla="*/ 522192 h 2033621"/>
              <a:gd name="connsiteX8" fmla="*/ 2543023 w 3401173"/>
              <a:gd name="connsiteY8" fmla="*/ 365017 h 2033621"/>
              <a:gd name="connsiteX9" fmla="*/ 2947075 w 3401173"/>
              <a:gd name="connsiteY9" fmla="*/ 93213 h 2033621"/>
              <a:gd name="connsiteX10" fmla="*/ 3203364 w 3401173"/>
              <a:gd name="connsiteY10" fmla="*/ 0 h 2033621"/>
              <a:gd name="connsiteX11" fmla="*/ 3218305 w 3401173"/>
              <a:gd name="connsiteY11" fmla="*/ 204982 h 2033621"/>
              <a:gd name="connsiteX12" fmla="*/ 3104012 w 3401173"/>
              <a:gd name="connsiteY12" fmla="*/ 593636 h 2033621"/>
              <a:gd name="connsiteX13" fmla="*/ 2785997 w 3401173"/>
              <a:gd name="connsiteY13" fmla="*/ 894595 h 2033621"/>
              <a:gd name="connsiteX14" fmla="*/ 3089545 w 3401173"/>
              <a:gd name="connsiteY14" fmla="*/ 925038 h 2033621"/>
              <a:gd name="connsiteX15" fmla="*/ 3188145 w 3401173"/>
              <a:gd name="connsiteY15" fmla="*/ 972763 h 2033621"/>
              <a:gd name="connsiteX16" fmla="*/ 3401173 w 3401173"/>
              <a:gd name="connsiteY16" fmla="*/ 1431907 h 2033621"/>
              <a:gd name="connsiteX17" fmla="*/ 2689499 w 3401173"/>
              <a:gd name="connsiteY17" fmla="*/ 1693431 h 2033621"/>
              <a:gd name="connsiteX18" fmla="*/ 2532791 w 3401173"/>
              <a:gd name="connsiteY18" fmla="*/ 1447148 h 2033621"/>
              <a:gd name="connsiteX19" fmla="*/ 2137017 w 3401173"/>
              <a:gd name="connsiteY19" fmla="*/ 1871221 h 2033621"/>
              <a:gd name="connsiteX20" fmla="*/ 604946 w 3401173"/>
              <a:gd name="connsiteY20" fmla="*/ 1879629 h 2033621"/>
              <a:gd name="connsiteX21" fmla="*/ 73142 w 3401173"/>
              <a:gd name="connsiteY21" fmla="*/ 2033621 h 2033621"/>
              <a:gd name="connsiteX22" fmla="*/ 0 w 3401173"/>
              <a:gd name="connsiteY22" fmla="*/ 1846280 h 2033621"/>
              <a:gd name="connsiteX23" fmla="*/ 28575 w 3401173"/>
              <a:gd name="connsiteY23" fmla="*/ 1689707 h 2033621"/>
              <a:gd name="connsiteX24" fmla="*/ 169852 w 3401173"/>
              <a:gd name="connsiteY24" fmla="*/ 1556365 h 2033621"/>
              <a:gd name="connsiteX25" fmla="*/ 265733 w 3401173"/>
              <a:gd name="connsiteY25" fmla="*/ 1639569 h 2033621"/>
              <a:gd name="connsiteX26" fmla="*/ 480985 w 3401173"/>
              <a:gd name="connsiteY26" fmla="*/ 1591940 h 2033621"/>
              <a:gd name="connsiteX27" fmla="*/ 536566 w 3401173"/>
              <a:gd name="connsiteY27" fmla="*/ 1459527 h 2033621"/>
              <a:gd name="connsiteX28" fmla="*/ 785931 w 3401173"/>
              <a:gd name="connsiteY28" fmla="*/ 1416098 h 2033621"/>
              <a:gd name="connsiteX0" fmla="*/ 785931 w 3401173"/>
              <a:gd name="connsiteY0" fmla="*/ 1416098 h 2033621"/>
              <a:gd name="connsiteX1" fmla="*/ 985780 w 3401173"/>
              <a:gd name="connsiteY1" fmla="*/ 1374752 h 2033621"/>
              <a:gd name="connsiteX2" fmla="*/ 1014352 w 3401173"/>
              <a:gd name="connsiteY2" fmla="*/ 1470010 h 2033621"/>
              <a:gd name="connsiteX3" fmla="*/ 2385870 w 3401173"/>
              <a:gd name="connsiteY3" fmla="*/ 1141370 h 2033621"/>
              <a:gd name="connsiteX4" fmla="*/ 2366821 w 3401173"/>
              <a:gd name="connsiteY4" fmla="*/ 946090 h 2033621"/>
              <a:gd name="connsiteX5" fmla="*/ 2343010 w 3401173"/>
              <a:gd name="connsiteY5" fmla="*/ 712709 h 2033621"/>
              <a:gd name="connsiteX6" fmla="*/ 2362059 w 3401173"/>
              <a:gd name="connsiteY6" fmla="*/ 522192 h 2033621"/>
              <a:gd name="connsiteX7" fmla="*/ 2543023 w 3401173"/>
              <a:gd name="connsiteY7" fmla="*/ 365017 h 2033621"/>
              <a:gd name="connsiteX8" fmla="*/ 2947075 w 3401173"/>
              <a:gd name="connsiteY8" fmla="*/ 93213 h 2033621"/>
              <a:gd name="connsiteX9" fmla="*/ 3203364 w 3401173"/>
              <a:gd name="connsiteY9" fmla="*/ 0 h 2033621"/>
              <a:gd name="connsiteX10" fmla="*/ 3218305 w 3401173"/>
              <a:gd name="connsiteY10" fmla="*/ 204982 h 2033621"/>
              <a:gd name="connsiteX11" fmla="*/ 3104012 w 3401173"/>
              <a:gd name="connsiteY11" fmla="*/ 593636 h 2033621"/>
              <a:gd name="connsiteX12" fmla="*/ 2785997 w 3401173"/>
              <a:gd name="connsiteY12" fmla="*/ 894595 h 2033621"/>
              <a:gd name="connsiteX13" fmla="*/ 3089545 w 3401173"/>
              <a:gd name="connsiteY13" fmla="*/ 925038 h 2033621"/>
              <a:gd name="connsiteX14" fmla="*/ 3188145 w 3401173"/>
              <a:gd name="connsiteY14" fmla="*/ 972763 h 2033621"/>
              <a:gd name="connsiteX15" fmla="*/ 3401173 w 3401173"/>
              <a:gd name="connsiteY15" fmla="*/ 1431907 h 2033621"/>
              <a:gd name="connsiteX16" fmla="*/ 2689499 w 3401173"/>
              <a:gd name="connsiteY16" fmla="*/ 1693431 h 2033621"/>
              <a:gd name="connsiteX17" fmla="*/ 2532791 w 3401173"/>
              <a:gd name="connsiteY17" fmla="*/ 1447148 h 2033621"/>
              <a:gd name="connsiteX18" fmla="*/ 2137017 w 3401173"/>
              <a:gd name="connsiteY18" fmla="*/ 1871221 h 2033621"/>
              <a:gd name="connsiteX19" fmla="*/ 604946 w 3401173"/>
              <a:gd name="connsiteY19" fmla="*/ 1879629 h 2033621"/>
              <a:gd name="connsiteX20" fmla="*/ 73142 w 3401173"/>
              <a:gd name="connsiteY20" fmla="*/ 2033621 h 2033621"/>
              <a:gd name="connsiteX21" fmla="*/ 0 w 3401173"/>
              <a:gd name="connsiteY21" fmla="*/ 1846280 h 2033621"/>
              <a:gd name="connsiteX22" fmla="*/ 28575 w 3401173"/>
              <a:gd name="connsiteY22" fmla="*/ 1689707 h 2033621"/>
              <a:gd name="connsiteX23" fmla="*/ 169852 w 3401173"/>
              <a:gd name="connsiteY23" fmla="*/ 1556365 h 2033621"/>
              <a:gd name="connsiteX24" fmla="*/ 265733 w 3401173"/>
              <a:gd name="connsiteY24" fmla="*/ 1639569 h 2033621"/>
              <a:gd name="connsiteX25" fmla="*/ 480985 w 3401173"/>
              <a:gd name="connsiteY25" fmla="*/ 1591940 h 2033621"/>
              <a:gd name="connsiteX26" fmla="*/ 536566 w 3401173"/>
              <a:gd name="connsiteY26" fmla="*/ 1459527 h 2033621"/>
              <a:gd name="connsiteX27" fmla="*/ 785931 w 3401173"/>
              <a:gd name="connsiteY27" fmla="*/ 1416098 h 2033621"/>
              <a:gd name="connsiteX0" fmla="*/ 785931 w 3401173"/>
              <a:gd name="connsiteY0" fmla="*/ 1416098 h 2033621"/>
              <a:gd name="connsiteX1" fmla="*/ 985780 w 3401173"/>
              <a:gd name="connsiteY1" fmla="*/ 1374752 h 2033621"/>
              <a:gd name="connsiteX2" fmla="*/ 2385870 w 3401173"/>
              <a:gd name="connsiteY2" fmla="*/ 1141370 h 2033621"/>
              <a:gd name="connsiteX3" fmla="*/ 2366821 w 3401173"/>
              <a:gd name="connsiteY3" fmla="*/ 946090 h 2033621"/>
              <a:gd name="connsiteX4" fmla="*/ 2343010 w 3401173"/>
              <a:gd name="connsiteY4" fmla="*/ 712709 h 2033621"/>
              <a:gd name="connsiteX5" fmla="*/ 2362059 w 3401173"/>
              <a:gd name="connsiteY5" fmla="*/ 522192 h 2033621"/>
              <a:gd name="connsiteX6" fmla="*/ 2543023 w 3401173"/>
              <a:gd name="connsiteY6" fmla="*/ 365017 h 2033621"/>
              <a:gd name="connsiteX7" fmla="*/ 2947075 w 3401173"/>
              <a:gd name="connsiteY7" fmla="*/ 93213 h 2033621"/>
              <a:gd name="connsiteX8" fmla="*/ 3203364 w 3401173"/>
              <a:gd name="connsiteY8" fmla="*/ 0 h 2033621"/>
              <a:gd name="connsiteX9" fmla="*/ 3218305 w 3401173"/>
              <a:gd name="connsiteY9" fmla="*/ 204982 h 2033621"/>
              <a:gd name="connsiteX10" fmla="*/ 3104012 w 3401173"/>
              <a:gd name="connsiteY10" fmla="*/ 593636 h 2033621"/>
              <a:gd name="connsiteX11" fmla="*/ 2785997 w 3401173"/>
              <a:gd name="connsiteY11" fmla="*/ 894595 h 2033621"/>
              <a:gd name="connsiteX12" fmla="*/ 3089545 w 3401173"/>
              <a:gd name="connsiteY12" fmla="*/ 925038 h 2033621"/>
              <a:gd name="connsiteX13" fmla="*/ 3188145 w 3401173"/>
              <a:gd name="connsiteY13" fmla="*/ 972763 h 2033621"/>
              <a:gd name="connsiteX14" fmla="*/ 3401173 w 3401173"/>
              <a:gd name="connsiteY14" fmla="*/ 1431907 h 2033621"/>
              <a:gd name="connsiteX15" fmla="*/ 2689499 w 3401173"/>
              <a:gd name="connsiteY15" fmla="*/ 1693431 h 2033621"/>
              <a:gd name="connsiteX16" fmla="*/ 2532791 w 3401173"/>
              <a:gd name="connsiteY16" fmla="*/ 1447148 h 2033621"/>
              <a:gd name="connsiteX17" fmla="*/ 2137017 w 3401173"/>
              <a:gd name="connsiteY17" fmla="*/ 1871221 h 2033621"/>
              <a:gd name="connsiteX18" fmla="*/ 604946 w 3401173"/>
              <a:gd name="connsiteY18" fmla="*/ 1879629 h 2033621"/>
              <a:gd name="connsiteX19" fmla="*/ 73142 w 3401173"/>
              <a:gd name="connsiteY19" fmla="*/ 2033621 h 2033621"/>
              <a:gd name="connsiteX20" fmla="*/ 0 w 3401173"/>
              <a:gd name="connsiteY20" fmla="*/ 1846280 h 2033621"/>
              <a:gd name="connsiteX21" fmla="*/ 28575 w 3401173"/>
              <a:gd name="connsiteY21" fmla="*/ 1689707 h 2033621"/>
              <a:gd name="connsiteX22" fmla="*/ 169852 w 3401173"/>
              <a:gd name="connsiteY22" fmla="*/ 1556365 h 2033621"/>
              <a:gd name="connsiteX23" fmla="*/ 265733 w 3401173"/>
              <a:gd name="connsiteY23" fmla="*/ 1639569 h 2033621"/>
              <a:gd name="connsiteX24" fmla="*/ 480985 w 3401173"/>
              <a:gd name="connsiteY24" fmla="*/ 1591940 h 2033621"/>
              <a:gd name="connsiteX25" fmla="*/ 536566 w 3401173"/>
              <a:gd name="connsiteY25" fmla="*/ 1459527 h 2033621"/>
              <a:gd name="connsiteX26" fmla="*/ 785931 w 3401173"/>
              <a:gd name="connsiteY26" fmla="*/ 1416098 h 2033621"/>
              <a:gd name="connsiteX0" fmla="*/ 785931 w 3401173"/>
              <a:gd name="connsiteY0" fmla="*/ 1416098 h 2033621"/>
              <a:gd name="connsiteX1" fmla="*/ 2385870 w 3401173"/>
              <a:gd name="connsiteY1" fmla="*/ 1141370 h 2033621"/>
              <a:gd name="connsiteX2" fmla="*/ 2366821 w 3401173"/>
              <a:gd name="connsiteY2" fmla="*/ 946090 h 2033621"/>
              <a:gd name="connsiteX3" fmla="*/ 2343010 w 3401173"/>
              <a:gd name="connsiteY3" fmla="*/ 712709 h 2033621"/>
              <a:gd name="connsiteX4" fmla="*/ 2362059 w 3401173"/>
              <a:gd name="connsiteY4" fmla="*/ 522192 h 2033621"/>
              <a:gd name="connsiteX5" fmla="*/ 2543023 w 3401173"/>
              <a:gd name="connsiteY5" fmla="*/ 365017 h 2033621"/>
              <a:gd name="connsiteX6" fmla="*/ 2947075 w 3401173"/>
              <a:gd name="connsiteY6" fmla="*/ 93213 h 2033621"/>
              <a:gd name="connsiteX7" fmla="*/ 3203364 w 3401173"/>
              <a:gd name="connsiteY7" fmla="*/ 0 h 2033621"/>
              <a:gd name="connsiteX8" fmla="*/ 3218305 w 3401173"/>
              <a:gd name="connsiteY8" fmla="*/ 204982 h 2033621"/>
              <a:gd name="connsiteX9" fmla="*/ 3104012 w 3401173"/>
              <a:gd name="connsiteY9" fmla="*/ 593636 h 2033621"/>
              <a:gd name="connsiteX10" fmla="*/ 2785997 w 3401173"/>
              <a:gd name="connsiteY10" fmla="*/ 894595 h 2033621"/>
              <a:gd name="connsiteX11" fmla="*/ 3089545 w 3401173"/>
              <a:gd name="connsiteY11" fmla="*/ 925038 h 2033621"/>
              <a:gd name="connsiteX12" fmla="*/ 3188145 w 3401173"/>
              <a:gd name="connsiteY12" fmla="*/ 972763 h 2033621"/>
              <a:gd name="connsiteX13" fmla="*/ 3401173 w 3401173"/>
              <a:gd name="connsiteY13" fmla="*/ 1431907 h 2033621"/>
              <a:gd name="connsiteX14" fmla="*/ 2689499 w 3401173"/>
              <a:gd name="connsiteY14" fmla="*/ 1693431 h 2033621"/>
              <a:gd name="connsiteX15" fmla="*/ 2532791 w 3401173"/>
              <a:gd name="connsiteY15" fmla="*/ 1447148 h 2033621"/>
              <a:gd name="connsiteX16" fmla="*/ 2137017 w 3401173"/>
              <a:gd name="connsiteY16" fmla="*/ 1871221 h 2033621"/>
              <a:gd name="connsiteX17" fmla="*/ 604946 w 3401173"/>
              <a:gd name="connsiteY17" fmla="*/ 1879629 h 2033621"/>
              <a:gd name="connsiteX18" fmla="*/ 73142 w 3401173"/>
              <a:gd name="connsiteY18" fmla="*/ 2033621 h 2033621"/>
              <a:gd name="connsiteX19" fmla="*/ 0 w 3401173"/>
              <a:gd name="connsiteY19" fmla="*/ 1846280 h 2033621"/>
              <a:gd name="connsiteX20" fmla="*/ 28575 w 3401173"/>
              <a:gd name="connsiteY20" fmla="*/ 1689707 h 2033621"/>
              <a:gd name="connsiteX21" fmla="*/ 169852 w 3401173"/>
              <a:gd name="connsiteY21" fmla="*/ 1556365 h 2033621"/>
              <a:gd name="connsiteX22" fmla="*/ 265733 w 3401173"/>
              <a:gd name="connsiteY22" fmla="*/ 1639569 h 2033621"/>
              <a:gd name="connsiteX23" fmla="*/ 480985 w 3401173"/>
              <a:gd name="connsiteY23" fmla="*/ 1591940 h 2033621"/>
              <a:gd name="connsiteX24" fmla="*/ 536566 w 3401173"/>
              <a:gd name="connsiteY24" fmla="*/ 1459527 h 2033621"/>
              <a:gd name="connsiteX25" fmla="*/ 785931 w 3401173"/>
              <a:gd name="connsiteY25" fmla="*/ 1416098 h 2033621"/>
              <a:gd name="connsiteX0" fmla="*/ 536566 w 3401173"/>
              <a:gd name="connsiteY0" fmla="*/ 1459527 h 2033621"/>
              <a:gd name="connsiteX1" fmla="*/ 2385870 w 3401173"/>
              <a:gd name="connsiteY1" fmla="*/ 1141370 h 2033621"/>
              <a:gd name="connsiteX2" fmla="*/ 2366821 w 3401173"/>
              <a:gd name="connsiteY2" fmla="*/ 946090 h 2033621"/>
              <a:gd name="connsiteX3" fmla="*/ 2343010 w 3401173"/>
              <a:gd name="connsiteY3" fmla="*/ 712709 h 2033621"/>
              <a:gd name="connsiteX4" fmla="*/ 2362059 w 3401173"/>
              <a:gd name="connsiteY4" fmla="*/ 522192 h 2033621"/>
              <a:gd name="connsiteX5" fmla="*/ 2543023 w 3401173"/>
              <a:gd name="connsiteY5" fmla="*/ 365017 h 2033621"/>
              <a:gd name="connsiteX6" fmla="*/ 2947075 w 3401173"/>
              <a:gd name="connsiteY6" fmla="*/ 93213 h 2033621"/>
              <a:gd name="connsiteX7" fmla="*/ 3203364 w 3401173"/>
              <a:gd name="connsiteY7" fmla="*/ 0 h 2033621"/>
              <a:gd name="connsiteX8" fmla="*/ 3218305 w 3401173"/>
              <a:gd name="connsiteY8" fmla="*/ 204982 h 2033621"/>
              <a:gd name="connsiteX9" fmla="*/ 3104012 w 3401173"/>
              <a:gd name="connsiteY9" fmla="*/ 593636 h 2033621"/>
              <a:gd name="connsiteX10" fmla="*/ 2785997 w 3401173"/>
              <a:gd name="connsiteY10" fmla="*/ 894595 h 2033621"/>
              <a:gd name="connsiteX11" fmla="*/ 3089545 w 3401173"/>
              <a:gd name="connsiteY11" fmla="*/ 925038 h 2033621"/>
              <a:gd name="connsiteX12" fmla="*/ 3188145 w 3401173"/>
              <a:gd name="connsiteY12" fmla="*/ 972763 h 2033621"/>
              <a:gd name="connsiteX13" fmla="*/ 3401173 w 3401173"/>
              <a:gd name="connsiteY13" fmla="*/ 1431907 h 2033621"/>
              <a:gd name="connsiteX14" fmla="*/ 2689499 w 3401173"/>
              <a:gd name="connsiteY14" fmla="*/ 1693431 h 2033621"/>
              <a:gd name="connsiteX15" fmla="*/ 2532791 w 3401173"/>
              <a:gd name="connsiteY15" fmla="*/ 1447148 h 2033621"/>
              <a:gd name="connsiteX16" fmla="*/ 2137017 w 3401173"/>
              <a:gd name="connsiteY16" fmla="*/ 1871221 h 2033621"/>
              <a:gd name="connsiteX17" fmla="*/ 604946 w 3401173"/>
              <a:gd name="connsiteY17" fmla="*/ 1879629 h 2033621"/>
              <a:gd name="connsiteX18" fmla="*/ 73142 w 3401173"/>
              <a:gd name="connsiteY18" fmla="*/ 2033621 h 2033621"/>
              <a:gd name="connsiteX19" fmla="*/ 0 w 3401173"/>
              <a:gd name="connsiteY19" fmla="*/ 1846280 h 2033621"/>
              <a:gd name="connsiteX20" fmla="*/ 28575 w 3401173"/>
              <a:gd name="connsiteY20" fmla="*/ 1689707 h 2033621"/>
              <a:gd name="connsiteX21" fmla="*/ 169852 w 3401173"/>
              <a:gd name="connsiteY21" fmla="*/ 1556365 h 2033621"/>
              <a:gd name="connsiteX22" fmla="*/ 265733 w 3401173"/>
              <a:gd name="connsiteY22" fmla="*/ 1639569 h 2033621"/>
              <a:gd name="connsiteX23" fmla="*/ 480985 w 3401173"/>
              <a:gd name="connsiteY23" fmla="*/ 1591940 h 2033621"/>
              <a:gd name="connsiteX24" fmla="*/ 536566 w 3401173"/>
              <a:gd name="connsiteY24" fmla="*/ 1459527 h 2033621"/>
              <a:gd name="connsiteX0" fmla="*/ 480985 w 3401173"/>
              <a:gd name="connsiteY0" fmla="*/ 1591940 h 2033621"/>
              <a:gd name="connsiteX1" fmla="*/ 2385870 w 3401173"/>
              <a:gd name="connsiteY1" fmla="*/ 1141370 h 2033621"/>
              <a:gd name="connsiteX2" fmla="*/ 2366821 w 3401173"/>
              <a:gd name="connsiteY2" fmla="*/ 946090 h 2033621"/>
              <a:gd name="connsiteX3" fmla="*/ 2343010 w 3401173"/>
              <a:gd name="connsiteY3" fmla="*/ 712709 h 2033621"/>
              <a:gd name="connsiteX4" fmla="*/ 2362059 w 3401173"/>
              <a:gd name="connsiteY4" fmla="*/ 522192 h 2033621"/>
              <a:gd name="connsiteX5" fmla="*/ 2543023 w 3401173"/>
              <a:gd name="connsiteY5" fmla="*/ 365017 h 2033621"/>
              <a:gd name="connsiteX6" fmla="*/ 2947075 w 3401173"/>
              <a:gd name="connsiteY6" fmla="*/ 93213 h 2033621"/>
              <a:gd name="connsiteX7" fmla="*/ 3203364 w 3401173"/>
              <a:gd name="connsiteY7" fmla="*/ 0 h 2033621"/>
              <a:gd name="connsiteX8" fmla="*/ 3218305 w 3401173"/>
              <a:gd name="connsiteY8" fmla="*/ 204982 h 2033621"/>
              <a:gd name="connsiteX9" fmla="*/ 3104012 w 3401173"/>
              <a:gd name="connsiteY9" fmla="*/ 593636 h 2033621"/>
              <a:gd name="connsiteX10" fmla="*/ 2785997 w 3401173"/>
              <a:gd name="connsiteY10" fmla="*/ 894595 h 2033621"/>
              <a:gd name="connsiteX11" fmla="*/ 3089545 w 3401173"/>
              <a:gd name="connsiteY11" fmla="*/ 925038 h 2033621"/>
              <a:gd name="connsiteX12" fmla="*/ 3188145 w 3401173"/>
              <a:gd name="connsiteY12" fmla="*/ 972763 h 2033621"/>
              <a:gd name="connsiteX13" fmla="*/ 3401173 w 3401173"/>
              <a:gd name="connsiteY13" fmla="*/ 1431907 h 2033621"/>
              <a:gd name="connsiteX14" fmla="*/ 2689499 w 3401173"/>
              <a:gd name="connsiteY14" fmla="*/ 1693431 h 2033621"/>
              <a:gd name="connsiteX15" fmla="*/ 2532791 w 3401173"/>
              <a:gd name="connsiteY15" fmla="*/ 1447148 h 2033621"/>
              <a:gd name="connsiteX16" fmla="*/ 2137017 w 3401173"/>
              <a:gd name="connsiteY16" fmla="*/ 1871221 h 2033621"/>
              <a:gd name="connsiteX17" fmla="*/ 604946 w 3401173"/>
              <a:gd name="connsiteY17" fmla="*/ 1879629 h 2033621"/>
              <a:gd name="connsiteX18" fmla="*/ 73142 w 3401173"/>
              <a:gd name="connsiteY18" fmla="*/ 2033621 h 2033621"/>
              <a:gd name="connsiteX19" fmla="*/ 0 w 3401173"/>
              <a:gd name="connsiteY19" fmla="*/ 1846280 h 2033621"/>
              <a:gd name="connsiteX20" fmla="*/ 28575 w 3401173"/>
              <a:gd name="connsiteY20" fmla="*/ 1689707 h 2033621"/>
              <a:gd name="connsiteX21" fmla="*/ 169852 w 3401173"/>
              <a:gd name="connsiteY21" fmla="*/ 1556365 h 2033621"/>
              <a:gd name="connsiteX22" fmla="*/ 265733 w 3401173"/>
              <a:gd name="connsiteY22" fmla="*/ 1639569 h 2033621"/>
              <a:gd name="connsiteX23" fmla="*/ 480985 w 3401173"/>
              <a:gd name="connsiteY23" fmla="*/ 1591940 h 2033621"/>
              <a:gd name="connsiteX0" fmla="*/ 265733 w 3401173"/>
              <a:gd name="connsiteY0" fmla="*/ 1639569 h 2033621"/>
              <a:gd name="connsiteX1" fmla="*/ 2385870 w 3401173"/>
              <a:gd name="connsiteY1" fmla="*/ 1141370 h 2033621"/>
              <a:gd name="connsiteX2" fmla="*/ 2366821 w 3401173"/>
              <a:gd name="connsiteY2" fmla="*/ 946090 h 2033621"/>
              <a:gd name="connsiteX3" fmla="*/ 2343010 w 3401173"/>
              <a:gd name="connsiteY3" fmla="*/ 712709 h 2033621"/>
              <a:gd name="connsiteX4" fmla="*/ 2362059 w 3401173"/>
              <a:gd name="connsiteY4" fmla="*/ 522192 h 2033621"/>
              <a:gd name="connsiteX5" fmla="*/ 2543023 w 3401173"/>
              <a:gd name="connsiteY5" fmla="*/ 365017 h 2033621"/>
              <a:gd name="connsiteX6" fmla="*/ 2947075 w 3401173"/>
              <a:gd name="connsiteY6" fmla="*/ 93213 h 2033621"/>
              <a:gd name="connsiteX7" fmla="*/ 3203364 w 3401173"/>
              <a:gd name="connsiteY7" fmla="*/ 0 h 2033621"/>
              <a:gd name="connsiteX8" fmla="*/ 3218305 w 3401173"/>
              <a:gd name="connsiteY8" fmla="*/ 204982 h 2033621"/>
              <a:gd name="connsiteX9" fmla="*/ 3104012 w 3401173"/>
              <a:gd name="connsiteY9" fmla="*/ 593636 h 2033621"/>
              <a:gd name="connsiteX10" fmla="*/ 2785997 w 3401173"/>
              <a:gd name="connsiteY10" fmla="*/ 894595 h 2033621"/>
              <a:gd name="connsiteX11" fmla="*/ 3089545 w 3401173"/>
              <a:gd name="connsiteY11" fmla="*/ 925038 h 2033621"/>
              <a:gd name="connsiteX12" fmla="*/ 3188145 w 3401173"/>
              <a:gd name="connsiteY12" fmla="*/ 972763 h 2033621"/>
              <a:gd name="connsiteX13" fmla="*/ 3401173 w 3401173"/>
              <a:gd name="connsiteY13" fmla="*/ 1431907 h 2033621"/>
              <a:gd name="connsiteX14" fmla="*/ 2689499 w 3401173"/>
              <a:gd name="connsiteY14" fmla="*/ 1693431 h 2033621"/>
              <a:gd name="connsiteX15" fmla="*/ 2532791 w 3401173"/>
              <a:gd name="connsiteY15" fmla="*/ 1447148 h 2033621"/>
              <a:gd name="connsiteX16" fmla="*/ 2137017 w 3401173"/>
              <a:gd name="connsiteY16" fmla="*/ 1871221 h 2033621"/>
              <a:gd name="connsiteX17" fmla="*/ 604946 w 3401173"/>
              <a:gd name="connsiteY17" fmla="*/ 1879629 h 2033621"/>
              <a:gd name="connsiteX18" fmla="*/ 73142 w 3401173"/>
              <a:gd name="connsiteY18" fmla="*/ 2033621 h 2033621"/>
              <a:gd name="connsiteX19" fmla="*/ 0 w 3401173"/>
              <a:gd name="connsiteY19" fmla="*/ 1846280 h 2033621"/>
              <a:gd name="connsiteX20" fmla="*/ 28575 w 3401173"/>
              <a:gd name="connsiteY20" fmla="*/ 1689707 h 2033621"/>
              <a:gd name="connsiteX21" fmla="*/ 169852 w 3401173"/>
              <a:gd name="connsiteY21" fmla="*/ 1556365 h 2033621"/>
              <a:gd name="connsiteX22" fmla="*/ 265733 w 3401173"/>
              <a:gd name="connsiteY22" fmla="*/ 1639569 h 2033621"/>
              <a:gd name="connsiteX0" fmla="*/ 169852 w 3401173"/>
              <a:gd name="connsiteY0" fmla="*/ 1556365 h 2033621"/>
              <a:gd name="connsiteX1" fmla="*/ 2385870 w 3401173"/>
              <a:gd name="connsiteY1" fmla="*/ 1141370 h 2033621"/>
              <a:gd name="connsiteX2" fmla="*/ 2366821 w 3401173"/>
              <a:gd name="connsiteY2" fmla="*/ 946090 h 2033621"/>
              <a:gd name="connsiteX3" fmla="*/ 2343010 w 3401173"/>
              <a:gd name="connsiteY3" fmla="*/ 712709 h 2033621"/>
              <a:gd name="connsiteX4" fmla="*/ 2362059 w 3401173"/>
              <a:gd name="connsiteY4" fmla="*/ 522192 h 2033621"/>
              <a:gd name="connsiteX5" fmla="*/ 2543023 w 3401173"/>
              <a:gd name="connsiteY5" fmla="*/ 365017 h 2033621"/>
              <a:gd name="connsiteX6" fmla="*/ 2947075 w 3401173"/>
              <a:gd name="connsiteY6" fmla="*/ 93213 h 2033621"/>
              <a:gd name="connsiteX7" fmla="*/ 3203364 w 3401173"/>
              <a:gd name="connsiteY7" fmla="*/ 0 h 2033621"/>
              <a:gd name="connsiteX8" fmla="*/ 3218305 w 3401173"/>
              <a:gd name="connsiteY8" fmla="*/ 204982 h 2033621"/>
              <a:gd name="connsiteX9" fmla="*/ 3104012 w 3401173"/>
              <a:gd name="connsiteY9" fmla="*/ 593636 h 2033621"/>
              <a:gd name="connsiteX10" fmla="*/ 2785997 w 3401173"/>
              <a:gd name="connsiteY10" fmla="*/ 894595 h 2033621"/>
              <a:gd name="connsiteX11" fmla="*/ 3089545 w 3401173"/>
              <a:gd name="connsiteY11" fmla="*/ 925038 h 2033621"/>
              <a:gd name="connsiteX12" fmla="*/ 3188145 w 3401173"/>
              <a:gd name="connsiteY12" fmla="*/ 972763 h 2033621"/>
              <a:gd name="connsiteX13" fmla="*/ 3401173 w 3401173"/>
              <a:gd name="connsiteY13" fmla="*/ 1431907 h 2033621"/>
              <a:gd name="connsiteX14" fmla="*/ 2689499 w 3401173"/>
              <a:gd name="connsiteY14" fmla="*/ 1693431 h 2033621"/>
              <a:gd name="connsiteX15" fmla="*/ 2532791 w 3401173"/>
              <a:gd name="connsiteY15" fmla="*/ 1447148 h 2033621"/>
              <a:gd name="connsiteX16" fmla="*/ 2137017 w 3401173"/>
              <a:gd name="connsiteY16" fmla="*/ 1871221 h 2033621"/>
              <a:gd name="connsiteX17" fmla="*/ 604946 w 3401173"/>
              <a:gd name="connsiteY17" fmla="*/ 1879629 h 2033621"/>
              <a:gd name="connsiteX18" fmla="*/ 73142 w 3401173"/>
              <a:gd name="connsiteY18" fmla="*/ 2033621 h 2033621"/>
              <a:gd name="connsiteX19" fmla="*/ 0 w 3401173"/>
              <a:gd name="connsiteY19" fmla="*/ 1846280 h 2033621"/>
              <a:gd name="connsiteX20" fmla="*/ 28575 w 3401173"/>
              <a:gd name="connsiteY20" fmla="*/ 1689707 h 2033621"/>
              <a:gd name="connsiteX21" fmla="*/ 169852 w 3401173"/>
              <a:gd name="connsiteY21" fmla="*/ 1556365 h 2033621"/>
              <a:gd name="connsiteX0" fmla="*/ 28575 w 3401173"/>
              <a:gd name="connsiteY0" fmla="*/ 1689707 h 2033621"/>
              <a:gd name="connsiteX1" fmla="*/ 2385870 w 3401173"/>
              <a:gd name="connsiteY1" fmla="*/ 1141370 h 2033621"/>
              <a:gd name="connsiteX2" fmla="*/ 2366821 w 3401173"/>
              <a:gd name="connsiteY2" fmla="*/ 946090 h 2033621"/>
              <a:gd name="connsiteX3" fmla="*/ 2343010 w 3401173"/>
              <a:gd name="connsiteY3" fmla="*/ 712709 h 2033621"/>
              <a:gd name="connsiteX4" fmla="*/ 2362059 w 3401173"/>
              <a:gd name="connsiteY4" fmla="*/ 522192 h 2033621"/>
              <a:gd name="connsiteX5" fmla="*/ 2543023 w 3401173"/>
              <a:gd name="connsiteY5" fmla="*/ 365017 h 2033621"/>
              <a:gd name="connsiteX6" fmla="*/ 2947075 w 3401173"/>
              <a:gd name="connsiteY6" fmla="*/ 93213 h 2033621"/>
              <a:gd name="connsiteX7" fmla="*/ 3203364 w 3401173"/>
              <a:gd name="connsiteY7" fmla="*/ 0 h 2033621"/>
              <a:gd name="connsiteX8" fmla="*/ 3218305 w 3401173"/>
              <a:gd name="connsiteY8" fmla="*/ 204982 h 2033621"/>
              <a:gd name="connsiteX9" fmla="*/ 3104012 w 3401173"/>
              <a:gd name="connsiteY9" fmla="*/ 593636 h 2033621"/>
              <a:gd name="connsiteX10" fmla="*/ 2785997 w 3401173"/>
              <a:gd name="connsiteY10" fmla="*/ 894595 h 2033621"/>
              <a:gd name="connsiteX11" fmla="*/ 3089545 w 3401173"/>
              <a:gd name="connsiteY11" fmla="*/ 925038 h 2033621"/>
              <a:gd name="connsiteX12" fmla="*/ 3188145 w 3401173"/>
              <a:gd name="connsiteY12" fmla="*/ 972763 h 2033621"/>
              <a:gd name="connsiteX13" fmla="*/ 3401173 w 3401173"/>
              <a:gd name="connsiteY13" fmla="*/ 1431907 h 2033621"/>
              <a:gd name="connsiteX14" fmla="*/ 2689499 w 3401173"/>
              <a:gd name="connsiteY14" fmla="*/ 1693431 h 2033621"/>
              <a:gd name="connsiteX15" fmla="*/ 2532791 w 3401173"/>
              <a:gd name="connsiteY15" fmla="*/ 1447148 h 2033621"/>
              <a:gd name="connsiteX16" fmla="*/ 2137017 w 3401173"/>
              <a:gd name="connsiteY16" fmla="*/ 1871221 h 2033621"/>
              <a:gd name="connsiteX17" fmla="*/ 604946 w 3401173"/>
              <a:gd name="connsiteY17" fmla="*/ 1879629 h 2033621"/>
              <a:gd name="connsiteX18" fmla="*/ 73142 w 3401173"/>
              <a:gd name="connsiteY18" fmla="*/ 2033621 h 2033621"/>
              <a:gd name="connsiteX19" fmla="*/ 0 w 3401173"/>
              <a:gd name="connsiteY19" fmla="*/ 1846280 h 2033621"/>
              <a:gd name="connsiteX20" fmla="*/ 28575 w 3401173"/>
              <a:gd name="connsiteY20" fmla="*/ 1689707 h 2033621"/>
              <a:gd name="connsiteX0" fmla="*/ 0 w 3401173"/>
              <a:gd name="connsiteY0" fmla="*/ 1846280 h 2033621"/>
              <a:gd name="connsiteX1" fmla="*/ 2385870 w 3401173"/>
              <a:gd name="connsiteY1" fmla="*/ 1141370 h 2033621"/>
              <a:gd name="connsiteX2" fmla="*/ 2366821 w 3401173"/>
              <a:gd name="connsiteY2" fmla="*/ 946090 h 2033621"/>
              <a:gd name="connsiteX3" fmla="*/ 2343010 w 3401173"/>
              <a:gd name="connsiteY3" fmla="*/ 712709 h 2033621"/>
              <a:gd name="connsiteX4" fmla="*/ 2362059 w 3401173"/>
              <a:gd name="connsiteY4" fmla="*/ 522192 h 2033621"/>
              <a:gd name="connsiteX5" fmla="*/ 2543023 w 3401173"/>
              <a:gd name="connsiteY5" fmla="*/ 365017 h 2033621"/>
              <a:gd name="connsiteX6" fmla="*/ 2947075 w 3401173"/>
              <a:gd name="connsiteY6" fmla="*/ 93213 h 2033621"/>
              <a:gd name="connsiteX7" fmla="*/ 3203364 w 3401173"/>
              <a:gd name="connsiteY7" fmla="*/ 0 h 2033621"/>
              <a:gd name="connsiteX8" fmla="*/ 3218305 w 3401173"/>
              <a:gd name="connsiteY8" fmla="*/ 204982 h 2033621"/>
              <a:gd name="connsiteX9" fmla="*/ 3104012 w 3401173"/>
              <a:gd name="connsiteY9" fmla="*/ 593636 h 2033621"/>
              <a:gd name="connsiteX10" fmla="*/ 2785997 w 3401173"/>
              <a:gd name="connsiteY10" fmla="*/ 894595 h 2033621"/>
              <a:gd name="connsiteX11" fmla="*/ 3089545 w 3401173"/>
              <a:gd name="connsiteY11" fmla="*/ 925038 h 2033621"/>
              <a:gd name="connsiteX12" fmla="*/ 3188145 w 3401173"/>
              <a:gd name="connsiteY12" fmla="*/ 972763 h 2033621"/>
              <a:gd name="connsiteX13" fmla="*/ 3401173 w 3401173"/>
              <a:gd name="connsiteY13" fmla="*/ 1431907 h 2033621"/>
              <a:gd name="connsiteX14" fmla="*/ 2689499 w 3401173"/>
              <a:gd name="connsiteY14" fmla="*/ 1693431 h 2033621"/>
              <a:gd name="connsiteX15" fmla="*/ 2532791 w 3401173"/>
              <a:gd name="connsiteY15" fmla="*/ 1447148 h 2033621"/>
              <a:gd name="connsiteX16" fmla="*/ 2137017 w 3401173"/>
              <a:gd name="connsiteY16" fmla="*/ 1871221 h 2033621"/>
              <a:gd name="connsiteX17" fmla="*/ 604946 w 3401173"/>
              <a:gd name="connsiteY17" fmla="*/ 1879629 h 2033621"/>
              <a:gd name="connsiteX18" fmla="*/ 73142 w 3401173"/>
              <a:gd name="connsiteY18" fmla="*/ 2033621 h 2033621"/>
              <a:gd name="connsiteX19" fmla="*/ 0 w 3401173"/>
              <a:gd name="connsiteY19" fmla="*/ 1846280 h 2033621"/>
              <a:gd name="connsiteX0" fmla="*/ 0 w 3328031"/>
              <a:gd name="connsiteY0" fmla="*/ 2033621 h 2033621"/>
              <a:gd name="connsiteX1" fmla="*/ 2312728 w 3328031"/>
              <a:gd name="connsiteY1" fmla="*/ 1141370 h 2033621"/>
              <a:gd name="connsiteX2" fmla="*/ 2293679 w 3328031"/>
              <a:gd name="connsiteY2" fmla="*/ 946090 h 2033621"/>
              <a:gd name="connsiteX3" fmla="*/ 2269868 w 3328031"/>
              <a:gd name="connsiteY3" fmla="*/ 712709 h 2033621"/>
              <a:gd name="connsiteX4" fmla="*/ 2288917 w 3328031"/>
              <a:gd name="connsiteY4" fmla="*/ 522192 h 2033621"/>
              <a:gd name="connsiteX5" fmla="*/ 2469881 w 3328031"/>
              <a:gd name="connsiteY5" fmla="*/ 365017 h 2033621"/>
              <a:gd name="connsiteX6" fmla="*/ 2873933 w 3328031"/>
              <a:gd name="connsiteY6" fmla="*/ 93213 h 2033621"/>
              <a:gd name="connsiteX7" fmla="*/ 3130222 w 3328031"/>
              <a:gd name="connsiteY7" fmla="*/ 0 h 2033621"/>
              <a:gd name="connsiteX8" fmla="*/ 3145163 w 3328031"/>
              <a:gd name="connsiteY8" fmla="*/ 204982 h 2033621"/>
              <a:gd name="connsiteX9" fmla="*/ 3030870 w 3328031"/>
              <a:gd name="connsiteY9" fmla="*/ 593636 h 2033621"/>
              <a:gd name="connsiteX10" fmla="*/ 2712855 w 3328031"/>
              <a:gd name="connsiteY10" fmla="*/ 894595 h 2033621"/>
              <a:gd name="connsiteX11" fmla="*/ 3016403 w 3328031"/>
              <a:gd name="connsiteY11" fmla="*/ 925038 h 2033621"/>
              <a:gd name="connsiteX12" fmla="*/ 3115003 w 3328031"/>
              <a:gd name="connsiteY12" fmla="*/ 972763 h 2033621"/>
              <a:gd name="connsiteX13" fmla="*/ 3328031 w 3328031"/>
              <a:gd name="connsiteY13" fmla="*/ 1431907 h 2033621"/>
              <a:gd name="connsiteX14" fmla="*/ 2616357 w 3328031"/>
              <a:gd name="connsiteY14" fmla="*/ 1693431 h 2033621"/>
              <a:gd name="connsiteX15" fmla="*/ 2459649 w 3328031"/>
              <a:gd name="connsiteY15" fmla="*/ 1447148 h 2033621"/>
              <a:gd name="connsiteX16" fmla="*/ 2063875 w 3328031"/>
              <a:gd name="connsiteY16" fmla="*/ 1871221 h 2033621"/>
              <a:gd name="connsiteX17" fmla="*/ 531804 w 3328031"/>
              <a:gd name="connsiteY17" fmla="*/ 1879629 h 2033621"/>
              <a:gd name="connsiteX18" fmla="*/ 0 w 3328031"/>
              <a:gd name="connsiteY18" fmla="*/ 2033621 h 2033621"/>
              <a:gd name="connsiteX0" fmla="*/ 0 w 2796227"/>
              <a:gd name="connsiteY0" fmla="*/ 1879629 h 1879629"/>
              <a:gd name="connsiteX1" fmla="*/ 1780924 w 2796227"/>
              <a:gd name="connsiteY1" fmla="*/ 1141370 h 1879629"/>
              <a:gd name="connsiteX2" fmla="*/ 1761875 w 2796227"/>
              <a:gd name="connsiteY2" fmla="*/ 946090 h 1879629"/>
              <a:gd name="connsiteX3" fmla="*/ 1738064 w 2796227"/>
              <a:gd name="connsiteY3" fmla="*/ 712709 h 1879629"/>
              <a:gd name="connsiteX4" fmla="*/ 1757113 w 2796227"/>
              <a:gd name="connsiteY4" fmla="*/ 522192 h 1879629"/>
              <a:gd name="connsiteX5" fmla="*/ 1938077 w 2796227"/>
              <a:gd name="connsiteY5" fmla="*/ 365017 h 1879629"/>
              <a:gd name="connsiteX6" fmla="*/ 2342129 w 2796227"/>
              <a:gd name="connsiteY6" fmla="*/ 93213 h 1879629"/>
              <a:gd name="connsiteX7" fmla="*/ 2598418 w 2796227"/>
              <a:gd name="connsiteY7" fmla="*/ 0 h 1879629"/>
              <a:gd name="connsiteX8" fmla="*/ 2613359 w 2796227"/>
              <a:gd name="connsiteY8" fmla="*/ 204982 h 1879629"/>
              <a:gd name="connsiteX9" fmla="*/ 2499066 w 2796227"/>
              <a:gd name="connsiteY9" fmla="*/ 593636 h 1879629"/>
              <a:gd name="connsiteX10" fmla="*/ 2181051 w 2796227"/>
              <a:gd name="connsiteY10" fmla="*/ 894595 h 1879629"/>
              <a:gd name="connsiteX11" fmla="*/ 2484599 w 2796227"/>
              <a:gd name="connsiteY11" fmla="*/ 925038 h 1879629"/>
              <a:gd name="connsiteX12" fmla="*/ 2583199 w 2796227"/>
              <a:gd name="connsiteY12" fmla="*/ 972763 h 1879629"/>
              <a:gd name="connsiteX13" fmla="*/ 2796227 w 2796227"/>
              <a:gd name="connsiteY13" fmla="*/ 1431907 h 1879629"/>
              <a:gd name="connsiteX14" fmla="*/ 2084553 w 2796227"/>
              <a:gd name="connsiteY14" fmla="*/ 1693431 h 1879629"/>
              <a:gd name="connsiteX15" fmla="*/ 1927845 w 2796227"/>
              <a:gd name="connsiteY15" fmla="*/ 1447148 h 1879629"/>
              <a:gd name="connsiteX16" fmla="*/ 1532071 w 2796227"/>
              <a:gd name="connsiteY16" fmla="*/ 1871221 h 1879629"/>
              <a:gd name="connsiteX17" fmla="*/ 0 w 2796227"/>
              <a:gd name="connsiteY17" fmla="*/ 1879629 h 1879629"/>
              <a:gd name="connsiteX0" fmla="*/ 0 w 2796227"/>
              <a:gd name="connsiteY0" fmla="*/ 1879629 h 1879629"/>
              <a:gd name="connsiteX1" fmla="*/ 1780924 w 2796227"/>
              <a:gd name="connsiteY1" fmla="*/ 1141370 h 1879629"/>
              <a:gd name="connsiteX2" fmla="*/ 1761875 w 2796227"/>
              <a:gd name="connsiteY2" fmla="*/ 946090 h 1879629"/>
              <a:gd name="connsiteX3" fmla="*/ 1738064 w 2796227"/>
              <a:gd name="connsiteY3" fmla="*/ 712709 h 1879629"/>
              <a:gd name="connsiteX4" fmla="*/ 1757113 w 2796227"/>
              <a:gd name="connsiteY4" fmla="*/ 522192 h 1879629"/>
              <a:gd name="connsiteX5" fmla="*/ 1938077 w 2796227"/>
              <a:gd name="connsiteY5" fmla="*/ 365017 h 1879629"/>
              <a:gd name="connsiteX6" fmla="*/ 2342129 w 2796227"/>
              <a:gd name="connsiteY6" fmla="*/ 93213 h 1879629"/>
              <a:gd name="connsiteX7" fmla="*/ 2598418 w 2796227"/>
              <a:gd name="connsiteY7" fmla="*/ 0 h 1879629"/>
              <a:gd name="connsiteX8" fmla="*/ 2613359 w 2796227"/>
              <a:gd name="connsiteY8" fmla="*/ 204982 h 1879629"/>
              <a:gd name="connsiteX9" fmla="*/ 2499066 w 2796227"/>
              <a:gd name="connsiteY9" fmla="*/ 593636 h 1879629"/>
              <a:gd name="connsiteX10" fmla="*/ 2181051 w 2796227"/>
              <a:gd name="connsiteY10" fmla="*/ 894595 h 1879629"/>
              <a:gd name="connsiteX11" fmla="*/ 2484599 w 2796227"/>
              <a:gd name="connsiteY11" fmla="*/ 925038 h 1879629"/>
              <a:gd name="connsiteX12" fmla="*/ 2583199 w 2796227"/>
              <a:gd name="connsiteY12" fmla="*/ 972763 h 1879629"/>
              <a:gd name="connsiteX13" fmla="*/ 2796227 w 2796227"/>
              <a:gd name="connsiteY13" fmla="*/ 1431907 h 1879629"/>
              <a:gd name="connsiteX14" fmla="*/ 2084553 w 2796227"/>
              <a:gd name="connsiteY14" fmla="*/ 1693431 h 1879629"/>
              <a:gd name="connsiteX15" fmla="*/ 1927845 w 2796227"/>
              <a:gd name="connsiteY15" fmla="*/ 1447148 h 1879629"/>
              <a:gd name="connsiteX16" fmla="*/ 0 w 2796227"/>
              <a:gd name="connsiteY16" fmla="*/ 1879629 h 1879629"/>
              <a:gd name="connsiteX0" fmla="*/ 189780 w 1058162"/>
              <a:gd name="connsiteY0" fmla="*/ 1447148 h 1693431"/>
              <a:gd name="connsiteX1" fmla="*/ 42859 w 1058162"/>
              <a:gd name="connsiteY1" fmla="*/ 1141370 h 1693431"/>
              <a:gd name="connsiteX2" fmla="*/ 23810 w 1058162"/>
              <a:gd name="connsiteY2" fmla="*/ 946090 h 1693431"/>
              <a:gd name="connsiteX3" fmla="*/ -1 w 1058162"/>
              <a:gd name="connsiteY3" fmla="*/ 712709 h 1693431"/>
              <a:gd name="connsiteX4" fmla="*/ 19048 w 1058162"/>
              <a:gd name="connsiteY4" fmla="*/ 522192 h 1693431"/>
              <a:gd name="connsiteX5" fmla="*/ 200012 w 1058162"/>
              <a:gd name="connsiteY5" fmla="*/ 365017 h 1693431"/>
              <a:gd name="connsiteX6" fmla="*/ 604064 w 1058162"/>
              <a:gd name="connsiteY6" fmla="*/ 93213 h 1693431"/>
              <a:gd name="connsiteX7" fmla="*/ 860353 w 1058162"/>
              <a:gd name="connsiteY7" fmla="*/ 0 h 1693431"/>
              <a:gd name="connsiteX8" fmla="*/ 875294 w 1058162"/>
              <a:gd name="connsiteY8" fmla="*/ 204982 h 1693431"/>
              <a:gd name="connsiteX9" fmla="*/ 761001 w 1058162"/>
              <a:gd name="connsiteY9" fmla="*/ 593636 h 1693431"/>
              <a:gd name="connsiteX10" fmla="*/ 442986 w 1058162"/>
              <a:gd name="connsiteY10" fmla="*/ 894595 h 1693431"/>
              <a:gd name="connsiteX11" fmla="*/ 746534 w 1058162"/>
              <a:gd name="connsiteY11" fmla="*/ 925038 h 1693431"/>
              <a:gd name="connsiteX12" fmla="*/ 845134 w 1058162"/>
              <a:gd name="connsiteY12" fmla="*/ 972763 h 1693431"/>
              <a:gd name="connsiteX13" fmla="*/ 1058162 w 1058162"/>
              <a:gd name="connsiteY13" fmla="*/ 1431907 h 1693431"/>
              <a:gd name="connsiteX14" fmla="*/ 346488 w 1058162"/>
              <a:gd name="connsiteY14" fmla="*/ 1693431 h 1693431"/>
              <a:gd name="connsiteX15" fmla="*/ 189780 w 1058162"/>
              <a:gd name="connsiteY15" fmla="*/ 1447148 h 1693431"/>
              <a:gd name="connsiteX0" fmla="*/ 189781 w 1058163"/>
              <a:gd name="connsiteY0" fmla="*/ 1447148 h 1447148"/>
              <a:gd name="connsiteX1" fmla="*/ 42860 w 1058163"/>
              <a:gd name="connsiteY1" fmla="*/ 1141370 h 1447148"/>
              <a:gd name="connsiteX2" fmla="*/ 23811 w 1058163"/>
              <a:gd name="connsiteY2" fmla="*/ 946090 h 1447148"/>
              <a:gd name="connsiteX3" fmla="*/ 0 w 1058163"/>
              <a:gd name="connsiteY3" fmla="*/ 712709 h 1447148"/>
              <a:gd name="connsiteX4" fmla="*/ 19049 w 1058163"/>
              <a:gd name="connsiteY4" fmla="*/ 522192 h 1447148"/>
              <a:gd name="connsiteX5" fmla="*/ 200013 w 1058163"/>
              <a:gd name="connsiteY5" fmla="*/ 365017 h 1447148"/>
              <a:gd name="connsiteX6" fmla="*/ 604065 w 1058163"/>
              <a:gd name="connsiteY6" fmla="*/ 93213 h 1447148"/>
              <a:gd name="connsiteX7" fmla="*/ 860354 w 1058163"/>
              <a:gd name="connsiteY7" fmla="*/ 0 h 1447148"/>
              <a:gd name="connsiteX8" fmla="*/ 875295 w 1058163"/>
              <a:gd name="connsiteY8" fmla="*/ 204982 h 1447148"/>
              <a:gd name="connsiteX9" fmla="*/ 761002 w 1058163"/>
              <a:gd name="connsiteY9" fmla="*/ 593636 h 1447148"/>
              <a:gd name="connsiteX10" fmla="*/ 442987 w 1058163"/>
              <a:gd name="connsiteY10" fmla="*/ 894595 h 1447148"/>
              <a:gd name="connsiteX11" fmla="*/ 746535 w 1058163"/>
              <a:gd name="connsiteY11" fmla="*/ 925038 h 1447148"/>
              <a:gd name="connsiteX12" fmla="*/ 845135 w 1058163"/>
              <a:gd name="connsiteY12" fmla="*/ 972763 h 1447148"/>
              <a:gd name="connsiteX13" fmla="*/ 1058163 w 1058163"/>
              <a:gd name="connsiteY13" fmla="*/ 1431907 h 1447148"/>
              <a:gd name="connsiteX14" fmla="*/ 189781 w 1058163"/>
              <a:gd name="connsiteY14" fmla="*/ 1447148 h 1447148"/>
              <a:gd name="connsiteX0" fmla="*/ 1058163 w 1058163"/>
              <a:gd name="connsiteY0" fmla="*/ 1431907 h 1431908"/>
              <a:gd name="connsiteX1" fmla="*/ 42860 w 1058163"/>
              <a:gd name="connsiteY1" fmla="*/ 1141370 h 1431908"/>
              <a:gd name="connsiteX2" fmla="*/ 23811 w 1058163"/>
              <a:gd name="connsiteY2" fmla="*/ 946090 h 1431908"/>
              <a:gd name="connsiteX3" fmla="*/ 0 w 1058163"/>
              <a:gd name="connsiteY3" fmla="*/ 712709 h 1431908"/>
              <a:gd name="connsiteX4" fmla="*/ 19049 w 1058163"/>
              <a:gd name="connsiteY4" fmla="*/ 522192 h 1431908"/>
              <a:gd name="connsiteX5" fmla="*/ 200013 w 1058163"/>
              <a:gd name="connsiteY5" fmla="*/ 365017 h 1431908"/>
              <a:gd name="connsiteX6" fmla="*/ 604065 w 1058163"/>
              <a:gd name="connsiteY6" fmla="*/ 93213 h 1431908"/>
              <a:gd name="connsiteX7" fmla="*/ 860354 w 1058163"/>
              <a:gd name="connsiteY7" fmla="*/ 0 h 1431908"/>
              <a:gd name="connsiteX8" fmla="*/ 875295 w 1058163"/>
              <a:gd name="connsiteY8" fmla="*/ 204982 h 1431908"/>
              <a:gd name="connsiteX9" fmla="*/ 761002 w 1058163"/>
              <a:gd name="connsiteY9" fmla="*/ 593636 h 1431908"/>
              <a:gd name="connsiteX10" fmla="*/ 442987 w 1058163"/>
              <a:gd name="connsiteY10" fmla="*/ 894595 h 1431908"/>
              <a:gd name="connsiteX11" fmla="*/ 746535 w 1058163"/>
              <a:gd name="connsiteY11" fmla="*/ 925038 h 1431908"/>
              <a:gd name="connsiteX12" fmla="*/ 845135 w 1058163"/>
              <a:gd name="connsiteY12" fmla="*/ 972763 h 1431908"/>
              <a:gd name="connsiteX13" fmla="*/ 1058163 w 1058163"/>
              <a:gd name="connsiteY13" fmla="*/ 1431907 h 1431908"/>
              <a:gd name="connsiteX0" fmla="*/ 845135 w 875295"/>
              <a:gd name="connsiteY0" fmla="*/ 972763 h 1141370"/>
              <a:gd name="connsiteX1" fmla="*/ 42860 w 875295"/>
              <a:gd name="connsiteY1" fmla="*/ 1141370 h 1141370"/>
              <a:gd name="connsiteX2" fmla="*/ 23811 w 875295"/>
              <a:gd name="connsiteY2" fmla="*/ 946090 h 1141370"/>
              <a:gd name="connsiteX3" fmla="*/ 0 w 875295"/>
              <a:gd name="connsiteY3" fmla="*/ 712709 h 1141370"/>
              <a:gd name="connsiteX4" fmla="*/ 19049 w 875295"/>
              <a:gd name="connsiteY4" fmla="*/ 522192 h 1141370"/>
              <a:gd name="connsiteX5" fmla="*/ 200013 w 875295"/>
              <a:gd name="connsiteY5" fmla="*/ 365017 h 1141370"/>
              <a:gd name="connsiteX6" fmla="*/ 604065 w 875295"/>
              <a:gd name="connsiteY6" fmla="*/ 93213 h 1141370"/>
              <a:gd name="connsiteX7" fmla="*/ 860354 w 875295"/>
              <a:gd name="connsiteY7" fmla="*/ 0 h 1141370"/>
              <a:gd name="connsiteX8" fmla="*/ 875295 w 875295"/>
              <a:gd name="connsiteY8" fmla="*/ 204982 h 1141370"/>
              <a:gd name="connsiteX9" fmla="*/ 761002 w 875295"/>
              <a:gd name="connsiteY9" fmla="*/ 593636 h 1141370"/>
              <a:gd name="connsiteX10" fmla="*/ 442987 w 875295"/>
              <a:gd name="connsiteY10" fmla="*/ 894595 h 1141370"/>
              <a:gd name="connsiteX11" fmla="*/ 746535 w 875295"/>
              <a:gd name="connsiteY11" fmla="*/ 925038 h 1141370"/>
              <a:gd name="connsiteX12" fmla="*/ 845135 w 875295"/>
              <a:gd name="connsiteY12" fmla="*/ 972763 h 1141370"/>
              <a:gd name="connsiteX0" fmla="*/ 746535 w 875295"/>
              <a:gd name="connsiteY0" fmla="*/ 925038 h 1141370"/>
              <a:gd name="connsiteX1" fmla="*/ 42860 w 875295"/>
              <a:gd name="connsiteY1" fmla="*/ 1141370 h 1141370"/>
              <a:gd name="connsiteX2" fmla="*/ 23811 w 875295"/>
              <a:gd name="connsiteY2" fmla="*/ 946090 h 1141370"/>
              <a:gd name="connsiteX3" fmla="*/ 0 w 875295"/>
              <a:gd name="connsiteY3" fmla="*/ 712709 h 1141370"/>
              <a:gd name="connsiteX4" fmla="*/ 19049 w 875295"/>
              <a:gd name="connsiteY4" fmla="*/ 522192 h 1141370"/>
              <a:gd name="connsiteX5" fmla="*/ 200013 w 875295"/>
              <a:gd name="connsiteY5" fmla="*/ 365017 h 1141370"/>
              <a:gd name="connsiteX6" fmla="*/ 604065 w 875295"/>
              <a:gd name="connsiteY6" fmla="*/ 93213 h 1141370"/>
              <a:gd name="connsiteX7" fmla="*/ 860354 w 875295"/>
              <a:gd name="connsiteY7" fmla="*/ 0 h 1141370"/>
              <a:gd name="connsiteX8" fmla="*/ 875295 w 875295"/>
              <a:gd name="connsiteY8" fmla="*/ 204982 h 1141370"/>
              <a:gd name="connsiteX9" fmla="*/ 761002 w 875295"/>
              <a:gd name="connsiteY9" fmla="*/ 593636 h 1141370"/>
              <a:gd name="connsiteX10" fmla="*/ 442987 w 875295"/>
              <a:gd name="connsiteY10" fmla="*/ 894595 h 1141370"/>
              <a:gd name="connsiteX11" fmla="*/ 746535 w 875295"/>
              <a:gd name="connsiteY11" fmla="*/ 925038 h 1141370"/>
              <a:gd name="connsiteX0" fmla="*/ 442987 w 875295"/>
              <a:gd name="connsiteY0" fmla="*/ 894595 h 1141370"/>
              <a:gd name="connsiteX1" fmla="*/ 42860 w 875295"/>
              <a:gd name="connsiteY1" fmla="*/ 1141370 h 1141370"/>
              <a:gd name="connsiteX2" fmla="*/ 23811 w 875295"/>
              <a:gd name="connsiteY2" fmla="*/ 946090 h 1141370"/>
              <a:gd name="connsiteX3" fmla="*/ 0 w 875295"/>
              <a:gd name="connsiteY3" fmla="*/ 712709 h 1141370"/>
              <a:gd name="connsiteX4" fmla="*/ 19049 w 875295"/>
              <a:gd name="connsiteY4" fmla="*/ 522192 h 1141370"/>
              <a:gd name="connsiteX5" fmla="*/ 200013 w 875295"/>
              <a:gd name="connsiteY5" fmla="*/ 365017 h 1141370"/>
              <a:gd name="connsiteX6" fmla="*/ 604065 w 875295"/>
              <a:gd name="connsiteY6" fmla="*/ 93213 h 1141370"/>
              <a:gd name="connsiteX7" fmla="*/ 860354 w 875295"/>
              <a:gd name="connsiteY7" fmla="*/ 0 h 1141370"/>
              <a:gd name="connsiteX8" fmla="*/ 875295 w 875295"/>
              <a:gd name="connsiteY8" fmla="*/ 204982 h 1141370"/>
              <a:gd name="connsiteX9" fmla="*/ 761002 w 875295"/>
              <a:gd name="connsiteY9" fmla="*/ 593636 h 1141370"/>
              <a:gd name="connsiteX10" fmla="*/ 442987 w 875295"/>
              <a:gd name="connsiteY10" fmla="*/ 894595 h 1141370"/>
              <a:gd name="connsiteX0" fmla="*/ 442987 w 875295"/>
              <a:gd name="connsiteY0" fmla="*/ 894595 h 946090"/>
              <a:gd name="connsiteX1" fmla="*/ 23811 w 875295"/>
              <a:gd name="connsiteY1" fmla="*/ 946090 h 946090"/>
              <a:gd name="connsiteX2" fmla="*/ 0 w 875295"/>
              <a:gd name="connsiteY2" fmla="*/ 712709 h 946090"/>
              <a:gd name="connsiteX3" fmla="*/ 19049 w 875295"/>
              <a:gd name="connsiteY3" fmla="*/ 522192 h 946090"/>
              <a:gd name="connsiteX4" fmla="*/ 200013 w 875295"/>
              <a:gd name="connsiteY4" fmla="*/ 365017 h 946090"/>
              <a:gd name="connsiteX5" fmla="*/ 604065 w 875295"/>
              <a:gd name="connsiteY5" fmla="*/ 93213 h 946090"/>
              <a:gd name="connsiteX6" fmla="*/ 860354 w 875295"/>
              <a:gd name="connsiteY6" fmla="*/ 0 h 946090"/>
              <a:gd name="connsiteX7" fmla="*/ 875295 w 875295"/>
              <a:gd name="connsiteY7" fmla="*/ 204982 h 946090"/>
              <a:gd name="connsiteX8" fmla="*/ 761002 w 875295"/>
              <a:gd name="connsiteY8" fmla="*/ 593636 h 946090"/>
              <a:gd name="connsiteX9" fmla="*/ 442987 w 875295"/>
              <a:gd name="connsiteY9" fmla="*/ 894595 h 946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5295" h="946090">
                <a:moveTo>
                  <a:pt x="442987" y="894595"/>
                </a:moveTo>
                <a:lnTo>
                  <a:pt x="23811" y="946090"/>
                </a:lnTo>
                <a:lnTo>
                  <a:pt x="0" y="712709"/>
                </a:lnTo>
                <a:lnTo>
                  <a:pt x="19049" y="522192"/>
                </a:lnTo>
                <a:lnTo>
                  <a:pt x="200013" y="365017"/>
                </a:lnTo>
                <a:lnTo>
                  <a:pt x="604065" y="93213"/>
                </a:lnTo>
                <a:lnTo>
                  <a:pt x="860354" y="0"/>
                </a:lnTo>
                <a:lnTo>
                  <a:pt x="875295" y="204982"/>
                </a:lnTo>
                <a:lnTo>
                  <a:pt x="761002" y="593636"/>
                </a:lnTo>
                <a:lnTo>
                  <a:pt x="442987" y="894595"/>
                </a:ln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/>
          </a:p>
        </p:txBody>
      </p:sp>
      <p:cxnSp>
        <p:nvCxnSpPr>
          <p:cNvPr id="75" name="直線矢印コネクタ 74">
            <a:extLst>
              <a:ext uri="{FF2B5EF4-FFF2-40B4-BE49-F238E27FC236}">
                <a16:creationId xmlns:a16="http://schemas.microsoft.com/office/drawing/2014/main" id="{014E1BB7-E419-4F37-B3C7-6AF8281A77A1}"/>
              </a:ext>
            </a:extLst>
          </p:cNvPr>
          <p:cNvCxnSpPr>
            <a:cxnSpLocks/>
          </p:cNvCxnSpPr>
          <p:nvPr/>
        </p:nvCxnSpPr>
        <p:spPr>
          <a:xfrm flipH="1">
            <a:off x="7107238" y="4240213"/>
            <a:ext cx="31750" cy="23018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76" name="Text Box 12">
            <a:extLst>
              <a:ext uri="{FF2B5EF4-FFF2-40B4-BE49-F238E27FC236}">
                <a16:creationId xmlns:a16="http://schemas.microsoft.com/office/drawing/2014/main" id="{ADBBEB80-C7E6-40A8-A4C1-0515220015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0175" y="4443413"/>
            <a:ext cx="333375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3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1200" b="1">
                <a:latin typeface="Meiryo UI" panose="020B0604030504040204" pitchFamily="50" charset="-128"/>
                <a:ea typeface="Meiryo UI" panose="020B0604030504040204" pitchFamily="50" charset="-128"/>
              </a:rPr>
              <a:t>①</a:t>
            </a:r>
          </a:p>
        </p:txBody>
      </p:sp>
      <p:sp>
        <p:nvSpPr>
          <p:cNvPr id="10277" name="Text Box 12">
            <a:extLst>
              <a:ext uri="{FF2B5EF4-FFF2-40B4-BE49-F238E27FC236}">
                <a16:creationId xmlns:a16="http://schemas.microsoft.com/office/drawing/2014/main" id="{11F5F955-AB81-4AE2-9DB9-3E1CE4ED8A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3413" y="4030663"/>
            <a:ext cx="280987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3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1200" b="1">
                <a:latin typeface="Meiryo UI" panose="020B0604030504040204" pitchFamily="50" charset="-128"/>
                <a:ea typeface="Meiryo UI" panose="020B0604030504040204" pitchFamily="50" charset="-128"/>
              </a:rPr>
              <a:t>②</a:t>
            </a:r>
          </a:p>
        </p:txBody>
      </p:sp>
      <p:cxnSp>
        <p:nvCxnSpPr>
          <p:cNvPr id="78" name="直線矢印コネクタ 77">
            <a:extLst>
              <a:ext uri="{FF2B5EF4-FFF2-40B4-BE49-F238E27FC236}">
                <a16:creationId xmlns:a16="http://schemas.microsoft.com/office/drawing/2014/main" id="{A3334E19-35B2-416C-8C67-2D03E8F67BE3}"/>
              </a:ext>
            </a:extLst>
          </p:cNvPr>
          <p:cNvCxnSpPr>
            <a:cxnSpLocks/>
          </p:cNvCxnSpPr>
          <p:nvPr/>
        </p:nvCxnSpPr>
        <p:spPr>
          <a:xfrm flipV="1">
            <a:off x="6686550" y="4333875"/>
            <a:ext cx="188913" cy="20320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>
            <a:extLst>
              <a:ext uri="{FF2B5EF4-FFF2-40B4-BE49-F238E27FC236}">
                <a16:creationId xmlns:a16="http://schemas.microsoft.com/office/drawing/2014/main" id="{7576618C-2FEC-4CEC-B127-F24F4A6C3B87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135688" y="3170238"/>
            <a:ext cx="839787" cy="11636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0" name="図 4">
            <a:extLst>
              <a:ext uri="{FF2B5EF4-FFF2-40B4-BE49-F238E27FC236}">
                <a16:creationId xmlns:a16="http://schemas.microsoft.com/office/drawing/2014/main" id="{FEEFF8BC-4A55-4FCA-AE1F-EEDA0D520F2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67" t="86713" r="43381" b="4974"/>
          <a:stretch>
            <a:fillRect/>
          </a:stretch>
        </p:blipFill>
        <p:spPr bwMode="auto">
          <a:xfrm>
            <a:off x="373063" y="8123238"/>
            <a:ext cx="3457575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72B363A4-82B2-4701-92CF-E55B44E83F3D}"/>
              </a:ext>
            </a:extLst>
          </p:cNvPr>
          <p:cNvSpPr/>
          <p:nvPr/>
        </p:nvSpPr>
        <p:spPr>
          <a:xfrm>
            <a:off x="338138" y="541338"/>
            <a:ext cx="2143125" cy="352425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779" tIns="67890" rIns="135779" bIns="67890" anchor="ctr">
            <a:spAutoFit/>
          </a:bodyPr>
          <a:lstStyle/>
          <a:p>
            <a:pPr>
              <a:defRPr/>
            </a:pPr>
            <a:r>
              <a:rPr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平面図</a:t>
            </a:r>
            <a:r>
              <a:rPr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  <a:endParaRPr lang="ja-JP" altLang="en-US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68" name="フリーフォーム 31">
            <a:extLst>
              <a:ext uri="{FF2B5EF4-FFF2-40B4-BE49-F238E27FC236}">
                <a16:creationId xmlns:a16="http://schemas.microsoft.com/office/drawing/2014/main" id="{F325FC56-D4E0-449F-9C40-0796E966E71D}"/>
              </a:ext>
            </a:extLst>
          </p:cNvPr>
          <p:cNvSpPr/>
          <p:nvPr/>
        </p:nvSpPr>
        <p:spPr>
          <a:xfrm>
            <a:off x="2363788" y="5534025"/>
            <a:ext cx="6396037" cy="2566988"/>
          </a:xfrm>
          <a:custGeom>
            <a:avLst/>
            <a:gdLst>
              <a:gd name="connsiteX0" fmla="*/ 2686050 w 2686050"/>
              <a:gd name="connsiteY0" fmla="*/ 3238500 h 3581400"/>
              <a:gd name="connsiteX1" fmla="*/ 2552700 w 2686050"/>
              <a:gd name="connsiteY1" fmla="*/ 3419475 h 3581400"/>
              <a:gd name="connsiteX2" fmla="*/ 2476500 w 2686050"/>
              <a:gd name="connsiteY2" fmla="*/ 3476625 h 3581400"/>
              <a:gd name="connsiteX3" fmla="*/ 2314575 w 2686050"/>
              <a:gd name="connsiteY3" fmla="*/ 3543300 h 3581400"/>
              <a:gd name="connsiteX4" fmla="*/ 2200275 w 2686050"/>
              <a:gd name="connsiteY4" fmla="*/ 3581400 h 3581400"/>
              <a:gd name="connsiteX5" fmla="*/ 2181225 w 2686050"/>
              <a:gd name="connsiteY5" fmla="*/ 3505200 h 3581400"/>
              <a:gd name="connsiteX6" fmla="*/ 1971675 w 2686050"/>
              <a:gd name="connsiteY6" fmla="*/ 3533775 h 3581400"/>
              <a:gd name="connsiteX7" fmla="*/ 1895475 w 2686050"/>
              <a:gd name="connsiteY7" fmla="*/ 3400425 h 3581400"/>
              <a:gd name="connsiteX8" fmla="*/ 1800225 w 2686050"/>
              <a:gd name="connsiteY8" fmla="*/ 3324225 h 3581400"/>
              <a:gd name="connsiteX9" fmla="*/ 1800225 w 2686050"/>
              <a:gd name="connsiteY9" fmla="*/ 3248025 h 3581400"/>
              <a:gd name="connsiteX10" fmla="*/ 1714500 w 2686050"/>
              <a:gd name="connsiteY10" fmla="*/ 3181350 h 3581400"/>
              <a:gd name="connsiteX11" fmla="*/ 1695450 w 2686050"/>
              <a:gd name="connsiteY11" fmla="*/ 3152775 h 3581400"/>
              <a:gd name="connsiteX12" fmla="*/ 1704975 w 2686050"/>
              <a:gd name="connsiteY12" fmla="*/ 3086100 h 3581400"/>
              <a:gd name="connsiteX13" fmla="*/ 1638300 w 2686050"/>
              <a:gd name="connsiteY13" fmla="*/ 3038475 h 3581400"/>
              <a:gd name="connsiteX14" fmla="*/ 1571625 w 2686050"/>
              <a:gd name="connsiteY14" fmla="*/ 2905125 h 3581400"/>
              <a:gd name="connsiteX15" fmla="*/ 1457325 w 2686050"/>
              <a:gd name="connsiteY15" fmla="*/ 2838450 h 3581400"/>
              <a:gd name="connsiteX16" fmla="*/ 1295400 w 2686050"/>
              <a:gd name="connsiteY16" fmla="*/ 2809875 h 3581400"/>
              <a:gd name="connsiteX17" fmla="*/ 1228725 w 2686050"/>
              <a:gd name="connsiteY17" fmla="*/ 2743200 h 3581400"/>
              <a:gd name="connsiteX18" fmla="*/ 1257300 w 2686050"/>
              <a:gd name="connsiteY18" fmla="*/ 2667000 h 3581400"/>
              <a:gd name="connsiteX19" fmla="*/ 1257300 w 2686050"/>
              <a:gd name="connsiteY19" fmla="*/ 2543175 h 3581400"/>
              <a:gd name="connsiteX20" fmla="*/ 1162050 w 2686050"/>
              <a:gd name="connsiteY20" fmla="*/ 2476500 h 3581400"/>
              <a:gd name="connsiteX21" fmla="*/ 1162050 w 2686050"/>
              <a:gd name="connsiteY21" fmla="*/ 2381250 h 3581400"/>
              <a:gd name="connsiteX22" fmla="*/ 1162050 w 2686050"/>
              <a:gd name="connsiteY22" fmla="*/ 2381250 h 3581400"/>
              <a:gd name="connsiteX23" fmla="*/ 1095375 w 2686050"/>
              <a:gd name="connsiteY23" fmla="*/ 2124075 h 3581400"/>
              <a:gd name="connsiteX24" fmla="*/ 923925 w 2686050"/>
              <a:gd name="connsiteY24" fmla="*/ 2076450 h 3581400"/>
              <a:gd name="connsiteX25" fmla="*/ 914400 w 2686050"/>
              <a:gd name="connsiteY25" fmla="*/ 1924050 h 3581400"/>
              <a:gd name="connsiteX26" fmla="*/ 752475 w 2686050"/>
              <a:gd name="connsiteY26" fmla="*/ 1857375 h 3581400"/>
              <a:gd name="connsiteX27" fmla="*/ 628650 w 2686050"/>
              <a:gd name="connsiteY27" fmla="*/ 1724025 h 3581400"/>
              <a:gd name="connsiteX28" fmla="*/ 628650 w 2686050"/>
              <a:gd name="connsiteY28" fmla="*/ 1724025 h 3581400"/>
              <a:gd name="connsiteX29" fmla="*/ 590550 w 2686050"/>
              <a:gd name="connsiteY29" fmla="*/ 1466850 h 3581400"/>
              <a:gd name="connsiteX30" fmla="*/ 552450 w 2686050"/>
              <a:gd name="connsiteY30" fmla="*/ 1409700 h 3581400"/>
              <a:gd name="connsiteX31" fmla="*/ 495300 w 2686050"/>
              <a:gd name="connsiteY31" fmla="*/ 1352550 h 3581400"/>
              <a:gd name="connsiteX32" fmla="*/ 495300 w 2686050"/>
              <a:gd name="connsiteY32" fmla="*/ 1352550 h 3581400"/>
              <a:gd name="connsiteX33" fmla="*/ 361950 w 2686050"/>
              <a:gd name="connsiteY33" fmla="*/ 1238250 h 3581400"/>
              <a:gd name="connsiteX34" fmla="*/ 266700 w 2686050"/>
              <a:gd name="connsiteY34" fmla="*/ 1209675 h 3581400"/>
              <a:gd name="connsiteX35" fmla="*/ 219075 w 2686050"/>
              <a:gd name="connsiteY35" fmla="*/ 1085850 h 3581400"/>
              <a:gd name="connsiteX36" fmla="*/ 200025 w 2686050"/>
              <a:gd name="connsiteY36" fmla="*/ 923925 h 3581400"/>
              <a:gd name="connsiteX37" fmla="*/ 200025 w 2686050"/>
              <a:gd name="connsiteY37" fmla="*/ 762000 h 3581400"/>
              <a:gd name="connsiteX38" fmla="*/ 171450 w 2686050"/>
              <a:gd name="connsiteY38" fmla="*/ 676275 h 3581400"/>
              <a:gd name="connsiteX39" fmla="*/ 133350 w 2686050"/>
              <a:gd name="connsiteY39" fmla="*/ 609600 h 3581400"/>
              <a:gd name="connsiteX40" fmla="*/ 133350 w 2686050"/>
              <a:gd name="connsiteY40" fmla="*/ 476250 h 3581400"/>
              <a:gd name="connsiteX41" fmla="*/ 114300 w 2686050"/>
              <a:gd name="connsiteY41" fmla="*/ 304800 h 3581400"/>
              <a:gd name="connsiteX42" fmla="*/ 0 w 2686050"/>
              <a:gd name="connsiteY42" fmla="*/ 0 h 3581400"/>
              <a:gd name="connsiteX0" fmla="*/ 2697867 w 2697867"/>
              <a:gd name="connsiteY0" fmla="*/ 3271426 h 3614326"/>
              <a:gd name="connsiteX1" fmla="*/ 2564517 w 2697867"/>
              <a:gd name="connsiteY1" fmla="*/ 3452401 h 3614326"/>
              <a:gd name="connsiteX2" fmla="*/ 2488317 w 2697867"/>
              <a:gd name="connsiteY2" fmla="*/ 3509551 h 3614326"/>
              <a:gd name="connsiteX3" fmla="*/ 2326392 w 2697867"/>
              <a:gd name="connsiteY3" fmla="*/ 3576226 h 3614326"/>
              <a:gd name="connsiteX4" fmla="*/ 2212092 w 2697867"/>
              <a:gd name="connsiteY4" fmla="*/ 3614326 h 3614326"/>
              <a:gd name="connsiteX5" fmla="*/ 2193042 w 2697867"/>
              <a:gd name="connsiteY5" fmla="*/ 3538126 h 3614326"/>
              <a:gd name="connsiteX6" fmla="*/ 1983492 w 2697867"/>
              <a:gd name="connsiteY6" fmla="*/ 3566701 h 3614326"/>
              <a:gd name="connsiteX7" fmla="*/ 1907292 w 2697867"/>
              <a:gd name="connsiteY7" fmla="*/ 3433351 h 3614326"/>
              <a:gd name="connsiteX8" fmla="*/ 1812042 w 2697867"/>
              <a:gd name="connsiteY8" fmla="*/ 3357151 h 3614326"/>
              <a:gd name="connsiteX9" fmla="*/ 1812042 w 2697867"/>
              <a:gd name="connsiteY9" fmla="*/ 3280951 h 3614326"/>
              <a:gd name="connsiteX10" fmla="*/ 1726317 w 2697867"/>
              <a:gd name="connsiteY10" fmla="*/ 3214276 h 3614326"/>
              <a:gd name="connsiteX11" fmla="*/ 1707267 w 2697867"/>
              <a:gd name="connsiteY11" fmla="*/ 3185701 h 3614326"/>
              <a:gd name="connsiteX12" fmla="*/ 1716792 w 2697867"/>
              <a:gd name="connsiteY12" fmla="*/ 3119026 h 3614326"/>
              <a:gd name="connsiteX13" fmla="*/ 1650117 w 2697867"/>
              <a:gd name="connsiteY13" fmla="*/ 3071401 h 3614326"/>
              <a:gd name="connsiteX14" fmla="*/ 1583442 w 2697867"/>
              <a:gd name="connsiteY14" fmla="*/ 2938051 h 3614326"/>
              <a:gd name="connsiteX15" fmla="*/ 1469142 w 2697867"/>
              <a:gd name="connsiteY15" fmla="*/ 2871376 h 3614326"/>
              <a:gd name="connsiteX16" fmla="*/ 1307217 w 2697867"/>
              <a:gd name="connsiteY16" fmla="*/ 2842801 h 3614326"/>
              <a:gd name="connsiteX17" fmla="*/ 1240542 w 2697867"/>
              <a:gd name="connsiteY17" fmla="*/ 2776126 h 3614326"/>
              <a:gd name="connsiteX18" fmla="*/ 1269117 w 2697867"/>
              <a:gd name="connsiteY18" fmla="*/ 2699926 h 3614326"/>
              <a:gd name="connsiteX19" fmla="*/ 1269117 w 2697867"/>
              <a:gd name="connsiteY19" fmla="*/ 2576101 h 3614326"/>
              <a:gd name="connsiteX20" fmla="*/ 1173867 w 2697867"/>
              <a:gd name="connsiteY20" fmla="*/ 2509426 h 3614326"/>
              <a:gd name="connsiteX21" fmla="*/ 1173867 w 2697867"/>
              <a:gd name="connsiteY21" fmla="*/ 2414176 h 3614326"/>
              <a:gd name="connsiteX22" fmla="*/ 1173867 w 2697867"/>
              <a:gd name="connsiteY22" fmla="*/ 2414176 h 3614326"/>
              <a:gd name="connsiteX23" fmla="*/ 1107192 w 2697867"/>
              <a:gd name="connsiteY23" fmla="*/ 2157001 h 3614326"/>
              <a:gd name="connsiteX24" fmla="*/ 935742 w 2697867"/>
              <a:gd name="connsiteY24" fmla="*/ 2109376 h 3614326"/>
              <a:gd name="connsiteX25" fmla="*/ 926217 w 2697867"/>
              <a:gd name="connsiteY25" fmla="*/ 1956976 h 3614326"/>
              <a:gd name="connsiteX26" fmla="*/ 764292 w 2697867"/>
              <a:gd name="connsiteY26" fmla="*/ 1890301 h 3614326"/>
              <a:gd name="connsiteX27" fmla="*/ 640467 w 2697867"/>
              <a:gd name="connsiteY27" fmla="*/ 1756951 h 3614326"/>
              <a:gd name="connsiteX28" fmla="*/ 640467 w 2697867"/>
              <a:gd name="connsiteY28" fmla="*/ 1756951 h 3614326"/>
              <a:gd name="connsiteX29" fmla="*/ 602367 w 2697867"/>
              <a:gd name="connsiteY29" fmla="*/ 1499776 h 3614326"/>
              <a:gd name="connsiteX30" fmla="*/ 564267 w 2697867"/>
              <a:gd name="connsiteY30" fmla="*/ 1442626 h 3614326"/>
              <a:gd name="connsiteX31" fmla="*/ 507117 w 2697867"/>
              <a:gd name="connsiteY31" fmla="*/ 1385476 h 3614326"/>
              <a:gd name="connsiteX32" fmla="*/ 507117 w 2697867"/>
              <a:gd name="connsiteY32" fmla="*/ 1385476 h 3614326"/>
              <a:gd name="connsiteX33" fmla="*/ 373767 w 2697867"/>
              <a:gd name="connsiteY33" fmla="*/ 1271176 h 3614326"/>
              <a:gd name="connsiteX34" fmla="*/ 278517 w 2697867"/>
              <a:gd name="connsiteY34" fmla="*/ 1242601 h 3614326"/>
              <a:gd name="connsiteX35" fmla="*/ 230892 w 2697867"/>
              <a:gd name="connsiteY35" fmla="*/ 1118776 h 3614326"/>
              <a:gd name="connsiteX36" fmla="*/ 211842 w 2697867"/>
              <a:gd name="connsiteY36" fmla="*/ 956851 h 3614326"/>
              <a:gd name="connsiteX37" fmla="*/ 211842 w 2697867"/>
              <a:gd name="connsiteY37" fmla="*/ 794926 h 3614326"/>
              <a:gd name="connsiteX38" fmla="*/ 183267 w 2697867"/>
              <a:gd name="connsiteY38" fmla="*/ 709201 h 3614326"/>
              <a:gd name="connsiteX39" fmla="*/ 145167 w 2697867"/>
              <a:gd name="connsiteY39" fmla="*/ 642526 h 3614326"/>
              <a:gd name="connsiteX40" fmla="*/ 145167 w 2697867"/>
              <a:gd name="connsiteY40" fmla="*/ 509176 h 3614326"/>
              <a:gd name="connsiteX41" fmla="*/ 126117 w 2697867"/>
              <a:gd name="connsiteY41" fmla="*/ 337726 h 3614326"/>
              <a:gd name="connsiteX42" fmla="*/ 11817 w 2697867"/>
              <a:gd name="connsiteY42" fmla="*/ 32926 h 3614326"/>
              <a:gd name="connsiteX43" fmla="*/ 2292 w 2697867"/>
              <a:gd name="connsiteY43" fmla="*/ 4351 h 3614326"/>
              <a:gd name="connsiteX0" fmla="*/ 4143375 w 4143375"/>
              <a:gd name="connsiteY0" fmla="*/ 4962525 h 5305425"/>
              <a:gd name="connsiteX1" fmla="*/ 4010025 w 4143375"/>
              <a:gd name="connsiteY1" fmla="*/ 5143500 h 5305425"/>
              <a:gd name="connsiteX2" fmla="*/ 3933825 w 4143375"/>
              <a:gd name="connsiteY2" fmla="*/ 5200650 h 5305425"/>
              <a:gd name="connsiteX3" fmla="*/ 3771900 w 4143375"/>
              <a:gd name="connsiteY3" fmla="*/ 5267325 h 5305425"/>
              <a:gd name="connsiteX4" fmla="*/ 3657600 w 4143375"/>
              <a:gd name="connsiteY4" fmla="*/ 5305425 h 5305425"/>
              <a:gd name="connsiteX5" fmla="*/ 3638550 w 4143375"/>
              <a:gd name="connsiteY5" fmla="*/ 5229225 h 5305425"/>
              <a:gd name="connsiteX6" fmla="*/ 3429000 w 4143375"/>
              <a:gd name="connsiteY6" fmla="*/ 5257800 h 5305425"/>
              <a:gd name="connsiteX7" fmla="*/ 3352800 w 4143375"/>
              <a:gd name="connsiteY7" fmla="*/ 5124450 h 5305425"/>
              <a:gd name="connsiteX8" fmla="*/ 3257550 w 4143375"/>
              <a:gd name="connsiteY8" fmla="*/ 5048250 h 5305425"/>
              <a:gd name="connsiteX9" fmla="*/ 3257550 w 4143375"/>
              <a:gd name="connsiteY9" fmla="*/ 4972050 h 5305425"/>
              <a:gd name="connsiteX10" fmla="*/ 3171825 w 4143375"/>
              <a:gd name="connsiteY10" fmla="*/ 4905375 h 5305425"/>
              <a:gd name="connsiteX11" fmla="*/ 3152775 w 4143375"/>
              <a:gd name="connsiteY11" fmla="*/ 4876800 h 5305425"/>
              <a:gd name="connsiteX12" fmla="*/ 3162300 w 4143375"/>
              <a:gd name="connsiteY12" fmla="*/ 4810125 h 5305425"/>
              <a:gd name="connsiteX13" fmla="*/ 3095625 w 4143375"/>
              <a:gd name="connsiteY13" fmla="*/ 4762500 h 5305425"/>
              <a:gd name="connsiteX14" fmla="*/ 3028950 w 4143375"/>
              <a:gd name="connsiteY14" fmla="*/ 4629150 h 5305425"/>
              <a:gd name="connsiteX15" fmla="*/ 2914650 w 4143375"/>
              <a:gd name="connsiteY15" fmla="*/ 4562475 h 5305425"/>
              <a:gd name="connsiteX16" fmla="*/ 2752725 w 4143375"/>
              <a:gd name="connsiteY16" fmla="*/ 4533900 h 5305425"/>
              <a:gd name="connsiteX17" fmla="*/ 2686050 w 4143375"/>
              <a:gd name="connsiteY17" fmla="*/ 4467225 h 5305425"/>
              <a:gd name="connsiteX18" fmla="*/ 2714625 w 4143375"/>
              <a:gd name="connsiteY18" fmla="*/ 4391025 h 5305425"/>
              <a:gd name="connsiteX19" fmla="*/ 2714625 w 4143375"/>
              <a:gd name="connsiteY19" fmla="*/ 4267200 h 5305425"/>
              <a:gd name="connsiteX20" fmla="*/ 2619375 w 4143375"/>
              <a:gd name="connsiteY20" fmla="*/ 4200525 h 5305425"/>
              <a:gd name="connsiteX21" fmla="*/ 2619375 w 4143375"/>
              <a:gd name="connsiteY21" fmla="*/ 4105275 h 5305425"/>
              <a:gd name="connsiteX22" fmla="*/ 2619375 w 4143375"/>
              <a:gd name="connsiteY22" fmla="*/ 4105275 h 5305425"/>
              <a:gd name="connsiteX23" fmla="*/ 2552700 w 4143375"/>
              <a:gd name="connsiteY23" fmla="*/ 3848100 h 5305425"/>
              <a:gd name="connsiteX24" fmla="*/ 2381250 w 4143375"/>
              <a:gd name="connsiteY24" fmla="*/ 3800475 h 5305425"/>
              <a:gd name="connsiteX25" fmla="*/ 2371725 w 4143375"/>
              <a:gd name="connsiteY25" fmla="*/ 3648075 h 5305425"/>
              <a:gd name="connsiteX26" fmla="*/ 2209800 w 4143375"/>
              <a:gd name="connsiteY26" fmla="*/ 3581400 h 5305425"/>
              <a:gd name="connsiteX27" fmla="*/ 2085975 w 4143375"/>
              <a:gd name="connsiteY27" fmla="*/ 3448050 h 5305425"/>
              <a:gd name="connsiteX28" fmla="*/ 2085975 w 4143375"/>
              <a:gd name="connsiteY28" fmla="*/ 3448050 h 5305425"/>
              <a:gd name="connsiteX29" fmla="*/ 2047875 w 4143375"/>
              <a:gd name="connsiteY29" fmla="*/ 3190875 h 5305425"/>
              <a:gd name="connsiteX30" fmla="*/ 2009775 w 4143375"/>
              <a:gd name="connsiteY30" fmla="*/ 3133725 h 5305425"/>
              <a:gd name="connsiteX31" fmla="*/ 1952625 w 4143375"/>
              <a:gd name="connsiteY31" fmla="*/ 3076575 h 5305425"/>
              <a:gd name="connsiteX32" fmla="*/ 1952625 w 4143375"/>
              <a:gd name="connsiteY32" fmla="*/ 3076575 h 5305425"/>
              <a:gd name="connsiteX33" fmla="*/ 1819275 w 4143375"/>
              <a:gd name="connsiteY33" fmla="*/ 2962275 h 5305425"/>
              <a:gd name="connsiteX34" fmla="*/ 1724025 w 4143375"/>
              <a:gd name="connsiteY34" fmla="*/ 2933700 h 5305425"/>
              <a:gd name="connsiteX35" fmla="*/ 1676400 w 4143375"/>
              <a:gd name="connsiteY35" fmla="*/ 2809875 h 5305425"/>
              <a:gd name="connsiteX36" fmla="*/ 1657350 w 4143375"/>
              <a:gd name="connsiteY36" fmla="*/ 2647950 h 5305425"/>
              <a:gd name="connsiteX37" fmla="*/ 1657350 w 4143375"/>
              <a:gd name="connsiteY37" fmla="*/ 2486025 h 5305425"/>
              <a:gd name="connsiteX38" fmla="*/ 1628775 w 4143375"/>
              <a:gd name="connsiteY38" fmla="*/ 2400300 h 5305425"/>
              <a:gd name="connsiteX39" fmla="*/ 1590675 w 4143375"/>
              <a:gd name="connsiteY39" fmla="*/ 2333625 h 5305425"/>
              <a:gd name="connsiteX40" fmla="*/ 1590675 w 4143375"/>
              <a:gd name="connsiteY40" fmla="*/ 2200275 h 5305425"/>
              <a:gd name="connsiteX41" fmla="*/ 1571625 w 4143375"/>
              <a:gd name="connsiteY41" fmla="*/ 2028825 h 5305425"/>
              <a:gd name="connsiteX42" fmla="*/ 1457325 w 4143375"/>
              <a:gd name="connsiteY42" fmla="*/ 1724025 h 5305425"/>
              <a:gd name="connsiteX43" fmla="*/ 0 w 4143375"/>
              <a:gd name="connsiteY43" fmla="*/ 0 h 5305425"/>
              <a:gd name="connsiteX0" fmla="*/ 4143375 w 4143375"/>
              <a:gd name="connsiteY0" fmla="*/ 4962525 h 5305425"/>
              <a:gd name="connsiteX1" fmla="*/ 4010025 w 4143375"/>
              <a:gd name="connsiteY1" fmla="*/ 5143500 h 5305425"/>
              <a:gd name="connsiteX2" fmla="*/ 3933825 w 4143375"/>
              <a:gd name="connsiteY2" fmla="*/ 5200650 h 5305425"/>
              <a:gd name="connsiteX3" fmla="*/ 3771900 w 4143375"/>
              <a:gd name="connsiteY3" fmla="*/ 5267325 h 5305425"/>
              <a:gd name="connsiteX4" fmla="*/ 3657600 w 4143375"/>
              <a:gd name="connsiteY4" fmla="*/ 5305425 h 5305425"/>
              <a:gd name="connsiteX5" fmla="*/ 3638550 w 4143375"/>
              <a:gd name="connsiteY5" fmla="*/ 5229225 h 5305425"/>
              <a:gd name="connsiteX6" fmla="*/ 3429000 w 4143375"/>
              <a:gd name="connsiteY6" fmla="*/ 5257800 h 5305425"/>
              <a:gd name="connsiteX7" fmla="*/ 3352800 w 4143375"/>
              <a:gd name="connsiteY7" fmla="*/ 5124450 h 5305425"/>
              <a:gd name="connsiteX8" fmla="*/ 3257550 w 4143375"/>
              <a:gd name="connsiteY8" fmla="*/ 5048250 h 5305425"/>
              <a:gd name="connsiteX9" fmla="*/ 3257550 w 4143375"/>
              <a:gd name="connsiteY9" fmla="*/ 4972050 h 5305425"/>
              <a:gd name="connsiteX10" fmla="*/ 3171825 w 4143375"/>
              <a:gd name="connsiteY10" fmla="*/ 4905375 h 5305425"/>
              <a:gd name="connsiteX11" fmla="*/ 3152775 w 4143375"/>
              <a:gd name="connsiteY11" fmla="*/ 4876800 h 5305425"/>
              <a:gd name="connsiteX12" fmla="*/ 3162300 w 4143375"/>
              <a:gd name="connsiteY12" fmla="*/ 4810125 h 5305425"/>
              <a:gd name="connsiteX13" fmla="*/ 3095625 w 4143375"/>
              <a:gd name="connsiteY13" fmla="*/ 4762500 h 5305425"/>
              <a:gd name="connsiteX14" fmla="*/ 3028950 w 4143375"/>
              <a:gd name="connsiteY14" fmla="*/ 4629150 h 5305425"/>
              <a:gd name="connsiteX15" fmla="*/ 2914650 w 4143375"/>
              <a:gd name="connsiteY15" fmla="*/ 4562475 h 5305425"/>
              <a:gd name="connsiteX16" fmla="*/ 2752725 w 4143375"/>
              <a:gd name="connsiteY16" fmla="*/ 4533900 h 5305425"/>
              <a:gd name="connsiteX17" fmla="*/ 2686050 w 4143375"/>
              <a:gd name="connsiteY17" fmla="*/ 4467225 h 5305425"/>
              <a:gd name="connsiteX18" fmla="*/ 2714625 w 4143375"/>
              <a:gd name="connsiteY18" fmla="*/ 4391025 h 5305425"/>
              <a:gd name="connsiteX19" fmla="*/ 2714625 w 4143375"/>
              <a:gd name="connsiteY19" fmla="*/ 4267200 h 5305425"/>
              <a:gd name="connsiteX20" fmla="*/ 2619375 w 4143375"/>
              <a:gd name="connsiteY20" fmla="*/ 4200525 h 5305425"/>
              <a:gd name="connsiteX21" fmla="*/ 2619375 w 4143375"/>
              <a:gd name="connsiteY21" fmla="*/ 4105275 h 5305425"/>
              <a:gd name="connsiteX22" fmla="*/ 2619375 w 4143375"/>
              <a:gd name="connsiteY22" fmla="*/ 4105275 h 5305425"/>
              <a:gd name="connsiteX23" fmla="*/ 2552700 w 4143375"/>
              <a:gd name="connsiteY23" fmla="*/ 3848100 h 5305425"/>
              <a:gd name="connsiteX24" fmla="*/ 2381250 w 4143375"/>
              <a:gd name="connsiteY24" fmla="*/ 3800475 h 5305425"/>
              <a:gd name="connsiteX25" fmla="*/ 2371725 w 4143375"/>
              <a:gd name="connsiteY25" fmla="*/ 3648075 h 5305425"/>
              <a:gd name="connsiteX26" fmla="*/ 2209800 w 4143375"/>
              <a:gd name="connsiteY26" fmla="*/ 3581400 h 5305425"/>
              <a:gd name="connsiteX27" fmla="*/ 2085975 w 4143375"/>
              <a:gd name="connsiteY27" fmla="*/ 3448050 h 5305425"/>
              <a:gd name="connsiteX28" fmla="*/ 2085975 w 4143375"/>
              <a:gd name="connsiteY28" fmla="*/ 3448050 h 5305425"/>
              <a:gd name="connsiteX29" fmla="*/ 2047875 w 4143375"/>
              <a:gd name="connsiteY29" fmla="*/ 3190875 h 5305425"/>
              <a:gd name="connsiteX30" fmla="*/ 2009775 w 4143375"/>
              <a:gd name="connsiteY30" fmla="*/ 3133725 h 5305425"/>
              <a:gd name="connsiteX31" fmla="*/ 1952625 w 4143375"/>
              <a:gd name="connsiteY31" fmla="*/ 3076575 h 5305425"/>
              <a:gd name="connsiteX32" fmla="*/ 1952625 w 4143375"/>
              <a:gd name="connsiteY32" fmla="*/ 3076575 h 5305425"/>
              <a:gd name="connsiteX33" fmla="*/ 1819275 w 4143375"/>
              <a:gd name="connsiteY33" fmla="*/ 2962275 h 5305425"/>
              <a:gd name="connsiteX34" fmla="*/ 1724025 w 4143375"/>
              <a:gd name="connsiteY34" fmla="*/ 2933700 h 5305425"/>
              <a:gd name="connsiteX35" fmla="*/ 1676400 w 4143375"/>
              <a:gd name="connsiteY35" fmla="*/ 2809875 h 5305425"/>
              <a:gd name="connsiteX36" fmla="*/ 1657350 w 4143375"/>
              <a:gd name="connsiteY36" fmla="*/ 2647950 h 5305425"/>
              <a:gd name="connsiteX37" fmla="*/ 1657350 w 4143375"/>
              <a:gd name="connsiteY37" fmla="*/ 2486025 h 5305425"/>
              <a:gd name="connsiteX38" fmla="*/ 1628775 w 4143375"/>
              <a:gd name="connsiteY38" fmla="*/ 2400300 h 5305425"/>
              <a:gd name="connsiteX39" fmla="*/ 1590675 w 4143375"/>
              <a:gd name="connsiteY39" fmla="*/ 2333625 h 5305425"/>
              <a:gd name="connsiteX40" fmla="*/ 1590675 w 4143375"/>
              <a:gd name="connsiteY40" fmla="*/ 2200275 h 5305425"/>
              <a:gd name="connsiteX41" fmla="*/ 1571625 w 4143375"/>
              <a:gd name="connsiteY41" fmla="*/ 2028825 h 5305425"/>
              <a:gd name="connsiteX42" fmla="*/ 1457325 w 4143375"/>
              <a:gd name="connsiteY42" fmla="*/ 1724025 h 5305425"/>
              <a:gd name="connsiteX43" fmla="*/ 438151 w 4143375"/>
              <a:gd name="connsiteY43" fmla="*/ 533401 h 5305425"/>
              <a:gd name="connsiteX44" fmla="*/ 0 w 4143375"/>
              <a:gd name="connsiteY44" fmla="*/ 0 h 5305425"/>
              <a:gd name="connsiteX0" fmla="*/ 4143375 w 4143375"/>
              <a:gd name="connsiteY0" fmla="*/ 4962525 h 5305425"/>
              <a:gd name="connsiteX1" fmla="*/ 4010025 w 4143375"/>
              <a:gd name="connsiteY1" fmla="*/ 5143500 h 5305425"/>
              <a:gd name="connsiteX2" fmla="*/ 3933825 w 4143375"/>
              <a:gd name="connsiteY2" fmla="*/ 5200650 h 5305425"/>
              <a:gd name="connsiteX3" fmla="*/ 3771900 w 4143375"/>
              <a:gd name="connsiteY3" fmla="*/ 5267325 h 5305425"/>
              <a:gd name="connsiteX4" fmla="*/ 3657600 w 4143375"/>
              <a:gd name="connsiteY4" fmla="*/ 5305425 h 5305425"/>
              <a:gd name="connsiteX5" fmla="*/ 3638550 w 4143375"/>
              <a:gd name="connsiteY5" fmla="*/ 5229225 h 5305425"/>
              <a:gd name="connsiteX6" fmla="*/ 3429000 w 4143375"/>
              <a:gd name="connsiteY6" fmla="*/ 5257800 h 5305425"/>
              <a:gd name="connsiteX7" fmla="*/ 3352800 w 4143375"/>
              <a:gd name="connsiteY7" fmla="*/ 5124450 h 5305425"/>
              <a:gd name="connsiteX8" fmla="*/ 3257550 w 4143375"/>
              <a:gd name="connsiteY8" fmla="*/ 5048250 h 5305425"/>
              <a:gd name="connsiteX9" fmla="*/ 3257550 w 4143375"/>
              <a:gd name="connsiteY9" fmla="*/ 4972050 h 5305425"/>
              <a:gd name="connsiteX10" fmla="*/ 3171825 w 4143375"/>
              <a:gd name="connsiteY10" fmla="*/ 4905375 h 5305425"/>
              <a:gd name="connsiteX11" fmla="*/ 3152775 w 4143375"/>
              <a:gd name="connsiteY11" fmla="*/ 4876800 h 5305425"/>
              <a:gd name="connsiteX12" fmla="*/ 3162300 w 4143375"/>
              <a:gd name="connsiteY12" fmla="*/ 4810125 h 5305425"/>
              <a:gd name="connsiteX13" fmla="*/ 3095625 w 4143375"/>
              <a:gd name="connsiteY13" fmla="*/ 4762500 h 5305425"/>
              <a:gd name="connsiteX14" fmla="*/ 3028950 w 4143375"/>
              <a:gd name="connsiteY14" fmla="*/ 4629150 h 5305425"/>
              <a:gd name="connsiteX15" fmla="*/ 2914650 w 4143375"/>
              <a:gd name="connsiteY15" fmla="*/ 4562475 h 5305425"/>
              <a:gd name="connsiteX16" fmla="*/ 2752725 w 4143375"/>
              <a:gd name="connsiteY16" fmla="*/ 4533900 h 5305425"/>
              <a:gd name="connsiteX17" fmla="*/ 2686050 w 4143375"/>
              <a:gd name="connsiteY17" fmla="*/ 4467225 h 5305425"/>
              <a:gd name="connsiteX18" fmla="*/ 2714625 w 4143375"/>
              <a:gd name="connsiteY18" fmla="*/ 4391025 h 5305425"/>
              <a:gd name="connsiteX19" fmla="*/ 2714625 w 4143375"/>
              <a:gd name="connsiteY19" fmla="*/ 4267200 h 5305425"/>
              <a:gd name="connsiteX20" fmla="*/ 2619375 w 4143375"/>
              <a:gd name="connsiteY20" fmla="*/ 4200525 h 5305425"/>
              <a:gd name="connsiteX21" fmla="*/ 2619375 w 4143375"/>
              <a:gd name="connsiteY21" fmla="*/ 4105275 h 5305425"/>
              <a:gd name="connsiteX22" fmla="*/ 2619375 w 4143375"/>
              <a:gd name="connsiteY22" fmla="*/ 4105275 h 5305425"/>
              <a:gd name="connsiteX23" fmla="*/ 2552700 w 4143375"/>
              <a:gd name="connsiteY23" fmla="*/ 3848100 h 5305425"/>
              <a:gd name="connsiteX24" fmla="*/ 2381250 w 4143375"/>
              <a:gd name="connsiteY24" fmla="*/ 3800475 h 5305425"/>
              <a:gd name="connsiteX25" fmla="*/ 2371725 w 4143375"/>
              <a:gd name="connsiteY25" fmla="*/ 3648075 h 5305425"/>
              <a:gd name="connsiteX26" fmla="*/ 2209800 w 4143375"/>
              <a:gd name="connsiteY26" fmla="*/ 3581400 h 5305425"/>
              <a:gd name="connsiteX27" fmla="*/ 2085975 w 4143375"/>
              <a:gd name="connsiteY27" fmla="*/ 3448050 h 5305425"/>
              <a:gd name="connsiteX28" fmla="*/ 2085975 w 4143375"/>
              <a:gd name="connsiteY28" fmla="*/ 3448050 h 5305425"/>
              <a:gd name="connsiteX29" fmla="*/ 2047875 w 4143375"/>
              <a:gd name="connsiteY29" fmla="*/ 3190875 h 5305425"/>
              <a:gd name="connsiteX30" fmla="*/ 2009775 w 4143375"/>
              <a:gd name="connsiteY30" fmla="*/ 3133725 h 5305425"/>
              <a:gd name="connsiteX31" fmla="*/ 1952625 w 4143375"/>
              <a:gd name="connsiteY31" fmla="*/ 3076575 h 5305425"/>
              <a:gd name="connsiteX32" fmla="*/ 1952625 w 4143375"/>
              <a:gd name="connsiteY32" fmla="*/ 3076575 h 5305425"/>
              <a:gd name="connsiteX33" fmla="*/ 1819275 w 4143375"/>
              <a:gd name="connsiteY33" fmla="*/ 2962275 h 5305425"/>
              <a:gd name="connsiteX34" fmla="*/ 1724025 w 4143375"/>
              <a:gd name="connsiteY34" fmla="*/ 2933700 h 5305425"/>
              <a:gd name="connsiteX35" fmla="*/ 1676400 w 4143375"/>
              <a:gd name="connsiteY35" fmla="*/ 2809875 h 5305425"/>
              <a:gd name="connsiteX36" fmla="*/ 1657350 w 4143375"/>
              <a:gd name="connsiteY36" fmla="*/ 2647950 h 5305425"/>
              <a:gd name="connsiteX37" fmla="*/ 1657350 w 4143375"/>
              <a:gd name="connsiteY37" fmla="*/ 2486025 h 5305425"/>
              <a:gd name="connsiteX38" fmla="*/ 1628775 w 4143375"/>
              <a:gd name="connsiteY38" fmla="*/ 2400300 h 5305425"/>
              <a:gd name="connsiteX39" fmla="*/ 1590675 w 4143375"/>
              <a:gd name="connsiteY39" fmla="*/ 2333625 h 5305425"/>
              <a:gd name="connsiteX40" fmla="*/ 1590675 w 4143375"/>
              <a:gd name="connsiteY40" fmla="*/ 2200275 h 5305425"/>
              <a:gd name="connsiteX41" fmla="*/ 1571625 w 4143375"/>
              <a:gd name="connsiteY41" fmla="*/ 2028825 h 5305425"/>
              <a:gd name="connsiteX42" fmla="*/ 1457325 w 4143375"/>
              <a:gd name="connsiteY42" fmla="*/ 1724025 h 5305425"/>
              <a:gd name="connsiteX43" fmla="*/ 857251 w 4143375"/>
              <a:gd name="connsiteY43" fmla="*/ 1038226 h 5305425"/>
              <a:gd name="connsiteX44" fmla="*/ 438151 w 4143375"/>
              <a:gd name="connsiteY44" fmla="*/ 533401 h 5305425"/>
              <a:gd name="connsiteX45" fmla="*/ 0 w 4143375"/>
              <a:gd name="connsiteY45" fmla="*/ 0 h 5305425"/>
              <a:gd name="connsiteX0" fmla="*/ 4143375 w 4143375"/>
              <a:gd name="connsiteY0" fmla="*/ 4962525 h 5305425"/>
              <a:gd name="connsiteX1" fmla="*/ 4010025 w 4143375"/>
              <a:gd name="connsiteY1" fmla="*/ 5143500 h 5305425"/>
              <a:gd name="connsiteX2" fmla="*/ 3933825 w 4143375"/>
              <a:gd name="connsiteY2" fmla="*/ 5200650 h 5305425"/>
              <a:gd name="connsiteX3" fmla="*/ 3771900 w 4143375"/>
              <a:gd name="connsiteY3" fmla="*/ 5267325 h 5305425"/>
              <a:gd name="connsiteX4" fmla="*/ 3657600 w 4143375"/>
              <a:gd name="connsiteY4" fmla="*/ 5305425 h 5305425"/>
              <a:gd name="connsiteX5" fmla="*/ 3638550 w 4143375"/>
              <a:gd name="connsiteY5" fmla="*/ 5229225 h 5305425"/>
              <a:gd name="connsiteX6" fmla="*/ 3429000 w 4143375"/>
              <a:gd name="connsiteY6" fmla="*/ 5257800 h 5305425"/>
              <a:gd name="connsiteX7" fmla="*/ 3352800 w 4143375"/>
              <a:gd name="connsiteY7" fmla="*/ 5124450 h 5305425"/>
              <a:gd name="connsiteX8" fmla="*/ 3257550 w 4143375"/>
              <a:gd name="connsiteY8" fmla="*/ 5048250 h 5305425"/>
              <a:gd name="connsiteX9" fmla="*/ 3257550 w 4143375"/>
              <a:gd name="connsiteY9" fmla="*/ 4972050 h 5305425"/>
              <a:gd name="connsiteX10" fmla="*/ 3171825 w 4143375"/>
              <a:gd name="connsiteY10" fmla="*/ 4905375 h 5305425"/>
              <a:gd name="connsiteX11" fmla="*/ 3152775 w 4143375"/>
              <a:gd name="connsiteY11" fmla="*/ 4876800 h 5305425"/>
              <a:gd name="connsiteX12" fmla="*/ 3162300 w 4143375"/>
              <a:gd name="connsiteY12" fmla="*/ 4810125 h 5305425"/>
              <a:gd name="connsiteX13" fmla="*/ 3095625 w 4143375"/>
              <a:gd name="connsiteY13" fmla="*/ 4762500 h 5305425"/>
              <a:gd name="connsiteX14" fmla="*/ 3028950 w 4143375"/>
              <a:gd name="connsiteY14" fmla="*/ 4629150 h 5305425"/>
              <a:gd name="connsiteX15" fmla="*/ 2914650 w 4143375"/>
              <a:gd name="connsiteY15" fmla="*/ 4562475 h 5305425"/>
              <a:gd name="connsiteX16" fmla="*/ 2752725 w 4143375"/>
              <a:gd name="connsiteY16" fmla="*/ 4533900 h 5305425"/>
              <a:gd name="connsiteX17" fmla="*/ 2686050 w 4143375"/>
              <a:gd name="connsiteY17" fmla="*/ 4467225 h 5305425"/>
              <a:gd name="connsiteX18" fmla="*/ 2714625 w 4143375"/>
              <a:gd name="connsiteY18" fmla="*/ 4391025 h 5305425"/>
              <a:gd name="connsiteX19" fmla="*/ 2714625 w 4143375"/>
              <a:gd name="connsiteY19" fmla="*/ 4267200 h 5305425"/>
              <a:gd name="connsiteX20" fmla="*/ 2619375 w 4143375"/>
              <a:gd name="connsiteY20" fmla="*/ 4200525 h 5305425"/>
              <a:gd name="connsiteX21" fmla="*/ 2619375 w 4143375"/>
              <a:gd name="connsiteY21" fmla="*/ 4105275 h 5305425"/>
              <a:gd name="connsiteX22" fmla="*/ 2619375 w 4143375"/>
              <a:gd name="connsiteY22" fmla="*/ 4105275 h 5305425"/>
              <a:gd name="connsiteX23" fmla="*/ 2552700 w 4143375"/>
              <a:gd name="connsiteY23" fmla="*/ 3848100 h 5305425"/>
              <a:gd name="connsiteX24" fmla="*/ 2381250 w 4143375"/>
              <a:gd name="connsiteY24" fmla="*/ 3800475 h 5305425"/>
              <a:gd name="connsiteX25" fmla="*/ 2371725 w 4143375"/>
              <a:gd name="connsiteY25" fmla="*/ 3648075 h 5305425"/>
              <a:gd name="connsiteX26" fmla="*/ 2209800 w 4143375"/>
              <a:gd name="connsiteY26" fmla="*/ 3581400 h 5305425"/>
              <a:gd name="connsiteX27" fmla="*/ 2085975 w 4143375"/>
              <a:gd name="connsiteY27" fmla="*/ 3448050 h 5305425"/>
              <a:gd name="connsiteX28" fmla="*/ 2085975 w 4143375"/>
              <a:gd name="connsiteY28" fmla="*/ 3448050 h 5305425"/>
              <a:gd name="connsiteX29" fmla="*/ 2047875 w 4143375"/>
              <a:gd name="connsiteY29" fmla="*/ 3190875 h 5305425"/>
              <a:gd name="connsiteX30" fmla="*/ 2009775 w 4143375"/>
              <a:gd name="connsiteY30" fmla="*/ 3133725 h 5305425"/>
              <a:gd name="connsiteX31" fmla="*/ 1952625 w 4143375"/>
              <a:gd name="connsiteY31" fmla="*/ 3076575 h 5305425"/>
              <a:gd name="connsiteX32" fmla="*/ 1952625 w 4143375"/>
              <a:gd name="connsiteY32" fmla="*/ 3076575 h 5305425"/>
              <a:gd name="connsiteX33" fmla="*/ 1819275 w 4143375"/>
              <a:gd name="connsiteY33" fmla="*/ 2962275 h 5305425"/>
              <a:gd name="connsiteX34" fmla="*/ 1724025 w 4143375"/>
              <a:gd name="connsiteY34" fmla="*/ 2933700 h 5305425"/>
              <a:gd name="connsiteX35" fmla="*/ 1676400 w 4143375"/>
              <a:gd name="connsiteY35" fmla="*/ 2809875 h 5305425"/>
              <a:gd name="connsiteX36" fmla="*/ 1657350 w 4143375"/>
              <a:gd name="connsiteY36" fmla="*/ 2647950 h 5305425"/>
              <a:gd name="connsiteX37" fmla="*/ 1657350 w 4143375"/>
              <a:gd name="connsiteY37" fmla="*/ 2486025 h 5305425"/>
              <a:gd name="connsiteX38" fmla="*/ 1628775 w 4143375"/>
              <a:gd name="connsiteY38" fmla="*/ 2400300 h 5305425"/>
              <a:gd name="connsiteX39" fmla="*/ 1590675 w 4143375"/>
              <a:gd name="connsiteY39" fmla="*/ 2333625 h 5305425"/>
              <a:gd name="connsiteX40" fmla="*/ 1590675 w 4143375"/>
              <a:gd name="connsiteY40" fmla="*/ 2200275 h 5305425"/>
              <a:gd name="connsiteX41" fmla="*/ 1571625 w 4143375"/>
              <a:gd name="connsiteY41" fmla="*/ 2028825 h 5305425"/>
              <a:gd name="connsiteX42" fmla="*/ 1457325 w 4143375"/>
              <a:gd name="connsiteY42" fmla="*/ 1724025 h 5305425"/>
              <a:gd name="connsiteX43" fmla="*/ 857251 w 4143375"/>
              <a:gd name="connsiteY43" fmla="*/ 1038226 h 5305425"/>
              <a:gd name="connsiteX44" fmla="*/ 438151 w 4143375"/>
              <a:gd name="connsiteY44" fmla="*/ 533401 h 5305425"/>
              <a:gd name="connsiteX45" fmla="*/ 209551 w 4143375"/>
              <a:gd name="connsiteY45" fmla="*/ 247651 h 5305425"/>
              <a:gd name="connsiteX46" fmla="*/ 0 w 4143375"/>
              <a:gd name="connsiteY46" fmla="*/ 0 h 5305425"/>
              <a:gd name="connsiteX0" fmla="*/ 6362700 w 6362700"/>
              <a:gd name="connsiteY0" fmla="*/ 4718767 h 5061667"/>
              <a:gd name="connsiteX1" fmla="*/ 6229350 w 6362700"/>
              <a:gd name="connsiteY1" fmla="*/ 4899742 h 5061667"/>
              <a:gd name="connsiteX2" fmla="*/ 6153150 w 6362700"/>
              <a:gd name="connsiteY2" fmla="*/ 4956892 h 5061667"/>
              <a:gd name="connsiteX3" fmla="*/ 5991225 w 6362700"/>
              <a:gd name="connsiteY3" fmla="*/ 5023567 h 5061667"/>
              <a:gd name="connsiteX4" fmla="*/ 5876925 w 6362700"/>
              <a:gd name="connsiteY4" fmla="*/ 5061667 h 5061667"/>
              <a:gd name="connsiteX5" fmla="*/ 5857875 w 6362700"/>
              <a:gd name="connsiteY5" fmla="*/ 4985467 h 5061667"/>
              <a:gd name="connsiteX6" fmla="*/ 5648325 w 6362700"/>
              <a:gd name="connsiteY6" fmla="*/ 5014042 h 5061667"/>
              <a:gd name="connsiteX7" fmla="*/ 5572125 w 6362700"/>
              <a:gd name="connsiteY7" fmla="*/ 4880692 h 5061667"/>
              <a:gd name="connsiteX8" fmla="*/ 5476875 w 6362700"/>
              <a:gd name="connsiteY8" fmla="*/ 4804492 h 5061667"/>
              <a:gd name="connsiteX9" fmla="*/ 5476875 w 6362700"/>
              <a:gd name="connsiteY9" fmla="*/ 4728292 h 5061667"/>
              <a:gd name="connsiteX10" fmla="*/ 5391150 w 6362700"/>
              <a:gd name="connsiteY10" fmla="*/ 4661617 h 5061667"/>
              <a:gd name="connsiteX11" fmla="*/ 5372100 w 6362700"/>
              <a:gd name="connsiteY11" fmla="*/ 4633042 h 5061667"/>
              <a:gd name="connsiteX12" fmla="*/ 5381625 w 6362700"/>
              <a:gd name="connsiteY12" fmla="*/ 4566367 h 5061667"/>
              <a:gd name="connsiteX13" fmla="*/ 5314950 w 6362700"/>
              <a:gd name="connsiteY13" fmla="*/ 4518742 h 5061667"/>
              <a:gd name="connsiteX14" fmla="*/ 5248275 w 6362700"/>
              <a:gd name="connsiteY14" fmla="*/ 4385392 h 5061667"/>
              <a:gd name="connsiteX15" fmla="*/ 5133975 w 6362700"/>
              <a:gd name="connsiteY15" fmla="*/ 4318717 h 5061667"/>
              <a:gd name="connsiteX16" fmla="*/ 4972050 w 6362700"/>
              <a:gd name="connsiteY16" fmla="*/ 4290142 h 5061667"/>
              <a:gd name="connsiteX17" fmla="*/ 4905375 w 6362700"/>
              <a:gd name="connsiteY17" fmla="*/ 4223467 h 5061667"/>
              <a:gd name="connsiteX18" fmla="*/ 4933950 w 6362700"/>
              <a:gd name="connsiteY18" fmla="*/ 4147267 h 5061667"/>
              <a:gd name="connsiteX19" fmla="*/ 4933950 w 6362700"/>
              <a:gd name="connsiteY19" fmla="*/ 4023442 h 5061667"/>
              <a:gd name="connsiteX20" fmla="*/ 4838700 w 6362700"/>
              <a:gd name="connsiteY20" fmla="*/ 3956767 h 5061667"/>
              <a:gd name="connsiteX21" fmla="*/ 4838700 w 6362700"/>
              <a:gd name="connsiteY21" fmla="*/ 3861517 h 5061667"/>
              <a:gd name="connsiteX22" fmla="*/ 4838700 w 6362700"/>
              <a:gd name="connsiteY22" fmla="*/ 3861517 h 5061667"/>
              <a:gd name="connsiteX23" fmla="*/ 4772025 w 6362700"/>
              <a:gd name="connsiteY23" fmla="*/ 3604342 h 5061667"/>
              <a:gd name="connsiteX24" fmla="*/ 4600575 w 6362700"/>
              <a:gd name="connsiteY24" fmla="*/ 3556717 h 5061667"/>
              <a:gd name="connsiteX25" fmla="*/ 4591050 w 6362700"/>
              <a:gd name="connsiteY25" fmla="*/ 3404317 h 5061667"/>
              <a:gd name="connsiteX26" fmla="*/ 4429125 w 6362700"/>
              <a:gd name="connsiteY26" fmla="*/ 3337642 h 5061667"/>
              <a:gd name="connsiteX27" fmla="*/ 4305300 w 6362700"/>
              <a:gd name="connsiteY27" fmla="*/ 3204292 h 5061667"/>
              <a:gd name="connsiteX28" fmla="*/ 4305300 w 6362700"/>
              <a:gd name="connsiteY28" fmla="*/ 3204292 h 5061667"/>
              <a:gd name="connsiteX29" fmla="*/ 4267200 w 6362700"/>
              <a:gd name="connsiteY29" fmla="*/ 2947117 h 5061667"/>
              <a:gd name="connsiteX30" fmla="*/ 4229100 w 6362700"/>
              <a:gd name="connsiteY30" fmla="*/ 2889967 h 5061667"/>
              <a:gd name="connsiteX31" fmla="*/ 4171950 w 6362700"/>
              <a:gd name="connsiteY31" fmla="*/ 2832817 h 5061667"/>
              <a:gd name="connsiteX32" fmla="*/ 4171950 w 6362700"/>
              <a:gd name="connsiteY32" fmla="*/ 2832817 h 5061667"/>
              <a:gd name="connsiteX33" fmla="*/ 4038600 w 6362700"/>
              <a:gd name="connsiteY33" fmla="*/ 2718517 h 5061667"/>
              <a:gd name="connsiteX34" fmla="*/ 3943350 w 6362700"/>
              <a:gd name="connsiteY34" fmla="*/ 2689942 h 5061667"/>
              <a:gd name="connsiteX35" fmla="*/ 3895725 w 6362700"/>
              <a:gd name="connsiteY35" fmla="*/ 2566117 h 5061667"/>
              <a:gd name="connsiteX36" fmla="*/ 3876675 w 6362700"/>
              <a:gd name="connsiteY36" fmla="*/ 2404192 h 5061667"/>
              <a:gd name="connsiteX37" fmla="*/ 3876675 w 6362700"/>
              <a:gd name="connsiteY37" fmla="*/ 2242267 h 5061667"/>
              <a:gd name="connsiteX38" fmla="*/ 3848100 w 6362700"/>
              <a:gd name="connsiteY38" fmla="*/ 2156542 h 5061667"/>
              <a:gd name="connsiteX39" fmla="*/ 3810000 w 6362700"/>
              <a:gd name="connsiteY39" fmla="*/ 2089867 h 5061667"/>
              <a:gd name="connsiteX40" fmla="*/ 3810000 w 6362700"/>
              <a:gd name="connsiteY40" fmla="*/ 1956517 h 5061667"/>
              <a:gd name="connsiteX41" fmla="*/ 3790950 w 6362700"/>
              <a:gd name="connsiteY41" fmla="*/ 1785067 h 5061667"/>
              <a:gd name="connsiteX42" fmla="*/ 3676650 w 6362700"/>
              <a:gd name="connsiteY42" fmla="*/ 1480267 h 5061667"/>
              <a:gd name="connsiteX43" fmla="*/ 3076576 w 6362700"/>
              <a:gd name="connsiteY43" fmla="*/ 794468 h 5061667"/>
              <a:gd name="connsiteX44" fmla="*/ 2657476 w 6362700"/>
              <a:gd name="connsiteY44" fmla="*/ 289643 h 5061667"/>
              <a:gd name="connsiteX45" fmla="*/ 2428876 w 6362700"/>
              <a:gd name="connsiteY45" fmla="*/ 3893 h 5061667"/>
              <a:gd name="connsiteX46" fmla="*/ 0 w 6362700"/>
              <a:gd name="connsiteY46" fmla="*/ 1337392 h 5061667"/>
              <a:gd name="connsiteX0" fmla="*/ 6362700 w 6362700"/>
              <a:gd name="connsiteY0" fmla="*/ 4723628 h 5066528"/>
              <a:gd name="connsiteX1" fmla="*/ 6229350 w 6362700"/>
              <a:gd name="connsiteY1" fmla="*/ 4904603 h 5066528"/>
              <a:gd name="connsiteX2" fmla="*/ 6153150 w 6362700"/>
              <a:gd name="connsiteY2" fmla="*/ 4961753 h 5066528"/>
              <a:gd name="connsiteX3" fmla="*/ 5991225 w 6362700"/>
              <a:gd name="connsiteY3" fmla="*/ 5028428 h 5066528"/>
              <a:gd name="connsiteX4" fmla="*/ 5876925 w 6362700"/>
              <a:gd name="connsiteY4" fmla="*/ 5066528 h 5066528"/>
              <a:gd name="connsiteX5" fmla="*/ 5857875 w 6362700"/>
              <a:gd name="connsiteY5" fmla="*/ 4990328 h 5066528"/>
              <a:gd name="connsiteX6" fmla="*/ 5648325 w 6362700"/>
              <a:gd name="connsiteY6" fmla="*/ 5018903 h 5066528"/>
              <a:gd name="connsiteX7" fmla="*/ 5572125 w 6362700"/>
              <a:gd name="connsiteY7" fmla="*/ 4885553 h 5066528"/>
              <a:gd name="connsiteX8" fmla="*/ 5476875 w 6362700"/>
              <a:gd name="connsiteY8" fmla="*/ 4809353 h 5066528"/>
              <a:gd name="connsiteX9" fmla="*/ 5476875 w 6362700"/>
              <a:gd name="connsiteY9" fmla="*/ 4733153 h 5066528"/>
              <a:gd name="connsiteX10" fmla="*/ 5391150 w 6362700"/>
              <a:gd name="connsiteY10" fmla="*/ 4666478 h 5066528"/>
              <a:gd name="connsiteX11" fmla="*/ 5372100 w 6362700"/>
              <a:gd name="connsiteY11" fmla="*/ 4637903 h 5066528"/>
              <a:gd name="connsiteX12" fmla="*/ 5381625 w 6362700"/>
              <a:gd name="connsiteY12" fmla="*/ 4571228 h 5066528"/>
              <a:gd name="connsiteX13" fmla="*/ 5314950 w 6362700"/>
              <a:gd name="connsiteY13" fmla="*/ 4523603 h 5066528"/>
              <a:gd name="connsiteX14" fmla="*/ 5248275 w 6362700"/>
              <a:gd name="connsiteY14" fmla="*/ 4390253 h 5066528"/>
              <a:gd name="connsiteX15" fmla="*/ 5133975 w 6362700"/>
              <a:gd name="connsiteY15" fmla="*/ 4323578 h 5066528"/>
              <a:gd name="connsiteX16" fmla="*/ 4972050 w 6362700"/>
              <a:gd name="connsiteY16" fmla="*/ 4295003 h 5066528"/>
              <a:gd name="connsiteX17" fmla="*/ 4905375 w 6362700"/>
              <a:gd name="connsiteY17" fmla="*/ 4228328 h 5066528"/>
              <a:gd name="connsiteX18" fmla="*/ 4933950 w 6362700"/>
              <a:gd name="connsiteY18" fmla="*/ 4152128 h 5066528"/>
              <a:gd name="connsiteX19" fmla="*/ 4933950 w 6362700"/>
              <a:gd name="connsiteY19" fmla="*/ 4028303 h 5066528"/>
              <a:gd name="connsiteX20" fmla="*/ 4838700 w 6362700"/>
              <a:gd name="connsiteY20" fmla="*/ 3961628 h 5066528"/>
              <a:gd name="connsiteX21" fmla="*/ 4838700 w 6362700"/>
              <a:gd name="connsiteY21" fmla="*/ 3866378 h 5066528"/>
              <a:gd name="connsiteX22" fmla="*/ 4838700 w 6362700"/>
              <a:gd name="connsiteY22" fmla="*/ 3866378 h 5066528"/>
              <a:gd name="connsiteX23" fmla="*/ 4772025 w 6362700"/>
              <a:gd name="connsiteY23" fmla="*/ 3609203 h 5066528"/>
              <a:gd name="connsiteX24" fmla="*/ 4600575 w 6362700"/>
              <a:gd name="connsiteY24" fmla="*/ 3561578 h 5066528"/>
              <a:gd name="connsiteX25" fmla="*/ 4591050 w 6362700"/>
              <a:gd name="connsiteY25" fmla="*/ 3409178 h 5066528"/>
              <a:gd name="connsiteX26" fmla="*/ 4429125 w 6362700"/>
              <a:gd name="connsiteY26" fmla="*/ 3342503 h 5066528"/>
              <a:gd name="connsiteX27" fmla="*/ 4305300 w 6362700"/>
              <a:gd name="connsiteY27" fmla="*/ 3209153 h 5066528"/>
              <a:gd name="connsiteX28" fmla="*/ 4305300 w 6362700"/>
              <a:gd name="connsiteY28" fmla="*/ 3209153 h 5066528"/>
              <a:gd name="connsiteX29" fmla="*/ 4267200 w 6362700"/>
              <a:gd name="connsiteY29" fmla="*/ 2951978 h 5066528"/>
              <a:gd name="connsiteX30" fmla="*/ 4229100 w 6362700"/>
              <a:gd name="connsiteY30" fmla="*/ 2894828 h 5066528"/>
              <a:gd name="connsiteX31" fmla="*/ 4171950 w 6362700"/>
              <a:gd name="connsiteY31" fmla="*/ 2837678 h 5066528"/>
              <a:gd name="connsiteX32" fmla="*/ 4171950 w 6362700"/>
              <a:gd name="connsiteY32" fmla="*/ 2837678 h 5066528"/>
              <a:gd name="connsiteX33" fmla="*/ 4038600 w 6362700"/>
              <a:gd name="connsiteY33" fmla="*/ 2723378 h 5066528"/>
              <a:gd name="connsiteX34" fmla="*/ 3943350 w 6362700"/>
              <a:gd name="connsiteY34" fmla="*/ 2694803 h 5066528"/>
              <a:gd name="connsiteX35" fmla="*/ 3895725 w 6362700"/>
              <a:gd name="connsiteY35" fmla="*/ 2570978 h 5066528"/>
              <a:gd name="connsiteX36" fmla="*/ 3876675 w 6362700"/>
              <a:gd name="connsiteY36" fmla="*/ 2409053 h 5066528"/>
              <a:gd name="connsiteX37" fmla="*/ 3876675 w 6362700"/>
              <a:gd name="connsiteY37" fmla="*/ 2247128 h 5066528"/>
              <a:gd name="connsiteX38" fmla="*/ 3848100 w 6362700"/>
              <a:gd name="connsiteY38" fmla="*/ 2161403 h 5066528"/>
              <a:gd name="connsiteX39" fmla="*/ 3810000 w 6362700"/>
              <a:gd name="connsiteY39" fmla="*/ 2094728 h 5066528"/>
              <a:gd name="connsiteX40" fmla="*/ 3810000 w 6362700"/>
              <a:gd name="connsiteY40" fmla="*/ 1961378 h 5066528"/>
              <a:gd name="connsiteX41" fmla="*/ 3790950 w 6362700"/>
              <a:gd name="connsiteY41" fmla="*/ 1789928 h 5066528"/>
              <a:gd name="connsiteX42" fmla="*/ 3676650 w 6362700"/>
              <a:gd name="connsiteY42" fmla="*/ 1485128 h 5066528"/>
              <a:gd name="connsiteX43" fmla="*/ 3076576 w 6362700"/>
              <a:gd name="connsiteY43" fmla="*/ 799329 h 5066528"/>
              <a:gd name="connsiteX44" fmla="*/ 2657476 w 6362700"/>
              <a:gd name="connsiteY44" fmla="*/ 294504 h 5066528"/>
              <a:gd name="connsiteX45" fmla="*/ 2428876 w 6362700"/>
              <a:gd name="connsiteY45" fmla="*/ 8754 h 5066528"/>
              <a:gd name="connsiteX46" fmla="*/ 1304926 w 6362700"/>
              <a:gd name="connsiteY46" fmla="*/ 618354 h 5066528"/>
              <a:gd name="connsiteX47" fmla="*/ 0 w 6362700"/>
              <a:gd name="connsiteY47" fmla="*/ 1342253 h 5066528"/>
              <a:gd name="connsiteX0" fmla="*/ 6362700 w 6362700"/>
              <a:gd name="connsiteY0" fmla="*/ 4723628 h 5066528"/>
              <a:gd name="connsiteX1" fmla="*/ 6229350 w 6362700"/>
              <a:gd name="connsiteY1" fmla="*/ 4904603 h 5066528"/>
              <a:gd name="connsiteX2" fmla="*/ 6153150 w 6362700"/>
              <a:gd name="connsiteY2" fmla="*/ 4961753 h 5066528"/>
              <a:gd name="connsiteX3" fmla="*/ 5991225 w 6362700"/>
              <a:gd name="connsiteY3" fmla="*/ 5028428 h 5066528"/>
              <a:gd name="connsiteX4" fmla="*/ 5876925 w 6362700"/>
              <a:gd name="connsiteY4" fmla="*/ 5066528 h 5066528"/>
              <a:gd name="connsiteX5" fmla="*/ 5857875 w 6362700"/>
              <a:gd name="connsiteY5" fmla="*/ 4990328 h 5066528"/>
              <a:gd name="connsiteX6" fmla="*/ 5648325 w 6362700"/>
              <a:gd name="connsiteY6" fmla="*/ 5018903 h 5066528"/>
              <a:gd name="connsiteX7" fmla="*/ 5572125 w 6362700"/>
              <a:gd name="connsiteY7" fmla="*/ 4885553 h 5066528"/>
              <a:gd name="connsiteX8" fmla="*/ 5476875 w 6362700"/>
              <a:gd name="connsiteY8" fmla="*/ 4809353 h 5066528"/>
              <a:gd name="connsiteX9" fmla="*/ 5476875 w 6362700"/>
              <a:gd name="connsiteY9" fmla="*/ 4733153 h 5066528"/>
              <a:gd name="connsiteX10" fmla="*/ 5391150 w 6362700"/>
              <a:gd name="connsiteY10" fmla="*/ 4666478 h 5066528"/>
              <a:gd name="connsiteX11" fmla="*/ 5372100 w 6362700"/>
              <a:gd name="connsiteY11" fmla="*/ 4637903 h 5066528"/>
              <a:gd name="connsiteX12" fmla="*/ 5381625 w 6362700"/>
              <a:gd name="connsiteY12" fmla="*/ 4571228 h 5066528"/>
              <a:gd name="connsiteX13" fmla="*/ 5314950 w 6362700"/>
              <a:gd name="connsiteY13" fmla="*/ 4523603 h 5066528"/>
              <a:gd name="connsiteX14" fmla="*/ 5248275 w 6362700"/>
              <a:gd name="connsiteY14" fmla="*/ 4390253 h 5066528"/>
              <a:gd name="connsiteX15" fmla="*/ 5133975 w 6362700"/>
              <a:gd name="connsiteY15" fmla="*/ 4323578 h 5066528"/>
              <a:gd name="connsiteX16" fmla="*/ 4972050 w 6362700"/>
              <a:gd name="connsiteY16" fmla="*/ 4295003 h 5066528"/>
              <a:gd name="connsiteX17" fmla="*/ 4905375 w 6362700"/>
              <a:gd name="connsiteY17" fmla="*/ 4228328 h 5066528"/>
              <a:gd name="connsiteX18" fmla="*/ 4933950 w 6362700"/>
              <a:gd name="connsiteY18" fmla="*/ 4152128 h 5066528"/>
              <a:gd name="connsiteX19" fmla="*/ 4933950 w 6362700"/>
              <a:gd name="connsiteY19" fmla="*/ 4028303 h 5066528"/>
              <a:gd name="connsiteX20" fmla="*/ 4838700 w 6362700"/>
              <a:gd name="connsiteY20" fmla="*/ 3961628 h 5066528"/>
              <a:gd name="connsiteX21" fmla="*/ 4838700 w 6362700"/>
              <a:gd name="connsiteY21" fmla="*/ 3866378 h 5066528"/>
              <a:gd name="connsiteX22" fmla="*/ 4838700 w 6362700"/>
              <a:gd name="connsiteY22" fmla="*/ 3866378 h 5066528"/>
              <a:gd name="connsiteX23" fmla="*/ 4772025 w 6362700"/>
              <a:gd name="connsiteY23" fmla="*/ 3609203 h 5066528"/>
              <a:gd name="connsiteX24" fmla="*/ 4600575 w 6362700"/>
              <a:gd name="connsiteY24" fmla="*/ 3561578 h 5066528"/>
              <a:gd name="connsiteX25" fmla="*/ 4591050 w 6362700"/>
              <a:gd name="connsiteY25" fmla="*/ 3409178 h 5066528"/>
              <a:gd name="connsiteX26" fmla="*/ 4429125 w 6362700"/>
              <a:gd name="connsiteY26" fmla="*/ 3342503 h 5066528"/>
              <a:gd name="connsiteX27" fmla="*/ 4305300 w 6362700"/>
              <a:gd name="connsiteY27" fmla="*/ 3209153 h 5066528"/>
              <a:gd name="connsiteX28" fmla="*/ 4305300 w 6362700"/>
              <a:gd name="connsiteY28" fmla="*/ 3209153 h 5066528"/>
              <a:gd name="connsiteX29" fmla="*/ 4267200 w 6362700"/>
              <a:gd name="connsiteY29" fmla="*/ 2951978 h 5066528"/>
              <a:gd name="connsiteX30" fmla="*/ 4229100 w 6362700"/>
              <a:gd name="connsiteY30" fmla="*/ 2894828 h 5066528"/>
              <a:gd name="connsiteX31" fmla="*/ 4171950 w 6362700"/>
              <a:gd name="connsiteY31" fmla="*/ 2837678 h 5066528"/>
              <a:gd name="connsiteX32" fmla="*/ 4171950 w 6362700"/>
              <a:gd name="connsiteY32" fmla="*/ 2837678 h 5066528"/>
              <a:gd name="connsiteX33" fmla="*/ 4038600 w 6362700"/>
              <a:gd name="connsiteY33" fmla="*/ 2723378 h 5066528"/>
              <a:gd name="connsiteX34" fmla="*/ 3943350 w 6362700"/>
              <a:gd name="connsiteY34" fmla="*/ 2694803 h 5066528"/>
              <a:gd name="connsiteX35" fmla="*/ 3895725 w 6362700"/>
              <a:gd name="connsiteY35" fmla="*/ 2570978 h 5066528"/>
              <a:gd name="connsiteX36" fmla="*/ 3876675 w 6362700"/>
              <a:gd name="connsiteY36" fmla="*/ 2409053 h 5066528"/>
              <a:gd name="connsiteX37" fmla="*/ 3876675 w 6362700"/>
              <a:gd name="connsiteY37" fmla="*/ 2247128 h 5066528"/>
              <a:gd name="connsiteX38" fmla="*/ 3848100 w 6362700"/>
              <a:gd name="connsiteY38" fmla="*/ 2161403 h 5066528"/>
              <a:gd name="connsiteX39" fmla="*/ 3810000 w 6362700"/>
              <a:gd name="connsiteY39" fmla="*/ 2094728 h 5066528"/>
              <a:gd name="connsiteX40" fmla="*/ 3810000 w 6362700"/>
              <a:gd name="connsiteY40" fmla="*/ 1961378 h 5066528"/>
              <a:gd name="connsiteX41" fmla="*/ 3790950 w 6362700"/>
              <a:gd name="connsiteY41" fmla="*/ 1789928 h 5066528"/>
              <a:gd name="connsiteX42" fmla="*/ 3676650 w 6362700"/>
              <a:gd name="connsiteY42" fmla="*/ 1485128 h 5066528"/>
              <a:gd name="connsiteX43" fmla="*/ 3076576 w 6362700"/>
              <a:gd name="connsiteY43" fmla="*/ 799329 h 5066528"/>
              <a:gd name="connsiteX44" fmla="*/ 2657476 w 6362700"/>
              <a:gd name="connsiteY44" fmla="*/ 294504 h 5066528"/>
              <a:gd name="connsiteX45" fmla="*/ 2428876 w 6362700"/>
              <a:gd name="connsiteY45" fmla="*/ 8754 h 5066528"/>
              <a:gd name="connsiteX46" fmla="*/ 1933576 w 6362700"/>
              <a:gd name="connsiteY46" fmla="*/ 399279 h 5066528"/>
              <a:gd name="connsiteX47" fmla="*/ 0 w 6362700"/>
              <a:gd name="connsiteY47" fmla="*/ 1342253 h 5066528"/>
              <a:gd name="connsiteX0" fmla="*/ 6362700 w 6362700"/>
              <a:gd name="connsiteY0" fmla="*/ 4723628 h 5066528"/>
              <a:gd name="connsiteX1" fmla="*/ 6229350 w 6362700"/>
              <a:gd name="connsiteY1" fmla="*/ 4904603 h 5066528"/>
              <a:gd name="connsiteX2" fmla="*/ 6153150 w 6362700"/>
              <a:gd name="connsiteY2" fmla="*/ 4961753 h 5066528"/>
              <a:gd name="connsiteX3" fmla="*/ 5991225 w 6362700"/>
              <a:gd name="connsiteY3" fmla="*/ 5028428 h 5066528"/>
              <a:gd name="connsiteX4" fmla="*/ 5876925 w 6362700"/>
              <a:gd name="connsiteY4" fmla="*/ 5066528 h 5066528"/>
              <a:gd name="connsiteX5" fmla="*/ 5857875 w 6362700"/>
              <a:gd name="connsiteY5" fmla="*/ 4990328 h 5066528"/>
              <a:gd name="connsiteX6" fmla="*/ 5648325 w 6362700"/>
              <a:gd name="connsiteY6" fmla="*/ 5018903 h 5066528"/>
              <a:gd name="connsiteX7" fmla="*/ 5572125 w 6362700"/>
              <a:gd name="connsiteY7" fmla="*/ 4885553 h 5066528"/>
              <a:gd name="connsiteX8" fmla="*/ 5476875 w 6362700"/>
              <a:gd name="connsiteY8" fmla="*/ 4809353 h 5066528"/>
              <a:gd name="connsiteX9" fmla="*/ 5476875 w 6362700"/>
              <a:gd name="connsiteY9" fmla="*/ 4733153 h 5066528"/>
              <a:gd name="connsiteX10" fmla="*/ 5391150 w 6362700"/>
              <a:gd name="connsiteY10" fmla="*/ 4666478 h 5066528"/>
              <a:gd name="connsiteX11" fmla="*/ 5372100 w 6362700"/>
              <a:gd name="connsiteY11" fmla="*/ 4637903 h 5066528"/>
              <a:gd name="connsiteX12" fmla="*/ 5381625 w 6362700"/>
              <a:gd name="connsiteY12" fmla="*/ 4571228 h 5066528"/>
              <a:gd name="connsiteX13" fmla="*/ 5314950 w 6362700"/>
              <a:gd name="connsiteY13" fmla="*/ 4523603 h 5066528"/>
              <a:gd name="connsiteX14" fmla="*/ 5248275 w 6362700"/>
              <a:gd name="connsiteY14" fmla="*/ 4390253 h 5066528"/>
              <a:gd name="connsiteX15" fmla="*/ 5133975 w 6362700"/>
              <a:gd name="connsiteY15" fmla="*/ 4323578 h 5066528"/>
              <a:gd name="connsiteX16" fmla="*/ 4972050 w 6362700"/>
              <a:gd name="connsiteY16" fmla="*/ 4295003 h 5066528"/>
              <a:gd name="connsiteX17" fmla="*/ 4905375 w 6362700"/>
              <a:gd name="connsiteY17" fmla="*/ 4228328 h 5066528"/>
              <a:gd name="connsiteX18" fmla="*/ 4933950 w 6362700"/>
              <a:gd name="connsiteY18" fmla="*/ 4152128 h 5066528"/>
              <a:gd name="connsiteX19" fmla="*/ 4933950 w 6362700"/>
              <a:gd name="connsiteY19" fmla="*/ 4028303 h 5066528"/>
              <a:gd name="connsiteX20" fmla="*/ 4838700 w 6362700"/>
              <a:gd name="connsiteY20" fmla="*/ 3961628 h 5066528"/>
              <a:gd name="connsiteX21" fmla="*/ 4838700 w 6362700"/>
              <a:gd name="connsiteY21" fmla="*/ 3866378 h 5066528"/>
              <a:gd name="connsiteX22" fmla="*/ 4838700 w 6362700"/>
              <a:gd name="connsiteY22" fmla="*/ 3866378 h 5066528"/>
              <a:gd name="connsiteX23" fmla="*/ 4772025 w 6362700"/>
              <a:gd name="connsiteY23" fmla="*/ 3609203 h 5066528"/>
              <a:gd name="connsiteX24" fmla="*/ 4600575 w 6362700"/>
              <a:gd name="connsiteY24" fmla="*/ 3561578 h 5066528"/>
              <a:gd name="connsiteX25" fmla="*/ 4591050 w 6362700"/>
              <a:gd name="connsiteY25" fmla="*/ 3409178 h 5066528"/>
              <a:gd name="connsiteX26" fmla="*/ 4429125 w 6362700"/>
              <a:gd name="connsiteY26" fmla="*/ 3342503 h 5066528"/>
              <a:gd name="connsiteX27" fmla="*/ 4305300 w 6362700"/>
              <a:gd name="connsiteY27" fmla="*/ 3209153 h 5066528"/>
              <a:gd name="connsiteX28" fmla="*/ 4305300 w 6362700"/>
              <a:gd name="connsiteY28" fmla="*/ 3209153 h 5066528"/>
              <a:gd name="connsiteX29" fmla="*/ 4267200 w 6362700"/>
              <a:gd name="connsiteY29" fmla="*/ 2951978 h 5066528"/>
              <a:gd name="connsiteX30" fmla="*/ 4229100 w 6362700"/>
              <a:gd name="connsiteY30" fmla="*/ 2894828 h 5066528"/>
              <a:gd name="connsiteX31" fmla="*/ 4171950 w 6362700"/>
              <a:gd name="connsiteY31" fmla="*/ 2837678 h 5066528"/>
              <a:gd name="connsiteX32" fmla="*/ 4171950 w 6362700"/>
              <a:gd name="connsiteY32" fmla="*/ 2837678 h 5066528"/>
              <a:gd name="connsiteX33" fmla="*/ 4038600 w 6362700"/>
              <a:gd name="connsiteY33" fmla="*/ 2723378 h 5066528"/>
              <a:gd name="connsiteX34" fmla="*/ 3943350 w 6362700"/>
              <a:gd name="connsiteY34" fmla="*/ 2694803 h 5066528"/>
              <a:gd name="connsiteX35" fmla="*/ 3895725 w 6362700"/>
              <a:gd name="connsiteY35" fmla="*/ 2570978 h 5066528"/>
              <a:gd name="connsiteX36" fmla="*/ 3876675 w 6362700"/>
              <a:gd name="connsiteY36" fmla="*/ 2409053 h 5066528"/>
              <a:gd name="connsiteX37" fmla="*/ 3876675 w 6362700"/>
              <a:gd name="connsiteY37" fmla="*/ 2247128 h 5066528"/>
              <a:gd name="connsiteX38" fmla="*/ 3848100 w 6362700"/>
              <a:gd name="connsiteY38" fmla="*/ 2161403 h 5066528"/>
              <a:gd name="connsiteX39" fmla="*/ 3810000 w 6362700"/>
              <a:gd name="connsiteY39" fmla="*/ 2094728 h 5066528"/>
              <a:gd name="connsiteX40" fmla="*/ 3810000 w 6362700"/>
              <a:gd name="connsiteY40" fmla="*/ 1961378 h 5066528"/>
              <a:gd name="connsiteX41" fmla="*/ 3790950 w 6362700"/>
              <a:gd name="connsiteY41" fmla="*/ 1789928 h 5066528"/>
              <a:gd name="connsiteX42" fmla="*/ 3676650 w 6362700"/>
              <a:gd name="connsiteY42" fmla="*/ 1485128 h 5066528"/>
              <a:gd name="connsiteX43" fmla="*/ 3076576 w 6362700"/>
              <a:gd name="connsiteY43" fmla="*/ 799329 h 5066528"/>
              <a:gd name="connsiteX44" fmla="*/ 2657476 w 6362700"/>
              <a:gd name="connsiteY44" fmla="*/ 294504 h 5066528"/>
              <a:gd name="connsiteX45" fmla="*/ 2428876 w 6362700"/>
              <a:gd name="connsiteY45" fmla="*/ 8754 h 5066528"/>
              <a:gd name="connsiteX46" fmla="*/ 1933576 w 6362700"/>
              <a:gd name="connsiteY46" fmla="*/ 399279 h 5066528"/>
              <a:gd name="connsiteX47" fmla="*/ 1543051 w 6362700"/>
              <a:gd name="connsiteY47" fmla="*/ 570729 h 5066528"/>
              <a:gd name="connsiteX48" fmla="*/ 0 w 6362700"/>
              <a:gd name="connsiteY48" fmla="*/ 1342253 h 5066528"/>
              <a:gd name="connsiteX0" fmla="*/ 6362700 w 6362700"/>
              <a:gd name="connsiteY0" fmla="*/ 4723628 h 5066528"/>
              <a:gd name="connsiteX1" fmla="*/ 6229350 w 6362700"/>
              <a:gd name="connsiteY1" fmla="*/ 4904603 h 5066528"/>
              <a:gd name="connsiteX2" fmla="*/ 6153150 w 6362700"/>
              <a:gd name="connsiteY2" fmla="*/ 4961753 h 5066528"/>
              <a:gd name="connsiteX3" fmla="*/ 5991225 w 6362700"/>
              <a:gd name="connsiteY3" fmla="*/ 5028428 h 5066528"/>
              <a:gd name="connsiteX4" fmla="*/ 5876925 w 6362700"/>
              <a:gd name="connsiteY4" fmla="*/ 5066528 h 5066528"/>
              <a:gd name="connsiteX5" fmla="*/ 5857875 w 6362700"/>
              <a:gd name="connsiteY5" fmla="*/ 4990328 h 5066528"/>
              <a:gd name="connsiteX6" fmla="*/ 5648325 w 6362700"/>
              <a:gd name="connsiteY6" fmla="*/ 5018903 h 5066528"/>
              <a:gd name="connsiteX7" fmla="*/ 5572125 w 6362700"/>
              <a:gd name="connsiteY7" fmla="*/ 4885553 h 5066528"/>
              <a:gd name="connsiteX8" fmla="*/ 5476875 w 6362700"/>
              <a:gd name="connsiteY8" fmla="*/ 4809353 h 5066528"/>
              <a:gd name="connsiteX9" fmla="*/ 5476875 w 6362700"/>
              <a:gd name="connsiteY9" fmla="*/ 4733153 h 5066528"/>
              <a:gd name="connsiteX10" fmla="*/ 5391150 w 6362700"/>
              <a:gd name="connsiteY10" fmla="*/ 4666478 h 5066528"/>
              <a:gd name="connsiteX11" fmla="*/ 5372100 w 6362700"/>
              <a:gd name="connsiteY11" fmla="*/ 4637903 h 5066528"/>
              <a:gd name="connsiteX12" fmla="*/ 5381625 w 6362700"/>
              <a:gd name="connsiteY12" fmla="*/ 4571228 h 5066528"/>
              <a:gd name="connsiteX13" fmla="*/ 5314950 w 6362700"/>
              <a:gd name="connsiteY13" fmla="*/ 4523603 h 5066528"/>
              <a:gd name="connsiteX14" fmla="*/ 5248275 w 6362700"/>
              <a:gd name="connsiteY14" fmla="*/ 4390253 h 5066528"/>
              <a:gd name="connsiteX15" fmla="*/ 5133975 w 6362700"/>
              <a:gd name="connsiteY15" fmla="*/ 4323578 h 5066528"/>
              <a:gd name="connsiteX16" fmla="*/ 4972050 w 6362700"/>
              <a:gd name="connsiteY16" fmla="*/ 4295003 h 5066528"/>
              <a:gd name="connsiteX17" fmla="*/ 4905375 w 6362700"/>
              <a:gd name="connsiteY17" fmla="*/ 4228328 h 5066528"/>
              <a:gd name="connsiteX18" fmla="*/ 4933950 w 6362700"/>
              <a:gd name="connsiteY18" fmla="*/ 4152128 h 5066528"/>
              <a:gd name="connsiteX19" fmla="*/ 4933950 w 6362700"/>
              <a:gd name="connsiteY19" fmla="*/ 4028303 h 5066528"/>
              <a:gd name="connsiteX20" fmla="*/ 4838700 w 6362700"/>
              <a:gd name="connsiteY20" fmla="*/ 3961628 h 5066528"/>
              <a:gd name="connsiteX21" fmla="*/ 4838700 w 6362700"/>
              <a:gd name="connsiteY21" fmla="*/ 3866378 h 5066528"/>
              <a:gd name="connsiteX22" fmla="*/ 4838700 w 6362700"/>
              <a:gd name="connsiteY22" fmla="*/ 3866378 h 5066528"/>
              <a:gd name="connsiteX23" fmla="*/ 4772025 w 6362700"/>
              <a:gd name="connsiteY23" fmla="*/ 3609203 h 5066528"/>
              <a:gd name="connsiteX24" fmla="*/ 4600575 w 6362700"/>
              <a:gd name="connsiteY24" fmla="*/ 3561578 h 5066528"/>
              <a:gd name="connsiteX25" fmla="*/ 4591050 w 6362700"/>
              <a:gd name="connsiteY25" fmla="*/ 3409178 h 5066528"/>
              <a:gd name="connsiteX26" fmla="*/ 4429125 w 6362700"/>
              <a:gd name="connsiteY26" fmla="*/ 3342503 h 5066528"/>
              <a:gd name="connsiteX27" fmla="*/ 4305300 w 6362700"/>
              <a:gd name="connsiteY27" fmla="*/ 3209153 h 5066528"/>
              <a:gd name="connsiteX28" fmla="*/ 4305300 w 6362700"/>
              <a:gd name="connsiteY28" fmla="*/ 3209153 h 5066528"/>
              <a:gd name="connsiteX29" fmla="*/ 4267200 w 6362700"/>
              <a:gd name="connsiteY29" fmla="*/ 2951978 h 5066528"/>
              <a:gd name="connsiteX30" fmla="*/ 4229100 w 6362700"/>
              <a:gd name="connsiteY30" fmla="*/ 2894828 h 5066528"/>
              <a:gd name="connsiteX31" fmla="*/ 4171950 w 6362700"/>
              <a:gd name="connsiteY31" fmla="*/ 2837678 h 5066528"/>
              <a:gd name="connsiteX32" fmla="*/ 4171950 w 6362700"/>
              <a:gd name="connsiteY32" fmla="*/ 2837678 h 5066528"/>
              <a:gd name="connsiteX33" fmla="*/ 4038600 w 6362700"/>
              <a:gd name="connsiteY33" fmla="*/ 2723378 h 5066528"/>
              <a:gd name="connsiteX34" fmla="*/ 3943350 w 6362700"/>
              <a:gd name="connsiteY34" fmla="*/ 2694803 h 5066528"/>
              <a:gd name="connsiteX35" fmla="*/ 3895725 w 6362700"/>
              <a:gd name="connsiteY35" fmla="*/ 2570978 h 5066528"/>
              <a:gd name="connsiteX36" fmla="*/ 3876675 w 6362700"/>
              <a:gd name="connsiteY36" fmla="*/ 2409053 h 5066528"/>
              <a:gd name="connsiteX37" fmla="*/ 3876675 w 6362700"/>
              <a:gd name="connsiteY37" fmla="*/ 2247128 h 5066528"/>
              <a:gd name="connsiteX38" fmla="*/ 3848100 w 6362700"/>
              <a:gd name="connsiteY38" fmla="*/ 2161403 h 5066528"/>
              <a:gd name="connsiteX39" fmla="*/ 3810000 w 6362700"/>
              <a:gd name="connsiteY39" fmla="*/ 2094728 h 5066528"/>
              <a:gd name="connsiteX40" fmla="*/ 3810000 w 6362700"/>
              <a:gd name="connsiteY40" fmla="*/ 1961378 h 5066528"/>
              <a:gd name="connsiteX41" fmla="*/ 3790950 w 6362700"/>
              <a:gd name="connsiteY41" fmla="*/ 1789928 h 5066528"/>
              <a:gd name="connsiteX42" fmla="*/ 3676650 w 6362700"/>
              <a:gd name="connsiteY42" fmla="*/ 1485128 h 5066528"/>
              <a:gd name="connsiteX43" fmla="*/ 3076576 w 6362700"/>
              <a:gd name="connsiteY43" fmla="*/ 799329 h 5066528"/>
              <a:gd name="connsiteX44" fmla="*/ 2657476 w 6362700"/>
              <a:gd name="connsiteY44" fmla="*/ 294504 h 5066528"/>
              <a:gd name="connsiteX45" fmla="*/ 2428876 w 6362700"/>
              <a:gd name="connsiteY45" fmla="*/ 8754 h 5066528"/>
              <a:gd name="connsiteX46" fmla="*/ 1933576 w 6362700"/>
              <a:gd name="connsiteY46" fmla="*/ 399279 h 5066528"/>
              <a:gd name="connsiteX47" fmla="*/ 1485901 w 6362700"/>
              <a:gd name="connsiteY47" fmla="*/ 465954 h 5066528"/>
              <a:gd name="connsiteX48" fmla="*/ 0 w 6362700"/>
              <a:gd name="connsiteY48" fmla="*/ 1342253 h 5066528"/>
              <a:gd name="connsiteX0" fmla="*/ 6368719 w 6368719"/>
              <a:gd name="connsiteY0" fmla="*/ 4723628 h 5066528"/>
              <a:gd name="connsiteX1" fmla="*/ 6235369 w 6368719"/>
              <a:gd name="connsiteY1" fmla="*/ 4904603 h 5066528"/>
              <a:gd name="connsiteX2" fmla="*/ 6159169 w 6368719"/>
              <a:gd name="connsiteY2" fmla="*/ 4961753 h 5066528"/>
              <a:gd name="connsiteX3" fmla="*/ 5997244 w 6368719"/>
              <a:gd name="connsiteY3" fmla="*/ 5028428 h 5066528"/>
              <a:gd name="connsiteX4" fmla="*/ 5882944 w 6368719"/>
              <a:gd name="connsiteY4" fmla="*/ 5066528 h 5066528"/>
              <a:gd name="connsiteX5" fmla="*/ 5863894 w 6368719"/>
              <a:gd name="connsiteY5" fmla="*/ 4990328 h 5066528"/>
              <a:gd name="connsiteX6" fmla="*/ 5654344 w 6368719"/>
              <a:gd name="connsiteY6" fmla="*/ 5018903 h 5066528"/>
              <a:gd name="connsiteX7" fmla="*/ 5578144 w 6368719"/>
              <a:gd name="connsiteY7" fmla="*/ 4885553 h 5066528"/>
              <a:gd name="connsiteX8" fmla="*/ 5482894 w 6368719"/>
              <a:gd name="connsiteY8" fmla="*/ 4809353 h 5066528"/>
              <a:gd name="connsiteX9" fmla="*/ 5482894 w 6368719"/>
              <a:gd name="connsiteY9" fmla="*/ 4733153 h 5066528"/>
              <a:gd name="connsiteX10" fmla="*/ 5397169 w 6368719"/>
              <a:gd name="connsiteY10" fmla="*/ 4666478 h 5066528"/>
              <a:gd name="connsiteX11" fmla="*/ 5378119 w 6368719"/>
              <a:gd name="connsiteY11" fmla="*/ 4637903 h 5066528"/>
              <a:gd name="connsiteX12" fmla="*/ 5387644 w 6368719"/>
              <a:gd name="connsiteY12" fmla="*/ 4571228 h 5066528"/>
              <a:gd name="connsiteX13" fmla="*/ 5320969 w 6368719"/>
              <a:gd name="connsiteY13" fmla="*/ 4523603 h 5066528"/>
              <a:gd name="connsiteX14" fmla="*/ 5254294 w 6368719"/>
              <a:gd name="connsiteY14" fmla="*/ 4390253 h 5066528"/>
              <a:gd name="connsiteX15" fmla="*/ 5139994 w 6368719"/>
              <a:gd name="connsiteY15" fmla="*/ 4323578 h 5066528"/>
              <a:gd name="connsiteX16" fmla="*/ 4978069 w 6368719"/>
              <a:gd name="connsiteY16" fmla="*/ 4295003 h 5066528"/>
              <a:gd name="connsiteX17" fmla="*/ 4911394 w 6368719"/>
              <a:gd name="connsiteY17" fmla="*/ 4228328 h 5066528"/>
              <a:gd name="connsiteX18" fmla="*/ 4939969 w 6368719"/>
              <a:gd name="connsiteY18" fmla="*/ 4152128 h 5066528"/>
              <a:gd name="connsiteX19" fmla="*/ 4939969 w 6368719"/>
              <a:gd name="connsiteY19" fmla="*/ 4028303 h 5066528"/>
              <a:gd name="connsiteX20" fmla="*/ 4844719 w 6368719"/>
              <a:gd name="connsiteY20" fmla="*/ 3961628 h 5066528"/>
              <a:gd name="connsiteX21" fmla="*/ 4844719 w 6368719"/>
              <a:gd name="connsiteY21" fmla="*/ 3866378 h 5066528"/>
              <a:gd name="connsiteX22" fmla="*/ 4844719 w 6368719"/>
              <a:gd name="connsiteY22" fmla="*/ 3866378 h 5066528"/>
              <a:gd name="connsiteX23" fmla="*/ 4778044 w 6368719"/>
              <a:gd name="connsiteY23" fmla="*/ 3609203 h 5066528"/>
              <a:gd name="connsiteX24" fmla="*/ 4606594 w 6368719"/>
              <a:gd name="connsiteY24" fmla="*/ 3561578 h 5066528"/>
              <a:gd name="connsiteX25" fmla="*/ 4597069 w 6368719"/>
              <a:gd name="connsiteY25" fmla="*/ 3409178 h 5066528"/>
              <a:gd name="connsiteX26" fmla="*/ 4435144 w 6368719"/>
              <a:gd name="connsiteY26" fmla="*/ 3342503 h 5066528"/>
              <a:gd name="connsiteX27" fmla="*/ 4311319 w 6368719"/>
              <a:gd name="connsiteY27" fmla="*/ 3209153 h 5066528"/>
              <a:gd name="connsiteX28" fmla="*/ 4311319 w 6368719"/>
              <a:gd name="connsiteY28" fmla="*/ 3209153 h 5066528"/>
              <a:gd name="connsiteX29" fmla="*/ 4273219 w 6368719"/>
              <a:gd name="connsiteY29" fmla="*/ 2951978 h 5066528"/>
              <a:gd name="connsiteX30" fmla="*/ 4235119 w 6368719"/>
              <a:gd name="connsiteY30" fmla="*/ 2894828 h 5066528"/>
              <a:gd name="connsiteX31" fmla="*/ 4177969 w 6368719"/>
              <a:gd name="connsiteY31" fmla="*/ 2837678 h 5066528"/>
              <a:gd name="connsiteX32" fmla="*/ 4177969 w 6368719"/>
              <a:gd name="connsiteY32" fmla="*/ 2837678 h 5066528"/>
              <a:gd name="connsiteX33" fmla="*/ 4044619 w 6368719"/>
              <a:gd name="connsiteY33" fmla="*/ 2723378 h 5066528"/>
              <a:gd name="connsiteX34" fmla="*/ 3949369 w 6368719"/>
              <a:gd name="connsiteY34" fmla="*/ 2694803 h 5066528"/>
              <a:gd name="connsiteX35" fmla="*/ 3901744 w 6368719"/>
              <a:gd name="connsiteY35" fmla="*/ 2570978 h 5066528"/>
              <a:gd name="connsiteX36" fmla="*/ 3882694 w 6368719"/>
              <a:gd name="connsiteY36" fmla="*/ 2409053 h 5066528"/>
              <a:gd name="connsiteX37" fmla="*/ 3882694 w 6368719"/>
              <a:gd name="connsiteY37" fmla="*/ 2247128 h 5066528"/>
              <a:gd name="connsiteX38" fmla="*/ 3854119 w 6368719"/>
              <a:gd name="connsiteY38" fmla="*/ 2161403 h 5066528"/>
              <a:gd name="connsiteX39" fmla="*/ 3816019 w 6368719"/>
              <a:gd name="connsiteY39" fmla="*/ 2094728 h 5066528"/>
              <a:gd name="connsiteX40" fmla="*/ 3816019 w 6368719"/>
              <a:gd name="connsiteY40" fmla="*/ 1961378 h 5066528"/>
              <a:gd name="connsiteX41" fmla="*/ 3796969 w 6368719"/>
              <a:gd name="connsiteY41" fmla="*/ 1789928 h 5066528"/>
              <a:gd name="connsiteX42" fmla="*/ 3682669 w 6368719"/>
              <a:gd name="connsiteY42" fmla="*/ 1485128 h 5066528"/>
              <a:gd name="connsiteX43" fmla="*/ 3082595 w 6368719"/>
              <a:gd name="connsiteY43" fmla="*/ 799329 h 5066528"/>
              <a:gd name="connsiteX44" fmla="*/ 2663495 w 6368719"/>
              <a:gd name="connsiteY44" fmla="*/ 294504 h 5066528"/>
              <a:gd name="connsiteX45" fmla="*/ 2434895 w 6368719"/>
              <a:gd name="connsiteY45" fmla="*/ 8754 h 5066528"/>
              <a:gd name="connsiteX46" fmla="*/ 1939595 w 6368719"/>
              <a:gd name="connsiteY46" fmla="*/ 399279 h 5066528"/>
              <a:gd name="connsiteX47" fmla="*/ 1491920 w 6368719"/>
              <a:gd name="connsiteY47" fmla="*/ 465954 h 5066528"/>
              <a:gd name="connsiteX48" fmla="*/ 6019 w 6368719"/>
              <a:gd name="connsiteY48" fmla="*/ 1342253 h 5066528"/>
              <a:gd name="connsiteX49" fmla="*/ 977570 w 6368719"/>
              <a:gd name="connsiteY49" fmla="*/ 761229 h 5066528"/>
              <a:gd name="connsiteX0" fmla="*/ 6368005 w 6368005"/>
              <a:gd name="connsiteY0" fmla="*/ 4723628 h 5066528"/>
              <a:gd name="connsiteX1" fmla="*/ 6234655 w 6368005"/>
              <a:gd name="connsiteY1" fmla="*/ 4904603 h 5066528"/>
              <a:gd name="connsiteX2" fmla="*/ 6158455 w 6368005"/>
              <a:gd name="connsiteY2" fmla="*/ 4961753 h 5066528"/>
              <a:gd name="connsiteX3" fmla="*/ 5996530 w 6368005"/>
              <a:gd name="connsiteY3" fmla="*/ 5028428 h 5066528"/>
              <a:gd name="connsiteX4" fmla="*/ 5882230 w 6368005"/>
              <a:gd name="connsiteY4" fmla="*/ 5066528 h 5066528"/>
              <a:gd name="connsiteX5" fmla="*/ 5863180 w 6368005"/>
              <a:gd name="connsiteY5" fmla="*/ 4990328 h 5066528"/>
              <a:gd name="connsiteX6" fmla="*/ 5653630 w 6368005"/>
              <a:gd name="connsiteY6" fmla="*/ 5018903 h 5066528"/>
              <a:gd name="connsiteX7" fmla="*/ 5577430 w 6368005"/>
              <a:gd name="connsiteY7" fmla="*/ 4885553 h 5066528"/>
              <a:gd name="connsiteX8" fmla="*/ 5482180 w 6368005"/>
              <a:gd name="connsiteY8" fmla="*/ 4809353 h 5066528"/>
              <a:gd name="connsiteX9" fmla="*/ 5482180 w 6368005"/>
              <a:gd name="connsiteY9" fmla="*/ 4733153 h 5066528"/>
              <a:gd name="connsiteX10" fmla="*/ 5396455 w 6368005"/>
              <a:gd name="connsiteY10" fmla="*/ 4666478 h 5066528"/>
              <a:gd name="connsiteX11" fmla="*/ 5377405 w 6368005"/>
              <a:gd name="connsiteY11" fmla="*/ 4637903 h 5066528"/>
              <a:gd name="connsiteX12" fmla="*/ 5386930 w 6368005"/>
              <a:gd name="connsiteY12" fmla="*/ 4571228 h 5066528"/>
              <a:gd name="connsiteX13" fmla="*/ 5320255 w 6368005"/>
              <a:gd name="connsiteY13" fmla="*/ 4523603 h 5066528"/>
              <a:gd name="connsiteX14" fmla="*/ 5253580 w 6368005"/>
              <a:gd name="connsiteY14" fmla="*/ 4390253 h 5066528"/>
              <a:gd name="connsiteX15" fmla="*/ 5139280 w 6368005"/>
              <a:gd name="connsiteY15" fmla="*/ 4323578 h 5066528"/>
              <a:gd name="connsiteX16" fmla="*/ 4977355 w 6368005"/>
              <a:gd name="connsiteY16" fmla="*/ 4295003 h 5066528"/>
              <a:gd name="connsiteX17" fmla="*/ 4910680 w 6368005"/>
              <a:gd name="connsiteY17" fmla="*/ 4228328 h 5066528"/>
              <a:gd name="connsiteX18" fmla="*/ 4939255 w 6368005"/>
              <a:gd name="connsiteY18" fmla="*/ 4152128 h 5066528"/>
              <a:gd name="connsiteX19" fmla="*/ 4939255 w 6368005"/>
              <a:gd name="connsiteY19" fmla="*/ 4028303 h 5066528"/>
              <a:gd name="connsiteX20" fmla="*/ 4844005 w 6368005"/>
              <a:gd name="connsiteY20" fmla="*/ 3961628 h 5066528"/>
              <a:gd name="connsiteX21" fmla="*/ 4844005 w 6368005"/>
              <a:gd name="connsiteY21" fmla="*/ 3866378 h 5066528"/>
              <a:gd name="connsiteX22" fmla="*/ 4844005 w 6368005"/>
              <a:gd name="connsiteY22" fmla="*/ 3866378 h 5066528"/>
              <a:gd name="connsiteX23" fmla="*/ 4777330 w 6368005"/>
              <a:gd name="connsiteY23" fmla="*/ 3609203 h 5066528"/>
              <a:gd name="connsiteX24" fmla="*/ 4605880 w 6368005"/>
              <a:gd name="connsiteY24" fmla="*/ 3561578 h 5066528"/>
              <a:gd name="connsiteX25" fmla="*/ 4596355 w 6368005"/>
              <a:gd name="connsiteY25" fmla="*/ 3409178 h 5066528"/>
              <a:gd name="connsiteX26" fmla="*/ 4434430 w 6368005"/>
              <a:gd name="connsiteY26" fmla="*/ 3342503 h 5066528"/>
              <a:gd name="connsiteX27" fmla="*/ 4310605 w 6368005"/>
              <a:gd name="connsiteY27" fmla="*/ 3209153 h 5066528"/>
              <a:gd name="connsiteX28" fmla="*/ 4310605 w 6368005"/>
              <a:gd name="connsiteY28" fmla="*/ 3209153 h 5066528"/>
              <a:gd name="connsiteX29" fmla="*/ 4272505 w 6368005"/>
              <a:gd name="connsiteY29" fmla="*/ 2951978 h 5066528"/>
              <a:gd name="connsiteX30" fmla="*/ 4234405 w 6368005"/>
              <a:gd name="connsiteY30" fmla="*/ 2894828 h 5066528"/>
              <a:gd name="connsiteX31" fmla="*/ 4177255 w 6368005"/>
              <a:gd name="connsiteY31" fmla="*/ 2837678 h 5066528"/>
              <a:gd name="connsiteX32" fmla="*/ 4177255 w 6368005"/>
              <a:gd name="connsiteY32" fmla="*/ 2837678 h 5066528"/>
              <a:gd name="connsiteX33" fmla="*/ 4043905 w 6368005"/>
              <a:gd name="connsiteY33" fmla="*/ 2723378 h 5066528"/>
              <a:gd name="connsiteX34" fmla="*/ 3948655 w 6368005"/>
              <a:gd name="connsiteY34" fmla="*/ 2694803 h 5066528"/>
              <a:gd name="connsiteX35" fmla="*/ 3901030 w 6368005"/>
              <a:gd name="connsiteY35" fmla="*/ 2570978 h 5066528"/>
              <a:gd name="connsiteX36" fmla="*/ 3881980 w 6368005"/>
              <a:gd name="connsiteY36" fmla="*/ 2409053 h 5066528"/>
              <a:gd name="connsiteX37" fmla="*/ 3881980 w 6368005"/>
              <a:gd name="connsiteY37" fmla="*/ 2247128 h 5066528"/>
              <a:gd name="connsiteX38" fmla="*/ 3853405 w 6368005"/>
              <a:gd name="connsiteY38" fmla="*/ 2161403 h 5066528"/>
              <a:gd name="connsiteX39" fmla="*/ 3815305 w 6368005"/>
              <a:gd name="connsiteY39" fmla="*/ 2094728 h 5066528"/>
              <a:gd name="connsiteX40" fmla="*/ 3815305 w 6368005"/>
              <a:gd name="connsiteY40" fmla="*/ 1961378 h 5066528"/>
              <a:gd name="connsiteX41" fmla="*/ 3796255 w 6368005"/>
              <a:gd name="connsiteY41" fmla="*/ 1789928 h 5066528"/>
              <a:gd name="connsiteX42" fmla="*/ 3681955 w 6368005"/>
              <a:gd name="connsiteY42" fmla="*/ 1485128 h 5066528"/>
              <a:gd name="connsiteX43" fmla="*/ 3081881 w 6368005"/>
              <a:gd name="connsiteY43" fmla="*/ 799329 h 5066528"/>
              <a:gd name="connsiteX44" fmla="*/ 2662781 w 6368005"/>
              <a:gd name="connsiteY44" fmla="*/ 294504 h 5066528"/>
              <a:gd name="connsiteX45" fmla="*/ 2434181 w 6368005"/>
              <a:gd name="connsiteY45" fmla="*/ 8754 h 5066528"/>
              <a:gd name="connsiteX46" fmla="*/ 1938881 w 6368005"/>
              <a:gd name="connsiteY46" fmla="*/ 399279 h 5066528"/>
              <a:gd name="connsiteX47" fmla="*/ 1491206 w 6368005"/>
              <a:gd name="connsiteY47" fmla="*/ 465954 h 5066528"/>
              <a:gd name="connsiteX48" fmla="*/ 5305 w 6368005"/>
              <a:gd name="connsiteY48" fmla="*/ 1342253 h 5066528"/>
              <a:gd name="connsiteX49" fmla="*/ 1100681 w 6368005"/>
              <a:gd name="connsiteY49" fmla="*/ 351654 h 5066528"/>
              <a:gd name="connsiteX0" fmla="*/ 6384821 w 6384821"/>
              <a:gd name="connsiteY0" fmla="*/ 4723628 h 5066528"/>
              <a:gd name="connsiteX1" fmla="*/ 6251471 w 6384821"/>
              <a:gd name="connsiteY1" fmla="*/ 4904603 h 5066528"/>
              <a:gd name="connsiteX2" fmla="*/ 6175271 w 6384821"/>
              <a:gd name="connsiteY2" fmla="*/ 4961753 h 5066528"/>
              <a:gd name="connsiteX3" fmla="*/ 6013346 w 6384821"/>
              <a:gd name="connsiteY3" fmla="*/ 5028428 h 5066528"/>
              <a:gd name="connsiteX4" fmla="*/ 5899046 w 6384821"/>
              <a:gd name="connsiteY4" fmla="*/ 5066528 h 5066528"/>
              <a:gd name="connsiteX5" fmla="*/ 5879996 w 6384821"/>
              <a:gd name="connsiteY5" fmla="*/ 4990328 h 5066528"/>
              <a:gd name="connsiteX6" fmla="*/ 5670446 w 6384821"/>
              <a:gd name="connsiteY6" fmla="*/ 5018903 h 5066528"/>
              <a:gd name="connsiteX7" fmla="*/ 5594246 w 6384821"/>
              <a:gd name="connsiteY7" fmla="*/ 4885553 h 5066528"/>
              <a:gd name="connsiteX8" fmla="*/ 5498996 w 6384821"/>
              <a:gd name="connsiteY8" fmla="*/ 4809353 h 5066528"/>
              <a:gd name="connsiteX9" fmla="*/ 5498996 w 6384821"/>
              <a:gd name="connsiteY9" fmla="*/ 4733153 h 5066528"/>
              <a:gd name="connsiteX10" fmla="*/ 5413271 w 6384821"/>
              <a:gd name="connsiteY10" fmla="*/ 4666478 h 5066528"/>
              <a:gd name="connsiteX11" fmla="*/ 5394221 w 6384821"/>
              <a:gd name="connsiteY11" fmla="*/ 4637903 h 5066528"/>
              <a:gd name="connsiteX12" fmla="*/ 5403746 w 6384821"/>
              <a:gd name="connsiteY12" fmla="*/ 4571228 h 5066528"/>
              <a:gd name="connsiteX13" fmla="*/ 5337071 w 6384821"/>
              <a:gd name="connsiteY13" fmla="*/ 4523603 h 5066528"/>
              <a:gd name="connsiteX14" fmla="*/ 5270396 w 6384821"/>
              <a:gd name="connsiteY14" fmla="*/ 4390253 h 5066528"/>
              <a:gd name="connsiteX15" fmla="*/ 5156096 w 6384821"/>
              <a:gd name="connsiteY15" fmla="*/ 4323578 h 5066528"/>
              <a:gd name="connsiteX16" fmla="*/ 4994171 w 6384821"/>
              <a:gd name="connsiteY16" fmla="*/ 4295003 h 5066528"/>
              <a:gd name="connsiteX17" fmla="*/ 4927496 w 6384821"/>
              <a:gd name="connsiteY17" fmla="*/ 4228328 h 5066528"/>
              <a:gd name="connsiteX18" fmla="*/ 4956071 w 6384821"/>
              <a:gd name="connsiteY18" fmla="*/ 4152128 h 5066528"/>
              <a:gd name="connsiteX19" fmla="*/ 4956071 w 6384821"/>
              <a:gd name="connsiteY19" fmla="*/ 4028303 h 5066528"/>
              <a:gd name="connsiteX20" fmla="*/ 4860821 w 6384821"/>
              <a:gd name="connsiteY20" fmla="*/ 3961628 h 5066528"/>
              <a:gd name="connsiteX21" fmla="*/ 4860821 w 6384821"/>
              <a:gd name="connsiteY21" fmla="*/ 3866378 h 5066528"/>
              <a:gd name="connsiteX22" fmla="*/ 4860821 w 6384821"/>
              <a:gd name="connsiteY22" fmla="*/ 3866378 h 5066528"/>
              <a:gd name="connsiteX23" fmla="*/ 4794146 w 6384821"/>
              <a:gd name="connsiteY23" fmla="*/ 3609203 h 5066528"/>
              <a:gd name="connsiteX24" fmla="*/ 4622696 w 6384821"/>
              <a:gd name="connsiteY24" fmla="*/ 3561578 h 5066528"/>
              <a:gd name="connsiteX25" fmla="*/ 4613171 w 6384821"/>
              <a:gd name="connsiteY25" fmla="*/ 3409178 h 5066528"/>
              <a:gd name="connsiteX26" fmla="*/ 4451246 w 6384821"/>
              <a:gd name="connsiteY26" fmla="*/ 3342503 h 5066528"/>
              <a:gd name="connsiteX27" fmla="*/ 4327421 w 6384821"/>
              <a:gd name="connsiteY27" fmla="*/ 3209153 h 5066528"/>
              <a:gd name="connsiteX28" fmla="*/ 4327421 w 6384821"/>
              <a:gd name="connsiteY28" fmla="*/ 3209153 h 5066528"/>
              <a:gd name="connsiteX29" fmla="*/ 4289321 w 6384821"/>
              <a:gd name="connsiteY29" fmla="*/ 2951978 h 5066528"/>
              <a:gd name="connsiteX30" fmla="*/ 4251221 w 6384821"/>
              <a:gd name="connsiteY30" fmla="*/ 2894828 h 5066528"/>
              <a:gd name="connsiteX31" fmla="*/ 4194071 w 6384821"/>
              <a:gd name="connsiteY31" fmla="*/ 2837678 h 5066528"/>
              <a:gd name="connsiteX32" fmla="*/ 4194071 w 6384821"/>
              <a:gd name="connsiteY32" fmla="*/ 2837678 h 5066528"/>
              <a:gd name="connsiteX33" fmla="*/ 4060721 w 6384821"/>
              <a:gd name="connsiteY33" fmla="*/ 2723378 h 5066528"/>
              <a:gd name="connsiteX34" fmla="*/ 3965471 w 6384821"/>
              <a:gd name="connsiteY34" fmla="*/ 2694803 h 5066528"/>
              <a:gd name="connsiteX35" fmla="*/ 3917846 w 6384821"/>
              <a:gd name="connsiteY35" fmla="*/ 2570978 h 5066528"/>
              <a:gd name="connsiteX36" fmla="*/ 3898796 w 6384821"/>
              <a:gd name="connsiteY36" fmla="*/ 2409053 h 5066528"/>
              <a:gd name="connsiteX37" fmla="*/ 3898796 w 6384821"/>
              <a:gd name="connsiteY37" fmla="*/ 2247128 h 5066528"/>
              <a:gd name="connsiteX38" fmla="*/ 3870221 w 6384821"/>
              <a:gd name="connsiteY38" fmla="*/ 2161403 h 5066528"/>
              <a:gd name="connsiteX39" fmla="*/ 3832121 w 6384821"/>
              <a:gd name="connsiteY39" fmla="*/ 2094728 h 5066528"/>
              <a:gd name="connsiteX40" fmla="*/ 3832121 w 6384821"/>
              <a:gd name="connsiteY40" fmla="*/ 1961378 h 5066528"/>
              <a:gd name="connsiteX41" fmla="*/ 3813071 w 6384821"/>
              <a:gd name="connsiteY41" fmla="*/ 1789928 h 5066528"/>
              <a:gd name="connsiteX42" fmla="*/ 3698771 w 6384821"/>
              <a:gd name="connsiteY42" fmla="*/ 1485128 h 5066528"/>
              <a:gd name="connsiteX43" fmla="*/ 3098697 w 6384821"/>
              <a:gd name="connsiteY43" fmla="*/ 799329 h 5066528"/>
              <a:gd name="connsiteX44" fmla="*/ 2679597 w 6384821"/>
              <a:gd name="connsiteY44" fmla="*/ 294504 h 5066528"/>
              <a:gd name="connsiteX45" fmla="*/ 2450997 w 6384821"/>
              <a:gd name="connsiteY45" fmla="*/ 8754 h 5066528"/>
              <a:gd name="connsiteX46" fmla="*/ 1955697 w 6384821"/>
              <a:gd name="connsiteY46" fmla="*/ 399279 h 5066528"/>
              <a:gd name="connsiteX47" fmla="*/ 1508022 w 6384821"/>
              <a:gd name="connsiteY47" fmla="*/ 465954 h 5066528"/>
              <a:gd name="connsiteX48" fmla="*/ 22121 w 6384821"/>
              <a:gd name="connsiteY48" fmla="*/ 1342253 h 5066528"/>
              <a:gd name="connsiteX49" fmla="*/ 650773 w 6384821"/>
              <a:gd name="connsiteY49" fmla="*/ 713604 h 5066528"/>
              <a:gd name="connsiteX50" fmla="*/ 1117497 w 6384821"/>
              <a:gd name="connsiteY50" fmla="*/ 351654 h 5066528"/>
              <a:gd name="connsiteX0" fmla="*/ 6383681 w 6383681"/>
              <a:gd name="connsiteY0" fmla="*/ 4723628 h 5066528"/>
              <a:gd name="connsiteX1" fmla="*/ 6250331 w 6383681"/>
              <a:gd name="connsiteY1" fmla="*/ 4904603 h 5066528"/>
              <a:gd name="connsiteX2" fmla="*/ 6174131 w 6383681"/>
              <a:gd name="connsiteY2" fmla="*/ 4961753 h 5066528"/>
              <a:gd name="connsiteX3" fmla="*/ 6012206 w 6383681"/>
              <a:gd name="connsiteY3" fmla="*/ 5028428 h 5066528"/>
              <a:gd name="connsiteX4" fmla="*/ 5897906 w 6383681"/>
              <a:gd name="connsiteY4" fmla="*/ 5066528 h 5066528"/>
              <a:gd name="connsiteX5" fmla="*/ 5878856 w 6383681"/>
              <a:gd name="connsiteY5" fmla="*/ 4990328 h 5066528"/>
              <a:gd name="connsiteX6" fmla="*/ 5669306 w 6383681"/>
              <a:gd name="connsiteY6" fmla="*/ 5018903 h 5066528"/>
              <a:gd name="connsiteX7" fmla="*/ 5593106 w 6383681"/>
              <a:gd name="connsiteY7" fmla="*/ 4885553 h 5066528"/>
              <a:gd name="connsiteX8" fmla="*/ 5497856 w 6383681"/>
              <a:gd name="connsiteY8" fmla="*/ 4809353 h 5066528"/>
              <a:gd name="connsiteX9" fmla="*/ 5497856 w 6383681"/>
              <a:gd name="connsiteY9" fmla="*/ 4733153 h 5066528"/>
              <a:gd name="connsiteX10" fmla="*/ 5412131 w 6383681"/>
              <a:gd name="connsiteY10" fmla="*/ 4666478 h 5066528"/>
              <a:gd name="connsiteX11" fmla="*/ 5393081 w 6383681"/>
              <a:gd name="connsiteY11" fmla="*/ 4637903 h 5066528"/>
              <a:gd name="connsiteX12" fmla="*/ 5402606 w 6383681"/>
              <a:gd name="connsiteY12" fmla="*/ 4571228 h 5066528"/>
              <a:gd name="connsiteX13" fmla="*/ 5335931 w 6383681"/>
              <a:gd name="connsiteY13" fmla="*/ 4523603 h 5066528"/>
              <a:gd name="connsiteX14" fmla="*/ 5269256 w 6383681"/>
              <a:gd name="connsiteY14" fmla="*/ 4390253 h 5066528"/>
              <a:gd name="connsiteX15" fmla="*/ 5154956 w 6383681"/>
              <a:gd name="connsiteY15" fmla="*/ 4323578 h 5066528"/>
              <a:gd name="connsiteX16" fmla="*/ 4993031 w 6383681"/>
              <a:gd name="connsiteY16" fmla="*/ 4295003 h 5066528"/>
              <a:gd name="connsiteX17" fmla="*/ 4926356 w 6383681"/>
              <a:gd name="connsiteY17" fmla="*/ 4228328 h 5066528"/>
              <a:gd name="connsiteX18" fmla="*/ 4954931 w 6383681"/>
              <a:gd name="connsiteY18" fmla="*/ 4152128 h 5066528"/>
              <a:gd name="connsiteX19" fmla="*/ 4954931 w 6383681"/>
              <a:gd name="connsiteY19" fmla="*/ 4028303 h 5066528"/>
              <a:gd name="connsiteX20" fmla="*/ 4859681 w 6383681"/>
              <a:gd name="connsiteY20" fmla="*/ 3961628 h 5066528"/>
              <a:gd name="connsiteX21" fmla="*/ 4859681 w 6383681"/>
              <a:gd name="connsiteY21" fmla="*/ 3866378 h 5066528"/>
              <a:gd name="connsiteX22" fmla="*/ 4859681 w 6383681"/>
              <a:gd name="connsiteY22" fmla="*/ 3866378 h 5066528"/>
              <a:gd name="connsiteX23" fmla="*/ 4793006 w 6383681"/>
              <a:gd name="connsiteY23" fmla="*/ 3609203 h 5066528"/>
              <a:gd name="connsiteX24" fmla="*/ 4621556 w 6383681"/>
              <a:gd name="connsiteY24" fmla="*/ 3561578 h 5066528"/>
              <a:gd name="connsiteX25" fmla="*/ 4612031 w 6383681"/>
              <a:gd name="connsiteY25" fmla="*/ 3409178 h 5066528"/>
              <a:gd name="connsiteX26" fmla="*/ 4450106 w 6383681"/>
              <a:gd name="connsiteY26" fmla="*/ 3342503 h 5066528"/>
              <a:gd name="connsiteX27" fmla="*/ 4326281 w 6383681"/>
              <a:gd name="connsiteY27" fmla="*/ 3209153 h 5066528"/>
              <a:gd name="connsiteX28" fmla="*/ 4326281 w 6383681"/>
              <a:gd name="connsiteY28" fmla="*/ 3209153 h 5066528"/>
              <a:gd name="connsiteX29" fmla="*/ 4288181 w 6383681"/>
              <a:gd name="connsiteY29" fmla="*/ 2951978 h 5066528"/>
              <a:gd name="connsiteX30" fmla="*/ 4250081 w 6383681"/>
              <a:gd name="connsiteY30" fmla="*/ 2894828 h 5066528"/>
              <a:gd name="connsiteX31" fmla="*/ 4192931 w 6383681"/>
              <a:gd name="connsiteY31" fmla="*/ 2837678 h 5066528"/>
              <a:gd name="connsiteX32" fmla="*/ 4192931 w 6383681"/>
              <a:gd name="connsiteY32" fmla="*/ 2837678 h 5066528"/>
              <a:gd name="connsiteX33" fmla="*/ 4059581 w 6383681"/>
              <a:gd name="connsiteY33" fmla="*/ 2723378 h 5066528"/>
              <a:gd name="connsiteX34" fmla="*/ 3964331 w 6383681"/>
              <a:gd name="connsiteY34" fmla="*/ 2694803 h 5066528"/>
              <a:gd name="connsiteX35" fmla="*/ 3916706 w 6383681"/>
              <a:gd name="connsiteY35" fmla="*/ 2570978 h 5066528"/>
              <a:gd name="connsiteX36" fmla="*/ 3897656 w 6383681"/>
              <a:gd name="connsiteY36" fmla="*/ 2409053 h 5066528"/>
              <a:gd name="connsiteX37" fmla="*/ 3897656 w 6383681"/>
              <a:gd name="connsiteY37" fmla="*/ 2247128 h 5066528"/>
              <a:gd name="connsiteX38" fmla="*/ 3869081 w 6383681"/>
              <a:gd name="connsiteY38" fmla="*/ 2161403 h 5066528"/>
              <a:gd name="connsiteX39" fmla="*/ 3830981 w 6383681"/>
              <a:gd name="connsiteY39" fmla="*/ 2094728 h 5066528"/>
              <a:gd name="connsiteX40" fmla="*/ 3830981 w 6383681"/>
              <a:gd name="connsiteY40" fmla="*/ 1961378 h 5066528"/>
              <a:gd name="connsiteX41" fmla="*/ 3811931 w 6383681"/>
              <a:gd name="connsiteY41" fmla="*/ 1789928 h 5066528"/>
              <a:gd name="connsiteX42" fmla="*/ 3697631 w 6383681"/>
              <a:gd name="connsiteY42" fmla="*/ 1485128 h 5066528"/>
              <a:gd name="connsiteX43" fmla="*/ 3097557 w 6383681"/>
              <a:gd name="connsiteY43" fmla="*/ 799329 h 5066528"/>
              <a:gd name="connsiteX44" fmla="*/ 2678457 w 6383681"/>
              <a:gd name="connsiteY44" fmla="*/ 294504 h 5066528"/>
              <a:gd name="connsiteX45" fmla="*/ 2449857 w 6383681"/>
              <a:gd name="connsiteY45" fmla="*/ 8754 h 5066528"/>
              <a:gd name="connsiteX46" fmla="*/ 1954557 w 6383681"/>
              <a:gd name="connsiteY46" fmla="*/ 399279 h 5066528"/>
              <a:gd name="connsiteX47" fmla="*/ 1506882 w 6383681"/>
              <a:gd name="connsiteY47" fmla="*/ 465954 h 5066528"/>
              <a:gd name="connsiteX48" fmla="*/ 20981 w 6383681"/>
              <a:gd name="connsiteY48" fmla="*/ 1342253 h 5066528"/>
              <a:gd name="connsiteX49" fmla="*/ 687733 w 6383681"/>
              <a:gd name="connsiteY49" fmla="*/ 446904 h 5066528"/>
              <a:gd name="connsiteX50" fmla="*/ 1116357 w 6383681"/>
              <a:gd name="connsiteY50" fmla="*/ 351654 h 5066528"/>
              <a:gd name="connsiteX0" fmla="*/ 6383681 w 6383681"/>
              <a:gd name="connsiteY0" fmla="*/ 4724724 h 5067624"/>
              <a:gd name="connsiteX1" fmla="*/ 6250331 w 6383681"/>
              <a:gd name="connsiteY1" fmla="*/ 4905699 h 5067624"/>
              <a:gd name="connsiteX2" fmla="*/ 6174131 w 6383681"/>
              <a:gd name="connsiteY2" fmla="*/ 4962849 h 5067624"/>
              <a:gd name="connsiteX3" fmla="*/ 6012206 w 6383681"/>
              <a:gd name="connsiteY3" fmla="*/ 5029524 h 5067624"/>
              <a:gd name="connsiteX4" fmla="*/ 5897906 w 6383681"/>
              <a:gd name="connsiteY4" fmla="*/ 5067624 h 5067624"/>
              <a:gd name="connsiteX5" fmla="*/ 5878856 w 6383681"/>
              <a:gd name="connsiteY5" fmla="*/ 4991424 h 5067624"/>
              <a:gd name="connsiteX6" fmla="*/ 5669306 w 6383681"/>
              <a:gd name="connsiteY6" fmla="*/ 5019999 h 5067624"/>
              <a:gd name="connsiteX7" fmla="*/ 5593106 w 6383681"/>
              <a:gd name="connsiteY7" fmla="*/ 4886649 h 5067624"/>
              <a:gd name="connsiteX8" fmla="*/ 5497856 w 6383681"/>
              <a:gd name="connsiteY8" fmla="*/ 4810449 h 5067624"/>
              <a:gd name="connsiteX9" fmla="*/ 5497856 w 6383681"/>
              <a:gd name="connsiteY9" fmla="*/ 4734249 h 5067624"/>
              <a:gd name="connsiteX10" fmla="*/ 5412131 w 6383681"/>
              <a:gd name="connsiteY10" fmla="*/ 4667574 h 5067624"/>
              <a:gd name="connsiteX11" fmla="*/ 5393081 w 6383681"/>
              <a:gd name="connsiteY11" fmla="*/ 4638999 h 5067624"/>
              <a:gd name="connsiteX12" fmla="*/ 5402606 w 6383681"/>
              <a:gd name="connsiteY12" fmla="*/ 4572324 h 5067624"/>
              <a:gd name="connsiteX13" fmla="*/ 5335931 w 6383681"/>
              <a:gd name="connsiteY13" fmla="*/ 4524699 h 5067624"/>
              <a:gd name="connsiteX14" fmla="*/ 5269256 w 6383681"/>
              <a:gd name="connsiteY14" fmla="*/ 4391349 h 5067624"/>
              <a:gd name="connsiteX15" fmla="*/ 5154956 w 6383681"/>
              <a:gd name="connsiteY15" fmla="*/ 4324674 h 5067624"/>
              <a:gd name="connsiteX16" fmla="*/ 4993031 w 6383681"/>
              <a:gd name="connsiteY16" fmla="*/ 4296099 h 5067624"/>
              <a:gd name="connsiteX17" fmla="*/ 4926356 w 6383681"/>
              <a:gd name="connsiteY17" fmla="*/ 4229424 h 5067624"/>
              <a:gd name="connsiteX18" fmla="*/ 4954931 w 6383681"/>
              <a:gd name="connsiteY18" fmla="*/ 4153224 h 5067624"/>
              <a:gd name="connsiteX19" fmla="*/ 4954931 w 6383681"/>
              <a:gd name="connsiteY19" fmla="*/ 4029399 h 5067624"/>
              <a:gd name="connsiteX20" fmla="*/ 4859681 w 6383681"/>
              <a:gd name="connsiteY20" fmla="*/ 3962724 h 5067624"/>
              <a:gd name="connsiteX21" fmla="*/ 4859681 w 6383681"/>
              <a:gd name="connsiteY21" fmla="*/ 3867474 h 5067624"/>
              <a:gd name="connsiteX22" fmla="*/ 4859681 w 6383681"/>
              <a:gd name="connsiteY22" fmla="*/ 3867474 h 5067624"/>
              <a:gd name="connsiteX23" fmla="*/ 4793006 w 6383681"/>
              <a:gd name="connsiteY23" fmla="*/ 3610299 h 5067624"/>
              <a:gd name="connsiteX24" fmla="*/ 4621556 w 6383681"/>
              <a:gd name="connsiteY24" fmla="*/ 3562674 h 5067624"/>
              <a:gd name="connsiteX25" fmla="*/ 4612031 w 6383681"/>
              <a:gd name="connsiteY25" fmla="*/ 3410274 h 5067624"/>
              <a:gd name="connsiteX26" fmla="*/ 4450106 w 6383681"/>
              <a:gd name="connsiteY26" fmla="*/ 3343599 h 5067624"/>
              <a:gd name="connsiteX27" fmla="*/ 4326281 w 6383681"/>
              <a:gd name="connsiteY27" fmla="*/ 3210249 h 5067624"/>
              <a:gd name="connsiteX28" fmla="*/ 4326281 w 6383681"/>
              <a:gd name="connsiteY28" fmla="*/ 3210249 h 5067624"/>
              <a:gd name="connsiteX29" fmla="*/ 4288181 w 6383681"/>
              <a:gd name="connsiteY29" fmla="*/ 2953074 h 5067624"/>
              <a:gd name="connsiteX30" fmla="*/ 4250081 w 6383681"/>
              <a:gd name="connsiteY30" fmla="*/ 2895924 h 5067624"/>
              <a:gd name="connsiteX31" fmla="*/ 4192931 w 6383681"/>
              <a:gd name="connsiteY31" fmla="*/ 2838774 h 5067624"/>
              <a:gd name="connsiteX32" fmla="*/ 4192931 w 6383681"/>
              <a:gd name="connsiteY32" fmla="*/ 2838774 h 5067624"/>
              <a:gd name="connsiteX33" fmla="*/ 4059581 w 6383681"/>
              <a:gd name="connsiteY33" fmla="*/ 2724474 h 5067624"/>
              <a:gd name="connsiteX34" fmla="*/ 3964331 w 6383681"/>
              <a:gd name="connsiteY34" fmla="*/ 2695899 h 5067624"/>
              <a:gd name="connsiteX35" fmla="*/ 3916706 w 6383681"/>
              <a:gd name="connsiteY35" fmla="*/ 2572074 h 5067624"/>
              <a:gd name="connsiteX36" fmla="*/ 3897656 w 6383681"/>
              <a:gd name="connsiteY36" fmla="*/ 2410149 h 5067624"/>
              <a:gd name="connsiteX37" fmla="*/ 3897656 w 6383681"/>
              <a:gd name="connsiteY37" fmla="*/ 2248224 h 5067624"/>
              <a:gd name="connsiteX38" fmla="*/ 3869081 w 6383681"/>
              <a:gd name="connsiteY38" fmla="*/ 2162499 h 5067624"/>
              <a:gd name="connsiteX39" fmla="*/ 3830981 w 6383681"/>
              <a:gd name="connsiteY39" fmla="*/ 2095824 h 5067624"/>
              <a:gd name="connsiteX40" fmla="*/ 3830981 w 6383681"/>
              <a:gd name="connsiteY40" fmla="*/ 1962474 h 5067624"/>
              <a:gd name="connsiteX41" fmla="*/ 3811931 w 6383681"/>
              <a:gd name="connsiteY41" fmla="*/ 1791024 h 5067624"/>
              <a:gd name="connsiteX42" fmla="*/ 3697631 w 6383681"/>
              <a:gd name="connsiteY42" fmla="*/ 1486224 h 5067624"/>
              <a:gd name="connsiteX43" fmla="*/ 3097557 w 6383681"/>
              <a:gd name="connsiteY43" fmla="*/ 800425 h 5067624"/>
              <a:gd name="connsiteX44" fmla="*/ 2735607 w 6383681"/>
              <a:gd name="connsiteY44" fmla="*/ 267025 h 5067624"/>
              <a:gd name="connsiteX45" fmla="*/ 2449857 w 6383681"/>
              <a:gd name="connsiteY45" fmla="*/ 9850 h 5067624"/>
              <a:gd name="connsiteX46" fmla="*/ 1954557 w 6383681"/>
              <a:gd name="connsiteY46" fmla="*/ 400375 h 5067624"/>
              <a:gd name="connsiteX47" fmla="*/ 1506882 w 6383681"/>
              <a:gd name="connsiteY47" fmla="*/ 467050 h 5067624"/>
              <a:gd name="connsiteX48" fmla="*/ 20981 w 6383681"/>
              <a:gd name="connsiteY48" fmla="*/ 1343349 h 5067624"/>
              <a:gd name="connsiteX49" fmla="*/ 687733 w 6383681"/>
              <a:gd name="connsiteY49" fmla="*/ 448000 h 5067624"/>
              <a:gd name="connsiteX50" fmla="*/ 1116357 w 6383681"/>
              <a:gd name="connsiteY50" fmla="*/ 352750 h 5067624"/>
              <a:gd name="connsiteX0" fmla="*/ 6383681 w 6383681"/>
              <a:gd name="connsiteY0" fmla="*/ 4724724 h 5067624"/>
              <a:gd name="connsiteX1" fmla="*/ 6250331 w 6383681"/>
              <a:gd name="connsiteY1" fmla="*/ 4905699 h 5067624"/>
              <a:gd name="connsiteX2" fmla="*/ 6174131 w 6383681"/>
              <a:gd name="connsiteY2" fmla="*/ 4962849 h 5067624"/>
              <a:gd name="connsiteX3" fmla="*/ 6012206 w 6383681"/>
              <a:gd name="connsiteY3" fmla="*/ 5029524 h 5067624"/>
              <a:gd name="connsiteX4" fmla="*/ 5897906 w 6383681"/>
              <a:gd name="connsiteY4" fmla="*/ 5067624 h 5067624"/>
              <a:gd name="connsiteX5" fmla="*/ 5878856 w 6383681"/>
              <a:gd name="connsiteY5" fmla="*/ 4991424 h 5067624"/>
              <a:gd name="connsiteX6" fmla="*/ 5669306 w 6383681"/>
              <a:gd name="connsiteY6" fmla="*/ 5019999 h 5067624"/>
              <a:gd name="connsiteX7" fmla="*/ 5593106 w 6383681"/>
              <a:gd name="connsiteY7" fmla="*/ 4886649 h 5067624"/>
              <a:gd name="connsiteX8" fmla="*/ 5497856 w 6383681"/>
              <a:gd name="connsiteY8" fmla="*/ 4810449 h 5067624"/>
              <a:gd name="connsiteX9" fmla="*/ 5497856 w 6383681"/>
              <a:gd name="connsiteY9" fmla="*/ 4734249 h 5067624"/>
              <a:gd name="connsiteX10" fmla="*/ 5412131 w 6383681"/>
              <a:gd name="connsiteY10" fmla="*/ 4667574 h 5067624"/>
              <a:gd name="connsiteX11" fmla="*/ 5393081 w 6383681"/>
              <a:gd name="connsiteY11" fmla="*/ 4638999 h 5067624"/>
              <a:gd name="connsiteX12" fmla="*/ 5402606 w 6383681"/>
              <a:gd name="connsiteY12" fmla="*/ 4572324 h 5067624"/>
              <a:gd name="connsiteX13" fmla="*/ 5335931 w 6383681"/>
              <a:gd name="connsiteY13" fmla="*/ 4524699 h 5067624"/>
              <a:gd name="connsiteX14" fmla="*/ 5269256 w 6383681"/>
              <a:gd name="connsiteY14" fmla="*/ 4391349 h 5067624"/>
              <a:gd name="connsiteX15" fmla="*/ 5154956 w 6383681"/>
              <a:gd name="connsiteY15" fmla="*/ 4324674 h 5067624"/>
              <a:gd name="connsiteX16" fmla="*/ 4993031 w 6383681"/>
              <a:gd name="connsiteY16" fmla="*/ 4296099 h 5067624"/>
              <a:gd name="connsiteX17" fmla="*/ 4926356 w 6383681"/>
              <a:gd name="connsiteY17" fmla="*/ 4229424 h 5067624"/>
              <a:gd name="connsiteX18" fmla="*/ 4954931 w 6383681"/>
              <a:gd name="connsiteY18" fmla="*/ 4153224 h 5067624"/>
              <a:gd name="connsiteX19" fmla="*/ 4954931 w 6383681"/>
              <a:gd name="connsiteY19" fmla="*/ 4029399 h 5067624"/>
              <a:gd name="connsiteX20" fmla="*/ 4859681 w 6383681"/>
              <a:gd name="connsiteY20" fmla="*/ 3962724 h 5067624"/>
              <a:gd name="connsiteX21" fmla="*/ 4859681 w 6383681"/>
              <a:gd name="connsiteY21" fmla="*/ 3867474 h 5067624"/>
              <a:gd name="connsiteX22" fmla="*/ 4859681 w 6383681"/>
              <a:gd name="connsiteY22" fmla="*/ 3867474 h 5067624"/>
              <a:gd name="connsiteX23" fmla="*/ 4793006 w 6383681"/>
              <a:gd name="connsiteY23" fmla="*/ 3610299 h 5067624"/>
              <a:gd name="connsiteX24" fmla="*/ 4621556 w 6383681"/>
              <a:gd name="connsiteY24" fmla="*/ 3562674 h 5067624"/>
              <a:gd name="connsiteX25" fmla="*/ 4612031 w 6383681"/>
              <a:gd name="connsiteY25" fmla="*/ 3410274 h 5067624"/>
              <a:gd name="connsiteX26" fmla="*/ 4450106 w 6383681"/>
              <a:gd name="connsiteY26" fmla="*/ 3343599 h 5067624"/>
              <a:gd name="connsiteX27" fmla="*/ 4326281 w 6383681"/>
              <a:gd name="connsiteY27" fmla="*/ 3210249 h 5067624"/>
              <a:gd name="connsiteX28" fmla="*/ 4326281 w 6383681"/>
              <a:gd name="connsiteY28" fmla="*/ 3210249 h 5067624"/>
              <a:gd name="connsiteX29" fmla="*/ 4288181 w 6383681"/>
              <a:gd name="connsiteY29" fmla="*/ 2953074 h 5067624"/>
              <a:gd name="connsiteX30" fmla="*/ 4250081 w 6383681"/>
              <a:gd name="connsiteY30" fmla="*/ 2895924 h 5067624"/>
              <a:gd name="connsiteX31" fmla="*/ 4192931 w 6383681"/>
              <a:gd name="connsiteY31" fmla="*/ 2838774 h 5067624"/>
              <a:gd name="connsiteX32" fmla="*/ 4192931 w 6383681"/>
              <a:gd name="connsiteY32" fmla="*/ 2838774 h 5067624"/>
              <a:gd name="connsiteX33" fmla="*/ 4059581 w 6383681"/>
              <a:gd name="connsiteY33" fmla="*/ 2724474 h 5067624"/>
              <a:gd name="connsiteX34" fmla="*/ 3964331 w 6383681"/>
              <a:gd name="connsiteY34" fmla="*/ 2695899 h 5067624"/>
              <a:gd name="connsiteX35" fmla="*/ 3916706 w 6383681"/>
              <a:gd name="connsiteY35" fmla="*/ 2572074 h 5067624"/>
              <a:gd name="connsiteX36" fmla="*/ 3897656 w 6383681"/>
              <a:gd name="connsiteY36" fmla="*/ 2410149 h 5067624"/>
              <a:gd name="connsiteX37" fmla="*/ 3897656 w 6383681"/>
              <a:gd name="connsiteY37" fmla="*/ 2248224 h 5067624"/>
              <a:gd name="connsiteX38" fmla="*/ 3869081 w 6383681"/>
              <a:gd name="connsiteY38" fmla="*/ 2162499 h 5067624"/>
              <a:gd name="connsiteX39" fmla="*/ 3830981 w 6383681"/>
              <a:gd name="connsiteY39" fmla="*/ 2095824 h 5067624"/>
              <a:gd name="connsiteX40" fmla="*/ 3830981 w 6383681"/>
              <a:gd name="connsiteY40" fmla="*/ 1962474 h 5067624"/>
              <a:gd name="connsiteX41" fmla="*/ 3811931 w 6383681"/>
              <a:gd name="connsiteY41" fmla="*/ 1791024 h 5067624"/>
              <a:gd name="connsiteX42" fmla="*/ 3697631 w 6383681"/>
              <a:gd name="connsiteY42" fmla="*/ 1486224 h 5067624"/>
              <a:gd name="connsiteX43" fmla="*/ 3116607 w 6383681"/>
              <a:gd name="connsiteY43" fmla="*/ 762325 h 5067624"/>
              <a:gd name="connsiteX44" fmla="*/ 2735607 w 6383681"/>
              <a:gd name="connsiteY44" fmla="*/ 267025 h 5067624"/>
              <a:gd name="connsiteX45" fmla="*/ 2449857 w 6383681"/>
              <a:gd name="connsiteY45" fmla="*/ 9850 h 5067624"/>
              <a:gd name="connsiteX46" fmla="*/ 1954557 w 6383681"/>
              <a:gd name="connsiteY46" fmla="*/ 400375 h 5067624"/>
              <a:gd name="connsiteX47" fmla="*/ 1506882 w 6383681"/>
              <a:gd name="connsiteY47" fmla="*/ 467050 h 5067624"/>
              <a:gd name="connsiteX48" fmla="*/ 20981 w 6383681"/>
              <a:gd name="connsiteY48" fmla="*/ 1343349 h 5067624"/>
              <a:gd name="connsiteX49" fmla="*/ 687733 w 6383681"/>
              <a:gd name="connsiteY49" fmla="*/ 448000 h 5067624"/>
              <a:gd name="connsiteX50" fmla="*/ 1116357 w 6383681"/>
              <a:gd name="connsiteY50" fmla="*/ 352750 h 5067624"/>
              <a:gd name="connsiteX0" fmla="*/ 6446824 w 6446824"/>
              <a:gd name="connsiteY0" fmla="*/ 4724724 h 5067624"/>
              <a:gd name="connsiteX1" fmla="*/ 6313474 w 6446824"/>
              <a:gd name="connsiteY1" fmla="*/ 4905699 h 5067624"/>
              <a:gd name="connsiteX2" fmla="*/ 6237274 w 6446824"/>
              <a:gd name="connsiteY2" fmla="*/ 4962849 h 5067624"/>
              <a:gd name="connsiteX3" fmla="*/ 6075349 w 6446824"/>
              <a:gd name="connsiteY3" fmla="*/ 5029524 h 5067624"/>
              <a:gd name="connsiteX4" fmla="*/ 5961049 w 6446824"/>
              <a:gd name="connsiteY4" fmla="*/ 5067624 h 5067624"/>
              <a:gd name="connsiteX5" fmla="*/ 5941999 w 6446824"/>
              <a:gd name="connsiteY5" fmla="*/ 4991424 h 5067624"/>
              <a:gd name="connsiteX6" fmla="*/ 5732449 w 6446824"/>
              <a:gd name="connsiteY6" fmla="*/ 5019999 h 5067624"/>
              <a:gd name="connsiteX7" fmla="*/ 5656249 w 6446824"/>
              <a:gd name="connsiteY7" fmla="*/ 4886649 h 5067624"/>
              <a:gd name="connsiteX8" fmla="*/ 5560999 w 6446824"/>
              <a:gd name="connsiteY8" fmla="*/ 4810449 h 5067624"/>
              <a:gd name="connsiteX9" fmla="*/ 5560999 w 6446824"/>
              <a:gd name="connsiteY9" fmla="*/ 4734249 h 5067624"/>
              <a:gd name="connsiteX10" fmla="*/ 5475274 w 6446824"/>
              <a:gd name="connsiteY10" fmla="*/ 4667574 h 5067624"/>
              <a:gd name="connsiteX11" fmla="*/ 5456224 w 6446824"/>
              <a:gd name="connsiteY11" fmla="*/ 4638999 h 5067624"/>
              <a:gd name="connsiteX12" fmla="*/ 5465749 w 6446824"/>
              <a:gd name="connsiteY12" fmla="*/ 4572324 h 5067624"/>
              <a:gd name="connsiteX13" fmla="*/ 5399074 w 6446824"/>
              <a:gd name="connsiteY13" fmla="*/ 4524699 h 5067624"/>
              <a:gd name="connsiteX14" fmla="*/ 5332399 w 6446824"/>
              <a:gd name="connsiteY14" fmla="*/ 4391349 h 5067624"/>
              <a:gd name="connsiteX15" fmla="*/ 5218099 w 6446824"/>
              <a:gd name="connsiteY15" fmla="*/ 4324674 h 5067624"/>
              <a:gd name="connsiteX16" fmla="*/ 5056174 w 6446824"/>
              <a:gd name="connsiteY16" fmla="*/ 4296099 h 5067624"/>
              <a:gd name="connsiteX17" fmla="*/ 4989499 w 6446824"/>
              <a:gd name="connsiteY17" fmla="*/ 4229424 h 5067624"/>
              <a:gd name="connsiteX18" fmla="*/ 5018074 w 6446824"/>
              <a:gd name="connsiteY18" fmla="*/ 4153224 h 5067624"/>
              <a:gd name="connsiteX19" fmla="*/ 5018074 w 6446824"/>
              <a:gd name="connsiteY19" fmla="*/ 4029399 h 5067624"/>
              <a:gd name="connsiteX20" fmla="*/ 4922824 w 6446824"/>
              <a:gd name="connsiteY20" fmla="*/ 3962724 h 5067624"/>
              <a:gd name="connsiteX21" fmla="*/ 4922824 w 6446824"/>
              <a:gd name="connsiteY21" fmla="*/ 3867474 h 5067624"/>
              <a:gd name="connsiteX22" fmla="*/ 4922824 w 6446824"/>
              <a:gd name="connsiteY22" fmla="*/ 3867474 h 5067624"/>
              <a:gd name="connsiteX23" fmla="*/ 4856149 w 6446824"/>
              <a:gd name="connsiteY23" fmla="*/ 3610299 h 5067624"/>
              <a:gd name="connsiteX24" fmla="*/ 4684699 w 6446824"/>
              <a:gd name="connsiteY24" fmla="*/ 3562674 h 5067624"/>
              <a:gd name="connsiteX25" fmla="*/ 4675174 w 6446824"/>
              <a:gd name="connsiteY25" fmla="*/ 3410274 h 5067624"/>
              <a:gd name="connsiteX26" fmla="*/ 4513249 w 6446824"/>
              <a:gd name="connsiteY26" fmla="*/ 3343599 h 5067624"/>
              <a:gd name="connsiteX27" fmla="*/ 4389424 w 6446824"/>
              <a:gd name="connsiteY27" fmla="*/ 3210249 h 5067624"/>
              <a:gd name="connsiteX28" fmla="*/ 4389424 w 6446824"/>
              <a:gd name="connsiteY28" fmla="*/ 3210249 h 5067624"/>
              <a:gd name="connsiteX29" fmla="*/ 4351324 w 6446824"/>
              <a:gd name="connsiteY29" fmla="*/ 2953074 h 5067624"/>
              <a:gd name="connsiteX30" fmla="*/ 4313224 w 6446824"/>
              <a:gd name="connsiteY30" fmla="*/ 2895924 h 5067624"/>
              <a:gd name="connsiteX31" fmla="*/ 4256074 w 6446824"/>
              <a:gd name="connsiteY31" fmla="*/ 2838774 h 5067624"/>
              <a:gd name="connsiteX32" fmla="*/ 4256074 w 6446824"/>
              <a:gd name="connsiteY32" fmla="*/ 2838774 h 5067624"/>
              <a:gd name="connsiteX33" fmla="*/ 4122724 w 6446824"/>
              <a:gd name="connsiteY33" fmla="*/ 2724474 h 5067624"/>
              <a:gd name="connsiteX34" fmla="*/ 4027474 w 6446824"/>
              <a:gd name="connsiteY34" fmla="*/ 2695899 h 5067624"/>
              <a:gd name="connsiteX35" fmla="*/ 3979849 w 6446824"/>
              <a:gd name="connsiteY35" fmla="*/ 2572074 h 5067624"/>
              <a:gd name="connsiteX36" fmla="*/ 3960799 w 6446824"/>
              <a:gd name="connsiteY36" fmla="*/ 2410149 h 5067624"/>
              <a:gd name="connsiteX37" fmla="*/ 3960799 w 6446824"/>
              <a:gd name="connsiteY37" fmla="*/ 2248224 h 5067624"/>
              <a:gd name="connsiteX38" fmla="*/ 3932224 w 6446824"/>
              <a:gd name="connsiteY38" fmla="*/ 2162499 h 5067624"/>
              <a:gd name="connsiteX39" fmla="*/ 3894124 w 6446824"/>
              <a:gd name="connsiteY39" fmla="*/ 2095824 h 5067624"/>
              <a:gd name="connsiteX40" fmla="*/ 3894124 w 6446824"/>
              <a:gd name="connsiteY40" fmla="*/ 1962474 h 5067624"/>
              <a:gd name="connsiteX41" fmla="*/ 3875074 w 6446824"/>
              <a:gd name="connsiteY41" fmla="*/ 1791024 h 5067624"/>
              <a:gd name="connsiteX42" fmla="*/ 3760774 w 6446824"/>
              <a:gd name="connsiteY42" fmla="*/ 1486224 h 5067624"/>
              <a:gd name="connsiteX43" fmla="*/ 3179750 w 6446824"/>
              <a:gd name="connsiteY43" fmla="*/ 762325 h 5067624"/>
              <a:gd name="connsiteX44" fmla="*/ 2798750 w 6446824"/>
              <a:gd name="connsiteY44" fmla="*/ 267025 h 5067624"/>
              <a:gd name="connsiteX45" fmla="*/ 2513000 w 6446824"/>
              <a:gd name="connsiteY45" fmla="*/ 9850 h 5067624"/>
              <a:gd name="connsiteX46" fmla="*/ 2017700 w 6446824"/>
              <a:gd name="connsiteY46" fmla="*/ 400375 h 5067624"/>
              <a:gd name="connsiteX47" fmla="*/ 1570025 w 6446824"/>
              <a:gd name="connsiteY47" fmla="*/ 467050 h 5067624"/>
              <a:gd name="connsiteX48" fmla="*/ 84124 w 6446824"/>
              <a:gd name="connsiteY48" fmla="*/ 1343349 h 5067624"/>
              <a:gd name="connsiteX49" fmla="*/ 169851 w 6446824"/>
              <a:gd name="connsiteY49" fmla="*/ 1819600 h 5067624"/>
              <a:gd name="connsiteX50" fmla="*/ 1179500 w 6446824"/>
              <a:gd name="connsiteY50" fmla="*/ 352750 h 5067624"/>
              <a:gd name="connsiteX0" fmla="*/ 6446824 w 6446824"/>
              <a:gd name="connsiteY0" fmla="*/ 4724724 h 5067624"/>
              <a:gd name="connsiteX1" fmla="*/ 6313474 w 6446824"/>
              <a:gd name="connsiteY1" fmla="*/ 4905699 h 5067624"/>
              <a:gd name="connsiteX2" fmla="*/ 6237274 w 6446824"/>
              <a:gd name="connsiteY2" fmla="*/ 4962849 h 5067624"/>
              <a:gd name="connsiteX3" fmla="*/ 6075349 w 6446824"/>
              <a:gd name="connsiteY3" fmla="*/ 5029524 h 5067624"/>
              <a:gd name="connsiteX4" fmla="*/ 5961049 w 6446824"/>
              <a:gd name="connsiteY4" fmla="*/ 5067624 h 5067624"/>
              <a:gd name="connsiteX5" fmla="*/ 5941999 w 6446824"/>
              <a:gd name="connsiteY5" fmla="*/ 4991424 h 5067624"/>
              <a:gd name="connsiteX6" fmla="*/ 5732449 w 6446824"/>
              <a:gd name="connsiteY6" fmla="*/ 5019999 h 5067624"/>
              <a:gd name="connsiteX7" fmla="*/ 5656249 w 6446824"/>
              <a:gd name="connsiteY7" fmla="*/ 4886649 h 5067624"/>
              <a:gd name="connsiteX8" fmla="*/ 5560999 w 6446824"/>
              <a:gd name="connsiteY8" fmla="*/ 4810449 h 5067624"/>
              <a:gd name="connsiteX9" fmla="*/ 5560999 w 6446824"/>
              <a:gd name="connsiteY9" fmla="*/ 4734249 h 5067624"/>
              <a:gd name="connsiteX10" fmla="*/ 5475274 w 6446824"/>
              <a:gd name="connsiteY10" fmla="*/ 4667574 h 5067624"/>
              <a:gd name="connsiteX11" fmla="*/ 5456224 w 6446824"/>
              <a:gd name="connsiteY11" fmla="*/ 4638999 h 5067624"/>
              <a:gd name="connsiteX12" fmla="*/ 5465749 w 6446824"/>
              <a:gd name="connsiteY12" fmla="*/ 4572324 h 5067624"/>
              <a:gd name="connsiteX13" fmla="*/ 5399074 w 6446824"/>
              <a:gd name="connsiteY13" fmla="*/ 4524699 h 5067624"/>
              <a:gd name="connsiteX14" fmla="*/ 5332399 w 6446824"/>
              <a:gd name="connsiteY14" fmla="*/ 4391349 h 5067624"/>
              <a:gd name="connsiteX15" fmla="*/ 5218099 w 6446824"/>
              <a:gd name="connsiteY15" fmla="*/ 4324674 h 5067624"/>
              <a:gd name="connsiteX16" fmla="*/ 5056174 w 6446824"/>
              <a:gd name="connsiteY16" fmla="*/ 4296099 h 5067624"/>
              <a:gd name="connsiteX17" fmla="*/ 4989499 w 6446824"/>
              <a:gd name="connsiteY17" fmla="*/ 4229424 h 5067624"/>
              <a:gd name="connsiteX18" fmla="*/ 5018074 w 6446824"/>
              <a:gd name="connsiteY18" fmla="*/ 4153224 h 5067624"/>
              <a:gd name="connsiteX19" fmla="*/ 5018074 w 6446824"/>
              <a:gd name="connsiteY19" fmla="*/ 4029399 h 5067624"/>
              <a:gd name="connsiteX20" fmla="*/ 4922824 w 6446824"/>
              <a:gd name="connsiteY20" fmla="*/ 3962724 h 5067624"/>
              <a:gd name="connsiteX21" fmla="*/ 4922824 w 6446824"/>
              <a:gd name="connsiteY21" fmla="*/ 3867474 h 5067624"/>
              <a:gd name="connsiteX22" fmla="*/ 4922824 w 6446824"/>
              <a:gd name="connsiteY22" fmla="*/ 3867474 h 5067624"/>
              <a:gd name="connsiteX23" fmla="*/ 4856149 w 6446824"/>
              <a:gd name="connsiteY23" fmla="*/ 3610299 h 5067624"/>
              <a:gd name="connsiteX24" fmla="*/ 4684699 w 6446824"/>
              <a:gd name="connsiteY24" fmla="*/ 3562674 h 5067624"/>
              <a:gd name="connsiteX25" fmla="*/ 4675174 w 6446824"/>
              <a:gd name="connsiteY25" fmla="*/ 3410274 h 5067624"/>
              <a:gd name="connsiteX26" fmla="*/ 4513249 w 6446824"/>
              <a:gd name="connsiteY26" fmla="*/ 3343599 h 5067624"/>
              <a:gd name="connsiteX27" fmla="*/ 4389424 w 6446824"/>
              <a:gd name="connsiteY27" fmla="*/ 3210249 h 5067624"/>
              <a:gd name="connsiteX28" fmla="*/ 4389424 w 6446824"/>
              <a:gd name="connsiteY28" fmla="*/ 3210249 h 5067624"/>
              <a:gd name="connsiteX29" fmla="*/ 4351324 w 6446824"/>
              <a:gd name="connsiteY29" fmla="*/ 2953074 h 5067624"/>
              <a:gd name="connsiteX30" fmla="*/ 4313224 w 6446824"/>
              <a:gd name="connsiteY30" fmla="*/ 2895924 h 5067624"/>
              <a:gd name="connsiteX31" fmla="*/ 4256074 w 6446824"/>
              <a:gd name="connsiteY31" fmla="*/ 2838774 h 5067624"/>
              <a:gd name="connsiteX32" fmla="*/ 4256074 w 6446824"/>
              <a:gd name="connsiteY32" fmla="*/ 2838774 h 5067624"/>
              <a:gd name="connsiteX33" fmla="*/ 4122724 w 6446824"/>
              <a:gd name="connsiteY33" fmla="*/ 2724474 h 5067624"/>
              <a:gd name="connsiteX34" fmla="*/ 4027474 w 6446824"/>
              <a:gd name="connsiteY34" fmla="*/ 2695899 h 5067624"/>
              <a:gd name="connsiteX35" fmla="*/ 3979849 w 6446824"/>
              <a:gd name="connsiteY35" fmla="*/ 2572074 h 5067624"/>
              <a:gd name="connsiteX36" fmla="*/ 3960799 w 6446824"/>
              <a:gd name="connsiteY36" fmla="*/ 2410149 h 5067624"/>
              <a:gd name="connsiteX37" fmla="*/ 3960799 w 6446824"/>
              <a:gd name="connsiteY37" fmla="*/ 2248224 h 5067624"/>
              <a:gd name="connsiteX38" fmla="*/ 3932224 w 6446824"/>
              <a:gd name="connsiteY38" fmla="*/ 2162499 h 5067624"/>
              <a:gd name="connsiteX39" fmla="*/ 3894124 w 6446824"/>
              <a:gd name="connsiteY39" fmla="*/ 2095824 h 5067624"/>
              <a:gd name="connsiteX40" fmla="*/ 3894124 w 6446824"/>
              <a:gd name="connsiteY40" fmla="*/ 1962474 h 5067624"/>
              <a:gd name="connsiteX41" fmla="*/ 3875074 w 6446824"/>
              <a:gd name="connsiteY41" fmla="*/ 1791024 h 5067624"/>
              <a:gd name="connsiteX42" fmla="*/ 3760774 w 6446824"/>
              <a:gd name="connsiteY42" fmla="*/ 1486224 h 5067624"/>
              <a:gd name="connsiteX43" fmla="*/ 3179750 w 6446824"/>
              <a:gd name="connsiteY43" fmla="*/ 762325 h 5067624"/>
              <a:gd name="connsiteX44" fmla="*/ 2798750 w 6446824"/>
              <a:gd name="connsiteY44" fmla="*/ 267025 h 5067624"/>
              <a:gd name="connsiteX45" fmla="*/ 2513000 w 6446824"/>
              <a:gd name="connsiteY45" fmla="*/ 9850 h 5067624"/>
              <a:gd name="connsiteX46" fmla="*/ 2017700 w 6446824"/>
              <a:gd name="connsiteY46" fmla="*/ 400375 h 5067624"/>
              <a:gd name="connsiteX47" fmla="*/ 1570025 w 6446824"/>
              <a:gd name="connsiteY47" fmla="*/ 467050 h 5067624"/>
              <a:gd name="connsiteX48" fmla="*/ 84124 w 6446824"/>
              <a:gd name="connsiteY48" fmla="*/ 1343349 h 5067624"/>
              <a:gd name="connsiteX49" fmla="*/ 169851 w 6446824"/>
              <a:gd name="connsiteY49" fmla="*/ 1819600 h 5067624"/>
              <a:gd name="connsiteX50" fmla="*/ 217475 w 6446824"/>
              <a:gd name="connsiteY50" fmla="*/ 2314900 h 5067624"/>
              <a:gd name="connsiteX0" fmla="*/ 6476463 w 6476463"/>
              <a:gd name="connsiteY0" fmla="*/ 4724724 h 5067624"/>
              <a:gd name="connsiteX1" fmla="*/ 6343113 w 6476463"/>
              <a:gd name="connsiteY1" fmla="*/ 4905699 h 5067624"/>
              <a:gd name="connsiteX2" fmla="*/ 6266913 w 6476463"/>
              <a:gd name="connsiteY2" fmla="*/ 4962849 h 5067624"/>
              <a:gd name="connsiteX3" fmla="*/ 6104988 w 6476463"/>
              <a:gd name="connsiteY3" fmla="*/ 5029524 h 5067624"/>
              <a:gd name="connsiteX4" fmla="*/ 5990688 w 6476463"/>
              <a:gd name="connsiteY4" fmla="*/ 5067624 h 5067624"/>
              <a:gd name="connsiteX5" fmla="*/ 5971638 w 6476463"/>
              <a:gd name="connsiteY5" fmla="*/ 4991424 h 5067624"/>
              <a:gd name="connsiteX6" fmla="*/ 5762088 w 6476463"/>
              <a:gd name="connsiteY6" fmla="*/ 5019999 h 5067624"/>
              <a:gd name="connsiteX7" fmla="*/ 5685888 w 6476463"/>
              <a:gd name="connsiteY7" fmla="*/ 4886649 h 5067624"/>
              <a:gd name="connsiteX8" fmla="*/ 5590638 w 6476463"/>
              <a:gd name="connsiteY8" fmla="*/ 4810449 h 5067624"/>
              <a:gd name="connsiteX9" fmla="*/ 5590638 w 6476463"/>
              <a:gd name="connsiteY9" fmla="*/ 4734249 h 5067624"/>
              <a:gd name="connsiteX10" fmla="*/ 5504913 w 6476463"/>
              <a:gd name="connsiteY10" fmla="*/ 4667574 h 5067624"/>
              <a:gd name="connsiteX11" fmla="*/ 5485863 w 6476463"/>
              <a:gd name="connsiteY11" fmla="*/ 4638999 h 5067624"/>
              <a:gd name="connsiteX12" fmla="*/ 5495388 w 6476463"/>
              <a:gd name="connsiteY12" fmla="*/ 4572324 h 5067624"/>
              <a:gd name="connsiteX13" fmla="*/ 5428713 w 6476463"/>
              <a:gd name="connsiteY13" fmla="*/ 4524699 h 5067624"/>
              <a:gd name="connsiteX14" fmla="*/ 5362038 w 6476463"/>
              <a:gd name="connsiteY14" fmla="*/ 4391349 h 5067624"/>
              <a:gd name="connsiteX15" fmla="*/ 5247738 w 6476463"/>
              <a:gd name="connsiteY15" fmla="*/ 4324674 h 5067624"/>
              <a:gd name="connsiteX16" fmla="*/ 5085813 w 6476463"/>
              <a:gd name="connsiteY16" fmla="*/ 4296099 h 5067624"/>
              <a:gd name="connsiteX17" fmla="*/ 5019138 w 6476463"/>
              <a:gd name="connsiteY17" fmla="*/ 4229424 h 5067624"/>
              <a:gd name="connsiteX18" fmla="*/ 5047713 w 6476463"/>
              <a:gd name="connsiteY18" fmla="*/ 4153224 h 5067624"/>
              <a:gd name="connsiteX19" fmla="*/ 5047713 w 6476463"/>
              <a:gd name="connsiteY19" fmla="*/ 4029399 h 5067624"/>
              <a:gd name="connsiteX20" fmla="*/ 4952463 w 6476463"/>
              <a:gd name="connsiteY20" fmla="*/ 3962724 h 5067624"/>
              <a:gd name="connsiteX21" fmla="*/ 4952463 w 6476463"/>
              <a:gd name="connsiteY21" fmla="*/ 3867474 h 5067624"/>
              <a:gd name="connsiteX22" fmla="*/ 4952463 w 6476463"/>
              <a:gd name="connsiteY22" fmla="*/ 3867474 h 5067624"/>
              <a:gd name="connsiteX23" fmla="*/ 4885788 w 6476463"/>
              <a:gd name="connsiteY23" fmla="*/ 3610299 h 5067624"/>
              <a:gd name="connsiteX24" fmla="*/ 4714338 w 6476463"/>
              <a:gd name="connsiteY24" fmla="*/ 3562674 h 5067624"/>
              <a:gd name="connsiteX25" fmla="*/ 4704813 w 6476463"/>
              <a:gd name="connsiteY25" fmla="*/ 3410274 h 5067624"/>
              <a:gd name="connsiteX26" fmla="*/ 4542888 w 6476463"/>
              <a:gd name="connsiteY26" fmla="*/ 3343599 h 5067624"/>
              <a:gd name="connsiteX27" fmla="*/ 4419063 w 6476463"/>
              <a:gd name="connsiteY27" fmla="*/ 3210249 h 5067624"/>
              <a:gd name="connsiteX28" fmla="*/ 4419063 w 6476463"/>
              <a:gd name="connsiteY28" fmla="*/ 3210249 h 5067624"/>
              <a:gd name="connsiteX29" fmla="*/ 4380963 w 6476463"/>
              <a:gd name="connsiteY29" fmla="*/ 2953074 h 5067624"/>
              <a:gd name="connsiteX30" fmla="*/ 4342863 w 6476463"/>
              <a:gd name="connsiteY30" fmla="*/ 2895924 h 5067624"/>
              <a:gd name="connsiteX31" fmla="*/ 4285713 w 6476463"/>
              <a:gd name="connsiteY31" fmla="*/ 2838774 h 5067624"/>
              <a:gd name="connsiteX32" fmla="*/ 4285713 w 6476463"/>
              <a:gd name="connsiteY32" fmla="*/ 2838774 h 5067624"/>
              <a:gd name="connsiteX33" fmla="*/ 4152363 w 6476463"/>
              <a:gd name="connsiteY33" fmla="*/ 2724474 h 5067624"/>
              <a:gd name="connsiteX34" fmla="*/ 4057113 w 6476463"/>
              <a:gd name="connsiteY34" fmla="*/ 2695899 h 5067624"/>
              <a:gd name="connsiteX35" fmla="*/ 4009488 w 6476463"/>
              <a:gd name="connsiteY35" fmla="*/ 2572074 h 5067624"/>
              <a:gd name="connsiteX36" fmla="*/ 3990438 w 6476463"/>
              <a:gd name="connsiteY36" fmla="*/ 2410149 h 5067624"/>
              <a:gd name="connsiteX37" fmla="*/ 3990438 w 6476463"/>
              <a:gd name="connsiteY37" fmla="*/ 2248224 h 5067624"/>
              <a:gd name="connsiteX38" fmla="*/ 3961863 w 6476463"/>
              <a:gd name="connsiteY38" fmla="*/ 2162499 h 5067624"/>
              <a:gd name="connsiteX39" fmla="*/ 3923763 w 6476463"/>
              <a:gd name="connsiteY39" fmla="*/ 2095824 h 5067624"/>
              <a:gd name="connsiteX40" fmla="*/ 3923763 w 6476463"/>
              <a:gd name="connsiteY40" fmla="*/ 1962474 h 5067624"/>
              <a:gd name="connsiteX41" fmla="*/ 3904713 w 6476463"/>
              <a:gd name="connsiteY41" fmla="*/ 1791024 h 5067624"/>
              <a:gd name="connsiteX42" fmla="*/ 3790413 w 6476463"/>
              <a:gd name="connsiteY42" fmla="*/ 1486224 h 5067624"/>
              <a:gd name="connsiteX43" fmla="*/ 3209389 w 6476463"/>
              <a:gd name="connsiteY43" fmla="*/ 762325 h 5067624"/>
              <a:gd name="connsiteX44" fmla="*/ 2828389 w 6476463"/>
              <a:gd name="connsiteY44" fmla="*/ 267025 h 5067624"/>
              <a:gd name="connsiteX45" fmla="*/ 2542639 w 6476463"/>
              <a:gd name="connsiteY45" fmla="*/ 9850 h 5067624"/>
              <a:gd name="connsiteX46" fmla="*/ 2047339 w 6476463"/>
              <a:gd name="connsiteY46" fmla="*/ 400375 h 5067624"/>
              <a:gd name="connsiteX47" fmla="*/ 1599664 w 6476463"/>
              <a:gd name="connsiteY47" fmla="*/ 467050 h 5067624"/>
              <a:gd name="connsiteX48" fmla="*/ 113763 w 6476463"/>
              <a:gd name="connsiteY48" fmla="*/ 1343349 h 5067624"/>
              <a:gd name="connsiteX49" fmla="*/ 142340 w 6476463"/>
              <a:gd name="connsiteY49" fmla="*/ 1581475 h 5067624"/>
              <a:gd name="connsiteX50" fmla="*/ 199490 w 6476463"/>
              <a:gd name="connsiteY50" fmla="*/ 1819600 h 5067624"/>
              <a:gd name="connsiteX51" fmla="*/ 247114 w 6476463"/>
              <a:gd name="connsiteY51" fmla="*/ 2314900 h 5067624"/>
              <a:gd name="connsiteX0" fmla="*/ 6334336 w 6334336"/>
              <a:gd name="connsiteY0" fmla="*/ 4724724 h 5067624"/>
              <a:gd name="connsiteX1" fmla="*/ 6200986 w 6334336"/>
              <a:gd name="connsiteY1" fmla="*/ 4905699 h 5067624"/>
              <a:gd name="connsiteX2" fmla="*/ 6124786 w 6334336"/>
              <a:gd name="connsiteY2" fmla="*/ 4962849 h 5067624"/>
              <a:gd name="connsiteX3" fmla="*/ 5962861 w 6334336"/>
              <a:gd name="connsiteY3" fmla="*/ 5029524 h 5067624"/>
              <a:gd name="connsiteX4" fmla="*/ 5848561 w 6334336"/>
              <a:gd name="connsiteY4" fmla="*/ 5067624 h 5067624"/>
              <a:gd name="connsiteX5" fmla="*/ 5829511 w 6334336"/>
              <a:gd name="connsiteY5" fmla="*/ 4991424 h 5067624"/>
              <a:gd name="connsiteX6" fmla="*/ 5619961 w 6334336"/>
              <a:gd name="connsiteY6" fmla="*/ 5019999 h 5067624"/>
              <a:gd name="connsiteX7" fmla="*/ 5543761 w 6334336"/>
              <a:gd name="connsiteY7" fmla="*/ 4886649 h 5067624"/>
              <a:gd name="connsiteX8" fmla="*/ 5448511 w 6334336"/>
              <a:gd name="connsiteY8" fmla="*/ 4810449 h 5067624"/>
              <a:gd name="connsiteX9" fmla="*/ 5448511 w 6334336"/>
              <a:gd name="connsiteY9" fmla="*/ 4734249 h 5067624"/>
              <a:gd name="connsiteX10" fmla="*/ 5362786 w 6334336"/>
              <a:gd name="connsiteY10" fmla="*/ 4667574 h 5067624"/>
              <a:gd name="connsiteX11" fmla="*/ 5343736 w 6334336"/>
              <a:gd name="connsiteY11" fmla="*/ 4638999 h 5067624"/>
              <a:gd name="connsiteX12" fmla="*/ 5353261 w 6334336"/>
              <a:gd name="connsiteY12" fmla="*/ 4572324 h 5067624"/>
              <a:gd name="connsiteX13" fmla="*/ 5286586 w 6334336"/>
              <a:gd name="connsiteY13" fmla="*/ 4524699 h 5067624"/>
              <a:gd name="connsiteX14" fmla="*/ 5219911 w 6334336"/>
              <a:gd name="connsiteY14" fmla="*/ 4391349 h 5067624"/>
              <a:gd name="connsiteX15" fmla="*/ 5105611 w 6334336"/>
              <a:gd name="connsiteY15" fmla="*/ 4324674 h 5067624"/>
              <a:gd name="connsiteX16" fmla="*/ 4943686 w 6334336"/>
              <a:gd name="connsiteY16" fmla="*/ 4296099 h 5067624"/>
              <a:gd name="connsiteX17" fmla="*/ 4877011 w 6334336"/>
              <a:gd name="connsiteY17" fmla="*/ 4229424 h 5067624"/>
              <a:gd name="connsiteX18" fmla="*/ 4905586 w 6334336"/>
              <a:gd name="connsiteY18" fmla="*/ 4153224 h 5067624"/>
              <a:gd name="connsiteX19" fmla="*/ 4905586 w 6334336"/>
              <a:gd name="connsiteY19" fmla="*/ 4029399 h 5067624"/>
              <a:gd name="connsiteX20" fmla="*/ 4810336 w 6334336"/>
              <a:gd name="connsiteY20" fmla="*/ 3962724 h 5067624"/>
              <a:gd name="connsiteX21" fmla="*/ 4810336 w 6334336"/>
              <a:gd name="connsiteY21" fmla="*/ 3867474 h 5067624"/>
              <a:gd name="connsiteX22" fmla="*/ 4810336 w 6334336"/>
              <a:gd name="connsiteY22" fmla="*/ 3867474 h 5067624"/>
              <a:gd name="connsiteX23" fmla="*/ 4743661 w 6334336"/>
              <a:gd name="connsiteY23" fmla="*/ 3610299 h 5067624"/>
              <a:gd name="connsiteX24" fmla="*/ 4572211 w 6334336"/>
              <a:gd name="connsiteY24" fmla="*/ 3562674 h 5067624"/>
              <a:gd name="connsiteX25" fmla="*/ 4562686 w 6334336"/>
              <a:gd name="connsiteY25" fmla="*/ 3410274 h 5067624"/>
              <a:gd name="connsiteX26" fmla="*/ 4400761 w 6334336"/>
              <a:gd name="connsiteY26" fmla="*/ 3343599 h 5067624"/>
              <a:gd name="connsiteX27" fmla="*/ 4276936 w 6334336"/>
              <a:gd name="connsiteY27" fmla="*/ 3210249 h 5067624"/>
              <a:gd name="connsiteX28" fmla="*/ 4276936 w 6334336"/>
              <a:gd name="connsiteY28" fmla="*/ 3210249 h 5067624"/>
              <a:gd name="connsiteX29" fmla="*/ 4238836 w 6334336"/>
              <a:gd name="connsiteY29" fmla="*/ 2953074 h 5067624"/>
              <a:gd name="connsiteX30" fmla="*/ 4200736 w 6334336"/>
              <a:gd name="connsiteY30" fmla="*/ 2895924 h 5067624"/>
              <a:gd name="connsiteX31" fmla="*/ 4143586 w 6334336"/>
              <a:gd name="connsiteY31" fmla="*/ 2838774 h 5067624"/>
              <a:gd name="connsiteX32" fmla="*/ 4143586 w 6334336"/>
              <a:gd name="connsiteY32" fmla="*/ 2838774 h 5067624"/>
              <a:gd name="connsiteX33" fmla="*/ 4010236 w 6334336"/>
              <a:gd name="connsiteY33" fmla="*/ 2724474 h 5067624"/>
              <a:gd name="connsiteX34" fmla="*/ 3914986 w 6334336"/>
              <a:gd name="connsiteY34" fmla="*/ 2695899 h 5067624"/>
              <a:gd name="connsiteX35" fmla="*/ 3867361 w 6334336"/>
              <a:gd name="connsiteY35" fmla="*/ 2572074 h 5067624"/>
              <a:gd name="connsiteX36" fmla="*/ 3848311 w 6334336"/>
              <a:gd name="connsiteY36" fmla="*/ 2410149 h 5067624"/>
              <a:gd name="connsiteX37" fmla="*/ 3848311 w 6334336"/>
              <a:gd name="connsiteY37" fmla="*/ 2248224 h 5067624"/>
              <a:gd name="connsiteX38" fmla="*/ 3819736 w 6334336"/>
              <a:gd name="connsiteY38" fmla="*/ 2162499 h 5067624"/>
              <a:gd name="connsiteX39" fmla="*/ 3781636 w 6334336"/>
              <a:gd name="connsiteY39" fmla="*/ 2095824 h 5067624"/>
              <a:gd name="connsiteX40" fmla="*/ 3781636 w 6334336"/>
              <a:gd name="connsiteY40" fmla="*/ 1962474 h 5067624"/>
              <a:gd name="connsiteX41" fmla="*/ 3762586 w 6334336"/>
              <a:gd name="connsiteY41" fmla="*/ 1791024 h 5067624"/>
              <a:gd name="connsiteX42" fmla="*/ 3648286 w 6334336"/>
              <a:gd name="connsiteY42" fmla="*/ 1486224 h 5067624"/>
              <a:gd name="connsiteX43" fmla="*/ 3067262 w 6334336"/>
              <a:gd name="connsiteY43" fmla="*/ 762325 h 5067624"/>
              <a:gd name="connsiteX44" fmla="*/ 2686262 w 6334336"/>
              <a:gd name="connsiteY44" fmla="*/ 267025 h 5067624"/>
              <a:gd name="connsiteX45" fmla="*/ 2400512 w 6334336"/>
              <a:gd name="connsiteY45" fmla="*/ 9850 h 5067624"/>
              <a:gd name="connsiteX46" fmla="*/ 1905212 w 6334336"/>
              <a:gd name="connsiteY46" fmla="*/ 400375 h 5067624"/>
              <a:gd name="connsiteX47" fmla="*/ 1457537 w 6334336"/>
              <a:gd name="connsiteY47" fmla="*/ 467050 h 5067624"/>
              <a:gd name="connsiteX48" fmla="*/ 962236 w 6334336"/>
              <a:gd name="connsiteY48" fmla="*/ 390849 h 5067624"/>
              <a:gd name="connsiteX49" fmla="*/ 213 w 6334336"/>
              <a:gd name="connsiteY49" fmla="*/ 1581475 h 5067624"/>
              <a:gd name="connsiteX50" fmla="*/ 57363 w 6334336"/>
              <a:gd name="connsiteY50" fmla="*/ 1819600 h 5067624"/>
              <a:gd name="connsiteX51" fmla="*/ 104987 w 6334336"/>
              <a:gd name="connsiteY51" fmla="*/ 2314900 h 5067624"/>
              <a:gd name="connsiteX0" fmla="*/ 6361732 w 6361732"/>
              <a:gd name="connsiteY0" fmla="*/ 4724724 h 5067624"/>
              <a:gd name="connsiteX1" fmla="*/ 6228382 w 6361732"/>
              <a:gd name="connsiteY1" fmla="*/ 4905699 h 5067624"/>
              <a:gd name="connsiteX2" fmla="*/ 6152182 w 6361732"/>
              <a:gd name="connsiteY2" fmla="*/ 4962849 h 5067624"/>
              <a:gd name="connsiteX3" fmla="*/ 5990257 w 6361732"/>
              <a:gd name="connsiteY3" fmla="*/ 5029524 h 5067624"/>
              <a:gd name="connsiteX4" fmla="*/ 5875957 w 6361732"/>
              <a:gd name="connsiteY4" fmla="*/ 5067624 h 5067624"/>
              <a:gd name="connsiteX5" fmla="*/ 5856907 w 6361732"/>
              <a:gd name="connsiteY5" fmla="*/ 4991424 h 5067624"/>
              <a:gd name="connsiteX6" fmla="*/ 5647357 w 6361732"/>
              <a:gd name="connsiteY6" fmla="*/ 5019999 h 5067624"/>
              <a:gd name="connsiteX7" fmla="*/ 5571157 w 6361732"/>
              <a:gd name="connsiteY7" fmla="*/ 4886649 h 5067624"/>
              <a:gd name="connsiteX8" fmla="*/ 5475907 w 6361732"/>
              <a:gd name="connsiteY8" fmla="*/ 4810449 h 5067624"/>
              <a:gd name="connsiteX9" fmla="*/ 5475907 w 6361732"/>
              <a:gd name="connsiteY9" fmla="*/ 4734249 h 5067624"/>
              <a:gd name="connsiteX10" fmla="*/ 5390182 w 6361732"/>
              <a:gd name="connsiteY10" fmla="*/ 4667574 h 5067624"/>
              <a:gd name="connsiteX11" fmla="*/ 5371132 w 6361732"/>
              <a:gd name="connsiteY11" fmla="*/ 4638999 h 5067624"/>
              <a:gd name="connsiteX12" fmla="*/ 5380657 w 6361732"/>
              <a:gd name="connsiteY12" fmla="*/ 4572324 h 5067624"/>
              <a:gd name="connsiteX13" fmla="*/ 5313982 w 6361732"/>
              <a:gd name="connsiteY13" fmla="*/ 4524699 h 5067624"/>
              <a:gd name="connsiteX14" fmla="*/ 5247307 w 6361732"/>
              <a:gd name="connsiteY14" fmla="*/ 4391349 h 5067624"/>
              <a:gd name="connsiteX15" fmla="*/ 5133007 w 6361732"/>
              <a:gd name="connsiteY15" fmla="*/ 4324674 h 5067624"/>
              <a:gd name="connsiteX16" fmla="*/ 4971082 w 6361732"/>
              <a:gd name="connsiteY16" fmla="*/ 4296099 h 5067624"/>
              <a:gd name="connsiteX17" fmla="*/ 4904407 w 6361732"/>
              <a:gd name="connsiteY17" fmla="*/ 4229424 h 5067624"/>
              <a:gd name="connsiteX18" fmla="*/ 4932982 w 6361732"/>
              <a:gd name="connsiteY18" fmla="*/ 4153224 h 5067624"/>
              <a:gd name="connsiteX19" fmla="*/ 4932982 w 6361732"/>
              <a:gd name="connsiteY19" fmla="*/ 4029399 h 5067624"/>
              <a:gd name="connsiteX20" fmla="*/ 4837732 w 6361732"/>
              <a:gd name="connsiteY20" fmla="*/ 3962724 h 5067624"/>
              <a:gd name="connsiteX21" fmla="*/ 4837732 w 6361732"/>
              <a:gd name="connsiteY21" fmla="*/ 3867474 h 5067624"/>
              <a:gd name="connsiteX22" fmla="*/ 4837732 w 6361732"/>
              <a:gd name="connsiteY22" fmla="*/ 3867474 h 5067624"/>
              <a:gd name="connsiteX23" fmla="*/ 4771057 w 6361732"/>
              <a:gd name="connsiteY23" fmla="*/ 3610299 h 5067624"/>
              <a:gd name="connsiteX24" fmla="*/ 4599607 w 6361732"/>
              <a:gd name="connsiteY24" fmla="*/ 3562674 h 5067624"/>
              <a:gd name="connsiteX25" fmla="*/ 4590082 w 6361732"/>
              <a:gd name="connsiteY25" fmla="*/ 3410274 h 5067624"/>
              <a:gd name="connsiteX26" fmla="*/ 4428157 w 6361732"/>
              <a:gd name="connsiteY26" fmla="*/ 3343599 h 5067624"/>
              <a:gd name="connsiteX27" fmla="*/ 4304332 w 6361732"/>
              <a:gd name="connsiteY27" fmla="*/ 3210249 h 5067624"/>
              <a:gd name="connsiteX28" fmla="*/ 4304332 w 6361732"/>
              <a:gd name="connsiteY28" fmla="*/ 3210249 h 5067624"/>
              <a:gd name="connsiteX29" fmla="*/ 4266232 w 6361732"/>
              <a:gd name="connsiteY29" fmla="*/ 2953074 h 5067624"/>
              <a:gd name="connsiteX30" fmla="*/ 4228132 w 6361732"/>
              <a:gd name="connsiteY30" fmla="*/ 2895924 h 5067624"/>
              <a:gd name="connsiteX31" fmla="*/ 4170982 w 6361732"/>
              <a:gd name="connsiteY31" fmla="*/ 2838774 h 5067624"/>
              <a:gd name="connsiteX32" fmla="*/ 4170982 w 6361732"/>
              <a:gd name="connsiteY32" fmla="*/ 2838774 h 5067624"/>
              <a:gd name="connsiteX33" fmla="*/ 4037632 w 6361732"/>
              <a:gd name="connsiteY33" fmla="*/ 2724474 h 5067624"/>
              <a:gd name="connsiteX34" fmla="*/ 3942382 w 6361732"/>
              <a:gd name="connsiteY34" fmla="*/ 2695899 h 5067624"/>
              <a:gd name="connsiteX35" fmla="*/ 3894757 w 6361732"/>
              <a:gd name="connsiteY35" fmla="*/ 2572074 h 5067624"/>
              <a:gd name="connsiteX36" fmla="*/ 3875707 w 6361732"/>
              <a:gd name="connsiteY36" fmla="*/ 2410149 h 5067624"/>
              <a:gd name="connsiteX37" fmla="*/ 3875707 w 6361732"/>
              <a:gd name="connsiteY37" fmla="*/ 2248224 h 5067624"/>
              <a:gd name="connsiteX38" fmla="*/ 3847132 w 6361732"/>
              <a:gd name="connsiteY38" fmla="*/ 2162499 h 5067624"/>
              <a:gd name="connsiteX39" fmla="*/ 3809032 w 6361732"/>
              <a:gd name="connsiteY39" fmla="*/ 2095824 h 5067624"/>
              <a:gd name="connsiteX40" fmla="*/ 3809032 w 6361732"/>
              <a:gd name="connsiteY40" fmla="*/ 1962474 h 5067624"/>
              <a:gd name="connsiteX41" fmla="*/ 3789982 w 6361732"/>
              <a:gd name="connsiteY41" fmla="*/ 1791024 h 5067624"/>
              <a:gd name="connsiteX42" fmla="*/ 3675682 w 6361732"/>
              <a:gd name="connsiteY42" fmla="*/ 1486224 h 5067624"/>
              <a:gd name="connsiteX43" fmla="*/ 3094658 w 6361732"/>
              <a:gd name="connsiteY43" fmla="*/ 762325 h 5067624"/>
              <a:gd name="connsiteX44" fmla="*/ 2713658 w 6361732"/>
              <a:gd name="connsiteY44" fmla="*/ 267025 h 5067624"/>
              <a:gd name="connsiteX45" fmla="*/ 2427908 w 6361732"/>
              <a:gd name="connsiteY45" fmla="*/ 9850 h 5067624"/>
              <a:gd name="connsiteX46" fmla="*/ 1932608 w 6361732"/>
              <a:gd name="connsiteY46" fmla="*/ 400375 h 5067624"/>
              <a:gd name="connsiteX47" fmla="*/ 1484933 w 6361732"/>
              <a:gd name="connsiteY47" fmla="*/ 467050 h 5067624"/>
              <a:gd name="connsiteX48" fmla="*/ 989632 w 6361732"/>
              <a:gd name="connsiteY48" fmla="*/ 390849 h 5067624"/>
              <a:gd name="connsiteX49" fmla="*/ 522909 w 6361732"/>
              <a:gd name="connsiteY49" fmla="*/ 867100 h 5067624"/>
              <a:gd name="connsiteX50" fmla="*/ 27609 w 6361732"/>
              <a:gd name="connsiteY50" fmla="*/ 1581475 h 5067624"/>
              <a:gd name="connsiteX51" fmla="*/ 84759 w 6361732"/>
              <a:gd name="connsiteY51" fmla="*/ 1819600 h 5067624"/>
              <a:gd name="connsiteX52" fmla="*/ 132383 w 6361732"/>
              <a:gd name="connsiteY52" fmla="*/ 2314900 h 5067624"/>
              <a:gd name="connsiteX0" fmla="*/ 6361732 w 6361732"/>
              <a:gd name="connsiteY0" fmla="*/ 4724724 h 5067624"/>
              <a:gd name="connsiteX1" fmla="*/ 6228382 w 6361732"/>
              <a:gd name="connsiteY1" fmla="*/ 4905699 h 5067624"/>
              <a:gd name="connsiteX2" fmla="*/ 6152182 w 6361732"/>
              <a:gd name="connsiteY2" fmla="*/ 4962849 h 5067624"/>
              <a:gd name="connsiteX3" fmla="*/ 5990257 w 6361732"/>
              <a:gd name="connsiteY3" fmla="*/ 5029524 h 5067624"/>
              <a:gd name="connsiteX4" fmla="*/ 5875957 w 6361732"/>
              <a:gd name="connsiteY4" fmla="*/ 5067624 h 5067624"/>
              <a:gd name="connsiteX5" fmla="*/ 5856907 w 6361732"/>
              <a:gd name="connsiteY5" fmla="*/ 4991424 h 5067624"/>
              <a:gd name="connsiteX6" fmla="*/ 5647357 w 6361732"/>
              <a:gd name="connsiteY6" fmla="*/ 5019999 h 5067624"/>
              <a:gd name="connsiteX7" fmla="*/ 5571157 w 6361732"/>
              <a:gd name="connsiteY7" fmla="*/ 4886649 h 5067624"/>
              <a:gd name="connsiteX8" fmla="*/ 5475907 w 6361732"/>
              <a:gd name="connsiteY8" fmla="*/ 4810449 h 5067624"/>
              <a:gd name="connsiteX9" fmla="*/ 5475907 w 6361732"/>
              <a:gd name="connsiteY9" fmla="*/ 4734249 h 5067624"/>
              <a:gd name="connsiteX10" fmla="*/ 5390182 w 6361732"/>
              <a:gd name="connsiteY10" fmla="*/ 4667574 h 5067624"/>
              <a:gd name="connsiteX11" fmla="*/ 5371132 w 6361732"/>
              <a:gd name="connsiteY11" fmla="*/ 4638999 h 5067624"/>
              <a:gd name="connsiteX12" fmla="*/ 5380657 w 6361732"/>
              <a:gd name="connsiteY12" fmla="*/ 4572324 h 5067624"/>
              <a:gd name="connsiteX13" fmla="*/ 5313982 w 6361732"/>
              <a:gd name="connsiteY13" fmla="*/ 4524699 h 5067624"/>
              <a:gd name="connsiteX14" fmla="*/ 5247307 w 6361732"/>
              <a:gd name="connsiteY14" fmla="*/ 4391349 h 5067624"/>
              <a:gd name="connsiteX15" fmla="*/ 5133007 w 6361732"/>
              <a:gd name="connsiteY15" fmla="*/ 4324674 h 5067624"/>
              <a:gd name="connsiteX16" fmla="*/ 4971082 w 6361732"/>
              <a:gd name="connsiteY16" fmla="*/ 4296099 h 5067624"/>
              <a:gd name="connsiteX17" fmla="*/ 4904407 w 6361732"/>
              <a:gd name="connsiteY17" fmla="*/ 4229424 h 5067624"/>
              <a:gd name="connsiteX18" fmla="*/ 4932982 w 6361732"/>
              <a:gd name="connsiteY18" fmla="*/ 4153224 h 5067624"/>
              <a:gd name="connsiteX19" fmla="*/ 4932982 w 6361732"/>
              <a:gd name="connsiteY19" fmla="*/ 4029399 h 5067624"/>
              <a:gd name="connsiteX20" fmla="*/ 4837732 w 6361732"/>
              <a:gd name="connsiteY20" fmla="*/ 3962724 h 5067624"/>
              <a:gd name="connsiteX21" fmla="*/ 4837732 w 6361732"/>
              <a:gd name="connsiteY21" fmla="*/ 3867474 h 5067624"/>
              <a:gd name="connsiteX22" fmla="*/ 4837732 w 6361732"/>
              <a:gd name="connsiteY22" fmla="*/ 3867474 h 5067624"/>
              <a:gd name="connsiteX23" fmla="*/ 4771057 w 6361732"/>
              <a:gd name="connsiteY23" fmla="*/ 3610299 h 5067624"/>
              <a:gd name="connsiteX24" fmla="*/ 4599607 w 6361732"/>
              <a:gd name="connsiteY24" fmla="*/ 3562674 h 5067624"/>
              <a:gd name="connsiteX25" fmla="*/ 4590082 w 6361732"/>
              <a:gd name="connsiteY25" fmla="*/ 3410274 h 5067624"/>
              <a:gd name="connsiteX26" fmla="*/ 4428157 w 6361732"/>
              <a:gd name="connsiteY26" fmla="*/ 3343599 h 5067624"/>
              <a:gd name="connsiteX27" fmla="*/ 4304332 w 6361732"/>
              <a:gd name="connsiteY27" fmla="*/ 3210249 h 5067624"/>
              <a:gd name="connsiteX28" fmla="*/ 4304332 w 6361732"/>
              <a:gd name="connsiteY28" fmla="*/ 3210249 h 5067624"/>
              <a:gd name="connsiteX29" fmla="*/ 4266232 w 6361732"/>
              <a:gd name="connsiteY29" fmla="*/ 2953074 h 5067624"/>
              <a:gd name="connsiteX30" fmla="*/ 4228132 w 6361732"/>
              <a:gd name="connsiteY30" fmla="*/ 2895924 h 5067624"/>
              <a:gd name="connsiteX31" fmla="*/ 4170982 w 6361732"/>
              <a:gd name="connsiteY31" fmla="*/ 2838774 h 5067624"/>
              <a:gd name="connsiteX32" fmla="*/ 4170982 w 6361732"/>
              <a:gd name="connsiteY32" fmla="*/ 2838774 h 5067624"/>
              <a:gd name="connsiteX33" fmla="*/ 4037632 w 6361732"/>
              <a:gd name="connsiteY33" fmla="*/ 2724474 h 5067624"/>
              <a:gd name="connsiteX34" fmla="*/ 3942382 w 6361732"/>
              <a:gd name="connsiteY34" fmla="*/ 2695899 h 5067624"/>
              <a:gd name="connsiteX35" fmla="*/ 3894757 w 6361732"/>
              <a:gd name="connsiteY35" fmla="*/ 2572074 h 5067624"/>
              <a:gd name="connsiteX36" fmla="*/ 3875707 w 6361732"/>
              <a:gd name="connsiteY36" fmla="*/ 2410149 h 5067624"/>
              <a:gd name="connsiteX37" fmla="*/ 3875707 w 6361732"/>
              <a:gd name="connsiteY37" fmla="*/ 2248224 h 5067624"/>
              <a:gd name="connsiteX38" fmla="*/ 3847132 w 6361732"/>
              <a:gd name="connsiteY38" fmla="*/ 2162499 h 5067624"/>
              <a:gd name="connsiteX39" fmla="*/ 3809032 w 6361732"/>
              <a:gd name="connsiteY39" fmla="*/ 2095824 h 5067624"/>
              <a:gd name="connsiteX40" fmla="*/ 3809032 w 6361732"/>
              <a:gd name="connsiteY40" fmla="*/ 1962474 h 5067624"/>
              <a:gd name="connsiteX41" fmla="*/ 3789982 w 6361732"/>
              <a:gd name="connsiteY41" fmla="*/ 1791024 h 5067624"/>
              <a:gd name="connsiteX42" fmla="*/ 3675682 w 6361732"/>
              <a:gd name="connsiteY42" fmla="*/ 1486224 h 5067624"/>
              <a:gd name="connsiteX43" fmla="*/ 3094658 w 6361732"/>
              <a:gd name="connsiteY43" fmla="*/ 762325 h 5067624"/>
              <a:gd name="connsiteX44" fmla="*/ 2713658 w 6361732"/>
              <a:gd name="connsiteY44" fmla="*/ 267025 h 5067624"/>
              <a:gd name="connsiteX45" fmla="*/ 2427908 w 6361732"/>
              <a:gd name="connsiteY45" fmla="*/ 9850 h 5067624"/>
              <a:gd name="connsiteX46" fmla="*/ 1932608 w 6361732"/>
              <a:gd name="connsiteY46" fmla="*/ 400375 h 5067624"/>
              <a:gd name="connsiteX47" fmla="*/ 1484933 w 6361732"/>
              <a:gd name="connsiteY47" fmla="*/ 467050 h 5067624"/>
              <a:gd name="connsiteX48" fmla="*/ 989632 w 6361732"/>
              <a:gd name="connsiteY48" fmla="*/ 390849 h 5067624"/>
              <a:gd name="connsiteX49" fmla="*/ 427659 w 6361732"/>
              <a:gd name="connsiteY49" fmla="*/ 733750 h 5067624"/>
              <a:gd name="connsiteX50" fmla="*/ 27609 w 6361732"/>
              <a:gd name="connsiteY50" fmla="*/ 1581475 h 5067624"/>
              <a:gd name="connsiteX51" fmla="*/ 84759 w 6361732"/>
              <a:gd name="connsiteY51" fmla="*/ 1819600 h 5067624"/>
              <a:gd name="connsiteX52" fmla="*/ 132383 w 6361732"/>
              <a:gd name="connsiteY52" fmla="*/ 2314900 h 5067624"/>
              <a:gd name="connsiteX0" fmla="*/ 7385079 w 7385079"/>
              <a:gd name="connsiteY0" fmla="*/ 4724724 h 5067624"/>
              <a:gd name="connsiteX1" fmla="*/ 7251729 w 7385079"/>
              <a:gd name="connsiteY1" fmla="*/ 4905699 h 5067624"/>
              <a:gd name="connsiteX2" fmla="*/ 7175529 w 7385079"/>
              <a:gd name="connsiteY2" fmla="*/ 4962849 h 5067624"/>
              <a:gd name="connsiteX3" fmla="*/ 7013604 w 7385079"/>
              <a:gd name="connsiteY3" fmla="*/ 5029524 h 5067624"/>
              <a:gd name="connsiteX4" fmla="*/ 6899304 w 7385079"/>
              <a:gd name="connsiteY4" fmla="*/ 5067624 h 5067624"/>
              <a:gd name="connsiteX5" fmla="*/ 6880254 w 7385079"/>
              <a:gd name="connsiteY5" fmla="*/ 4991424 h 5067624"/>
              <a:gd name="connsiteX6" fmla="*/ 6670704 w 7385079"/>
              <a:gd name="connsiteY6" fmla="*/ 5019999 h 5067624"/>
              <a:gd name="connsiteX7" fmla="*/ 6594504 w 7385079"/>
              <a:gd name="connsiteY7" fmla="*/ 4886649 h 5067624"/>
              <a:gd name="connsiteX8" fmla="*/ 6499254 w 7385079"/>
              <a:gd name="connsiteY8" fmla="*/ 4810449 h 5067624"/>
              <a:gd name="connsiteX9" fmla="*/ 6499254 w 7385079"/>
              <a:gd name="connsiteY9" fmla="*/ 4734249 h 5067624"/>
              <a:gd name="connsiteX10" fmla="*/ 6413529 w 7385079"/>
              <a:gd name="connsiteY10" fmla="*/ 4667574 h 5067624"/>
              <a:gd name="connsiteX11" fmla="*/ 6394479 w 7385079"/>
              <a:gd name="connsiteY11" fmla="*/ 4638999 h 5067624"/>
              <a:gd name="connsiteX12" fmla="*/ 6404004 w 7385079"/>
              <a:gd name="connsiteY12" fmla="*/ 4572324 h 5067624"/>
              <a:gd name="connsiteX13" fmla="*/ 6337329 w 7385079"/>
              <a:gd name="connsiteY13" fmla="*/ 4524699 h 5067624"/>
              <a:gd name="connsiteX14" fmla="*/ 6270654 w 7385079"/>
              <a:gd name="connsiteY14" fmla="*/ 4391349 h 5067624"/>
              <a:gd name="connsiteX15" fmla="*/ 6156354 w 7385079"/>
              <a:gd name="connsiteY15" fmla="*/ 4324674 h 5067624"/>
              <a:gd name="connsiteX16" fmla="*/ 5994429 w 7385079"/>
              <a:gd name="connsiteY16" fmla="*/ 4296099 h 5067624"/>
              <a:gd name="connsiteX17" fmla="*/ 5927754 w 7385079"/>
              <a:gd name="connsiteY17" fmla="*/ 4229424 h 5067624"/>
              <a:gd name="connsiteX18" fmla="*/ 5956329 w 7385079"/>
              <a:gd name="connsiteY18" fmla="*/ 4153224 h 5067624"/>
              <a:gd name="connsiteX19" fmla="*/ 5956329 w 7385079"/>
              <a:gd name="connsiteY19" fmla="*/ 4029399 h 5067624"/>
              <a:gd name="connsiteX20" fmla="*/ 5861079 w 7385079"/>
              <a:gd name="connsiteY20" fmla="*/ 3962724 h 5067624"/>
              <a:gd name="connsiteX21" fmla="*/ 5861079 w 7385079"/>
              <a:gd name="connsiteY21" fmla="*/ 3867474 h 5067624"/>
              <a:gd name="connsiteX22" fmla="*/ 5861079 w 7385079"/>
              <a:gd name="connsiteY22" fmla="*/ 3867474 h 5067624"/>
              <a:gd name="connsiteX23" fmla="*/ 5794404 w 7385079"/>
              <a:gd name="connsiteY23" fmla="*/ 3610299 h 5067624"/>
              <a:gd name="connsiteX24" fmla="*/ 5622954 w 7385079"/>
              <a:gd name="connsiteY24" fmla="*/ 3562674 h 5067624"/>
              <a:gd name="connsiteX25" fmla="*/ 5613429 w 7385079"/>
              <a:gd name="connsiteY25" fmla="*/ 3410274 h 5067624"/>
              <a:gd name="connsiteX26" fmla="*/ 5451504 w 7385079"/>
              <a:gd name="connsiteY26" fmla="*/ 3343599 h 5067624"/>
              <a:gd name="connsiteX27" fmla="*/ 5327679 w 7385079"/>
              <a:gd name="connsiteY27" fmla="*/ 3210249 h 5067624"/>
              <a:gd name="connsiteX28" fmla="*/ 5327679 w 7385079"/>
              <a:gd name="connsiteY28" fmla="*/ 3210249 h 5067624"/>
              <a:gd name="connsiteX29" fmla="*/ 5289579 w 7385079"/>
              <a:gd name="connsiteY29" fmla="*/ 2953074 h 5067624"/>
              <a:gd name="connsiteX30" fmla="*/ 5251479 w 7385079"/>
              <a:gd name="connsiteY30" fmla="*/ 2895924 h 5067624"/>
              <a:gd name="connsiteX31" fmla="*/ 5194329 w 7385079"/>
              <a:gd name="connsiteY31" fmla="*/ 2838774 h 5067624"/>
              <a:gd name="connsiteX32" fmla="*/ 5194329 w 7385079"/>
              <a:gd name="connsiteY32" fmla="*/ 2838774 h 5067624"/>
              <a:gd name="connsiteX33" fmla="*/ 5060979 w 7385079"/>
              <a:gd name="connsiteY33" fmla="*/ 2724474 h 5067624"/>
              <a:gd name="connsiteX34" fmla="*/ 4965729 w 7385079"/>
              <a:gd name="connsiteY34" fmla="*/ 2695899 h 5067624"/>
              <a:gd name="connsiteX35" fmla="*/ 4918104 w 7385079"/>
              <a:gd name="connsiteY35" fmla="*/ 2572074 h 5067624"/>
              <a:gd name="connsiteX36" fmla="*/ 4899054 w 7385079"/>
              <a:gd name="connsiteY36" fmla="*/ 2410149 h 5067624"/>
              <a:gd name="connsiteX37" fmla="*/ 4899054 w 7385079"/>
              <a:gd name="connsiteY37" fmla="*/ 2248224 h 5067624"/>
              <a:gd name="connsiteX38" fmla="*/ 4870479 w 7385079"/>
              <a:gd name="connsiteY38" fmla="*/ 2162499 h 5067624"/>
              <a:gd name="connsiteX39" fmla="*/ 4832379 w 7385079"/>
              <a:gd name="connsiteY39" fmla="*/ 2095824 h 5067624"/>
              <a:gd name="connsiteX40" fmla="*/ 4832379 w 7385079"/>
              <a:gd name="connsiteY40" fmla="*/ 1962474 h 5067624"/>
              <a:gd name="connsiteX41" fmla="*/ 4813329 w 7385079"/>
              <a:gd name="connsiteY41" fmla="*/ 1791024 h 5067624"/>
              <a:gd name="connsiteX42" fmla="*/ 4699029 w 7385079"/>
              <a:gd name="connsiteY42" fmla="*/ 1486224 h 5067624"/>
              <a:gd name="connsiteX43" fmla="*/ 4118005 w 7385079"/>
              <a:gd name="connsiteY43" fmla="*/ 762325 h 5067624"/>
              <a:gd name="connsiteX44" fmla="*/ 3737005 w 7385079"/>
              <a:gd name="connsiteY44" fmla="*/ 267025 h 5067624"/>
              <a:gd name="connsiteX45" fmla="*/ 3451255 w 7385079"/>
              <a:gd name="connsiteY45" fmla="*/ 9850 h 5067624"/>
              <a:gd name="connsiteX46" fmla="*/ 2955955 w 7385079"/>
              <a:gd name="connsiteY46" fmla="*/ 400375 h 5067624"/>
              <a:gd name="connsiteX47" fmla="*/ 2508280 w 7385079"/>
              <a:gd name="connsiteY47" fmla="*/ 467050 h 5067624"/>
              <a:gd name="connsiteX48" fmla="*/ 2012979 w 7385079"/>
              <a:gd name="connsiteY48" fmla="*/ 390849 h 5067624"/>
              <a:gd name="connsiteX49" fmla="*/ 1451006 w 7385079"/>
              <a:gd name="connsiteY49" fmla="*/ 733750 h 5067624"/>
              <a:gd name="connsiteX50" fmla="*/ 1050956 w 7385079"/>
              <a:gd name="connsiteY50" fmla="*/ 1581475 h 5067624"/>
              <a:gd name="connsiteX51" fmla="*/ 1108106 w 7385079"/>
              <a:gd name="connsiteY51" fmla="*/ 1819600 h 5067624"/>
              <a:gd name="connsiteX52" fmla="*/ 3205 w 7385079"/>
              <a:gd name="connsiteY52" fmla="*/ 3496000 h 5067624"/>
              <a:gd name="connsiteX0" fmla="*/ 7381874 w 7381874"/>
              <a:gd name="connsiteY0" fmla="*/ 4724724 h 5067624"/>
              <a:gd name="connsiteX1" fmla="*/ 7248524 w 7381874"/>
              <a:gd name="connsiteY1" fmla="*/ 4905699 h 5067624"/>
              <a:gd name="connsiteX2" fmla="*/ 7172324 w 7381874"/>
              <a:gd name="connsiteY2" fmla="*/ 4962849 h 5067624"/>
              <a:gd name="connsiteX3" fmla="*/ 7010399 w 7381874"/>
              <a:gd name="connsiteY3" fmla="*/ 5029524 h 5067624"/>
              <a:gd name="connsiteX4" fmla="*/ 6896099 w 7381874"/>
              <a:gd name="connsiteY4" fmla="*/ 5067624 h 5067624"/>
              <a:gd name="connsiteX5" fmla="*/ 6877049 w 7381874"/>
              <a:gd name="connsiteY5" fmla="*/ 4991424 h 5067624"/>
              <a:gd name="connsiteX6" fmla="*/ 6667499 w 7381874"/>
              <a:gd name="connsiteY6" fmla="*/ 5019999 h 5067624"/>
              <a:gd name="connsiteX7" fmla="*/ 6591299 w 7381874"/>
              <a:gd name="connsiteY7" fmla="*/ 4886649 h 5067624"/>
              <a:gd name="connsiteX8" fmla="*/ 6496049 w 7381874"/>
              <a:gd name="connsiteY8" fmla="*/ 4810449 h 5067624"/>
              <a:gd name="connsiteX9" fmla="*/ 6496049 w 7381874"/>
              <a:gd name="connsiteY9" fmla="*/ 4734249 h 5067624"/>
              <a:gd name="connsiteX10" fmla="*/ 6410324 w 7381874"/>
              <a:gd name="connsiteY10" fmla="*/ 4667574 h 5067624"/>
              <a:gd name="connsiteX11" fmla="*/ 6391274 w 7381874"/>
              <a:gd name="connsiteY11" fmla="*/ 4638999 h 5067624"/>
              <a:gd name="connsiteX12" fmla="*/ 6400799 w 7381874"/>
              <a:gd name="connsiteY12" fmla="*/ 4572324 h 5067624"/>
              <a:gd name="connsiteX13" fmla="*/ 6334124 w 7381874"/>
              <a:gd name="connsiteY13" fmla="*/ 4524699 h 5067624"/>
              <a:gd name="connsiteX14" fmla="*/ 6267449 w 7381874"/>
              <a:gd name="connsiteY14" fmla="*/ 4391349 h 5067624"/>
              <a:gd name="connsiteX15" fmla="*/ 6153149 w 7381874"/>
              <a:gd name="connsiteY15" fmla="*/ 4324674 h 5067624"/>
              <a:gd name="connsiteX16" fmla="*/ 5991224 w 7381874"/>
              <a:gd name="connsiteY16" fmla="*/ 4296099 h 5067624"/>
              <a:gd name="connsiteX17" fmla="*/ 5924549 w 7381874"/>
              <a:gd name="connsiteY17" fmla="*/ 4229424 h 5067624"/>
              <a:gd name="connsiteX18" fmla="*/ 5953124 w 7381874"/>
              <a:gd name="connsiteY18" fmla="*/ 4153224 h 5067624"/>
              <a:gd name="connsiteX19" fmla="*/ 5953124 w 7381874"/>
              <a:gd name="connsiteY19" fmla="*/ 4029399 h 5067624"/>
              <a:gd name="connsiteX20" fmla="*/ 5857874 w 7381874"/>
              <a:gd name="connsiteY20" fmla="*/ 3962724 h 5067624"/>
              <a:gd name="connsiteX21" fmla="*/ 5857874 w 7381874"/>
              <a:gd name="connsiteY21" fmla="*/ 3867474 h 5067624"/>
              <a:gd name="connsiteX22" fmla="*/ 5857874 w 7381874"/>
              <a:gd name="connsiteY22" fmla="*/ 3867474 h 5067624"/>
              <a:gd name="connsiteX23" fmla="*/ 5791199 w 7381874"/>
              <a:gd name="connsiteY23" fmla="*/ 3610299 h 5067624"/>
              <a:gd name="connsiteX24" fmla="*/ 5619749 w 7381874"/>
              <a:gd name="connsiteY24" fmla="*/ 3562674 h 5067624"/>
              <a:gd name="connsiteX25" fmla="*/ 5610224 w 7381874"/>
              <a:gd name="connsiteY25" fmla="*/ 3410274 h 5067624"/>
              <a:gd name="connsiteX26" fmla="*/ 5448299 w 7381874"/>
              <a:gd name="connsiteY26" fmla="*/ 3343599 h 5067624"/>
              <a:gd name="connsiteX27" fmla="*/ 5324474 w 7381874"/>
              <a:gd name="connsiteY27" fmla="*/ 3210249 h 5067624"/>
              <a:gd name="connsiteX28" fmla="*/ 5324474 w 7381874"/>
              <a:gd name="connsiteY28" fmla="*/ 3210249 h 5067624"/>
              <a:gd name="connsiteX29" fmla="*/ 5286374 w 7381874"/>
              <a:gd name="connsiteY29" fmla="*/ 2953074 h 5067624"/>
              <a:gd name="connsiteX30" fmla="*/ 5248274 w 7381874"/>
              <a:gd name="connsiteY30" fmla="*/ 2895924 h 5067624"/>
              <a:gd name="connsiteX31" fmla="*/ 5191124 w 7381874"/>
              <a:gd name="connsiteY31" fmla="*/ 2838774 h 5067624"/>
              <a:gd name="connsiteX32" fmla="*/ 5191124 w 7381874"/>
              <a:gd name="connsiteY32" fmla="*/ 2838774 h 5067624"/>
              <a:gd name="connsiteX33" fmla="*/ 5057774 w 7381874"/>
              <a:gd name="connsiteY33" fmla="*/ 2724474 h 5067624"/>
              <a:gd name="connsiteX34" fmla="*/ 4962524 w 7381874"/>
              <a:gd name="connsiteY34" fmla="*/ 2695899 h 5067624"/>
              <a:gd name="connsiteX35" fmla="*/ 4914899 w 7381874"/>
              <a:gd name="connsiteY35" fmla="*/ 2572074 h 5067624"/>
              <a:gd name="connsiteX36" fmla="*/ 4895849 w 7381874"/>
              <a:gd name="connsiteY36" fmla="*/ 2410149 h 5067624"/>
              <a:gd name="connsiteX37" fmla="*/ 4895849 w 7381874"/>
              <a:gd name="connsiteY37" fmla="*/ 2248224 h 5067624"/>
              <a:gd name="connsiteX38" fmla="*/ 4867274 w 7381874"/>
              <a:gd name="connsiteY38" fmla="*/ 2162499 h 5067624"/>
              <a:gd name="connsiteX39" fmla="*/ 4829174 w 7381874"/>
              <a:gd name="connsiteY39" fmla="*/ 2095824 h 5067624"/>
              <a:gd name="connsiteX40" fmla="*/ 4829174 w 7381874"/>
              <a:gd name="connsiteY40" fmla="*/ 1962474 h 5067624"/>
              <a:gd name="connsiteX41" fmla="*/ 4810124 w 7381874"/>
              <a:gd name="connsiteY41" fmla="*/ 1791024 h 5067624"/>
              <a:gd name="connsiteX42" fmla="*/ 4695824 w 7381874"/>
              <a:gd name="connsiteY42" fmla="*/ 1486224 h 5067624"/>
              <a:gd name="connsiteX43" fmla="*/ 4114800 w 7381874"/>
              <a:gd name="connsiteY43" fmla="*/ 762325 h 5067624"/>
              <a:gd name="connsiteX44" fmla="*/ 3733800 w 7381874"/>
              <a:gd name="connsiteY44" fmla="*/ 267025 h 5067624"/>
              <a:gd name="connsiteX45" fmla="*/ 3448050 w 7381874"/>
              <a:gd name="connsiteY45" fmla="*/ 9850 h 5067624"/>
              <a:gd name="connsiteX46" fmla="*/ 2952750 w 7381874"/>
              <a:gd name="connsiteY46" fmla="*/ 400375 h 5067624"/>
              <a:gd name="connsiteX47" fmla="*/ 2505075 w 7381874"/>
              <a:gd name="connsiteY47" fmla="*/ 467050 h 5067624"/>
              <a:gd name="connsiteX48" fmla="*/ 2009774 w 7381874"/>
              <a:gd name="connsiteY48" fmla="*/ 390849 h 5067624"/>
              <a:gd name="connsiteX49" fmla="*/ 1447801 w 7381874"/>
              <a:gd name="connsiteY49" fmla="*/ 733750 h 5067624"/>
              <a:gd name="connsiteX50" fmla="*/ 1047751 w 7381874"/>
              <a:gd name="connsiteY50" fmla="*/ 1581475 h 5067624"/>
              <a:gd name="connsiteX51" fmla="*/ 1104901 w 7381874"/>
              <a:gd name="connsiteY51" fmla="*/ 1819600 h 5067624"/>
              <a:gd name="connsiteX52" fmla="*/ 495302 w 7381874"/>
              <a:gd name="connsiteY52" fmla="*/ 2724475 h 5067624"/>
              <a:gd name="connsiteX53" fmla="*/ 0 w 7381874"/>
              <a:gd name="connsiteY53" fmla="*/ 3496000 h 5067624"/>
              <a:gd name="connsiteX0" fmla="*/ 7381874 w 7381874"/>
              <a:gd name="connsiteY0" fmla="*/ 4724724 h 5067624"/>
              <a:gd name="connsiteX1" fmla="*/ 7248524 w 7381874"/>
              <a:gd name="connsiteY1" fmla="*/ 4905699 h 5067624"/>
              <a:gd name="connsiteX2" fmla="*/ 7172324 w 7381874"/>
              <a:gd name="connsiteY2" fmla="*/ 4962849 h 5067624"/>
              <a:gd name="connsiteX3" fmla="*/ 7010399 w 7381874"/>
              <a:gd name="connsiteY3" fmla="*/ 5029524 h 5067624"/>
              <a:gd name="connsiteX4" fmla="*/ 6896099 w 7381874"/>
              <a:gd name="connsiteY4" fmla="*/ 5067624 h 5067624"/>
              <a:gd name="connsiteX5" fmla="*/ 6877049 w 7381874"/>
              <a:gd name="connsiteY5" fmla="*/ 4991424 h 5067624"/>
              <a:gd name="connsiteX6" fmla="*/ 6667499 w 7381874"/>
              <a:gd name="connsiteY6" fmla="*/ 5019999 h 5067624"/>
              <a:gd name="connsiteX7" fmla="*/ 6591299 w 7381874"/>
              <a:gd name="connsiteY7" fmla="*/ 4886649 h 5067624"/>
              <a:gd name="connsiteX8" fmla="*/ 6496049 w 7381874"/>
              <a:gd name="connsiteY8" fmla="*/ 4810449 h 5067624"/>
              <a:gd name="connsiteX9" fmla="*/ 6496049 w 7381874"/>
              <a:gd name="connsiteY9" fmla="*/ 4734249 h 5067624"/>
              <a:gd name="connsiteX10" fmla="*/ 6410324 w 7381874"/>
              <a:gd name="connsiteY10" fmla="*/ 4667574 h 5067624"/>
              <a:gd name="connsiteX11" fmla="*/ 6391274 w 7381874"/>
              <a:gd name="connsiteY11" fmla="*/ 4638999 h 5067624"/>
              <a:gd name="connsiteX12" fmla="*/ 6400799 w 7381874"/>
              <a:gd name="connsiteY12" fmla="*/ 4572324 h 5067624"/>
              <a:gd name="connsiteX13" fmla="*/ 6334124 w 7381874"/>
              <a:gd name="connsiteY13" fmla="*/ 4524699 h 5067624"/>
              <a:gd name="connsiteX14" fmla="*/ 6267449 w 7381874"/>
              <a:gd name="connsiteY14" fmla="*/ 4391349 h 5067624"/>
              <a:gd name="connsiteX15" fmla="*/ 6153149 w 7381874"/>
              <a:gd name="connsiteY15" fmla="*/ 4324674 h 5067624"/>
              <a:gd name="connsiteX16" fmla="*/ 5991224 w 7381874"/>
              <a:gd name="connsiteY16" fmla="*/ 4296099 h 5067624"/>
              <a:gd name="connsiteX17" fmla="*/ 5924549 w 7381874"/>
              <a:gd name="connsiteY17" fmla="*/ 4229424 h 5067624"/>
              <a:gd name="connsiteX18" fmla="*/ 5953124 w 7381874"/>
              <a:gd name="connsiteY18" fmla="*/ 4153224 h 5067624"/>
              <a:gd name="connsiteX19" fmla="*/ 5953124 w 7381874"/>
              <a:gd name="connsiteY19" fmla="*/ 4029399 h 5067624"/>
              <a:gd name="connsiteX20" fmla="*/ 5857874 w 7381874"/>
              <a:gd name="connsiteY20" fmla="*/ 3962724 h 5067624"/>
              <a:gd name="connsiteX21" fmla="*/ 5857874 w 7381874"/>
              <a:gd name="connsiteY21" fmla="*/ 3867474 h 5067624"/>
              <a:gd name="connsiteX22" fmla="*/ 5857874 w 7381874"/>
              <a:gd name="connsiteY22" fmla="*/ 3867474 h 5067624"/>
              <a:gd name="connsiteX23" fmla="*/ 5791199 w 7381874"/>
              <a:gd name="connsiteY23" fmla="*/ 3610299 h 5067624"/>
              <a:gd name="connsiteX24" fmla="*/ 5619749 w 7381874"/>
              <a:gd name="connsiteY24" fmla="*/ 3562674 h 5067624"/>
              <a:gd name="connsiteX25" fmla="*/ 5610224 w 7381874"/>
              <a:gd name="connsiteY25" fmla="*/ 3410274 h 5067624"/>
              <a:gd name="connsiteX26" fmla="*/ 5448299 w 7381874"/>
              <a:gd name="connsiteY26" fmla="*/ 3343599 h 5067624"/>
              <a:gd name="connsiteX27" fmla="*/ 5324474 w 7381874"/>
              <a:gd name="connsiteY27" fmla="*/ 3210249 h 5067624"/>
              <a:gd name="connsiteX28" fmla="*/ 5324474 w 7381874"/>
              <a:gd name="connsiteY28" fmla="*/ 3210249 h 5067624"/>
              <a:gd name="connsiteX29" fmla="*/ 5286374 w 7381874"/>
              <a:gd name="connsiteY29" fmla="*/ 2953074 h 5067624"/>
              <a:gd name="connsiteX30" fmla="*/ 5248274 w 7381874"/>
              <a:gd name="connsiteY30" fmla="*/ 2895924 h 5067624"/>
              <a:gd name="connsiteX31" fmla="*/ 5191124 w 7381874"/>
              <a:gd name="connsiteY31" fmla="*/ 2838774 h 5067624"/>
              <a:gd name="connsiteX32" fmla="*/ 5191124 w 7381874"/>
              <a:gd name="connsiteY32" fmla="*/ 2838774 h 5067624"/>
              <a:gd name="connsiteX33" fmla="*/ 5057774 w 7381874"/>
              <a:gd name="connsiteY33" fmla="*/ 2724474 h 5067624"/>
              <a:gd name="connsiteX34" fmla="*/ 4962524 w 7381874"/>
              <a:gd name="connsiteY34" fmla="*/ 2695899 h 5067624"/>
              <a:gd name="connsiteX35" fmla="*/ 4914899 w 7381874"/>
              <a:gd name="connsiteY35" fmla="*/ 2572074 h 5067624"/>
              <a:gd name="connsiteX36" fmla="*/ 4895849 w 7381874"/>
              <a:gd name="connsiteY36" fmla="*/ 2410149 h 5067624"/>
              <a:gd name="connsiteX37" fmla="*/ 4895849 w 7381874"/>
              <a:gd name="connsiteY37" fmla="*/ 2248224 h 5067624"/>
              <a:gd name="connsiteX38" fmla="*/ 4867274 w 7381874"/>
              <a:gd name="connsiteY38" fmla="*/ 2162499 h 5067624"/>
              <a:gd name="connsiteX39" fmla="*/ 4829174 w 7381874"/>
              <a:gd name="connsiteY39" fmla="*/ 2095824 h 5067624"/>
              <a:gd name="connsiteX40" fmla="*/ 4829174 w 7381874"/>
              <a:gd name="connsiteY40" fmla="*/ 1962474 h 5067624"/>
              <a:gd name="connsiteX41" fmla="*/ 4810124 w 7381874"/>
              <a:gd name="connsiteY41" fmla="*/ 1791024 h 5067624"/>
              <a:gd name="connsiteX42" fmla="*/ 4695824 w 7381874"/>
              <a:gd name="connsiteY42" fmla="*/ 1486224 h 5067624"/>
              <a:gd name="connsiteX43" fmla="*/ 4114800 w 7381874"/>
              <a:gd name="connsiteY43" fmla="*/ 762325 h 5067624"/>
              <a:gd name="connsiteX44" fmla="*/ 3733800 w 7381874"/>
              <a:gd name="connsiteY44" fmla="*/ 267025 h 5067624"/>
              <a:gd name="connsiteX45" fmla="*/ 3448050 w 7381874"/>
              <a:gd name="connsiteY45" fmla="*/ 9850 h 5067624"/>
              <a:gd name="connsiteX46" fmla="*/ 2952750 w 7381874"/>
              <a:gd name="connsiteY46" fmla="*/ 400375 h 5067624"/>
              <a:gd name="connsiteX47" fmla="*/ 2505075 w 7381874"/>
              <a:gd name="connsiteY47" fmla="*/ 467050 h 5067624"/>
              <a:gd name="connsiteX48" fmla="*/ 2009774 w 7381874"/>
              <a:gd name="connsiteY48" fmla="*/ 390849 h 5067624"/>
              <a:gd name="connsiteX49" fmla="*/ 1447801 w 7381874"/>
              <a:gd name="connsiteY49" fmla="*/ 733750 h 5067624"/>
              <a:gd name="connsiteX50" fmla="*/ 1047751 w 7381874"/>
              <a:gd name="connsiteY50" fmla="*/ 1581475 h 5067624"/>
              <a:gd name="connsiteX51" fmla="*/ 1104901 w 7381874"/>
              <a:gd name="connsiteY51" fmla="*/ 1819600 h 5067624"/>
              <a:gd name="connsiteX52" fmla="*/ 400052 w 7381874"/>
              <a:gd name="connsiteY52" fmla="*/ 3181675 h 5067624"/>
              <a:gd name="connsiteX53" fmla="*/ 0 w 7381874"/>
              <a:gd name="connsiteY53" fmla="*/ 3496000 h 5067624"/>
              <a:gd name="connsiteX0" fmla="*/ 7381874 w 7381874"/>
              <a:gd name="connsiteY0" fmla="*/ 4724724 h 5067624"/>
              <a:gd name="connsiteX1" fmla="*/ 7248524 w 7381874"/>
              <a:gd name="connsiteY1" fmla="*/ 4905699 h 5067624"/>
              <a:gd name="connsiteX2" fmla="*/ 7172324 w 7381874"/>
              <a:gd name="connsiteY2" fmla="*/ 4962849 h 5067624"/>
              <a:gd name="connsiteX3" fmla="*/ 7010399 w 7381874"/>
              <a:gd name="connsiteY3" fmla="*/ 5029524 h 5067624"/>
              <a:gd name="connsiteX4" fmla="*/ 6896099 w 7381874"/>
              <a:gd name="connsiteY4" fmla="*/ 5067624 h 5067624"/>
              <a:gd name="connsiteX5" fmla="*/ 6877049 w 7381874"/>
              <a:gd name="connsiteY5" fmla="*/ 4991424 h 5067624"/>
              <a:gd name="connsiteX6" fmla="*/ 6667499 w 7381874"/>
              <a:gd name="connsiteY6" fmla="*/ 5019999 h 5067624"/>
              <a:gd name="connsiteX7" fmla="*/ 6591299 w 7381874"/>
              <a:gd name="connsiteY7" fmla="*/ 4886649 h 5067624"/>
              <a:gd name="connsiteX8" fmla="*/ 6496049 w 7381874"/>
              <a:gd name="connsiteY8" fmla="*/ 4810449 h 5067624"/>
              <a:gd name="connsiteX9" fmla="*/ 6496049 w 7381874"/>
              <a:gd name="connsiteY9" fmla="*/ 4734249 h 5067624"/>
              <a:gd name="connsiteX10" fmla="*/ 6410324 w 7381874"/>
              <a:gd name="connsiteY10" fmla="*/ 4667574 h 5067624"/>
              <a:gd name="connsiteX11" fmla="*/ 6391274 w 7381874"/>
              <a:gd name="connsiteY11" fmla="*/ 4638999 h 5067624"/>
              <a:gd name="connsiteX12" fmla="*/ 6400799 w 7381874"/>
              <a:gd name="connsiteY12" fmla="*/ 4572324 h 5067624"/>
              <a:gd name="connsiteX13" fmla="*/ 6334124 w 7381874"/>
              <a:gd name="connsiteY13" fmla="*/ 4524699 h 5067624"/>
              <a:gd name="connsiteX14" fmla="*/ 6267449 w 7381874"/>
              <a:gd name="connsiteY14" fmla="*/ 4391349 h 5067624"/>
              <a:gd name="connsiteX15" fmla="*/ 6153149 w 7381874"/>
              <a:gd name="connsiteY15" fmla="*/ 4324674 h 5067624"/>
              <a:gd name="connsiteX16" fmla="*/ 5991224 w 7381874"/>
              <a:gd name="connsiteY16" fmla="*/ 4296099 h 5067624"/>
              <a:gd name="connsiteX17" fmla="*/ 5924549 w 7381874"/>
              <a:gd name="connsiteY17" fmla="*/ 4229424 h 5067624"/>
              <a:gd name="connsiteX18" fmla="*/ 5953124 w 7381874"/>
              <a:gd name="connsiteY18" fmla="*/ 4153224 h 5067624"/>
              <a:gd name="connsiteX19" fmla="*/ 5953124 w 7381874"/>
              <a:gd name="connsiteY19" fmla="*/ 4029399 h 5067624"/>
              <a:gd name="connsiteX20" fmla="*/ 5857874 w 7381874"/>
              <a:gd name="connsiteY20" fmla="*/ 3962724 h 5067624"/>
              <a:gd name="connsiteX21" fmla="*/ 5857874 w 7381874"/>
              <a:gd name="connsiteY21" fmla="*/ 3867474 h 5067624"/>
              <a:gd name="connsiteX22" fmla="*/ 5857874 w 7381874"/>
              <a:gd name="connsiteY22" fmla="*/ 3867474 h 5067624"/>
              <a:gd name="connsiteX23" fmla="*/ 5791199 w 7381874"/>
              <a:gd name="connsiteY23" fmla="*/ 3610299 h 5067624"/>
              <a:gd name="connsiteX24" fmla="*/ 5619749 w 7381874"/>
              <a:gd name="connsiteY24" fmla="*/ 3562674 h 5067624"/>
              <a:gd name="connsiteX25" fmla="*/ 5610224 w 7381874"/>
              <a:gd name="connsiteY25" fmla="*/ 3410274 h 5067624"/>
              <a:gd name="connsiteX26" fmla="*/ 5448299 w 7381874"/>
              <a:gd name="connsiteY26" fmla="*/ 3343599 h 5067624"/>
              <a:gd name="connsiteX27" fmla="*/ 5324474 w 7381874"/>
              <a:gd name="connsiteY27" fmla="*/ 3210249 h 5067624"/>
              <a:gd name="connsiteX28" fmla="*/ 5324474 w 7381874"/>
              <a:gd name="connsiteY28" fmla="*/ 3210249 h 5067624"/>
              <a:gd name="connsiteX29" fmla="*/ 5286374 w 7381874"/>
              <a:gd name="connsiteY29" fmla="*/ 2953074 h 5067624"/>
              <a:gd name="connsiteX30" fmla="*/ 5248274 w 7381874"/>
              <a:gd name="connsiteY30" fmla="*/ 2895924 h 5067624"/>
              <a:gd name="connsiteX31" fmla="*/ 5191124 w 7381874"/>
              <a:gd name="connsiteY31" fmla="*/ 2838774 h 5067624"/>
              <a:gd name="connsiteX32" fmla="*/ 5191124 w 7381874"/>
              <a:gd name="connsiteY32" fmla="*/ 2838774 h 5067624"/>
              <a:gd name="connsiteX33" fmla="*/ 5057774 w 7381874"/>
              <a:gd name="connsiteY33" fmla="*/ 2724474 h 5067624"/>
              <a:gd name="connsiteX34" fmla="*/ 4962524 w 7381874"/>
              <a:gd name="connsiteY34" fmla="*/ 2695899 h 5067624"/>
              <a:gd name="connsiteX35" fmla="*/ 4914899 w 7381874"/>
              <a:gd name="connsiteY35" fmla="*/ 2572074 h 5067624"/>
              <a:gd name="connsiteX36" fmla="*/ 4895849 w 7381874"/>
              <a:gd name="connsiteY36" fmla="*/ 2410149 h 5067624"/>
              <a:gd name="connsiteX37" fmla="*/ 4895849 w 7381874"/>
              <a:gd name="connsiteY37" fmla="*/ 2248224 h 5067624"/>
              <a:gd name="connsiteX38" fmla="*/ 4867274 w 7381874"/>
              <a:gd name="connsiteY38" fmla="*/ 2162499 h 5067624"/>
              <a:gd name="connsiteX39" fmla="*/ 4829174 w 7381874"/>
              <a:gd name="connsiteY39" fmla="*/ 2095824 h 5067624"/>
              <a:gd name="connsiteX40" fmla="*/ 4829174 w 7381874"/>
              <a:gd name="connsiteY40" fmla="*/ 1962474 h 5067624"/>
              <a:gd name="connsiteX41" fmla="*/ 4810124 w 7381874"/>
              <a:gd name="connsiteY41" fmla="*/ 1791024 h 5067624"/>
              <a:gd name="connsiteX42" fmla="*/ 4695824 w 7381874"/>
              <a:gd name="connsiteY42" fmla="*/ 1486224 h 5067624"/>
              <a:gd name="connsiteX43" fmla="*/ 4114800 w 7381874"/>
              <a:gd name="connsiteY43" fmla="*/ 762325 h 5067624"/>
              <a:gd name="connsiteX44" fmla="*/ 3733800 w 7381874"/>
              <a:gd name="connsiteY44" fmla="*/ 267025 h 5067624"/>
              <a:gd name="connsiteX45" fmla="*/ 3448050 w 7381874"/>
              <a:gd name="connsiteY45" fmla="*/ 9850 h 5067624"/>
              <a:gd name="connsiteX46" fmla="*/ 2952750 w 7381874"/>
              <a:gd name="connsiteY46" fmla="*/ 400375 h 5067624"/>
              <a:gd name="connsiteX47" fmla="*/ 2505075 w 7381874"/>
              <a:gd name="connsiteY47" fmla="*/ 467050 h 5067624"/>
              <a:gd name="connsiteX48" fmla="*/ 2009774 w 7381874"/>
              <a:gd name="connsiteY48" fmla="*/ 390849 h 5067624"/>
              <a:gd name="connsiteX49" fmla="*/ 1447801 w 7381874"/>
              <a:gd name="connsiteY49" fmla="*/ 733750 h 5067624"/>
              <a:gd name="connsiteX50" fmla="*/ 1047751 w 7381874"/>
              <a:gd name="connsiteY50" fmla="*/ 1581475 h 5067624"/>
              <a:gd name="connsiteX51" fmla="*/ 1104901 w 7381874"/>
              <a:gd name="connsiteY51" fmla="*/ 1819600 h 5067624"/>
              <a:gd name="connsiteX52" fmla="*/ 838201 w 7381874"/>
              <a:gd name="connsiteY52" fmla="*/ 2381575 h 5067624"/>
              <a:gd name="connsiteX53" fmla="*/ 400052 w 7381874"/>
              <a:gd name="connsiteY53" fmla="*/ 3181675 h 5067624"/>
              <a:gd name="connsiteX54" fmla="*/ 0 w 7381874"/>
              <a:gd name="connsiteY54" fmla="*/ 3496000 h 5067624"/>
              <a:gd name="connsiteX0" fmla="*/ 7381874 w 7381874"/>
              <a:gd name="connsiteY0" fmla="*/ 4724724 h 5067624"/>
              <a:gd name="connsiteX1" fmla="*/ 7248524 w 7381874"/>
              <a:gd name="connsiteY1" fmla="*/ 4905699 h 5067624"/>
              <a:gd name="connsiteX2" fmla="*/ 7172324 w 7381874"/>
              <a:gd name="connsiteY2" fmla="*/ 4962849 h 5067624"/>
              <a:gd name="connsiteX3" fmla="*/ 7010399 w 7381874"/>
              <a:gd name="connsiteY3" fmla="*/ 5029524 h 5067624"/>
              <a:gd name="connsiteX4" fmla="*/ 6896099 w 7381874"/>
              <a:gd name="connsiteY4" fmla="*/ 5067624 h 5067624"/>
              <a:gd name="connsiteX5" fmla="*/ 6877049 w 7381874"/>
              <a:gd name="connsiteY5" fmla="*/ 4991424 h 5067624"/>
              <a:gd name="connsiteX6" fmla="*/ 6667499 w 7381874"/>
              <a:gd name="connsiteY6" fmla="*/ 5019999 h 5067624"/>
              <a:gd name="connsiteX7" fmla="*/ 6591299 w 7381874"/>
              <a:gd name="connsiteY7" fmla="*/ 4886649 h 5067624"/>
              <a:gd name="connsiteX8" fmla="*/ 6496049 w 7381874"/>
              <a:gd name="connsiteY8" fmla="*/ 4810449 h 5067624"/>
              <a:gd name="connsiteX9" fmla="*/ 6496049 w 7381874"/>
              <a:gd name="connsiteY9" fmla="*/ 4734249 h 5067624"/>
              <a:gd name="connsiteX10" fmla="*/ 6410324 w 7381874"/>
              <a:gd name="connsiteY10" fmla="*/ 4667574 h 5067624"/>
              <a:gd name="connsiteX11" fmla="*/ 6391274 w 7381874"/>
              <a:gd name="connsiteY11" fmla="*/ 4638999 h 5067624"/>
              <a:gd name="connsiteX12" fmla="*/ 6400799 w 7381874"/>
              <a:gd name="connsiteY12" fmla="*/ 4572324 h 5067624"/>
              <a:gd name="connsiteX13" fmla="*/ 6334124 w 7381874"/>
              <a:gd name="connsiteY13" fmla="*/ 4524699 h 5067624"/>
              <a:gd name="connsiteX14" fmla="*/ 6267449 w 7381874"/>
              <a:gd name="connsiteY14" fmla="*/ 4391349 h 5067624"/>
              <a:gd name="connsiteX15" fmla="*/ 6153149 w 7381874"/>
              <a:gd name="connsiteY15" fmla="*/ 4324674 h 5067624"/>
              <a:gd name="connsiteX16" fmla="*/ 5991224 w 7381874"/>
              <a:gd name="connsiteY16" fmla="*/ 4296099 h 5067624"/>
              <a:gd name="connsiteX17" fmla="*/ 5924549 w 7381874"/>
              <a:gd name="connsiteY17" fmla="*/ 4229424 h 5067624"/>
              <a:gd name="connsiteX18" fmla="*/ 5953124 w 7381874"/>
              <a:gd name="connsiteY18" fmla="*/ 4153224 h 5067624"/>
              <a:gd name="connsiteX19" fmla="*/ 5953124 w 7381874"/>
              <a:gd name="connsiteY19" fmla="*/ 4029399 h 5067624"/>
              <a:gd name="connsiteX20" fmla="*/ 5857874 w 7381874"/>
              <a:gd name="connsiteY20" fmla="*/ 3962724 h 5067624"/>
              <a:gd name="connsiteX21" fmla="*/ 5857874 w 7381874"/>
              <a:gd name="connsiteY21" fmla="*/ 3867474 h 5067624"/>
              <a:gd name="connsiteX22" fmla="*/ 5857874 w 7381874"/>
              <a:gd name="connsiteY22" fmla="*/ 3867474 h 5067624"/>
              <a:gd name="connsiteX23" fmla="*/ 5791199 w 7381874"/>
              <a:gd name="connsiteY23" fmla="*/ 3610299 h 5067624"/>
              <a:gd name="connsiteX24" fmla="*/ 5619749 w 7381874"/>
              <a:gd name="connsiteY24" fmla="*/ 3562674 h 5067624"/>
              <a:gd name="connsiteX25" fmla="*/ 5610224 w 7381874"/>
              <a:gd name="connsiteY25" fmla="*/ 3410274 h 5067624"/>
              <a:gd name="connsiteX26" fmla="*/ 5448299 w 7381874"/>
              <a:gd name="connsiteY26" fmla="*/ 3343599 h 5067624"/>
              <a:gd name="connsiteX27" fmla="*/ 5324474 w 7381874"/>
              <a:gd name="connsiteY27" fmla="*/ 3210249 h 5067624"/>
              <a:gd name="connsiteX28" fmla="*/ 5324474 w 7381874"/>
              <a:gd name="connsiteY28" fmla="*/ 3210249 h 5067624"/>
              <a:gd name="connsiteX29" fmla="*/ 5286374 w 7381874"/>
              <a:gd name="connsiteY29" fmla="*/ 2953074 h 5067624"/>
              <a:gd name="connsiteX30" fmla="*/ 5248274 w 7381874"/>
              <a:gd name="connsiteY30" fmla="*/ 2895924 h 5067624"/>
              <a:gd name="connsiteX31" fmla="*/ 5191124 w 7381874"/>
              <a:gd name="connsiteY31" fmla="*/ 2838774 h 5067624"/>
              <a:gd name="connsiteX32" fmla="*/ 5191124 w 7381874"/>
              <a:gd name="connsiteY32" fmla="*/ 2838774 h 5067624"/>
              <a:gd name="connsiteX33" fmla="*/ 5057774 w 7381874"/>
              <a:gd name="connsiteY33" fmla="*/ 2724474 h 5067624"/>
              <a:gd name="connsiteX34" fmla="*/ 4962524 w 7381874"/>
              <a:gd name="connsiteY34" fmla="*/ 2695899 h 5067624"/>
              <a:gd name="connsiteX35" fmla="*/ 4914899 w 7381874"/>
              <a:gd name="connsiteY35" fmla="*/ 2572074 h 5067624"/>
              <a:gd name="connsiteX36" fmla="*/ 4895849 w 7381874"/>
              <a:gd name="connsiteY36" fmla="*/ 2410149 h 5067624"/>
              <a:gd name="connsiteX37" fmla="*/ 4895849 w 7381874"/>
              <a:gd name="connsiteY37" fmla="*/ 2248224 h 5067624"/>
              <a:gd name="connsiteX38" fmla="*/ 4867274 w 7381874"/>
              <a:gd name="connsiteY38" fmla="*/ 2162499 h 5067624"/>
              <a:gd name="connsiteX39" fmla="*/ 4829174 w 7381874"/>
              <a:gd name="connsiteY39" fmla="*/ 2095824 h 5067624"/>
              <a:gd name="connsiteX40" fmla="*/ 4829174 w 7381874"/>
              <a:gd name="connsiteY40" fmla="*/ 1962474 h 5067624"/>
              <a:gd name="connsiteX41" fmla="*/ 4810124 w 7381874"/>
              <a:gd name="connsiteY41" fmla="*/ 1791024 h 5067624"/>
              <a:gd name="connsiteX42" fmla="*/ 4695824 w 7381874"/>
              <a:gd name="connsiteY42" fmla="*/ 1486224 h 5067624"/>
              <a:gd name="connsiteX43" fmla="*/ 4114800 w 7381874"/>
              <a:gd name="connsiteY43" fmla="*/ 762325 h 5067624"/>
              <a:gd name="connsiteX44" fmla="*/ 3733800 w 7381874"/>
              <a:gd name="connsiteY44" fmla="*/ 267025 h 5067624"/>
              <a:gd name="connsiteX45" fmla="*/ 3448050 w 7381874"/>
              <a:gd name="connsiteY45" fmla="*/ 9850 h 5067624"/>
              <a:gd name="connsiteX46" fmla="*/ 2952750 w 7381874"/>
              <a:gd name="connsiteY46" fmla="*/ 400375 h 5067624"/>
              <a:gd name="connsiteX47" fmla="*/ 2505075 w 7381874"/>
              <a:gd name="connsiteY47" fmla="*/ 467050 h 5067624"/>
              <a:gd name="connsiteX48" fmla="*/ 2009774 w 7381874"/>
              <a:gd name="connsiteY48" fmla="*/ 390849 h 5067624"/>
              <a:gd name="connsiteX49" fmla="*/ 1447801 w 7381874"/>
              <a:gd name="connsiteY49" fmla="*/ 733750 h 5067624"/>
              <a:gd name="connsiteX50" fmla="*/ 1047751 w 7381874"/>
              <a:gd name="connsiteY50" fmla="*/ 1581475 h 5067624"/>
              <a:gd name="connsiteX51" fmla="*/ 1104901 w 7381874"/>
              <a:gd name="connsiteY51" fmla="*/ 1819600 h 5067624"/>
              <a:gd name="connsiteX52" fmla="*/ 723901 w 7381874"/>
              <a:gd name="connsiteY52" fmla="*/ 2667325 h 5067624"/>
              <a:gd name="connsiteX53" fmla="*/ 400052 w 7381874"/>
              <a:gd name="connsiteY53" fmla="*/ 3181675 h 5067624"/>
              <a:gd name="connsiteX54" fmla="*/ 0 w 7381874"/>
              <a:gd name="connsiteY54" fmla="*/ 3496000 h 5067624"/>
              <a:gd name="connsiteX0" fmla="*/ 7381874 w 7381874"/>
              <a:gd name="connsiteY0" fmla="*/ 4724724 h 5067624"/>
              <a:gd name="connsiteX1" fmla="*/ 7248524 w 7381874"/>
              <a:gd name="connsiteY1" fmla="*/ 4905699 h 5067624"/>
              <a:gd name="connsiteX2" fmla="*/ 7172324 w 7381874"/>
              <a:gd name="connsiteY2" fmla="*/ 4962849 h 5067624"/>
              <a:gd name="connsiteX3" fmla="*/ 7010399 w 7381874"/>
              <a:gd name="connsiteY3" fmla="*/ 5029524 h 5067624"/>
              <a:gd name="connsiteX4" fmla="*/ 6896099 w 7381874"/>
              <a:gd name="connsiteY4" fmla="*/ 5067624 h 5067624"/>
              <a:gd name="connsiteX5" fmla="*/ 6877049 w 7381874"/>
              <a:gd name="connsiteY5" fmla="*/ 4991424 h 5067624"/>
              <a:gd name="connsiteX6" fmla="*/ 6667499 w 7381874"/>
              <a:gd name="connsiteY6" fmla="*/ 5019999 h 5067624"/>
              <a:gd name="connsiteX7" fmla="*/ 6591299 w 7381874"/>
              <a:gd name="connsiteY7" fmla="*/ 4886649 h 5067624"/>
              <a:gd name="connsiteX8" fmla="*/ 6496049 w 7381874"/>
              <a:gd name="connsiteY8" fmla="*/ 4810449 h 5067624"/>
              <a:gd name="connsiteX9" fmla="*/ 6496049 w 7381874"/>
              <a:gd name="connsiteY9" fmla="*/ 4734249 h 5067624"/>
              <a:gd name="connsiteX10" fmla="*/ 6410324 w 7381874"/>
              <a:gd name="connsiteY10" fmla="*/ 4667574 h 5067624"/>
              <a:gd name="connsiteX11" fmla="*/ 6391274 w 7381874"/>
              <a:gd name="connsiteY11" fmla="*/ 4638999 h 5067624"/>
              <a:gd name="connsiteX12" fmla="*/ 6400799 w 7381874"/>
              <a:gd name="connsiteY12" fmla="*/ 4572324 h 5067624"/>
              <a:gd name="connsiteX13" fmla="*/ 6334124 w 7381874"/>
              <a:gd name="connsiteY13" fmla="*/ 4524699 h 5067624"/>
              <a:gd name="connsiteX14" fmla="*/ 6267449 w 7381874"/>
              <a:gd name="connsiteY14" fmla="*/ 4391349 h 5067624"/>
              <a:gd name="connsiteX15" fmla="*/ 6153149 w 7381874"/>
              <a:gd name="connsiteY15" fmla="*/ 4324674 h 5067624"/>
              <a:gd name="connsiteX16" fmla="*/ 5991224 w 7381874"/>
              <a:gd name="connsiteY16" fmla="*/ 4296099 h 5067624"/>
              <a:gd name="connsiteX17" fmla="*/ 5924549 w 7381874"/>
              <a:gd name="connsiteY17" fmla="*/ 4229424 h 5067624"/>
              <a:gd name="connsiteX18" fmla="*/ 5953124 w 7381874"/>
              <a:gd name="connsiteY18" fmla="*/ 4153224 h 5067624"/>
              <a:gd name="connsiteX19" fmla="*/ 5953124 w 7381874"/>
              <a:gd name="connsiteY19" fmla="*/ 4029399 h 5067624"/>
              <a:gd name="connsiteX20" fmla="*/ 5857874 w 7381874"/>
              <a:gd name="connsiteY20" fmla="*/ 3962724 h 5067624"/>
              <a:gd name="connsiteX21" fmla="*/ 5857874 w 7381874"/>
              <a:gd name="connsiteY21" fmla="*/ 3867474 h 5067624"/>
              <a:gd name="connsiteX22" fmla="*/ 5857874 w 7381874"/>
              <a:gd name="connsiteY22" fmla="*/ 3867474 h 5067624"/>
              <a:gd name="connsiteX23" fmla="*/ 5791199 w 7381874"/>
              <a:gd name="connsiteY23" fmla="*/ 3610299 h 5067624"/>
              <a:gd name="connsiteX24" fmla="*/ 5619749 w 7381874"/>
              <a:gd name="connsiteY24" fmla="*/ 3562674 h 5067624"/>
              <a:gd name="connsiteX25" fmla="*/ 5610224 w 7381874"/>
              <a:gd name="connsiteY25" fmla="*/ 3410274 h 5067624"/>
              <a:gd name="connsiteX26" fmla="*/ 5448299 w 7381874"/>
              <a:gd name="connsiteY26" fmla="*/ 3343599 h 5067624"/>
              <a:gd name="connsiteX27" fmla="*/ 5324474 w 7381874"/>
              <a:gd name="connsiteY27" fmla="*/ 3210249 h 5067624"/>
              <a:gd name="connsiteX28" fmla="*/ 5324474 w 7381874"/>
              <a:gd name="connsiteY28" fmla="*/ 3210249 h 5067624"/>
              <a:gd name="connsiteX29" fmla="*/ 5286374 w 7381874"/>
              <a:gd name="connsiteY29" fmla="*/ 2953074 h 5067624"/>
              <a:gd name="connsiteX30" fmla="*/ 5248274 w 7381874"/>
              <a:gd name="connsiteY30" fmla="*/ 2895924 h 5067624"/>
              <a:gd name="connsiteX31" fmla="*/ 5191124 w 7381874"/>
              <a:gd name="connsiteY31" fmla="*/ 2838774 h 5067624"/>
              <a:gd name="connsiteX32" fmla="*/ 5191124 w 7381874"/>
              <a:gd name="connsiteY32" fmla="*/ 2838774 h 5067624"/>
              <a:gd name="connsiteX33" fmla="*/ 5057774 w 7381874"/>
              <a:gd name="connsiteY33" fmla="*/ 2724474 h 5067624"/>
              <a:gd name="connsiteX34" fmla="*/ 4962524 w 7381874"/>
              <a:gd name="connsiteY34" fmla="*/ 2695899 h 5067624"/>
              <a:gd name="connsiteX35" fmla="*/ 4914899 w 7381874"/>
              <a:gd name="connsiteY35" fmla="*/ 2572074 h 5067624"/>
              <a:gd name="connsiteX36" fmla="*/ 4895849 w 7381874"/>
              <a:gd name="connsiteY36" fmla="*/ 2410149 h 5067624"/>
              <a:gd name="connsiteX37" fmla="*/ 4895849 w 7381874"/>
              <a:gd name="connsiteY37" fmla="*/ 2248224 h 5067624"/>
              <a:gd name="connsiteX38" fmla="*/ 4867274 w 7381874"/>
              <a:gd name="connsiteY38" fmla="*/ 2162499 h 5067624"/>
              <a:gd name="connsiteX39" fmla="*/ 4829174 w 7381874"/>
              <a:gd name="connsiteY39" fmla="*/ 2095824 h 5067624"/>
              <a:gd name="connsiteX40" fmla="*/ 4829174 w 7381874"/>
              <a:gd name="connsiteY40" fmla="*/ 1962474 h 5067624"/>
              <a:gd name="connsiteX41" fmla="*/ 4810124 w 7381874"/>
              <a:gd name="connsiteY41" fmla="*/ 1791024 h 5067624"/>
              <a:gd name="connsiteX42" fmla="*/ 4695824 w 7381874"/>
              <a:gd name="connsiteY42" fmla="*/ 1486224 h 5067624"/>
              <a:gd name="connsiteX43" fmla="*/ 4114800 w 7381874"/>
              <a:gd name="connsiteY43" fmla="*/ 762325 h 5067624"/>
              <a:gd name="connsiteX44" fmla="*/ 3733800 w 7381874"/>
              <a:gd name="connsiteY44" fmla="*/ 267025 h 5067624"/>
              <a:gd name="connsiteX45" fmla="*/ 3448050 w 7381874"/>
              <a:gd name="connsiteY45" fmla="*/ 9850 h 5067624"/>
              <a:gd name="connsiteX46" fmla="*/ 2952750 w 7381874"/>
              <a:gd name="connsiteY46" fmla="*/ 400375 h 5067624"/>
              <a:gd name="connsiteX47" fmla="*/ 2505075 w 7381874"/>
              <a:gd name="connsiteY47" fmla="*/ 467050 h 5067624"/>
              <a:gd name="connsiteX48" fmla="*/ 2009774 w 7381874"/>
              <a:gd name="connsiteY48" fmla="*/ 390849 h 5067624"/>
              <a:gd name="connsiteX49" fmla="*/ 1447801 w 7381874"/>
              <a:gd name="connsiteY49" fmla="*/ 733750 h 5067624"/>
              <a:gd name="connsiteX50" fmla="*/ 1047751 w 7381874"/>
              <a:gd name="connsiteY50" fmla="*/ 1581475 h 5067624"/>
              <a:gd name="connsiteX51" fmla="*/ 1104901 w 7381874"/>
              <a:gd name="connsiteY51" fmla="*/ 1819600 h 5067624"/>
              <a:gd name="connsiteX52" fmla="*/ 904876 w 7381874"/>
              <a:gd name="connsiteY52" fmla="*/ 2305375 h 5067624"/>
              <a:gd name="connsiteX53" fmla="*/ 723901 w 7381874"/>
              <a:gd name="connsiteY53" fmla="*/ 2667325 h 5067624"/>
              <a:gd name="connsiteX54" fmla="*/ 400052 w 7381874"/>
              <a:gd name="connsiteY54" fmla="*/ 3181675 h 5067624"/>
              <a:gd name="connsiteX55" fmla="*/ 0 w 7381874"/>
              <a:gd name="connsiteY55" fmla="*/ 3496000 h 5067624"/>
              <a:gd name="connsiteX0" fmla="*/ 7381874 w 7381874"/>
              <a:gd name="connsiteY0" fmla="*/ 4724724 h 5067624"/>
              <a:gd name="connsiteX1" fmla="*/ 7248524 w 7381874"/>
              <a:gd name="connsiteY1" fmla="*/ 4905699 h 5067624"/>
              <a:gd name="connsiteX2" fmla="*/ 7172324 w 7381874"/>
              <a:gd name="connsiteY2" fmla="*/ 4962849 h 5067624"/>
              <a:gd name="connsiteX3" fmla="*/ 7010399 w 7381874"/>
              <a:gd name="connsiteY3" fmla="*/ 5029524 h 5067624"/>
              <a:gd name="connsiteX4" fmla="*/ 6896099 w 7381874"/>
              <a:gd name="connsiteY4" fmla="*/ 5067624 h 5067624"/>
              <a:gd name="connsiteX5" fmla="*/ 6877049 w 7381874"/>
              <a:gd name="connsiteY5" fmla="*/ 4991424 h 5067624"/>
              <a:gd name="connsiteX6" fmla="*/ 6667499 w 7381874"/>
              <a:gd name="connsiteY6" fmla="*/ 5019999 h 5067624"/>
              <a:gd name="connsiteX7" fmla="*/ 6591299 w 7381874"/>
              <a:gd name="connsiteY7" fmla="*/ 4886649 h 5067624"/>
              <a:gd name="connsiteX8" fmla="*/ 6496049 w 7381874"/>
              <a:gd name="connsiteY8" fmla="*/ 4810449 h 5067624"/>
              <a:gd name="connsiteX9" fmla="*/ 6496049 w 7381874"/>
              <a:gd name="connsiteY9" fmla="*/ 4734249 h 5067624"/>
              <a:gd name="connsiteX10" fmla="*/ 6410324 w 7381874"/>
              <a:gd name="connsiteY10" fmla="*/ 4667574 h 5067624"/>
              <a:gd name="connsiteX11" fmla="*/ 6391274 w 7381874"/>
              <a:gd name="connsiteY11" fmla="*/ 4638999 h 5067624"/>
              <a:gd name="connsiteX12" fmla="*/ 6400799 w 7381874"/>
              <a:gd name="connsiteY12" fmla="*/ 4572324 h 5067624"/>
              <a:gd name="connsiteX13" fmla="*/ 6334124 w 7381874"/>
              <a:gd name="connsiteY13" fmla="*/ 4524699 h 5067624"/>
              <a:gd name="connsiteX14" fmla="*/ 6267449 w 7381874"/>
              <a:gd name="connsiteY14" fmla="*/ 4391349 h 5067624"/>
              <a:gd name="connsiteX15" fmla="*/ 6153149 w 7381874"/>
              <a:gd name="connsiteY15" fmla="*/ 4324674 h 5067624"/>
              <a:gd name="connsiteX16" fmla="*/ 5991224 w 7381874"/>
              <a:gd name="connsiteY16" fmla="*/ 4296099 h 5067624"/>
              <a:gd name="connsiteX17" fmla="*/ 5924549 w 7381874"/>
              <a:gd name="connsiteY17" fmla="*/ 4229424 h 5067624"/>
              <a:gd name="connsiteX18" fmla="*/ 5953124 w 7381874"/>
              <a:gd name="connsiteY18" fmla="*/ 4153224 h 5067624"/>
              <a:gd name="connsiteX19" fmla="*/ 5953124 w 7381874"/>
              <a:gd name="connsiteY19" fmla="*/ 4029399 h 5067624"/>
              <a:gd name="connsiteX20" fmla="*/ 5857874 w 7381874"/>
              <a:gd name="connsiteY20" fmla="*/ 3962724 h 5067624"/>
              <a:gd name="connsiteX21" fmla="*/ 5857874 w 7381874"/>
              <a:gd name="connsiteY21" fmla="*/ 3867474 h 5067624"/>
              <a:gd name="connsiteX22" fmla="*/ 5857874 w 7381874"/>
              <a:gd name="connsiteY22" fmla="*/ 3867474 h 5067624"/>
              <a:gd name="connsiteX23" fmla="*/ 5791199 w 7381874"/>
              <a:gd name="connsiteY23" fmla="*/ 3610299 h 5067624"/>
              <a:gd name="connsiteX24" fmla="*/ 5619749 w 7381874"/>
              <a:gd name="connsiteY24" fmla="*/ 3562674 h 5067624"/>
              <a:gd name="connsiteX25" fmla="*/ 5610224 w 7381874"/>
              <a:gd name="connsiteY25" fmla="*/ 3410274 h 5067624"/>
              <a:gd name="connsiteX26" fmla="*/ 5448299 w 7381874"/>
              <a:gd name="connsiteY26" fmla="*/ 3343599 h 5067624"/>
              <a:gd name="connsiteX27" fmla="*/ 5324474 w 7381874"/>
              <a:gd name="connsiteY27" fmla="*/ 3210249 h 5067624"/>
              <a:gd name="connsiteX28" fmla="*/ 5324474 w 7381874"/>
              <a:gd name="connsiteY28" fmla="*/ 3210249 h 5067624"/>
              <a:gd name="connsiteX29" fmla="*/ 5286374 w 7381874"/>
              <a:gd name="connsiteY29" fmla="*/ 2953074 h 5067624"/>
              <a:gd name="connsiteX30" fmla="*/ 5248274 w 7381874"/>
              <a:gd name="connsiteY30" fmla="*/ 2895924 h 5067624"/>
              <a:gd name="connsiteX31" fmla="*/ 5191124 w 7381874"/>
              <a:gd name="connsiteY31" fmla="*/ 2838774 h 5067624"/>
              <a:gd name="connsiteX32" fmla="*/ 5191124 w 7381874"/>
              <a:gd name="connsiteY32" fmla="*/ 2838774 h 5067624"/>
              <a:gd name="connsiteX33" fmla="*/ 5057774 w 7381874"/>
              <a:gd name="connsiteY33" fmla="*/ 2724474 h 5067624"/>
              <a:gd name="connsiteX34" fmla="*/ 4962524 w 7381874"/>
              <a:gd name="connsiteY34" fmla="*/ 2695899 h 5067624"/>
              <a:gd name="connsiteX35" fmla="*/ 4914899 w 7381874"/>
              <a:gd name="connsiteY35" fmla="*/ 2572074 h 5067624"/>
              <a:gd name="connsiteX36" fmla="*/ 4895849 w 7381874"/>
              <a:gd name="connsiteY36" fmla="*/ 2410149 h 5067624"/>
              <a:gd name="connsiteX37" fmla="*/ 4895849 w 7381874"/>
              <a:gd name="connsiteY37" fmla="*/ 2248224 h 5067624"/>
              <a:gd name="connsiteX38" fmla="*/ 4867274 w 7381874"/>
              <a:gd name="connsiteY38" fmla="*/ 2162499 h 5067624"/>
              <a:gd name="connsiteX39" fmla="*/ 4829174 w 7381874"/>
              <a:gd name="connsiteY39" fmla="*/ 2095824 h 5067624"/>
              <a:gd name="connsiteX40" fmla="*/ 4829174 w 7381874"/>
              <a:gd name="connsiteY40" fmla="*/ 1962474 h 5067624"/>
              <a:gd name="connsiteX41" fmla="*/ 4810124 w 7381874"/>
              <a:gd name="connsiteY41" fmla="*/ 1791024 h 5067624"/>
              <a:gd name="connsiteX42" fmla="*/ 4695824 w 7381874"/>
              <a:gd name="connsiteY42" fmla="*/ 1486224 h 5067624"/>
              <a:gd name="connsiteX43" fmla="*/ 4114800 w 7381874"/>
              <a:gd name="connsiteY43" fmla="*/ 762325 h 5067624"/>
              <a:gd name="connsiteX44" fmla="*/ 3733800 w 7381874"/>
              <a:gd name="connsiteY44" fmla="*/ 267025 h 5067624"/>
              <a:gd name="connsiteX45" fmla="*/ 3448050 w 7381874"/>
              <a:gd name="connsiteY45" fmla="*/ 9850 h 5067624"/>
              <a:gd name="connsiteX46" fmla="*/ 2952750 w 7381874"/>
              <a:gd name="connsiteY46" fmla="*/ 400375 h 5067624"/>
              <a:gd name="connsiteX47" fmla="*/ 2505075 w 7381874"/>
              <a:gd name="connsiteY47" fmla="*/ 467050 h 5067624"/>
              <a:gd name="connsiteX48" fmla="*/ 2009774 w 7381874"/>
              <a:gd name="connsiteY48" fmla="*/ 390849 h 5067624"/>
              <a:gd name="connsiteX49" fmla="*/ 1447801 w 7381874"/>
              <a:gd name="connsiteY49" fmla="*/ 733750 h 5067624"/>
              <a:gd name="connsiteX50" fmla="*/ 1047751 w 7381874"/>
              <a:gd name="connsiteY50" fmla="*/ 1581475 h 5067624"/>
              <a:gd name="connsiteX51" fmla="*/ 1104901 w 7381874"/>
              <a:gd name="connsiteY51" fmla="*/ 1819600 h 5067624"/>
              <a:gd name="connsiteX52" fmla="*/ 1123951 w 7381874"/>
              <a:gd name="connsiteY52" fmla="*/ 2343475 h 5067624"/>
              <a:gd name="connsiteX53" fmla="*/ 723901 w 7381874"/>
              <a:gd name="connsiteY53" fmla="*/ 2667325 h 5067624"/>
              <a:gd name="connsiteX54" fmla="*/ 400052 w 7381874"/>
              <a:gd name="connsiteY54" fmla="*/ 3181675 h 5067624"/>
              <a:gd name="connsiteX55" fmla="*/ 0 w 7381874"/>
              <a:gd name="connsiteY55" fmla="*/ 3496000 h 5067624"/>
              <a:gd name="connsiteX0" fmla="*/ 7381874 w 7381874"/>
              <a:gd name="connsiteY0" fmla="*/ 4724724 h 5067624"/>
              <a:gd name="connsiteX1" fmla="*/ 7248524 w 7381874"/>
              <a:gd name="connsiteY1" fmla="*/ 4905699 h 5067624"/>
              <a:gd name="connsiteX2" fmla="*/ 7172324 w 7381874"/>
              <a:gd name="connsiteY2" fmla="*/ 4962849 h 5067624"/>
              <a:gd name="connsiteX3" fmla="*/ 7010399 w 7381874"/>
              <a:gd name="connsiteY3" fmla="*/ 5029524 h 5067624"/>
              <a:gd name="connsiteX4" fmla="*/ 6896099 w 7381874"/>
              <a:gd name="connsiteY4" fmla="*/ 5067624 h 5067624"/>
              <a:gd name="connsiteX5" fmla="*/ 6877049 w 7381874"/>
              <a:gd name="connsiteY5" fmla="*/ 4991424 h 5067624"/>
              <a:gd name="connsiteX6" fmla="*/ 6667499 w 7381874"/>
              <a:gd name="connsiteY6" fmla="*/ 5019999 h 5067624"/>
              <a:gd name="connsiteX7" fmla="*/ 6591299 w 7381874"/>
              <a:gd name="connsiteY7" fmla="*/ 4886649 h 5067624"/>
              <a:gd name="connsiteX8" fmla="*/ 6496049 w 7381874"/>
              <a:gd name="connsiteY8" fmla="*/ 4810449 h 5067624"/>
              <a:gd name="connsiteX9" fmla="*/ 6496049 w 7381874"/>
              <a:gd name="connsiteY9" fmla="*/ 4734249 h 5067624"/>
              <a:gd name="connsiteX10" fmla="*/ 6410324 w 7381874"/>
              <a:gd name="connsiteY10" fmla="*/ 4667574 h 5067624"/>
              <a:gd name="connsiteX11" fmla="*/ 6391274 w 7381874"/>
              <a:gd name="connsiteY11" fmla="*/ 4638999 h 5067624"/>
              <a:gd name="connsiteX12" fmla="*/ 6400799 w 7381874"/>
              <a:gd name="connsiteY12" fmla="*/ 4572324 h 5067624"/>
              <a:gd name="connsiteX13" fmla="*/ 6334124 w 7381874"/>
              <a:gd name="connsiteY13" fmla="*/ 4524699 h 5067624"/>
              <a:gd name="connsiteX14" fmla="*/ 6267449 w 7381874"/>
              <a:gd name="connsiteY14" fmla="*/ 4391349 h 5067624"/>
              <a:gd name="connsiteX15" fmla="*/ 6153149 w 7381874"/>
              <a:gd name="connsiteY15" fmla="*/ 4324674 h 5067624"/>
              <a:gd name="connsiteX16" fmla="*/ 5991224 w 7381874"/>
              <a:gd name="connsiteY16" fmla="*/ 4296099 h 5067624"/>
              <a:gd name="connsiteX17" fmla="*/ 5924549 w 7381874"/>
              <a:gd name="connsiteY17" fmla="*/ 4229424 h 5067624"/>
              <a:gd name="connsiteX18" fmla="*/ 5953124 w 7381874"/>
              <a:gd name="connsiteY18" fmla="*/ 4153224 h 5067624"/>
              <a:gd name="connsiteX19" fmla="*/ 5953124 w 7381874"/>
              <a:gd name="connsiteY19" fmla="*/ 4029399 h 5067624"/>
              <a:gd name="connsiteX20" fmla="*/ 5857874 w 7381874"/>
              <a:gd name="connsiteY20" fmla="*/ 3962724 h 5067624"/>
              <a:gd name="connsiteX21" fmla="*/ 5857874 w 7381874"/>
              <a:gd name="connsiteY21" fmla="*/ 3867474 h 5067624"/>
              <a:gd name="connsiteX22" fmla="*/ 5857874 w 7381874"/>
              <a:gd name="connsiteY22" fmla="*/ 3867474 h 5067624"/>
              <a:gd name="connsiteX23" fmla="*/ 5791199 w 7381874"/>
              <a:gd name="connsiteY23" fmla="*/ 3610299 h 5067624"/>
              <a:gd name="connsiteX24" fmla="*/ 5619749 w 7381874"/>
              <a:gd name="connsiteY24" fmla="*/ 3562674 h 5067624"/>
              <a:gd name="connsiteX25" fmla="*/ 5610224 w 7381874"/>
              <a:gd name="connsiteY25" fmla="*/ 3410274 h 5067624"/>
              <a:gd name="connsiteX26" fmla="*/ 5448299 w 7381874"/>
              <a:gd name="connsiteY26" fmla="*/ 3343599 h 5067624"/>
              <a:gd name="connsiteX27" fmla="*/ 5324474 w 7381874"/>
              <a:gd name="connsiteY27" fmla="*/ 3210249 h 5067624"/>
              <a:gd name="connsiteX28" fmla="*/ 5324474 w 7381874"/>
              <a:gd name="connsiteY28" fmla="*/ 3210249 h 5067624"/>
              <a:gd name="connsiteX29" fmla="*/ 5286374 w 7381874"/>
              <a:gd name="connsiteY29" fmla="*/ 2953074 h 5067624"/>
              <a:gd name="connsiteX30" fmla="*/ 5248274 w 7381874"/>
              <a:gd name="connsiteY30" fmla="*/ 2895924 h 5067624"/>
              <a:gd name="connsiteX31" fmla="*/ 5191124 w 7381874"/>
              <a:gd name="connsiteY31" fmla="*/ 2838774 h 5067624"/>
              <a:gd name="connsiteX32" fmla="*/ 5191124 w 7381874"/>
              <a:gd name="connsiteY32" fmla="*/ 2838774 h 5067624"/>
              <a:gd name="connsiteX33" fmla="*/ 5057774 w 7381874"/>
              <a:gd name="connsiteY33" fmla="*/ 2724474 h 5067624"/>
              <a:gd name="connsiteX34" fmla="*/ 4962524 w 7381874"/>
              <a:gd name="connsiteY34" fmla="*/ 2695899 h 5067624"/>
              <a:gd name="connsiteX35" fmla="*/ 4914899 w 7381874"/>
              <a:gd name="connsiteY35" fmla="*/ 2572074 h 5067624"/>
              <a:gd name="connsiteX36" fmla="*/ 4895849 w 7381874"/>
              <a:gd name="connsiteY36" fmla="*/ 2410149 h 5067624"/>
              <a:gd name="connsiteX37" fmla="*/ 4895849 w 7381874"/>
              <a:gd name="connsiteY37" fmla="*/ 2248224 h 5067624"/>
              <a:gd name="connsiteX38" fmla="*/ 4867274 w 7381874"/>
              <a:gd name="connsiteY38" fmla="*/ 2162499 h 5067624"/>
              <a:gd name="connsiteX39" fmla="*/ 4829174 w 7381874"/>
              <a:gd name="connsiteY39" fmla="*/ 2095824 h 5067624"/>
              <a:gd name="connsiteX40" fmla="*/ 4829174 w 7381874"/>
              <a:gd name="connsiteY40" fmla="*/ 1962474 h 5067624"/>
              <a:gd name="connsiteX41" fmla="*/ 4810124 w 7381874"/>
              <a:gd name="connsiteY41" fmla="*/ 1791024 h 5067624"/>
              <a:gd name="connsiteX42" fmla="*/ 4695824 w 7381874"/>
              <a:gd name="connsiteY42" fmla="*/ 1486224 h 5067624"/>
              <a:gd name="connsiteX43" fmla="*/ 4114800 w 7381874"/>
              <a:gd name="connsiteY43" fmla="*/ 762325 h 5067624"/>
              <a:gd name="connsiteX44" fmla="*/ 3733800 w 7381874"/>
              <a:gd name="connsiteY44" fmla="*/ 267025 h 5067624"/>
              <a:gd name="connsiteX45" fmla="*/ 3448050 w 7381874"/>
              <a:gd name="connsiteY45" fmla="*/ 9850 h 5067624"/>
              <a:gd name="connsiteX46" fmla="*/ 2952750 w 7381874"/>
              <a:gd name="connsiteY46" fmla="*/ 400375 h 5067624"/>
              <a:gd name="connsiteX47" fmla="*/ 2505075 w 7381874"/>
              <a:gd name="connsiteY47" fmla="*/ 467050 h 5067624"/>
              <a:gd name="connsiteX48" fmla="*/ 2009774 w 7381874"/>
              <a:gd name="connsiteY48" fmla="*/ 390849 h 5067624"/>
              <a:gd name="connsiteX49" fmla="*/ 1447801 w 7381874"/>
              <a:gd name="connsiteY49" fmla="*/ 733750 h 5067624"/>
              <a:gd name="connsiteX50" fmla="*/ 1047751 w 7381874"/>
              <a:gd name="connsiteY50" fmla="*/ 1581475 h 5067624"/>
              <a:gd name="connsiteX51" fmla="*/ 1104901 w 7381874"/>
              <a:gd name="connsiteY51" fmla="*/ 1819600 h 5067624"/>
              <a:gd name="connsiteX52" fmla="*/ 1104901 w 7381874"/>
              <a:gd name="connsiteY52" fmla="*/ 2057725 h 5067624"/>
              <a:gd name="connsiteX53" fmla="*/ 1123951 w 7381874"/>
              <a:gd name="connsiteY53" fmla="*/ 2343475 h 5067624"/>
              <a:gd name="connsiteX54" fmla="*/ 723901 w 7381874"/>
              <a:gd name="connsiteY54" fmla="*/ 2667325 h 5067624"/>
              <a:gd name="connsiteX55" fmla="*/ 400052 w 7381874"/>
              <a:gd name="connsiteY55" fmla="*/ 3181675 h 5067624"/>
              <a:gd name="connsiteX56" fmla="*/ 0 w 7381874"/>
              <a:gd name="connsiteY56" fmla="*/ 3496000 h 5067624"/>
              <a:gd name="connsiteX0" fmla="*/ 7381874 w 7381874"/>
              <a:gd name="connsiteY0" fmla="*/ 4724724 h 5067624"/>
              <a:gd name="connsiteX1" fmla="*/ 7248524 w 7381874"/>
              <a:gd name="connsiteY1" fmla="*/ 4905699 h 5067624"/>
              <a:gd name="connsiteX2" fmla="*/ 7172324 w 7381874"/>
              <a:gd name="connsiteY2" fmla="*/ 4962849 h 5067624"/>
              <a:gd name="connsiteX3" fmla="*/ 7010399 w 7381874"/>
              <a:gd name="connsiteY3" fmla="*/ 5029524 h 5067624"/>
              <a:gd name="connsiteX4" fmla="*/ 6896099 w 7381874"/>
              <a:gd name="connsiteY4" fmla="*/ 5067624 h 5067624"/>
              <a:gd name="connsiteX5" fmla="*/ 6877049 w 7381874"/>
              <a:gd name="connsiteY5" fmla="*/ 4991424 h 5067624"/>
              <a:gd name="connsiteX6" fmla="*/ 6667499 w 7381874"/>
              <a:gd name="connsiteY6" fmla="*/ 5019999 h 5067624"/>
              <a:gd name="connsiteX7" fmla="*/ 6591299 w 7381874"/>
              <a:gd name="connsiteY7" fmla="*/ 4886649 h 5067624"/>
              <a:gd name="connsiteX8" fmla="*/ 6496049 w 7381874"/>
              <a:gd name="connsiteY8" fmla="*/ 4810449 h 5067624"/>
              <a:gd name="connsiteX9" fmla="*/ 6496049 w 7381874"/>
              <a:gd name="connsiteY9" fmla="*/ 4734249 h 5067624"/>
              <a:gd name="connsiteX10" fmla="*/ 6410324 w 7381874"/>
              <a:gd name="connsiteY10" fmla="*/ 4667574 h 5067624"/>
              <a:gd name="connsiteX11" fmla="*/ 6391274 w 7381874"/>
              <a:gd name="connsiteY11" fmla="*/ 4638999 h 5067624"/>
              <a:gd name="connsiteX12" fmla="*/ 6400799 w 7381874"/>
              <a:gd name="connsiteY12" fmla="*/ 4572324 h 5067624"/>
              <a:gd name="connsiteX13" fmla="*/ 6334124 w 7381874"/>
              <a:gd name="connsiteY13" fmla="*/ 4524699 h 5067624"/>
              <a:gd name="connsiteX14" fmla="*/ 6267449 w 7381874"/>
              <a:gd name="connsiteY14" fmla="*/ 4391349 h 5067624"/>
              <a:gd name="connsiteX15" fmla="*/ 6153149 w 7381874"/>
              <a:gd name="connsiteY15" fmla="*/ 4324674 h 5067624"/>
              <a:gd name="connsiteX16" fmla="*/ 5991224 w 7381874"/>
              <a:gd name="connsiteY16" fmla="*/ 4296099 h 5067624"/>
              <a:gd name="connsiteX17" fmla="*/ 5924549 w 7381874"/>
              <a:gd name="connsiteY17" fmla="*/ 4229424 h 5067624"/>
              <a:gd name="connsiteX18" fmla="*/ 5953124 w 7381874"/>
              <a:gd name="connsiteY18" fmla="*/ 4153224 h 5067624"/>
              <a:gd name="connsiteX19" fmla="*/ 5953124 w 7381874"/>
              <a:gd name="connsiteY19" fmla="*/ 4029399 h 5067624"/>
              <a:gd name="connsiteX20" fmla="*/ 5857874 w 7381874"/>
              <a:gd name="connsiteY20" fmla="*/ 3962724 h 5067624"/>
              <a:gd name="connsiteX21" fmla="*/ 5857874 w 7381874"/>
              <a:gd name="connsiteY21" fmla="*/ 3867474 h 5067624"/>
              <a:gd name="connsiteX22" fmla="*/ 5857874 w 7381874"/>
              <a:gd name="connsiteY22" fmla="*/ 3867474 h 5067624"/>
              <a:gd name="connsiteX23" fmla="*/ 5791199 w 7381874"/>
              <a:gd name="connsiteY23" fmla="*/ 3610299 h 5067624"/>
              <a:gd name="connsiteX24" fmla="*/ 5619749 w 7381874"/>
              <a:gd name="connsiteY24" fmla="*/ 3562674 h 5067624"/>
              <a:gd name="connsiteX25" fmla="*/ 5610224 w 7381874"/>
              <a:gd name="connsiteY25" fmla="*/ 3410274 h 5067624"/>
              <a:gd name="connsiteX26" fmla="*/ 5448299 w 7381874"/>
              <a:gd name="connsiteY26" fmla="*/ 3343599 h 5067624"/>
              <a:gd name="connsiteX27" fmla="*/ 5324474 w 7381874"/>
              <a:gd name="connsiteY27" fmla="*/ 3210249 h 5067624"/>
              <a:gd name="connsiteX28" fmla="*/ 5324474 w 7381874"/>
              <a:gd name="connsiteY28" fmla="*/ 3210249 h 5067624"/>
              <a:gd name="connsiteX29" fmla="*/ 5286374 w 7381874"/>
              <a:gd name="connsiteY29" fmla="*/ 2953074 h 5067624"/>
              <a:gd name="connsiteX30" fmla="*/ 5248274 w 7381874"/>
              <a:gd name="connsiteY30" fmla="*/ 2895924 h 5067624"/>
              <a:gd name="connsiteX31" fmla="*/ 5191124 w 7381874"/>
              <a:gd name="connsiteY31" fmla="*/ 2838774 h 5067624"/>
              <a:gd name="connsiteX32" fmla="*/ 5191124 w 7381874"/>
              <a:gd name="connsiteY32" fmla="*/ 2838774 h 5067624"/>
              <a:gd name="connsiteX33" fmla="*/ 5057774 w 7381874"/>
              <a:gd name="connsiteY33" fmla="*/ 2724474 h 5067624"/>
              <a:gd name="connsiteX34" fmla="*/ 4962524 w 7381874"/>
              <a:gd name="connsiteY34" fmla="*/ 2695899 h 5067624"/>
              <a:gd name="connsiteX35" fmla="*/ 4914899 w 7381874"/>
              <a:gd name="connsiteY35" fmla="*/ 2572074 h 5067624"/>
              <a:gd name="connsiteX36" fmla="*/ 4895849 w 7381874"/>
              <a:gd name="connsiteY36" fmla="*/ 2410149 h 5067624"/>
              <a:gd name="connsiteX37" fmla="*/ 4895849 w 7381874"/>
              <a:gd name="connsiteY37" fmla="*/ 2248224 h 5067624"/>
              <a:gd name="connsiteX38" fmla="*/ 4867274 w 7381874"/>
              <a:gd name="connsiteY38" fmla="*/ 2162499 h 5067624"/>
              <a:gd name="connsiteX39" fmla="*/ 4829174 w 7381874"/>
              <a:gd name="connsiteY39" fmla="*/ 2095824 h 5067624"/>
              <a:gd name="connsiteX40" fmla="*/ 4829174 w 7381874"/>
              <a:gd name="connsiteY40" fmla="*/ 1962474 h 5067624"/>
              <a:gd name="connsiteX41" fmla="*/ 4810124 w 7381874"/>
              <a:gd name="connsiteY41" fmla="*/ 1791024 h 5067624"/>
              <a:gd name="connsiteX42" fmla="*/ 4695824 w 7381874"/>
              <a:gd name="connsiteY42" fmla="*/ 1486224 h 5067624"/>
              <a:gd name="connsiteX43" fmla="*/ 4114800 w 7381874"/>
              <a:gd name="connsiteY43" fmla="*/ 762325 h 5067624"/>
              <a:gd name="connsiteX44" fmla="*/ 3733800 w 7381874"/>
              <a:gd name="connsiteY44" fmla="*/ 267025 h 5067624"/>
              <a:gd name="connsiteX45" fmla="*/ 3448050 w 7381874"/>
              <a:gd name="connsiteY45" fmla="*/ 9850 h 5067624"/>
              <a:gd name="connsiteX46" fmla="*/ 2952750 w 7381874"/>
              <a:gd name="connsiteY46" fmla="*/ 400375 h 5067624"/>
              <a:gd name="connsiteX47" fmla="*/ 2505075 w 7381874"/>
              <a:gd name="connsiteY47" fmla="*/ 467050 h 5067624"/>
              <a:gd name="connsiteX48" fmla="*/ 2009774 w 7381874"/>
              <a:gd name="connsiteY48" fmla="*/ 390849 h 5067624"/>
              <a:gd name="connsiteX49" fmla="*/ 1447801 w 7381874"/>
              <a:gd name="connsiteY49" fmla="*/ 733750 h 5067624"/>
              <a:gd name="connsiteX50" fmla="*/ 1047751 w 7381874"/>
              <a:gd name="connsiteY50" fmla="*/ 1581475 h 5067624"/>
              <a:gd name="connsiteX51" fmla="*/ 1104901 w 7381874"/>
              <a:gd name="connsiteY51" fmla="*/ 1819600 h 5067624"/>
              <a:gd name="connsiteX52" fmla="*/ 1152526 w 7381874"/>
              <a:gd name="connsiteY52" fmla="*/ 2057725 h 5067624"/>
              <a:gd name="connsiteX53" fmla="*/ 1123951 w 7381874"/>
              <a:gd name="connsiteY53" fmla="*/ 2343475 h 5067624"/>
              <a:gd name="connsiteX54" fmla="*/ 723901 w 7381874"/>
              <a:gd name="connsiteY54" fmla="*/ 2667325 h 5067624"/>
              <a:gd name="connsiteX55" fmla="*/ 400052 w 7381874"/>
              <a:gd name="connsiteY55" fmla="*/ 3181675 h 5067624"/>
              <a:gd name="connsiteX56" fmla="*/ 0 w 7381874"/>
              <a:gd name="connsiteY56" fmla="*/ 3496000 h 5067624"/>
              <a:gd name="connsiteX0" fmla="*/ 7381874 w 7381874"/>
              <a:gd name="connsiteY0" fmla="*/ 4724724 h 5067624"/>
              <a:gd name="connsiteX1" fmla="*/ 7248524 w 7381874"/>
              <a:gd name="connsiteY1" fmla="*/ 4905699 h 5067624"/>
              <a:gd name="connsiteX2" fmla="*/ 7172324 w 7381874"/>
              <a:gd name="connsiteY2" fmla="*/ 4962849 h 5067624"/>
              <a:gd name="connsiteX3" fmla="*/ 7010399 w 7381874"/>
              <a:gd name="connsiteY3" fmla="*/ 5029524 h 5067624"/>
              <a:gd name="connsiteX4" fmla="*/ 6896099 w 7381874"/>
              <a:gd name="connsiteY4" fmla="*/ 5067624 h 5067624"/>
              <a:gd name="connsiteX5" fmla="*/ 6877049 w 7381874"/>
              <a:gd name="connsiteY5" fmla="*/ 4991424 h 5067624"/>
              <a:gd name="connsiteX6" fmla="*/ 6667499 w 7381874"/>
              <a:gd name="connsiteY6" fmla="*/ 5019999 h 5067624"/>
              <a:gd name="connsiteX7" fmla="*/ 6591299 w 7381874"/>
              <a:gd name="connsiteY7" fmla="*/ 4886649 h 5067624"/>
              <a:gd name="connsiteX8" fmla="*/ 6496049 w 7381874"/>
              <a:gd name="connsiteY8" fmla="*/ 4810449 h 5067624"/>
              <a:gd name="connsiteX9" fmla="*/ 6496049 w 7381874"/>
              <a:gd name="connsiteY9" fmla="*/ 4734249 h 5067624"/>
              <a:gd name="connsiteX10" fmla="*/ 6410324 w 7381874"/>
              <a:gd name="connsiteY10" fmla="*/ 4667574 h 5067624"/>
              <a:gd name="connsiteX11" fmla="*/ 6391274 w 7381874"/>
              <a:gd name="connsiteY11" fmla="*/ 4638999 h 5067624"/>
              <a:gd name="connsiteX12" fmla="*/ 6400799 w 7381874"/>
              <a:gd name="connsiteY12" fmla="*/ 4572324 h 5067624"/>
              <a:gd name="connsiteX13" fmla="*/ 6334124 w 7381874"/>
              <a:gd name="connsiteY13" fmla="*/ 4524699 h 5067624"/>
              <a:gd name="connsiteX14" fmla="*/ 6267449 w 7381874"/>
              <a:gd name="connsiteY14" fmla="*/ 4391349 h 5067624"/>
              <a:gd name="connsiteX15" fmla="*/ 6153149 w 7381874"/>
              <a:gd name="connsiteY15" fmla="*/ 4324674 h 5067624"/>
              <a:gd name="connsiteX16" fmla="*/ 5991224 w 7381874"/>
              <a:gd name="connsiteY16" fmla="*/ 4296099 h 5067624"/>
              <a:gd name="connsiteX17" fmla="*/ 5924549 w 7381874"/>
              <a:gd name="connsiteY17" fmla="*/ 4229424 h 5067624"/>
              <a:gd name="connsiteX18" fmla="*/ 5953124 w 7381874"/>
              <a:gd name="connsiteY18" fmla="*/ 4153224 h 5067624"/>
              <a:gd name="connsiteX19" fmla="*/ 5953124 w 7381874"/>
              <a:gd name="connsiteY19" fmla="*/ 4029399 h 5067624"/>
              <a:gd name="connsiteX20" fmla="*/ 5857874 w 7381874"/>
              <a:gd name="connsiteY20" fmla="*/ 3962724 h 5067624"/>
              <a:gd name="connsiteX21" fmla="*/ 5857874 w 7381874"/>
              <a:gd name="connsiteY21" fmla="*/ 3867474 h 5067624"/>
              <a:gd name="connsiteX22" fmla="*/ 5857874 w 7381874"/>
              <a:gd name="connsiteY22" fmla="*/ 3867474 h 5067624"/>
              <a:gd name="connsiteX23" fmla="*/ 5791199 w 7381874"/>
              <a:gd name="connsiteY23" fmla="*/ 3610299 h 5067624"/>
              <a:gd name="connsiteX24" fmla="*/ 5619749 w 7381874"/>
              <a:gd name="connsiteY24" fmla="*/ 3562674 h 5067624"/>
              <a:gd name="connsiteX25" fmla="*/ 5610224 w 7381874"/>
              <a:gd name="connsiteY25" fmla="*/ 3410274 h 5067624"/>
              <a:gd name="connsiteX26" fmla="*/ 5448299 w 7381874"/>
              <a:gd name="connsiteY26" fmla="*/ 3343599 h 5067624"/>
              <a:gd name="connsiteX27" fmla="*/ 5324474 w 7381874"/>
              <a:gd name="connsiteY27" fmla="*/ 3210249 h 5067624"/>
              <a:gd name="connsiteX28" fmla="*/ 5324474 w 7381874"/>
              <a:gd name="connsiteY28" fmla="*/ 3210249 h 5067624"/>
              <a:gd name="connsiteX29" fmla="*/ 5286374 w 7381874"/>
              <a:gd name="connsiteY29" fmla="*/ 2953074 h 5067624"/>
              <a:gd name="connsiteX30" fmla="*/ 5248274 w 7381874"/>
              <a:gd name="connsiteY30" fmla="*/ 2895924 h 5067624"/>
              <a:gd name="connsiteX31" fmla="*/ 5191124 w 7381874"/>
              <a:gd name="connsiteY31" fmla="*/ 2838774 h 5067624"/>
              <a:gd name="connsiteX32" fmla="*/ 5191124 w 7381874"/>
              <a:gd name="connsiteY32" fmla="*/ 2838774 h 5067624"/>
              <a:gd name="connsiteX33" fmla="*/ 5057774 w 7381874"/>
              <a:gd name="connsiteY33" fmla="*/ 2724474 h 5067624"/>
              <a:gd name="connsiteX34" fmla="*/ 4962524 w 7381874"/>
              <a:gd name="connsiteY34" fmla="*/ 2695899 h 5067624"/>
              <a:gd name="connsiteX35" fmla="*/ 4914899 w 7381874"/>
              <a:gd name="connsiteY35" fmla="*/ 2572074 h 5067624"/>
              <a:gd name="connsiteX36" fmla="*/ 4895849 w 7381874"/>
              <a:gd name="connsiteY36" fmla="*/ 2410149 h 5067624"/>
              <a:gd name="connsiteX37" fmla="*/ 4895849 w 7381874"/>
              <a:gd name="connsiteY37" fmla="*/ 2248224 h 5067624"/>
              <a:gd name="connsiteX38" fmla="*/ 4867274 w 7381874"/>
              <a:gd name="connsiteY38" fmla="*/ 2162499 h 5067624"/>
              <a:gd name="connsiteX39" fmla="*/ 4829174 w 7381874"/>
              <a:gd name="connsiteY39" fmla="*/ 2095824 h 5067624"/>
              <a:gd name="connsiteX40" fmla="*/ 4829174 w 7381874"/>
              <a:gd name="connsiteY40" fmla="*/ 1962474 h 5067624"/>
              <a:gd name="connsiteX41" fmla="*/ 4810124 w 7381874"/>
              <a:gd name="connsiteY41" fmla="*/ 1791024 h 5067624"/>
              <a:gd name="connsiteX42" fmla="*/ 4695824 w 7381874"/>
              <a:gd name="connsiteY42" fmla="*/ 1486224 h 5067624"/>
              <a:gd name="connsiteX43" fmla="*/ 4114800 w 7381874"/>
              <a:gd name="connsiteY43" fmla="*/ 762325 h 5067624"/>
              <a:gd name="connsiteX44" fmla="*/ 3733800 w 7381874"/>
              <a:gd name="connsiteY44" fmla="*/ 267025 h 5067624"/>
              <a:gd name="connsiteX45" fmla="*/ 3448050 w 7381874"/>
              <a:gd name="connsiteY45" fmla="*/ 9850 h 5067624"/>
              <a:gd name="connsiteX46" fmla="*/ 2952750 w 7381874"/>
              <a:gd name="connsiteY46" fmla="*/ 400375 h 5067624"/>
              <a:gd name="connsiteX47" fmla="*/ 2505075 w 7381874"/>
              <a:gd name="connsiteY47" fmla="*/ 467050 h 5067624"/>
              <a:gd name="connsiteX48" fmla="*/ 2009774 w 7381874"/>
              <a:gd name="connsiteY48" fmla="*/ 390849 h 5067624"/>
              <a:gd name="connsiteX49" fmla="*/ 1447801 w 7381874"/>
              <a:gd name="connsiteY49" fmla="*/ 733750 h 5067624"/>
              <a:gd name="connsiteX50" fmla="*/ 1076326 w 7381874"/>
              <a:gd name="connsiteY50" fmla="*/ 1457650 h 5067624"/>
              <a:gd name="connsiteX51" fmla="*/ 1104901 w 7381874"/>
              <a:gd name="connsiteY51" fmla="*/ 1819600 h 5067624"/>
              <a:gd name="connsiteX52" fmla="*/ 1152526 w 7381874"/>
              <a:gd name="connsiteY52" fmla="*/ 2057725 h 5067624"/>
              <a:gd name="connsiteX53" fmla="*/ 1123951 w 7381874"/>
              <a:gd name="connsiteY53" fmla="*/ 2343475 h 5067624"/>
              <a:gd name="connsiteX54" fmla="*/ 723901 w 7381874"/>
              <a:gd name="connsiteY54" fmla="*/ 2667325 h 5067624"/>
              <a:gd name="connsiteX55" fmla="*/ 400052 w 7381874"/>
              <a:gd name="connsiteY55" fmla="*/ 3181675 h 5067624"/>
              <a:gd name="connsiteX56" fmla="*/ 0 w 7381874"/>
              <a:gd name="connsiteY56" fmla="*/ 3496000 h 5067624"/>
              <a:gd name="connsiteX0" fmla="*/ 7381874 w 7381874"/>
              <a:gd name="connsiteY0" fmla="*/ 4724724 h 5067624"/>
              <a:gd name="connsiteX1" fmla="*/ 7248524 w 7381874"/>
              <a:gd name="connsiteY1" fmla="*/ 4905699 h 5067624"/>
              <a:gd name="connsiteX2" fmla="*/ 7172324 w 7381874"/>
              <a:gd name="connsiteY2" fmla="*/ 4962849 h 5067624"/>
              <a:gd name="connsiteX3" fmla="*/ 7010399 w 7381874"/>
              <a:gd name="connsiteY3" fmla="*/ 5029524 h 5067624"/>
              <a:gd name="connsiteX4" fmla="*/ 6896099 w 7381874"/>
              <a:gd name="connsiteY4" fmla="*/ 5067624 h 5067624"/>
              <a:gd name="connsiteX5" fmla="*/ 6877049 w 7381874"/>
              <a:gd name="connsiteY5" fmla="*/ 4991424 h 5067624"/>
              <a:gd name="connsiteX6" fmla="*/ 6667499 w 7381874"/>
              <a:gd name="connsiteY6" fmla="*/ 5019999 h 5067624"/>
              <a:gd name="connsiteX7" fmla="*/ 6591299 w 7381874"/>
              <a:gd name="connsiteY7" fmla="*/ 4886649 h 5067624"/>
              <a:gd name="connsiteX8" fmla="*/ 6496049 w 7381874"/>
              <a:gd name="connsiteY8" fmla="*/ 4810449 h 5067624"/>
              <a:gd name="connsiteX9" fmla="*/ 6496049 w 7381874"/>
              <a:gd name="connsiteY9" fmla="*/ 4734249 h 5067624"/>
              <a:gd name="connsiteX10" fmla="*/ 6410324 w 7381874"/>
              <a:gd name="connsiteY10" fmla="*/ 4667574 h 5067624"/>
              <a:gd name="connsiteX11" fmla="*/ 6391274 w 7381874"/>
              <a:gd name="connsiteY11" fmla="*/ 4638999 h 5067624"/>
              <a:gd name="connsiteX12" fmla="*/ 6400799 w 7381874"/>
              <a:gd name="connsiteY12" fmla="*/ 4572324 h 5067624"/>
              <a:gd name="connsiteX13" fmla="*/ 6334124 w 7381874"/>
              <a:gd name="connsiteY13" fmla="*/ 4524699 h 5067624"/>
              <a:gd name="connsiteX14" fmla="*/ 6267449 w 7381874"/>
              <a:gd name="connsiteY14" fmla="*/ 4391349 h 5067624"/>
              <a:gd name="connsiteX15" fmla="*/ 6153149 w 7381874"/>
              <a:gd name="connsiteY15" fmla="*/ 4324674 h 5067624"/>
              <a:gd name="connsiteX16" fmla="*/ 5991224 w 7381874"/>
              <a:gd name="connsiteY16" fmla="*/ 4296099 h 5067624"/>
              <a:gd name="connsiteX17" fmla="*/ 5924549 w 7381874"/>
              <a:gd name="connsiteY17" fmla="*/ 4229424 h 5067624"/>
              <a:gd name="connsiteX18" fmla="*/ 5953124 w 7381874"/>
              <a:gd name="connsiteY18" fmla="*/ 4153224 h 5067624"/>
              <a:gd name="connsiteX19" fmla="*/ 5953124 w 7381874"/>
              <a:gd name="connsiteY19" fmla="*/ 4029399 h 5067624"/>
              <a:gd name="connsiteX20" fmla="*/ 5857874 w 7381874"/>
              <a:gd name="connsiteY20" fmla="*/ 3962724 h 5067624"/>
              <a:gd name="connsiteX21" fmla="*/ 5857874 w 7381874"/>
              <a:gd name="connsiteY21" fmla="*/ 3867474 h 5067624"/>
              <a:gd name="connsiteX22" fmla="*/ 5857874 w 7381874"/>
              <a:gd name="connsiteY22" fmla="*/ 3867474 h 5067624"/>
              <a:gd name="connsiteX23" fmla="*/ 5791199 w 7381874"/>
              <a:gd name="connsiteY23" fmla="*/ 3610299 h 5067624"/>
              <a:gd name="connsiteX24" fmla="*/ 5619749 w 7381874"/>
              <a:gd name="connsiteY24" fmla="*/ 3562674 h 5067624"/>
              <a:gd name="connsiteX25" fmla="*/ 5610224 w 7381874"/>
              <a:gd name="connsiteY25" fmla="*/ 3410274 h 5067624"/>
              <a:gd name="connsiteX26" fmla="*/ 5448299 w 7381874"/>
              <a:gd name="connsiteY26" fmla="*/ 3343599 h 5067624"/>
              <a:gd name="connsiteX27" fmla="*/ 5324474 w 7381874"/>
              <a:gd name="connsiteY27" fmla="*/ 3210249 h 5067624"/>
              <a:gd name="connsiteX28" fmla="*/ 5324474 w 7381874"/>
              <a:gd name="connsiteY28" fmla="*/ 3210249 h 5067624"/>
              <a:gd name="connsiteX29" fmla="*/ 5286374 w 7381874"/>
              <a:gd name="connsiteY29" fmla="*/ 2953074 h 5067624"/>
              <a:gd name="connsiteX30" fmla="*/ 5248274 w 7381874"/>
              <a:gd name="connsiteY30" fmla="*/ 2895924 h 5067624"/>
              <a:gd name="connsiteX31" fmla="*/ 5191124 w 7381874"/>
              <a:gd name="connsiteY31" fmla="*/ 2838774 h 5067624"/>
              <a:gd name="connsiteX32" fmla="*/ 5191124 w 7381874"/>
              <a:gd name="connsiteY32" fmla="*/ 2838774 h 5067624"/>
              <a:gd name="connsiteX33" fmla="*/ 5057774 w 7381874"/>
              <a:gd name="connsiteY33" fmla="*/ 2724474 h 5067624"/>
              <a:gd name="connsiteX34" fmla="*/ 4962524 w 7381874"/>
              <a:gd name="connsiteY34" fmla="*/ 2695899 h 5067624"/>
              <a:gd name="connsiteX35" fmla="*/ 4914899 w 7381874"/>
              <a:gd name="connsiteY35" fmla="*/ 2572074 h 5067624"/>
              <a:gd name="connsiteX36" fmla="*/ 4895849 w 7381874"/>
              <a:gd name="connsiteY36" fmla="*/ 2410149 h 5067624"/>
              <a:gd name="connsiteX37" fmla="*/ 4895849 w 7381874"/>
              <a:gd name="connsiteY37" fmla="*/ 2248224 h 5067624"/>
              <a:gd name="connsiteX38" fmla="*/ 4867274 w 7381874"/>
              <a:gd name="connsiteY38" fmla="*/ 2162499 h 5067624"/>
              <a:gd name="connsiteX39" fmla="*/ 4829174 w 7381874"/>
              <a:gd name="connsiteY39" fmla="*/ 2095824 h 5067624"/>
              <a:gd name="connsiteX40" fmla="*/ 4829174 w 7381874"/>
              <a:gd name="connsiteY40" fmla="*/ 1962474 h 5067624"/>
              <a:gd name="connsiteX41" fmla="*/ 4810124 w 7381874"/>
              <a:gd name="connsiteY41" fmla="*/ 1791024 h 5067624"/>
              <a:gd name="connsiteX42" fmla="*/ 4695824 w 7381874"/>
              <a:gd name="connsiteY42" fmla="*/ 1486224 h 5067624"/>
              <a:gd name="connsiteX43" fmla="*/ 4114800 w 7381874"/>
              <a:gd name="connsiteY43" fmla="*/ 762325 h 5067624"/>
              <a:gd name="connsiteX44" fmla="*/ 3733800 w 7381874"/>
              <a:gd name="connsiteY44" fmla="*/ 267025 h 5067624"/>
              <a:gd name="connsiteX45" fmla="*/ 3448050 w 7381874"/>
              <a:gd name="connsiteY45" fmla="*/ 9850 h 5067624"/>
              <a:gd name="connsiteX46" fmla="*/ 2952750 w 7381874"/>
              <a:gd name="connsiteY46" fmla="*/ 400375 h 5067624"/>
              <a:gd name="connsiteX47" fmla="*/ 2505075 w 7381874"/>
              <a:gd name="connsiteY47" fmla="*/ 467050 h 5067624"/>
              <a:gd name="connsiteX48" fmla="*/ 2009774 w 7381874"/>
              <a:gd name="connsiteY48" fmla="*/ 390849 h 5067624"/>
              <a:gd name="connsiteX49" fmla="*/ 1447801 w 7381874"/>
              <a:gd name="connsiteY49" fmla="*/ 733750 h 5067624"/>
              <a:gd name="connsiteX50" fmla="*/ 1076326 w 7381874"/>
              <a:gd name="connsiteY50" fmla="*/ 1457650 h 5067624"/>
              <a:gd name="connsiteX51" fmla="*/ 1104901 w 7381874"/>
              <a:gd name="connsiteY51" fmla="*/ 1819600 h 5067624"/>
              <a:gd name="connsiteX52" fmla="*/ 1152526 w 7381874"/>
              <a:gd name="connsiteY52" fmla="*/ 2057725 h 5067624"/>
              <a:gd name="connsiteX53" fmla="*/ 1123951 w 7381874"/>
              <a:gd name="connsiteY53" fmla="*/ 2343475 h 5067624"/>
              <a:gd name="connsiteX54" fmla="*/ 723901 w 7381874"/>
              <a:gd name="connsiteY54" fmla="*/ 2667325 h 5067624"/>
              <a:gd name="connsiteX55" fmla="*/ 400052 w 7381874"/>
              <a:gd name="connsiteY55" fmla="*/ 3181675 h 5067624"/>
              <a:gd name="connsiteX56" fmla="*/ 0 w 7381874"/>
              <a:gd name="connsiteY56" fmla="*/ 3496000 h 5067624"/>
              <a:gd name="connsiteX0" fmla="*/ 7381874 w 7381874"/>
              <a:gd name="connsiteY0" fmla="*/ 4724724 h 5067624"/>
              <a:gd name="connsiteX1" fmla="*/ 7248524 w 7381874"/>
              <a:gd name="connsiteY1" fmla="*/ 4905699 h 5067624"/>
              <a:gd name="connsiteX2" fmla="*/ 7172324 w 7381874"/>
              <a:gd name="connsiteY2" fmla="*/ 4962849 h 5067624"/>
              <a:gd name="connsiteX3" fmla="*/ 7010399 w 7381874"/>
              <a:gd name="connsiteY3" fmla="*/ 5029524 h 5067624"/>
              <a:gd name="connsiteX4" fmla="*/ 6896099 w 7381874"/>
              <a:gd name="connsiteY4" fmla="*/ 5067624 h 5067624"/>
              <a:gd name="connsiteX5" fmla="*/ 6877049 w 7381874"/>
              <a:gd name="connsiteY5" fmla="*/ 4991424 h 5067624"/>
              <a:gd name="connsiteX6" fmla="*/ 6667499 w 7381874"/>
              <a:gd name="connsiteY6" fmla="*/ 5019999 h 5067624"/>
              <a:gd name="connsiteX7" fmla="*/ 6591299 w 7381874"/>
              <a:gd name="connsiteY7" fmla="*/ 4886649 h 5067624"/>
              <a:gd name="connsiteX8" fmla="*/ 6496049 w 7381874"/>
              <a:gd name="connsiteY8" fmla="*/ 4810449 h 5067624"/>
              <a:gd name="connsiteX9" fmla="*/ 6496049 w 7381874"/>
              <a:gd name="connsiteY9" fmla="*/ 4734249 h 5067624"/>
              <a:gd name="connsiteX10" fmla="*/ 6410324 w 7381874"/>
              <a:gd name="connsiteY10" fmla="*/ 4667574 h 5067624"/>
              <a:gd name="connsiteX11" fmla="*/ 6391274 w 7381874"/>
              <a:gd name="connsiteY11" fmla="*/ 4638999 h 5067624"/>
              <a:gd name="connsiteX12" fmla="*/ 6400799 w 7381874"/>
              <a:gd name="connsiteY12" fmla="*/ 4572324 h 5067624"/>
              <a:gd name="connsiteX13" fmla="*/ 6334124 w 7381874"/>
              <a:gd name="connsiteY13" fmla="*/ 4524699 h 5067624"/>
              <a:gd name="connsiteX14" fmla="*/ 6267449 w 7381874"/>
              <a:gd name="connsiteY14" fmla="*/ 4391349 h 5067624"/>
              <a:gd name="connsiteX15" fmla="*/ 6153149 w 7381874"/>
              <a:gd name="connsiteY15" fmla="*/ 4324674 h 5067624"/>
              <a:gd name="connsiteX16" fmla="*/ 5991224 w 7381874"/>
              <a:gd name="connsiteY16" fmla="*/ 4296099 h 5067624"/>
              <a:gd name="connsiteX17" fmla="*/ 5924549 w 7381874"/>
              <a:gd name="connsiteY17" fmla="*/ 4229424 h 5067624"/>
              <a:gd name="connsiteX18" fmla="*/ 5953124 w 7381874"/>
              <a:gd name="connsiteY18" fmla="*/ 4153224 h 5067624"/>
              <a:gd name="connsiteX19" fmla="*/ 5953124 w 7381874"/>
              <a:gd name="connsiteY19" fmla="*/ 4029399 h 5067624"/>
              <a:gd name="connsiteX20" fmla="*/ 5857874 w 7381874"/>
              <a:gd name="connsiteY20" fmla="*/ 3962724 h 5067624"/>
              <a:gd name="connsiteX21" fmla="*/ 5857874 w 7381874"/>
              <a:gd name="connsiteY21" fmla="*/ 3867474 h 5067624"/>
              <a:gd name="connsiteX22" fmla="*/ 5857874 w 7381874"/>
              <a:gd name="connsiteY22" fmla="*/ 3867474 h 5067624"/>
              <a:gd name="connsiteX23" fmla="*/ 5791199 w 7381874"/>
              <a:gd name="connsiteY23" fmla="*/ 3610299 h 5067624"/>
              <a:gd name="connsiteX24" fmla="*/ 5619749 w 7381874"/>
              <a:gd name="connsiteY24" fmla="*/ 3562674 h 5067624"/>
              <a:gd name="connsiteX25" fmla="*/ 5610224 w 7381874"/>
              <a:gd name="connsiteY25" fmla="*/ 3410274 h 5067624"/>
              <a:gd name="connsiteX26" fmla="*/ 5448299 w 7381874"/>
              <a:gd name="connsiteY26" fmla="*/ 3343599 h 5067624"/>
              <a:gd name="connsiteX27" fmla="*/ 5324474 w 7381874"/>
              <a:gd name="connsiteY27" fmla="*/ 3210249 h 5067624"/>
              <a:gd name="connsiteX28" fmla="*/ 5324474 w 7381874"/>
              <a:gd name="connsiteY28" fmla="*/ 3210249 h 5067624"/>
              <a:gd name="connsiteX29" fmla="*/ 5286374 w 7381874"/>
              <a:gd name="connsiteY29" fmla="*/ 2953074 h 5067624"/>
              <a:gd name="connsiteX30" fmla="*/ 5248274 w 7381874"/>
              <a:gd name="connsiteY30" fmla="*/ 2895924 h 5067624"/>
              <a:gd name="connsiteX31" fmla="*/ 5191124 w 7381874"/>
              <a:gd name="connsiteY31" fmla="*/ 2838774 h 5067624"/>
              <a:gd name="connsiteX32" fmla="*/ 5191124 w 7381874"/>
              <a:gd name="connsiteY32" fmla="*/ 2838774 h 5067624"/>
              <a:gd name="connsiteX33" fmla="*/ 5057774 w 7381874"/>
              <a:gd name="connsiteY33" fmla="*/ 2724474 h 5067624"/>
              <a:gd name="connsiteX34" fmla="*/ 4962524 w 7381874"/>
              <a:gd name="connsiteY34" fmla="*/ 2695899 h 5067624"/>
              <a:gd name="connsiteX35" fmla="*/ 4914899 w 7381874"/>
              <a:gd name="connsiteY35" fmla="*/ 2572074 h 5067624"/>
              <a:gd name="connsiteX36" fmla="*/ 4895849 w 7381874"/>
              <a:gd name="connsiteY36" fmla="*/ 2410149 h 5067624"/>
              <a:gd name="connsiteX37" fmla="*/ 4895849 w 7381874"/>
              <a:gd name="connsiteY37" fmla="*/ 2248224 h 5067624"/>
              <a:gd name="connsiteX38" fmla="*/ 4867274 w 7381874"/>
              <a:gd name="connsiteY38" fmla="*/ 2162499 h 5067624"/>
              <a:gd name="connsiteX39" fmla="*/ 4829174 w 7381874"/>
              <a:gd name="connsiteY39" fmla="*/ 2095824 h 5067624"/>
              <a:gd name="connsiteX40" fmla="*/ 4829174 w 7381874"/>
              <a:gd name="connsiteY40" fmla="*/ 1962474 h 5067624"/>
              <a:gd name="connsiteX41" fmla="*/ 4810124 w 7381874"/>
              <a:gd name="connsiteY41" fmla="*/ 1791024 h 5067624"/>
              <a:gd name="connsiteX42" fmla="*/ 4695824 w 7381874"/>
              <a:gd name="connsiteY42" fmla="*/ 1486224 h 5067624"/>
              <a:gd name="connsiteX43" fmla="*/ 4114800 w 7381874"/>
              <a:gd name="connsiteY43" fmla="*/ 762325 h 5067624"/>
              <a:gd name="connsiteX44" fmla="*/ 3733800 w 7381874"/>
              <a:gd name="connsiteY44" fmla="*/ 267025 h 5067624"/>
              <a:gd name="connsiteX45" fmla="*/ 3448050 w 7381874"/>
              <a:gd name="connsiteY45" fmla="*/ 9850 h 5067624"/>
              <a:gd name="connsiteX46" fmla="*/ 2952750 w 7381874"/>
              <a:gd name="connsiteY46" fmla="*/ 400375 h 5067624"/>
              <a:gd name="connsiteX47" fmla="*/ 2505075 w 7381874"/>
              <a:gd name="connsiteY47" fmla="*/ 467050 h 5067624"/>
              <a:gd name="connsiteX48" fmla="*/ 2295526 w 7381874"/>
              <a:gd name="connsiteY48" fmla="*/ 390850 h 5067624"/>
              <a:gd name="connsiteX49" fmla="*/ 2009774 w 7381874"/>
              <a:gd name="connsiteY49" fmla="*/ 390849 h 5067624"/>
              <a:gd name="connsiteX50" fmla="*/ 1447801 w 7381874"/>
              <a:gd name="connsiteY50" fmla="*/ 733750 h 5067624"/>
              <a:gd name="connsiteX51" fmla="*/ 1076326 w 7381874"/>
              <a:gd name="connsiteY51" fmla="*/ 1457650 h 5067624"/>
              <a:gd name="connsiteX52" fmla="*/ 1104901 w 7381874"/>
              <a:gd name="connsiteY52" fmla="*/ 1819600 h 5067624"/>
              <a:gd name="connsiteX53" fmla="*/ 1152526 w 7381874"/>
              <a:gd name="connsiteY53" fmla="*/ 2057725 h 5067624"/>
              <a:gd name="connsiteX54" fmla="*/ 1123951 w 7381874"/>
              <a:gd name="connsiteY54" fmla="*/ 2343475 h 5067624"/>
              <a:gd name="connsiteX55" fmla="*/ 723901 w 7381874"/>
              <a:gd name="connsiteY55" fmla="*/ 2667325 h 5067624"/>
              <a:gd name="connsiteX56" fmla="*/ 400052 w 7381874"/>
              <a:gd name="connsiteY56" fmla="*/ 3181675 h 5067624"/>
              <a:gd name="connsiteX57" fmla="*/ 0 w 7381874"/>
              <a:gd name="connsiteY57" fmla="*/ 3496000 h 5067624"/>
              <a:gd name="connsiteX0" fmla="*/ 7381874 w 7381874"/>
              <a:gd name="connsiteY0" fmla="*/ 4724724 h 5067624"/>
              <a:gd name="connsiteX1" fmla="*/ 7248524 w 7381874"/>
              <a:gd name="connsiteY1" fmla="*/ 4905699 h 5067624"/>
              <a:gd name="connsiteX2" fmla="*/ 7172324 w 7381874"/>
              <a:gd name="connsiteY2" fmla="*/ 4962849 h 5067624"/>
              <a:gd name="connsiteX3" fmla="*/ 7010399 w 7381874"/>
              <a:gd name="connsiteY3" fmla="*/ 5029524 h 5067624"/>
              <a:gd name="connsiteX4" fmla="*/ 6896099 w 7381874"/>
              <a:gd name="connsiteY4" fmla="*/ 5067624 h 5067624"/>
              <a:gd name="connsiteX5" fmla="*/ 6877049 w 7381874"/>
              <a:gd name="connsiteY5" fmla="*/ 4991424 h 5067624"/>
              <a:gd name="connsiteX6" fmla="*/ 6667499 w 7381874"/>
              <a:gd name="connsiteY6" fmla="*/ 5019999 h 5067624"/>
              <a:gd name="connsiteX7" fmla="*/ 6591299 w 7381874"/>
              <a:gd name="connsiteY7" fmla="*/ 4886649 h 5067624"/>
              <a:gd name="connsiteX8" fmla="*/ 6496049 w 7381874"/>
              <a:gd name="connsiteY8" fmla="*/ 4810449 h 5067624"/>
              <a:gd name="connsiteX9" fmla="*/ 6496049 w 7381874"/>
              <a:gd name="connsiteY9" fmla="*/ 4734249 h 5067624"/>
              <a:gd name="connsiteX10" fmla="*/ 6410324 w 7381874"/>
              <a:gd name="connsiteY10" fmla="*/ 4667574 h 5067624"/>
              <a:gd name="connsiteX11" fmla="*/ 6391274 w 7381874"/>
              <a:gd name="connsiteY11" fmla="*/ 4638999 h 5067624"/>
              <a:gd name="connsiteX12" fmla="*/ 6400799 w 7381874"/>
              <a:gd name="connsiteY12" fmla="*/ 4572324 h 5067624"/>
              <a:gd name="connsiteX13" fmla="*/ 6334124 w 7381874"/>
              <a:gd name="connsiteY13" fmla="*/ 4524699 h 5067624"/>
              <a:gd name="connsiteX14" fmla="*/ 6267449 w 7381874"/>
              <a:gd name="connsiteY14" fmla="*/ 4391349 h 5067624"/>
              <a:gd name="connsiteX15" fmla="*/ 6153149 w 7381874"/>
              <a:gd name="connsiteY15" fmla="*/ 4324674 h 5067624"/>
              <a:gd name="connsiteX16" fmla="*/ 5991224 w 7381874"/>
              <a:gd name="connsiteY16" fmla="*/ 4296099 h 5067624"/>
              <a:gd name="connsiteX17" fmla="*/ 5924549 w 7381874"/>
              <a:gd name="connsiteY17" fmla="*/ 4229424 h 5067624"/>
              <a:gd name="connsiteX18" fmla="*/ 5953124 w 7381874"/>
              <a:gd name="connsiteY18" fmla="*/ 4153224 h 5067624"/>
              <a:gd name="connsiteX19" fmla="*/ 5953124 w 7381874"/>
              <a:gd name="connsiteY19" fmla="*/ 4029399 h 5067624"/>
              <a:gd name="connsiteX20" fmla="*/ 5857874 w 7381874"/>
              <a:gd name="connsiteY20" fmla="*/ 3962724 h 5067624"/>
              <a:gd name="connsiteX21" fmla="*/ 5857874 w 7381874"/>
              <a:gd name="connsiteY21" fmla="*/ 3867474 h 5067624"/>
              <a:gd name="connsiteX22" fmla="*/ 5857874 w 7381874"/>
              <a:gd name="connsiteY22" fmla="*/ 3867474 h 5067624"/>
              <a:gd name="connsiteX23" fmla="*/ 5791199 w 7381874"/>
              <a:gd name="connsiteY23" fmla="*/ 3610299 h 5067624"/>
              <a:gd name="connsiteX24" fmla="*/ 5619749 w 7381874"/>
              <a:gd name="connsiteY24" fmla="*/ 3562674 h 5067624"/>
              <a:gd name="connsiteX25" fmla="*/ 5610224 w 7381874"/>
              <a:gd name="connsiteY25" fmla="*/ 3410274 h 5067624"/>
              <a:gd name="connsiteX26" fmla="*/ 5448299 w 7381874"/>
              <a:gd name="connsiteY26" fmla="*/ 3343599 h 5067624"/>
              <a:gd name="connsiteX27" fmla="*/ 5324474 w 7381874"/>
              <a:gd name="connsiteY27" fmla="*/ 3210249 h 5067624"/>
              <a:gd name="connsiteX28" fmla="*/ 5324474 w 7381874"/>
              <a:gd name="connsiteY28" fmla="*/ 3210249 h 5067624"/>
              <a:gd name="connsiteX29" fmla="*/ 5286374 w 7381874"/>
              <a:gd name="connsiteY29" fmla="*/ 2953074 h 5067624"/>
              <a:gd name="connsiteX30" fmla="*/ 5248274 w 7381874"/>
              <a:gd name="connsiteY30" fmla="*/ 2895924 h 5067624"/>
              <a:gd name="connsiteX31" fmla="*/ 5191124 w 7381874"/>
              <a:gd name="connsiteY31" fmla="*/ 2838774 h 5067624"/>
              <a:gd name="connsiteX32" fmla="*/ 5191124 w 7381874"/>
              <a:gd name="connsiteY32" fmla="*/ 2838774 h 5067624"/>
              <a:gd name="connsiteX33" fmla="*/ 5057774 w 7381874"/>
              <a:gd name="connsiteY33" fmla="*/ 2724474 h 5067624"/>
              <a:gd name="connsiteX34" fmla="*/ 4962524 w 7381874"/>
              <a:gd name="connsiteY34" fmla="*/ 2695899 h 5067624"/>
              <a:gd name="connsiteX35" fmla="*/ 4914899 w 7381874"/>
              <a:gd name="connsiteY35" fmla="*/ 2572074 h 5067624"/>
              <a:gd name="connsiteX36" fmla="*/ 4895849 w 7381874"/>
              <a:gd name="connsiteY36" fmla="*/ 2410149 h 5067624"/>
              <a:gd name="connsiteX37" fmla="*/ 4895849 w 7381874"/>
              <a:gd name="connsiteY37" fmla="*/ 2248224 h 5067624"/>
              <a:gd name="connsiteX38" fmla="*/ 4867274 w 7381874"/>
              <a:gd name="connsiteY38" fmla="*/ 2162499 h 5067624"/>
              <a:gd name="connsiteX39" fmla="*/ 4829174 w 7381874"/>
              <a:gd name="connsiteY39" fmla="*/ 2095824 h 5067624"/>
              <a:gd name="connsiteX40" fmla="*/ 4829174 w 7381874"/>
              <a:gd name="connsiteY40" fmla="*/ 1962474 h 5067624"/>
              <a:gd name="connsiteX41" fmla="*/ 4810124 w 7381874"/>
              <a:gd name="connsiteY41" fmla="*/ 1791024 h 5067624"/>
              <a:gd name="connsiteX42" fmla="*/ 4695824 w 7381874"/>
              <a:gd name="connsiteY42" fmla="*/ 1486224 h 5067624"/>
              <a:gd name="connsiteX43" fmla="*/ 4114800 w 7381874"/>
              <a:gd name="connsiteY43" fmla="*/ 762325 h 5067624"/>
              <a:gd name="connsiteX44" fmla="*/ 3733800 w 7381874"/>
              <a:gd name="connsiteY44" fmla="*/ 267025 h 5067624"/>
              <a:gd name="connsiteX45" fmla="*/ 3448050 w 7381874"/>
              <a:gd name="connsiteY45" fmla="*/ 9850 h 5067624"/>
              <a:gd name="connsiteX46" fmla="*/ 2952750 w 7381874"/>
              <a:gd name="connsiteY46" fmla="*/ 400375 h 5067624"/>
              <a:gd name="connsiteX47" fmla="*/ 2505075 w 7381874"/>
              <a:gd name="connsiteY47" fmla="*/ 467050 h 5067624"/>
              <a:gd name="connsiteX48" fmla="*/ 2295526 w 7381874"/>
              <a:gd name="connsiteY48" fmla="*/ 390850 h 5067624"/>
              <a:gd name="connsiteX49" fmla="*/ 2009774 w 7381874"/>
              <a:gd name="connsiteY49" fmla="*/ 390849 h 5067624"/>
              <a:gd name="connsiteX50" fmla="*/ 1447801 w 7381874"/>
              <a:gd name="connsiteY50" fmla="*/ 733750 h 5067624"/>
              <a:gd name="connsiteX51" fmla="*/ 708026 w 7381874"/>
              <a:gd name="connsiteY51" fmla="*/ 1127450 h 5067624"/>
              <a:gd name="connsiteX52" fmla="*/ 1104901 w 7381874"/>
              <a:gd name="connsiteY52" fmla="*/ 1819600 h 5067624"/>
              <a:gd name="connsiteX53" fmla="*/ 1152526 w 7381874"/>
              <a:gd name="connsiteY53" fmla="*/ 2057725 h 5067624"/>
              <a:gd name="connsiteX54" fmla="*/ 1123951 w 7381874"/>
              <a:gd name="connsiteY54" fmla="*/ 2343475 h 5067624"/>
              <a:gd name="connsiteX55" fmla="*/ 723901 w 7381874"/>
              <a:gd name="connsiteY55" fmla="*/ 2667325 h 5067624"/>
              <a:gd name="connsiteX56" fmla="*/ 400052 w 7381874"/>
              <a:gd name="connsiteY56" fmla="*/ 3181675 h 5067624"/>
              <a:gd name="connsiteX57" fmla="*/ 0 w 7381874"/>
              <a:gd name="connsiteY57" fmla="*/ 3496000 h 5067624"/>
              <a:gd name="connsiteX0" fmla="*/ 7381874 w 7381874"/>
              <a:gd name="connsiteY0" fmla="*/ 4724724 h 5067624"/>
              <a:gd name="connsiteX1" fmla="*/ 7248524 w 7381874"/>
              <a:gd name="connsiteY1" fmla="*/ 4905699 h 5067624"/>
              <a:gd name="connsiteX2" fmla="*/ 7172324 w 7381874"/>
              <a:gd name="connsiteY2" fmla="*/ 4962849 h 5067624"/>
              <a:gd name="connsiteX3" fmla="*/ 7010399 w 7381874"/>
              <a:gd name="connsiteY3" fmla="*/ 5029524 h 5067624"/>
              <a:gd name="connsiteX4" fmla="*/ 6896099 w 7381874"/>
              <a:gd name="connsiteY4" fmla="*/ 5067624 h 5067624"/>
              <a:gd name="connsiteX5" fmla="*/ 6877049 w 7381874"/>
              <a:gd name="connsiteY5" fmla="*/ 4991424 h 5067624"/>
              <a:gd name="connsiteX6" fmla="*/ 6667499 w 7381874"/>
              <a:gd name="connsiteY6" fmla="*/ 5019999 h 5067624"/>
              <a:gd name="connsiteX7" fmla="*/ 6591299 w 7381874"/>
              <a:gd name="connsiteY7" fmla="*/ 4886649 h 5067624"/>
              <a:gd name="connsiteX8" fmla="*/ 6496049 w 7381874"/>
              <a:gd name="connsiteY8" fmla="*/ 4810449 h 5067624"/>
              <a:gd name="connsiteX9" fmla="*/ 6496049 w 7381874"/>
              <a:gd name="connsiteY9" fmla="*/ 4734249 h 5067624"/>
              <a:gd name="connsiteX10" fmla="*/ 6410324 w 7381874"/>
              <a:gd name="connsiteY10" fmla="*/ 4667574 h 5067624"/>
              <a:gd name="connsiteX11" fmla="*/ 6391274 w 7381874"/>
              <a:gd name="connsiteY11" fmla="*/ 4638999 h 5067624"/>
              <a:gd name="connsiteX12" fmla="*/ 6400799 w 7381874"/>
              <a:gd name="connsiteY12" fmla="*/ 4572324 h 5067624"/>
              <a:gd name="connsiteX13" fmla="*/ 6334124 w 7381874"/>
              <a:gd name="connsiteY13" fmla="*/ 4524699 h 5067624"/>
              <a:gd name="connsiteX14" fmla="*/ 6267449 w 7381874"/>
              <a:gd name="connsiteY14" fmla="*/ 4391349 h 5067624"/>
              <a:gd name="connsiteX15" fmla="*/ 6153149 w 7381874"/>
              <a:gd name="connsiteY15" fmla="*/ 4324674 h 5067624"/>
              <a:gd name="connsiteX16" fmla="*/ 5991224 w 7381874"/>
              <a:gd name="connsiteY16" fmla="*/ 4296099 h 5067624"/>
              <a:gd name="connsiteX17" fmla="*/ 5924549 w 7381874"/>
              <a:gd name="connsiteY17" fmla="*/ 4229424 h 5067624"/>
              <a:gd name="connsiteX18" fmla="*/ 5953124 w 7381874"/>
              <a:gd name="connsiteY18" fmla="*/ 4153224 h 5067624"/>
              <a:gd name="connsiteX19" fmla="*/ 5953124 w 7381874"/>
              <a:gd name="connsiteY19" fmla="*/ 4029399 h 5067624"/>
              <a:gd name="connsiteX20" fmla="*/ 5857874 w 7381874"/>
              <a:gd name="connsiteY20" fmla="*/ 3962724 h 5067624"/>
              <a:gd name="connsiteX21" fmla="*/ 5857874 w 7381874"/>
              <a:gd name="connsiteY21" fmla="*/ 3867474 h 5067624"/>
              <a:gd name="connsiteX22" fmla="*/ 5857874 w 7381874"/>
              <a:gd name="connsiteY22" fmla="*/ 3867474 h 5067624"/>
              <a:gd name="connsiteX23" fmla="*/ 5791199 w 7381874"/>
              <a:gd name="connsiteY23" fmla="*/ 3610299 h 5067624"/>
              <a:gd name="connsiteX24" fmla="*/ 5619749 w 7381874"/>
              <a:gd name="connsiteY24" fmla="*/ 3562674 h 5067624"/>
              <a:gd name="connsiteX25" fmla="*/ 5610224 w 7381874"/>
              <a:gd name="connsiteY25" fmla="*/ 3410274 h 5067624"/>
              <a:gd name="connsiteX26" fmla="*/ 5448299 w 7381874"/>
              <a:gd name="connsiteY26" fmla="*/ 3343599 h 5067624"/>
              <a:gd name="connsiteX27" fmla="*/ 5324474 w 7381874"/>
              <a:gd name="connsiteY27" fmla="*/ 3210249 h 5067624"/>
              <a:gd name="connsiteX28" fmla="*/ 5324474 w 7381874"/>
              <a:gd name="connsiteY28" fmla="*/ 3210249 h 5067624"/>
              <a:gd name="connsiteX29" fmla="*/ 5286374 w 7381874"/>
              <a:gd name="connsiteY29" fmla="*/ 2953074 h 5067624"/>
              <a:gd name="connsiteX30" fmla="*/ 5248274 w 7381874"/>
              <a:gd name="connsiteY30" fmla="*/ 2895924 h 5067624"/>
              <a:gd name="connsiteX31" fmla="*/ 5191124 w 7381874"/>
              <a:gd name="connsiteY31" fmla="*/ 2838774 h 5067624"/>
              <a:gd name="connsiteX32" fmla="*/ 5191124 w 7381874"/>
              <a:gd name="connsiteY32" fmla="*/ 2838774 h 5067624"/>
              <a:gd name="connsiteX33" fmla="*/ 5057774 w 7381874"/>
              <a:gd name="connsiteY33" fmla="*/ 2724474 h 5067624"/>
              <a:gd name="connsiteX34" fmla="*/ 4962524 w 7381874"/>
              <a:gd name="connsiteY34" fmla="*/ 2695899 h 5067624"/>
              <a:gd name="connsiteX35" fmla="*/ 4914899 w 7381874"/>
              <a:gd name="connsiteY35" fmla="*/ 2572074 h 5067624"/>
              <a:gd name="connsiteX36" fmla="*/ 4895849 w 7381874"/>
              <a:gd name="connsiteY36" fmla="*/ 2410149 h 5067624"/>
              <a:gd name="connsiteX37" fmla="*/ 4895849 w 7381874"/>
              <a:gd name="connsiteY37" fmla="*/ 2248224 h 5067624"/>
              <a:gd name="connsiteX38" fmla="*/ 4867274 w 7381874"/>
              <a:gd name="connsiteY38" fmla="*/ 2162499 h 5067624"/>
              <a:gd name="connsiteX39" fmla="*/ 4829174 w 7381874"/>
              <a:gd name="connsiteY39" fmla="*/ 2095824 h 5067624"/>
              <a:gd name="connsiteX40" fmla="*/ 4829174 w 7381874"/>
              <a:gd name="connsiteY40" fmla="*/ 1962474 h 5067624"/>
              <a:gd name="connsiteX41" fmla="*/ 4810124 w 7381874"/>
              <a:gd name="connsiteY41" fmla="*/ 1791024 h 5067624"/>
              <a:gd name="connsiteX42" fmla="*/ 4695824 w 7381874"/>
              <a:gd name="connsiteY42" fmla="*/ 1486224 h 5067624"/>
              <a:gd name="connsiteX43" fmla="*/ 4114800 w 7381874"/>
              <a:gd name="connsiteY43" fmla="*/ 762325 h 5067624"/>
              <a:gd name="connsiteX44" fmla="*/ 3733800 w 7381874"/>
              <a:gd name="connsiteY44" fmla="*/ 267025 h 5067624"/>
              <a:gd name="connsiteX45" fmla="*/ 3448050 w 7381874"/>
              <a:gd name="connsiteY45" fmla="*/ 9850 h 5067624"/>
              <a:gd name="connsiteX46" fmla="*/ 2952750 w 7381874"/>
              <a:gd name="connsiteY46" fmla="*/ 400375 h 5067624"/>
              <a:gd name="connsiteX47" fmla="*/ 2505075 w 7381874"/>
              <a:gd name="connsiteY47" fmla="*/ 467050 h 5067624"/>
              <a:gd name="connsiteX48" fmla="*/ 2295526 w 7381874"/>
              <a:gd name="connsiteY48" fmla="*/ 390850 h 5067624"/>
              <a:gd name="connsiteX49" fmla="*/ 2009774 w 7381874"/>
              <a:gd name="connsiteY49" fmla="*/ 390849 h 5067624"/>
              <a:gd name="connsiteX50" fmla="*/ 933451 w 7381874"/>
              <a:gd name="connsiteY50" fmla="*/ 765500 h 5067624"/>
              <a:gd name="connsiteX51" fmla="*/ 708026 w 7381874"/>
              <a:gd name="connsiteY51" fmla="*/ 1127450 h 5067624"/>
              <a:gd name="connsiteX52" fmla="*/ 1104901 w 7381874"/>
              <a:gd name="connsiteY52" fmla="*/ 1819600 h 5067624"/>
              <a:gd name="connsiteX53" fmla="*/ 1152526 w 7381874"/>
              <a:gd name="connsiteY53" fmla="*/ 2057725 h 5067624"/>
              <a:gd name="connsiteX54" fmla="*/ 1123951 w 7381874"/>
              <a:gd name="connsiteY54" fmla="*/ 2343475 h 5067624"/>
              <a:gd name="connsiteX55" fmla="*/ 723901 w 7381874"/>
              <a:gd name="connsiteY55" fmla="*/ 2667325 h 5067624"/>
              <a:gd name="connsiteX56" fmla="*/ 400052 w 7381874"/>
              <a:gd name="connsiteY56" fmla="*/ 3181675 h 5067624"/>
              <a:gd name="connsiteX57" fmla="*/ 0 w 7381874"/>
              <a:gd name="connsiteY57" fmla="*/ 3496000 h 5067624"/>
              <a:gd name="connsiteX0" fmla="*/ 7381874 w 7381874"/>
              <a:gd name="connsiteY0" fmla="*/ 4724724 h 5067624"/>
              <a:gd name="connsiteX1" fmla="*/ 7248524 w 7381874"/>
              <a:gd name="connsiteY1" fmla="*/ 4905699 h 5067624"/>
              <a:gd name="connsiteX2" fmla="*/ 7172324 w 7381874"/>
              <a:gd name="connsiteY2" fmla="*/ 4962849 h 5067624"/>
              <a:gd name="connsiteX3" fmla="*/ 7010399 w 7381874"/>
              <a:gd name="connsiteY3" fmla="*/ 5029524 h 5067624"/>
              <a:gd name="connsiteX4" fmla="*/ 6896099 w 7381874"/>
              <a:gd name="connsiteY4" fmla="*/ 5067624 h 5067624"/>
              <a:gd name="connsiteX5" fmla="*/ 6877049 w 7381874"/>
              <a:gd name="connsiteY5" fmla="*/ 4991424 h 5067624"/>
              <a:gd name="connsiteX6" fmla="*/ 6667499 w 7381874"/>
              <a:gd name="connsiteY6" fmla="*/ 5019999 h 5067624"/>
              <a:gd name="connsiteX7" fmla="*/ 6591299 w 7381874"/>
              <a:gd name="connsiteY7" fmla="*/ 4886649 h 5067624"/>
              <a:gd name="connsiteX8" fmla="*/ 6496049 w 7381874"/>
              <a:gd name="connsiteY8" fmla="*/ 4810449 h 5067624"/>
              <a:gd name="connsiteX9" fmla="*/ 6496049 w 7381874"/>
              <a:gd name="connsiteY9" fmla="*/ 4734249 h 5067624"/>
              <a:gd name="connsiteX10" fmla="*/ 6410324 w 7381874"/>
              <a:gd name="connsiteY10" fmla="*/ 4667574 h 5067624"/>
              <a:gd name="connsiteX11" fmla="*/ 6391274 w 7381874"/>
              <a:gd name="connsiteY11" fmla="*/ 4638999 h 5067624"/>
              <a:gd name="connsiteX12" fmla="*/ 6400799 w 7381874"/>
              <a:gd name="connsiteY12" fmla="*/ 4572324 h 5067624"/>
              <a:gd name="connsiteX13" fmla="*/ 6334124 w 7381874"/>
              <a:gd name="connsiteY13" fmla="*/ 4524699 h 5067624"/>
              <a:gd name="connsiteX14" fmla="*/ 6267449 w 7381874"/>
              <a:gd name="connsiteY14" fmla="*/ 4391349 h 5067624"/>
              <a:gd name="connsiteX15" fmla="*/ 6153149 w 7381874"/>
              <a:gd name="connsiteY15" fmla="*/ 4324674 h 5067624"/>
              <a:gd name="connsiteX16" fmla="*/ 5991224 w 7381874"/>
              <a:gd name="connsiteY16" fmla="*/ 4296099 h 5067624"/>
              <a:gd name="connsiteX17" fmla="*/ 5924549 w 7381874"/>
              <a:gd name="connsiteY17" fmla="*/ 4229424 h 5067624"/>
              <a:gd name="connsiteX18" fmla="*/ 5953124 w 7381874"/>
              <a:gd name="connsiteY18" fmla="*/ 4153224 h 5067624"/>
              <a:gd name="connsiteX19" fmla="*/ 5953124 w 7381874"/>
              <a:gd name="connsiteY19" fmla="*/ 4029399 h 5067624"/>
              <a:gd name="connsiteX20" fmla="*/ 5857874 w 7381874"/>
              <a:gd name="connsiteY20" fmla="*/ 3962724 h 5067624"/>
              <a:gd name="connsiteX21" fmla="*/ 5857874 w 7381874"/>
              <a:gd name="connsiteY21" fmla="*/ 3867474 h 5067624"/>
              <a:gd name="connsiteX22" fmla="*/ 5857874 w 7381874"/>
              <a:gd name="connsiteY22" fmla="*/ 3867474 h 5067624"/>
              <a:gd name="connsiteX23" fmla="*/ 5791199 w 7381874"/>
              <a:gd name="connsiteY23" fmla="*/ 3610299 h 5067624"/>
              <a:gd name="connsiteX24" fmla="*/ 5619749 w 7381874"/>
              <a:gd name="connsiteY24" fmla="*/ 3562674 h 5067624"/>
              <a:gd name="connsiteX25" fmla="*/ 5610224 w 7381874"/>
              <a:gd name="connsiteY25" fmla="*/ 3410274 h 5067624"/>
              <a:gd name="connsiteX26" fmla="*/ 5448299 w 7381874"/>
              <a:gd name="connsiteY26" fmla="*/ 3343599 h 5067624"/>
              <a:gd name="connsiteX27" fmla="*/ 5324474 w 7381874"/>
              <a:gd name="connsiteY27" fmla="*/ 3210249 h 5067624"/>
              <a:gd name="connsiteX28" fmla="*/ 5324474 w 7381874"/>
              <a:gd name="connsiteY28" fmla="*/ 3210249 h 5067624"/>
              <a:gd name="connsiteX29" fmla="*/ 5286374 w 7381874"/>
              <a:gd name="connsiteY29" fmla="*/ 2953074 h 5067624"/>
              <a:gd name="connsiteX30" fmla="*/ 5248274 w 7381874"/>
              <a:gd name="connsiteY30" fmla="*/ 2895924 h 5067624"/>
              <a:gd name="connsiteX31" fmla="*/ 5191124 w 7381874"/>
              <a:gd name="connsiteY31" fmla="*/ 2838774 h 5067624"/>
              <a:gd name="connsiteX32" fmla="*/ 5191124 w 7381874"/>
              <a:gd name="connsiteY32" fmla="*/ 2838774 h 5067624"/>
              <a:gd name="connsiteX33" fmla="*/ 5057774 w 7381874"/>
              <a:gd name="connsiteY33" fmla="*/ 2724474 h 5067624"/>
              <a:gd name="connsiteX34" fmla="*/ 4962524 w 7381874"/>
              <a:gd name="connsiteY34" fmla="*/ 2695899 h 5067624"/>
              <a:gd name="connsiteX35" fmla="*/ 4914899 w 7381874"/>
              <a:gd name="connsiteY35" fmla="*/ 2572074 h 5067624"/>
              <a:gd name="connsiteX36" fmla="*/ 4895849 w 7381874"/>
              <a:gd name="connsiteY36" fmla="*/ 2410149 h 5067624"/>
              <a:gd name="connsiteX37" fmla="*/ 4895849 w 7381874"/>
              <a:gd name="connsiteY37" fmla="*/ 2248224 h 5067624"/>
              <a:gd name="connsiteX38" fmla="*/ 4867274 w 7381874"/>
              <a:gd name="connsiteY38" fmla="*/ 2162499 h 5067624"/>
              <a:gd name="connsiteX39" fmla="*/ 4829174 w 7381874"/>
              <a:gd name="connsiteY39" fmla="*/ 2095824 h 5067624"/>
              <a:gd name="connsiteX40" fmla="*/ 4829174 w 7381874"/>
              <a:gd name="connsiteY40" fmla="*/ 1962474 h 5067624"/>
              <a:gd name="connsiteX41" fmla="*/ 4810124 w 7381874"/>
              <a:gd name="connsiteY41" fmla="*/ 1791024 h 5067624"/>
              <a:gd name="connsiteX42" fmla="*/ 4695824 w 7381874"/>
              <a:gd name="connsiteY42" fmla="*/ 1486224 h 5067624"/>
              <a:gd name="connsiteX43" fmla="*/ 4114800 w 7381874"/>
              <a:gd name="connsiteY43" fmla="*/ 762325 h 5067624"/>
              <a:gd name="connsiteX44" fmla="*/ 3733800 w 7381874"/>
              <a:gd name="connsiteY44" fmla="*/ 267025 h 5067624"/>
              <a:gd name="connsiteX45" fmla="*/ 3448050 w 7381874"/>
              <a:gd name="connsiteY45" fmla="*/ 9850 h 5067624"/>
              <a:gd name="connsiteX46" fmla="*/ 2952750 w 7381874"/>
              <a:gd name="connsiteY46" fmla="*/ 400375 h 5067624"/>
              <a:gd name="connsiteX47" fmla="*/ 2505075 w 7381874"/>
              <a:gd name="connsiteY47" fmla="*/ 467050 h 5067624"/>
              <a:gd name="connsiteX48" fmla="*/ 2295526 w 7381874"/>
              <a:gd name="connsiteY48" fmla="*/ 390850 h 5067624"/>
              <a:gd name="connsiteX49" fmla="*/ 1400174 w 7381874"/>
              <a:gd name="connsiteY49" fmla="*/ 473399 h 5067624"/>
              <a:gd name="connsiteX50" fmla="*/ 933451 w 7381874"/>
              <a:gd name="connsiteY50" fmla="*/ 765500 h 5067624"/>
              <a:gd name="connsiteX51" fmla="*/ 708026 w 7381874"/>
              <a:gd name="connsiteY51" fmla="*/ 1127450 h 5067624"/>
              <a:gd name="connsiteX52" fmla="*/ 1104901 w 7381874"/>
              <a:gd name="connsiteY52" fmla="*/ 1819600 h 5067624"/>
              <a:gd name="connsiteX53" fmla="*/ 1152526 w 7381874"/>
              <a:gd name="connsiteY53" fmla="*/ 2057725 h 5067624"/>
              <a:gd name="connsiteX54" fmla="*/ 1123951 w 7381874"/>
              <a:gd name="connsiteY54" fmla="*/ 2343475 h 5067624"/>
              <a:gd name="connsiteX55" fmla="*/ 723901 w 7381874"/>
              <a:gd name="connsiteY55" fmla="*/ 2667325 h 5067624"/>
              <a:gd name="connsiteX56" fmla="*/ 400052 w 7381874"/>
              <a:gd name="connsiteY56" fmla="*/ 3181675 h 5067624"/>
              <a:gd name="connsiteX57" fmla="*/ 0 w 7381874"/>
              <a:gd name="connsiteY57" fmla="*/ 3496000 h 5067624"/>
              <a:gd name="connsiteX0" fmla="*/ 7381874 w 7381874"/>
              <a:gd name="connsiteY0" fmla="*/ 4724724 h 5067624"/>
              <a:gd name="connsiteX1" fmla="*/ 7248524 w 7381874"/>
              <a:gd name="connsiteY1" fmla="*/ 4905699 h 5067624"/>
              <a:gd name="connsiteX2" fmla="*/ 7172324 w 7381874"/>
              <a:gd name="connsiteY2" fmla="*/ 4962849 h 5067624"/>
              <a:gd name="connsiteX3" fmla="*/ 7010399 w 7381874"/>
              <a:gd name="connsiteY3" fmla="*/ 5029524 h 5067624"/>
              <a:gd name="connsiteX4" fmla="*/ 6896099 w 7381874"/>
              <a:gd name="connsiteY4" fmla="*/ 5067624 h 5067624"/>
              <a:gd name="connsiteX5" fmla="*/ 6877049 w 7381874"/>
              <a:gd name="connsiteY5" fmla="*/ 4991424 h 5067624"/>
              <a:gd name="connsiteX6" fmla="*/ 6667499 w 7381874"/>
              <a:gd name="connsiteY6" fmla="*/ 5019999 h 5067624"/>
              <a:gd name="connsiteX7" fmla="*/ 6591299 w 7381874"/>
              <a:gd name="connsiteY7" fmla="*/ 4886649 h 5067624"/>
              <a:gd name="connsiteX8" fmla="*/ 6496049 w 7381874"/>
              <a:gd name="connsiteY8" fmla="*/ 4810449 h 5067624"/>
              <a:gd name="connsiteX9" fmla="*/ 6496049 w 7381874"/>
              <a:gd name="connsiteY9" fmla="*/ 4734249 h 5067624"/>
              <a:gd name="connsiteX10" fmla="*/ 6410324 w 7381874"/>
              <a:gd name="connsiteY10" fmla="*/ 4667574 h 5067624"/>
              <a:gd name="connsiteX11" fmla="*/ 6391274 w 7381874"/>
              <a:gd name="connsiteY11" fmla="*/ 4638999 h 5067624"/>
              <a:gd name="connsiteX12" fmla="*/ 6400799 w 7381874"/>
              <a:gd name="connsiteY12" fmla="*/ 4572324 h 5067624"/>
              <a:gd name="connsiteX13" fmla="*/ 6334124 w 7381874"/>
              <a:gd name="connsiteY13" fmla="*/ 4524699 h 5067624"/>
              <a:gd name="connsiteX14" fmla="*/ 6267449 w 7381874"/>
              <a:gd name="connsiteY14" fmla="*/ 4391349 h 5067624"/>
              <a:gd name="connsiteX15" fmla="*/ 6153149 w 7381874"/>
              <a:gd name="connsiteY15" fmla="*/ 4324674 h 5067624"/>
              <a:gd name="connsiteX16" fmla="*/ 5991224 w 7381874"/>
              <a:gd name="connsiteY16" fmla="*/ 4296099 h 5067624"/>
              <a:gd name="connsiteX17" fmla="*/ 5924549 w 7381874"/>
              <a:gd name="connsiteY17" fmla="*/ 4229424 h 5067624"/>
              <a:gd name="connsiteX18" fmla="*/ 5953124 w 7381874"/>
              <a:gd name="connsiteY18" fmla="*/ 4153224 h 5067624"/>
              <a:gd name="connsiteX19" fmla="*/ 5953124 w 7381874"/>
              <a:gd name="connsiteY19" fmla="*/ 4029399 h 5067624"/>
              <a:gd name="connsiteX20" fmla="*/ 5857874 w 7381874"/>
              <a:gd name="connsiteY20" fmla="*/ 3962724 h 5067624"/>
              <a:gd name="connsiteX21" fmla="*/ 5857874 w 7381874"/>
              <a:gd name="connsiteY21" fmla="*/ 3867474 h 5067624"/>
              <a:gd name="connsiteX22" fmla="*/ 5857874 w 7381874"/>
              <a:gd name="connsiteY22" fmla="*/ 3867474 h 5067624"/>
              <a:gd name="connsiteX23" fmla="*/ 5791199 w 7381874"/>
              <a:gd name="connsiteY23" fmla="*/ 3610299 h 5067624"/>
              <a:gd name="connsiteX24" fmla="*/ 5619749 w 7381874"/>
              <a:gd name="connsiteY24" fmla="*/ 3562674 h 5067624"/>
              <a:gd name="connsiteX25" fmla="*/ 5610224 w 7381874"/>
              <a:gd name="connsiteY25" fmla="*/ 3410274 h 5067624"/>
              <a:gd name="connsiteX26" fmla="*/ 5448299 w 7381874"/>
              <a:gd name="connsiteY26" fmla="*/ 3343599 h 5067624"/>
              <a:gd name="connsiteX27" fmla="*/ 5324474 w 7381874"/>
              <a:gd name="connsiteY27" fmla="*/ 3210249 h 5067624"/>
              <a:gd name="connsiteX28" fmla="*/ 5324474 w 7381874"/>
              <a:gd name="connsiteY28" fmla="*/ 3210249 h 5067624"/>
              <a:gd name="connsiteX29" fmla="*/ 5286374 w 7381874"/>
              <a:gd name="connsiteY29" fmla="*/ 2953074 h 5067624"/>
              <a:gd name="connsiteX30" fmla="*/ 5248274 w 7381874"/>
              <a:gd name="connsiteY30" fmla="*/ 2895924 h 5067624"/>
              <a:gd name="connsiteX31" fmla="*/ 5191124 w 7381874"/>
              <a:gd name="connsiteY31" fmla="*/ 2838774 h 5067624"/>
              <a:gd name="connsiteX32" fmla="*/ 5191124 w 7381874"/>
              <a:gd name="connsiteY32" fmla="*/ 2838774 h 5067624"/>
              <a:gd name="connsiteX33" fmla="*/ 5057774 w 7381874"/>
              <a:gd name="connsiteY33" fmla="*/ 2724474 h 5067624"/>
              <a:gd name="connsiteX34" fmla="*/ 4962524 w 7381874"/>
              <a:gd name="connsiteY34" fmla="*/ 2695899 h 5067624"/>
              <a:gd name="connsiteX35" fmla="*/ 4914899 w 7381874"/>
              <a:gd name="connsiteY35" fmla="*/ 2572074 h 5067624"/>
              <a:gd name="connsiteX36" fmla="*/ 4895849 w 7381874"/>
              <a:gd name="connsiteY36" fmla="*/ 2410149 h 5067624"/>
              <a:gd name="connsiteX37" fmla="*/ 4895849 w 7381874"/>
              <a:gd name="connsiteY37" fmla="*/ 2248224 h 5067624"/>
              <a:gd name="connsiteX38" fmla="*/ 4867274 w 7381874"/>
              <a:gd name="connsiteY38" fmla="*/ 2162499 h 5067624"/>
              <a:gd name="connsiteX39" fmla="*/ 4829174 w 7381874"/>
              <a:gd name="connsiteY39" fmla="*/ 2095824 h 5067624"/>
              <a:gd name="connsiteX40" fmla="*/ 4829174 w 7381874"/>
              <a:gd name="connsiteY40" fmla="*/ 1962474 h 5067624"/>
              <a:gd name="connsiteX41" fmla="*/ 4810124 w 7381874"/>
              <a:gd name="connsiteY41" fmla="*/ 1791024 h 5067624"/>
              <a:gd name="connsiteX42" fmla="*/ 4695824 w 7381874"/>
              <a:gd name="connsiteY42" fmla="*/ 1486224 h 5067624"/>
              <a:gd name="connsiteX43" fmla="*/ 4114800 w 7381874"/>
              <a:gd name="connsiteY43" fmla="*/ 762325 h 5067624"/>
              <a:gd name="connsiteX44" fmla="*/ 3733800 w 7381874"/>
              <a:gd name="connsiteY44" fmla="*/ 267025 h 5067624"/>
              <a:gd name="connsiteX45" fmla="*/ 3448050 w 7381874"/>
              <a:gd name="connsiteY45" fmla="*/ 9850 h 5067624"/>
              <a:gd name="connsiteX46" fmla="*/ 2952750 w 7381874"/>
              <a:gd name="connsiteY46" fmla="*/ 400375 h 5067624"/>
              <a:gd name="connsiteX47" fmla="*/ 2505075 w 7381874"/>
              <a:gd name="connsiteY47" fmla="*/ 467050 h 5067624"/>
              <a:gd name="connsiteX48" fmla="*/ 1895476 w 7381874"/>
              <a:gd name="connsiteY48" fmla="*/ 22550 h 5067624"/>
              <a:gd name="connsiteX49" fmla="*/ 1400174 w 7381874"/>
              <a:gd name="connsiteY49" fmla="*/ 473399 h 5067624"/>
              <a:gd name="connsiteX50" fmla="*/ 933451 w 7381874"/>
              <a:gd name="connsiteY50" fmla="*/ 765500 h 5067624"/>
              <a:gd name="connsiteX51" fmla="*/ 708026 w 7381874"/>
              <a:gd name="connsiteY51" fmla="*/ 1127450 h 5067624"/>
              <a:gd name="connsiteX52" fmla="*/ 1104901 w 7381874"/>
              <a:gd name="connsiteY52" fmla="*/ 1819600 h 5067624"/>
              <a:gd name="connsiteX53" fmla="*/ 1152526 w 7381874"/>
              <a:gd name="connsiteY53" fmla="*/ 2057725 h 5067624"/>
              <a:gd name="connsiteX54" fmla="*/ 1123951 w 7381874"/>
              <a:gd name="connsiteY54" fmla="*/ 2343475 h 5067624"/>
              <a:gd name="connsiteX55" fmla="*/ 723901 w 7381874"/>
              <a:gd name="connsiteY55" fmla="*/ 2667325 h 5067624"/>
              <a:gd name="connsiteX56" fmla="*/ 400052 w 7381874"/>
              <a:gd name="connsiteY56" fmla="*/ 3181675 h 5067624"/>
              <a:gd name="connsiteX57" fmla="*/ 0 w 7381874"/>
              <a:gd name="connsiteY57" fmla="*/ 3496000 h 5067624"/>
              <a:gd name="connsiteX0" fmla="*/ 7381874 w 7381874"/>
              <a:gd name="connsiteY0" fmla="*/ 4724724 h 5067624"/>
              <a:gd name="connsiteX1" fmla="*/ 7248524 w 7381874"/>
              <a:gd name="connsiteY1" fmla="*/ 4905699 h 5067624"/>
              <a:gd name="connsiteX2" fmla="*/ 7172324 w 7381874"/>
              <a:gd name="connsiteY2" fmla="*/ 4962849 h 5067624"/>
              <a:gd name="connsiteX3" fmla="*/ 7010399 w 7381874"/>
              <a:gd name="connsiteY3" fmla="*/ 5029524 h 5067624"/>
              <a:gd name="connsiteX4" fmla="*/ 6896099 w 7381874"/>
              <a:gd name="connsiteY4" fmla="*/ 5067624 h 5067624"/>
              <a:gd name="connsiteX5" fmla="*/ 6877049 w 7381874"/>
              <a:gd name="connsiteY5" fmla="*/ 4991424 h 5067624"/>
              <a:gd name="connsiteX6" fmla="*/ 6667499 w 7381874"/>
              <a:gd name="connsiteY6" fmla="*/ 5019999 h 5067624"/>
              <a:gd name="connsiteX7" fmla="*/ 6591299 w 7381874"/>
              <a:gd name="connsiteY7" fmla="*/ 4886649 h 5067624"/>
              <a:gd name="connsiteX8" fmla="*/ 6496049 w 7381874"/>
              <a:gd name="connsiteY8" fmla="*/ 4810449 h 5067624"/>
              <a:gd name="connsiteX9" fmla="*/ 6496049 w 7381874"/>
              <a:gd name="connsiteY9" fmla="*/ 4734249 h 5067624"/>
              <a:gd name="connsiteX10" fmla="*/ 6410324 w 7381874"/>
              <a:gd name="connsiteY10" fmla="*/ 4667574 h 5067624"/>
              <a:gd name="connsiteX11" fmla="*/ 6391274 w 7381874"/>
              <a:gd name="connsiteY11" fmla="*/ 4638999 h 5067624"/>
              <a:gd name="connsiteX12" fmla="*/ 6400799 w 7381874"/>
              <a:gd name="connsiteY12" fmla="*/ 4572324 h 5067624"/>
              <a:gd name="connsiteX13" fmla="*/ 6334124 w 7381874"/>
              <a:gd name="connsiteY13" fmla="*/ 4524699 h 5067624"/>
              <a:gd name="connsiteX14" fmla="*/ 6267449 w 7381874"/>
              <a:gd name="connsiteY14" fmla="*/ 4391349 h 5067624"/>
              <a:gd name="connsiteX15" fmla="*/ 6153149 w 7381874"/>
              <a:gd name="connsiteY15" fmla="*/ 4324674 h 5067624"/>
              <a:gd name="connsiteX16" fmla="*/ 5991224 w 7381874"/>
              <a:gd name="connsiteY16" fmla="*/ 4296099 h 5067624"/>
              <a:gd name="connsiteX17" fmla="*/ 5924549 w 7381874"/>
              <a:gd name="connsiteY17" fmla="*/ 4229424 h 5067624"/>
              <a:gd name="connsiteX18" fmla="*/ 5953124 w 7381874"/>
              <a:gd name="connsiteY18" fmla="*/ 4153224 h 5067624"/>
              <a:gd name="connsiteX19" fmla="*/ 5953124 w 7381874"/>
              <a:gd name="connsiteY19" fmla="*/ 4029399 h 5067624"/>
              <a:gd name="connsiteX20" fmla="*/ 5857874 w 7381874"/>
              <a:gd name="connsiteY20" fmla="*/ 3962724 h 5067624"/>
              <a:gd name="connsiteX21" fmla="*/ 5857874 w 7381874"/>
              <a:gd name="connsiteY21" fmla="*/ 3867474 h 5067624"/>
              <a:gd name="connsiteX22" fmla="*/ 5857874 w 7381874"/>
              <a:gd name="connsiteY22" fmla="*/ 3867474 h 5067624"/>
              <a:gd name="connsiteX23" fmla="*/ 5791199 w 7381874"/>
              <a:gd name="connsiteY23" fmla="*/ 3610299 h 5067624"/>
              <a:gd name="connsiteX24" fmla="*/ 5619749 w 7381874"/>
              <a:gd name="connsiteY24" fmla="*/ 3562674 h 5067624"/>
              <a:gd name="connsiteX25" fmla="*/ 5610224 w 7381874"/>
              <a:gd name="connsiteY25" fmla="*/ 3410274 h 5067624"/>
              <a:gd name="connsiteX26" fmla="*/ 5448299 w 7381874"/>
              <a:gd name="connsiteY26" fmla="*/ 3343599 h 5067624"/>
              <a:gd name="connsiteX27" fmla="*/ 5324474 w 7381874"/>
              <a:gd name="connsiteY27" fmla="*/ 3210249 h 5067624"/>
              <a:gd name="connsiteX28" fmla="*/ 5324474 w 7381874"/>
              <a:gd name="connsiteY28" fmla="*/ 3210249 h 5067624"/>
              <a:gd name="connsiteX29" fmla="*/ 5286374 w 7381874"/>
              <a:gd name="connsiteY29" fmla="*/ 2953074 h 5067624"/>
              <a:gd name="connsiteX30" fmla="*/ 5248274 w 7381874"/>
              <a:gd name="connsiteY30" fmla="*/ 2895924 h 5067624"/>
              <a:gd name="connsiteX31" fmla="*/ 5191124 w 7381874"/>
              <a:gd name="connsiteY31" fmla="*/ 2838774 h 5067624"/>
              <a:gd name="connsiteX32" fmla="*/ 5191124 w 7381874"/>
              <a:gd name="connsiteY32" fmla="*/ 2838774 h 5067624"/>
              <a:gd name="connsiteX33" fmla="*/ 5057774 w 7381874"/>
              <a:gd name="connsiteY33" fmla="*/ 2724474 h 5067624"/>
              <a:gd name="connsiteX34" fmla="*/ 4962524 w 7381874"/>
              <a:gd name="connsiteY34" fmla="*/ 2695899 h 5067624"/>
              <a:gd name="connsiteX35" fmla="*/ 4914899 w 7381874"/>
              <a:gd name="connsiteY35" fmla="*/ 2572074 h 5067624"/>
              <a:gd name="connsiteX36" fmla="*/ 4895849 w 7381874"/>
              <a:gd name="connsiteY36" fmla="*/ 2410149 h 5067624"/>
              <a:gd name="connsiteX37" fmla="*/ 4895849 w 7381874"/>
              <a:gd name="connsiteY37" fmla="*/ 2248224 h 5067624"/>
              <a:gd name="connsiteX38" fmla="*/ 4867274 w 7381874"/>
              <a:gd name="connsiteY38" fmla="*/ 2162499 h 5067624"/>
              <a:gd name="connsiteX39" fmla="*/ 4829174 w 7381874"/>
              <a:gd name="connsiteY39" fmla="*/ 2095824 h 5067624"/>
              <a:gd name="connsiteX40" fmla="*/ 4829174 w 7381874"/>
              <a:gd name="connsiteY40" fmla="*/ 1962474 h 5067624"/>
              <a:gd name="connsiteX41" fmla="*/ 4810124 w 7381874"/>
              <a:gd name="connsiteY41" fmla="*/ 1791024 h 5067624"/>
              <a:gd name="connsiteX42" fmla="*/ 4695824 w 7381874"/>
              <a:gd name="connsiteY42" fmla="*/ 1486224 h 5067624"/>
              <a:gd name="connsiteX43" fmla="*/ 4114800 w 7381874"/>
              <a:gd name="connsiteY43" fmla="*/ 762325 h 5067624"/>
              <a:gd name="connsiteX44" fmla="*/ 3733800 w 7381874"/>
              <a:gd name="connsiteY44" fmla="*/ 267025 h 5067624"/>
              <a:gd name="connsiteX45" fmla="*/ 3448050 w 7381874"/>
              <a:gd name="connsiteY45" fmla="*/ 9850 h 5067624"/>
              <a:gd name="connsiteX46" fmla="*/ 2952750 w 7381874"/>
              <a:gd name="connsiteY46" fmla="*/ 400375 h 5067624"/>
              <a:gd name="connsiteX47" fmla="*/ 2505075 w 7381874"/>
              <a:gd name="connsiteY47" fmla="*/ 467050 h 5067624"/>
              <a:gd name="connsiteX48" fmla="*/ 1698626 w 7381874"/>
              <a:gd name="connsiteY48" fmla="*/ 409900 h 5067624"/>
              <a:gd name="connsiteX49" fmla="*/ 1400174 w 7381874"/>
              <a:gd name="connsiteY49" fmla="*/ 473399 h 5067624"/>
              <a:gd name="connsiteX50" fmla="*/ 933451 w 7381874"/>
              <a:gd name="connsiteY50" fmla="*/ 765500 h 5067624"/>
              <a:gd name="connsiteX51" fmla="*/ 708026 w 7381874"/>
              <a:gd name="connsiteY51" fmla="*/ 1127450 h 5067624"/>
              <a:gd name="connsiteX52" fmla="*/ 1104901 w 7381874"/>
              <a:gd name="connsiteY52" fmla="*/ 1819600 h 5067624"/>
              <a:gd name="connsiteX53" fmla="*/ 1152526 w 7381874"/>
              <a:gd name="connsiteY53" fmla="*/ 2057725 h 5067624"/>
              <a:gd name="connsiteX54" fmla="*/ 1123951 w 7381874"/>
              <a:gd name="connsiteY54" fmla="*/ 2343475 h 5067624"/>
              <a:gd name="connsiteX55" fmla="*/ 723901 w 7381874"/>
              <a:gd name="connsiteY55" fmla="*/ 2667325 h 5067624"/>
              <a:gd name="connsiteX56" fmla="*/ 400052 w 7381874"/>
              <a:gd name="connsiteY56" fmla="*/ 3181675 h 5067624"/>
              <a:gd name="connsiteX57" fmla="*/ 0 w 7381874"/>
              <a:gd name="connsiteY57" fmla="*/ 3496000 h 5067624"/>
              <a:gd name="connsiteX0" fmla="*/ 7381874 w 7381874"/>
              <a:gd name="connsiteY0" fmla="*/ 4724724 h 5067624"/>
              <a:gd name="connsiteX1" fmla="*/ 7248524 w 7381874"/>
              <a:gd name="connsiteY1" fmla="*/ 4905699 h 5067624"/>
              <a:gd name="connsiteX2" fmla="*/ 7172324 w 7381874"/>
              <a:gd name="connsiteY2" fmla="*/ 4962849 h 5067624"/>
              <a:gd name="connsiteX3" fmla="*/ 7010399 w 7381874"/>
              <a:gd name="connsiteY3" fmla="*/ 5029524 h 5067624"/>
              <a:gd name="connsiteX4" fmla="*/ 6896099 w 7381874"/>
              <a:gd name="connsiteY4" fmla="*/ 5067624 h 5067624"/>
              <a:gd name="connsiteX5" fmla="*/ 6877049 w 7381874"/>
              <a:gd name="connsiteY5" fmla="*/ 4991424 h 5067624"/>
              <a:gd name="connsiteX6" fmla="*/ 6667499 w 7381874"/>
              <a:gd name="connsiteY6" fmla="*/ 5019999 h 5067624"/>
              <a:gd name="connsiteX7" fmla="*/ 6591299 w 7381874"/>
              <a:gd name="connsiteY7" fmla="*/ 4886649 h 5067624"/>
              <a:gd name="connsiteX8" fmla="*/ 6496049 w 7381874"/>
              <a:gd name="connsiteY8" fmla="*/ 4810449 h 5067624"/>
              <a:gd name="connsiteX9" fmla="*/ 6496049 w 7381874"/>
              <a:gd name="connsiteY9" fmla="*/ 4734249 h 5067624"/>
              <a:gd name="connsiteX10" fmla="*/ 6410324 w 7381874"/>
              <a:gd name="connsiteY10" fmla="*/ 4667574 h 5067624"/>
              <a:gd name="connsiteX11" fmla="*/ 6391274 w 7381874"/>
              <a:gd name="connsiteY11" fmla="*/ 4638999 h 5067624"/>
              <a:gd name="connsiteX12" fmla="*/ 6400799 w 7381874"/>
              <a:gd name="connsiteY12" fmla="*/ 4572324 h 5067624"/>
              <a:gd name="connsiteX13" fmla="*/ 6334124 w 7381874"/>
              <a:gd name="connsiteY13" fmla="*/ 4524699 h 5067624"/>
              <a:gd name="connsiteX14" fmla="*/ 6267449 w 7381874"/>
              <a:gd name="connsiteY14" fmla="*/ 4391349 h 5067624"/>
              <a:gd name="connsiteX15" fmla="*/ 6153149 w 7381874"/>
              <a:gd name="connsiteY15" fmla="*/ 4324674 h 5067624"/>
              <a:gd name="connsiteX16" fmla="*/ 5991224 w 7381874"/>
              <a:gd name="connsiteY16" fmla="*/ 4296099 h 5067624"/>
              <a:gd name="connsiteX17" fmla="*/ 5924549 w 7381874"/>
              <a:gd name="connsiteY17" fmla="*/ 4229424 h 5067624"/>
              <a:gd name="connsiteX18" fmla="*/ 5953124 w 7381874"/>
              <a:gd name="connsiteY18" fmla="*/ 4153224 h 5067624"/>
              <a:gd name="connsiteX19" fmla="*/ 5953124 w 7381874"/>
              <a:gd name="connsiteY19" fmla="*/ 4029399 h 5067624"/>
              <a:gd name="connsiteX20" fmla="*/ 5857874 w 7381874"/>
              <a:gd name="connsiteY20" fmla="*/ 3962724 h 5067624"/>
              <a:gd name="connsiteX21" fmla="*/ 5857874 w 7381874"/>
              <a:gd name="connsiteY21" fmla="*/ 3867474 h 5067624"/>
              <a:gd name="connsiteX22" fmla="*/ 5857874 w 7381874"/>
              <a:gd name="connsiteY22" fmla="*/ 3867474 h 5067624"/>
              <a:gd name="connsiteX23" fmla="*/ 5791199 w 7381874"/>
              <a:gd name="connsiteY23" fmla="*/ 3610299 h 5067624"/>
              <a:gd name="connsiteX24" fmla="*/ 5619749 w 7381874"/>
              <a:gd name="connsiteY24" fmla="*/ 3562674 h 5067624"/>
              <a:gd name="connsiteX25" fmla="*/ 5610224 w 7381874"/>
              <a:gd name="connsiteY25" fmla="*/ 3410274 h 5067624"/>
              <a:gd name="connsiteX26" fmla="*/ 5448299 w 7381874"/>
              <a:gd name="connsiteY26" fmla="*/ 3343599 h 5067624"/>
              <a:gd name="connsiteX27" fmla="*/ 5324474 w 7381874"/>
              <a:gd name="connsiteY27" fmla="*/ 3210249 h 5067624"/>
              <a:gd name="connsiteX28" fmla="*/ 5324474 w 7381874"/>
              <a:gd name="connsiteY28" fmla="*/ 3210249 h 5067624"/>
              <a:gd name="connsiteX29" fmla="*/ 5286374 w 7381874"/>
              <a:gd name="connsiteY29" fmla="*/ 2953074 h 5067624"/>
              <a:gd name="connsiteX30" fmla="*/ 5248274 w 7381874"/>
              <a:gd name="connsiteY30" fmla="*/ 2895924 h 5067624"/>
              <a:gd name="connsiteX31" fmla="*/ 5191124 w 7381874"/>
              <a:gd name="connsiteY31" fmla="*/ 2838774 h 5067624"/>
              <a:gd name="connsiteX32" fmla="*/ 5191124 w 7381874"/>
              <a:gd name="connsiteY32" fmla="*/ 2838774 h 5067624"/>
              <a:gd name="connsiteX33" fmla="*/ 5057774 w 7381874"/>
              <a:gd name="connsiteY33" fmla="*/ 2724474 h 5067624"/>
              <a:gd name="connsiteX34" fmla="*/ 4962524 w 7381874"/>
              <a:gd name="connsiteY34" fmla="*/ 2695899 h 5067624"/>
              <a:gd name="connsiteX35" fmla="*/ 4914899 w 7381874"/>
              <a:gd name="connsiteY35" fmla="*/ 2572074 h 5067624"/>
              <a:gd name="connsiteX36" fmla="*/ 4895849 w 7381874"/>
              <a:gd name="connsiteY36" fmla="*/ 2410149 h 5067624"/>
              <a:gd name="connsiteX37" fmla="*/ 4895849 w 7381874"/>
              <a:gd name="connsiteY37" fmla="*/ 2248224 h 5067624"/>
              <a:gd name="connsiteX38" fmla="*/ 4867274 w 7381874"/>
              <a:gd name="connsiteY38" fmla="*/ 2162499 h 5067624"/>
              <a:gd name="connsiteX39" fmla="*/ 4829174 w 7381874"/>
              <a:gd name="connsiteY39" fmla="*/ 2095824 h 5067624"/>
              <a:gd name="connsiteX40" fmla="*/ 4829174 w 7381874"/>
              <a:gd name="connsiteY40" fmla="*/ 1962474 h 5067624"/>
              <a:gd name="connsiteX41" fmla="*/ 4810124 w 7381874"/>
              <a:gd name="connsiteY41" fmla="*/ 1791024 h 5067624"/>
              <a:gd name="connsiteX42" fmla="*/ 4695824 w 7381874"/>
              <a:gd name="connsiteY42" fmla="*/ 1486224 h 5067624"/>
              <a:gd name="connsiteX43" fmla="*/ 4114800 w 7381874"/>
              <a:gd name="connsiteY43" fmla="*/ 762325 h 5067624"/>
              <a:gd name="connsiteX44" fmla="*/ 3733800 w 7381874"/>
              <a:gd name="connsiteY44" fmla="*/ 267025 h 5067624"/>
              <a:gd name="connsiteX45" fmla="*/ 3448050 w 7381874"/>
              <a:gd name="connsiteY45" fmla="*/ 9850 h 5067624"/>
              <a:gd name="connsiteX46" fmla="*/ 2952750 w 7381874"/>
              <a:gd name="connsiteY46" fmla="*/ 400375 h 5067624"/>
              <a:gd name="connsiteX47" fmla="*/ 1920875 w 7381874"/>
              <a:gd name="connsiteY47" fmla="*/ 352750 h 5067624"/>
              <a:gd name="connsiteX48" fmla="*/ 1698626 w 7381874"/>
              <a:gd name="connsiteY48" fmla="*/ 409900 h 5067624"/>
              <a:gd name="connsiteX49" fmla="*/ 1400174 w 7381874"/>
              <a:gd name="connsiteY49" fmla="*/ 473399 h 5067624"/>
              <a:gd name="connsiteX50" fmla="*/ 933451 w 7381874"/>
              <a:gd name="connsiteY50" fmla="*/ 765500 h 5067624"/>
              <a:gd name="connsiteX51" fmla="*/ 708026 w 7381874"/>
              <a:gd name="connsiteY51" fmla="*/ 1127450 h 5067624"/>
              <a:gd name="connsiteX52" fmla="*/ 1104901 w 7381874"/>
              <a:gd name="connsiteY52" fmla="*/ 1819600 h 5067624"/>
              <a:gd name="connsiteX53" fmla="*/ 1152526 w 7381874"/>
              <a:gd name="connsiteY53" fmla="*/ 2057725 h 5067624"/>
              <a:gd name="connsiteX54" fmla="*/ 1123951 w 7381874"/>
              <a:gd name="connsiteY54" fmla="*/ 2343475 h 5067624"/>
              <a:gd name="connsiteX55" fmla="*/ 723901 w 7381874"/>
              <a:gd name="connsiteY55" fmla="*/ 2667325 h 5067624"/>
              <a:gd name="connsiteX56" fmla="*/ 400052 w 7381874"/>
              <a:gd name="connsiteY56" fmla="*/ 3181675 h 5067624"/>
              <a:gd name="connsiteX57" fmla="*/ 0 w 7381874"/>
              <a:gd name="connsiteY57" fmla="*/ 3496000 h 5067624"/>
              <a:gd name="connsiteX0" fmla="*/ 7381874 w 7381874"/>
              <a:gd name="connsiteY0" fmla="*/ 4715885 h 5058785"/>
              <a:gd name="connsiteX1" fmla="*/ 7248524 w 7381874"/>
              <a:gd name="connsiteY1" fmla="*/ 4896860 h 5058785"/>
              <a:gd name="connsiteX2" fmla="*/ 7172324 w 7381874"/>
              <a:gd name="connsiteY2" fmla="*/ 4954010 h 5058785"/>
              <a:gd name="connsiteX3" fmla="*/ 7010399 w 7381874"/>
              <a:gd name="connsiteY3" fmla="*/ 5020685 h 5058785"/>
              <a:gd name="connsiteX4" fmla="*/ 6896099 w 7381874"/>
              <a:gd name="connsiteY4" fmla="*/ 5058785 h 5058785"/>
              <a:gd name="connsiteX5" fmla="*/ 6877049 w 7381874"/>
              <a:gd name="connsiteY5" fmla="*/ 4982585 h 5058785"/>
              <a:gd name="connsiteX6" fmla="*/ 6667499 w 7381874"/>
              <a:gd name="connsiteY6" fmla="*/ 5011160 h 5058785"/>
              <a:gd name="connsiteX7" fmla="*/ 6591299 w 7381874"/>
              <a:gd name="connsiteY7" fmla="*/ 4877810 h 5058785"/>
              <a:gd name="connsiteX8" fmla="*/ 6496049 w 7381874"/>
              <a:gd name="connsiteY8" fmla="*/ 4801610 h 5058785"/>
              <a:gd name="connsiteX9" fmla="*/ 6496049 w 7381874"/>
              <a:gd name="connsiteY9" fmla="*/ 4725410 h 5058785"/>
              <a:gd name="connsiteX10" fmla="*/ 6410324 w 7381874"/>
              <a:gd name="connsiteY10" fmla="*/ 4658735 h 5058785"/>
              <a:gd name="connsiteX11" fmla="*/ 6391274 w 7381874"/>
              <a:gd name="connsiteY11" fmla="*/ 4630160 h 5058785"/>
              <a:gd name="connsiteX12" fmla="*/ 6400799 w 7381874"/>
              <a:gd name="connsiteY12" fmla="*/ 4563485 h 5058785"/>
              <a:gd name="connsiteX13" fmla="*/ 6334124 w 7381874"/>
              <a:gd name="connsiteY13" fmla="*/ 4515860 h 5058785"/>
              <a:gd name="connsiteX14" fmla="*/ 6267449 w 7381874"/>
              <a:gd name="connsiteY14" fmla="*/ 4382510 h 5058785"/>
              <a:gd name="connsiteX15" fmla="*/ 6153149 w 7381874"/>
              <a:gd name="connsiteY15" fmla="*/ 4315835 h 5058785"/>
              <a:gd name="connsiteX16" fmla="*/ 5991224 w 7381874"/>
              <a:gd name="connsiteY16" fmla="*/ 4287260 h 5058785"/>
              <a:gd name="connsiteX17" fmla="*/ 5924549 w 7381874"/>
              <a:gd name="connsiteY17" fmla="*/ 4220585 h 5058785"/>
              <a:gd name="connsiteX18" fmla="*/ 5953124 w 7381874"/>
              <a:gd name="connsiteY18" fmla="*/ 4144385 h 5058785"/>
              <a:gd name="connsiteX19" fmla="*/ 5953124 w 7381874"/>
              <a:gd name="connsiteY19" fmla="*/ 4020560 h 5058785"/>
              <a:gd name="connsiteX20" fmla="*/ 5857874 w 7381874"/>
              <a:gd name="connsiteY20" fmla="*/ 3953885 h 5058785"/>
              <a:gd name="connsiteX21" fmla="*/ 5857874 w 7381874"/>
              <a:gd name="connsiteY21" fmla="*/ 3858635 h 5058785"/>
              <a:gd name="connsiteX22" fmla="*/ 5857874 w 7381874"/>
              <a:gd name="connsiteY22" fmla="*/ 3858635 h 5058785"/>
              <a:gd name="connsiteX23" fmla="*/ 5791199 w 7381874"/>
              <a:gd name="connsiteY23" fmla="*/ 3601460 h 5058785"/>
              <a:gd name="connsiteX24" fmla="*/ 5619749 w 7381874"/>
              <a:gd name="connsiteY24" fmla="*/ 3553835 h 5058785"/>
              <a:gd name="connsiteX25" fmla="*/ 5610224 w 7381874"/>
              <a:gd name="connsiteY25" fmla="*/ 3401435 h 5058785"/>
              <a:gd name="connsiteX26" fmla="*/ 5448299 w 7381874"/>
              <a:gd name="connsiteY26" fmla="*/ 3334760 h 5058785"/>
              <a:gd name="connsiteX27" fmla="*/ 5324474 w 7381874"/>
              <a:gd name="connsiteY27" fmla="*/ 3201410 h 5058785"/>
              <a:gd name="connsiteX28" fmla="*/ 5324474 w 7381874"/>
              <a:gd name="connsiteY28" fmla="*/ 3201410 h 5058785"/>
              <a:gd name="connsiteX29" fmla="*/ 5286374 w 7381874"/>
              <a:gd name="connsiteY29" fmla="*/ 2944235 h 5058785"/>
              <a:gd name="connsiteX30" fmla="*/ 5248274 w 7381874"/>
              <a:gd name="connsiteY30" fmla="*/ 2887085 h 5058785"/>
              <a:gd name="connsiteX31" fmla="*/ 5191124 w 7381874"/>
              <a:gd name="connsiteY31" fmla="*/ 2829935 h 5058785"/>
              <a:gd name="connsiteX32" fmla="*/ 5191124 w 7381874"/>
              <a:gd name="connsiteY32" fmla="*/ 2829935 h 5058785"/>
              <a:gd name="connsiteX33" fmla="*/ 5057774 w 7381874"/>
              <a:gd name="connsiteY33" fmla="*/ 2715635 h 5058785"/>
              <a:gd name="connsiteX34" fmla="*/ 4962524 w 7381874"/>
              <a:gd name="connsiteY34" fmla="*/ 2687060 h 5058785"/>
              <a:gd name="connsiteX35" fmla="*/ 4914899 w 7381874"/>
              <a:gd name="connsiteY35" fmla="*/ 2563235 h 5058785"/>
              <a:gd name="connsiteX36" fmla="*/ 4895849 w 7381874"/>
              <a:gd name="connsiteY36" fmla="*/ 2401310 h 5058785"/>
              <a:gd name="connsiteX37" fmla="*/ 4895849 w 7381874"/>
              <a:gd name="connsiteY37" fmla="*/ 2239385 h 5058785"/>
              <a:gd name="connsiteX38" fmla="*/ 4867274 w 7381874"/>
              <a:gd name="connsiteY38" fmla="*/ 2153660 h 5058785"/>
              <a:gd name="connsiteX39" fmla="*/ 4829174 w 7381874"/>
              <a:gd name="connsiteY39" fmla="*/ 2086985 h 5058785"/>
              <a:gd name="connsiteX40" fmla="*/ 4829174 w 7381874"/>
              <a:gd name="connsiteY40" fmla="*/ 1953635 h 5058785"/>
              <a:gd name="connsiteX41" fmla="*/ 4810124 w 7381874"/>
              <a:gd name="connsiteY41" fmla="*/ 1782185 h 5058785"/>
              <a:gd name="connsiteX42" fmla="*/ 4695824 w 7381874"/>
              <a:gd name="connsiteY42" fmla="*/ 1477385 h 5058785"/>
              <a:gd name="connsiteX43" fmla="*/ 4114800 w 7381874"/>
              <a:gd name="connsiteY43" fmla="*/ 753486 h 5058785"/>
              <a:gd name="connsiteX44" fmla="*/ 3733800 w 7381874"/>
              <a:gd name="connsiteY44" fmla="*/ 258186 h 5058785"/>
              <a:gd name="connsiteX45" fmla="*/ 3448050 w 7381874"/>
              <a:gd name="connsiteY45" fmla="*/ 1011 h 5058785"/>
              <a:gd name="connsiteX46" fmla="*/ 1920875 w 7381874"/>
              <a:gd name="connsiteY46" fmla="*/ 343911 h 5058785"/>
              <a:gd name="connsiteX47" fmla="*/ 1698626 w 7381874"/>
              <a:gd name="connsiteY47" fmla="*/ 401061 h 5058785"/>
              <a:gd name="connsiteX48" fmla="*/ 1400174 w 7381874"/>
              <a:gd name="connsiteY48" fmla="*/ 464560 h 5058785"/>
              <a:gd name="connsiteX49" fmla="*/ 933451 w 7381874"/>
              <a:gd name="connsiteY49" fmla="*/ 756661 h 5058785"/>
              <a:gd name="connsiteX50" fmla="*/ 708026 w 7381874"/>
              <a:gd name="connsiteY50" fmla="*/ 1118611 h 5058785"/>
              <a:gd name="connsiteX51" fmla="*/ 1104901 w 7381874"/>
              <a:gd name="connsiteY51" fmla="*/ 1810761 h 5058785"/>
              <a:gd name="connsiteX52" fmla="*/ 1152526 w 7381874"/>
              <a:gd name="connsiteY52" fmla="*/ 2048886 h 5058785"/>
              <a:gd name="connsiteX53" fmla="*/ 1123951 w 7381874"/>
              <a:gd name="connsiteY53" fmla="*/ 2334636 h 5058785"/>
              <a:gd name="connsiteX54" fmla="*/ 723901 w 7381874"/>
              <a:gd name="connsiteY54" fmla="*/ 2658486 h 5058785"/>
              <a:gd name="connsiteX55" fmla="*/ 400052 w 7381874"/>
              <a:gd name="connsiteY55" fmla="*/ 3172836 h 5058785"/>
              <a:gd name="connsiteX56" fmla="*/ 0 w 7381874"/>
              <a:gd name="connsiteY56" fmla="*/ 3487161 h 5058785"/>
              <a:gd name="connsiteX0" fmla="*/ 7381874 w 7381874"/>
              <a:gd name="connsiteY0" fmla="*/ 4477289 h 4820189"/>
              <a:gd name="connsiteX1" fmla="*/ 7248524 w 7381874"/>
              <a:gd name="connsiteY1" fmla="*/ 4658264 h 4820189"/>
              <a:gd name="connsiteX2" fmla="*/ 7172324 w 7381874"/>
              <a:gd name="connsiteY2" fmla="*/ 4715414 h 4820189"/>
              <a:gd name="connsiteX3" fmla="*/ 7010399 w 7381874"/>
              <a:gd name="connsiteY3" fmla="*/ 4782089 h 4820189"/>
              <a:gd name="connsiteX4" fmla="*/ 6896099 w 7381874"/>
              <a:gd name="connsiteY4" fmla="*/ 4820189 h 4820189"/>
              <a:gd name="connsiteX5" fmla="*/ 6877049 w 7381874"/>
              <a:gd name="connsiteY5" fmla="*/ 4743989 h 4820189"/>
              <a:gd name="connsiteX6" fmla="*/ 6667499 w 7381874"/>
              <a:gd name="connsiteY6" fmla="*/ 4772564 h 4820189"/>
              <a:gd name="connsiteX7" fmla="*/ 6591299 w 7381874"/>
              <a:gd name="connsiteY7" fmla="*/ 4639214 h 4820189"/>
              <a:gd name="connsiteX8" fmla="*/ 6496049 w 7381874"/>
              <a:gd name="connsiteY8" fmla="*/ 4563014 h 4820189"/>
              <a:gd name="connsiteX9" fmla="*/ 6496049 w 7381874"/>
              <a:gd name="connsiteY9" fmla="*/ 4486814 h 4820189"/>
              <a:gd name="connsiteX10" fmla="*/ 6410324 w 7381874"/>
              <a:gd name="connsiteY10" fmla="*/ 4420139 h 4820189"/>
              <a:gd name="connsiteX11" fmla="*/ 6391274 w 7381874"/>
              <a:gd name="connsiteY11" fmla="*/ 4391564 h 4820189"/>
              <a:gd name="connsiteX12" fmla="*/ 6400799 w 7381874"/>
              <a:gd name="connsiteY12" fmla="*/ 4324889 h 4820189"/>
              <a:gd name="connsiteX13" fmla="*/ 6334124 w 7381874"/>
              <a:gd name="connsiteY13" fmla="*/ 4277264 h 4820189"/>
              <a:gd name="connsiteX14" fmla="*/ 6267449 w 7381874"/>
              <a:gd name="connsiteY14" fmla="*/ 4143914 h 4820189"/>
              <a:gd name="connsiteX15" fmla="*/ 6153149 w 7381874"/>
              <a:gd name="connsiteY15" fmla="*/ 4077239 h 4820189"/>
              <a:gd name="connsiteX16" fmla="*/ 5991224 w 7381874"/>
              <a:gd name="connsiteY16" fmla="*/ 4048664 h 4820189"/>
              <a:gd name="connsiteX17" fmla="*/ 5924549 w 7381874"/>
              <a:gd name="connsiteY17" fmla="*/ 3981989 h 4820189"/>
              <a:gd name="connsiteX18" fmla="*/ 5953124 w 7381874"/>
              <a:gd name="connsiteY18" fmla="*/ 3905789 h 4820189"/>
              <a:gd name="connsiteX19" fmla="*/ 5953124 w 7381874"/>
              <a:gd name="connsiteY19" fmla="*/ 3781964 h 4820189"/>
              <a:gd name="connsiteX20" fmla="*/ 5857874 w 7381874"/>
              <a:gd name="connsiteY20" fmla="*/ 3715289 h 4820189"/>
              <a:gd name="connsiteX21" fmla="*/ 5857874 w 7381874"/>
              <a:gd name="connsiteY21" fmla="*/ 3620039 h 4820189"/>
              <a:gd name="connsiteX22" fmla="*/ 5857874 w 7381874"/>
              <a:gd name="connsiteY22" fmla="*/ 3620039 h 4820189"/>
              <a:gd name="connsiteX23" fmla="*/ 5791199 w 7381874"/>
              <a:gd name="connsiteY23" fmla="*/ 3362864 h 4820189"/>
              <a:gd name="connsiteX24" fmla="*/ 5619749 w 7381874"/>
              <a:gd name="connsiteY24" fmla="*/ 3315239 h 4820189"/>
              <a:gd name="connsiteX25" fmla="*/ 5610224 w 7381874"/>
              <a:gd name="connsiteY25" fmla="*/ 3162839 h 4820189"/>
              <a:gd name="connsiteX26" fmla="*/ 5448299 w 7381874"/>
              <a:gd name="connsiteY26" fmla="*/ 3096164 h 4820189"/>
              <a:gd name="connsiteX27" fmla="*/ 5324474 w 7381874"/>
              <a:gd name="connsiteY27" fmla="*/ 2962814 h 4820189"/>
              <a:gd name="connsiteX28" fmla="*/ 5324474 w 7381874"/>
              <a:gd name="connsiteY28" fmla="*/ 2962814 h 4820189"/>
              <a:gd name="connsiteX29" fmla="*/ 5286374 w 7381874"/>
              <a:gd name="connsiteY29" fmla="*/ 2705639 h 4820189"/>
              <a:gd name="connsiteX30" fmla="*/ 5248274 w 7381874"/>
              <a:gd name="connsiteY30" fmla="*/ 2648489 h 4820189"/>
              <a:gd name="connsiteX31" fmla="*/ 5191124 w 7381874"/>
              <a:gd name="connsiteY31" fmla="*/ 2591339 h 4820189"/>
              <a:gd name="connsiteX32" fmla="*/ 5191124 w 7381874"/>
              <a:gd name="connsiteY32" fmla="*/ 2591339 h 4820189"/>
              <a:gd name="connsiteX33" fmla="*/ 5057774 w 7381874"/>
              <a:gd name="connsiteY33" fmla="*/ 2477039 h 4820189"/>
              <a:gd name="connsiteX34" fmla="*/ 4962524 w 7381874"/>
              <a:gd name="connsiteY34" fmla="*/ 2448464 h 4820189"/>
              <a:gd name="connsiteX35" fmla="*/ 4914899 w 7381874"/>
              <a:gd name="connsiteY35" fmla="*/ 2324639 h 4820189"/>
              <a:gd name="connsiteX36" fmla="*/ 4895849 w 7381874"/>
              <a:gd name="connsiteY36" fmla="*/ 2162714 h 4820189"/>
              <a:gd name="connsiteX37" fmla="*/ 4895849 w 7381874"/>
              <a:gd name="connsiteY37" fmla="*/ 2000789 h 4820189"/>
              <a:gd name="connsiteX38" fmla="*/ 4867274 w 7381874"/>
              <a:gd name="connsiteY38" fmla="*/ 1915064 h 4820189"/>
              <a:gd name="connsiteX39" fmla="*/ 4829174 w 7381874"/>
              <a:gd name="connsiteY39" fmla="*/ 1848389 h 4820189"/>
              <a:gd name="connsiteX40" fmla="*/ 4829174 w 7381874"/>
              <a:gd name="connsiteY40" fmla="*/ 1715039 h 4820189"/>
              <a:gd name="connsiteX41" fmla="*/ 4810124 w 7381874"/>
              <a:gd name="connsiteY41" fmla="*/ 1543589 h 4820189"/>
              <a:gd name="connsiteX42" fmla="*/ 4695824 w 7381874"/>
              <a:gd name="connsiteY42" fmla="*/ 1238789 h 4820189"/>
              <a:gd name="connsiteX43" fmla="*/ 4114800 w 7381874"/>
              <a:gd name="connsiteY43" fmla="*/ 514890 h 4820189"/>
              <a:gd name="connsiteX44" fmla="*/ 3733800 w 7381874"/>
              <a:gd name="connsiteY44" fmla="*/ 19590 h 4820189"/>
              <a:gd name="connsiteX45" fmla="*/ 1920875 w 7381874"/>
              <a:gd name="connsiteY45" fmla="*/ 105315 h 4820189"/>
              <a:gd name="connsiteX46" fmla="*/ 1698626 w 7381874"/>
              <a:gd name="connsiteY46" fmla="*/ 162465 h 4820189"/>
              <a:gd name="connsiteX47" fmla="*/ 1400174 w 7381874"/>
              <a:gd name="connsiteY47" fmla="*/ 225964 h 4820189"/>
              <a:gd name="connsiteX48" fmla="*/ 933451 w 7381874"/>
              <a:gd name="connsiteY48" fmla="*/ 518065 h 4820189"/>
              <a:gd name="connsiteX49" fmla="*/ 708026 w 7381874"/>
              <a:gd name="connsiteY49" fmla="*/ 880015 h 4820189"/>
              <a:gd name="connsiteX50" fmla="*/ 1104901 w 7381874"/>
              <a:gd name="connsiteY50" fmla="*/ 1572165 h 4820189"/>
              <a:gd name="connsiteX51" fmla="*/ 1152526 w 7381874"/>
              <a:gd name="connsiteY51" fmla="*/ 1810290 h 4820189"/>
              <a:gd name="connsiteX52" fmla="*/ 1123951 w 7381874"/>
              <a:gd name="connsiteY52" fmla="*/ 2096040 h 4820189"/>
              <a:gd name="connsiteX53" fmla="*/ 723901 w 7381874"/>
              <a:gd name="connsiteY53" fmla="*/ 2419890 h 4820189"/>
              <a:gd name="connsiteX54" fmla="*/ 400052 w 7381874"/>
              <a:gd name="connsiteY54" fmla="*/ 2934240 h 4820189"/>
              <a:gd name="connsiteX55" fmla="*/ 0 w 7381874"/>
              <a:gd name="connsiteY55" fmla="*/ 3248565 h 4820189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5953124 w 7381874"/>
              <a:gd name="connsiteY19" fmla="*/ 3677058 h 4715283"/>
              <a:gd name="connsiteX20" fmla="*/ 5857874 w 7381874"/>
              <a:gd name="connsiteY20" fmla="*/ 3610383 h 4715283"/>
              <a:gd name="connsiteX21" fmla="*/ 5857874 w 7381874"/>
              <a:gd name="connsiteY21" fmla="*/ 3515133 h 4715283"/>
              <a:gd name="connsiteX22" fmla="*/ 5857874 w 7381874"/>
              <a:gd name="connsiteY22" fmla="*/ 3515133 h 4715283"/>
              <a:gd name="connsiteX23" fmla="*/ 5791199 w 7381874"/>
              <a:gd name="connsiteY23" fmla="*/ 3257958 h 4715283"/>
              <a:gd name="connsiteX24" fmla="*/ 5619749 w 7381874"/>
              <a:gd name="connsiteY24" fmla="*/ 3210333 h 4715283"/>
              <a:gd name="connsiteX25" fmla="*/ 5610224 w 7381874"/>
              <a:gd name="connsiteY25" fmla="*/ 3057933 h 4715283"/>
              <a:gd name="connsiteX26" fmla="*/ 5448299 w 7381874"/>
              <a:gd name="connsiteY26" fmla="*/ 2991258 h 4715283"/>
              <a:gd name="connsiteX27" fmla="*/ 5324474 w 7381874"/>
              <a:gd name="connsiteY27" fmla="*/ 2857908 h 4715283"/>
              <a:gd name="connsiteX28" fmla="*/ 5324474 w 7381874"/>
              <a:gd name="connsiteY28" fmla="*/ 2857908 h 4715283"/>
              <a:gd name="connsiteX29" fmla="*/ 5286374 w 7381874"/>
              <a:gd name="connsiteY29" fmla="*/ 2600733 h 4715283"/>
              <a:gd name="connsiteX30" fmla="*/ 5248274 w 7381874"/>
              <a:gd name="connsiteY30" fmla="*/ 2543583 h 4715283"/>
              <a:gd name="connsiteX31" fmla="*/ 5191124 w 7381874"/>
              <a:gd name="connsiteY31" fmla="*/ 2486433 h 4715283"/>
              <a:gd name="connsiteX32" fmla="*/ 5191124 w 7381874"/>
              <a:gd name="connsiteY32" fmla="*/ 2486433 h 4715283"/>
              <a:gd name="connsiteX33" fmla="*/ 5057774 w 7381874"/>
              <a:gd name="connsiteY33" fmla="*/ 2372133 h 4715283"/>
              <a:gd name="connsiteX34" fmla="*/ 4962524 w 7381874"/>
              <a:gd name="connsiteY34" fmla="*/ 2343558 h 4715283"/>
              <a:gd name="connsiteX35" fmla="*/ 4914899 w 7381874"/>
              <a:gd name="connsiteY35" fmla="*/ 2219733 h 4715283"/>
              <a:gd name="connsiteX36" fmla="*/ 4895849 w 7381874"/>
              <a:gd name="connsiteY36" fmla="*/ 2057808 h 4715283"/>
              <a:gd name="connsiteX37" fmla="*/ 4895849 w 7381874"/>
              <a:gd name="connsiteY37" fmla="*/ 1895883 h 4715283"/>
              <a:gd name="connsiteX38" fmla="*/ 4867274 w 7381874"/>
              <a:gd name="connsiteY38" fmla="*/ 1810158 h 4715283"/>
              <a:gd name="connsiteX39" fmla="*/ 4829174 w 7381874"/>
              <a:gd name="connsiteY39" fmla="*/ 1743483 h 4715283"/>
              <a:gd name="connsiteX40" fmla="*/ 4829174 w 7381874"/>
              <a:gd name="connsiteY40" fmla="*/ 1610133 h 4715283"/>
              <a:gd name="connsiteX41" fmla="*/ 4810124 w 7381874"/>
              <a:gd name="connsiteY41" fmla="*/ 1438683 h 4715283"/>
              <a:gd name="connsiteX42" fmla="*/ 4695824 w 7381874"/>
              <a:gd name="connsiteY42" fmla="*/ 1133883 h 4715283"/>
              <a:gd name="connsiteX43" fmla="*/ 4114800 w 7381874"/>
              <a:gd name="connsiteY43" fmla="*/ 409984 h 4715283"/>
              <a:gd name="connsiteX44" fmla="*/ 1920875 w 7381874"/>
              <a:gd name="connsiteY44" fmla="*/ 409 h 4715283"/>
              <a:gd name="connsiteX45" fmla="*/ 1698626 w 7381874"/>
              <a:gd name="connsiteY45" fmla="*/ 57559 h 4715283"/>
              <a:gd name="connsiteX46" fmla="*/ 1400174 w 7381874"/>
              <a:gd name="connsiteY46" fmla="*/ 121058 h 4715283"/>
              <a:gd name="connsiteX47" fmla="*/ 933451 w 7381874"/>
              <a:gd name="connsiteY47" fmla="*/ 413159 h 4715283"/>
              <a:gd name="connsiteX48" fmla="*/ 708026 w 7381874"/>
              <a:gd name="connsiteY48" fmla="*/ 775109 h 4715283"/>
              <a:gd name="connsiteX49" fmla="*/ 1104901 w 7381874"/>
              <a:gd name="connsiteY49" fmla="*/ 1467259 h 4715283"/>
              <a:gd name="connsiteX50" fmla="*/ 1152526 w 7381874"/>
              <a:gd name="connsiteY50" fmla="*/ 1705384 h 4715283"/>
              <a:gd name="connsiteX51" fmla="*/ 1123951 w 7381874"/>
              <a:gd name="connsiteY51" fmla="*/ 1991134 h 4715283"/>
              <a:gd name="connsiteX52" fmla="*/ 723901 w 7381874"/>
              <a:gd name="connsiteY52" fmla="*/ 2314984 h 4715283"/>
              <a:gd name="connsiteX53" fmla="*/ 400052 w 7381874"/>
              <a:gd name="connsiteY53" fmla="*/ 2829334 h 4715283"/>
              <a:gd name="connsiteX54" fmla="*/ 0 w 7381874"/>
              <a:gd name="connsiteY54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5953124 w 7381874"/>
              <a:gd name="connsiteY19" fmla="*/ 3677058 h 4715283"/>
              <a:gd name="connsiteX20" fmla="*/ 5857874 w 7381874"/>
              <a:gd name="connsiteY20" fmla="*/ 3610383 h 4715283"/>
              <a:gd name="connsiteX21" fmla="*/ 5857874 w 7381874"/>
              <a:gd name="connsiteY21" fmla="*/ 3515133 h 4715283"/>
              <a:gd name="connsiteX22" fmla="*/ 5857874 w 7381874"/>
              <a:gd name="connsiteY22" fmla="*/ 3515133 h 4715283"/>
              <a:gd name="connsiteX23" fmla="*/ 5791199 w 7381874"/>
              <a:gd name="connsiteY23" fmla="*/ 3257958 h 4715283"/>
              <a:gd name="connsiteX24" fmla="*/ 5619749 w 7381874"/>
              <a:gd name="connsiteY24" fmla="*/ 3210333 h 4715283"/>
              <a:gd name="connsiteX25" fmla="*/ 5610224 w 7381874"/>
              <a:gd name="connsiteY25" fmla="*/ 3057933 h 4715283"/>
              <a:gd name="connsiteX26" fmla="*/ 5448299 w 7381874"/>
              <a:gd name="connsiteY26" fmla="*/ 2991258 h 4715283"/>
              <a:gd name="connsiteX27" fmla="*/ 5324474 w 7381874"/>
              <a:gd name="connsiteY27" fmla="*/ 2857908 h 4715283"/>
              <a:gd name="connsiteX28" fmla="*/ 5324474 w 7381874"/>
              <a:gd name="connsiteY28" fmla="*/ 2857908 h 4715283"/>
              <a:gd name="connsiteX29" fmla="*/ 5286374 w 7381874"/>
              <a:gd name="connsiteY29" fmla="*/ 2600733 h 4715283"/>
              <a:gd name="connsiteX30" fmla="*/ 5248274 w 7381874"/>
              <a:gd name="connsiteY30" fmla="*/ 2543583 h 4715283"/>
              <a:gd name="connsiteX31" fmla="*/ 5191124 w 7381874"/>
              <a:gd name="connsiteY31" fmla="*/ 2486433 h 4715283"/>
              <a:gd name="connsiteX32" fmla="*/ 5191124 w 7381874"/>
              <a:gd name="connsiteY32" fmla="*/ 2486433 h 4715283"/>
              <a:gd name="connsiteX33" fmla="*/ 5057774 w 7381874"/>
              <a:gd name="connsiteY33" fmla="*/ 2372133 h 4715283"/>
              <a:gd name="connsiteX34" fmla="*/ 4962524 w 7381874"/>
              <a:gd name="connsiteY34" fmla="*/ 2343558 h 4715283"/>
              <a:gd name="connsiteX35" fmla="*/ 4914899 w 7381874"/>
              <a:gd name="connsiteY35" fmla="*/ 2219733 h 4715283"/>
              <a:gd name="connsiteX36" fmla="*/ 4895849 w 7381874"/>
              <a:gd name="connsiteY36" fmla="*/ 2057808 h 4715283"/>
              <a:gd name="connsiteX37" fmla="*/ 4895849 w 7381874"/>
              <a:gd name="connsiteY37" fmla="*/ 1895883 h 4715283"/>
              <a:gd name="connsiteX38" fmla="*/ 4867274 w 7381874"/>
              <a:gd name="connsiteY38" fmla="*/ 1810158 h 4715283"/>
              <a:gd name="connsiteX39" fmla="*/ 4829174 w 7381874"/>
              <a:gd name="connsiteY39" fmla="*/ 1743483 h 4715283"/>
              <a:gd name="connsiteX40" fmla="*/ 4829174 w 7381874"/>
              <a:gd name="connsiteY40" fmla="*/ 1610133 h 4715283"/>
              <a:gd name="connsiteX41" fmla="*/ 4810124 w 7381874"/>
              <a:gd name="connsiteY41" fmla="*/ 1438683 h 4715283"/>
              <a:gd name="connsiteX42" fmla="*/ 4695824 w 7381874"/>
              <a:gd name="connsiteY42" fmla="*/ 1133883 h 4715283"/>
              <a:gd name="connsiteX43" fmla="*/ 1920875 w 7381874"/>
              <a:gd name="connsiteY43" fmla="*/ 409 h 4715283"/>
              <a:gd name="connsiteX44" fmla="*/ 1698626 w 7381874"/>
              <a:gd name="connsiteY44" fmla="*/ 57559 h 4715283"/>
              <a:gd name="connsiteX45" fmla="*/ 1400174 w 7381874"/>
              <a:gd name="connsiteY45" fmla="*/ 121058 h 4715283"/>
              <a:gd name="connsiteX46" fmla="*/ 933451 w 7381874"/>
              <a:gd name="connsiteY46" fmla="*/ 413159 h 4715283"/>
              <a:gd name="connsiteX47" fmla="*/ 708026 w 7381874"/>
              <a:gd name="connsiteY47" fmla="*/ 775109 h 4715283"/>
              <a:gd name="connsiteX48" fmla="*/ 1104901 w 7381874"/>
              <a:gd name="connsiteY48" fmla="*/ 1467259 h 4715283"/>
              <a:gd name="connsiteX49" fmla="*/ 1152526 w 7381874"/>
              <a:gd name="connsiteY49" fmla="*/ 1705384 h 4715283"/>
              <a:gd name="connsiteX50" fmla="*/ 1123951 w 7381874"/>
              <a:gd name="connsiteY50" fmla="*/ 1991134 h 4715283"/>
              <a:gd name="connsiteX51" fmla="*/ 723901 w 7381874"/>
              <a:gd name="connsiteY51" fmla="*/ 2314984 h 4715283"/>
              <a:gd name="connsiteX52" fmla="*/ 400052 w 7381874"/>
              <a:gd name="connsiteY52" fmla="*/ 2829334 h 4715283"/>
              <a:gd name="connsiteX53" fmla="*/ 0 w 7381874"/>
              <a:gd name="connsiteY53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5953124 w 7381874"/>
              <a:gd name="connsiteY19" fmla="*/ 3677058 h 4715283"/>
              <a:gd name="connsiteX20" fmla="*/ 5857874 w 7381874"/>
              <a:gd name="connsiteY20" fmla="*/ 3610383 h 4715283"/>
              <a:gd name="connsiteX21" fmla="*/ 5857874 w 7381874"/>
              <a:gd name="connsiteY21" fmla="*/ 3515133 h 4715283"/>
              <a:gd name="connsiteX22" fmla="*/ 5857874 w 7381874"/>
              <a:gd name="connsiteY22" fmla="*/ 3515133 h 4715283"/>
              <a:gd name="connsiteX23" fmla="*/ 5791199 w 7381874"/>
              <a:gd name="connsiteY23" fmla="*/ 3257958 h 4715283"/>
              <a:gd name="connsiteX24" fmla="*/ 5619749 w 7381874"/>
              <a:gd name="connsiteY24" fmla="*/ 3210333 h 4715283"/>
              <a:gd name="connsiteX25" fmla="*/ 5610224 w 7381874"/>
              <a:gd name="connsiteY25" fmla="*/ 3057933 h 4715283"/>
              <a:gd name="connsiteX26" fmla="*/ 5448299 w 7381874"/>
              <a:gd name="connsiteY26" fmla="*/ 2991258 h 4715283"/>
              <a:gd name="connsiteX27" fmla="*/ 5324474 w 7381874"/>
              <a:gd name="connsiteY27" fmla="*/ 2857908 h 4715283"/>
              <a:gd name="connsiteX28" fmla="*/ 5324474 w 7381874"/>
              <a:gd name="connsiteY28" fmla="*/ 2857908 h 4715283"/>
              <a:gd name="connsiteX29" fmla="*/ 5286374 w 7381874"/>
              <a:gd name="connsiteY29" fmla="*/ 2600733 h 4715283"/>
              <a:gd name="connsiteX30" fmla="*/ 5248274 w 7381874"/>
              <a:gd name="connsiteY30" fmla="*/ 2543583 h 4715283"/>
              <a:gd name="connsiteX31" fmla="*/ 5191124 w 7381874"/>
              <a:gd name="connsiteY31" fmla="*/ 2486433 h 4715283"/>
              <a:gd name="connsiteX32" fmla="*/ 5191124 w 7381874"/>
              <a:gd name="connsiteY32" fmla="*/ 2486433 h 4715283"/>
              <a:gd name="connsiteX33" fmla="*/ 5057774 w 7381874"/>
              <a:gd name="connsiteY33" fmla="*/ 2372133 h 4715283"/>
              <a:gd name="connsiteX34" fmla="*/ 4962524 w 7381874"/>
              <a:gd name="connsiteY34" fmla="*/ 2343558 h 4715283"/>
              <a:gd name="connsiteX35" fmla="*/ 4914899 w 7381874"/>
              <a:gd name="connsiteY35" fmla="*/ 2219733 h 4715283"/>
              <a:gd name="connsiteX36" fmla="*/ 4895849 w 7381874"/>
              <a:gd name="connsiteY36" fmla="*/ 2057808 h 4715283"/>
              <a:gd name="connsiteX37" fmla="*/ 4895849 w 7381874"/>
              <a:gd name="connsiteY37" fmla="*/ 1895883 h 4715283"/>
              <a:gd name="connsiteX38" fmla="*/ 4867274 w 7381874"/>
              <a:gd name="connsiteY38" fmla="*/ 1810158 h 4715283"/>
              <a:gd name="connsiteX39" fmla="*/ 4829174 w 7381874"/>
              <a:gd name="connsiteY39" fmla="*/ 1743483 h 4715283"/>
              <a:gd name="connsiteX40" fmla="*/ 4829174 w 7381874"/>
              <a:gd name="connsiteY40" fmla="*/ 1610133 h 4715283"/>
              <a:gd name="connsiteX41" fmla="*/ 4810124 w 7381874"/>
              <a:gd name="connsiteY41" fmla="*/ 1438683 h 4715283"/>
              <a:gd name="connsiteX42" fmla="*/ 1920875 w 7381874"/>
              <a:gd name="connsiteY42" fmla="*/ 409 h 4715283"/>
              <a:gd name="connsiteX43" fmla="*/ 1698626 w 7381874"/>
              <a:gd name="connsiteY43" fmla="*/ 57559 h 4715283"/>
              <a:gd name="connsiteX44" fmla="*/ 1400174 w 7381874"/>
              <a:gd name="connsiteY44" fmla="*/ 121058 h 4715283"/>
              <a:gd name="connsiteX45" fmla="*/ 933451 w 7381874"/>
              <a:gd name="connsiteY45" fmla="*/ 413159 h 4715283"/>
              <a:gd name="connsiteX46" fmla="*/ 708026 w 7381874"/>
              <a:gd name="connsiteY46" fmla="*/ 775109 h 4715283"/>
              <a:gd name="connsiteX47" fmla="*/ 1104901 w 7381874"/>
              <a:gd name="connsiteY47" fmla="*/ 1467259 h 4715283"/>
              <a:gd name="connsiteX48" fmla="*/ 1152526 w 7381874"/>
              <a:gd name="connsiteY48" fmla="*/ 1705384 h 4715283"/>
              <a:gd name="connsiteX49" fmla="*/ 1123951 w 7381874"/>
              <a:gd name="connsiteY49" fmla="*/ 1991134 h 4715283"/>
              <a:gd name="connsiteX50" fmla="*/ 723901 w 7381874"/>
              <a:gd name="connsiteY50" fmla="*/ 2314984 h 4715283"/>
              <a:gd name="connsiteX51" fmla="*/ 400052 w 7381874"/>
              <a:gd name="connsiteY51" fmla="*/ 2829334 h 4715283"/>
              <a:gd name="connsiteX52" fmla="*/ 0 w 7381874"/>
              <a:gd name="connsiteY52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5953124 w 7381874"/>
              <a:gd name="connsiteY19" fmla="*/ 3677058 h 4715283"/>
              <a:gd name="connsiteX20" fmla="*/ 5857874 w 7381874"/>
              <a:gd name="connsiteY20" fmla="*/ 3610383 h 4715283"/>
              <a:gd name="connsiteX21" fmla="*/ 5857874 w 7381874"/>
              <a:gd name="connsiteY21" fmla="*/ 3515133 h 4715283"/>
              <a:gd name="connsiteX22" fmla="*/ 5857874 w 7381874"/>
              <a:gd name="connsiteY22" fmla="*/ 3515133 h 4715283"/>
              <a:gd name="connsiteX23" fmla="*/ 5791199 w 7381874"/>
              <a:gd name="connsiteY23" fmla="*/ 3257958 h 4715283"/>
              <a:gd name="connsiteX24" fmla="*/ 5619749 w 7381874"/>
              <a:gd name="connsiteY24" fmla="*/ 3210333 h 4715283"/>
              <a:gd name="connsiteX25" fmla="*/ 5610224 w 7381874"/>
              <a:gd name="connsiteY25" fmla="*/ 3057933 h 4715283"/>
              <a:gd name="connsiteX26" fmla="*/ 5448299 w 7381874"/>
              <a:gd name="connsiteY26" fmla="*/ 2991258 h 4715283"/>
              <a:gd name="connsiteX27" fmla="*/ 5324474 w 7381874"/>
              <a:gd name="connsiteY27" fmla="*/ 2857908 h 4715283"/>
              <a:gd name="connsiteX28" fmla="*/ 5324474 w 7381874"/>
              <a:gd name="connsiteY28" fmla="*/ 2857908 h 4715283"/>
              <a:gd name="connsiteX29" fmla="*/ 5286374 w 7381874"/>
              <a:gd name="connsiteY29" fmla="*/ 2600733 h 4715283"/>
              <a:gd name="connsiteX30" fmla="*/ 5248274 w 7381874"/>
              <a:gd name="connsiteY30" fmla="*/ 2543583 h 4715283"/>
              <a:gd name="connsiteX31" fmla="*/ 5191124 w 7381874"/>
              <a:gd name="connsiteY31" fmla="*/ 2486433 h 4715283"/>
              <a:gd name="connsiteX32" fmla="*/ 5191124 w 7381874"/>
              <a:gd name="connsiteY32" fmla="*/ 2486433 h 4715283"/>
              <a:gd name="connsiteX33" fmla="*/ 5057774 w 7381874"/>
              <a:gd name="connsiteY33" fmla="*/ 2372133 h 4715283"/>
              <a:gd name="connsiteX34" fmla="*/ 4962524 w 7381874"/>
              <a:gd name="connsiteY34" fmla="*/ 2343558 h 4715283"/>
              <a:gd name="connsiteX35" fmla="*/ 4914899 w 7381874"/>
              <a:gd name="connsiteY35" fmla="*/ 2219733 h 4715283"/>
              <a:gd name="connsiteX36" fmla="*/ 4895849 w 7381874"/>
              <a:gd name="connsiteY36" fmla="*/ 2057808 h 4715283"/>
              <a:gd name="connsiteX37" fmla="*/ 4895849 w 7381874"/>
              <a:gd name="connsiteY37" fmla="*/ 1895883 h 4715283"/>
              <a:gd name="connsiteX38" fmla="*/ 4867274 w 7381874"/>
              <a:gd name="connsiteY38" fmla="*/ 1810158 h 4715283"/>
              <a:gd name="connsiteX39" fmla="*/ 4829174 w 7381874"/>
              <a:gd name="connsiteY39" fmla="*/ 1743483 h 4715283"/>
              <a:gd name="connsiteX40" fmla="*/ 4829174 w 7381874"/>
              <a:gd name="connsiteY40" fmla="*/ 1610133 h 4715283"/>
              <a:gd name="connsiteX41" fmla="*/ 1920875 w 7381874"/>
              <a:gd name="connsiteY41" fmla="*/ 409 h 4715283"/>
              <a:gd name="connsiteX42" fmla="*/ 1698626 w 7381874"/>
              <a:gd name="connsiteY42" fmla="*/ 57559 h 4715283"/>
              <a:gd name="connsiteX43" fmla="*/ 1400174 w 7381874"/>
              <a:gd name="connsiteY43" fmla="*/ 121058 h 4715283"/>
              <a:gd name="connsiteX44" fmla="*/ 933451 w 7381874"/>
              <a:gd name="connsiteY44" fmla="*/ 413159 h 4715283"/>
              <a:gd name="connsiteX45" fmla="*/ 708026 w 7381874"/>
              <a:gd name="connsiteY45" fmla="*/ 775109 h 4715283"/>
              <a:gd name="connsiteX46" fmla="*/ 1104901 w 7381874"/>
              <a:gd name="connsiteY46" fmla="*/ 1467259 h 4715283"/>
              <a:gd name="connsiteX47" fmla="*/ 1152526 w 7381874"/>
              <a:gd name="connsiteY47" fmla="*/ 1705384 h 4715283"/>
              <a:gd name="connsiteX48" fmla="*/ 1123951 w 7381874"/>
              <a:gd name="connsiteY48" fmla="*/ 1991134 h 4715283"/>
              <a:gd name="connsiteX49" fmla="*/ 723901 w 7381874"/>
              <a:gd name="connsiteY49" fmla="*/ 2314984 h 4715283"/>
              <a:gd name="connsiteX50" fmla="*/ 400052 w 7381874"/>
              <a:gd name="connsiteY50" fmla="*/ 2829334 h 4715283"/>
              <a:gd name="connsiteX51" fmla="*/ 0 w 7381874"/>
              <a:gd name="connsiteY51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5953124 w 7381874"/>
              <a:gd name="connsiteY19" fmla="*/ 3677058 h 4715283"/>
              <a:gd name="connsiteX20" fmla="*/ 5857874 w 7381874"/>
              <a:gd name="connsiteY20" fmla="*/ 3610383 h 4715283"/>
              <a:gd name="connsiteX21" fmla="*/ 5857874 w 7381874"/>
              <a:gd name="connsiteY21" fmla="*/ 3515133 h 4715283"/>
              <a:gd name="connsiteX22" fmla="*/ 5857874 w 7381874"/>
              <a:gd name="connsiteY22" fmla="*/ 3515133 h 4715283"/>
              <a:gd name="connsiteX23" fmla="*/ 5791199 w 7381874"/>
              <a:gd name="connsiteY23" fmla="*/ 3257958 h 4715283"/>
              <a:gd name="connsiteX24" fmla="*/ 5619749 w 7381874"/>
              <a:gd name="connsiteY24" fmla="*/ 3210333 h 4715283"/>
              <a:gd name="connsiteX25" fmla="*/ 5610224 w 7381874"/>
              <a:gd name="connsiteY25" fmla="*/ 3057933 h 4715283"/>
              <a:gd name="connsiteX26" fmla="*/ 5448299 w 7381874"/>
              <a:gd name="connsiteY26" fmla="*/ 2991258 h 4715283"/>
              <a:gd name="connsiteX27" fmla="*/ 5324474 w 7381874"/>
              <a:gd name="connsiteY27" fmla="*/ 2857908 h 4715283"/>
              <a:gd name="connsiteX28" fmla="*/ 5324474 w 7381874"/>
              <a:gd name="connsiteY28" fmla="*/ 2857908 h 4715283"/>
              <a:gd name="connsiteX29" fmla="*/ 5286374 w 7381874"/>
              <a:gd name="connsiteY29" fmla="*/ 2600733 h 4715283"/>
              <a:gd name="connsiteX30" fmla="*/ 5248274 w 7381874"/>
              <a:gd name="connsiteY30" fmla="*/ 2543583 h 4715283"/>
              <a:gd name="connsiteX31" fmla="*/ 5191124 w 7381874"/>
              <a:gd name="connsiteY31" fmla="*/ 2486433 h 4715283"/>
              <a:gd name="connsiteX32" fmla="*/ 5191124 w 7381874"/>
              <a:gd name="connsiteY32" fmla="*/ 2486433 h 4715283"/>
              <a:gd name="connsiteX33" fmla="*/ 5057774 w 7381874"/>
              <a:gd name="connsiteY33" fmla="*/ 2372133 h 4715283"/>
              <a:gd name="connsiteX34" fmla="*/ 4962524 w 7381874"/>
              <a:gd name="connsiteY34" fmla="*/ 2343558 h 4715283"/>
              <a:gd name="connsiteX35" fmla="*/ 4914899 w 7381874"/>
              <a:gd name="connsiteY35" fmla="*/ 2219733 h 4715283"/>
              <a:gd name="connsiteX36" fmla="*/ 4895849 w 7381874"/>
              <a:gd name="connsiteY36" fmla="*/ 2057808 h 4715283"/>
              <a:gd name="connsiteX37" fmla="*/ 4895849 w 7381874"/>
              <a:gd name="connsiteY37" fmla="*/ 1895883 h 4715283"/>
              <a:gd name="connsiteX38" fmla="*/ 4867274 w 7381874"/>
              <a:gd name="connsiteY38" fmla="*/ 1810158 h 4715283"/>
              <a:gd name="connsiteX39" fmla="*/ 4829174 w 7381874"/>
              <a:gd name="connsiteY39" fmla="*/ 1743483 h 4715283"/>
              <a:gd name="connsiteX40" fmla="*/ 1920875 w 7381874"/>
              <a:gd name="connsiteY40" fmla="*/ 409 h 4715283"/>
              <a:gd name="connsiteX41" fmla="*/ 1698626 w 7381874"/>
              <a:gd name="connsiteY41" fmla="*/ 57559 h 4715283"/>
              <a:gd name="connsiteX42" fmla="*/ 1400174 w 7381874"/>
              <a:gd name="connsiteY42" fmla="*/ 121058 h 4715283"/>
              <a:gd name="connsiteX43" fmla="*/ 933451 w 7381874"/>
              <a:gd name="connsiteY43" fmla="*/ 413159 h 4715283"/>
              <a:gd name="connsiteX44" fmla="*/ 708026 w 7381874"/>
              <a:gd name="connsiteY44" fmla="*/ 775109 h 4715283"/>
              <a:gd name="connsiteX45" fmla="*/ 1104901 w 7381874"/>
              <a:gd name="connsiteY45" fmla="*/ 1467259 h 4715283"/>
              <a:gd name="connsiteX46" fmla="*/ 1152526 w 7381874"/>
              <a:gd name="connsiteY46" fmla="*/ 1705384 h 4715283"/>
              <a:gd name="connsiteX47" fmla="*/ 1123951 w 7381874"/>
              <a:gd name="connsiteY47" fmla="*/ 1991134 h 4715283"/>
              <a:gd name="connsiteX48" fmla="*/ 723901 w 7381874"/>
              <a:gd name="connsiteY48" fmla="*/ 2314984 h 4715283"/>
              <a:gd name="connsiteX49" fmla="*/ 400052 w 7381874"/>
              <a:gd name="connsiteY49" fmla="*/ 2829334 h 4715283"/>
              <a:gd name="connsiteX50" fmla="*/ 0 w 7381874"/>
              <a:gd name="connsiteY50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5953124 w 7381874"/>
              <a:gd name="connsiteY19" fmla="*/ 3677058 h 4715283"/>
              <a:gd name="connsiteX20" fmla="*/ 5857874 w 7381874"/>
              <a:gd name="connsiteY20" fmla="*/ 3610383 h 4715283"/>
              <a:gd name="connsiteX21" fmla="*/ 5857874 w 7381874"/>
              <a:gd name="connsiteY21" fmla="*/ 3515133 h 4715283"/>
              <a:gd name="connsiteX22" fmla="*/ 5857874 w 7381874"/>
              <a:gd name="connsiteY22" fmla="*/ 3515133 h 4715283"/>
              <a:gd name="connsiteX23" fmla="*/ 5791199 w 7381874"/>
              <a:gd name="connsiteY23" fmla="*/ 3257958 h 4715283"/>
              <a:gd name="connsiteX24" fmla="*/ 5619749 w 7381874"/>
              <a:gd name="connsiteY24" fmla="*/ 3210333 h 4715283"/>
              <a:gd name="connsiteX25" fmla="*/ 5610224 w 7381874"/>
              <a:gd name="connsiteY25" fmla="*/ 3057933 h 4715283"/>
              <a:gd name="connsiteX26" fmla="*/ 5448299 w 7381874"/>
              <a:gd name="connsiteY26" fmla="*/ 2991258 h 4715283"/>
              <a:gd name="connsiteX27" fmla="*/ 5324474 w 7381874"/>
              <a:gd name="connsiteY27" fmla="*/ 2857908 h 4715283"/>
              <a:gd name="connsiteX28" fmla="*/ 5324474 w 7381874"/>
              <a:gd name="connsiteY28" fmla="*/ 2857908 h 4715283"/>
              <a:gd name="connsiteX29" fmla="*/ 5286374 w 7381874"/>
              <a:gd name="connsiteY29" fmla="*/ 2600733 h 4715283"/>
              <a:gd name="connsiteX30" fmla="*/ 5248274 w 7381874"/>
              <a:gd name="connsiteY30" fmla="*/ 2543583 h 4715283"/>
              <a:gd name="connsiteX31" fmla="*/ 5191124 w 7381874"/>
              <a:gd name="connsiteY31" fmla="*/ 2486433 h 4715283"/>
              <a:gd name="connsiteX32" fmla="*/ 5191124 w 7381874"/>
              <a:gd name="connsiteY32" fmla="*/ 2486433 h 4715283"/>
              <a:gd name="connsiteX33" fmla="*/ 5057774 w 7381874"/>
              <a:gd name="connsiteY33" fmla="*/ 2372133 h 4715283"/>
              <a:gd name="connsiteX34" fmla="*/ 4962524 w 7381874"/>
              <a:gd name="connsiteY34" fmla="*/ 2343558 h 4715283"/>
              <a:gd name="connsiteX35" fmla="*/ 4914899 w 7381874"/>
              <a:gd name="connsiteY35" fmla="*/ 2219733 h 4715283"/>
              <a:gd name="connsiteX36" fmla="*/ 4895849 w 7381874"/>
              <a:gd name="connsiteY36" fmla="*/ 2057808 h 4715283"/>
              <a:gd name="connsiteX37" fmla="*/ 4895849 w 7381874"/>
              <a:gd name="connsiteY37" fmla="*/ 1895883 h 4715283"/>
              <a:gd name="connsiteX38" fmla="*/ 4867274 w 7381874"/>
              <a:gd name="connsiteY38" fmla="*/ 1810158 h 4715283"/>
              <a:gd name="connsiteX39" fmla="*/ 1920875 w 7381874"/>
              <a:gd name="connsiteY39" fmla="*/ 409 h 4715283"/>
              <a:gd name="connsiteX40" fmla="*/ 1698626 w 7381874"/>
              <a:gd name="connsiteY40" fmla="*/ 57559 h 4715283"/>
              <a:gd name="connsiteX41" fmla="*/ 1400174 w 7381874"/>
              <a:gd name="connsiteY41" fmla="*/ 121058 h 4715283"/>
              <a:gd name="connsiteX42" fmla="*/ 933451 w 7381874"/>
              <a:gd name="connsiteY42" fmla="*/ 413159 h 4715283"/>
              <a:gd name="connsiteX43" fmla="*/ 708026 w 7381874"/>
              <a:gd name="connsiteY43" fmla="*/ 775109 h 4715283"/>
              <a:gd name="connsiteX44" fmla="*/ 1104901 w 7381874"/>
              <a:gd name="connsiteY44" fmla="*/ 1467259 h 4715283"/>
              <a:gd name="connsiteX45" fmla="*/ 1152526 w 7381874"/>
              <a:gd name="connsiteY45" fmla="*/ 1705384 h 4715283"/>
              <a:gd name="connsiteX46" fmla="*/ 1123951 w 7381874"/>
              <a:gd name="connsiteY46" fmla="*/ 1991134 h 4715283"/>
              <a:gd name="connsiteX47" fmla="*/ 723901 w 7381874"/>
              <a:gd name="connsiteY47" fmla="*/ 2314984 h 4715283"/>
              <a:gd name="connsiteX48" fmla="*/ 400052 w 7381874"/>
              <a:gd name="connsiteY48" fmla="*/ 2829334 h 4715283"/>
              <a:gd name="connsiteX49" fmla="*/ 0 w 7381874"/>
              <a:gd name="connsiteY49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5953124 w 7381874"/>
              <a:gd name="connsiteY19" fmla="*/ 3677058 h 4715283"/>
              <a:gd name="connsiteX20" fmla="*/ 5857874 w 7381874"/>
              <a:gd name="connsiteY20" fmla="*/ 3610383 h 4715283"/>
              <a:gd name="connsiteX21" fmla="*/ 5857874 w 7381874"/>
              <a:gd name="connsiteY21" fmla="*/ 3515133 h 4715283"/>
              <a:gd name="connsiteX22" fmla="*/ 5857874 w 7381874"/>
              <a:gd name="connsiteY22" fmla="*/ 3515133 h 4715283"/>
              <a:gd name="connsiteX23" fmla="*/ 5791199 w 7381874"/>
              <a:gd name="connsiteY23" fmla="*/ 3257958 h 4715283"/>
              <a:gd name="connsiteX24" fmla="*/ 5619749 w 7381874"/>
              <a:gd name="connsiteY24" fmla="*/ 3210333 h 4715283"/>
              <a:gd name="connsiteX25" fmla="*/ 5610224 w 7381874"/>
              <a:gd name="connsiteY25" fmla="*/ 3057933 h 4715283"/>
              <a:gd name="connsiteX26" fmla="*/ 5448299 w 7381874"/>
              <a:gd name="connsiteY26" fmla="*/ 2991258 h 4715283"/>
              <a:gd name="connsiteX27" fmla="*/ 5324474 w 7381874"/>
              <a:gd name="connsiteY27" fmla="*/ 2857908 h 4715283"/>
              <a:gd name="connsiteX28" fmla="*/ 5324474 w 7381874"/>
              <a:gd name="connsiteY28" fmla="*/ 2857908 h 4715283"/>
              <a:gd name="connsiteX29" fmla="*/ 5286374 w 7381874"/>
              <a:gd name="connsiteY29" fmla="*/ 2600733 h 4715283"/>
              <a:gd name="connsiteX30" fmla="*/ 5248274 w 7381874"/>
              <a:gd name="connsiteY30" fmla="*/ 2543583 h 4715283"/>
              <a:gd name="connsiteX31" fmla="*/ 5191124 w 7381874"/>
              <a:gd name="connsiteY31" fmla="*/ 2486433 h 4715283"/>
              <a:gd name="connsiteX32" fmla="*/ 5191124 w 7381874"/>
              <a:gd name="connsiteY32" fmla="*/ 2486433 h 4715283"/>
              <a:gd name="connsiteX33" fmla="*/ 5057774 w 7381874"/>
              <a:gd name="connsiteY33" fmla="*/ 2372133 h 4715283"/>
              <a:gd name="connsiteX34" fmla="*/ 4962524 w 7381874"/>
              <a:gd name="connsiteY34" fmla="*/ 2343558 h 4715283"/>
              <a:gd name="connsiteX35" fmla="*/ 4914899 w 7381874"/>
              <a:gd name="connsiteY35" fmla="*/ 2219733 h 4715283"/>
              <a:gd name="connsiteX36" fmla="*/ 4895849 w 7381874"/>
              <a:gd name="connsiteY36" fmla="*/ 2057808 h 4715283"/>
              <a:gd name="connsiteX37" fmla="*/ 4895849 w 7381874"/>
              <a:gd name="connsiteY37" fmla="*/ 1895883 h 4715283"/>
              <a:gd name="connsiteX38" fmla="*/ 1920875 w 7381874"/>
              <a:gd name="connsiteY38" fmla="*/ 409 h 4715283"/>
              <a:gd name="connsiteX39" fmla="*/ 1698626 w 7381874"/>
              <a:gd name="connsiteY39" fmla="*/ 57559 h 4715283"/>
              <a:gd name="connsiteX40" fmla="*/ 1400174 w 7381874"/>
              <a:gd name="connsiteY40" fmla="*/ 121058 h 4715283"/>
              <a:gd name="connsiteX41" fmla="*/ 933451 w 7381874"/>
              <a:gd name="connsiteY41" fmla="*/ 413159 h 4715283"/>
              <a:gd name="connsiteX42" fmla="*/ 708026 w 7381874"/>
              <a:gd name="connsiteY42" fmla="*/ 775109 h 4715283"/>
              <a:gd name="connsiteX43" fmla="*/ 1104901 w 7381874"/>
              <a:gd name="connsiteY43" fmla="*/ 1467259 h 4715283"/>
              <a:gd name="connsiteX44" fmla="*/ 1152526 w 7381874"/>
              <a:gd name="connsiteY44" fmla="*/ 1705384 h 4715283"/>
              <a:gd name="connsiteX45" fmla="*/ 1123951 w 7381874"/>
              <a:gd name="connsiteY45" fmla="*/ 1991134 h 4715283"/>
              <a:gd name="connsiteX46" fmla="*/ 723901 w 7381874"/>
              <a:gd name="connsiteY46" fmla="*/ 2314984 h 4715283"/>
              <a:gd name="connsiteX47" fmla="*/ 400052 w 7381874"/>
              <a:gd name="connsiteY47" fmla="*/ 2829334 h 4715283"/>
              <a:gd name="connsiteX48" fmla="*/ 0 w 7381874"/>
              <a:gd name="connsiteY48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5953124 w 7381874"/>
              <a:gd name="connsiteY19" fmla="*/ 3677058 h 4715283"/>
              <a:gd name="connsiteX20" fmla="*/ 5857874 w 7381874"/>
              <a:gd name="connsiteY20" fmla="*/ 3610383 h 4715283"/>
              <a:gd name="connsiteX21" fmla="*/ 5857874 w 7381874"/>
              <a:gd name="connsiteY21" fmla="*/ 3515133 h 4715283"/>
              <a:gd name="connsiteX22" fmla="*/ 5857874 w 7381874"/>
              <a:gd name="connsiteY22" fmla="*/ 3515133 h 4715283"/>
              <a:gd name="connsiteX23" fmla="*/ 5791199 w 7381874"/>
              <a:gd name="connsiteY23" fmla="*/ 3257958 h 4715283"/>
              <a:gd name="connsiteX24" fmla="*/ 5619749 w 7381874"/>
              <a:gd name="connsiteY24" fmla="*/ 3210333 h 4715283"/>
              <a:gd name="connsiteX25" fmla="*/ 5610224 w 7381874"/>
              <a:gd name="connsiteY25" fmla="*/ 3057933 h 4715283"/>
              <a:gd name="connsiteX26" fmla="*/ 5448299 w 7381874"/>
              <a:gd name="connsiteY26" fmla="*/ 2991258 h 4715283"/>
              <a:gd name="connsiteX27" fmla="*/ 5324474 w 7381874"/>
              <a:gd name="connsiteY27" fmla="*/ 2857908 h 4715283"/>
              <a:gd name="connsiteX28" fmla="*/ 5324474 w 7381874"/>
              <a:gd name="connsiteY28" fmla="*/ 2857908 h 4715283"/>
              <a:gd name="connsiteX29" fmla="*/ 5286374 w 7381874"/>
              <a:gd name="connsiteY29" fmla="*/ 2600733 h 4715283"/>
              <a:gd name="connsiteX30" fmla="*/ 5248274 w 7381874"/>
              <a:gd name="connsiteY30" fmla="*/ 2543583 h 4715283"/>
              <a:gd name="connsiteX31" fmla="*/ 5191124 w 7381874"/>
              <a:gd name="connsiteY31" fmla="*/ 2486433 h 4715283"/>
              <a:gd name="connsiteX32" fmla="*/ 5191124 w 7381874"/>
              <a:gd name="connsiteY32" fmla="*/ 2486433 h 4715283"/>
              <a:gd name="connsiteX33" fmla="*/ 5057774 w 7381874"/>
              <a:gd name="connsiteY33" fmla="*/ 2372133 h 4715283"/>
              <a:gd name="connsiteX34" fmla="*/ 4962524 w 7381874"/>
              <a:gd name="connsiteY34" fmla="*/ 2343558 h 4715283"/>
              <a:gd name="connsiteX35" fmla="*/ 4914899 w 7381874"/>
              <a:gd name="connsiteY35" fmla="*/ 2219733 h 4715283"/>
              <a:gd name="connsiteX36" fmla="*/ 4895849 w 7381874"/>
              <a:gd name="connsiteY36" fmla="*/ 2057808 h 4715283"/>
              <a:gd name="connsiteX37" fmla="*/ 1920875 w 7381874"/>
              <a:gd name="connsiteY37" fmla="*/ 409 h 4715283"/>
              <a:gd name="connsiteX38" fmla="*/ 1698626 w 7381874"/>
              <a:gd name="connsiteY38" fmla="*/ 57559 h 4715283"/>
              <a:gd name="connsiteX39" fmla="*/ 1400174 w 7381874"/>
              <a:gd name="connsiteY39" fmla="*/ 121058 h 4715283"/>
              <a:gd name="connsiteX40" fmla="*/ 933451 w 7381874"/>
              <a:gd name="connsiteY40" fmla="*/ 413159 h 4715283"/>
              <a:gd name="connsiteX41" fmla="*/ 708026 w 7381874"/>
              <a:gd name="connsiteY41" fmla="*/ 775109 h 4715283"/>
              <a:gd name="connsiteX42" fmla="*/ 1104901 w 7381874"/>
              <a:gd name="connsiteY42" fmla="*/ 1467259 h 4715283"/>
              <a:gd name="connsiteX43" fmla="*/ 1152526 w 7381874"/>
              <a:gd name="connsiteY43" fmla="*/ 1705384 h 4715283"/>
              <a:gd name="connsiteX44" fmla="*/ 1123951 w 7381874"/>
              <a:gd name="connsiteY44" fmla="*/ 1991134 h 4715283"/>
              <a:gd name="connsiteX45" fmla="*/ 723901 w 7381874"/>
              <a:gd name="connsiteY45" fmla="*/ 2314984 h 4715283"/>
              <a:gd name="connsiteX46" fmla="*/ 400052 w 7381874"/>
              <a:gd name="connsiteY46" fmla="*/ 2829334 h 4715283"/>
              <a:gd name="connsiteX47" fmla="*/ 0 w 7381874"/>
              <a:gd name="connsiteY47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5953124 w 7381874"/>
              <a:gd name="connsiteY19" fmla="*/ 3677058 h 4715283"/>
              <a:gd name="connsiteX20" fmla="*/ 5857874 w 7381874"/>
              <a:gd name="connsiteY20" fmla="*/ 3610383 h 4715283"/>
              <a:gd name="connsiteX21" fmla="*/ 5857874 w 7381874"/>
              <a:gd name="connsiteY21" fmla="*/ 3515133 h 4715283"/>
              <a:gd name="connsiteX22" fmla="*/ 5857874 w 7381874"/>
              <a:gd name="connsiteY22" fmla="*/ 3515133 h 4715283"/>
              <a:gd name="connsiteX23" fmla="*/ 5791199 w 7381874"/>
              <a:gd name="connsiteY23" fmla="*/ 3257958 h 4715283"/>
              <a:gd name="connsiteX24" fmla="*/ 5619749 w 7381874"/>
              <a:gd name="connsiteY24" fmla="*/ 3210333 h 4715283"/>
              <a:gd name="connsiteX25" fmla="*/ 5610224 w 7381874"/>
              <a:gd name="connsiteY25" fmla="*/ 3057933 h 4715283"/>
              <a:gd name="connsiteX26" fmla="*/ 5448299 w 7381874"/>
              <a:gd name="connsiteY26" fmla="*/ 2991258 h 4715283"/>
              <a:gd name="connsiteX27" fmla="*/ 5324474 w 7381874"/>
              <a:gd name="connsiteY27" fmla="*/ 2857908 h 4715283"/>
              <a:gd name="connsiteX28" fmla="*/ 5324474 w 7381874"/>
              <a:gd name="connsiteY28" fmla="*/ 2857908 h 4715283"/>
              <a:gd name="connsiteX29" fmla="*/ 5286374 w 7381874"/>
              <a:gd name="connsiteY29" fmla="*/ 2600733 h 4715283"/>
              <a:gd name="connsiteX30" fmla="*/ 5248274 w 7381874"/>
              <a:gd name="connsiteY30" fmla="*/ 2543583 h 4715283"/>
              <a:gd name="connsiteX31" fmla="*/ 5191124 w 7381874"/>
              <a:gd name="connsiteY31" fmla="*/ 2486433 h 4715283"/>
              <a:gd name="connsiteX32" fmla="*/ 5191124 w 7381874"/>
              <a:gd name="connsiteY32" fmla="*/ 2486433 h 4715283"/>
              <a:gd name="connsiteX33" fmla="*/ 5057774 w 7381874"/>
              <a:gd name="connsiteY33" fmla="*/ 2372133 h 4715283"/>
              <a:gd name="connsiteX34" fmla="*/ 4962524 w 7381874"/>
              <a:gd name="connsiteY34" fmla="*/ 2343558 h 4715283"/>
              <a:gd name="connsiteX35" fmla="*/ 4914899 w 7381874"/>
              <a:gd name="connsiteY35" fmla="*/ 2219733 h 4715283"/>
              <a:gd name="connsiteX36" fmla="*/ 1920875 w 7381874"/>
              <a:gd name="connsiteY36" fmla="*/ 409 h 4715283"/>
              <a:gd name="connsiteX37" fmla="*/ 1698626 w 7381874"/>
              <a:gd name="connsiteY37" fmla="*/ 57559 h 4715283"/>
              <a:gd name="connsiteX38" fmla="*/ 1400174 w 7381874"/>
              <a:gd name="connsiteY38" fmla="*/ 121058 h 4715283"/>
              <a:gd name="connsiteX39" fmla="*/ 933451 w 7381874"/>
              <a:gd name="connsiteY39" fmla="*/ 413159 h 4715283"/>
              <a:gd name="connsiteX40" fmla="*/ 708026 w 7381874"/>
              <a:gd name="connsiteY40" fmla="*/ 775109 h 4715283"/>
              <a:gd name="connsiteX41" fmla="*/ 1104901 w 7381874"/>
              <a:gd name="connsiteY41" fmla="*/ 1467259 h 4715283"/>
              <a:gd name="connsiteX42" fmla="*/ 1152526 w 7381874"/>
              <a:gd name="connsiteY42" fmla="*/ 1705384 h 4715283"/>
              <a:gd name="connsiteX43" fmla="*/ 1123951 w 7381874"/>
              <a:gd name="connsiteY43" fmla="*/ 1991134 h 4715283"/>
              <a:gd name="connsiteX44" fmla="*/ 723901 w 7381874"/>
              <a:gd name="connsiteY44" fmla="*/ 2314984 h 4715283"/>
              <a:gd name="connsiteX45" fmla="*/ 400052 w 7381874"/>
              <a:gd name="connsiteY45" fmla="*/ 2829334 h 4715283"/>
              <a:gd name="connsiteX46" fmla="*/ 0 w 7381874"/>
              <a:gd name="connsiteY46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5953124 w 7381874"/>
              <a:gd name="connsiteY19" fmla="*/ 3677058 h 4715283"/>
              <a:gd name="connsiteX20" fmla="*/ 5857874 w 7381874"/>
              <a:gd name="connsiteY20" fmla="*/ 3610383 h 4715283"/>
              <a:gd name="connsiteX21" fmla="*/ 5857874 w 7381874"/>
              <a:gd name="connsiteY21" fmla="*/ 3515133 h 4715283"/>
              <a:gd name="connsiteX22" fmla="*/ 5857874 w 7381874"/>
              <a:gd name="connsiteY22" fmla="*/ 3515133 h 4715283"/>
              <a:gd name="connsiteX23" fmla="*/ 5791199 w 7381874"/>
              <a:gd name="connsiteY23" fmla="*/ 3257958 h 4715283"/>
              <a:gd name="connsiteX24" fmla="*/ 5619749 w 7381874"/>
              <a:gd name="connsiteY24" fmla="*/ 3210333 h 4715283"/>
              <a:gd name="connsiteX25" fmla="*/ 5610224 w 7381874"/>
              <a:gd name="connsiteY25" fmla="*/ 3057933 h 4715283"/>
              <a:gd name="connsiteX26" fmla="*/ 5448299 w 7381874"/>
              <a:gd name="connsiteY26" fmla="*/ 2991258 h 4715283"/>
              <a:gd name="connsiteX27" fmla="*/ 5324474 w 7381874"/>
              <a:gd name="connsiteY27" fmla="*/ 2857908 h 4715283"/>
              <a:gd name="connsiteX28" fmla="*/ 5324474 w 7381874"/>
              <a:gd name="connsiteY28" fmla="*/ 2857908 h 4715283"/>
              <a:gd name="connsiteX29" fmla="*/ 5286374 w 7381874"/>
              <a:gd name="connsiteY29" fmla="*/ 2600733 h 4715283"/>
              <a:gd name="connsiteX30" fmla="*/ 5248274 w 7381874"/>
              <a:gd name="connsiteY30" fmla="*/ 2543583 h 4715283"/>
              <a:gd name="connsiteX31" fmla="*/ 5191124 w 7381874"/>
              <a:gd name="connsiteY31" fmla="*/ 2486433 h 4715283"/>
              <a:gd name="connsiteX32" fmla="*/ 5191124 w 7381874"/>
              <a:gd name="connsiteY32" fmla="*/ 2486433 h 4715283"/>
              <a:gd name="connsiteX33" fmla="*/ 5057774 w 7381874"/>
              <a:gd name="connsiteY33" fmla="*/ 2372133 h 4715283"/>
              <a:gd name="connsiteX34" fmla="*/ 4962524 w 7381874"/>
              <a:gd name="connsiteY34" fmla="*/ 2343558 h 4715283"/>
              <a:gd name="connsiteX35" fmla="*/ 1920875 w 7381874"/>
              <a:gd name="connsiteY35" fmla="*/ 409 h 4715283"/>
              <a:gd name="connsiteX36" fmla="*/ 1698626 w 7381874"/>
              <a:gd name="connsiteY36" fmla="*/ 57559 h 4715283"/>
              <a:gd name="connsiteX37" fmla="*/ 1400174 w 7381874"/>
              <a:gd name="connsiteY37" fmla="*/ 121058 h 4715283"/>
              <a:gd name="connsiteX38" fmla="*/ 933451 w 7381874"/>
              <a:gd name="connsiteY38" fmla="*/ 413159 h 4715283"/>
              <a:gd name="connsiteX39" fmla="*/ 708026 w 7381874"/>
              <a:gd name="connsiteY39" fmla="*/ 775109 h 4715283"/>
              <a:gd name="connsiteX40" fmla="*/ 1104901 w 7381874"/>
              <a:gd name="connsiteY40" fmla="*/ 1467259 h 4715283"/>
              <a:gd name="connsiteX41" fmla="*/ 1152526 w 7381874"/>
              <a:gd name="connsiteY41" fmla="*/ 1705384 h 4715283"/>
              <a:gd name="connsiteX42" fmla="*/ 1123951 w 7381874"/>
              <a:gd name="connsiteY42" fmla="*/ 1991134 h 4715283"/>
              <a:gd name="connsiteX43" fmla="*/ 723901 w 7381874"/>
              <a:gd name="connsiteY43" fmla="*/ 2314984 h 4715283"/>
              <a:gd name="connsiteX44" fmla="*/ 400052 w 7381874"/>
              <a:gd name="connsiteY44" fmla="*/ 2829334 h 4715283"/>
              <a:gd name="connsiteX45" fmla="*/ 0 w 7381874"/>
              <a:gd name="connsiteY45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5953124 w 7381874"/>
              <a:gd name="connsiteY19" fmla="*/ 3677058 h 4715283"/>
              <a:gd name="connsiteX20" fmla="*/ 5857874 w 7381874"/>
              <a:gd name="connsiteY20" fmla="*/ 3610383 h 4715283"/>
              <a:gd name="connsiteX21" fmla="*/ 5857874 w 7381874"/>
              <a:gd name="connsiteY21" fmla="*/ 3515133 h 4715283"/>
              <a:gd name="connsiteX22" fmla="*/ 5857874 w 7381874"/>
              <a:gd name="connsiteY22" fmla="*/ 3515133 h 4715283"/>
              <a:gd name="connsiteX23" fmla="*/ 5791199 w 7381874"/>
              <a:gd name="connsiteY23" fmla="*/ 3257958 h 4715283"/>
              <a:gd name="connsiteX24" fmla="*/ 5619749 w 7381874"/>
              <a:gd name="connsiteY24" fmla="*/ 3210333 h 4715283"/>
              <a:gd name="connsiteX25" fmla="*/ 5610224 w 7381874"/>
              <a:gd name="connsiteY25" fmla="*/ 3057933 h 4715283"/>
              <a:gd name="connsiteX26" fmla="*/ 5448299 w 7381874"/>
              <a:gd name="connsiteY26" fmla="*/ 2991258 h 4715283"/>
              <a:gd name="connsiteX27" fmla="*/ 5324474 w 7381874"/>
              <a:gd name="connsiteY27" fmla="*/ 2857908 h 4715283"/>
              <a:gd name="connsiteX28" fmla="*/ 5324474 w 7381874"/>
              <a:gd name="connsiteY28" fmla="*/ 2857908 h 4715283"/>
              <a:gd name="connsiteX29" fmla="*/ 5286374 w 7381874"/>
              <a:gd name="connsiteY29" fmla="*/ 2600733 h 4715283"/>
              <a:gd name="connsiteX30" fmla="*/ 5248274 w 7381874"/>
              <a:gd name="connsiteY30" fmla="*/ 2543583 h 4715283"/>
              <a:gd name="connsiteX31" fmla="*/ 5191124 w 7381874"/>
              <a:gd name="connsiteY31" fmla="*/ 2486433 h 4715283"/>
              <a:gd name="connsiteX32" fmla="*/ 5191124 w 7381874"/>
              <a:gd name="connsiteY32" fmla="*/ 2486433 h 4715283"/>
              <a:gd name="connsiteX33" fmla="*/ 5057774 w 7381874"/>
              <a:gd name="connsiteY33" fmla="*/ 2372133 h 4715283"/>
              <a:gd name="connsiteX34" fmla="*/ 1920875 w 7381874"/>
              <a:gd name="connsiteY34" fmla="*/ 409 h 4715283"/>
              <a:gd name="connsiteX35" fmla="*/ 1698626 w 7381874"/>
              <a:gd name="connsiteY35" fmla="*/ 57559 h 4715283"/>
              <a:gd name="connsiteX36" fmla="*/ 1400174 w 7381874"/>
              <a:gd name="connsiteY36" fmla="*/ 121058 h 4715283"/>
              <a:gd name="connsiteX37" fmla="*/ 933451 w 7381874"/>
              <a:gd name="connsiteY37" fmla="*/ 413159 h 4715283"/>
              <a:gd name="connsiteX38" fmla="*/ 708026 w 7381874"/>
              <a:gd name="connsiteY38" fmla="*/ 775109 h 4715283"/>
              <a:gd name="connsiteX39" fmla="*/ 1104901 w 7381874"/>
              <a:gd name="connsiteY39" fmla="*/ 1467259 h 4715283"/>
              <a:gd name="connsiteX40" fmla="*/ 1152526 w 7381874"/>
              <a:gd name="connsiteY40" fmla="*/ 1705384 h 4715283"/>
              <a:gd name="connsiteX41" fmla="*/ 1123951 w 7381874"/>
              <a:gd name="connsiteY41" fmla="*/ 1991134 h 4715283"/>
              <a:gd name="connsiteX42" fmla="*/ 723901 w 7381874"/>
              <a:gd name="connsiteY42" fmla="*/ 2314984 h 4715283"/>
              <a:gd name="connsiteX43" fmla="*/ 400052 w 7381874"/>
              <a:gd name="connsiteY43" fmla="*/ 2829334 h 4715283"/>
              <a:gd name="connsiteX44" fmla="*/ 0 w 7381874"/>
              <a:gd name="connsiteY44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5953124 w 7381874"/>
              <a:gd name="connsiteY19" fmla="*/ 3677058 h 4715283"/>
              <a:gd name="connsiteX20" fmla="*/ 5857874 w 7381874"/>
              <a:gd name="connsiteY20" fmla="*/ 3610383 h 4715283"/>
              <a:gd name="connsiteX21" fmla="*/ 5857874 w 7381874"/>
              <a:gd name="connsiteY21" fmla="*/ 3515133 h 4715283"/>
              <a:gd name="connsiteX22" fmla="*/ 5857874 w 7381874"/>
              <a:gd name="connsiteY22" fmla="*/ 3515133 h 4715283"/>
              <a:gd name="connsiteX23" fmla="*/ 5791199 w 7381874"/>
              <a:gd name="connsiteY23" fmla="*/ 3257958 h 4715283"/>
              <a:gd name="connsiteX24" fmla="*/ 5619749 w 7381874"/>
              <a:gd name="connsiteY24" fmla="*/ 3210333 h 4715283"/>
              <a:gd name="connsiteX25" fmla="*/ 5610224 w 7381874"/>
              <a:gd name="connsiteY25" fmla="*/ 3057933 h 4715283"/>
              <a:gd name="connsiteX26" fmla="*/ 5448299 w 7381874"/>
              <a:gd name="connsiteY26" fmla="*/ 2991258 h 4715283"/>
              <a:gd name="connsiteX27" fmla="*/ 5324474 w 7381874"/>
              <a:gd name="connsiteY27" fmla="*/ 2857908 h 4715283"/>
              <a:gd name="connsiteX28" fmla="*/ 5324474 w 7381874"/>
              <a:gd name="connsiteY28" fmla="*/ 2857908 h 4715283"/>
              <a:gd name="connsiteX29" fmla="*/ 5286374 w 7381874"/>
              <a:gd name="connsiteY29" fmla="*/ 2600733 h 4715283"/>
              <a:gd name="connsiteX30" fmla="*/ 5248274 w 7381874"/>
              <a:gd name="connsiteY30" fmla="*/ 2543583 h 4715283"/>
              <a:gd name="connsiteX31" fmla="*/ 5191124 w 7381874"/>
              <a:gd name="connsiteY31" fmla="*/ 2486433 h 4715283"/>
              <a:gd name="connsiteX32" fmla="*/ 5191124 w 7381874"/>
              <a:gd name="connsiteY32" fmla="*/ 2486433 h 4715283"/>
              <a:gd name="connsiteX33" fmla="*/ 1920875 w 7381874"/>
              <a:gd name="connsiteY33" fmla="*/ 409 h 4715283"/>
              <a:gd name="connsiteX34" fmla="*/ 1698626 w 7381874"/>
              <a:gd name="connsiteY34" fmla="*/ 57559 h 4715283"/>
              <a:gd name="connsiteX35" fmla="*/ 1400174 w 7381874"/>
              <a:gd name="connsiteY35" fmla="*/ 121058 h 4715283"/>
              <a:gd name="connsiteX36" fmla="*/ 933451 w 7381874"/>
              <a:gd name="connsiteY36" fmla="*/ 413159 h 4715283"/>
              <a:gd name="connsiteX37" fmla="*/ 708026 w 7381874"/>
              <a:gd name="connsiteY37" fmla="*/ 775109 h 4715283"/>
              <a:gd name="connsiteX38" fmla="*/ 1104901 w 7381874"/>
              <a:gd name="connsiteY38" fmla="*/ 1467259 h 4715283"/>
              <a:gd name="connsiteX39" fmla="*/ 1152526 w 7381874"/>
              <a:gd name="connsiteY39" fmla="*/ 1705384 h 4715283"/>
              <a:gd name="connsiteX40" fmla="*/ 1123951 w 7381874"/>
              <a:gd name="connsiteY40" fmla="*/ 1991134 h 4715283"/>
              <a:gd name="connsiteX41" fmla="*/ 723901 w 7381874"/>
              <a:gd name="connsiteY41" fmla="*/ 2314984 h 4715283"/>
              <a:gd name="connsiteX42" fmla="*/ 400052 w 7381874"/>
              <a:gd name="connsiteY42" fmla="*/ 2829334 h 4715283"/>
              <a:gd name="connsiteX43" fmla="*/ 0 w 7381874"/>
              <a:gd name="connsiteY43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5953124 w 7381874"/>
              <a:gd name="connsiteY19" fmla="*/ 3677058 h 4715283"/>
              <a:gd name="connsiteX20" fmla="*/ 5857874 w 7381874"/>
              <a:gd name="connsiteY20" fmla="*/ 3610383 h 4715283"/>
              <a:gd name="connsiteX21" fmla="*/ 5857874 w 7381874"/>
              <a:gd name="connsiteY21" fmla="*/ 3515133 h 4715283"/>
              <a:gd name="connsiteX22" fmla="*/ 5857874 w 7381874"/>
              <a:gd name="connsiteY22" fmla="*/ 3515133 h 4715283"/>
              <a:gd name="connsiteX23" fmla="*/ 5791199 w 7381874"/>
              <a:gd name="connsiteY23" fmla="*/ 3257958 h 4715283"/>
              <a:gd name="connsiteX24" fmla="*/ 5619749 w 7381874"/>
              <a:gd name="connsiteY24" fmla="*/ 3210333 h 4715283"/>
              <a:gd name="connsiteX25" fmla="*/ 5610224 w 7381874"/>
              <a:gd name="connsiteY25" fmla="*/ 3057933 h 4715283"/>
              <a:gd name="connsiteX26" fmla="*/ 5448299 w 7381874"/>
              <a:gd name="connsiteY26" fmla="*/ 2991258 h 4715283"/>
              <a:gd name="connsiteX27" fmla="*/ 5324474 w 7381874"/>
              <a:gd name="connsiteY27" fmla="*/ 2857908 h 4715283"/>
              <a:gd name="connsiteX28" fmla="*/ 5324474 w 7381874"/>
              <a:gd name="connsiteY28" fmla="*/ 2857908 h 4715283"/>
              <a:gd name="connsiteX29" fmla="*/ 5286374 w 7381874"/>
              <a:gd name="connsiteY29" fmla="*/ 2600733 h 4715283"/>
              <a:gd name="connsiteX30" fmla="*/ 5248274 w 7381874"/>
              <a:gd name="connsiteY30" fmla="*/ 2543583 h 4715283"/>
              <a:gd name="connsiteX31" fmla="*/ 5191124 w 7381874"/>
              <a:gd name="connsiteY31" fmla="*/ 2486433 h 4715283"/>
              <a:gd name="connsiteX32" fmla="*/ 1920875 w 7381874"/>
              <a:gd name="connsiteY32" fmla="*/ 409 h 4715283"/>
              <a:gd name="connsiteX33" fmla="*/ 1698626 w 7381874"/>
              <a:gd name="connsiteY33" fmla="*/ 57559 h 4715283"/>
              <a:gd name="connsiteX34" fmla="*/ 1400174 w 7381874"/>
              <a:gd name="connsiteY34" fmla="*/ 121058 h 4715283"/>
              <a:gd name="connsiteX35" fmla="*/ 933451 w 7381874"/>
              <a:gd name="connsiteY35" fmla="*/ 413159 h 4715283"/>
              <a:gd name="connsiteX36" fmla="*/ 708026 w 7381874"/>
              <a:gd name="connsiteY36" fmla="*/ 775109 h 4715283"/>
              <a:gd name="connsiteX37" fmla="*/ 1104901 w 7381874"/>
              <a:gd name="connsiteY37" fmla="*/ 1467259 h 4715283"/>
              <a:gd name="connsiteX38" fmla="*/ 1152526 w 7381874"/>
              <a:gd name="connsiteY38" fmla="*/ 1705384 h 4715283"/>
              <a:gd name="connsiteX39" fmla="*/ 1123951 w 7381874"/>
              <a:gd name="connsiteY39" fmla="*/ 1991134 h 4715283"/>
              <a:gd name="connsiteX40" fmla="*/ 723901 w 7381874"/>
              <a:gd name="connsiteY40" fmla="*/ 2314984 h 4715283"/>
              <a:gd name="connsiteX41" fmla="*/ 400052 w 7381874"/>
              <a:gd name="connsiteY41" fmla="*/ 2829334 h 4715283"/>
              <a:gd name="connsiteX42" fmla="*/ 0 w 7381874"/>
              <a:gd name="connsiteY42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5953124 w 7381874"/>
              <a:gd name="connsiteY19" fmla="*/ 3677058 h 4715283"/>
              <a:gd name="connsiteX20" fmla="*/ 5857874 w 7381874"/>
              <a:gd name="connsiteY20" fmla="*/ 3610383 h 4715283"/>
              <a:gd name="connsiteX21" fmla="*/ 5857874 w 7381874"/>
              <a:gd name="connsiteY21" fmla="*/ 3515133 h 4715283"/>
              <a:gd name="connsiteX22" fmla="*/ 5857874 w 7381874"/>
              <a:gd name="connsiteY22" fmla="*/ 3515133 h 4715283"/>
              <a:gd name="connsiteX23" fmla="*/ 5791199 w 7381874"/>
              <a:gd name="connsiteY23" fmla="*/ 3257958 h 4715283"/>
              <a:gd name="connsiteX24" fmla="*/ 5619749 w 7381874"/>
              <a:gd name="connsiteY24" fmla="*/ 3210333 h 4715283"/>
              <a:gd name="connsiteX25" fmla="*/ 5610224 w 7381874"/>
              <a:gd name="connsiteY25" fmla="*/ 3057933 h 4715283"/>
              <a:gd name="connsiteX26" fmla="*/ 5448299 w 7381874"/>
              <a:gd name="connsiteY26" fmla="*/ 2991258 h 4715283"/>
              <a:gd name="connsiteX27" fmla="*/ 5324474 w 7381874"/>
              <a:gd name="connsiteY27" fmla="*/ 2857908 h 4715283"/>
              <a:gd name="connsiteX28" fmla="*/ 5324474 w 7381874"/>
              <a:gd name="connsiteY28" fmla="*/ 2857908 h 4715283"/>
              <a:gd name="connsiteX29" fmla="*/ 5286374 w 7381874"/>
              <a:gd name="connsiteY29" fmla="*/ 2600733 h 4715283"/>
              <a:gd name="connsiteX30" fmla="*/ 5248274 w 7381874"/>
              <a:gd name="connsiteY30" fmla="*/ 2543583 h 4715283"/>
              <a:gd name="connsiteX31" fmla="*/ 1920875 w 7381874"/>
              <a:gd name="connsiteY31" fmla="*/ 409 h 4715283"/>
              <a:gd name="connsiteX32" fmla="*/ 1698626 w 7381874"/>
              <a:gd name="connsiteY32" fmla="*/ 57559 h 4715283"/>
              <a:gd name="connsiteX33" fmla="*/ 1400174 w 7381874"/>
              <a:gd name="connsiteY33" fmla="*/ 121058 h 4715283"/>
              <a:gd name="connsiteX34" fmla="*/ 933451 w 7381874"/>
              <a:gd name="connsiteY34" fmla="*/ 413159 h 4715283"/>
              <a:gd name="connsiteX35" fmla="*/ 708026 w 7381874"/>
              <a:gd name="connsiteY35" fmla="*/ 775109 h 4715283"/>
              <a:gd name="connsiteX36" fmla="*/ 1104901 w 7381874"/>
              <a:gd name="connsiteY36" fmla="*/ 1467259 h 4715283"/>
              <a:gd name="connsiteX37" fmla="*/ 1152526 w 7381874"/>
              <a:gd name="connsiteY37" fmla="*/ 1705384 h 4715283"/>
              <a:gd name="connsiteX38" fmla="*/ 1123951 w 7381874"/>
              <a:gd name="connsiteY38" fmla="*/ 1991134 h 4715283"/>
              <a:gd name="connsiteX39" fmla="*/ 723901 w 7381874"/>
              <a:gd name="connsiteY39" fmla="*/ 2314984 h 4715283"/>
              <a:gd name="connsiteX40" fmla="*/ 400052 w 7381874"/>
              <a:gd name="connsiteY40" fmla="*/ 2829334 h 4715283"/>
              <a:gd name="connsiteX41" fmla="*/ 0 w 7381874"/>
              <a:gd name="connsiteY41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5953124 w 7381874"/>
              <a:gd name="connsiteY19" fmla="*/ 3677058 h 4715283"/>
              <a:gd name="connsiteX20" fmla="*/ 5857874 w 7381874"/>
              <a:gd name="connsiteY20" fmla="*/ 3610383 h 4715283"/>
              <a:gd name="connsiteX21" fmla="*/ 5857874 w 7381874"/>
              <a:gd name="connsiteY21" fmla="*/ 3515133 h 4715283"/>
              <a:gd name="connsiteX22" fmla="*/ 5857874 w 7381874"/>
              <a:gd name="connsiteY22" fmla="*/ 3515133 h 4715283"/>
              <a:gd name="connsiteX23" fmla="*/ 5791199 w 7381874"/>
              <a:gd name="connsiteY23" fmla="*/ 3257958 h 4715283"/>
              <a:gd name="connsiteX24" fmla="*/ 5619749 w 7381874"/>
              <a:gd name="connsiteY24" fmla="*/ 3210333 h 4715283"/>
              <a:gd name="connsiteX25" fmla="*/ 5610224 w 7381874"/>
              <a:gd name="connsiteY25" fmla="*/ 3057933 h 4715283"/>
              <a:gd name="connsiteX26" fmla="*/ 5448299 w 7381874"/>
              <a:gd name="connsiteY26" fmla="*/ 2991258 h 4715283"/>
              <a:gd name="connsiteX27" fmla="*/ 5324474 w 7381874"/>
              <a:gd name="connsiteY27" fmla="*/ 2857908 h 4715283"/>
              <a:gd name="connsiteX28" fmla="*/ 5324474 w 7381874"/>
              <a:gd name="connsiteY28" fmla="*/ 2857908 h 4715283"/>
              <a:gd name="connsiteX29" fmla="*/ 5286374 w 7381874"/>
              <a:gd name="connsiteY29" fmla="*/ 2600733 h 4715283"/>
              <a:gd name="connsiteX30" fmla="*/ 1920875 w 7381874"/>
              <a:gd name="connsiteY30" fmla="*/ 409 h 4715283"/>
              <a:gd name="connsiteX31" fmla="*/ 1698626 w 7381874"/>
              <a:gd name="connsiteY31" fmla="*/ 57559 h 4715283"/>
              <a:gd name="connsiteX32" fmla="*/ 1400174 w 7381874"/>
              <a:gd name="connsiteY32" fmla="*/ 121058 h 4715283"/>
              <a:gd name="connsiteX33" fmla="*/ 933451 w 7381874"/>
              <a:gd name="connsiteY33" fmla="*/ 413159 h 4715283"/>
              <a:gd name="connsiteX34" fmla="*/ 708026 w 7381874"/>
              <a:gd name="connsiteY34" fmla="*/ 775109 h 4715283"/>
              <a:gd name="connsiteX35" fmla="*/ 1104901 w 7381874"/>
              <a:gd name="connsiteY35" fmla="*/ 1467259 h 4715283"/>
              <a:gd name="connsiteX36" fmla="*/ 1152526 w 7381874"/>
              <a:gd name="connsiteY36" fmla="*/ 1705384 h 4715283"/>
              <a:gd name="connsiteX37" fmla="*/ 1123951 w 7381874"/>
              <a:gd name="connsiteY37" fmla="*/ 1991134 h 4715283"/>
              <a:gd name="connsiteX38" fmla="*/ 723901 w 7381874"/>
              <a:gd name="connsiteY38" fmla="*/ 2314984 h 4715283"/>
              <a:gd name="connsiteX39" fmla="*/ 400052 w 7381874"/>
              <a:gd name="connsiteY39" fmla="*/ 2829334 h 4715283"/>
              <a:gd name="connsiteX40" fmla="*/ 0 w 7381874"/>
              <a:gd name="connsiteY40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5953124 w 7381874"/>
              <a:gd name="connsiteY19" fmla="*/ 3677058 h 4715283"/>
              <a:gd name="connsiteX20" fmla="*/ 5857874 w 7381874"/>
              <a:gd name="connsiteY20" fmla="*/ 3610383 h 4715283"/>
              <a:gd name="connsiteX21" fmla="*/ 5857874 w 7381874"/>
              <a:gd name="connsiteY21" fmla="*/ 3515133 h 4715283"/>
              <a:gd name="connsiteX22" fmla="*/ 5857874 w 7381874"/>
              <a:gd name="connsiteY22" fmla="*/ 3515133 h 4715283"/>
              <a:gd name="connsiteX23" fmla="*/ 5791199 w 7381874"/>
              <a:gd name="connsiteY23" fmla="*/ 3257958 h 4715283"/>
              <a:gd name="connsiteX24" fmla="*/ 5619749 w 7381874"/>
              <a:gd name="connsiteY24" fmla="*/ 3210333 h 4715283"/>
              <a:gd name="connsiteX25" fmla="*/ 5610224 w 7381874"/>
              <a:gd name="connsiteY25" fmla="*/ 3057933 h 4715283"/>
              <a:gd name="connsiteX26" fmla="*/ 5448299 w 7381874"/>
              <a:gd name="connsiteY26" fmla="*/ 2991258 h 4715283"/>
              <a:gd name="connsiteX27" fmla="*/ 5324474 w 7381874"/>
              <a:gd name="connsiteY27" fmla="*/ 2857908 h 4715283"/>
              <a:gd name="connsiteX28" fmla="*/ 5324474 w 7381874"/>
              <a:gd name="connsiteY28" fmla="*/ 2857908 h 4715283"/>
              <a:gd name="connsiteX29" fmla="*/ 1920875 w 7381874"/>
              <a:gd name="connsiteY29" fmla="*/ 409 h 4715283"/>
              <a:gd name="connsiteX30" fmla="*/ 1698626 w 7381874"/>
              <a:gd name="connsiteY30" fmla="*/ 57559 h 4715283"/>
              <a:gd name="connsiteX31" fmla="*/ 1400174 w 7381874"/>
              <a:gd name="connsiteY31" fmla="*/ 121058 h 4715283"/>
              <a:gd name="connsiteX32" fmla="*/ 933451 w 7381874"/>
              <a:gd name="connsiteY32" fmla="*/ 413159 h 4715283"/>
              <a:gd name="connsiteX33" fmla="*/ 708026 w 7381874"/>
              <a:gd name="connsiteY33" fmla="*/ 775109 h 4715283"/>
              <a:gd name="connsiteX34" fmla="*/ 1104901 w 7381874"/>
              <a:gd name="connsiteY34" fmla="*/ 1467259 h 4715283"/>
              <a:gd name="connsiteX35" fmla="*/ 1152526 w 7381874"/>
              <a:gd name="connsiteY35" fmla="*/ 1705384 h 4715283"/>
              <a:gd name="connsiteX36" fmla="*/ 1123951 w 7381874"/>
              <a:gd name="connsiteY36" fmla="*/ 1991134 h 4715283"/>
              <a:gd name="connsiteX37" fmla="*/ 723901 w 7381874"/>
              <a:gd name="connsiteY37" fmla="*/ 2314984 h 4715283"/>
              <a:gd name="connsiteX38" fmla="*/ 400052 w 7381874"/>
              <a:gd name="connsiteY38" fmla="*/ 2829334 h 4715283"/>
              <a:gd name="connsiteX39" fmla="*/ 0 w 7381874"/>
              <a:gd name="connsiteY39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5953124 w 7381874"/>
              <a:gd name="connsiteY19" fmla="*/ 3677058 h 4715283"/>
              <a:gd name="connsiteX20" fmla="*/ 5857874 w 7381874"/>
              <a:gd name="connsiteY20" fmla="*/ 3610383 h 4715283"/>
              <a:gd name="connsiteX21" fmla="*/ 5857874 w 7381874"/>
              <a:gd name="connsiteY21" fmla="*/ 3515133 h 4715283"/>
              <a:gd name="connsiteX22" fmla="*/ 5857874 w 7381874"/>
              <a:gd name="connsiteY22" fmla="*/ 3515133 h 4715283"/>
              <a:gd name="connsiteX23" fmla="*/ 5791199 w 7381874"/>
              <a:gd name="connsiteY23" fmla="*/ 3257958 h 4715283"/>
              <a:gd name="connsiteX24" fmla="*/ 5619749 w 7381874"/>
              <a:gd name="connsiteY24" fmla="*/ 3210333 h 4715283"/>
              <a:gd name="connsiteX25" fmla="*/ 5610224 w 7381874"/>
              <a:gd name="connsiteY25" fmla="*/ 3057933 h 4715283"/>
              <a:gd name="connsiteX26" fmla="*/ 5448299 w 7381874"/>
              <a:gd name="connsiteY26" fmla="*/ 2991258 h 4715283"/>
              <a:gd name="connsiteX27" fmla="*/ 5324474 w 7381874"/>
              <a:gd name="connsiteY27" fmla="*/ 2857908 h 4715283"/>
              <a:gd name="connsiteX28" fmla="*/ 1920875 w 7381874"/>
              <a:gd name="connsiteY28" fmla="*/ 409 h 4715283"/>
              <a:gd name="connsiteX29" fmla="*/ 1698626 w 7381874"/>
              <a:gd name="connsiteY29" fmla="*/ 57559 h 4715283"/>
              <a:gd name="connsiteX30" fmla="*/ 1400174 w 7381874"/>
              <a:gd name="connsiteY30" fmla="*/ 121058 h 4715283"/>
              <a:gd name="connsiteX31" fmla="*/ 933451 w 7381874"/>
              <a:gd name="connsiteY31" fmla="*/ 413159 h 4715283"/>
              <a:gd name="connsiteX32" fmla="*/ 708026 w 7381874"/>
              <a:gd name="connsiteY32" fmla="*/ 775109 h 4715283"/>
              <a:gd name="connsiteX33" fmla="*/ 1104901 w 7381874"/>
              <a:gd name="connsiteY33" fmla="*/ 1467259 h 4715283"/>
              <a:gd name="connsiteX34" fmla="*/ 1152526 w 7381874"/>
              <a:gd name="connsiteY34" fmla="*/ 1705384 h 4715283"/>
              <a:gd name="connsiteX35" fmla="*/ 1123951 w 7381874"/>
              <a:gd name="connsiteY35" fmla="*/ 1991134 h 4715283"/>
              <a:gd name="connsiteX36" fmla="*/ 723901 w 7381874"/>
              <a:gd name="connsiteY36" fmla="*/ 2314984 h 4715283"/>
              <a:gd name="connsiteX37" fmla="*/ 400052 w 7381874"/>
              <a:gd name="connsiteY37" fmla="*/ 2829334 h 4715283"/>
              <a:gd name="connsiteX38" fmla="*/ 0 w 7381874"/>
              <a:gd name="connsiteY38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5953124 w 7381874"/>
              <a:gd name="connsiteY19" fmla="*/ 3677058 h 4715283"/>
              <a:gd name="connsiteX20" fmla="*/ 5857874 w 7381874"/>
              <a:gd name="connsiteY20" fmla="*/ 3610383 h 4715283"/>
              <a:gd name="connsiteX21" fmla="*/ 5857874 w 7381874"/>
              <a:gd name="connsiteY21" fmla="*/ 3515133 h 4715283"/>
              <a:gd name="connsiteX22" fmla="*/ 5857874 w 7381874"/>
              <a:gd name="connsiteY22" fmla="*/ 3515133 h 4715283"/>
              <a:gd name="connsiteX23" fmla="*/ 5791199 w 7381874"/>
              <a:gd name="connsiteY23" fmla="*/ 3257958 h 4715283"/>
              <a:gd name="connsiteX24" fmla="*/ 5619749 w 7381874"/>
              <a:gd name="connsiteY24" fmla="*/ 3210333 h 4715283"/>
              <a:gd name="connsiteX25" fmla="*/ 5610224 w 7381874"/>
              <a:gd name="connsiteY25" fmla="*/ 3057933 h 4715283"/>
              <a:gd name="connsiteX26" fmla="*/ 5448299 w 7381874"/>
              <a:gd name="connsiteY26" fmla="*/ 2991258 h 4715283"/>
              <a:gd name="connsiteX27" fmla="*/ 1920875 w 7381874"/>
              <a:gd name="connsiteY27" fmla="*/ 409 h 4715283"/>
              <a:gd name="connsiteX28" fmla="*/ 1698626 w 7381874"/>
              <a:gd name="connsiteY28" fmla="*/ 57559 h 4715283"/>
              <a:gd name="connsiteX29" fmla="*/ 1400174 w 7381874"/>
              <a:gd name="connsiteY29" fmla="*/ 121058 h 4715283"/>
              <a:gd name="connsiteX30" fmla="*/ 933451 w 7381874"/>
              <a:gd name="connsiteY30" fmla="*/ 413159 h 4715283"/>
              <a:gd name="connsiteX31" fmla="*/ 708026 w 7381874"/>
              <a:gd name="connsiteY31" fmla="*/ 775109 h 4715283"/>
              <a:gd name="connsiteX32" fmla="*/ 1104901 w 7381874"/>
              <a:gd name="connsiteY32" fmla="*/ 1467259 h 4715283"/>
              <a:gd name="connsiteX33" fmla="*/ 1152526 w 7381874"/>
              <a:gd name="connsiteY33" fmla="*/ 1705384 h 4715283"/>
              <a:gd name="connsiteX34" fmla="*/ 1123951 w 7381874"/>
              <a:gd name="connsiteY34" fmla="*/ 1991134 h 4715283"/>
              <a:gd name="connsiteX35" fmla="*/ 723901 w 7381874"/>
              <a:gd name="connsiteY35" fmla="*/ 2314984 h 4715283"/>
              <a:gd name="connsiteX36" fmla="*/ 400052 w 7381874"/>
              <a:gd name="connsiteY36" fmla="*/ 2829334 h 4715283"/>
              <a:gd name="connsiteX37" fmla="*/ 0 w 7381874"/>
              <a:gd name="connsiteY37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5953124 w 7381874"/>
              <a:gd name="connsiteY19" fmla="*/ 3677058 h 4715283"/>
              <a:gd name="connsiteX20" fmla="*/ 5857874 w 7381874"/>
              <a:gd name="connsiteY20" fmla="*/ 3610383 h 4715283"/>
              <a:gd name="connsiteX21" fmla="*/ 5857874 w 7381874"/>
              <a:gd name="connsiteY21" fmla="*/ 3515133 h 4715283"/>
              <a:gd name="connsiteX22" fmla="*/ 5857874 w 7381874"/>
              <a:gd name="connsiteY22" fmla="*/ 3515133 h 4715283"/>
              <a:gd name="connsiteX23" fmla="*/ 5791199 w 7381874"/>
              <a:gd name="connsiteY23" fmla="*/ 3257958 h 4715283"/>
              <a:gd name="connsiteX24" fmla="*/ 5619749 w 7381874"/>
              <a:gd name="connsiteY24" fmla="*/ 3210333 h 4715283"/>
              <a:gd name="connsiteX25" fmla="*/ 5610224 w 7381874"/>
              <a:gd name="connsiteY25" fmla="*/ 3057933 h 4715283"/>
              <a:gd name="connsiteX26" fmla="*/ 1920875 w 7381874"/>
              <a:gd name="connsiteY26" fmla="*/ 409 h 4715283"/>
              <a:gd name="connsiteX27" fmla="*/ 1698626 w 7381874"/>
              <a:gd name="connsiteY27" fmla="*/ 57559 h 4715283"/>
              <a:gd name="connsiteX28" fmla="*/ 1400174 w 7381874"/>
              <a:gd name="connsiteY28" fmla="*/ 121058 h 4715283"/>
              <a:gd name="connsiteX29" fmla="*/ 933451 w 7381874"/>
              <a:gd name="connsiteY29" fmla="*/ 413159 h 4715283"/>
              <a:gd name="connsiteX30" fmla="*/ 708026 w 7381874"/>
              <a:gd name="connsiteY30" fmla="*/ 775109 h 4715283"/>
              <a:gd name="connsiteX31" fmla="*/ 1104901 w 7381874"/>
              <a:gd name="connsiteY31" fmla="*/ 1467259 h 4715283"/>
              <a:gd name="connsiteX32" fmla="*/ 1152526 w 7381874"/>
              <a:gd name="connsiteY32" fmla="*/ 1705384 h 4715283"/>
              <a:gd name="connsiteX33" fmla="*/ 1123951 w 7381874"/>
              <a:gd name="connsiteY33" fmla="*/ 1991134 h 4715283"/>
              <a:gd name="connsiteX34" fmla="*/ 723901 w 7381874"/>
              <a:gd name="connsiteY34" fmla="*/ 2314984 h 4715283"/>
              <a:gd name="connsiteX35" fmla="*/ 400052 w 7381874"/>
              <a:gd name="connsiteY35" fmla="*/ 2829334 h 4715283"/>
              <a:gd name="connsiteX36" fmla="*/ 0 w 7381874"/>
              <a:gd name="connsiteY36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5953124 w 7381874"/>
              <a:gd name="connsiteY19" fmla="*/ 3677058 h 4715283"/>
              <a:gd name="connsiteX20" fmla="*/ 5857874 w 7381874"/>
              <a:gd name="connsiteY20" fmla="*/ 3610383 h 4715283"/>
              <a:gd name="connsiteX21" fmla="*/ 5857874 w 7381874"/>
              <a:gd name="connsiteY21" fmla="*/ 3515133 h 4715283"/>
              <a:gd name="connsiteX22" fmla="*/ 5857874 w 7381874"/>
              <a:gd name="connsiteY22" fmla="*/ 3515133 h 4715283"/>
              <a:gd name="connsiteX23" fmla="*/ 5791199 w 7381874"/>
              <a:gd name="connsiteY23" fmla="*/ 3257958 h 4715283"/>
              <a:gd name="connsiteX24" fmla="*/ 5619749 w 7381874"/>
              <a:gd name="connsiteY24" fmla="*/ 3210333 h 4715283"/>
              <a:gd name="connsiteX25" fmla="*/ 1920875 w 7381874"/>
              <a:gd name="connsiteY25" fmla="*/ 409 h 4715283"/>
              <a:gd name="connsiteX26" fmla="*/ 1698626 w 7381874"/>
              <a:gd name="connsiteY26" fmla="*/ 57559 h 4715283"/>
              <a:gd name="connsiteX27" fmla="*/ 1400174 w 7381874"/>
              <a:gd name="connsiteY27" fmla="*/ 121058 h 4715283"/>
              <a:gd name="connsiteX28" fmla="*/ 933451 w 7381874"/>
              <a:gd name="connsiteY28" fmla="*/ 413159 h 4715283"/>
              <a:gd name="connsiteX29" fmla="*/ 708026 w 7381874"/>
              <a:gd name="connsiteY29" fmla="*/ 775109 h 4715283"/>
              <a:gd name="connsiteX30" fmla="*/ 1104901 w 7381874"/>
              <a:gd name="connsiteY30" fmla="*/ 1467259 h 4715283"/>
              <a:gd name="connsiteX31" fmla="*/ 1152526 w 7381874"/>
              <a:gd name="connsiteY31" fmla="*/ 1705384 h 4715283"/>
              <a:gd name="connsiteX32" fmla="*/ 1123951 w 7381874"/>
              <a:gd name="connsiteY32" fmla="*/ 1991134 h 4715283"/>
              <a:gd name="connsiteX33" fmla="*/ 723901 w 7381874"/>
              <a:gd name="connsiteY33" fmla="*/ 2314984 h 4715283"/>
              <a:gd name="connsiteX34" fmla="*/ 400052 w 7381874"/>
              <a:gd name="connsiteY34" fmla="*/ 2829334 h 4715283"/>
              <a:gd name="connsiteX35" fmla="*/ 0 w 7381874"/>
              <a:gd name="connsiteY35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5953124 w 7381874"/>
              <a:gd name="connsiteY19" fmla="*/ 3677058 h 4715283"/>
              <a:gd name="connsiteX20" fmla="*/ 5857874 w 7381874"/>
              <a:gd name="connsiteY20" fmla="*/ 3610383 h 4715283"/>
              <a:gd name="connsiteX21" fmla="*/ 5857874 w 7381874"/>
              <a:gd name="connsiteY21" fmla="*/ 3515133 h 4715283"/>
              <a:gd name="connsiteX22" fmla="*/ 5857874 w 7381874"/>
              <a:gd name="connsiteY22" fmla="*/ 3515133 h 4715283"/>
              <a:gd name="connsiteX23" fmla="*/ 5791199 w 7381874"/>
              <a:gd name="connsiteY23" fmla="*/ 3257958 h 4715283"/>
              <a:gd name="connsiteX24" fmla="*/ 1920875 w 7381874"/>
              <a:gd name="connsiteY24" fmla="*/ 409 h 4715283"/>
              <a:gd name="connsiteX25" fmla="*/ 1698626 w 7381874"/>
              <a:gd name="connsiteY25" fmla="*/ 57559 h 4715283"/>
              <a:gd name="connsiteX26" fmla="*/ 1400174 w 7381874"/>
              <a:gd name="connsiteY26" fmla="*/ 121058 h 4715283"/>
              <a:gd name="connsiteX27" fmla="*/ 933451 w 7381874"/>
              <a:gd name="connsiteY27" fmla="*/ 413159 h 4715283"/>
              <a:gd name="connsiteX28" fmla="*/ 708026 w 7381874"/>
              <a:gd name="connsiteY28" fmla="*/ 775109 h 4715283"/>
              <a:gd name="connsiteX29" fmla="*/ 1104901 w 7381874"/>
              <a:gd name="connsiteY29" fmla="*/ 1467259 h 4715283"/>
              <a:gd name="connsiteX30" fmla="*/ 1152526 w 7381874"/>
              <a:gd name="connsiteY30" fmla="*/ 1705384 h 4715283"/>
              <a:gd name="connsiteX31" fmla="*/ 1123951 w 7381874"/>
              <a:gd name="connsiteY31" fmla="*/ 1991134 h 4715283"/>
              <a:gd name="connsiteX32" fmla="*/ 723901 w 7381874"/>
              <a:gd name="connsiteY32" fmla="*/ 2314984 h 4715283"/>
              <a:gd name="connsiteX33" fmla="*/ 400052 w 7381874"/>
              <a:gd name="connsiteY33" fmla="*/ 2829334 h 4715283"/>
              <a:gd name="connsiteX34" fmla="*/ 0 w 7381874"/>
              <a:gd name="connsiteY34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5953124 w 7381874"/>
              <a:gd name="connsiteY19" fmla="*/ 3677058 h 4715283"/>
              <a:gd name="connsiteX20" fmla="*/ 5857874 w 7381874"/>
              <a:gd name="connsiteY20" fmla="*/ 3610383 h 4715283"/>
              <a:gd name="connsiteX21" fmla="*/ 5857874 w 7381874"/>
              <a:gd name="connsiteY21" fmla="*/ 3515133 h 4715283"/>
              <a:gd name="connsiteX22" fmla="*/ 5857874 w 7381874"/>
              <a:gd name="connsiteY22" fmla="*/ 3515133 h 4715283"/>
              <a:gd name="connsiteX23" fmla="*/ 1920875 w 7381874"/>
              <a:gd name="connsiteY23" fmla="*/ 409 h 4715283"/>
              <a:gd name="connsiteX24" fmla="*/ 1698626 w 7381874"/>
              <a:gd name="connsiteY24" fmla="*/ 57559 h 4715283"/>
              <a:gd name="connsiteX25" fmla="*/ 1400174 w 7381874"/>
              <a:gd name="connsiteY25" fmla="*/ 121058 h 4715283"/>
              <a:gd name="connsiteX26" fmla="*/ 933451 w 7381874"/>
              <a:gd name="connsiteY26" fmla="*/ 413159 h 4715283"/>
              <a:gd name="connsiteX27" fmla="*/ 708026 w 7381874"/>
              <a:gd name="connsiteY27" fmla="*/ 775109 h 4715283"/>
              <a:gd name="connsiteX28" fmla="*/ 1104901 w 7381874"/>
              <a:gd name="connsiteY28" fmla="*/ 1467259 h 4715283"/>
              <a:gd name="connsiteX29" fmla="*/ 1152526 w 7381874"/>
              <a:gd name="connsiteY29" fmla="*/ 1705384 h 4715283"/>
              <a:gd name="connsiteX30" fmla="*/ 1123951 w 7381874"/>
              <a:gd name="connsiteY30" fmla="*/ 1991134 h 4715283"/>
              <a:gd name="connsiteX31" fmla="*/ 723901 w 7381874"/>
              <a:gd name="connsiteY31" fmla="*/ 2314984 h 4715283"/>
              <a:gd name="connsiteX32" fmla="*/ 400052 w 7381874"/>
              <a:gd name="connsiteY32" fmla="*/ 2829334 h 4715283"/>
              <a:gd name="connsiteX33" fmla="*/ 0 w 7381874"/>
              <a:gd name="connsiteY33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5953124 w 7381874"/>
              <a:gd name="connsiteY19" fmla="*/ 3677058 h 4715283"/>
              <a:gd name="connsiteX20" fmla="*/ 5857874 w 7381874"/>
              <a:gd name="connsiteY20" fmla="*/ 3610383 h 4715283"/>
              <a:gd name="connsiteX21" fmla="*/ 5857874 w 7381874"/>
              <a:gd name="connsiteY21" fmla="*/ 3515133 h 4715283"/>
              <a:gd name="connsiteX22" fmla="*/ 1920875 w 7381874"/>
              <a:gd name="connsiteY22" fmla="*/ 409 h 4715283"/>
              <a:gd name="connsiteX23" fmla="*/ 1698626 w 7381874"/>
              <a:gd name="connsiteY23" fmla="*/ 57559 h 4715283"/>
              <a:gd name="connsiteX24" fmla="*/ 1400174 w 7381874"/>
              <a:gd name="connsiteY24" fmla="*/ 121058 h 4715283"/>
              <a:gd name="connsiteX25" fmla="*/ 933451 w 7381874"/>
              <a:gd name="connsiteY25" fmla="*/ 413159 h 4715283"/>
              <a:gd name="connsiteX26" fmla="*/ 708026 w 7381874"/>
              <a:gd name="connsiteY26" fmla="*/ 775109 h 4715283"/>
              <a:gd name="connsiteX27" fmla="*/ 1104901 w 7381874"/>
              <a:gd name="connsiteY27" fmla="*/ 1467259 h 4715283"/>
              <a:gd name="connsiteX28" fmla="*/ 1152526 w 7381874"/>
              <a:gd name="connsiteY28" fmla="*/ 1705384 h 4715283"/>
              <a:gd name="connsiteX29" fmla="*/ 1123951 w 7381874"/>
              <a:gd name="connsiteY29" fmla="*/ 1991134 h 4715283"/>
              <a:gd name="connsiteX30" fmla="*/ 723901 w 7381874"/>
              <a:gd name="connsiteY30" fmla="*/ 2314984 h 4715283"/>
              <a:gd name="connsiteX31" fmla="*/ 400052 w 7381874"/>
              <a:gd name="connsiteY31" fmla="*/ 2829334 h 4715283"/>
              <a:gd name="connsiteX32" fmla="*/ 0 w 7381874"/>
              <a:gd name="connsiteY32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5953124 w 7381874"/>
              <a:gd name="connsiteY19" fmla="*/ 3677058 h 4715283"/>
              <a:gd name="connsiteX20" fmla="*/ 5857874 w 7381874"/>
              <a:gd name="connsiteY20" fmla="*/ 3610383 h 4715283"/>
              <a:gd name="connsiteX21" fmla="*/ 1920875 w 7381874"/>
              <a:gd name="connsiteY21" fmla="*/ 409 h 4715283"/>
              <a:gd name="connsiteX22" fmla="*/ 1698626 w 7381874"/>
              <a:gd name="connsiteY22" fmla="*/ 57559 h 4715283"/>
              <a:gd name="connsiteX23" fmla="*/ 1400174 w 7381874"/>
              <a:gd name="connsiteY23" fmla="*/ 121058 h 4715283"/>
              <a:gd name="connsiteX24" fmla="*/ 933451 w 7381874"/>
              <a:gd name="connsiteY24" fmla="*/ 413159 h 4715283"/>
              <a:gd name="connsiteX25" fmla="*/ 708026 w 7381874"/>
              <a:gd name="connsiteY25" fmla="*/ 775109 h 4715283"/>
              <a:gd name="connsiteX26" fmla="*/ 1104901 w 7381874"/>
              <a:gd name="connsiteY26" fmla="*/ 1467259 h 4715283"/>
              <a:gd name="connsiteX27" fmla="*/ 1152526 w 7381874"/>
              <a:gd name="connsiteY27" fmla="*/ 1705384 h 4715283"/>
              <a:gd name="connsiteX28" fmla="*/ 1123951 w 7381874"/>
              <a:gd name="connsiteY28" fmla="*/ 1991134 h 4715283"/>
              <a:gd name="connsiteX29" fmla="*/ 723901 w 7381874"/>
              <a:gd name="connsiteY29" fmla="*/ 2314984 h 4715283"/>
              <a:gd name="connsiteX30" fmla="*/ 400052 w 7381874"/>
              <a:gd name="connsiteY30" fmla="*/ 2829334 h 4715283"/>
              <a:gd name="connsiteX31" fmla="*/ 0 w 7381874"/>
              <a:gd name="connsiteY31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5953124 w 7381874"/>
              <a:gd name="connsiteY19" fmla="*/ 3677058 h 4715283"/>
              <a:gd name="connsiteX20" fmla="*/ 1920875 w 7381874"/>
              <a:gd name="connsiteY20" fmla="*/ 409 h 4715283"/>
              <a:gd name="connsiteX21" fmla="*/ 1698626 w 7381874"/>
              <a:gd name="connsiteY21" fmla="*/ 57559 h 4715283"/>
              <a:gd name="connsiteX22" fmla="*/ 1400174 w 7381874"/>
              <a:gd name="connsiteY22" fmla="*/ 121058 h 4715283"/>
              <a:gd name="connsiteX23" fmla="*/ 933451 w 7381874"/>
              <a:gd name="connsiteY23" fmla="*/ 413159 h 4715283"/>
              <a:gd name="connsiteX24" fmla="*/ 708026 w 7381874"/>
              <a:gd name="connsiteY24" fmla="*/ 775109 h 4715283"/>
              <a:gd name="connsiteX25" fmla="*/ 1104901 w 7381874"/>
              <a:gd name="connsiteY25" fmla="*/ 1467259 h 4715283"/>
              <a:gd name="connsiteX26" fmla="*/ 1152526 w 7381874"/>
              <a:gd name="connsiteY26" fmla="*/ 1705384 h 4715283"/>
              <a:gd name="connsiteX27" fmla="*/ 1123951 w 7381874"/>
              <a:gd name="connsiteY27" fmla="*/ 1991134 h 4715283"/>
              <a:gd name="connsiteX28" fmla="*/ 723901 w 7381874"/>
              <a:gd name="connsiteY28" fmla="*/ 2314984 h 4715283"/>
              <a:gd name="connsiteX29" fmla="*/ 400052 w 7381874"/>
              <a:gd name="connsiteY29" fmla="*/ 2829334 h 4715283"/>
              <a:gd name="connsiteX30" fmla="*/ 0 w 7381874"/>
              <a:gd name="connsiteY30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1920875 w 7381874"/>
              <a:gd name="connsiteY19" fmla="*/ 409 h 4715283"/>
              <a:gd name="connsiteX20" fmla="*/ 1698626 w 7381874"/>
              <a:gd name="connsiteY20" fmla="*/ 57559 h 4715283"/>
              <a:gd name="connsiteX21" fmla="*/ 1400174 w 7381874"/>
              <a:gd name="connsiteY21" fmla="*/ 121058 h 4715283"/>
              <a:gd name="connsiteX22" fmla="*/ 933451 w 7381874"/>
              <a:gd name="connsiteY22" fmla="*/ 413159 h 4715283"/>
              <a:gd name="connsiteX23" fmla="*/ 708026 w 7381874"/>
              <a:gd name="connsiteY23" fmla="*/ 775109 h 4715283"/>
              <a:gd name="connsiteX24" fmla="*/ 1104901 w 7381874"/>
              <a:gd name="connsiteY24" fmla="*/ 1467259 h 4715283"/>
              <a:gd name="connsiteX25" fmla="*/ 1152526 w 7381874"/>
              <a:gd name="connsiteY25" fmla="*/ 1705384 h 4715283"/>
              <a:gd name="connsiteX26" fmla="*/ 1123951 w 7381874"/>
              <a:gd name="connsiteY26" fmla="*/ 1991134 h 4715283"/>
              <a:gd name="connsiteX27" fmla="*/ 723901 w 7381874"/>
              <a:gd name="connsiteY27" fmla="*/ 2314984 h 4715283"/>
              <a:gd name="connsiteX28" fmla="*/ 400052 w 7381874"/>
              <a:gd name="connsiteY28" fmla="*/ 2829334 h 4715283"/>
              <a:gd name="connsiteX29" fmla="*/ 0 w 7381874"/>
              <a:gd name="connsiteY29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1920875 w 7381874"/>
              <a:gd name="connsiteY18" fmla="*/ 409 h 4715283"/>
              <a:gd name="connsiteX19" fmla="*/ 1698626 w 7381874"/>
              <a:gd name="connsiteY19" fmla="*/ 57559 h 4715283"/>
              <a:gd name="connsiteX20" fmla="*/ 1400174 w 7381874"/>
              <a:gd name="connsiteY20" fmla="*/ 121058 h 4715283"/>
              <a:gd name="connsiteX21" fmla="*/ 933451 w 7381874"/>
              <a:gd name="connsiteY21" fmla="*/ 413159 h 4715283"/>
              <a:gd name="connsiteX22" fmla="*/ 708026 w 7381874"/>
              <a:gd name="connsiteY22" fmla="*/ 775109 h 4715283"/>
              <a:gd name="connsiteX23" fmla="*/ 1104901 w 7381874"/>
              <a:gd name="connsiteY23" fmla="*/ 1467259 h 4715283"/>
              <a:gd name="connsiteX24" fmla="*/ 1152526 w 7381874"/>
              <a:gd name="connsiteY24" fmla="*/ 1705384 h 4715283"/>
              <a:gd name="connsiteX25" fmla="*/ 1123951 w 7381874"/>
              <a:gd name="connsiteY25" fmla="*/ 1991134 h 4715283"/>
              <a:gd name="connsiteX26" fmla="*/ 723901 w 7381874"/>
              <a:gd name="connsiteY26" fmla="*/ 2314984 h 4715283"/>
              <a:gd name="connsiteX27" fmla="*/ 400052 w 7381874"/>
              <a:gd name="connsiteY27" fmla="*/ 2829334 h 4715283"/>
              <a:gd name="connsiteX28" fmla="*/ 0 w 7381874"/>
              <a:gd name="connsiteY28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1920875 w 7381874"/>
              <a:gd name="connsiteY17" fmla="*/ 409 h 4715283"/>
              <a:gd name="connsiteX18" fmla="*/ 1698626 w 7381874"/>
              <a:gd name="connsiteY18" fmla="*/ 57559 h 4715283"/>
              <a:gd name="connsiteX19" fmla="*/ 1400174 w 7381874"/>
              <a:gd name="connsiteY19" fmla="*/ 121058 h 4715283"/>
              <a:gd name="connsiteX20" fmla="*/ 933451 w 7381874"/>
              <a:gd name="connsiteY20" fmla="*/ 413159 h 4715283"/>
              <a:gd name="connsiteX21" fmla="*/ 708026 w 7381874"/>
              <a:gd name="connsiteY21" fmla="*/ 775109 h 4715283"/>
              <a:gd name="connsiteX22" fmla="*/ 1104901 w 7381874"/>
              <a:gd name="connsiteY22" fmla="*/ 1467259 h 4715283"/>
              <a:gd name="connsiteX23" fmla="*/ 1152526 w 7381874"/>
              <a:gd name="connsiteY23" fmla="*/ 1705384 h 4715283"/>
              <a:gd name="connsiteX24" fmla="*/ 1123951 w 7381874"/>
              <a:gd name="connsiteY24" fmla="*/ 1991134 h 4715283"/>
              <a:gd name="connsiteX25" fmla="*/ 723901 w 7381874"/>
              <a:gd name="connsiteY25" fmla="*/ 2314984 h 4715283"/>
              <a:gd name="connsiteX26" fmla="*/ 400052 w 7381874"/>
              <a:gd name="connsiteY26" fmla="*/ 2829334 h 4715283"/>
              <a:gd name="connsiteX27" fmla="*/ 0 w 7381874"/>
              <a:gd name="connsiteY27" fmla="*/ 3143659 h 4715283"/>
              <a:gd name="connsiteX0" fmla="*/ 7248524 w 7248524"/>
              <a:gd name="connsiteY0" fmla="*/ 4553358 h 4715283"/>
              <a:gd name="connsiteX1" fmla="*/ 7172324 w 7248524"/>
              <a:gd name="connsiteY1" fmla="*/ 4610508 h 4715283"/>
              <a:gd name="connsiteX2" fmla="*/ 7010399 w 7248524"/>
              <a:gd name="connsiteY2" fmla="*/ 4677183 h 4715283"/>
              <a:gd name="connsiteX3" fmla="*/ 6896099 w 7248524"/>
              <a:gd name="connsiteY3" fmla="*/ 4715283 h 4715283"/>
              <a:gd name="connsiteX4" fmla="*/ 6877049 w 7248524"/>
              <a:gd name="connsiteY4" fmla="*/ 4639083 h 4715283"/>
              <a:gd name="connsiteX5" fmla="*/ 6667499 w 7248524"/>
              <a:gd name="connsiteY5" fmla="*/ 4667658 h 4715283"/>
              <a:gd name="connsiteX6" fmla="*/ 6591299 w 7248524"/>
              <a:gd name="connsiteY6" fmla="*/ 4534308 h 4715283"/>
              <a:gd name="connsiteX7" fmla="*/ 6496049 w 7248524"/>
              <a:gd name="connsiteY7" fmla="*/ 4458108 h 4715283"/>
              <a:gd name="connsiteX8" fmla="*/ 6496049 w 7248524"/>
              <a:gd name="connsiteY8" fmla="*/ 4381908 h 4715283"/>
              <a:gd name="connsiteX9" fmla="*/ 6410324 w 7248524"/>
              <a:gd name="connsiteY9" fmla="*/ 4315233 h 4715283"/>
              <a:gd name="connsiteX10" fmla="*/ 6391274 w 7248524"/>
              <a:gd name="connsiteY10" fmla="*/ 4286658 h 4715283"/>
              <a:gd name="connsiteX11" fmla="*/ 6400799 w 7248524"/>
              <a:gd name="connsiteY11" fmla="*/ 4219983 h 4715283"/>
              <a:gd name="connsiteX12" fmla="*/ 6334124 w 7248524"/>
              <a:gd name="connsiteY12" fmla="*/ 4172358 h 4715283"/>
              <a:gd name="connsiteX13" fmla="*/ 6267449 w 7248524"/>
              <a:gd name="connsiteY13" fmla="*/ 4039008 h 4715283"/>
              <a:gd name="connsiteX14" fmla="*/ 6153149 w 7248524"/>
              <a:gd name="connsiteY14" fmla="*/ 3972333 h 4715283"/>
              <a:gd name="connsiteX15" fmla="*/ 5991224 w 7248524"/>
              <a:gd name="connsiteY15" fmla="*/ 3943758 h 4715283"/>
              <a:gd name="connsiteX16" fmla="*/ 1920875 w 7248524"/>
              <a:gd name="connsiteY16" fmla="*/ 409 h 4715283"/>
              <a:gd name="connsiteX17" fmla="*/ 1698626 w 7248524"/>
              <a:gd name="connsiteY17" fmla="*/ 57559 h 4715283"/>
              <a:gd name="connsiteX18" fmla="*/ 1400174 w 7248524"/>
              <a:gd name="connsiteY18" fmla="*/ 121058 h 4715283"/>
              <a:gd name="connsiteX19" fmla="*/ 933451 w 7248524"/>
              <a:gd name="connsiteY19" fmla="*/ 413159 h 4715283"/>
              <a:gd name="connsiteX20" fmla="*/ 708026 w 7248524"/>
              <a:gd name="connsiteY20" fmla="*/ 775109 h 4715283"/>
              <a:gd name="connsiteX21" fmla="*/ 1104901 w 7248524"/>
              <a:gd name="connsiteY21" fmla="*/ 1467259 h 4715283"/>
              <a:gd name="connsiteX22" fmla="*/ 1152526 w 7248524"/>
              <a:gd name="connsiteY22" fmla="*/ 1705384 h 4715283"/>
              <a:gd name="connsiteX23" fmla="*/ 1123951 w 7248524"/>
              <a:gd name="connsiteY23" fmla="*/ 1991134 h 4715283"/>
              <a:gd name="connsiteX24" fmla="*/ 723901 w 7248524"/>
              <a:gd name="connsiteY24" fmla="*/ 2314984 h 4715283"/>
              <a:gd name="connsiteX25" fmla="*/ 400052 w 7248524"/>
              <a:gd name="connsiteY25" fmla="*/ 2829334 h 4715283"/>
              <a:gd name="connsiteX26" fmla="*/ 0 w 7248524"/>
              <a:gd name="connsiteY26" fmla="*/ 3143659 h 4715283"/>
              <a:gd name="connsiteX0" fmla="*/ 7172324 w 7172324"/>
              <a:gd name="connsiteY0" fmla="*/ 4610508 h 4715283"/>
              <a:gd name="connsiteX1" fmla="*/ 7010399 w 7172324"/>
              <a:gd name="connsiteY1" fmla="*/ 4677183 h 4715283"/>
              <a:gd name="connsiteX2" fmla="*/ 6896099 w 7172324"/>
              <a:gd name="connsiteY2" fmla="*/ 4715283 h 4715283"/>
              <a:gd name="connsiteX3" fmla="*/ 6877049 w 7172324"/>
              <a:gd name="connsiteY3" fmla="*/ 4639083 h 4715283"/>
              <a:gd name="connsiteX4" fmla="*/ 6667499 w 7172324"/>
              <a:gd name="connsiteY4" fmla="*/ 4667658 h 4715283"/>
              <a:gd name="connsiteX5" fmla="*/ 6591299 w 7172324"/>
              <a:gd name="connsiteY5" fmla="*/ 4534308 h 4715283"/>
              <a:gd name="connsiteX6" fmla="*/ 6496049 w 7172324"/>
              <a:gd name="connsiteY6" fmla="*/ 4458108 h 4715283"/>
              <a:gd name="connsiteX7" fmla="*/ 6496049 w 7172324"/>
              <a:gd name="connsiteY7" fmla="*/ 4381908 h 4715283"/>
              <a:gd name="connsiteX8" fmla="*/ 6410324 w 7172324"/>
              <a:gd name="connsiteY8" fmla="*/ 4315233 h 4715283"/>
              <a:gd name="connsiteX9" fmla="*/ 6391274 w 7172324"/>
              <a:gd name="connsiteY9" fmla="*/ 4286658 h 4715283"/>
              <a:gd name="connsiteX10" fmla="*/ 6400799 w 7172324"/>
              <a:gd name="connsiteY10" fmla="*/ 4219983 h 4715283"/>
              <a:gd name="connsiteX11" fmla="*/ 6334124 w 7172324"/>
              <a:gd name="connsiteY11" fmla="*/ 4172358 h 4715283"/>
              <a:gd name="connsiteX12" fmla="*/ 6267449 w 7172324"/>
              <a:gd name="connsiteY12" fmla="*/ 4039008 h 4715283"/>
              <a:gd name="connsiteX13" fmla="*/ 6153149 w 7172324"/>
              <a:gd name="connsiteY13" fmla="*/ 3972333 h 4715283"/>
              <a:gd name="connsiteX14" fmla="*/ 5991224 w 7172324"/>
              <a:gd name="connsiteY14" fmla="*/ 3943758 h 4715283"/>
              <a:gd name="connsiteX15" fmla="*/ 1920875 w 7172324"/>
              <a:gd name="connsiteY15" fmla="*/ 409 h 4715283"/>
              <a:gd name="connsiteX16" fmla="*/ 1698626 w 7172324"/>
              <a:gd name="connsiteY16" fmla="*/ 57559 h 4715283"/>
              <a:gd name="connsiteX17" fmla="*/ 1400174 w 7172324"/>
              <a:gd name="connsiteY17" fmla="*/ 121058 h 4715283"/>
              <a:gd name="connsiteX18" fmla="*/ 933451 w 7172324"/>
              <a:gd name="connsiteY18" fmla="*/ 413159 h 4715283"/>
              <a:gd name="connsiteX19" fmla="*/ 708026 w 7172324"/>
              <a:gd name="connsiteY19" fmla="*/ 775109 h 4715283"/>
              <a:gd name="connsiteX20" fmla="*/ 1104901 w 7172324"/>
              <a:gd name="connsiteY20" fmla="*/ 1467259 h 4715283"/>
              <a:gd name="connsiteX21" fmla="*/ 1152526 w 7172324"/>
              <a:gd name="connsiteY21" fmla="*/ 1705384 h 4715283"/>
              <a:gd name="connsiteX22" fmla="*/ 1123951 w 7172324"/>
              <a:gd name="connsiteY22" fmla="*/ 1991134 h 4715283"/>
              <a:gd name="connsiteX23" fmla="*/ 723901 w 7172324"/>
              <a:gd name="connsiteY23" fmla="*/ 2314984 h 4715283"/>
              <a:gd name="connsiteX24" fmla="*/ 400052 w 7172324"/>
              <a:gd name="connsiteY24" fmla="*/ 2829334 h 4715283"/>
              <a:gd name="connsiteX25" fmla="*/ 0 w 7172324"/>
              <a:gd name="connsiteY25" fmla="*/ 3143659 h 4715283"/>
              <a:gd name="connsiteX0" fmla="*/ 7010399 w 7010399"/>
              <a:gd name="connsiteY0" fmla="*/ 4677183 h 4715283"/>
              <a:gd name="connsiteX1" fmla="*/ 6896099 w 7010399"/>
              <a:gd name="connsiteY1" fmla="*/ 4715283 h 4715283"/>
              <a:gd name="connsiteX2" fmla="*/ 6877049 w 7010399"/>
              <a:gd name="connsiteY2" fmla="*/ 4639083 h 4715283"/>
              <a:gd name="connsiteX3" fmla="*/ 6667499 w 7010399"/>
              <a:gd name="connsiteY3" fmla="*/ 4667658 h 4715283"/>
              <a:gd name="connsiteX4" fmla="*/ 6591299 w 7010399"/>
              <a:gd name="connsiteY4" fmla="*/ 4534308 h 4715283"/>
              <a:gd name="connsiteX5" fmla="*/ 6496049 w 7010399"/>
              <a:gd name="connsiteY5" fmla="*/ 4458108 h 4715283"/>
              <a:gd name="connsiteX6" fmla="*/ 6496049 w 7010399"/>
              <a:gd name="connsiteY6" fmla="*/ 4381908 h 4715283"/>
              <a:gd name="connsiteX7" fmla="*/ 6410324 w 7010399"/>
              <a:gd name="connsiteY7" fmla="*/ 4315233 h 4715283"/>
              <a:gd name="connsiteX8" fmla="*/ 6391274 w 7010399"/>
              <a:gd name="connsiteY8" fmla="*/ 4286658 h 4715283"/>
              <a:gd name="connsiteX9" fmla="*/ 6400799 w 7010399"/>
              <a:gd name="connsiteY9" fmla="*/ 4219983 h 4715283"/>
              <a:gd name="connsiteX10" fmla="*/ 6334124 w 7010399"/>
              <a:gd name="connsiteY10" fmla="*/ 4172358 h 4715283"/>
              <a:gd name="connsiteX11" fmla="*/ 6267449 w 7010399"/>
              <a:gd name="connsiteY11" fmla="*/ 4039008 h 4715283"/>
              <a:gd name="connsiteX12" fmla="*/ 6153149 w 7010399"/>
              <a:gd name="connsiteY12" fmla="*/ 3972333 h 4715283"/>
              <a:gd name="connsiteX13" fmla="*/ 5991224 w 7010399"/>
              <a:gd name="connsiteY13" fmla="*/ 3943758 h 4715283"/>
              <a:gd name="connsiteX14" fmla="*/ 1920875 w 7010399"/>
              <a:gd name="connsiteY14" fmla="*/ 409 h 4715283"/>
              <a:gd name="connsiteX15" fmla="*/ 1698626 w 7010399"/>
              <a:gd name="connsiteY15" fmla="*/ 57559 h 4715283"/>
              <a:gd name="connsiteX16" fmla="*/ 1400174 w 7010399"/>
              <a:gd name="connsiteY16" fmla="*/ 121058 h 4715283"/>
              <a:gd name="connsiteX17" fmla="*/ 933451 w 7010399"/>
              <a:gd name="connsiteY17" fmla="*/ 413159 h 4715283"/>
              <a:gd name="connsiteX18" fmla="*/ 708026 w 7010399"/>
              <a:gd name="connsiteY18" fmla="*/ 775109 h 4715283"/>
              <a:gd name="connsiteX19" fmla="*/ 1104901 w 7010399"/>
              <a:gd name="connsiteY19" fmla="*/ 1467259 h 4715283"/>
              <a:gd name="connsiteX20" fmla="*/ 1152526 w 7010399"/>
              <a:gd name="connsiteY20" fmla="*/ 1705384 h 4715283"/>
              <a:gd name="connsiteX21" fmla="*/ 1123951 w 7010399"/>
              <a:gd name="connsiteY21" fmla="*/ 1991134 h 4715283"/>
              <a:gd name="connsiteX22" fmla="*/ 723901 w 7010399"/>
              <a:gd name="connsiteY22" fmla="*/ 2314984 h 4715283"/>
              <a:gd name="connsiteX23" fmla="*/ 400052 w 7010399"/>
              <a:gd name="connsiteY23" fmla="*/ 2829334 h 4715283"/>
              <a:gd name="connsiteX24" fmla="*/ 0 w 7010399"/>
              <a:gd name="connsiteY24" fmla="*/ 3143659 h 4715283"/>
              <a:gd name="connsiteX0" fmla="*/ 6896099 w 6896099"/>
              <a:gd name="connsiteY0" fmla="*/ 4715283 h 4715283"/>
              <a:gd name="connsiteX1" fmla="*/ 6877049 w 6896099"/>
              <a:gd name="connsiteY1" fmla="*/ 4639083 h 4715283"/>
              <a:gd name="connsiteX2" fmla="*/ 6667499 w 6896099"/>
              <a:gd name="connsiteY2" fmla="*/ 4667658 h 4715283"/>
              <a:gd name="connsiteX3" fmla="*/ 6591299 w 6896099"/>
              <a:gd name="connsiteY3" fmla="*/ 4534308 h 4715283"/>
              <a:gd name="connsiteX4" fmla="*/ 6496049 w 6896099"/>
              <a:gd name="connsiteY4" fmla="*/ 4458108 h 4715283"/>
              <a:gd name="connsiteX5" fmla="*/ 6496049 w 6896099"/>
              <a:gd name="connsiteY5" fmla="*/ 4381908 h 4715283"/>
              <a:gd name="connsiteX6" fmla="*/ 6410324 w 6896099"/>
              <a:gd name="connsiteY6" fmla="*/ 4315233 h 4715283"/>
              <a:gd name="connsiteX7" fmla="*/ 6391274 w 6896099"/>
              <a:gd name="connsiteY7" fmla="*/ 4286658 h 4715283"/>
              <a:gd name="connsiteX8" fmla="*/ 6400799 w 6896099"/>
              <a:gd name="connsiteY8" fmla="*/ 4219983 h 4715283"/>
              <a:gd name="connsiteX9" fmla="*/ 6334124 w 6896099"/>
              <a:gd name="connsiteY9" fmla="*/ 4172358 h 4715283"/>
              <a:gd name="connsiteX10" fmla="*/ 6267449 w 6896099"/>
              <a:gd name="connsiteY10" fmla="*/ 4039008 h 4715283"/>
              <a:gd name="connsiteX11" fmla="*/ 6153149 w 6896099"/>
              <a:gd name="connsiteY11" fmla="*/ 3972333 h 4715283"/>
              <a:gd name="connsiteX12" fmla="*/ 5991224 w 6896099"/>
              <a:gd name="connsiteY12" fmla="*/ 3943758 h 4715283"/>
              <a:gd name="connsiteX13" fmla="*/ 1920875 w 6896099"/>
              <a:gd name="connsiteY13" fmla="*/ 409 h 4715283"/>
              <a:gd name="connsiteX14" fmla="*/ 1698626 w 6896099"/>
              <a:gd name="connsiteY14" fmla="*/ 57559 h 4715283"/>
              <a:gd name="connsiteX15" fmla="*/ 1400174 w 6896099"/>
              <a:gd name="connsiteY15" fmla="*/ 121058 h 4715283"/>
              <a:gd name="connsiteX16" fmla="*/ 933451 w 6896099"/>
              <a:gd name="connsiteY16" fmla="*/ 413159 h 4715283"/>
              <a:gd name="connsiteX17" fmla="*/ 708026 w 6896099"/>
              <a:gd name="connsiteY17" fmla="*/ 775109 h 4715283"/>
              <a:gd name="connsiteX18" fmla="*/ 1104901 w 6896099"/>
              <a:gd name="connsiteY18" fmla="*/ 1467259 h 4715283"/>
              <a:gd name="connsiteX19" fmla="*/ 1152526 w 6896099"/>
              <a:gd name="connsiteY19" fmla="*/ 1705384 h 4715283"/>
              <a:gd name="connsiteX20" fmla="*/ 1123951 w 6896099"/>
              <a:gd name="connsiteY20" fmla="*/ 1991134 h 4715283"/>
              <a:gd name="connsiteX21" fmla="*/ 723901 w 6896099"/>
              <a:gd name="connsiteY21" fmla="*/ 2314984 h 4715283"/>
              <a:gd name="connsiteX22" fmla="*/ 400052 w 6896099"/>
              <a:gd name="connsiteY22" fmla="*/ 2829334 h 4715283"/>
              <a:gd name="connsiteX23" fmla="*/ 0 w 6896099"/>
              <a:gd name="connsiteY23" fmla="*/ 3143659 h 4715283"/>
              <a:gd name="connsiteX0" fmla="*/ 6877049 w 6877049"/>
              <a:gd name="connsiteY0" fmla="*/ 4639083 h 4667658"/>
              <a:gd name="connsiteX1" fmla="*/ 6667499 w 6877049"/>
              <a:gd name="connsiteY1" fmla="*/ 4667658 h 4667658"/>
              <a:gd name="connsiteX2" fmla="*/ 6591299 w 6877049"/>
              <a:gd name="connsiteY2" fmla="*/ 4534308 h 4667658"/>
              <a:gd name="connsiteX3" fmla="*/ 6496049 w 6877049"/>
              <a:gd name="connsiteY3" fmla="*/ 4458108 h 4667658"/>
              <a:gd name="connsiteX4" fmla="*/ 6496049 w 6877049"/>
              <a:gd name="connsiteY4" fmla="*/ 4381908 h 4667658"/>
              <a:gd name="connsiteX5" fmla="*/ 6410324 w 6877049"/>
              <a:gd name="connsiteY5" fmla="*/ 4315233 h 4667658"/>
              <a:gd name="connsiteX6" fmla="*/ 6391274 w 6877049"/>
              <a:gd name="connsiteY6" fmla="*/ 4286658 h 4667658"/>
              <a:gd name="connsiteX7" fmla="*/ 6400799 w 6877049"/>
              <a:gd name="connsiteY7" fmla="*/ 4219983 h 4667658"/>
              <a:gd name="connsiteX8" fmla="*/ 6334124 w 6877049"/>
              <a:gd name="connsiteY8" fmla="*/ 4172358 h 4667658"/>
              <a:gd name="connsiteX9" fmla="*/ 6267449 w 6877049"/>
              <a:gd name="connsiteY9" fmla="*/ 4039008 h 4667658"/>
              <a:gd name="connsiteX10" fmla="*/ 6153149 w 6877049"/>
              <a:gd name="connsiteY10" fmla="*/ 3972333 h 4667658"/>
              <a:gd name="connsiteX11" fmla="*/ 5991224 w 6877049"/>
              <a:gd name="connsiteY11" fmla="*/ 3943758 h 4667658"/>
              <a:gd name="connsiteX12" fmla="*/ 1920875 w 6877049"/>
              <a:gd name="connsiteY12" fmla="*/ 409 h 4667658"/>
              <a:gd name="connsiteX13" fmla="*/ 1698626 w 6877049"/>
              <a:gd name="connsiteY13" fmla="*/ 57559 h 4667658"/>
              <a:gd name="connsiteX14" fmla="*/ 1400174 w 6877049"/>
              <a:gd name="connsiteY14" fmla="*/ 121058 h 4667658"/>
              <a:gd name="connsiteX15" fmla="*/ 933451 w 6877049"/>
              <a:gd name="connsiteY15" fmla="*/ 413159 h 4667658"/>
              <a:gd name="connsiteX16" fmla="*/ 708026 w 6877049"/>
              <a:gd name="connsiteY16" fmla="*/ 775109 h 4667658"/>
              <a:gd name="connsiteX17" fmla="*/ 1104901 w 6877049"/>
              <a:gd name="connsiteY17" fmla="*/ 1467259 h 4667658"/>
              <a:gd name="connsiteX18" fmla="*/ 1152526 w 6877049"/>
              <a:gd name="connsiteY18" fmla="*/ 1705384 h 4667658"/>
              <a:gd name="connsiteX19" fmla="*/ 1123951 w 6877049"/>
              <a:gd name="connsiteY19" fmla="*/ 1991134 h 4667658"/>
              <a:gd name="connsiteX20" fmla="*/ 723901 w 6877049"/>
              <a:gd name="connsiteY20" fmla="*/ 2314984 h 4667658"/>
              <a:gd name="connsiteX21" fmla="*/ 400052 w 6877049"/>
              <a:gd name="connsiteY21" fmla="*/ 2829334 h 4667658"/>
              <a:gd name="connsiteX22" fmla="*/ 0 w 6877049"/>
              <a:gd name="connsiteY22" fmla="*/ 3143659 h 4667658"/>
              <a:gd name="connsiteX0" fmla="*/ 6877049 w 6877049"/>
              <a:gd name="connsiteY0" fmla="*/ 4639083 h 4667658"/>
              <a:gd name="connsiteX1" fmla="*/ 6667499 w 6877049"/>
              <a:gd name="connsiteY1" fmla="*/ 4667658 h 4667658"/>
              <a:gd name="connsiteX2" fmla="*/ 6591299 w 6877049"/>
              <a:gd name="connsiteY2" fmla="*/ 4534308 h 4667658"/>
              <a:gd name="connsiteX3" fmla="*/ 6496049 w 6877049"/>
              <a:gd name="connsiteY3" fmla="*/ 4458108 h 4667658"/>
              <a:gd name="connsiteX4" fmla="*/ 6496049 w 6877049"/>
              <a:gd name="connsiteY4" fmla="*/ 4381908 h 4667658"/>
              <a:gd name="connsiteX5" fmla="*/ 6410324 w 6877049"/>
              <a:gd name="connsiteY5" fmla="*/ 4315233 h 4667658"/>
              <a:gd name="connsiteX6" fmla="*/ 6391274 w 6877049"/>
              <a:gd name="connsiteY6" fmla="*/ 4286658 h 4667658"/>
              <a:gd name="connsiteX7" fmla="*/ 6400799 w 6877049"/>
              <a:gd name="connsiteY7" fmla="*/ 4219983 h 4667658"/>
              <a:gd name="connsiteX8" fmla="*/ 6334124 w 6877049"/>
              <a:gd name="connsiteY8" fmla="*/ 4172358 h 4667658"/>
              <a:gd name="connsiteX9" fmla="*/ 6267449 w 6877049"/>
              <a:gd name="connsiteY9" fmla="*/ 4039008 h 4667658"/>
              <a:gd name="connsiteX10" fmla="*/ 5991224 w 6877049"/>
              <a:gd name="connsiteY10" fmla="*/ 3943758 h 4667658"/>
              <a:gd name="connsiteX11" fmla="*/ 1920875 w 6877049"/>
              <a:gd name="connsiteY11" fmla="*/ 409 h 4667658"/>
              <a:gd name="connsiteX12" fmla="*/ 1698626 w 6877049"/>
              <a:gd name="connsiteY12" fmla="*/ 57559 h 4667658"/>
              <a:gd name="connsiteX13" fmla="*/ 1400174 w 6877049"/>
              <a:gd name="connsiteY13" fmla="*/ 121058 h 4667658"/>
              <a:gd name="connsiteX14" fmla="*/ 933451 w 6877049"/>
              <a:gd name="connsiteY14" fmla="*/ 413159 h 4667658"/>
              <a:gd name="connsiteX15" fmla="*/ 708026 w 6877049"/>
              <a:gd name="connsiteY15" fmla="*/ 775109 h 4667658"/>
              <a:gd name="connsiteX16" fmla="*/ 1104901 w 6877049"/>
              <a:gd name="connsiteY16" fmla="*/ 1467259 h 4667658"/>
              <a:gd name="connsiteX17" fmla="*/ 1152526 w 6877049"/>
              <a:gd name="connsiteY17" fmla="*/ 1705384 h 4667658"/>
              <a:gd name="connsiteX18" fmla="*/ 1123951 w 6877049"/>
              <a:gd name="connsiteY18" fmla="*/ 1991134 h 4667658"/>
              <a:gd name="connsiteX19" fmla="*/ 723901 w 6877049"/>
              <a:gd name="connsiteY19" fmla="*/ 2314984 h 4667658"/>
              <a:gd name="connsiteX20" fmla="*/ 400052 w 6877049"/>
              <a:gd name="connsiteY20" fmla="*/ 2829334 h 4667658"/>
              <a:gd name="connsiteX21" fmla="*/ 0 w 6877049"/>
              <a:gd name="connsiteY21" fmla="*/ 3143659 h 4667658"/>
              <a:gd name="connsiteX0" fmla="*/ 6877049 w 6877049"/>
              <a:gd name="connsiteY0" fmla="*/ 4639083 h 4667658"/>
              <a:gd name="connsiteX1" fmla="*/ 6667499 w 6877049"/>
              <a:gd name="connsiteY1" fmla="*/ 4667658 h 4667658"/>
              <a:gd name="connsiteX2" fmla="*/ 6591299 w 6877049"/>
              <a:gd name="connsiteY2" fmla="*/ 4534308 h 4667658"/>
              <a:gd name="connsiteX3" fmla="*/ 6496049 w 6877049"/>
              <a:gd name="connsiteY3" fmla="*/ 4458108 h 4667658"/>
              <a:gd name="connsiteX4" fmla="*/ 6496049 w 6877049"/>
              <a:gd name="connsiteY4" fmla="*/ 4381908 h 4667658"/>
              <a:gd name="connsiteX5" fmla="*/ 6410324 w 6877049"/>
              <a:gd name="connsiteY5" fmla="*/ 4315233 h 4667658"/>
              <a:gd name="connsiteX6" fmla="*/ 6391274 w 6877049"/>
              <a:gd name="connsiteY6" fmla="*/ 4286658 h 4667658"/>
              <a:gd name="connsiteX7" fmla="*/ 6400799 w 6877049"/>
              <a:gd name="connsiteY7" fmla="*/ 4219983 h 4667658"/>
              <a:gd name="connsiteX8" fmla="*/ 6334124 w 6877049"/>
              <a:gd name="connsiteY8" fmla="*/ 4172358 h 4667658"/>
              <a:gd name="connsiteX9" fmla="*/ 6267449 w 6877049"/>
              <a:gd name="connsiteY9" fmla="*/ 4039008 h 4667658"/>
              <a:gd name="connsiteX10" fmla="*/ 1920875 w 6877049"/>
              <a:gd name="connsiteY10" fmla="*/ 409 h 4667658"/>
              <a:gd name="connsiteX11" fmla="*/ 1698626 w 6877049"/>
              <a:gd name="connsiteY11" fmla="*/ 57559 h 4667658"/>
              <a:gd name="connsiteX12" fmla="*/ 1400174 w 6877049"/>
              <a:gd name="connsiteY12" fmla="*/ 121058 h 4667658"/>
              <a:gd name="connsiteX13" fmla="*/ 933451 w 6877049"/>
              <a:gd name="connsiteY13" fmla="*/ 413159 h 4667658"/>
              <a:gd name="connsiteX14" fmla="*/ 708026 w 6877049"/>
              <a:gd name="connsiteY14" fmla="*/ 775109 h 4667658"/>
              <a:gd name="connsiteX15" fmla="*/ 1104901 w 6877049"/>
              <a:gd name="connsiteY15" fmla="*/ 1467259 h 4667658"/>
              <a:gd name="connsiteX16" fmla="*/ 1152526 w 6877049"/>
              <a:gd name="connsiteY16" fmla="*/ 1705384 h 4667658"/>
              <a:gd name="connsiteX17" fmla="*/ 1123951 w 6877049"/>
              <a:gd name="connsiteY17" fmla="*/ 1991134 h 4667658"/>
              <a:gd name="connsiteX18" fmla="*/ 723901 w 6877049"/>
              <a:gd name="connsiteY18" fmla="*/ 2314984 h 4667658"/>
              <a:gd name="connsiteX19" fmla="*/ 400052 w 6877049"/>
              <a:gd name="connsiteY19" fmla="*/ 2829334 h 4667658"/>
              <a:gd name="connsiteX20" fmla="*/ 0 w 6877049"/>
              <a:gd name="connsiteY20" fmla="*/ 3143659 h 4667658"/>
              <a:gd name="connsiteX0" fmla="*/ 6877049 w 6877049"/>
              <a:gd name="connsiteY0" fmla="*/ 4639083 h 4667658"/>
              <a:gd name="connsiteX1" fmla="*/ 6667499 w 6877049"/>
              <a:gd name="connsiteY1" fmla="*/ 4667658 h 4667658"/>
              <a:gd name="connsiteX2" fmla="*/ 6591299 w 6877049"/>
              <a:gd name="connsiteY2" fmla="*/ 4534308 h 4667658"/>
              <a:gd name="connsiteX3" fmla="*/ 6496049 w 6877049"/>
              <a:gd name="connsiteY3" fmla="*/ 4458108 h 4667658"/>
              <a:gd name="connsiteX4" fmla="*/ 6496049 w 6877049"/>
              <a:gd name="connsiteY4" fmla="*/ 4381908 h 4667658"/>
              <a:gd name="connsiteX5" fmla="*/ 6410324 w 6877049"/>
              <a:gd name="connsiteY5" fmla="*/ 4315233 h 4667658"/>
              <a:gd name="connsiteX6" fmla="*/ 6391274 w 6877049"/>
              <a:gd name="connsiteY6" fmla="*/ 4286658 h 4667658"/>
              <a:gd name="connsiteX7" fmla="*/ 6400799 w 6877049"/>
              <a:gd name="connsiteY7" fmla="*/ 4219983 h 4667658"/>
              <a:gd name="connsiteX8" fmla="*/ 6334124 w 6877049"/>
              <a:gd name="connsiteY8" fmla="*/ 4172358 h 4667658"/>
              <a:gd name="connsiteX9" fmla="*/ 1920875 w 6877049"/>
              <a:gd name="connsiteY9" fmla="*/ 409 h 4667658"/>
              <a:gd name="connsiteX10" fmla="*/ 1698626 w 6877049"/>
              <a:gd name="connsiteY10" fmla="*/ 57559 h 4667658"/>
              <a:gd name="connsiteX11" fmla="*/ 1400174 w 6877049"/>
              <a:gd name="connsiteY11" fmla="*/ 121058 h 4667658"/>
              <a:gd name="connsiteX12" fmla="*/ 933451 w 6877049"/>
              <a:gd name="connsiteY12" fmla="*/ 413159 h 4667658"/>
              <a:gd name="connsiteX13" fmla="*/ 708026 w 6877049"/>
              <a:gd name="connsiteY13" fmla="*/ 775109 h 4667658"/>
              <a:gd name="connsiteX14" fmla="*/ 1104901 w 6877049"/>
              <a:gd name="connsiteY14" fmla="*/ 1467259 h 4667658"/>
              <a:gd name="connsiteX15" fmla="*/ 1152526 w 6877049"/>
              <a:gd name="connsiteY15" fmla="*/ 1705384 h 4667658"/>
              <a:gd name="connsiteX16" fmla="*/ 1123951 w 6877049"/>
              <a:gd name="connsiteY16" fmla="*/ 1991134 h 4667658"/>
              <a:gd name="connsiteX17" fmla="*/ 723901 w 6877049"/>
              <a:gd name="connsiteY17" fmla="*/ 2314984 h 4667658"/>
              <a:gd name="connsiteX18" fmla="*/ 400052 w 6877049"/>
              <a:gd name="connsiteY18" fmla="*/ 2829334 h 4667658"/>
              <a:gd name="connsiteX19" fmla="*/ 0 w 6877049"/>
              <a:gd name="connsiteY19" fmla="*/ 3143659 h 4667658"/>
              <a:gd name="connsiteX0" fmla="*/ 6877049 w 6877049"/>
              <a:gd name="connsiteY0" fmla="*/ 4639083 h 4667658"/>
              <a:gd name="connsiteX1" fmla="*/ 6667499 w 6877049"/>
              <a:gd name="connsiteY1" fmla="*/ 4667658 h 4667658"/>
              <a:gd name="connsiteX2" fmla="*/ 6591299 w 6877049"/>
              <a:gd name="connsiteY2" fmla="*/ 4534308 h 4667658"/>
              <a:gd name="connsiteX3" fmla="*/ 6496049 w 6877049"/>
              <a:gd name="connsiteY3" fmla="*/ 4458108 h 4667658"/>
              <a:gd name="connsiteX4" fmla="*/ 6496049 w 6877049"/>
              <a:gd name="connsiteY4" fmla="*/ 4381908 h 4667658"/>
              <a:gd name="connsiteX5" fmla="*/ 6410324 w 6877049"/>
              <a:gd name="connsiteY5" fmla="*/ 4315233 h 4667658"/>
              <a:gd name="connsiteX6" fmla="*/ 6391274 w 6877049"/>
              <a:gd name="connsiteY6" fmla="*/ 4286658 h 4667658"/>
              <a:gd name="connsiteX7" fmla="*/ 6400799 w 6877049"/>
              <a:gd name="connsiteY7" fmla="*/ 4219983 h 4667658"/>
              <a:gd name="connsiteX8" fmla="*/ 1920875 w 6877049"/>
              <a:gd name="connsiteY8" fmla="*/ 409 h 4667658"/>
              <a:gd name="connsiteX9" fmla="*/ 1698626 w 6877049"/>
              <a:gd name="connsiteY9" fmla="*/ 57559 h 4667658"/>
              <a:gd name="connsiteX10" fmla="*/ 1400174 w 6877049"/>
              <a:gd name="connsiteY10" fmla="*/ 121058 h 4667658"/>
              <a:gd name="connsiteX11" fmla="*/ 933451 w 6877049"/>
              <a:gd name="connsiteY11" fmla="*/ 413159 h 4667658"/>
              <a:gd name="connsiteX12" fmla="*/ 708026 w 6877049"/>
              <a:gd name="connsiteY12" fmla="*/ 775109 h 4667658"/>
              <a:gd name="connsiteX13" fmla="*/ 1104901 w 6877049"/>
              <a:gd name="connsiteY13" fmla="*/ 1467259 h 4667658"/>
              <a:gd name="connsiteX14" fmla="*/ 1152526 w 6877049"/>
              <a:gd name="connsiteY14" fmla="*/ 1705384 h 4667658"/>
              <a:gd name="connsiteX15" fmla="*/ 1123951 w 6877049"/>
              <a:gd name="connsiteY15" fmla="*/ 1991134 h 4667658"/>
              <a:gd name="connsiteX16" fmla="*/ 723901 w 6877049"/>
              <a:gd name="connsiteY16" fmla="*/ 2314984 h 4667658"/>
              <a:gd name="connsiteX17" fmla="*/ 400052 w 6877049"/>
              <a:gd name="connsiteY17" fmla="*/ 2829334 h 4667658"/>
              <a:gd name="connsiteX18" fmla="*/ 0 w 6877049"/>
              <a:gd name="connsiteY18" fmla="*/ 3143659 h 4667658"/>
              <a:gd name="connsiteX0" fmla="*/ 6877049 w 6877049"/>
              <a:gd name="connsiteY0" fmla="*/ 4639083 h 4667658"/>
              <a:gd name="connsiteX1" fmla="*/ 6667499 w 6877049"/>
              <a:gd name="connsiteY1" fmla="*/ 4667658 h 4667658"/>
              <a:gd name="connsiteX2" fmla="*/ 6591299 w 6877049"/>
              <a:gd name="connsiteY2" fmla="*/ 4534308 h 4667658"/>
              <a:gd name="connsiteX3" fmla="*/ 6496049 w 6877049"/>
              <a:gd name="connsiteY3" fmla="*/ 4458108 h 4667658"/>
              <a:gd name="connsiteX4" fmla="*/ 6496049 w 6877049"/>
              <a:gd name="connsiteY4" fmla="*/ 4381908 h 4667658"/>
              <a:gd name="connsiteX5" fmla="*/ 6410324 w 6877049"/>
              <a:gd name="connsiteY5" fmla="*/ 4315233 h 4667658"/>
              <a:gd name="connsiteX6" fmla="*/ 6391274 w 6877049"/>
              <a:gd name="connsiteY6" fmla="*/ 4286658 h 4667658"/>
              <a:gd name="connsiteX7" fmla="*/ 1920875 w 6877049"/>
              <a:gd name="connsiteY7" fmla="*/ 409 h 4667658"/>
              <a:gd name="connsiteX8" fmla="*/ 1698626 w 6877049"/>
              <a:gd name="connsiteY8" fmla="*/ 57559 h 4667658"/>
              <a:gd name="connsiteX9" fmla="*/ 1400174 w 6877049"/>
              <a:gd name="connsiteY9" fmla="*/ 121058 h 4667658"/>
              <a:gd name="connsiteX10" fmla="*/ 933451 w 6877049"/>
              <a:gd name="connsiteY10" fmla="*/ 413159 h 4667658"/>
              <a:gd name="connsiteX11" fmla="*/ 708026 w 6877049"/>
              <a:gd name="connsiteY11" fmla="*/ 775109 h 4667658"/>
              <a:gd name="connsiteX12" fmla="*/ 1104901 w 6877049"/>
              <a:gd name="connsiteY12" fmla="*/ 1467259 h 4667658"/>
              <a:gd name="connsiteX13" fmla="*/ 1152526 w 6877049"/>
              <a:gd name="connsiteY13" fmla="*/ 1705384 h 4667658"/>
              <a:gd name="connsiteX14" fmla="*/ 1123951 w 6877049"/>
              <a:gd name="connsiteY14" fmla="*/ 1991134 h 4667658"/>
              <a:gd name="connsiteX15" fmla="*/ 723901 w 6877049"/>
              <a:gd name="connsiteY15" fmla="*/ 2314984 h 4667658"/>
              <a:gd name="connsiteX16" fmla="*/ 400052 w 6877049"/>
              <a:gd name="connsiteY16" fmla="*/ 2829334 h 4667658"/>
              <a:gd name="connsiteX17" fmla="*/ 0 w 6877049"/>
              <a:gd name="connsiteY17" fmla="*/ 3143659 h 4667658"/>
              <a:gd name="connsiteX0" fmla="*/ 6877049 w 6877049"/>
              <a:gd name="connsiteY0" fmla="*/ 4639083 h 4667658"/>
              <a:gd name="connsiteX1" fmla="*/ 6667499 w 6877049"/>
              <a:gd name="connsiteY1" fmla="*/ 4667658 h 4667658"/>
              <a:gd name="connsiteX2" fmla="*/ 6591299 w 6877049"/>
              <a:gd name="connsiteY2" fmla="*/ 4534308 h 4667658"/>
              <a:gd name="connsiteX3" fmla="*/ 6496049 w 6877049"/>
              <a:gd name="connsiteY3" fmla="*/ 4458108 h 4667658"/>
              <a:gd name="connsiteX4" fmla="*/ 6496049 w 6877049"/>
              <a:gd name="connsiteY4" fmla="*/ 4381908 h 4667658"/>
              <a:gd name="connsiteX5" fmla="*/ 6410324 w 6877049"/>
              <a:gd name="connsiteY5" fmla="*/ 4315233 h 4667658"/>
              <a:gd name="connsiteX6" fmla="*/ 1920875 w 6877049"/>
              <a:gd name="connsiteY6" fmla="*/ 409 h 4667658"/>
              <a:gd name="connsiteX7" fmla="*/ 1698626 w 6877049"/>
              <a:gd name="connsiteY7" fmla="*/ 57559 h 4667658"/>
              <a:gd name="connsiteX8" fmla="*/ 1400174 w 6877049"/>
              <a:gd name="connsiteY8" fmla="*/ 121058 h 4667658"/>
              <a:gd name="connsiteX9" fmla="*/ 933451 w 6877049"/>
              <a:gd name="connsiteY9" fmla="*/ 413159 h 4667658"/>
              <a:gd name="connsiteX10" fmla="*/ 708026 w 6877049"/>
              <a:gd name="connsiteY10" fmla="*/ 775109 h 4667658"/>
              <a:gd name="connsiteX11" fmla="*/ 1104901 w 6877049"/>
              <a:gd name="connsiteY11" fmla="*/ 1467259 h 4667658"/>
              <a:gd name="connsiteX12" fmla="*/ 1152526 w 6877049"/>
              <a:gd name="connsiteY12" fmla="*/ 1705384 h 4667658"/>
              <a:gd name="connsiteX13" fmla="*/ 1123951 w 6877049"/>
              <a:gd name="connsiteY13" fmla="*/ 1991134 h 4667658"/>
              <a:gd name="connsiteX14" fmla="*/ 723901 w 6877049"/>
              <a:gd name="connsiteY14" fmla="*/ 2314984 h 4667658"/>
              <a:gd name="connsiteX15" fmla="*/ 400052 w 6877049"/>
              <a:gd name="connsiteY15" fmla="*/ 2829334 h 4667658"/>
              <a:gd name="connsiteX16" fmla="*/ 0 w 6877049"/>
              <a:gd name="connsiteY16" fmla="*/ 3143659 h 4667658"/>
              <a:gd name="connsiteX0" fmla="*/ 6877049 w 6877049"/>
              <a:gd name="connsiteY0" fmla="*/ 4639083 h 4667658"/>
              <a:gd name="connsiteX1" fmla="*/ 6667499 w 6877049"/>
              <a:gd name="connsiteY1" fmla="*/ 4667658 h 4667658"/>
              <a:gd name="connsiteX2" fmla="*/ 6591299 w 6877049"/>
              <a:gd name="connsiteY2" fmla="*/ 4534308 h 4667658"/>
              <a:gd name="connsiteX3" fmla="*/ 6496049 w 6877049"/>
              <a:gd name="connsiteY3" fmla="*/ 4458108 h 4667658"/>
              <a:gd name="connsiteX4" fmla="*/ 6496049 w 6877049"/>
              <a:gd name="connsiteY4" fmla="*/ 4381908 h 4667658"/>
              <a:gd name="connsiteX5" fmla="*/ 1920875 w 6877049"/>
              <a:gd name="connsiteY5" fmla="*/ 409 h 4667658"/>
              <a:gd name="connsiteX6" fmla="*/ 1698626 w 6877049"/>
              <a:gd name="connsiteY6" fmla="*/ 57559 h 4667658"/>
              <a:gd name="connsiteX7" fmla="*/ 1400174 w 6877049"/>
              <a:gd name="connsiteY7" fmla="*/ 121058 h 4667658"/>
              <a:gd name="connsiteX8" fmla="*/ 933451 w 6877049"/>
              <a:gd name="connsiteY8" fmla="*/ 413159 h 4667658"/>
              <a:gd name="connsiteX9" fmla="*/ 708026 w 6877049"/>
              <a:gd name="connsiteY9" fmla="*/ 775109 h 4667658"/>
              <a:gd name="connsiteX10" fmla="*/ 1104901 w 6877049"/>
              <a:gd name="connsiteY10" fmla="*/ 1467259 h 4667658"/>
              <a:gd name="connsiteX11" fmla="*/ 1152526 w 6877049"/>
              <a:gd name="connsiteY11" fmla="*/ 1705384 h 4667658"/>
              <a:gd name="connsiteX12" fmla="*/ 1123951 w 6877049"/>
              <a:gd name="connsiteY12" fmla="*/ 1991134 h 4667658"/>
              <a:gd name="connsiteX13" fmla="*/ 723901 w 6877049"/>
              <a:gd name="connsiteY13" fmla="*/ 2314984 h 4667658"/>
              <a:gd name="connsiteX14" fmla="*/ 400052 w 6877049"/>
              <a:gd name="connsiteY14" fmla="*/ 2829334 h 4667658"/>
              <a:gd name="connsiteX15" fmla="*/ 0 w 6877049"/>
              <a:gd name="connsiteY15" fmla="*/ 3143659 h 4667658"/>
              <a:gd name="connsiteX0" fmla="*/ 6877049 w 6877049"/>
              <a:gd name="connsiteY0" fmla="*/ 4639083 h 4667658"/>
              <a:gd name="connsiteX1" fmla="*/ 6667499 w 6877049"/>
              <a:gd name="connsiteY1" fmla="*/ 4667658 h 4667658"/>
              <a:gd name="connsiteX2" fmla="*/ 6591299 w 6877049"/>
              <a:gd name="connsiteY2" fmla="*/ 4534308 h 4667658"/>
              <a:gd name="connsiteX3" fmla="*/ 6496049 w 6877049"/>
              <a:gd name="connsiteY3" fmla="*/ 4458108 h 4667658"/>
              <a:gd name="connsiteX4" fmla="*/ 1920875 w 6877049"/>
              <a:gd name="connsiteY4" fmla="*/ 409 h 4667658"/>
              <a:gd name="connsiteX5" fmla="*/ 1698626 w 6877049"/>
              <a:gd name="connsiteY5" fmla="*/ 57559 h 4667658"/>
              <a:gd name="connsiteX6" fmla="*/ 1400174 w 6877049"/>
              <a:gd name="connsiteY6" fmla="*/ 121058 h 4667658"/>
              <a:gd name="connsiteX7" fmla="*/ 933451 w 6877049"/>
              <a:gd name="connsiteY7" fmla="*/ 413159 h 4667658"/>
              <a:gd name="connsiteX8" fmla="*/ 708026 w 6877049"/>
              <a:gd name="connsiteY8" fmla="*/ 775109 h 4667658"/>
              <a:gd name="connsiteX9" fmla="*/ 1104901 w 6877049"/>
              <a:gd name="connsiteY9" fmla="*/ 1467259 h 4667658"/>
              <a:gd name="connsiteX10" fmla="*/ 1152526 w 6877049"/>
              <a:gd name="connsiteY10" fmla="*/ 1705384 h 4667658"/>
              <a:gd name="connsiteX11" fmla="*/ 1123951 w 6877049"/>
              <a:gd name="connsiteY11" fmla="*/ 1991134 h 4667658"/>
              <a:gd name="connsiteX12" fmla="*/ 723901 w 6877049"/>
              <a:gd name="connsiteY12" fmla="*/ 2314984 h 4667658"/>
              <a:gd name="connsiteX13" fmla="*/ 400052 w 6877049"/>
              <a:gd name="connsiteY13" fmla="*/ 2829334 h 4667658"/>
              <a:gd name="connsiteX14" fmla="*/ 0 w 6877049"/>
              <a:gd name="connsiteY14" fmla="*/ 3143659 h 4667658"/>
              <a:gd name="connsiteX0" fmla="*/ 6877049 w 6877049"/>
              <a:gd name="connsiteY0" fmla="*/ 4639083 h 4667658"/>
              <a:gd name="connsiteX1" fmla="*/ 6667499 w 6877049"/>
              <a:gd name="connsiteY1" fmla="*/ 4667658 h 4667658"/>
              <a:gd name="connsiteX2" fmla="*/ 6591299 w 6877049"/>
              <a:gd name="connsiteY2" fmla="*/ 4534308 h 4667658"/>
              <a:gd name="connsiteX3" fmla="*/ 1920875 w 6877049"/>
              <a:gd name="connsiteY3" fmla="*/ 409 h 4667658"/>
              <a:gd name="connsiteX4" fmla="*/ 1698626 w 6877049"/>
              <a:gd name="connsiteY4" fmla="*/ 57559 h 4667658"/>
              <a:gd name="connsiteX5" fmla="*/ 1400174 w 6877049"/>
              <a:gd name="connsiteY5" fmla="*/ 121058 h 4667658"/>
              <a:gd name="connsiteX6" fmla="*/ 933451 w 6877049"/>
              <a:gd name="connsiteY6" fmla="*/ 413159 h 4667658"/>
              <a:gd name="connsiteX7" fmla="*/ 708026 w 6877049"/>
              <a:gd name="connsiteY7" fmla="*/ 775109 h 4667658"/>
              <a:gd name="connsiteX8" fmla="*/ 1104901 w 6877049"/>
              <a:gd name="connsiteY8" fmla="*/ 1467259 h 4667658"/>
              <a:gd name="connsiteX9" fmla="*/ 1152526 w 6877049"/>
              <a:gd name="connsiteY9" fmla="*/ 1705384 h 4667658"/>
              <a:gd name="connsiteX10" fmla="*/ 1123951 w 6877049"/>
              <a:gd name="connsiteY10" fmla="*/ 1991134 h 4667658"/>
              <a:gd name="connsiteX11" fmla="*/ 723901 w 6877049"/>
              <a:gd name="connsiteY11" fmla="*/ 2314984 h 4667658"/>
              <a:gd name="connsiteX12" fmla="*/ 400052 w 6877049"/>
              <a:gd name="connsiteY12" fmla="*/ 2829334 h 4667658"/>
              <a:gd name="connsiteX13" fmla="*/ 0 w 6877049"/>
              <a:gd name="connsiteY13" fmla="*/ 3143659 h 4667658"/>
              <a:gd name="connsiteX0" fmla="*/ 6877049 w 6877049"/>
              <a:gd name="connsiteY0" fmla="*/ 4639083 h 4667658"/>
              <a:gd name="connsiteX1" fmla="*/ 6667499 w 6877049"/>
              <a:gd name="connsiteY1" fmla="*/ 4667658 h 4667658"/>
              <a:gd name="connsiteX2" fmla="*/ 1920875 w 6877049"/>
              <a:gd name="connsiteY2" fmla="*/ 409 h 4667658"/>
              <a:gd name="connsiteX3" fmla="*/ 1698626 w 6877049"/>
              <a:gd name="connsiteY3" fmla="*/ 57559 h 4667658"/>
              <a:gd name="connsiteX4" fmla="*/ 1400174 w 6877049"/>
              <a:gd name="connsiteY4" fmla="*/ 121058 h 4667658"/>
              <a:gd name="connsiteX5" fmla="*/ 933451 w 6877049"/>
              <a:gd name="connsiteY5" fmla="*/ 413159 h 4667658"/>
              <a:gd name="connsiteX6" fmla="*/ 708026 w 6877049"/>
              <a:gd name="connsiteY6" fmla="*/ 775109 h 4667658"/>
              <a:gd name="connsiteX7" fmla="*/ 1104901 w 6877049"/>
              <a:gd name="connsiteY7" fmla="*/ 1467259 h 4667658"/>
              <a:gd name="connsiteX8" fmla="*/ 1152526 w 6877049"/>
              <a:gd name="connsiteY8" fmla="*/ 1705384 h 4667658"/>
              <a:gd name="connsiteX9" fmla="*/ 1123951 w 6877049"/>
              <a:gd name="connsiteY9" fmla="*/ 1991134 h 4667658"/>
              <a:gd name="connsiteX10" fmla="*/ 723901 w 6877049"/>
              <a:gd name="connsiteY10" fmla="*/ 2314984 h 4667658"/>
              <a:gd name="connsiteX11" fmla="*/ 400052 w 6877049"/>
              <a:gd name="connsiteY11" fmla="*/ 2829334 h 4667658"/>
              <a:gd name="connsiteX12" fmla="*/ 0 w 6877049"/>
              <a:gd name="connsiteY12" fmla="*/ 3143659 h 4667658"/>
              <a:gd name="connsiteX0" fmla="*/ 6877049 w 6877049"/>
              <a:gd name="connsiteY0" fmla="*/ 4639083 h 4639083"/>
              <a:gd name="connsiteX1" fmla="*/ 1920875 w 6877049"/>
              <a:gd name="connsiteY1" fmla="*/ 409 h 4639083"/>
              <a:gd name="connsiteX2" fmla="*/ 1698626 w 6877049"/>
              <a:gd name="connsiteY2" fmla="*/ 57559 h 4639083"/>
              <a:gd name="connsiteX3" fmla="*/ 1400174 w 6877049"/>
              <a:gd name="connsiteY3" fmla="*/ 121058 h 4639083"/>
              <a:gd name="connsiteX4" fmla="*/ 933451 w 6877049"/>
              <a:gd name="connsiteY4" fmla="*/ 413159 h 4639083"/>
              <a:gd name="connsiteX5" fmla="*/ 708026 w 6877049"/>
              <a:gd name="connsiteY5" fmla="*/ 775109 h 4639083"/>
              <a:gd name="connsiteX6" fmla="*/ 1104901 w 6877049"/>
              <a:gd name="connsiteY6" fmla="*/ 1467259 h 4639083"/>
              <a:gd name="connsiteX7" fmla="*/ 1152526 w 6877049"/>
              <a:gd name="connsiteY7" fmla="*/ 1705384 h 4639083"/>
              <a:gd name="connsiteX8" fmla="*/ 1123951 w 6877049"/>
              <a:gd name="connsiteY8" fmla="*/ 1991134 h 4639083"/>
              <a:gd name="connsiteX9" fmla="*/ 723901 w 6877049"/>
              <a:gd name="connsiteY9" fmla="*/ 2314984 h 4639083"/>
              <a:gd name="connsiteX10" fmla="*/ 400052 w 6877049"/>
              <a:gd name="connsiteY10" fmla="*/ 2829334 h 4639083"/>
              <a:gd name="connsiteX11" fmla="*/ 0 w 6877049"/>
              <a:gd name="connsiteY11" fmla="*/ 3143659 h 4639083"/>
              <a:gd name="connsiteX0" fmla="*/ 1920875 w 1920875"/>
              <a:gd name="connsiteY0" fmla="*/ 409 h 3143659"/>
              <a:gd name="connsiteX1" fmla="*/ 1698626 w 1920875"/>
              <a:gd name="connsiteY1" fmla="*/ 57559 h 3143659"/>
              <a:gd name="connsiteX2" fmla="*/ 1400174 w 1920875"/>
              <a:gd name="connsiteY2" fmla="*/ 121058 h 3143659"/>
              <a:gd name="connsiteX3" fmla="*/ 933451 w 1920875"/>
              <a:gd name="connsiteY3" fmla="*/ 413159 h 3143659"/>
              <a:gd name="connsiteX4" fmla="*/ 708026 w 1920875"/>
              <a:gd name="connsiteY4" fmla="*/ 775109 h 3143659"/>
              <a:gd name="connsiteX5" fmla="*/ 1104901 w 1920875"/>
              <a:gd name="connsiteY5" fmla="*/ 1467259 h 3143659"/>
              <a:gd name="connsiteX6" fmla="*/ 1152526 w 1920875"/>
              <a:gd name="connsiteY6" fmla="*/ 1705384 h 3143659"/>
              <a:gd name="connsiteX7" fmla="*/ 1123951 w 1920875"/>
              <a:gd name="connsiteY7" fmla="*/ 1991134 h 3143659"/>
              <a:gd name="connsiteX8" fmla="*/ 723901 w 1920875"/>
              <a:gd name="connsiteY8" fmla="*/ 2314984 h 3143659"/>
              <a:gd name="connsiteX9" fmla="*/ 400052 w 1920875"/>
              <a:gd name="connsiteY9" fmla="*/ 2829334 h 3143659"/>
              <a:gd name="connsiteX10" fmla="*/ 0 w 1920875"/>
              <a:gd name="connsiteY10" fmla="*/ 3143659 h 3143659"/>
              <a:gd name="connsiteX0" fmla="*/ 1920875 w 1920875"/>
              <a:gd name="connsiteY0" fmla="*/ 409 h 3143659"/>
              <a:gd name="connsiteX1" fmla="*/ 1698626 w 1920875"/>
              <a:gd name="connsiteY1" fmla="*/ 57559 h 3143659"/>
              <a:gd name="connsiteX2" fmla="*/ 1400174 w 1920875"/>
              <a:gd name="connsiteY2" fmla="*/ 121058 h 3143659"/>
              <a:gd name="connsiteX3" fmla="*/ 933451 w 1920875"/>
              <a:gd name="connsiteY3" fmla="*/ 413159 h 3143659"/>
              <a:gd name="connsiteX4" fmla="*/ 708026 w 1920875"/>
              <a:gd name="connsiteY4" fmla="*/ 775109 h 3143659"/>
              <a:gd name="connsiteX5" fmla="*/ 400051 w 1920875"/>
              <a:gd name="connsiteY5" fmla="*/ 1130709 h 3143659"/>
              <a:gd name="connsiteX6" fmla="*/ 1152526 w 1920875"/>
              <a:gd name="connsiteY6" fmla="*/ 1705384 h 3143659"/>
              <a:gd name="connsiteX7" fmla="*/ 1123951 w 1920875"/>
              <a:gd name="connsiteY7" fmla="*/ 1991134 h 3143659"/>
              <a:gd name="connsiteX8" fmla="*/ 723901 w 1920875"/>
              <a:gd name="connsiteY8" fmla="*/ 2314984 h 3143659"/>
              <a:gd name="connsiteX9" fmla="*/ 400052 w 1920875"/>
              <a:gd name="connsiteY9" fmla="*/ 2829334 h 3143659"/>
              <a:gd name="connsiteX10" fmla="*/ 0 w 1920875"/>
              <a:gd name="connsiteY10" fmla="*/ 3143659 h 3143659"/>
              <a:gd name="connsiteX0" fmla="*/ 1920875 w 1920875"/>
              <a:gd name="connsiteY0" fmla="*/ 409 h 3143659"/>
              <a:gd name="connsiteX1" fmla="*/ 1698626 w 1920875"/>
              <a:gd name="connsiteY1" fmla="*/ 57559 h 3143659"/>
              <a:gd name="connsiteX2" fmla="*/ 1400174 w 1920875"/>
              <a:gd name="connsiteY2" fmla="*/ 121058 h 3143659"/>
              <a:gd name="connsiteX3" fmla="*/ 933451 w 1920875"/>
              <a:gd name="connsiteY3" fmla="*/ 413159 h 3143659"/>
              <a:gd name="connsiteX4" fmla="*/ 708026 w 1920875"/>
              <a:gd name="connsiteY4" fmla="*/ 775109 h 3143659"/>
              <a:gd name="connsiteX5" fmla="*/ 400051 w 1920875"/>
              <a:gd name="connsiteY5" fmla="*/ 1130709 h 3143659"/>
              <a:gd name="connsiteX6" fmla="*/ 92076 w 1920875"/>
              <a:gd name="connsiteY6" fmla="*/ 1152934 h 3143659"/>
              <a:gd name="connsiteX7" fmla="*/ 1123951 w 1920875"/>
              <a:gd name="connsiteY7" fmla="*/ 1991134 h 3143659"/>
              <a:gd name="connsiteX8" fmla="*/ 723901 w 1920875"/>
              <a:gd name="connsiteY8" fmla="*/ 2314984 h 3143659"/>
              <a:gd name="connsiteX9" fmla="*/ 400052 w 1920875"/>
              <a:gd name="connsiteY9" fmla="*/ 2829334 h 3143659"/>
              <a:gd name="connsiteX10" fmla="*/ 0 w 1920875"/>
              <a:gd name="connsiteY10" fmla="*/ 3143659 h 3143659"/>
              <a:gd name="connsiteX0" fmla="*/ 2367366 w 2367366"/>
              <a:gd name="connsiteY0" fmla="*/ 409 h 3143659"/>
              <a:gd name="connsiteX1" fmla="*/ 2145117 w 2367366"/>
              <a:gd name="connsiteY1" fmla="*/ 57559 h 3143659"/>
              <a:gd name="connsiteX2" fmla="*/ 1846665 w 2367366"/>
              <a:gd name="connsiteY2" fmla="*/ 121058 h 3143659"/>
              <a:gd name="connsiteX3" fmla="*/ 1379942 w 2367366"/>
              <a:gd name="connsiteY3" fmla="*/ 413159 h 3143659"/>
              <a:gd name="connsiteX4" fmla="*/ 1154517 w 2367366"/>
              <a:gd name="connsiteY4" fmla="*/ 775109 h 3143659"/>
              <a:gd name="connsiteX5" fmla="*/ 846542 w 2367366"/>
              <a:gd name="connsiteY5" fmla="*/ 1130709 h 3143659"/>
              <a:gd name="connsiteX6" fmla="*/ 538567 w 2367366"/>
              <a:gd name="connsiteY6" fmla="*/ 1152934 h 3143659"/>
              <a:gd name="connsiteX7" fmla="*/ 14692 w 2367366"/>
              <a:gd name="connsiteY7" fmla="*/ 1076734 h 3143659"/>
              <a:gd name="connsiteX8" fmla="*/ 1170392 w 2367366"/>
              <a:gd name="connsiteY8" fmla="*/ 2314984 h 3143659"/>
              <a:gd name="connsiteX9" fmla="*/ 846543 w 2367366"/>
              <a:gd name="connsiteY9" fmla="*/ 2829334 h 3143659"/>
              <a:gd name="connsiteX10" fmla="*/ 446491 w 2367366"/>
              <a:gd name="connsiteY10" fmla="*/ 3143659 h 3143659"/>
              <a:gd name="connsiteX0" fmla="*/ 2622885 w 2622885"/>
              <a:gd name="connsiteY0" fmla="*/ 409 h 3143659"/>
              <a:gd name="connsiteX1" fmla="*/ 2400636 w 2622885"/>
              <a:gd name="connsiteY1" fmla="*/ 57559 h 3143659"/>
              <a:gd name="connsiteX2" fmla="*/ 2102184 w 2622885"/>
              <a:gd name="connsiteY2" fmla="*/ 121058 h 3143659"/>
              <a:gd name="connsiteX3" fmla="*/ 1635461 w 2622885"/>
              <a:gd name="connsiteY3" fmla="*/ 413159 h 3143659"/>
              <a:gd name="connsiteX4" fmla="*/ 1410036 w 2622885"/>
              <a:gd name="connsiteY4" fmla="*/ 775109 h 3143659"/>
              <a:gd name="connsiteX5" fmla="*/ 1102061 w 2622885"/>
              <a:gd name="connsiteY5" fmla="*/ 1130709 h 3143659"/>
              <a:gd name="connsiteX6" fmla="*/ 794086 w 2622885"/>
              <a:gd name="connsiteY6" fmla="*/ 1152934 h 3143659"/>
              <a:gd name="connsiteX7" fmla="*/ 270211 w 2622885"/>
              <a:gd name="connsiteY7" fmla="*/ 1076734 h 3143659"/>
              <a:gd name="connsiteX8" fmla="*/ 41611 w 2622885"/>
              <a:gd name="connsiteY8" fmla="*/ 1127534 h 3143659"/>
              <a:gd name="connsiteX9" fmla="*/ 1102062 w 2622885"/>
              <a:gd name="connsiteY9" fmla="*/ 2829334 h 3143659"/>
              <a:gd name="connsiteX10" fmla="*/ 702010 w 2622885"/>
              <a:gd name="connsiteY10" fmla="*/ 3143659 h 3143659"/>
              <a:gd name="connsiteX0" fmla="*/ 2605101 w 2605101"/>
              <a:gd name="connsiteY0" fmla="*/ 409 h 3143659"/>
              <a:gd name="connsiteX1" fmla="*/ 2382852 w 2605101"/>
              <a:gd name="connsiteY1" fmla="*/ 57559 h 3143659"/>
              <a:gd name="connsiteX2" fmla="*/ 2084400 w 2605101"/>
              <a:gd name="connsiteY2" fmla="*/ 121058 h 3143659"/>
              <a:gd name="connsiteX3" fmla="*/ 1617677 w 2605101"/>
              <a:gd name="connsiteY3" fmla="*/ 413159 h 3143659"/>
              <a:gd name="connsiteX4" fmla="*/ 1392252 w 2605101"/>
              <a:gd name="connsiteY4" fmla="*/ 775109 h 3143659"/>
              <a:gd name="connsiteX5" fmla="*/ 1084277 w 2605101"/>
              <a:gd name="connsiteY5" fmla="*/ 1130709 h 3143659"/>
              <a:gd name="connsiteX6" fmla="*/ 776302 w 2605101"/>
              <a:gd name="connsiteY6" fmla="*/ 1152934 h 3143659"/>
              <a:gd name="connsiteX7" fmla="*/ 252427 w 2605101"/>
              <a:gd name="connsiteY7" fmla="*/ 1076734 h 3143659"/>
              <a:gd name="connsiteX8" fmla="*/ 23827 w 2605101"/>
              <a:gd name="connsiteY8" fmla="*/ 1127534 h 3143659"/>
              <a:gd name="connsiteX9" fmla="*/ 1084278 w 2605101"/>
              <a:gd name="connsiteY9" fmla="*/ 2829334 h 3143659"/>
              <a:gd name="connsiteX10" fmla="*/ 684226 w 2605101"/>
              <a:gd name="connsiteY10" fmla="*/ 3143659 h 3143659"/>
              <a:gd name="connsiteX0" fmla="*/ 2804792 w 2804792"/>
              <a:gd name="connsiteY0" fmla="*/ 409 h 3143659"/>
              <a:gd name="connsiteX1" fmla="*/ 2582543 w 2804792"/>
              <a:gd name="connsiteY1" fmla="*/ 57559 h 3143659"/>
              <a:gd name="connsiteX2" fmla="*/ 2284091 w 2804792"/>
              <a:gd name="connsiteY2" fmla="*/ 121058 h 3143659"/>
              <a:gd name="connsiteX3" fmla="*/ 1817368 w 2804792"/>
              <a:gd name="connsiteY3" fmla="*/ 413159 h 3143659"/>
              <a:gd name="connsiteX4" fmla="*/ 1591943 w 2804792"/>
              <a:gd name="connsiteY4" fmla="*/ 775109 h 3143659"/>
              <a:gd name="connsiteX5" fmla="*/ 1283968 w 2804792"/>
              <a:gd name="connsiteY5" fmla="*/ 1130709 h 3143659"/>
              <a:gd name="connsiteX6" fmla="*/ 975993 w 2804792"/>
              <a:gd name="connsiteY6" fmla="*/ 1152934 h 3143659"/>
              <a:gd name="connsiteX7" fmla="*/ 452118 w 2804792"/>
              <a:gd name="connsiteY7" fmla="*/ 1076734 h 3143659"/>
              <a:gd name="connsiteX8" fmla="*/ 223518 w 2804792"/>
              <a:gd name="connsiteY8" fmla="*/ 1127534 h 3143659"/>
              <a:gd name="connsiteX9" fmla="*/ 20319 w 2804792"/>
              <a:gd name="connsiteY9" fmla="*/ 1197384 h 3143659"/>
              <a:gd name="connsiteX10" fmla="*/ 883917 w 2804792"/>
              <a:gd name="connsiteY10" fmla="*/ 3143659 h 3143659"/>
              <a:gd name="connsiteX0" fmla="*/ 3165475 w 3165475"/>
              <a:gd name="connsiteY0" fmla="*/ 409 h 1479959"/>
              <a:gd name="connsiteX1" fmla="*/ 2943226 w 3165475"/>
              <a:gd name="connsiteY1" fmla="*/ 57559 h 1479959"/>
              <a:gd name="connsiteX2" fmla="*/ 2644774 w 3165475"/>
              <a:gd name="connsiteY2" fmla="*/ 121058 h 1479959"/>
              <a:gd name="connsiteX3" fmla="*/ 2178051 w 3165475"/>
              <a:gd name="connsiteY3" fmla="*/ 413159 h 1479959"/>
              <a:gd name="connsiteX4" fmla="*/ 1952626 w 3165475"/>
              <a:gd name="connsiteY4" fmla="*/ 775109 h 1479959"/>
              <a:gd name="connsiteX5" fmla="*/ 1644651 w 3165475"/>
              <a:gd name="connsiteY5" fmla="*/ 1130709 h 1479959"/>
              <a:gd name="connsiteX6" fmla="*/ 1336676 w 3165475"/>
              <a:gd name="connsiteY6" fmla="*/ 1152934 h 1479959"/>
              <a:gd name="connsiteX7" fmla="*/ 812801 w 3165475"/>
              <a:gd name="connsiteY7" fmla="*/ 1076734 h 1479959"/>
              <a:gd name="connsiteX8" fmla="*/ 584201 w 3165475"/>
              <a:gd name="connsiteY8" fmla="*/ 1127534 h 1479959"/>
              <a:gd name="connsiteX9" fmla="*/ 381002 w 3165475"/>
              <a:gd name="connsiteY9" fmla="*/ 1197384 h 1479959"/>
              <a:gd name="connsiteX10" fmla="*/ 0 w 3165475"/>
              <a:gd name="connsiteY10" fmla="*/ 1479959 h 1479959"/>
              <a:gd name="connsiteX0" fmla="*/ 3463925 w 3463925"/>
              <a:gd name="connsiteY0" fmla="*/ 409 h 1299168"/>
              <a:gd name="connsiteX1" fmla="*/ 3241676 w 3463925"/>
              <a:gd name="connsiteY1" fmla="*/ 57559 h 1299168"/>
              <a:gd name="connsiteX2" fmla="*/ 2943224 w 3463925"/>
              <a:gd name="connsiteY2" fmla="*/ 121058 h 1299168"/>
              <a:gd name="connsiteX3" fmla="*/ 2476501 w 3463925"/>
              <a:gd name="connsiteY3" fmla="*/ 413159 h 1299168"/>
              <a:gd name="connsiteX4" fmla="*/ 2251076 w 3463925"/>
              <a:gd name="connsiteY4" fmla="*/ 775109 h 1299168"/>
              <a:gd name="connsiteX5" fmla="*/ 1943101 w 3463925"/>
              <a:gd name="connsiteY5" fmla="*/ 1130709 h 1299168"/>
              <a:gd name="connsiteX6" fmla="*/ 1635126 w 3463925"/>
              <a:gd name="connsiteY6" fmla="*/ 1152934 h 1299168"/>
              <a:gd name="connsiteX7" fmla="*/ 1111251 w 3463925"/>
              <a:gd name="connsiteY7" fmla="*/ 1076734 h 1299168"/>
              <a:gd name="connsiteX8" fmla="*/ 882651 w 3463925"/>
              <a:gd name="connsiteY8" fmla="*/ 1127534 h 1299168"/>
              <a:gd name="connsiteX9" fmla="*/ 679452 w 3463925"/>
              <a:gd name="connsiteY9" fmla="*/ 1197384 h 1299168"/>
              <a:gd name="connsiteX10" fmla="*/ 0 w 3463925"/>
              <a:gd name="connsiteY10" fmla="*/ 1206909 h 1299168"/>
              <a:gd name="connsiteX0" fmla="*/ 3463925 w 3463925"/>
              <a:gd name="connsiteY0" fmla="*/ 409 h 1288827"/>
              <a:gd name="connsiteX1" fmla="*/ 3241676 w 3463925"/>
              <a:gd name="connsiteY1" fmla="*/ 57559 h 1288827"/>
              <a:gd name="connsiteX2" fmla="*/ 2943224 w 3463925"/>
              <a:gd name="connsiteY2" fmla="*/ 121058 h 1288827"/>
              <a:gd name="connsiteX3" fmla="*/ 2476501 w 3463925"/>
              <a:gd name="connsiteY3" fmla="*/ 413159 h 1288827"/>
              <a:gd name="connsiteX4" fmla="*/ 2251076 w 3463925"/>
              <a:gd name="connsiteY4" fmla="*/ 775109 h 1288827"/>
              <a:gd name="connsiteX5" fmla="*/ 1943101 w 3463925"/>
              <a:gd name="connsiteY5" fmla="*/ 1130709 h 1288827"/>
              <a:gd name="connsiteX6" fmla="*/ 1635126 w 3463925"/>
              <a:gd name="connsiteY6" fmla="*/ 1152934 h 1288827"/>
              <a:gd name="connsiteX7" fmla="*/ 1111251 w 3463925"/>
              <a:gd name="connsiteY7" fmla="*/ 1076734 h 1288827"/>
              <a:gd name="connsiteX8" fmla="*/ 882651 w 3463925"/>
              <a:gd name="connsiteY8" fmla="*/ 1127534 h 1288827"/>
              <a:gd name="connsiteX9" fmla="*/ 349252 w 3463925"/>
              <a:gd name="connsiteY9" fmla="*/ 1184684 h 1288827"/>
              <a:gd name="connsiteX10" fmla="*/ 0 w 3463925"/>
              <a:gd name="connsiteY10" fmla="*/ 1206909 h 1288827"/>
              <a:gd name="connsiteX0" fmla="*/ 3463925 w 3463925"/>
              <a:gd name="connsiteY0" fmla="*/ 409 h 1288827"/>
              <a:gd name="connsiteX1" fmla="*/ 3241676 w 3463925"/>
              <a:gd name="connsiteY1" fmla="*/ 57559 h 1288827"/>
              <a:gd name="connsiteX2" fmla="*/ 2943224 w 3463925"/>
              <a:gd name="connsiteY2" fmla="*/ 121058 h 1288827"/>
              <a:gd name="connsiteX3" fmla="*/ 2476501 w 3463925"/>
              <a:gd name="connsiteY3" fmla="*/ 413159 h 1288827"/>
              <a:gd name="connsiteX4" fmla="*/ 2251076 w 3463925"/>
              <a:gd name="connsiteY4" fmla="*/ 775109 h 1288827"/>
              <a:gd name="connsiteX5" fmla="*/ 1943101 w 3463925"/>
              <a:gd name="connsiteY5" fmla="*/ 1130709 h 1288827"/>
              <a:gd name="connsiteX6" fmla="*/ 1635126 w 3463925"/>
              <a:gd name="connsiteY6" fmla="*/ 1152934 h 1288827"/>
              <a:gd name="connsiteX7" fmla="*/ 1111251 w 3463925"/>
              <a:gd name="connsiteY7" fmla="*/ 1076734 h 1288827"/>
              <a:gd name="connsiteX8" fmla="*/ 882651 w 3463925"/>
              <a:gd name="connsiteY8" fmla="*/ 1127534 h 1288827"/>
              <a:gd name="connsiteX9" fmla="*/ 349252 w 3463925"/>
              <a:gd name="connsiteY9" fmla="*/ 1184684 h 1288827"/>
              <a:gd name="connsiteX10" fmla="*/ 0 w 3463925"/>
              <a:gd name="connsiteY10" fmla="*/ 1206909 h 1288827"/>
              <a:gd name="connsiteX0" fmla="*/ 3597275 w 3597275"/>
              <a:gd name="connsiteY0" fmla="*/ 409 h 1403759"/>
              <a:gd name="connsiteX1" fmla="*/ 3375026 w 3597275"/>
              <a:gd name="connsiteY1" fmla="*/ 57559 h 1403759"/>
              <a:gd name="connsiteX2" fmla="*/ 3076574 w 3597275"/>
              <a:gd name="connsiteY2" fmla="*/ 121058 h 1403759"/>
              <a:gd name="connsiteX3" fmla="*/ 2609851 w 3597275"/>
              <a:gd name="connsiteY3" fmla="*/ 413159 h 1403759"/>
              <a:gd name="connsiteX4" fmla="*/ 2384426 w 3597275"/>
              <a:gd name="connsiteY4" fmla="*/ 775109 h 1403759"/>
              <a:gd name="connsiteX5" fmla="*/ 2076451 w 3597275"/>
              <a:gd name="connsiteY5" fmla="*/ 1130709 h 1403759"/>
              <a:gd name="connsiteX6" fmla="*/ 1768476 w 3597275"/>
              <a:gd name="connsiteY6" fmla="*/ 1152934 h 1403759"/>
              <a:gd name="connsiteX7" fmla="*/ 1244601 w 3597275"/>
              <a:gd name="connsiteY7" fmla="*/ 1076734 h 1403759"/>
              <a:gd name="connsiteX8" fmla="*/ 1016001 w 3597275"/>
              <a:gd name="connsiteY8" fmla="*/ 1127534 h 1403759"/>
              <a:gd name="connsiteX9" fmla="*/ 482602 w 3597275"/>
              <a:gd name="connsiteY9" fmla="*/ 1184684 h 1403759"/>
              <a:gd name="connsiteX10" fmla="*/ 0 w 3597275"/>
              <a:gd name="connsiteY10" fmla="*/ 1403759 h 1403759"/>
              <a:gd name="connsiteX0" fmla="*/ 3635466 w 3635466"/>
              <a:gd name="connsiteY0" fmla="*/ 409 h 1416738"/>
              <a:gd name="connsiteX1" fmla="*/ 3413217 w 3635466"/>
              <a:gd name="connsiteY1" fmla="*/ 57559 h 1416738"/>
              <a:gd name="connsiteX2" fmla="*/ 3114765 w 3635466"/>
              <a:gd name="connsiteY2" fmla="*/ 121058 h 1416738"/>
              <a:gd name="connsiteX3" fmla="*/ 2648042 w 3635466"/>
              <a:gd name="connsiteY3" fmla="*/ 413159 h 1416738"/>
              <a:gd name="connsiteX4" fmla="*/ 2422617 w 3635466"/>
              <a:gd name="connsiteY4" fmla="*/ 775109 h 1416738"/>
              <a:gd name="connsiteX5" fmla="*/ 2114642 w 3635466"/>
              <a:gd name="connsiteY5" fmla="*/ 1130709 h 1416738"/>
              <a:gd name="connsiteX6" fmla="*/ 1806667 w 3635466"/>
              <a:gd name="connsiteY6" fmla="*/ 1152934 h 1416738"/>
              <a:gd name="connsiteX7" fmla="*/ 1282792 w 3635466"/>
              <a:gd name="connsiteY7" fmla="*/ 1076734 h 1416738"/>
              <a:gd name="connsiteX8" fmla="*/ 1054192 w 3635466"/>
              <a:gd name="connsiteY8" fmla="*/ 1127534 h 1416738"/>
              <a:gd name="connsiteX9" fmla="*/ 520793 w 3635466"/>
              <a:gd name="connsiteY9" fmla="*/ 1184684 h 1416738"/>
              <a:gd name="connsiteX10" fmla="*/ 38191 w 3635466"/>
              <a:gd name="connsiteY10" fmla="*/ 1403759 h 1416738"/>
              <a:gd name="connsiteX11" fmla="*/ 29997 w 3635466"/>
              <a:gd name="connsiteY11" fmla="*/ 1390977 h 1416738"/>
              <a:gd name="connsiteX0" fmla="*/ 3973769 w 3973769"/>
              <a:gd name="connsiteY0" fmla="*/ 409 h 1407032"/>
              <a:gd name="connsiteX1" fmla="*/ 3751520 w 3973769"/>
              <a:gd name="connsiteY1" fmla="*/ 57559 h 1407032"/>
              <a:gd name="connsiteX2" fmla="*/ 3453068 w 3973769"/>
              <a:gd name="connsiteY2" fmla="*/ 121058 h 1407032"/>
              <a:gd name="connsiteX3" fmla="*/ 2986345 w 3973769"/>
              <a:gd name="connsiteY3" fmla="*/ 413159 h 1407032"/>
              <a:gd name="connsiteX4" fmla="*/ 2760920 w 3973769"/>
              <a:gd name="connsiteY4" fmla="*/ 775109 h 1407032"/>
              <a:gd name="connsiteX5" fmla="*/ 2452945 w 3973769"/>
              <a:gd name="connsiteY5" fmla="*/ 1130709 h 1407032"/>
              <a:gd name="connsiteX6" fmla="*/ 2144970 w 3973769"/>
              <a:gd name="connsiteY6" fmla="*/ 1152934 h 1407032"/>
              <a:gd name="connsiteX7" fmla="*/ 1621095 w 3973769"/>
              <a:gd name="connsiteY7" fmla="*/ 1076734 h 1407032"/>
              <a:gd name="connsiteX8" fmla="*/ 1392495 w 3973769"/>
              <a:gd name="connsiteY8" fmla="*/ 1127534 h 1407032"/>
              <a:gd name="connsiteX9" fmla="*/ 859096 w 3973769"/>
              <a:gd name="connsiteY9" fmla="*/ 1184684 h 1407032"/>
              <a:gd name="connsiteX10" fmla="*/ 376494 w 3973769"/>
              <a:gd name="connsiteY10" fmla="*/ 1403759 h 1407032"/>
              <a:gd name="connsiteX11" fmla="*/ 0 w 3973769"/>
              <a:gd name="connsiteY11" fmla="*/ 1187777 h 1407032"/>
              <a:gd name="connsiteX0" fmla="*/ 3973769 w 3973769"/>
              <a:gd name="connsiteY0" fmla="*/ 409 h 1394493"/>
              <a:gd name="connsiteX1" fmla="*/ 3751520 w 3973769"/>
              <a:gd name="connsiteY1" fmla="*/ 57559 h 1394493"/>
              <a:gd name="connsiteX2" fmla="*/ 3453068 w 3973769"/>
              <a:gd name="connsiteY2" fmla="*/ 121058 h 1394493"/>
              <a:gd name="connsiteX3" fmla="*/ 2986345 w 3973769"/>
              <a:gd name="connsiteY3" fmla="*/ 413159 h 1394493"/>
              <a:gd name="connsiteX4" fmla="*/ 2760920 w 3973769"/>
              <a:gd name="connsiteY4" fmla="*/ 775109 h 1394493"/>
              <a:gd name="connsiteX5" fmla="*/ 2452945 w 3973769"/>
              <a:gd name="connsiteY5" fmla="*/ 1130709 h 1394493"/>
              <a:gd name="connsiteX6" fmla="*/ 2144970 w 3973769"/>
              <a:gd name="connsiteY6" fmla="*/ 1152934 h 1394493"/>
              <a:gd name="connsiteX7" fmla="*/ 1621095 w 3973769"/>
              <a:gd name="connsiteY7" fmla="*/ 1076734 h 1394493"/>
              <a:gd name="connsiteX8" fmla="*/ 1392495 w 3973769"/>
              <a:gd name="connsiteY8" fmla="*/ 1127534 h 1394493"/>
              <a:gd name="connsiteX9" fmla="*/ 859096 w 3973769"/>
              <a:gd name="connsiteY9" fmla="*/ 1184684 h 1394493"/>
              <a:gd name="connsiteX10" fmla="*/ 357444 w 3973769"/>
              <a:gd name="connsiteY10" fmla="*/ 1391059 h 1394493"/>
              <a:gd name="connsiteX11" fmla="*/ 0 w 3973769"/>
              <a:gd name="connsiteY11" fmla="*/ 1187777 h 1394493"/>
              <a:gd name="connsiteX0" fmla="*/ 3973769 w 3973769"/>
              <a:gd name="connsiteY0" fmla="*/ 409 h 1394493"/>
              <a:gd name="connsiteX1" fmla="*/ 3751520 w 3973769"/>
              <a:gd name="connsiteY1" fmla="*/ 57559 h 1394493"/>
              <a:gd name="connsiteX2" fmla="*/ 3453068 w 3973769"/>
              <a:gd name="connsiteY2" fmla="*/ 121058 h 1394493"/>
              <a:gd name="connsiteX3" fmla="*/ 2986345 w 3973769"/>
              <a:gd name="connsiteY3" fmla="*/ 413159 h 1394493"/>
              <a:gd name="connsiteX4" fmla="*/ 2760920 w 3973769"/>
              <a:gd name="connsiteY4" fmla="*/ 775109 h 1394493"/>
              <a:gd name="connsiteX5" fmla="*/ 2452945 w 3973769"/>
              <a:gd name="connsiteY5" fmla="*/ 1130709 h 1394493"/>
              <a:gd name="connsiteX6" fmla="*/ 2144970 w 3973769"/>
              <a:gd name="connsiteY6" fmla="*/ 1152934 h 1394493"/>
              <a:gd name="connsiteX7" fmla="*/ 1621095 w 3973769"/>
              <a:gd name="connsiteY7" fmla="*/ 1076734 h 1394493"/>
              <a:gd name="connsiteX8" fmla="*/ 1392495 w 3973769"/>
              <a:gd name="connsiteY8" fmla="*/ 1127534 h 1394493"/>
              <a:gd name="connsiteX9" fmla="*/ 859096 w 3973769"/>
              <a:gd name="connsiteY9" fmla="*/ 1184684 h 1394493"/>
              <a:gd name="connsiteX10" fmla="*/ 357444 w 3973769"/>
              <a:gd name="connsiteY10" fmla="*/ 1391059 h 1394493"/>
              <a:gd name="connsiteX11" fmla="*/ 0 w 3973769"/>
              <a:gd name="connsiteY11" fmla="*/ 1187777 h 1394493"/>
              <a:gd name="connsiteX0" fmla="*/ 4004200 w 4004200"/>
              <a:gd name="connsiteY0" fmla="*/ 409 h 1394493"/>
              <a:gd name="connsiteX1" fmla="*/ 3781951 w 4004200"/>
              <a:gd name="connsiteY1" fmla="*/ 57559 h 1394493"/>
              <a:gd name="connsiteX2" fmla="*/ 3483499 w 4004200"/>
              <a:gd name="connsiteY2" fmla="*/ 121058 h 1394493"/>
              <a:gd name="connsiteX3" fmla="*/ 3016776 w 4004200"/>
              <a:gd name="connsiteY3" fmla="*/ 413159 h 1394493"/>
              <a:gd name="connsiteX4" fmla="*/ 2791351 w 4004200"/>
              <a:gd name="connsiteY4" fmla="*/ 775109 h 1394493"/>
              <a:gd name="connsiteX5" fmla="*/ 2483376 w 4004200"/>
              <a:gd name="connsiteY5" fmla="*/ 1130709 h 1394493"/>
              <a:gd name="connsiteX6" fmla="*/ 2175401 w 4004200"/>
              <a:gd name="connsiteY6" fmla="*/ 1152934 h 1394493"/>
              <a:gd name="connsiteX7" fmla="*/ 1651526 w 4004200"/>
              <a:gd name="connsiteY7" fmla="*/ 1076734 h 1394493"/>
              <a:gd name="connsiteX8" fmla="*/ 1422926 w 4004200"/>
              <a:gd name="connsiteY8" fmla="*/ 1127534 h 1394493"/>
              <a:gd name="connsiteX9" fmla="*/ 889527 w 4004200"/>
              <a:gd name="connsiteY9" fmla="*/ 1184684 h 1394493"/>
              <a:gd name="connsiteX10" fmla="*/ 387875 w 4004200"/>
              <a:gd name="connsiteY10" fmla="*/ 1391059 h 1394493"/>
              <a:gd name="connsiteX11" fmla="*/ 30431 w 4004200"/>
              <a:gd name="connsiteY11" fmla="*/ 1187777 h 1394493"/>
              <a:gd name="connsiteX12" fmla="*/ 17732 w 4004200"/>
              <a:gd name="connsiteY12" fmla="*/ 1175077 h 1394493"/>
              <a:gd name="connsiteX0" fmla="*/ 4716718 w 4716718"/>
              <a:gd name="connsiteY0" fmla="*/ 409 h 1394493"/>
              <a:gd name="connsiteX1" fmla="*/ 4494469 w 4716718"/>
              <a:gd name="connsiteY1" fmla="*/ 57559 h 1394493"/>
              <a:gd name="connsiteX2" fmla="*/ 4196017 w 4716718"/>
              <a:gd name="connsiteY2" fmla="*/ 121058 h 1394493"/>
              <a:gd name="connsiteX3" fmla="*/ 3729294 w 4716718"/>
              <a:gd name="connsiteY3" fmla="*/ 413159 h 1394493"/>
              <a:gd name="connsiteX4" fmla="*/ 3503869 w 4716718"/>
              <a:gd name="connsiteY4" fmla="*/ 775109 h 1394493"/>
              <a:gd name="connsiteX5" fmla="*/ 3195894 w 4716718"/>
              <a:gd name="connsiteY5" fmla="*/ 1130709 h 1394493"/>
              <a:gd name="connsiteX6" fmla="*/ 2887919 w 4716718"/>
              <a:gd name="connsiteY6" fmla="*/ 1152934 h 1394493"/>
              <a:gd name="connsiteX7" fmla="*/ 2364044 w 4716718"/>
              <a:gd name="connsiteY7" fmla="*/ 1076734 h 1394493"/>
              <a:gd name="connsiteX8" fmla="*/ 2135444 w 4716718"/>
              <a:gd name="connsiteY8" fmla="*/ 1127534 h 1394493"/>
              <a:gd name="connsiteX9" fmla="*/ 1602045 w 4716718"/>
              <a:gd name="connsiteY9" fmla="*/ 1184684 h 1394493"/>
              <a:gd name="connsiteX10" fmla="*/ 1100393 w 4716718"/>
              <a:gd name="connsiteY10" fmla="*/ 1391059 h 1394493"/>
              <a:gd name="connsiteX11" fmla="*/ 742949 w 4716718"/>
              <a:gd name="connsiteY11" fmla="*/ 1187777 h 1394493"/>
              <a:gd name="connsiteX12" fmla="*/ 0 w 4716718"/>
              <a:gd name="connsiteY12" fmla="*/ 1162377 h 1394493"/>
              <a:gd name="connsiteX0" fmla="*/ 4716718 w 4716718"/>
              <a:gd name="connsiteY0" fmla="*/ 409 h 1399948"/>
              <a:gd name="connsiteX1" fmla="*/ 4494469 w 4716718"/>
              <a:gd name="connsiteY1" fmla="*/ 57559 h 1399948"/>
              <a:gd name="connsiteX2" fmla="*/ 4196017 w 4716718"/>
              <a:gd name="connsiteY2" fmla="*/ 121058 h 1399948"/>
              <a:gd name="connsiteX3" fmla="*/ 3729294 w 4716718"/>
              <a:gd name="connsiteY3" fmla="*/ 413159 h 1399948"/>
              <a:gd name="connsiteX4" fmla="*/ 3503869 w 4716718"/>
              <a:gd name="connsiteY4" fmla="*/ 775109 h 1399948"/>
              <a:gd name="connsiteX5" fmla="*/ 3195894 w 4716718"/>
              <a:gd name="connsiteY5" fmla="*/ 1130709 h 1399948"/>
              <a:gd name="connsiteX6" fmla="*/ 2887919 w 4716718"/>
              <a:gd name="connsiteY6" fmla="*/ 1152934 h 1399948"/>
              <a:gd name="connsiteX7" fmla="*/ 2364044 w 4716718"/>
              <a:gd name="connsiteY7" fmla="*/ 1076734 h 1399948"/>
              <a:gd name="connsiteX8" fmla="*/ 2135444 w 4716718"/>
              <a:gd name="connsiteY8" fmla="*/ 1127534 h 1399948"/>
              <a:gd name="connsiteX9" fmla="*/ 1602045 w 4716718"/>
              <a:gd name="connsiteY9" fmla="*/ 1184684 h 1399948"/>
              <a:gd name="connsiteX10" fmla="*/ 1100393 w 4716718"/>
              <a:gd name="connsiteY10" fmla="*/ 1391059 h 1399948"/>
              <a:gd name="connsiteX11" fmla="*/ 241299 w 4716718"/>
              <a:gd name="connsiteY11" fmla="*/ 1346527 h 1399948"/>
              <a:gd name="connsiteX12" fmla="*/ 0 w 4716718"/>
              <a:gd name="connsiteY12" fmla="*/ 1162377 h 1399948"/>
              <a:gd name="connsiteX0" fmla="*/ 4716718 w 4716718"/>
              <a:gd name="connsiteY0" fmla="*/ 409 h 1399948"/>
              <a:gd name="connsiteX1" fmla="*/ 4494469 w 4716718"/>
              <a:gd name="connsiteY1" fmla="*/ 57559 h 1399948"/>
              <a:gd name="connsiteX2" fmla="*/ 4196017 w 4716718"/>
              <a:gd name="connsiteY2" fmla="*/ 121058 h 1399948"/>
              <a:gd name="connsiteX3" fmla="*/ 3729294 w 4716718"/>
              <a:gd name="connsiteY3" fmla="*/ 413159 h 1399948"/>
              <a:gd name="connsiteX4" fmla="*/ 3503869 w 4716718"/>
              <a:gd name="connsiteY4" fmla="*/ 775109 h 1399948"/>
              <a:gd name="connsiteX5" fmla="*/ 3195894 w 4716718"/>
              <a:gd name="connsiteY5" fmla="*/ 1130709 h 1399948"/>
              <a:gd name="connsiteX6" fmla="*/ 2887919 w 4716718"/>
              <a:gd name="connsiteY6" fmla="*/ 1152934 h 1399948"/>
              <a:gd name="connsiteX7" fmla="*/ 2364044 w 4716718"/>
              <a:gd name="connsiteY7" fmla="*/ 1076734 h 1399948"/>
              <a:gd name="connsiteX8" fmla="*/ 2135444 w 4716718"/>
              <a:gd name="connsiteY8" fmla="*/ 1127534 h 1399948"/>
              <a:gd name="connsiteX9" fmla="*/ 1602045 w 4716718"/>
              <a:gd name="connsiteY9" fmla="*/ 1184684 h 1399948"/>
              <a:gd name="connsiteX10" fmla="*/ 1100393 w 4716718"/>
              <a:gd name="connsiteY10" fmla="*/ 1391059 h 1399948"/>
              <a:gd name="connsiteX11" fmla="*/ 241299 w 4716718"/>
              <a:gd name="connsiteY11" fmla="*/ 1346527 h 1399948"/>
              <a:gd name="connsiteX12" fmla="*/ 0 w 4716718"/>
              <a:gd name="connsiteY12" fmla="*/ 1162377 h 1399948"/>
              <a:gd name="connsiteX0" fmla="*/ 4716718 w 4716718"/>
              <a:gd name="connsiteY0" fmla="*/ 409 h 1515737"/>
              <a:gd name="connsiteX1" fmla="*/ 4494469 w 4716718"/>
              <a:gd name="connsiteY1" fmla="*/ 57559 h 1515737"/>
              <a:gd name="connsiteX2" fmla="*/ 4196017 w 4716718"/>
              <a:gd name="connsiteY2" fmla="*/ 121058 h 1515737"/>
              <a:gd name="connsiteX3" fmla="*/ 3729294 w 4716718"/>
              <a:gd name="connsiteY3" fmla="*/ 413159 h 1515737"/>
              <a:gd name="connsiteX4" fmla="*/ 3503869 w 4716718"/>
              <a:gd name="connsiteY4" fmla="*/ 775109 h 1515737"/>
              <a:gd name="connsiteX5" fmla="*/ 3195894 w 4716718"/>
              <a:gd name="connsiteY5" fmla="*/ 1130709 h 1515737"/>
              <a:gd name="connsiteX6" fmla="*/ 2887919 w 4716718"/>
              <a:gd name="connsiteY6" fmla="*/ 1152934 h 1515737"/>
              <a:gd name="connsiteX7" fmla="*/ 2364044 w 4716718"/>
              <a:gd name="connsiteY7" fmla="*/ 1076734 h 1515737"/>
              <a:gd name="connsiteX8" fmla="*/ 2135444 w 4716718"/>
              <a:gd name="connsiteY8" fmla="*/ 1127534 h 1515737"/>
              <a:gd name="connsiteX9" fmla="*/ 1602045 w 4716718"/>
              <a:gd name="connsiteY9" fmla="*/ 1184684 h 1515737"/>
              <a:gd name="connsiteX10" fmla="*/ 389193 w 4716718"/>
              <a:gd name="connsiteY10" fmla="*/ 1511709 h 1515737"/>
              <a:gd name="connsiteX11" fmla="*/ 241299 w 4716718"/>
              <a:gd name="connsiteY11" fmla="*/ 1346527 h 1515737"/>
              <a:gd name="connsiteX12" fmla="*/ 0 w 4716718"/>
              <a:gd name="connsiteY12" fmla="*/ 1162377 h 1515737"/>
              <a:gd name="connsiteX0" fmla="*/ 4716718 w 4716718"/>
              <a:gd name="connsiteY0" fmla="*/ 409 h 1628866"/>
              <a:gd name="connsiteX1" fmla="*/ 4494469 w 4716718"/>
              <a:gd name="connsiteY1" fmla="*/ 57559 h 1628866"/>
              <a:gd name="connsiteX2" fmla="*/ 4196017 w 4716718"/>
              <a:gd name="connsiteY2" fmla="*/ 121058 h 1628866"/>
              <a:gd name="connsiteX3" fmla="*/ 3729294 w 4716718"/>
              <a:gd name="connsiteY3" fmla="*/ 413159 h 1628866"/>
              <a:gd name="connsiteX4" fmla="*/ 3503869 w 4716718"/>
              <a:gd name="connsiteY4" fmla="*/ 775109 h 1628866"/>
              <a:gd name="connsiteX5" fmla="*/ 3195894 w 4716718"/>
              <a:gd name="connsiteY5" fmla="*/ 1130709 h 1628866"/>
              <a:gd name="connsiteX6" fmla="*/ 2887919 w 4716718"/>
              <a:gd name="connsiteY6" fmla="*/ 1152934 h 1628866"/>
              <a:gd name="connsiteX7" fmla="*/ 2364044 w 4716718"/>
              <a:gd name="connsiteY7" fmla="*/ 1076734 h 1628866"/>
              <a:gd name="connsiteX8" fmla="*/ 2135444 w 4716718"/>
              <a:gd name="connsiteY8" fmla="*/ 1127534 h 1628866"/>
              <a:gd name="connsiteX9" fmla="*/ 916245 w 4716718"/>
              <a:gd name="connsiteY9" fmla="*/ 1527584 h 1628866"/>
              <a:gd name="connsiteX10" fmla="*/ 389193 w 4716718"/>
              <a:gd name="connsiteY10" fmla="*/ 1511709 h 1628866"/>
              <a:gd name="connsiteX11" fmla="*/ 241299 w 4716718"/>
              <a:gd name="connsiteY11" fmla="*/ 1346527 h 1628866"/>
              <a:gd name="connsiteX12" fmla="*/ 0 w 4716718"/>
              <a:gd name="connsiteY12" fmla="*/ 1162377 h 1628866"/>
              <a:gd name="connsiteX0" fmla="*/ 4716718 w 4716718"/>
              <a:gd name="connsiteY0" fmla="*/ 409 h 1541356"/>
              <a:gd name="connsiteX1" fmla="*/ 4494469 w 4716718"/>
              <a:gd name="connsiteY1" fmla="*/ 57559 h 1541356"/>
              <a:gd name="connsiteX2" fmla="*/ 4196017 w 4716718"/>
              <a:gd name="connsiteY2" fmla="*/ 121058 h 1541356"/>
              <a:gd name="connsiteX3" fmla="*/ 3729294 w 4716718"/>
              <a:gd name="connsiteY3" fmla="*/ 413159 h 1541356"/>
              <a:gd name="connsiteX4" fmla="*/ 3503869 w 4716718"/>
              <a:gd name="connsiteY4" fmla="*/ 775109 h 1541356"/>
              <a:gd name="connsiteX5" fmla="*/ 3195894 w 4716718"/>
              <a:gd name="connsiteY5" fmla="*/ 1130709 h 1541356"/>
              <a:gd name="connsiteX6" fmla="*/ 2887919 w 4716718"/>
              <a:gd name="connsiteY6" fmla="*/ 1152934 h 1541356"/>
              <a:gd name="connsiteX7" fmla="*/ 2364044 w 4716718"/>
              <a:gd name="connsiteY7" fmla="*/ 1076734 h 1541356"/>
              <a:gd name="connsiteX8" fmla="*/ 2135444 w 4716718"/>
              <a:gd name="connsiteY8" fmla="*/ 1127534 h 1541356"/>
              <a:gd name="connsiteX9" fmla="*/ 916245 w 4716718"/>
              <a:gd name="connsiteY9" fmla="*/ 1527584 h 1541356"/>
              <a:gd name="connsiteX10" fmla="*/ 389193 w 4716718"/>
              <a:gd name="connsiteY10" fmla="*/ 1511709 h 1541356"/>
              <a:gd name="connsiteX11" fmla="*/ 241299 w 4716718"/>
              <a:gd name="connsiteY11" fmla="*/ 1346527 h 1541356"/>
              <a:gd name="connsiteX12" fmla="*/ 0 w 4716718"/>
              <a:gd name="connsiteY12" fmla="*/ 1162377 h 1541356"/>
              <a:gd name="connsiteX0" fmla="*/ 4716718 w 4716718"/>
              <a:gd name="connsiteY0" fmla="*/ 409 h 1566925"/>
              <a:gd name="connsiteX1" fmla="*/ 4494469 w 4716718"/>
              <a:gd name="connsiteY1" fmla="*/ 57559 h 1566925"/>
              <a:gd name="connsiteX2" fmla="*/ 4196017 w 4716718"/>
              <a:gd name="connsiteY2" fmla="*/ 121058 h 1566925"/>
              <a:gd name="connsiteX3" fmla="*/ 3729294 w 4716718"/>
              <a:gd name="connsiteY3" fmla="*/ 413159 h 1566925"/>
              <a:gd name="connsiteX4" fmla="*/ 3503869 w 4716718"/>
              <a:gd name="connsiteY4" fmla="*/ 775109 h 1566925"/>
              <a:gd name="connsiteX5" fmla="*/ 3195894 w 4716718"/>
              <a:gd name="connsiteY5" fmla="*/ 1130709 h 1566925"/>
              <a:gd name="connsiteX6" fmla="*/ 2887919 w 4716718"/>
              <a:gd name="connsiteY6" fmla="*/ 1152934 h 1566925"/>
              <a:gd name="connsiteX7" fmla="*/ 2364044 w 4716718"/>
              <a:gd name="connsiteY7" fmla="*/ 1076734 h 1566925"/>
              <a:gd name="connsiteX8" fmla="*/ 1309944 w 4716718"/>
              <a:gd name="connsiteY8" fmla="*/ 1527584 h 1566925"/>
              <a:gd name="connsiteX9" fmla="*/ 916245 w 4716718"/>
              <a:gd name="connsiteY9" fmla="*/ 1527584 h 1566925"/>
              <a:gd name="connsiteX10" fmla="*/ 389193 w 4716718"/>
              <a:gd name="connsiteY10" fmla="*/ 1511709 h 1566925"/>
              <a:gd name="connsiteX11" fmla="*/ 241299 w 4716718"/>
              <a:gd name="connsiteY11" fmla="*/ 1346527 h 1566925"/>
              <a:gd name="connsiteX12" fmla="*/ 0 w 4716718"/>
              <a:gd name="connsiteY12" fmla="*/ 1162377 h 1566925"/>
              <a:gd name="connsiteX0" fmla="*/ 4716718 w 4716718"/>
              <a:gd name="connsiteY0" fmla="*/ 409 h 1580839"/>
              <a:gd name="connsiteX1" fmla="*/ 4494469 w 4716718"/>
              <a:gd name="connsiteY1" fmla="*/ 57559 h 1580839"/>
              <a:gd name="connsiteX2" fmla="*/ 4196017 w 4716718"/>
              <a:gd name="connsiteY2" fmla="*/ 121058 h 1580839"/>
              <a:gd name="connsiteX3" fmla="*/ 3729294 w 4716718"/>
              <a:gd name="connsiteY3" fmla="*/ 413159 h 1580839"/>
              <a:gd name="connsiteX4" fmla="*/ 3503869 w 4716718"/>
              <a:gd name="connsiteY4" fmla="*/ 775109 h 1580839"/>
              <a:gd name="connsiteX5" fmla="*/ 3195894 w 4716718"/>
              <a:gd name="connsiteY5" fmla="*/ 1130709 h 1580839"/>
              <a:gd name="connsiteX6" fmla="*/ 2887919 w 4716718"/>
              <a:gd name="connsiteY6" fmla="*/ 1152934 h 1580839"/>
              <a:gd name="connsiteX7" fmla="*/ 2364044 w 4716718"/>
              <a:gd name="connsiteY7" fmla="*/ 1076734 h 1580839"/>
              <a:gd name="connsiteX8" fmla="*/ 1309944 w 4716718"/>
              <a:gd name="connsiteY8" fmla="*/ 1527584 h 1580839"/>
              <a:gd name="connsiteX9" fmla="*/ 916245 w 4716718"/>
              <a:gd name="connsiteY9" fmla="*/ 1527584 h 1580839"/>
              <a:gd name="connsiteX10" fmla="*/ 389193 w 4716718"/>
              <a:gd name="connsiteY10" fmla="*/ 1511709 h 1580839"/>
              <a:gd name="connsiteX11" fmla="*/ 241299 w 4716718"/>
              <a:gd name="connsiteY11" fmla="*/ 1346527 h 1580839"/>
              <a:gd name="connsiteX12" fmla="*/ 0 w 4716718"/>
              <a:gd name="connsiteY12" fmla="*/ 1162377 h 1580839"/>
              <a:gd name="connsiteX0" fmla="*/ 4716718 w 4716718"/>
              <a:gd name="connsiteY0" fmla="*/ 409 h 1747556"/>
              <a:gd name="connsiteX1" fmla="*/ 4494469 w 4716718"/>
              <a:gd name="connsiteY1" fmla="*/ 57559 h 1747556"/>
              <a:gd name="connsiteX2" fmla="*/ 4196017 w 4716718"/>
              <a:gd name="connsiteY2" fmla="*/ 121058 h 1747556"/>
              <a:gd name="connsiteX3" fmla="*/ 3729294 w 4716718"/>
              <a:gd name="connsiteY3" fmla="*/ 413159 h 1747556"/>
              <a:gd name="connsiteX4" fmla="*/ 3503869 w 4716718"/>
              <a:gd name="connsiteY4" fmla="*/ 775109 h 1747556"/>
              <a:gd name="connsiteX5" fmla="*/ 3195894 w 4716718"/>
              <a:gd name="connsiteY5" fmla="*/ 1130709 h 1747556"/>
              <a:gd name="connsiteX6" fmla="*/ 2887919 w 4716718"/>
              <a:gd name="connsiteY6" fmla="*/ 1152934 h 1747556"/>
              <a:gd name="connsiteX7" fmla="*/ 1449644 w 4716718"/>
              <a:gd name="connsiteY7" fmla="*/ 1737134 h 1747556"/>
              <a:gd name="connsiteX8" fmla="*/ 1309944 w 4716718"/>
              <a:gd name="connsiteY8" fmla="*/ 1527584 h 1747556"/>
              <a:gd name="connsiteX9" fmla="*/ 916245 w 4716718"/>
              <a:gd name="connsiteY9" fmla="*/ 1527584 h 1747556"/>
              <a:gd name="connsiteX10" fmla="*/ 389193 w 4716718"/>
              <a:gd name="connsiteY10" fmla="*/ 1511709 h 1747556"/>
              <a:gd name="connsiteX11" fmla="*/ 241299 w 4716718"/>
              <a:gd name="connsiteY11" fmla="*/ 1346527 h 1747556"/>
              <a:gd name="connsiteX12" fmla="*/ 0 w 4716718"/>
              <a:gd name="connsiteY12" fmla="*/ 1162377 h 1747556"/>
              <a:gd name="connsiteX0" fmla="*/ 4716718 w 4716718"/>
              <a:gd name="connsiteY0" fmla="*/ 409 h 1749832"/>
              <a:gd name="connsiteX1" fmla="*/ 4494469 w 4716718"/>
              <a:gd name="connsiteY1" fmla="*/ 57559 h 1749832"/>
              <a:gd name="connsiteX2" fmla="*/ 4196017 w 4716718"/>
              <a:gd name="connsiteY2" fmla="*/ 121058 h 1749832"/>
              <a:gd name="connsiteX3" fmla="*/ 3729294 w 4716718"/>
              <a:gd name="connsiteY3" fmla="*/ 413159 h 1749832"/>
              <a:gd name="connsiteX4" fmla="*/ 3503869 w 4716718"/>
              <a:gd name="connsiteY4" fmla="*/ 775109 h 1749832"/>
              <a:gd name="connsiteX5" fmla="*/ 3195894 w 4716718"/>
              <a:gd name="connsiteY5" fmla="*/ 1130709 h 1749832"/>
              <a:gd name="connsiteX6" fmla="*/ 2887919 w 4716718"/>
              <a:gd name="connsiteY6" fmla="*/ 1152934 h 1749832"/>
              <a:gd name="connsiteX7" fmla="*/ 1449644 w 4716718"/>
              <a:gd name="connsiteY7" fmla="*/ 1737134 h 1749832"/>
              <a:gd name="connsiteX8" fmla="*/ 1259144 w 4716718"/>
              <a:gd name="connsiteY8" fmla="*/ 1552984 h 1749832"/>
              <a:gd name="connsiteX9" fmla="*/ 916245 w 4716718"/>
              <a:gd name="connsiteY9" fmla="*/ 1527584 h 1749832"/>
              <a:gd name="connsiteX10" fmla="*/ 389193 w 4716718"/>
              <a:gd name="connsiteY10" fmla="*/ 1511709 h 1749832"/>
              <a:gd name="connsiteX11" fmla="*/ 241299 w 4716718"/>
              <a:gd name="connsiteY11" fmla="*/ 1346527 h 1749832"/>
              <a:gd name="connsiteX12" fmla="*/ 0 w 4716718"/>
              <a:gd name="connsiteY12" fmla="*/ 1162377 h 1749832"/>
              <a:gd name="connsiteX0" fmla="*/ 4716718 w 4716718"/>
              <a:gd name="connsiteY0" fmla="*/ 409 h 1749016"/>
              <a:gd name="connsiteX1" fmla="*/ 4494469 w 4716718"/>
              <a:gd name="connsiteY1" fmla="*/ 57559 h 1749016"/>
              <a:gd name="connsiteX2" fmla="*/ 4196017 w 4716718"/>
              <a:gd name="connsiteY2" fmla="*/ 121058 h 1749016"/>
              <a:gd name="connsiteX3" fmla="*/ 3729294 w 4716718"/>
              <a:gd name="connsiteY3" fmla="*/ 413159 h 1749016"/>
              <a:gd name="connsiteX4" fmla="*/ 3503869 w 4716718"/>
              <a:gd name="connsiteY4" fmla="*/ 775109 h 1749016"/>
              <a:gd name="connsiteX5" fmla="*/ 3195894 w 4716718"/>
              <a:gd name="connsiteY5" fmla="*/ 1130709 h 1749016"/>
              <a:gd name="connsiteX6" fmla="*/ 2887919 w 4716718"/>
              <a:gd name="connsiteY6" fmla="*/ 1152934 h 1749016"/>
              <a:gd name="connsiteX7" fmla="*/ 1449644 w 4716718"/>
              <a:gd name="connsiteY7" fmla="*/ 1737134 h 1749016"/>
              <a:gd name="connsiteX8" fmla="*/ 1259144 w 4716718"/>
              <a:gd name="connsiteY8" fmla="*/ 1552984 h 1749016"/>
              <a:gd name="connsiteX9" fmla="*/ 916245 w 4716718"/>
              <a:gd name="connsiteY9" fmla="*/ 1527584 h 1749016"/>
              <a:gd name="connsiteX10" fmla="*/ 389193 w 4716718"/>
              <a:gd name="connsiteY10" fmla="*/ 1511709 h 1749016"/>
              <a:gd name="connsiteX11" fmla="*/ 241299 w 4716718"/>
              <a:gd name="connsiteY11" fmla="*/ 1346527 h 1749016"/>
              <a:gd name="connsiteX12" fmla="*/ 0 w 4716718"/>
              <a:gd name="connsiteY12" fmla="*/ 1162377 h 1749016"/>
              <a:gd name="connsiteX0" fmla="*/ 4716718 w 4716718"/>
              <a:gd name="connsiteY0" fmla="*/ 409 h 1861182"/>
              <a:gd name="connsiteX1" fmla="*/ 4494469 w 4716718"/>
              <a:gd name="connsiteY1" fmla="*/ 57559 h 1861182"/>
              <a:gd name="connsiteX2" fmla="*/ 4196017 w 4716718"/>
              <a:gd name="connsiteY2" fmla="*/ 121058 h 1861182"/>
              <a:gd name="connsiteX3" fmla="*/ 3729294 w 4716718"/>
              <a:gd name="connsiteY3" fmla="*/ 413159 h 1861182"/>
              <a:gd name="connsiteX4" fmla="*/ 3503869 w 4716718"/>
              <a:gd name="connsiteY4" fmla="*/ 775109 h 1861182"/>
              <a:gd name="connsiteX5" fmla="*/ 3195894 w 4716718"/>
              <a:gd name="connsiteY5" fmla="*/ 1130709 h 1861182"/>
              <a:gd name="connsiteX6" fmla="*/ 1738569 w 4716718"/>
              <a:gd name="connsiteY6" fmla="*/ 1826034 h 1861182"/>
              <a:gd name="connsiteX7" fmla="*/ 1449644 w 4716718"/>
              <a:gd name="connsiteY7" fmla="*/ 1737134 h 1861182"/>
              <a:gd name="connsiteX8" fmla="*/ 1259144 w 4716718"/>
              <a:gd name="connsiteY8" fmla="*/ 1552984 h 1861182"/>
              <a:gd name="connsiteX9" fmla="*/ 916245 w 4716718"/>
              <a:gd name="connsiteY9" fmla="*/ 1527584 h 1861182"/>
              <a:gd name="connsiteX10" fmla="*/ 389193 w 4716718"/>
              <a:gd name="connsiteY10" fmla="*/ 1511709 h 1861182"/>
              <a:gd name="connsiteX11" fmla="*/ 241299 w 4716718"/>
              <a:gd name="connsiteY11" fmla="*/ 1346527 h 1861182"/>
              <a:gd name="connsiteX12" fmla="*/ 0 w 4716718"/>
              <a:gd name="connsiteY12" fmla="*/ 1162377 h 1861182"/>
              <a:gd name="connsiteX0" fmla="*/ 4716718 w 4716718"/>
              <a:gd name="connsiteY0" fmla="*/ 409 h 1830913"/>
              <a:gd name="connsiteX1" fmla="*/ 4494469 w 4716718"/>
              <a:gd name="connsiteY1" fmla="*/ 57559 h 1830913"/>
              <a:gd name="connsiteX2" fmla="*/ 4196017 w 4716718"/>
              <a:gd name="connsiteY2" fmla="*/ 121058 h 1830913"/>
              <a:gd name="connsiteX3" fmla="*/ 3729294 w 4716718"/>
              <a:gd name="connsiteY3" fmla="*/ 413159 h 1830913"/>
              <a:gd name="connsiteX4" fmla="*/ 3503869 w 4716718"/>
              <a:gd name="connsiteY4" fmla="*/ 775109 h 1830913"/>
              <a:gd name="connsiteX5" fmla="*/ 3195894 w 4716718"/>
              <a:gd name="connsiteY5" fmla="*/ 1130709 h 1830913"/>
              <a:gd name="connsiteX6" fmla="*/ 1738569 w 4716718"/>
              <a:gd name="connsiteY6" fmla="*/ 1826034 h 1830913"/>
              <a:gd name="connsiteX7" fmla="*/ 1449644 w 4716718"/>
              <a:gd name="connsiteY7" fmla="*/ 1737134 h 1830913"/>
              <a:gd name="connsiteX8" fmla="*/ 1259144 w 4716718"/>
              <a:gd name="connsiteY8" fmla="*/ 1552984 h 1830913"/>
              <a:gd name="connsiteX9" fmla="*/ 916245 w 4716718"/>
              <a:gd name="connsiteY9" fmla="*/ 1527584 h 1830913"/>
              <a:gd name="connsiteX10" fmla="*/ 389193 w 4716718"/>
              <a:gd name="connsiteY10" fmla="*/ 1511709 h 1830913"/>
              <a:gd name="connsiteX11" fmla="*/ 241299 w 4716718"/>
              <a:gd name="connsiteY11" fmla="*/ 1346527 h 1830913"/>
              <a:gd name="connsiteX12" fmla="*/ 0 w 4716718"/>
              <a:gd name="connsiteY12" fmla="*/ 1162377 h 1830913"/>
              <a:gd name="connsiteX0" fmla="*/ 4716718 w 4716718"/>
              <a:gd name="connsiteY0" fmla="*/ 409 h 1837282"/>
              <a:gd name="connsiteX1" fmla="*/ 4494469 w 4716718"/>
              <a:gd name="connsiteY1" fmla="*/ 57559 h 1837282"/>
              <a:gd name="connsiteX2" fmla="*/ 4196017 w 4716718"/>
              <a:gd name="connsiteY2" fmla="*/ 121058 h 1837282"/>
              <a:gd name="connsiteX3" fmla="*/ 3729294 w 4716718"/>
              <a:gd name="connsiteY3" fmla="*/ 413159 h 1837282"/>
              <a:gd name="connsiteX4" fmla="*/ 3503869 w 4716718"/>
              <a:gd name="connsiteY4" fmla="*/ 775109 h 1837282"/>
              <a:gd name="connsiteX5" fmla="*/ 3195894 w 4716718"/>
              <a:gd name="connsiteY5" fmla="*/ 1130709 h 1837282"/>
              <a:gd name="connsiteX6" fmla="*/ 1738569 w 4716718"/>
              <a:gd name="connsiteY6" fmla="*/ 1826034 h 1837282"/>
              <a:gd name="connsiteX7" fmla="*/ 1449644 w 4716718"/>
              <a:gd name="connsiteY7" fmla="*/ 1737134 h 1837282"/>
              <a:gd name="connsiteX8" fmla="*/ 1259144 w 4716718"/>
              <a:gd name="connsiteY8" fmla="*/ 1552984 h 1837282"/>
              <a:gd name="connsiteX9" fmla="*/ 916245 w 4716718"/>
              <a:gd name="connsiteY9" fmla="*/ 1527584 h 1837282"/>
              <a:gd name="connsiteX10" fmla="*/ 389193 w 4716718"/>
              <a:gd name="connsiteY10" fmla="*/ 1511709 h 1837282"/>
              <a:gd name="connsiteX11" fmla="*/ 241299 w 4716718"/>
              <a:gd name="connsiteY11" fmla="*/ 1346527 h 1837282"/>
              <a:gd name="connsiteX12" fmla="*/ 0 w 4716718"/>
              <a:gd name="connsiteY12" fmla="*/ 1162377 h 1837282"/>
              <a:gd name="connsiteX0" fmla="*/ 4716718 w 4716718"/>
              <a:gd name="connsiteY0" fmla="*/ 409 h 2048649"/>
              <a:gd name="connsiteX1" fmla="*/ 4494469 w 4716718"/>
              <a:gd name="connsiteY1" fmla="*/ 57559 h 2048649"/>
              <a:gd name="connsiteX2" fmla="*/ 4196017 w 4716718"/>
              <a:gd name="connsiteY2" fmla="*/ 121058 h 2048649"/>
              <a:gd name="connsiteX3" fmla="*/ 3729294 w 4716718"/>
              <a:gd name="connsiteY3" fmla="*/ 413159 h 2048649"/>
              <a:gd name="connsiteX4" fmla="*/ 3503869 w 4716718"/>
              <a:gd name="connsiteY4" fmla="*/ 775109 h 2048649"/>
              <a:gd name="connsiteX5" fmla="*/ 1887794 w 4716718"/>
              <a:gd name="connsiteY5" fmla="*/ 1994309 h 2048649"/>
              <a:gd name="connsiteX6" fmla="*/ 1738569 w 4716718"/>
              <a:gd name="connsiteY6" fmla="*/ 1826034 h 2048649"/>
              <a:gd name="connsiteX7" fmla="*/ 1449644 w 4716718"/>
              <a:gd name="connsiteY7" fmla="*/ 1737134 h 2048649"/>
              <a:gd name="connsiteX8" fmla="*/ 1259144 w 4716718"/>
              <a:gd name="connsiteY8" fmla="*/ 1552984 h 2048649"/>
              <a:gd name="connsiteX9" fmla="*/ 916245 w 4716718"/>
              <a:gd name="connsiteY9" fmla="*/ 1527584 h 2048649"/>
              <a:gd name="connsiteX10" fmla="*/ 389193 w 4716718"/>
              <a:gd name="connsiteY10" fmla="*/ 1511709 h 2048649"/>
              <a:gd name="connsiteX11" fmla="*/ 241299 w 4716718"/>
              <a:gd name="connsiteY11" fmla="*/ 1346527 h 2048649"/>
              <a:gd name="connsiteX12" fmla="*/ 0 w 4716718"/>
              <a:gd name="connsiteY12" fmla="*/ 1162377 h 2048649"/>
              <a:gd name="connsiteX0" fmla="*/ 4716718 w 4716718"/>
              <a:gd name="connsiteY0" fmla="*/ 409 h 1996170"/>
              <a:gd name="connsiteX1" fmla="*/ 4494469 w 4716718"/>
              <a:gd name="connsiteY1" fmla="*/ 57559 h 1996170"/>
              <a:gd name="connsiteX2" fmla="*/ 4196017 w 4716718"/>
              <a:gd name="connsiteY2" fmla="*/ 121058 h 1996170"/>
              <a:gd name="connsiteX3" fmla="*/ 3729294 w 4716718"/>
              <a:gd name="connsiteY3" fmla="*/ 413159 h 1996170"/>
              <a:gd name="connsiteX4" fmla="*/ 3503869 w 4716718"/>
              <a:gd name="connsiteY4" fmla="*/ 775109 h 1996170"/>
              <a:gd name="connsiteX5" fmla="*/ 1887794 w 4716718"/>
              <a:gd name="connsiteY5" fmla="*/ 1994309 h 1996170"/>
              <a:gd name="connsiteX6" fmla="*/ 1738569 w 4716718"/>
              <a:gd name="connsiteY6" fmla="*/ 1826034 h 1996170"/>
              <a:gd name="connsiteX7" fmla="*/ 1449644 w 4716718"/>
              <a:gd name="connsiteY7" fmla="*/ 1737134 h 1996170"/>
              <a:gd name="connsiteX8" fmla="*/ 1259144 w 4716718"/>
              <a:gd name="connsiteY8" fmla="*/ 1552984 h 1996170"/>
              <a:gd name="connsiteX9" fmla="*/ 916245 w 4716718"/>
              <a:gd name="connsiteY9" fmla="*/ 1527584 h 1996170"/>
              <a:gd name="connsiteX10" fmla="*/ 389193 w 4716718"/>
              <a:gd name="connsiteY10" fmla="*/ 1511709 h 1996170"/>
              <a:gd name="connsiteX11" fmla="*/ 241299 w 4716718"/>
              <a:gd name="connsiteY11" fmla="*/ 1346527 h 1996170"/>
              <a:gd name="connsiteX12" fmla="*/ 0 w 4716718"/>
              <a:gd name="connsiteY12" fmla="*/ 1162377 h 1996170"/>
              <a:gd name="connsiteX0" fmla="*/ 4716718 w 4716718"/>
              <a:gd name="connsiteY0" fmla="*/ 409 h 2076260"/>
              <a:gd name="connsiteX1" fmla="*/ 4494469 w 4716718"/>
              <a:gd name="connsiteY1" fmla="*/ 57559 h 2076260"/>
              <a:gd name="connsiteX2" fmla="*/ 4196017 w 4716718"/>
              <a:gd name="connsiteY2" fmla="*/ 121058 h 2076260"/>
              <a:gd name="connsiteX3" fmla="*/ 3729294 w 4716718"/>
              <a:gd name="connsiteY3" fmla="*/ 413159 h 2076260"/>
              <a:gd name="connsiteX4" fmla="*/ 2125919 w 4716718"/>
              <a:gd name="connsiteY4" fmla="*/ 2000659 h 2076260"/>
              <a:gd name="connsiteX5" fmla="*/ 1887794 w 4716718"/>
              <a:gd name="connsiteY5" fmla="*/ 1994309 h 2076260"/>
              <a:gd name="connsiteX6" fmla="*/ 1738569 w 4716718"/>
              <a:gd name="connsiteY6" fmla="*/ 1826034 h 2076260"/>
              <a:gd name="connsiteX7" fmla="*/ 1449644 w 4716718"/>
              <a:gd name="connsiteY7" fmla="*/ 1737134 h 2076260"/>
              <a:gd name="connsiteX8" fmla="*/ 1259144 w 4716718"/>
              <a:gd name="connsiteY8" fmla="*/ 1552984 h 2076260"/>
              <a:gd name="connsiteX9" fmla="*/ 916245 w 4716718"/>
              <a:gd name="connsiteY9" fmla="*/ 1527584 h 2076260"/>
              <a:gd name="connsiteX10" fmla="*/ 389193 w 4716718"/>
              <a:gd name="connsiteY10" fmla="*/ 1511709 h 2076260"/>
              <a:gd name="connsiteX11" fmla="*/ 241299 w 4716718"/>
              <a:gd name="connsiteY11" fmla="*/ 1346527 h 2076260"/>
              <a:gd name="connsiteX12" fmla="*/ 0 w 4716718"/>
              <a:gd name="connsiteY12" fmla="*/ 1162377 h 2076260"/>
              <a:gd name="connsiteX0" fmla="*/ 4716718 w 4716718"/>
              <a:gd name="connsiteY0" fmla="*/ 409 h 2004007"/>
              <a:gd name="connsiteX1" fmla="*/ 4494469 w 4716718"/>
              <a:gd name="connsiteY1" fmla="*/ 57559 h 2004007"/>
              <a:gd name="connsiteX2" fmla="*/ 4196017 w 4716718"/>
              <a:gd name="connsiteY2" fmla="*/ 121058 h 2004007"/>
              <a:gd name="connsiteX3" fmla="*/ 3729294 w 4716718"/>
              <a:gd name="connsiteY3" fmla="*/ 413159 h 2004007"/>
              <a:gd name="connsiteX4" fmla="*/ 2125919 w 4716718"/>
              <a:gd name="connsiteY4" fmla="*/ 2000659 h 2004007"/>
              <a:gd name="connsiteX5" fmla="*/ 1887794 w 4716718"/>
              <a:gd name="connsiteY5" fmla="*/ 1994309 h 2004007"/>
              <a:gd name="connsiteX6" fmla="*/ 1738569 w 4716718"/>
              <a:gd name="connsiteY6" fmla="*/ 1826034 h 2004007"/>
              <a:gd name="connsiteX7" fmla="*/ 1449644 w 4716718"/>
              <a:gd name="connsiteY7" fmla="*/ 1737134 h 2004007"/>
              <a:gd name="connsiteX8" fmla="*/ 1259144 w 4716718"/>
              <a:gd name="connsiteY8" fmla="*/ 1552984 h 2004007"/>
              <a:gd name="connsiteX9" fmla="*/ 916245 w 4716718"/>
              <a:gd name="connsiteY9" fmla="*/ 1527584 h 2004007"/>
              <a:gd name="connsiteX10" fmla="*/ 389193 w 4716718"/>
              <a:gd name="connsiteY10" fmla="*/ 1511709 h 2004007"/>
              <a:gd name="connsiteX11" fmla="*/ 241299 w 4716718"/>
              <a:gd name="connsiteY11" fmla="*/ 1346527 h 2004007"/>
              <a:gd name="connsiteX12" fmla="*/ 0 w 4716718"/>
              <a:gd name="connsiteY12" fmla="*/ 1162377 h 2004007"/>
              <a:gd name="connsiteX0" fmla="*/ 4716718 w 4716718"/>
              <a:gd name="connsiteY0" fmla="*/ 409 h 2270723"/>
              <a:gd name="connsiteX1" fmla="*/ 4494469 w 4716718"/>
              <a:gd name="connsiteY1" fmla="*/ 57559 h 2270723"/>
              <a:gd name="connsiteX2" fmla="*/ 4196017 w 4716718"/>
              <a:gd name="connsiteY2" fmla="*/ 121058 h 2270723"/>
              <a:gd name="connsiteX3" fmla="*/ 2262444 w 4716718"/>
              <a:gd name="connsiteY3" fmla="*/ 2184809 h 2270723"/>
              <a:gd name="connsiteX4" fmla="*/ 2125919 w 4716718"/>
              <a:gd name="connsiteY4" fmla="*/ 2000659 h 2270723"/>
              <a:gd name="connsiteX5" fmla="*/ 1887794 w 4716718"/>
              <a:gd name="connsiteY5" fmla="*/ 1994309 h 2270723"/>
              <a:gd name="connsiteX6" fmla="*/ 1738569 w 4716718"/>
              <a:gd name="connsiteY6" fmla="*/ 1826034 h 2270723"/>
              <a:gd name="connsiteX7" fmla="*/ 1449644 w 4716718"/>
              <a:gd name="connsiteY7" fmla="*/ 1737134 h 2270723"/>
              <a:gd name="connsiteX8" fmla="*/ 1259144 w 4716718"/>
              <a:gd name="connsiteY8" fmla="*/ 1552984 h 2270723"/>
              <a:gd name="connsiteX9" fmla="*/ 916245 w 4716718"/>
              <a:gd name="connsiteY9" fmla="*/ 1527584 h 2270723"/>
              <a:gd name="connsiteX10" fmla="*/ 389193 w 4716718"/>
              <a:gd name="connsiteY10" fmla="*/ 1511709 h 2270723"/>
              <a:gd name="connsiteX11" fmla="*/ 241299 w 4716718"/>
              <a:gd name="connsiteY11" fmla="*/ 1346527 h 2270723"/>
              <a:gd name="connsiteX12" fmla="*/ 0 w 4716718"/>
              <a:gd name="connsiteY12" fmla="*/ 1162377 h 2270723"/>
              <a:gd name="connsiteX0" fmla="*/ 4716718 w 4716718"/>
              <a:gd name="connsiteY0" fmla="*/ 409 h 2199029"/>
              <a:gd name="connsiteX1" fmla="*/ 4494469 w 4716718"/>
              <a:gd name="connsiteY1" fmla="*/ 57559 h 2199029"/>
              <a:gd name="connsiteX2" fmla="*/ 4196017 w 4716718"/>
              <a:gd name="connsiteY2" fmla="*/ 121058 h 2199029"/>
              <a:gd name="connsiteX3" fmla="*/ 2262444 w 4716718"/>
              <a:gd name="connsiteY3" fmla="*/ 2184809 h 2199029"/>
              <a:gd name="connsiteX4" fmla="*/ 2125919 w 4716718"/>
              <a:gd name="connsiteY4" fmla="*/ 2000659 h 2199029"/>
              <a:gd name="connsiteX5" fmla="*/ 1887794 w 4716718"/>
              <a:gd name="connsiteY5" fmla="*/ 1994309 h 2199029"/>
              <a:gd name="connsiteX6" fmla="*/ 1738569 w 4716718"/>
              <a:gd name="connsiteY6" fmla="*/ 1826034 h 2199029"/>
              <a:gd name="connsiteX7" fmla="*/ 1449644 w 4716718"/>
              <a:gd name="connsiteY7" fmla="*/ 1737134 h 2199029"/>
              <a:gd name="connsiteX8" fmla="*/ 1259144 w 4716718"/>
              <a:gd name="connsiteY8" fmla="*/ 1552984 h 2199029"/>
              <a:gd name="connsiteX9" fmla="*/ 916245 w 4716718"/>
              <a:gd name="connsiteY9" fmla="*/ 1527584 h 2199029"/>
              <a:gd name="connsiteX10" fmla="*/ 389193 w 4716718"/>
              <a:gd name="connsiteY10" fmla="*/ 1511709 h 2199029"/>
              <a:gd name="connsiteX11" fmla="*/ 241299 w 4716718"/>
              <a:gd name="connsiteY11" fmla="*/ 1346527 h 2199029"/>
              <a:gd name="connsiteX12" fmla="*/ 0 w 4716718"/>
              <a:gd name="connsiteY12" fmla="*/ 1162377 h 2199029"/>
              <a:gd name="connsiteX0" fmla="*/ 4716718 w 4716718"/>
              <a:gd name="connsiteY0" fmla="*/ 409 h 2185701"/>
              <a:gd name="connsiteX1" fmla="*/ 4494469 w 4716718"/>
              <a:gd name="connsiteY1" fmla="*/ 57559 h 2185701"/>
              <a:gd name="connsiteX2" fmla="*/ 4196017 w 4716718"/>
              <a:gd name="connsiteY2" fmla="*/ 121058 h 2185701"/>
              <a:gd name="connsiteX3" fmla="*/ 2262444 w 4716718"/>
              <a:gd name="connsiteY3" fmla="*/ 2184809 h 2185701"/>
              <a:gd name="connsiteX4" fmla="*/ 2125919 w 4716718"/>
              <a:gd name="connsiteY4" fmla="*/ 2000659 h 2185701"/>
              <a:gd name="connsiteX5" fmla="*/ 1887794 w 4716718"/>
              <a:gd name="connsiteY5" fmla="*/ 1994309 h 2185701"/>
              <a:gd name="connsiteX6" fmla="*/ 1738569 w 4716718"/>
              <a:gd name="connsiteY6" fmla="*/ 1826034 h 2185701"/>
              <a:gd name="connsiteX7" fmla="*/ 1449644 w 4716718"/>
              <a:gd name="connsiteY7" fmla="*/ 1737134 h 2185701"/>
              <a:gd name="connsiteX8" fmla="*/ 1259144 w 4716718"/>
              <a:gd name="connsiteY8" fmla="*/ 1552984 h 2185701"/>
              <a:gd name="connsiteX9" fmla="*/ 916245 w 4716718"/>
              <a:gd name="connsiteY9" fmla="*/ 1527584 h 2185701"/>
              <a:gd name="connsiteX10" fmla="*/ 389193 w 4716718"/>
              <a:gd name="connsiteY10" fmla="*/ 1511709 h 2185701"/>
              <a:gd name="connsiteX11" fmla="*/ 241299 w 4716718"/>
              <a:gd name="connsiteY11" fmla="*/ 1346527 h 2185701"/>
              <a:gd name="connsiteX12" fmla="*/ 0 w 4716718"/>
              <a:gd name="connsiteY12" fmla="*/ 1162377 h 2185701"/>
              <a:gd name="connsiteX0" fmla="*/ 4716718 w 4716718"/>
              <a:gd name="connsiteY0" fmla="*/ 409 h 2273932"/>
              <a:gd name="connsiteX1" fmla="*/ 4494469 w 4716718"/>
              <a:gd name="connsiteY1" fmla="*/ 57559 h 2273932"/>
              <a:gd name="connsiteX2" fmla="*/ 4196017 w 4716718"/>
              <a:gd name="connsiteY2" fmla="*/ 121058 h 2273932"/>
              <a:gd name="connsiteX3" fmla="*/ 2262444 w 4716718"/>
              <a:gd name="connsiteY3" fmla="*/ 2184809 h 2273932"/>
              <a:gd name="connsiteX4" fmla="*/ 2113219 w 4716718"/>
              <a:gd name="connsiteY4" fmla="*/ 2019709 h 2273932"/>
              <a:gd name="connsiteX5" fmla="*/ 1887794 w 4716718"/>
              <a:gd name="connsiteY5" fmla="*/ 1994309 h 2273932"/>
              <a:gd name="connsiteX6" fmla="*/ 1738569 w 4716718"/>
              <a:gd name="connsiteY6" fmla="*/ 1826034 h 2273932"/>
              <a:gd name="connsiteX7" fmla="*/ 1449644 w 4716718"/>
              <a:gd name="connsiteY7" fmla="*/ 1737134 h 2273932"/>
              <a:gd name="connsiteX8" fmla="*/ 1259144 w 4716718"/>
              <a:gd name="connsiteY8" fmla="*/ 1552984 h 2273932"/>
              <a:gd name="connsiteX9" fmla="*/ 916245 w 4716718"/>
              <a:gd name="connsiteY9" fmla="*/ 1527584 h 2273932"/>
              <a:gd name="connsiteX10" fmla="*/ 389193 w 4716718"/>
              <a:gd name="connsiteY10" fmla="*/ 1511709 h 2273932"/>
              <a:gd name="connsiteX11" fmla="*/ 241299 w 4716718"/>
              <a:gd name="connsiteY11" fmla="*/ 1346527 h 2273932"/>
              <a:gd name="connsiteX12" fmla="*/ 0 w 4716718"/>
              <a:gd name="connsiteY12" fmla="*/ 1162377 h 2273932"/>
              <a:gd name="connsiteX0" fmla="*/ 4716718 w 4716718"/>
              <a:gd name="connsiteY0" fmla="*/ 409 h 2285291"/>
              <a:gd name="connsiteX1" fmla="*/ 4494469 w 4716718"/>
              <a:gd name="connsiteY1" fmla="*/ 57559 h 2285291"/>
              <a:gd name="connsiteX2" fmla="*/ 4196017 w 4716718"/>
              <a:gd name="connsiteY2" fmla="*/ 121058 h 2285291"/>
              <a:gd name="connsiteX3" fmla="*/ 2364044 w 4716718"/>
              <a:gd name="connsiteY3" fmla="*/ 2197509 h 2285291"/>
              <a:gd name="connsiteX4" fmla="*/ 2113219 w 4716718"/>
              <a:gd name="connsiteY4" fmla="*/ 2019709 h 2285291"/>
              <a:gd name="connsiteX5" fmla="*/ 1887794 w 4716718"/>
              <a:gd name="connsiteY5" fmla="*/ 1994309 h 2285291"/>
              <a:gd name="connsiteX6" fmla="*/ 1738569 w 4716718"/>
              <a:gd name="connsiteY6" fmla="*/ 1826034 h 2285291"/>
              <a:gd name="connsiteX7" fmla="*/ 1449644 w 4716718"/>
              <a:gd name="connsiteY7" fmla="*/ 1737134 h 2285291"/>
              <a:gd name="connsiteX8" fmla="*/ 1259144 w 4716718"/>
              <a:gd name="connsiteY8" fmla="*/ 1552984 h 2285291"/>
              <a:gd name="connsiteX9" fmla="*/ 916245 w 4716718"/>
              <a:gd name="connsiteY9" fmla="*/ 1527584 h 2285291"/>
              <a:gd name="connsiteX10" fmla="*/ 389193 w 4716718"/>
              <a:gd name="connsiteY10" fmla="*/ 1511709 h 2285291"/>
              <a:gd name="connsiteX11" fmla="*/ 241299 w 4716718"/>
              <a:gd name="connsiteY11" fmla="*/ 1346527 h 2285291"/>
              <a:gd name="connsiteX12" fmla="*/ 0 w 4716718"/>
              <a:gd name="connsiteY12" fmla="*/ 1162377 h 2285291"/>
              <a:gd name="connsiteX0" fmla="*/ 4716718 w 4716718"/>
              <a:gd name="connsiteY0" fmla="*/ 409 h 2230982"/>
              <a:gd name="connsiteX1" fmla="*/ 4494469 w 4716718"/>
              <a:gd name="connsiteY1" fmla="*/ 57559 h 2230982"/>
              <a:gd name="connsiteX2" fmla="*/ 4196017 w 4716718"/>
              <a:gd name="connsiteY2" fmla="*/ 121058 h 2230982"/>
              <a:gd name="connsiteX3" fmla="*/ 2364044 w 4716718"/>
              <a:gd name="connsiteY3" fmla="*/ 2197509 h 2230982"/>
              <a:gd name="connsiteX4" fmla="*/ 2113219 w 4716718"/>
              <a:gd name="connsiteY4" fmla="*/ 2019709 h 2230982"/>
              <a:gd name="connsiteX5" fmla="*/ 1887794 w 4716718"/>
              <a:gd name="connsiteY5" fmla="*/ 1994309 h 2230982"/>
              <a:gd name="connsiteX6" fmla="*/ 1738569 w 4716718"/>
              <a:gd name="connsiteY6" fmla="*/ 1826034 h 2230982"/>
              <a:gd name="connsiteX7" fmla="*/ 1449644 w 4716718"/>
              <a:gd name="connsiteY7" fmla="*/ 1737134 h 2230982"/>
              <a:gd name="connsiteX8" fmla="*/ 1259144 w 4716718"/>
              <a:gd name="connsiteY8" fmla="*/ 1552984 h 2230982"/>
              <a:gd name="connsiteX9" fmla="*/ 916245 w 4716718"/>
              <a:gd name="connsiteY9" fmla="*/ 1527584 h 2230982"/>
              <a:gd name="connsiteX10" fmla="*/ 389193 w 4716718"/>
              <a:gd name="connsiteY10" fmla="*/ 1511709 h 2230982"/>
              <a:gd name="connsiteX11" fmla="*/ 241299 w 4716718"/>
              <a:gd name="connsiteY11" fmla="*/ 1346527 h 2230982"/>
              <a:gd name="connsiteX12" fmla="*/ 0 w 4716718"/>
              <a:gd name="connsiteY12" fmla="*/ 1162377 h 2230982"/>
              <a:gd name="connsiteX0" fmla="*/ 4716718 w 4716718"/>
              <a:gd name="connsiteY0" fmla="*/ 409 h 2283185"/>
              <a:gd name="connsiteX1" fmla="*/ 4494469 w 4716718"/>
              <a:gd name="connsiteY1" fmla="*/ 57559 h 2283185"/>
              <a:gd name="connsiteX2" fmla="*/ 4196017 w 4716718"/>
              <a:gd name="connsiteY2" fmla="*/ 121058 h 2283185"/>
              <a:gd name="connsiteX3" fmla="*/ 2364044 w 4716718"/>
              <a:gd name="connsiteY3" fmla="*/ 2197509 h 2283185"/>
              <a:gd name="connsiteX4" fmla="*/ 2100519 w 4716718"/>
              <a:gd name="connsiteY4" fmla="*/ 2007009 h 2283185"/>
              <a:gd name="connsiteX5" fmla="*/ 1887794 w 4716718"/>
              <a:gd name="connsiteY5" fmla="*/ 1994309 h 2283185"/>
              <a:gd name="connsiteX6" fmla="*/ 1738569 w 4716718"/>
              <a:gd name="connsiteY6" fmla="*/ 1826034 h 2283185"/>
              <a:gd name="connsiteX7" fmla="*/ 1449644 w 4716718"/>
              <a:gd name="connsiteY7" fmla="*/ 1737134 h 2283185"/>
              <a:gd name="connsiteX8" fmla="*/ 1259144 w 4716718"/>
              <a:gd name="connsiteY8" fmla="*/ 1552984 h 2283185"/>
              <a:gd name="connsiteX9" fmla="*/ 916245 w 4716718"/>
              <a:gd name="connsiteY9" fmla="*/ 1527584 h 2283185"/>
              <a:gd name="connsiteX10" fmla="*/ 389193 w 4716718"/>
              <a:gd name="connsiteY10" fmla="*/ 1511709 h 2283185"/>
              <a:gd name="connsiteX11" fmla="*/ 241299 w 4716718"/>
              <a:gd name="connsiteY11" fmla="*/ 1346527 h 2283185"/>
              <a:gd name="connsiteX12" fmla="*/ 0 w 4716718"/>
              <a:gd name="connsiteY12" fmla="*/ 1162377 h 2283185"/>
              <a:gd name="connsiteX0" fmla="*/ 4716718 w 4716718"/>
              <a:gd name="connsiteY0" fmla="*/ 409 h 2269171"/>
              <a:gd name="connsiteX1" fmla="*/ 4494469 w 4716718"/>
              <a:gd name="connsiteY1" fmla="*/ 57559 h 2269171"/>
              <a:gd name="connsiteX2" fmla="*/ 2849817 w 4716718"/>
              <a:gd name="connsiteY2" fmla="*/ 2241958 h 2269171"/>
              <a:gd name="connsiteX3" fmla="*/ 2364044 w 4716718"/>
              <a:gd name="connsiteY3" fmla="*/ 2197509 h 2269171"/>
              <a:gd name="connsiteX4" fmla="*/ 2100519 w 4716718"/>
              <a:gd name="connsiteY4" fmla="*/ 2007009 h 2269171"/>
              <a:gd name="connsiteX5" fmla="*/ 1887794 w 4716718"/>
              <a:gd name="connsiteY5" fmla="*/ 1994309 h 2269171"/>
              <a:gd name="connsiteX6" fmla="*/ 1738569 w 4716718"/>
              <a:gd name="connsiteY6" fmla="*/ 1826034 h 2269171"/>
              <a:gd name="connsiteX7" fmla="*/ 1449644 w 4716718"/>
              <a:gd name="connsiteY7" fmla="*/ 1737134 h 2269171"/>
              <a:gd name="connsiteX8" fmla="*/ 1259144 w 4716718"/>
              <a:gd name="connsiteY8" fmla="*/ 1552984 h 2269171"/>
              <a:gd name="connsiteX9" fmla="*/ 916245 w 4716718"/>
              <a:gd name="connsiteY9" fmla="*/ 1527584 h 2269171"/>
              <a:gd name="connsiteX10" fmla="*/ 389193 w 4716718"/>
              <a:gd name="connsiteY10" fmla="*/ 1511709 h 2269171"/>
              <a:gd name="connsiteX11" fmla="*/ 241299 w 4716718"/>
              <a:gd name="connsiteY11" fmla="*/ 1346527 h 2269171"/>
              <a:gd name="connsiteX12" fmla="*/ 0 w 4716718"/>
              <a:gd name="connsiteY12" fmla="*/ 1162377 h 2269171"/>
              <a:gd name="connsiteX0" fmla="*/ 4716718 w 4716718"/>
              <a:gd name="connsiteY0" fmla="*/ 409 h 2262629"/>
              <a:gd name="connsiteX1" fmla="*/ 4494469 w 4716718"/>
              <a:gd name="connsiteY1" fmla="*/ 57559 h 2262629"/>
              <a:gd name="connsiteX2" fmla="*/ 2849817 w 4716718"/>
              <a:gd name="connsiteY2" fmla="*/ 2241958 h 2262629"/>
              <a:gd name="connsiteX3" fmla="*/ 2364044 w 4716718"/>
              <a:gd name="connsiteY3" fmla="*/ 2197509 h 2262629"/>
              <a:gd name="connsiteX4" fmla="*/ 2100519 w 4716718"/>
              <a:gd name="connsiteY4" fmla="*/ 2007009 h 2262629"/>
              <a:gd name="connsiteX5" fmla="*/ 1887794 w 4716718"/>
              <a:gd name="connsiteY5" fmla="*/ 1994309 h 2262629"/>
              <a:gd name="connsiteX6" fmla="*/ 1738569 w 4716718"/>
              <a:gd name="connsiteY6" fmla="*/ 1826034 h 2262629"/>
              <a:gd name="connsiteX7" fmla="*/ 1449644 w 4716718"/>
              <a:gd name="connsiteY7" fmla="*/ 1737134 h 2262629"/>
              <a:gd name="connsiteX8" fmla="*/ 1259144 w 4716718"/>
              <a:gd name="connsiteY8" fmla="*/ 1552984 h 2262629"/>
              <a:gd name="connsiteX9" fmla="*/ 916245 w 4716718"/>
              <a:gd name="connsiteY9" fmla="*/ 1527584 h 2262629"/>
              <a:gd name="connsiteX10" fmla="*/ 389193 w 4716718"/>
              <a:gd name="connsiteY10" fmla="*/ 1511709 h 2262629"/>
              <a:gd name="connsiteX11" fmla="*/ 241299 w 4716718"/>
              <a:gd name="connsiteY11" fmla="*/ 1346527 h 2262629"/>
              <a:gd name="connsiteX12" fmla="*/ 0 w 4716718"/>
              <a:gd name="connsiteY12" fmla="*/ 1162377 h 2262629"/>
              <a:gd name="connsiteX0" fmla="*/ 4716718 w 4716718"/>
              <a:gd name="connsiteY0" fmla="*/ 409 h 2262629"/>
              <a:gd name="connsiteX1" fmla="*/ 4494469 w 4716718"/>
              <a:gd name="connsiteY1" fmla="*/ 57559 h 2262629"/>
              <a:gd name="connsiteX2" fmla="*/ 2849817 w 4716718"/>
              <a:gd name="connsiteY2" fmla="*/ 2241958 h 2262629"/>
              <a:gd name="connsiteX3" fmla="*/ 2364044 w 4716718"/>
              <a:gd name="connsiteY3" fmla="*/ 2197509 h 2262629"/>
              <a:gd name="connsiteX4" fmla="*/ 2100519 w 4716718"/>
              <a:gd name="connsiteY4" fmla="*/ 2007009 h 2262629"/>
              <a:gd name="connsiteX5" fmla="*/ 1887794 w 4716718"/>
              <a:gd name="connsiteY5" fmla="*/ 1994309 h 2262629"/>
              <a:gd name="connsiteX6" fmla="*/ 1738569 w 4716718"/>
              <a:gd name="connsiteY6" fmla="*/ 1826034 h 2262629"/>
              <a:gd name="connsiteX7" fmla="*/ 1449644 w 4716718"/>
              <a:gd name="connsiteY7" fmla="*/ 1737134 h 2262629"/>
              <a:gd name="connsiteX8" fmla="*/ 1259144 w 4716718"/>
              <a:gd name="connsiteY8" fmla="*/ 1552984 h 2262629"/>
              <a:gd name="connsiteX9" fmla="*/ 916245 w 4716718"/>
              <a:gd name="connsiteY9" fmla="*/ 1527584 h 2262629"/>
              <a:gd name="connsiteX10" fmla="*/ 389193 w 4716718"/>
              <a:gd name="connsiteY10" fmla="*/ 1511709 h 2262629"/>
              <a:gd name="connsiteX11" fmla="*/ 241299 w 4716718"/>
              <a:gd name="connsiteY11" fmla="*/ 1346527 h 2262629"/>
              <a:gd name="connsiteX12" fmla="*/ 0 w 4716718"/>
              <a:gd name="connsiteY12" fmla="*/ 1162377 h 2262629"/>
              <a:gd name="connsiteX0" fmla="*/ 4716718 w 4716718"/>
              <a:gd name="connsiteY0" fmla="*/ 14 h 2262234"/>
              <a:gd name="connsiteX1" fmla="*/ 3040319 w 4716718"/>
              <a:gd name="connsiteY1" fmla="*/ 2146314 h 2262234"/>
              <a:gd name="connsiteX2" fmla="*/ 2849817 w 4716718"/>
              <a:gd name="connsiteY2" fmla="*/ 2241563 h 2262234"/>
              <a:gd name="connsiteX3" fmla="*/ 2364044 w 4716718"/>
              <a:gd name="connsiteY3" fmla="*/ 2197114 h 2262234"/>
              <a:gd name="connsiteX4" fmla="*/ 2100519 w 4716718"/>
              <a:gd name="connsiteY4" fmla="*/ 2006614 h 2262234"/>
              <a:gd name="connsiteX5" fmla="*/ 1887794 w 4716718"/>
              <a:gd name="connsiteY5" fmla="*/ 1993914 h 2262234"/>
              <a:gd name="connsiteX6" fmla="*/ 1738569 w 4716718"/>
              <a:gd name="connsiteY6" fmla="*/ 1825639 h 2262234"/>
              <a:gd name="connsiteX7" fmla="*/ 1449644 w 4716718"/>
              <a:gd name="connsiteY7" fmla="*/ 1736739 h 2262234"/>
              <a:gd name="connsiteX8" fmla="*/ 1259144 w 4716718"/>
              <a:gd name="connsiteY8" fmla="*/ 1552589 h 2262234"/>
              <a:gd name="connsiteX9" fmla="*/ 916245 w 4716718"/>
              <a:gd name="connsiteY9" fmla="*/ 1527189 h 2262234"/>
              <a:gd name="connsiteX10" fmla="*/ 389193 w 4716718"/>
              <a:gd name="connsiteY10" fmla="*/ 1511314 h 2262234"/>
              <a:gd name="connsiteX11" fmla="*/ 241299 w 4716718"/>
              <a:gd name="connsiteY11" fmla="*/ 1346132 h 2262234"/>
              <a:gd name="connsiteX12" fmla="*/ 0 w 4716718"/>
              <a:gd name="connsiteY12" fmla="*/ 1161982 h 2262234"/>
              <a:gd name="connsiteX0" fmla="*/ 3199068 w 3199068"/>
              <a:gd name="connsiteY0" fmla="*/ 1035132 h 1100252"/>
              <a:gd name="connsiteX1" fmla="*/ 3040319 w 3199068"/>
              <a:gd name="connsiteY1" fmla="*/ 984332 h 1100252"/>
              <a:gd name="connsiteX2" fmla="*/ 2849817 w 3199068"/>
              <a:gd name="connsiteY2" fmla="*/ 1079581 h 1100252"/>
              <a:gd name="connsiteX3" fmla="*/ 2364044 w 3199068"/>
              <a:gd name="connsiteY3" fmla="*/ 1035132 h 1100252"/>
              <a:gd name="connsiteX4" fmla="*/ 2100519 w 3199068"/>
              <a:gd name="connsiteY4" fmla="*/ 844632 h 1100252"/>
              <a:gd name="connsiteX5" fmla="*/ 1887794 w 3199068"/>
              <a:gd name="connsiteY5" fmla="*/ 831932 h 1100252"/>
              <a:gd name="connsiteX6" fmla="*/ 1738569 w 3199068"/>
              <a:gd name="connsiteY6" fmla="*/ 663657 h 1100252"/>
              <a:gd name="connsiteX7" fmla="*/ 1449644 w 3199068"/>
              <a:gd name="connsiteY7" fmla="*/ 574757 h 1100252"/>
              <a:gd name="connsiteX8" fmla="*/ 1259144 w 3199068"/>
              <a:gd name="connsiteY8" fmla="*/ 390607 h 1100252"/>
              <a:gd name="connsiteX9" fmla="*/ 916245 w 3199068"/>
              <a:gd name="connsiteY9" fmla="*/ 365207 h 1100252"/>
              <a:gd name="connsiteX10" fmla="*/ 389193 w 3199068"/>
              <a:gd name="connsiteY10" fmla="*/ 349332 h 1100252"/>
              <a:gd name="connsiteX11" fmla="*/ 241299 w 3199068"/>
              <a:gd name="connsiteY11" fmla="*/ 184150 h 1100252"/>
              <a:gd name="connsiteX12" fmla="*/ 0 w 3199068"/>
              <a:gd name="connsiteY12" fmla="*/ 0 h 1100252"/>
              <a:gd name="connsiteX0" fmla="*/ 3199068 w 3204371"/>
              <a:gd name="connsiteY0" fmla="*/ 1035132 h 1100252"/>
              <a:gd name="connsiteX1" fmla="*/ 3190246 w 3204371"/>
              <a:gd name="connsiteY1" fmla="*/ 1038403 h 1100252"/>
              <a:gd name="connsiteX2" fmla="*/ 3040319 w 3204371"/>
              <a:gd name="connsiteY2" fmla="*/ 984332 h 1100252"/>
              <a:gd name="connsiteX3" fmla="*/ 2849817 w 3204371"/>
              <a:gd name="connsiteY3" fmla="*/ 1079581 h 1100252"/>
              <a:gd name="connsiteX4" fmla="*/ 2364044 w 3204371"/>
              <a:gd name="connsiteY4" fmla="*/ 1035132 h 1100252"/>
              <a:gd name="connsiteX5" fmla="*/ 2100519 w 3204371"/>
              <a:gd name="connsiteY5" fmla="*/ 844632 h 1100252"/>
              <a:gd name="connsiteX6" fmla="*/ 1887794 w 3204371"/>
              <a:gd name="connsiteY6" fmla="*/ 831932 h 1100252"/>
              <a:gd name="connsiteX7" fmla="*/ 1738569 w 3204371"/>
              <a:gd name="connsiteY7" fmla="*/ 663657 h 1100252"/>
              <a:gd name="connsiteX8" fmla="*/ 1449644 w 3204371"/>
              <a:gd name="connsiteY8" fmla="*/ 574757 h 1100252"/>
              <a:gd name="connsiteX9" fmla="*/ 1259144 w 3204371"/>
              <a:gd name="connsiteY9" fmla="*/ 390607 h 1100252"/>
              <a:gd name="connsiteX10" fmla="*/ 916245 w 3204371"/>
              <a:gd name="connsiteY10" fmla="*/ 365207 h 1100252"/>
              <a:gd name="connsiteX11" fmla="*/ 389193 w 3204371"/>
              <a:gd name="connsiteY11" fmla="*/ 349332 h 1100252"/>
              <a:gd name="connsiteX12" fmla="*/ 241299 w 3204371"/>
              <a:gd name="connsiteY12" fmla="*/ 184150 h 1100252"/>
              <a:gd name="connsiteX13" fmla="*/ 0 w 3204371"/>
              <a:gd name="connsiteY13" fmla="*/ 0 h 1100252"/>
              <a:gd name="connsiteX0" fmla="*/ 3199068 w 3366569"/>
              <a:gd name="connsiteY0" fmla="*/ 1035132 h 1100252"/>
              <a:gd name="connsiteX1" fmla="*/ 3364077 w 3366569"/>
              <a:gd name="connsiteY1" fmla="*/ 1055072 h 1100252"/>
              <a:gd name="connsiteX2" fmla="*/ 3040319 w 3366569"/>
              <a:gd name="connsiteY2" fmla="*/ 984332 h 1100252"/>
              <a:gd name="connsiteX3" fmla="*/ 2849817 w 3366569"/>
              <a:gd name="connsiteY3" fmla="*/ 1079581 h 1100252"/>
              <a:gd name="connsiteX4" fmla="*/ 2364044 w 3366569"/>
              <a:gd name="connsiteY4" fmla="*/ 1035132 h 1100252"/>
              <a:gd name="connsiteX5" fmla="*/ 2100519 w 3366569"/>
              <a:gd name="connsiteY5" fmla="*/ 844632 h 1100252"/>
              <a:gd name="connsiteX6" fmla="*/ 1887794 w 3366569"/>
              <a:gd name="connsiteY6" fmla="*/ 831932 h 1100252"/>
              <a:gd name="connsiteX7" fmla="*/ 1738569 w 3366569"/>
              <a:gd name="connsiteY7" fmla="*/ 663657 h 1100252"/>
              <a:gd name="connsiteX8" fmla="*/ 1449644 w 3366569"/>
              <a:gd name="connsiteY8" fmla="*/ 574757 h 1100252"/>
              <a:gd name="connsiteX9" fmla="*/ 1259144 w 3366569"/>
              <a:gd name="connsiteY9" fmla="*/ 390607 h 1100252"/>
              <a:gd name="connsiteX10" fmla="*/ 916245 w 3366569"/>
              <a:gd name="connsiteY10" fmla="*/ 365207 h 1100252"/>
              <a:gd name="connsiteX11" fmla="*/ 389193 w 3366569"/>
              <a:gd name="connsiteY11" fmla="*/ 349332 h 1100252"/>
              <a:gd name="connsiteX12" fmla="*/ 241299 w 3366569"/>
              <a:gd name="connsiteY12" fmla="*/ 184150 h 1100252"/>
              <a:gd name="connsiteX13" fmla="*/ 0 w 3366569"/>
              <a:gd name="connsiteY13" fmla="*/ 0 h 1100252"/>
              <a:gd name="connsiteX0" fmla="*/ 3765805 w 3765805"/>
              <a:gd name="connsiteY0" fmla="*/ 1287545 h 1287545"/>
              <a:gd name="connsiteX1" fmla="*/ 3364077 w 3765805"/>
              <a:gd name="connsiteY1" fmla="*/ 1055072 h 1287545"/>
              <a:gd name="connsiteX2" fmla="*/ 3040319 w 3765805"/>
              <a:gd name="connsiteY2" fmla="*/ 984332 h 1287545"/>
              <a:gd name="connsiteX3" fmla="*/ 2849817 w 3765805"/>
              <a:gd name="connsiteY3" fmla="*/ 1079581 h 1287545"/>
              <a:gd name="connsiteX4" fmla="*/ 2364044 w 3765805"/>
              <a:gd name="connsiteY4" fmla="*/ 1035132 h 1287545"/>
              <a:gd name="connsiteX5" fmla="*/ 2100519 w 3765805"/>
              <a:gd name="connsiteY5" fmla="*/ 844632 h 1287545"/>
              <a:gd name="connsiteX6" fmla="*/ 1887794 w 3765805"/>
              <a:gd name="connsiteY6" fmla="*/ 831932 h 1287545"/>
              <a:gd name="connsiteX7" fmla="*/ 1738569 w 3765805"/>
              <a:gd name="connsiteY7" fmla="*/ 663657 h 1287545"/>
              <a:gd name="connsiteX8" fmla="*/ 1449644 w 3765805"/>
              <a:gd name="connsiteY8" fmla="*/ 574757 h 1287545"/>
              <a:gd name="connsiteX9" fmla="*/ 1259144 w 3765805"/>
              <a:gd name="connsiteY9" fmla="*/ 390607 h 1287545"/>
              <a:gd name="connsiteX10" fmla="*/ 916245 w 3765805"/>
              <a:gd name="connsiteY10" fmla="*/ 365207 h 1287545"/>
              <a:gd name="connsiteX11" fmla="*/ 389193 w 3765805"/>
              <a:gd name="connsiteY11" fmla="*/ 349332 h 1287545"/>
              <a:gd name="connsiteX12" fmla="*/ 241299 w 3765805"/>
              <a:gd name="connsiteY12" fmla="*/ 184150 h 1287545"/>
              <a:gd name="connsiteX13" fmla="*/ 0 w 3765805"/>
              <a:gd name="connsiteY13" fmla="*/ 0 h 1287545"/>
              <a:gd name="connsiteX0" fmla="*/ 3765805 w 3765805"/>
              <a:gd name="connsiteY0" fmla="*/ 1287545 h 1287545"/>
              <a:gd name="connsiteX1" fmla="*/ 3202152 w 3765805"/>
              <a:gd name="connsiteY1" fmla="*/ 1050310 h 1287545"/>
              <a:gd name="connsiteX2" fmla="*/ 3040319 w 3765805"/>
              <a:gd name="connsiteY2" fmla="*/ 984332 h 1287545"/>
              <a:gd name="connsiteX3" fmla="*/ 2849817 w 3765805"/>
              <a:gd name="connsiteY3" fmla="*/ 1079581 h 1287545"/>
              <a:gd name="connsiteX4" fmla="*/ 2364044 w 3765805"/>
              <a:gd name="connsiteY4" fmla="*/ 1035132 h 1287545"/>
              <a:gd name="connsiteX5" fmla="*/ 2100519 w 3765805"/>
              <a:gd name="connsiteY5" fmla="*/ 844632 h 1287545"/>
              <a:gd name="connsiteX6" fmla="*/ 1887794 w 3765805"/>
              <a:gd name="connsiteY6" fmla="*/ 831932 h 1287545"/>
              <a:gd name="connsiteX7" fmla="*/ 1738569 w 3765805"/>
              <a:gd name="connsiteY7" fmla="*/ 663657 h 1287545"/>
              <a:gd name="connsiteX8" fmla="*/ 1449644 w 3765805"/>
              <a:gd name="connsiteY8" fmla="*/ 574757 h 1287545"/>
              <a:gd name="connsiteX9" fmla="*/ 1259144 w 3765805"/>
              <a:gd name="connsiteY9" fmla="*/ 390607 h 1287545"/>
              <a:gd name="connsiteX10" fmla="*/ 916245 w 3765805"/>
              <a:gd name="connsiteY10" fmla="*/ 365207 h 1287545"/>
              <a:gd name="connsiteX11" fmla="*/ 389193 w 3765805"/>
              <a:gd name="connsiteY11" fmla="*/ 349332 h 1287545"/>
              <a:gd name="connsiteX12" fmla="*/ 241299 w 3765805"/>
              <a:gd name="connsiteY12" fmla="*/ 184150 h 1287545"/>
              <a:gd name="connsiteX13" fmla="*/ 0 w 3765805"/>
              <a:gd name="connsiteY13" fmla="*/ 0 h 1287545"/>
              <a:gd name="connsiteX0" fmla="*/ 3375280 w 3375280"/>
              <a:gd name="connsiteY0" fmla="*/ 1047039 h 1100252"/>
              <a:gd name="connsiteX1" fmla="*/ 3202152 w 3375280"/>
              <a:gd name="connsiteY1" fmla="*/ 1050310 h 1100252"/>
              <a:gd name="connsiteX2" fmla="*/ 3040319 w 3375280"/>
              <a:gd name="connsiteY2" fmla="*/ 984332 h 1100252"/>
              <a:gd name="connsiteX3" fmla="*/ 2849817 w 3375280"/>
              <a:gd name="connsiteY3" fmla="*/ 1079581 h 1100252"/>
              <a:gd name="connsiteX4" fmla="*/ 2364044 w 3375280"/>
              <a:gd name="connsiteY4" fmla="*/ 1035132 h 1100252"/>
              <a:gd name="connsiteX5" fmla="*/ 2100519 w 3375280"/>
              <a:gd name="connsiteY5" fmla="*/ 844632 h 1100252"/>
              <a:gd name="connsiteX6" fmla="*/ 1887794 w 3375280"/>
              <a:gd name="connsiteY6" fmla="*/ 831932 h 1100252"/>
              <a:gd name="connsiteX7" fmla="*/ 1738569 w 3375280"/>
              <a:gd name="connsiteY7" fmla="*/ 663657 h 1100252"/>
              <a:gd name="connsiteX8" fmla="*/ 1449644 w 3375280"/>
              <a:gd name="connsiteY8" fmla="*/ 574757 h 1100252"/>
              <a:gd name="connsiteX9" fmla="*/ 1259144 w 3375280"/>
              <a:gd name="connsiteY9" fmla="*/ 390607 h 1100252"/>
              <a:gd name="connsiteX10" fmla="*/ 916245 w 3375280"/>
              <a:gd name="connsiteY10" fmla="*/ 365207 h 1100252"/>
              <a:gd name="connsiteX11" fmla="*/ 389193 w 3375280"/>
              <a:gd name="connsiteY11" fmla="*/ 349332 h 1100252"/>
              <a:gd name="connsiteX12" fmla="*/ 241299 w 3375280"/>
              <a:gd name="connsiteY12" fmla="*/ 184150 h 1100252"/>
              <a:gd name="connsiteX13" fmla="*/ 0 w 3375280"/>
              <a:gd name="connsiteY13" fmla="*/ 0 h 1100252"/>
              <a:gd name="connsiteX0" fmla="*/ 3375280 w 3390539"/>
              <a:gd name="connsiteY0" fmla="*/ 1047039 h 1100252"/>
              <a:gd name="connsiteX1" fmla="*/ 3378365 w 3390539"/>
              <a:gd name="connsiteY1" fmla="*/ 1050309 h 1100252"/>
              <a:gd name="connsiteX2" fmla="*/ 3202152 w 3390539"/>
              <a:gd name="connsiteY2" fmla="*/ 1050310 h 1100252"/>
              <a:gd name="connsiteX3" fmla="*/ 3040319 w 3390539"/>
              <a:gd name="connsiteY3" fmla="*/ 984332 h 1100252"/>
              <a:gd name="connsiteX4" fmla="*/ 2849817 w 3390539"/>
              <a:gd name="connsiteY4" fmla="*/ 1079581 h 1100252"/>
              <a:gd name="connsiteX5" fmla="*/ 2364044 w 3390539"/>
              <a:gd name="connsiteY5" fmla="*/ 1035132 h 1100252"/>
              <a:gd name="connsiteX6" fmla="*/ 2100519 w 3390539"/>
              <a:gd name="connsiteY6" fmla="*/ 844632 h 1100252"/>
              <a:gd name="connsiteX7" fmla="*/ 1887794 w 3390539"/>
              <a:gd name="connsiteY7" fmla="*/ 831932 h 1100252"/>
              <a:gd name="connsiteX8" fmla="*/ 1738569 w 3390539"/>
              <a:gd name="connsiteY8" fmla="*/ 663657 h 1100252"/>
              <a:gd name="connsiteX9" fmla="*/ 1449644 w 3390539"/>
              <a:gd name="connsiteY9" fmla="*/ 574757 h 1100252"/>
              <a:gd name="connsiteX10" fmla="*/ 1259144 w 3390539"/>
              <a:gd name="connsiteY10" fmla="*/ 390607 h 1100252"/>
              <a:gd name="connsiteX11" fmla="*/ 916245 w 3390539"/>
              <a:gd name="connsiteY11" fmla="*/ 365207 h 1100252"/>
              <a:gd name="connsiteX12" fmla="*/ 389193 w 3390539"/>
              <a:gd name="connsiteY12" fmla="*/ 349332 h 1100252"/>
              <a:gd name="connsiteX13" fmla="*/ 241299 w 3390539"/>
              <a:gd name="connsiteY13" fmla="*/ 184150 h 1100252"/>
              <a:gd name="connsiteX14" fmla="*/ 0 w 3390539"/>
              <a:gd name="connsiteY14" fmla="*/ 0 h 1100252"/>
              <a:gd name="connsiteX0" fmla="*/ 3375280 w 3482517"/>
              <a:gd name="connsiteY0" fmla="*/ 1047039 h 1171755"/>
              <a:gd name="connsiteX1" fmla="*/ 3478378 w 3482517"/>
              <a:gd name="connsiteY1" fmla="*/ 1171753 h 1171755"/>
              <a:gd name="connsiteX2" fmla="*/ 3202152 w 3482517"/>
              <a:gd name="connsiteY2" fmla="*/ 1050310 h 1171755"/>
              <a:gd name="connsiteX3" fmla="*/ 3040319 w 3482517"/>
              <a:gd name="connsiteY3" fmla="*/ 984332 h 1171755"/>
              <a:gd name="connsiteX4" fmla="*/ 2849817 w 3482517"/>
              <a:gd name="connsiteY4" fmla="*/ 1079581 h 1171755"/>
              <a:gd name="connsiteX5" fmla="*/ 2364044 w 3482517"/>
              <a:gd name="connsiteY5" fmla="*/ 1035132 h 1171755"/>
              <a:gd name="connsiteX6" fmla="*/ 2100519 w 3482517"/>
              <a:gd name="connsiteY6" fmla="*/ 844632 h 1171755"/>
              <a:gd name="connsiteX7" fmla="*/ 1887794 w 3482517"/>
              <a:gd name="connsiteY7" fmla="*/ 831932 h 1171755"/>
              <a:gd name="connsiteX8" fmla="*/ 1738569 w 3482517"/>
              <a:gd name="connsiteY8" fmla="*/ 663657 h 1171755"/>
              <a:gd name="connsiteX9" fmla="*/ 1449644 w 3482517"/>
              <a:gd name="connsiteY9" fmla="*/ 574757 h 1171755"/>
              <a:gd name="connsiteX10" fmla="*/ 1259144 w 3482517"/>
              <a:gd name="connsiteY10" fmla="*/ 390607 h 1171755"/>
              <a:gd name="connsiteX11" fmla="*/ 916245 w 3482517"/>
              <a:gd name="connsiteY11" fmla="*/ 365207 h 1171755"/>
              <a:gd name="connsiteX12" fmla="*/ 389193 w 3482517"/>
              <a:gd name="connsiteY12" fmla="*/ 349332 h 1171755"/>
              <a:gd name="connsiteX13" fmla="*/ 241299 w 3482517"/>
              <a:gd name="connsiteY13" fmla="*/ 184150 h 1171755"/>
              <a:gd name="connsiteX14" fmla="*/ 0 w 3482517"/>
              <a:gd name="connsiteY14" fmla="*/ 0 h 1171755"/>
              <a:gd name="connsiteX0" fmla="*/ 3713418 w 3713418"/>
              <a:gd name="connsiteY0" fmla="*/ 1301833 h 1301834"/>
              <a:gd name="connsiteX1" fmla="*/ 3478378 w 3713418"/>
              <a:gd name="connsiteY1" fmla="*/ 1171753 h 1301834"/>
              <a:gd name="connsiteX2" fmla="*/ 3202152 w 3713418"/>
              <a:gd name="connsiteY2" fmla="*/ 1050310 h 1301834"/>
              <a:gd name="connsiteX3" fmla="*/ 3040319 w 3713418"/>
              <a:gd name="connsiteY3" fmla="*/ 984332 h 1301834"/>
              <a:gd name="connsiteX4" fmla="*/ 2849817 w 3713418"/>
              <a:gd name="connsiteY4" fmla="*/ 1079581 h 1301834"/>
              <a:gd name="connsiteX5" fmla="*/ 2364044 w 3713418"/>
              <a:gd name="connsiteY5" fmla="*/ 1035132 h 1301834"/>
              <a:gd name="connsiteX6" fmla="*/ 2100519 w 3713418"/>
              <a:gd name="connsiteY6" fmla="*/ 844632 h 1301834"/>
              <a:gd name="connsiteX7" fmla="*/ 1887794 w 3713418"/>
              <a:gd name="connsiteY7" fmla="*/ 831932 h 1301834"/>
              <a:gd name="connsiteX8" fmla="*/ 1738569 w 3713418"/>
              <a:gd name="connsiteY8" fmla="*/ 663657 h 1301834"/>
              <a:gd name="connsiteX9" fmla="*/ 1449644 w 3713418"/>
              <a:gd name="connsiteY9" fmla="*/ 574757 h 1301834"/>
              <a:gd name="connsiteX10" fmla="*/ 1259144 w 3713418"/>
              <a:gd name="connsiteY10" fmla="*/ 390607 h 1301834"/>
              <a:gd name="connsiteX11" fmla="*/ 916245 w 3713418"/>
              <a:gd name="connsiteY11" fmla="*/ 365207 h 1301834"/>
              <a:gd name="connsiteX12" fmla="*/ 389193 w 3713418"/>
              <a:gd name="connsiteY12" fmla="*/ 349332 h 1301834"/>
              <a:gd name="connsiteX13" fmla="*/ 241299 w 3713418"/>
              <a:gd name="connsiteY13" fmla="*/ 184150 h 1301834"/>
              <a:gd name="connsiteX14" fmla="*/ 0 w 3713418"/>
              <a:gd name="connsiteY14" fmla="*/ 0 h 1301834"/>
              <a:gd name="connsiteX0" fmla="*/ 3713418 w 3713418"/>
              <a:gd name="connsiteY0" fmla="*/ 1301833 h 1301833"/>
              <a:gd name="connsiteX1" fmla="*/ 3399797 w 3713418"/>
              <a:gd name="connsiteY1" fmla="*/ 1069359 h 1301833"/>
              <a:gd name="connsiteX2" fmla="*/ 3202152 w 3713418"/>
              <a:gd name="connsiteY2" fmla="*/ 1050310 h 1301833"/>
              <a:gd name="connsiteX3" fmla="*/ 3040319 w 3713418"/>
              <a:gd name="connsiteY3" fmla="*/ 984332 h 1301833"/>
              <a:gd name="connsiteX4" fmla="*/ 2849817 w 3713418"/>
              <a:gd name="connsiteY4" fmla="*/ 1079581 h 1301833"/>
              <a:gd name="connsiteX5" fmla="*/ 2364044 w 3713418"/>
              <a:gd name="connsiteY5" fmla="*/ 1035132 h 1301833"/>
              <a:gd name="connsiteX6" fmla="*/ 2100519 w 3713418"/>
              <a:gd name="connsiteY6" fmla="*/ 844632 h 1301833"/>
              <a:gd name="connsiteX7" fmla="*/ 1887794 w 3713418"/>
              <a:gd name="connsiteY7" fmla="*/ 831932 h 1301833"/>
              <a:gd name="connsiteX8" fmla="*/ 1738569 w 3713418"/>
              <a:gd name="connsiteY8" fmla="*/ 663657 h 1301833"/>
              <a:gd name="connsiteX9" fmla="*/ 1449644 w 3713418"/>
              <a:gd name="connsiteY9" fmla="*/ 574757 h 1301833"/>
              <a:gd name="connsiteX10" fmla="*/ 1259144 w 3713418"/>
              <a:gd name="connsiteY10" fmla="*/ 390607 h 1301833"/>
              <a:gd name="connsiteX11" fmla="*/ 916245 w 3713418"/>
              <a:gd name="connsiteY11" fmla="*/ 365207 h 1301833"/>
              <a:gd name="connsiteX12" fmla="*/ 389193 w 3713418"/>
              <a:gd name="connsiteY12" fmla="*/ 349332 h 1301833"/>
              <a:gd name="connsiteX13" fmla="*/ 241299 w 3713418"/>
              <a:gd name="connsiteY13" fmla="*/ 184150 h 1301833"/>
              <a:gd name="connsiteX14" fmla="*/ 0 w 3713418"/>
              <a:gd name="connsiteY14" fmla="*/ 0 h 1301833"/>
              <a:gd name="connsiteX0" fmla="*/ 3713418 w 3713418"/>
              <a:gd name="connsiteY0" fmla="*/ 1301833 h 1301834"/>
              <a:gd name="connsiteX1" fmla="*/ 3399797 w 3713418"/>
              <a:gd name="connsiteY1" fmla="*/ 1069359 h 1301834"/>
              <a:gd name="connsiteX2" fmla="*/ 3202152 w 3713418"/>
              <a:gd name="connsiteY2" fmla="*/ 1050310 h 1301834"/>
              <a:gd name="connsiteX3" fmla="*/ 3040319 w 3713418"/>
              <a:gd name="connsiteY3" fmla="*/ 984332 h 1301834"/>
              <a:gd name="connsiteX4" fmla="*/ 2849817 w 3713418"/>
              <a:gd name="connsiteY4" fmla="*/ 1079581 h 1301834"/>
              <a:gd name="connsiteX5" fmla="*/ 2364044 w 3713418"/>
              <a:gd name="connsiteY5" fmla="*/ 1035132 h 1301834"/>
              <a:gd name="connsiteX6" fmla="*/ 2100519 w 3713418"/>
              <a:gd name="connsiteY6" fmla="*/ 844632 h 1301834"/>
              <a:gd name="connsiteX7" fmla="*/ 1887794 w 3713418"/>
              <a:gd name="connsiteY7" fmla="*/ 831932 h 1301834"/>
              <a:gd name="connsiteX8" fmla="*/ 1738569 w 3713418"/>
              <a:gd name="connsiteY8" fmla="*/ 663657 h 1301834"/>
              <a:gd name="connsiteX9" fmla="*/ 1449644 w 3713418"/>
              <a:gd name="connsiteY9" fmla="*/ 574757 h 1301834"/>
              <a:gd name="connsiteX10" fmla="*/ 1259144 w 3713418"/>
              <a:gd name="connsiteY10" fmla="*/ 390607 h 1301834"/>
              <a:gd name="connsiteX11" fmla="*/ 916245 w 3713418"/>
              <a:gd name="connsiteY11" fmla="*/ 365207 h 1301834"/>
              <a:gd name="connsiteX12" fmla="*/ 389193 w 3713418"/>
              <a:gd name="connsiteY12" fmla="*/ 349332 h 1301834"/>
              <a:gd name="connsiteX13" fmla="*/ 241299 w 3713418"/>
              <a:gd name="connsiteY13" fmla="*/ 184150 h 1301834"/>
              <a:gd name="connsiteX14" fmla="*/ 0 w 3713418"/>
              <a:gd name="connsiteY14" fmla="*/ 0 h 1301834"/>
              <a:gd name="connsiteX0" fmla="*/ 3675318 w 3675318"/>
              <a:gd name="connsiteY0" fmla="*/ 1258970 h 1258971"/>
              <a:gd name="connsiteX1" fmla="*/ 3399797 w 3675318"/>
              <a:gd name="connsiteY1" fmla="*/ 1069359 h 1258971"/>
              <a:gd name="connsiteX2" fmla="*/ 3202152 w 3675318"/>
              <a:gd name="connsiteY2" fmla="*/ 1050310 h 1258971"/>
              <a:gd name="connsiteX3" fmla="*/ 3040319 w 3675318"/>
              <a:gd name="connsiteY3" fmla="*/ 984332 h 1258971"/>
              <a:gd name="connsiteX4" fmla="*/ 2849817 w 3675318"/>
              <a:gd name="connsiteY4" fmla="*/ 1079581 h 1258971"/>
              <a:gd name="connsiteX5" fmla="*/ 2364044 w 3675318"/>
              <a:gd name="connsiteY5" fmla="*/ 1035132 h 1258971"/>
              <a:gd name="connsiteX6" fmla="*/ 2100519 w 3675318"/>
              <a:gd name="connsiteY6" fmla="*/ 844632 h 1258971"/>
              <a:gd name="connsiteX7" fmla="*/ 1887794 w 3675318"/>
              <a:gd name="connsiteY7" fmla="*/ 831932 h 1258971"/>
              <a:gd name="connsiteX8" fmla="*/ 1738569 w 3675318"/>
              <a:gd name="connsiteY8" fmla="*/ 663657 h 1258971"/>
              <a:gd name="connsiteX9" fmla="*/ 1449644 w 3675318"/>
              <a:gd name="connsiteY9" fmla="*/ 574757 h 1258971"/>
              <a:gd name="connsiteX10" fmla="*/ 1259144 w 3675318"/>
              <a:gd name="connsiteY10" fmla="*/ 390607 h 1258971"/>
              <a:gd name="connsiteX11" fmla="*/ 916245 w 3675318"/>
              <a:gd name="connsiteY11" fmla="*/ 365207 h 1258971"/>
              <a:gd name="connsiteX12" fmla="*/ 389193 w 3675318"/>
              <a:gd name="connsiteY12" fmla="*/ 349332 h 1258971"/>
              <a:gd name="connsiteX13" fmla="*/ 241299 w 3675318"/>
              <a:gd name="connsiteY13" fmla="*/ 184150 h 1258971"/>
              <a:gd name="connsiteX14" fmla="*/ 0 w 3675318"/>
              <a:gd name="connsiteY14" fmla="*/ 0 h 1258971"/>
              <a:gd name="connsiteX0" fmla="*/ 3675318 w 3675318"/>
              <a:gd name="connsiteY0" fmla="*/ 1258970 h 1258970"/>
              <a:gd name="connsiteX1" fmla="*/ 3509333 w 3675318"/>
              <a:gd name="connsiteY1" fmla="*/ 1200328 h 1258970"/>
              <a:gd name="connsiteX2" fmla="*/ 3399797 w 3675318"/>
              <a:gd name="connsiteY2" fmla="*/ 1069359 h 1258970"/>
              <a:gd name="connsiteX3" fmla="*/ 3202152 w 3675318"/>
              <a:gd name="connsiteY3" fmla="*/ 1050310 h 1258970"/>
              <a:gd name="connsiteX4" fmla="*/ 3040319 w 3675318"/>
              <a:gd name="connsiteY4" fmla="*/ 984332 h 1258970"/>
              <a:gd name="connsiteX5" fmla="*/ 2849817 w 3675318"/>
              <a:gd name="connsiteY5" fmla="*/ 1079581 h 1258970"/>
              <a:gd name="connsiteX6" fmla="*/ 2364044 w 3675318"/>
              <a:gd name="connsiteY6" fmla="*/ 1035132 h 1258970"/>
              <a:gd name="connsiteX7" fmla="*/ 2100519 w 3675318"/>
              <a:gd name="connsiteY7" fmla="*/ 844632 h 1258970"/>
              <a:gd name="connsiteX8" fmla="*/ 1887794 w 3675318"/>
              <a:gd name="connsiteY8" fmla="*/ 831932 h 1258970"/>
              <a:gd name="connsiteX9" fmla="*/ 1738569 w 3675318"/>
              <a:gd name="connsiteY9" fmla="*/ 663657 h 1258970"/>
              <a:gd name="connsiteX10" fmla="*/ 1449644 w 3675318"/>
              <a:gd name="connsiteY10" fmla="*/ 574757 h 1258970"/>
              <a:gd name="connsiteX11" fmla="*/ 1259144 w 3675318"/>
              <a:gd name="connsiteY11" fmla="*/ 390607 h 1258970"/>
              <a:gd name="connsiteX12" fmla="*/ 916245 w 3675318"/>
              <a:gd name="connsiteY12" fmla="*/ 365207 h 1258970"/>
              <a:gd name="connsiteX13" fmla="*/ 389193 w 3675318"/>
              <a:gd name="connsiteY13" fmla="*/ 349332 h 1258970"/>
              <a:gd name="connsiteX14" fmla="*/ 241299 w 3675318"/>
              <a:gd name="connsiteY14" fmla="*/ 184150 h 1258970"/>
              <a:gd name="connsiteX15" fmla="*/ 0 w 3675318"/>
              <a:gd name="connsiteY15" fmla="*/ 0 h 1258970"/>
              <a:gd name="connsiteX0" fmla="*/ 3675318 w 3693935"/>
              <a:gd name="connsiteY0" fmla="*/ 1258970 h 1265963"/>
              <a:gd name="connsiteX1" fmla="*/ 3683164 w 3693935"/>
              <a:gd name="connsiteY1" fmla="*/ 1262241 h 1265963"/>
              <a:gd name="connsiteX2" fmla="*/ 3509333 w 3693935"/>
              <a:gd name="connsiteY2" fmla="*/ 1200328 h 1265963"/>
              <a:gd name="connsiteX3" fmla="*/ 3399797 w 3693935"/>
              <a:gd name="connsiteY3" fmla="*/ 1069359 h 1265963"/>
              <a:gd name="connsiteX4" fmla="*/ 3202152 w 3693935"/>
              <a:gd name="connsiteY4" fmla="*/ 1050310 h 1265963"/>
              <a:gd name="connsiteX5" fmla="*/ 3040319 w 3693935"/>
              <a:gd name="connsiteY5" fmla="*/ 984332 h 1265963"/>
              <a:gd name="connsiteX6" fmla="*/ 2849817 w 3693935"/>
              <a:gd name="connsiteY6" fmla="*/ 1079581 h 1265963"/>
              <a:gd name="connsiteX7" fmla="*/ 2364044 w 3693935"/>
              <a:gd name="connsiteY7" fmla="*/ 1035132 h 1265963"/>
              <a:gd name="connsiteX8" fmla="*/ 2100519 w 3693935"/>
              <a:gd name="connsiteY8" fmla="*/ 844632 h 1265963"/>
              <a:gd name="connsiteX9" fmla="*/ 1887794 w 3693935"/>
              <a:gd name="connsiteY9" fmla="*/ 831932 h 1265963"/>
              <a:gd name="connsiteX10" fmla="*/ 1738569 w 3693935"/>
              <a:gd name="connsiteY10" fmla="*/ 663657 h 1265963"/>
              <a:gd name="connsiteX11" fmla="*/ 1449644 w 3693935"/>
              <a:gd name="connsiteY11" fmla="*/ 574757 h 1265963"/>
              <a:gd name="connsiteX12" fmla="*/ 1259144 w 3693935"/>
              <a:gd name="connsiteY12" fmla="*/ 390607 h 1265963"/>
              <a:gd name="connsiteX13" fmla="*/ 916245 w 3693935"/>
              <a:gd name="connsiteY13" fmla="*/ 365207 h 1265963"/>
              <a:gd name="connsiteX14" fmla="*/ 389193 w 3693935"/>
              <a:gd name="connsiteY14" fmla="*/ 349332 h 1265963"/>
              <a:gd name="connsiteX15" fmla="*/ 241299 w 3693935"/>
              <a:gd name="connsiteY15" fmla="*/ 184150 h 1265963"/>
              <a:gd name="connsiteX16" fmla="*/ 0 w 3693935"/>
              <a:gd name="connsiteY16" fmla="*/ 0 h 1265963"/>
              <a:gd name="connsiteX0" fmla="*/ 3675318 w 3833664"/>
              <a:gd name="connsiteY0" fmla="*/ 1258970 h 1260922"/>
              <a:gd name="connsiteX1" fmla="*/ 3830801 w 3833664"/>
              <a:gd name="connsiteY1" fmla="*/ 1255097 h 1260922"/>
              <a:gd name="connsiteX2" fmla="*/ 3509333 w 3833664"/>
              <a:gd name="connsiteY2" fmla="*/ 1200328 h 1260922"/>
              <a:gd name="connsiteX3" fmla="*/ 3399797 w 3833664"/>
              <a:gd name="connsiteY3" fmla="*/ 1069359 h 1260922"/>
              <a:gd name="connsiteX4" fmla="*/ 3202152 w 3833664"/>
              <a:gd name="connsiteY4" fmla="*/ 1050310 h 1260922"/>
              <a:gd name="connsiteX5" fmla="*/ 3040319 w 3833664"/>
              <a:gd name="connsiteY5" fmla="*/ 984332 h 1260922"/>
              <a:gd name="connsiteX6" fmla="*/ 2849817 w 3833664"/>
              <a:gd name="connsiteY6" fmla="*/ 1079581 h 1260922"/>
              <a:gd name="connsiteX7" fmla="*/ 2364044 w 3833664"/>
              <a:gd name="connsiteY7" fmla="*/ 1035132 h 1260922"/>
              <a:gd name="connsiteX8" fmla="*/ 2100519 w 3833664"/>
              <a:gd name="connsiteY8" fmla="*/ 844632 h 1260922"/>
              <a:gd name="connsiteX9" fmla="*/ 1887794 w 3833664"/>
              <a:gd name="connsiteY9" fmla="*/ 831932 h 1260922"/>
              <a:gd name="connsiteX10" fmla="*/ 1738569 w 3833664"/>
              <a:gd name="connsiteY10" fmla="*/ 663657 h 1260922"/>
              <a:gd name="connsiteX11" fmla="*/ 1449644 w 3833664"/>
              <a:gd name="connsiteY11" fmla="*/ 574757 h 1260922"/>
              <a:gd name="connsiteX12" fmla="*/ 1259144 w 3833664"/>
              <a:gd name="connsiteY12" fmla="*/ 390607 h 1260922"/>
              <a:gd name="connsiteX13" fmla="*/ 916245 w 3833664"/>
              <a:gd name="connsiteY13" fmla="*/ 365207 h 1260922"/>
              <a:gd name="connsiteX14" fmla="*/ 389193 w 3833664"/>
              <a:gd name="connsiteY14" fmla="*/ 349332 h 1260922"/>
              <a:gd name="connsiteX15" fmla="*/ 241299 w 3833664"/>
              <a:gd name="connsiteY15" fmla="*/ 184150 h 1260922"/>
              <a:gd name="connsiteX16" fmla="*/ 0 w 3833664"/>
              <a:gd name="connsiteY16" fmla="*/ 0 h 1260922"/>
              <a:gd name="connsiteX0" fmla="*/ 4103943 w 4103948"/>
              <a:gd name="connsiteY0" fmla="*/ 1142289 h 1255654"/>
              <a:gd name="connsiteX1" fmla="*/ 3830801 w 4103948"/>
              <a:gd name="connsiteY1" fmla="*/ 1255097 h 1255654"/>
              <a:gd name="connsiteX2" fmla="*/ 3509333 w 4103948"/>
              <a:gd name="connsiteY2" fmla="*/ 1200328 h 1255654"/>
              <a:gd name="connsiteX3" fmla="*/ 3399797 w 4103948"/>
              <a:gd name="connsiteY3" fmla="*/ 1069359 h 1255654"/>
              <a:gd name="connsiteX4" fmla="*/ 3202152 w 4103948"/>
              <a:gd name="connsiteY4" fmla="*/ 1050310 h 1255654"/>
              <a:gd name="connsiteX5" fmla="*/ 3040319 w 4103948"/>
              <a:gd name="connsiteY5" fmla="*/ 984332 h 1255654"/>
              <a:gd name="connsiteX6" fmla="*/ 2849817 w 4103948"/>
              <a:gd name="connsiteY6" fmla="*/ 1079581 h 1255654"/>
              <a:gd name="connsiteX7" fmla="*/ 2364044 w 4103948"/>
              <a:gd name="connsiteY7" fmla="*/ 1035132 h 1255654"/>
              <a:gd name="connsiteX8" fmla="*/ 2100519 w 4103948"/>
              <a:gd name="connsiteY8" fmla="*/ 844632 h 1255654"/>
              <a:gd name="connsiteX9" fmla="*/ 1887794 w 4103948"/>
              <a:gd name="connsiteY9" fmla="*/ 831932 h 1255654"/>
              <a:gd name="connsiteX10" fmla="*/ 1738569 w 4103948"/>
              <a:gd name="connsiteY10" fmla="*/ 663657 h 1255654"/>
              <a:gd name="connsiteX11" fmla="*/ 1449644 w 4103948"/>
              <a:gd name="connsiteY11" fmla="*/ 574757 h 1255654"/>
              <a:gd name="connsiteX12" fmla="*/ 1259144 w 4103948"/>
              <a:gd name="connsiteY12" fmla="*/ 390607 h 1255654"/>
              <a:gd name="connsiteX13" fmla="*/ 916245 w 4103948"/>
              <a:gd name="connsiteY13" fmla="*/ 365207 h 1255654"/>
              <a:gd name="connsiteX14" fmla="*/ 389193 w 4103948"/>
              <a:gd name="connsiteY14" fmla="*/ 349332 h 1255654"/>
              <a:gd name="connsiteX15" fmla="*/ 241299 w 4103948"/>
              <a:gd name="connsiteY15" fmla="*/ 184150 h 1255654"/>
              <a:gd name="connsiteX16" fmla="*/ 0 w 4103948"/>
              <a:gd name="connsiteY16" fmla="*/ 0 h 1255654"/>
              <a:gd name="connsiteX0" fmla="*/ 4103943 w 4103946"/>
              <a:gd name="connsiteY0" fmla="*/ 1142289 h 1274632"/>
              <a:gd name="connsiteX1" fmla="*/ 3711739 w 4103946"/>
              <a:gd name="connsiteY1" fmla="*/ 1274147 h 1274632"/>
              <a:gd name="connsiteX2" fmla="*/ 3509333 w 4103946"/>
              <a:gd name="connsiteY2" fmla="*/ 1200328 h 1274632"/>
              <a:gd name="connsiteX3" fmla="*/ 3399797 w 4103946"/>
              <a:gd name="connsiteY3" fmla="*/ 1069359 h 1274632"/>
              <a:gd name="connsiteX4" fmla="*/ 3202152 w 4103946"/>
              <a:gd name="connsiteY4" fmla="*/ 1050310 h 1274632"/>
              <a:gd name="connsiteX5" fmla="*/ 3040319 w 4103946"/>
              <a:gd name="connsiteY5" fmla="*/ 984332 h 1274632"/>
              <a:gd name="connsiteX6" fmla="*/ 2849817 w 4103946"/>
              <a:gd name="connsiteY6" fmla="*/ 1079581 h 1274632"/>
              <a:gd name="connsiteX7" fmla="*/ 2364044 w 4103946"/>
              <a:gd name="connsiteY7" fmla="*/ 1035132 h 1274632"/>
              <a:gd name="connsiteX8" fmla="*/ 2100519 w 4103946"/>
              <a:gd name="connsiteY8" fmla="*/ 844632 h 1274632"/>
              <a:gd name="connsiteX9" fmla="*/ 1887794 w 4103946"/>
              <a:gd name="connsiteY9" fmla="*/ 831932 h 1274632"/>
              <a:gd name="connsiteX10" fmla="*/ 1738569 w 4103946"/>
              <a:gd name="connsiteY10" fmla="*/ 663657 h 1274632"/>
              <a:gd name="connsiteX11" fmla="*/ 1449644 w 4103946"/>
              <a:gd name="connsiteY11" fmla="*/ 574757 h 1274632"/>
              <a:gd name="connsiteX12" fmla="*/ 1259144 w 4103946"/>
              <a:gd name="connsiteY12" fmla="*/ 390607 h 1274632"/>
              <a:gd name="connsiteX13" fmla="*/ 916245 w 4103946"/>
              <a:gd name="connsiteY13" fmla="*/ 365207 h 1274632"/>
              <a:gd name="connsiteX14" fmla="*/ 389193 w 4103946"/>
              <a:gd name="connsiteY14" fmla="*/ 349332 h 1274632"/>
              <a:gd name="connsiteX15" fmla="*/ 241299 w 4103946"/>
              <a:gd name="connsiteY15" fmla="*/ 184150 h 1274632"/>
              <a:gd name="connsiteX16" fmla="*/ 0 w 4103946"/>
              <a:gd name="connsiteY16" fmla="*/ 0 h 1274632"/>
              <a:gd name="connsiteX0" fmla="*/ 4103943 w 4131693"/>
              <a:gd name="connsiteY0" fmla="*/ 1142289 h 1275227"/>
              <a:gd name="connsiteX1" fmla="*/ 4102263 w 4131693"/>
              <a:gd name="connsiteY1" fmla="*/ 1145559 h 1275227"/>
              <a:gd name="connsiteX2" fmla="*/ 3711739 w 4131693"/>
              <a:gd name="connsiteY2" fmla="*/ 1274147 h 1275227"/>
              <a:gd name="connsiteX3" fmla="*/ 3509333 w 4131693"/>
              <a:gd name="connsiteY3" fmla="*/ 1200328 h 1275227"/>
              <a:gd name="connsiteX4" fmla="*/ 3399797 w 4131693"/>
              <a:gd name="connsiteY4" fmla="*/ 1069359 h 1275227"/>
              <a:gd name="connsiteX5" fmla="*/ 3202152 w 4131693"/>
              <a:gd name="connsiteY5" fmla="*/ 1050310 h 1275227"/>
              <a:gd name="connsiteX6" fmla="*/ 3040319 w 4131693"/>
              <a:gd name="connsiteY6" fmla="*/ 984332 h 1275227"/>
              <a:gd name="connsiteX7" fmla="*/ 2849817 w 4131693"/>
              <a:gd name="connsiteY7" fmla="*/ 1079581 h 1275227"/>
              <a:gd name="connsiteX8" fmla="*/ 2364044 w 4131693"/>
              <a:gd name="connsiteY8" fmla="*/ 1035132 h 1275227"/>
              <a:gd name="connsiteX9" fmla="*/ 2100519 w 4131693"/>
              <a:gd name="connsiteY9" fmla="*/ 844632 h 1275227"/>
              <a:gd name="connsiteX10" fmla="*/ 1887794 w 4131693"/>
              <a:gd name="connsiteY10" fmla="*/ 831932 h 1275227"/>
              <a:gd name="connsiteX11" fmla="*/ 1738569 w 4131693"/>
              <a:gd name="connsiteY11" fmla="*/ 663657 h 1275227"/>
              <a:gd name="connsiteX12" fmla="*/ 1449644 w 4131693"/>
              <a:gd name="connsiteY12" fmla="*/ 574757 h 1275227"/>
              <a:gd name="connsiteX13" fmla="*/ 1259144 w 4131693"/>
              <a:gd name="connsiteY13" fmla="*/ 390607 h 1275227"/>
              <a:gd name="connsiteX14" fmla="*/ 916245 w 4131693"/>
              <a:gd name="connsiteY14" fmla="*/ 365207 h 1275227"/>
              <a:gd name="connsiteX15" fmla="*/ 389193 w 4131693"/>
              <a:gd name="connsiteY15" fmla="*/ 349332 h 1275227"/>
              <a:gd name="connsiteX16" fmla="*/ 241299 w 4131693"/>
              <a:gd name="connsiteY16" fmla="*/ 184150 h 1275227"/>
              <a:gd name="connsiteX17" fmla="*/ 0 w 4131693"/>
              <a:gd name="connsiteY17" fmla="*/ 0 h 1275227"/>
              <a:gd name="connsiteX0" fmla="*/ 4103943 w 4187252"/>
              <a:gd name="connsiteY0" fmla="*/ 1142289 h 1275227"/>
              <a:gd name="connsiteX1" fmla="*/ 4168938 w 4187252"/>
              <a:gd name="connsiteY1" fmla="*/ 1255096 h 1275227"/>
              <a:gd name="connsiteX2" fmla="*/ 3711739 w 4187252"/>
              <a:gd name="connsiteY2" fmla="*/ 1274147 h 1275227"/>
              <a:gd name="connsiteX3" fmla="*/ 3509333 w 4187252"/>
              <a:gd name="connsiteY3" fmla="*/ 1200328 h 1275227"/>
              <a:gd name="connsiteX4" fmla="*/ 3399797 w 4187252"/>
              <a:gd name="connsiteY4" fmla="*/ 1069359 h 1275227"/>
              <a:gd name="connsiteX5" fmla="*/ 3202152 w 4187252"/>
              <a:gd name="connsiteY5" fmla="*/ 1050310 h 1275227"/>
              <a:gd name="connsiteX6" fmla="*/ 3040319 w 4187252"/>
              <a:gd name="connsiteY6" fmla="*/ 984332 h 1275227"/>
              <a:gd name="connsiteX7" fmla="*/ 2849817 w 4187252"/>
              <a:gd name="connsiteY7" fmla="*/ 1079581 h 1275227"/>
              <a:gd name="connsiteX8" fmla="*/ 2364044 w 4187252"/>
              <a:gd name="connsiteY8" fmla="*/ 1035132 h 1275227"/>
              <a:gd name="connsiteX9" fmla="*/ 2100519 w 4187252"/>
              <a:gd name="connsiteY9" fmla="*/ 844632 h 1275227"/>
              <a:gd name="connsiteX10" fmla="*/ 1887794 w 4187252"/>
              <a:gd name="connsiteY10" fmla="*/ 831932 h 1275227"/>
              <a:gd name="connsiteX11" fmla="*/ 1738569 w 4187252"/>
              <a:gd name="connsiteY11" fmla="*/ 663657 h 1275227"/>
              <a:gd name="connsiteX12" fmla="*/ 1449644 w 4187252"/>
              <a:gd name="connsiteY12" fmla="*/ 574757 h 1275227"/>
              <a:gd name="connsiteX13" fmla="*/ 1259144 w 4187252"/>
              <a:gd name="connsiteY13" fmla="*/ 390607 h 1275227"/>
              <a:gd name="connsiteX14" fmla="*/ 916245 w 4187252"/>
              <a:gd name="connsiteY14" fmla="*/ 365207 h 1275227"/>
              <a:gd name="connsiteX15" fmla="*/ 389193 w 4187252"/>
              <a:gd name="connsiteY15" fmla="*/ 349332 h 1275227"/>
              <a:gd name="connsiteX16" fmla="*/ 241299 w 4187252"/>
              <a:gd name="connsiteY16" fmla="*/ 184150 h 1275227"/>
              <a:gd name="connsiteX17" fmla="*/ 0 w 4187252"/>
              <a:gd name="connsiteY17" fmla="*/ 0 h 1275227"/>
              <a:gd name="connsiteX0" fmla="*/ 4103943 w 4103943"/>
              <a:gd name="connsiteY0" fmla="*/ 1142289 h 1275227"/>
              <a:gd name="connsiteX1" fmla="*/ 4009394 w 4103943"/>
              <a:gd name="connsiteY1" fmla="*/ 1159846 h 1275227"/>
              <a:gd name="connsiteX2" fmla="*/ 3711739 w 4103943"/>
              <a:gd name="connsiteY2" fmla="*/ 1274147 h 1275227"/>
              <a:gd name="connsiteX3" fmla="*/ 3509333 w 4103943"/>
              <a:gd name="connsiteY3" fmla="*/ 1200328 h 1275227"/>
              <a:gd name="connsiteX4" fmla="*/ 3399797 w 4103943"/>
              <a:gd name="connsiteY4" fmla="*/ 1069359 h 1275227"/>
              <a:gd name="connsiteX5" fmla="*/ 3202152 w 4103943"/>
              <a:gd name="connsiteY5" fmla="*/ 1050310 h 1275227"/>
              <a:gd name="connsiteX6" fmla="*/ 3040319 w 4103943"/>
              <a:gd name="connsiteY6" fmla="*/ 984332 h 1275227"/>
              <a:gd name="connsiteX7" fmla="*/ 2849817 w 4103943"/>
              <a:gd name="connsiteY7" fmla="*/ 1079581 h 1275227"/>
              <a:gd name="connsiteX8" fmla="*/ 2364044 w 4103943"/>
              <a:gd name="connsiteY8" fmla="*/ 1035132 h 1275227"/>
              <a:gd name="connsiteX9" fmla="*/ 2100519 w 4103943"/>
              <a:gd name="connsiteY9" fmla="*/ 844632 h 1275227"/>
              <a:gd name="connsiteX10" fmla="*/ 1887794 w 4103943"/>
              <a:gd name="connsiteY10" fmla="*/ 831932 h 1275227"/>
              <a:gd name="connsiteX11" fmla="*/ 1738569 w 4103943"/>
              <a:gd name="connsiteY11" fmla="*/ 663657 h 1275227"/>
              <a:gd name="connsiteX12" fmla="*/ 1449644 w 4103943"/>
              <a:gd name="connsiteY12" fmla="*/ 574757 h 1275227"/>
              <a:gd name="connsiteX13" fmla="*/ 1259144 w 4103943"/>
              <a:gd name="connsiteY13" fmla="*/ 390607 h 1275227"/>
              <a:gd name="connsiteX14" fmla="*/ 916245 w 4103943"/>
              <a:gd name="connsiteY14" fmla="*/ 365207 h 1275227"/>
              <a:gd name="connsiteX15" fmla="*/ 389193 w 4103943"/>
              <a:gd name="connsiteY15" fmla="*/ 349332 h 1275227"/>
              <a:gd name="connsiteX16" fmla="*/ 241299 w 4103943"/>
              <a:gd name="connsiteY16" fmla="*/ 184150 h 1275227"/>
              <a:gd name="connsiteX17" fmla="*/ 0 w 4103943"/>
              <a:gd name="connsiteY17" fmla="*/ 0 h 1275227"/>
              <a:gd name="connsiteX0" fmla="*/ 4320637 w 4320637"/>
              <a:gd name="connsiteY0" fmla="*/ 1178008 h 1275227"/>
              <a:gd name="connsiteX1" fmla="*/ 4009394 w 4320637"/>
              <a:gd name="connsiteY1" fmla="*/ 1159846 h 1275227"/>
              <a:gd name="connsiteX2" fmla="*/ 3711739 w 4320637"/>
              <a:gd name="connsiteY2" fmla="*/ 1274147 h 1275227"/>
              <a:gd name="connsiteX3" fmla="*/ 3509333 w 4320637"/>
              <a:gd name="connsiteY3" fmla="*/ 1200328 h 1275227"/>
              <a:gd name="connsiteX4" fmla="*/ 3399797 w 4320637"/>
              <a:gd name="connsiteY4" fmla="*/ 1069359 h 1275227"/>
              <a:gd name="connsiteX5" fmla="*/ 3202152 w 4320637"/>
              <a:gd name="connsiteY5" fmla="*/ 1050310 h 1275227"/>
              <a:gd name="connsiteX6" fmla="*/ 3040319 w 4320637"/>
              <a:gd name="connsiteY6" fmla="*/ 984332 h 1275227"/>
              <a:gd name="connsiteX7" fmla="*/ 2849817 w 4320637"/>
              <a:gd name="connsiteY7" fmla="*/ 1079581 h 1275227"/>
              <a:gd name="connsiteX8" fmla="*/ 2364044 w 4320637"/>
              <a:gd name="connsiteY8" fmla="*/ 1035132 h 1275227"/>
              <a:gd name="connsiteX9" fmla="*/ 2100519 w 4320637"/>
              <a:gd name="connsiteY9" fmla="*/ 844632 h 1275227"/>
              <a:gd name="connsiteX10" fmla="*/ 1887794 w 4320637"/>
              <a:gd name="connsiteY10" fmla="*/ 831932 h 1275227"/>
              <a:gd name="connsiteX11" fmla="*/ 1738569 w 4320637"/>
              <a:gd name="connsiteY11" fmla="*/ 663657 h 1275227"/>
              <a:gd name="connsiteX12" fmla="*/ 1449644 w 4320637"/>
              <a:gd name="connsiteY12" fmla="*/ 574757 h 1275227"/>
              <a:gd name="connsiteX13" fmla="*/ 1259144 w 4320637"/>
              <a:gd name="connsiteY13" fmla="*/ 390607 h 1275227"/>
              <a:gd name="connsiteX14" fmla="*/ 916245 w 4320637"/>
              <a:gd name="connsiteY14" fmla="*/ 365207 h 1275227"/>
              <a:gd name="connsiteX15" fmla="*/ 389193 w 4320637"/>
              <a:gd name="connsiteY15" fmla="*/ 349332 h 1275227"/>
              <a:gd name="connsiteX16" fmla="*/ 241299 w 4320637"/>
              <a:gd name="connsiteY16" fmla="*/ 184150 h 1275227"/>
              <a:gd name="connsiteX17" fmla="*/ 0 w 4320637"/>
              <a:gd name="connsiteY17" fmla="*/ 0 h 1275227"/>
              <a:gd name="connsiteX0" fmla="*/ 4320637 w 4344238"/>
              <a:gd name="connsiteY0" fmla="*/ 1178008 h 1275227"/>
              <a:gd name="connsiteX1" fmla="*/ 4321338 w 4344238"/>
              <a:gd name="connsiteY1" fmla="*/ 1178897 h 1275227"/>
              <a:gd name="connsiteX2" fmla="*/ 4009394 w 4344238"/>
              <a:gd name="connsiteY2" fmla="*/ 1159846 h 1275227"/>
              <a:gd name="connsiteX3" fmla="*/ 3711739 w 4344238"/>
              <a:gd name="connsiteY3" fmla="*/ 1274147 h 1275227"/>
              <a:gd name="connsiteX4" fmla="*/ 3509333 w 4344238"/>
              <a:gd name="connsiteY4" fmla="*/ 1200328 h 1275227"/>
              <a:gd name="connsiteX5" fmla="*/ 3399797 w 4344238"/>
              <a:gd name="connsiteY5" fmla="*/ 1069359 h 1275227"/>
              <a:gd name="connsiteX6" fmla="*/ 3202152 w 4344238"/>
              <a:gd name="connsiteY6" fmla="*/ 1050310 h 1275227"/>
              <a:gd name="connsiteX7" fmla="*/ 3040319 w 4344238"/>
              <a:gd name="connsiteY7" fmla="*/ 984332 h 1275227"/>
              <a:gd name="connsiteX8" fmla="*/ 2849817 w 4344238"/>
              <a:gd name="connsiteY8" fmla="*/ 1079581 h 1275227"/>
              <a:gd name="connsiteX9" fmla="*/ 2364044 w 4344238"/>
              <a:gd name="connsiteY9" fmla="*/ 1035132 h 1275227"/>
              <a:gd name="connsiteX10" fmla="*/ 2100519 w 4344238"/>
              <a:gd name="connsiteY10" fmla="*/ 844632 h 1275227"/>
              <a:gd name="connsiteX11" fmla="*/ 1887794 w 4344238"/>
              <a:gd name="connsiteY11" fmla="*/ 831932 h 1275227"/>
              <a:gd name="connsiteX12" fmla="*/ 1738569 w 4344238"/>
              <a:gd name="connsiteY12" fmla="*/ 663657 h 1275227"/>
              <a:gd name="connsiteX13" fmla="*/ 1449644 w 4344238"/>
              <a:gd name="connsiteY13" fmla="*/ 574757 h 1275227"/>
              <a:gd name="connsiteX14" fmla="*/ 1259144 w 4344238"/>
              <a:gd name="connsiteY14" fmla="*/ 390607 h 1275227"/>
              <a:gd name="connsiteX15" fmla="*/ 916245 w 4344238"/>
              <a:gd name="connsiteY15" fmla="*/ 365207 h 1275227"/>
              <a:gd name="connsiteX16" fmla="*/ 389193 w 4344238"/>
              <a:gd name="connsiteY16" fmla="*/ 349332 h 1275227"/>
              <a:gd name="connsiteX17" fmla="*/ 241299 w 4344238"/>
              <a:gd name="connsiteY17" fmla="*/ 184150 h 1275227"/>
              <a:gd name="connsiteX18" fmla="*/ 0 w 4344238"/>
              <a:gd name="connsiteY18" fmla="*/ 0 h 1275227"/>
              <a:gd name="connsiteX0" fmla="*/ 4320637 w 4347843"/>
              <a:gd name="connsiteY0" fmla="*/ 1178008 h 1275227"/>
              <a:gd name="connsiteX1" fmla="*/ 4326101 w 4347843"/>
              <a:gd name="connsiteY1" fmla="*/ 1059834 h 1275227"/>
              <a:gd name="connsiteX2" fmla="*/ 4009394 w 4347843"/>
              <a:gd name="connsiteY2" fmla="*/ 1159846 h 1275227"/>
              <a:gd name="connsiteX3" fmla="*/ 3711739 w 4347843"/>
              <a:gd name="connsiteY3" fmla="*/ 1274147 h 1275227"/>
              <a:gd name="connsiteX4" fmla="*/ 3509333 w 4347843"/>
              <a:gd name="connsiteY4" fmla="*/ 1200328 h 1275227"/>
              <a:gd name="connsiteX5" fmla="*/ 3399797 w 4347843"/>
              <a:gd name="connsiteY5" fmla="*/ 1069359 h 1275227"/>
              <a:gd name="connsiteX6" fmla="*/ 3202152 w 4347843"/>
              <a:gd name="connsiteY6" fmla="*/ 1050310 h 1275227"/>
              <a:gd name="connsiteX7" fmla="*/ 3040319 w 4347843"/>
              <a:gd name="connsiteY7" fmla="*/ 984332 h 1275227"/>
              <a:gd name="connsiteX8" fmla="*/ 2849817 w 4347843"/>
              <a:gd name="connsiteY8" fmla="*/ 1079581 h 1275227"/>
              <a:gd name="connsiteX9" fmla="*/ 2364044 w 4347843"/>
              <a:gd name="connsiteY9" fmla="*/ 1035132 h 1275227"/>
              <a:gd name="connsiteX10" fmla="*/ 2100519 w 4347843"/>
              <a:gd name="connsiteY10" fmla="*/ 844632 h 1275227"/>
              <a:gd name="connsiteX11" fmla="*/ 1887794 w 4347843"/>
              <a:gd name="connsiteY11" fmla="*/ 831932 h 1275227"/>
              <a:gd name="connsiteX12" fmla="*/ 1738569 w 4347843"/>
              <a:gd name="connsiteY12" fmla="*/ 663657 h 1275227"/>
              <a:gd name="connsiteX13" fmla="*/ 1449644 w 4347843"/>
              <a:gd name="connsiteY13" fmla="*/ 574757 h 1275227"/>
              <a:gd name="connsiteX14" fmla="*/ 1259144 w 4347843"/>
              <a:gd name="connsiteY14" fmla="*/ 390607 h 1275227"/>
              <a:gd name="connsiteX15" fmla="*/ 916245 w 4347843"/>
              <a:gd name="connsiteY15" fmla="*/ 365207 h 1275227"/>
              <a:gd name="connsiteX16" fmla="*/ 389193 w 4347843"/>
              <a:gd name="connsiteY16" fmla="*/ 349332 h 1275227"/>
              <a:gd name="connsiteX17" fmla="*/ 241299 w 4347843"/>
              <a:gd name="connsiteY17" fmla="*/ 184150 h 1275227"/>
              <a:gd name="connsiteX18" fmla="*/ 0 w 4347843"/>
              <a:gd name="connsiteY18" fmla="*/ 0 h 1275227"/>
              <a:gd name="connsiteX0" fmla="*/ 4525424 w 4525424"/>
              <a:gd name="connsiteY0" fmla="*/ 1089902 h 1275227"/>
              <a:gd name="connsiteX1" fmla="*/ 4326101 w 4525424"/>
              <a:gd name="connsiteY1" fmla="*/ 1059834 h 1275227"/>
              <a:gd name="connsiteX2" fmla="*/ 4009394 w 4525424"/>
              <a:gd name="connsiteY2" fmla="*/ 1159846 h 1275227"/>
              <a:gd name="connsiteX3" fmla="*/ 3711739 w 4525424"/>
              <a:gd name="connsiteY3" fmla="*/ 1274147 h 1275227"/>
              <a:gd name="connsiteX4" fmla="*/ 3509333 w 4525424"/>
              <a:gd name="connsiteY4" fmla="*/ 1200328 h 1275227"/>
              <a:gd name="connsiteX5" fmla="*/ 3399797 w 4525424"/>
              <a:gd name="connsiteY5" fmla="*/ 1069359 h 1275227"/>
              <a:gd name="connsiteX6" fmla="*/ 3202152 w 4525424"/>
              <a:gd name="connsiteY6" fmla="*/ 1050310 h 1275227"/>
              <a:gd name="connsiteX7" fmla="*/ 3040319 w 4525424"/>
              <a:gd name="connsiteY7" fmla="*/ 984332 h 1275227"/>
              <a:gd name="connsiteX8" fmla="*/ 2849817 w 4525424"/>
              <a:gd name="connsiteY8" fmla="*/ 1079581 h 1275227"/>
              <a:gd name="connsiteX9" fmla="*/ 2364044 w 4525424"/>
              <a:gd name="connsiteY9" fmla="*/ 1035132 h 1275227"/>
              <a:gd name="connsiteX10" fmla="*/ 2100519 w 4525424"/>
              <a:gd name="connsiteY10" fmla="*/ 844632 h 1275227"/>
              <a:gd name="connsiteX11" fmla="*/ 1887794 w 4525424"/>
              <a:gd name="connsiteY11" fmla="*/ 831932 h 1275227"/>
              <a:gd name="connsiteX12" fmla="*/ 1738569 w 4525424"/>
              <a:gd name="connsiteY12" fmla="*/ 663657 h 1275227"/>
              <a:gd name="connsiteX13" fmla="*/ 1449644 w 4525424"/>
              <a:gd name="connsiteY13" fmla="*/ 574757 h 1275227"/>
              <a:gd name="connsiteX14" fmla="*/ 1259144 w 4525424"/>
              <a:gd name="connsiteY14" fmla="*/ 390607 h 1275227"/>
              <a:gd name="connsiteX15" fmla="*/ 916245 w 4525424"/>
              <a:gd name="connsiteY15" fmla="*/ 365207 h 1275227"/>
              <a:gd name="connsiteX16" fmla="*/ 389193 w 4525424"/>
              <a:gd name="connsiteY16" fmla="*/ 349332 h 1275227"/>
              <a:gd name="connsiteX17" fmla="*/ 241299 w 4525424"/>
              <a:gd name="connsiteY17" fmla="*/ 184150 h 1275227"/>
              <a:gd name="connsiteX18" fmla="*/ 0 w 4525424"/>
              <a:gd name="connsiteY18" fmla="*/ 0 h 1275227"/>
              <a:gd name="connsiteX0" fmla="*/ 4525424 w 4525424"/>
              <a:gd name="connsiteY0" fmla="*/ 1089902 h 1275227"/>
              <a:gd name="connsiteX1" fmla="*/ 4302289 w 4525424"/>
              <a:gd name="connsiteY1" fmla="*/ 1183659 h 1275227"/>
              <a:gd name="connsiteX2" fmla="*/ 4009394 w 4525424"/>
              <a:gd name="connsiteY2" fmla="*/ 1159846 h 1275227"/>
              <a:gd name="connsiteX3" fmla="*/ 3711739 w 4525424"/>
              <a:gd name="connsiteY3" fmla="*/ 1274147 h 1275227"/>
              <a:gd name="connsiteX4" fmla="*/ 3509333 w 4525424"/>
              <a:gd name="connsiteY4" fmla="*/ 1200328 h 1275227"/>
              <a:gd name="connsiteX5" fmla="*/ 3399797 w 4525424"/>
              <a:gd name="connsiteY5" fmla="*/ 1069359 h 1275227"/>
              <a:gd name="connsiteX6" fmla="*/ 3202152 w 4525424"/>
              <a:gd name="connsiteY6" fmla="*/ 1050310 h 1275227"/>
              <a:gd name="connsiteX7" fmla="*/ 3040319 w 4525424"/>
              <a:gd name="connsiteY7" fmla="*/ 984332 h 1275227"/>
              <a:gd name="connsiteX8" fmla="*/ 2849817 w 4525424"/>
              <a:gd name="connsiteY8" fmla="*/ 1079581 h 1275227"/>
              <a:gd name="connsiteX9" fmla="*/ 2364044 w 4525424"/>
              <a:gd name="connsiteY9" fmla="*/ 1035132 h 1275227"/>
              <a:gd name="connsiteX10" fmla="*/ 2100519 w 4525424"/>
              <a:gd name="connsiteY10" fmla="*/ 844632 h 1275227"/>
              <a:gd name="connsiteX11" fmla="*/ 1887794 w 4525424"/>
              <a:gd name="connsiteY11" fmla="*/ 831932 h 1275227"/>
              <a:gd name="connsiteX12" fmla="*/ 1738569 w 4525424"/>
              <a:gd name="connsiteY12" fmla="*/ 663657 h 1275227"/>
              <a:gd name="connsiteX13" fmla="*/ 1449644 w 4525424"/>
              <a:gd name="connsiteY13" fmla="*/ 574757 h 1275227"/>
              <a:gd name="connsiteX14" fmla="*/ 1259144 w 4525424"/>
              <a:gd name="connsiteY14" fmla="*/ 390607 h 1275227"/>
              <a:gd name="connsiteX15" fmla="*/ 916245 w 4525424"/>
              <a:gd name="connsiteY15" fmla="*/ 365207 h 1275227"/>
              <a:gd name="connsiteX16" fmla="*/ 389193 w 4525424"/>
              <a:gd name="connsiteY16" fmla="*/ 349332 h 1275227"/>
              <a:gd name="connsiteX17" fmla="*/ 241299 w 4525424"/>
              <a:gd name="connsiteY17" fmla="*/ 184150 h 1275227"/>
              <a:gd name="connsiteX18" fmla="*/ 0 w 4525424"/>
              <a:gd name="connsiteY18" fmla="*/ 0 h 1275227"/>
              <a:gd name="connsiteX0" fmla="*/ 4425411 w 4425411"/>
              <a:gd name="connsiteY0" fmla="*/ 1080377 h 1275227"/>
              <a:gd name="connsiteX1" fmla="*/ 4302289 w 4425411"/>
              <a:gd name="connsiteY1" fmla="*/ 1183659 h 1275227"/>
              <a:gd name="connsiteX2" fmla="*/ 4009394 w 4425411"/>
              <a:gd name="connsiteY2" fmla="*/ 1159846 h 1275227"/>
              <a:gd name="connsiteX3" fmla="*/ 3711739 w 4425411"/>
              <a:gd name="connsiteY3" fmla="*/ 1274147 h 1275227"/>
              <a:gd name="connsiteX4" fmla="*/ 3509333 w 4425411"/>
              <a:gd name="connsiteY4" fmla="*/ 1200328 h 1275227"/>
              <a:gd name="connsiteX5" fmla="*/ 3399797 w 4425411"/>
              <a:gd name="connsiteY5" fmla="*/ 1069359 h 1275227"/>
              <a:gd name="connsiteX6" fmla="*/ 3202152 w 4425411"/>
              <a:gd name="connsiteY6" fmla="*/ 1050310 h 1275227"/>
              <a:gd name="connsiteX7" fmla="*/ 3040319 w 4425411"/>
              <a:gd name="connsiteY7" fmla="*/ 984332 h 1275227"/>
              <a:gd name="connsiteX8" fmla="*/ 2849817 w 4425411"/>
              <a:gd name="connsiteY8" fmla="*/ 1079581 h 1275227"/>
              <a:gd name="connsiteX9" fmla="*/ 2364044 w 4425411"/>
              <a:gd name="connsiteY9" fmla="*/ 1035132 h 1275227"/>
              <a:gd name="connsiteX10" fmla="*/ 2100519 w 4425411"/>
              <a:gd name="connsiteY10" fmla="*/ 844632 h 1275227"/>
              <a:gd name="connsiteX11" fmla="*/ 1887794 w 4425411"/>
              <a:gd name="connsiteY11" fmla="*/ 831932 h 1275227"/>
              <a:gd name="connsiteX12" fmla="*/ 1738569 w 4425411"/>
              <a:gd name="connsiteY12" fmla="*/ 663657 h 1275227"/>
              <a:gd name="connsiteX13" fmla="*/ 1449644 w 4425411"/>
              <a:gd name="connsiteY13" fmla="*/ 574757 h 1275227"/>
              <a:gd name="connsiteX14" fmla="*/ 1259144 w 4425411"/>
              <a:gd name="connsiteY14" fmla="*/ 390607 h 1275227"/>
              <a:gd name="connsiteX15" fmla="*/ 916245 w 4425411"/>
              <a:gd name="connsiteY15" fmla="*/ 365207 h 1275227"/>
              <a:gd name="connsiteX16" fmla="*/ 389193 w 4425411"/>
              <a:gd name="connsiteY16" fmla="*/ 349332 h 1275227"/>
              <a:gd name="connsiteX17" fmla="*/ 241299 w 4425411"/>
              <a:gd name="connsiteY17" fmla="*/ 184150 h 1275227"/>
              <a:gd name="connsiteX18" fmla="*/ 0 w 4425411"/>
              <a:gd name="connsiteY18" fmla="*/ 0 h 1275227"/>
              <a:gd name="connsiteX0" fmla="*/ 4425411 w 4436976"/>
              <a:gd name="connsiteY0" fmla="*/ 1080377 h 1275227"/>
              <a:gd name="connsiteX1" fmla="*/ 4428493 w 4436976"/>
              <a:gd name="connsiteY1" fmla="*/ 1081266 h 1275227"/>
              <a:gd name="connsiteX2" fmla="*/ 4302289 w 4436976"/>
              <a:gd name="connsiteY2" fmla="*/ 1183659 h 1275227"/>
              <a:gd name="connsiteX3" fmla="*/ 4009394 w 4436976"/>
              <a:gd name="connsiteY3" fmla="*/ 1159846 h 1275227"/>
              <a:gd name="connsiteX4" fmla="*/ 3711739 w 4436976"/>
              <a:gd name="connsiteY4" fmla="*/ 1274147 h 1275227"/>
              <a:gd name="connsiteX5" fmla="*/ 3509333 w 4436976"/>
              <a:gd name="connsiteY5" fmla="*/ 1200328 h 1275227"/>
              <a:gd name="connsiteX6" fmla="*/ 3399797 w 4436976"/>
              <a:gd name="connsiteY6" fmla="*/ 1069359 h 1275227"/>
              <a:gd name="connsiteX7" fmla="*/ 3202152 w 4436976"/>
              <a:gd name="connsiteY7" fmla="*/ 1050310 h 1275227"/>
              <a:gd name="connsiteX8" fmla="*/ 3040319 w 4436976"/>
              <a:gd name="connsiteY8" fmla="*/ 984332 h 1275227"/>
              <a:gd name="connsiteX9" fmla="*/ 2849817 w 4436976"/>
              <a:gd name="connsiteY9" fmla="*/ 1079581 h 1275227"/>
              <a:gd name="connsiteX10" fmla="*/ 2364044 w 4436976"/>
              <a:gd name="connsiteY10" fmla="*/ 1035132 h 1275227"/>
              <a:gd name="connsiteX11" fmla="*/ 2100519 w 4436976"/>
              <a:gd name="connsiteY11" fmla="*/ 844632 h 1275227"/>
              <a:gd name="connsiteX12" fmla="*/ 1887794 w 4436976"/>
              <a:gd name="connsiteY12" fmla="*/ 831932 h 1275227"/>
              <a:gd name="connsiteX13" fmla="*/ 1738569 w 4436976"/>
              <a:gd name="connsiteY13" fmla="*/ 663657 h 1275227"/>
              <a:gd name="connsiteX14" fmla="*/ 1449644 w 4436976"/>
              <a:gd name="connsiteY14" fmla="*/ 574757 h 1275227"/>
              <a:gd name="connsiteX15" fmla="*/ 1259144 w 4436976"/>
              <a:gd name="connsiteY15" fmla="*/ 390607 h 1275227"/>
              <a:gd name="connsiteX16" fmla="*/ 916245 w 4436976"/>
              <a:gd name="connsiteY16" fmla="*/ 365207 h 1275227"/>
              <a:gd name="connsiteX17" fmla="*/ 389193 w 4436976"/>
              <a:gd name="connsiteY17" fmla="*/ 349332 h 1275227"/>
              <a:gd name="connsiteX18" fmla="*/ 241299 w 4436976"/>
              <a:gd name="connsiteY18" fmla="*/ 184150 h 1275227"/>
              <a:gd name="connsiteX19" fmla="*/ 0 w 4436976"/>
              <a:gd name="connsiteY19" fmla="*/ 0 h 1275227"/>
              <a:gd name="connsiteX0" fmla="*/ 4425411 w 4615649"/>
              <a:gd name="connsiteY0" fmla="*/ 1080377 h 1275227"/>
              <a:gd name="connsiteX1" fmla="*/ 4614231 w 4615649"/>
              <a:gd name="connsiteY1" fmla="*/ 1107459 h 1275227"/>
              <a:gd name="connsiteX2" fmla="*/ 4302289 w 4615649"/>
              <a:gd name="connsiteY2" fmla="*/ 1183659 h 1275227"/>
              <a:gd name="connsiteX3" fmla="*/ 4009394 w 4615649"/>
              <a:gd name="connsiteY3" fmla="*/ 1159846 h 1275227"/>
              <a:gd name="connsiteX4" fmla="*/ 3711739 w 4615649"/>
              <a:gd name="connsiteY4" fmla="*/ 1274147 h 1275227"/>
              <a:gd name="connsiteX5" fmla="*/ 3509333 w 4615649"/>
              <a:gd name="connsiteY5" fmla="*/ 1200328 h 1275227"/>
              <a:gd name="connsiteX6" fmla="*/ 3399797 w 4615649"/>
              <a:gd name="connsiteY6" fmla="*/ 1069359 h 1275227"/>
              <a:gd name="connsiteX7" fmla="*/ 3202152 w 4615649"/>
              <a:gd name="connsiteY7" fmla="*/ 1050310 h 1275227"/>
              <a:gd name="connsiteX8" fmla="*/ 3040319 w 4615649"/>
              <a:gd name="connsiteY8" fmla="*/ 984332 h 1275227"/>
              <a:gd name="connsiteX9" fmla="*/ 2849817 w 4615649"/>
              <a:gd name="connsiteY9" fmla="*/ 1079581 h 1275227"/>
              <a:gd name="connsiteX10" fmla="*/ 2364044 w 4615649"/>
              <a:gd name="connsiteY10" fmla="*/ 1035132 h 1275227"/>
              <a:gd name="connsiteX11" fmla="*/ 2100519 w 4615649"/>
              <a:gd name="connsiteY11" fmla="*/ 844632 h 1275227"/>
              <a:gd name="connsiteX12" fmla="*/ 1887794 w 4615649"/>
              <a:gd name="connsiteY12" fmla="*/ 831932 h 1275227"/>
              <a:gd name="connsiteX13" fmla="*/ 1738569 w 4615649"/>
              <a:gd name="connsiteY13" fmla="*/ 663657 h 1275227"/>
              <a:gd name="connsiteX14" fmla="*/ 1449644 w 4615649"/>
              <a:gd name="connsiteY14" fmla="*/ 574757 h 1275227"/>
              <a:gd name="connsiteX15" fmla="*/ 1259144 w 4615649"/>
              <a:gd name="connsiteY15" fmla="*/ 390607 h 1275227"/>
              <a:gd name="connsiteX16" fmla="*/ 916245 w 4615649"/>
              <a:gd name="connsiteY16" fmla="*/ 365207 h 1275227"/>
              <a:gd name="connsiteX17" fmla="*/ 389193 w 4615649"/>
              <a:gd name="connsiteY17" fmla="*/ 349332 h 1275227"/>
              <a:gd name="connsiteX18" fmla="*/ 241299 w 4615649"/>
              <a:gd name="connsiteY18" fmla="*/ 184150 h 1275227"/>
              <a:gd name="connsiteX19" fmla="*/ 0 w 4615649"/>
              <a:gd name="connsiteY19" fmla="*/ 0 h 1275227"/>
              <a:gd name="connsiteX0" fmla="*/ 4892136 w 4892136"/>
              <a:gd name="connsiteY0" fmla="*/ 904165 h 1275227"/>
              <a:gd name="connsiteX1" fmla="*/ 4614231 w 4892136"/>
              <a:gd name="connsiteY1" fmla="*/ 1107459 h 1275227"/>
              <a:gd name="connsiteX2" fmla="*/ 4302289 w 4892136"/>
              <a:gd name="connsiteY2" fmla="*/ 1183659 h 1275227"/>
              <a:gd name="connsiteX3" fmla="*/ 4009394 w 4892136"/>
              <a:gd name="connsiteY3" fmla="*/ 1159846 h 1275227"/>
              <a:gd name="connsiteX4" fmla="*/ 3711739 w 4892136"/>
              <a:gd name="connsiteY4" fmla="*/ 1274147 h 1275227"/>
              <a:gd name="connsiteX5" fmla="*/ 3509333 w 4892136"/>
              <a:gd name="connsiteY5" fmla="*/ 1200328 h 1275227"/>
              <a:gd name="connsiteX6" fmla="*/ 3399797 w 4892136"/>
              <a:gd name="connsiteY6" fmla="*/ 1069359 h 1275227"/>
              <a:gd name="connsiteX7" fmla="*/ 3202152 w 4892136"/>
              <a:gd name="connsiteY7" fmla="*/ 1050310 h 1275227"/>
              <a:gd name="connsiteX8" fmla="*/ 3040319 w 4892136"/>
              <a:gd name="connsiteY8" fmla="*/ 984332 h 1275227"/>
              <a:gd name="connsiteX9" fmla="*/ 2849817 w 4892136"/>
              <a:gd name="connsiteY9" fmla="*/ 1079581 h 1275227"/>
              <a:gd name="connsiteX10" fmla="*/ 2364044 w 4892136"/>
              <a:gd name="connsiteY10" fmla="*/ 1035132 h 1275227"/>
              <a:gd name="connsiteX11" fmla="*/ 2100519 w 4892136"/>
              <a:gd name="connsiteY11" fmla="*/ 844632 h 1275227"/>
              <a:gd name="connsiteX12" fmla="*/ 1887794 w 4892136"/>
              <a:gd name="connsiteY12" fmla="*/ 831932 h 1275227"/>
              <a:gd name="connsiteX13" fmla="*/ 1738569 w 4892136"/>
              <a:gd name="connsiteY13" fmla="*/ 663657 h 1275227"/>
              <a:gd name="connsiteX14" fmla="*/ 1449644 w 4892136"/>
              <a:gd name="connsiteY14" fmla="*/ 574757 h 1275227"/>
              <a:gd name="connsiteX15" fmla="*/ 1259144 w 4892136"/>
              <a:gd name="connsiteY15" fmla="*/ 390607 h 1275227"/>
              <a:gd name="connsiteX16" fmla="*/ 916245 w 4892136"/>
              <a:gd name="connsiteY16" fmla="*/ 365207 h 1275227"/>
              <a:gd name="connsiteX17" fmla="*/ 389193 w 4892136"/>
              <a:gd name="connsiteY17" fmla="*/ 349332 h 1275227"/>
              <a:gd name="connsiteX18" fmla="*/ 241299 w 4892136"/>
              <a:gd name="connsiteY18" fmla="*/ 184150 h 1275227"/>
              <a:gd name="connsiteX19" fmla="*/ 0 w 4892136"/>
              <a:gd name="connsiteY19" fmla="*/ 0 h 1275227"/>
              <a:gd name="connsiteX0" fmla="*/ 4892136 w 4892136"/>
              <a:gd name="connsiteY0" fmla="*/ 904165 h 1275227"/>
              <a:gd name="connsiteX1" fmla="*/ 4418968 w 4892136"/>
              <a:gd name="connsiteY1" fmla="*/ 1088409 h 1275227"/>
              <a:gd name="connsiteX2" fmla="*/ 4302289 w 4892136"/>
              <a:gd name="connsiteY2" fmla="*/ 1183659 h 1275227"/>
              <a:gd name="connsiteX3" fmla="*/ 4009394 w 4892136"/>
              <a:gd name="connsiteY3" fmla="*/ 1159846 h 1275227"/>
              <a:gd name="connsiteX4" fmla="*/ 3711739 w 4892136"/>
              <a:gd name="connsiteY4" fmla="*/ 1274147 h 1275227"/>
              <a:gd name="connsiteX5" fmla="*/ 3509333 w 4892136"/>
              <a:gd name="connsiteY5" fmla="*/ 1200328 h 1275227"/>
              <a:gd name="connsiteX6" fmla="*/ 3399797 w 4892136"/>
              <a:gd name="connsiteY6" fmla="*/ 1069359 h 1275227"/>
              <a:gd name="connsiteX7" fmla="*/ 3202152 w 4892136"/>
              <a:gd name="connsiteY7" fmla="*/ 1050310 h 1275227"/>
              <a:gd name="connsiteX8" fmla="*/ 3040319 w 4892136"/>
              <a:gd name="connsiteY8" fmla="*/ 984332 h 1275227"/>
              <a:gd name="connsiteX9" fmla="*/ 2849817 w 4892136"/>
              <a:gd name="connsiteY9" fmla="*/ 1079581 h 1275227"/>
              <a:gd name="connsiteX10" fmla="*/ 2364044 w 4892136"/>
              <a:gd name="connsiteY10" fmla="*/ 1035132 h 1275227"/>
              <a:gd name="connsiteX11" fmla="*/ 2100519 w 4892136"/>
              <a:gd name="connsiteY11" fmla="*/ 844632 h 1275227"/>
              <a:gd name="connsiteX12" fmla="*/ 1887794 w 4892136"/>
              <a:gd name="connsiteY12" fmla="*/ 831932 h 1275227"/>
              <a:gd name="connsiteX13" fmla="*/ 1738569 w 4892136"/>
              <a:gd name="connsiteY13" fmla="*/ 663657 h 1275227"/>
              <a:gd name="connsiteX14" fmla="*/ 1449644 w 4892136"/>
              <a:gd name="connsiteY14" fmla="*/ 574757 h 1275227"/>
              <a:gd name="connsiteX15" fmla="*/ 1259144 w 4892136"/>
              <a:gd name="connsiteY15" fmla="*/ 390607 h 1275227"/>
              <a:gd name="connsiteX16" fmla="*/ 916245 w 4892136"/>
              <a:gd name="connsiteY16" fmla="*/ 365207 h 1275227"/>
              <a:gd name="connsiteX17" fmla="*/ 389193 w 4892136"/>
              <a:gd name="connsiteY17" fmla="*/ 349332 h 1275227"/>
              <a:gd name="connsiteX18" fmla="*/ 241299 w 4892136"/>
              <a:gd name="connsiteY18" fmla="*/ 184150 h 1275227"/>
              <a:gd name="connsiteX19" fmla="*/ 0 w 4892136"/>
              <a:gd name="connsiteY19" fmla="*/ 0 h 1275227"/>
              <a:gd name="connsiteX0" fmla="*/ 4673061 w 4673061"/>
              <a:gd name="connsiteY0" fmla="*/ 1113715 h 1275227"/>
              <a:gd name="connsiteX1" fmla="*/ 4418968 w 4673061"/>
              <a:gd name="connsiteY1" fmla="*/ 1088409 h 1275227"/>
              <a:gd name="connsiteX2" fmla="*/ 4302289 w 4673061"/>
              <a:gd name="connsiteY2" fmla="*/ 1183659 h 1275227"/>
              <a:gd name="connsiteX3" fmla="*/ 4009394 w 4673061"/>
              <a:gd name="connsiteY3" fmla="*/ 1159846 h 1275227"/>
              <a:gd name="connsiteX4" fmla="*/ 3711739 w 4673061"/>
              <a:gd name="connsiteY4" fmla="*/ 1274147 h 1275227"/>
              <a:gd name="connsiteX5" fmla="*/ 3509333 w 4673061"/>
              <a:gd name="connsiteY5" fmla="*/ 1200328 h 1275227"/>
              <a:gd name="connsiteX6" fmla="*/ 3399797 w 4673061"/>
              <a:gd name="connsiteY6" fmla="*/ 1069359 h 1275227"/>
              <a:gd name="connsiteX7" fmla="*/ 3202152 w 4673061"/>
              <a:gd name="connsiteY7" fmla="*/ 1050310 h 1275227"/>
              <a:gd name="connsiteX8" fmla="*/ 3040319 w 4673061"/>
              <a:gd name="connsiteY8" fmla="*/ 984332 h 1275227"/>
              <a:gd name="connsiteX9" fmla="*/ 2849817 w 4673061"/>
              <a:gd name="connsiteY9" fmla="*/ 1079581 h 1275227"/>
              <a:gd name="connsiteX10" fmla="*/ 2364044 w 4673061"/>
              <a:gd name="connsiteY10" fmla="*/ 1035132 h 1275227"/>
              <a:gd name="connsiteX11" fmla="*/ 2100519 w 4673061"/>
              <a:gd name="connsiteY11" fmla="*/ 844632 h 1275227"/>
              <a:gd name="connsiteX12" fmla="*/ 1887794 w 4673061"/>
              <a:gd name="connsiteY12" fmla="*/ 831932 h 1275227"/>
              <a:gd name="connsiteX13" fmla="*/ 1738569 w 4673061"/>
              <a:gd name="connsiteY13" fmla="*/ 663657 h 1275227"/>
              <a:gd name="connsiteX14" fmla="*/ 1449644 w 4673061"/>
              <a:gd name="connsiteY14" fmla="*/ 574757 h 1275227"/>
              <a:gd name="connsiteX15" fmla="*/ 1259144 w 4673061"/>
              <a:gd name="connsiteY15" fmla="*/ 390607 h 1275227"/>
              <a:gd name="connsiteX16" fmla="*/ 916245 w 4673061"/>
              <a:gd name="connsiteY16" fmla="*/ 365207 h 1275227"/>
              <a:gd name="connsiteX17" fmla="*/ 389193 w 4673061"/>
              <a:gd name="connsiteY17" fmla="*/ 349332 h 1275227"/>
              <a:gd name="connsiteX18" fmla="*/ 241299 w 4673061"/>
              <a:gd name="connsiteY18" fmla="*/ 184150 h 1275227"/>
              <a:gd name="connsiteX19" fmla="*/ 0 w 4673061"/>
              <a:gd name="connsiteY19" fmla="*/ 0 h 1275227"/>
              <a:gd name="connsiteX0" fmla="*/ 6485193 w 6485193"/>
              <a:gd name="connsiteY0" fmla="*/ 1135146 h 1275227"/>
              <a:gd name="connsiteX1" fmla="*/ 4418968 w 6485193"/>
              <a:gd name="connsiteY1" fmla="*/ 1088409 h 1275227"/>
              <a:gd name="connsiteX2" fmla="*/ 4302289 w 6485193"/>
              <a:gd name="connsiteY2" fmla="*/ 1183659 h 1275227"/>
              <a:gd name="connsiteX3" fmla="*/ 4009394 w 6485193"/>
              <a:gd name="connsiteY3" fmla="*/ 1159846 h 1275227"/>
              <a:gd name="connsiteX4" fmla="*/ 3711739 w 6485193"/>
              <a:gd name="connsiteY4" fmla="*/ 1274147 h 1275227"/>
              <a:gd name="connsiteX5" fmla="*/ 3509333 w 6485193"/>
              <a:gd name="connsiteY5" fmla="*/ 1200328 h 1275227"/>
              <a:gd name="connsiteX6" fmla="*/ 3399797 w 6485193"/>
              <a:gd name="connsiteY6" fmla="*/ 1069359 h 1275227"/>
              <a:gd name="connsiteX7" fmla="*/ 3202152 w 6485193"/>
              <a:gd name="connsiteY7" fmla="*/ 1050310 h 1275227"/>
              <a:gd name="connsiteX8" fmla="*/ 3040319 w 6485193"/>
              <a:gd name="connsiteY8" fmla="*/ 984332 h 1275227"/>
              <a:gd name="connsiteX9" fmla="*/ 2849817 w 6485193"/>
              <a:gd name="connsiteY9" fmla="*/ 1079581 h 1275227"/>
              <a:gd name="connsiteX10" fmla="*/ 2364044 w 6485193"/>
              <a:gd name="connsiteY10" fmla="*/ 1035132 h 1275227"/>
              <a:gd name="connsiteX11" fmla="*/ 2100519 w 6485193"/>
              <a:gd name="connsiteY11" fmla="*/ 844632 h 1275227"/>
              <a:gd name="connsiteX12" fmla="*/ 1887794 w 6485193"/>
              <a:gd name="connsiteY12" fmla="*/ 831932 h 1275227"/>
              <a:gd name="connsiteX13" fmla="*/ 1738569 w 6485193"/>
              <a:gd name="connsiteY13" fmla="*/ 663657 h 1275227"/>
              <a:gd name="connsiteX14" fmla="*/ 1449644 w 6485193"/>
              <a:gd name="connsiteY14" fmla="*/ 574757 h 1275227"/>
              <a:gd name="connsiteX15" fmla="*/ 1259144 w 6485193"/>
              <a:gd name="connsiteY15" fmla="*/ 390607 h 1275227"/>
              <a:gd name="connsiteX16" fmla="*/ 916245 w 6485193"/>
              <a:gd name="connsiteY16" fmla="*/ 365207 h 1275227"/>
              <a:gd name="connsiteX17" fmla="*/ 389193 w 6485193"/>
              <a:gd name="connsiteY17" fmla="*/ 349332 h 1275227"/>
              <a:gd name="connsiteX18" fmla="*/ 241299 w 6485193"/>
              <a:gd name="connsiteY18" fmla="*/ 184150 h 1275227"/>
              <a:gd name="connsiteX19" fmla="*/ 0 w 6485193"/>
              <a:gd name="connsiteY19" fmla="*/ 0 h 1275227"/>
              <a:gd name="connsiteX0" fmla="*/ 6966206 w 6966206"/>
              <a:gd name="connsiteY0" fmla="*/ 1444709 h 1444709"/>
              <a:gd name="connsiteX1" fmla="*/ 4418968 w 6966206"/>
              <a:gd name="connsiteY1" fmla="*/ 1088409 h 1444709"/>
              <a:gd name="connsiteX2" fmla="*/ 4302289 w 6966206"/>
              <a:gd name="connsiteY2" fmla="*/ 1183659 h 1444709"/>
              <a:gd name="connsiteX3" fmla="*/ 4009394 w 6966206"/>
              <a:gd name="connsiteY3" fmla="*/ 1159846 h 1444709"/>
              <a:gd name="connsiteX4" fmla="*/ 3711739 w 6966206"/>
              <a:gd name="connsiteY4" fmla="*/ 1274147 h 1444709"/>
              <a:gd name="connsiteX5" fmla="*/ 3509333 w 6966206"/>
              <a:gd name="connsiteY5" fmla="*/ 1200328 h 1444709"/>
              <a:gd name="connsiteX6" fmla="*/ 3399797 w 6966206"/>
              <a:gd name="connsiteY6" fmla="*/ 1069359 h 1444709"/>
              <a:gd name="connsiteX7" fmla="*/ 3202152 w 6966206"/>
              <a:gd name="connsiteY7" fmla="*/ 1050310 h 1444709"/>
              <a:gd name="connsiteX8" fmla="*/ 3040319 w 6966206"/>
              <a:gd name="connsiteY8" fmla="*/ 984332 h 1444709"/>
              <a:gd name="connsiteX9" fmla="*/ 2849817 w 6966206"/>
              <a:gd name="connsiteY9" fmla="*/ 1079581 h 1444709"/>
              <a:gd name="connsiteX10" fmla="*/ 2364044 w 6966206"/>
              <a:gd name="connsiteY10" fmla="*/ 1035132 h 1444709"/>
              <a:gd name="connsiteX11" fmla="*/ 2100519 w 6966206"/>
              <a:gd name="connsiteY11" fmla="*/ 844632 h 1444709"/>
              <a:gd name="connsiteX12" fmla="*/ 1887794 w 6966206"/>
              <a:gd name="connsiteY12" fmla="*/ 831932 h 1444709"/>
              <a:gd name="connsiteX13" fmla="*/ 1738569 w 6966206"/>
              <a:gd name="connsiteY13" fmla="*/ 663657 h 1444709"/>
              <a:gd name="connsiteX14" fmla="*/ 1449644 w 6966206"/>
              <a:gd name="connsiteY14" fmla="*/ 574757 h 1444709"/>
              <a:gd name="connsiteX15" fmla="*/ 1259144 w 6966206"/>
              <a:gd name="connsiteY15" fmla="*/ 390607 h 1444709"/>
              <a:gd name="connsiteX16" fmla="*/ 916245 w 6966206"/>
              <a:gd name="connsiteY16" fmla="*/ 365207 h 1444709"/>
              <a:gd name="connsiteX17" fmla="*/ 389193 w 6966206"/>
              <a:gd name="connsiteY17" fmla="*/ 349332 h 1444709"/>
              <a:gd name="connsiteX18" fmla="*/ 241299 w 6966206"/>
              <a:gd name="connsiteY18" fmla="*/ 184150 h 1444709"/>
              <a:gd name="connsiteX19" fmla="*/ 0 w 6966206"/>
              <a:gd name="connsiteY19" fmla="*/ 0 h 1444709"/>
              <a:gd name="connsiteX0" fmla="*/ 6966206 w 6966206"/>
              <a:gd name="connsiteY0" fmla="*/ 1444709 h 1444709"/>
              <a:gd name="connsiteX1" fmla="*/ 6635910 w 6966206"/>
              <a:gd name="connsiteY1" fmla="*/ 1397972 h 1444709"/>
              <a:gd name="connsiteX2" fmla="*/ 4418968 w 6966206"/>
              <a:gd name="connsiteY2" fmla="*/ 1088409 h 1444709"/>
              <a:gd name="connsiteX3" fmla="*/ 4302289 w 6966206"/>
              <a:gd name="connsiteY3" fmla="*/ 1183659 h 1444709"/>
              <a:gd name="connsiteX4" fmla="*/ 4009394 w 6966206"/>
              <a:gd name="connsiteY4" fmla="*/ 1159846 h 1444709"/>
              <a:gd name="connsiteX5" fmla="*/ 3711739 w 6966206"/>
              <a:gd name="connsiteY5" fmla="*/ 1274147 h 1444709"/>
              <a:gd name="connsiteX6" fmla="*/ 3509333 w 6966206"/>
              <a:gd name="connsiteY6" fmla="*/ 1200328 h 1444709"/>
              <a:gd name="connsiteX7" fmla="*/ 3399797 w 6966206"/>
              <a:gd name="connsiteY7" fmla="*/ 1069359 h 1444709"/>
              <a:gd name="connsiteX8" fmla="*/ 3202152 w 6966206"/>
              <a:gd name="connsiteY8" fmla="*/ 1050310 h 1444709"/>
              <a:gd name="connsiteX9" fmla="*/ 3040319 w 6966206"/>
              <a:gd name="connsiteY9" fmla="*/ 984332 h 1444709"/>
              <a:gd name="connsiteX10" fmla="*/ 2849817 w 6966206"/>
              <a:gd name="connsiteY10" fmla="*/ 1079581 h 1444709"/>
              <a:gd name="connsiteX11" fmla="*/ 2364044 w 6966206"/>
              <a:gd name="connsiteY11" fmla="*/ 1035132 h 1444709"/>
              <a:gd name="connsiteX12" fmla="*/ 2100519 w 6966206"/>
              <a:gd name="connsiteY12" fmla="*/ 844632 h 1444709"/>
              <a:gd name="connsiteX13" fmla="*/ 1887794 w 6966206"/>
              <a:gd name="connsiteY13" fmla="*/ 831932 h 1444709"/>
              <a:gd name="connsiteX14" fmla="*/ 1738569 w 6966206"/>
              <a:gd name="connsiteY14" fmla="*/ 663657 h 1444709"/>
              <a:gd name="connsiteX15" fmla="*/ 1449644 w 6966206"/>
              <a:gd name="connsiteY15" fmla="*/ 574757 h 1444709"/>
              <a:gd name="connsiteX16" fmla="*/ 1259144 w 6966206"/>
              <a:gd name="connsiteY16" fmla="*/ 390607 h 1444709"/>
              <a:gd name="connsiteX17" fmla="*/ 916245 w 6966206"/>
              <a:gd name="connsiteY17" fmla="*/ 365207 h 1444709"/>
              <a:gd name="connsiteX18" fmla="*/ 389193 w 6966206"/>
              <a:gd name="connsiteY18" fmla="*/ 349332 h 1444709"/>
              <a:gd name="connsiteX19" fmla="*/ 241299 w 6966206"/>
              <a:gd name="connsiteY19" fmla="*/ 184150 h 1444709"/>
              <a:gd name="connsiteX20" fmla="*/ 0 w 6966206"/>
              <a:gd name="connsiteY20" fmla="*/ 0 h 1444709"/>
              <a:gd name="connsiteX0" fmla="*/ 6966206 w 6966206"/>
              <a:gd name="connsiteY0" fmla="*/ 1444709 h 1444709"/>
              <a:gd name="connsiteX1" fmla="*/ 6581141 w 6966206"/>
              <a:gd name="connsiteY1" fmla="*/ 1352728 h 1444709"/>
              <a:gd name="connsiteX2" fmla="*/ 4418968 w 6966206"/>
              <a:gd name="connsiteY2" fmla="*/ 1088409 h 1444709"/>
              <a:gd name="connsiteX3" fmla="*/ 4302289 w 6966206"/>
              <a:gd name="connsiteY3" fmla="*/ 1183659 h 1444709"/>
              <a:gd name="connsiteX4" fmla="*/ 4009394 w 6966206"/>
              <a:gd name="connsiteY4" fmla="*/ 1159846 h 1444709"/>
              <a:gd name="connsiteX5" fmla="*/ 3711739 w 6966206"/>
              <a:gd name="connsiteY5" fmla="*/ 1274147 h 1444709"/>
              <a:gd name="connsiteX6" fmla="*/ 3509333 w 6966206"/>
              <a:gd name="connsiteY6" fmla="*/ 1200328 h 1444709"/>
              <a:gd name="connsiteX7" fmla="*/ 3399797 w 6966206"/>
              <a:gd name="connsiteY7" fmla="*/ 1069359 h 1444709"/>
              <a:gd name="connsiteX8" fmla="*/ 3202152 w 6966206"/>
              <a:gd name="connsiteY8" fmla="*/ 1050310 h 1444709"/>
              <a:gd name="connsiteX9" fmla="*/ 3040319 w 6966206"/>
              <a:gd name="connsiteY9" fmla="*/ 984332 h 1444709"/>
              <a:gd name="connsiteX10" fmla="*/ 2849817 w 6966206"/>
              <a:gd name="connsiteY10" fmla="*/ 1079581 h 1444709"/>
              <a:gd name="connsiteX11" fmla="*/ 2364044 w 6966206"/>
              <a:gd name="connsiteY11" fmla="*/ 1035132 h 1444709"/>
              <a:gd name="connsiteX12" fmla="*/ 2100519 w 6966206"/>
              <a:gd name="connsiteY12" fmla="*/ 844632 h 1444709"/>
              <a:gd name="connsiteX13" fmla="*/ 1887794 w 6966206"/>
              <a:gd name="connsiteY13" fmla="*/ 831932 h 1444709"/>
              <a:gd name="connsiteX14" fmla="*/ 1738569 w 6966206"/>
              <a:gd name="connsiteY14" fmla="*/ 663657 h 1444709"/>
              <a:gd name="connsiteX15" fmla="*/ 1449644 w 6966206"/>
              <a:gd name="connsiteY15" fmla="*/ 574757 h 1444709"/>
              <a:gd name="connsiteX16" fmla="*/ 1259144 w 6966206"/>
              <a:gd name="connsiteY16" fmla="*/ 390607 h 1444709"/>
              <a:gd name="connsiteX17" fmla="*/ 916245 w 6966206"/>
              <a:gd name="connsiteY17" fmla="*/ 365207 h 1444709"/>
              <a:gd name="connsiteX18" fmla="*/ 389193 w 6966206"/>
              <a:gd name="connsiteY18" fmla="*/ 349332 h 1444709"/>
              <a:gd name="connsiteX19" fmla="*/ 241299 w 6966206"/>
              <a:gd name="connsiteY19" fmla="*/ 184150 h 1444709"/>
              <a:gd name="connsiteX20" fmla="*/ 0 w 6966206"/>
              <a:gd name="connsiteY20" fmla="*/ 0 h 1444709"/>
              <a:gd name="connsiteX0" fmla="*/ 6966206 w 6966206"/>
              <a:gd name="connsiteY0" fmla="*/ 1444709 h 1444709"/>
              <a:gd name="connsiteX1" fmla="*/ 6581141 w 6966206"/>
              <a:gd name="connsiteY1" fmla="*/ 1352728 h 1444709"/>
              <a:gd name="connsiteX2" fmla="*/ 6359685 w 6966206"/>
              <a:gd name="connsiteY2" fmla="*/ 1321772 h 1444709"/>
              <a:gd name="connsiteX3" fmla="*/ 4418968 w 6966206"/>
              <a:gd name="connsiteY3" fmla="*/ 1088409 h 1444709"/>
              <a:gd name="connsiteX4" fmla="*/ 4302289 w 6966206"/>
              <a:gd name="connsiteY4" fmla="*/ 1183659 h 1444709"/>
              <a:gd name="connsiteX5" fmla="*/ 4009394 w 6966206"/>
              <a:gd name="connsiteY5" fmla="*/ 1159846 h 1444709"/>
              <a:gd name="connsiteX6" fmla="*/ 3711739 w 6966206"/>
              <a:gd name="connsiteY6" fmla="*/ 1274147 h 1444709"/>
              <a:gd name="connsiteX7" fmla="*/ 3509333 w 6966206"/>
              <a:gd name="connsiteY7" fmla="*/ 1200328 h 1444709"/>
              <a:gd name="connsiteX8" fmla="*/ 3399797 w 6966206"/>
              <a:gd name="connsiteY8" fmla="*/ 1069359 h 1444709"/>
              <a:gd name="connsiteX9" fmla="*/ 3202152 w 6966206"/>
              <a:gd name="connsiteY9" fmla="*/ 1050310 h 1444709"/>
              <a:gd name="connsiteX10" fmla="*/ 3040319 w 6966206"/>
              <a:gd name="connsiteY10" fmla="*/ 984332 h 1444709"/>
              <a:gd name="connsiteX11" fmla="*/ 2849817 w 6966206"/>
              <a:gd name="connsiteY11" fmla="*/ 1079581 h 1444709"/>
              <a:gd name="connsiteX12" fmla="*/ 2364044 w 6966206"/>
              <a:gd name="connsiteY12" fmla="*/ 1035132 h 1444709"/>
              <a:gd name="connsiteX13" fmla="*/ 2100519 w 6966206"/>
              <a:gd name="connsiteY13" fmla="*/ 844632 h 1444709"/>
              <a:gd name="connsiteX14" fmla="*/ 1887794 w 6966206"/>
              <a:gd name="connsiteY14" fmla="*/ 831932 h 1444709"/>
              <a:gd name="connsiteX15" fmla="*/ 1738569 w 6966206"/>
              <a:gd name="connsiteY15" fmla="*/ 663657 h 1444709"/>
              <a:gd name="connsiteX16" fmla="*/ 1449644 w 6966206"/>
              <a:gd name="connsiteY16" fmla="*/ 574757 h 1444709"/>
              <a:gd name="connsiteX17" fmla="*/ 1259144 w 6966206"/>
              <a:gd name="connsiteY17" fmla="*/ 390607 h 1444709"/>
              <a:gd name="connsiteX18" fmla="*/ 916245 w 6966206"/>
              <a:gd name="connsiteY18" fmla="*/ 365207 h 1444709"/>
              <a:gd name="connsiteX19" fmla="*/ 389193 w 6966206"/>
              <a:gd name="connsiteY19" fmla="*/ 349332 h 1444709"/>
              <a:gd name="connsiteX20" fmla="*/ 241299 w 6966206"/>
              <a:gd name="connsiteY20" fmla="*/ 184150 h 1444709"/>
              <a:gd name="connsiteX21" fmla="*/ 0 w 6966206"/>
              <a:gd name="connsiteY21" fmla="*/ 0 h 1444709"/>
              <a:gd name="connsiteX0" fmla="*/ 6966206 w 6966206"/>
              <a:gd name="connsiteY0" fmla="*/ 1444709 h 1444709"/>
              <a:gd name="connsiteX1" fmla="*/ 6581141 w 6966206"/>
              <a:gd name="connsiteY1" fmla="*/ 1352728 h 1444709"/>
              <a:gd name="connsiteX2" fmla="*/ 6307298 w 6966206"/>
              <a:gd name="connsiteY2" fmla="*/ 1205091 h 1444709"/>
              <a:gd name="connsiteX3" fmla="*/ 4418968 w 6966206"/>
              <a:gd name="connsiteY3" fmla="*/ 1088409 h 1444709"/>
              <a:gd name="connsiteX4" fmla="*/ 4302289 w 6966206"/>
              <a:gd name="connsiteY4" fmla="*/ 1183659 h 1444709"/>
              <a:gd name="connsiteX5" fmla="*/ 4009394 w 6966206"/>
              <a:gd name="connsiteY5" fmla="*/ 1159846 h 1444709"/>
              <a:gd name="connsiteX6" fmla="*/ 3711739 w 6966206"/>
              <a:gd name="connsiteY6" fmla="*/ 1274147 h 1444709"/>
              <a:gd name="connsiteX7" fmla="*/ 3509333 w 6966206"/>
              <a:gd name="connsiteY7" fmla="*/ 1200328 h 1444709"/>
              <a:gd name="connsiteX8" fmla="*/ 3399797 w 6966206"/>
              <a:gd name="connsiteY8" fmla="*/ 1069359 h 1444709"/>
              <a:gd name="connsiteX9" fmla="*/ 3202152 w 6966206"/>
              <a:gd name="connsiteY9" fmla="*/ 1050310 h 1444709"/>
              <a:gd name="connsiteX10" fmla="*/ 3040319 w 6966206"/>
              <a:gd name="connsiteY10" fmla="*/ 984332 h 1444709"/>
              <a:gd name="connsiteX11" fmla="*/ 2849817 w 6966206"/>
              <a:gd name="connsiteY11" fmla="*/ 1079581 h 1444709"/>
              <a:gd name="connsiteX12" fmla="*/ 2364044 w 6966206"/>
              <a:gd name="connsiteY12" fmla="*/ 1035132 h 1444709"/>
              <a:gd name="connsiteX13" fmla="*/ 2100519 w 6966206"/>
              <a:gd name="connsiteY13" fmla="*/ 844632 h 1444709"/>
              <a:gd name="connsiteX14" fmla="*/ 1887794 w 6966206"/>
              <a:gd name="connsiteY14" fmla="*/ 831932 h 1444709"/>
              <a:gd name="connsiteX15" fmla="*/ 1738569 w 6966206"/>
              <a:gd name="connsiteY15" fmla="*/ 663657 h 1444709"/>
              <a:gd name="connsiteX16" fmla="*/ 1449644 w 6966206"/>
              <a:gd name="connsiteY16" fmla="*/ 574757 h 1444709"/>
              <a:gd name="connsiteX17" fmla="*/ 1259144 w 6966206"/>
              <a:gd name="connsiteY17" fmla="*/ 390607 h 1444709"/>
              <a:gd name="connsiteX18" fmla="*/ 916245 w 6966206"/>
              <a:gd name="connsiteY18" fmla="*/ 365207 h 1444709"/>
              <a:gd name="connsiteX19" fmla="*/ 389193 w 6966206"/>
              <a:gd name="connsiteY19" fmla="*/ 349332 h 1444709"/>
              <a:gd name="connsiteX20" fmla="*/ 241299 w 6966206"/>
              <a:gd name="connsiteY20" fmla="*/ 184150 h 1444709"/>
              <a:gd name="connsiteX21" fmla="*/ 0 w 6966206"/>
              <a:gd name="connsiteY21" fmla="*/ 0 h 1444709"/>
              <a:gd name="connsiteX0" fmla="*/ 6966206 w 6966206"/>
              <a:gd name="connsiteY0" fmla="*/ 1444709 h 1444709"/>
              <a:gd name="connsiteX1" fmla="*/ 6581141 w 6966206"/>
              <a:gd name="connsiteY1" fmla="*/ 1352728 h 1444709"/>
              <a:gd name="connsiteX2" fmla="*/ 6307298 w 6966206"/>
              <a:gd name="connsiteY2" fmla="*/ 1205091 h 1444709"/>
              <a:gd name="connsiteX3" fmla="*/ 4418968 w 6966206"/>
              <a:gd name="connsiteY3" fmla="*/ 1088409 h 1444709"/>
              <a:gd name="connsiteX4" fmla="*/ 4302289 w 6966206"/>
              <a:gd name="connsiteY4" fmla="*/ 1183659 h 1444709"/>
              <a:gd name="connsiteX5" fmla="*/ 4009394 w 6966206"/>
              <a:gd name="connsiteY5" fmla="*/ 1159846 h 1444709"/>
              <a:gd name="connsiteX6" fmla="*/ 3711739 w 6966206"/>
              <a:gd name="connsiteY6" fmla="*/ 1274147 h 1444709"/>
              <a:gd name="connsiteX7" fmla="*/ 3509333 w 6966206"/>
              <a:gd name="connsiteY7" fmla="*/ 1200328 h 1444709"/>
              <a:gd name="connsiteX8" fmla="*/ 3399797 w 6966206"/>
              <a:gd name="connsiteY8" fmla="*/ 1069359 h 1444709"/>
              <a:gd name="connsiteX9" fmla="*/ 3202152 w 6966206"/>
              <a:gd name="connsiteY9" fmla="*/ 1050310 h 1444709"/>
              <a:gd name="connsiteX10" fmla="*/ 3040319 w 6966206"/>
              <a:gd name="connsiteY10" fmla="*/ 984332 h 1444709"/>
              <a:gd name="connsiteX11" fmla="*/ 2849817 w 6966206"/>
              <a:gd name="connsiteY11" fmla="*/ 1079581 h 1444709"/>
              <a:gd name="connsiteX12" fmla="*/ 2364044 w 6966206"/>
              <a:gd name="connsiteY12" fmla="*/ 1035132 h 1444709"/>
              <a:gd name="connsiteX13" fmla="*/ 2100519 w 6966206"/>
              <a:gd name="connsiteY13" fmla="*/ 844632 h 1444709"/>
              <a:gd name="connsiteX14" fmla="*/ 1887794 w 6966206"/>
              <a:gd name="connsiteY14" fmla="*/ 831932 h 1444709"/>
              <a:gd name="connsiteX15" fmla="*/ 1738569 w 6966206"/>
              <a:gd name="connsiteY15" fmla="*/ 663657 h 1444709"/>
              <a:gd name="connsiteX16" fmla="*/ 1449644 w 6966206"/>
              <a:gd name="connsiteY16" fmla="*/ 574757 h 1444709"/>
              <a:gd name="connsiteX17" fmla="*/ 1259144 w 6966206"/>
              <a:gd name="connsiteY17" fmla="*/ 390607 h 1444709"/>
              <a:gd name="connsiteX18" fmla="*/ 916245 w 6966206"/>
              <a:gd name="connsiteY18" fmla="*/ 365207 h 1444709"/>
              <a:gd name="connsiteX19" fmla="*/ 389193 w 6966206"/>
              <a:gd name="connsiteY19" fmla="*/ 349332 h 1444709"/>
              <a:gd name="connsiteX20" fmla="*/ 241299 w 6966206"/>
              <a:gd name="connsiteY20" fmla="*/ 184150 h 1444709"/>
              <a:gd name="connsiteX21" fmla="*/ 0 w 6966206"/>
              <a:gd name="connsiteY21" fmla="*/ 0 h 1444709"/>
              <a:gd name="connsiteX0" fmla="*/ 6966206 w 6966206"/>
              <a:gd name="connsiteY0" fmla="*/ 1444709 h 1444709"/>
              <a:gd name="connsiteX1" fmla="*/ 6581141 w 6966206"/>
              <a:gd name="connsiteY1" fmla="*/ 1352728 h 1444709"/>
              <a:gd name="connsiteX2" fmla="*/ 6307298 w 6966206"/>
              <a:gd name="connsiteY2" fmla="*/ 1205091 h 1444709"/>
              <a:gd name="connsiteX3" fmla="*/ 4418968 w 6966206"/>
              <a:gd name="connsiteY3" fmla="*/ 1088409 h 1444709"/>
              <a:gd name="connsiteX4" fmla="*/ 4302289 w 6966206"/>
              <a:gd name="connsiteY4" fmla="*/ 1183659 h 1444709"/>
              <a:gd name="connsiteX5" fmla="*/ 4009394 w 6966206"/>
              <a:gd name="connsiteY5" fmla="*/ 1159846 h 1444709"/>
              <a:gd name="connsiteX6" fmla="*/ 3711739 w 6966206"/>
              <a:gd name="connsiteY6" fmla="*/ 1274147 h 1444709"/>
              <a:gd name="connsiteX7" fmla="*/ 3509333 w 6966206"/>
              <a:gd name="connsiteY7" fmla="*/ 1200328 h 1444709"/>
              <a:gd name="connsiteX8" fmla="*/ 3399797 w 6966206"/>
              <a:gd name="connsiteY8" fmla="*/ 1069359 h 1444709"/>
              <a:gd name="connsiteX9" fmla="*/ 3202152 w 6966206"/>
              <a:gd name="connsiteY9" fmla="*/ 1050310 h 1444709"/>
              <a:gd name="connsiteX10" fmla="*/ 3040319 w 6966206"/>
              <a:gd name="connsiteY10" fmla="*/ 984332 h 1444709"/>
              <a:gd name="connsiteX11" fmla="*/ 2849817 w 6966206"/>
              <a:gd name="connsiteY11" fmla="*/ 1079581 h 1444709"/>
              <a:gd name="connsiteX12" fmla="*/ 2364044 w 6966206"/>
              <a:gd name="connsiteY12" fmla="*/ 1035132 h 1444709"/>
              <a:gd name="connsiteX13" fmla="*/ 2100519 w 6966206"/>
              <a:gd name="connsiteY13" fmla="*/ 844632 h 1444709"/>
              <a:gd name="connsiteX14" fmla="*/ 1887794 w 6966206"/>
              <a:gd name="connsiteY14" fmla="*/ 831932 h 1444709"/>
              <a:gd name="connsiteX15" fmla="*/ 1738569 w 6966206"/>
              <a:gd name="connsiteY15" fmla="*/ 663657 h 1444709"/>
              <a:gd name="connsiteX16" fmla="*/ 1449644 w 6966206"/>
              <a:gd name="connsiteY16" fmla="*/ 574757 h 1444709"/>
              <a:gd name="connsiteX17" fmla="*/ 1259144 w 6966206"/>
              <a:gd name="connsiteY17" fmla="*/ 390607 h 1444709"/>
              <a:gd name="connsiteX18" fmla="*/ 916245 w 6966206"/>
              <a:gd name="connsiteY18" fmla="*/ 365207 h 1444709"/>
              <a:gd name="connsiteX19" fmla="*/ 389193 w 6966206"/>
              <a:gd name="connsiteY19" fmla="*/ 349332 h 1444709"/>
              <a:gd name="connsiteX20" fmla="*/ 241299 w 6966206"/>
              <a:gd name="connsiteY20" fmla="*/ 184150 h 1444709"/>
              <a:gd name="connsiteX21" fmla="*/ 0 w 6966206"/>
              <a:gd name="connsiteY21" fmla="*/ 0 h 1444709"/>
              <a:gd name="connsiteX0" fmla="*/ 6966206 w 6966206"/>
              <a:gd name="connsiteY0" fmla="*/ 1444709 h 1444709"/>
              <a:gd name="connsiteX1" fmla="*/ 6581141 w 6966206"/>
              <a:gd name="connsiteY1" fmla="*/ 1352728 h 1444709"/>
              <a:gd name="connsiteX2" fmla="*/ 6307298 w 6966206"/>
              <a:gd name="connsiteY2" fmla="*/ 1205091 h 1444709"/>
              <a:gd name="connsiteX3" fmla="*/ 5990591 w 6966206"/>
              <a:gd name="connsiteY3" fmla="*/ 1176516 h 1444709"/>
              <a:gd name="connsiteX4" fmla="*/ 4418968 w 6966206"/>
              <a:gd name="connsiteY4" fmla="*/ 1088409 h 1444709"/>
              <a:gd name="connsiteX5" fmla="*/ 4302289 w 6966206"/>
              <a:gd name="connsiteY5" fmla="*/ 1183659 h 1444709"/>
              <a:gd name="connsiteX6" fmla="*/ 4009394 w 6966206"/>
              <a:gd name="connsiteY6" fmla="*/ 1159846 h 1444709"/>
              <a:gd name="connsiteX7" fmla="*/ 3711739 w 6966206"/>
              <a:gd name="connsiteY7" fmla="*/ 1274147 h 1444709"/>
              <a:gd name="connsiteX8" fmla="*/ 3509333 w 6966206"/>
              <a:gd name="connsiteY8" fmla="*/ 1200328 h 1444709"/>
              <a:gd name="connsiteX9" fmla="*/ 3399797 w 6966206"/>
              <a:gd name="connsiteY9" fmla="*/ 1069359 h 1444709"/>
              <a:gd name="connsiteX10" fmla="*/ 3202152 w 6966206"/>
              <a:gd name="connsiteY10" fmla="*/ 1050310 h 1444709"/>
              <a:gd name="connsiteX11" fmla="*/ 3040319 w 6966206"/>
              <a:gd name="connsiteY11" fmla="*/ 984332 h 1444709"/>
              <a:gd name="connsiteX12" fmla="*/ 2849817 w 6966206"/>
              <a:gd name="connsiteY12" fmla="*/ 1079581 h 1444709"/>
              <a:gd name="connsiteX13" fmla="*/ 2364044 w 6966206"/>
              <a:gd name="connsiteY13" fmla="*/ 1035132 h 1444709"/>
              <a:gd name="connsiteX14" fmla="*/ 2100519 w 6966206"/>
              <a:gd name="connsiteY14" fmla="*/ 844632 h 1444709"/>
              <a:gd name="connsiteX15" fmla="*/ 1887794 w 6966206"/>
              <a:gd name="connsiteY15" fmla="*/ 831932 h 1444709"/>
              <a:gd name="connsiteX16" fmla="*/ 1738569 w 6966206"/>
              <a:gd name="connsiteY16" fmla="*/ 663657 h 1444709"/>
              <a:gd name="connsiteX17" fmla="*/ 1449644 w 6966206"/>
              <a:gd name="connsiteY17" fmla="*/ 574757 h 1444709"/>
              <a:gd name="connsiteX18" fmla="*/ 1259144 w 6966206"/>
              <a:gd name="connsiteY18" fmla="*/ 390607 h 1444709"/>
              <a:gd name="connsiteX19" fmla="*/ 916245 w 6966206"/>
              <a:gd name="connsiteY19" fmla="*/ 365207 h 1444709"/>
              <a:gd name="connsiteX20" fmla="*/ 389193 w 6966206"/>
              <a:gd name="connsiteY20" fmla="*/ 349332 h 1444709"/>
              <a:gd name="connsiteX21" fmla="*/ 241299 w 6966206"/>
              <a:gd name="connsiteY21" fmla="*/ 184150 h 1444709"/>
              <a:gd name="connsiteX22" fmla="*/ 0 w 6966206"/>
              <a:gd name="connsiteY22" fmla="*/ 0 h 1444709"/>
              <a:gd name="connsiteX0" fmla="*/ 6966206 w 6966206"/>
              <a:gd name="connsiteY0" fmla="*/ 1444709 h 1444709"/>
              <a:gd name="connsiteX1" fmla="*/ 6581141 w 6966206"/>
              <a:gd name="connsiteY1" fmla="*/ 1352728 h 1444709"/>
              <a:gd name="connsiteX2" fmla="*/ 6307298 w 6966206"/>
              <a:gd name="connsiteY2" fmla="*/ 1205091 h 1444709"/>
              <a:gd name="connsiteX3" fmla="*/ 5992972 w 6966206"/>
              <a:gd name="connsiteY3" fmla="*/ 1083647 h 1444709"/>
              <a:gd name="connsiteX4" fmla="*/ 4418968 w 6966206"/>
              <a:gd name="connsiteY4" fmla="*/ 1088409 h 1444709"/>
              <a:gd name="connsiteX5" fmla="*/ 4302289 w 6966206"/>
              <a:gd name="connsiteY5" fmla="*/ 1183659 h 1444709"/>
              <a:gd name="connsiteX6" fmla="*/ 4009394 w 6966206"/>
              <a:gd name="connsiteY6" fmla="*/ 1159846 h 1444709"/>
              <a:gd name="connsiteX7" fmla="*/ 3711739 w 6966206"/>
              <a:gd name="connsiteY7" fmla="*/ 1274147 h 1444709"/>
              <a:gd name="connsiteX8" fmla="*/ 3509333 w 6966206"/>
              <a:gd name="connsiteY8" fmla="*/ 1200328 h 1444709"/>
              <a:gd name="connsiteX9" fmla="*/ 3399797 w 6966206"/>
              <a:gd name="connsiteY9" fmla="*/ 1069359 h 1444709"/>
              <a:gd name="connsiteX10" fmla="*/ 3202152 w 6966206"/>
              <a:gd name="connsiteY10" fmla="*/ 1050310 h 1444709"/>
              <a:gd name="connsiteX11" fmla="*/ 3040319 w 6966206"/>
              <a:gd name="connsiteY11" fmla="*/ 984332 h 1444709"/>
              <a:gd name="connsiteX12" fmla="*/ 2849817 w 6966206"/>
              <a:gd name="connsiteY12" fmla="*/ 1079581 h 1444709"/>
              <a:gd name="connsiteX13" fmla="*/ 2364044 w 6966206"/>
              <a:gd name="connsiteY13" fmla="*/ 1035132 h 1444709"/>
              <a:gd name="connsiteX14" fmla="*/ 2100519 w 6966206"/>
              <a:gd name="connsiteY14" fmla="*/ 844632 h 1444709"/>
              <a:gd name="connsiteX15" fmla="*/ 1887794 w 6966206"/>
              <a:gd name="connsiteY15" fmla="*/ 831932 h 1444709"/>
              <a:gd name="connsiteX16" fmla="*/ 1738569 w 6966206"/>
              <a:gd name="connsiteY16" fmla="*/ 663657 h 1444709"/>
              <a:gd name="connsiteX17" fmla="*/ 1449644 w 6966206"/>
              <a:gd name="connsiteY17" fmla="*/ 574757 h 1444709"/>
              <a:gd name="connsiteX18" fmla="*/ 1259144 w 6966206"/>
              <a:gd name="connsiteY18" fmla="*/ 390607 h 1444709"/>
              <a:gd name="connsiteX19" fmla="*/ 916245 w 6966206"/>
              <a:gd name="connsiteY19" fmla="*/ 365207 h 1444709"/>
              <a:gd name="connsiteX20" fmla="*/ 389193 w 6966206"/>
              <a:gd name="connsiteY20" fmla="*/ 349332 h 1444709"/>
              <a:gd name="connsiteX21" fmla="*/ 241299 w 6966206"/>
              <a:gd name="connsiteY21" fmla="*/ 184150 h 1444709"/>
              <a:gd name="connsiteX22" fmla="*/ 0 w 6966206"/>
              <a:gd name="connsiteY22" fmla="*/ 0 h 1444709"/>
              <a:gd name="connsiteX0" fmla="*/ 6966206 w 6966206"/>
              <a:gd name="connsiteY0" fmla="*/ 1444709 h 1444709"/>
              <a:gd name="connsiteX1" fmla="*/ 6581141 w 6966206"/>
              <a:gd name="connsiteY1" fmla="*/ 1352728 h 1444709"/>
              <a:gd name="connsiteX2" fmla="*/ 6307298 w 6966206"/>
              <a:gd name="connsiteY2" fmla="*/ 1205091 h 1444709"/>
              <a:gd name="connsiteX3" fmla="*/ 5992972 w 6966206"/>
              <a:gd name="connsiteY3" fmla="*/ 1083647 h 1444709"/>
              <a:gd name="connsiteX4" fmla="*/ 4418968 w 6966206"/>
              <a:gd name="connsiteY4" fmla="*/ 1088409 h 1444709"/>
              <a:gd name="connsiteX5" fmla="*/ 4302289 w 6966206"/>
              <a:gd name="connsiteY5" fmla="*/ 1183659 h 1444709"/>
              <a:gd name="connsiteX6" fmla="*/ 4009394 w 6966206"/>
              <a:gd name="connsiteY6" fmla="*/ 1159846 h 1444709"/>
              <a:gd name="connsiteX7" fmla="*/ 3711739 w 6966206"/>
              <a:gd name="connsiteY7" fmla="*/ 1274147 h 1444709"/>
              <a:gd name="connsiteX8" fmla="*/ 3509333 w 6966206"/>
              <a:gd name="connsiteY8" fmla="*/ 1200328 h 1444709"/>
              <a:gd name="connsiteX9" fmla="*/ 3399797 w 6966206"/>
              <a:gd name="connsiteY9" fmla="*/ 1069359 h 1444709"/>
              <a:gd name="connsiteX10" fmla="*/ 3202152 w 6966206"/>
              <a:gd name="connsiteY10" fmla="*/ 1050310 h 1444709"/>
              <a:gd name="connsiteX11" fmla="*/ 3040319 w 6966206"/>
              <a:gd name="connsiteY11" fmla="*/ 984332 h 1444709"/>
              <a:gd name="connsiteX12" fmla="*/ 2849817 w 6966206"/>
              <a:gd name="connsiteY12" fmla="*/ 1079581 h 1444709"/>
              <a:gd name="connsiteX13" fmla="*/ 2364044 w 6966206"/>
              <a:gd name="connsiteY13" fmla="*/ 1035132 h 1444709"/>
              <a:gd name="connsiteX14" fmla="*/ 2100519 w 6966206"/>
              <a:gd name="connsiteY14" fmla="*/ 844632 h 1444709"/>
              <a:gd name="connsiteX15" fmla="*/ 1887794 w 6966206"/>
              <a:gd name="connsiteY15" fmla="*/ 831932 h 1444709"/>
              <a:gd name="connsiteX16" fmla="*/ 1738569 w 6966206"/>
              <a:gd name="connsiteY16" fmla="*/ 663657 h 1444709"/>
              <a:gd name="connsiteX17" fmla="*/ 1449644 w 6966206"/>
              <a:gd name="connsiteY17" fmla="*/ 574757 h 1444709"/>
              <a:gd name="connsiteX18" fmla="*/ 1259144 w 6966206"/>
              <a:gd name="connsiteY18" fmla="*/ 390607 h 1444709"/>
              <a:gd name="connsiteX19" fmla="*/ 916245 w 6966206"/>
              <a:gd name="connsiteY19" fmla="*/ 365207 h 1444709"/>
              <a:gd name="connsiteX20" fmla="*/ 389193 w 6966206"/>
              <a:gd name="connsiteY20" fmla="*/ 349332 h 1444709"/>
              <a:gd name="connsiteX21" fmla="*/ 241299 w 6966206"/>
              <a:gd name="connsiteY21" fmla="*/ 184150 h 1444709"/>
              <a:gd name="connsiteX22" fmla="*/ 0 w 6966206"/>
              <a:gd name="connsiteY22" fmla="*/ 0 h 1444709"/>
              <a:gd name="connsiteX0" fmla="*/ 6966206 w 6966206"/>
              <a:gd name="connsiteY0" fmla="*/ 1444709 h 1444709"/>
              <a:gd name="connsiteX1" fmla="*/ 6581141 w 6966206"/>
              <a:gd name="connsiteY1" fmla="*/ 1352728 h 1444709"/>
              <a:gd name="connsiteX2" fmla="*/ 6307298 w 6966206"/>
              <a:gd name="connsiteY2" fmla="*/ 1205091 h 1444709"/>
              <a:gd name="connsiteX3" fmla="*/ 5992972 w 6966206"/>
              <a:gd name="connsiteY3" fmla="*/ 1083647 h 1444709"/>
              <a:gd name="connsiteX4" fmla="*/ 5752466 w 6966206"/>
              <a:gd name="connsiteY4" fmla="*/ 1078884 h 1444709"/>
              <a:gd name="connsiteX5" fmla="*/ 4418968 w 6966206"/>
              <a:gd name="connsiteY5" fmla="*/ 1088409 h 1444709"/>
              <a:gd name="connsiteX6" fmla="*/ 4302289 w 6966206"/>
              <a:gd name="connsiteY6" fmla="*/ 1183659 h 1444709"/>
              <a:gd name="connsiteX7" fmla="*/ 4009394 w 6966206"/>
              <a:gd name="connsiteY7" fmla="*/ 1159846 h 1444709"/>
              <a:gd name="connsiteX8" fmla="*/ 3711739 w 6966206"/>
              <a:gd name="connsiteY8" fmla="*/ 1274147 h 1444709"/>
              <a:gd name="connsiteX9" fmla="*/ 3509333 w 6966206"/>
              <a:gd name="connsiteY9" fmla="*/ 1200328 h 1444709"/>
              <a:gd name="connsiteX10" fmla="*/ 3399797 w 6966206"/>
              <a:gd name="connsiteY10" fmla="*/ 1069359 h 1444709"/>
              <a:gd name="connsiteX11" fmla="*/ 3202152 w 6966206"/>
              <a:gd name="connsiteY11" fmla="*/ 1050310 h 1444709"/>
              <a:gd name="connsiteX12" fmla="*/ 3040319 w 6966206"/>
              <a:gd name="connsiteY12" fmla="*/ 984332 h 1444709"/>
              <a:gd name="connsiteX13" fmla="*/ 2849817 w 6966206"/>
              <a:gd name="connsiteY13" fmla="*/ 1079581 h 1444709"/>
              <a:gd name="connsiteX14" fmla="*/ 2364044 w 6966206"/>
              <a:gd name="connsiteY14" fmla="*/ 1035132 h 1444709"/>
              <a:gd name="connsiteX15" fmla="*/ 2100519 w 6966206"/>
              <a:gd name="connsiteY15" fmla="*/ 844632 h 1444709"/>
              <a:gd name="connsiteX16" fmla="*/ 1887794 w 6966206"/>
              <a:gd name="connsiteY16" fmla="*/ 831932 h 1444709"/>
              <a:gd name="connsiteX17" fmla="*/ 1738569 w 6966206"/>
              <a:gd name="connsiteY17" fmla="*/ 663657 h 1444709"/>
              <a:gd name="connsiteX18" fmla="*/ 1449644 w 6966206"/>
              <a:gd name="connsiteY18" fmla="*/ 574757 h 1444709"/>
              <a:gd name="connsiteX19" fmla="*/ 1259144 w 6966206"/>
              <a:gd name="connsiteY19" fmla="*/ 390607 h 1444709"/>
              <a:gd name="connsiteX20" fmla="*/ 916245 w 6966206"/>
              <a:gd name="connsiteY20" fmla="*/ 365207 h 1444709"/>
              <a:gd name="connsiteX21" fmla="*/ 389193 w 6966206"/>
              <a:gd name="connsiteY21" fmla="*/ 349332 h 1444709"/>
              <a:gd name="connsiteX22" fmla="*/ 241299 w 6966206"/>
              <a:gd name="connsiteY22" fmla="*/ 184150 h 1444709"/>
              <a:gd name="connsiteX23" fmla="*/ 0 w 6966206"/>
              <a:gd name="connsiteY23" fmla="*/ 0 h 1444709"/>
              <a:gd name="connsiteX0" fmla="*/ 6966206 w 6966206"/>
              <a:gd name="connsiteY0" fmla="*/ 1444709 h 1444709"/>
              <a:gd name="connsiteX1" fmla="*/ 6581141 w 6966206"/>
              <a:gd name="connsiteY1" fmla="*/ 1352728 h 1444709"/>
              <a:gd name="connsiteX2" fmla="*/ 6307298 w 6966206"/>
              <a:gd name="connsiteY2" fmla="*/ 1205091 h 1444709"/>
              <a:gd name="connsiteX3" fmla="*/ 5992972 w 6966206"/>
              <a:gd name="connsiteY3" fmla="*/ 1083647 h 1444709"/>
              <a:gd name="connsiteX4" fmla="*/ 5752466 w 6966206"/>
              <a:gd name="connsiteY4" fmla="*/ 1043165 h 1444709"/>
              <a:gd name="connsiteX5" fmla="*/ 4418968 w 6966206"/>
              <a:gd name="connsiteY5" fmla="*/ 1088409 h 1444709"/>
              <a:gd name="connsiteX6" fmla="*/ 4302289 w 6966206"/>
              <a:gd name="connsiteY6" fmla="*/ 1183659 h 1444709"/>
              <a:gd name="connsiteX7" fmla="*/ 4009394 w 6966206"/>
              <a:gd name="connsiteY7" fmla="*/ 1159846 h 1444709"/>
              <a:gd name="connsiteX8" fmla="*/ 3711739 w 6966206"/>
              <a:gd name="connsiteY8" fmla="*/ 1274147 h 1444709"/>
              <a:gd name="connsiteX9" fmla="*/ 3509333 w 6966206"/>
              <a:gd name="connsiteY9" fmla="*/ 1200328 h 1444709"/>
              <a:gd name="connsiteX10" fmla="*/ 3399797 w 6966206"/>
              <a:gd name="connsiteY10" fmla="*/ 1069359 h 1444709"/>
              <a:gd name="connsiteX11" fmla="*/ 3202152 w 6966206"/>
              <a:gd name="connsiteY11" fmla="*/ 1050310 h 1444709"/>
              <a:gd name="connsiteX12" fmla="*/ 3040319 w 6966206"/>
              <a:gd name="connsiteY12" fmla="*/ 984332 h 1444709"/>
              <a:gd name="connsiteX13" fmla="*/ 2849817 w 6966206"/>
              <a:gd name="connsiteY13" fmla="*/ 1079581 h 1444709"/>
              <a:gd name="connsiteX14" fmla="*/ 2364044 w 6966206"/>
              <a:gd name="connsiteY14" fmla="*/ 1035132 h 1444709"/>
              <a:gd name="connsiteX15" fmla="*/ 2100519 w 6966206"/>
              <a:gd name="connsiteY15" fmla="*/ 844632 h 1444709"/>
              <a:gd name="connsiteX16" fmla="*/ 1887794 w 6966206"/>
              <a:gd name="connsiteY16" fmla="*/ 831932 h 1444709"/>
              <a:gd name="connsiteX17" fmla="*/ 1738569 w 6966206"/>
              <a:gd name="connsiteY17" fmla="*/ 663657 h 1444709"/>
              <a:gd name="connsiteX18" fmla="*/ 1449644 w 6966206"/>
              <a:gd name="connsiteY18" fmla="*/ 574757 h 1444709"/>
              <a:gd name="connsiteX19" fmla="*/ 1259144 w 6966206"/>
              <a:gd name="connsiteY19" fmla="*/ 390607 h 1444709"/>
              <a:gd name="connsiteX20" fmla="*/ 916245 w 6966206"/>
              <a:gd name="connsiteY20" fmla="*/ 365207 h 1444709"/>
              <a:gd name="connsiteX21" fmla="*/ 389193 w 6966206"/>
              <a:gd name="connsiteY21" fmla="*/ 349332 h 1444709"/>
              <a:gd name="connsiteX22" fmla="*/ 241299 w 6966206"/>
              <a:gd name="connsiteY22" fmla="*/ 184150 h 1444709"/>
              <a:gd name="connsiteX23" fmla="*/ 0 w 6966206"/>
              <a:gd name="connsiteY23" fmla="*/ 0 h 1444709"/>
              <a:gd name="connsiteX0" fmla="*/ 6966206 w 6966206"/>
              <a:gd name="connsiteY0" fmla="*/ 1444709 h 1444709"/>
              <a:gd name="connsiteX1" fmla="*/ 6581141 w 6966206"/>
              <a:gd name="connsiteY1" fmla="*/ 1352728 h 1444709"/>
              <a:gd name="connsiteX2" fmla="*/ 6307298 w 6966206"/>
              <a:gd name="connsiteY2" fmla="*/ 1205091 h 1444709"/>
              <a:gd name="connsiteX3" fmla="*/ 5992972 w 6966206"/>
              <a:gd name="connsiteY3" fmla="*/ 1083647 h 1444709"/>
              <a:gd name="connsiteX4" fmla="*/ 5752466 w 6966206"/>
              <a:gd name="connsiteY4" fmla="*/ 1043165 h 1444709"/>
              <a:gd name="connsiteX5" fmla="*/ 4418968 w 6966206"/>
              <a:gd name="connsiteY5" fmla="*/ 1088409 h 1444709"/>
              <a:gd name="connsiteX6" fmla="*/ 4302289 w 6966206"/>
              <a:gd name="connsiteY6" fmla="*/ 1183659 h 1444709"/>
              <a:gd name="connsiteX7" fmla="*/ 4009394 w 6966206"/>
              <a:gd name="connsiteY7" fmla="*/ 1159846 h 1444709"/>
              <a:gd name="connsiteX8" fmla="*/ 3711739 w 6966206"/>
              <a:gd name="connsiteY8" fmla="*/ 1274147 h 1444709"/>
              <a:gd name="connsiteX9" fmla="*/ 3509333 w 6966206"/>
              <a:gd name="connsiteY9" fmla="*/ 1200328 h 1444709"/>
              <a:gd name="connsiteX10" fmla="*/ 3399797 w 6966206"/>
              <a:gd name="connsiteY10" fmla="*/ 1069359 h 1444709"/>
              <a:gd name="connsiteX11" fmla="*/ 3202152 w 6966206"/>
              <a:gd name="connsiteY11" fmla="*/ 1050310 h 1444709"/>
              <a:gd name="connsiteX12" fmla="*/ 3040319 w 6966206"/>
              <a:gd name="connsiteY12" fmla="*/ 984332 h 1444709"/>
              <a:gd name="connsiteX13" fmla="*/ 2849817 w 6966206"/>
              <a:gd name="connsiteY13" fmla="*/ 1079581 h 1444709"/>
              <a:gd name="connsiteX14" fmla="*/ 2364044 w 6966206"/>
              <a:gd name="connsiteY14" fmla="*/ 1035132 h 1444709"/>
              <a:gd name="connsiteX15" fmla="*/ 2100519 w 6966206"/>
              <a:gd name="connsiteY15" fmla="*/ 844632 h 1444709"/>
              <a:gd name="connsiteX16" fmla="*/ 1887794 w 6966206"/>
              <a:gd name="connsiteY16" fmla="*/ 831932 h 1444709"/>
              <a:gd name="connsiteX17" fmla="*/ 1738569 w 6966206"/>
              <a:gd name="connsiteY17" fmla="*/ 663657 h 1444709"/>
              <a:gd name="connsiteX18" fmla="*/ 1449644 w 6966206"/>
              <a:gd name="connsiteY18" fmla="*/ 574757 h 1444709"/>
              <a:gd name="connsiteX19" fmla="*/ 1259144 w 6966206"/>
              <a:gd name="connsiteY19" fmla="*/ 390607 h 1444709"/>
              <a:gd name="connsiteX20" fmla="*/ 916245 w 6966206"/>
              <a:gd name="connsiteY20" fmla="*/ 365207 h 1444709"/>
              <a:gd name="connsiteX21" fmla="*/ 389193 w 6966206"/>
              <a:gd name="connsiteY21" fmla="*/ 349332 h 1444709"/>
              <a:gd name="connsiteX22" fmla="*/ 241299 w 6966206"/>
              <a:gd name="connsiteY22" fmla="*/ 184150 h 1444709"/>
              <a:gd name="connsiteX23" fmla="*/ 0 w 6966206"/>
              <a:gd name="connsiteY23" fmla="*/ 0 h 1444709"/>
              <a:gd name="connsiteX0" fmla="*/ 6966206 w 6966206"/>
              <a:gd name="connsiteY0" fmla="*/ 1444709 h 1444709"/>
              <a:gd name="connsiteX1" fmla="*/ 6581141 w 6966206"/>
              <a:gd name="connsiteY1" fmla="*/ 1352728 h 1444709"/>
              <a:gd name="connsiteX2" fmla="*/ 6307298 w 6966206"/>
              <a:gd name="connsiteY2" fmla="*/ 1205091 h 1444709"/>
              <a:gd name="connsiteX3" fmla="*/ 5992972 w 6966206"/>
              <a:gd name="connsiteY3" fmla="*/ 1083647 h 1444709"/>
              <a:gd name="connsiteX4" fmla="*/ 5752466 w 6966206"/>
              <a:gd name="connsiteY4" fmla="*/ 1043165 h 1444709"/>
              <a:gd name="connsiteX5" fmla="*/ 4418968 w 6966206"/>
              <a:gd name="connsiteY5" fmla="*/ 1088409 h 1444709"/>
              <a:gd name="connsiteX6" fmla="*/ 5304791 w 6966206"/>
              <a:gd name="connsiteY6" fmla="*/ 1064597 h 1444709"/>
              <a:gd name="connsiteX7" fmla="*/ 4302289 w 6966206"/>
              <a:gd name="connsiteY7" fmla="*/ 1183659 h 1444709"/>
              <a:gd name="connsiteX8" fmla="*/ 4009394 w 6966206"/>
              <a:gd name="connsiteY8" fmla="*/ 1159846 h 1444709"/>
              <a:gd name="connsiteX9" fmla="*/ 3711739 w 6966206"/>
              <a:gd name="connsiteY9" fmla="*/ 1274147 h 1444709"/>
              <a:gd name="connsiteX10" fmla="*/ 3509333 w 6966206"/>
              <a:gd name="connsiteY10" fmla="*/ 1200328 h 1444709"/>
              <a:gd name="connsiteX11" fmla="*/ 3399797 w 6966206"/>
              <a:gd name="connsiteY11" fmla="*/ 1069359 h 1444709"/>
              <a:gd name="connsiteX12" fmla="*/ 3202152 w 6966206"/>
              <a:gd name="connsiteY12" fmla="*/ 1050310 h 1444709"/>
              <a:gd name="connsiteX13" fmla="*/ 3040319 w 6966206"/>
              <a:gd name="connsiteY13" fmla="*/ 984332 h 1444709"/>
              <a:gd name="connsiteX14" fmla="*/ 2849817 w 6966206"/>
              <a:gd name="connsiteY14" fmla="*/ 1079581 h 1444709"/>
              <a:gd name="connsiteX15" fmla="*/ 2364044 w 6966206"/>
              <a:gd name="connsiteY15" fmla="*/ 1035132 h 1444709"/>
              <a:gd name="connsiteX16" fmla="*/ 2100519 w 6966206"/>
              <a:gd name="connsiteY16" fmla="*/ 844632 h 1444709"/>
              <a:gd name="connsiteX17" fmla="*/ 1887794 w 6966206"/>
              <a:gd name="connsiteY17" fmla="*/ 831932 h 1444709"/>
              <a:gd name="connsiteX18" fmla="*/ 1738569 w 6966206"/>
              <a:gd name="connsiteY18" fmla="*/ 663657 h 1444709"/>
              <a:gd name="connsiteX19" fmla="*/ 1449644 w 6966206"/>
              <a:gd name="connsiteY19" fmla="*/ 574757 h 1444709"/>
              <a:gd name="connsiteX20" fmla="*/ 1259144 w 6966206"/>
              <a:gd name="connsiteY20" fmla="*/ 390607 h 1444709"/>
              <a:gd name="connsiteX21" fmla="*/ 916245 w 6966206"/>
              <a:gd name="connsiteY21" fmla="*/ 365207 h 1444709"/>
              <a:gd name="connsiteX22" fmla="*/ 389193 w 6966206"/>
              <a:gd name="connsiteY22" fmla="*/ 349332 h 1444709"/>
              <a:gd name="connsiteX23" fmla="*/ 241299 w 6966206"/>
              <a:gd name="connsiteY23" fmla="*/ 184150 h 1444709"/>
              <a:gd name="connsiteX24" fmla="*/ 0 w 6966206"/>
              <a:gd name="connsiteY24" fmla="*/ 0 h 1444709"/>
              <a:gd name="connsiteX0" fmla="*/ 6966206 w 6966206"/>
              <a:gd name="connsiteY0" fmla="*/ 1444709 h 1444709"/>
              <a:gd name="connsiteX1" fmla="*/ 6581141 w 6966206"/>
              <a:gd name="connsiteY1" fmla="*/ 1352728 h 1444709"/>
              <a:gd name="connsiteX2" fmla="*/ 6307298 w 6966206"/>
              <a:gd name="connsiteY2" fmla="*/ 1205091 h 1444709"/>
              <a:gd name="connsiteX3" fmla="*/ 5992972 w 6966206"/>
              <a:gd name="connsiteY3" fmla="*/ 1083647 h 1444709"/>
              <a:gd name="connsiteX4" fmla="*/ 5752466 w 6966206"/>
              <a:gd name="connsiteY4" fmla="*/ 1043165 h 1444709"/>
              <a:gd name="connsiteX5" fmla="*/ 4418968 w 6966206"/>
              <a:gd name="connsiteY5" fmla="*/ 1088409 h 1444709"/>
              <a:gd name="connsiteX6" fmla="*/ 4835685 w 6966206"/>
              <a:gd name="connsiteY6" fmla="*/ 1309866 h 1444709"/>
              <a:gd name="connsiteX7" fmla="*/ 4302289 w 6966206"/>
              <a:gd name="connsiteY7" fmla="*/ 1183659 h 1444709"/>
              <a:gd name="connsiteX8" fmla="*/ 4009394 w 6966206"/>
              <a:gd name="connsiteY8" fmla="*/ 1159846 h 1444709"/>
              <a:gd name="connsiteX9" fmla="*/ 3711739 w 6966206"/>
              <a:gd name="connsiteY9" fmla="*/ 1274147 h 1444709"/>
              <a:gd name="connsiteX10" fmla="*/ 3509333 w 6966206"/>
              <a:gd name="connsiteY10" fmla="*/ 1200328 h 1444709"/>
              <a:gd name="connsiteX11" fmla="*/ 3399797 w 6966206"/>
              <a:gd name="connsiteY11" fmla="*/ 1069359 h 1444709"/>
              <a:gd name="connsiteX12" fmla="*/ 3202152 w 6966206"/>
              <a:gd name="connsiteY12" fmla="*/ 1050310 h 1444709"/>
              <a:gd name="connsiteX13" fmla="*/ 3040319 w 6966206"/>
              <a:gd name="connsiteY13" fmla="*/ 984332 h 1444709"/>
              <a:gd name="connsiteX14" fmla="*/ 2849817 w 6966206"/>
              <a:gd name="connsiteY14" fmla="*/ 1079581 h 1444709"/>
              <a:gd name="connsiteX15" fmla="*/ 2364044 w 6966206"/>
              <a:gd name="connsiteY15" fmla="*/ 1035132 h 1444709"/>
              <a:gd name="connsiteX16" fmla="*/ 2100519 w 6966206"/>
              <a:gd name="connsiteY16" fmla="*/ 844632 h 1444709"/>
              <a:gd name="connsiteX17" fmla="*/ 1887794 w 6966206"/>
              <a:gd name="connsiteY17" fmla="*/ 831932 h 1444709"/>
              <a:gd name="connsiteX18" fmla="*/ 1738569 w 6966206"/>
              <a:gd name="connsiteY18" fmla="*/ 663657 h 1444709"/>
              <a:gd name="connsiteX19" fmla="*/ 1449644 w 6966206"/>
              <a:gd name="connsiteY19" fmla="*/ 574757 h 1444709"/>
              <a:gd name="connsiteX20" fmla="*/ 1259144 w 6966206"/>
              <a:gd name="connsiteY20" fmla="*/ 390607 h 1444709"/>
              <a:gd name="connsiteX21" fmla="*/ 916245 w 6966206"/>
              <a:gd name="connsiteY21" fmla="*/ 365207 h 1444709"/>
              <a:gd name="connsiteX22" fmla="*/ 389193 w 6966206"/>
              <a:gd name="connsiteY22" fmla="*/ 349332 h 1444709"/>
              <a:gd name="connsiteX23" fmla="*/ 241299 w 6966206"/>
              <a:gd name="connsiteY23" fmla="*/ 184150 h 1444709"/>
              <a:gd name="connsiteX24" fmla="*/ 0 w 6966206"/>
              <a:gd name="connsiteY24" fmla="*/ 0 h 1444709"/>
              <a:gd name="connsiteX0" fmla="*/ 6966206 w 6966206"/>
              <a:gd name="connsiteY0" fmla="*/ 1444709 h 1444709"/>
              <a:gd name="connsiteX1" fmla="*/ 6581141 w 6966206"/>
              <a:gd name="connsiteY1" fmla="*/ 1352728 h 1444709"/>
              <a:gd name="connsiteX2" fmla="*/ 6307298 w 6966206"/>
              <a:gd name="connsiteY2" fmla="*/ 1205091 h 1444709"/>
              <a:gd name="connsiteX3" fmla="*/ 5992972 w 6966206"/>
              <a:gd name="connsiteY3" fmla="*/ 1083647 h 1444709"/>
              <a:gd name="connsiteX4" fmla="*/ 5752466 w 6966206"/>
              <a:gd name="connsiteY4" fmla="*/ 1043165 h 1444709"/>
              <a:gd name="connsiteX5" fmla="*/ 5233356 w 6966206"/>
              <a:gd name="connsiteY5" fmla="*/ 1069359 h 1444709"/>
              <a:gd name="connsiteX6" fmla="*/ 4835685 w 6966206"/>
              <a:gd name="connsiteY6" fmla="*/ 1309866 h 1444709"/>
              <a:gd name="connsiteX7" fmla="*/ 4302289 w 6966206"/>
              <a:gd name="connsiteY7" fmla="*/ 1183659 h 1444709"/>
              <a:gd name="connsiteX8" fmla="*/ 4009394 w 6966206"/>
              <a:gd name="connsiteY8" fmla="*/ 1159846 h 1444709"/>
              <a:gd name="connsiteX9" fmla="*/ 3711739 w 6966206"/>
              <a:gd name="connsiteY9" fmla="*/ 1274147 h 1444709"/>
              <a:gd name="connsiteX10" fmla="*/ 3509333 w 6966206"/>
              <a:gd name="connsiteY10" fmla="*/ 1200328 h 1444709"/>
              <a:gd name="connsiteX11" fmla="*/ 3399797 w 6966206"/>
              <a:gd name="connsiteY11" fmla="*/ 1069359 h 1444709"/>
              <a:gd name="connsiteX12" fmla="*/ 3202152 w 6966206"/>
              <a:gd name="connsiteY12" fmla="*/ 1050310 h 1444709"/>
              <a:gd name="connsiteX13" fmla="*/ 3040319 w 6966206"/>
              <a:gd name="connsiteY13" fmla="*/ 984332 h 1444709"/>
              <a:gd name="connsiteX14" fmla="*/ 2849817 w 6966206"/>
              <a:gd name="connsiteY14" fmla="*/ 1079581 h 1444709"/>
              <a:gd name="connsiteX15" fmla="*/ 2364044 w 6966206"/>
              <a:gd name="connsiteY15" fmla="*/ 1035132 h 1444709"/>
              <a:gd name="connsiteX16" fmla="*/ 2100519 w 6966206"/>
              <a:gd name="connsiteY16" fmla="*/ 844632 h 1444709"/>
              <a:gd name="connsiteX17" fmla="*/ 1887794 w 6966206"/>
              <a:gd name="connsiteY17" fmla="*/ 831932 h 1444709"/>
              <a:gd name="connsiteX18" fmla="*/ 1738569 w 6966206"/>
              <a:gd name="connsiteY18" fmla="*/ 663657 h 1444709"/>
              <a:gd name="connsiteX19" fmla="*/ 1449644 w 6966206"/>
              <a:gd name="connsiteY19" fmla="*/ 574757 h 1444709"/>
              <a:gd name="connsiteX20" fmla="*/ 1259144 w 6966206"/>
              <a:gd name="connsiteY20" fmla="*/ 390607 h 1444709"/>
              <a:gd name="connsiteX21" fmla="*/ 916245 w 6966206"/>
              <a:gd name="connsiteY21" fmla="*/ 365207 h 1444709"/>
              <a:gd name="connsiteX22" fmla="*/ 389193 w 6966206"/>
              <a:gd name="connsiteY22" fmla="*/ 349332 h 1444709"/>
              <a:gd name="connsiteX23" fmla="*/ 241299 w 6966206"/>
              <a:gd name="connsiteY23" fmla="*/ 184150 h 1444709"/>
              <a:gd name="connsiteX24" fmla="*/ 0 w 6966206"/>
              <a:gd name="connsiteY24" fmla="*/ 0 h 1444709"/>
              <a:gd name="connsiteX0" fmla="*/ 6966206 w 6966206"/>
              <a:gd name="connsiteY0" fmla="*/ 1444709 h 1444709"/>
              <a:gd name="connsiteX1" fmla="*/ 6581141 w 6966206"/>
              <a:gd name="connsiteY1" fmla="*/ 1352728 h 1444709"/>
              <a:gd name="connsiteX2" fmla="*/ 6307298 w 6966206"/>
              <a:gd name="connsiteY2" fmla="*/ 1205091 h 1444709"/>
              <a:gd name="connsiteX3" fmla="*/ 5992972 w 6966206"/>
              <a:gd name="connsiteY3" fmla="*/ 1083647 h 1444709"/>
              <a:gd name="connsiteX4" fmla="*/ 5752466 w 6966206"/>
              <a:gd name="connsiteY4" fmla="*/ 1043165 h 1444709"/>
              <a:gd name="connsiteX5" fmla="*/ 5233356 w 6966206"/>
              <a:gd name="connsiteY5" fmla="*/ 1069359 h 1444709"/>
              <a:gd name="connsiteX6" fmla="*/ 4838067 w 6966206"/>
              <a:gd name="connsiteY6" fmla="*/ 1097935 h 1444709"/>
              <a:gd name="connsiteX7" fmla="*/ 4302289 w 6966206"/>
              <a:gd name="connsiteY7" fmla="*/ 1183659 h 1444709"/>
              <a:gd name="connsiteX8" fmla="*/ 4009394 w 6966206"/>
              <a:gd name="connsiteY8" fmla="*/ 1159846 h 1444709"/>
              <a:gd name="connsiteX9" fmla="*/ 3711739 w 6966206"/>
              <a:gd name="connsiteY9" fmla="*/ 1274147 h 1444709"/>
              <a:gd name="connsiteX10" fmla="*/ 3509333 w 6966206"/>
              <a:gd name="connsiteY10" fmla="*/ 1200328 h 1444709"/>
              <a:gd name="connsiteX11" fmla="*/ 3399797 w 6966206"/>
              <a:gd name="connsiteY11" fmla="*/ 1069359 h 1444709"/>
              <a:gd name="connsiteX12" fmla="*/ 3202152 w 6966206"/>
              <a:gd name="connsiteY12" fmla="*/ 1050310 h 1444709"/>
              <a:gd name="connsiteX13" fmla="*/ 3040319 w 6966206"/>
              <a:gd name="connsiteY13" fmla="*/ 984332 h 1444709"/>
              <a:gd name="connsiteX14" fmla="*/ 2849817 w 6966206"/>
              <a:gd name="connsiteY14" fmla="*/ 1079581 h 1444709"/>
              <a:gd name="connsiteX15" fmla="*/ 2364044 w 6966206"/>
              <a:gd name="connsiteY15" fmla="*/ 1035132 h 1444709"/>
              <a:gd name="connsiteX16" fmla="*/ 2100519 w 6966206"/>
              <a:gd name="connsiteY16" fmla="*/ 844632 h 1444709"/>
              <a:gd name="connsiteX17" fmla="*/ 1887794 w 6966206"/>
              <a:gd name="connsiteY17" fmla="*/ 831932 h 1444709"/>
              <a:gd name="connsiteX18" fmla="*/ 1738569 w 6966206"/>
              <a:gd name="connsiteY18" fmla="*/ 663657 h 1444709"/>
              <a:gd name="connsiteX19" fmla="*/ 1449644 w 6966206"/>
              <a:gd name="connsiteY19" fmla="*/ 574757 h 1444709"/>
              <a:gd name="connsiteX20" fmla="*/ 1259144 w 6966206"/>
              <a:gd name="connsiteY20" fmla="*/ 390607 h 1444709"/>
              <a:gd name="connsiteX21" fmla="*/ 916245 w 6966206"/>
              <a:gd name="connsiteY21" fmla="*/ 365207 h 1444709"/>
              <a:gd name="connsiteX22" fmla="*/ 389193 w 6966206"/>
              <a:gd name="connsiteY22" fmla="*/ 349332 h 1444709"/>
              <a:gd name="connsiteX23" fmla="*/ 241299 w 6966206"/>
              <a:gd name="connsiteY23" fmla="*/ 184150 h 1444709"/>
              <a:gd name="connsiteX24" fmla="*/ 0 w 6966206"/>
              <a:gd name="connsiteY24" fmla="*/ 0 h 1444709"/>
              <a:gd name="connsiteX0" fmla="*/ 6966206 w 6966206"/>
              <a:gd name="connsiteY0" fmla="*/ 1444709 h 1444709"/>
              <a:gd name="connsiteX1" fmla="*/ 6581141 w 6966206"/>
              <a:gd name="connsiteY1" fmla="*/ 1352728 h 1444709"/>
              <a:gd name="connsiteX2" fmla="*/ 6307298 w 6966206"/>
              <a:gd name="connsiteY2" fmla="*/ 1205091 h 1444709"/>
              <a:gd name="connsiteX3" fmla="*/ 5992972 w 6966206"/>
              <a:gd name="connsiteY3" fmla="*/ 1083647 h 1444709"/>
              <a:gd name="connsiteX4" fmla="*/ 5752466 w 6966206"/>
              <a:gd name="connsiteY4" fmla="*/ 1043165 h 1444709"/>
              <a:gd name="connsiteX5" fmla="*/ 5233356 w 6966206"/>
              <a:gd name="connsiteY5" fmla="*/ 1069359 h 1444709"/>
              <a:gd name="connsiteX6" fmla="*/ 4838067 w 6966206"/>
              <a:gd name="connsiteY6" fmla="*/ 1097935 h 1444709"/>
              <a:gd name="connsiteX7" fmla="*/ 4302289 w 6966206"/>
              <a:gd name="connsiteY7" fmla="*/ 1183659 h 1444709"/>
              <a:gd name="connsiteX8" fmla="*/ 4009394 w 6966206"/>
              <a:gd name="connsiteY8" fmla="*/ 1159846 h 1444709"/>
              <a:gd name="connsiteX9" fmla="*/ 3711739 w 6966206"/>
              <a:gd name="connsiteY9" fmla="*/ 1274147 h 1444709"/>
              <a:gd name="connsiteX10" fmla="*/ 3509333 w 6966206"/>
              <a:gd name="connsiteY10" fmla="*/ 1200328 h 1444709"/>
              <a:gd name="connsiteX11" fmla="*/ 3399797 w 6966206"/>
              <a:gd name="connsiteY11" fmla="*/ 1069359 h 1444709"/>
              <a:gd name="connsiteX12" fmla="*/ 3202152 w 6966206"/>
              <a:gd name="connsiteY12" fmla="*/ 1050310 h 1444709"/>
              <a:gd name="connsiteX13" fmla="*/ 3040319 w 6966206"/>
              <a:gd name="connsiteY13" fmla="*/ 984332 h 1444709"/>
              <a:gd name="connsiteX14" fmla="*/ 2849817 w 6966206"/>
              <a:gd name="connsiteY14" fmla="*/ 1079581 h 1444709"/>
              <a:gd name="connsiteX15" fmla="*/ 2364044 w 6966206"/>
              <a:gd name="connsiteY15" fmla="*/ 1035132 h 1444709"/>
              <a:gd name="connsiteX16" fmla="*/ 2100519 w 6966206"/>
              <a:gd name="connsiteY16" fmla="*/ 844632 h 1444709"/>
              <a:gd name="connsiteX17" fmla="*/ 1887794 w 6966206"/>
              <a:gd name="connsiteY17" fmla="*/ 831932 h 1444709"/>
              <a:gd name="connsiteX18" fmla="*/ 1738569 w 6966206"/>
              <a:gd name="connsiteY18" fmla="*/ 663657 h 1444709"/>
              <a:gd name="connsiteX19" fmla="*/ 1449644 w 6966206"/>
              <a:gd name="connsiteY19" fmla="*/ 574757 h 1444709"/>
              <a:gd name="connsiteX20" fmla="*/ 1259144 w 6966206"/>
              <a:gd name="connsiteY20" fmla="*/ 390607 h 1444709"/>
              <a:gd name="connsiteX21" fmla="*/ 916245 w 6966206"/>
              <a:gd name="connsiteY21" fmla="*/ 365207 h 1444709"/>
              <a:gd name="connsiteX22" fmla="*/ 389193 w 6966206"/>
              <a:gd name="connsiteY22" fmla="*/ 349332 h 1444709"/>
              <a:gd name="connsiteX23" fmla="*/ 241299 w 6966206"/>
              <a:gd name="connsiteY23" fmla="*/ 184150 h 1444709"/>
              <a:gd name="connsiteX24" fmla="*/ 0 w 6966206"/>
              <a:gd name="connsiteY24" fmla="*/ 0 h 1444709"/>
              <a:gd name="connsiteX0" fmla="*/ 6966206 w 6966206"/>
              <a:gd name="connsiteY0" fmla="*/ 1444709 h 1444709"/>
              <a:gd name="connsiteX1" fmla="*/ 6581141 w 6966206"/>
              <a:gd name="connsiteY1" fmla="*/ 1352728 h 1444709"/>
              <a:gd name="connsiteX2" fmla="*/ 6307298 w 6966206"/>
              <a:gd name="connsiteY2" fmla="*/ 1205091 h 1444709"/>
              <a:gd name="connsiteX3" fmla="*/ 5992972 w 6966206"/>
              <a:gd name="connsiteY3" fmla="*/ 1083647 h 1444709"/>
              <a:gd name="connsiteX4" fmla="*/ 5752466 w 6966206"/>
              <a:gd name="connsiteY4" fmla="*/ 1043165 h 1444709"/>
              <a:gd name="connsiteX5" fmla="*/ 5233356 w 6966206"/>
              <a:gd name="connsiteY5" fmla="*/ 1069359 h 1444709"/>
              <a:gd name="connsiteX6" fmla="*/ 4838067 w 6966206"/>
              <a:gd name="connsiteY6" fmla="*/ 1097935 h 1444709"/>
              <a:gd name="connsiteX7" fmla="*/ 4540410 w 6966206"/>
              <a:gd name="connsiteY7" fmla="*/ 1147941 h 1444709"/>
              <a:gd name="connsiteX8" fmla="*/ 4302289 w 6966206"/>
              <a:gd name="connsiteY8" fmla="*/ 1183659 h 1444709"/>
              <a:gd name="connsiteX9" fmla="*/ 4009394 w 6966206"/>
              <a:gd name="connsiteY9" fmla="*/ 1159846 h 1444709"/>
              <a:gd name="connsiteX10" fmla="*/ 3711739 w 6966206"/>
              <a:gd name="connsiteY10" fmla="*/ 1274147 h 1444709"/>
              <a:gd name="connsiteX11" fmla="*/ 3509333 w 6966206"/>
              <a:gd name="connsiteY11" fmla="*/ 1200328 h 1444709"/>
              <a:gd name="connsiteX12" fmla="*/ 3399797 w 6966206"/>
              <a:gd name="connsiteY12" fmla="*/ 1069359 h 1444709"/>
              <a:gd name="connsiteX13" fmla="*/ 3202152 w 6966206"/>
              <a:gd name="connsiteY13" fmla="*/ 1050310 h 1444709"/>
              <a:gd name="connsiteX14" fmla="*/ 3040319 w 6966206"/>
              <a:gd name="connsiteY14" fmla="*/ 984332 h 1444709"/>
              <a:gd name="connsiteX15" fmla="*/ 2849817 w 6966206"/>
              <a:gd name="connsiteY15" fmla="*/ 1079581 h 1444709"/>
              <a:gd name="connsiteX16" fmla="*/ 2364044 w 6966206"/>
              <a:gd name="connsiteY16" fmla="*/ 1035132 h 1444709"/>
              <a:gd name="connsiteX17" fmla="*/ 2100519 w 6966206"/>
              <a:gd name="connsiteY17" fmla="*/ 844632 h 1444709"/>
              <a:gd name="connsiteX18" fmla="*/ 1887794 w 6966206"/>
              <a:gd name="connsiteY18" fmla="*/ 831932 h 1444709"/>
              <a:gd name="connsiteX19" fmla="*/ 1738569 w 6966206"/>
              <a:gd name="connsiteY19" fmla="*/ 663657 h 1444709"/>
              <a:gd name="connsiteX20" fmla="*/ 1449644 w 6966206"/>
              <a:gd name="connsiteY20" fmla="*/ 574757 h 1444709"/>
              <a:gd name="connsiteX21" fmla="*/ 1259144 w 6966206"/>
              <a:gd name="connsiteY21" fmla="*/ 390607 h 1444709"/>
              <a:gd name="connsiteX22" fmla="*/ 916245 w 6966206"/>
              <a:gd name="connsiteY22" fmla="*/ 365207 h 1444709"/>
              <a:gd name="connsiteX23" fmla="*/ 389193 w 6966206"/>
              <a:gd name="connsiteY23" fmla="*/ 349332 h 1444709"/>
              <a:gd name="connsiteX24" fmla="*/ 241299 w 6966206"/>
              <a:gd name="connsiteY24" fmla="*/ 184150 h 1444709"/>
              <a:gd name="connsiteX25" fmla="*/ 0 w 6966206"/>
              <a:gd name="connsiteY25" fmla="*/ 0 h 1444709"/>
              <a:gd name="connsiteX0" fmla="*/ 6966206 w 6966206"/>
              <a:gd name="connsiteY0" fmla="*/ 1444709 h 1444709"/>
              <a:gd name="connsiteX1" fmla="*/ 6581141 w 6966206"/>
              <a:gd name="connsiteY1" fmla="*/ 1352728 h 1444709"/>
              <a:gd name="connsiteX2" fmla="*/ 6307298 w 6966206"/>
              <a:gd name="connsiteY2" fmla="*/ 1205091 h 1444709"/>
              <a:gd name="connsiteX3" fmla="*/ 5992972 w 6966206"/>
              <a:gd name="connsiteY3" fmla="*/ 1083647 h 1444709"/>
              <a:gd name="connsiteX4" fmla="*/ 5752466 w 6966206"/>
              <a:gd name="connsiteY4" fmla="*/ 1043165 h 1444709"/>
              <a:gd name="connsiteX5" fmla="*/ 5233356 w 6966206"/>
              <a:gd name="connsiteY5" fmla="*/ 1069359 h 1444709"/>
              <a:gd name="connsiteX6" fmla="*/ 4838067 w 6966206"/>
              <a:gd name="connsiteY6" fmla="*/ 1097935 h 1444709"/>
              <a:gd name="connsiteX7" fmla="*/ 4442779 w 6966206"/>
              <a:gd name="connsiteY7" fmla="*/ 1088409 h 1444709"/>
              <a:gd name="connsiteX8" fmla="*/ 4302289 w 6966206"/>
              <a:gd name="connsiteY8" fmla="*/ 1183659 h 1444709"/>
              <a:gd name="connsiteX9" fmla="*/ 4009394 w 6966206"/>
              <a:gd name="connsiteY9" fmla="*/ 1159846 h 1444709"/>
              <a:gd name="connsiteX10" fmla="*/ 3711739 w 6966206"/>
              <a:gd name="connsiteY10" fmla="*/ 1274147 h 1444709"/>
              <a:gd name="connsiteX11" fmla="*/ 3509333 w 6966206"/>
              <a:gd name="connsiteY11" fmla="*/ 1200328 h 1444709"/>
              <a:gd name="connsiteX12" fmla="*/ 3399797 w 6966206"/>
              <a:gd name="connsiteY12" fmla="*/ 1069359 h 1444709"/>
              <a:gd name="connsiteX13" fmla="*/ 3202152 w 6966206"/>
              <a:gd name="connsiteY13" fmla="*/ 1050310 h 1444709"/>
              <a:gd name="connsiteX14" fmla="*/ 3040319 w 6966206"/>
              <a:gd name="connsiteY14" fmla="*/ 984332 h 1444709"/>
              <a:gd name="connsiteX15" fmla="*/ 2849817 w 6966206"/>
              <a:gd name="connsiteY15" fmla="*/ 1079581 h 1444709"/>
              <a:gd name="connsiteX16" fmla="*/ 2364044 w 6966206"/>
              <a:gd name="connsiteY16" fmla="*/ 1035132 h 1444709"/>
              <a:gd name="connsiteX17" fmla="*/ 2100519 w 6966206"/>
              <a:gd name="connsiteY17" fmla="*/ 844632 h 1444709"/>
              <a:gd name="connsiteX18" fmla="*/ 1887794 w 6966206"/>
              <a:gd name="connsiteY18" fmla="*/ 831932 h 1444709"/>
              <a:gd name="connsiteX19" fmla="*/ 1738569 w 6966206"/>
              <a:gd name="connsiteY19" fmla="*/ 663657 h 1444709"/>
              <a:gd name="connsiteX20" fmla="*/ 1449644 w 6966206"/>
              <a:gd name="connsiteY20" fmla="*/ 574757 h 1444709"/>
              <a:gd name="connsiteX21" fmla="*/ 1259144 w 6966206"/>
              <a:gd name="connsiteY21" fmla="*/ 390607 h 1444709"/>
              <a:gd name="connsiteX22" fmla="*/ 916245 w 6966206"/>
              <a:gd name="connsiteY22" fmla="*/ 365207 h 1444709"/>
              <a:gd name="connsiteX23" fmla="*/ 389193 w 6966206"/>
              <a:gd name="connsiteY23" fmla="*/ 349332 h 1444709"/>
              <a:gd name="connsiteX24" fmla="*/ 241299 w 6966206"/>
              <a:gd name="connsiteY24" fmla="*/ 184150 h 1444709"/>
              <a:gd name="connsiteX25" fmla="*/ 0 w 6966206"/>
              <a:gd name="connsiteY25" fmla="*/ 0 h 1444709"/>
              <a:gd name="connsiteX0" fmla="*/ 6966206 w 6966206"/>
              <a:gd name="connsiteY0" fmla="*/ 1444709 h 1444709"/>
              <a:gd name="connsiteX1" fmla="*/ 6581141 w 6966206"/>
              <a:gd name="connsiteY1" fmla="*/ 1352728 h 1444709"/>
              <a:gd name="connsiteX2" fmla="*/ 6307298 w 6966206"/>
              <a:gd name="connsiteY2" fmla="*/ 1205091 h 1444709"/>
              <a:gd name="connsiteX3" fmla="*/ 5992972 w 6966206"/>
              <a:gd name="connsiteY3" fmla="*/ 1083647 h 1444709"/>
              <a:gd name="connsiteX4" fmla="*/ 5752466 w 6966206"/>
              <a:gd name="connsiteY4" fmla="*/ 1043165 h 1444709"/>
              <a:gd name="connsiteX5" fmla="*/ 5233356 w 6966206"/>
              <a:gd name="connsiteY5" fmla="*/ 1069359 h 1444709"/>
              <a:gd name="connsiteX6" fmla="*/ 4838067 w 6966206"/>
              <a:gd name="connsiteY6" fmla="*/ 1097935 h 1444709"/>
              <a:gd name="connsiteX7" fmla="*/ 4442779 w 6966206"/>
              <a:gd name="connsiteY7" fmla="*/ 1088409 h 1444709"/>
              <a:gd name="connsiteX8" fmla="*/ 4302289 w 6966206"/>
              <a:gd name="connsiteY8" fmla="*/ 1183659 h 1444709"/>
              <a:gd name="connsiteX9" fmla="*/ 4009394 w 6966206"/>
              <a:gd name="connsiteY9" fmla="*/ 1159846 h 1444709"/>
              <a:gd name="connsiteX10" fmla="*/ 3711739 w 6966206"/>
              <a:gd name="connsiteY10" fmla="*/ 1274147 h 1444709"/>
              <a:gd name="connsiteX11" fmla="*/ 3509333 w 6966206"/>
              <a:gd name="connsiteY11" fmla="*/ 1200328 h 1444709"/>
              <a:gd name="connsiteX12" fmla="*/ 3399797 w 6966206"/>
              <a:gd name="connsiteY12" fmla="*/ 1069359 h 1444709"/>
              <a:gd name="connsiteX13" fmla="*/ 3202152 w 6966206"/>
              <a:gd name="connsiteY13" fmla="*/ 1050310 h 1444709"/>
              <a:gd name="connsiteX14" fmla="*/ 3040319 w 6966206"/>
              <a:gd name="connsiteY14" fmla="*/ 984332 h 1444709"/>
              <a:gd name="connsiteX15" fmla="*/ 2849817 w 6966206"/>
              <a:gd name="connsiteY15" fmla="*/ 1079581 h 1444709"/>
              <a:gd name="connsiteX16" fmla="*/ 2364044 w 6966206"/>
              <a:gd name="connsiteY16" fmla="*/ 1035132 h 1444709"/>
              <a:gd name="connsiteX17" fmla="*/ 2100519 w 6966206"/>
              <a:gd name="connsiteY17" fmla="*/ 844632 h 1444709"/>
              <a:gd name="connsiteX18" fmla="*/ 1887794 w 6966206"/>
              <a:gd name="connsiteY18" fmla="*/ 831932 h 1444709"/>
              <a:gd name="connsiteX19" fmla="*/ 1738569 w 6966206"/>
              <a:gd name="connsiteY19" fmla="*/ 663657 h 1444709"/>
              <a:gd name="connsiteX20" fmla="*/ 1449644 w 6966206"/>
              <a:gd name="connsiteY20" fmla="*/ 574757 h 1444709"/>
              <a:gd name="connsiteX21" fmla="*/ 1259144 w 6966206"/>
              <a:gd name="connsiteY21" fmla="*/ 390607 h 1444709"/>
              <a:gd name="connsiteX22" fmla="*/ 916245 w 6966206"/>
              <a:gd name="connsiteY22" fmla="*/ 365207 h 1444709"/>
              <a:gd name="connsiteX23" fmla="*/ 389193 w 6966206"/>
              <a:gd name="connsiteY23" fmla="*/ 349332 h 1444709"/>
              <a:gd name="connsiteX24" fmla="*/ 241299 w 6966206"/>
              <a:gd name="connsiteY24" fmla="*/ 184150 h 1444709"/>
              <a:gd name="connsiteX25" fmla="*/ 0 w 6966206"/>
              <a:gd name="connsiteY25" fmla="*/ 0 h 1444709"/>
              <a:gd name="connsiteX0" fmla="*/ 6966206 w 6966206"/>
              <a:gd name="connsiteY0" fmla="*/ 1444709 h 1444709"/>
              <a:gd name="connsiteX1" fmla="*/ 6581141 w 6966206"/>
              <a:gd name="connsiteY1" fmla="*/ 1352728 h 1444709"/>
              <a:gd name="connsiteX2" fmla="*/ 6240239 w 6966206"/>
              <a:gd name="connsiteY2" fmla="*/ 1392936 h 1444709"/>
              <a:gd name="connsiteX3" fmla="*/ 5992972 w 6966206"/>
              <a:gd name="connsiteY3" fmla="*/ 1083647 h 1444709"/>
              <a:gd name="connsiteX4" fmla="*/ 5752466 w 6966206"/>
              <a:gd name="connsiteY4" fmla="*/ 1043165 h 1444709"/>
              <a:gd name="connsiteX5" fmla="*/ 5233356 w 6966206"/>
              <a:gd name="connsiteY5" fmla="*/ 1069359 h 1444709"/>
              <a:gd name="connsiteX6" fmla="*/ 4838067 w 6966206"/>
              <a:gd name="connsiteY6" fmla="*/ 1097935 h 1444709"/>
              <a:gd name="connsiteX7" fmla="*/ 4442779 w 6966206"/>
              <a:gd name="connsiteY7" fmla="*/ 1088409 h 1444709"/>
              <a:gd name="connsiteX8" fmla="*/ 4302289 w 6966206"/>
              <a:gd name="connsiteY8" fmla="*/ 1183659 h 1444709"/>
              <a:gd name="connsiteX9" fmla="*/ 4009394 w 6966206"/>
              <a:gd name="connsiteY9" fmla="*/ 1159846 h 1444709"/>
              <a:gd name="connsiteX10" fmla="*/ 3711739 w 6966206"/>
              <a:gd name="connsiteY10" fmla="*/ 1274147 h 1444709"/>
              <a:gd name="connsiteX11" fmla="*/ 3509333 w 6966206"/>
              <a:gd name="connsiteY11" fmla="*/ 1200328 h 1444709"/>
              <a:gd name="connsiteX12" fmla="*/ 3399797 w 6966206"/>
              <a:gd name="connsiteY12" fmla="*/ 1069359 h 1444709"/>
              <a:gd name="connsiteX13" fmla="*/ 3202152 w 6966206"/>
              <a:gd name="connsiteY13" fmla="*/ 1050310 h 1444709"/>
              <a:gd name="connsiteX14" fmla="*/ 3040319 w 6966206"/>
              <a:gd name="connsiteY14" fmla="*/ 984332 h 1444709"/>
              <a:gd name="connsiteX15" fmla="*/ 2849817 w 6966206"/>
              <a:gd name="connsiteY15" fmla="*/ 1079581 h 1444709"/>
              <a:gd name="connsiteX16" fmla="*/ 2364044 w 6966206"/>
              <a:gd name="connsiteY16" fmla="*/ 1035132 h 1444709"/>
              <a:gd name="connsiteX17" fmla="*/ 2100519 w 6966206"/>
              <a:gd name="connsiteY17" fmla="*/ 844632 h 1444709"/>
              <a:gd name="connsiteX18" fmla="*/ 1887794 w 6966206"/>
              <a:gd name="connsiteY18" fmla="*/ 831932 h 1444709"/>
              <a:gd name="connsiteX19" fmla="*/ 1738569 w 6966206"/>
              <a:gd name="connsiteY19" fmla="*/ 663657 h 1444709"/>
              <a:gd name="connsiteX20" fmla="*/ 1449644 w 6966206"/>
              <a:gd name="connsiteY20" fmla="*/ 574757 h 1444709"/>
              <a:gd name="connsiteX21" fmla="*/ 1259144 w 6966206"/>
              <a:gd name="connsiteY21" fmla="*/ 390607 h 1444709"/>
              <a:gd name="connsiteX22" fmla="*/ 916245 w 6966206"/>
              <a:gd name="connsiteY22" fmla="*/ 365207 h 1444709"/>
              <a:gd name="connsiteX23" fmla="*/ 389193 w 6966206"/>
              <a:gd name="connsiteY23" fmla="*/ 349332 h 1444709"/>
              <a:gd name="connsiteX24" fmla="*/ 241299 w 6966206"/>
              <a:gd name="connsiteY24" fmla="*/ 184150 h 1444709"/>
              <a:gd name="connsiteX25" fmla="*/ 0 w 6966206"/>
              <a:gd name="connsiteY25" fmla="*/ 0 h 1444709"/>
              <a:gd name="connsiteX0" fmla="*/ 6966206 w 6966206"/>
              <a:gd name="connsiteY0" fmla="*/ 1444709 h 1444709"/>
              <a:gd name="connsiteX1" fmla="*/ 6581141 w 6966206"/>
              <a:gd name="connsiteY1" fmla="*/ 1352728 h 1444709"/>
              <a:gd name="connsiteX2" fmla="*/ 6240239 w 6966206"/>
              <a:gd name="connsiteY2" fmla="*/ 1392936 h 1444709"/>
              <a:gd name="connsiteX3" fmla="*/ 5992972 w 6966206"/>
              <a:gd name="connsiteY3" fmla="*/ 1083647 h 1444709"/>
              <a:gd name="connsiteX4" fmla="*/ 5752466 w 6966206"/>
              <a:gd name="connsiteY4" fmla="*/ 1043165 h 1444709"/>
              <a:gd name="connsiteX5" fmla="*/ 5233356 w 6966206"/>
              <a:gd name="connsiteY5" fmla="*/ 1069359 h 1444709"/>
              <a:gd name="connsiteX6" fmla="*/ 4838067 w 6966206"/>
              <a:gd name="connsiteY6" fmla="*/ 1097935 h 1444709"/>
              <a:gd name="connsiteX7" fmla="*/ 4442779 w 6966206"/>
              <a:gd name="connsiteY7" fmla="*/ 1088409 h 1444709"/>
              <a:gd name="connsiteX8" fmla="*/ 4302289 w 6966206"/>
              <a:gd name="connsiteY8" fmla="*/ 1183659 h 1444709"/>
              <a:gd name="connsiteX9" fmla="*/ 4009394 w 6966206"/>
              <a:gd name="connsiteY9" fmla="*/ 1159846 h 1444709"/>
              <a:gd name="connsiteX10" fmla="*/ 3711739 w 6966206"/>
              <a:gd name="connsiteY10" fmla="*/ 1274147 h 1444709"/>
              <a:gd name="connsiteX11" fmla="*/ 3509333 w 6966206"/>
              <a:gd name="connsiteY11" fmla="*/ 1200328 h 1444709"/>
              <a:gd name="connsiteX12" fmla="*/ 3399797 w 6966206"/>
              <a:gd name="connsiteY12" fmla="*/ 1069359 h 1444709"/>
              <a:gd name="connsiteX13" fmla="*/ 3202152 w 6966206"/>
              <a:gd name="connsiteY13" fmla="*/ 1050310 h 1444709"/>
              <a:gd name="connsiteX14" fmla="*/ 3040319 w 6966206"/>
              <a:gd name="connsiteY14" fmla="*/ 984332 h 1444709"/>
              <a:gd name="connsiteX15" fmla="*/ 2849817 w 6966206"/>
              <a:gd name="connsiteY15" fmla="*/ 1079581 h 1444709"/>
              <a:gd name="connsiteX16" fmla="*/ 2364044 w 6966206"/>
              <a:gd name="connsiteY16" fmla="*/ 1035132 h 1444709"/>
              <a:gd name="connsiteX17" fmla="*/ 2100519 w 6966206"/>
              <a:gd name="connsiteY17" fmla="*/ 844632 h 1444709"/>
              <a:gd name="connsiteX18" fmla="*/ 1887794 w 6966206"/>
              <a:gd name="connsiteY18" fmla="*/ 831932 h 1444709"/>
              <a:gd name="connsiteX19" fmla="*/ 1738569 w 6966206"/>
              <a:gd name="connsiteY19" fmla="*/ 663657 h 1444709"/>
              <a:gd name="connsiteX20" fmla="*/ 1449644 w 6966206"/>
              <a:gd name="connsiteY20" fmla="*/ 574757 h 1444709"/>
              <a:gd name="connsiteX21" fmla="*/ 1259144 w 6966206"/>
              <a:gd name="connsiteY21" fmla="*/ 390607 h 1444709"/>
              <a:gd name="connsiteX22" fmla="*/ 916245 w 6966206"/>
              <a:gd name="connsiteY22" fmla="*/ 365207 h 1444709"/>
              <a:gd name="connsiteX23" fmla="*/ 389193 w 6966206"/>
              <a:gd name="connsiteY23" fmla="*/ 349332 h 1444709"/>
              <a:gd name="connsiteX24" fmla="*/ 241299 w 6966206"/>
              <a:gd name="connsiteY24" fmla="*/ 184150 h 1444709"/>
              <a:gd name="connsiteX25" fmla="*/ 0 w 6966206"/>
              <a:gd name="connsiteY25" fmla="*/ 0 h 1444709"/>
              <a:gd name="connsiteX0" fmla="*/ 6966206 w 6966206"/>
              <a:gd name="connsiteY0" fmla="*/ 1444709 h 1555927"/>
              <a:gd name="connsiteX1" fmla="*/ 6581141 w 6966206"/>
              <a:gd name="connsiteY1" fmla="*/ 1352728 h 1555927"/>
              <a:gd name="connsiteX2" fmla="*/ 6240239 w 6966206"/>
              <a:gd name="connsiteY2" fmla="*/ 1392936 h 1555927"/>
              <a:gd name="connsiteX3" fmla="*/ 5834471 w 6966206"/>
              <a:gd name="connsiteY3" fmla="*/ 1540736 h 1555927"/>
              <a:gd name="connsiteX4" fmla="*/ 5752466 w 6966206"/>
              <a:gd name="connsiteY4" fmla="*/ 1043165 h 1555927"/>
              <a:gd name="connsiteX5" fmla="*/ 5233356 w 6966206"/>
              <a:gd name="connsiteY5" fmla="*/ 1069359 h 1555927"/>
              <a:gd name="connsiteX6" fmla="*/ 4838067 w 6966206"/>
              <a:gd name="connsiteY6" fmla="*/ 1097935 h 1555927"/>
              <a:gd name="connsiteX7" fmla="*/ 4442779 w 6966206"/>
              <a:gd name="connsiteY7" fmla="*/ 1088409 h 1555927"/>
              <a:gd name="connsiteX8" fmla="*/ 4302289 w 6966206"/>
              <a:gd name="connsiteY8" fmla="*/ 1183659 h 1555927"/>
              <a:gd name="connsiteX9" fmla="*/ 4009394 w 6966206"/>
              <a:gd name="connsiteY9" fmla="*/ 1159846 h 1555927"/>
              <a:gd name="connsiteX10" fmla="*/ 3711739 w 6966206"/>
              <a:gd name="connsiteY10" fmla="*/ 1274147 h 1555927"/>
              <a:gd name="connsiteX11" fmla="*/ 3509333 w 6966206"/>
              <a:gd name="connsiteY11" fmla="*/ 1200328 h 1555927"/>
              <a:gd name="connsiteX12" fmla="*/ 3399797 w 6966206"/>
              <a:gd name="connsiteY12" fmla="*/ 1069359 h 1555927"/>
              <a:gd name="connsiteX13" fmla="*/ 3202152 w 6966206"/>
              <a:gd name="connsiteY13" fmla="*/ 1050310 h 1555927"/>
              <a:gd name="connsiteX14" fmla="*/ 3040319 w 6966206"/>
              <a:gd name="connsiteY14" fmla="*/ 984332 h 1555927"/>
              <a:gd name="connsiteX15" fmla="*/ 2849817 w 6966206"/>
              <a:gd name="connsiteY15" fmla="*/ 1079581 h 1555927"/>
              <a:gd name="connsiteX16" fmla="*/ 2364044 w 6966206"/>
              <a:gd name="connsiteY16" fmla="*/ 1035132 h 1555927"/>
              <a:gd name="connsiteX17" fmla="*/ 2100519 w 6966206"/>
              <a:gd name="connsiteY17" fmla="*/ 844632 h 1555927"/>
              <a:gd name="connsiteX18" fmla="*/ 1887794 w 6966206"/>
              <a:gd name="connsiteY18" fmla="*/ 831932 h 1555927"/>
              <a:gd name="connsiteX19" fmla="*/ 1738569 w 6966206"/>
              <a:gd name="connsiteY19" fmla="*/ 663657 h 1555927"/>
              <a:gd name="connsiteX20" fmla="*/ 1449644 w 6966206"/>
              <a:gd name="connsiteY20" fmla="*/ 574757 h 1555927"/>
              <a:gd name="connsiteX21" fmla="*/ 1259144 w 6966206"/>
              <a:gd name="connsiteY21" fmla="*/ 390607 h 1555927"/>
              <a:gd name="connsiteX22" fmla="*/ 916245 w 6966206"/>
              <a:gd name="connsiteY22" fmla="*/ 365207 h 1555927"/>
              <a:gd name="connsiteX23" fmla="*/ 389193 w 6966206"/>
              <a:gd name="connsiteY23" fmla="*/ 349332 h 1555927"/>
              <a:gd name="connsiteX24" fmla="*/ 241299 w 6966206"/>
              <a:gd name="connsiteY24" fmla="*/ 184150 h 1555927"/>
              <a:gd name="connsiteX25" fmla="*/ 0 w 6966206"/>
              <a:gd name="connsiteY25" fmla="*/ 0 h 1555927"/>
              <a:gd name="connsiteX0" fmla="*/ 6966206 w 6966206"/>
              <a:gd name="connsiteY0" fmla="*/ 1444709 h 1540737"/>
              <a:gd name="connsiteX1" fmla="*/ 6581141 w 6966206"/>
              <a:gd name="connsiteY1" fmla="*/ 1352728 h 1540737"/>
              <a:gd name="connsiteX2" fmla="*/ 6240239 w 6966206"/>
              <a:gd name="connsiteY2" fmla="*/ 1392936 h 1540737"/>
              <a:gd name="connsiteX3" fmla="*/ 5834471 w 6966206"/>
              <a:gd name="connsiteY3" fmla="*/ 1540736 h 1540737"/>
              <a:gd name="connsiteX4" fmla="*/ 5752466 w 6966206"/>
              <a:gd name="connsiteY4" fmla="*/ 1043165 h 1540737"/>
              <a:gd name="connsiteX5" fmla="*/ 5233356 w 6966206"/>
              <a:gd name="connsiteY5" fmla="*/ 1069359 h 1540737"/>
              <a:gd name="connsiteX6" fmla="*/ 4838067 w 6966206"/>
              <a:gd name="connsiteY6" fmla="*/ 1097935 h 1540737"/>
              <a:gd name="connsiteX7" fmla="*/ 4442779 w 6966206"/>
              <a:gd name="connsiteY7" fmla="*/ 1088409 h 1540737"/>
              <a:gd name="connsiteX8" fmla="*/ 4302289 w 6966206"/>
              <a:gd name="connsiteY8" fmla="*/ 1183659 h 1540737"/>
              <a:gd name="connsiteX9" fmla="*/ 4009394 w 6966206"/>
              <a:gd name="connsiteY9" fmla="*/ 1159846 h 1540737"/>
              <a:gd name="connsiteX10" fmla="*/ 3711739 w 6966206"/>
              <a:gd name="connsiteY10" fmla="*/ 1274147 h 1540737"/>
              <a:gd name="connsiteX11" fmla="*/ 3509333 w 6966206"/>
              <a:gd name="connsiteY11" fmla="*/ 1200328 h 1540737"/>
              <a:gd name="connsiteX12" fmla="*/ 3399797 w 6966206"/>
              <a:gd name="connsiteY12" fmla="*/ 1069359 h 1540737"/>
              <a:gd name="connsiteX13" fmla="*/ 3202152 w 6966206"/>
              <a:gd name="connsiteY13" fmla="*/ 1050310 h 1540737"/>
              <a:gd name="connsiteX14" fmla="*/ 3040319 w 6966206"/>
              <a:gd name="connsiteY14" fmla="*/ 984332 h 1540737"/>
              <a:gd name="connsiteX15" fmla="*/ 2849817 w 6966206"/>
              <a:gd name="connsiteY15" fmla="*/ 1079581 h 1540737"/>
              <a:gd name="connsiteX16" fmla="*/ 2364044 w 6966206"/>
              <a:gd name="connsiteY16" fmla="*/ 1035132 h 1540737"/>
              <a:gd name="connsiteX17" fmla="*/ 2100519 w 6966206"/>
              <a:gd name="connsiteY17" fmla="*/ 844632 h 1540737"/>
              <a:gd name="connsiteX18" fmla="*/ 1887794 w 6966206"/>
              <a:gd name="connsiteY18" fmla="*/ 831932 h 1540737"/>
              <a:gd name="connsiteX19" fmla="*/ 1738569 w 6966206"/>
              <a:gd name="connsiteY19" fmla="*/ 663657 h 1540737"/>
              <a:gd name="connsiteX20" fmla="*/ 1449644 w 6966206"/>
              <a:gd name="connsiteY20" fmla="*/ 574757 h 1540737"/>
              <a:gd name="connsiteX21" fmla="*/ 1259144 w 6966206"/>
              <a:gd name="connsiteY21" fmla="*/ 390607 h 1540737"/>
              <a:gd name="connsiteX22" fmla="*/ 916245 w 6966206"/>
              <a:gd name="connsiteY22" fmla="*/ 365207 h 1540737"/>
              <a:gd name="connsiteX23" fmla="*/ 389193 w 6966206"/>
              <a:gd name="connsiteY23" fmla="*/ 349332 h 1540737"/>
              <a:gd name="connsiteX24" fmla="*/ 241299 w 6966206"/>
              <a:gd name="connsiteY24" fmla="*/ 184150 h 1540737"/>
              <a:gd name="connsiteX25" fmla="*/ 0 w 6966206"/>
              <a:gd name="connsiteY25" fmla="*/ 0 h 1540737"/>
              <a:gd name="connsiteX0" fmla="*/ 6966206 w 6966206"/>
              <a:gd name="connsiteY0" fmla="*/ 1444709 h 1560797"/>
              <a:gd name="connsiteX1" fmla="*/ 6581141 w 6966206"/>
              <a:gd name="connsiteY1" fmla="*/ 1352728 h 1560797"/>
              <a:gd name="connsiteX2" fmla="*/ 6240239 w 6966206"/>
              <a:gd name="connsiteY2" fmla="*/ 1392936 h 1560797"/>
              <a:gd name="connsiteX3" fmla="*/ 5834471 w 6966206"/>
              <a:gd name="connsiteY3" fmla="*/ 1540736 h 1560797"/>
              <a:gd name="connsiteX4" fmla="*/ 5691504 w 6966206"/>
              <a:gd name="connsiteY4" fmla="*/ 1550346 h 1560797"/>
              <a:gd name="connsiteX5" fmla="*/ 5233356 w 6966206"/>
              <a:gd name="connsiteY5" fmla="*/ 1069359 h 1560797"/>
              <a:gd name="connsiteX6" fmla="*/ 4838067 w 6966206"/>
              <a:gd name="connsiteY6" fmla="*/ 1097935 h 1560797"/>
              <a:gd name="connsiteX7" fmla="*/ 4442779 w 6966206"/>
              <a:gd name="connsiteY7" fmla="*/ 1088409 h 1560797"/>
              <a:gd name="connsiteX8" fmla="*/ 4302289 w 6966206"/>
              <a:gd name="connsiteY8" fmla="*/ 1183659 h 1560797"/>
              <a:gd name="connsiteX9" fmla="*/ 4009394 w 6966206"/>
              <a:gd name="connsiteY9" fmla="*/ 1159846 h 1560797"/>
              <a:gd name="connsiteX10" fmla="*/ 3711739 w 6966206"/>
              <a:gd name="connsiteY10" fmla="*/ 1274147 h 1560797"/>
              <a:gd name="connsiteX11" fmla="*/ 3509333 w 6966206"/>
              <a:gd name="connsiteY11" fmla="*/ 1200328 h 1560797"/>
              <a:gd name="connsiteX12" fmla="*/ 3399797 w 6966206"/>
              <a:gd name="connsiteY12" fmla="*/ 1069359 h 1560797"/>
              <a:gd name="connsiteX13" fmla="*/ 3202152 w 6966206"/>
              <a:gd name="connsiteY13" fmla="*/ 1050310 h 1560797"/>
              <a:gd name="connsiteX14" fmla="*/ 3040319 w 6966206"/>
              <a:gd name="connsiteY14" fmla="*/ 984332 h 1560797"/>
              <a:gd name="connsiteX15" fmla="*/ 2849817 w 6966206"/>
              <a:gd name="connsiteY15" fmla="*/ 1079581 h 1560797"/>
              <a:gd name="connsiteX16" fmla="*/ 2364044 w 6966206"/>
              <a:gd name="connsiteY16" fmla="*/ 1035132 h 1560797"/>
              <a:gd name="connsiteX17" fmla="*/ 2100519 w 6966206"/>
              <a:gd name="connsiteY17" fmla="*/ 844632 h 1560797"/>
              <a:gd name="connsiteX18" fmla="*/ 1887794 w 6966206"/>
              <a:gd name="connsiteY18" fmla="*/ 831932 h 1560797"/>
              <a:gd name="connsiteX19" fmla="*/ 1738569 w 6966206"/>
              <a:gd name="connsiteY19" fmla="*/ 663657 h 1560797"/>
              <a:gd name="connsiteX20" fmla="*/ 1449644 w 6966206"/>
              <a:gd name="connsiteY20" fmla="*/ 574757 h 1560797"/>
              <a:gd name="connsiteX21" fmla="*/ 1259144 w 6966206"/>
              <a:gd name="connsiteY21" fmla="*/ 390607 h 1560797"/>
              <a:gd name="connsiteX22" fmla="*/ 916245 w 6966206"/>
              <a:gd name="connsiteY22" fmla="*/ 365207 h 1560797"/>
              <a:gd name="connsiteX23" fmla="*/ 389193 w 6966206"/>
              <a:gd name="connsiteY23" fmla="*/ 349332 h 1560797"/>
              <a:gd name="connsiteX24" fmla="*/ 241299 w 6966206"/>
              <a:gd name="connsiteY24" fmla="*/ 184150 h 1560797"/>
              <a:gd name="connsiteX25" fmla="*/ 0 w 6966206"/>
              <a:gd name="connsiteY25" fmla="*/ 0 h 1560797"/>
              <a:gd name="connsiteX0" fmla="*/ 6966206 w 6966206"/>
              <a:gd name="connsiteY0" fmla="*/ 1444709 h 1820750"/>
              <a:gd name="connsiteX1" fmla="*/ 6581141 w 6966206"/>
              <a:gd name="connsiteY1" fmla="*/ 1352728 h 1820750"/>
              <a:gd name="connsiteX2" fmla="*/ 6240239 w 6966206"/>
              <a:gd name="connsiteY2" fmla="*/ 1392936 h 1820750"/>
              <a:gd name="connsiteX3" fmla="*/ 5834471 w 6966206"/>
              <a:gd name="connsiteY3" fmla="*/ 1540736 h 1820750"/>
              <a:gd name="connsiteX4" fmla="*/ 5691504 w 6966206"/>
              <a:gd name="connsiteY4" fmla="*/ 1550346 h 1820750"/>
              <a:gd name="connsiteX5" fmla="*/ 4702985 w 6966206"/>
              <a:gd name="connsiteY5" fmla="*/ 1820738 h 1820750"/>
              <a:gd name="connsiteX6" fmla="*/ 4838067 w 6966206"/>
              <a:gd name="connsiteY6" fmla="*/ 1097935 h 1820750"/>
              <a:gd name="connsiteX7" fmla="*/ 4442779 w 6966206"/>
              <a:gd name="connsiteY7" fmla="*/ 1088409 h 1820750"/>
              <a:gd name="connsiteX8" fmla="*/ 4302289 w 6966206"/>
              <a:gd name="connsiteY8" fmla="*/ 1183659 h 1820750"/>
              <a:gd name="connsiteX9" fmla="*/ 4009394 w 6966206"/>
              <a:gd name="connsiteY9" fmla="*/ 1159846 h 1820750"/>
              <a:gd name="connsiteX10" fmla="*/ 3711739 w 6966206"/>
              <a:gd name="connsiteY10" fmla="*/ 1274147 h 1820750"/>
              <a:gd name="connsiteX11" fmla="*/ 3509333 w 6966206"/>
              <a:gd name="connsiteY11" fmla="*/ 1200328 h 1820750"/>
              <a:gd name="connsiteX12" fmla="*/ 3399797 w 6966206"/>
              <a:gd name="connsiteY12" fmla="*/ 1069359 h 1820750"/>
              <a:gd name="connsiteX13" fmla="*/ 3202152 w 6966206"/>
              <a:gd name="connsiteY13" fmla="*/ 1050310 h 1820750"/>
              <a:gd name="connsiteX14" fmla="*/ 3040319 w 6966206"/>
              <a:gd name="connsiteY14" fmla="*/ 984332 h 1820750"/>
              <a:gd name="connsiteX15" fmla="*/ 2849817 w 6966206"/>
              <a:gd name="connsiteY15" fmla="*/ 1079581 h 1820750"/>
              <a:gd name="connsiteX16" fmla="*/ 2364044 w 6966206"/>
              <a:gd name="connsiteY16" fmla="*/ 1035132 h 1820750"/>
              <a:gd name="connsiteX17" fmla="*/ 2100519 w 6966206"/>
              <a:gd name="connsiteY17" fmla="*/ 844632 h 1820750"/>
              <a:gd name="connsiteX18" fmla="*/ 1887794 w 6966206"/>
              <a:gd name="connsiteY18" fmla="*/ 831932 h 1820750"/>
              <a:gd name="connsiteX19" fmla="*/ 1738569 w 6966206"/>
              <a:gd name="connsiteY19" fmla="*/ 663657 h 1820750"/>
              <a:gd name="connsiteX20" fmla="*/ 1449644 w 6966206"/>
              <a:gd name="connsiteY20" fmla="*/ 574757 h 1820750"/>
              <a:gd name="connsiteX21" fmla="*/ 1259144 w 6966206"/>
              <a:gd name="connsiteY21" fmla="*/ 390607 h 1820750"/>
              <a:gd name="connsiteX22" fmla="*/ 916245 w 6966206"/>
              <a:gd name="connsiteY22" fmla="*/ 365207 h 1820750"/>
              <a:gd name="connsiteX23" fmla="*/ 389193 w 6966206"/>
              <a:gd name="connsiteY23" fmla="*/ 349332 h 1820750"/>
              <a:gd name="connsiteX24" fmla="*/ 241299 w 6966206"/>
              <a:gd name="connsiteY24" fmla="*/ 184150 h 1820750"/>
              <a:gd name="connsiteX25" fmla="*/ 0 w 6966206"/>
              <a:gd name="connsiteY25" fmla="*/ 0 h 1820750"/>
              <a:gd name="connsiteX0" fmla="*/ 6966206 w 6966206"/>
              <a:gd name="connsiteY0" fmla="*/ 1444709 h 1905820"/>
              <a:gd name="connsiteX1" fmla="*/ 6581141 w 6966206"/>
              <a:gd name="connsiteY1" fmla="*/ 1352728 h 1905820"/>
              <a:gd name="connsiteX2" fmla="*/ 6240239 w 6966206"/>
              <a:gd name="connsiteY2" fmla="*/ 1392936 h 1905820"/>
              <a:gd name="connsiteX3" fmla="*/ 5834471 w 6966206"/>
              <a:gd name="connsiteY3" fmla="*/ 1540736 h 1905820"/>
              <a:gd name="connsiteX4" fmla="*/ 5691504 w 6966206"/>
              <a:gd name="connsiteY4" fmla="*/ 1550346 h 1905820"/>
              <a:gd name="connsiteX5" fmla="*/ 4702985 w 6966206"/>
              <a:gd name="connsiteY5" fmla="*/ 1820738 h 1905820"/>
              <a:gd name="connsiteX6" fmla="*/ 4374754 w 6966206"/>
              <a:gd name="connsiteY6" fmla="*/ 1905668 h 1905820"/>
              <a:gd name="connsiteX7" fmla="*/ 4442779 w 6966206"/>
              <a:gd name="connsiteY7" fmla="*/ 1088409 h 1905820"/>
              <a:gd name="connsiteX8" fmla="*/ 4302289 w 6966206"/>
              <a:gd name="connsiteY8" fmla="*/ 1183659 h 1905820"/>
              <a:gd name="connsiteX9" fmla="*/ 4009394 w 6966206"/>
              <a:gd name="connsiteY9" fmla="*/ 1159846 h 1905820"/>
              <a:gd name="connsiteX10" fmla="*/ 3711739 w 6966206"/>
              <a:gd name="connsiteY10" fmla="*/ 1274147 h 1905820"/>
              <a:gd name="connsiteX11" fmla="*/ 3509333 w 6966206"/>
              <a:gd name="connsiteY11" fmla="*/ 1200328 h 1905820"/>
              <a:gd name="connsiteX12" fmla="*/ 3399797 w 6966206"/>
              <a:gd name="connsiteY12" fmla="*/ 1069359 h 1905820"/>
              <a:gd name="connsiteX13" fmla="*/ 3202152 w 6966206"/>
              <a:gd name="connsiteY13" fmla="*/ 1050310 h 1905820"/>
              <a:gd name="connsiteX14" fmla="*/ 3040319 w 6966206"/>
              <a:gd name="connsiteY14" fmla="*/ 984332 h 1905820"/>
              <a:gd name="connsiteX15" fmla="*/ 2849817 w 6966206"/>
              <a:gd name="connsiteY15" fmla="*/ 1079581 h 1905820"/>
              <a:gd name="connsiteX16" fmla="*/ 2364044 w 6966206"/>
              <a:gd name="connsiteY16" fmla="*/ 1035132 h 1905820"/>
              <a:gd name="connsiteX17" fmla="*/ 2100519 w 6966206"/>
              <a:gd name="connsiteY17" fmla="*/ 844632 h 1905820"/>
              <a:gd name="connsiteX18" fmla="*/ 1887794 w 6966206"/>
              <a:gd name="connsiteY18" fmla="*/ 831932 h 1905820"/>
              <a:gd name="connsiteX19" fmla="*/ 1738569 w 6966206"/>
              <a:gd name="connsiteY19" fmla="*/ 663657 h 1905820"/>
              <a:gd name="connsiteX20" fmla="*/ 1449644 w 6966206"/>
              <a:gd name="connsiteY20" fmla="*/ 574757 h 1905820"/>
              <a:gd name="connsiteX21" fmla="*/ 1259144 w 6966206"/>
              <a:gd name="connsiteY21" fmla="*/ 390607 h 1905820"/>
              <a:gd name="connsiteX22" fmla="*/ 916245 w 6966206"/>
              <a:gd name="connsiteY22" fmla="*/ 365207 h 1905820"/>
              <a:gd name="connsiteX23" fmla="*/ 389193 w 6966206"/>
              <a:gd name="connsiteY23" fmla="*/ 349332 h 1905820"/>
              <a:gd name="connsiteX24" fmla="*/ 241299 w 6966206"/>
              <a:gd name="connsiteY24" fmla="*/ 184150 h 1905820"/>
              <a:gd name="connsiteX25" fmla="*/ 0 w 6966206"/>
              <a:gd name="connsiteY25" fmla="*/ 0 h 1905820"/>
              <a:gd name="connsiteX0" fmla="*/ 6966206 w 6966206"/>
              <a:gd name="connsiteY0" fmla="*/ 1444709 h 1906254"/>
              <a:gd name="connsiteX1" fmla="*/ 6581141 w 6966206"/>
              <a:gd name="connsiteY1" fmla="*/ 1352728 h 1906254"/>
              <a:gd name="connsiteX2" fmla="*/ 6240239 w 6966206"/>
              <a:gd name="connsiteY2" fmla="*/ 1392936 h 1906254"/>
              <a:gd name="connsiteX3" fmla="*/ 5834471 w 6966206"/>
              <a:gd name="connsiteY3" fmla="*/ 1540736 h 1906254"/>
              <a:gd name="connsiteX4" fmla="*/ 5691504 w 6966206"/>
              <a:gd name="connsiteY4" fmla="*/ 1550346 h 1906254"/>
              <a:gd name="connsiteX5" fmla="*/ 4702985 w 6966206"/>
              <a:gd name="connsiteY5" fmla="*/ 1820738 h 1906254"/>
              <a:gd name="connsiteX6" fmla="*/ 4374754 w 6966206"/>
              <a:gd name="connsiteY6" fmla="*/ 1905668 h 1906254"/>
              <a:gd name="connsiteX7" fmla="*/ 4064814 w 6966206"/>
              <a:gd name="connsiteY7" fmla="*/ 1708297 h 1906254"/>
              <a:gd name="connsiteX8" fmla="*/ 4302289 w 6966206"/>
              <a:gd name="connsiteY8" fmla="*/ 1183659 h 1906254"/>
              <a:gd name="connsiteX9" fmla="*/ 4009394 w 6966206"/>
              <a:gd name="connsiteY9" fmla="*/ 1159846 h 1906254"/>
              <a:gd name="connsiteX10" fmla="*/ 3711739 w 6966206"/>
              <a:gd name="connsiteY10" fmla="*/ 1274147 h 1906254"/>
              <a:gd name="connsiteX11" fmla="*/ 3509333 w 6966206"/>
              <a:gd name="connsiteY11" fmla="*/ 1200328 h 1906254"/>
              <a:gd name="connsiteX12" fmla="*/ 3399797 w 6966206"/>
              <a:gd name="connsiteY12" fmla="*/ 1069359 h 1906254"/>
              <a:gd name="connsiteX13" fmla="*/ 3202152 w 6966206"/>
              <a:gd name="connsiteY13" fmla="*/ 1050310 h 1906254"/>
              <a:gd name="connsiteX14" fmla="*/ 3040319 w 6966206"/>
              <a:gd name="connsiteY14" fmla="*/ 984332 h 1906254"/>
              <a:gd name="connsiteX15" fmla="*/ 2849817 w 6966206"/>
              <a:gd name="connsiteY15" fmla="*/ 1079581 h 1906254"/>
              <a:gd name="connsiteX16" fmla="*/ 2364044 w 6966206"/>
              <a:gd name="connsiteY16" fmla="*/ 1035132 h 1906254"/>
              <a:gd name="connsiteX17" fmla="*/ 2100519 w 6966206"/>
              <a:gd name="connsiteY17" fmla="*/ 844632 h 1906254"/>
              <a:gd name="connsiteX18" fmla="*/ 1887794 w 6966206"/>
              <a:gd name="connsiteY18" fmla="*/ 831932 h 1906254"/>
              <a:gd name="connsiteX19" fmla="*/ 1738569 w 6966206"/>
              <a:gd name="connsiteY19" fmla="*/ 663657 h 1906254"/>
              <a:gd name="connsiteX20" fmla="*/ 1449644 w 6966206"/>
              <a:gd name="connsiteY20" fmla="*/ 574757 h 1906254"/>
              <a:gd name="connsiteX21" fmla="*/ 1259144 w 6966206"/>
              <a:gd name="connsiteY21" fmla="*/ 390607 h 1906254"/>
              <a:gd name="connsiteX22" fmla="*/ 916245 w 6966206"/>
              <a:gd name="connsiteY22" fmla="*/ 365207 h 1906254"/>
              <a:gd name="connsiteX23" fmla="*/ 389193 w 6966206"/>
              <a:gd name="connsiteY23" fmla="*/ 349332 h 1906254"/>
              <a:gd name="connsiteX24" fmla="*/ 241299 w 6966206"/>
              <a:gd name="connsiteY24" fmla="*/ 184150 h 1906254"/>
              <a:gd name="connsiteX25" fmla="*/ 0 w 6966206"/>
              <a:gd name="connsiteY25" fmla="*/ 0 h 1906254"/>
              <a:gd name="connsiteX0" fmla="*/ 6966206 w 6966206"/>
              <a:gd name="connsiteY0" fmla="*/ 1444709 h 1906254"/>
              <a:gd name="connsiteX1" fmla="*/ 6581141 w 6966206"/>
              <a:gd name="connsiteY1" fmla="*/ 1352728 h 1906254"/>
              <a:gd name="connsiteX2" fmla="*/ 6240239 w 6966206"/>
              <a:gd name="connsiteY2" fmla="*/ 1392936 h 1906254"/>
              <a:gd name="connsiteX3" fmla="*/ 5834471 w 6966206"/>
              <a:gd name="connsiteY3" fmla="*/ 1540736 h 1906254"/>
              <a:gd name="connsiteX4" fmla="*/ 5691504 w 6966206"/>
              <a:gd name="connsiteY4" fmla="*/ 1550346 h 1906254"/>
              <a:gd name="connsiteX5" fmla="*/ 4702985 w 6966206"/>
              <a:gd name="connsiteY5" fmla="*/ 1820738 h 1906254"/>
              <a:gd name="connsiteX6" fmla="*/ 4374754 w 6966206"/>
              <a:gd name="connsiteY6" fmla="*/ 1905668 h 1906254"/>
              <a:gd name="connsiteX7" fmla="*/ 4064814 w 6966206"/>
              <a:gd name="connsiteY7" fmla="*/ 1708297 h 1906254"/>
              <a:gd name="connsiteX8" fmla="*/ 3869458 w 6966206"/>
              <a:gd name="connsiteY8" fmla="*/ 1747194 h 1906254"/>
              <a:gd name="connsiteX9" fmla="*/ 4009394 w 6966206"/>
              <a:gd name="connsiteY9" fmla="*/ 1159846 h 1906254"/>
              <a:gd name="connsiteX10" fmla="*/ 3711739 w 6966206"/>
              <a:gd name="connsiteY10" fmla="*/ 1274147 h 1906254"/>
              <a:gd name="connsiteX11" fmla="*/ 3509333 w 6966206"/>
              <a:gd name="connsiteY11" fmla="*/ 1200328 h 1906254"/>
              <a:gd name="connsiteX12" fmla="*/ 3399797 w 6966206"/>
              <a:gd name="connsiteY12" fmla="*/ 1069359 h 1906254"/>
              <a:gd name="connsiteX13" fmla="*/ 3202152 w 6966206"/>
              <a:gd name="connsiteY13" fmla="*/ 1050310 h 1906254"/>
              <a:gd name="connsiteX14" fmla="*/ 3040319 w 6966206"/>
              <a:gd name="connsiteY14" fmla="*/ 984332 h 1906254"/>
              <a:gd name="connsiteX15" fmla="*/ 2849817 w 6966206"/>
              <a:gd name="connsiteY15" fmla="*/ 1079581 h 1906254"/>
              <a:gd name="connsiteX16" fmla="*/ 2364044 w 6966206"/>
              <a:gd name="connsiteY16" fmla="*/ 1035132 h 1906254"/>
              <a:gd name="connsiteX17" fmla="*/ 2100519 w 6966206"/>
              <a:gd name="connsiteY17" fmla="*/ 844632 h 1906254"/>
              <a:gd name="connsiteX18" fmla="*/ 1887794 w 6966206"/>
              <a:gd name="connsiteY18" fmla="*/ 831932 h 1906254"/>
              <a:gd name="connsiteX19" fmla="*/ 1738569 w 6966206"/>
              <a:gd name="connsiteY19" fmla="*/ 663657 h 1906254"/>
              <a:gd name="connsiteX20" fmla="*/ 1449644 w 6966206"/>
              <a:gd name="connsiteY20" fmla="*/ 574757 h 1906254"/>
              <a:gd name="connsiteX21" fmla="*/ 1259144 w 6966206"/>
              <a:gd name="connsiteY21" fmla="*/ 390607 h 1906254"/>
              <a:gd name="connsiteX22" fmla="*/ 916245 w 6966206"/>
              <a:gd name="connsiteY22" fmla="*/ 365207 h 1906254"/>
              <a:gd name="connsiteX23" fmla="*/ 389193 w 6966206"/>
              <a:gd name="connsiteY23" fmla="*/ 349332 h 1906254"/>
              <a:gd name="connsiteX24" fmla="*/ 241299 w 6966206"/>
              <a:gd name="connsiteY24" fmla="*/ 184150 h 1906254"/>
              <a:gd name="connsiteX25" fmla="*/ 0 w 6966206"/>
              <a:gd name="connsiteY25" fmla="*/ 0 h 1906254"/>
              <a:gd name="connsiteX0" fmla="*/ 6966206 w 6966206"/>
              <a:gd name="connsiteY0" fmla="*/ 1444709 h 1906254"/>
              <a:gd name="connsiteX1" fmla="*/ 6581141 w 6966206"/>
              <a:gd name="connsiteY1" fmla="*/ 1352728 h 1906254"/>
              <a:gd name="connsiteX2" fmla="*/ 6240239 w 6966206"/>
              <a:gd name="connsiteY2" fmla="*/ 1392936 h 1906254"/>
              <a:gd name="connsiteX3" fmla="*/ 5834471 w 6966206"/>
              <a:gd name="connsiteY3" fmla="*/ 1540736 h 1906254"/>
              <a:gd name="connsiteX4" fmla="*/ 5691504 w 6966206"/>
              <a:gd name="connsiteY4" fmla="*/ 1550346 h 1906254"/>
              <a:gd name="connsiteX5" fmla="*/ 4702985 w 6966206"/>
              <a:gd name="connsiteY5" fmla="*/ 1820738 h 1906254"/>
              <a:gd name="connsiteX6" fmla="*/ 4374754 w 6966206"/>
              <a:gd name="connsiteY6" fmla="*/ 1905668 h 1906254"/>
              <a:gd name="connsiteX7" fmla="*/ 4064814 w 6966206"/>
              <a:gd name="connsiteY7" fmla="*/ 1708297 h 1906254"/>
              <a:gd name="connsiteX8" fmla="*/ 3869458 w 6966206"/>
              <a:gd name="connsiteY8" fmla="*/ 1747194 h 1906254"/>
              <a:gd name="connsiteX9" fmla="*/ 3728967 w 6966206"/>
              <a:gd name="connsiteY9" fmla="*/ 1704596 h 1906254"/>
              <a:gd name="connsiteX10" fmla="*/ 3711739 w 6966206"/>
              <a:gd name="connsiteY10" fmla="*/ 1274147 h 1906254"/>
              <a:gd name="connsiteX11" fmla="*/ 3509333 w 6966206"/>
              <a:gd name="connsiteY11" fmla="*/ 1200328 h 1906254"/>
              <a:gd name="connsiteX12" fmla="*/ 3399797 w 6966206"/>
              <a:gd name="connsiteY12" fmla="*/ 1069359 h 1906254"/>
              <a:gd name="connsiteX13" fmla="*/ 3202152 w 6966206"/>
              <a:gd name="connsiteY13" fmla="*/ 1050310 h 1906254"/>
              <a:gd name="connsiteX14" fmla="*/ 3040319 w 6966206"/>
              <a:gd name="connsiteY14" fmla="*/ 984332 h 1906254"/>
              <a:gd name="connsiteX15" fmla="*/ 2849817 w 6966206"/>
              <a:gd name="connsiteY15" fmla="*/ 1079581 h 1906254"/>
              <a:gd name="connsiteX16" fmla="*/ 2364044 w 6966206"/>
              <a:gd name="connsiteY16" fmla="*/ 1035132 h 1906254"/>
              <a:gd name="connsiteX17" fmla="*/ 2100519 w 6966206"/>
              <a:gd name="connsiteY17" fmla="*/ 844632 h 1906254"/>
              <a:gd name="connsiteX18" fmla="*/ 1887794 w 6966206"/>
              <a:gd name="connsiteY18" fmla="*/ 831932 h 1906254"/>
              <a:gd name="connsiteX19" fmla="*/ 1738569 w 6966206"/>
              <a:gd name="connsiteY19" fmla="*/ 663657 h 1906254"/>
              <a:gd name="connsiteX20" fmla="*/ 1449644 w 6966206"/>
              <a:gd name="connsiteY20" fmla="*/ 574757 h 1906254"/>
              <a:gd name="connsiteX21" fmla="*/ 1259144 w 6966206"/>
              <a:gd name="connsiteY21" fmla="*/ 390607 h 1906254"/>
              <a:gd name="connsiteX22" fmla="*/ 916245 w 6966206"/>
              <a:gd name="connsiteY22" fmla="*/ 365207 h 1906254"/>
              <a:gd name="connsiteX23" fmla="*/ 389193 w 6966206"/>
              <a:gd name="connsiteY23" fmla="*/ 349332 h 1906254"/>
              <a:gd name="connsiteX24" fmla="*/ 241299 w 6966206"/>
              <a:gd name="connsiteY24" fmla="*/ 184150 h 1906254"/>
              <a:gd name="connsiteX25" fmla="*/ 0 w 6966206"/>
              <a:gd name="connsiteY25" fmla="*/ 0 h 1906254"/>
              <a:gd name="connsiteX0" fmla="*/ 6966206 w 6966206"/>
              <a:gd name="connsiteY0" fmla="*/ 1444709 h 1906254"/>
              <a:gd name="connsiteX1" fmla="*/ 6581141 w 6966206"/>
              <a:gd name="connsiteY1" fmla="*/ 1352728 h 1906254"/>
              <a:gd name="connsiteX2" fmla="*/ 6240239 w 6966206"/>
              <a:gd name="connsiteY2" fmla="*/ 1392936 h 1906254"/>
              <a:gd name="connsiteX3" fmla="*/ 5834471 w 6966206"/>
              <a:gd name="connsiteY3" fmla="*/ 1540736 h 1906254"/>
              <a:gd name="connsiteX4" fmla="*/ 5691504 w 6966206"/>
              <a:gd name="connsiteY4" fmla="*/ 1550346 h 1906254"/>
              <a:gd name="connsiteX5" fmla="*/ 4702985 w 6966206"/>
              <a:gd name="connsiteY5" fmla="*/ 1820738 h 1906254"/>
              <a:gd name="connsiteX6" fmla="*/ 4374754 w 6966206"/>
              <a:gd name="connsiteY6" fmla="*/ 1905668 h 1906254"/>
              <a:gd name="connsiteX7" fmla="*/ 4064814 w 6966206"/>
              <a:gd name="connsiteY7" fmla="*/ 1708297 h 1906254"/>
              <a:gd name="connsiteX8" fmla="*/ 3869458 w 6966206"/>
              <a:gd name="connsiteY8" fmla="*/ 1747194 h 1906254"/>
              <a:gd name="connsiteX9" fmla="*/ 3728967 w 6966206"/>
              <a:gd name="connsiteY9" fmla="*/ 1704596 h 1906254"/>
              <a:gd name="connsiteX10" fmla="*/ 3455697 w 6966206"/>
              <a:gd name="connsiteY10" fmla="*/ 1793851 h 1906254"/>
              <a:gd name="connsiteX11" fmla="*/ 3509333 w 6966206"/>
              <a:gd name="connsiteY11" fmla="*/ 1200328 h 1906254"/>
              <a:gd name="connsiteX12" fmla="*/ 3399797 w 6966206"/>
              <a:gd name="connsiteY12" fmla="*/ 1069359 h 1906254"/>
              <a:gd name="connsiteX13" fmla="*/ 3202152 w 6966206"/>
              <a:gd name="connsiteY13" fmla="*/ 1050310 h 1906254"/>
              <a:gd name="connsiteX14" fmla="*/ 3040319 w 6966206"/>
              <a:gd name="connsiteY14" fmla="*/ 984332 h 1906254"/>
              <a:gd name="connsiteX15" fmla="*/ 2849817 w 6966206"/>
              <a:gd name="connsiteY15" fmla="*/ 1079581 h 1906254"/>
              <a:gd name="connsiteX16" fmla="*/ 2364044 w 6966206"/>
              <a:gd name="connsiteY16" fmla="*/ 1035132 h 1906254"/>
              <a:gd name="connsiteX17" fmla="*/ 2100519 w 6966206"/>
              <a:gd name="connsiteY17" fmla="*/ 844632 h 1906254"/>
              <a:gd name="connsiteX18" fmla="*/ 1887794 w 6966206"/>
              <a:gd name="connsiteY18" fmla="*/ 831932 h 1906254"/>
              <a:gd name="connsiteX19" fmla="*/ 1738569 w 6966206"/>
              <a:gd name="connsiteY19" fmla="*/ 663657 h 1906254"/>
              <a:gd name="connsiteX20" fmla="*/ 1449644 w 6966206"/>
              <a:gd name="connsiteY20" fmla="*/ 574757 h 1906254"/>
              <a:gd name="connsiteX21" fmla="*/ 1259144 w 6966206"/>
              <a:gd name="connsiteY21" fmla="*/ 390607 h 1906254"/>
              <a:gd name="connsiteX22" fmla="*/ 916245 w 6966206"/>
              <a:gd name="connsiteY22" fmla="*/ 365207 h 1906254"/>
              <a:gd name="connsiteX23" fmla="*/ 389193 w 6966206"/>
              <a:gd name="connsiteY23" fmla="*/ 349332 h 1906254"/>
              <a:gd name="connsiteX24" fmla="*/ 241299 w 6966206"/>
              <a:gd name="connsiteY24" fmla="*/ 184150 h 1906254"/>
              <a:gd name="connsiteX25" fmla="*/ 0 w 6966206"/>
              <a:gd name="connsiteY25" fmla="*/ 0 h 1906254"/>
              <a:gd name="connsiteX0" fmla="*/ 6966206 w 6966206"/>
              <a:gd name="connsiteY0" fmla="*/ 1444709 h 1906254"/>
              <a:gd name="connsiteX1" fmla="*/ 6581141 w 6966206"/>
              <a:gd name="connsiteY1" fmla="*/ 1352728 h 1906254"/>
              <a:gd name="connsiteX2" fmla="*/ 6240239 w 6966206"/>
              <a:gd name="connsiteY2" fmla="*/ 1392936 h 1906254"/>
              <a:gd name="connsiteX3" fmla="*/ 5834471 w 6966206"/>
              <a:gd name="connsiteY3" fmla="*/ 1540736 h 1906254"/>
              <a:gd name="connsiteX4" fmla="*/ 5691504 w 6966206"/>
              <a:gd name="connsiteY4" fmla="*/ 1550346 h 1906254"/>
              <a:gd name="connsiteX5" fmla="*/ 4702985 w 6966206"/>
              <a:gd name="connsiteY5" fmla="*/ 1820738 h 1906254"/>
              <a:gd name="connsiteX6" fmla="*/ 4374754 w 6966206"/>
              <a:gd name="connsiteY6" fmla="*/ 1905668 h 1906254"/>
              <a:gd name="connsiteX7" fmla="*/ 4064814 w 6966206"/>
              <a:gd name="connsiteY7" fmla="*/ 1708297 h 1906254"/>
              <a:gd name="connsiteX8" fmla="*/ 3869458 w 6966206"/>
              <a:gd name="connsiteY8" fmla="*/ 1747194 h 1906254"/>
              <a:gd name="connsiteX9" fmla="*/ 3728967 w 6966206"/>
              <a:gd name="connsiteY9" fmla="*/ 1704596 h 1906254"/>
              <a:gd name="connsiteX10" fmla="*/ 3455697 w 6966206"/>
              <a:gd name="connsiteY10" fmla="*/ 1793851 h 1906254"/>
              <a:gd name="connsiteX11" fmla="*/ 3222811 w 6966206"/>
              <a:gd name="connsiteY11" fmla="*/ 1663679 h 1906254"/>
              <a:gd name="connsiteX12" fmla="*/ 3399797 w 6966206"/>
              <a:gd name="connsiteY12" fmla="*/ 1069359 h 1906254"/>
              <a:gd name="connsiteX13" fmla="*/ 3202152 w 6966206"/>
              <a:gd name="connsiteY13" fmla="*/ 1050310 h 1906254"/>
              <a:gd name="connsiteX14" fmla="*/ 3040319 w 6966206"/>
              <a:gd name="connsiteY14" fmla="*/ 984332 h 1906254"/>
              <a:gd name="connsiteX15" fmla="*/ 2849817 w 6966206"/>
              <a:gd name="connsiteY15" fmla="*/ 1079581 h 1906254"/>
              <a:gd name="connsiteX16" fmla="*/ 2364044 w 6966206"/>
              <a:gd name="connsiteY16" fmla="*/ 1035132 h 1906254"/>
              <a:gd name="connsiteX17" fmla="*/ 2100519 w 6966206"/>
              <a:gd name="connsiteY17" fmla="*/ 844632 h 1906254"/>
              <a:gd name="connsiteX18" fmla="*/ 1887794 w 6966206"/>
              <a:gd name="connsiteY18" fmla="*/ 831932 h 1906254"/>
              <a:gd name="connsiteX19" fmla="*/ 1738569 w 6966206"/>
              <a:gd name="connsiteY19" fmla="*/ 663657 h 1906254"/>
              <a:gd name="connsiteX20" fmla="*/ 1449644 w 6966206"/>
              <a:gd name="connsiteY20" fmla="*/ 574757 h 1906254"/>
              <a:gd name="connsiteX21" fmla="*/ 1259144 w 6966206"/>
              <a:gd name="connsiteY21" fmla="*/ 390607 h 1906254"/>
              <a:gd name="connsiteX22" fmla="*/ 916245 w 6966206"/>
              <a:gd name="connsiteY22" fmla="*/ 365207 h 1906254"/>
              <a:gd name="connsiteX23" fmla="*/ 389193 w 6966206"/>
              <a:gd name="connsiteY23" fmla="*/ 349332 h 1906254"/>
              <a:gd name="connsiteX24" fmla="*/ 241299 w 6966206"/>
              <a:gd name="connsiteY24" fmla="*/ 184150 h 1906254"/>
              <a:gd name="connsiteX25" fmla="*/ 0 w 6966206"/>
              <a:gd name="connsiteY25" fmla="*/ 0 h 1906254"/>
              <a:gd name="connsiteX0" fmla="*/ 6966206 w 6966206"/>
              <a:gd name="connsiteY0" fmla="*/ 1444709 h 1906254"/>
              <a:gd name="connsiteX1" fmla="*/ 6581141 w 6966206"/>
              <a:gd name="connsiteY1" fmla="*/ 1352728 h 1906254"/>
              <a:gd name="connsiteX2" fmla="*/ 6240239 w 6966206"/>
              <a:gd name="connsiteY2" fmla="*/ 1392936 h 1906254"/>
              <a:gd name="connsiteX3" fmla="*/ 5834471 w 6966206"/>
              <a:gd name="connsiteY3" fmla="*/ 1540736 h 1906254"/>
              <a:gd name="connsiteX4" fmla="*/ 5691504 w 6966206"/>
              <a:gd name="connsiteY4" fmla="*/ 1550346 h 1906254"/>
              <a:gd name="connsiteX5" fmla="*/ 4702985 w 6966206"/>
              <a:gd name="connsiteY5" fmla="*/ 1820738 h 1906254"/>
              <a:gd name="connsiteX6" fmla="*/ 4374754 w 6966206"/>
              <a:gd name="connsiteY6" fmla="*/ 1905668 h 1906254"/>
              <a:gd name="connsiteX7" fmla="*/ 4064814 w 6966206"/>
              <a:gd name="connsiteY7" fmla="*/ 1708297 h 1906254"/>
              <a:gd name="connsiteX8" fmla="*/ 3869458 w 6966206"/>
              <a:gd name="connsiteY8" fmla="*/ 1747194 h 1906254"/>
              <a:gd name="connsiteX9" fmla="*/ 3728967 w 6966206"/>
              <a:gd name="connsiteY9" fmla="*/ 1704596 h 1906254"/>
              <a:gd name="connsiteX10" fmla="*/ 3455697 w 6966206"/>
              <a:gd name="connsiteY10" fmla="*/ 1793851 h 1906254"/>
              <a:gd name="connsiteX11" fmla="*/ 3222811 w 6966206"/>
              <a:gd name="connsiteY11" fmla="*/ 1663679 h 1906254"/>
              <a:gd name="connsiteX12" fmla="*/ 3070601 w 6966206"/>
              <a:gd name="connsiteY12" fmla="*/ 1889614 h 1906254"/>
              <a:gd name="connsiteX13" fmla="*/ 3202152 w 6966206"/>
              <a:gd name="connsiteY13" fmla="*/ 1050310 h 1906254"/>
              <a:gd name="connsiteX14" fmla="*/ 3040319 w 6966206"/>
              <a:gd name="connsiteY14" fmla="*/ 984332 h 1906254"/>
              <a:gd name="connsiteX15" fmla="*/ 2849817 w 6966206"/>
              <a:gd name="connsiteY15" fmla="*/ 1079581 h 1906254"/>
              <a:gd name="connsiteX16" fmla="*/ 2364044 w 6966206"/>
              <a:gd name="connsiteY16" fmla="*/ 1035132 h 1906254"/>
              <a:gd name="connsiteX17" fmla="*/ 2100519 w 6966206"/>
              <a:gd name="connsiteY17" fmla="*/ 844632 h 1906254"/>
              <a:gd name="connsiteX18" fmla="*/ 1887794 w 6966206"/>
              <a:gd name="connsiteY18" fmla="*/ 831932 h 1906254"/>
              <a:gd name="connsiteX19" fmla="*/ 1738569 w 6966206"/>
              <a:gd name="connsiteY19" fmla="*/ 663657 h 1906254"/>
              <a:gd name="connsiteX20" fmla="*/ 1449644 w 6966206"/>
              <a:gd name="connsiteY20" fmla="*/ 574757 h 1906254"/>
              <a:gd name="connsiteX21" fmla="*/ 1259144 w 6966206"/>
              <a:gd name="connsiteY21" fmla="*/ 390607 h 1906254"/>
              <a:gd name="connsiteX22" fmla="*/ 916245 w 6966206"/>
              <a:gd name="connsiteY22" fmla="*/ 365207 h 1906254"/>
              <a:gd name="connsiteX23" fmla="*/ 389193 w 6966206"/>
              <a:gd name="connsiteY23" fmla="*/ 349332 h 1906254"/>
              <a:gd name="connsiteX24" fmla="*/ 241299 w 6966206"/>
              <a:gd name="connsiteY24" fmla="*/ 184150 h 1906254"/>
              <a:gd name="connsiteX25" fmla="*/ 0 w 6966206"/>
              <a:gd name="connsiteY25" fmla="*/ 0 h 1906254"/>
              <a:gd name="connsiteX0" fmla="*/ 6966206 w 6966206"/>
              <a:gd name="connsiteY0" fmla="*/ 1444709 h 1985601"/>
              <a:gd name="connsiteX1" fmla="*/ 6581141 w 6966206"/>
              <a:gd name="connsiteY1" fmla="*/ 1352728 h 1985601"/>
              <a:gd name="connsiteX2" fmla="*/ 6240239 w 6966206"/>
              <a:gd name="connsiteY2" fmla="*/ 1392936 h 1985601"/>
              <a:gd name="connsiteX3" fmla="*/ 5834471 w 6966206"/>
              <a:gd name="connsiteY3" fmla="*/ 1540736 h 1985601"/>
              <a:gd name="connsiteX4" fmla="*/ 5691504 w 6966206"/>
              <a:gd name="connsiteY4" fmla="*/ 1550346 h 1985601"/>
              <a:gd name="connsiteX5" fmla="*/ 4702985 w 6966206"/>
              <a:gd name="connsiteY5" fmla="*/ 1820738 h 1985601"/>
              <a:gd name="connsiteX6" fmla="*/ 4374754 w 6966206"/>
              <a:gd name="connsiteY6" fmla="*/ 1905668 h 1985601"/>
              <a:gd name="connsiteX7" fmla="*/ 4064814 w 6966206"/>
              <a:gd name="connsiteY7" fmla="*/ 1708297 h 1985601"/>
              <a:gd name="connsiteX8" fmla="*/ 3869458 w 6966206"/>
              <a:gd name="connsiteY8" fmla="*/ 1747194 h 1985601"/>
              <a:gd name="connsiteX9" fmla="*/ 3728967 w 6966206"/>
              <a:gd name="connsiteY9" fmla="*/ 1704596 h 1985601"/>
              <a:gd name="connsiteX10" fmla="*/ 3455697 w 6966206"/>
              <a:gd name="connsiteY10" fmla="*/ 1793851 h 1985601"/>
              <a:gd name="connsiteX11" fmla="*/ 3222811 w 6966206"/>
              <a:gd name="connsiteY11" fmla="*/ 1663679 h 1985601"/>
              <a:gd name="connsiteX12" fmla="*/ 3070601 w 6966206"/>
              <a:gd name="connsiteY12" fmla="*/ 1889614 h 1985601"/>
              <a:gd name="connsiteX13" fmla="*/ 2373066 w 6966206"/>
              <a:gd name="connsiteY13" fmla="*/ 1926919 h 1985601"/>
              <a:gd name="connsiteX14" fmla="*/ 3040319 w 6966206"/>
              <a:gd name="connsiteY14" fmla="*/ 984332 h 1985601"/>
              <a:gd name="connsiteX15" fmla="*/ 2849817 w 6966206"/>
              <a:gd name="connsiteY15" fmla="*/ 1079581 h 1985601"/>
              <a:gd name="connsiteX16" fmla="*/ 2364044 w 6966206"/>
              <a:gd name="connsiteY16" fmla="*/ 1035132 h 1985601"/>
              <a:gd name="connsiteX17" fmla="*/ 2100519 w 6966206"/>
              <a:gd name="connsiteY17" fmla="*/ 844632 h 1985601"/>
              <a:gd name="connsiteX18" fmla="*/ 1887794 w 6966206"/>
              <a:gd name="connsiteY18" fmla="*/ 831932 h 1985601"/>
              <a:gd name="connsiteX19" fmla="*/ 1738569 w 6966206"/>
              <a:gd name="connsiteY19" fmla="*/ 663657 h 1985601"/>
              <a:gd name="connsiteX20" fmla="*/ 1449644 w 6966206"/>
              <a:gd name="connsiteY20" fmla="*/ 574757 h 1985601"/>
              <a:gd name="connsiteX21" fmla="*/ 1259144 w 6966206"/>
              <a:gd name="connsiteY21" fmla="*/ 390607 h 1985601"/>
              <a:gd name="connsiteX22" fmla="*/ 916245 w 6966206"/>
              <a:gd name="connsiteY22" fmla="*/ 365207 h 1985601"/>
              <a:gd name="connsiteX23" fmla="*/ 389193 w 6966206"/>
              <a:gd name="connsiteY23" fmla="*/ 349332 h 1985601"/>
              <a:gd name="connsiteX24" fmla="*/ 241299 w 6966206"/>
              <a:gd name="connsiteY24" fmla="*/ 184150 h 1985601"/>
              <a:gd name="connsiteX25" fmla="*/ 0 w 6966206"/>
              <a:gd name="connsiteY25" fmla="*/ 0 h 1985601"/>
              <a:gd name="connsiteX0" fmla="*/ 6966206 w 6966206"/>
              <a:gd name="connsiteY0" fmla="*/ 1444709 h 2186539"/>
              <a:gd name="connsiteX1" fmla="*/ 6581141 w 6966206"/>
              <a:gd name="connsiteY1" fmla="*/ 1352728 h 2186539"/>
              <a:gd name="connsiteX2" fmla="*/ 6240239 w 6966206"/>
              <a:gd name="connsiteY2" fmla="*/ 1392936 h 2186539"/>
              <a:gd name="connsiteX3" fmla="*/ 5834471 w 6966206"/>
              <a:gd name="connsiteY3" fmla="*/ 1540736 h 2186539"/>
              <a:gd name="connsiteX4" fmla="*/ 5691504 w 6966206"/>
              <a:gd name="connsiteY4" fmla="*/ 1550346 h 2186539"/>
              <a:gd name="connsiteX5" fmla="*/ 4702985 w 6966206"/>
              <a:gd name="connsiteY5" fmla="*/ 1820738 h 2186539"/>
              <a:gd name="connsiteX6" fmla="*/ 4374754 w 6966206"/>
              <a:gd name="connsiteY6" fmla="*/ 1905668 h 2186539"/>
              <a:gd name="connsiteX7" fmla="*/ 4064814 w 6966206"/>
              <a:gd name="connsiteY7" fmla="*/ 1708297 h 2186539"/>
              <a:gd name="connsiteX8" fmla="*/ 3869458 w 6966206"/>
              <a:gd name="connsiteY8" fmla="*/ 1747194 h 2186539"/>
              <a:gd name="connsiteX9" fmla="*/ 3728967 w 6966206"/>
              <a:gd name="connsiteY9" fmla="*/ 1704596 h 2186539"/>
              <a:gd name="connsiteX10" fmla="*/ 3455697 w 6966206"/>
              <a:gd name="connsiteY10" fmla="*/ 1793851 h 2186539"/>
              <a:gd name="connsiteX11" fmla="*/ 3222811 w 6966206"/>
              <a:gd name="connsiteY11" fmla="*/ 1663679 h 2186539"/>
              <a:gd name="connsiteX12" fmla="*/ 3070601 w 6966206"/>
              <a:gd name="connsiteY12" fmla="*/ 1889614 h 2186539"/>
              <a:gd name="connsiteX13" fmla="*/ 2373066 w 6966206"/>
              <a:gd name="connsiteY13" fmla="*/ 1926919 h 2186539"/>
              <a:gd name="connsiteX14" fmla="*/ 2217329 w 6966206"/>
              <a:gd name="connsiteY14" fmla="*/ 2186539 h 2186539"/>
              <a:gd name="connsiteX15" fmla="*/ 2849817 w 6966206"/>
              <a:gd name="connsiteY15" fmla="*/ 1079581 h 2186539"/>
              <a:gd name="connsiteX16" fmla="*/ 2364044 w 6966206"/>
              <a:gd name="connsiteY16" fmla="*/ 1035132 h 2186539"/>
              <a:gd name="connsiteX17" fmla="*/ 2100519 w 6966206"/>
              <a:gd name="connsiteY17" fmla="*/ 844632 h 2186539"/>
              <a:gd name="connsiteX18" fmla="*/ 1887794 w 6966206"/>
              <a:gd name="connsiteY18" fmla="*/ 831932 h 2186539"/>
              <a:gd name="connsiteX19" fmla="*/ 1738569 w 6966206"/>
              <a:gd name="connsiteY19" fmla="*/ 663657 h 2186539"/>
              <a:gd name="connsiteX20" fmla="*/ 1449644 w 6966206"/>
              <a:gd name="connsiteY20" fmla="*/ 574757 h 2186539"/>
              <a:gd name="connsiteX21" fmla="*/ 1259144 w 6966206"/>
              <a:gd name="connsiteY21" fmla="*/ 390607 h 2186539"/>
              <a:gd name="connsiteX22" fmla="*/ 916245 w 6966206"/>
              <a:gd name="connsiteY22" fmla="*/ 365207 h 2186539"/>
              <a:gd name="connsiteX23" fmla="*/ 389193 w 6966206"/>
              <a:gd name="connsiteY23" fmla="*/ 349332 h 2186539"/>
              <a:gd name="connsiteX24" fmla="*/ 241299 w 6966206"/>
              <a:gd name="connsiteY24" fmla="*/ 184150 h 2186539"/>
              <a:gd name="connsiteX25" fmla="*/ 0 w 6966206"/>
              <a:gd name="connsiteY25" fmla="*/ 0 h 2186539"/>
              <a:gd name="connsiteX0" fmla="*/ 6966206 w 6966206"/>
              <a:gd name="connsiteY0" fmla="*/ 1444709 h 2453490"/>
              <a:gd name="connsiteX1" fmla="*/ 6581141 w 6966206"/>
              <a:gd name="connsiteY1" fmla="*/ 1352728 h 2453490"/>
              <a:gd name="connsiteX2" fmla="*/ 6240239 w 6966206"/>
              <a:gd name="connsiteY2" fmla="*/ 1392936 h 2453490"/>
              <a:gd name="connsiteX3" fmla="*/ 5834471 w 6966206"/>
              <a:gd name="connsiteY3" fmla="*/ 1540736 h 2453490"/>
              <a:gd name="connsiteX4" fmla="*/ 5691504 w 6966206"/>
              <a:gd name="connsiteY4" fmla="*/ 1550346 h 2453490"/>
              <a:gd name="connsiteX5" fmla="*/ 4702985 w 6966206"/>
              <a:gd name="connsiteY5" fmla="*/ 1820738 h 2453490"/>
              <a:gd name="connsiteX6" fmla="*/ 4374754 w 6966206"/>
              <a:gd name="connsiteY6" fmla="*/ 1905668 h 2453490"/>
              <a:gd name="connsiteX7" fmla="*/ 4064814 w 6966206"/>
              <a:gd name="connsiteY7" fmla="*/ 1708297 h 2453490"/>
              <a:gd name="connsiteX8" fmla="*/ 3869458 w 6966206"/>
              <a:gd name="connsiteY8" fmla="*/ 1747194 h 2453490"/>
              <a:gd name="connsiteX9" fmla="*/ 3728967 w 6966206"/>
              <a:gd name="connsiteY9" fmla="*/ 1704596 h 2453490"/>
              <a:gd name="connsiteX10" fmla="*/ 3455697 w 6966206"/>
              <a:gd name="connsiteY10" fmla="*/ 1793851 h 2453490"/>
              <a:gd name="connsiteX11" fmla="*/ 3222811 w 6966206"/>
              <a:gd name="connsiteY11" fmla="*/ 1663679 h 2453490"/>
              <a:gd name="connsiteX12" fmla="*/ 3070601 w 6966206"/>
              <a:gd name="connsiteY12" fmla="*/ 1889614 h 2453490"/>
              <a:gd name="connsiteX13" fmla="*/ 2373066 w 6966206"/>
              <a:gd name="connsiteY13" fmla="*/ 1926919 h 2453490"/>
              <a:gd name="connsiteX14" fmla="*/ 2217329 w 6966206"/>
              <a:gd name="connsiteY14" fmla="*/ 2186539 h 2453490"/>
              <a:gd name="connsiteX15" fmla="*/ 2337735 w 6966206"/>
              <a:gd name="connsiteY15" fmla="*/ 2450848 h 2453490"/>
              <a:gd name="connsiteX16" fmla="*/ 2364044 w 6966206"/>
              <a:gd name="connsiteY16" fmla="*/ 1035132 h 2453490"/>
              <a:gd name="connsiteX17" fmla="*/ 2100519 w 6966206"/>
              <a:gd name="connsiteY17" fmla="*/ 844632 h 2453490"/>
              <a:gd name="connsiteX18" fmla="*/ 1887794 w 6966206"/>
              <a:gd name="connsiteY18" fmla="*/ 831932 h 2453490"/>
              <a:gd name="connsiteX19" fmla="*/ 1738569 w 6966206"/>
              <a:gd name="connsiteY19" fmla="*/ 663657 h 2453490"/>
              <a:gd name="connsiteX20" fmla="*/ 1449644 w 6966206"/>
              <a:gd name="connsiteY20" fmla="*/ 574757 h 2453490"/>
              <a:gd name="connsiteX21" fmla="*/ 1259144 w 6966206"/>
              <a:gd name="connsiteY21" fmla="*/ 390607 h 2453490"/>
              <a:gd name="connsiteX22" fmla="*/ 916245 w 6966206"/>
              <a:gd name="connsiteY22" fmla="*/ 365207 h 2453490"/>
              <a:gd name="connsiteX23" fmla="*/ 389193 w 6966206"/>
              <a:gd name="connsiteY23" fmla="*/ 349332 h 2453490"/>
              <a:gd name="connsiteX24" fmla="*/ 241299 w 6966206"/>
              <a:gd name="connsiteY24" fmla="*/ 184150 h 2453490"/>
              <a:gd name="connsiteX25" fmla="*/ 0 w 6966206"/>
              <a:gd name="connsiteY25" fmla="*/ 0 h 2453490"/>
              <a:gd name="connsiteX0" fmla="*/ 6966206 w 6966206"/>
              <a:gd name="connsiteY0" fmla="*/ 1444709 h 2539027"/>
              <a:gd name="connsiteX1" fmla="*/ 6581141 w 6966206"/>
              <a:gd name="connsiteY1" fmla="*/ 1352728 h 2539027"/>
              <a:gd name="connsiteX2" fmla="*/ 6240239 w 6966206"/>
              <a:gd name="connsiteY2" fmla="*/ 1392936 h 2539027"/>
              <a:gd name="connsiteX3" fmla="*/ 5834471 w 6966206"/>
              <a:gd name="connsiteY3" fmla="*/ 1540736 h 2539027"/>
              <a:gd name="connsiteX4" fmla="*/ 5691504 w 6966206"/>
              <a:gd name="connsiteY4" fmla="*/ 1550346 h 2539027"/>
              <a:gd name="connsiteX5" fmla="*/ 4702985 w 6966206"/>
              <a:gd name="connsiteY5" fmla="*/ 1820738 h 2539027"/>
              <a:gd name="connsiteX6" fmla="*/ 4374754 w 6966206"/>
              <a:gd name="connsiteY6" fmla="*/ 1905668 h 2539027"/>
              <a:gd name="connsiteX7" fmla="*/ 4064814 w 6966206"/>
              <a:gd name="connsiteY7" fmla="*/ 1708297 h 2539027"/>
              <a:gd name="connsiteX8" fmla="*/ 3869458 w 6966206"/>
              <a:gd name="connsiteY8" fmla="*/ 1747194 h 2539027"/>
              <a:gd name="connsiteX9" fmla="*/ 3728967 w 6966206"/>
              <a:gd name="connsiteY9" fmla="*/ 1704596 h 2539027"/>
              <a:gd name="connsiteX10" fmla="*/ 3455697 w 6966206"/>
              <a:gd name="connsiteY10" fmla="*/ 1793851 h 2539027"/>
              <a:gd name="connsiteX11" fmla="*/ 3222811 w 6966206"/>
              <a:gd name="connsiteY11" fmla="*/ 1663679 h 2539027"/>
              <a:gd name="connsiteX12" fmla="*/ 3070601 w 6966206"/>
              <a:gd name="connsiteY12" fmla="*/ 1889614 h 2539027"/>
              <a:gd name="connsiteX13" fmla="*/ 2373066 w 6966206"/>
              <a:gd name="connsiteY13" fmla="*/ 1926919 h 2539027"/>
              <a:gd name="connsiteX14" fmla="*/ 2217329 w 6966206"/>
              <a:gd name="connsiteY14" fmla="*/ 2186539 h 2539027"/>
              <a:gd name="connsiteX15" fmla="*/ 2337735 w 6966206"/>
              <a:gd name="connsiteY15" fmla="*/ 2450848 h 2539027"/>
              <a:gd name="connsiteX16" fmla="*/ 2254313 w 6966206"/>
              <a:gd name="connsiteY16" fmla="*/ 2375092 h 2539027"/>
              <a:gd name="connsiteX17" fmla="*/ 2100519 w 6966206"/>
              <a:gd name="connsiteY17" fmla="*/ 844632 h 2539027"/>
              <a:gd name="connsiteX18" fmla="*/ 1887794 w 6966206"/>
              <a:gd name="connsiteY18" fmla="*/ 831932 h 2539027"/>
              <a:gd name="connsiteX19" fmla="*/ 1738569 w 6966206"/>
              <a:gd name="connsiteY19" fmla="*/ 663657 h 2539027"/>
              <a:gd name="connsiteX20" fmla="*/ 1449644 w 6966206"/>
              <a:gd name="connsiteY20" fmla="*/ 574757 h 2539027"/>
              <a:gd name="connsiteX21" fmla="*/ 1259144 w 6966206"/>
              <a:gd name="connsiteY21" fmla="*/ 390607 h 2539027"/>
              <a:gd name="connsiteX22" fmla="*/ 916245 w 6966206"/>
              <a:gd name="connsiteY22" fmla="*/ 365207 h 2539027"/>
              <a:gd name="connsiteX23" fmla="*/ 389193 w 6966206"/>
              <a:gd name="connsiteY23" fmla="*/ 349332 h 2539027"/>
              <a:gd name="connsiteX24" fmla="*/ 241299 w 6966206"/>
              <a:gd name="connsiteY24" fmla="*/ 184150 h 2539027"/>
              <a:gd name="connsiteX25" fmla="*/ 0 w 6966206"/>
              <a:gd name="connsiteY25" fmla="*/ 0 h 2539027"/>
              <a:gd name="connsiteX0" fmla="*/ 6966206 w 6966206"/>
              <a:gd name="connsiteY0" fmla="*/ 1444709 h 2563282"/>
              <a:gd name="connsiteX1" fmla="*/ 6581141 w 6966206"/>
              <a:gd name="connsiteY1" fmla="*/ 1352728 h 2563282"/>
              <a:gd name="connsiteX2" fmla="*/ 6240239 w 6966206"/>
              <a:gd name="connsiteY2" fmla="*/ 1392936 h 2563282"/>
              <a:gd name="connsiteX3" fmla="*/ 5834471 w 6966206"/>
              <a:gd name="connsiteY3" fmla="*/ 1540736 h 2563282"/>
              <a:gd name="connsiteX4" fmla="*/ 5691504 w 6966206"/>
              <a:gd name="connsiteY4" fmla="*/ 1550346 h 2563282"/>
              <a:gd name="connsiteX5" fmla="*/ 4702985 w 6966206"/>
              <a:gd name="connsiteY5" fmla="*/ 1820738 h 2563282"/>
              <a:gd name="connsiteX6" fmla="*/ 4374754 w 6966206"/>
              <a:gd name="connsiteY6" fmla="*/ 1905668 h 2563282"/>
              <a:gd name="connsiteX7" fmla="*/ 4064814 w 6966206"/>
              <a:gd name="connsiteY7" fmla="*/ 1708297 h 2563282"/>
              <a:gd name="connsiteX8" fmla="*/ 3869458 w 6966206"/>
              <a:gd name="connsiteY8" fmla="*/ 1747194 h 2563282"/>
              <a:gd name="connsiteX9" fmla="*/ 3728967 w 6966206"/>
              <a:gd name="connsiteY9" fmla="*/ 1704596 h 2563282"/>
              <a:gd name="connsiteX10" fmla="*/ 3455697 w 6966206"/>
              <a:gd name="connsiteY10" fmla="*/ 1793851 h 2563282"/>
              <a:gd name="connsiteX11" fmla="*/ 3222811 w 6966206"/>
              <a:gd name="connsiteY11" fmla="*/ 1663679 h 2563282"/>
              <a:gd name="connsiteX12" fmla="*/ 3070601 w 6966206"/>
              <a:gd name="connsiteY12" fmla="*/ 1889614 h 2563282"/>
              <a:gd name="connsiteX13" fmla="*/ 2373066 w 6966206"/>
              <a:gd name="connsiteY13" fmla="*/ 1926919 h 2563282"/>
              <a:gd name="connsiteX14" fmla="*/ 2217329 w 6966206"/>
              <a:gd name="connsiteY14" fmla="*/ 2186539 h 2563282"/>
              <a:gd name="connsiteX15" fmla="*/ 2368217 w 6966206"/>
              <a:gd name="connsiteY15" fmla="*/ 2494679 h 2563282"/>
              <a:gd name="connsiteX16" fmla="*/ 2254313 w 6966206"/>
              <a:gd name="connsiteY16" fmla="*/ 2375092 h 2563282"/>
              <a:gd name="connsiteX17" fmla="*/ 2100519 w 6966206"/>
              <a:gd name="connsiteY17" fmla="*/ 844632 h 2563282"/>
              <a:gd name="connsiteX18" fmla="*/ 1887794 w 6966206"/>
              <a:gd name="connsiteY18" fmla="*/ 831932 h 2563282"/>
              <a:gd name="connsiteX19" fmla="*/ 1738569 w 6966206"/>
              <a:gd name="connsiteY19" fmla="*/ 663657 h 2563282"/>
              <a:gd name="connsiteX20" fmla="*/ 1449644 w 6966206"/>
              <a:gd name="connsiteY20" fmla="*/ 574757 h 2563282"/>
              <a:gd name="connsiteX21" fmla="*/ 1259144 w 6966206"/>
              <a:gd name="connsiteY21" fmla="*/ 390607 h 2563282"/>
              <a:gd name="connsiteX22" fmla="*/ 916245 w 6966206"/>
              <a:gd name="connsiteY22" fmla="*/ 365207 h 2563282"/>
              <a:gd name="connsiteX23" fmla="*/ 389193 w 6966206"/>
              <a:gd name="connsiteY23" fmla="*/ 349332 h 2563282"/>
              <a:gd name="connsiteX24" fmla="*/ 241299 w 6966206"/>
              <a:gd name="connsiteY24" fmla="*/ 184150 h 2563282"/>
              <a:gd name="connsiteX25" fmla="*/ 0 w 6966206"/>
              <a:gd name="connsiteY25" fmla="*/ 0 h 2563282"/>
              <a:gd name="connsiteX0" fmla="*/ 6966206 w 6966206"/>
              <a:gd name="connsiteY0" fmla="*/ 1444709 h 2682446"/>
              <a:gd name="connsiteX1" fmla="*/ 6581141 w 6966206"/>
              <a:gd name="connsiteY1" fmla="*/ 1352728 h 2682446"/>
              <a:gd name="connsiteX2" fmla="*/ 6240239 w 6966206"/>
              <a:gd name="connsiteY2" fmla="*/ 1392936 h 2682446"/>
              <a:gd name="connsiteX3" fmla="*/ 5834471 w 6966206"/>
              <a:gd name="connsiteY3" fmla="*/ 1540736 h 2682446"/>
              <a:gd name="connsiteX4" fmla="*/ 5691504 w 6966206"/>
              <a:gd name="connsiteY4" fmla="*/ 1550346 h 2682446"/>
              <a:gd name="connsiteX5" fmla="*/ 4702985 w 6966206"/>
              <a:gd name="connsiteY5" fmla="*/ 1820738 h 2682446"/>
              <a:gd name="connsiteX6" fmla="*/ 4374754 w 6966206"/>
              <a:gd name="connsiteY6" fmla="*/ 1905668 h 2682446"/>
              <a:gd name="connsiteX7" fmla="*/ 4064814 w 6966206"/>
              <a:gd name="connsiteY7" fmla="*/ 1708297 h 2682446"/>
              <a:gd name="connsiteX8" fmla="*/ 3869458 w 6966206"/>
              <a:gd name="connsiteY8" fmla="*/ 1747194 h 2682446"/>
              <a:gd name="connsiteX9" fmla="*/ 3728967 w 6966206"/>
              <a:gd name="connsiteY9" fmla="*/ 1704596 h 2682446"/>
              <a:gd name="connsiteX10" fmla="*/ 3455697 w 6966206"/>
              <a:gd name="connsiteY10" fmla="*/ 1793851 h 2682446"/>
              <a:gd name="connsiteX11" fmla="*/ 3222811 w 6966206"/>
              <a:gd name="connsiteY11" fmla="*/ 1663679 h 2682446"/>
              <a:gd name="connsiteX12" fmla="*/ 3070601 w 6966206"/>
              <a:gd name="connsiteY12" fmla="*/ 1889614 h 2682446"/>
              <a:gd name="connsiteX13" fmla="*/ 2373066 w 6966206"/>
              <a:gd name="connsiteY13" fmla="*/ 1926919 h 2682446"/>
              <a:gd name="connsiteX14" fmla="*/ 2217329 w 6966206"/>
              <a:gd name="connsiteY14" fmla="*/ 2186539 h 2682446"/>
              <a:gd name="connsiteX15" fmla="*/ 2368217 w 6966206"/>
              <a:gd name="connsiteY15" fmla="*/ 2494679 h 2682446"/>
              <a:gd name="connsiteX16" fmla="*/ 1992176 w 6966206"/>
              <a:gd name="connsiteY16" fmla="*/ 2562937 h 2682446"/>
              <a:gd name="connsiteX17" fmla="*/ 2100519 w 6966206"/>
              <a:gd name="connsiteY17" fmla="*/ 844632 h 2682446"/>
              <a:gd name="connsiteX18" fmla="*/ 1887794 w 6966206"/>
              <a:gd name="connsiteY18" fmla="*/ 831932 h 2682446"/>
              <a:gd name="connsiteX19" fmla="*/ 1738569 w 6966206"/>
              <a:gd name="connsiteY19" fmla="*/ 663657 h 2682446"/>
              <a:gd name="connsiteX20" fmla="*/ 1449644 w 6966206"/>
              <a:gd name="connsiteY20" fmla="*/ 574757 h 2682446"/>
              <a:gd name="connsiteX21" fmla="*/ 1259144 w 6966206"/>
              <a:gd name="connsiteY21" fmla="*/ 390607 h 2682446"/>
              <a:gd name="connsiteX22" fmla="*/ 916245 w 6966206"/>
              <a:gd name="connsiteY22" fmla="*/ 365207 h 2682446"/>
              <a:gd name="connsiteX23" fmla="*/ 389193 w 6966206"/>
              <a:gd name="connsiteY23" fmla="*/ 349332 h 2682446"/>
              <a:gd name="connsiteX24" fmla="*/ 241299 w 6966206"/>
              <a:gd name="connsiteY24" fmla="*/ 184150 h 2682446"/>
              <a:gd name="connsiteX25" fmla="*/ 0 w 6966206"/>
              <a:gd name="connsiteY25" fmla="*/ 0 h 2682446"/>
              <a:gd name="connsiteX0" fmla="*/ 6966206 w 6966206"/>
              <a:gd name="connsiteY0" fmla="*/ 1444709 h 2566867"/>
              <a:gd name="connsiteX1" fmla="*/ 6581141 w 6966206"/>
              <a:gd name="connsiteY1" fmla="*/ 1352728 h 2566867"/>
              <a:gd name="connsiteX2" fmla="*/ 6240239 w 6966206"/>
              <a:gd name="connsiteY2" fmla="*/ 1392936 h 2566867"/>
              <a:gd name="connsiteX3" fmla="*/ 5834471 w 6966206"/>
              <a:gd name="connsiteY3" fmla="*/ 1540736 h 2566867"/>
              <a:gd name="connsiteX4" fmla="*/ 5691504 w 6966206"/>
              <a:gd name="connsiteY4" fmla="*/ 1550346 h 2566867"/>
              <a:gd name="connsiteX5" fmla="*/ 4702985 w 6966206"/>
              <a:gd name="connsiteY5" fmla="*/ 1820738 h 2566867"/>
              <a:gd name="connsiteX6" fmla="*/ 4374754 w 6966206"/>
              <a:gd name="connsiteY6" fmla="*/ 1905668 h 2566867"/>
              <a:gd name="connsiteX7" fmla="*/ 4064814 w 6966206"/>
              <a:gd name="connsiteY7" fmla="*/ 1708297 h 2566867"/>
              <a:gd name="connsiteX8" fmla="*/ 3869458 w 6966206"/>
              <a:gd name="connsiteY8" fmla="*/ 1747194 h 2566867"/>
              <a:gd name="connsiteX9" fmla="*/ 3728967 w 6966206"/>
              <a:gd name="connsiteY9" fmla="*/ 1704596 h 2566867"/>
              <a:gd name="connsiteX10" fmla="*/ 3455697 w 6966206"/>
              <a:gd name="connsiteY10" fmla="*/ 1793851 h 2566867"/>
              <a:gd name="connsiteX11" fmla="*/ 3222811 w 6966206"/>
              <a:gd name="connsiteY11" fmla="*/ 1663679 h 2566867"/>
              <a:gd name="connsiteX12" fmla="*/ 3070601 w 6966206"/>
              <a:gd name="connsiteY12" fmla="*/ 1889614 h 2566867"/>
              <a:gd name="connsiteX13" fmla="*/ 2373066 w 6966206"/>
              <a:gd name="connsiteY13" fmla="*/ 1926919 h 2566867"/>
              <a:gd name="connsiteX14" fmla="*/ 2217329 w 6966206"/>
              <a:gd name="connsiteY14" fmla="*/ 2186539 h 2566867"/>
              <a:gd name="connsiteX15" fmla="*/ 2368217 w 6966206"/>
              <a:gd name="connsiteY15" fmla="*/ 2494679 h 2566867"/>
              <a:gd name="connsiteX16" fmla="*/ 1992176 w 6966206"/>
              <a:gd name="connsiteY16" fmla="*/ 2562937 h 2566867"/>
              <a:gd name="connsiteX17" fmla="*/ 2100519 w 6966206"/>
              <a:gd name="connsiteY17" fmla="*/ 844632 h 2566867"/>
              <a:gd name="connsiteX18" fmla="*/ 1887794 w 6966206"/>
              <a:gd name="connsiteY18" fmla="*/ 831932 h 2566867"/>
              <a:gd name="connsiteX19" fmla="*/ 1738569 w 6966206"/>
              <a:gd name="connsiteY19" fmla="*/ 663657 h 2566867"/>
              <a:gd name="connsiteX20" fmla="*/ 1449644 w 6966206"/>
              <a:gd name="connsiteY20" fmla="*/ 574757 h 2566867"/>
              <a:gd name="connsiteX21" fmla="*/ 1259144 w 6966206"/>
              <a:gd name="connsiteY21" fmla="*/ 390607 h 2566867"/>
              <a:gd name="connsiteX22" fmla="*/ 916245 w 6966206"/>
              <a:gd name="connsiteY22" fmla="*/ 365207 h 2566867"/>
              <a:gd name="connsiteX23" fmla="*/ 389193 w 6966206"/>
              <a:gd name="connsiteY23" fmla="*/ 349332 h 2566867"/>
              <a:gd name="connsiteX24" fmla="*/ 241299 w 6966206"/>
              <a:gd name="connsiteY24" fmla="*/ 184150 h 2566867"/>
              <a:gd name="connsiteX25" fmla="*/ 0 w 6966206"/>
              <a:gd name="connsiteY25" fmla="*/ 0 h 2566867"/>
              <a:gd name="connsiteX0" fmla="*/ 6966206 w 6966206"/>
              <a:gd name="connsiteY0" fmla="*/ 1444709 h 2704198"/>
              <a:gd name="connsiteX1" fmla="*/ 6581141 w 6966206"/>
              <a:gd name="connsiteY1" fmla="*/ 1352728 h 2704198"/>
              <a:gd name="connsiteX2" fmla="*/ 6240239 w 6966206"/>
              <a:gd name="connsiteY2" fmla="*/ 1392936 h 2704198"/>
              <a:gd name="connsiteX3" fmla="*/ 5834471 w 6966206"/>
              <a:gd name="connsiteY3" fmla="*/ 1540736 h 2704198"/>
              <a:gd name="connsiteX4" fmla="*/ 5691504 w 6966206"/>
              <a:gd name="connsiteY4" fmla="*/ 1550346 h 2704198"/>
              <a:gd name="connsiteX5" fmla="*/ 4702985 w 6966206"/>
              <a:gd name="connsiteY5" fmla="*/ 1820738 h 2704198"/>
              <a:gd name="connsiteX6" fmla="*/ 4374754 w 6966206"/>
              <a:gd name="connsiteY6" fmla="*/ 1905668 h 2704198"/>
              <a:gd name="connsiteX7" fmla="*/ 4064814 w 6966206"/>
              <a:gd name="connsiteY7" fmla="*/ 1708297 h 2704198"/>
              <a:gd name="connsiteX8" fmla="*/ 3869458 w 6966206"/>
              <a:gd name="connsiteY8" fmla="*/ 1747194 h 2704198"/>
              <a:gd name="connsiteX9" fmla="*/ 3728967 w 6966206"/>
              <a:gd name="connsiteY9" fmla="*/ 1704596 h 2704198"/>
              <a:gd name="connsiteX10" fmla="*/ 3455697 w 6966206"/>
              <a:gd name="connsiteY10" fmla="*/ 1793851 h 2704198"/>
              <a:gd name="connsiteX11" fmla="*/ 3222811 w 6966206"/>
              <a:gd name="connsiteY11" fmla="*/ 1663679 h 2704198"/>
              <a:gd name="connsiteX12" fmla="*/ 3070601 w 6966206"/>
              <a:gd name="connsiteY12" fmla="*/ 1889614 h 2704198"/>
              <a:gd name="connsiteX13" fmla="*/ 2373066 w 6966206"/>
              <a:gd name="connsiteY13" fmla="*/ 1926919 h 2704198"/>
              <a:gd name="connsiteX14" fmla="*/ 2217329 w 6966206"/>
              <a:gd name="connsiteY14" fmla="*/ 2186539 h 2704198"/>
              <a:gd name="connsiteX15" fmla="*/ 2368217 w 6966206"/>
              <a:gd name="connsiteY15" fmla="*/ 2557294 h 2704198"/>
              <a:gd name="connsiteX16" fmla="*/ 1992176 w 6966206"/>
              <a:gd name="connsiteY16" fmla="*/ 2562937 h 2704198"/>
              <a:gd name="connsiteX17" fmla="*/ 2100519 w 6966206"/>
              <a:gd name="connsiteY17" fmla="*/ 844632 h 2704198"/>
              <a:gd name="connsiteX18" fmla="*/ 1887794 w 6966206"/>
              <a:gd name="connsiteY18" fmla="*/ 831932 h 2704198"/>
              <a:gd name="connsiteX19" fmla="*/ 1738569 w 6966206"/>
              <a:gd name="connsiteY19" fmla="*/ 663657 h 2704198"/>
              <a:gd name="connsiteX20" fmla="*/ 1449644 w 6966206"/>
              <a:gd name="connsiteY20" fmla="*/ 574757 h 2704198"/>
              <a:gd name="connsiteX21" fmla="*/ 1259144 w 6966206"/>
              <a:gd name="connsiteY21" fmla="*/ 390607 h 2704198"/>
              <a:gd name="connsiteX22" fmla="*/ 916245 w 6966206"/>
              <a:gd name="connsiteY22" fmla="*/ 365207 h 2704198"/>
              <a:gd name="connsiteX23" fmla="*/ 389193 w 6966206"/>
              <a:gd name="connsiteY23" fmla="*/ 349332 h 2704198"/>
              <a:gd name="connsiteX24" fmla="*/ 241299 w 6966206"/>
              <a:gd name="connsiteY24" fmla="*/ 184150 h 2704198"/>
              <a:gd name="connsiteX25" fmla="*/ 0 w 6966206"/>
              <a:gd name="connsiteY25" fmla="*/ 0 h 2704198"/>
              <a:gd name="connsiteX0" fmla="*/ 6966206 w 6966206"/>
              <a:gd name="connsiteY0" fmla="*/ 1444709 h 2839855"/>
              <a:gd name="connsiteX1" fmla="*/ 6581141 w 6966206"/>
              <a:gd name="connsiteY1" fmla="*/ 1352728 h 2839855"/>
              <a:gd name="connsiteX2" fmla="*/ 6240239 w 6966206"/>
              <a:gd name="connsiteY2" fmla="*/ 1392936 h 2839855"/>
              <a:gd name="connsiteX3" fmla="*/ 5834471 w 6966206"/>
              <a:gd name="connsiteY3" fmla="*/ 1540736 h 2839855"/>
              <a:gd name="connsiteX4" fmla="*/ 5691504 w 6966206"/>
              <a:gd name="connsiteY4" fmla="*/ 1550346 h 2839855"/>
              <a:gd name="connsiteX5" fmla="*/ 4702985 w 6966206"/>
              <a:gd name="connsiteY5" fmla="*/ 1820738 h 2839855"/>
              <a:gd name="connsiteX6" fmla="*/ 4374754 w 6966206"/>
              <a:gd name="connsiteY6" fmla="*/ 1905668 h 2839855"/>
              <a:gd name="connsiteX7" fmla="*/ 4064814 w 6966206"/>
              <a:gd name="connsiteY7" fmla="*/ 1708297 h 2839855"/>
              <a:gd name="connsiteX8" fmla="*/ 3869458 w 6966206"/>
              <a:gd name="connsiteY8" fmla="*/ 1747194 h 2839855"/>
              <a:gd name="connsiteX9" fmla="*/ 3728967 w 6966206"/>
              <a:gd name="connsiteY9" fmla="*/ 1704596 h 2839855"/>
              <a:gd name="connsiteX10" fmla="*/ 3455697 w 6966206"/>
              <a:gd name="connsiteY10" fmla="*/ 1793851 h 2839855"/>
              <a:gd name="connsiteX11" fmla="*/ 3222811 w 6966206"/>
              <a:gd name="connsiteY11" fmla="*/ 1663679 h 2839855"/>
              <a:gd name="connsiteX12" fmla="*/ 3070601 w 6966206"/>
              <a:gd name="connsiteY12" fmla="*/ 1889614 h 2839855"/>
              <a:gd name="connsiteX13" fmla="*/ 2373066 w 6966206"/>
              <a:gd name="connsiteY13" fmla="*/ 1926919 h 2839855"/>
              <a:gd name="connsiteX14" fmla="*/ 2217329 w 6966206"/>
              <a:gd name="connsiteY14" fmla="*/ 2186539 h 2839855"/>
              <a:gd name="connsiteX15" fmla="*/ 2368217 w 6966206"/>
              <a:gd name="connsiteY15" fmla="*/ 2557294 h 2839855"/>
              <a:gd name="connsiteX16" fmla="*/ 1705653 w 6966206"/>
              <a:gd name="connsiteY16" fmla="*/ 2738259 h 2839855"/>
              <a:gd name="connsiteX17" fmla="*/ 2100519 w 6966206"/>
              <a:gd name="connsiteY17" fmla="*/ 844632 h 2839855"/>
              <a:gd name="connsiteX18" fmla="*/ 1887794 w 6966206"/>
              <a:gd name="connsiteY18" fmla="*/ 831932 h 2839855"/>
              <a:gd name="connsiteX19" fmla="*/ 1738569 w 6966206"/>
              <a:gd name="connsiteY19" fmla="*/ 663657 h 2839855"/>
              <a:gd name="connsiteX20" fmla="*/ 1449644 w 6966206"/>
              <a:gd name="connsiteY20" fmla="*/ 574757 h 2839855"/>
              <a:gd name="connsiteX21" fmla="*/ 1259144 w 6966206"/>
              <a:gd name="connsiteY21" fmla="*/ 390607 h 2839855"/>
              <a:gd name="connsiteX22" fmla="*/ 916245 w 6966206"/>
              <a:gd name="connsiteY22" fmla="*/ 365207 h 2839855"/>
              <a:gd name="connsiteX23" fmla="*/ 389193 w 6966206"/>
              <a:gd name="connsiteY23" fmla="*/ 349332 h 2839855"/>
              <a:gd name="connsiteX24" fmla="*/ 241299 w 6966206"/>
              <a:gd name="connsiteY24" fmla="*/ 184150 h 2839855"/>
              <a:gd name="connsiteX25" fmla="*/ 0 w 6966206"/>
              <a:gd name="connsiteY25" fmla="*/ 0 h 2839855"/>
              <a:gd name="connsiteX0" fmla="*/ 6966206 w 6966206"/>
              <a:gd name="connsiteY0" fmla="*/ 1444709 h 2557294"/>
              <a:gd name="connsiteX1" fmla="*/ 6581141 w 6966206"/>
              <a:gd name="connsiteY1" fmla="*/ 1352728 h 2557294"/>
              <a:gd name="connsiteX2" fmla="*/ 6240239 w 6966206"/>
              <a:gd name="connsiteY2" fmla="*/ 1392936 h 2557294"/>
              <a:gd name="connsiteX3" fmla="*/ 5834471 w 6966206"/>
              <a:gd name="connsiteY3" fmla="*/ 1540736 h 2557294"/>
              <a:gd name="connsiteX4" fmla="*/ 5691504 w 6966206"/>
              <a:gd name="connsiteY4" fmla="*/ 1550346 h 2557294"/>
              <a:gd name="connsiteX5" fmla="*/ 4702985 w 6966206"/>
              <a:gd name="connsiteY5" fmla="*/ 1820738 h 2557294"/>
              <a:gd name="connsiteX6" fmla="*/ 4374754 w 6966206"/>
              <a:gd name="connsiteY6" fmla="*/ 1905668 h 2557294"/>
              <a:gd name="connsiteX7" fmla="*/ 4064814 w 6966206"/>
              <a:gd name="connsiteY7" fmla="*/ 1708297 h 2557294"/>
              <a:gd name="connsiteX8" fmla="*/ 3869458 w 6966206"/>
              <a:gd name="connsiteY8" fmla="*/ 1747194 h 2557294"/>
              <a:gd name="connsiteX9" fmla="*/ 3728967 w 6966206"/>
              <a:gd name="connsiteY9" fmla="*/ 1704596 h 2557294"/>
              <a:gd name="connsiteX10" fmla="*/ 3455697 w 6966206"/>
              <a:gd name="connsiteY10" fmla="*/ 1793851 h 2557294"/>
              <a:gd name="connsiteX11" fmla="*/ 3222811 w 6966206"/>
              <a:gd name="connsiteY11" fmla="*/ 1663679 h 2557294"/>
              <a:gd name="connsiteX12" fmla="*/ 3070601 w 6966206"/>
              <a:gd name="connsiteY12" fmla="*/ 1889614 h 2557294"/>
              <a:gd name="connsiteX13" fmla="*/ 2373066 w 6966206"/>
              <a:gd name="connsiteY13" fmla="*/ 1926919 h 2557294"/>
              <a:gd name="connsiteX14" fmla="*/ 2217329 w 6966206"/>
              <a:gd name="connsiteY14" fmla="*/ 2186539 h 2557294"/>
              <a:gd name="connsiteX15" fmla="*/ 2368217 w 6966206"/>
              <a:gd name="connsiteY15" fmla="*/ 2557294 h 2557294"/>
              <a:gd name="connsiteX16" fmla="*/ 2100519 w 6966206"/>
              <a:gd name="connsiteY16" fmla="*/ 844632 h 2557294"/>
              <a:gd name="connsiteX17" fmla="*/ 1887794 w 6966206"/>
              <a:gd name="connsiteY17" fmla="*/ 831932 h 2557294"/>
              <a:gd name="connsiteX18" fmla="*/ 1738569 w 6966206"/>
              <a:gd name="connsiteY18" fmla="*/ 663657 h 2557294"/>
              <a:gd name="connsiteX19" fmla="*/ 1449644 w 6966206"/>
              <a:gd name="connsiteY19" fmla="*/ 574757 h 2557294"/>
              <a:gd name="connsiteX20" fmla="*/ 1259144 w 6966206"/>
              <a:gd name="connsiteY20" fmla="*/ 390607 h 2557294"/>
              <a:gd name="connsiteX21" fmla="*/ 916245 w 6966206"/>
              <a:gd name="connsiteY21" fmla="*/ 365207 h 2557294"/>
              <a:gd name="connsiteX22" fmla="*/ 389193 w 6966206"/>
              <a:gd name="connsiteY22" fmla="*/ 349332 h 2557294"/>
              <a:gd name="connsiteX23" fmla="*/ 241299 w 6966206"/>
              <a:gd name="connsiteY23" fmla="*/ 184150 h 2557294"/>
              <a:gd name="connsiteX24" fmla="*/ 0 w 6966206"/>
              <a:gd name="connsiteY24" fmla="*/ 0 h 2557294"/>
              <a:gd name="connsiteX0" fmla="*/ 6966206 w 6966206"/>
              <a:gd name="connsiteY0" fmla="*/ 1444709 h 2623317"/>
              <a:gd name="connsiteX1" fmla="*/ 6581141 w 6966206"/>
              <a:gd name="connsiteY1" fmla="*/ 1352728 h 2623317"/>
              <a:gd name="connsiteX2" fmla="*/ 6240239 w 6966206"/>
              <a:gd name="connsiteY2" fmla="*/ 1392936 h 2623317"/>
              <a:gd name="connsiteX3" fmla="*/ 5834471 w 6966206"/>
              <a:gd name="connsiteY3" fmla="*/ 1540736 h 2623317"/>
              <a:gd name="connsiteX4" fmla="*/ 5691504 w 6966206"/>
              <a:gd name="connsiteY4" fmla="*/ 1550346 h 2623317"/>
              <a:gd name="connsiteX5" fmla="*/ 4702985 w 6966206"/>
              <a:gd name="connsiteY5" fmla="*/ 1820738 h 2623317"/>
              <a:gd name="connsiteX6" fmla="*/ 4374754 w 6966206"/>
              <a:gd name="connsiteY6" fmla="*/ 1905668 h 2623317"/>
              <a:gd name="connsiteX7" fmla="*/ 4064814 w 6966206"/>
              <a:gd name="connsiteY7" fmla="*/ 1708297 h 2623317"/>
              <a:gd name="connsiteX8" fmla="*/ 3869458 w 6966206"/>
              <a:gd name="connsiteY8" fmla="*/ 1747194 h 2623317"/>
              <a:gd name="connsiteX9" fmla="*/ 3728967 w 6966206"/>
              <a:gd name="connsiteY9" fmla="*/ 1704596 h 2623317"/>
              <a:gd name="connsiteX10" fmla="*/ 3455697 w 6966206"/>
              <a:gd name="connsiteY10" fmla="*/ 1793851 h 2623317"/>
              <a:gd name="connsiteX11" fmla="*/ 3222811 w 6966206"/>
              <a:gd name="connsiteY11" fmla="*/ 1663679 h 2623317"/>
              <a:gd name="connsiteX12" fmla="*/ 3070601 w 6966206"/>
              <a:gd name="connsiteY12" fmla="*/ 1889614 h 2623317"/>
              <a:gd name="connsiteX13" fmla="*/ 2373066 w 6966206"/>
              <a:gd name="connsiteY13" fmla="*/ 1926919 h 2623317"/>
              <a:gd name="connsiteX14" fmla="*/ 2217329 w 6966206"/>
              <a:gd name="connsiteY14" fmla="*/ 2186539 h 2623317"/>
              <a:gd name="connsiteX15" fmla="*/ 2368217 w 6966206"/>
              <a:gd name="connsiteY15" fmla="*/ 2557294 h 2623317"/>
              <a:gd name="connsiteX16" fmla="*/ 1996883 w 6966206"/>
              <a:gd name="connsiteY16" fmla="*/ 2528976 h 2623317"/>
              <a:gd name="connsiteX17" fmla="*/ 1887794 w 6966206"/>
              <a:gd name="connsiteY17" fmla="*/ 831932 h 2623317"/>
              <a:gd name="connsiteX18" fmla="*/ 1738569 w 6966206"/>
              <a:gd name="connsiteY18" fmla="*/ 663657 h 2623317"/>
              <a:gd name="connsiteX19" fmla="*/ 1449644 w 6966206"/>
              <a:gd name="connsiteY19" fmla="*/ 574757 h 2623317"/>
              <a:gd name="connsiteX20" fmla="*/ 1259144 w 6966206"/>
              <a:gd name="connsiteY20" fmla="*/ 390607 h 2623317"/>
              <a:gd name="connsiteX21" fmla="*/ 916245 w 6966206"/>
              <a:gd name="connsiteY21" fmla="*/ 365207 h 2623317"/>
              <a:gd name="connsiteX22" fmla="*/ 389193 w 6966206"/>
              <a:gd name="connsiteY22" fmla="*/ 349332 h 2623317"/>
              <a:gd name="connsiteX23" fmla="*/ 241299 w 6966206"/>
              <a:gd name="connsiteY23" fmla="*/ 184150 h 2623317"/>
              <a:gd name="connsiteX24" fmla="*/ 0 w 6966206"/>
              <a:gd name="connsiteY24" fmla="*/ 0 h 2623317"/>
              <a:gd name="connsiteX0" fmla="*/ 6966206 w 6966206"/>
              <a:gd name="connsiteY0" fmla="*/ 1444709 h 2557294"/>
              <a:gd name="connsiteX1" fmla="*/ 6581141 w 6966206"/>
              <a:gd name="connsiteY1" fmla="*/ 1352728 h 2557294"/>
              <a:gd name="connsiteX2" fmla="*/ 6240239 w 6966206"/>
              <a:gd name="connsiteY2" fmla="*/ 1392936 h 2557294"/>
              <a:gd name="connsiteX3" fmla="*/ 5834471 w 6966206"/>
              <a:gd name="connsiteY3" fmla="*/ 1540736 h 2557294"/>
              <a:gd name="connsiteX4" fmla="*/ 5691504 w 6966206"/>
              <a:gd name="connsiteY4" fmla="*/ 1550346 h 2557294"/>
              <a:gd name="connsiteX5" fmla="*/ 4702985 w 6966206"/>
              <a:gd name="connsiteY5" fmla="*/ 1820738 h 2557294"/>
              <a:gd name="connsiteX6" fmla="*/ 4374754 w 6966206"/>
              <a:gd name="connsiteY6" fmla="*/ 1905668 h 2557294"/>
              <a:gd name="connsiteX7" fmla="*/ 4064814 w 6966206"/>
              <a:gd name="connsiteY7" fmla="*/ 1708297 h 2557294"/>
              <a:gd name="connsiteX8" fmla="*/ 3869458 w 6966206"/>
              <a:gd name="connsiteY8" fmla="*/ 1747194 h 2557294"/>
              <a:gd name="connsiteX9" fmla="*/ 3728967 w 6966206"/>
              <a:gd name="connsiteY9" fmla="*/ 1704596 h 2557294"/>
              <a:gd name="connsiteX10" fmla="*/ 3455697 w 6966206"/>
              <a:gd name="connsiteY10" fmla="*/ 1793851 h 2557294"/>
              <a:gd name="connsiteX11" fmla="*/ 3222811 w 6966206"/>
              <a:gd name="connsiteY11" fmla="*/ 1663679 h 2557294"/>
              <a:gd name="connsiteX12" fmla="*/ 3070601 w 6966206"/>
              <a:gd name="connsiteY12" fmla="*/ 1889614 h 2557294"/>
              <a:gd name="connsiteX13" fmla="*/ 2373066 w 6966206"/>
              <a:gd name="connsiteY13" fmla="*/ 1926919 h 2557294"/>
              <a:gd name="connsiteX14" fmla="*/ 2217329 w 6966206"/>
              <a:gd name="connsiteY14" fmla="*/ 2186539 h 2557294"/>
              <a:gd name="connsiteX15" fmla="*/ 2368217 w 6966206"/>
              <a:gd name="connsiteY15" fmla="*/ 2557294 h 2557294"/>
              <a:gd name="connsiteX16" fmla="*/ 1996883 w 6966206"/>
              <a:gd name="connsiteY16" fmla="*/ 2528976 h 2557294"/>
              <a:gd name="connsiteX17" fmla="*/ 1887794 w 6966206"/>
              <a:gd name="connsiteY17" fmla="*/ 831932 h 2557294"/>
              <a:gd name="connsiteX18" fmla="*/ 1738569 w 6966206"/>
              <a:gd name="connsiteY18" fmla="*/ 663657 h 2557294"/>
              <a:gd name="connsiteX19" fmla="*/ 1449644 w 6966206"/>
              <a:gd name="connsiteY19" fmla="*/ 574757 h 2557294"/>
              <a:gd name="connsiteX20" fmla="*/ 1259144 w 6966206"/>
              <a:gd name="connsiteY20" fmla="*/ 390607 h 2557294"/>
              <a:gd name="connsiteX21" fmla="*/ 916245 w 6966206"/>
              <a:gd name="connsiteY21" fmla="*/ 365207 h 2557294"/>
              <a:gd name="connsiteX22" fmla="*/ 389193 w 6966206"/>
              <a:gd name="connsiteY22" fmla="*/ 349332 h 2557294"/>
              <a:gd name="connsiteX23" fmla="*/ 241299 w 6966206"/>
              <a:gd name="connsiteY23" fmla="*/ 184150 h 2557294"/>
              <a:gd name="connsiteX24" fmla="*/ 0 w 6966206"/>
              <a:gd name="connsiteY24" fmla="*/ 0 h 2557294"/>
              <a:gd name="connsiteX0" fmla="*/ 6966206 w 6966206"/>
              <a:gd name="connsiteY0" fmla="*/ 1444709 h 2633831"/>
              <a:gd name="connsiteX1" fmla="*/ 6581141 w 6966206"/>
              <a:gd name="connsiteY1" fmla="*/ 1352728 h 2633831"/>
              <a:gd name="connsiteX2" fmla="*/ 6240239 w 6966206"/>
              <a:gd name="connsiteY2" fmla="*/ 1392936 h 2633831"/>
              <a:gd name="connsiteX3" fmla="*/ 5834471 w 6966206"/>
              <a:gd name="connsiteY3" fmla="*/ 1540736 h 2633831"/>
              <a:gd name="connsiteX4" fmla="*/ 5691504 w 6966206"/>
              <a:gd name="connsiteY4" fmla="*/ 1550346 h 2633831"/>
              <a:gd name="connsiteX5" fmla="*/ 4702985 w 6966206"/>
              <a:gd name="connsiteY5" fmla="*/ 1820738 h 2633831"/>
              <a:gd name="connsiteX6" fmla="*/ 4374754 w 6966206"/>
              <a:gd name="connsiteY6" fmla="*/ 1905668 h 2633831"/>
              <a:gd name="connsiteX7" fmla="*/ 4064814 w 6966206"/>
              <a:gd name="connsiteY7" fmla="*/ 1708297 h 2633831"/>
              <a:gd name="connsiteX8" fmla="*/ 3869458 w 6966206"/>
              <a:gd name="connsiteY8" fmla="*/ 1747194 h 2633831"/>
              <a:gd name="connsiteX9" fmla="*/ 3728967 w 6966206"/>
              <a:gd name="connsiteY9" fmla="*/ 1704596 h 2633831"/>
              <a:gd name="connsiteX10" fmla="*/ 3455697 w 6966206"/>
              <a:gd name="connsiteY10" fmla="*/ 1793851 h 2633831"/>
              <a:gd name="connsiteX11" fmla="*/ 3222811 w 6966206"/>
              <a:gd name="connsiteY11" fmla="*/ 1663679 h 2633831"/>
              <a:gd name="connsiteX12" fmla="*/ 3070601 w 6966206"/>
              <a:gd name="connsiteY12" fmla="*/ 1889614 h 2633831"/>
              <a:gd name="connsiteX13" fmla="*/ 2373066 w 6966206"/>
              <a:gd name="connsiteY13" fmla="*/ 1926919 h 2633831"/>
              <a:gd name="connsiteX14" fmla="*/ 2217329 w 6966206"/>
              <a:gd name="connsiteY14" fmla="*/ 2186539 h 2633831"/>
              <a:gd name="connsiteX15" fmla="*/ 2368217 w 6966206"/>
              <a:gd name="connsiteY15" fmla="*/ 2557294 h 2633831"/>
              <a:gd name="connsiteX16" fmla="*/ 1996883 w 6966206"/>
              <a:gd name="connsiteY16" fmla="*/ 2528976 h 2633831"/>
              <a:gd name="connsiteX17" fmla="*/ 1887794 w 6966206"/>
              <a:gd name="connsiteY17" fmla="*/ 831932 h 2633831"/>
              <a:gd name="connsiteX18" fmla="*/ 1738569 w 6966206"/>
              <a:gd name="connsiteY18" fmla="*/ 663657 h 2633831"/>
              <a:gd name="connsiteX19" fmla="*/ 1449644 w 6966206"/>
              <a:gd name="connsiteY19" fmla="*/ 574757 h 2633831"/>
              <a:gd name="connsiteX20" fmla="*/ 1259144 w 6966206"/>
              <a:gd name="connsiteY20" fmla="*/ 390607 h 2633831"/>
              <a:gd name="connsiteX21" fmla="*/ 916245 w 6966206"/>
              <a:gd name="connsiteY21" fmla="*/ 365207 h 2633831"/>
              <a:gd name="connsiteX22" fmla="*/ 389193 w 6966206"/>
              <a:gd name="connsiteY22" fmla="*/ 349332 h 2633831"/>
              <a:gd name="connsiteX23" fmla="*/ 241299 w 6966206"/>
              <a:gd name="connsiteY23" fmla="*/ 184150 h 2633831"/>
              <a:gd name="connsiteX24" fmla="*/ 0 w 6966206"/>
              <a:gd name="connsiteY24" fmla="*/ 0 h 2633831"/>
              <a:gd name="connsiteX0" fmla="*/ 6966206 w 6966206"/>
              <a:gd name="connsiteY0" fmla="*/ 1444709 h 2557294"/>
              <a:gd name="connsiteX1" fmla="*/ 6581141 w 6966206"/>
              <a:gd name="connsiteY1" fmla="*/ 1352728 h 2557294"/>
              <a:gd name="connsiteX2" fmla="*/ 6240239 w 6966206"/>
              <a:gd name="connsiteY2" fmla="*/ 1392936 h 2557294"/>
              <a:gd name="connsiteX3" fmla="*/ 5834471 w 6966206"/>
              <a:gd name="connsiteY3" fmla="*/ 1540736 h 2557294"/>
              <a:gd name="connsiteX4" fmla="*/ 5691504 w 6966206"/>
              <a:gd name="connsiteY4" fmla="*/ 1550346 h 2557294"/>
              <a:gd name="connsiteX5" fmla="*/ 4702985 w 6966206"/>
              <a:gd name="connsiteY5" fmla="*/ 1820738 h 2557294"/>
              <a:gd name="connsiteX6" fmla="*/ 4374754 w 6966206"/>
              <a:gd name="connsiteY6" fmla="*/ 1905668 h 2557294"/>
              <a:gd name="connsiteX7" fmla="*/ 4064814 w 6966206"/>
              <a:gd name="connsiteY7" fmla="*/ 1708297 h 2557294"/>
              <a:gd name="connsiteX8" fmla="*/ 3869458 w 6966206"/>
              <a:gd name="connsiteY8" fmla="*/ 1747194 h 2557294"/>
              <a:gd name="connsiteX9" fmla="*/ 3728967 w 6966206"/>
              <a:gd name="connsiteY9" fmla="*/ 1704596 h 2557294"/>
              <a:gd name="connsiteX10" fmla="*/ 3455697 w 6966206"/>
              <a:gd name="connsiteY10" fmla="*/ 1793851 h 2557294"/>
              <a:gd name="connsiteX11" fmla="*/ 3222811 w 6966206"/>
              <a:gd name="connsiteY11" fmla="*/ 1663679 h 2557294"/>
              <a:gd name="connsiteX12" fmla="*/ 3070601 w 6966206"/>
              <a:gd name="connsiteY12" fmla="*/ 1889614 h 2557294"/>
              <a:gd name="connsiteX13" fmla="*/ 2373066 w 6966206"/>
              <a:gd name="connsiteY13" fmla="*/ 1926919 h 2557294"/>
              <a:gd name="connsiteX14" fmla="*/ 2217329 w 6966206"/>
              <a:gd name="connsiteY14" fmla="*/ 2186539 h 2557294"/>
              <a:gd name="connsiteX15" fmla="*/ 2368217 w 6966206"/>
              <a:gd name="connsiteY15" fmla="*/ 2557294 h 2557294"/>
              <a:gd name="connsiteX16" fmla="*/ 1887794 w 6966206"/>
              <a:gd name="connsiteY16" fmla="*/ 831932 h 2557294"/>
              <a:gd name="connsiteX17" fmla="*/ 1738569 w 6966206"/>
              <a:gd name="connsiteY17" fmla="*/ 663657 h 2557294"/>
              <a:gd name="connsiteX18" fmla="*/ 1449644 w 6966206"/>
              <a:gd name="connsiteY18" fmla="*/ 574757 h 2557294"/>
              <a:gd name="connsiteX19" fmla="*/ 1259144 w 6966206"/>
              <a:gd name="connsiteY19" fmla="*/ 390607 h 2557294"/>
              <a:gd name="connsiteX20" fmla="*/ 916245 w 6966206"/>
              <a:gd name="connsiteY20" fmla="*/ 365207 h 2557294"/>
              <a:gd name="connsiteX21" fmla="*/ 389193 w 6966206"/>
              <a:gd name="connsiteY21" fmla="*/ 349332 h 2557294"/>
              <a:gd name="connsiteX22" fmla="*/ 241299 w 6966206"/>
              <a:gd name="connsiteY22" fmla="*/ 184150 h 2557294"/>
              <a:gd name="connsiteX23" fmla="*/ 0 w 6966206"/>
              <a:gd name="connsiteY23" fmla="*/ 0 h 2557294"/>
              <a:gd name="connsiteX0" fmla="*/ 6966206 w 6966206"/>
              <a:gd name="connsiteY0" fmla="*/ 1444709 h 2587423"/>
              <a:gd name="connsiteX1" fmla="*/ 6581141 w 6966206"/>
              <a:gd name="connsiteY1" fmla="*/ 1352728 h 2587423"/>
              <a:gd name="connsiteX2" fmla="*/ 6240239 w 6966206"/>
              <a:gd name="connsiteY2" fmla="*/ 1392936 h 2587423"/>
              <a:gd name="connsiteX3" fmla="*/ 5834471 w 6966206"/>
              <a:gd name="connsiteY3" fmla="*/ 1540736 h 2587423"/>
              <a:gd name="connsiteX4" fmla="*/ 5691504 w 6966206"/>
              <a:gd name="connsiteY4" fmla="*/ 1550346 h 2587423"/>
              <a:gd name="connsiteX5" fmla="*/ 4702985 w 6966206"/>
              <a:gd name="connsiteY5" fmla="*/ 1820738 h 2587423"/>
              <a:gd name="connsiteX6" fmla="*/ 4374754 w 6966206"/>
              <a:gd name="connsiteY6" fmla="*/ 1905668 h 2587423"/>
              <a:gd name="connsiteX7" fmla="*/ 4064814 w 6966206"/>
              <a:gd name="connsiteY7" fmla="*/ 1708297 h 2587423"/>
              <a:gd name="connsiteX8" fmla="*/ 3869458 w 6966206"/>
              <a:gd name="connsiteY8" fmla="*/ 1747194 h 2587423"/>
              <a:gd name="connsiteX9" fmla="*/ 3728967 w 6966206"/>
              <a:gd name="connsiteY9" fmla="*/ 1704596 h 2587423"/>
              <a:gd name="connsiteX10" fmla="*/ 3455697 w 6966206"/>
              <a:gd name="connsiteY10" fmla="*/ 1793851 h 2587423"/>
              <a:gd name="connsiteX11" fmla="*/ 3222811 w 6966206"/>
              <a:gd name="connsiteY11" fmla="*/ 1663679 h 2587423"/>
              <a:gd name="connsiteX12" fmla="*/ 3070601 w 6966206"/>
              <a:gd name="connsiteY12" fmla="*/ 1889614 h 2587423"/>
              <a:gd name="connsiteX13" fmla="*/ 2373066 w 6966206"/>
              <a:gd name="connsiteY13" fmla="*/ 1926919 h 2587423"/>
              <a:gd name="connsiteX14" fmla="*/ 2368217 w 6966206"/>
              <a:gd name="connsiteY14" fmla="*/ 2557294 h 2587423"/>
              <a:gd name="connsiteX15" fmla="*/ 1887794 w 6966206"/>
              <a:gd name="connsiteY15" fmla="*/ 831932 h 2587423"/>
              <a:gd name="connsiteX16" fmla="*/ 1738569 w 6966206"/>
              <a:gd name="connsiteY16" fmla="*/ 663657 h 2587423"/>
              <a:gd name="connsiteX17" fmla="*/ 1449644 w 6966206"/>
              <a:gd name="connsiteY17" fmla="*/ 574757 h 2587423"/>
              <a:gd name="connsiteX18" fmla="*/ 1259144 w 6966206"/>
              <a:gd name="connsiteY18" fmla="*/ 390607 h 2587423"/>
              <a:gd name="connsiteX19" fmla="*/ 916245 w 6966206"/>
              <a:gd name="connsiteY19" fmla="*/ 365207 h 2587423"/>
              <a:gd name="connsiteX20" fmla="*/ 389193 w 6966206"/>
              <a:gd name="connsiteY20" fmla="*/ 349332 h 2587423"/>
              <a:gd name="connsiteX21" fmla="*/ 241299 w 6966206"/>
              <a:gd name="connsiteY21" fmla="*/ 184150 h 2587423"/>
              <a:gd name="connsiteX22" fmla="*/ 0 w 6966206"/>
              <a:gd name="connsiteY22" fmla="*/ 0 h 2587423"/>
              <a:gd name="connsiteX0" fmla="*/ 6966206 w 6966206"/>
              <a:gd name="connsiteY0" fmla="*/ 1444709 h 2317572"/>
              <a:gd name="connsiteX1" fmla="*/ 6581141 w 6966206"/>
              <a:gd name="connsiteY1" fmla="*/ 1352728 h 2317572"/>
              <a:gd name="connsiteX2" fmla="*/ 6240239 w 6966206"/>
              <a:gd name="connsiteY2" fmla="*/ 1392936 h 2317572"/>
              <a:gd name="connsiteX3" fmla="*/ 5834471 w 6966206"/>
              <a:gd name="connsiteY3" fmla="*/ 1540736 h 2317572"/>
              <a:gd name="connsiteX4" fmla="*/ 5691504 w 6966206"/>
              <a:gd name="connsiteY4" fmla="*/ 1550346 h 2317572"/>
              <a:gd name="connsiteX5" fmla="*/ 4702985 w 6966206"/>
              <a:gd name="connsiteY5" fmla="*/ 1820738 h 2317572"/>
              <a:gd name="connsiteX6" fmla="*/ 4374754 w 6966206"/>
              <a:gd name="connsiteY6" fmla="*/ 1905668 h 2317572"/>
              <a:gd name="connsiteX7" fmla="*/ 4064814 w 6966206"/>
              <a:gd name="connsiteY7" fmla="*/ 1708297 h 2317572"/>
              <a:gd name="connsiteX8" fmla="*/ 3869458 w 6966206"/>
              <a:gd name="connsiteY8" fmla="*/ 1747194 h 2317572"/>
              <a:gd name="connsiteX9" fmla="*/ 3728967 w 6966206"/>
              <a:gd name="connsiteY9" fmla="*/ 1704596 h 2317572"/>
              <a:gd name="connsiteX10" fmla="*/ 3455697 w 6966206"/>
              <a:gd name="connsiteY10" fmla="*/ 1793851 h 2317572"/>
              <a:gd name="connsiteX11" fmla="*/ 3222811 w 6966206"/>
              <a:gd name="connsiteY11" fmla="*/ 1663679 h 2317572"/>
              <a:gd name="connsiteX12" fmla="*/ 3070601 w 6966206"/>
              <a:gd name="connsiteY12" fmla="*/ 1889614 h 2317572"/>
              <a:gd name="connsiteX13" fmla="*/ 2373066 w 6966206"/>
              <a:gd name="connsiteY13" fmla="*/ 1926919 h 2317572"/>
              <a:gd name="connsiteX14" fmla="*/ 2301158 w 6966206"/>
              <a:gd name="connsiteY14" fmla="*/ 2275526 h 2317572"/>
              <a:gd name="connsiteX15" fmla="*/ 1887794 w 6966206"/>
              <a:gd name="connsiteY15" fmla="*/ 831932 h 2317572"/>
              <a:gd name="connsiteX16" fmla="*/ 1738569 w 6966206"/>
              <a:gd name="connsiteY16" fmla="*/ 663657 h 2317572"/>
              <a:gd name="connsiteX17" fmla="*/ 1449644 w 6966206"/>
              <a:gd name="connsiteY17" fmla="*/ 574757 h 2317572"/>
              <a:gd name="connsiteX18" fmla="*/ 1259144 w 6966206"/>
              <a:gd name="connsiteY18" fmla="*/ 390607 h 2317572"/>
              <a:gd name="connsiteX19" fmla="*/ 916245 w 6966206"/>
              <a:gd name="connsiteY19" fmla="*/ 365207 h 2317572"/>
              <a:gd name="connsiteX20" fmla="*/ 389193 w 6966206"/>
              <a:gd name="connsiteY20" fmla="*/ 349332 h 2317572"/>
              <a:gd name="connsiteX21" fmla="*/ 241299 w 6966206"/>
              <a:gd name="connsiteY21" fmla="*/ 184150 h 2317572"/>
              <a:gd name="connsiteX22" fmla="*/ 0 w 6966206"/>
              <a:gd name="connsiteY22" fmla="*/ 0 h 2317572"/>
              <a:gd name="connsiteX0" fmla="*/ 6966206 w 6966206"/>
              <a:gd name="connsiteY0" fmla="*/ 1444709 h 2643231"/>
              <a:gd name="connsiteX1" fmla="*/ 6581141 w 6966206"/>
              <a:gd name="connsiteY1" fmla="*/ 1352728 h 2643231"/>
              <a:gd name="connsiteX2" fmla="*/ 6240239 w 6966206"/>
              <a:gd name="connsiteY2" fmla="*/ 1392936 h 2643231"/>
              <a:gd name="connsiteX3" fmla="*/ 5834471 w 6966206"/>
              <a:gd name="connsiteY3" fmla="*/ 1540736 h 2643231"/>
              <a:gd name="connsiteX4" fmla="*/ 5691504 w 6966206"/>
              <a:gd name="connsiteY4" fmla="*/ 1550346 h 2643231"/>
              <a:gd name="connsiteX5" fmla="*/ 4702985 w 6966206"/>
              <a:gd name="connsiteY5" fmla="*/ 1820738 h 2643231"/>
              <a:gd name="connsiteX6" fmla="*/ 4374754 w 6966206"/>
              <a:gd name="connsiteY6" fmla="*/ 1905668 h 2643231"/>
              <a:gd name="connsiteX7" fmla="*/ 4064814 w 6966206"/>
              <a:gd name="connsiteY7" fmla="*/ 1708297 h 2643231"/>
              <a:gd name="connsiteX8" fmla="*/ 3869458 w 6966206"/>
              <a:gd name="connsiteY8" fmla="*/ 1747194 h 2643231"/>
              <a:gd name="connsiteX9" fmla="*/ 3728967 w 6966206"/>
              <a:gd name="connsiteY9" fmla="*/ 1704596 h 2643231"/>
              <a:gd name="connsiteX10" fmla="*/ 3455697 w 6966206"/>
              <a:gd name="connsiteY10" fmla="*/ 1793851 h 2643231"/>
              <a:gd name="connsiteX11" fmla="*/ 3222811 w 6966206"/>
              <a:gd name="connsiteY11" fmla="*/ 1663679 h 2643231"/>
              <a:gd name="connsiteX12" fmla="*/ 3070601 w 6966206"/>
              <a:gd name="connsiteY12" fmla="*/ 1889614 h 2643231"/>
              <a:gd name="connsiteX13" fmla="*/ 2373066 w 6966206"/>
              <a:gd name="connsiteY13" fmla="*/ 1926919 h 2643231"/>
              <a:gd name="connsiteX14" fmla="*/ 2301158 w 6966206"/>
              <a:gd name="connsiteY14" fmla="*/ 2275526 h 2643231"/>
              <a:gd name="connsiteX15" fmla="*/ 2381588 w 6966206"/>
              <a:gd name="connsiteY15" fmla="*/ 2585151 h 2643231"/>
              <a:gd name="connsiteX16" fmla="*/ 1738569 w 6966206"/>
              <a:gd name="connsiteY16" fmla="*/ 663657 h 2643231"/>
              <a:gd name="connsiteX17" fmla="*/ 1449644 w 6966206"/>
              <a:gd name="connsiteY17" fmla="*/ 574757 h 2643231"/>
              <a:gd name="connsiteX18" fmla="*/ 1259144 w 6966206"/>
              <a:gd name="connsiteY18" fmla="*/ 390607 h 2643231"/>
              <a:gd name="connsiteX19" fmla="*/ 916245 w 6966206"/>
              <a:gd name="connsiteY19" fmla="*/ 365207 h 2643231"/>
              <a:gd name="connsiteX20" fmla="*/ 389193 w 6966206"/>
              <a:gd name="connsiteY20" fmla="*/ 349332 h 2643231"/>
              <a:gd name="connsiteX21" fmla="*/ 241299 w 6966206"/>
              <a:gd name="connsiteY21" fmla="*/ 184150 h 2643231"/>
              <a:gd name="connsiteX22" fmla="*/ 0 w 6966206"/>
              <a:gd name="connsiteY22" fmla="*/ 0 h 2643231"/>
              <a:gd name="connsiteX0" fmla="*/ 6966206 w 6966206"/>
              <a:gd name="connsiteY0" fmla="*/ 1444709 h 2770547"/>
              <a:gd name="connsiteX1" fmla="*/ 6581141 w 6966206"/>
              <a:gd name="connsiteY1" fmla="*/ 1352728 h 2770547"/>
              <a:gd name="connsiteX2" fmla="*/ 6240239 w 6966206"/>
              <a:gd name="connsiteY2" fmla="*/ 1392936 h 2770547"/>
              <a:gd name="connsiteX3" fmla="*/ 5834471 w 6966206"/>
              <a:gd name="connsiteY3" fmla="*/ 1540736 h 2770547"/>
              <a:gd name="connsiteX4" fmla="*/ 5691504 w 6966206"/>
              <a:gd name="connsiteY4" fmla="*/ 1550346 h 2770547"/>
              <a:gd name="connsiteX5" fmla="*/ 4702985 w 6966206"/>
              <a:gd name="connsiteY5" fmla="*/ 1820738 h 2770547"/>
              <a:gd name="connsiteX6" fmla="*/ 4374754 w 6966206"/>
              <a:gd name="connsiteY6" fmla="*/ 1905668 h 2770547"/>
              <a:gd name="connsiteX7" fmla="*/ 4064814 w 6966206"/>
              <a:gd name="connsiteY7" fmla="*/ 1708297 h 2770547"/>
              <a:gd name="connsiteX8" fmla="*/ 3869458 w 6966206"/>
              <a:gd name="connsiteY8" fmla="*/ 1747194 h 2770547"/>
              <a:gd name="connsiteX9" fmla="*/ 3728967 w 6966206"/>
              <a:gd name="connsiteY9" fmla="*/ 1704596 h 2770547"/>
              <a:gd name="connsiteX10" fmla="*/ 3455697 w 6966206"/>
              <a:gd name="connsiteY10" fmla="*/ 1793851 h 2770547"/>
              <a:gd name="connsiteX11" fmla="*/ 3222811 w 6966206"/>
              <a:gd name="connsiteY11" fmla="*/ 1663679 h 2770547"/>
              <a:gd name="connsiteX12" fmla="*/ 3070601 w 6966206"/>
              <a:gd name="connsiteY12" fmla="*/ 1889614 h 2770547"/>
              <a:gd name="connsiteX13" fmla="*/ 2373066 w 6966206"/>
              <a:gd name="connsiteY13" fmla="*/ 1926919 h 2770547"/>
              <a:gd name="connsiteX14" fmla="*/ 2301158 w 6966206"/>
              <a:gd name="connsiteY14" fmla="*/ 2275526 h 2770547"/>
              <a:gd name="connsiteX15" fmla="*/ 2381588 w 6966206"/>
              <a:gd name="connsiteY15" fmla="*/ 2585151 h 2770547"/>
              <a:gd name="connsiteX16" fmla="*/ 2098246 w 6966206"/>
              <a:gd name="connsiteY16" fmla="*/ 2617245 h 2770547"/>
              <a:gd name="connsiteX17" fmla="*/ 1449644 w 6966206"/>
              <a:gd name="connsiteY17" fmla="*/ 574757 h 2770547"/>
              <a:gd name="connsiteX18" fmla="*/ 1259144 w 6966206"/>
              <a:gd name="connsiteY18" fmla="*/ 390607 h 2770547"/>
              <a:gd name="connsiteX19" fmla="*/ 916245 w 6966206"/>
              <a:gd name="connsiteY19" fmla="*/ 365207 h 2770547"/>
              <a:gd name="connsiteX20" fmla="*/ 389193 w 6966206"/>
              <a:gd name="connsiteY20" fmla="*/ 349332 h 2770547"/>
              <a:gd name="connsiteX21" fmla="*/ 241299 w 6966206"/>
              <a:gd name="connsiteY21" fmla="*/ 184150 h 2770547"/>
              <a:gd name="connsiteX22" fmla="*/ 0 w 6966206"/>
              <a:gd name="connsiteY22" fmla="*/ 0 h 2770547"/>
              <a:gd name="connsiteX0" fmla="*/ 6966206 w 6966206"/>
              <a:gd name="connsiteY0" fmla="*/ 1444709 h 2974401"/>
              <a:gd name="connsiteX1" fmla="*/ 6581141 w 6966206"/>
              <a:gd name="connsiteY1" fmla="*/ 1352728 h 2974401"/>
              <a:gd name="connsiteX2" fmla="*/ 6240239 w 6966206"/>
              <a:gd name="connsiteY2" fmla="*/ 1392936 h 2974401"/>
              <a:gd name="connsiteX3" fmla="*/ 5834471 w 6966206"/>
              <a:gd name="connsiteY3" fmla="*/ 1540736 h 2974401"/>
              <a:gd name="connsiteX4" fmla="*/ 5691504 w 6966206"/>
              <a:gd name="connsiteY4" fmla="*/ 1550346 h 2974401"/>
              <a:gd name="connsiteX5" fmla="*/ 4702985 w 6966206"/>
              <a:gd name="connsiteY5" fmla="*/ 1820738 h 2974401"/>
              <a:gd name="connsiteX6" fmla="*/ 4374754 w 6966206"/>
              <a:gd name="connsiteY6" fmla="*/ 1905668 h 2974401"/>
              <a:gd name="connsiteX7" fmla="*/ 4064814 w 6966206"/>
              <a:gd name="connsiteY7" fmla="*/ 1708297 h 2974401"/>
              <a:gd name="connsiteX8" fmla="*/ 3869458 w 6966206"/>
              <a:gd name="connsiteY8" fmla="*/ 1747194 h 2974401"/>
              <a:gd name="connsiteX9" fmla="*/ 3728967 w 6966206"/>
              <a:gd name="connsiteY9" fmla="*/ 1704596 h 2974401"/>
              <a:gd name="connsiteX10" fmla="*/ 3455697 w 6966206"/>
              <a:gd name="connsiteY10" fmla="*/ 1793851 h 2974401"/>
              <a:gd name="connsiteX11" fmla="*/ 3222811 w 6966206"/>
              <a:gd name="connsiteY11" fmla="*/ 1663679 h 2974401"/>
              <a:gd name="connsiteX12" fmla="*/ 3070601 w 6966206"/>
              <a:gd name="connsiteY12" fmla="*/ 1889614 h 2974401"/>
              <a:gd name="connsiteX13" fmla="*/ 2373066 w 6966206"/>
              <a:gd name="connsiteY13" fmla="*/ 1926919 h 2974401"/>
              <a:gd name="connsiteX14" fmla="*/ 2301158 w 6966206"/>
              <a:gd name="connsiteY14" fmla="*/ 2275526 h 2974401"/>
              <a:gd name="connsiteX15" fmla="*/ 2381588 w 6966206"/>
              <a:gd name="connsiteY15" fmla="*/ 2585151 h 2974401"/>
              <a:gd name="connsiteX16" fmla="*/ 2098246 w 6966206"/>
              <a:gd name="connsiteY16" fmla="*/ 2617245 h 2974401"/>
              <a:gd name="connsiteX17" fmla="*/ 1925149 w 6966206"/>
              <a:gd name="connsiteY17" fmla="*/ 2847681 h 2974401"/>
              <a:gd name="connsiteX18" fmla="*/ 1259144 w 6966206"/>
              <a:gd name="connsiteY18" fmla="*/ 390607 h 2974401"/>
              <a:gd name="connsiteX19" fmla="*/ 916245 w 6966206"/>
              <a:gd name="connsiteY19" fmla="*/ 365207 h 2974401"/>
              <a:gd name="connsiteX20" fmla="*/ 389193 w 6966206"/>
              <a:gd name="connsiteY20" fmla="*/ 349332 h 2974401"/>
              <a:gd name="connsiteX21" fmla="*/ 241299 w 6966206"/>
              <a:gd name="connsiteY21" fmla="*/ 184150 h 2974401"/>
              <a:gd name="connsiteX22" fmla="*/ 0 w 6966206"/>
              <a:gd name="connsiteY22" fmla="*/ 0 h 2974401"/>
              <a:gd name="connsiteX0" fmla="*/ 6966206 w 6966206"/>
              <a:gd name="connsiteY0" fmla="*/ 1444709 h 3707766"/>
              <a:gd name="connsiteX1" fmla="*/ 6581141 w 6966206"/>
              <a:gd name="connsiteY1" fmla="*/ 1352728 h 3707766"/>
              <a:gd name="connsiteX2" fmla="*/ 6240239 w 6966206"/>
              <a:gd name="connsiteY2" fmla="*/ 1392936 h 3707766"/>
              <a:gd name="connsiteX3" fmla="*/ 5834471 w 6966206"/>
              <a:gd name="connsiteY3" fmla="*/ 1540736 h 3707766"/>
              <a:gd name="connsiteX4" fmla="*/ 5691504 w 6966206"/>
              <a:gd name="connsiteY4" fmla="*/ 1550346 h 3707766"/>
              <a:gd name="connsiteX5" fmla="*/ 4702985 w 6966206"/>
              <a:gd name="connsiteY5" fmla="*/ 1820738 h 3707766"/>
              <a:gd name="connsiteX6" fmla="*/ 4374754 w 6966206"/>
              <a:gd name="connsiteY6" fmla="*/ 1905668 h 3707766"/>
              <a:gd name="connsiteX7" fmla="*/ 4064814 w 6966206"/>
              <a:gd name="connsiteY7" fmla="*/ 1708297 h 3707766"/>
              <a:gd name="connsiteX8" fmla="*/ 3869458 w 6966206"/>
              <a:gd name="connsiteY8" fmla="*/ 1747194 h 3707766"/>
              <a:gd name="connsiteX9" fmla="*/ 3728967 w 6966206"/>
              <a:gd name="connsiteY9" fmla="*/ 1704596 h 3707766"/>
              <a:gd name="connsiteX10" fmla="*/ 3455697 w 6966206"/>
              <a:gd name="connsiteY10" fmla="*/ 1793851 h 3707766"/>
              <a:gd name="connsiteX11" fmla="*/ 3222811 w 6966206"/>
              <a:gd name="connsiteY11" fmla="*/ 1663679 h 3707766"/>
              <a:gd name="connsiteX12" fmla="*/ 3070601 w 6966206"/>
              <a:gd name="connsiteY12" fmla="*/ 1889614 h 3707766"/>
              <a:gd name="connsiteX13" fmla="*/ 2373066 w 6966206"/>
              <a:gd name="connsiteY13" fmla="*/ 1926919 h 3707766"/>
              <a:gd name="connsiteX14" fmla="*/ 2301158 w 6966206"/>
              <a:gd name="connsiteY14" fmla="*/ 2275526 h 3707766"/>
              <a:gd name="connsiteX15" fmla="*/ 2381588 w 6966206"/>
              <a:gd name="connsiteY15" fmla="*/ 2585151 h 3707766"/>
              <a:gd name="connsiteX16" fmla="*/ 2098246 w 6966206"/>
              <a:gd name="connsiteY16" fmla="*/ 2617245 h 3707766"/>
              <a:gd name="connsiteX17" fmla="*/ 1925149 w 6966206"/>
              <a:gd name="connsiteY17" fmla="*/ 2847681 h 3707766"/>
              <a:gd name="connsiteX18" fmla="*/ 1570051 w 6966206"/>
              <a:gd name="connsiteY18" fmla="*/ 3609018 h 3707766"/>
              <a:gd name="connsiteX19" fmla="*/ 916245 w 6966206"/>
              <a:gd name="connsiteY19" fmla="*/ 365207 h 3707766"/>
              <a:gd name="connsiteX20" fmla="*/ 389193 w 6966206"/>
              <a:gd name="connsiteY20" fmla="*/ 349332 h 3707766"/>
              <a:gd name="connsiteX21" fmla="*/ 241299 w 6966206"/>
              <a:gd name="connsiteY21" fmla="*/ 184150 h 3707766"/>
              <a:gd name="connsiteX22" fmla="*/ 0 w 6966206"/>
              <a:gd name="connsiteY22" fmla="*/ 0 h 3707766"/>
              <a:gd name="connsiteX0" fmla="*/ 6966206 w 6966206"/>
              <a:gd name="connsiteY0" fmla="*/ 1444709 h 3735208"/>
              <a:gd name="connsiteX1" fmla="*/ 6581141 w 6966206"/>
              <a:gd name="connsiteY1" fmla="*/ 1352728 h 3735208"/>
              <a:gd name="connsiteX2" fmla="*/ 6240239 w 6966206"/>
              <a:gd name="connsiteY2" fmla="*/ 1392936 h 3735208"/>
              <a:gd name="connsiteX3" fmla="*/ 5834471 w 6966206"/>
              <a:gd name="connsiteY3" fmla="*/ 1540736 h 3735208"/>
              <a:gd name="connsiteX4" fmla="*/ 5691504 w 6966206"/>
              <a:gd name="connsiteY4" fmla="*/ 1550346 h 3735208"/>
              <a:gd name="connsiteX5" fmla="*/ 4702985 w 6966206"/>
              <a:gd name="connsiteY5" fmla="*/ 1820738 h 3735208"/>
              <a:gd name="connsiteX6" fmla="*/ 4374754 w 6966206"/>
              <a:gd name="connsiteY6" fmla="*/ 1905668 h 3735208"/>
              <a:gd name="connsiteX7" fmla="*/ 4064814 w 6966206"/>
              <a:gd name="connsiteY7" fmla="*/ 1708297 h 3735208"/>
              <a:gd name="connsiteX8" fmla="*/ 3869458 w 6966206"/>
              <a:gd name="connsiteY8" fmla="*/ 1747194 h 3735208"/>
              <a:gd name="connsiteX9" fmla="*/ 3728967 w 6966206"/>
              <a:gd name="connsiteY9" fmla="*/ 1704596 h 3735208"/>
              <a:gd name="connsiteX10" fmla="*/ 3455697 w 6966206"/>
              <a:gd name="connsiteY10" fmla="*/ 1793851 h 3735208"/>
              <a:gd name="connsiteX11" fmla="*/ 3222811 w 6966206"/>
              <a:gd name="connsiteY11" fmla="*/ 1663679 h 3735208"/>
              <a:gd name="connsiteX12" fmla="*/ 3070601 w 6966206"/>
              <a:gd name="connsiteY12" fmla="*/ 1889614 h 3735208"/>
              <a:gd name="connsiteX13" fmla="*/ 2373066 w 6966206"/>
              <a:gd name="connsiteY13" fmla="*/ 1926919 h 3735208"/>
              <a:gd name="connsiteX14" fmla="*/ 2301158 w 6966206"/>
              <a:gd name="connsiteY14" fmla="*/ 2275526 h 3735208"/>
              <a:gd name="connsiteX15" fmla="*/ 2381588 w 6966206"/>
              <a:gd name="connsiteY15" fmla="*/ 2585151 h 3735208"/>
              <a:gd name="connsiteX16" fmla="*/ 2098246 w 6966206"/>
              <a:gd name="connsiteY16" fmla="*/ 2617245 h 3735208"/>
              <a:gd name="connsiteX17" fmla="*/ 1925149 w 6966206"/>
              <a:gd name="connsiteY17" fmla="*/ 2847681 h 3735208"/>
              <a:gd name="connsiteX18" fmla="*/ 1570051 w 6966206"/>
              <a:gd name="connsiteY18" fmla="*/ 3609018 h 3735208"/>
              <a:gd name="connsiteX19" fmla="*/ 849186 w 6966206"/>
              <a:gd name="connsiteY19" fmla="*/ 3721371 h 3735208"/>
              <a:gd name="connsiteX20" fmla="*/ 389193 w 6966206"/>
              <a:gd name="connsiteY20" fmla="*/ 349332 h 3735208"/>
              <a:gd name="connsiteX21" fmla="*/ 241299 w 6966206"/>
              <a:gd name="connsiteY21" fmla="*/ 184150 h 3735208"/>
              <a:gd name="connsiteX22" fmla="*/ 0 w 6966206"/>
              <a:gd name="connsiteY22" fmla="*/ 0 h 3735208"/>
              <a:gd name="connsiteX0" fmla="*/ 6966206 w 6966206"/>
              <a:gd name="connsiteY0" fmla="*/ 1444709 h 3874792"/>
              <a:gd name="connsiteX1" fmla="*/ 6581141 w 6966206"/>
              <a:gd name="connsiteY1" fmla="*/ 1352728 h 3874792"/>
              <a:gd name="connsiteX2" fmla="*/ 6240239 w 6966206"/>
              <a:gd name="connsiteY2" fmla="*/ 1392936 h 3874792"/>
              <a:gd name="connsiteX3" fmla="*/ 5834471 w 6966206"/>
              <a:gd name="connsiteY3" fmla="*/ 1540736 h 3874792"/>
              <a:gd name="connsiteX4" fmla="*/ 5691504 w 6966206"/>
              <a:gd name="connsiteY4" fmla="*/ 1550346 h 3874792"/>
              <a:gd name="connsiteX5" fmla="*/ 4702985 w 6966206"/>
              <a:gd name="connsiteY5" fmla="*/ 1820738 h 3874792"/>
              <a:gd name="connsiteX6" fmla="*/ 4374754 w 6966206"/>
              <a:gd name="connsiteY6" fmla="*/ 1905668 h 3874792"/>
              <a:gd name="connsiteX7" fmla="*/ 4064814 w 6966206"/>
              <a:gd name="connsiteY7" fmla="*/ 1708297 h 3874792"/>
              <a:gd name="connsiteX8" fmla="*/ 3869458 w 6966206"/>
              <a:gd name="connsiteY8" fmla="*/ 1747194 h 3874792"/>
              <a:gd name="connsiteX9" fmla="*/ 3728967 w 6966206"/>
              <a:gd name="connsiteY9" fmla="*/ 1704596 h 3874792"/>
              <a:gd name="connsiteX10" fmla="*/ 3455697 w 6966206"/>
              <a:gd name="connsiteY10" fmla="*/ 1793851 h 3874792"/>
              <a:gd name="connsiteX11" fmla="*/ 3222811 w 6966206"/>
              <a:gd name="connsiteY11" fmla="*/ 1663679 h 3874792"/>
              <a:gd name="connsiteX12" fmla="*/ 3070601 w 6966206"/>
              <a:gd name="connsiteY12" fmla="*/ 1889614 h 3874792"/>
              <a:gd name="connsiteX13" fmla="*/ 2373066 w 6966206"/>
              <a:gd name="connsiteY13" fmla="*/ 1926919 h 3874792"/>
              <a:gd name="connsiteX14" fmla="*/ 2301158 w 6966206"/>
              <a:gd name="connsiteY14" fmla="*/ 2275526 h 3874792"/>
              <a:gd name="connsiteX15" fmla="*/ 2381588 w 6966206"/>
              <a:gd name="connsiteY15" fmla="*/ 2585151 h 3874792"/>
              <a:gd name="connsiteX16" fmla="*/ 2098246 w 6966206"/>
              <a:gd name="connsiteY16" fmla="*/ 2617245 h 3874792"/>
              <a:gd name="connsiteX17" fmla="*/ 1925149 w 6966206"/>
              <a:gd name="connsiteY17" fmla="*/ 2847681 h 3874792"/>
              <a:gd name="connsiteX18" fmla="*/ 1570051 w 6966206"/>
              <a:gd name="connsiteY18" fmla="*/ 3609018 h 3874792"/>
              <a:gd name="connsiteX19" fmla="*/ 849186 w 6966206"/>
              <a:gd name="connsiteY19" fmla="*/ 3721371 h 3874792"/>
              <a:gd name="connsiteX20" fmla="*/ 84382 w 6966206"/>
              <a:gd name="connsiteY20" fmla="*/ 3874556 h 3874792"/>
              <a:gd name="connsiteX21" fmla="*/ 241299 w 6966206"/>
              <a:gd name="connsiteY21" fmla="*/ 184150 h 3874792"/>
              <a:gd name="connsiteX22" fmla="*/ 0 w 6966206"/>
              <a:gd name="connsiteY22" fmla="*/ 0 h 3874792"/>
              <a:gd name="connsiteX0" fmla="*/ 7201423 w 7201423"/>
              <a:gd name="connsiteY0" fmla="*/ 1444709 h 3882342"/>
              <a:gd name="connsiteX1" fmla="*/ 6816358 w 7201423"/>
              <a:gd name="connsiteY1" fmla="*/ 1352728 h 3882342"/>
              <a:gd name="connsiteX2" fmla="*/ 6475456 w 7201423"/>
              <a:gd name="connsiteY2" fmla="*/ 1392936 h 3882342"/>
              <a:gd name="connsiteX3" fmla="*/ 6069688 w 7201423"/>
              <a:gd name="connsiteY3" fmla="*/ 1540736 h 3882342"/>
              <a:gd name="connsiteX4" fmla="*/ 5926721 w 7201423"/>
              <a:gd name="connsiteY4" fmla="*/ 1550346 h 3882342"/>
              <a:gd name="connsiteX5" fmla="*/ 4938202 w 7201423"/>
              <a:gd name="connsiteY5" fmla="*/ 1820738 h 3882342"/>
              <a:gd name="connsiteX6" fmla="*/ 4609971 w 7201423"/>
              <a:gd name="connsiteY6" fmla="*/ 1905668 h 3882342"/>
              <a:gd name="connsiteX7" fmla="*/ 4300031 w 7201423"/>
              <a:gd name="connsiteY7" fmla="*/ 1708297 h 3882342"/>
              <a:gd name="connsiteX8" fmla="*/ 4104675 w 7201423"/>
              <a:gd name="connsiteY8" fmla="*/ 1747194 h 3882342"/>
              <a:gd name="connsiteX9" fmla="*/ 3964184 w 7201423"/>
              <a:gd name="connsiteY9" fmla="*/ 1704596 h 3882342"/>
              <a:gd name="connsiteX10" fmla="*/ 3690914 w 7201423"/>
              <a:gd name="connsiteY10" fmla="*/ 1793851 h 3882342"/>
              <a:gd name="connsiteX11" fmla="*/ 3458028 w 7201423"/>
              <a:gd name="connsiteY11" fmla="*/ 1663679 h 3882342"/>
              <a:gd name="connsiteX12" fmla="*/ 3305818 w 7201423"/>
              <a:gd name="connsiteY12" fmla="*/ 1889614 h 3882342"/>
              <a:gd name="connsiteX13" fmla="*/ 2608283 w 7201423"/>
              <a:gd name="connsiteY13" fmla="*/ 1926919 h 3882342"/>
              <a:gd name="connsiteX14" fmla="*/ 2536375 w 7201423"/>
              <a:gd name="connsiteY14" fmla="*/ 2275526 h 3882342"/>
              <a:gd name="connsiteX15" fmla="*/ 2616805 w 7201423"/>
              <a:gd name="connsiteY15" fmla="*/ 2585151 h 3882342"/>
              <a:gd name="connsiteX16" fmla="*/ 2333463 w 7201423"/>
              <a:gd name="connsiteY16" fmla="*/ 2617245 h 3882342"/>
              <a:gd name="connsiteX17" fmla="*/ 2160366 w 7201423"/>
              <a:gd name="connsiteY17" fmla="*/ 2847681 h 3882342"/>
              <a:gd name="connsiteX18" fmla="*/ 1805268 w 7201423"/>
              <a:gd name="connsiteY18" fmla="*/ 3609018 h 3882342"/>
              <a:gd name="connsiteX19" fmla="*/ 1084403 w 7201423"/>
              <a:gd name="connsiteY19" fmla="*/ 3721371 h 3882342"/>
              <a:gd name="connsiteX20" fmla="*/ 319599 w 7201423"/>
              <a:gd name="connsiteY20" fmla="*/ 3874556 h 3882342"/>
              <a:gd name="connsiteX21" fmla="*/ 7107 w 7201423"/>
              <a:gd name="connsiteY21" fmla="*/ 3815819 h 3882342"/>
              <a:gd name="connsiteX22" fmla="*/ 235217 w 7201423"/>
              <a:gd name="connsiteY22" fmla="*/ 0 h 388234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385039 w 7978179"/>
              <a:gd name="connsiteY13" fmla="*/ 580539 h 2535962"/>
              <a:gd name="connsiteX14" fmla="*/ 3313131 w 7978179"/>
              <a:gd name="connsiteY14" fmla="*/ 929146 h 2535962"/>
              <a:gd name="connsiteX15" fmla="*/ 3393561 w 7978179"/>
              <a:gd name="connsiteY15" fmla="*/ 1238771 h 2535962"/>
              <a:gd name="connsiteX16" fmla="*/ 3110219 w 7978179"/>
              <a:gd name="connsiteY16" fmla="*/ 1270865 h 2535962"/>
              <a:gd name="connsiteX17" fmla="*/ 2937122 w 7978179"/>
              <a:gd name="connsiteY17" fmla="*/ 1501301 h 2535962"/>
              <a:gd name="connsiteX18" fmla="*/ 2582024 w 7978179"/>
              <a:gd name="connsiteY18" fmla="*/ 2262638 h 2535962"/>
              <a:gd name="connsiteX19" fmla="*/ 1861159 w 7978179"/>
              <a:gd name="connsiteY19" fmla="*/ 2374991 h 2535962"/>
              <a:gd name="connsiteX20" fmla="*/ 1096355 w 7978179"/>
              <a:gd name="connsiteY20" fmla="*/ 2528176 h 2535962"/>
              <a:gd name="connsiteX21" fmla="*/ 783863 w 7978179"/>
              <a:gd name="connsiteY21" fmla="*/ 2469439 h 2535962"/>
              <a:gd name="connsiteX22" fmla="*/ 0 w 7978179"/>
              <a:gd name="connsiteY22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385039 w 7978179"/>
              <a:gd name="connsiteY13" fmla="*/ 580539 h 2535962"/>
              <a:gd name="connsiteX14" fmla="*/ 3313131 w 7978179"/>
              <a:gd name="connsiteY14" fmla="*/ 929146 h 2535962"/>
              <a:gd name="connsiteX15" fmla="*/ 3393561 w 7978179"/>
              <a:gd name="connsiteY15" fmla="*/ 1238771 h 2535962"/>
              <a:gd name="connsiteX16" fmla="*/ 3104123 w 7978179"/>
              <a:gd name="connsiteY16" fmla="*/ 1227034 h 2535962"/>
              <a:gd name="connsiteX17" fmla="*/ 2937122 w 7978179"/>
              <a:gd name="connsiteY17" fmla="*/ 1501301 h 2535962"/>
              <a:gd name="connsiteX18" fmla="*/ 2582024 w 7978179"/>
              <a:gd name="connsiteY18" fmla="*/ 2262638 h 2535962"/>
              <a:gd name="connsiteX19" fmla="*/ 1861159 w 7978179"/>
              <a:gd name="connsiteY19" fmla="*/ 2374991 h 2535962"/>
              <a:gd name="connsiteX20" fmla="*/ 1096355 w 7978179"/>
              <a:gd name="connsiteY20" fmla="*/ 2528176 h 2535962"/>
              <a:gd name="connsiteX21" fmla="*/ 783863 w 7978179"/>
              <a:gd name="connsiteY21" fmla="*/ 2469439 h 2535962"/>
              <a:gd name="connsiteX22" fmla="*/ 0 w 7978179"/>
              <a:gd name="connsiteY22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506963 w 7978179"/>
              <a:gd name="connsiteY13" fmla="*/ 774646 h 2535962"/>
              <a:gd name="connsiteX14" fmla="*/ 3313131 w 7978179"/>
              <a:gd name="connsiteY14" fmla="*/ 929146 h 2535962"/>
              <a:gd name="connsiteX15" fmla="*/ 3393561 w 7978179"/>
              <a:gd name="connsiteY15" fmla="*/ 1238771 h 2535962"/>
              <a:gd name="connsiteX16" fmla="*/ 3104123 w 7978179"/>
              <a:gd name="connsiteY16" fmla="*/ 1227034 h 2535962"/>
              <a:gd name="connsiteX17" fmla="*/ 2937122 w 7978179"/>
              <a:gd name="connsiteY17" fmla="*/ 1501301 h 2535962"/>
              <a:gd name="connsiteX18" fmla="*/ 2582024 w 7978179"/>
              <a:gd name="connsiteY18" fmla="*/ 2262638 h 2535962"/>
              <a:gd name="connsiteX19" fmla="*/ 1861159 w 7978179"/>
              <a:gd name="connsiteY19" fmla="*/ 2374991 h 2535962"/>
              <a:gd name="connsiteX20" fmla="*/ 1096355 w 7978179"/>
              <a:gd name="connsiteY20" fmla="*/ 2528176 h 2535962"/>
              <a:gd name="connsiteX21" fmla="*/ 783863 w 7978179"/>
              <a:gd name="connsiteY21" fmla="*/ 2469439 h 2535962"/>
              <a:gd name="connsiteX22" fmla="*/ 0 w 7978179"/>
              <a:gd name="connsiteY22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482578 w 7978179"/>
              <a:gd name="connsiteY13" fmla="*/ 686985 h 2535962"/>
              <a:gd name="connsiteX14" fmla="*/ 3313131 w 7978179"/>
              <a:gd name="connsiteY14" fmla="*/ 929146 h 2535962"/>
              <a:gd name="connsiteX15" fmla="*/ 3393561 w 7978179"/>
              <a:gd name="connsiteY15" fmla="*/ 1238771 h 2535962"/>
              <a:gd name="connsiteX16" fmla="*/ 3104123 w 7978179"/>
              <a:gd name="connsiteY16" fmla="*/ 1227034 h 2535962"/>
              <a:gd name="connsiteX17" fmla="*/ 2937122 w 7978179"/>
              <a:gd name="connsiteY17" fmla="*/ 1501301 h 2535962"/>
              <a:gd name="connsiteX18" fmla="*/ 2582024 w 7978179"/>
              <a:gd name="connsiteY18" fmla="*/ 2262638 h 2535962"/>
              <a:gd name="connsiteX19" fmla="*/ 1861159 w 7978179"/>
              <a:gd name="connsiteY19" fmla="*/ 2374991 h 2535962"/>
              <a:gd name="connsiteX20" fmla="*/ 1096355 w 7978179"/>
              <a:gd name="connsiteY20" fmla="*/ 2528176 h 2535962"/>
              <a:gd name="connsiteX21" fmla="*/ 783863 w 7978179"/>
              <a:gd name="connsiteY21" fmla="*/ 2469439 h 2535962"/>
              <a:gd name="connsiteX22" fmla="*/ 0 w 7978179"/>
              <a:gd name="connsiteY22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482578 w 7978179"/>
              <a:gd name="connsiteY13" fmla="*/ 686985 h 2535962"/>
              <a:gd name="connsiteX14" fmla="*/ 3313131 w 7978179"/>
              <a:gd name="connsiteY14" fmla="*/ 753824 h 2535962"/>
              <a:gd name="connsiteX15" fmla="*/ 3393561 w 7978179"/>
              <a:gd name="connsiteY15" fmla="*/ 1238771 h 2535962"/>
              <a:gd name="connsiteX16" fmla="*/ 3104123 w 7978179"/>
              <a:gd name="connsiteY16" fmla="*/ 1227034 h 2535962"/>
              <a:gd name="connsiteX17" fmla="*/ 2937122 w 7978179"/>
              <a:gd name="connsiteY17" fmla="*/ 1501301 h 2535962"/>
              <a:gd name="connsiteX18" fmla="*/ 2582024 w 7978179"/>
              <a:gd name="connsiteY18" fmla="*/ 2262638 h 2535962"/>
              <a:gd name="connsiteX19" fmla="*/ 1861159 w 7978179"/>
              <a:gd name="connsiteY19" fmla="*/ 2374991 h 2535962"/>
              <a:gd name="connsiteX20" fmla="*/ 1096355 w 7978179"/>
              <a:gd name="connsiteY20" fmla="*/ 2528176 h 2535962"/>
              <a:gd name="connsiteX21" fmla="*/ 783863 w 7978179"/>
              <a:gd name="connsiteY21" fmla="*/ 2469439 h 2535962"/>
              <a:gd name="connsiteX22" fmla="*/ 0 w 7978179"/>
              <a:gd name="connsiteY22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482578 w 7978179"/>
              <a:gd name="connsiteY13" fmla="*/ 686985 h 2535962"/>
              <a:gd name="connsiteX14" fmla="*/ 3313131 w 7978179"/>
              <a:gd name="connsiteY14" fmla="*/ 753824 h 2535962"/>
              <a:gd name="connsiteX15" fmla="*/ 3393561 w 7978179"/>
              <a:gd name="connsiteY15" fmla="*/ 1238771 h 2535962"/>
              <a:gd name="connsiteX16" fmla="*/ 3104123 w 7978179"/>
              <a:gd name="connsiteY16" fmla="*/ 1227034 h 2535962"/>
              <a:gd name="connsiteX17" fmla="*/ 2937122 w 7978179"/>
              <a:gd name="connsiteY17" fmla="*/ 1501301 h 2535962"/>
              <a:gd name="connsiteX18" fmla="*/ 2582024 w 7978179"/>
              <a:gd name="connsiteY18" fmla="*/ 2262638 h 2535962"/>
              <a:gd name="connsiteX19" fmla="*/ 1861159 w 7978179"/>
              <a:gd name="connsiteY19" fmla="*/ 2374991 h 2535962"/>
              <a:gd name="connsiteX20" fmla="*/ 1096355 w 7978179"/>
              <a:gd name="connsiteY20" fmla="*/ 2528176 h 2535962"/>
              <a:gd name="connsiteX21" fmla="*/ 783863 w 7978179"/>
              <a:gd name="connsiteY21" fmla="*/ 2469439 h 2535962"/>
              <a:gd name="connsiteX22" fmla="*/ 0 w 7978179"/>
              <a:gd name="connsiteY22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482578 w 7978179"/>
              <a:gd name="connsiteY13" fmla="*/ 686985 h 2535962"/>
              <a:gd name="connsiteX14" fmla="*/ 3313131 w 7978179"/>
              <a:gd name="connsiteY14" fmla="*/ 753824 h 2535962"/>
              <a:gd name="connsiteX15" fmla="*/ 3393561 w 7978179"/>
              <a:gd name="connsiteY15" fmla="*/ 1238771 h 2535962"/>
              <a:gd name="connsiteX16" fmla="*/ 3104123 w 7978179"/>
              <a:gd name="connsiteY16" fmla="*/ 1227034 h 2535962"/>
              <a:gd name="connsiteX17" fmla="*/ 2937122 w 7978179"/>
              <a:gd name="connsiteY17" fmla="*/ 1501301 h 2535962"/>
              <a:gd name="connsiteX18" fmla="*/ 2582024 w 7978179"/>
              <a:gd name="connsiteY18" fmla="*/ 2262638 h 2535962"/>
              <a:gd name="connsiteX19" fmla="*/ 1861159 w 7978179"/>
              <a:gd name="connsiteY19" fmla="*/ 2374991 h 2535962"/>
              <a:gd name="connsiteX20" fmla="*/ 1096355 w 7978179"/>
              <a:gd name="connsiteY20" fmla="*/ 2528176 h 2535962"/>
              <a:gd name="connsiteX21" fmla="*/ 783863 w 7978179"/>
              <a:gd name="connsiteY21" fmla="*/ 2469439 h 2535962"/>
              <a:gd name="connsiteX22" fmla="*/ 0 w 7978179"/>
              <a:gd name="connsiteY22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482578 w 7978179"/>
              <a:gd name="connsiteY13" fmla="*/ 686985 h 2535962"/>
              <a:gd name="connsiteX14" fmla="*/ 3393561 w 7978179"/>
              <a:gd name="connsiteY14" fmla="*/ 1238771 h 2535962"/>
              <a:gd name="connsiteX15" fmla="*/ 3104123 w 7978179"/>
              <a:gd name="connsiteY15" fmla="*/ 1227034 h 2535962"/>
              <a:gd name="connsiteX16" fmla="*/ 2937122 w 7978179"/>
              <a:gd name="connsiteY16" fmla="*/ 1501301 h 2535962"/>
              <a:gd name="connsiteX17" fmla="*/ 2582024 w 7978179"/>
              <a:gd name="connsiteY17" fmla="*/ 2262638 h 2535962"/>
              <a:gd name="connsiteX18" fmla="*/ 1861159 w 7978179"/>
              <a:gd name="connsiteY18" fmla="*/ 2374991 h 2535962"/>
              <a:gd name="connsiteX19" fmla="*/ 1096355 w 7978179"/>
              <a:gd name="connsiteY19" fmla="*/ 2528176 h 2535962"/>
              <a:gd name="connsiteX20" fmla="*/ 783863 w 7978179"/>
              <a:gd name="connsiteY20" fmla="*/ 2469439 h 2535962"/>
              <a:gd name="connsiteX21" fmla="*/ 0 w 7978179"/>
              <a:gd name="connsiteY21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482578 w 7978179"/>
              <a:gd name="connsiteY13" fmla="*/ 686985 h 2535962"/>
              <a:gd name="connsiteX14" fmla="*/ 3401801 w 7978179"/>
              <a:gd name="connsiteY14" fmla="*/ 971257 h 2535962"/>
              <a:gd name="connsiteX15" fmla="*/ 3393561 w 7978179"/>
              <a:gd name="connsiteY15" fmla="*/ 1238771 h 2535962"/>
              <a:gd name="connsiteX16" fmla="*/ 3104123 w 7978179"/>
              <a:gd name="connsiteY16" fmla="*/ 1227034 h 2535962"/>
              <a:gd name="connsiteX17" fmla="*/ 2937122 w 7978179"/>
              <a:gd name="connsiteY17" fmla="*/ 1501301 h 2535962"/>
              <a:gd name="connsiteX18" fmla="*/ 2582024 w 7978179"/>
              <a:gd name="connsiteY18" fmla="*/ 2262638 h 2535962"/>
              <a:gd name="connsiteX19" fmla="*/ 1861159 w 7978179"/>
              <a:gd name="connsiteY19" fmla="*/ 2374991 h 2535962"/>
              <a:gd name="connsiteX20" fmla="*/ 1096355 w 7978179"/>
              <a:gd name="connsiteY20" fmla="*/ 2528176 h 2535962"/>
              <a:gd name="connsiteX21" fmla="*/ 783863 w 7978179"/>
              <a:gd name="connsiteY21" fmla="*/ 2469439 h 2535962"/>
              <a:gd name="connsiteX22" fmla="*/ 0 w 7978179"/>
              <a:gd name="connsiteY22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482578 w 7978179"/>
              <a:gd name="connsiteY13" fmla="*/ 686985 h 2535962"/>
              <a:gd name="connsiteX14" fmla="*/ 3298166 w 7978179"/>
              <a:gd name="connsiteY14" fmla="*/ 871073 h 2535962"/>
              <a:gd name="connsiteX15" fmla="*/ 3393561 w 7978179"/>
              <a:gd name="connsiteY15" fmla="*/ 1238771 h 2535962"/>
              <a:gd name="connsiteX16" fmla="*/ 3104123 w 7978179"/>
              <a:gd name="connsiteY16" fmla="*/ 1227034 h 2535962"/>
              <a:gd name="connsiteX17" fmla="*/ 2937122 w 7978179"/>
              <a:gd name="connsiteY17" fmla="*/ 1501301 h 2535962"/>
              <a:gd name="connsiteX18" fmla="*/ 2582024 w 7978179"/>
              <a:gd name="connsiteY18" fmla="*/ 2262638 h 2535962"/>
              <a:gd name="connsiteX19" fmla="*/ 1861159 w 7978179"/>
              <a:gd name="connsiteY19" fmla="*/ 2374991 h 2535962"/>
              <a:gd name="connsiteX20" fmla="*/ 1096355 w 7978179"/>
              <a:gd name="connsiteY20" fmla="*/ 2528176 h 2535962"/>
              <a:gd name="connsiteX21" fmla="*/ 783863 w 7978179"/>
              <a:gd name="connsiteY21" fmla="*/ 2469439 h 2535962"/>
              <a:gd name="connsiteX22" fmla="*/ 0 w 7978179"/>
              <a:gd name="connsiteY22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482578 w 7978179"/>
              <a:gd name="connsiteY13" fmla="*/ 686985 h 2535962"/>
              <a:gd name="connsiteX14" fmla="*/ 3298166 w 7978179"/>
              <a:gd name="connsiteY14" fmla="*/ 871073 h 2535962"/>
              <a:gd name="connsiteX15" fmla="*/ 3314310 w 7978179"/>
              <a:gd name="connsiteY15" fmla="*/ 1226248 h 2535962"/>
              <a:gd name="connsiteX16" fmla="*/ 3104123 w 7978179"/>
              <a:gd name="connsiteY16" fmla="*/ 1227034 h 2535962"/>
              <a:gd name="connsiteX17" fmla="*/ 2937122 w 7978179"/>
              <a:gd name="connsiteY17" fmla="*/ 1501301 h 2535962"/>
              <a:gd name="connsiteX18" fmla="*/ 2582024 w 7978179"/>
              <a:gd name="connsiteY18" fmla="*/ 2262638 h 2535962"/>
              <a:gd name="connsiteX19" fmla="*/ 1861159 w 7978179"/>
              <a:gd name="connsiteY19" fmla="*/ 2374991 h 2535962"/>
              <a:gd name="connsiteX20" fmla="*/ 1096355 w 7978179"/>
              <a:gd name="connsiteY20" fmla="*/ 2528176 h 2535962"/>
              <a:gd name="connsiteX21" fmla="*/ 783863 w 7978179"/>
              <a:gd name="connsiteY21" fmla="*/ 2469439 h 2535962"/>
              <a:gd name="connsiteX22" fmla="*/ 0 w 7978179"/>
              <a:gd name="connsiteY22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482578 w 7978179"/>
              <a:gd name="connsiteY13" fmla="*/ 686985 h 2535962"/>
              <a:gd name="connsiteX14" fmla="*/ 3298166 w 7978179"/>
              <a:gd name="connsiteY14" fmla="*/ 871073 h 2535962"/>
              <a:gd name="connsiteX15" fmla="*/ 3314310 w 7978179"/>
              <a:gd name="connsiteY15" fmla="*/ 1226248 h 2535962"/>
              <a:gd name="connsiteX16" fmla="*/ 2933429 w 7978179"/>
              <a:gd name="connsiteY16" fmla="*/ 1239557 h 2535962"/>
              <a:gd name="connsiteX17" fmla="*/ 2937122 w 7978179"/>
              <a:gd name="connsiteY17" fmla="*/ 1501301 h 2535962"/>
              <a:gd name="connsiteX18" fmla="*/ 2582024 w 7978179"/>
              <a:gd name="connsiteY18" fmla="*/ 2262638 h 2535962"/>
              <a:gd name="connsiteX19" fmla="*/ 1861159 w 7978179"/>
              <a:gd name="connsiteY19" fmla="*/ 2374991 h 2535962"/>
              <a:gd name="connsiteX20" fmla="*/ 1096355 w 7978179"/>
              <a:gd name="connsiteY20" fmla="*/ 2528176 h 2535962"/>
              <a:gd name="connsiteX21" fmla="*/ 783863 w 7978179"/>
              <a:gd name="connsiteY21" fmla="*/ 2469439 h 2535962"/>
              <a:gd name="connsiteX22" fmla="*/ 0 w 7978179"/>
              <a:gd name="connsiteY22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482578 w 7978179"/>
              <a:gd name="connsiteY13" fmla="*/ 686985 h 2535962"/>
              <a:gd name="connsiteX14" fmla="*/ 3298166 w 7978179"/>
              <a:gd name="connsiteY14" fmla="*/ 871073 h 2535962"/>
              <a:gd name="connsiteX15" fmla="*/ 3314310 w 7978179"/>
              <a:gd name="connsiteY15" fmla="*/ 1226248 h 2535962"/>
              <a:gd name="connsiteX16" fmla="*/ 2933429 w 7978179"/>
              <a:gd name="connsiteY16" fmla="*/ 1239557 h 2535962"/>
              <a:gd name="connsiteX17" fmla="*/ 2650600 w 7978179"/>
              <a:gd name="connsiteY17" fmla="*/ 1476255 h 2535962"/>
              <a:gd name="connsiteX18" fmla="*/ 2582024 w 7978179"/>
              <a:gd name="connsiteY18" fmla="*/ 2262638 h 2535962"/>
              <a:gd name="connsiteX19" fmla="*/ 1861159 w 7978179"/>
              <a:gd name="connsiteY19" fmla="*/ 2374991 h 2535962"/>
              <a:gd name="connsiteX20" fmla="*/ 1096355 w 7978179"/>
              <a:gd name="connsiteY20" fmla="*/ 2528176 h 2535962"/>
              <a:gd name="connsiteX21" fmla="*/ 783863 w 7978179"/>
              <a:gd name="connsiteY21" fmla="*/ 2469439 h 2535962"/>
              <a:gd name="connsiteX22" fmla="*/ 0 w 7978179"/>
              <a:gd name="connsiteY22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482578 w 7978179"/>
              <a:gd name="connsiteY13" fmla="*/ 686985 h 2535962"/>
              <a:gd name="connsiteX14" fmla="*/ 3298166 w 7978179"/>
              <a:gd name="connsiteY14" fmla="*/ 871073 h 2535962"/>
              <a:gd name="connsiteX15" fmla="*/ 3314310 w 7978179"/>
              <a:gd name="connsiteY15" fmla="*/ 1226248 h 2535962"/>
              <a:gd name="connsiteX16" fmla="*/ 2933429 w 7978179"/>
              <a:gd name="connsiteY16" fmla="*/ 1239557 h 2535962"/>
              <a:gd name="connsiteX17" fmla="*/ 2674985 w 7978179"/>
              <a:gd name="connsiteY17" fmla="*/ 1532609 h 2535962"/>
              <a:gd name="connsiteX18" fmla="*/ 2582024 w 7978179"/>
              <a:gd name="connsiteY18" fmla="*/ 2262638 h 2535962"/>
              <a:gd name="connsiteX19" fmla="*/ 1861159 w 7978179"/>
              <a:gd name="connsiteY19" fmla="*/ 2374991 h 2535962"/>
              <a:gd name="connsiteX20" fmla="*/ 1096355 w 7978179"/>
              <a:gd name="connsiteY20" fmla="*/ 2528176 h 2535962"/>
              <a:gd name="connsiteX21" fmla="*/ 783863 w 7978179"/>
              <a:gd name="connsiteY21" fmla="*/ 2469439 h 2535962"/>
              <a:gd name="connsiteX22" fmla="*/ 0 w 7978179"/>
              <a:gd name="connsiteY22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482578 w 7978179"/>
              <a:gd name="connsiteY13" fmla="*/ 686985 h 2535962"/>
              <a:gd name="connsiteX14" fmla="*/ 3298166 w 7978179"/>
              <a:gd name="connsiteY14" fmla="*/ 871073 h 2535962"/>
              <a:gd name="connsiteX15" fmla="*/ 3314310 w 7978179"/>
              <a:gd name="connsiteY15" fmla="*/ 1226248 h 2535962"/>
              <a:gd name="connsiteX16" fmla="*/ 2933429 w 7978179"/>
              <a:gd name="connsiteY16" fmla="*/ 1239557 h 2535962"/>
              <a:gd name="connsiteX17" fmla="*/ 2674985 w 7978179"/>
              <a:gd name="connsiteY17" fmla="*/ 1532609 h 2535962"/>
              <a:gd name="connsiteX18" fmla="*/ 2393042 w 7978179"/>
              <a:gd name="connsiteY18" fmla="*/ 2112362 h 2535962"/>
              <a:gd name="connsiteX19" fmla="*/ 1861159 w 7978179"/>
              <a:gd name="connsiteY19" fmla="*/ 2374991 h 2535962"/>
              <a:gd name="connsiteX20" fmla="*/ 1096355 w 7978179"/>
              <a:gd name="connsiteY20" fmla="*/ 2528176 h 2535962"/>
              <a:gd name="connsiteX21" fmla="*/ 783863 w 7978179"/>
              <a:gd name="connsiteY21" fmla="*/ 2469439 h 2535962"/>
              <a:gd name="connsiteX22" fmla="*/ 0 w 7978179"/>
              <a:gd name="connsiteY22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482578 w 7978179"/>
              <a:gd name="connsiteY13" fmla="*/ 686985 h 2535962"/>
              <a:gd name="connsiteX14" fmla="*/ 3298166 w 7978179"/>
              <a:gd name="connsiteY14" fmla="*/ 871073 h 2535962"/>
              <a:gd name="connsiteX15" fmla="*/ 3314310 w 7978179"/>
              <a:gd name="connsiteY15" fmla="*/ 1226248 h 2535962"/>
              <a:gd name="connsiteX16" fmla="*/ 2933429 w 7978179"/>
              <a:gd name="connsiteY16" fmla="*/ 1239557 h 2535962"/>
              <a:gd name="connsiteX17" fmla="*/ 2674985 w 7978179"/>
              <a:gd name="connsiteY17" fmla="*/ 1532609 h 2535962"/>
              <a:gd name="connsiteX18" fmla="*/ 2393042 w 7978179"/>
              <a:gd name="connsiteY18" fmla="*/ 2112362 h 2535962"/>
              <a:gd name="connsiteX19" fmla="*/ 1861159 w 7978179"/>
              <a:gd name="connsiteY19" fmla="*/ 2374991 h 2535962"/>
              <a:gd name="connsiteX20" fmla="*/ 1096355 w 7978179"/>
              <a:gd name="connsiteY20" fmla="*/ 2528176 h 2535962"/>
              <a:gd name="connsiteX21" fmla="*/ 783863 w 7978179"/>
              <a:gd name="connsiteY21" fmla="*/ 2469439 h 2535962"/>
              <a:gd name="connsiteX22" fmla="*/ 0 w 7978179"/>
              <a:gd name="connsiteY22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482578 w 7978179"/>
              <a:gd name="connsiteY13" fmla="*/ 686985 h 2535962"/>
              <a:gd name="connsiteX14" fmla="*/ 3298166 w 7978179"/>
              <a:gd name="connsiteY14" fmla="*/ 871073 h 2535962"/>
              <a:gd name="connsiteX15" fmla="*/ 3314310 w 7978179"/>
              <a:gd name="connsiteY15" fmla="*/ 1226248 h 2535962"/>
              <a:gd name="connsiteX16" fmla="*/ 2933429 w 7978179"/>
              <a:gd name="connsiteY16" fmla="*/ 1239557 h 2535962"/>
              <a:gd name="connsiteX17" fmla="*/ 2674985 w 7978179"/>
              <a:gd name="connsiteY17" fmla="*/ 1532609 h 2535962"/>
              <a:gd name="connsiteX18" fmla="*/ 2393042 w 7978179"/>
              <a:gd name="connsiteY18" fmla="*/ 2112362 h 2535962"/>
              <a:gd name="connsiteX19" fmla="*/ 2129393 w 7978179"/>
              <a:gd name="connsiteY19" fmla="*/ 2130793 h 2535962"/>
              <a:gd name="connsiteX20" fmla="*/ 1096355 w 7978179"/>
              <a:gd name="connsiteY20" fmla="*/ 2528176 h 2535962"/>
              <a:gd name="connsiteX21" fmla="*/ 783863 w 7978179"/>
              <a:gd name="connsiteY21" fmla="*/ 2469439 h 2535962"/>
              <a:gd name="connsiteX22" fmla="*/ 0 w 7978179"/>
              <a:gd name="connsiteY22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482578 w 7978179"/>
              <a:gd name="connsiteY13" fmla="*/ 686985 h 2535962"/>
              <a:gd name="connsiteX14" fmla="*/ 3298166 w 7978179"/>
              <a:gd name="connsiteY14" fmla="*/ 871073 h 2535962"/>
              <a:gd name="connsiteX15" fmla="*/ 3314310 w 7978179"/>
              <a:gd name="connsiteY15" fmla="*/ 1226248 h 2535962"/>
              <a:gd name="connsiteX16" fmla="*/ 2933429 w 7978179"/>
              <a:gd name="connsiteY16" fmla="*/ 1239557 h 2535962"/>
              <a:gd name="connsiteX17" fmla="*/ 2674985 w 7978179"/>
              <a:gd name="connsiteY17" fmla="*/ 1532609 h 2535962"/>
              <a:gd name="connsiteX18" fmla="*/ 2393042 w 7978179"/>
              <a:gd name="connsiteY18" fmla="*/ 2112362 h 2535962"/>
              <a:gd name="connsiteX19" fmla="*/ 2129393 w 7978179"/>
              <a:gd name="connsiteY19" fmla="*/ 2130793 h 2535962"/>
              <a:gd name="connsiteX20" fmla="*/ 1096355 w 7978179"/>
              <a:gd name="connsiteY20" fmla="*/ 2528176 h 2535962"/>
              <a:gd name="connsiteX21" fmla="*/ 783863 w 7978179"/>
              <a:gd name="connsiteY21" fmla="*/ 2469439 h 2535962"/>
              <a:gd name="connsiteX22" fmla="*/ 0 w 7978179"/>
              <a:gd name="connsiteY22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482578 w 7978179"/>
              <a:gd name="connsiteY13" fmla="*/ 686985 h 2535962"/>
              <a:gd name="connsiteX14" fmla="*/ 3298166 w 7978179"/>
              <a:gd name="connsiteY14" fmla="*/ 871073 h 2535962"/>
              <a:gd name="connsiteX15" fmla="*/ 3314310 w 7978179"/>
              <a:gd name="connsiteY15" fmla="*/ 1226248 h 2535962"/>
              <a:gd name="connsiteX16" fmla="*/ 2933429 w 7978179"/>
              <a:gd name="connsiteY16" fmla="*/ 1239557 h 2535962"/>
              <a:gd name="connsiteX17" fmla="*/ 2674985 w 7978179"/>
              <a:gd name="connsiteY17" fmla="*/ 1532609 h 2535962"/>
              <a:gd name="connsiteX18" fmla="*/ 2393042 w 7978179"/>
              <a:gd name="connsiteY18" fmla="*/ 2112362 h 2535962"/>
              <a:gd name="connsiteX19" fmla="*/ 1096355 w 7978179"/>
              <a:gd name="connsiteY19" fmla="*/ 2528176 h 2535962"/>
              <a:gd name="connsiteX20" fmla="*/ 783863 w 7978179"/>
              <a:gd name="connsiteY20" fmla="*/ 2469439 h 2535962"/>
              <a:gd name="connsiteX21" fmla="*/ 0 w 7978179"/>
              <a:gd name="connsiteY21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482578 w 7978179"/>
              <a:gd name="connsiteY13" fmla="*/ 686985 h 2535962"/>
              <a:gd name="connsiteX14" fmla="*/ 3298166 w 7978179"/>
              <a:gd name="connsiteY14" fmla="*/ 871073 h 2535962"/>
              <a:gd name="connsiteX15" fmla="*/ 3314310 w 7978179"/>
              <a:gd name="connsiteY15" fmla="*/ 1226248 h 2535962"/>
              <a:gd name="connsiteX16" fmla="*/ 2933429 w 7978179"/>
              <a:gd name="connsiteY16" fmla="*/ 1239557 h 2535962"/>
              <a:gd name="connsiteX17" fmla="*/ 2674985 w 7978179"/>
              <a:gd name="connsiteY17" fmla="*/ 1532609 h 2535962"/>
              <a:gd name="connsiteX18" fmla="*/ 2490582 w 7978179"/>
              <a:gd name="connsiteY18" fmla="*/ 1836856 h 2535962"/>
              <a:gd name="connsiteX19" fmla="*/ 1096355 w 7978179"/>
              <a:gd name="connsiteY19" fmla="*/ 2528176 h 2535962"/>
              <a:gd name="connsiteX20" fmla="*/ 783863 w 7978179"/>
              <a:gd name="connsiteY20" fmla="*/ 2469439 h 2535962"/>
              <a:gd name="connsiteX21" fmla="*/ 0 w 7978179"/>
              <a:gd name="connsiteY21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482578 w 7978179"/>
              <a:gd name="connsiteY13" fmla="*/ 686985 h 2535962"/>
              <a:gd name="connsiteX14" fmla="*/ 3298166 w 7978179"/>
              <a:gd name="connsiteY14" fmla="*/ 871073 h 2535962"/>
              <a:gd name="connsiteX15" fmla="*/ 3314310 w 7978179"/>
              <a:gd name="connsiteY15" fmla="*/ 1226248 h 2535962"/>
              <a:gd name="connsiteX16" fmla="*/ 2933429 w 7978179"/>
              <a:gd name="connsiteY16" fmla="*/ 1239557 h 2535962"/>
              <a:gd name="connsiteX17" fmla="*/ 2674985 w 7978179"/>
              <a:gd name="connsiteY17" fmla="*/ 1532609 h 2535962"/>
              <a:gd name="connsiteX18" fmla="*/ 2490582 w 7978179"/>
              <a:gd name="connsiteY18" fmla="*/ 1836856 h 2535962"/>
              <a:gd name="connsiteX19" fmla="*/ 1096355 w 7978179"/>
              <a:gd name="connsiteY19" fmla="*/ 2528176 h 2535962"/>
              <a:gd name="connsiteX20" fmla="*/ 783863 w 7978179"/>
              <a:gd name="connsiteY20" fmla="*/ 2469439 h 2535962"/>
              <a:gd name="connsiteX21" fmla="*/ 0 w 7978179"/>
              <a:gd name="connsiteY21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482578 w 7978179"/>
              <a:gd name="connsiteY13" fmla="*/ 686985 h 2535962"/>
              <a:gd name="connsiteX14" fmla="*/ 3298166 w 7978179"/>
              <a:gd name="connsiteY14" fmla="*/ 871073 h 2535962"/>
              <a:gd name="connsiteX15" fmla="*/ 3314310 w 7978179"/>
              <a:gd name="connsiteY15" fmla="*/ 1226248 h 2535962"/>
              <a:gd name="connsiteX16" fmla="*/ 2933429 w 7978179"/>
              <a:gd name="connsiteY16" fmla="*/ 1239557 h 2535962"/>
              <a:gd name="connsiteX17" fmla="*/ 2674985 w 7978179"/>
              <a:gd name="connsiteY17" fmla="*/ 1532609 h 2535962"/>
              <a:gd name="connsiteX18" fmla="*/ 2380850 w 7978179"/>
              <a:gd name="connsiteY18" fmla="*/ 2081054 h 2535962"/>
              <a:gd name="connsiteX19" fmla="*/ 1096355 w 7978179"/>
              <a:gd name="connsiteY19" fmla="*/ 2528176 h 2535962"/>
              <a:gd name="connsiteX20" fmla="*/ 783863 w 7978179"/>
              <a:gd name="connsiteY20" fmla="*/ 2469439 h 2535962"/>
              <a:gd name="connsiteX21" fmla="*/ 0 w 7978179"/>
              <a:gd name="connsiteY21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482578 w 7978179"/>
              <a:gd name="connsiteY13" fmla="*/ 686985 h 2535962"/>
              <a:gd name="connsiteX14" fmla="*/ 3298166 w 7978179"/>
              <a:gd name="connsiteY14" fmla="*/ 871073 h 2535962"/>
              <a:gd name="connsiteX15" fmla="*/ 3314310 w 7978179"/>
              <a:gd name="connsiteY15" fmla="*/ 1226248 h 2535962"/>
              <a:gd name="connsiteX16" fmla="*/ 2933429 w 7978179"/>
              <a:gd name="connsiteY16" fmla="*/ 1239557 h 2535962"/>
              <a:gd name="connsiteX17" fmla="*/ 2674985 w 7978179"/>
              <a:gd name="connsiteY17" fmla="*/ 1532609 h 2535962"/>
              <a:gd name="connsiteX18" fmla="*/ 2393043 w 7978179"/>
              <a:gd name="connsiteY18" fmla="*/ 2131146 h 2535962"/>
              <a:gd name="connsiteX19" fmla="*/ 1096355 w 7978179"/>
              <a:gd name="connsiteY19" fmla="*/ 2528176 h 2535962"/>
              <a:gd name="connsiteX20" fmla="*/ 783863 w 7978179"/>
              <a:gd name="connsiteY20" fmla="*/ 2469439 h 2535962"/>
              <a:gd name="connsiteX21" fmla="*/ 0 w 7978179"/>
              <a:gd name="connsiteY21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482578 w 7978179"/>
              <a:gd name="connsiteY13" fmla="*/ 686985 h 2535962"/>
              <a:gd name="connsiteX14" fmla="*/ 3298166 w 7978179"/>
              <a:gd name="connsiteY14" fmla="*/ 871073 h 2535962"/>
              <a:gd name="connsiteX15" fmla="*/ 3314310 w 7978179"/>
              <a:gd name="connsiteY15" fmla="*/ 1226248 h 2535962"/>
              <a:gd name="connsiteX16" fmla="*/ 2933429 w 7978179"/>
              <a:gd name="connsiteY16" fmla="*/ 1239557 h 2535962"/>
              <a:gd name="connsiteX17" fmla="*/ 2674985 w 7978179"/>
              <a:gd name="connsiteY17" fmla="*/ 1532609 h 2535962"/>
              <a:gd name="connsiteX18" fmla="*/ 2393043 w 7978179"/>
              <a:gd name="connsiteY18" fmla="*/ 2131146 h 2535962"/>
              <a:gd name="connsiteX19" fmla="*/ 2133786 w 7978179"/>
              <a:gd name="connsiteY19" fmla="*/ 2279910 h 2535962"/>
              <a:gd name="connsiteX20" fmla="*/ 1096355 w 7978179"/>
              <a:gd name="connsiteY20" fmla="*/ 2528176 h 2535962"/>
              <a:gd name="connsiteX21" fmla="*/ 783863 w 7978179"/>
              <a:gd name="connsiteY21" fmla="*/ 2469439 h 2535962"/>
              <a:gd name="connsiteX22" fmla="*/ 0 w 7978179"/>
              <a:gd name="connsiteY22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482578 w 7978179"/>
              <a:gd name="connsiteY13" fmla="*/ 686985 h 2535962"/>
              <a:gd name="connsiteX14" fmla="*/ 3298166 w 7978179"/>
              <a:gd name="connsiteY14" fmla="*/ 871073 h 2535962"/>
              <a:gd name="connsiteX15" fmla="*/ 3314310 w 7978179"/>
              <a:gd name="connsiteY15" fmla="*/ 1226248 h 2535962"/>
              <a:gd name="connsiteX16" fmla="*/ 2933429 w 7978179"/>
              <a:gd name="connsiteY16" fmla="*/ 1239557 h 2535962"/>
              <a:gd name="connsiteX17" fmla="*/ 2674985 w 7978179"/>
              <a:gd name="connsiteY17" fmla="*/ 1532609 h 2535962"/>
              <a:gd name="connsiteX18" fmla="*/ 2393043 w 7978179"/>
              <a:gd name="connsiteY18" fmla="*/ 2131146 h 2535962"/>
              <a:gd name="connsiteX19" fmla="*/ 2072824 w 7978179"/>
              <a:gd name="connsiteY19" fmla="*/ 2167203 h 2535962"/>
              <a:gd name="connsiteX20" fmla="*/ 1096355 w 7978179"/>
              <a:gd name="connsiteY20" fmla="*/ 2528176 h 2535962"/>
              <a:gd name="connsiteX21" fmla="*/ 783863 w 7978179"/>
              <a:gd name="connsiteY21" fmla="*/ 2469439 h 2535962"/>
              <a:gd name="connsiteX22" fmla="*/ 0 w 7978179"/>
              <a:gd name="connsiteY22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482578 w 7978179"/>
              <a:gd name="connsiteY13" fmla="*/ 686985 h 2535962"/>
              <a:gd name="connsiteX14" fmla="*/ 3298166 w 7978179"/>
              <a:gd name="connsiteY14" fmla="*/ 871073 h 2535962"/>
              <a:gd name="connsiteX15" fmla="*/ 3314310 w 7978179"/>
              <a:gd name="connsiteY15" fmla="*/ 1226248 h 2535962"/>
              <a:gd name="connsiteX16" fmla="*/ 2933429 w 7978179"/>
              <a:gd name="connsiteY16" fmla="*/ 1239557 h 2535962"/>
              <a:gd name="connsiteX17" fmla="*/ 2674985 w 7978179"/>
              <a:gd name="connsiteY17" fmla="*/ 1532609 h 2535962"/>
              <a:gd name="connsiteX18" fmla="*/ 2393043 w 7978179"/>
              <a:gd name="connsiteY18" fmla="*/ 2131146 h 2535962"/>
              <a:gd name="connsiteX19" fmla="*/ 2072824 w 7978179"/>
              <a:gd name="connsiteY19" fmla="*/ 2167203 h 2535962"/>
              <a:gd name="connsiteX20" fmla="*/ 1096355 w 7978179"/>
              <a:gd name="connsiteY20" fmla="*/ 2528176 h 2535962"/>
              <a:gd name="connsiteX21" fmla="*/ 783863 w 7978179"/>
              <a:gd name="connsiteY21" fmla="*/ 2469439 h 2535962"/>
              <a:gd name="connsiteX22" fmla="*/ 0 w 7978179"/>
              <a:gd name="connsiteY22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482578 w 7978179"/>
              <a:gd name="connsiteY13" fmla="*/ 686985 h 2535962"/>
              <a:gd name="connsiteX14" fmla="*/ 3298166 w 7978179"/>
              <a:gd name="connsiteY14" fmla="*/ 871073 h 2535962"/>
              <a:gd name="connsiteX15" fmla="*/ 3314310 w 7978179"/>
              <a:gd name="connsiteY15" fmla="*/ 1226248 h 2535962"/>
              <a:gd name="connsiteX16" fmla="*/ 2933429 w 7978179"/>
              <a:gd name="connsiteY16" fmla="*/ 1239557 h 2535962"/>
              <a:gd name="connsiteX17" fmla="*/ 2674985 w 7978179"/>
              <a:gd name="connsiteY17" fmla="*/ 1532609 h 2535962"/>
              <a:gd name="connsiteX18" fmla="*/ 2393043 w 7978179"/>
              <a:gd name="connsiteY18" fmla="*/ 2131146 h 2535962"/>
              <a:gd name="connsiteX19" fmla="*/ 2072824 w 7978179"/>
              <a:gd name="connsiteY19" fmla="*/ 2167203 h 2535962"/>
              <a:gd name="connsiteX20" fmla="*/ 1816782 w 7978179"/>
              <a:gd name="connsiteY20" fmla="*/ 2261126 h 2535962"/>
              <a:gd name="connsiteX21" fmla="*/ 1096355 w 7978179"/>
              <a:gd name="connsiteY21" fmla="*/ 2528176 h 2535962"/>
              <a:gd name="connsiteX22" fmla="*/ 783863 w 7978179"/>
              <a:gd name="connsiteY22" fmla="*/ 2469439 h 2535962"/>
              <a:gd name="connsiteX23" fmla="*/ 0 w 7978179"/>
              <a:gd name="connsiteY23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482578 w 7978179"/>
              <a:gd name="connsiteY13" fmla="*/ 686985 h 2535962"/>
              <a:gd name="connsiteX14" fmla="*/ 3298166 w 7978179"/>
              <a:gd name="connsiteY14" fmla="*/ 871073 h 2535962"/>
              <a:gd name="connsiteX15" fmla="*/ 3314310 w 7978179"/>
              <a:gd name="connsiteY15" fmla="*/ 1226248 h 2535962"/>
              <a:gd name="connsiteX16" fmla="*/ 2933429 w 7978179"/>
              <a:gd name="connsiteY16" fmla="*/ 1239557 h 2535962"/>
              <a:gd name="connsiteX17" fmla="*/ 2674985 w 7978179"/>
              <a:gd name="connsiteY17" fmla="*/ 1532609 h 2535962"/>
              <a:gd name="connsiteX18" fmla="*/ 2393043 w 7978179"/>
              <a:gd name="connsiteY18" fmla="*/ 2131146 h 2535962"/>
              <a:gd name="connsiteX19" fmla="*/ 2072824 w 7978179"/>
              <a:gd name="connsiteY19" fmla="*/ 2167203 h 2535962"/>
              <a:gd name="connsiteX20" fmla="*/ 1725339 w 7978179"/>
              <a:gd name="connsiteY20" fmla="*/ 2179726 h 2535962"/>
              <a:gd name="connsiteX21" fmla="*/ 1096355 w 7978179"/>
              <a:gd name="connsiteY21" fmla="*/ 2528176 h 2535962"/>
              <a:gd name="connsiteX22" fmla="*/ 783863 w 7978179"/>
              <a:gd name="connsiteY22" fmla="*/ 2469439 h 2535962"/>
              <a:gd name="connsiteX23" fmla="*/ 0 w 7978179"/>
              <a:gd name="connsiteY23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482578 w 7978179"/>
              <a:gd name="connsiteY13" fmla="*/ 686985 h 2535962"/>
              <a:gd name="connsiteX14" fmla="*/ 3298166 w 7978179"/>
              <a:gd name="connsiteY14" fmla="*/ 871073 h 2535962"/>
              <a:gd name="connsiteX15" fmla="*/ 3314310 w 7978179"/>
              <a:gd name="connsiteY15" fmla="*/ 1226248 h 2535962"/>
              <a:gd name="connsiteX16" fmla="*/ 2933429 w 7978179"/>
              <a:gd name="connsiteY16" fmla="*/ 1239557 h 2535962"/>
              <a:gd name="connsiteX17" fmla="*/ 2674985 w 7978179"/>
              <a:gd name="connsiteY17" fmla="*/ 1532609 h 2535962"/>
              <a:gd name="connsiteX18" fmla="*/ 2393043 w 7978179"/>
              <a:gd name="connsiteY18" fmla="*/ 2131146 h 2535962"/>
              <a:gd name="connsiteX19" fmla="*/ 2072824 w 7978179"/>
              <a:gd name="connsiteY19" fmla="*/ 2167203 h 2535962"/>
              <a:gd name="connsiteX20" fmla="*/ 1725339 w 7978179"/>
              <a:gd name="connsiteY20" fmla="*/ 2179726 h 2535962"/>
              <a:gd name="connsiteX21" fmla="*/ 1096355 w 7978179"/>
              <a:gd name="connsiteY21" fmla="*/ 2528176 h 2535962"/>
              <a:gd name="connsiteX22" fmla="*/ 783863 w 7978179"/>
              <a:gd name="connsiteY22" fmla="*/ 2469439 h 2535962"/>
              <a:gd name="connsiteX23" fmla="*/ 0 w 7978179"/>
              <a:gd name="connsiteY23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482578 w 7978179"/>
              <a:gd name="connsiteY13" fmla="*/ 686985 h 2535962"/>
              <a:gd name="connsiteX14" fmla="*/ 3298166 w 7978179"/>
              <a:gd name="connsiteY14" fmla="*/ 871073 h 2535962"/>
              <a:gd name="connsiteX15" fmla="*/ 3314310 w 7978179"/>
              <a:gd name="connsiteY15" fmla="*/ 1226248 h 2535962"/>
              <a:gd name="connsiteX16" fmla="*/ 2933429 w 7978179"/>
              <a:gd name="connsiteY16" fmla="*/ 1239557 h 2535962"/>
              <a:gd name="connsiteX17" fmla="*/ 2674985 w 7978179"/>
              <a:gd name="connsiteY17" fmla="*/ 1532609 h 2535962"/>
              <a:gd name="connsiteX18" fmla="*/ 2393043 w 7978179"/>
              <a:gd name="connsiteY18" fmla="*/ 2131146 h 2535962"/>
              <a:gd name="connsiteX19" fmla="*/ 2383731 w 7978179"/>
              <a:gd name="connsiteY19" fmla="*/ 2148419 h 2535962"/>
              <a:gd name="connsiteX20" fmla="*/ 2072824 w 7978179"/>
              <a:gd name="connsiteY20" fmla="*/ 2167203 h 2535962"/>
              <a:gd name="connsiteX21" fmla="*/ 1725339 w 7978179"/>
              <a:gd name="connsiteY21" fmla="*/ 2179726 h 2535962"/>
              <a:gd name="connsiteX22" fmla="*/ 1096355 w 7978179"/>
              <a:gd name="connsiteY22" fmla="*/ 2528176 h 2535962"/>
              <a:gd name="connsiteX23" fmla="*/ 783863 w 7978179"/>
              <a:gd name="connsiteY23" fmla="*/ 2469439 h 2535962"/>
              <a:gd name="connsiteX24" fmla="*/ 0 w 7978179"/>
              <a:gd name="connsiteY24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482578 w 7978179"/>
              <a:gd name="connsiteY13" fmla="*/ 686985 h 2535962"/>
              <a:gd name="connsiteX14" fmla="*/ 3298166 w 7978179"/>
              <a:gd name="connsiteY14" fmla="*/ 871073 h 2535962"/>
              <a:gd name="connsiteX15" fmla="*/ 3314310 w 7978179"/>
              <a:gd name="connsiteY15" fmla="*/ 1226248 h 2535962"/>
              <a:gd name="connsiteX16" fmla="*/ 2933429 w 7978179"/>
              <a:gd name="connsiteY16" fmla="*/ 1239557 h 2535962"/>
              <a:gd name="connsiteX17" fmla="*/ 2674985 w 7978179"/>
              <a:gd name="connsiteY17" fmla="*/ 1532609 h 2535962"/>
              <a:gd name="connsiteX18" fmla="*/ 2393043 w 7978179"/>
              <a:gd name="connsiteY18" fmla="*/ 2131146 h 2535962"/>
              <a:gd name="connsiteX19" fmla="*/ 2219133 w 7978179"/>
              <a:gd name="connsiteY19" fmla="*/ 2467755 h 2535962"/>
              <a:gd name="connsiteX20" fmla="*/ 2072824 w 7978179"/>
              <a:gd name="connsiteY20" fmla="*/ 2167203 h 2535962"/>
              <a:gd name="connsiteX21" fmla="*/ 1725339 w 7978179"/>
              <a:gd name="connsiteY21" fmla="*/ 2179726 h 2535962"/>
              <a:gd name="connsiteX22" fmla="*/ 1096355 w 7978179"/>
              <a:gd name="connsiteY22" fmla="*/ 2528176 h 2535962"/>
              <a:gd name="connsiteX23" fmla="*/ 783863 w 7978179"/>
              <a:gd name="connsiteY23" fmla="*/ 2469439 h 2535962"/>
              <a:gd name="connsiteX24" fmla="*/ 0 w 7978179"/>
              <a:gd name="connsiteY24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482578 w 7978179"/>
              <a:gd name="connsiteY13" fmla="*/ 686985 h 2535962"/>
              <a:gd name="connsiteX14" fmla="*/ 3298166 w 7978179"/>
              <a:gd name="connsiteY14" fmla="*/ 871073 h 2535962"/>
              <a:gd name="connsiteX15" fmla="*/ 3314310 w 7978179"/>
              <a:gd name="connsiteY15" fmla="*/ 1226248 h 2535962"/>
              <a:gd name="connsiteX16" fmla="*/ 2933429 w 7978179"/>
              <a:gd name="connsiteY16" fmla="*/ 1239557 h 2535962"/>
              <a:gd name="connsiteX17" fmla="*/ 2674985 w 7978179"/>
              <a:gd name="connsiteY17" fmla="*/ 1532609 h 2535962"/>
              <a:gd name="connsiteX18" fmla="*/ 2484487 w 7978179"/>
              <a:gd name="connsiteY18" fmla="*/ 2181238 h 2535962"/>
              <a:gd name="connsiteX19" fmla="*/ 2219133 w 7978179"/>
              <a:gd name="connsiteY19" fmla="*/ 2467755 h 2535962"/>
              <a:gd name="connsiteX20" fmla="*/ 2072824 w 7978179"/>
              <a:gd name="connsiteY20" fmla="*/ 2167203 h 2535962"/>
              <a:gd name="connsiteX21" fmla="*/ 1725339 w 7978179"/>
              <a:gd name="connsiteY21" fmla="*/ 2179726 h 2535962"/>
              <a:gd name="connsiteX22" fmla="*/ 1096355 w 7978179"/>
              <a:gd name="connsiteY22" fmla="*/ 2528176 h 2535962"/>
              <a:gd name="connsiteX23" fmla="*/ 783863 w 7978179"/>
              <a:gd name="connsiteY23" fmla="*/ 2469439 h 2535962"/>
              <a:gd name="connsiteX24" fmla="*/ 0 w 7978179"/>
              <a:gd name="connsiteY24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482578 w 7978179"/>
              <a:gd name="connsiteY13" fmla="*/ 686985 h 2535962"/>
              <a:gd name="connsiteX14" fmla="*/ 3298166 w 7978179"/>
              <a:gd name="connsiteY14" fmla="*/ 871073 h 2535962"/>
              <a:gd name="connsiteX15" fmla="*/ 3314310 w 7978179"/>
              <a:gd name="connsiteY15" fmla="*/ 1226248 h 2535962"/>
              <a:gd name="connsiteX16" fmla="*/ 2933429 w 7978179"/>
              <a:gd name="connsiteY16" fmla="*/ 1239557 h 2535962"/>
              <a:gd name="connsiteX17" fmla="*/ 2674985 w 7978179"/>
              <a:gd name="connsiteY17" fmla="*/ 1532609 h 2535962"/>
              <a:gd name="connsiteX18" fmla="*/ 2484487 w 7978179"/>
              <a:gd name="connsiteY18" fmla="*/ 2181238 h 2535962"/>
              <a:gd name="connsiteX19" fmla="*/ 2219133 w 7978179"/>
              <a:gd name="connsiteY19" fmla="*/ 2467755 h 2535962"/>
              <a:gd name="connsiteX20" fmla="*/ 2072824 w 7978179"/>
              <a:gd name="connsiteY20" fmla="*/ 2167203 h 2535962"/>
              <a:gd name="connsiteX21" fmla="*/ 1725339 w 7978179"/>
              <a:gd name="connsiteY21" fmla="*/ 2179726 h 2535962"/>
              <a:gd name="connsiteX22" fmla="*/ 1096355 w 7978179"/>
              <a:gd name="connsiteY22" fmla="*/ 2528176 h 2535962"/>
              <a:gd name="connsiteX23" fmla="*/ 783863 w 7978179"/>
              <a:gd name="connsiteY23" fmla="*/ 2469439 h 2535962"/>
              <a:gd name="connsiteX24" fmla="*/ 0 w 7978179"/>
              <a:gd name="connsiteY24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482578 w 7978179"/>
              <a:gd name="connsiteY13" fmla="*/ 686985 h 2535962"/>
              <a:gd name="connsiteX14" fmla="*/ 3298166 w 7978179"/>
              <a:gd name="connsiteY14" fmla="*/ 871073 h 2535962"/>
              <a:gd name="connsiteX15" fmla="*/ 3314310 w 7978179"/>
              <a:gd name="connsiteY15" fmla="*/ 1226248 h 2535962"/>
              <a:gd name="connsiteX16" fmla="*/ 2933429 w 7978179"/>
              <a:gd name="connsiteY16" fmla="*/ 1239557 h 2535962"/>
              <a:gd name="connsiteX17" fmla="*/ 2674985 w 7978179"/>
              <a:gd name="connsiteY17" fmla="*/ 1532609 h 2535962"/>
              <a:gd name="connsiteX18" fmla="*/ 2484487 w 7978179"/>
              <a:gd name="connsiteY18" fmla="*/ 2181238 h 2535962"/>
              <a:gd name="connsiteX19" fmla="*/ 2334961 w 7978179"/>
              <a:gd name="connsiteY19" fmla="*/ 2242341 h 2535962"/>
              <a:gd name="connsiteX20" fmla="*/ 2072824 w 7978179"/>
              <a:gd name="connsiteY20" fmla="*/ 2167203 h 2535962"/>
              <a:gd name="connsiteX21" fmla="*/ 1725339 w 7978179"/>
              <a:gd name="connsiteY21" fmla="*/ 2179726 h 2535962"/>
              <a:gd name="connsiteX22" fmla="*/ 1096355 w 7978179"/>
              <a:gd name="connsiteY22" fmla="*/ 2528176 h 2535962"/>
              <a:gd name="connsiteX23" fmla="*/ 783863 w 7978179"/>
              <a:gd name="connsiteY23" fmla="*/ 2469439 h 2535962"/>
              <a:gd name="connsiteX24" fmla="*/ 0 w 7978179"/>
              <a:gd name="connsiteY24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482578 w 7978179"/>
              <a:gd name="connsiteY13" fmla="*/ 686985 h 2535962"/>
              <a:gd name="connsiteX14" fmla="*/ 3298166 w 7978179"/>
              <a:gd name="connsiteY14" fmla="*/ 871073 h 2535962"/>
              <a:gd name="connsiteX15" fmla="*/ 3314310 w 7978179"/>
              <a:gd name="connsiteY15" fmla="*/ 1226248 h 2535962"/>
              <a:gd name="connsiteX16" fmla="*/ 2933429 w 7978179"/>
              <a:gd name="connsiteY16" fmla="*/ 1239557 h 2535962"/>
              <a:gd name="connsiteX17" fmla="*/ 2674985 w 7978179"/>
              <a:gd name="connsiteY17" fmla="*/ 1532609 h 2535962"/>
              <a:gd name="connsiteX18" fmla="*/ 2484487 w 7978179"/>
              <a:gd name="connsiteY18" fmla="*/ 2181238 h 2535962"/>
              <a:gd name="connsiteX19" fmla="*/ 2334961 w 7978179"/>
              <a:gd name="connsiteY19" fmla="*/ 2242341 h 2535962"/>
              <a:gd name="connsiteX20" fmla="*/ 2072824 w 7978179"/>
              <a:gd name="connsiteY20" fmla="*/ 2167203 h 2535962"/>
              <a:gd name="connsiteX21" fmla="*/ 1725339 w 7978179"/>
              <a:gd name="connsiteY21" fmla="*/ 2179726 h 2535962"/>
              <a:gd name="connsiteX22" fmla="*/ 1096355 w 7978179"/>
              <a:gd name="connsiteY22" fmla="*/ 2528176 h 2535962"/>
              <a:gd name="connsiteX23" fmla="*/ 783863 w 7978179"/>
              <a:gd name="connsiteY23" fmla="*/ 2469439 h 2535962"/>
              <a:gd name="connsiteX24" fmla="*/ 0 w 7978179"/>
              <a:gd name="connsiteY24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482578 w 7978179"/>
              <a:gd name="connsiteY13" fmla="*/ 686985 h 2535962"/>
              <a:gd name="connsiteX14" fmla="*/ 3298166 w 7978179"/>
              <a:gd name="connsiteY14" fmla="*/ 871073 h 2535962"/>
              <a:gd name="connsiteX15" fmla="*/ 3314310 w 7978179"/>
              <a:gd name="connsiteY15" fmla="*/ 1226248 h 2535962"/>
              <a:gd name="connsiteX16" fmla="*/ 2933429 w 7978179"/>
              <a:gd name="connsiteY16" fmla="*/ 1239557 h 2535962"/>
              <a:gd name="connsiteX17" fmla="*/ 2674985 w 7978179"/>
              <a:gd name="connsiteY17" fmla="*/ 1532609 h 2535962"/>
              <a:gd name="connsiteX18" fmla="*/ 2484487 w 7978179"/>
              <a:gd name="connsiteY18" fmla="*/ 2181238 h 2535962"/>
              <a:gd name="connsiteX19" fmla="*/ 2334961 w 7978179"/>
              <a:gd name="connsiteY19" fmla="*/ 2242341 h 2535962"/>
              <a:gd name="connsiteX20" fmla="*/ 2072824 w 7978179"/>
              <a:gd name="connsiteY20" fmla="*/ 2167203 h 2535962"/>
              <a:gd name="connsiteX21" fmla="*/ 1749724 w 7978179"/>
              <a:gd name="connsiteY21" fmla="*/ 2204772 h 2535962"/>
              <a:gd name="connsiteX22" fmla="*/ 1096355 w 7978179"/>
              <a:gd name="connsiteY22" fmla="*/ 2528176 h 2535962"/>
              <a:gd name="connsiteX23" fmla="*/ 783863 w 7978179"/>
              <a:gd name="connsiteY23" fmla="*/ 2469439 h 2535962"/>
              <a:gd name="connsiteX24" fmla="*/ 0 w 7978179"/>
              <a:gd name="connsiteY24" fmla="*/ 2529488 h 2535962"/>
              <a:gd name="connsiteX0" fmla="*/ 7978179 w 7978179"/>
              <a:gd name="connsiteY0" fmla="*/ 98329 h 2644800"/>
              <a:gd name="connsiteX1" fmla="*/ 7593114 w 7978179"/>
              <a:gd name="connsiteY1" fmla="*/ 6348 h 2644800"/>
              <a:gd name="connsiteX2" fmla="*/ 7252212 w 7978179"/>
              <a:gd name="connsiteY2" fmla="*/ 46556 h 2644800"/>
              <a:gd name="connsiteX3" fmla="*/ 6846444 w 7978179"/>
              <a:gd name="connsiteY3" fmla="*/ 194356 h 2644800"/>
              <a:gd name="connsiteX4" fmla="*/ 6703477 w 7978179"/>
              <a:gd name="connsiteY4" fmla="*/ 203966 h 2644800"/>
              <a:gd name="connsiteX5" fmla="*/ 5714958 w 7978179"/>
              <a:gd name="connsiteY5" fmla="*/ 474358 h 2644800"/>
              <a:gd name="connsiteX6" fmla="*/ 5386727 w 7978179"/>
              <a:gd name="connsiteY6" fmla="*/ 559288 h 2644800"/>
              <a:gd name="connsiteX7" fmla="*/ 5076787 w 7978179"/>
              <a:gd name="connsiteY7" fmla="*/ 361917 h 2644800"/>
              <a:gd name="connsiteX8" fmla="*/ 4881431 w 7978179"/>
              <a:gd name="connsiteY8" fmla="*/ 400814 h 2644800"/>
              <a:gd name="connsiteX9" fmla="*/ 4740940 w 7978179"/>
              <a:gd name="connsiteY9" fmla="*/ 358216 h 2644800"/>
              <a:gd name="connsiteX10" fmla="*/ 4467670 w 7978179"/>
              <a:gd name="connsiteY10" fmla="*/ 447471 h 2644800"/>
              <a:gd name="connsiteX11" fmla="*/ 4234784 w 7978179"/>
              <a:gd name="connsiteY11" fmla="*/ 317299 h 2644800"/>
              <a:gd name="connsiteX12" fmla="*/ 4082574 w 7978179"/>
              <a:gd name="connsiteY12" fmla="*/ 543234 h 2644800"/>
              <a:gd name="connsiteX13" fmla="*/ 3482578 w 7978179"/>
              <a:gd name="connsiteY13" fmla="*/ 686985 h 2644800"/>
              <a:gd name="connsiteX14" fmla="*/ 3298166 w 7978179"/>
              <a:gd name="connsiteY14" fmla="*/ 871073 h 2644800"/>
              <a:gd name="connsiteX15" fmla="*/ 3314310 w 7978179"/>
              <a:gd name="connsiteY15" fmla="*/ 1226248 h 2644800"/>
              <a:gd name="connsiteX16" fmla="*/ 2933429 w 7978179"/>
              <a:gd name="connsiteY16" fmla="*/ 1239557 h 2644800"/>
              <a:gd name="connsiteX17" fmla="*/ 2674985 w 7978179"/>
              <a:gd name="connsiteY17" fmla="*/ 1532609 h 2644800"/>
              <a:gd name="connsiteX18" fmla="*/ 2484487 w 7978179"/>
              <a:gd name="connsiteY18" fmla="*/ 2181238 h 2644800"/>
              <a:gd name="connsiteX19" fmla="*/ 2334961 w 7978179"/>
              <a:gd name="connsiteY19" fmla="*/ 2242341 h 2644800"/>
              <a:gd name="connsiteX20" fmla="*/ 2072824 w 7978179"/>
              <a:gd name="connsiteY20" fmla="*/ 2167203 h 2644800"/>
              <a:gd name="connsiteX21" fmla="*/ 1749724 w 7978179"/>
              <a:gd name="connsiteY21" fmla="*/ 2204772 h 2644800"/>
              <a:gd name="connsiteX22" fmla="*/ 1571861 w 7978179"/>
              <a:gd name="connsiteY22" fmla="*/ 2640883 h 2644800"/>
              <a:gd name="connsiteX23" fmla="*/ 783863 w 7978179"/>
              <a:gd name="connsiteY23" fmla="*/ 2469439 h 2644800"/>
              <a:gd name="connsiteX24" fmla="*/ 0 w 7978179"/>
              <a:gd name="connsiteY24" fmla="*/ 2529488 h 2644800"/>
              <a:gd name="connsiteX0" fmla="*/ 7978179 w 7978179"/>
              <a:gd name="connsiteY0" fmla="*/ 98329 h 2653069"/>
              <a:gd name="connsiteX1" fmla="*/ 7593114 w 7978179"/>
              <a:gd name="connsiteY1" fmla="*/ 6348 h 2653069"/>
              <a:gd name="connsiteX2" fmla="*/ 7252212 w 7978179"/>
              <a:gd name="connsiteY2" fmla="*/ 46556 h 2653069"/>
              <a:gd name="connsiteX3" fmla="*/ 6846444 w 7978179"/>
              <a:gd name="connsiteY3" fmla="*/ 194356 h 2653069"/>
              <a:gd name="connsiteX4" fmla="*/ 6703477 w 7978179"/>
              <a:gd name="connsiteY4" fmla="*/ 203966 h 2653069"/>
              <a:gd name="connsiteX5" fmla="*/ 5714958 w 7978179"/>
              <a:gd name="connsiteY5" fmla="*/ 474358 h 2653069"/>
              <a:gd name="connsiteX6" fmla="*/ 5386727 w 7978179"/>
              <a:gd name="connsiteY6" fmla="*/ 559288 h 2653069"/>
              <a:gd name="connsiteX7" fmla="*/ 5076787 w 7978179"/>
              <a:gd name="connsiteY7" fmla="*/ 361917 h 2653069"/>
              <a:gd name="connsiteX8" fmla="*/ 4881431 w 7978179"/>
              <a:gd name="connsiteY8" fmla="*/ 400814 h 2653069"/>
              <a:gd name="connsiteX9" fmla="*/ 4740940 w 7978179"/>
              <a:gd name="connsiteY9" fmla="*/ 358216 h 2653069"/>
              <a:gd name="connsiteX10" fmla="*/ 4467670 w 7978179"/>
              <a:gd name="connsiteY10" fmla="*/ 447471 h 2653069"/>
              <a:gd name="connsiteX11" fmla="*/ 4234784 w 7978179"/>
              <a:gd name="connsiteY11" fmla="*/ 317299 h 2653069"/>
              <a:gd name="connsiteX12" fmla="*/ 4082574 w 7978179"/>
              <a:gd name="connsiteY12" fmla="*/ 543234 h 2653069"/>
              <a:gd name="connsiteX13" fmla="*/ 3482578 w 7978179"/>
              <a:gd name="connsiteY13" fmla="*/ 686985 h 2653069"/>
              <a:gd name="connsiteX14" fmla="*/ 3298166 w 7978179"/>
              <a:gd name="connsiteY14" fmla="*/ 871073 h 2653069"/>
              <a:gd name="connsiteX15" fmla="*/ 3314310 w 7978179"/>
              <a:gd name="connsiteY15" fmla="*/ 1226248 h 2653069"/>
              <a:gd name="connsiteX16" fmla="*/ 2933429 w 7978179"/>
              <a:gd name="connsiteY16" fmla="*/ 1239557 h 2653069"/>
              <a:gd name="connsiteX17" fmla="*/ 2674985 w 7978179"/>
              <a:gd name="connsiteY17" fmla="*/ 1532609 h 2653069"/>
              <a:gd name="connsiteX18" fmla="*/ 2484487 w 7978179"/>
              <a:gd name="connsiteY18" fmla="*/ 2181238 h 2653069"/>
              <a:gd name="connsiteX19" fmla="*/ 2334961 w 7978179"/>
              <a:gd name="connsiteY19" fmla="*/ 2242341 h 2653069"/>
              <a:gd name="connsiteX20" fmla="*/ 2072824 w 7978179"/>
              <a:gd name="connsiteY20" fmla="*/ 2167203 h 2653069"/>
              <a:gd name="connsiteX21" fmla="*/ 1749724 w 7978179"/>
              <a:gd name="connsiteY21" fmla="*/ 2204772 h 2653069"/>
              <a:gd name="connsiteX22" fmla="*/ 1571861 w 7978179"/>
              <a:gd name="connsiteY22" fmla="*/ 2640883 h 2653069"/>
              <a:gd name="connsiteX23" fmla="*/ 0 w 7978179"/>
              <a:gd name="connsiteY23" fmla="*/ 2529488 h 2653069"/>
              <a:gd name="connsiteX0" fmla="*/ 6406318 w 6406318"/>
              <a:gd name="connsiteY0" fmla="*/ 98329 h 2640883"/>
              <a:gd name="connsiteX1" fmla="*/ 6021253 w 6406318"/>
              <a:gd name="connsiteY1" fmla="*/ 6348 h 2640883"/>
              <a:gd name="connsiteX2" fmla="*/ 5680351 w 6406318"/>
              <a:gd name="connsiteY2" fmla="*/ 46556 h 2640883"/>
              <a:gd name="connsiteX3" fmla="*/ 5274583 w 6406318"/>
              <a:gd name="connsiteY3" fmla="*/ 194356 h 2640883"/>
              <a:gd name="connsiteX4" fmla="*/ 5131616 w 6406318"/>
              <a:gd name="connsiteY4" fmla="*/ 203966 h 2640883"/>
              <a:gd name="connsiteX5" fmla="*/ 4143097 w 6406318"/>
              <a:gd name="connsiteY5" fmla="*/ 474358 h 2640883"/>
              <a:gd name="connsiteX6" fmla="*/ 3814866 w 6406318"/>
              <a:gd name="connsiteY6" fmla="*/ 559288 h 2640883"/>
              <a:gd name="connsiteX7" fmla="*/ 3504926 w 6406318"/>
              <a:gd name="connsiteY7" fmla="*/ 361917 h 2640883"/>
              <a:gd name="connsiteX8" fmla="*/ 3309570 w 6406318"/>
              <a:gd name="connsiteY8" fmla="*/ 400814 h 2640883"/>
              <a:gd name="connsiteX9" fmla="*/ 3169079 w 6406318"/>
              <a:gd name="connsiteY9" fmla="*/ 358216 h 2640883"/>
              <a:gd name="connsiteX10" fmla="*/ 2895809 w 6406318"/>
              <a:gd name="connsiteY10" fmla="*/ 447471 h 2640883"/>
              <a:gd name="connsiteX11" fmla="*/ 2662923 w 6406318"/>
              <a:gd name="connsiteY11" fmla="*/ 317299 h 2640883"/>
              <a:gd name="connsiteX12" fmla="*/ 2510713 w 6406318"/>
              <a:gd name="connsiteY12" fmla="*/ 543234 h 2640883"/>
              <a:gd name="connsiteX13" fmla="*/ 1910717 w 6406318"/>
              <a:gd name="connsiteY13" fmla="*/ 686985 h 2640883"/>
              <a:gd name="connsiteX14" fmla="*/ 1726305 w 6406318"/>
              <a:gd name="connsiteY14" fmla="*/ 871073 h 2640883"/>
              <a:gd name="connsiteX15" fmla="*/ 1742449 w 6406318"/>
              <a:gd name="connsiteY15" fmla="*/ 1226248 h 2640883"/>
              <a:gd name="connsiteX16" fmla="*/ 1361568 w 6406318"/>
              <a:gd name="connsiteY16" fmla="*/ 1239557 h 2640883"/>
              <a:gd name="connsiteX17" fmla="*/ 1103124 w 6406318"/>
              <a:gd name="connsiteY17" fmla="*/ 1532609 h 2640883"/>
              <a:gd name="connsiteX18" fmla="*/ 912626 w 6406318"/>
              <a:gd name="connsiteY18" fmla="*/ 2181238 h 2640883"/>
              <a:gd name="connsiteX19" fmla="*/ 763100 w 6406318"/>
              <a:gd name="connsiteY19" fmla="*/ 2242341 h 2640883"/>
              <a:gd name="connsiteX20" fmla="*/ 500963 w 6406318"/>
              <a:gd name="connsiteY20" fmla="*/ 2167203 h 2640883"/>
              <a:gd name="connsiteX21" fmla="*/ 177863 w 6406318"/>
              <a:gd name="connsiteY21" fmla="*/ 2204772 h 2640883"/>
              <a:gd name="connsiteX22" fmla="*/ 0 w 6406318"/>
              <a:gd name="connsiteY22" fmla="*/ 2640883 h 2640883"/>
              <a:gd name="connsiteX0" fmla="*/ 6400222 w 6400222"/>
              <a:gd name="connsiteY0" fmla="*/ 98329 h 2722283"/>
              <a:gd name="connsiteX1" fmla="*/ 6015157 w 6400222"/>
              <a:gd name="connsiteY1" fmla="*/ 6348 h 2722283"/>
              <a:gd name="connsiteX2" fmla="*/ 5674255 w 6400222"/>
              <a:gd name="connsiteY2" fmla="*/ 46556 h 2722283"/>
              <a:gd name="connsiteX3" fmla="*/ 5268487 w 6400222"/>
              <a:gd name="connsiteY3" fmla="*/ 194356 h 2722283"/>
              <a:gd name="connsiteX4" fmla="*/ 5125520 w 6400222"/>
              <a:gd name="connsiteY4" fmla="*/ 203966 h 2722283"/>
              <a:gd name="connsiteX5" fmla="*/ 4137001 w 6400222"/>
              <a:gd name="connsiteY5" fmla="*/ 474358 h 2722283"/>
              <a:gd name="connsiteX6" fmla="*/ 3808770 w 6400222"/>
              <a:gd name="connsiteY6" fmla="*/ 559288 h 2722283"/>
              <a:gd name="connsiteX7" fmla="*/ 3498830 w 6400222"/>
              <a:gd name="connsiteY7" fmla="*/ 361917 h 2722283"/>
              <a:gd name="connsiteX8" fmla="*/ 3303474 w 6400222"/>
              <a:gd name="connsiteY8" fmla="*/ 400814 h 2722283"/>
              <a:gd name="connsiteX9" fmla="*/ 3162983 w 6400222"/>
              <a:gd name="connsiteY9" fmla="*/ 358216 h 2722283"/>
              <a:gd name="connsiteX10" fmla="*/ 2889713 w 6400222"/>
              <a:gd name="connsiteY10" fmla="*/ 447471 h 2722283"/>
              <a:gd name="connsiteX11" fmla="*/ 2656827 w 6400222"/>
              <a:gd name="connsiteY11" fmla="*/ 317299 h 2722283"/>
              <a:gd name="connsiteX12" fmla="*/ 2504617 w 6400222"/>
              <a:gd name="connsiteY12" fmla="*/ 543234 h 2722283"/>
              <a:gd name="connsiteX13" fmla="*/ 1904621 w 6400222"/>
              <a:gd name="connsiteY13" fmla="*/ 686985 h 2722283"/>
              <a:gd name="connsiteX14" fmla="*/ 1720209 w 6400222"/>
              <a:gd name="connsiteY14" fmla="*/ 871073 h 2722283"/>
              <a:gd name="connsiteX15" fmla="*/ 1736353 w 6400222"/>
              <a:gd name="connsiteY15" fmla="*/ 1226248 h 2722283"/>
              <a:gd name="connsiteX16" fmla="*/ 1355472 w 6400222"/>
              <a:gd name="connsiteY16" fmla="*/ 1239557 h 2722283"/>
              <a:gd name="connsiteX17" fmla="*/ 1097028 w 6400222"/>
              <a:gd name="connsiteY17" fmla="*/ 1532609 h 2722283"/>
              <a:gd name="connsiteX18" fmla="*/ 906530 w 6400222"/>
              <a:gd name="connsiteY18" fmla="*/ 2181238 h 2722283"/>
              <a:gd name="connsiteX19" fmla="*/ 757004 w 6400222"/>
              <a:gd name="connsiteY19" fmla="*/ 2242341 h 2722283"/>
              <a:gd name="connsiteX20" fmla="*/ 494867 w 6400222"/>
              <a:gd name="connsiteY20" fmla="*/ 2167203 h 2722283"/>
              <a:gd name="connsiteX21" fmla="*/ 171767 w 6400222"/>
              <a:gd name="connsiteY21" fmla="*/ 2204772 h 2722283"/>
              <a:gd name="connsiteX22" fmla="*/ 0 w 6400222"/>
              <a:gd name="connsiteY22" fmla="*/ 2722283 h 2722283"/>
              <a:gd name="connsiteX0" fmla="*/ 6400222 w 6400222"/>
              <a:gd name="connsiteY0" fmla="*/ 98329 h 2722283"/>
              <a:gd name="connsiteX1" fmla="*/ 6015157 w 6400222"/>
              <a:gd name="connsiteY1" fmla="*/ 6348 h 2722283"/>
              <a:gd name="connsiteX2" fmla="*/ 5674255 w 6400222"/>
              <a:gd name="connsiteY2" fmla="*/ 46556 h 2722283"/>
              <a:gd name="connsiteX3" fmla="*/ 5268487 w 6400222"/>
              <a:gd name="connsiteY3" fmla="*/ 194356 h 2722283"/>
              <a:gd name="connsiteX4" fmla="*/ 5125520 w 6400222"/>
              <a:gd name="connsiteY4" fmla="*/ 203966 h 2722283"/>
              <a:gd name="connsiteX5" fmla="*/ 4137001 w 6400222"/>
              <a:gd name="connsiteY5" fmla="*/ 474358 h 2722283"/>
              <a:gd name="connsiteX6" fmla="*/ 3808770 w 6400222"/>
              <a:gd name="connsiteY6" fmla="*/ 559288 h 2722283"/>
              <a:gd name="connsiteX7" fmla="*/ 3498830 w 6400222"/>
              <a:gd name="connsiteY7" fmla="*/ 361917 h 2722283"/>
              <a:gd name="connsiteX8" fmla="*/ 3303474 w 6400222"/>
              <a:gd name="connsiteY8" fmla="*/ 400814 h 2722283"/>
              <a:gd name="connsiteX9" fmla="*/ 3162983 w 6400222"/>
              <a:gd name="connsiteY9" fmla="*/ 358216 h 2722283"/>
              <a:gd name="connsiteX10" fmla="*/ 2889713 w 6400222"/>
              <a:gd name="connsiteY10" fmla="*/ 447471 h 2722283"/>
              <a:gd name="connsiteX11" fmla="*/ 2656827 w 6400222"/>
              <a:gd name="connsiteY11" fmla="*/ 317299 h 2722283"/>
              <a:gd name="connsiteX12" fmla="*/ 2504617 w 6400222"/>
              <a:gd name="connsiteY12" fmla="*/ 543234 h 2722283"/>
              <a:gd name="connsiteX13" fmla="*/ 1904621 w 6400222"/>
              <a:gd name="connsiteY13" fmla="*/ 686985 h 2722283"/>
              <a:gd name="connsiteX14" fmla="*/ 1720209 w 6400222"/>
              <a:gd name="connsiteY14" fmla="*/ 871073 h 2722283"/>
              <a:gd name="connsiteX15" fmla="*/ 1736353 w 6400222"/>
              <a:gd name="connsiteY15" fmla="*/ 1226248 h 2722283"/>
              <a:gd name="connsiteX16" fmla="*/ 1355472 w 6400222"/>
              <a:gd name="connsiteY16" fmla="*/ 1239557 h 2722283"/>
              <a:gd name="connsiteX17" fmla="*/ 1097028 w 6400222"/>
              <a:gd name="connsiteY17" fmla="*/ 1532609 h 2722283"/>
              <a:gd name="connsiteX18" fmla="*/ 906530 w 6400222"/>
              <a:gd name="connsiteY18" fmla="*/ 2181238 h 2722283"/>
              <a:gd name="connsiteX19" fmla="*/ 757004 w 6400222"/>
              <a:gd name="connsiteY19" fmla="*/ 2242341 h 2722283"/>
              <a:gd name="connsiteX20" fmla="*/ 494867 w 6400222"/>
              <a:gd name="connsiteY20" fmla="*/ 2167203 h 2722283"/>
              <a:gd name="connsiteX21" fmla="*/ 171767 w 6400222"/>
              <a:gd name="connsiteY21" fmla="*/ 2204772 h 2722283"/>
              <a:gd name="connsiteX22" fmla="*/ 0 w 6400222"/>
              <a:gd name="connsiteY22" fmla="*/ 2722283 h 2722283"/>
              <a:gd name="connsiteX0" fmla="*/ 6400222 w 6400222"/>
              <a:gd name="connsiteY0" fmla="*/ 98329 h 2722283"/>
              <a:gd name="connsiteX1" fmla="*/ 6015157 w 6400222"/>
              <a:gd name="connsiteY1" fmla="*/ 6348 h 2722283"/>
              <a:gd name="connsiteX2" fmla="*/ 5674255 w 6400222"/>
              <a:gd name="connsiteY2" fmla="*/ 46556 h 2722283"/>
              <a:gd name="connsiteX3" fmla="*/ 5268487 w 6400222"/>
              <a:gd name="connsiteY3" fmla="*/ 194356 h 2722283"/>
              <a:gd name="connsiteX4" fmla="*/ 5125520 w 6400222"/>
              <a:gd name="connsiteY4" fmla="*/ 203966 h 2722283"/>
              <a:gd name="connsiteX5" fmla="*/ 4137001 w 6400222"/>
              <a:gd name="connsiteY5" fmla="*/ 474358 h 2722283"/>
              <a:gd name="connsiteX6" fmla="*/ 3808770 w 6400222"/>
              <a:gd name="connsiteY6" fmla="*/ 559288 h 2722283"/>
              <a:gd name="connsiteX7" fmla="*/ 3498830 w 6400222"/>
              <a:gd name="connsiteY7" fmla="*/ 361917 h 2722283"/>
              <a:gd name="connsiteX8" fmla="*/ 3303474 w 6400222"/>
              <a:gd name="connsiteY8" fmla="*/ 400814 h 2722283"/>
              <a:gd name="connsiteX9" fmla="*/ 3162983 w 6400222"/>
              <a:gd name="connsiteY9" fmla="*/ 358216 h 2722283"/>
              <a:gd name="connsiteX10" fmla="*/ 2889713 w 6400222"/>
              <a:gd name="connsiteY10" fmla="*/ 447471 h 2722283"/>
              <a:gd name="connsiteX11" fmla="*/ 2656827 w 6400222"/>
              <a:gd name="connsiteY11" fmla="*/ 317299 h 2722283"/>
              <a:gd name="connsiteX12" fmla="*/ 2504617 w 6400222"/>
              <a:gd name="connsiteY12" fmla="*/ 543234 h 2722283"/>
              <a:gd name="connsiteX13" fmla="*/ 1904621 w 6400222"/>
              <a:gd name="connsiteY13" fmla="*/ 686985 h 2722283"/>
              <a:gd name="connsiteX14" fmla="*/ 1720209 w 6400222"/>
              <a:gd name="connsiteY14" fmla="*/ 871073 h 2722283"/>
              <a:gd name="connsiteX15" fmla="*/ 1736353 w 6400222"/>
              <a:gd name="connsiteY15" fmla="*/ 1226248 h 2722283"/>
              <a:gd name="connsiteX16" fmla="*/ 1355472 w 6400222"/>
              <a:gd name="connsiteY16" fmla="*/ 1239557 h 2722283"/>
              <a:gd name="connsiteX17" fmla="*/ 1097028 w 6400222"/>
              <a:gd name="connsiteY17" fmla="*/ 1532609 h 2722283"/>
              <a:gd name="connsiteX18" fmla="*/ 906530 w 6400222"/>
              <a:gd name="connsiteY18" fmla="*/ 2181238 h 2722283"/>
              <a:gd name="connsiteX19" fmla="*/ 757004 w 6400222"/>
              <a:gd name="connsiteY19" fmla="*/ 2242341 h 2722283"/>
              <a:gd name="connsiteX20" fmla="*/ 494867 w 6400222"/>
              <a:gd name="connsiteY20" fmla="*/ 2167203 h 2722283"/>
              <a:gd name="connsiteX21" fmla="*/ 171767 w 6400222"/>
              <a:gd name="connsiteY21" fmla="*/ 2204772 h 2722283"/>
              <a:gd name="connsiteX22" fmla="*/ 0 w 6400222"/>
              <a:gd name="connsiteY22" fmla="*/ 2722283 h 2722283"/>
              <a:gd name="connsiteX0" fmla="*/ 6400222 w 6400222"/>
              <a:gd name="connsiteY0" fmla="*/ 98329 h 2722283"/>
              <a:gd name="connsiteX1" fmla="*/ 6015157 w 6400222"/>
              <a:gd name="connsiteY1" fmla="*/ 6348 h 2722283"/>
              <a:gd name="connsiteX2" fmla="*/ 5674255 w 6400222"/>
              <a:gd name="connsiteY2" fmla="*/ 46556 h 2722283"/>
              <a:gd name="connsiteX3" fmla="*/ 5268487 w 6400222"/>
              <a:gd name="connsiteY3" fmla="*/ 194356 h 2722283"/>
              <a:gd name="connsiteX4" fmla="*/ 5125520 w 6400222"/>
              <a:gd name="connsiteY4" fmla="*/ 203966 h 2722283"/>
              <a:gd name="connsiteX5" fmla="*/ 4137001 w 6400222"/>
              <a:gd name="connsiteY5" fmla="*/ 474358 h 2722283"/>
              <a:gd name="connsiteX6" fmla="*/ 3808770 w 6400222"/>
              <a:gd name="connsiteY6" fmla="*/ 559288 h 2722283"/>
              <a:gd name="connsiteX7" fmla="*/ 3498830 w 6400222"/>
              <a:gd name="connsiteY7" fmla="*/ 361917 h 2722283"/>
              <a:gd name="connsiteX8" fmla="*/ 3303474 w 6400222"/>
              <a:gd name="connsiteY8" fmla="*/ 400814 h 2722283"/>
              <a:gd name="connsiteX9" fmla="*/ 3162983 w 6400222"/>
              <a:gd name="connsiteY9" fmla="*/ 358216 h 2722283"/>
              <a:gd name="connsiteX10" fmla="*/ 2889713 w 6400222"/>
              <a:gd name="connsiteY10" fmla="*/ 447471 h 2722283"/>
              <a:gd name="connsiteX11" fmla="*/ 2656827 w 6400222"/>
              <a:gd name="connsiteY11" fmla="*/ 317299 h 2722283"/>
              <a:gd name="connsiteX12" fmla="*/ 2504617 w 6400222"/>
              <a:gd name="connsiteY12" fmla="*/ 543234 h 2722283"/>
              <a:gd name="connsiteX13" fmla="*/ 1904621 w 6400222"/>
              <a:gd name="connsiteY13" fmla="*/ 686985 h 2722283"/>
              <a:gd name="connsiteX14" fmla="*/ 1720209 w 6400222"/>
              <a:gd name="connsiteY14" fmla="*/ 871073 h 2722283"/>
              <a:gd name="connsiteX15" fmla="*/ 1736353 w 6400222"/>
              <a:gd name="connsiteY15" fmla="*/ 1226248 h 2722283"/>
              <a:gd name="connsiteX16" fmla="*/ 1355472 w 6400222"/>
              <a:gd name="connsiteY16" fmla="*/ 1239557 h 2722283"/>
              <a:gd name="connsiteX17" fmla="*/ 1097028 w 6400222"/>
              <a:gd name="connsiteY17" fmla="*/ 1532609 h 2722283"/>
              <a:gd name="connsiteX18" fmla="*/ 906530 w 6400222"/>
              <a:gd name="connsiteY18" fmla="*/ 2181238 h 2722283"/>
              <a:gd name="connsiteX19" fmla="*/ 757004 w 6400222"/>
              <a:gd name="connsiteY19" fmla="*/ 2242341 h 2722283"/>
              <a:gd name="connsiteX20" fmla="*/ 494867 w 6400222"/>
              <a:gd name="connsiteY20" fmla="*/ 2167203 h 2722283"/>
              <a:gd name="connsiteX21" fmla="*/ 171767 w 6400222"/>
              <a:gd name="connsiteY21" fmla="*/ 2204772 h 2722283"/>
              <a:gd name="connsiteX22" fmla="*/ 0 w 6400222"/>
              <a:gd name="connsiteY22" fmla="*/ 2722283 h 2722283"/>
              <a:gd name="connsiteX0" fmla="*/ 6400222 w 6400222"/>
              <a:gd name="connsiteY0" fmla="*/ 61838 h 2685792"/>
              <a:gd name="connsiteX1" fmla="*/ 5989756 w 6400222"/>
              <a:gd name="connsiteY1" fmla="*/ 58561 h 2685792"/>
              <a:gd name="connsiteX2" fmla="*/ 5674255 w 6400222"/>
              <a:gd name="connsiteY2" fmla="*/ 10065 h 2685792"/>
              <a:gd name="connsiteX3" fmla="*/ 5268487 w 6400222"/>
              <a:gd name="connsiteY3" fmla="*/ 157865 h 2685792"/>
              <a:gd name="connsiteX4" fmla="*/ 5125520 w 6400222"/>
              <a:gd name="connsiteY4" fmla="*/ 167475 h 2685792"/>
              <a:gd name="connsiteX5" fmla="*/ 4137001 w 6400222"/>
              <a:gd name="connsiteY5" fmla="*/ 437867 h 2685792"/>
              <a:gd name="connsiteX6" fmla="*/ 3808770 w 6400222"/>
              <a:gd name="connsiteY6" fmla="*/ 522797 h 2685792"/>
              <a:gd name="connsiteX7" fmla="*/ 3498830 w 6400222"/>
              <a:gd name="connsiteY7" fmla="*/ 325426 h 2685792"/>
              <a:gd name="connsiteX8" fmla="*/ 3303474 w 6400222"/>
              <a:gd name="connsiteY8" fmla="*/ 364323 h 2685792"/>
              <a:gd name="connsiteX9" fmla="*/ 3162983 w 6400222"/>
              <a:gd name="connsiteY9" fmla="*/ 321725 h 2685792"/>
              <a:gd name="connsiteX10" fmla="*/ 2889713 w 6400222"/>
              <a:gd name="connsiteY10" fmla="*/ 410980 h 2685792"/>
              <a:gd name="connsiteX11" fmla="*/ 2656827 w 6400222"/>
              <a:gd name="connsiteY11" fmla="*/ 280808 h 2685792"/>
              <a:gd name="connsiteX12" fmla="*/ 2504617 w 6400222"/>
              <a:gd name="connsiteY12" fmla="*/ 506743 h 2685792"/>
              <a:gd name="connsiteX13" fmla="*/ 1904621 w 6400222"/>
              <a:gd name="connsiteY13" fmla="*/ 650494 h 2685792"/>
              <a:gd name="connsiteX14" fmla="*/ 1720209 w 6400222"/>
              <a:gd name="connsiteY14" fmla="*/ 834582 h 2685792"/>
              <a:gd name="connsiteX15" fmla="*/ 1736353 w 6400222"/>
              <a:gd name="connsiteY15" fmla="*/ 1189757 h 2685792"/>
              <a:gd name="connsiteX16" fmla="*/ 1355472 w 6400222"/>
              <a:gd name="connsiteY16" fmla="*/ 1203066 h 2685792"/>
              <a:gd name="connsiteX17" fmla="*/ 1097028 w 6400222"/>
              <a:gd name="connsiteY17" fmla="*/ 1496118 h 2685792"/>
              <a:gd name="connsiteX18" fmla="*/ 906530 w 6400222"/>
              <a:gd name="connsiteY18" fmla="*/ 2144747 h 2685792"/>
              <a:gd name="connsiteX19" fmla="*/ 757004 w 6400222"/>
              <a:gd name="connsiteY19" fmla="*/ 2205850 h 2685792"/>
              <a:gd name="connsiteX20" fmla="*/ 494867 w 6400222"/>
              <a:gd name="connsiteY20" fmla="*/ 2130712 h 2685792"/>
              <a:gd name="connsiteX21" fmla="*/ 171767 w 6400222"/>
              <a:gd name="connsiteY21" fmla="*/ 2168281 h 2685792"/>
              <a:gd name="connsiteX22" fmla="*/ 0 w 6400222"/>
              <a:gd name="connsiteY22" fmla="*/ 2685792 h 2685792"/>
              <a:gd name="connsiteX0" fmla="*/ 6395142 w 6395142"/>
              <a:gd name="connsiteY0" fmla="*/ 119236 h 2685792"/>
              <a:gd name="connsiteX1" fmla="*/ 5989756 w 6395142"/>
              <a:gd name="connsiteY1" fmla="*/ 58561 h 2685792"/>
              <a:gd name="connsiteX2" fmla="*/ 5674255 w 6395142"/>
              <a:gd name="connsiteY2" fmla="*/ 10065 h 2685792"/>
              <a:gd name="connsiteX3" fmla="*/ 5268487 w 6395142"/>
              <a:gd name="connsiteY3" fmla="*/ 157865 h 2685792"/>
              <a:gd name="connsiteX4" fmla="*/ 5125520 w 6395142"/>
              <a:gd name="connsiteY4" fmla="*/ 167475 h 2685792"/>
              <a:gd name="connsiteX5" fmla="*/ 4137001 w 6395142"/>
              <a:gd name="connsiteY5" fmla="*/ 437867 h 2685792"/>
              <a:gd name="connsiteX6" fmla="*/ 3808770 w 6395142"/>
              <a:gd name="connsiteY6" fmla="*/ 522797 h 2685792"/>
              <a:gd name="connsiteX7" fmla="*/ 3498830 w 6395142"/>
              <a:gd name="connsiteY7" fmla="*/ 325426 h 2685792"/>
              <a:gd name="connsiteX8" fmla="*/ 3303474 w 6395142"/>
              <a:gd name="connsiteY8" fmla="*/ 364323 h 2685792"/>
              <a:gd name="connsiteX9" fmla="*/ 3162983 w 6395142"/>
              <a:gd name="connsiteY9" fmla="*/ 321725 h 2685792"/>
              <a:gd name="connsiteX10" fmla="*/ 2889713 w 6395142"/>
              <a:gd name="connsiteY10" fmla="*/ 410980 h 2685792"/>
              <a:gd name="connsiteX11" fmla="*/ 2656827 w 6395142"/>
              <a:gd name="connsiteY11" fmla="*/ 280808 h 2685792"/>
              <a:gd name="connsiteX12" fmla="*/ 2504617 w 6395142"/>
              <a:gd name="connsiteY12" fmla="*/ 506743 h 2685792"/>
              <a:gd name="connsiteX13" fmla="*/ 1904621 w 6395142"/>
              <a:gd name="connsiteY13" fmla="*/ 650494 h 2685792"/>
              <a:gd name="connsiteX14" fmla="*/ 1720209 w 6395142"/>
              <a:gd name="connsiteY14" fmla="*/ 834582 h 2685792"/>
              <a:gd name="connsiteX15" fmla="*/ 1736353 w 6395142"/>
              <a:gd name="connsiteY15" fmla="*/ 1189757 h 2685792"/>
              <a:gd name="connsiteX16" fmla="*/ 1355472 w 6395142"/>
              <a:gd name="connsiteY16" fmla="*/ 1203066 h 2685792"/>
              <a:gd name="connsiteX17" fmla="*/ 1097028 w 6395142"/>
              <a:gd name="connsiteY17" fmla="*/ 1496118 h 2685792"/>
              <a:gd name="connsiteX18" fmla="*/ 906530 w 6395142"/>
              <a:gd name="connsiteY18" fmla="*/ 2144747 h 2685792"/>
              <a:gd name="connsiteX19" fmla="*/ 757004 w 6395142"/>
              <a:gd name="connsiteY19" fmla="*/ 2205850 h 2685792"/>
              <a:gd name="connsiteX20" fmla="*/ 494867 w 6395142"/>
              <a:gd name="connsiteY20" fmla="*/ 2130712 h 2685792"/>
              <a:gd name="connsiteX21" fmla="*/ 171767 w 6395142"/>
              <a:gd name="connsiteY21" fmla="*/ 2168281 h 2685792"/>
              <a:gd name="connsiteX22" fmla="*/ 0 w 6395142"/>
              <a:gd name="connsiteY22" fmla="*/ 2685792 h 2685792"/>
              <a:gd name="connsiteX0" fmla="*/ 6395142 w 6395142"/>
              <a:gd name="connsiteY0" fmla="*/ 119236 h 2685792"/>
              <a:gd name="connsiteX1" fmla="*/ 5969435 w 6395142"/>
              <a:gd name="connsiteY1" fmla="*/ 53343 h 2685792"/>
              <a:gd name="connsiteX2" fmla="*/ 5674255 w 6395142"/>
              <a:gd name="connsiteY2" fmla="*/ 10065 h 2685792"/>
              <a:gd name="connsiteX3" fmla="*/ 5268487 w 6395142"/>
              <a:gd name="connsiteY3" fmla="*/ 157865 h 2685792"/>
              <a:gd name="connsiteX4" fmla="*/ 5125520 w 6395142"/>
              <a:gd name="connsiteY4" fmla="*/ 167475 h 2685792"/>
              <a:gd name="connsiteX5" fmla="*/ 4137001 w 6395142"/>
              <a:gd name="connsiteY5" fmla="*/ 437867 h 2685792"/>
              <a:gd name="connsiteX6" fmla="*/ 3808770 w 6395142"/>
              <a:gd name="connsiteY6" fmla="*/ 522797 h 2685792"/>
              <a:gd name="connsiteX7" fmla="*/ 3498830 w 6395142"/>
              <a:gd name="connsiteY7" fmla="*/ 325426 h 2685792"/>
              <a:gd name="connsiteX8" fmla="*/ 3303474 w 6395142"/>
              <a:gd name="connsiteY8" fmla="*/ 364323 h 2685792"/>
              <a:gd name="connsiteX9" fmla="*/ 3162983 w 6395142"/>
              <a:gd name="connsiteY9" fmla="*/ 321725 h 2685792"/>
              <a:gd name="connsiteX10" fmla="*/ 2889713 w 6395142"/>
              <a:gd name="connsiteY10" fmla="*/ 410980 h 2685792"/>
              <a:gd name="connsiteX11" fmla="*/ 2656827 w 6395142"/>
              <a:gd name="connsiteY11" fmla="*/ 280808 h 2685792"/>
              <a:gd name="connsiteX12" fmla="*/ 2504617 w 6395142"/>
              <a:gd name="connsiteY12" fmla="*/ 506743 h 2685792"/>
              <a:gd name="connsiteX13" fmla="*/ 1904621 w 6395142"/>
              <a:gd name="connsiteY13" fmla="*/ 650494 h 2685792"/>
              <a:gd name="connsiteX14" fmla="*/ 1720209 w 6395142"/>
              <a:gd name="connsiteY14" fmla="*/ 834582 h 2685792"/>
              <a:gd name="connsiteX15" fmla="*/ 1736353 w 6395142"/>
              <a:gd name="connsiteY15" fmla="*/ 1189757 h 2685792"/>
              <a:gd name="connsiteX16" fmla="*/ 1355472 w 6395142"/>
              <a:gd name="connsiteY16" fmla="*/ 1203066 h 2685792"/>
              <a:gd name="connsiteX17" fmla="*/ 1097028 w 6395142"/>
              <a:gd name="connsiteY17" fmla="*/ 1496118 h 2685792"/>
              <a:gd name="connsiteX18" fmla="*/ 906530 w 6395142"/>
              <a:gd name="connsiteY18" fmla="*/ 2144747 h 2685792"/>
              <a:gd name="connsiteX19" fmla="*/ 757004 w 6395142"/>
              <a:gd name="connsiteY19" fmla="*/ 2205850 h 2685792"/>
              <a:gd name="connsiteX20" fmla="*/ 494867 w 6395142"/>
              <a:gd name="connsiteY20" fmla="*/ 2130712 h 2685792"/>
              <a:gd name="connsiteX21" fmla="*/ 171767 w 6395142"/>
              <a:gd name="connsiteY21" fmla="*/ 2168281 h 2685792"/>
              <a:gd name="connsiteX22" fmla="*/ 0 w 6395142"/>
              <a:gd name="connsiteY22" fmla="*/ 2685792 h 2685792"/>
              <a:gd name="connsiteX0" fmla="*/ 6395142 w 6395142"/>
              <a:gd name="connsiteY0" fmla="*/ 69390 h 2635946"/>
              <a:gd name="connsiteX1" fmla="*/ 5969435 w 6395142"/>
              <a:gd name="connsiteY1" fmla="*/ 3497 h 2635946"/>
              <a:gd name="connsiteX2" fmla="*/ 5780940 w 6395142"/>
              <a:gd name="connsiteY2" fmla="*/ 85449 h 2635946"/>
              <a:gd name="connsiteX3" fmla="*/ 5268487 w 6395142"/>
              <a:gd name="connsiteY3" fmla="*/ 108019 h 2635946"/>
              <a:gd name="connsiteX4" fmla="*/ 5125520 w 6395142"/>
              <a:gd name="connsiteY4" fmla="*/ 117629 h 2635946"/>
              <a:gd name="connsiteX5" fmla="*/ 4137001 w 6395142"/>
              <a:gd name="connsiteY5" fmla="*/ 388021 h 2635946"/>
              <a:gd name="connsiteX6" fmla="*/ 3808770 w 6395142"/>
              <a:gd name="connsiteY6" fmla="*/ 472951 h 2635946"/>
              <a:gd name="connsiteX7" fmla="*/ 3498830 w 6395142"/>
              <a:gd name="connsiteY7" fmla="*/ 275580 h 2635946"/>
              <a:gd name="connsiteX8" fmla="*/ 3303474 w 6395142"/>
              <a:gd name="connsiteY8" fmla="*/ 314477 h 2635946"/>
              <a:gd name="connsiteX9" fmla="*/ 3162983 w 6395142"/>
              <a:gd name="connsiteY9" fmla="*/ 271879 h 2635946"/>
              <a:gd name="connsiteX10" fmla="*/ 2889713 w 6395142"/>
              <a:gd name="connsiteY10" fmla="*/ 361134 h 2635946"/>
              <a:gd name="connsiteX11" fmla="*/ 2656827 w 6395142"/>
              <a:gd name="connsiteY11" fmla="*/ 230962 h 2635946"/>
              <a:gd name="connsiteX12" fmla="*/ 2504617 w 6395142"/>
              <a:gd name="connsiteY12" fmla="*/ 456897 h 2635946"/>
              <a:gd name="connsiteX13" fmla="*/ 1904621 w 6395142"/>
              <a:gd name="connsiteY13" fmla="*/ 600648 h 2635946"/>
              <a:gd name="connsiteX14" fmla="*/ 1720209 w 6395142"/>
              <a:gd name="connsiteY14" fmla="*/ 784736 h 2635946"/>
              <a:gd name="connsiteX15" fmla="*/ 1736353 w 6395142"/>
              <a:gd name="connsiteY15" fmla="*/ 1139911 h 2635946"/>
              <a:gd name="connsiteX16" fmla="*/ 1355472 w 6395142"/>
              <a:gd name="connsiteY16" fmla="*/ 1153220 h 2635946"/>
              <a:gd name="connsiteX17" fmla="*/ 1097028 w 6395142"/>
              <a:gd name="connsiteY17" fmla="*/ 1446272 h 2635946"/>
              <a:gd name="connsiteX18" fmla="*/ 906530 w 6395142"/>
              <a:gd name="connsiteY18" fmla="*/ 2094901 h 2635946"/>
              <a:gd name="connsiteX19" fmla="*/ 757004 w 6395142"/>
              <a:gd name="connsiteY19" fmla="*/ 2156004 h 2635946"/>
              <a:gd name="connsiteX20" fmla="*/ 494867 w 6395142"/>
              <a:gd name="connsiteY20" fmla="*/ 2080866 h 2635946"/>
              <a:gd name="connsiteX21" fmla="*/ 171767 w 6395142"/>
              <a:gd name="connsiteY21" fmla="*/ 2118435 h 2635946"/>
              <a:gd name="connsiteX22" fmla="*/ 0 w 6395142"/>
              <a:gd name="connsiteY22" fmla="*/ 2635946 h 2635946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268487 w 6395142"/>
              <a:gd name="connsiteY3" fmla="*/ 108693 h 2636620"/>
              <a:gd name="connsiteX4" fmla="*/ 5125520 w 6395142"/>
              <a:gd name="connsiteY4" fmla="*/ 118303 h 2636620"/>
              <a:gd name="connsiteX5" fmla="*/ 4137001 w 6395142"/>
              <a:gd name="connsiteY5" fmla="*/ 388695 h 2636620"/>
              <a:gd name="connsiteX6" fmla="*/ 3808770 w 6395142"/>
              <a:gd name="connsiteY6" fmla="*/ 473625 h 2636620"/>
              <a:gd name="connsiteX7" fmla="*/ 3498830 w 6395142"/>
              <a:gd name="connsiteY7" fmla="*/ 276254 h 2636620"/>
              <a:gd name="connsiteX8" fmla="*/ 3303474 w 6395142"/>
              <a:gd name="connsiteY8" fmla="*/ 315151 h 2636620"/>
              <a:gd name="connsiteX9" fmla="*/ 3162983 w 6395142"/>
              <a:gd name="connsiteY9" fmla="*/ 272553 h 2636620"/>
              <a:gd name="connsiteX10" fmla="*/ 2889713 w 6395142"/>
              <a:gd name="connsiteY10" fmla="*/ 361808 h 2636620"/>
              <a:gd name="connsiteX11" fmla="*/ 2656827 w 6395142"/>
              <a:gd name="connsiteY11" fmla="*/ 231636 h 2636620"/>
              <a:gd name="connsiteX12" fmla="*/ 2504617 w 6395142"/>
              <a:gd name="connsiteY12" fmla="*/ 457571 h 2636620"/>
              <a:gd name="connsiteX13" fmla="*/ 1904621 w 6395142"/>
              <a:gd name="connsiteY13" fmla="*/ 601322 h 2636620"/>
              <a:gd name="connsiteX14" fmla="*/ 1720209 w 6395142"/>
              <a:gd name="connsiteY14" fmla="*/ 785410 h 2636620"/>
              <a:gd name="connsiteX15" fmla="*/ 1736353 w 6395142"/>
              <a:gd name="connsiteY15" fmla="*/ 1140585 h 2636620"/>
              <a:gd name="connsiteX16" fmla="*/ 1355472 w 6395142"/>
              <a:gd name="connsiteY16" fmla="*/ 1153894 h 2636620"/>
              <a:gd name="connsiteX17" fmla="*/ 1097028 w 6395142"/>
              <a:gd name="connsiteY17" fmla="*/ 1446946 h 2636620"/>
              <a:gd name="connsiteX18" fmla="*/ 906530 w 6395142"/>
              <a:gd name="connsiteY18" fmla="*/ 2095575 h 2636620"/>
              <a:gd name="connsiteX19" fmla="*/ 757004 w 6395142"/>
              <a:gd name="connsiteY19" fmla="*/ 2156678 h 2636620"/>
              <a:gd name="connsiteX20" fmla="*/ 494867 w 6395142"/>
              <a:gd name="connsiteY20" fmla="*/ 2081540 h 2636620"/>
              <a:gd name="connsiteX21" fmla="*/ 171767 w 6395142"/>
              <a:gd name="connsiteY21" fmla="*/ 2119109 h 2636620"/>
              <a:gd name="connsiteX22" fmla="*/ 0 w 6395142"/>
              <a:gd name="connsiteY22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55654 h 2636620"/>
              <a:gd name="connsiteX4" fmla="*/ 5125520 w 6395142"/>
              <a:gd name="connsiteY4" fmla="*/ 118303 h 2636620"/>
              <a:gd name="connsiteX5" fmla="*/ 4137001 w 6395142"/>
              <a:gd name="connsiteY5" fmla="*/ 388695 h 2636620"/>
              <a:gd name="connsiteX6" fmla="*/ 3808770 w 6395142"/>
              <a:gd name="connsiteY6" fmla="*/ 473625 h 2636620"/>
              <a:gd name="connsiteX7" fmla="*/ 3498830 w 6395142"/>
              <a:gd name="connsiteY7" fmla="*/ 276254 h 2636620"/>
              <a:gd name="connsiteX8" fmla="*/ 3303474 w 6395142"/>
              <a:gd name="connsiteY8" fmla="*/ 315151 h 2636620"/>
              <a:gd name="connsiteX9" fmla="*/ 3162983 w 6395142"/>
              <a:gd name="connsiteY9" fmla="*/ 272553 h 2636620"/>
              <a:gd name="connsiteX10" fmla="*/ 2889713 w 6395142"/>
              <a:gd name="connsiteY10" fmla="*/ 361808 h 2636620"/>
              <a:gd name="connsiteX11" fmla="*/ 2656827 w 6395142"/>
              <a:gd name="connsiteY11" fmla="*/ 231636 h 2636620"/>
              <a:gd name="connsiteX12" fmla="*/ 2504617 w 6395142"/>
              <a:gd name="connsiteY12" fmla="*/ 457571 h 2636620"/>
              <a:gd name="connsiteX13" fmla="*/ 1904621 w 6395142"/>
              <a:gd name="connsiteY13" fmla="*/ 601322 h 2636620"/>
              <a:gd name="connsiteX14" fmla="*/ 1720209 w 6395142"/>
              <a:gd name="connsiteY14" fmla="*/ 785410 h 2636620"/>
              <a:gd name="connsiteX15" fmla="*/ 1736353 w 6395142"/>
              <a:gd name="connsiteY15" fmla="*/ 1140585 h 2636620"/>
              <a:gd name="connsiteX16" fmla="*/ 1355472 w 6395142"/>
              <a:gd name="connsiteY16" fmla="*/ 1153894 h 2636620"/>
              <a:gd name="connsiteX17" fmla="*/ 1097028 w 6395142"/>
              <a:gd name="connsiteY17" fmla="*/ 1446946 h 2636620"/>
              <a:gd name="connsiteX18" fmla="*/ 906530 w 6395142"/>
              <a:gd name="connsiteY18" fmla="*/ 2095575 h 2636620"/>
              <a:gd name="connsiteX19" fmla="*/ 757004 w 6395142"/>
              <a:gd name="connsiteY19" fmla="*/ 2156678 h 2636620"/>
              <a:gd name="connsiteX20" fmla="*/ 494867 w 6395142"/>
              <a:gd name="connsiteY20" fmla="*/ 2081540 h 2636620"/>
              <a:gd name="connsiteX21" fmla="*/ 171767 w 6395142"/>
              <a:gd name="connsiteY21" fmla="*/ 2119109 h 2636620"/>
              <a:gd name="connsiteX22" fmla="*/ 0 w 6395142"/>
              <a:gd name="connsiteY22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55654 h 2636620"/>
              <a:gd name="connsiteX4" fmla="*/ 5125520 w 6395142"/>
              <a:gd name="connsiteY4" fmla="*/ 118303 h 2636620"/>
              <a:gd name="connsiteX5" fmla="*/ 4137001 w 6395142"/>
              <a:gd name="connsiteY5" fmla="*/ 388695 h 2636620"/>
              <a:gd name="connsiteX6" fmla="*/ 3808770 w 6395142"/>
              <a:gd name="connsiteY6" fmla="*/ 473625 h 2636620"/>
              <a:gd name="connsiteX7" fmla="*/ 3498830 w 6395142"/>
              <a:gd name="connsiteY7" fmla="*/ 276254 h 2636620"/>
              <a:gd name="connsiteX8" fmla="*/ 3303474 w 6395142"/>
              <a:gd name="connsiteY8" fmla="*/ 315151 h 2636620"/>
              <a:gd name="connsiteX9" fmla="*/ 3162983 w 6395142"/>
              <a:gd name="connsiteY9" fmla="*/ 272553 h 2636620"/>
              <a:gd name="connsiteX10" fmla="*/ 2889713 w 6395142"/>
              <a:gd name="connsiteY10" fmla="*/ 361808 h 2636620"/>
              <a:gd name="connsiteX11" fmla="*/ 2656827 w 6395142"/>
              <a:gd name="connsiteY11" fmla="*/ 231636 h 2636620"/>
              <a:gd name="connsiteX12" fmla="*/ 2504617 w 6395142"/>
              <a:gd name="connsiteY12" fmla="*/ 457571 h 2636620"/>
              <a:gd name="connsiteX13" fmla="*/ 1904621 w 6395142"/>
              <a:gd name="connsiteY13" fmla="*/ 601322 h 2636620"/>
              <a:gd name="connsiteX14" fmla="*/ 1720209 w 6395142"/>
              <a:gd name="connsiteY14" fmla="*/ 785410 h 2636620"/>
              <a:gd name="connsiteX15" fmla="*/ 1736353 w 6395142"/>
              <a:gd name="connsiteY15" fmla="*/ 1140585 h 2636620"/>
              <a:gd name="connsiteX16" fmla="*/ 1355472 w 6395142"/>
              <a:gd name="connsiteY16" fmla="*/ 1153894 h 2636620"/>
              <a:gd name="connsiteX17" fmla="*/ 1097028 w 6395142"/>
              <a:gd name="connsiteY17" fmla="*/ 1446946 h 2636620"/>
              <a:gd name="connsiteX18" fmla="*/ 906530 w 6395142"/>
              <a:gd name="connsiteY18" fmla="*/ 2095575 h 2636620"/>
              <a:gd name="connsiteX19" fmla="*/ 757004 w 6395142"/>
              <a:gd name="connsiteY19" fmla="*/ 2156678 h 2636620"/>
              <a:gd name="connsiteX20" fmla="*/ 494867 w 6395142"/>
              <a:gd name="connsiteY20" fmla="*/ 2081540 h 2636620"/>
              <a:gd name="connsiteX21" fmla="*/ 171767 w 6395142"/>
              <a:gd name="connsiteY21" fmla="*/ 2119109 h 2636620"/>
              <a:gd name="connsiteX22" fmla="*/ 0 w 6395142"/>
              <a:gd name="connsiteY22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55654 h 2636620"/>
              <a:gd name="connsiteX4" fmla="*/ 5125520 w 6395142"/>
              <a:gd name="connsiteY4" fmla="*/ 118303 h 2636620"/>
              <a:gd name="connsiteX5" fmla="*/ 4137001 w 6395142"/>
              <a:gd name="connsiteY5" fmla="*/ 388695 h 2636620"/>
              <a:gd name="connsiteX6" fmla="*/ 3808770 w 6395142"/>
              <a:gd name="connsiteY6" fmla="*/ 473625 h 2636620"/>
              <a:gd name="connsiteX7" fmla="*/ 3498830 w 6395142"/>
              <a:gd name="connsiteY7" fmla="*/ 276254 h 2636620"/>
              <a:gd name="connsiteX8" fmla="*/ 3303474 w 6395142"/>
              <a:gd name="connsiteY8" fmla="*/ 315151 h 2636620"/>
              <a:gd name="connsiteX9" fmla="*/ 3162983 w 6395142"/>
              <a:gd name="connsiteY9" fmla="*/ 272553 h 2636620"/>
              <a:gd name="connsiteX10" fmla="*/ 2889713 w 6395142"/>
              <a:gd name="connsiteY10" fmla="*/ 361808 h 2636620"/>
              <a:gd name="connsiteX11" fmla="*/ 2656827 w 6395142"/>
              <a:gd name="connsiteY11" fmla="*/ 231636 h 2636620"/>
              <a:gd name="connsiteX12" fmla="*/ 2504617 w 6395142"/>
              <a:gd name="connsiteY12" fmla="*/ 457571 h 2636620"/>
              <a:gd name="connsiteX13" fmla="*/ 1904621 w 6395142"/>
              <a:gd name="connsiteY13" fmla="*/ 601322 h 2636620"/>
              <a:gd name="connsiteX14" fmla="*/ 1720209 w 6395142"/>
              <a:gd name="connsiteY14" fmla="*/ 785410 h 2636620"/>
              <a:gd name="connsiteX15" fmla="*/ 1736353 w 6395142"/>
              <a:gd name="connsiteY15" fmla="*/ 1140585 h 2636620"/>
              <a:gd name="connsiteX16" fmla="*/ 1355472 w 6395142"/>
              <a:gd name="connsiteY16" fmla="*/ 1153894 h 2636620"/>
              <a:gd name="connsiteX17" fmla="*/ 1097028 w 6395142"/>
              <a:gd name="connsiteY17" fmla="*/ 1446946 h 2636620"/>
              <a:gd name="connsiteX18" fmla="*/ 906530 w 6395142"/>
              <a:gd name="connsiteY18" fmla="*/ 2095575 h 2636620"/>
              <a:gd name="connsiteX19" fmla="*/ 757004 w 6395142"/>
              <a:gd name="connsiteY19" fmla="*/ 2156678 h 2636620"/>
              <a:gd name="connsiteX20" fmla="*/ 494867 w 6395142"/>
              <a:gd name="connsiteY20" fmla="*/ 2081540 h 2636620"/>
              <a:gd name="connsiteX21" fmla="*/ 171767 w 6395142"/>
              <a:gd name="connsiteY21" fmla="*/ 2119109 h 2636620"/>
              <a:gd name="connsiteX22" fmla="*/ 0 w 6395142"/>
              <a:gd name="connsiteY22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55654 h 2636620"/>
              <a:gd name="connsiteX4" fmla="*/ 5166162 w 6395142"/>
              <a:gd name="connsiteY4" fmla="*/ 144393 h 2636620"/>
              <a:gd name="connsiteX5" fmla="*/ 4137001 w 6395142"/>
              <a:gd name="connsiteY5" fmla="*/ 388695 h 2636620"/>
              <a:gd name="connsiteX6" fmla="*/ 3808770 w 6395142"/>
              <a:gd name="connsiteY6" fmla="*/ 473625 h 2636620"/>
              <a:gd name="connsiteX7" fmla="*/ 3498830 w 6395142"/>
              <a:gd name="connsiteY7" fmla="*/ 276254 h 2636620"/>
              <a:gd name="connsiteX8" fmla="*/ 3303474 w 6395142"/>
              <a:gd name="connsiteY8" fmla="*/ 315151 h 2636620"/>
              <a:gd name="connsiteX9" fmla="*/ 3162983 w 6395142"/>
              <a:gd name="connsiteY9" fmla="*/ 272553 h 2636620"/>
              <a:gd name="connsiteX10" fmla="*/ 2889713 w 6395142"/>
              <a:gd name="connsiteY10" fmla="*/ 361808 h 2636620"/>
              <a:gd name="connsiteX11" fmla="*/ 2656827 w 6395142"/>
              <a:gd name="connsiteY11" fmla="*/ 231636 h 2636620"/>
              <a:gd name="connsiteX12" fmla="*/ 2504617 w 6395142"/>
              <a:gd name="connsiteY12" fmla="*/ 457571 h 2636620"/>
              <a:gd name="connsiteX13" fmla="*/ 1904621 w 6395142"/>
              <a:gd name="connsiteY13" fmla="*/ 601322 h 2636620"/>
              <a:gd name="connsiteX14" fmla="*/ 1720209 w 6395142"/>
              <a:gd name="connsiteY14" fmla="*/ 785410 h 2636620"/>
              <a:gd name="connsiteX15" fmla="*/ 1736353 w 6395142"/>
              <a:gd name="connsiteY15" fmla="*/ 1140585 h 2636620"/>
              <a:gd name="connsiteX16" fmla="*/ 1355472 w 6395142"/>
              <a:gd name="connsiteY16" fmla="*/ 1153894 h 2636620"/>
              <a:gd name="connsiteX17" fmla="*/ 1097028 w 6395142"/>
              <a:gd name="connsiteY17" fmla="*/ 1446946 h 2636620"/>
              <a:gd name="connsiteX18" fmla="*/ 906530 w 6395142"/>
              <a:gd name="connsiteY18" fmla="*/ 2095575 h 2636620"/>
              <a:gd name="connsiteX19" fmla="*/ 757004 w 6395142"/>
              <a:gd name="connsiteY19" fmla="*/ 2156678 h 2636620"/>
              <a:gd name="connsiteX20" fmla="*/ 494867 w 6395142"/>
              <a:gd name="connsiteY20" fmla="*/ 2081540 h 2636620"/>
              <a:gd name="connsiteX21" fmla="*/ 171767 w 6395142"/>
              <a:gd name="connsiteY21" fmla="*/ 2119109 h 2636620"/>
              <a:gd name="connsiteX22" fmla="*/ 0 w 6395142"/>
              <a:gd name="connsiteY22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55654 h 2636620"/>
              <a:gd name="connsiteX4" fmla="*/ 5166162 w 6395142"/>
              <a:gd name="connsiteY4" fmla="*/ 144393 h 2636620"/>
              <a:gd name="connsiteX5" fmla="*/ 4137001 w 6395142"/>
              <a:gd name="connsiteY5" fmla="*/ 388695 h 2636620"/>
              <a:gd name="connsiteX6" fmla="*/ 3808770 w 6395142"/>
              <a:gd name="connsiteY6" fmla="*/ 473625 h 2636620"/>
              <a:gd name="connsiteX7" fmla="*/ 3498830 w 6395142"/>
              <a:gd name="connsiteY7" fmla="*/ 276254 h 2636620"/>
              <a:gd name="connsiteX8" fmla="*/ 3303474 w 6395142"/>
              <a:gd name="connsiteY8" fmla="*/ 315151 h 2636620"/>
              <a:gd name="connsiteX9" fmla="*/ 3162983 w 6395142"/>
              <a:gd name="connsiteY9" fmla="*/ 272553 h 2636620"/>
              <a:gd name="connsiteX10" fmla="*/ 2889713 w 6395142"/>
              <a:gd name="connsiteY10" fmla="*/ 361808 h 2636620"/>
              <a:gd name="connsiteX11" fmla="*/ 2656827 w 6395142"/>
              <a:gd name="connsiteY11" fmla="*/ 231636 h 2636620"/>
              <a:gd name="connsiteX12" fmla="*/ 2504617 w 6395142"/>
              <a:gd name="connsiteY12" fmla="*/ 457571 h 2636620"/>
              <a:gd name="connsiteX13" fmla="*/ 1904621 w 6395142"/>
              <a:gd name="connsiteY13" fmla="*/ 601322 h 2636620"/>
              <a:gd name="connsiteX14" fmla="*/ 1720209 w 6395142"/>
              <a:gd name="connsiteY14" fmla="*/ 785410 h 2636620"/>
              <a:gd name="connsiteX15" fmla="*/ 1736353 w 6395142"/>
              <a:gd name="connsiteY15" fmla="*/ 1140585 h 2636620"/>
              <a:gd name="connsiteX16" fmla="*/ 1355472 w 6395142"/>
              <a:gd name="connsiteY16" fmla="*/ 1153894 h 2636620"/>
              <a:gd name="connsiteX17" fmla="*/ 1097028 w 6395142"/>
              <a:gd name="connsiteY17" fmla="*/ 1446946 h 2636620"/>
              <a:gd name="connsiteX18" fmla="*/ 906530 w 6395142"/>
              <a:gd name="connsiteY18" fmla="*/ 2095575 h 2636620"/>
              <a:gd name="connsiteX19" fmla="*/ 757004 w 6395142"/>
              <a:gd name="connsiteY19" fmla="*/ 2156678 h 2636620"/>
              <a:gd name="connsiteX20" fmla="*/ 494867 w 6395142"/>
              <a:gd name="connsiteY20" fmla="*/ 2081540 h 2636620"/>
              <a:gd name="connsiteX21" fmla="*/ 171767 w 6395142"/>
              <a:gd name="connsiteY21" fmla="*/ 2119109 h 2636620"/>
              <a:gd name="connsiteX22" fmla="*/ 0 w 6395142"/>
              <a:gd name="connsiteY22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66162 w 6395142"/>
              <a:gd name="connsiteY4" fmla="*/ 144393 h 2636620"/>
              <a:gd name="connsiteX5" fmla="*/ 4137001 w 6395142"/>
              <a:gd name="connsiteY5" fmla="*/ 388695 h 2636620"/>
              <a:gd name="connsiteX6" fmla="*/ 3808770 w 6395142"/>
              <a:gd name="connsiteY6" fmla="*/ 473625 h 2636620"/>
              <a:gd name="connsiteX7" fmla="*/ 3498830 w 6395142"/>
              <a:gd name="connsiteY7" fmla="*/ 276254 h 2636620"/>
              <a:gd name="connsiteX8" fmla="*/ 3303474 w 6395142"/>
              <a:gd name="connsiteY8" fmla="*/ 315151 h 2636620"/>
              <a:gd name="connsiteX9" fmla="*/ 3162983 w 6395142"/>
              <a:gd name="connsiteY9" fmla="*/ 272553 h 2636620"/>
              <a:gd name="connsiteX10" fmla="*/ 2889713 w 6395142"/>
              <a:gd name="connsiteY10" fmla="*/ 361808 h 2636620"/>
              <a:gd name="connsiteX11" fmla="*/ 2656827 w 6395142"/>
              <a:gd name="connsiteY11" fmla="*/ 231636 h 2636620"/>
              <a:gd name="connsiteX12" fmla="*/ 2504617 w 6395142"/>
              <a:gd name="connsiteY12" fmla="*/ 457571 h 2636620"/>
              <a:gd name="connsiteX13" fmla="*/ 1904621 w 6395142"/>
              <a:gd name="connsiteY13" fmla="*/ 601322 h 2636620"/>
              <a:gd name="connsiteX14" fmla="*/ 1720209 w 6395142"/>
              <a:gd name="connsiteY14" fmla="*/ 785410 h 2636620"/>
              <a:gd name="connsiteX15" fmla="*/ 1736353 w 6395142"/>
              <a:gd name="connsiteY15" fmla="*/ 1140585 h 2636620"/>
              <a:gd name="connsiteX16" fmla="*/ 1355472 w 6395142"/>
              <a:gd name="connsiteY16" fmla="*/ 1153894 h 2636620"/>
              <a:gd name="connsiteX17" fmla="*/ 1097028 w 6395142"/>
              <a:gd name="connsiteY17" fmla="*/ 1446946 h 2636620"/>
              <a:gd name="connsiteX18" fmla="*/ 906530 w 6395142"/>
              <a:gd name="connsiteY18" fmla="*/ 2095575 h 2636620"/>
              <a:gd name="connsiteX19" fmla="*/ 757004 w 6395142"/>
              <a:gd name="connsiteY19" fmla="*/ 2156678 h 2636620"/>
              <a:gd name="connsiteX20" fmla="*/ 494867 w 6395142"/>
              <a:gd name="connsiteY20" fmla="*/ 2081540 h 2636620"/>
              <a:gd name="connsiteX21" fmla="*/ 171767 w 6395142"/>
              <a:gd name="connsiteY21" fmla="*/ 2119109 h 2636620"/>
              <a:gd name="connsiteX22" fmla="*/ 0 w 6395142"/>
              <a:gd name="connsiteY22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66162 w 6395142"/>
              <a:gd name="connsiteY4" fmla="*/ 144393 h 2636620"/>
              <a:gd name="connsiteX5" fmla="*/ 4707356 w 6395142"/>
              <a:gd name="connsiteY5" fmla="*/ 253182 h 2636620"/>
              <a:gd name="connsiteX6" fmla="*/ 4137001 w 6395142"/>
              <a:gd name="connsiteY6" fmla="*/ 388695 h 2636620"/>
              <a:gd name="connsiteX7" fmla="*/ 3808770 w 6395142"/>
              <a:gd name="connsiteY7" fmla="*/ 473625 h 2636620"/>
              <a:gd name="connsiteX8" fmla="*/ 3498830 w 6395142"/>
              <a:gd name="connsiteY8" fmla="*/ 276254 h 2636620"/>
              <a:gd name="connsiteX9" fmla="*/ 3303474 w 6395142"/>
              <a:gd name="connsiteY9" fmla="*/ 315151 h 2636620"/>
              <a:gd name="connsiteX10" fmla="*/ 3162983 w 6395142"/>
              <a:gd name="connsiteY10" fmla="*/ 272553 h 2636620"/>
              <a:gd name="connsiteX11" fmla="*/ 2889713 w 6395142"/>
              <a:gd name="connsiteY11" fmla="*/ 361808 h 2636620"/>
              <a:gd name="connsiteX12" fmla="*/ 2656827 w 6395142"/>
              <a:gd name="connsiteY12" fmla="*/ 231636 h 2636620"/>
              <a:gd name="connsiteX13" fmla="*/ 2504617 w 6395142"/>
              <a:gd name="connsiteY13" fmla="*/ 457571 h 2636620"/>
              <a:gd name="connsiteX14" fmla="*/ 1904621 w 6395142"/>
              <a:gd name="connsiteY14" fmla="*/ 601322 h 2636620"/>
              <a:gd name="connsiteX15" fmla="*/ 1720209 w 6395142"/>
              <a:gd name="connsiteY15" fmla="*/ 785410 h 2636620"/>
              <a:gd name="connsiteX16" fmla="*/ 1736353 w 6395142"/>
              <a:gd name="connsiteY16" fmla="*/ 1140585 h 2636620"/>
              <a:gd name="connsiteX17" fmla="*/ 1355472 w 6395142"/>
              <a:gd name="connsiteY17" fmla="*/ 1153894 h 2636620"/>
              <a:gd name="connsiteX18" fmla="*/ 1097028 w 6395142"/>
              <a:gd name="connsiteY18" fmla="*/ 1446946 h 2636620"/>
              <a:gd name="connsiteX19" fmla="*/ 906530 w 6395142"/>
              <a:gd name="connsiteY19" fmla="*/ 2095575 h 2636620"/>
              <a:gd name="connsiteX20" fmla="*/ 757004 w 6395142"/>
              <a:gd name="connsiteY20" fmla="*/ 2156678 h 2636620"/>
              <a:gd name="connsiteX21" fmla="*/ 494867 w 6395142"/>
              <a:gd name="connsiteY21" fmla="*/ 2081540 h 2636620"/>
              <a:gd name="connsiteX22" fmla="*/ 171767 w 6395142"/>
              <a:gd name="connsiteY22" fmla="*/ 2119109 h 2636620"/>
              <a:gd name="connsiteX23" fmla="*/ 0 w 6395142"/>
              <a:gd name="connsiteY23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4707356 w 6395142"/>
              <a:gd name="connsiteY5" fmla="*/ 253182 h 2636620"/>
              <a:gd name="connsiteX6" fmla="*/ 4137001 w 6395142"/>
              <a:gd name="connsiteY6" fmla="*/ 388695 h 2636620"/>
              <a:gd name="connsiteX7" fmla="*/ 3808770 w 6395142"/>
              <a:gd name="connsiteY7" fmla="*/ 473625 h 2636620"/>
              <a:gd name="connsiteX8" fmla="*/ 3498830 w 6395142"/>
              <a:gd name="connsiteY8" fmla="*/ 276254 h 2636620"/>
              <a:gd name="connsiteX9" fmla="*/ 3303474 w 6395142"/>
              <a:gd name="connsiteY9" fmla="*/ 315151 h 2636620"/>
              <a:gd name="connsiteX10" fmla="*/ 3162983 w 6395142"/>
              <a:gd name="connsiteY10" fmla="*/ 272553 h 2636620"/>
              <a:gd name="connsiteX11" fmla="*/ 2889713 w 6395142"/>
              <a:gd name="connsiteY11" fmla="*/ 361808 h 2636620"/>
              <a:gd name="connsiteX12" fmla="*/ 2656827 w 6395142"/>
              <a:gd name="connsiteY12" fmla="*/ 231636 h 2636620"/>
              <a:gd name="connsiteX13" fmla="*/ 2504617 w 6395142"/>
              <a:gd name="connsiteY13" fmla="*/ 457571 h 2636620"/>
              <a:gd name="connsiteX14" fmla="*/ 1904621 w 6395142"/>
              <a:gd name="connsiteY14" fmla="*/ 601322 h 2636620"/>
              <a:gd name="connsiteX15" fmla="*/ 1720209 w 6395142"/>
              <a:gd name="connsiteY15" fmla="*/ 785410 h 2636620"/>
              <a:gd name="connsiteX16" fmla="*/ 1736353 w 6395142"/>
              <a:gd name="connsiteY16" fmla="*/ 1140585 h 2636620"/>
              <a:gd name="connsiteX17" fmla="*/ 1355472 w 6395142"/>
              <a:gd name="connsiteY17" fmla="*/ 1153894 h 2636620"/>
              <a:gd name="connsiteX18" fmla="*/ 1097028 w 6395142"/>
              <a:gd name="connsiteY18" fmla="*/ 1446946 h 2636620"/>
              <a:gd name="connsiteX19" fmla="*/ 906530 w 6395142"/>
              <a:gd name="connsiteY19" fmla="*/ 2095575 h 2636620"/>
              <a:gd name="connsiteX20" fmla="*/ 757004 w 6395142"/>
              <a:gd name="connsiteY20" fmla="*/ 2156678 h 2636620"/>
              <a:gd name="connsiteX21" fmla="*/ 494867 w 6395142"/>
              <a:gd name="connsiteY21" fmla="*/ 2081540 h 2636620"/>
              <a:gd name="connsiteX22" fmla="*/ 171767 w 6395142"/>
              <a:gd name="connsiteY22" fmla="*/ 2119109 h 2636620"/>
              <a:gd name="connsiteX23" fmla="*/ 0 w 6395142"/>
              <a:gd name="connsiteY23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4702276 w 6395142"/>
              <a:gd name="connsiteY5" fmla="*/ 268836 h 2636620"/>
              <a:gd name="connsiteX6" fmla="*/ 4137001 w 6395142"/>
              <a:gd name="connsiteY6" fmla="*/ 388695 h 2636620"/>
              <a:gd name="connsiteX7" fmla="*/ 3808770 w 6395142"/>
              <a:gd name="connsiteY7" fmla="*/ 473625 h 2636620"/>
              <a:gd name="connsiteX8" fmla="*/ 3498830 w 6395142"/>
              <a:gd name="connsiteY8" fmla="*/ 276254 h 2636620"/>
              <a:gd name="connsiteX9" fmla="*/ 3303474 w 6395142"/>
              <a:gd name="connsiteY9" fmla="*/ 315151 h 2636620"/>
              <a:gd name="connsiteX10" fmla="*/ 3162983 w 6395142"/>
              <a:gd name="connsiteY10" fmla="*/ 272553 h 2636620"/>
              <a:gd name="connsiteX11" fmla="*/ 2889713 w 6395142"/>
              <a:gd name="connsiteY11" fmla="*/ 361808 h 2636620"/>
              <a:gd name="connsiteX12" fmla="*/ 2656827 w 6395142"/>
              <a:gd name="connsiteY12" fmla="*/ 231636 h 2636620"/>
              <a:gd name="connsiteX13" fmla="*/ 2504617 w 6395142"/>
              <a:gd name="connsiteY13" fmla="*/ 457571 h 2636620"/>
              <a:gd name="connsiteX14" fmla="*/ 1904621 w 6395142"/>
              <a:gd name="connsiteY14" fmla="*/ 601322 h 2636620"/>
              <a:gd name="connsiteX15" fmla="*/ 1720209 w 6395142"/>
              <a:gd name="connsiteY15" fmla="*/ 785410 h 2636620"/>
              <a:gd name="connsiteX16" fmla="*/ 1736353 w 6395142"/>
              <a:gd name="connsiteY16" fmla="*/ 1140585 h 2636620"/>
              <a:gd name="connsiteX17" fmla="*/ 1355472 w 6395142"/>
              <a:gd name="connsiteY17" fmla="*/ 1153894 h 2636620"/>
              <a:gd name="connsiteX18" fmla="*/ 1097028 w 6395142"/>
              <a:gd name="connsiteY18" fmla="*/ 1446946 h 2636620"/>
              <a:gd name="connsiteX19" fmla="*/ 906530 w 6395142"/>
              <a:gd name="connsiteY19" fmla="*/ 2095575 h 2636620"/>
              <a:gd name="connsiteX20" fmla="*/ 757004 w 6395142"/>
              <a:gd name="connsiteY20" fmla="*/ 2156678 h 2636620"/>
              <a:gd name="connsiteX21" fmla="*/ 494867 w 6395142"/>
              <a:gd name="connsiteY21" fmla="*/ 2081540 h 2636620"/>
              <a:gd name="connsiteX22" fmla="*/ 171767 w 6395142"/>
              <a:gd name="connsiteY22" fmla="*/ 2119109 h 2636620"/>
              <a:gd name="connsiteX23" fmla="*/ 0 w 6395142"/>
              <a:gd name="connsiteY23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4702276 w 6395142"/>
              <a:gd name="connsiteY5" fmla="*/ 268836 h 2636620"/>
              <a:gd name="connsiteX6" fmla="*/ 4137001 w 6395142"/>
              <a:gd name="connsiteY6" fmla="*/ 388695 h 2636620"/>
              <a:gd name="connsiteX7" fmla="*/ 3788450 w 6395142"/>
              <a:gd name="connsiteY7" fmla="*/ 442317 h 2636620"/>
              <a:gd name="connsiteX8" fmla="*/ 3498830 w 6395142"/>
              <a:gd name="connsiteY8" fmla="*/ 276254 h 2636620"/>
              <a:gd name="connsiteX9" fmla="*/ 3303474 w 6395142"/>
              <a:gd name="connsiteY9" fmla="*/ 315151 h 2636620"/>
              <a:gd name="connsiteX10" fmla="*/ 3162983 w 6395142"/>
              <a:gd name="connsiteY10" fmla="*/ 272553 h 2636620"/>
              <a:gd name="connsiteX11" fmla="*/ 2889713 w 6395142"/>
              <a:gd name="connsiteY11" fmla="*/ 361808 h 2636620"/>
              <a:gd name="connsiteX12" fmla="*/ 2656827 w 6395142"/>
              <a:gd name="connsiteY12" fmla="*/ 231636 h 2636620"/>
              <a:gd name="connsiteX13" fmla="*/ 2504617 w 6395142"/>
              <a:gd name="connsiteY13" fmla="*/ 457571 h 2636620"/>
              <a:gd name="connsiteX14" fmla="*/ 1904621 w 6395142"/>
              <a:gd name="connsiteY14" fmla="*/ 601322 h 2636620"/>
              <a:gd name="connsiteX15" fmla="*/ 1720209 w 6395142"/>
              <a:gd name="connsiteY15" fmla="*/ 785410 h 2636620"/>
              <a:gd name="connsiteX16" fmla="*/ 1736353 w 6395142"/>
              <a:gd name="connsiteY16" fmla="*/ 1140585 h 2636620"/>
              <a:gd name="connsiteX17" fmla="*/ 1355472 w 6395142"/>
              <a:gd name="connsiteY17" fmla="*/ 1153894 h 2636620"/>
              <a:gd name="connsiteX18" fmla="*/ 1097028 w 6395142"/>
              <a:gd name="connsiteY18" fmla="*/ 1446946 h 2636620"/>
              <a:gd name="connsiteX19" fmla="*/ 906530 w 6395142"/>
              <a:gd name="connsiteY19" fmla="*/ 2095575 h 2636620"/>
              <a:gd name="connsiteX20" fmla="*/ 757004 w 6395142"/>
              <a:gd name="connsiteY20" fmla="*/ 2156678 h 2636620"/>
              <a:gd name="connsiteX21" fmla="*/ 494867 w 6395142"/>
              <a:gd name="connsiteY21" fmla="*/ 2081540 h 2636620"/>
              <a:gd name="connsiteX22" fmla="*/ 171767 w 6395142"/>
              <a:gd name="connsiteY22" fmla="*/ 2119109 h 2636620"/>
              <a:gd name="connsiteX23" fmla="*/ 0 w 6395142"/>
              <a:gd name="connsiteY23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4702276 w 6395142"/>
              <a:gd name="connsiteY5" fmla="*/ 268836 h 2636620"/>
              <a:gd name="connsiteX6" fmla="*/ 4137001 w 6395142"/>
              <a:gd name="connsiteY6" fmla="*/ 388695 h 2636620"/>
              <a:gd name="connsiteX7" fmla="*/ 3788450 w 6395142"/>
              <a:gd name="connsiteY7" fmla="*/ 442317 h 2636620"/>
              <a:gd name="connsiteX8" fmla="*/ 3498830 w 6395142"/>
              <a:gd name="connsiteY8" fmla="*/ 276254 h 2636620"/>
              <a:gd name="connsiteX9" fmla="*/ 3303474 w 6395142"/>
              <a:gd name="connsiteY9" fmla="*/ 315151 h 2636620"/>
              <a:gd name="connsiteX10" fmla="*/ 3162983 w 6395142"/>
              <a:gd name="connsiteY10" fmla="*/ 272553 h 2636620"/>
              <a:gd name="connsiteX11" fmla="*/ 2889713 w 6395142"/>
              <a:gd name="connsiteY11" fmla="*/ 361808 h 2636620"/>
              <a:gd name="connsiteX12" fmla="*/ 2656827 w 6395142"/>
              <a:gd name="connsiteY12" fmla="*/ 231636 h 2636620"/>
              <a:gd name="connsiteX13" fmla="*/ 2504617 w 6395142"/>
              <a:gd name="connsiteY13" fmla="*/ 457571 h 2636620"/>
              <a:gd name="connsiteX14" fmla="*/ 1904621 w 6395142"/>
              <a:gd name="connsiteY14" fmla="*/ 601322 h 2636620"/>
              <a:gd name="connsiteX15" fmla="*/ 1720209 w 6395142"/>
              <a:gd name="connsiteY15" fmla="*/ 785410 h 2636620"/>
              <a:gd name="connsiteX16" fmla="*/ 1736353 w 6395142"/>
              <a:gd name="connsiteY16" fmla="*/ 1140585 h 2636620"/>
              <a:gd name="connsiteX17" fmla="*/ 1355472 w 6395142"/>
              <a:gd name="connsiteY17" fmla="*/ 1153894 h 2636620"/>
              <a:gd name="connsiteX18" fmla="*/ 1097028 w 6395142"/>
              <a:gd name="connsiteY18" fmla="*/ 1446946 h 2636620"/>
              <a:gd name="connsiteX19" fmla="*/ 906530 w 6395142"/>
              <a:gd name="connsiteY19" fmla="*/ 2095575 h 2636620"/>
              <a:gd name="connsiteX20" fmla="*/ 757004 w 6395142"/>
              <a:gd name="connsiteY20" fmla="*/ 2156678 h 2636620"/>
              <a:gd name="connsiteX21" fmla="*/ 494867 w 6395142"/>
              <a:gd name="connsiteY21" fmla="*/ 2081540 h 2636620"/>
              <a:gd name="connsiteX22" fmla="*/ 171767 w 6395142"/>
              <a:gd name="connsiteY22" fmla="*/ 2119109 h 2636620"/>
              <a:gd name="connsiteX23" fmla="*/ 0 w 6395142"/>
              <a:gd name="connsiteY23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4702276 w 6395142"/>
              <a:gd name="connsiteY5" fmla="*/ 268836 h 2636620"/>
              <a:gd name="connsiteX6" fmla="*/ 4137001 w 6395142"/>
              <a:gd name="connsiteY6" fmla="*/ 388695 h 2636620"/>
              <a:gd name="connsiteX7" fmla="*/ 3788450 w 6395142"/>
              <a:gd name="connsiteY7" fmla="*/ 442317 h 2636620"/>
              <a:gd name="connsiteX8" fmla="*/ 3498830 w 6395142"/>
              <a:gd name="connsiteY8" fmla="*/ 276254 h 2636620"/>
              <a:gd name="connsiteX9" fmla="*/ 3303474 w 6395142"/>
              <a:gd name="connsiteY9" fmla="*/ 315151 h 2636620"/>
              <a:gd name="connsiteX10" fmla="*/ 3162983 w 6395142"/>
              <a:gd name="connsiteY10" fmla="*/ 272553 h 2636620"/>
              <a:gd name="connsiteX11" fmla="*/ 2889713 w 6395142"/>
              <a:gd name="connsiteY11" fmla="*/ 361808 h 2636620"/>
              <a:gd name="connsiteX12" fmla="*/ 2656827 w 6395142"/>
              <a:gd name="connsiteY12" fmla="*/ 231636 h 2636620"/>
              <a:gd name="connsiteX13" fmla="*/ 2504617 w 6395142"/>
              <a:gd name="connsiteY13" fmla="*/ 457571 h 2636620"/>
              <a:gd name="connsiteX14" fmla="*/ 1904621 w 6395142"/>
              <a:gd name="connsiteY14" fmla="*/ 601322 h 2636620"/>
              <a:gd name="connsiteX15" fmla="*/ 1720209 w 6395142"/>
              <a:gd name="connsiteY15" fmla="*/ 785410 h 2636620"/>
              <a:gd name="connsiteX16" fmla="*/ 1736353 w 6395142"/>
              <a:gd name="connsiteY16" fmla="*/ 1140585 h 2636620"/>
              <a:gd name="connsiteX17" fmla="*/ 1355472 w 6395142"/>
              <a:gd name="connsiteY17" fmla="*/ 1153894 h 2636620"/>
              <a:gd name="connsiteX18" fmla="*/ 1097028 w 6395142"/>
              <a:gd name="connsiteY18" fmla="*/ 1446946 h 2636620"/>
              <a:gd name="connsiteX19" fmla="*/ 906530 w 6395142"/>
              <a:gd name="connsiteY19" fmla="*/ 2095575 h 2636620"/>
              <a:gd name="connsiteX20" fmla="*/ 757004 w 6395142"/>
              <a:gd name="connsiteY20" fmla="*/ 2156678 h 2636620"/>
              <a:gd name="connsiteX21" fmla="*/ 494867 w 6395142"/>
              <a:gd name="connsiteY21" fmla="*/ 2081540 h 2636620"/>
              <a:gd name="connsiteX22" fmla="*/ 171767 w 6395142"/>
              <a:gd name="connsiteY22" fmla="*/ 2119109 h 2636620"/>
              <a:gd name="connsiteX23" fmla="*/ 0 w 6395142"/>
              <a:gd name="connsiteY23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4702276 w 6395142"/>
              <a:gd name="connsiteY5" fmla="*/ 268836 h 2636620"/>
              <a:gd name="connsiteX6" fmla="*/ 4137001 w 6395142"/>
              <a:gd name="connsiteY6" fmla="*/ 388695 h 2636620"/>
              <a:gd name="connsiteX7" fmla="*/ 3788450 w 6395142"/>
              <a:gd name="connsiteY7" fmla="*/ 442317 h 2636620"/>
              <a:gd name="connsiteX8" fmla="*/ 3498830 w 6395142"/>
              <a:gd name="connsiteY8" fmla="*/ 276254 h 2636620"/>
              <a:gd name="connsiteX9" fmla="*/ 3303474 w 6395142"/>
              <a:gd name="connsiteY9" fmla="*/ 315151 h 2636620"/>
              <a:gd name="connsiteX10" fmla="*/ 3162983 w 6395142"/>
              <a:gd name="connsiteY10" fmla="*/ 272553 h 2636620"/>
              <a:gd name="connsiteX11" fmla="*/ 2889713 w 6395142"/>
              <a:gd name="connsiteY11" fmla="*/ 361808 h 2636620"/>
              <a:gd name="connsiteX12" fmla="*/ 2656827 w 6395142"/>
              <a:gd name="connsiteY12" fmla="*/ 231636 h 2636620"/>
              <a:gd name="connsiteX13" fmla="*/ 2504617 w 6395142"/>
              <a:gd name="connsiteY13" fmla="*/ 457571 h 2636620"/>
              <a:gd name="connsiteX14" fmla="*/ 1904621 w 6395142"/>
              <a:gd name="connsiteY14" fmla="*/ 601322 h 2636620"/>
              <a:gd name="connsiteX15" fmla="*/ 1720209 w 6395142"/>
              <a:gd name="connsiteY15" fmla="*/ 785410 h 2636620"/>
              <a:gd name="connsiteX16" fmla="*/ 1736353 w 6395142"/>
              <a:gd name="connsiteY16" fmla="*/ 1140585 h 2636620"/>
              <a:gd name="connsiteX17" fmla="*/ 1355472 w 6395142"/>
              <a:gd name="connsiteY17" fmla="*/ 1153894 h 2636620"/>
              <a:gd name="connsiteX18" fmla="*/ 1097028 w 6395142"/>
              <a:gd name="connsiteY18" fmla="*/ 1446946 h 2636620"/>
              <a:gd name="connsiteX19" fmla="*/ 906530 w 6395142"/>
              <a:gd name="connsiteY19" fmla="*/ 2095575 h 2636620"/>
              <a:gd name="connsiteX20" fmla="*/ 757004 w 6395142"/>
              <a:gd name="connsiteY20" fmla="*/ 2156678 h 2636620"/>
              <a:gd name="connsiteX21" fmla="*/ 494867 w 6395142"/>
              <a:gd name="connsiteY21" fmla="*/ 2081540 h 2636620"/>
              <a:gd name="connsiteX22" fmla="*/ 171767 w 6395142"/>
              <a:gd name="connsiteY22" fmla="*/ 2119109 h 2636620"/>
              <a:gd name="connsiteX23" fmla="*/ 0 w 6395142"/>
              <a:gd name="connsiteY23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4702276 w 6395142"/>
              <a:gd name="connsiteY5" fmla="*/ 268836 h 2636620"/>
              <a:gd name="connsiteX6" fmla="*/ 4137001 w 6395142"/>
              <a:gd name="connsiteY6" fmla="*/ 388695 h 2636620"/>
              <a:gd name="connsiteX7" fmla="*/ 3849413 w 6395142"/>
              <a:gd name="connsiteY7" fmla="*/ 457971 h 2636620"/>
              <a:gd name="connsiteX8" fmla="*/ 3498830 w 6395142"/>
              <a:gd name="connsiteY8" fmla="*/ 276254 h 2636620"/>
              <a:gd name="connsiteX9" fmla="*/ 3303474 w 6395142"/>
              <a:gd name="connsiteY9" fmla="*/ 315151 h 2636620"/>
              <a:gd name="connsiteX10" fmla="*/ 3162983 w 6395142"/>
              <a:gd name="connsiteY10" fmla="*/ 272553 h 2636620"/>
              <a:gd name="connsiteX11" fmla="*/ 2889713 w 6395142"/>
              <a:gd name="connsiteY11" fmla="*/ 361808 h 2636620"/>
              <a:gd name="connsiteX12" fmla="*/ 2656827 w 6395142"/>
              <a:gd name="connsiteY12" fmla="*/ 231636 h 2636620"/>
              <a:gd name="connsiteX13" fmla="*/ 2504617 w 6395142"/>
              <a:gd name="connsiteY13" fmla="*/ 457571 h 2636620"/>
              <a:gd name="connsiteX14" fmla="*/ 1904621 w 6395142"/>
              <a:gd name="connsiteY14" fmla="*/ 601322 h 2636620"/>
              <a:gd name="connsiteX15" fmla="*/ 1720209 w 6395142"/>
              <a:gd name="connsiteY15" fmla="*/ 785410 h 2636620"/>
              <a:gd name="connsiteX16" fmla="*/ 1736353 w 6395142"/>
              <a:gd name="connsiteY16" fmla="*/ 1140585 h 2636620"/>
              <a:gd name="connsiteX17" fmla="*/ 1355472 w 6395142"/>
              <a:gd name="connsiteY17" fmla="*/ 1153894 h 2636620"/>
              <a:gd name="connsiteX18" fmla="*/ 1097028 w 6395142"/>
              <a:gd name="connsiteY18" fmla="*/ 1446946 h 2636620"/>
              <a:gd name="connsiteX19" fmla="*/ 906530 w 6395142"/>
              <a:gd name="connsiteY19" fmla="*/ 2095575 h 2636620"/>
              <a:gd name="connsiteX20" fmla="*/ 757004 w 6395142"/>
              <a:gd name="connsiteY20" fmla="*/ 2156678 h 2636620"/>
              <a:gd name="connsiteX21" fmla="*/ 494867 w 6395142"/>
              <a:gd name="connsiteY21" fmla="*/ 2081540 h 2636620"/>
              <a:gd name="connsiteX22" fmla="*/ 171767 w 6395142"/>
              <a:gd name="connsiteY22" fmla="*/ 2119109 h 2636620"/>
              <a:gd name="connsiteX23" fmla="*/ 0 w 6395142"/>
              <a:gd name="connsiteY23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4702276 w 6395142"/>
              <a:gd name="connsiteY5" fmla="*/ 268836 h 2636620"/>
              <a:gd name="connsiteX6" fmla="*/ 4137001 w 6395142"/>
              <a:gd name="connsiteY6" fmla="*/ 388695 h 2636620"/>
              <a:gd name="connsiteX7" fmla="*/ 3803691 w 6395142"/>
              <a:gd name="connsiteY7" fmla="*/ 463189 h 2636620"/>
              <a:gd name="connsiteX8" fmla="*/ 3498830 w 6395142"/>
              <a:gd name="connsiteY8" fmla="*/ 276254 h 2636620"/>
              <a:gd name="connsiteX9" fmla="*/ 3303474 w 6395142"/>
              <a:gd name="connsiteY9" fmla="*/ 315151 h 2636620"/>
              <a:gd name="connsiteX10" fmla="*/ 3162983 w 6395142"/>
              <a:gd name="connsiteY10" fmla="*/ 272553 h 2636620"/>
              <a:gd name="connsiteX11" fmla="*/ 2889713 w 6395142"/>
              <a:gd name="connsiteY11" fmla="*/ 361808 h 2636620"/>
              <a:gd name="connsiteX12" fmla="*/ 2656827 w 6395142"/>
              <a:gd name="connsiteY12" fmla="*/ 231636 h 2636620"/>
              <a:gd name="connsiteX13" fmla="*/ 2504617 w 6395142"/>
              <a:gd name="connsiteY13" fmla="*/ 457571 h 2636620"/>
              <a:gd name="connsiteX14" fmla="*/ 1904621 w 6395142"/>
              <a:gd name="connsiteY14" fmla="*/ 601322 h 2636620"/>
              <a:gd name="connsiteX15" fmla="*/ 1720209 w 6395142"/>
              <a:gd name="connsiteY15" fmla="*/ 785410 h 2636620"/>
              <a:gd name="connsiteX16" fmla="*/ 1736353 w 6395142"/>
              <a:gd name="connsiteY16" fmla="*/ 1140585 h 2636620"/>
              <a:gd name="connsiteX17" fmla="*/ 1355472 w 6395142"/>
              <a:gd name="connsiteY17" fmla="*/ 1153894 h 2636620"/>
              <a:gd name="connsiteX18" fmla="*/ 1097028 w 6395142"/>
              <a:gd name="connsiteY18" fmla="*/ 1446946 h 2636620"/>
              <a:gd name="connsiteX19" fmla="*/ 906530 w 6395142"/>
              <a:gd name="connsiteY19" fmla="*/ 2095575 h 2636620"/>
              <a:gd name="connsiteX20" fmla="*/ 757004 w 6395142"/>
              <a:gd name="connsiteY20" fmla="*/ 2156678 h 2636620"/>
              <a:gd name="connsiteX21" fmla="*/ 494867 w 6395142"/>
              <a:gd name="connsiteY21" fmla="*/ 2081540 h 2636620"/>
              <a:gd name="connsiteX22" fmla="*/ 171767 w 6395142"/>
              <a:gd name="connsiteY22" fmla="*/ 2119109 h 2636620"/>
              <a:gd name="connsiteX23" fmla="*/ 0 w 6395142"/>
              <a:gd name="connsiteY23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4702276 w 6395142"/>
              <a:gd name="connsiteY5" fmla="*/ 268836 h 2636620"/>
              <a:gd name="connsiteX6" fmla="*/ 4137001 w 6395142"/>
              <a:gd name="connsiteY6" fmla="*/ 388695 h 2636620"/>
              <a:gd name="connsiteX7" fmla="*/ 3803691 w 6395142"/>
              <a:gd name="connsiteY7" fmla="*/ 463189 h 2636620"/>
              <a:gd name="connsiteX8" fmla="*/ 3498830 w 6395142"/>
              <a:gd name="connsiteY8" fmla="*/ 276254 h 2636620"/>
              <a:gd name="connsiteX9" fmla="*/ 3303474 w 6395142"/>
              <a:gd name="connsiteY9" fmla="*/ 315151 h 2636620"/>
              <a:gd name="connsiteX10" fmla="*/ 3162983 w 6395142"/>
              <a:gd name="connsiteY10" fmla="*/ 272553 h 2636620"/>
              <a:gd name="connsiteX11" fmla="*/ 2889713 w 6395142"/>
              <a:gd name="connsiteY11" fmla="*/ 361808 h 2636620"/>
              <a:gd name="connsiteX12" fmla="*/ 2656827 w 6395142"/>
              <a:gd name="connsiteY12" fmla="*/ 231636 h 2636620"/>
              <a:gd name="connsiteX13" fmla="*/ 2504617 w 6395142"/>
              <a:gd name="connsiteY13" fmla="*/ 457571 h 2636620"/>
              <a:gd name="connsiteX14" fmla="*/ 1904621 w 6395142"/>
              <a:gd name="connsiteY14" fmla="*/ 601322 h 2636620"/>
              <a:gd name="connsiteX15" fmla="*/ 1720209 w 6395142"/>
              <a:gd name="connsiteY15" fmla="*/ 785410 h 2636620"/>
              <a:gd name="connsiteX16" fmla="*/ 1736353 w 6395142"/>
              <a:gd name="connsiteY16" fmla="*/ 1140585 h 2636620"/>
              <a:gd name="connsiteX17" fmla="*/ 1355472 w 6395142"/>
              <a:gd name="connsiteY17" fmla="*/ 1153894 h 2636620"/>
              <a:gd name="connsiteX18" fmla="*/ 1097028 w 6395142"/>
              <a:gd name="connsiteY18" fmla="*/ 1446946 h 2636620"/>
              <a:gd name="connsiteX19" fmla="*/ 906530 w 6395142"/>
              <a:gd name="connsiteY19" fmla="*/ 2095575 h 2636620"/>
              <a:gd name="connsiteX20" fmla="*/ 757004 w 6395142"/>
              <a:gd name="connsiteY20" fmla="*/ 2156678 h 2636620"/>
              <a:gd name="connsiteX21" fmla="*/ 494867 w 6395142"/>
              <a:gd name="connsiteY21" fmla="*/ 2081540 h 2636620"/>
              <a:gd name="connsiteX22" fmla="*/ 171767 w 6395142"/>
              <a:gd name="connsiteY22" fmla="*/ 2119109 h 2636620"/>
              <a:gd name="connsiteX23" fmla="*/ 0 w 6395142"/>
              <a:gd name="connsiteY23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4702276 w 6395142"/>
              <a:gd name="connsiteY5" fmla="*/ 268836 h 2636620"/>
              <a:gd name="connsiteX6" fmla="*/ 4137001 w 6395142"/>
              <a:gd name="connsiteY6" fmla="*/ 388695 h 2636620"/>
              <a:gd name="connsiteX7" fmla="*/ 3803691 w 6395142"/>
              <a:gd name="connsiteY7" fmla="*/ 463189 h 2636620"/>
              <a:gd name="connsiteX8" fmla="*/ 3498830 w 6395142"/>
              <a:gd name="connsiteY8" fmla="*/ 276254 h 2636620"/>
              <a:gd name="connsiteX9" fmla="*/ 3303474 w 6395142"/>
              <a:gd name="connsiteY9" fmla="*/ 315151 h 2636620"/>
              <a:gd name="connsiteX10" fmla="*/ 3162983 w 6395142"/>
              <a:gd name="connsiteY10" fmla="*/ 272553 h 2636620"/>
              <a:gd name="connsiteX11" fmla="*/ 2889713 w 6395142"/>
              <a:gd name="connsiteY11" fmla="*/ 361808 h 2636620"/>
              <a:gd name="connsiteX12" fmla="*/ 2656827 w 6395142"/>
              <a:gd name="connsiteY12" fmla="*/ 231636 h 2636620"/>
              <a:gd name="connsiteX13" fmla="*/ 2504617 w 6395142"/>
              <a:gd name="connsiteY13" fmla="*/ 457571 h 2636620"/>
              <a:gd name="connsiteX14" fmla="*/ 1904621 w 6395142"/>
              <a:gd name="connsiteY14" fmla="*/ 601322 h 2636620"/>
              <a:gd name="connsiteX15" fmla="*/ 1720209 w 6395142"/>
              <a:gd name="connsiteY15" fmla="*/ 785410 h 2636620"/>
              <a:gd name="connsiteX16" fmla="*/ 1736353 w 6395142"/>
              <a:gd name="connsiteY16" fmla="*/ 1140585 h 2636620"/>
              <a:gd name="connsiteX17" fmla="*/ 1355472 w 6395142"/>
              <a:gd name="connsiteY17" fmla="*/ 1153894 h 2636620"/>
              <a:gd name="connsiteX18" fmla="*/ 1097028 w 6395142"/>
              <a:gd name="connsiteY18" fmla="*/ 1446946 h 2636620"/>
              <a:gd name="connsiteX19" fmla="*/ 906530 w 6395142"/>
              <a:gd name="connsiteY19" fmla="*/ 2095575 h 2636620"/>
              <a:gd name="connsiteX20" fmla="*/ 757004 w 6395142"/>
              <a:gd name="connsiteY20" fmla="*/ 2156678 h 2636620"/>
              <a:gd name="connsiteX21" fmla="*/ 494867 w 6395142"/>
              <a:gd name="connsiteY21" fmla="*/ 2081540 h 2636620"/>
              <a:gd name="connsiteX22" fmla="*/ 171767 w 6395142"/>
              <a:gd name="connsiteY22" fmla="*/ 2119109 h 2636620"/>
              <a:gd name="connsiteX23" fmla="*/ 0 w 6395142"/>
              <a:gd name="connsiteY23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4702276 w 6395142"/>
              <a:gd name="connsiteY5" fmla="*/ 268836 h 2636620"/>
              <a:gd name="connsiteX6" fmla="*/ 4137001 w 6395142"/>
              <a:gd name="connsiteY6" fmla="*/ 388695 h 2636620"/>
              <a:gd name="connsiteX7" fmla="*/ 3803691 w 6395142"/>
              <a:gd name="connsiteY7" fmla="*/ 463189 h 2636620"/>
              <a:gd name="connsiteX8" fmla="*/ 3483589 w 6395142"/>
              <a:gd name="connsiteY8" fmla="*/ 276254 h 2636620"/>
              <a:gd name="connsiteX9" fmla="*/ 3303474 w 6395142"/>
              <a:gd name="connsiteY9" fmla="*/ 315151 h 2636620"/>
              <a:gd name="connsiteX10" fmla="*/ 3162983 w 6395142"/>
              <a:gd name="connsiteY10" fmla="*/ 272553 h 2636620"/>
              <a:gd name="connsiteX11" fmla="*/ 2889713 w 6395142"/>
              <a:gd name="connsiteY11" fmla="*/ 361808 h 2636620"/>
              <a:gd name="connsiteX12" fmla="*/ 2656827 w 6395142"/>
              <a:gd name="connsiteY12" fmla="*/ 231636 h 2636620"/>
              <a:gd name="connsiteX13" fmla="*/ 2504617 w 6395142"/>
              <a:gd name="connsiteY13" fmla="*/ 457571 h 2636620"/>
              <a:gd name="connsiteX14" fmla="*/ 1904621 w 6395142"/>
              <a:gd name="connsiteY14" fmla="*/ 601322 h 2636620"/>
              <a:gd name="connsiteX15" fmla="*/ 1720209 w 6395142"/>
              <a:gd name="connsiteY15" fmla="*/ 785410 h 2636620"/>
              <a:gd name="connsiteX16" fmla="*/ 1736353 w 6395142"/>
              <a:gd name="connsiteY16" fmla="*/ 1140585 h 2636620"/>
              <a:gd name="connsiteX17" fmla="*/ 1355472 w 6395142"/>
              <a:gd name="connsiteY17" fmla="*/ 1153894 h 2636620"/>
              <a:gd name="connsiteX18" fmla="*/ 1097028 w 6395142"/>
              <a:gd name="connsiteY18" fmla="*/ 1446946 h 2636620"/>
              <a:gd name="connsiteX19" fmla="*/ 906530 w 6395142"/>
              <a:gd name="connsiteY19" fmla="*/ 2095575 h 2636620"/>
              <a:gd name="connsiteX20" fmla="*/ 757004 w 6395142"/>
              <a:gd name="connsiteY20" fmla="*/ 2156678 h 2636620"/>
              <a:gd name="connsiteX21" fmla="*/ 494867 w 6395142"/>
              <a:gd name="connsiteY21" fmla="*/ 2081540 h 2636620"/>
              <a:gd name="connsiteX22" fmla="*/ 171767 w 6395142"/>
              <a:gd name="connsiteY22" fmla="*/ 2119109 h 2636620"/>
              <a:gd name="connsiteX23" fmla="*/ 0 w 6395142"/>
              <a:gd name="connsiteY23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4702276 w 6395142"/>
              <a:gd name="connsiteY5" fmla="*/ 268836 h 2636620"/>
              <a:gd name="connsiteX6" fmla="*/ 4137001 w 6395142"/>
              <a:gd name="connsiteY6" fmla="*/ 388695 h 2636620"/>
              <a:gd name="connsiteX7" fmla="*/ 3803691 w 6395142"/>
              <a:gd name="connsiteY7" fmla="*/ 463189 h 2636620"/>
              <a:gd name="connsiteX8" fmla="*/ 3483589 w 6395142"/>
              <a:gd name="connsiteY8" fmla="*/ 276254 h 2636620"/>
              <a:gd name="connsiteX9" fmla="*/ 3303474 w 6395142"/>
              <a:gd name="connsiteY9" fmla="*/ 315151 h 2636620"/>
              <a:gd name="connsiteX10" fmla="*/ 3162983 w 6395142"/>
              <a:gd name="connsiteY10" fmla="*/ 272553 h 2636620"/>
              <a:gd name="connsiteX11" fmla="*/ 2889713 w 6395142"/>
              <a:gd name="connsiteY11" fmla="*/ 361808 h 2636620"/>
              <a:gd name="connsiteX12" fmla="*/ 2656827 w 6395142"/>
              <a:gd name="connsiteY12" fmla="*/ 231636 h 2636620"/>
              <a:gd name="connsiteX13" fmla="*/ 2504617 w 6395142"/>
              <a:gd name="connsiteY13" fmla="*/ 457571 h 2636620"/>
              <a:gd name="connsiteX14" fmla="*/ 1904621 w 6395142"/>
              <a:gd name="connsiteY14" fmla="*/ 601322 h 2636620"/>
              <a:gd name="connsiteX15" fmla="*/ 1720209 w 6395142"/>
              <a:gd name="connsiteY15" fmla="*/ 785410 h 2636620"/>
              <a:gd name="connsiteX16" fmla="*/ 1736353 w 6395142"/>
              <a:gd name="connsiteY16" fmla="*/ 1140585 h 2636620"/>
              <a:gd name="connsiteX17" fmla="*/ 1355472 w 6395142"/>
              <a:gd name="connsiteY17" fmla="*/ 1153894 h 2636620"/>
              <a:gd name="connsiteX18" fmla="*/ 1097028 w 6395142"/>
              <a:gd name="connsiteY18" fmla="*/ 1446946 h 2636620"/>
              <a:gd name="connsiteX19" fmla="*/ 906530 w 6395142"/>
              <a:gd name="connsiteY19" fmla="*/ 2095575 h 2636620"/>
              <a:gd name="connsiteX20" fmla="*/ 757004 w 6395142"/>
              <a:gd name="connsiteY20" fmla="*/ 2156678 h 2636620"/>
              <a:gd name="connsiteX21" fmla="*/ 494867 w 6395142"/>
              <a:gd name="connsiteY21" fmla="*/ 2081540 h 2636620"/>
              <a:gd name="connsiteX22" fmla="*/ 171767 w 6395142"/>
              <a:gd name="connsiteY22" fmla="*/ 2119109 h 2636620"/>
              <a:gd name="connsiteX23" fmla="*/ 0 w 6395142"/>
              <a:gd name="connsiteY23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4702276 w 6395142"/>
              <a:gd name="connsiteY5" fmla="*/ 268836 h 2636620"/>
              <a:gd name="connsiteX6" fmla="*/ 4137001 w 6395142"/>
              <a:gd name="connsiteY6" fmla="*/ 388695 h 2636620"/>
              <a:gd name="connsiteX7" fmla="*/ 3803691 w 6395142"/>
              <a:gd name="connsiteY7" fmla="*/ 463189 h 2636620"/>
              <a:gd name="connsiteX8" fmla="*/ 3483589 w 6395142"/>
              <a:gd name="connsiteY8" fmla="*/ 276254 h 2636620"/>
              <a:gd name="connsiteX9" fmla="*/ 3303474 w 6395142"/>
              <a:gd name="connsiteY9" fmla="*/ 315151 h 2636620"/>
              <a:gd name="connsiteX10" fmla="*/ 3162983 w 6395142"/>
              <a:gd name="connsiteY10" fmla="*/ 272553 h 2636620"/>
              <a:gd name="connsiteX11" fmla="*/ 2889713 w 6395142"/>
              <a:gd name="connsiteY11" fmla="*/ 361808 h 2636620"/>
              <a:gd name="connsiteX12" fmla="*/ 2656827 w 6395142"/>
              <a:gd name="connsiteY12" fmla="*/ 231636 h 2636620"/>
              <a:gd name="connsiteX13" fmla="*/ 2504617 w 6395142"/>
              <a:gd name="connsiteY13" fmla="*/ 457571 h 2636620"/>
              <a:gd name="connsiteX14" fmla="*/ 1904621 w 6395142"/>
              <a:gd name="connsiteY14" fmla="*/ 601322 h 2636620"/>
              <a:gd name="connsiteX15" fmla="*/ 1720209 w 6395142"/>
              <a:gd name="connsiteY15" fmla="*/ 785410 h 2636620"/>
              <a:gd name="connsiteX16" fmla="*/ 1736353 w 6395142"/>
              <a:gd name="connsiteY16" fmla="*/ 1140585 h 2636620"/>
              <a:gd name="connsiteX17" fmla="*/ 1355472 w 6395142"/>
              <a:gd name="connsiteY17" fmla="*/ 1153894 h 2636620"/>
              <a:gd name="connsiteX18" fmla="*/ 1097028 w 6395142"/>
              <a:gd name="connsiteY18" fmla="*/ 1446946 h 2636620"/>
              <a:gd name="connsiteX19" fmla="*/ 906530 w 6395142"/>
              <a:gd name="connsiteY19" fmla="*/ 2095575 h 2636620"/>
              <a:gd name="connsiteX20" fmla="*/ 757004 w 6395142"/>
              <a:gd name="connsiteY20" fmla="*/ 2156678 h 2636620"/>
              <a:gd name="connsiteX21" fmla="*/ 494867 w 6395142"/>
              <a:gd name="connsiteY21" fmla="*/ 2081540 h 2636620"/>
              <a:gd name="connsiteX22" fmla="*/ 171767 w 6395142"/>
              <a:gd name="connsiteY22" fmla="*/ 2119109 h 2636620"/>
              <a:gd name="connsiteX23" fmla="*/ 0 w 6395142"/>
              <a:gd name="connsiteY23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4702276 w 6395142"/>
              <a:gd name="connsiteY5" fmla="*/ 268836 h 2636620"/>
              <a:gd name="connsiteX6" fmla="*/ 4137001 w 6395142"/>
              <a:gd name="connsiteY6" fmla="*/ 388695 h 2636620"/>
              <a:gd name="connsiteX7" fmla="*/ 3803691 w 6395142"/>
              <a:gd name="connsiteY7" fmla="*/ 463189 h 2636620"/>
              <a:gd name="connsiteX8" fmla="*/ 3483589 w 6395142"/>
              <a:gd name="connsiteY8" fmla="*/ 276254 h 2636620"/>
              <a:gd name="connsiteX9" fmla="*/ 3308554 w 6395142"/>
              <a:gd name="connsiteY9" fmla="*/ 367330 h 2636620"/>
              <a:gd name="connsiteX10" fmla="*/ 3162983 w 6395142"/>
              <a:gd name="connsiteY10" fmla="*/ 272553 h 2636620"/>
              <a:gd name="connsiteX11" fmla="*/ 2889713 w 6395142"/>
              <a:gd name="connsiteY11" fmla="*/ 361808 h 2636620"/>
              <a:gd name="connsiteX12" fmla="*/ 2656827 w 6395142"/>
              <a:gd name="connsiteY12" fmla="*/ 231636 h 2636620"/>
              <a:gd name="connsiteX13" fmla="*/ 2504617 w 6395142"/>
              <a:gd name="connsiteY13" fmla="*/ 457571 h 2636620"/>
              <a:gd name="connsiteX14" fmla="*/ 1904621 w 6395142"/>
              <a:gd name="connsiteY14" fmla="*/ 601322 h 2636620"/>
              <a:gd name="connsiteX15" fmla="*/ 1720209 w 6395142"/>
              <a:gd name="connsiteY15" fmla="*/ 785410 h 2636620"/>
              <a:gd name="connsiteX16" fmla="*/ 1736353 w 6395142"/>
              <a:gd name="connsiteY16" fmla="*/ 1140585 h 2636620"/>
              <a:gd name="connsiteX17" fmla="*/ 1355472 w 6395142"/>
              <a:gd name="connsiteY17" fmla="*/ 1153894 h 2636620"/>
              <a:gd name="connsiteX18" fmla="*/ 1097028 w 6395142"/>
              <a:gd name="connsiteY18" fmla="*/ 1446946 h 2636620"/>
              <a:gd name="connsiteX19" fmla="*/ 906530 w 6395142"/>
              <a:gd name="connsiteY19" fmla="*/ 2095575 h 2636620"/>
              <a:gd name="connsiteX20" fmla="*/ 757004 w 6395142"/>
              <a:gd name="connsiteY20" fmla="*/ 2156678 h 2636620"/>
              <a:gd name="connsiteX21" fmla="*/ 494867 w 6395142"/>
              <a:gd name="connsiteY21" fmla="*/ 2081540 h 2636620"/>
              <a:gd name="connsiteX22" fmla="*/ 171767 w 6395142"/>
              <a:gd name="connsiteY22" fmla="*/ 2119109 h 2636620"/>
              <a:gd name="connsiteX23" fmla="*/ 0 w 6395142"/>
              <a:gd name="connsiteY23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4702276 w 6395142"/>
              <a:gd name="connsiteY5" fmla="*/ 268836 h 2636620"/>
              <a:gd name="connsiteX6" fmla="*/ 4137001 w 6395142"/>
              <a:gd name="connsiteY6" fmla="*/ 388695 h 2636620"/>
              <a:gd name="connsiteX7" fmla="*/ 3803691 w 6395142"/>
              <a:gd name="connsiteY7" fmla="*/ 463189 h 2636620"/>
              <a:gd name="connsiteX8" fmla="*/ 3483589 w 6395142"/>
              <a:gd name="connsiteY8" fmla="*/ 276254 h 2636620"/>
              <a:gd name="connsiteX9" fmla="*/ 3308554 w 6395142"/>
              <a:gd name="connsiteY9" fmla="*/ 336023 h 2636620"/>
              <a:gd name="connsiteX10" fmla="*/ 3162983 w 6395142"/>
              <a:gd name="connsiteY10" fmla="*/ 272553 h 2636620"/>
              <a:gd name="connsiteX11" fmla="*/ 2889713 w 6395142"/>
              <a:gd name="connsiteY11" fmla="*/ 361808 h 2636620"/>
              <a:gd name="connsiteX12" fmla="*/ 2656827 w 6395142"/>
              <a:gd name="connsiteY12" fmla="*/ 231636 h 2636620"/>
              <a:gd name="connsiteX13" fmla="*/ 2504617 w 6395142"/>
              <a:gd name="connsiteY13" fmla="*/ 457571 h 2636620"/>
              <a:gd name="connsiteX14" fmla="*/ 1904621 w 6395142"/>
              <a:gd name="connsiteY14" fmla="*/ 601322 h 2636620"/>
              <a:gd name="connsiteX15" fmla="*/ 1720209 w 6395142"/>
              <a:gd name="connsiteY15" fmla="*/ 785410 h 2636620"/>
              <a:gd name="connsiteX16" fmla="*/ 1736353 w 6395142"/>
              <a:gd name="connsiteY16" fmla="*/ 1140585 h 2636620"/>
              <a:gd name="connsiteX17" fmla="*/ 1355472 w 6395142"/>
              <a:gd name="connsiteY17" fmla="*/ 1153894 h 2636620"/>
              <a:gd name="connsiteX18" fmla="*/ 1097028 w 6395142"/>
              <a:gd name="connsiteY18" fmla="*/ 1446946 h 2636620"/>
              <a:gd name="connsiteX19" fmla="*/ 906530 w 6395142"/>
              <a:gd name="connsiteY19" fmla="*/ 2095575 h 2636620"/>
              <a:gd name="connsiteX20" fmla="*/ 757004 w 6395142"/>
              <a:gd name="connsiteY20" fmla="*/ 2156678 h 2636620"/>
              <a:gd name="connsiteX21" fmla="*/ 494867 w 6395142"/>
              <a:gd name="connsiteY21" fmla="*/ 2081540 h 2636620"/>
              <a:gd name="connsiteX22" fmla="*/ 171767 w 6395142"/>
              <a:gd name="connsiteY22" fmla="*/ 2119109 h 2636620"/>
              <a:gd name="connsiteX23" fmla="*/ 0 w 6395142"/>
              <a:gd name="connsiteY23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4702276 w 6395142"/>
              <a:gd name="connsiteY5" fmla="*/ 268836 h 2636620"/>
              <a:gd name="connsiteX6" fmla="*/ 4137001 w 6395142"/>
              <a:gd name="connsiteY6" fmla="*/ 388695 h 2636620"/>
              <a:gd name="connsiteX7" fmla="*/ 3803691 w 6395142"/>
              <a:gd name="connsiteY7" fmla="*/ 463189 h 2636620"/>
              <a:gd name="connsiteX8" fmla="*/ 3483589 w 6395142"/>
              <a:gd name="connsiteY8" fmla="*/ 276254 h 2636620"/>
              <a:gd name="connsiteX9" fmla="*/ 3308554 w 6395142"/>
              <a:gd name="connsiteY9" fmla="*/ 336023 h 2636620"/>
              <a:gd name="connsiteX10" fmla="*/ 3162983 w 6395142"/>
              <a:gd name="connsiteY10" fmla="*/ 272553 h 2636620"/>
              <a:gd name="connsiteX11" fmla="*/ 2823670 w 6395142"/>
              <a:gd name="connsiteY11" fmla="*/ 346154 h 2636620"/>
              <a:gd name="connsiteX12" fmla="*/ 2656827 w 6395142"/>
              <a:gd name="connsiteY12" fmla="*/ 231636 h 2636620"/>
              <a:gd name="connsiteX13" fmla="*/ 2504617 w 6395142"/>
              <a:gd name="connsiteY13" fmla="*/ 457571 h 2636620"/>
              <a:gd name="connsiteX14" fmla="*/ 1904621 w 6395142"/>
              <a:gd name="connsiteY14" fmla="*/ 601322 h 2636620"/>
              <a:gd name="connsiteX15" fmla="*/ 1720209 w 6395142"/>
              <a:gd name="connsiteY15" fmla="*/ 785410 h 2636620"/>
              <a:gd name="connsiteX16" fmla="*/ 1736353 w 6395142"/>
              <a:gd name="connsiteY16" fmla="*/ 1140585 h 2636620"/>
              <a:gd name="connsiteX17" fmla="*/ 1355472 w 6395142"/>
              <a:gd name="connsiteY17" fmla="*/ 1153894 h 2636620"/>
              <a:gd name="connsiteX18" fmla="*/ 1097028 w 6395142"/>
              <a:gd name="connsiteY18" fmla="*/ 1446946 h 2636620"/>
              <a:gd name="connsiteX19" fmla="*/ 906530 w 6395142"/>
              <a:gd name="connsiteY19" fmla="*/ 2095575 h 2636620"/>
              <a:gd name="connsiteX20" fmla="*/ 757004 w 6395142"/>
              <a:gd name="connsiteY20" fmla="*/ 2156678 h 2636620"/>
              <a:gd name="connsiteX21" fmla="*/ 494867 w 6395142"/>
              <a:gd name="connsiteY21" fmla="*/ 2081540 h 2636620"/>
              <a:gd name="connsiteX22" fmla="*/ 171767 w 6395142"/>
              <a:gd name="connsiteY22" fmla="*/ 2119109 h 2636620"/>
              <a:gd name="connsiteX23" fmla="*/ 0 w 6395142"/>
              <a:gd name="connsiteY23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4702276 w 6395142"/>
              <a:gd name="connsiteY5" fmla="*/ 268836 h 2636620"/>
              <a:gd name="connsiteX6" fmla="*/ 4137001 w 6395142"/>
              <a:gd name="connsiteY6" fmla="*/ 388695 h 2636620"/>
              <a:gd name="connsiteX7" fmla="*/ 3803691 w 6395142"/>
              <a:gd name="connsiteY7" fmla="*/ 463189 h 2636620"/>
              <a:gd name="connsiteX8" fmla="*/ 3483589 w 6395142"/>
              <a:gd name="connsiteY8" fmla="*/ 276254 h 2636620"/>
              <a:gd name="connsiteX9" fmla="*/ 3308554 w 6395142"/>
              <a:gd name="connsiteY9" fmla="*/ 336023 h 2636620"/>
              <a:gd name="connsiteX10" fmla="*/ 3162983 w 6395142"/>
              <a:gd name="connsiteY10" fmla="*/ 272553 h 2636620"/>
              <a:gd name="connsiteX11" fmla="*/ 2823670 w 6395142"/>
              <a:gd name="connsiteY11" fmla="*/ 346154 h 2636620"/>
              <a:gd name="connsiteX12" fmla="*/ 2656827 w 6395142"/>
              <a:gd name="connsiteY12" fmla="*/ 231636 h 2636620"/>
              <a:gd name="connsiteX13" fmla="*/ 2504617 w 6395142"/>
              <a:gd name="connsiteY13" fmla="*/ 457571 h 2636620"/>
              <a:gd name="connsiteX14" fmla="*/ 1904621 w 6395142"/>
              <a:gd name="connsiteY14" fmla="*/ 601322 h 2636620"/>
              <a:gd name="connsiteX15" fmla="*/ 1720209 w 6395142"/>
              <a:gd name="connsiteY15" fmla="*/ 785410 h 2636620"/>
              <a:gd name="connsiteX16" fmla="*/ 1736353 w 6395142"/>
              <a:gd name="connsiteY16" fmla="*/ 1140585 h 2636620"/>
              <a:gd name="connsiteX17" fmla="*/ 1355472 w 6395142"/>
              <a:gd name="connsiteY17" fmla="*/ 1153894 h 2636620"/>
              <a:gd name="connsiteX18" fmla="*/ 1097028 w 6395142"/>
              <a:gd name="connsiteY18" fmla="*/ 1446946 h 2636620"/>
              <a:gd name="connsiteX19" fmla="*/ 906530 w 6395142"/>
              <a:gd name="connsiteY19" fmla="*/ 2095575 h 2636620"/>
              <a:gd name="connsiteX20" fmla="*/ 757004 w 6395142"/>
              <a:gd name="connsiteY20" fmla="*/ 2156678 h 2636620"/>
              <a:gd name="connsiteX21" fmla="*/ 494867 w 6395142"/>
              <a:gd name="connsiteY21" fmla="*/ 2081540 h 2636620"/>
              <a:gd name="connsiteX22" fmla="*/ 171767 w 6395142"/>
              <a:gd name="connsiteY22" fmla="*/ 2119109 h 2636620"/>
              <a:gd name="connsiteX23" fmla="*/ 0 w 6395142"/>
              <a:gd name="connsiteY23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4702276 w 6395142"/>
              <a:gd name="connsiteY5" fmla="*/ 268836 h 2636620"/>
              <a:gd name="connsiteX6" fmla="*/ 4137001 w 6395142"/>
              <a:gd name="connsiteY6" fmla="*/ 388695 h 2636620"/>
              <a:gd name="connsiteX7" fmla="*/ 3803691 w 6395142"/>
              <a:gd name="connsiteY7" fmla="*/ 463189 h 2636620"/>
              <a:gd name="connsiteX8" fmla="*/ 3483589 w 6395142"/>
              <a:gd name="connsiteY8" fmla="*/ 276254 h 2636620"/>
              <a:gd name="connsiteX9" fmla="*/ 3308554 w 6395142"/>
              <a:gd name="connsiteY9" fmla="*/ 336023 h 2636620"/>
              <a:gd name="connsiteX10" fmla="*/ 3162983 w 6395142"/>
              <a:gd name="connsiteY10" fmla="*/ 272553 h 2636620"/>
              <a:gd name="connsiteX11" fmla="*/ 2823670 w 6395142"/>
              <a:gd name="connsiteY11" fmla="*/ 346154 h 2636620"/>
              <a:gd name="connsiteX12" fmla="*/ 2666988 w 6395142"/>
              <a:gd name="connsiteY12" fmla="*/ 283816 h 2636620"/>
              <a:gd name="connsiteX13" fmla="*/ 2504617 w 6395142"/>
              <a:gd name="connsiteY13" fmla="*/ 457571 h 2636620"/>
              <a:gd name="connsiteX14" fmla="*/ 1904621 w 6395142"/>
              <a:gd name="connsiteY14" fmla="*/ 601322 h 2636620"/>
              <a:gd name="connsiteX15" fmla="*/ 1720209 w 6395142"/>
              <a:gd name="connsiteY15" fmla="*/ 785410 h 2636620"/>
              <a:gd name="connsiteX16" fmla="*/ 1736353 w 6395142"/>
              <a:gd name="connsiteY16" fmla="*/ 1140585 h 2636620"/>
              <a:gd name="connsiteX17" fmla="*/ 1355472 w 6395142"/>
              <a:gd name="connsiteY17" fmla="*/ 1153894 h 2636620"/>
              <a:gd name="connsiteX18" fmla="*/ 1097028 w 6395142"/>
              <a:gd name="connsiteY18" fmla="*/ 1446946 h 2636620"/>
              <a:gd name="connsiteX19" fmla="*/ 906530 w 6395142"/>
              <a:gd name="connsiteY19" fmla="*/ 2095575 h 2636620"/>
              <a:gd name="connsiteX20" fmla="*/ 757004 w 6395142"/>
              <a:gd name="connsiteY20" fmla="*/ 2156678 h 2636620"/>
              <a:gd name="connsiteX21" fmla="*/ 494867 w 6395142"/>
              <a:gd name="connsiteY21" fmla="*/ 2081540 h 2636620"/>
              <a:gd name="connsiteX22" fmla="*/ 171767 w 6395142"/>
              <a:gd name="connsiteY22" fmla="*/ 2119109 h 2636620"/>
              <a:gd name="connsiteX23" fmla="*/ 0 w 6395142"/>
              <a:gd name="connsiteY23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4702276 w 6395142"/>
              <a:gd name="connsiteY5" fmla="*/ 268836 h 2636620"/>
              <a:gd name="connsiteX6" fmla="*/ 4137001 w 6395142"/>
              <a:gd name="connsiteY6" fmla="*/ 388695 h 2636620"/>
              <a:gd name="connsiteX7" fmla="*/ 3803691 w 6395142"/>
              <a:gd name="connsiteY7" fmla="*/ 463189 h 2636620"/>
              <a:gd name="connsiteX8" fmla="*/ 3483589 w 6395142"/>
              <a:gd name="connsiteY8" fmla="*/ 276254 h 2636620"/>
              <a:gd name="connsiteX9" fmla="*/ 3308554 w 6395142"/>
              <a:gd name="connsiteY9" fmla="*/ 336023 h 2636620"/>
              <a:gd name="connsiteX10" fmla="*/ 3162983 w 6395142"/>
              <a:gd name="connsiteY10" fmla="*/ 272553 h 2636620"/>
              <a:gd name="connsiteX11" fmla="*/ 2823670 w 6395142"/>
              <a:gd name="connsiteY11" fmla="*/ 346154 h 2636620"/>
              <a:gd name="connsiteX12" fmla="*/ 2666988 w 6395142"/>
              <a:gd name="connsiteY12" fmla="*/ 283816 h 2636620"/>
              <a:gd name="connsiteX13" fmla="*/ 2448735 w 6395142"/>
              <a:gd name="connsiteY13" fmla="*/ 473225 h 2636620"/>
              <a:gd name="connsiteX14" fmla="*/ 1904621 w 6395142"/>
              <a:gd name="connsiteY14" fmla="*/ 601322 h 2636620"/>
              <a:gd name="connsiteX15" fmla="*/ 1720209 w 6395142"/>
              <a:gd name="connsiteY15" fmla="*/ 785410 h 2636620"/>
              <a:gd name="connsiteX16" fmla="*/ 1736353 w 6395142"/>
              <a:gd name="connsiteY16" fmla="*/ 1140585 h 2636620"/>
              <a:gd name="connsiteX17" fmla="*/ 1355472 w 6395142"/>
              <a:gd name="connsiteY17" fmla="*/ 1153894 h 2636620"/>
              <a:gd name="connsiteX18" fmla="*/ 1097028 w 6395142"/>
              <a:gd name="connsiteY18" fmla="*/ 1446946 h 2636620"/>
              <a:gd name="connsiteX19" fmla="*/ 906530 w 6395142"/>
              <a:gd name="connsiteY19" fmla="*/ 2095575 h 2636620"/>
              <a:gd name="connsiteX20" fmla="*/ 757004 w 6395142"/>
              <a:gd name="connsiteY20" fmla="*/ 2156678 h 2636620"/>
              <a:gd name="connsiteX21" fmla="*/ 494867 w 6395142"/>
              <a:gd name="connsiteY21" fmla="*/ 2081540 h 2636620"/>
              <a:gd name="connsiteX22" fmla="*/ 171767 w 6395142"/>
              <a:gd name="connsiteY22" fmla="*/ 2119109 h 2636620"/>
              <a:gd name="connsiteX23" fmla="*/ 0 w 6395142"/>
              <a:gd name="connsiteY23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4702276 w 6395142"/>
              <a:gd name="connsiteY5" fmla="*/ 268836 h 2636620"/>
              <a:gd name="connsiteX6" fmla="*/ 4137001 w 6395142"/>
              <a:gd name="connsiteY6" fmla="*/ 388695 h 2636620"/>
              <a:gd name="connsiteX7" fmla="*/ 3803691 w 6395142"/>
              <a:gd name="connsiteY7" fmla="*/ 463189 h 2636620"/>
              <a:gd name="connsiteX8" fmla="*/ 3483589 w 6395142"/>
              <a:gd name="connsiteY8" fmla="*/ 276254 h 2636620"/>
              <a:gd name="connsiteX9" fmla="*/ 3308554 w 6395142"/>
              <a:gd name="connsiteY9" fmla="*/ 336023 h 2636620"/>
              <a:gd name="connsiteX10" fmla="*/ 3162983 w 6395142"/>
              <a:gd name="connsiteY10" fmla="*/ 272553 h 2636620"/>
              <a:gd name="connsiteX11" fmla="*/ 2823670 w 6395142"/>
              <a:gd name="connsiteY11" fmla="*/ 346154 h 2636620"/>
              <a:gd name="connsiteX12" fmla="*/ 2666988 w 6395142"/>
              <a:gd name="connsiteY12" fmla="*/ 283816 h 2636620"/>
              <a:gd name="connsiteX13" fmla="*/ 2448735 w 6395142"/>
              <a:gd name="connsiteY13" fmla="*/ 473225 h 2636620"/>
              <a:gd name="connsiteX14" fmla="*/ 1914781 w 6395142"/>
              <a:gd name="connsiteY14" fmla="*/ 570014 h 2636620"/>
              <a:gd name="connsiteX15" fmla="*/ 1720209 w 6395142"/>
              <a:gd name="connsiteY15" fmla="*/ 785410 h 2636620"/>
              <a:gd name="connsiteX16" fmla="*/ 1736353 w 6395142"/>
              <a:gd name="connsiteY16" fmla="*/ 1140585 h 2636620"/>
              <a:gd name="connsiteX17" fmla="*/ 1355472 w 6395142"/>
              <a:gd name="connsiteY17" fmla="*/ 1153894 h 2636620"/>
              <a:gd name="connsiteX18" fmla="*/ 1097028 w 6395142"/>
              <a:gd name="connsiteY18" fmla="*/ 1446946 h 2636620"/>
              <a:gd name="connsiteX19" fmla="*/ 906530 w 6395142"/>
              <a:gd name="connsiteY19" fmla="*/ 2095575 h 2636620"/>
              <a:gd name="connsiteX20" fmla="*/ 757004 w 6395142"/>
              <a:gd name="connsiteY20" fmla="*/ 2156678 h 2636620"/>
              <a:gd name="connsiteX21" fmla="*/ 494867 w 6395142"/>
              <a:gd name="connsiteY21" fmla="*/ 2081540 h 2636620"/>
              <a:gd name="connsiteX22" fmla="*/ 171767 w 6395142"/>
              <a:gd name="connsiteY22" fmla="*/ 2119109 h 2636620"/>
              <a:gd name="connsiteX23" fmla="*/ 0 w 6395142"/>
              <a:gd name="connsiteY23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4702276 w 6395142"/>
              <a:gd name="connsiteY5" fmla="*/ 268836 h 2636620"/>
              <a:gd name="connsiteX6" fmla="*/ 4137001 w 6395142"/>
              <a:gd name="connsiteY6" fmla="*/ 388695 h 2636620"/>
              <a:gd name="connsiteX7" fmla="*/ 3803691 w 6395142"/>
              <a:gd name="connsiteY7" fmla="*/ 463189 h 2636620"/>
              <a:gd name="connsiteX8" fmla="*/ 3483589 w 6395142"/>
              <a:gd name="connsiteY8" fmla="*/ 276254 h 2636620"/>
              <a:gd name="connsiteX9" fmla="*/ 3308554 w 6395142"/>
              <a:gd name="connsiteY9" fmla="*/ 336023 h 2636620"/>
              <a:gd name="connsiteX10" fmla="*/ 3162983 w 6395142"/>
              <a:gd name="connsiteY10" fmla="*/ 272553 h 2636620"/>
              <a:gd name="connsiteX11" fmla="*/ 2823670 w 6395142"/>
              <a:gd name="connsiteY11" fmla="*/ 346154 h 2636620"/>
              <a:gd name="connsiteX12" fmla="*/ 2666988 w 6395142"/>
              <a:gd name="connsiteY12" fmla="*/ 283816 h 2636620"/>
              <a:gd name="connsiteX13" fmla="*/ 2448735 w 6395142"/>
              <a:gd name="connsiteY13" fmla="*/ 473225 h 2636620"/>
              <a:gd name="connsiteX14" fmla="*/ 1914781 w 6395142"/>
              <a:gd name="connsiteY14" fmla="*/ 570014 h 2636620"/>
              <a:gd name="connsiteX15" fmla="*/ 1704968 w 6395142"/>
              <a:gd name="connsiteY15" fmla="*/ 712359 h 2636620"/>
              <a:gd name="connsiteX16" fmla="*/ 1736353 w 6395142"/>
              <a:gd name="connsiteY16" fmla="*/ 1140585 h 2636620"/>
              <a:gd name="connsiteX17" fmla="*/ 1355472 w 6395142"/>
              <a:gd name="connsiteY17" fmla="*/ 1153894 h 2636620"/>
              <a:gd name="connsiteX18" fmla="*/ 1097028 w 6395142"/>
              <a:gd name="connsiteY18" fmla="*/ 1446946 h 2636620"/>
              <a:gd name="connsiteX19" fmla="*/ 906530 w 6395142"/>
              <a:gd name="connsiteY19" fmla="*/ 2095575 h 2636620"/>
              <a:gd name="connsiteX20" fmla="*/ 757004 w 6395142"/>
              <a:gd name="connsiteY20" fmla="*/ 2156678 h 2636620"/>
              <a:gd name="connsiteX21" fmla="*/ 494867 w 6395142"/>
              <a:gd name="connsiteY21" fmla="*/ 2081540 h 2636620"/>
              <a:gd name="connsiteX22" fmla="*/ 171767 w 6395142"/>
              <a:gd name="connsiteY22" fmla="*/ 2119109 h 2636620"/>
              <a:gd name="connsiteX23" fmla="*/ 0 w 6395142"/>
              <a:gd name="connsiteY23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4702276 w 6395142"/>
              <a:gd name="connsiteY5" fmla="*/ 268836 h 2636620"/>
              <a:gd name="connsiteX6" fmla="*/ 4137001 w 6395142"/>
              <a:gd name="connsiteY6" fmla="*/ 388695 h 2636620"/>
              <a:gd name="connsiteX7" fmla="*/ 3803691 w 6395142"/>
              <a:gd name="connsiteY7" fmla="*/ 463189 h 2636620"/>
              <a:gd name="connsiteX8" fmla="*/ 3483589 w 6395142"/>
              <a:gd name="connsiteY8" fmla="*/ 276254 h 2636620"/>
              <a:gd name="connsiteX9" fmla="*/ 3308554 w 6395142"/>
              <a:gd name="connsiteY9" fmla="*/ 336023 h 2636620"/>
              <a:gd name="connsiteX10" fmla="*/ 3162983 w 6395142"/>
              <a:gd name="connsiteY10" fmla="*/ 272553 h 2636620"/>
              <a:gd name="connsiteX11" fmla="*/ 2823670 w 6395142"/>
              <a:gd name="connsiteY11" fmla="*/ 346154 h 2636620"/>
              <a:gd name="connsiteX12" fmla="*/ 2666988 w 6395142"/>
              <a:gd name="connsiteY12" fmla="*/ 283816 h 2636620"/>
              <a:gd name="connsiteX13" fmla="*/ 2448735 w 6395142"/>
              <a:gd name="connsiteY13" fmla="*/ 473225 h 2636620"/>
              <a:gd name="connsiteX14" fmla="*/ 1914781 w 6395142"/>
              <a:gd name="connsiteY14" fmla="*/ 570014 h 2636620"/>
              <a:gd name="connsiteX15" fmla="*/ 1704968 w 6395142"/>
              <a:gd name="connsiteY15" fmla="*/ 712359 h 2636620"/>
              <a:gd name="connsiteX16" fmla="*/ 1736353 w 6395142"/>
              <a:gd name="connsiteY16" fmla="*/ 1140585 h 2636620"/>
              <a:gd name="connsiteX17" fmla="*/ 1355472 w 6395142"/>
              <a:gd name="connsiteY17" fmla="*/ 1153894 h 2636620"/>
              <a:gd name="connsiteX18" fmla="*/ 1097028 w 6395142"/>
              <a:gd name="connsiteY18" fmla="*/ 1446946 h 2636620"/>
              <a:gd name="connsiteX19" fmla="*/ 906530 w 6395142"/>
              <a:gd name="connsiteY19" fmla="*/ 2095575 h 2636620"/>
              <a:gd name="connsiteX20" fmla="*/ 757004 w 6395142"/>
              <a:gd name="connsiteY20" fmla="*/ 2156678 h 2636620"/>
              <a:gd name="connsiteX21" fmla="*/ 494867 w 6395142"/>
              <a:gd name="connsiteY21" fmla="*/ 2081540 h 2636620"/>
              <a:gd name="connsiteX22" fmla="*/ 171767 w 6395142"/>
              <a:gd name="connsiteY22" fmla="*/ 2119109 h 2636620"/>
              <a:gd name="connsiteX23" fmla="*/ 0 w 6395142"/>
              <a:gd name="connsiteY23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4702276 w 6395142"/>
              <a:gd name="connsiteY5" fmla="*/ 268836 h 2636620"/>
              <a:gd name="connsiteX6" fmla="*/ 4137001 w 6395142"/>
              <a:gd name="connsiteY6" fmla="*/ 388695 h 2636620"/>
              <a:gd name="connsiteX7" fmla="*/ 3803691 w 6395142"/>
              <a:gd name="connsiteY7" fmla="*/ 463189 h 2636620"/>
              <a:gd name="connsiteX8" fmla="*/ 3483589 w 6395142"/>
              <a:gd name="connsiteY8" fmla="*/ 276254 h 2636620"/>
              <a:gd name="connsiteX9" fmla="*/ 3308554 w 6395142"/>
              <a:gd name="connsiteY9" fmla="*/ 336023 h 2636620"/>
              <a:gd name="connsiteX10" fmla="*/ 3162983 w 6395142"/>
              <a:gd name="connsiteY10" fmla="*/ 272553 h 2636620"/>
              <a:gd name="connsiteX11" fmla="*/ 2823670 w 6395142"/>
              <a:gd name="connsiteY11" fmla="*/ 346154 h 2636620"/>
              <a:gd name="connsiteX12" fmla="*/ 2666988 w 6395142"/>
              <a:gd name="connsiteY12" fmla="*/ 283816 h 2636620"/>
              <a:gd name="connsiteX13" fmla="*/ 2448735 w 6395142"/>
              <a:gd name="connsiteY13" fmla="*/ 473225 h 2636620"/>
              <a:gd name="connsiteX14" fmla="*/ 1914781 w 6395142"/>
              <a:gd name="connsiteY14" fmla="*/ 570014 h 2636620"/>
              <a:gd name="connsiteX15" fmla="*/ 1704968 w 6395142"/>
              <a:gd name="connsiteY15" fmla="*/ 712359 h 2636620"/>
              <a:gd name="connsiteX16" fmla="*/ 1771915 w 6395142"/>
              <a:gd name="connsiteY16" fmla="*/ 1109278 h 2636620"/>
              <a:gd name="connsiteX17" fmla="*/ 1355472 w 6395142"/>
              <a:gd name="connsiteY17" fmla="*/ 1153894 h 2636620"/>
              <a:gd name="connsiteX18" fmla="*/ 1097028 w 6395142"/>
              <a:gd name="connsiteY18" fmla="*/ 1446946 h 2636620"/>
              <a:gd name="connsiteX19" fmla="*/ 906530 w 6395142"/>
              <a:gd name="connsiteY19" fmla="*/ 2095575 h 2636620"/>
              <a:gd name="connsiteX20" fmla="*/ 757004 w 6395142"/>
              <a:gd name="connsiteY20" fmla="*/ 2156678 h 2636620"/>
              <a:gd name="connsiteX21" fmla="*/ 494867 w 6395142"/>
              <a:gd name="connsiteY21" fmla="*/ 2081540 h 2636620"/>
              <a:gd name="connsiteX22" fmla="*/ 171767 w 6395142"/>
              <a:gd name="connsiteY22" fmla="*/ 2119109 h 2636620"/>
              <a:gd name="connsiteX23" fmla="*/ 0 w 6395142"/>
              <a:gd name="connsiteY23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4702276 w 6395142"/>
              <a:gd name="connsiteY5" fmla="*/ 268836 h 2636620"/>
              <a:gd name="connsiteX6" fmla="*/ 4137001 w 6395142"/>
              <a:gd name="connsiteY6" fmla="*/ 388695 h 2636620"/>
              <a:gd name="connsiteX7" fmla="*/ 3803691 w 6395142"/>
              <a:gd name="connsiteY7" fmla="*/ 463189 h 2636620"/>
              <a:gd name="connsiteX8" fmla="*/ 3483589 w 6395142"/>
              <a:gd name="connsiteY8" fmla="*/ 276254 h 2636620"/>
              <a:gd name="connsiteX9" fmla="*/ 3308554 w 6395142"/>
              <a:gd name="connsiteY9" fmla="*/ 336023 h 2636620"/>
              <a:gd name="connsiteX10" fmla="*/ 3162983 w 6395142"/>
              <a:gd name="connsiteY10" fmla="*/ 272553 h 2636620"/>
              <a:gd name="connsiteX11" fmla="*/ 2823670 w 6395142"/>
              <a:gd name="connsiteY11" fmla="*/ 346154 h 2636620"/>
              <a:gd name="connsiteX12" fmla="*/ 2666988 w 6395142"/>
              <a:gd name="connsiteY12" fmla="*/ 283816 h 2636620"/>
              <a:gd name="connsiteX13" fmla="*/ 2448735 w 6395142"/>
              <a:gd name="connsiteY13" fmla="*/ 473225 h 2636620"/>
              <a:gd name="connsiteX14" fmla="*/ 1914781 w 6395142"/>
              <a:gd name="connsiteY14" fmla="*/ 570014 h 2636620"/>
              <a:gd name="connsiteX15" fmla="*/ 1704968 w 6395142"/>
              <a:gd name="connsiteY15" fmla="*/ 712359 h 2636620"/>
              <a:gd name="connsiteX16" fmla="*/ 1771915 w 6395142"/>
              <a:gd name="connsiteY16" fmla="*/ 1109278 h 2636620"/>
              <a:gd name="connsiteX17" fmla="*/ 1355472 w 6395142"/>
              <a:gd name="connsiteY17" fmla="*/ 1153894 h 2636620"/>
              <a:gd name="connsiteX18" fmla="*/ 1097028 w 6395142"/>
              <a:gd name="connsiteY18" fmla="*/ 1446946 h 2636620"/>
              <a:gd name="connsiteX19" fmla="*/ 906530 w 6395142"/>
              <a:gd name="connsiteY19" fmla="*/ 2095575 h 2636620"/>
              <a:gd name="connsiteX20" fmla="*/ 757004 w 6395142"/>
              <a:gd name="connsiteY20" fmla="*/ 2156678 h 2636620"/>
              <a:gd name="connsiteX21" fmla="*/ 494867 w 6395142"/>
              <a:gd name="connsiteY21" fmla="*/ 2081540 h 2636620"/>
              <a:gd name="connsiteX22" fmla="*/ 171767 w 6395142"/>
              <a:gd name="connsiteY22" fmla="*/ 2119109 h 2636620"/>
              <a:gd name="connsiteX23" fmla="*/ 0 w 6395142"/>
              <a:gd name="connsiteY23" fmla="*/ 2636620 h 2636620"/>
              <a:gd name="connsiteX0" fmla="*/ 6400094 w 6400094"/>
              <a:gd name="connsiteY0" fmla="*/ 70064 h 2636620"/>
              <a:gd name="connsiteX1" fmla="*/ 5974387 w 6400094"/>
              <a:gd name="connsiteY1" fmla="*/ 4171 h 2636620"/>
              <a:gd name="connsiteX2" fmla="*/ 5785892 w 6400094"/>
              <a:gd name="connsiteY2" fmla="*/ 86123 h 2636620"/>
              <a:gd name="connsiteX3" fmla="*/ 5369962 w 6400094"/>
              <a:gd name="connsiteY3" fmla="*/ 192180 h 2636620"/>
              <a:gd name="connsiteX4" fmla="*/ 5120312 w 6400094"/>
              <a:gd name="connsiteY4" fmla="*/ 86995 h 2636620"/>
              <a:gd name="connsiteX5" fmla="*/ 4707228 w 6400094"/>
              <a:gd name="connsiteY5" fmla="*/ 268836 h 2636620"/>
              <a:gd name="connsiteX6" fmla="*/ 4141953 w 6400094"/>
              <a:gd name="connsiteY6" fmla="*/ 388695 h 2636620"/>
              <a:gd name="connsiteX7" fmla="*/ 3808643 w 6400094"/>
              <a:gd name="connsiteY7" fmla="*/ 463189 h 2636620"/>
              <a:gd name="connsiteX8" fmla="*/ 3488541 w 6400094"/>
              <a:gd name="connsiteY8" fmla="*/ 276254 h 2636620"/>
              <a:gd name="connsiteX9" fmla="*/ 3313506 w 6400094"/>
              <a:gd name="connsiteY9" fmla="*/ 336023 h 2636620"/>
              <a:gd name="connsiteX10" fmla="*/ 3167935 w 6400094"/>
              <a:gd name="connsiteY10" fmla="*/ 272553 h 2636620"/>
              <a:gd name="connsiteX11" fmla="*/ 2828622 w 6400094"/>
              <a:gd name="connsiteY11" fmla="*/ 346154 h 2636620"/>
              <a:gd name="connsiteX12" fmla="*/ 2671940 w 6400094"/>
              <a:gd name="connsiteY12" fmla="*/ 283816 h 2636620"/>
              <a:gd name="connsiteX13" fmla="*/ 2453687 w 6400094"/>
              <a:gd name="connsiteY13" fmla="*/ 473225 h 2636620"/>
              <a:gd name="connsiteX14" fmla="*/ 1919733 w 6400094"/>
              <a:gd name="connsiteY14" fmla="*/ 570014 h 2636620"/>
              <a:gd name="connsiteX15" fmla="*/ 1709920 w 6400094"/>
              <a:gd name="connsiteY15" fmla="*/ 712359 h 2636620"/>
              <a:gd name="connsiteX16" fmla="*/ 1776867 w 6400094"/>
              <a:gd name="connsiteY16" fmla="*/ 1109278 h 2636620"/>
              <a:gd name="connsiteX17" fmla="*/ 1360424 w 6400094"/>
              <a:gd name="connsiteY17" fmla="*/ 1153894 h 2636620"/>
              <a:gd name="connsiteX18" fmla="*/ 1101980 w 6400094"/>
              <a:gd name="connsiteY18" fmla="*/ 1446946 h 2636620"/>
              <a:gd name="connsiteX19" fmla="*/ 911482 w 6400094"/>
              <a:gd name="connsiteY19" fmla="*/ 2095575 h 2636620"/>
              <a:gd name="connsiteX20" fmla="*/ 761956 w 6400094"/>
              <a:gd name="connsiteY20" fmla="*/ 2156678 h 2636620"/>
              <a:gd name="connsiteX21" fmla="*/ 499819 w 6400094"/>
              <a:gd name="connsiteY21" fmla="*/ 2081540 h 2636620"/>
              <a:gd name="connsiteX22" fmla="*/ 176719 w 6400094"/>
              <a:gd name="connsiteY22" fmla="*/ 2119109 h 2636620"/>
              <a:gd name="connsiteX23" fmla="*/ 15676 w 6400094"/>
              <a:gd name="connsiteY23" fmla="*/ 2356003 h 2636620"/>
              <a:gd name="connsiteX24" fmla="*/ 4952 w 6400094"/>
              <a:gd name="connsiteY24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4702276 w 6395142"/>
              <a:gd name="connsiteY5" fmla="*/ 268836 h 2636620"/>
              <a:gd name="connsiteX6" fmla="*/ 4137001 w 6395142"/>
              <a:gd name="connsiteY6" fmla="*/ 388695 h 2636620"/>
              <a:gd name="connsiteX7" fmla="*/ 3803691 w 6395142"/>
              <a:gd name="connsiteY7" fmla="*/ 463189 h 2636620"/>
              <a:gd name="connsiteX8" fmla="*/ 3483589 w 6395142"/>
              <a:gd name="connsiteY8" fmla="*/ 276254 h 2636620"/>
              <a:gd name="connsiteX9" fmla="*/ 3308554 w 6395142"/>
              <a:gd name="connsiteY9" fmla="*/ 336023 h 2636620"/>
              <a:gd name="connsiteX10" fmla="*/ 3162983 w 6395142"/>
              <a:gd name="connsiteY10" fmla="*/ 272553 h 2636620"/>
              <a:gd name="connsiteX11" fmla="*/ 2823670 w 6395142"/>
              <a:gd name="connsiteY11" fmla="*/ 346154 h 2636620"/>
              <a:gd name="connsiteX12" fmla="*/ 2666988 w 6395142"/>
              <a:gd name="connsiteY12" fmla="*/ 283816 h 2636620"/>
              <a:gd name="connsiteX13" fmla="*/ 2448735 w 6395142"/>
              <a:gd name="connsiteY13" fmla="*/ 473225 h 2636620"/>
              <a:gd name="connsiteX14" fmla="*/ 1914781 w 6395142"/>
              <a:gd name="connsiteY14" fmla="*/ 570014 h 2636620"/>
              <a:gd name="connsiteX15" fmla="*/ 1704968 w 6395142"/>
              <a:gd name="connsiteY15" fmla="*/ 712359 h 2636620"/>
              <a:gd name="connsiteX16" fmla="*/ 1771915 w 6395142"/>
              <a:gd name="connsiteY16" fmla="*/ 1109278 h 2636620"/>
              <a:gd name="connsiteX17" fmla="*/ 1355472 w 6395142"/>
              <a:gd name="connsiteY17" fmla="*/ 1153894 h 2636620"/>
              <a:gd name="connsiteX18" fmla="*/ 1097028 w 6395142"/>
              <a:gd name="connsiteY18" fmla="*/ 1446946 h 2636620"/>
              <a:gd name="connsiteX19" fmla="*/ 906530 w 6395142"/>
              <a:gd name="connsiteY19" fmla="*/ 2095575 h 2636620"/>
              <a:gd name="connsiteX20" fmla="*/ 757004 w 6395142"/>
              <a:gd name="connsiteY20" fmla="*/ 2156678 h 2636620"/>
              <a:gd name="connsiteX21" fmla="*/ 494867 w 6395142"/>
              <a:gd name="connsiteY21" fmla="*/ 2081540 h 2636620"/>
              <a:gd name="connsiteX22" fmla="*/ 171767 w 6395142"/>
              <a:gd name="connsiteY22" fmla="*/ 2119109 h 2636620"/>
              <a:gd name="connsiteX23" fmla="*/ 97087 w 6395142"/>
              <a:gd name="connsiteY23" fmla="*/ 2374266 h 2636620"/>
              <a:gd name="connsiteX24" fmla="*/ 0 w 6395142"/>
              <a:gd name="connsiteY24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4702276 w 6395142"/>
              <a:gd name="connsiteY5" fmla="*/ 268836 h 2636620"/>
              <a:gd name="connsiteX6" fmla="*/ 4137001 w 6395142"/>
              <a:gd name="connsiteY6" fmla="*/ 388695 h 2636620"/>
              <a:gd name="connsiteX7" fmla="*/ 3803691 w 6395142"/>
              <a:gd name="connsiteY7" fmla="*/ 463189 h 2636620"/>
              <a:gd name="connsiteX8" fmla="*/ 3483589 w 6395142"/>
              <a:gd name="connsiteY8" fmla="*/ 276254 h 2636620"/>
              <a:gd name="connsiteX9" fmla="*/ 3308554 w 6395142"/>
              <a:gd name="connsiteY9" fmla="*/ 336023 h 2636620"/>
              <a:gd name="connsiteX10" fmla="*/ 3162983 w 6395142"/>
              <a:gd name="connsiteY10" fmla="*/ 272553 h 2636620"/>
              <a:gd name="connsiteX11" fmla="*/ 2823670 w 6395142"/>
              <a:gd name="connsiteY11" fmla="*/ 346154 h 2636620"/>
              <a:gd name="connsiteX12" fmla="*/ 2666988 w 6395142"/>
              <a:gd name="connsiteY12" fmla="*/ 283816 h 2636620"/>
              <a:gd name="connsiteX13" fmla="*/ 2448735 w 6395142"/>
              <a:gd name="connsiteY13" fmla="*/ 473225 h 2636620"/>
              <a:gd name="connsiteX14" fmla="*/ 1914781 w 6395142"/>
              <a:gd name="connsiteY14" fmla="*/ 570014 h 2636620"/>
              <a:gd name="connsiteX15" fmla="*/ 1704968 w 6395142"/>
              <a:gd name="connsiteY15" fmla="*/ 712359 h 2636620"/>
              <a:gd name="connsiteX16" fmla="*/ 1771915 w 6395142"/>
              <a:gd name="connsiteY16" fmla="*/ 1109278 h 2636620"/>
              <a:gd name="connsiteX17" fmla="*/ 1355472 w 6395142"/>
              <a:gd name="connsiteY17" fmla="*/ 1153894 h 2636620"/>
              <a:gd name="connsiteX18" fmla="*/ 1097028 w 6395142"/>
              <a:gd name="connsiteY18" fmla="*/ 1446946 h 2636620"/>
              <a:gd name="connsiteX19" fmla="*/ 906530 w 6395142"/>
              <a:gd name="connsiteY19" fmla="*/ 2095575 h 2636620"/>
              <a:gd name="connsiteX20" fmla="*/ 757004 w 6395142"/>
              <a:gd name="connsiteY20" fmla="*/ 2156678 h 2636620"/>
              <a:gd name="connsiteX21" fmla="*/ 494867 w 6395142"/>
              <a:gd name="connsiteY21" fmla="*/ 2081540 h 2636620"/>
              <a:gd name="connsiteX22" fmla="*/ 70164 w 6395142"/>
              <a:gd name="connsiteY22" fmla="*/ 2142590 h 2636620"/>
              <a:gd name="connsiteX23" fmla="*/ 97087 w 6395142"/>
              <a:gd name="connsiteY23" fmla="*/ 2374266 h 2636620"/>
              <a:gd name="connsiteX24" fmla="*/ 0 w 6395142"/>
              <a:gd name="connsiteY24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4702276 w 6395142"/>
              <a:gd name="connsiteY5" fmla="*/ 268836 h 2636620"/>
              <a:gd name="connsiteX6" fmla="*/ 4137001 w 6395142"/>
              <a:gd name="connsiteY6" fmla="*/ 388695 h 2636620"/>
              <a:gd name="connsiteX7" fmla="*/ 3803691 w 6395142"/>
              <a:gd name="connsiteY7" fmla="*/ 463189 h 2636620"/>
              <a:gd name="connsiteX8" fmla="*/ 3483589 w 6395142"/>
              <a:gd name="connsiteY8" fmla="*/ 276254 h 2636620"/>
              <a:gd name="connsiteX9" fmla="*/ 3308554 w 6395142"/>
              <a:gd name="connsiteY9" fmla="*/ 336023 h 2636620"/>
              <a:gd name="connsiteX10" fmla="*/ 3162983 w 6395142"/>
              <a:gd name="connsiteY10" fmla="*/ 272553 h 2636620"/>
              <a:gd name="connsiteX11" fmla="*/ 2823670 w 6395142"/>
              <a:gd name="connsiteY11" fmla="*/ 346154 h 2636620"/>
              <a:gd name="connsiteX12" fmla="*/ 2666988 w 6395142"/>
              <a:gd name="connsiteY12" fmla="*/ 283816 h 2636620"/>
              <a:gd name="connsiteX13" fmla="*/ 2448735 w 6395142"/>
              <a:gd name="connsiteY13" fmla="*/ 473225 h 2636620"/>
              <a:gd name="connsiteX14" fmla="*/ 1914781 w 6395142"/>
              <a:gd name="connsiteY14" fmla="*/ 570014 h 2636620"/>
              <a:gd name="connsiteX15" fmla="*/ 1704968 w 6395142"/>
              <a:gd name="connsiteY15" fmla="*/ 712359 h 2636620"/>
              <a:gd name="connsiteX16" fmla="*/ 1771915 w 6395142"/>
              <a:gd name="connsiteY16" fmla="*/ 1109278 h 2636620"/>
              <a:gd name="connsiteX17" fmla="*/ 1355472 w 6395142"/>
              <a:gd name="connsiteY17" fmla="*/ 1153894 h 2636620"/>
              <a:gd name="connsiteX18" fmla="*/ 1097028 w 6395142"/>
              <a:gd name="connsiteY18" fmla="*/ 1446946 h 2636620"/>
              <a:gd name="connsiteX19" fmla="*/ 906530 w 6395142"/>
              <a:gd name="connsiteY19" fmla="*/ 2095575 h 2636620"/>
              <a:gd name="connsiteX20" fmla="*/ 757004 w 6395142"/>
              <a:gd name="connsiteY20" fmla="*/ 2156678 h 2636620"/>
              <a:gd name="connsiteX21" fmla="*/ 494867 w 6395142"/>
              <a:gd name="connsiteY21" fmla="*/ 2081540 h 2636620"/>
              <a:gd name="connsiteX22" fmla="*/ 34602 w 6395142"/>
              <a:gd name="connsiteY22" fmla="*/ 2168680 h 2636620"/>
              <a:gd name="connsiteX23" fmla="*/ 97087 w 6395142"/>
              <a:gd name="connsiteY23" fmla="*/ 2374266 h 2636620"/>
              <a:gd name="connsiteX24" fmla="*/ 0 w 6395142"/>
              <a:gd name="connsiteY24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4702276 w 6395142"/>
              <a:gd name="connsiteY5" fmla="*/ 268836 h 2636620"/>
              <a:gd name="connsiteX6" fmla="*/ 4137001 w 6395142"/>
              <a:gd name="connsiteY6" fmla="*/ 388695 h 2636620"/>
              <a:gd name="connsiteX7" fmla="*/ 3803691 w 6395142"/>
              <a:gd name="connsiteY7" fmla="*/ 463189 h 2636620"/>
              <a:gd name="connsiteX8" fmla="*/ 3483589 w 6395142"/>
              <a:gd name="connsiteY8" fmla="*/ 276254 h 2636620"/>
              <a:gd name="connsiteX9" fmla="*/ 3308554 w 6395142"/>
              <a:gd name="connsiteY9" fmla="*/ 336023 h 2636620"/>
              <a:gd name="connsiteX10" fmla="*/ 3162983 w 6395142"/>
              <a:gd name="connsiteY10" fmla="*/ 272553 h 2636620"/>
              <a:gd name="connsiteX11" fmla="*/ 2823670 w 6395142"/>
              <a:gd name="connsiteY11" fmla="*/ 346154 h 2636620"/>
              <a:gd name="connsiteX12" fmla="*/ 2666988 w 6395142"/>
              <a:gd name="connsiteY12" fmla="*/ 283816 h 2636620"/>
              <a:gd name="connsiteX13" fmla="*/ 2448735 w 6395142"/>
              <a:gd name="connsiteY13" fmla="*/ 473225 h 2636620"/>
              <a:gd name="connsiteX14" fmla="*/ 1914781 w 6395142"/>
              <a:gd name="connsiteY14" fmla="*/ 570014 h 2636620"/>
              <a:gd name="connsiteX15" fmla="*/ 1704968 w 6395142"/>
              <a:gd name="connsiteY15" fmla="*/ 712359 h 2636620"/>
              <a:gd name="connsiteX16" fmla="*/ 1771915 w 6395142"/>
              <a:gd name="connsiteY16" fmla="*/ 1109278 h 2636620"/>
              <a:gd name="connsiteX17" fmla="*/ 1355472 w 6395142"/>
              <a:gd name="connsiteY17" fmla="*/ 1153894 h 2636620"/>
              <a:gd name="connsiteX18" fmla="*/ 1097028 w 6395142"/>
              <a:gd name="connsiteY18" fmla="*/ 1446946 h 2636620"/>
              <a:gd name="connsiteX19" fmla="*/ 906530 w 6395142"/>
              <a:gd name="connsiteY19" fmla="*/ 2095575 h 2636620"/>
              <a:gd name="connsiteX20" fmla="*/ 757004 w 6395142"/>
              <a:gd name="connsiteY20" fmla="*/ 2156678 h 2636620"/>
              <a:gd name="connsiteX21" fmla="*/ 494867 w 6395142"/>
              <a:gd name="connsiteY21" fmla="*/ 2081540 h 2636620"/>
              <a:gd name="connsiteX22" fmla="*/ 34602 w 6395142"/>
              <a:gd name="connsiteY22" fmla="*/ 2168680 h 2636620"/>
              <a:gd name="connsiteX23" fmla="*/ 58985 w 6395142"/>
              <a:gd name="connsiteY23" fmla="*/ 2376876 h 2636620"/>
              <a:gd name="connsiteX24" fmla="*/ 0 w 6395142"/>
              <a:gd name="connsiteY24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4702276 w 6395142"/>
              <a:gd name="connsiteY5" fmla="*/ 268836 h 2636620"/>
              <a:gd name="connsiteX6" fmla="*/ 4137001 w 6395142"/>
              <a:gd name="connsiteY6" fmla="*/ 388695 h 2636620"/>
              <a:gd name="connsiteX7" fmla="*/ 3803691 w 6395142"/>
              <a:gd name="connsiteY7" fmla="*/ 463189 h 2636620"/>
              <a:gd name="connsiteX8" fmla="*/ 3483589 w 6395142"/>
              <a:gd name="connsiteY8" fmla="*/ 276254 h 2636620"/>
              <a:gd name="connsiteX9" fmla="*/ 3308554 w 6395142"/>
              <a:gd name="connsiteY9" fmla="*/ 336023 h 2636620"/>
              <a:gd name="connsiteX10" fmla="*/ 3162983 w 6395142"/>
              <a:gd name="connsiteY10" fmla="*/ 272553 h 2636620"/>
              <a:gd name="connsiteX11" fmla="*/ 2823670 w 6395142"/>
              <a:gd name="connsiteY11" fmla="*/ 346154 h 2636620"/>
              <a:gd name="connsiteX12" fmla="*/ 2666988 w 6395142"/>
              <a:gd name="connsiteY12" fmla="*/ 283816 h 2636620"/>
              <a:gd name="connsiteX13" fmla="*/ 2448735 w 6395142"/>
              <a:gd name="connsiteY13" fmla="*/ 473225 h 2636620"/>
              <a:gd name="connsiteX14" fmla="*/ 1914781 w 6395142"/>
              <a:gd name="connsiteY14" fmla="*/ 570014 h 2636620"/>
              <a:gd name="connsiteX15" fmla="*/ 1704968 w 6395142"/>
              <a:gd name="connsiteY15" fmla="*/ 712359 h 2636620"/>
              <a:gd name="connsiteX16" fmla="*/ 1771915 w 6395142"/>
              <a:gd name="connsiteY16" fmla="*/ 1109278 h 2636620"/>
              <a:gd name="connsiteX17" fmla="*/ 1355472 w 6395142"/>
              <a:gd name="connsiteY17" fmla="*/ 1153894 h 2636620"/>
              <a:gd name="connsiteX18" fmla="*/ 1097028 w 6395142"/>
              <a:gd name="connsiteY18" fmla="*/ 1446946 h 2636620"/>
              <a:gd name="connsiteX19" fmla="*/ 906530 w 6395142"/>
              <a:gd name="connsiteY19" fmla="*/ 2095575 h 2636620"/>
              <a:gd name="connsiteX20" fmla="*/ 757004 w 6395142"/>
              <a:gd name="connsiteY20" fmla="*/ 2156678 h 2636620"/>
              <a:gd name="connsiteX21" fmla="*/ 494867 w 6395142"/>
              <a:gd name="connsiteY21" fmla="*/ 2081540 h 2636620"/>
              <a:gd name="connsiteX22" fmla="*/ 34602 w 6395142"/>
              <a:gd name="connsiteY22" fmla="*/ 2168680 h 2636620"/>
              <a:gd name="connsiteX23" fmla="*/ 58985 w 6395142"/>
              <a:gd name="connsiteY23" fmla="*/ 2376876 h 2636620"/>
              <a:gd name="connsiteX24" fmla="*/ 0 w 6395142"/>
              <a:gd name="connsiteY24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4702276 w 6395142"/>
              <a:gd name="connsiteY5" fmla="*/ 268836 h 2636620"/>
              <a:gd name="connsiteX6" fmla="*/ 4137001 w 6395142"/>
              <a:gd name="connsiteY6" fmla="*/ 388695 h 2636620"/>
              <a:gd name="connsiteX7" fmla="*/ 3803691 w 6395142"/>
              <a:gd name="connsiteY7" fmla="*/ 463189 h 2636620"/>
              <a:gd name="connsiteX8" fmla="*/ 3483589 w 6395142"/>
              <a:gd name="connsiteY8" fmla="*/ 276254 h 2636620"/>
              <a:gd name="connsiteX9" fmla="*/ 3308554 w 6395142"/>
              <a:gd name="connsiteY9" fmla="*/ 336023 h 2636620"/>
              <a:gd name="connsiteX10" fmla="*/ 3162983 w 6395142"/>
              <a:gd name="connsiteY10" fmla="*/ 272553 h 2636620"/>
              <a:gd name="connsiteX11" fmla="*/ 2823670 w 6395142"/>
              <a:gd name="connsiteY11" fmla="*/ 346154 h 2636620"/>
              <a:gd name="connsiteX12" fmla="*/ 2666988 w 6395142"/>
              <a:gd name="connsiteY12" fmla="*/ 283816 h 2636620"/>
              <a:gd name="connsiteX13" fmla="*/ 2448735 w 6395142"/>
              <a:gd name="connsiteY13" fmla="*/ 473225 h 2636620"/>
              <a:gd name="connsiteX14" fmla="*/ 1914781 w 6395142"/>
              <a:gd name="connsiteY14" fmla="*/ 570014 h 2636620"/>
              <a:gd name="connsiteX15" fmla="*/ 1704968 w 6395142"/>
              <a:gd name="connsiteY15" fmla="*/ 712359 h 2636620"/>
              <a:gd name="connsiteX16" fmla="*/ 1771915 w 6395142"/>
              <a:gd name="connsiteY16" fmla="*/ 1109278 h 2636620"/>
              <a:gd name="connsiteX17" fmla="*/ 1355472 w 6395142"/>
              <a:gd name="connsiteY17" fmla="*/ 1153894 h 2636620"/>
              <a:gd name="connsiteX18" fmla="*/ 1097028 w 6395142"/>
              <a:gd name="connsiteY18" fmla="*/ 1446946 h 2636620"/>
              <a:gd name="connsiteX19" fmla="*/ 906530 w 6395142"/>
              <a:gd name="connsiteY19" fmla="*/ 2095575 h 2636620"/>
              <a:gd name="connsiteX20" fmla="*/ 757004 w 6395142"/>
              <a:gd name="connsiteY20" fmla="*/ 2156678 h 2636620"/>
              <a:gd name="connsiteX21" fmla="*/ 494867 w 6395142"/>
              <a:gd name="connsiteY21" fmla="*/ 2081540 h 2636620"/>
              <a:gd name="connsiteX22" fmla="*/ 34602 w 6395142"/>
              <a:gd name="connsiteY22" fmla="*/ 2168680 h 2636620"/>
              <a:gd name="connsiteX23" fmla="*/ 58985 w 6395142"/>
              <a:gd name="connsiteY23" fmla="*/ 2376876 h 2636620"/>
              <a:gd name="connsiteX24" fmla="*/ 0 w 6395142"/>
              <a:gd name="connsiteY24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4702276 w 6395142"/>
              <a:gd name="connsiteY5" fmla="*/ 268836 h 2636620"/>
              <a:gd name="connsiteX6" fmla="*/ 4137001 w 6395142"/>
              <a:gd name="connsiteY6" fmla="*/ 388695 h 2636620"/>
              <a:gd name="connsiteX7" fmla="*/ 3803691 w 6395142"/>
              <a:gd name="connsiteY7" fmla="*/ 463189 h 2636620"/>
              <a:gd name="connsiteX8" fmla="*/ 3483589 w 6395142"/>
              <a:gd name="connsiteY8" fmla="*/ 276254 h 2636620"/>
              <a:gd name="connsiteX9" fmla="*/ 3308554 w 6395142"/>
              <a:gd name="connsiteY9" fmla="*/ 336023 h 2636620"/>
              <a:gd name="connsiteX10" fmla="*/ 3162983 w 6395142"/>
              <a:gd name="connsiteY10" fmla="*/ 272553 h 2636620"/>
              <a:gd name="connsiteX11" fmla="*/ 2823670 w 6395142"/>
              <a:gd name="connsiteY11" fmla="*/ 346154 h 2636620"/>
              <a:gd name="connsiteX12" fmla="*/ 2666988 w 6395142"/>
              <a:gd name="connsiteY12" fmla="*/ 283816 h 2636620"/>
              <a:gd name="connsiteX13" fmla="*/ 2448735 w 6395142"/>
              <a:gd name="connsiteY13" fmla="*/ 473225 h 2636620"/>
              <a:gd name="connsiteX14" fmla="*/ 1914781 w 6395142"/>
              <a:gd name="connsiteY14" fmla="*/ 570014 h 2636620"/>
              <a:gd name="connsiteX15" fmla="*/ 1704968 w 6395142"/>
              <a:gd name="connsiteY15" fmla="*/ 712359 h 2636620"/>
              <a:gd name="connsiteX16" fmla="*/ 1771915 w 6395142"/>
              <a:gd name="connsiteY16" fmla="*/ 1109278 h 2636620"/>
              <a:gd name="connsiteX17" fmla="*/ 1355472 w 6395142"/>
              <a:gd name="connsiteY17" fmla="*/ 1153894 h 2636620"/>
              <a:gd name="connsiteX18" fmla="*/ 1097028 w 6395142"/>
              <a:gd name="connsiteY18" fmla="*/ 1446946 h 2636620"/>
              <a:gd name="connsiteX19" fmla="*/ 906530 w 6395142"/>
              <a:gd name="connsiteY19" fmla="*/ 2095575 h 2636620"/>
              <a:gd name="connsiteX20" fmla="*/ 757004 w 6395142"/>
              <a:gd name="connsiteY20" fmla="*/ 2156678 h 2636620"/>
              <a:gd name="connsiteX21" fmla="*/ 494867 w 6395142"/>
              <a:gd name="connsiteY21" fmla="*/ 2081540 h 2636620"/>
              <a:gd name="connsiteX22" fmla="*/ 34602 w 6395142"/>
              <a:gd name="connsiteY22" fmla="*/ 2168680 h 2636620"/>
              <a:gd name="connsiteX23" fmla="*/ 86926 w 6395142"/>
              <a:gd name="connsiteY23" fmla="*/ 2400357 h 2636620"/>
              <a:gd name="connsiteX24" fmla="*/ 0 w 6395142"/>
              <a:gd name="connsiteY24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4702276 w 6395142"/>
              <a:gd name="connsiteY5" fmla="*/ 268836 h 2636620"/>
              <a:gd name="connsiteX6" fmla="*/ 4137001 w 6395142"/>
              <a:gd name="connsiteY6" fmla="*/ 388695 h 2636620"/>
              <a:gd name="connsiteX7" fmla="*/ 3803691 w 6395142"/>
              <a:gd name="connsiteY7" fmla="*/ 463189 h 2636620"/>
              <a:gd name="connsiteX8" fmla="*/ 3483589 w 6395142"/>
              <a:gd name="connsiteY8" fmla="*/ 276254 h 2636620"/>
              <a:gd name="connsiteX9" fmla="*/ 3308554 w 6395142"/>
              <a:gd name="connsiteY9" fmla="*/ 336023 h 2636620"/>
              <a:gd name="connsiteX10" fmla="*/ 3162983 w 6395142"/>
              <a:gd name="connsiteY10" fmla="*/ 272553 h 2636620"/>
              <a:gd name="connsiteX11" fmla="*/ 2823670 w 6395142"/>
              <a:gd name="connsiteY11" fmla="*/ 346154 h 2636620"/>
              <a:gd name="connsiteX12" fmla="*/ 2666988 w 6395142"/>
              <a:gd name="connsiteY12" fmla="*/ 283816 h 2636620"/>
              <a:gd name="connsiteX13" fmla="*/ 2448735 w 6395142"/>
              <a:gd name="connsiteY13" fmla="*/ 473225 h 2636620"/>
              <a:gd name="connsiteX14" fmla="*/ 1914781 w 6395142"/>
              <a:gd name="connsiteY14" fmla="*/ 570014 h 2636620"/>
              <a:gd name="connsiteX15" fmla="*/ 1704968 w 6395142"/>
              <a:gd name="connsiteY15" fmla="*/ 712359 h 2636620"/>
              <a:gd name="connsiteX16" fmla="*/ 1771915 w 6395142"/>
              <a:gd name="connsiteY16" fmla="*/ 1109278 h 2636620"/>
              <a:gd name="connsiteX17" fmla="*/ 1355472 w 6395142"/>
              <a:gd name="connsiteY17" fmla="*/ 1153894 h 2636620"/>
              <a:gd name="connsiteX18" fmla="*/ 1097028 w 6395142"/>
              <a:gd name="connsiteY18" fmla="*/ 1446946 h 2636620"/>
              <a:gd name="connsiteX19" fmla="*/ 906530 w 6395142"/>
              <a:gd name="connsiteY19" fmla="*/ 2095575 h 2636620"/>
              <a:gd name="connsiteX20" fmla="*/ 757004 w 6395142"/>
              <a:gd name="connsiteY20" fmla="*/ 2156678 h 2636620"/>
              <a:gd name="connsiteX21" fmla="*/ 494867 w 6395142"/>
              <a:gd name="connsiteY21" fmla="*/ 2081540 h 2636620"/>
              <a:gd name="connsiteX22" fmla="*/ 52383 w 6395142"/>
              <a:gd name="connsiteY22" fmla="*/ 2184334 h 2636620"/>
              <a:gd name="connsiteX23" fmla="*/ 86926 w 6395142"/>
              <a:gd name="connsiteY23" fmla="*/ 2400357 h 2636620"/>
              <a:gd name="connsiteX24" fmla="*/ 0 w 6395142"/>
              <a:gd name="connsiteY24" fmla="*/ 2636620 h 263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395142" h="2636620">
                <a:moveTo>
                  <a:pt x="6395142" y="70064"/>
                </a:moveTo>
                <a:lnTo>
                  <a:pt x="5969435" y="4171"/>
                </a:lnTo>
                <a:cubicBezTo>
                  <a:pt x="5868348" y="-16318"/>
                  <a:pt x="5881517" y="43093"/>
                  <a:pt x="5780940" y="86123"/>
                </a:cubicBezTo>
                <a:cubicBezTo>
                  <a:pt x="5682515" y="56754"/>
                  <a:pt x="5554061" y="108359"/>
                  <a:pt x="5365010" y="192180"/>
                </a:cubicBezTo>
                <a:cubicBezTo>
                  <a:pt x="5272538" y="171146"/>
                  <a:pt x="5220527" y="111484"/>
                  <a:pt x="5115360" y="86995"/>
                </a:cubicBezTo>
                <a:lnTo>
                  <a:pt x="4702276" y="268836"/>
                </a:lnTo>
                <a:lnTo>
                  <a:pt x="4137001" y="388695"/>
                </a:lnTo>
                <a:cubicBezTo>
                  <a:pt x="4062389" y="392267"/>
                  <a:pt x="3904420" y="442096"/>
                  <a:pt x="3803691" y="463189"/>
                </a:cubicBezTo>
                <a:cubicBezTo>
                  <a:pt x="3678040" y="413671"/>
                  <a:pt x="3668452" y="333652"/>
                  <a:pt x="3483589" y="276254"/>
                </a:cubicBezTo>
                <a:cubicBezTo>
                  <a:pt x="3394293" y="290541"/>
                  <a:pt x="3361988" y="336640"/>
                  <a:pt x="3308554" y="336023"/>
                </a:cubicBezTo>
                <a:cubicBezTo>
                  <a:pt x="3255120" y="335406"/>
                  <a:pt x="3243797" y="270864"/>
                  <a:pt x="3162983" y="272553"/>
                </a:cubicBezTo>
                <a:cubicBezTo>
                  <a:pt x="3082169" y="274242"/>
                  <a:pt x="2906336" y="344277"/>
                  <a:pt x="2823670" y="346154"/>
                </a:cubicBezTo>
                <a:cubicBezTo>
                  <a:pt x="2741004" y="348031"/>
                  <a:pt x="2729477" y="262638"/>
                  <a:pt x="2666988" y="283816"/>
                </a:cubicBezTo>
                <a:cubicBezTo>
                  <a:pt x="2604499" y="304994"/>
                  <a:pt x="2503900" y="492275"/>
                  <a:pt x="2448735" y="473225"/>
                </a:cubicBezTo>
                <a:cubicBezTo>
                  <a:pt x="2419880" y="473770"/>
                  <a:pt x="2038742" y="530158"/>
                  <a:pt x="1914781" y="570014"/>
                </a:cubicBezTo>
                <a:cubicBezTo>
                  <a:pt x="1790820" y="609870"/>
                  <a:pt x="1770606" y="641267"/>
                  <a:pt x="1704968" y="712359"/>
                </a:cubicBezTo>
                <a:cubicBezTo>
                  <a:pt x="1690132" y="804323"/>
                  <a:pt x="1830164" y="1035689"/>
                  <a:pt x="1771915" y="1109278"/>
                </a:cubicBezTo>
                <a:cubicBezTo>
                  <a:pt x="1713666" y="1182867"/>
                  <a:pt x="1467953" y="1097616"/>
                  <a:pt x="1355472" y="1153894"/>
                </a:cubicBezTo>
                <a:cubicBezTo>
                  <a:pt x="1242991" y="1210172"/>
                  <a:pt x="1171852" y="1289999"/>
                  <a:pt x="1097028" y="1446946"/>
                </a:cubicBezTo>
                <a:cubicBezTo>
                  <a:pt x="1022204" y="1603893"/>
                  <a:pt x="866678" y="1940760"/>
                  <a:pt x="906530" y="2095575"/>
                </a:cubicBezTo>
                <a:cubicBezTo>
                  <a:pt x="946382" y="2250390"/>
                  <a:pt x="810374" y="2150669"/>
                  <a:pt x="757004" y="2156678"/>
                </a:cubicBezTo>
                <a:cubicBezTo>
                  <a:pt x="697538" y="2112595"/>
                  <a:pt x="604599" y="2076322"/>
                  <a:pt x="494867" y="2081540"/>
                </a:cubicBezTo>
                <a:cubicBezTo>
                  <a:pt x="385135" y="2086758"/>
                  <a:pt x="133073" y="2138590"/>
                  <a:pt x="52383" y="2184334"/>
                </a:cubicBezTo>
                <a:cubicBezTo>
                  <a:pt x="-28307" y="2230078"/>
                  <a:pt x="95233" y="2366284"/>
                  <a:pt x="86926" y="2400357"/>
                </a:cubicBezTo>
                <a:cubicBezTo>
                  <a:pt x="58298" y="2486609"/>
                  <a:pt x="1787" y="2589851"/>
                  <a:pt x="0" y="2636620"/>
                </a:cubicBezTo>
              </a:path>
            </a:pathLst>
          </a:custGeom>
          <a:noFill/>
          <a:ln w="539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/>
          </a:p>
        </p:txBody>
      </p:sp>
      <p:sp>
        <p:nvSpPr>
          <p:cNvPr id="70" name="フリーフォーム 31">
            <a:extLst>
              <a:ext uri="{FF2B5EF4-FFF2-40B4-BE49-F238E27FC236}">
                <a16:creationId xmlns:a16="http://schemas.microsoft.com/office/drawing/2014/main" id="{DF626CD0-BFB1-43EE-8AAE-88ED262B05E6}"/>
              </a:ext>
            </a:extLst>
          </p:cNvPr>
          <p:cNvSpPr/>
          <p:nvPr/>
        </p:nvSpPr>
        <p:spPr>
          <a:xfrm>
            <a:off x="3522663" y="3702050"/>
            <a:ext cx="3348037" cy="3109913"/>
          </a:xfrm>
          <a:custGeom>
            <a:avLst/>
            <a:gdLst>
              <a:gd name="connsiteX0" fmla="*/ 2686050 w 2686050"/>
              <a:gd name="connsiteY0" fmla="*/ 3238500 h 3581400"/>
              <a:gd name="connsiteX1" fmla="*/ 2552700 w 2686050"/>
              <a:gd name="connsiteY1" fmla="*/ 3419475 h 3581400"/>
              <a:gd name="connsiteX2" fmla="*/ 2476500 w 2686050"/>
              <a:gd name="connsiteY2" fmla="*/ 3476625 h 3581400"/>
              <a:gd name="connsiteX3" fmla="*/ 2314575 w 2686050"/>
              <a:gd name="connsiteY3" fmla="*/ 3543300 h 3581400"/>
              <a:gd name="connsiteX4" fmla="*/ 2200275 w 2686050"/>
              <a:gd name="connsiteY4" fmla="*/ 3581400 h 3581400"/>
              <a:gd name="connsiteX5" fmla="*/ 2181225 w 2686050"/>
              <a:gd name="connsiteY5" fmla="*/ 3505200 h 3581400"/>
              <a:gd name="connsiteX6" fmla="*/ 1971675 w 2686050"/>
              <a:gd name="connsiteY6" fmla="*/ 3533775 h 3581400"/>
              <a:gd name="connsiteX7" fmla="*/ 1895475 w 2686050"/>
              <a:gd name="connsiteY7" fmla="*/ 3400425 h 3581400"/>
              <a:gd name="connsiteX8" fmla="*/ 1800225 w 2686050"/>
              <a:gd name="connsiteY8" fmla="*/ 3324225 h 3581400"/>
              <a:gd name="connsiteX9" fmla="*/ 1800225 w 2686050"/>
              <a:gd name="connsiteY9" fmla="*/ 3248025 h 3581400"/>
              <a:gd name="connsiteX10" fmla="*/ 1714500 w 2686050"/>
              <a:gd name="connsiteY10" fmla="*/ 3181350 h 3581400"/>
              <a:gd name="connsiteX11" fmla="*/ 1695450 w 2686050"/>
              <a:gd name="connsiteY11" fmla="*/ 3152775 h 3581400"/>
              <a:gd name="connsiteX12" fmla="*/ 1704975 w 2686050"/>
              <a:gd name="connsiteY12" fmla="*/ 3086100 h 3581400"/>
              <a:gd name="connsiteX13" fmla="*/ 1638300 w 2686050"/>
              <a:gd name="connsiteY13" fmla="*/ 3038475 h 3581400"/>
              <a:gd name="connsiteX14" fmla="*/ 1571625 w 2686050"/>
              <a:gd name="connsiteY14" fmla="*/ 2905125 h 3581400"/>
              <a:gd name="connsiteX15" fmla="*/ 1457325 w 2686050"/>
              <a:gd name="connsiteY15" fmla="*/ 2838450 h 3581400"/>
              <a:gd name="connsiteX16" fmla="*/ 1295400 w 2686050"/>
              <a:gd name="connsiteY16" fmla="*/ 2809875 h 3581400"/>
              <a:gd name="connsiteX17" fmla="*/ 1228725 w 2686050"/>
              <a:gd name="connsiteY17" fmla="*/ 2743200 h 3581400"/>
              <a:gd name="connsiteX18" fmla="*/ 1257300 w 2686050"/>
              <a:gd name="connsiteY18" fmla="*/ 2667000 h 3581400"/>
              <a:gd name="connsiteX19" fmla="*/ 1257300 w 2686050"/>
              <a:gd name="connsiteY19" fmla="*/ 2543175 h 3581400"/>
              <a:gd name="connsiteX20" fmla="*/ 1162050 w 2686050"/>
              <a:gd name="connsiteY20" fmla="*/ 2476500 h 3581400"/>
              <a:gd name="connsiteX21" fmla="*/ 1162050 w 2686050"/>
              <a:gd name="connsiteY21" fmla="*/ 2381250 h 3581400"/>
              <a:gd name="connsiteX22" fmla="*/ 1162050 w 2686050"/>
              <a:gd name="connsiteY22" fmla="*/ 2381250 h 3581400"/>
              <a:gd name="connsiteX23" fmla="*/ 1095375 w 2686050"/>
              <a:gd name="connsiteY23" fmla="*/ 2124075 h 3581400"/>
              <a:gd name="connsiteX24" fmla="*/ 923925 w 2686050"/>
              <a:gd name="connsiteY24" fmla="*/ 2076450 h 3581400"/>
              <a:gd name="connsiteX25" fmla="*/ 914400 w 2686050"/>
              <a:gd name="connsiteY25" fmla="*/ 1924050 h 3581400"/>
              <a:gd name="connsiteX26" fmla="*/ 752475 w 2686050"/>
              <a:gd name="connsiteY26" fmla="*/ 1857375 h 3581400"/>
              <a:gd name="connsiteX27" fmla="*/ 628650 w 2686050"/>
              <a:gd name="connsiteY27" fmla="*/ 1724025 h 3581400"/>
              <a:gd name="connsiteX28" fmla="*/ 628650 w 2686050"/>
              <a:gd name="connsiteY28" fmla="*/ 1724025 h 3581400"/>
              <a:gd name="connsiteX29" fmla="*/ 590550 w 2686050"/>
              <a:gd name="connsiteY29" fmla="*/ 1466850 h 3581400"/>
              <a:gd name="connsiteX30" fmla="*/ 552450 w 2686050"/>
              <a:gd name="connsiteY30" fmla="*/ 1409700 h 3581400"/>
              <a:gd name="connsiteX31" fmla="*/ 495300 w 2686050"/>
              <a:gd name="connsiteY31" fmla="*/ 1352550 h 3581400"/>
              <a:gd name="connsiteX32" fmla="*/ 495300 w 2686050"/>
              <a:gd name="connsiteY32" fmla="*/ 1352550 h 3581400"/>
              <a:gd name="connsiteX33" fmla="*/ 361950 w 2686050"/>
              <a:gd name="connsiteY33" fmla="*/ 1238250 h 3581400"/>
              <a:gd name="connsiteX34" fmla="*/ 266700 w 2686050"/>
              <a:gd name="connsiteY34" fmla="*/ 1209675 h 3581400"/>
              <a:gd name="connsiteX35" fmla="*/ 219075 w 2686050"/>
              <a:gd name="connsiteY35" fmla="*/ 1085850 h 3581400"/>
              <a:gd name="connsiteX36" fmla="*/ 200025 w 2686050"/>
              <a:gd name="connsiteY36" fmla="*/ 923925 h 3581400"/>
              <a:gd name="connsiteX37" fmla="*/ 200025 w 2686050"/>
              <a:gd name="connsiteY37" fmla="*/ 762000 h 3581400"/>
              <a:gd name="connsiteX38" fmla="*/ 171450 w 2686050"/>
              <a:gd name="connsiteY38" fmla="*/ 676275 h 3581400"/>
              <a:gd name="connsiteX39" fmla="*/ 133350 w 2686050"/>
              <a:gd name="connsiteY39" fmla="*/ 609600 h 3581400"/>
              <a:gd name="connsiteX40" fmla="*/ 133350 w 2686050"/>
              <a:gd name="connsiteY40" fmla="*/ 476250 h 3581400"/>
              <a:gd name="connsiteX41" fmla="*/ 114300 w 2686050"/>
              <a:gd name="connsiteY41" fmla="*/ 304800 h 3581400"/>
              <a:gd name="connsiteX42" fmla="*/ 0 w 2686050"/>
              <a:gd name="connsiteY42" fmla="*/ 0 h 3581400"/>
              <a:gd name="connsiteX0" fmla="*/ 2697867 w 2697867"/>
              <a:gd name="connsiteY0" fmla="*/ 3271426 h 3614326"/>
              <a:gd name="connsiteX1" fmla="*/ 2564517 w 2697867"/>
              <a:gd name="connsiteY1" fmla="*/ 3452401 h 3614326"/>
              <a:gd name="connsiteX2" fmla="*/ 2488317 w 2697867"/>
              <a:gd name="connsiteY2" fmla="*/ 3509551 h 3614326"/>
              <a:gd name="connsiteX3" fmla="*/ 2326392 w 2697867"/>
              <a:gd name="connsiteY3" fmla="*/ 3576226 h 3614326"/>
              <a:gd name="connsiteX4" fmla="*/ 2212092 w 2697867"/>
              <a:gd name="connsiteY4" fmla="*/ 3614326 h 3614326"/>
              <a:gd name="connsiteX5" fmla="*/ 2193042 w 2697867"/>
              <a:gd name="connsiteY5" fmla="*/ 3538126 h 3614326"/>
              <a:gd name="connsiteX6" fmla="*/ 1983492 w 2697867"/>
              <a:gd name="connsiteY6" fmla="*/ 3566701 h 3614326"/>
              <a:gd name="connsiteX7" fmla="*/ 1907292 w 2697867"/>
              <a:gd name="connsiteY7" fmla="*/ 3433351 h 3614326"/>
              <a:gd name="connsiteX8" fmla="*/ 1812042 w 2697867"/>
              <a:gd name="connsiteY8" fmla="*/ 3357151 h 3614326"/>
              <a:gd name="connsiteX9" fmla="*/ 1812042 w 2697867"/>
              <a:gd name="connsiteY9" fmla="*/ 3280951 h 3614326"/>
              <a:gd name="connsiteX10" fmla="*/ 1726317 w 2697867"/>
              <a:gd name="connsiteY10" fmla="*/ 3214276 h 3614326"/>
              <a:gd name="connsiteX11" fmla="*/ 1707267 w 2697867"/>
              <a:gd name="connsiteY11" fmla="*/ 3185701 h 3614326"/>
              <a:gd name="connsiteX12" fmla="*/ 1716792 w 2697867"/>
              <a:gd name="connsiteY12" fmla="*/ 3119026 h 3614326"/>
              <a:gd name="connsiteX13" fmla="*/ 1650117 w 2697867"/>
              <a:gd name="connsiteY13" fmla="*/ 3071401 h 3614326"/>
              <a:gd name="connsiteX14" fmla="*/ 1583442 w 2697867"/>
              <a:gd name="connsiteY14" fmla="*/ 2938051 h 3614326"/>
              <a:gd name="connsiteX15" fmla="*/ 1469142 w 2697867"/>
              <a:gd name="connsiteY15" fmla="*/ 2871376 h 3614326"/>
              <a:gd name="connsiteX16" fmla="*/ 1307217 w 2697867"/>
              <a:gd name="connsiteY16" fmla="*/ 2842801 h 3614326"/>
              <a:gd name="connsiteX17" fmla="*/ 1240542 w 2697867"/>
              <a:gd name="connsiteY17" fmla="*/ 2776126 h 3614326"/>
              <a:gd name="connsiteX18" fmla="*/ 1269117 w 2697867"/>
              <a:gd name="connsiteY18" fmla="*/ 2699926 h 3614326"/>
              <a:gd name="connsiteX19" fmla="*/ 1269117 w 2697867"/>
              <a:gd name="connsiteY19" fmla="*/ 2576101 h 3614326"/>
              <a:gd name="connsiteX20" fmla="*/ 1173867 w 2697867"/>
              <a:gd name="connsiteY20" fmla="*/ 2509426 h 3614326"/>
              <a:gd name="connsiteX21" fmla="*/ 1173867 w 2697867"/>
              <a:gd name="connsiteY21" fmla="*/ 2414176 h 3614326"/>
              <a:gd name="connsiteX22" fmla="*/ 1173867 w 2697867"/>
              <a:gd name="connsiteY22" fmla="*/ 2414176 h 3614326"/>
              <a:gd name="connsiteX23" fmla="*/ 1107192 w 2697867"/>
              <a:gd name="connsiteY23" fmla="*/ 2157001 h 3614326"/>
              <a:gd name="connsiteX24" fmla="*/ 935742 w 2697867"/>
              <a:gd name="connsiteY24" fmla="*/ 2109376 h 3614326"/>
              <a:gd name="connsiteX25" fmla="*/ 926217 w 2697867"/>
              <a:gd name="connsiteY25" fmla="*/ 1956976 h 3614326"/>
              <a:gd name="connsiteX26" fmla="*/ 764292 w 2697867"/>
              <a:gd name="connsiteY26" fmla="*/ 1890301 h 3614326"/>
              <a:gd name="connsiteX27" fmla="*/ 640467 w 2697867"/>
              <a:gd name="connsiteY27" fmla="*/ 1756951 h 3614326"/>
              <a:gd name="connsiteX28" fmla="*/ 640467 w 2697867"/>
              <a:gd name="connsiteY28" fmla="*/ 1756951 h 3614326"/>
              <a:gd name="connsiteX29" fmla="*/ 602367 w 2697867"/>
              <a:gd name="connsiteY29" fmla="*/ 1499776 h 3614326"/>
              <a:gd name="connsiteX30" fmla="*/ 564267 w 2697867"/>
              <a:gd name="connsiteY30" fmla="*/ 1442626 h 3614326"/>
              <a:gd name="connsiteX31" fmla="*/ 507117 w 2697867"/>
              <a:gd name="connsiteY31" fmla="*/ 1385476 h 3614326"/>
              <a:gd name="connsiteX32" fmla="*/ 507117 w 2697867"/>
              <a:gd name="connsiteY32" fmla="*/ 1385476 h 3614326"/>
              <a:gd name="connsiteX33" fmla="*/ 373767 w 2697867"/>
              <a:gd name="connsiteY33" fmla="*/ 1271176 h 3614326"/>
              <a:gd name="connsiteX34" fmla="*/ 278517 w 2697867"/>
              <a:gd name="connsiteY34" fmla="*/ 1242601 h 3614326"/>
              <a:gd name="connsiteX35" fmla="*/ 230892 w 2697867"/>
              <a:gd name="connsiteY35" fmla="*/ 1118776 h 3614326"/>
              <a:gd name="connsiteX36" fmla="*/ 211842 w 2697867"/>
              <a:gd name="connsiteY36" fmla="*/ 956851 h 3614326"/>
              <a:gd name="connsiteX37" fmla="*/ 211842 w 2697867"/>
              <a:gd name="connsiteY37" fmla="*/ 794926 h 3614326"/>
              <a:gd name="connsiteX38" fmla="*/ 183267 w 2697867"/>
              <a:gd name="connsiteY38" fmla="*/ 709201 h 3614326"/>
              <a:gd name="connsiteX39" fmla="*/ 145167 w 2697867"/>
              <a:gd name="connsiteY39" fmla="*/ 642526 h 3614326"/>
              <a:gd name="connsiteX40" fmla="*/ 145167 w 2697867"/>
              <a:gd name="connsiteY40" fmla="*/ 509176 h 3614326"/>
              <a:gd name="connsiteX41" fmla="*/ 126117 w 2697867"/>
              <a:gd name="connsiteY41" fmla="*/ 337726 h 3614326"/>
              <a:gd name="connsiteX42" fmla="*/ 11817 w 2697867"/>
              <a:gd name="connsiteY42" fmla="*/ 32926 h 3614326"/>
              <a:gd name="connsiteX43" fmla="*/ 2292 w 2697867"/>
              <a:gd name="connsiteY43" fmla="*/ 4351 h 3614326"/>
              <a:gd name="connsiteX0" fmla="*/ 4143375 w 4143375"/>
              <a:gd name="connsiteY0" fmla="*/ 4962525 h 5305425"/>
              <a:gd name="connsiteX1" fmla="*/ 4010025 w 4143375"/>
              <a:gd name="connsiteY1" fmla="*/ 5143500 h 5305425"/>
              <a:gd name="connsiteX2" fmla="*/ 3933825 w 4143375"/>
              <a:gd name="connsiteY2" fmla="*/ 5200650 h 5305425"/>
              <a:gd name="connsiteX3" fmla="*/ 3771900 w 4143375"/>
              <a:gd name="connsiteY3" fmla="*/ 5267325 h 5305425"/>
              <a:gd name="connsiteX4" fmla="*/ 3657600 w 4143375"/>
              <a:gd name="connsiteY4" fmla="*/ 5305425 h 5305425"/>
              <a:gd name="connsiteX5" fmla="*/ 3638550 w 4143375"/>
              <a:gd name="connsiteY5" fmla="*/ 5229225 h 5305425"/>
              <a:gd name="connsiteX6" fmla="*/ 3429000 w 4143375"/>
              <a:gd name="connsiteY6" fmla="*/ 5257800 h 5305425"/>
              <a:gd name="connsiteX7" fmla="*/ 3352800 w 4143375"/>
              <a:gd name="connsiteY7" fmla="*/ 5124450 h 5305425"/>
              <a:gd name="connsiteX8" fmla="*/ 3257550 w 4143375"/>
              <a:gd name="connsiteY8" fmla="*/ 5048250 h 5305425"/>
              <a:gd name="connsiteX9" fmla="*/ 3257550 w 4143375"/>
              <a:gd name="connsiteY9" fmla="*/ 4972050 h 5305425"/>
              <a:gd name="connsiteX10" fmla="*/ 3171825 w 4143375"/>
              <a:gd name="connsiteY10" fmla="*/ 4905375 h 5305425"/>
              <a:gd name="connsiteX11" fmla="*/ 3152775 w 4143375"/>
              <a:gd name="connsiteY11" fmla="*/ 4876800 h 5305425"/>
              <a:gd name="connsiteX12" fmla="*/ 3162300 w 4143375"/>
              <a:gd name="connsiteY12" fmla="*/ 4810125 h 5305425"/>
              <a:gd name="connsiteX13" fmla="*/ 3095625 w 4143375"/>
              <a:gd name="connsiteY13" fmla="*/ 4762500 h 5305425"/>
              <a:gd name="connsiteX14" fmla="*/ 3028950 w 4143375"/>
              <a:gd name="connsiteY14" fmla="*/ 4629150 h 5305425"/>
              <a:gd name="connsiteX15" fmla="*/ 2914650 w 4143375"/>
              <a:gd name="connsiteY15" fmla="*/ 4562475 h 5305425"/>
              <a:gd name="connsiteX16" fmla="*/ 2752725 w 4143375"/>
              <a:gd name="connsiteY16" fmla="*/ 4533900 h 5305425"/>
              <a:gd name="connsiteX17" fmla="*/ 2686050 w 4143375"/>
              <a:gd name="connsiteY17" fmla="*/ 4467225 h 5305425"/>
              <a:gd name="connsiteX18" fmla="*/ 2714625 w 4143375"/>
              <a:gd name="connsiteY18" fmla="*/ 4391025 h 5305425"/>
              <a:gd name="connsiteX19" fmla="*/ 2714625 w 4143375"/>
              <a:gd name="connsiteY19" fmla="*/ 4267200 h 5305425"/>
              <a:gd name="connsiteX20" fmla="*/ 2619375 w 4143375"/>
              <a:gd name="connsiteY20" fmla="*/ 4200525 h 5305425"/>
              <a:gd name="connsiteX21" fmla="*/ 2619375 w 4143375"/>
              <a:gd name="connsiteY21" fmla="*/ 4105275 h 5305425"/>
              <a:gd name="connsiteX22" fmla="*/ 2619375 w 4143375"/>
              <a:gd name="connsiteY22" fmla="*/ 4105275 h 5305425"/>
              <a:gd name="connsiteX23" fmla="*/ 2552700 w 4143375"/>
              <a:gd name="connsiteY23" fmla="*/ 3848100 h 5305425"/>
              <a:gd name="connsiteX24" fmla="*/ 2381250 w 4143375"/>
              <a:gd name="connsiteY24" fmla="*/ 3800475 h 5305425"/>
              <a:gd name="connsiteX25" fmla="*/ 2371725 w 4143375"/>
              <a:gd name="connsiteY25" fmla="*/ 3648075 h 5305425"/>
              <a:gd name="connsiteX26" fmla="*/ 2209800 w 4143375"/>
              <a:gd name="connsiteY26" fmla="*/ 3581400 h 5305425"/>
              <a:gd name="connsiteX27" fmla="*/ 2085975 w 4143375"/>
              <a:gd name="connsiteY27" fmla="*/ 3448050 h 5305425"/>
              <a:gd name="connsiteX28" fmla="*/ 2085975 w 4143375"/>
              <a:gd name="connsiteY28" fmla="*/ 3448050 h 5305425"/>
              <a:gd name="connsiteX29" fmla="*/ 2047875 w 4143375"/>
              <a:gd name="connsiteY29" fmla="*/ 3190875 h 5305425"/>
              <a:gd name="connsiteX30" fmla="*/ 2009775 w 4143375"/>
              <a:gd name="connsiteY30" fmla="*/ 3133725 h 5305425"/>
              <a:gd name="connsiteX31" fmla="*/ 1952625 w 4143375"/>
              <a:gd name="connsiteY31" fmla="*/ 3076575 h 5305425"/>
              <a:gd name="connsiteX32" fmla="*/ 1952625 w 4143375"/>
              <a:gd name="connsiteY32" fmla="*/ 3076575 h 5305425"/>
              <a:gd name="connsiteX33" fmla="*/ 1819275 w 4143375"/>
              <a:gd name="connsiteY33" fmla="*/ 2962275 h 5305425"/>
              <a:gd name="connsiteX34" fmla="*/ 1724025 w 4143375"/>
              <a:gd name="connsiteY34" fmla="*/ 2933700 h 5305425"/>
              <a:gd name="connsiteX35" fmla="*/ 1676400 w 4143375"/>
              <a:gd name="connsiteY35" fmla="*/ 2809875 h 5305425"/>
              <a:gd name="connsiteX36" fmla="*/ 1657350 w 4143375"/>
              <a:gd name="connsiteY36" fmla="*/ 2647950 h 5305425"/>
              <a:gd name="connsiteX37" fmla="*/ 1657350 w 4143375"/>
              <a:gd name="connsiteY37" fmla="*/ 2486025 h 5305425"/>
              <a:gd name="connsiteX38" fmla="*/ 1628775 w 4143375"/>
              <a:gd name="connsiteY38" fmla="*/ 2400300 h 5305425"/>
              <a:gd name="connsiteX39" fmla="*/ 1590675 w 4143375"/>
              <a:gd name="connsiteY39" fmla="*/ 2333625 h 5305425"/>
              <a:gd name="connsiteX40" fmla="*/ 1590675 w 4143375"/>
              <a:gd name="connsiteY40" fmla="*/ 2200275 h 5305425"/>
              <a:gd name="connsiteX41" fmla="*/ 1571625 w 4143375"/>
              <a:gd name="connsiteY41" fmla="*/ 2028825 h 5305425"/>
              <a:gd name="connsiteX42" fmla="*/ 1457325 w 4143375"/>
              <a:gd name="connsiteY42" fmla="*/ 1724025 h 5305425"/>
              <a:gd name="connsiteX43" fmla="*/ 0 w 4143375"/>
              <a:gd name="connsiteY43" fmla="*/ 0 h 5305425"/>
              <a:gd name="connsiteX0" fmla="*/ 4143375 w 4143375"/>
              <a:gd name="connsiteY0" fmla="*/ 4962525 h 5305425"/>
              <a:gd name="connsiteX1" fmla="*/ 4010025 w 4143375"/>
              <a:gd name="connsiteY1" fmla="*/ 5143500 h 5305425"/>
              <a:gd name="connsiteX2" fmla="*/ 3933825 w 4143375"/>
              <a:gd name="connsiteY2" fmla="*/ 5200650 h 5305425"/>
              <a:gd name="connsiteX3" fmla="*/ 3771900 w 4143375"/>
              <a:gd name="connsiteY3" fmla="*/ 5267325 h 5305425"/>
              <a:gd name="connsiteX4" fmla="*/ 3657600 w 4143375"/>
              <a:gd name="connsiteY4" fmla="*/ 5305425 h 5305425"/>
              <a:gd name="connsiteX5" fmla="*/ 3638550 w 4143375"/>
              <a:gd name="connsiteY5" fmla="*/ 5229225 h 5305425"/>
              <a:gd name="connsiteX6" fmla="*/ 3429000 w 4143375"/>
              <a:gd name="connsiteY6" fmla="*/ 5257800 h 5305425"/>
              <a:gd name="connsiteX7" fmla="*/ 3352800 w 4143375"/>
              <a:gd name="connsiteY7" fmla="*/ 5124450 h 5305425"/>
              <a:gd name="connsiteX8" fmla="*/ 3257550 w 4143375"/>
              <a:gd name="connsiteY8" fmla="*/ 5048250 h 5305425"/>
              <a:gd name="connsiteX9" fmla="*/ 3257550 w 4143375"/>
              <a:gd name="connsiteY9" fmla="*/ 4972050 h 5305425"/>
              <a:gd name="connsiteX10" fmla="*/ 3171825 w 4143375"/>
              <a:gd name="connsiteY10" fmla="*/ 4905375 h 5305425"/>
              <a:gd name="connsiteX11" fmla="*/ 3152775 w 4143375"/>
              <a:gd name="connsiteY11" fmla="*/ 4876800 h 5305425"/>
              <a:gd name="connsiteX12" fmla="*/ 3162300 w 4143375"/>
              <a:gd name="connsiteY12" fmla="*/ 4810125 h 5305425"/>
              <a:gd name="connsiteX13" fmla="*/ 3095625 w 4143375"/>
              <a:gd name="connsiteY13" fmla="*/ 4762500 h 5305425"/>
              <a:gd name="connsiteX14" fmla="*/ 3028950 w 4143375"/>
              <a:gd name="connsiteY14" fmla="*/ 4629150 h 5305425"/>
              <a:gd name="connsiteX15" fmla="*/ 2914650 w 4143375"/>
              <a:gd name="connsiteY15" fmla="*/ 4562475 h 5305425"/>
              <a:gd name="connsiteX16" fmla="*/ 2752725 w 4143375"/>
              <a:gd name="connsiteY16" fmla="*/ 4533900 h 5305425"/>
              <a:gd name="connsiteX17" fmla="*/ 2686050 w 4143375"/>
              <a:gd name="connsiteY17" fmla="*/ 4467225 h 5305425"/>
              <a:gd name="connsiteX18" fmla="*/ 2714625 w 4143375"/>
              <a:gd name="connsiteY18" fmla="*/ 4391025 h 5305425"/>
              <a:gd name="connsiteX19" fmla="*/ 2714625 w 4143375"/>
              <a:gd name="connsiteY19" fmla="*/ 4267200 h 5305425"/>
              <a:gd name="connsiteX20" fmla="*/ 2619375 w 4143375"/>
              <a:gd name="connsiteY20" fmla="*/ 4200525 h 5305425"/>
              <a:gd name="connsiteX21" fmla="*/ 2619375 w 4143375"/>
              <a:gd name="connsiteY21" fmla="*/ 4105275 h 5305425"/>
              <a:gd name="connsiteX22" fmla="*/ 2619375 w 4143375"/>
              <a:gd name="connsiteY22" fmla="*/ 4105275 h 5305425"/>
              <a:gd name="connsiteX23" fmla="*/ 2552700 w 4143375"/>
              <a:gd name="connsiteY23" fmla="*/ 3848100 h 5305425"/>
              <a:gd name="connsiteX24" fmla="*/ 2381250 w 4143375"/>
              <a:gd name="connsiteY24" fmla="*/ 3800475 h 5305425"/>
              <a:gd name="connsiteX25" fmla="*/ 2371725 w 4143375"/>
              <a:gd name="connsiteY25" fmla="*/ 3648075 h 5305425"/>
              <a:gd name="connsiteX26" fmla="*/ 2209800 w 4143375"/>
              <a:gd name="connsiteY26" fmla="*/ 3581400 h 5305425"/>
              <a:gd name="connsiteX27" fmla="*/ 2085975 w 4143375"/>
              <a:gd name="connsiteY27" fmla="*/ 3448050 h 5305425"/>
              <a:gd name="connsiteX28" fmla="*/ 2085975 w 4143375"/>
              <a:gd name="connsiteY28" fmla="*/ 3448050 h 5305425"/>
              <a:gd name="connsiteX29" fmla="*/ 2047875 w 4143375"/>
              <a:gd name="connsiteY29" fmla="*/ 3190875 h 5305425"/>
              <a:gd name="connsiteX30" fmla="*/ 2009775 w 4143375"/>
              <a:gd name="connsiteY30" fmla="*/ 3133725 h 5305425"/>
              <a:gd name="connsiteX31" fmla="*/ 1952625 w 4143375"/>
              <a:gd name="connsiteY31" fmla="*/ 3076575 h 5305425"/>
              <a:gd name="connsiteX32" fmla="*/ 1952625 w 4143375"/>
              <a:gd name="connsiteY32" fmla="*/ 3076575 h 5305425"/>
              <a:gd name="connsiteX33" fmla="*/ 1819275 w 4143375"/>
              <a:gd name="connsiteY33" fmla="*/ 2962275 h 5305425"/>
              <a:gd name="connsiteX34" fmla="*/ 1724025 w 4143375"/>
              <a:gd name="connsiteY34" fmla="*/ 2933700 h 5305425"/>
              <a:gd name="connsiteX35" fmla="*/ 1676400 w 4143375"/>
              <a:gd name="connsiteY35" fmla="*/ 2809875 h 5305425"/>
              <a:gd name="connsiteX36" fmla="*/ 1657350 w 4143375"/>
              <a:gd name="connsiteY36" fmla="*/ 2647950 h 5305425"/>
              <a:gd name="connsiteX37" fmla="*/ 1657350 w 4143375"/>
              <a:gd name="connsiteY37" fmla="*/ 2486025 h 5305425"/>
              <a:gd name="connsiteX38" fmla="*/ 1628775 w 4143375"/>
              <a:gd name="connsiteY38" fmla="*/ 2400300 h 5305425"/>
              <a:gd name="connsiteX39" fmla="*/ 1590675 w 4143375"/>
              <a:gd name="connsiteY39" fmla="*/ 2333625 h 5305425"/>
              <a:gd name="connsiteX40" fmla="*/ 1590675 w 4143375"/>
              <a:gd name="connsiteY40" fmla="*/ 2200275 h 5305425"/>
              <a:gd name="connsiteX41" fmla="*/ 1571625 w 4143375"/>
              <a:gd name="connsiteY41" fmla="*/ 2028825 h 5305425"/>
              <a:gd name="connsiteX42" fmla="*/ 1457325 w 4143375"/>
              <a:gd name="connsiteY42" fmla="*/ 1724025 h 5305425"/>
              <a:gd name="connsiteX43" fmla="*/ 438151 w 4143375"/>
              <a:gd name="connsiteY43" fmla="*/ 533401 h 5305425"/>
              <a:gd name="connsiteX44" fmla="*/ 0 w 4143375"/>
              <a:gd name="connsiteY44" fmla="*/ 0 h 5305425"/>
              <a:gd name="connsiteX0" fmla="*/ 4143375 w 4143375"/>
              <a:gd name="connsiteY0" fmla="*/ 4962525 h 5305425"/>
              <a:gd name="connsiteX1" fmla="*/ 4010025 w 4143375"/>
              <a:gd name="connsiteY1" fmla="*/ 5143500 h 5305425"/>
              <a:gd name="connsiteX2" fmla="*/ 3933825 w 4143375"/>
              <a:gd name="connsiteY2" fmla="*/ 5200650 h 5305425"/>
              <a:gd name="connsiteX3" fmla="*/ 3771900 w 4143375"/>
              <a:gd name="connsiteY3" fmla="*/ 5267325 h 5305425"/>
              <a:gd name="connsiteX4" fmla="*/ 3657600 w 4143375"/>
              <a:gd name="connsiteY4" fmla="*/ 5305425 h 5305425"/>
              <a:gd name="connsiteX5" fmla="*/ 3638550 w 4143375"/>
              <a:gd name="connsiteY5" fmla="*/ 5229225 h 5305425"/>
              <a:gd name="connsiteX6" fmla="*/ 3429000 w 4143375"/>
              <a:gd name="connsiteY6" fmla="*/ 5257800 h 5305425"/>
              <a:gd name="connsiteX7" fmla="*/ 3352800 w 4143375"/>
              <a:gd name="connsiteY7" fmla="*/ 5124450 h 5305425"/>
              <a:gd name="connsiteX8" fmla="*/ 3257550 w 4143375"/>
              <a:gd name="connsiteY8" fmla="*/ 5048250 h 5305425"/>
              <a:gd name="connsiteX9" fmla="*/ 3257550 w 4143375"/>
              <a:gd name="connsiteY9" fmla="*/ 4972050 h 5305425"/>
              <a:gd name="connsiteX10" fmla="*/ 3171825 w 4143375"/>
              <a:gd name="connsiteY10" fmla="*/ 4905375 h 5305425"/>
              <a:gd name="connsiteX11" fmla="*/ 3152775 w 4143375"/>
              <a:gd name="connsiteY11" fmla="*/ 4876800 h 5305425"/>
              <a:gd name="connsiteX12" fmla="*/ 3162300 w 4143375"/>
              <a:gd name="connsiteY12" fmla="*/ 4810125 h 5305425"/>
              <a:gd name="connsiteX13" fmla="*/ 3095625 w 4143375"/>
              <a:gd name="connsiteY13" fmla="*/ 4762500 h 5305425"/>
              <a:gd name="connsiteX14" fmla="*/ 3028950 w 4143375"/>
              <a:gd name="connsiteY14" fmla="*/ 4629150 h 5305425"/>
              <a:gd name="connsiteX15" fmla="*/ 2914650 w 4143375"/>
              <a:gd name="connsiteY15" fmla="*/ 4562475 h 5305425"/>
              <a:gd name="connsiteX16" fmla="*/ 2752725 w 4143375"/>
              <a:gd name="connsiteY16" fmla="*/ 4533900 h 5305425"/>
              <a:gd name="connsiteX17" fmla="*/ 2686050 w 4143375"/>
              <a:gd name="connsiteY17" fmla="*/ 4467225 h 5305425"/>
              <a:gd name="connsiteX18" fmla="*/ 2714625 w 4143375"/>
              <a:gd name="connsiteY18" fmla="*/ 4391025 h 5305425"/>
              <a:gd name="connsiteX19" fmla="*/ 2714625 w 4143375"/>
              <a:gd name="connsiteY19" fmla="*/ 4267200 h 5305425"/>
              <a:gd name="connsiteX20" fmla="*/ 2619375 w 4143375"/>
              <a:gd name="connsiteY20" fmla="*/ 4200525 h 5305425"/>
              <a:gd name="connsiteX21" fmla="*/ 2619375 w 4143375"/>
              <a:gd name="connsiteY21" fmla="*/ 4105275 h 5305425"/>
              <a:gd name="connsiteX22" fmla="*/ 2619375 w 4143375"/>
              <a:gd name="connsiteY22" fmla="*/ 4105275 h 5305425"/>
              <a:gd name="connsiteX23" fmla="*/ 2552700 w 4143375"/>
              <a:gd name="connsiteY23" fmla="*/ 3848100 h 5305425"/>
              <a:gd name="connsiteX24" fmla="*/ 2381250 w 4143375"/>
              <a:gd name="connsiteY24" fmla="*/ 3800475 h 5305425"/>
              <a:gd name="connsiteX25" fmla="*/ 2371725 w 4143375"/>
              <a:gd name="connsiteY25" fmla="*/ 3648075 h 5305425"/>
              <a:gd name="connsiteX26" fmla="*/ 2209800 w 4143375"/>
              <a:gd name="connsiteY26" fmla="*/ 3581400 h 5305425"/>
              <a:gd name="connsiteX27" fmla="*/ 2085975 w 4143375"/>
              <a:gd name="connsiteY27" fmla="*/ 3448050 h 5305425"/>
              <a:gd name="connsiteX28" fmla="*/ 2085975 w 4143375"/>
              <a:gd name="connsiteY28" fmla="*/ 3448050 h 5305425"/>
              <a:gd name="connsiteX29" fmla="*/ 2047875 w 4143375"/>
              <a:gd name="connsiteY29" fmla="*/ 3190875 h 5305425"/>
              <a:gd name="connsiteX30" fmla="*/ 2009775 w 4143375"/>
              <a:gd name="connsiteY30" fmla="*/ 3133725 h 5305425"/>
              <a:gd name="connsiteX31" fmla="*/ 1952625 w 4143375"/>
              <a:gd name="connsiteY31" fmla="*/ 3076575 h 5305425"/>
              <a:gd name="connsiteX32" fmla="*/ 1952625 w 4143375"/>
              <a:gd name="connsiteY32" fmla="*/ 3076575 h 5305425"/>
              <a:gd name="connsiteX33" fmla="*/ 1819275 w 4143375"/>
              <a:gd name="connsiteY33" fmla="*/ 2962275 h 5305425"/>
              <a:gd name="connsiteX34" fmla="*/ 1724025 w 4143375"/>
              <a:gd name="connsiteY34" fmla="*/ 2933700 h 5305425"/>
              <a:gd name="connsiteX35" fmla="*/ 1676400 w 4143375"/>
              <a:gd name="connsiteY35" fmla="*/ 2809875 h 5305425"/>
              <a:gd name="connsiteX36" fmla="*/ 1657350 w 4143375"/>
              <a:gd name="connsiteY36" fmla="*/ 2647950 h 5305425"/>
              <a:gd name="connsiteX37" fmla="*/ 1657350 w 4143375"/>
              <a:gd name="connsiteY37" fmla="*/ 2486025 h 5305425"/>
              <a:gd name="connsiteX38" fmla="*/ 1628775 w 4143375"/>
              <a:gd name="connsiteY38" fmla="*/ 2400300 h 5305425"/>
              <a:gd name="connsiteX39" fmla="*/ 1590675 w 4143375"/>
              <a:gd name="connsiteY39" fmla="*/ 2333625 h 5305425"/>
              <a:gd name="connsiteX40" fmla="*/ 1590675 w 4143375"/>
              <a:gd name="connsiteY40" fmla="*/ 2200275 h 5305425"/>
              <a:gd name="connsiteX41" fmla="*/ 1571625 w 4143375"/>
              <a:gd name="connsiteY41" fmla="*/ 2028825 h 5305425"/>
              <a:gd name="connsiteX42" fmla="*/ 1457325 w 4143375"/>
              <a:gd name="connsiteY42" fmla="*/ 1724025 h 5305425"/>
              <a:gd name="connsiteX43" fmla="*/ 857251 w 4143375"/>
              <a:gd name="connsiteY43" fmla="*/ 1038226 h 5305425"/>
              <a:gd name="connsiteX44" fmla="*/ 438151 w 4143375"/>
              <a:gd name="connsiteY44" fmla="*/ 533401 h 5305425"/>
              <a:gd name="connsiteX45" fmla="*/ 0 w 4143375"/>
              <a:gd name="connsiteY45" fmla="*/ 0 h 5305425"/>
              <a:gd name="connsiteX0" fmla="*/ 4143375 w 4143375"/>
              <a:gd name="connsiteY0" fmla="*/ 4962525 h 5305425"/>
              <a:gd name="connsiteX1" fmla="*/ 4010025 w 4143375"/>
              <a:gd name="connsiteY1" fmla="*/ 5143500 h 5305425"/>
              <a:gd name="connsiteX2" fmla="*/ 3933825 w 4143375"/>
              <a:gd name="connsiteY2" fmla="*/ 5200650 h 5305425"/>
              <a:gd name="connsiteX3" fmla="*/ 3771900 w 4143375"/>
              <a:gd name="connsiteY3" fmla="*/ 5267325 h 5305425"/>
              <a:gd name="connsiteX4" fmla="*/ 3657600 w 4143375"/>
              <a:gd name="connsiteY4" fmla="*/ 5305425 h 5305425"/>
              <a:gd name="connsiteX5" fmla="*/ 3638550 w 4143375"/>
              <a:gd name="connsiteY5" fmla="*/ 5229225 h 5305425"/>
              <a:gd name="connsiteX6" fmla="*/ 3429000 w 4143375"/>
              <a:gd name="connsiteY6" fmla="*/ 5257800 h 5305425"/>
              <a:gd name="connsiteX7" fmla="*/ 3352800 w 4143375"/>
              <a:gd name="connsiteY7" fmla="*/ 5124450 h 5305425"/>
              <a:gd name="connsiteX8" fmla="*/ 3257550 w 4143375"/>
              <a:gd name="connsiteY8" fmla="*/ 5048250 h 5305425"/>
              <a:gd name="connsiteX9" fmla="*/ 3257550 w 4143375"/>
              <a:gd name="connsiteY9" fmla="*/ 4972050 h 5305425"/>
              <a:gd name="connsiteX10" fmla="*/ 3171825 w 4143375"/>
              <a:gd name="connsiteY10" fmla="*/ 4905375 h 5305425"/>
              <a:gd name="connsiteX11" fmla="*/ 3152775 w 4143375"/>
              <a:gd name="connsiteY11" fmla="*/ 4876800 h 5305425"/>
              <a:gd name="connsiteX12" fmla="*/ 3162300 w 4143375"/>
              <a:gd name="connsiteY12" fmla="*/ 4810125 h 5305425"/>
              <a:gd name="connsiteX13" fmla="*/ 3095625 w 4143375"/>
              <a:gd name="connsiteY13" fmla="*/ 4762500 h 5305425"/>
              <a:gd name="connsiteX14" fmla="*/ 3028950 w 4143375"/>
              <a:gd name="connsiteY14" fmla="*/ 4629150 h 5305425"/>
              <a:gd name="connsiteX15" fmla="*/ 2914650 w 4143375"/>
              <a:gd name="connsiteY15" fmla="*/ 4562475 h 5305425"/>
              <a:gd name="connsiteX16" fmla="*/ 2752725 w 4143375"/>
              <a:gd name="connsiteY16" fmla="*/ 4533900 h 5305425"/>
              <a:gd name="connsiteX17" fmla="*/ 2686050 w 4143375"/>
              <a:gd name="connsiteY17" fmla="*/ 4467225 h 5305425"/>
              <a:gd name="connsiteX18" fmla="*/ 2714625 w 4143375"/>
              <a:gd name="connsiteY18" fmla="*/ 4391025 h 5305425"/>
              <a:gd name="connsiteX19" fmla="*/ 2714625 w 4143375"/>
              <a:gd name="connsiteY19" fmla="*/ 4267200 h 5305425"/>
              <a:gd name="connsiteX20" fmla="*/ 2619375 w 4143375"/>
              <a:gd name="connsiteY20" fmla="*/ 4200525 h 5305425"/>
              <a:gd name="connsiteX21" fmla="*/ 2619375 w 4143375"/>
              <a:gd name="connsiteY21" fmla="*/ 4105275 h 5305425"/>
              <a:gd name="connsiteX22" fmla="*/ 2619375 w 4143375"/>
              <a:gd name="connsiteY22" fmla="*/ 4105275 h 5305425"/>
              <a:gd name="connsiteX23" fmla="*/ 2552700 w 4143375"/>
              <a:gd name="connsiteY23" fmla="*/ 3848100 h 5305425"/>
              <a:gd name="connsiteX24" fmla="*/ 2381250 w 4143375"/>
              <a:gd name="connsiteY24" fmla="*/ 3800475 h 5305425"/>
              <a:gd name="connsiteX25" fmla="*/ 2371725 w 4143375"/>
              <a:gd name="connsiteY25" fmla="*/ 3648075 h 5305425"/>
              <a:gd name="connsiteX26" fmla="*/ 2209800 w 4143375"/>
              <a:gd name="connsiteY26" fmla="*/ 3581400 h 5305425"/>
              <a:gd name="connsiteX27" fmla="*/ 2085975 w 4143375"/>
              <a:gd name="connsiteY27" fmla="*/ 3448050 h 5305425"/>
              <a:gd name="connsiteX28" fmla="*/ 2085975 w 4143375"/>
              <a:gd name="connsiteY28" fmla="*/ 3448050 h 5305425"/>
              <a:gd name="connsiteX29" fmla="*/ 2047875 w 4143375"/>
              <a:gd name="connsiteY29" fmla="*/ 3190875 h 5305425"/>
              <a:gd name="connsiteX30" fmla="*/ 2009775 w 4143375"/>
              <a:gd name="connsiteY30" fmla="*/ 3133725 h 5305425"/>
              <a:gd name="connsiteX31" fmla="*/ 1952625 w 4143375"/>
              <a:gd name="connsiteY31" fmla="*/ 3076575 h 5305425"/>
              <a:gd name="connsiteX32" fmla="*/ 1952625 w 4143375"/>
              <a:gd name="connsiteY32" fmla="*/ 3076575 h 5305425"/>
              <a:gd name="connsiteX33" fmla="*/ 1819275 w 4143375"/>
              <a:gd name="connsiteY33" fmla="*/ 2962275 h 5305425"/>
              <a:gd name="connsiteX34" fmla="*/ 1724025 w 4143375"/>
              <a:gd name="connsiteY34" fmla="*/ 2933700 h 5305425"/>
              <a:gd name="connsiteX35" fmla="*/ 1676400 w 4143375"/>
              <a:gd name="connsiteY35" fmla="*/ 2809875 h 5305425"/>
              <a:gd name="connsiteX36" fmla="*/ 1657350 w 4143375"/>
              <a:gd name="connsiteY36" fmla="*/ 2647950 h 5305425"/>
              <a:gd name="connsiteX37" fmla="*/ 1657350 w 4143375"/>
              <a:gd name="connsiteY37" fmla="*/ 2486025 h 5305425"/>
              <a:gd name="connsiteX38" fmla="*/ 1628775 w 4143375"/>
              <a:gd name="connsiteY38" fmla="*/ 2400300 h 5305425"/>
              <a:gd name="connsiteX39" fmla="*/ 1590675 w 4143375"/>
              <a:gd name="connsiteY39" fmla="*/ 2333625 h 5305425"/>
              <a:gd name="connsiteX40" fmla="*/ 1590675 w 4143375"/>
              <a:gd name="connsiteY40" fmla="*/ 2200275 h 5305425"/>
              <a:gd name="connsiteX41" fmla="*/ 1571625 w 4143375"/>
              <a:gd name="connsiteY41" fmla="*/ 2028825 h 5305425"/>
              <a:gd name="connsiteX42" fmla="*/ 1457325 w 4143375"/>
              <a:gd name="connsiteY42" fmla="*/ 1724025 h 5305425"/>
              <a:gd name="connsiteX43" fmla="*/ 857251 w 4143375"/>
              <a:gd name="connsiteY43" fmla="*/ 1038226 h 5305425"/>
              <a:gd name="connsiteX44" fmla="*/ 438151 w 4143375"/>
              <a:gd name="connsiteY44" fmla="*/ 533401 h 5305425"/>
              <a:gd name="connsiteX45" fmla="*/ 209551 w 4143375"/>
              <a:gd name="connsiteY45" fmla="*/ 247651 h 5305425"/>
              <a:gd name="connsiteX46" fmla="*/ 0 w 4143375"/>
              <a:gd name="connsiteY46" fmla="*/ 0 h 5305425"/>
              <a:gd name="connsiteX0" fmla="*/ 6362700 w 6362700"/>
              <a:gd name="connsiteY0" fmla="*/ 4718767 h 5061667"/>
              <a:gd name="connsiteX1" fmla="*/ 6229350 w 6362700"/>
              <a:gd name="connsiteY1" fmla="*/ 4899742 h 5061667"/>
              <a:gd name="connsiteX2" fmla="*/ 6153150 w 6362700"/>
              <a:gd name="connsiteY2" fmla="*/ 4956892 h 5061667"/>
              <a:gd name="connsiteX3" fmla="*/ 5991225 w 6362700"/>
              <a:gd name="connsiteY3" fmla="*/ 5023567 h 5061667"/>
              <a:gd name="connsiteX4" fmla="*/ 5876925 w 6362700"/>
              <a:gd name="connsiteY4" fmla="*/ 5061667 h 5061667"/>
              <a:gd name="connsiteX5" fmla="*/ 5857875 w 6362700"/>
              <a:gd name="connsiteY5" fmla="*/ 4985467 h 5061667"/>
              <a:gd name="connsiteX6" fmla="*/ 5648325 w 6362700"/>
              <a:gd name="connsiteY6" fmla="*/ 5014042 h 5061667"/>
              <a:gd name="connsiteX7" fmla="*/ 5572125 w 6362700"/>
              <a:gd name="connsiteY7" fmla="*/ 4880692 h 5061667"/>
              <a:gd name="connsiteX8" fmla="*/ 5476875 w 6362700"/>
              <a:gd name="connsiteY8" fmla="*/ 4804492 h 5061667"/>
              <a:gd name="connsiteX9" fmla="*/ 5476875 w 6362700"/>
              <a:gd name="connsiteY9" fmla="*/ 4728292 h 5061667"/>
              <a:gd name="connsiteX10" fmla="*/ 5391150 w 6362700"/>
              <a:gd name="connsiteY10" fmla="*/ 4661617 h 5061667"/>
              <a:gd name="connsiteX11" fmla="*/ 5372100 w 6362700"/>
              <a:gd name="connsiteY11" fmla="*/ 4633042 h 5061667"/>
              <a:gd name="connsiteX12" fmla="*/ 5381625 w 6362700"/>
              <a:gd name="connsiteY12" fmla="*/ 4566367 h 5061667"/>
              <a:gd name="connsiteX13" fmla="*/ 5314950 w 6362700"/>
              <a:gd name="connsiteY13" fmla="*/ 4518742 h 5061667"/>
              <a:gd name="connsiteX14" fmla="*/ 5248275 w 6362700"/>
              <a:gd name="connsiteY14" fmla="*/ 4385392 h 5061667"/>
              <a:gd name="connsiteX15" fmla="*/ 5133975 w 6362700"/>
              <a:gd name="connsiteY15" fmla="*/ 4318717 h 5061667"/>
              <a:gd name="connsiteX16" fmla="*/ 4972050 w 6362700"/>
              <a:gd name="connsiteY16" fmla="*/ 4290142 h 5061667"/>
              <a:gd name="connsiteX17" fmla="*/ 4905375 w 6362700"/>
              <a:gd name="connsiteY17" fmla="*/ 4223467 h 5061667"/>
              <a:gd name="connsiteX18" fmla="*/ 4933950 w 6362700"/>
              <a:gd name="connsiteY18" fmla="*/ 4147267 h 5061667"/>
              <a:gd name="connsiteX19" fmla="*/ 4933950 w 6362700"/>
              <a:gd name="connsiteY19" fmla="*/ 4023442 h 5061667"/>
              <a:gd name="connsiteX20" fmla="*/ 4838700 w 6362700"/>
              <a:gd name="connsiteY20" fmla="*/ 3956767 h 5061667"/>
              <a:gd name="connsiteX21" fmla="*/ 4838700 w 6362700"/>
              <a:gd name="connsiteY21" fmla="*/ 3861517 h 5061667"/>
              <a:gd name="connsiteX22" fmla="*/ 4838700 w 6362700"/>
              <a:gd name="connsiteY22" fmla="*/ 3861517 h 5061667"/>
              <a:gd name="connsiteX23" fmla="*/ 4772025 w 6362700"/>
              <a:gd name="connsiteY23" fmla="*/ 3604342 h 5061667"/>
              <a:gd name="connsiteX24" fmla="*/ 4600575 w 6362700"/>
              <a:gd name="connsiteY24" fmla="*/ 3556717 h 5061667"/>
              <a:gd name="connsiteX25" fmla="*/ 4591050 w 6362700"/>
              <a:gd name="connsiteY25" fmla="*/ 3404317 h 5061667"/>
              <a:gd name="connsiteX26" fmla="*/ 4429125 w 6362700"/>
              <a:gd name="connsiteY26" fmla="*/ 3337642 h 5061667"/>
              <a:gd name="connsiteX27" fmla="*/ 4305300 w 6362700"/>
              <a:gd name="connsiteY27" fmla="*/ 3204292 h 5061667"/>
              <a:gd name="connsiteX28" fmla="*/ 4305300 w 6362700"/>
              <a:gd name="connsiteY28" fmla="*/ 3204292 h 5061667"/>
              <a:gd name="connsiteX29" fmla="*/ 4267200 w 6362700"/>
              <a:gd name="connsiteY29" fmla="*/ 2947117 h 5061667"/>
              <a:gd name="connsiteX30" fmla="*/ 4229100 w 6362700"/>
              <a:gd name="connsiteY30" fmla="*/ 2889967 h 5061667"/>
              <a:gd name="connsiteX31" fmla="*/ 4171950 w 6362700"/>
              <a:gd name="connsiteY31" fmla="*/ 2832817 h 5061667"/>
              <a:gd name="connsiteX32" fmla="*/ 4171950 w 6362700"/>
              <a:gd name="connsiteY32" fmla="*/ 2832817 h 5061667"/>
              <a:gd name="connsiteX33" fmla="*/ 4038600 w 6362700"/>
              <a:gd name="connsiteY33" fmla="*/ 2718517 h 5061667"/>
              <a:gd name="connsiteX34" fmla="*/ 3943350 w 6362700"/>
              <a:gd name="connsiteY34" fmla="*/ 2689942 h 5061667"/>
              <a:gd name="connsiteX35" fmla="*/ 3895725 w 6362700"/>
              <a:gd name="connsiteY35" fmla="*/ 2566117 h 5061667"/>
              <a:gd name="connsiteX36" fmla="*/ 3876675 w 6362700"/>
              <a:gd name="connsiteY36" fmla="*/ 2404192 h 5061667"/>
              <a:gd name="connsiteX37" fmla="*/ 3876675 w 6362700"/>
              <a:gd name="connsiteY37" fmla="*/ 2242267 h 5061667"/>
              <a:gd name="connsiteX38" fmla="*/ 3848100 w 6362700"/>
              <a:gd name="connsiteY38" fmla="*/ 2156542 h 5061667"/>
              <a:gd name="connsiteX39" fmla="*/ 3810000 w 6362700"/>
              <a:gd name="connsiteY39" fmla="*/ 2089867 h 5061667"/>
              <a:gd name="connsiteX40" fmla="*/ 3810000 w 6362700"/>
              <a:gd name="connsiteY40" fmla="*/ 1956517 h 5061667"/>
              <a:gd name="connsiteX41" fmla="*/ 3790950 w 6362700"/>
              <a:gd name="connsiteY41" fmla="*/ 1785067 h 5061667"/>
              <a:gd name="connsiteX42" fmla="*/ 3676650 w 6362700"/>
              <a:gd name="connsiteY42" fmla="*/ 1480267 h 5061667"/>
              <a:gd name="connsiteX43" fmla="*/ 3076576 w 6362700"/>
              <a:gd name="connsiteY43" fmla="*/ 794468 h 5061667"/>
              <a:gd name="connsiteX44" fmla="*/ 2657476 w 6362700"/>
              <a:gd name="connsiteY44" fmla="*/ 289643 h 5061667"/>
              <a:gd name="connsiteX45" fmla="*/ 2428876 w 6362700"/>
              <a:gd name="connsiteY45" fmla="*/ 3893 h 5061667"/>
              <a:gd name="connsiteX46" fmla="*/ 0 w 6362700"/>
              <a:gd name="connsiteY46" fmla="*/ 1337392 h 5061667"/>
              <a:gd name="connsiteX0" fmla="*/ 6362700 w 6362700"/>
              <a:gd name="connsiteY0" fmla="*/ 4723628 h 5066528"/>
              <a:gd name="connsiteX1" fmla="*/ 6229350 w 6362700"/>
              <a:gd name="connsiteY1" fmla="*/ 4904603 h 5066528"/>
              <a:gd name="connsiteX2" fmla="*/ 6153150 w 6362700"/>
              <a:gd name="connsiteY2" fmla="*/ 4961753 h 5066528"/>
              <a:gd name="connsiteX3" fmla="*/ 5991225 w 6362700"/>
              <a:gd name="connsiteY3" fmla="*/ 5028428 h 5066528"/>
              <a:gd name="connsiteX4" fmla="*/ 5876925 w 6362700"/>
              <a:gd name="connsiteY4" fmla="*/ 5066528 h 5066528"/>
              <a:gd name="connsiteX5" fmla="*/ 5857875 w 6362700"/>
              <a:gd name="connsiteY5" fmla="*/ 4990328 h 5066528"/>
              <a:gd name="connsiteX6" fmla="*/ 5648325 w 6362700"/>
              <a:gd name="connsiteY6" fmla="*/ 5018903 h 5066528"/>
              <a:gd name="connsiteX7" fmla="*/ 5572125 w 6362700"/>
              <a:gd name="connsiteY7" fmla="*/ 4885553 h 5066528"/>
              <a:gd name="connsiteX8" fmla="*/ 5476875 w 6362700"/>
              <a:gd name="connsiteY8" fmla="*/ 4809353 h 5066528"/>
              <a:gd name="connsiteX9" fmla="*/ 5476875 w 6362700"/>
              <a:gd name="connsiteY9" fmla="*/ 4733153 h 5066528"/>
              <a:gd name="connsiteX10" fmla="*/ 5391150 w 6362700"/>
              <a:gd name="connsiteY10" fmla="*/ 4666478 h 5066528"/>
              <a:gd name="connsiteX11" fmla="*/ 5372100 w 6362700"/>
              <a:gd name="connsiteY11" fmla="*/ 4637903 h 5066528"/>
              <a:gd name="connsiteX12" fmla="*/ 5381625 w 6362700"/>
              <a:gd name="connsiteY12" fmla="*/ 4571228 h 5066528"/>
              <a:gd name="connsiteX13" fmla="*/ 5314950 w 6362700"/>
              <a:gd name="connsiteY13" fmla="*/ 4523603 h 5066528"/>
              <a:gd name="connsiteX14" fmla="*/ 5248275 w 6362700"/>
              <a:gd name="connsiteY14" fmla="*/ 4390253 h 5066528"/>
              <a:gd name="connsiteX15" fmla="*/ 5133975 w 6362700"/>
              <a:gd name="connsiteY15" fmla="*/ 4323578 h 5066528"/>
              <a:gd name="connsiteX16" fmla="*/ 4972050 w 6362700"/>
              <a:gd name="connsiteY16" fmla="*/ 4295003 h 5066528"/>
              <a:gd name="connsiteX17" fmla="*/ 4905375 w 6362700"/>
              <a:gd name="connsiteY17" fmla="*/ 4228328 h 5066528"/>
              <a:gd name="connsiteX18" fmla="*/ 4933950 w 6362700"/>
              <a:gd name="connsiteY18" fmla="*/ 4152128 h 5066528"/>
              <a:gd name="connsiteX19" fmla="*/ 4933950 w 6362700"/>
              <a:gd name="connsiteY19" fmla="*/ 4028303 h 5066528"/>
              <a:gd name="connsiteX20" fmla="*/ 4838700 w 6362700"/>
              <a:gd name="connsiteY20" fmla="*/ 3961628 h 5066528"/>
              <a:gd name="connsiteX21" fmla="*/ 4838700 w 6362700"/>
              <a:gd name="connsiteY21" fmla="*/ 3866378 h 5066528"/>
              <a:gd name="connsiteX22" fmla="*/ 4838700 w 6362700"/>
              <a:gd name="connsiteY22" fmla="*/ 3866378 h 5066528"/>
              <a:gd name="connsiteX23" fmla="*/ 4772025 w 6362700"/>
              <a:gd name="connsiteY23" fmla="*/ 3609203 h 5066528"/>
              <a:gd name="connsiteX24" fmla="*/ 4600575 w 6362700"/>
              <a:gd name="connsiteY24" fmla="*/ 3561578 h 5066528"/>
              <a:gd name="connsiteX25" fmla="*/ 4591050 w 6362700"/>
              <a:gd name="connsiteY25" fmla="*/ 3409178 h 5066528"/>
              <a:gd name="connsiteX26" fmla="*/ 4429125 w 6362700"/>
              <a:gd name="connsiteY26" fmla="*/ 3342503 h 5066528"/>
              <a:gd name="connsiteX27" fmla="*/ 4305300 w 6362700"/>
              <a:gd name="connsiteY27" fmla="*/ 3209153 h 5066528"/>
              <a:gd name="connsiteX28" fmla="*/ 4305300 w 6362700"/>
              <a:gd name="connsiteY28" fmla="*/ 3209153 h 5066528"/>
              <a:gd name="connsiteX29" fmla="*/ 4267200 w 6362700"/>
              <a:gd name="connsiteY29" fmla="*/ 2951978 h 5066528"/>
              <a:gd name="connsiteX30" fmla="*/ 4229100 w 6362700"/>
              <a:gd name="connsiteY30" fmla="*/ 2894828 h 5066528"/>
              <a:gd name="connsiteX31" fmla="*/ 4171950 w 6362700"/>
              <a:gd name="connsiteY31" fmla="*/ 2837678 h 5066528"/>
              <a:gd name="connsiteX32" fmla="*/ 4171950 w 6362700"/>
              <a:gd name="connsiteY32" fmla="*/ 2837678 h 5066528"/>
              <a:gd name="connsiteX33" fmla="*/ 4038600 w 6362700"/>
              <a:gd name="connsiteY33" fmla="*/ 2723378 h 5066528"/>
              <a:gd name="connsiteX34" fmla="*/ 3943350 w 6362700"/>
              <a:gd name="connsiteY34" fmla="*/ 2694803 h 5066528"/>
              <a:gd name="connsiteX35" fmla="*/ 3895725 w 6362700"/>
              <a:gd name="connsiteY35" fmla="*/ 2570978 h 5066528"/>
              <a:gd name="connsiteX36" fmla="*/ 3876675 w 6362700"/>
              <a:gd name="connsiteY36" fmla="*/ 2409053 h 5066528"/>
              <a:gd name="connsiteX37" fmla="*/ 3876675 w 6362700"/>
              <a:gd name="connsiteY37" fmla="*/ 2247128 h 5066528"/>
              <a:gd name="connsiteX38" fmla="*/ 3848100 w 6362700"/>
              <a:gd name="connsiteY38" fmla="*/ 2161403 h 5066528"/>
              <a:gd name="connsiteX39" fmla="*/ 3810000 w 6362700"/>
              <a:gd name="connsiteY39" fmla="*/ 2094728 h 5066528"/>
              <a:gd name="connsiteX40" fmla="*/ 3810000 w 6362700"/>
              <a:gd name="connsiteY40" fmla="*/ 1961378 h 5066528"/>
              <a:gd name="connsiteX41" fmla="*/ 3790950 w 6362700"/>
              <a:gd name="connsiteY41" fmla="*/ 1789928 h 5066528"/>
              <a:gd name="connsiteX42" fmla="*/ 3676650 w 6362700"/>
              <a:gd name="connsiteY42" fmla="*/ 1485128 h 5066528"/>
              <a:gd name="connsiteX43" fmla="*/ 3076576 w 6362700"/>
              <a:gd name="connsiteY43" fmla="*/ 799329 h 5066528"/>
              <a:gd name="connsiteX44" fmla="*/ 2657476 w 6362700"/>
              <a:gd name="connsiteY44" fmla="*/ 294504 h 5066528"/>
              <a:gd name="connsiteX45" fmla="*/ 2428876 w 6362700"/>
              <a:gd name="connsiteY45" fmla="*/ 8754 h 5066528"/>
              <a:gd name="connsiteX46" fmla="*/ 1304926 w 6362700"/>
              <a:gd name="connsiteY46" fmla="*/ 618354 h 5066528"/>
              <a:gd name="connsiteX47" fmla="*/ 0 w 6362700"/>
              <a:gd name="connsiteY47" fmla="*/ 1342253 h 5066528"/>
              <a:gd name="connsiteX0" fmla="*/ 6362700 w 6362700"/>
              <a:gd name="connsiteY0" fmla="*/ 4723628 h 5066528"/>
              <a:gd name="connsiteX1" fmla="*/ 6229350 w 6362700"/>
              <a:gd name="connsiteY1" fmla="*/ 4904603 h 5066528"/>
              <a:gd name="connsiteX2" fmla="*/ 6153150 w 6362700"/>
              <a:gd name="connsiteY2" fmla="*/ 4961753 h 5066528"/>
              <a:gd name="connsiteX3" fmla="*/ 5991225 w 6362700"/>
              <a:gd name="connsiteY3" fmla="*/ 5028428 h 5066528"/>
              <a:gd name="connsiteX4" fmla="*/ 5876925 w 6362700"/>
              <a:gd name="connsiteY4" fmla="*/ 5066528 h 5066528"/>
              <a:gd name="connsiteX5" fmla="*/ 5857875 w 6362700"/>
              <a:gd name="connsiteY5" fmla="*/ 4990328 h 5066528"/>
              <a:gd name="connsiteX6" fmla="*/ 5648325 w 6362700"/>
              <a:gd name="connsiteY6" fmla="*/ 5018903 h 5066528"/>
              <a:gd name="connsiteX7" fmla="*/ 5572125 w 6362700"/>
              <a:gd name="connsiteY7" fmla="*/ 4885553 h 5066528"/>
              <a:gd name="connsiteX8" fmla="*/ 5476875 w 6362700"/>
              <a:gd name="connsiteY8" fmla="*/ 4809353 h 5066528"/>
              <a:gd name="connsiteX9" fmla="*/ 5476875 w 6362700"/>
              <a:gd name="connsiteY9" fmla="*/ 4733153 h 5066528"/>
              <a:gd name="connsiteX10" fmla="*/ 5391150 w 6362700"/>
              <a:gd name="connsiteY10" fmla="*/ 4666478 h 5066528"/>
              <a:gd name="connsiteX11" fmla="*/ 5372100 w 6362700"/>
              <a:gd name="connsiteY11" fmla="*/ 4637903 h 5066528"/>
              <a:gd name="connsiteX12" fmla="*/ 5381625 w 6362700"/>
              <a:gd name="connsiteY12" fmla="*/ 4571228 h 5066528"/>
              <a:gd name="connsiteX13" fmla="*/ 5314950 w 6362700"/>
              <a:gd name="connsiteY13" fmla="*/ 4523603 h 5066528"/>
              <a:gd name="connsiteX14" fmla="*/ 5248275 w 6362700"/>
              <a:gd name="connsiteY14" fmla="*/ 4390253 h 5066528"/>
              <a:gd name="connsiteX15" fmla="*/ 5133975 w 6362700"/>
              <a:gd name="connsiteY15" fmla="*/ 4323578 h 5066528"/>
              <a:gd name="connsiteX16" fmla="*/ 4972050 w 6362700"/>
              <a:gd name="connsiteY16" fmla="*/ 4295003 h 5066528"/>
              <a:gd name="connsiteX17" fmla="*/ 4905375 w 6362700"/>
              <a:gd name="connsiteY17" fmla="*/ 4228328 h 5066528"/>
              <a:gd name="connsiteX18" fmla="*/ 4933950 w 6362700"/>
              <a:gd name="connsiteY18" fmla="*/ 4152128 h 5066528"/>
              <a:gd name="connsiteX19" fmla="*/ 4933950 w 6362700"/>
              <a:gd name="connsiteY19" fmla="*/ 4028303 h 5066528"/>
              <a:gd name="connsiteX20" fmla="*/ 4838700 w 6362700"/>
              <a:gd name="connsiteY20" fmla="*/ 3961628 h 5066528"/>
              <a:gd name="connsiteX21" fmla="*/ 4838700 w 6362700"/>
              <a:gd name="connsiteY21" fmla="*/ 3866378 h 5066528"/>
              <a:gd name="connsiteX22" fmla="*/ 4838700 w 6362700"/>
              <a:gd name="connsiteY22" fmla="*/ 3866378 h 5066528"/>
              <a:gd name="connsiteX23" fmla="*/ 4772025 w 6362700"/>
              <a:gd name="connsiteY23" fmla="*/ 3609203 h 5066528"/>
              <a:gd name="connsiteX24" fmla="*/ 4600575 w 6362700"/>
              <a:gd name="connsiteY24" fmla="*/ 3561578 h 5066528"/>
              <a:gd name="connsiteX25" fmla="*/ 4591050 w 6362700"/>
              <a:gd name="connsiteY25" fmla="*/ 3409178 h 5066528"/>
              <a:gd name="connsiteX26" fmla="*/ 4429125 w 6362700"/>
              <a:gd name="connsiteY26" fmla="*/ 3342503 h 5066528"/>
              <a:gd name="connsiteX27" fmla="*/ 4305300 w 6362700"/>
              <a:gd name="connsiteY27" fmla="*/ 3209153 h 5066528"/>
              <a:gd name="connsiteX28" fmla="*/ 4305300 w 6362700"/>
              <a:gd name="connsiteY28" fmla="*/ 3209153 h 5066528"/>
              <a:gd name="connsiteX29" fmla="*/ 4267200 w 6362700"/>
              <a:gd name="connsiteY29" fmla="*/ 2951978 h 5066528"/>
              <a:gd name="connsiteX30" fmla="*/ 4229100 w 6362700"/>
              <a:gd name="connsiteY30" fmla="*/ 2894828 h 5066528"/>
              <a:gd name="connsiteX31" fmla="*/ 4171950 w 6362700"/>
              <a:gd name="connsiteY31" fmla="*/ 2837678 h 5066528"/>
              <a:gd name="connsiteX32" fmla="*/ 4171950 w 6362700"/>
              <a:gd name="connsiteY32" fmla="*/ 2837678 h 5066528"/>
              <a:gd name="connsiteX33" fmla="*/ 4038600 w 6362700"/>
              <a:gd name="connsiteY33" fmla="*/ 2723378 h 5066528"/>
              <a:gd name="connsiteX34" fmla="*/ 3943350 w 6362700"/>
              <a:gd name="connsiteY34" fmla="*/ 2694803 h 5066528"/>
              <a:gd name="connsiteX35" fmla="*/ 3895725 w 6362700"/>
              <a:gd name="connsiteY35" fmla="*/ 2570978 h 5066528"/>
              <a:gd name="connsiteX36" fmla="*/ 3876675 w 6362700"/>
              <a:gd name="connsiteY36" fmla="*/ 2409053 h 5066528"/>
              <a:gd name="connsiteX37" fmla="*/ 3876675 w 6362700"/>
              <a:gd name="connsiteY37" fmla="*/ 2247128 h 5066528"/>
              <a:gd name="connsiteX38" fmla="*/ 3848100 w 6362700"/>
              <a:gd name="connsiteY38" fmla="*/ 2161403 h 5066528"/>
              <a:gd name="connsiteX39" fmla="*/ 3810000 w 6362700"/>
              <a:gd name="connsiteY39" fmla="*/ 2094728 h 5066528"/>
              <a:gd name="connsiteX40" fmla="*/ 3810000 w 6362700"/>
              <a:gd name="connsiteY40" fmla="*/ 1961378 h 5066528"/>
              <a:gd name="connsiteX41" fmla="*/ 3790950 w 6362700"/>
              <a:gd name="connsiteY41" fmla="*/ 1789928 h 5066528"/>
              <a:gd name="connsiteX42" fmla="*/ 3676650 w 6362700"/>
              <a:gd name="connsiteY42" fmla="*/ 1485128 h 5066528"/>
              <a:gd name="connsiteX43" fmla="*/ 3076576 w 6362700"/>
              <a:gd name="connsiteY43" fmla="*/ 799329 h 5066528"/>
              <a:gd name="connsiteX44" fmla="*/ 2657476 w 6362700"/>
              <a:gd name="connsiteY44" fmla="*/ 294504 h 5066528"/>
              <a:gd name="connsiteX45" fmla="*/ 2428876 w 6362700"/>
              <a:gd name="connsiteY45" fmla="*/ 8754 h 5066528"/>
              <a:gd name="connsiteX46" fmla="*/ 1933576 w 6362700"/>
              <a:gd name="connsiteY46" fmla="*/ 399279 h 5066528"/>
              <a:gd name="connsiteX47" fmla="*/ 0 w 6362700"/>
              <a:gd name="connsiteY47" fmla="*/ 1342253 h 5066528"/>
              <a:gd name="connsiteX0" fmla="*/ 6362700 w 6362700"/>
              <a:gd name="connsiteY0" fmla="*/ 4723628 h 5066528"/>
              <a:gd name="connsiteX1" fmla="*/ 6229350 w 6362700"/>
              <a:gd name="connsiteY1" fmla="*/ 4904603 h 5066528"/>
              <a:gd name="connsiteX2" fmla="*/ 6153150 w 6362700"/>
              <a:gd name="connsiteY2" fmla="*/ 4961753 h 5066528"/>
              <a:gd name="connsiteX3" fmla="*/ 5991225 w 6362700"/>
              <a:gd name="connsiteY3" fmla="*/ 5028428 h 5066528"/>
              <a:gd name="connsiteX4" fmla="*/ 5876925 w 6362700"/>
              <a:gd name="connsiteY4" fmla="*/ 5066528 h 5066528"/>
              <a:gd name="connsiteX5" fmla="*/ 5857875 w 6362700"/>
              <a:gd name="connsiteY5" fmla="*/ 4990328 h 5066528"/>
              <a:gd name="connsiteX6" fmla="*/ 5648325 w 6362700"/>
              <a:gd name="connsiteY6" fmla="*/ 5018903 h 5066528"/>
              <a:gd name="connsiteX7" fmla="*/ 5572125 w 6362700"/>
              <a:gd name="connsiteY7" fmla="*/ 4885553 h 5066528"/>
              <a:gd name="connsiteX8" fmla="*/ 5476875 w 6362700"/>
              <a:gd name="connsiteY8" fmla="*/ 4809353 h 5066528"/>
              <a:gd name="connsiteX9" fmla="*/ 5476875 w 6362700"/>
              <a:gd name="connsiteY9" fmla="*/ 4733153 h 5066528"/>
              <a:gd name="connsiteX10" fmla="*/ 5391150 w 6362700"/>
              <a:gd name="connsiteY10" fmla="*/ 4666478 h 5066528"/>
              <a:gd name="connsiteX11" fmla="*/ 5372100 w 6362700"/>
              <a:gd name="connsiteY11" fmla="*/ 4637903 h 5066528"/>
              <a:gd name="connsiteX12" fmla="*/ 5381625 w 6362700"/>
              <a:gd name="connsiteY12" fmla="*/ 4571228 h 5066528"/>
              <a:gd name="connsiteX13" fmla="*/ 5314950 w 6362700"/>
              <a:gd name="connsiteY13" fmla="*/ 4523603 h 5066528"/>
              <a:gd name="connsiteX14" fmla="*/ 5248275 w 6362700"/>
              <a:gd name="connsiteY14" fmla="*/ 4390253 h 5066528"/>
              <a:gd name="connsiteX15" fmla="*/ 5133975 w 6362700"/>
              <a:gd name="connsiteY15" fmla="*/ 4323578 h 5066528"/>
              <a:gd name="connsiteX16" fmla="*/ 4972050 w 6362700"/>
              <a:gd name="connsiteY16" fmla="*/ 4295003 h 5066528"/>
              <a:gd name="connsiteX17" fmla="*/ 4905375 w 6362700"/>
              <a:gd name="connsiteY17" fmla="*/ 4228328 h 5066528"/>
              <a:gd name="connsiteX18" fmla="*/ 4933950 w 6362700"/>
              <a:gd name="connsiteY18" fmla="*/ 4152128 h 5066528"/>
              <a:gd name="connsiteX19" fmla="*/ 4933950 w 6362700"/>
              <a:gd name="connsiteY19" fmla="*/ 4028303 h 5066528"/>
              <a:gd name="connsiteX20" fmla="*/ 4838700 w 6362700"/>
              <a:gd name="connsiteY20" fmla="*/ 3961628 h 5066528"/>
              <a:gd name="connsiteX21" fmla="*/ 4838700 w 6362700"/>
              <a:gd name="connsiteY21" fmla="*/ 3866378 h 5066528"/>
              <a:gd name="connsiteX22" fmla="*/ 4838700 w 6362700"/>
              <a:gd name="connsiteY22" fmla="*/ 3866378 h 5066528"/>
              <a:gd name="connsiteX23" fmla="*/ 4772025 w 6362700"/>
              <a:gd name="connsiteY23" fmla="*/ 3609203 h 5066528"/>
              <a:gd name="connsiteX24" fmla="*/ 4600575 w 6362700"/>
              <a:gd name="connsiteY24" fmla="*/ 3561578 h 5066528"/>
              <a:gd name="connsiteX25" fmla="*/ 4591050 w 6362700"/>
              <a:gd name="connsiteY25" fmla="*/ 3409178 h 5066528"/>
              <a:gd name="connsiteX26" fmla="*/ 4429125 w 6362700"/>
              <a:gd name="connsiteY26" fmla="*/ 3342503 h 5066528"/>
              <a:gd name="connsiteX27" fmla="*/ 4305300 w 6362700"/>
              <a:gd name="connsiteY27" fmla="*/ 3209153 h 5066528"/>
              <a:gd name="connsiteX28" fmla="*/ 4305300 w 6362700"/>
              <a:gd name="connsiteY28" fmla="*/ 3209153 h 5066528"/>
              <a:gd name="connsiteX29" fmla="*/ 4267200 w 6362700"/>
              <a:gd name="connsiteY29" fmla="*/ 2951978 h 5066528"/>
              <a:gd name="connsiteX30" fmla="*/ 4229100 w 6362700"/>
              <a:gd name="connsiteY30" fmla="*/ 2894828 h 5066528"/>
              <a:gd name="connsiteX31" fmla="*/ 4171950 w 6362700"/>
              <a:gd name="connsiteY31" fmla="*/ 2837678 h 5066528"/>
              <a:gd name="connsiteX32" fmla="*/ 4171950 w 6362700"/>
              <a:gd name="connsiteY32" fmla="*/ 2837678 h 5066528"/>
              <a:gd name="connsiteX33" fmla="*/ 4038600 w 6362700"/>
              <a:gd name="connsiteY33" fmla="*/ 2723378 h 5066528"/>
              <a:gd name="connsiteX34" fmla="*/ 3943350 w 6362700"/>
              <a:gd name="connsiteY34" fmla="*/ 2694803 h 5066528"/>
              <a:gd name="connsiteX35" fmla="*/ 3895725 w 6362700"/>
              <a:gd name="connsiteY35" fmla="*/ 2570978 h 5066528"/>
              <a:gd name="connsiteX36" fmla="*/ 3876675 w 6362700"/>
              <a:gd name="connsiteY36" fmla="*/ 2409053 h 5066528"/>
              <a:gd name="connsiteX37" fmla="*/ 3876675 w 6362700"/>
              <a:gd name="connsiteY37" fmla="*/ 2247128 h 5066528"/>
              <a:gd name="connsiteX38" fmla="*/ 3848100 w 6362700"/>
              <a:gd name="connsiteY38" fmla="*/ 2161403 h 5066528"/>
              <a:gd name="connsiteX39" fmla="*/ 3810000 w 6362700"/>
              <a:gd name="connsiteY39" fmla="*/ 2094728 h 5066528"/>
              <a:gd name="connsiteX40" fmla="*/ 3810000 w 6362700"/>
              <a:gd name="connsiteY40" fmla="*/ 1961378 h 5066528"/>
              <a:gd name="connsiteX41" fmla="*/ 3790950 w 6362700"/>
              <a:gd name="connsiteY41" fmla="*/ 1789928 h 5066528"/>
              <a:gd name="connsiteX42" fmla="*/ 3676650 w 6362700"/>
              <a:gd name="connsiteY42" fmla="*/ 1485128 h 5066528"/>
              <a:gd name="connsiteX43" fmla="*/ 3076576 w 6362700"/>
              <a:gd name="connsiteY43" fmla="*/ 799329 h 5066528"/>
              <a:gd name="connsiteX44" fmla="*/ 2657476 w 6362700"/>
              <a:gd name="connsiteY44" fmla="*/ 294504 h 5066528"/>
              <a:gd name="connsiteX45" fmla="*/ 2428876 w 6362700"/>
              <a:gd name="connsiteY45" fmla="*/ 8754 h 5066528"/>
              <a:gd name="connsiteX46" fmla="*/ 1933576 w 6362700"/>
              <a:gd name="connsiteY46" fmla="*/ 399279 h 5066528"/>
              <a:gd name="connsiteX47" fmla="*/ 1543051 w 6362700"/>
              <a:gd name="connsiteY47" fmla="*/ 570729 h 5066528"/>
              <a:gd name="connsiteX48" fmla="*/ 0 w 6362700"/>
              <a:gd name="connsiteY48" fmla="*/ 1342253 h 5066528"/>
              <a:gd name="connsiteX0" fmla="*/ 6362700 w 6362700"/>
              <a:gd name="connsiteY0" fmla="*/ 4723628 h 5066528"/>
              <a:gd name="connsiteX1" fmla="*/ 6229350 w 6362700"/>
              <a:gd name="connsiteY1" fmla="*/ 4904603 h 5066528"/>
              <a:gd name="connsiteX2" fmla="*/ 6153150 w 6362700"/>
              <a:gd name="connsiteY2" fmla="*/ 4961753 h 5066528"/>
              <a:gd name="connsiteX3" fmla="*/ 5991225 w 6362700"/>
              <a:gd name="connsiteY3" fmla="*/ 5028428 h 5066528"/>
              <a:gd name="connsiteX4" fmla="*/ 5876925 w 6362700"/>
              <a:gd name="connsiteY4" fmla="*/ 5066528 h 5066528"/>
              <a:gd name="connsiteX5" fmla="*/ 5857875 w 6362700"/>
              <a:gd name="connsiteY5" fmla="*/ 4990328 h 5066528"/>
              <a:gd name="connsiteX6" fmla="*/ 5648325 w 6362700"/>
              <a:gd name="connsiteY6" fmla="*/ 5018903 h 5066528"/>
              <a:gd name="connsiteX7" fmla="*/ 5572125 w 6362700"/>
              <a:gd name="connsiteY7" fmla="*/ 4885553 h 5066528"/>
              <a:gd name="connsiteX8" fmla="*/ 5476875 w 6362700"/>
              <a:gd name="connsiteY8" fmla="*/ 4809353 h 5066528"/>
              <a:gd name="connsiteX9" fmla="*/ 5476875 w 6362700"/>
              <a:gd name="connsiteY9" fmla="*/ 4733153 h 5066528"/>
              <a:gd name="connsiteX10" fmla="*/ 5391150 w 6362700"/>
              <a:gd name="connsiteY10" fmla="*/ 4666478 h 5066528"/>
              <a:gd name="connsiteX11" fmla="*/ 5372100 w 6362700"/>
              <a:gd name="connsiteY11" fmla="*/ 4637903 h 5066528"/>
              <a:gd name="connsiteX12" fmla="*/ 5381625 w 6362700"/>
              <a:gd name="connsiteY12" fmla="*/ 4571228 h 5066528"/>
              <a:gd name="connsiteX13" fmla="*/ 5314950 w 6362700"/>
              <a:gd name="connsiteY13" fmla="*/ 4523603 h 5066528"/>
              <a:gd name="connsiteX14" fmla="*/ 5248275 w 6362700"/>
              <a:gd name="connsiteY14" fmla="*/ 4390253 h 5066528"/>
              <a:gd name="connsiteX15" fmla="*/ 5133975 w 6362700"/>
              <a:gd name="connsiteY15" fmla="*/ 4323578 h 5066528"/>
              <a:gd name="connsiteX16" fmla="*/ 4972050 w 6362700"/>
              <a:gd name="connsiteY16" fmla="*/ 4295003 h 5066528"/>
              <a:gd name="connsiteX17" fmla="*/ 4905375 w 6362700"/>
              <a:gd name="connsiteY17" fmla="*/ 4228328 h 5066528"/>
              <a:gd name="connsiteX18" fmla="*/ 4933950 w 6362700"/>
              <a:gd name="connsiteY18" fmla="*/ 4152128 h 5066528"/>
              <a:gd name="connsiteX19" fmla="*/ 4933950 w 6362700"/>
              <a:gd name="connsiteY19" fmla="*/ 4028303 h 5066528"/>
              <a:gd name="connsiteX20" fmla="*/ 4838700 w 6362700"/>
              <a:gd name="connsiteY20" fmla="*/ 3961628 h 5066528"/>
              <a:gd name="connsiteX21" fmla="*/ 4838700 w 6362700"/>
              <a:gd name="connsiteY21" fmla="*/ 3866378 h 5066528"/>
              <a:gd name="connsiteX22" fmla="*/ 4838700 w 6362700"/>
              <a:gd name="connsiteY22" fmla="*/ 3866378 h 5066528"/>
              <a:gd name="connsiteX23" fmla="*/ 4772025 w 6362700"/>
              <a:gd name="connsiteY23" fmla="*/ 3609203 h 5066528"/>
              <a:gd name="connsiteX24" fmla="*/ 4600575 w 6362700"/>
              <a:gd name="connsiteY24" fmla="*/ 3561578 h 5066528"/>
              <a:gd name="connsiteX25" fmla="*/ 4591050 w 6362700"/>
              <a:gd name="connsiteY25" fmla="*/ 3409178 h 5066528"/>
              <a:gd name="connsiteX26" fmla="*/ 4429125 w 6362700"/>
              <a:gd name="connsiteY26" fmla="*/ 3342503 h 5066528"/>
              <a:gd name="connsiteX27" fmla="*/ 4305300 w 6362700"/>
              <a:gd name="connsiteY27" fmla="*/ 3209153 h 5066528"/>
              <a:gd name="connsiteX28" fmla="*/ 4305300 w 6362700"/>
              <a:gd name="connsiteY28" fmla="*/ 3209153 h 5066528"/>
              <a:gd name="connsiteX29" fmla="*/ 4267200 w 6362700"/>
              <a:gd name="connsiteY29" fmla="*/ 2951978 h 5066528"/>
              <a:gd name="connsiteX30" fmla="*/ 4229100 w 6362700"/>
              <a:gd name="connsiteY30" fmla="*/ 2894828 h 5066528"/>
              <a:gd name="connsiteX31" fmla="*/ 4171950 w 6362700"/>
              <a:gd name="connsiteY31" fmla="*/ 2837678 h 5066528"/>
              <a:gd name="connsiteX32" fmla="*/ 4171950 w 6362700"/>
              <a:gd name="connsiteY32" fmla="*/ 2837678 h 5066528"/>
              <a:gd name="connsiteX33" fmla="*/ 4038600 w 6362700"/>
              <a:gd name="connsiteY33" fmla="*/ 2723378 h 5066528"/>
              <a:gd name="connsiteX34" fmla="*/ 3943350 w 6362700"/>
              <a:gd name="connsiteY34" fmla="*/ 2694803 h 5066528"/>
              <a:gd name="connsiteX35" fmla="*/ 3895725 w 6362700"/>
              <a:gd name="connsiteY35" fmla="*/ 2570978 h 5066528"/>
              <a:gd name="connsiteX36" fmla="*/ 3876675 w 6362700"/>
              <a:gd name="connsiteY36" fmla="*/ 2409053 h 5066528"/>
              <a:gd name="connsiteX37" fmla="*/ 3876675 w 6362700"/>
              <a:gd name="connsiteY37" fmla="*/ 2247128 h 5066528"/>
              <a:gd name="connsiteX38" fmla="*/ 3848100 w 6362700"/>
              <a:gd name="connsiteY38" fmla="*/ 2161403 h 5066528"/>
              <a:gd name="connsiteX39" fmla="*/ 3810000 w 6362700"/>
              <a:gd name="connsiteY39" fmla="*/ 2094728 h 5066528"/>
              <a:gd name="connsiteX40" fmla="*/ 3810000 w 6362700"/>
              <a:gd name="connsiteY40" fmla="*/ 1961378 h 5066528"/>
              <a:gd name="connsiteX41" fmla="*/ 3790950 w 6362700"/>
              <a:gd name="connsiteY41" fmla="*/ 1789928 h 5066528"/>
              <a:gd name="connsiteX42" fmla="*/ 3676650 w 6362700"/>
              <a:gd name="connsiteY42" fmla="*/ 1485128 h 5066528"/>
              <a:gd name="connsiteX43" fmla="*/ 3076576 w 6362700"/>
              <a:gd name="connsiteY43" fmla="*/ 799329 h 5066528"/>
              <a:gd name="connsiteX44" fmla="*/ 2657476 w 6362700"/>
              <a:gd name="connsiteY44" fmla="*/ 294504 h 5066528"/>
              <a:gd name="connsiteX45" fmla="*/ 2428876 w 6362700"/>
              <a:gd name="connsiteY45" fmla="*/ 8754 h 5066528"/>
              <a:gd name="connsiteX46" fmla="*/ 1933576 w 6362700"/>
              <a:gd name="connsiteY46" fmla="*/ 399279 h 5066528"/>
              <a:gd name="connsiteX47" fmla="*/ 1485901 w 6362700"/>
              <a:gd name="connsiteY47" fmla="*/ 465954 h 5066528"/>
              <a:gd name="connsiteX48" fmla="*/ 0 w 6362700"/>
              <a:gd name="connsiteY48" fmla="*/ 1342253 h 5066528"/>
              <a:gd name="connsiteX0" fmla="*/ 6368719 w 6368719"/>
              <a:gd name="connsiteY0" fmla="*/ 4723628 h 5066528"/>
              <a:gd name="connsiteX1" fmla="*/ 6235369 w 6368719"/>
              <a:gd name="connsiteY1" fmla="*/ 4904603 h 5066528"/>
              <a:gd name="connsiteX2" fmla="*/ 6159169 w 6368719"/>
              <a:gd name="connsiteY2" fmla="*/ 4961753 h 5066528"/>
              <a:gd name="connsiteX3" fmla="*/ 5997244 w 6368719"/>
              <a:gd name="connsiteY3" fmla="*/ 5028428 h 5066528"/>
              <a:gd name="connsiteX4" fmla="*/ 5882944 w 6368719"/>
              <a:gd name="connsiteY4" fmla="*/ 5066528 h 5066528"/>
              <a:gd name="connsiteX5" fmla="*/ 5863894 w 6368719"/>
              <a:gd name="connsiteY5" fmla="*/ 4990328 h 5066528"/>
              <a:gd name="connsiteX6" fmla="*/ 5654344 w 6368719"/>
              <a:gd name="connsiteY6" fmla="*/ 5018903 h 5066528"/>
              <a:gd name="connsiteX7" fmla="*/ 5578144 w 6368719"/>
              <a:gd name="connsiteY7" fmla="*/ 4885553 h 5066528"/>
              <a:gd name="connsiteX8" fmla="*/ 5482894 w 6368719"/>
              <a:gd name="connsiteY8" fmla="*/ 4809353 h 5066528"/>
              <a:gd name="connsiteX9" fmla="*/ 5482894 w 6368719"/>
              <a:gd name="connsiteY9" fmla="*/ 4733153 h 5066528"/>
              <a:gd name="connsiteX10" fmla="*/ 5397169 w 6368719"/>
              <a:gd name="connsiteY10" fmla="*/ 4666478 h 5066528"/>
              <a:gd name="connsiteX11" fmla="*/ 5378119 w 6368719"/>
              <a:gd name="connsiteY11" fmla="*/ 4637903 h 5066528"/>
              <a:gd name="connsiteX12" fmla="*/ 5387644 w 6368719"/>
              <a:gd name="connsiteY12" fmla="*/ 4571228 h 5066528"/>
              <a:gd name="connsiteX13" fmla="*/ 5320969 w 6368719"/>
              <a:gd name="connsiteY13" fmla="*/ 4523603 h 5066528"/>
              <a:gd name="connsiteX14" fmla="*/ 5254294 w 6368719"/>
              <a:gd name="connsiteY14" fmla="*/ 4390253 h 5066528"/>
              <a:gd name="connsiteX15" fmla="*/ 5139994 w 6368719"/>
              <a:gd name="connsiteY15" fmla="*/ 4323578 h 5066528"/>
              <a:gd name="connsiteX16" fmla="*/ 4978069 w 6368719"/>
              <a:gd name="connsiteY16" fmla="*/ 4295003 h 5066528"/>
              <a:gd name="connsiteX17" fmla="*/ 4911394 w 6368719"/>
              <a:gd name="connsiteY17" fmla="*/ 4228328 h 5066528"/>
              <a:gd name="connsiteX18" fmla="*/ 4939969 w 6368719"/>
              <a:gd name="connsiteY18" fmla="*/ 4152128 h 5066528"/>
              <a:gd name="connsiteX19" fmla="*/ 4939969 w 6368719"/>
              <a:gd name="connsiteY19" fmla="*/ 4028303 h 5066528"/>
              <a:gd name="connsiteX20" fmla="*/ 4844719 w 6368719"/>
              <a:gd name="connsiteY20" fmla="*/ 3961628 h 5066528"/>
              <a:gd name="connsiteX21" fmla="*/ 4844719 w 6368719"/>
              <a:gd name="connsiteY21" fmla="*/ 3866378 h 5066528"/>
              <a:gd name="connsiteX22" fmla="*/ 4844719 w 6368719"/>
              <a:gd name="connsiteY22" fmla="*/ 3866378 h 5066528"/>
              <a:gd name="connsiteX23" fmla="*/ 4778044 w 6368719"/>
              <a:gd name="connsiteY23" fmla="*/ 3609203 h 5066528"/>
              <a:gd name="connsiteX24" fmla="*/ 4606594 w 6368719"/>
              <a:gd name="connsiteY24" fmla="*/ 3561578 h 5066528"/>
              <a:gd name="connsiteX25" fmla="*/ 4597069 w 6368719"/>
              <a:gd name="connsiteY25" fmla="*/ 3409178 h 5066528"/>
              <a:gd name="connsiteX26" fmla="*/ 4435144 w 6368719"/>
              <a:gd name="connsiteY26" fmla="*/ 3342503 h 5066528"/>
              <a:gd name="connsiteX27" fmla="*/ 4311319 w 6368719"/>
              <a:gd name="connsiteY27" fmla="*/ 3209153 h 5066528"/>
              <a:gd name="connsiteX28" fmla="*/ 4311319 w 6368719"/>
              <a:gd name="connsiteY28" fmla="*/ 3209153 h 5066528"/>
              <a:gd name="connsiteX29" fmla="*/ 4273219 w 6368719"/>
              <a:gd name="connsiteY29" fmla="*/ 2951978 h 5066528"/>
              <a:gd name="connsiteX30" fmla="*/ 4235119 w 6368719"/>
              <a:gd name="connsiteY30" fmla="*/ 2894828 h 5066528"/>
              <a:gd name="connsiteX31" fmla="*/ 4177969 w 6368719"/>
              <a:gd name="connsiteY31" fmla="*/ 2837678 h 5066528"/>
              <a:gd name="connsiteX32" fmla="*/ 4177969 w 6368719"/>
              <a:gd name="connsiteY32" fmla="*/ 2837678 h 5066528"/>
              <a:gd name="connsiteX33" fmla="*/ 4044619 w 6368719"/>
              <a:gd name="connsiteY33" fmla="*/ 2723378 h 5066528"/>
              <a:gd name="connsiteX34" fmla="*/ 3949369 w 6368719"/>
              <a:gd name="connsiteY34" fmla="*/ 2694803 h 5066528"/>
              <a:gd name="connsiteX35" fmla="*/ 3901744 w 6368719"/>
              <a:gd name="connsiteY35" fmla="*/ 2570978 h 5066528"/>
              <a:gd name="connsiteX36" fmla="*/ 3882694 w 6368719"/>
              <a:gd name="connsiteY36" fmla="*/ 2409053 h 5066528"/>
              <a:gd name="connsiteX37" fmla="*/ 3882694 w 6368719"/>
              <a:gd name="connsiteY37" fmla="*/ 2247128 h 5066528"/>
              <a:gd name="connsiteX38" fmla="*/ 3854119 w 6368719"/>
              <a:gd name="connsiteY38" fmla="*/ 2161403 h 5066528"/>
              <a:gd name="connsiteX39" fmla="*/ 3816019 w 6368719"/>
              <a:gd name="connsiteY39" fmla="*/ 2094728 h 5066528"/>
              <a:gd name="connsiteX40" fmla="*/ 3816019 w 6368719"/>
              <a:gd name="connsiteY40" fmla="*/ 1961378 h 5066528"/>
              <a:gd name="connsiteX41" fmla="*/ 3796969 w 6368719"/>
              <a:gd name="connsiteY41" fmla="*/ 1789928 h 5066528"/>
              <a:gd name="connsiteX42" fmla="*/ 3682669 w 6368719"/>
              <a:gd name="connsiteY42" fmla="*/ 1485128 h 5066528"/>
              <a:gd name="connsiteX43" fmla="*/ 3082595 w 6368719"/>
              <a:gd name="connsiteY43" fmla="*/ 799329 h 5066528"/>
              <a:gd name="connsiteX44" fmla="*/ 2663495 w 6368719"/>
              <a:gd name="connsiteY44" fmla="*/ 294504 h 5066528"/>
              <a:gd name="connsiteX45" fmla="*/ 2434895 w 6368719"/>
              <a:gd name="connsiteY45" fmla="*/ 8754 h 5066528"/>
              <a:gd name="connsiteX46" fmla="*/ 1939595 w 6368719"/>
              <a:gd name="connsiteY46" fmla="*/ 399279 h 5066528"/>
              <a:gd name="connsiteX47" fmla="*/ 1491920 w 6368719"/>
              <a:gd name="connsiteY47" fmla="*/ 465954 h 5066528"/>
              <a:gd name="connsiteX48" fmla="*/ 6019 w 6368719"/>
              <a:gd name="connsiteY48" fmla="*/ 1342253 h 5066528"/>
              <a:gd name="connsiteX49" fmla="*/ 977570 w 6368719"/>
              <a:gd name="connsiteY49" fmla="*/ 761229 h 5066528"/>
              <a:gd name="connsiteX0" fmla="*/ 6368005 w 6368005"/>
              <a:gd name="connsiteY0" fmla="*/ 4723628 h 5066528"/>
              <a:gd name="connsiteX1" fmla="*/ 6234655 w 6368005"/>
              <a:gd name="connsiteY1" fmla="*/ 4904603 h 5066528"/>
              <a:gd name="connsiteX2" fmla="*/ 6158455 w 6368005"/>
              <a:gd name="connsiteY2" fmla="*/ 4961753 h 5066528"/>
              <a:gd name="connsiteX3" fmla="*/ 5996530 w 6368005"/>
              <a:gd name="connsiteY3" fmla="*/ 5028428 h 5066528"/>
              <a:gd name="connsiteX4" fmla="*/ 5882230 w 6368005"/>
              <a:gd name="connsiteY4" fmla="*/ 5066528 h 5066528"/>
              <a:gd name="connsiteX5" fmla="*/ 5863180 w 6368005"/>
              <a:gd name="connsiteY5" fmla="*/ 4990328 h 5066528"/>
              <a:gd name="connsiteX6" fmla="*/ 5653630 w 6368005"/>
              <a:gd name="connsiteY6" fmla="*/ 5018903 h 5066528"/>
              <a:gd name="connsiteX7" fmla="*/ 5577430 w 6368005"/>
              <a:gd name="connsiteY7" fmla="*/ 4885553 h 5066528"/>
              <a:gd name="connsiteX8" fmla="*/ 5482180 w 6368005"/>
              <a:gd name="connsiteY8" fmla="*/ 4809353 h 5066528"/>
              <a:gd name="connsiteX9" fmla="*/ 5482180 w 6368005"/>
              <a:gd name="connsiteY9" fmla="*/ 4733153 h 5066528"/>
              <a:gd name="connsiteX10" fmla="*/ 5396455 w 6368005"/>
              <a:gd name="connsiteY10" fmla="*/ 4666478 h 5066528"/>
              <a:gd name="connsiteX11" fmla="*/ 5377405 w 6368005"/>
              <a:gd name="connsiteY11" fmla="*/ 4637903 h 5066528"/>
              <a:gd name="connsiteX12" fmla="*/ 5386930 w 6368005"/>
              <a:gd name="connsiteY12" fmla="*/ 4571228 h 5066528"/>
              <a:gd name="connsiteX13" fmla="*/ 5320255 w 6368005"/>
              <a:gd name="connsiteY13" fmla="*/ 4523603 h 5066528"/>
              <a:gd name="connsiteX14" fmla="*/ 5253580 w 6368005"/>
              <a:gd name="connsiteY14" fmla="*/ 4390253 h 5066528"/>
              <a:gd name="connsiteX15" fmla="*/ 5139280 w 6368005"/>
              <a:gd name="connsiteY15" fmla="*/ 4323578 h 5066528"/>
              <a:gd name="connsiteX16" fmla="*/ 4977355 w 6368005"/>
              <a:gd name="connsiteY16" fmla="*/ 4295003 h 5066528"/>
              <a:gd name="connsiteX17" fmla="*/ 4910680 w 6368005"/>
              <a:gd name="connsiteY17" fmla="*/ 4228328 h 5066528"/>
              <a:gd name="connsiteX18" fmla="*/ 4939255 w 6368005"/>
              <a:gd name="connsiteY18" fmla="*/ 4152128 h 5066528"/>
              <a:gd name="connsiteX19" fmla="*/ 4939255 w 6368005"/>
              <a:gd name="connsiteY19" fmla="*/ 4028303 h 5066528"/>
              <a:gd name="connsiteX20" fmla="*/ 4844005 w 6368005"/>
              <a:gd name="connsiteY20" fmla="*/ 3961628 h 5066528"/>
              <a:gd name="connsiteX21" fmla="*/ 4844005 w 6368005"/>
              <a:gd name="connsiteY21" fmla="*/ 3866378 h 5066528"/>
              <a:gd name="connsiteX22" fmla="*/ 4844005 w 6368005"/>
              <a:gd name="connsiteY22" fmla="*/ 3866378 h 5066528"/>
              <a:gd name="connsiteX23" fmla="*/ 4777330 w 6368005"/>
              <a:gd name="connsiteY23" fmla="*/ 3609203 h 5066528"/>
              <a:gd name="connsiteX24" fmla="*/ 4605880 w 6368005"/>
              <a:gd name="connsiteY24" fmla="*/ 3561578 h 5066528"/>
              <a:gd name="connsiteX25" fmla="*/ 4596355 w 6368005"/>
              <a:gd name="connsiteY25" fmla="*/ 3409178 h 5066528"/>
              <a:gd name="connsiteX26" fmla="*/ 4434430 w 6368005"/>
              <a:gd name="connsiteY26" fmla="*/ 3342503 h 5066528"/>
              <a:gd name="connsiteX27" fmla="*/ 4310605 w 6368005"/>
              <a:gd name="connsiteY27" fmla="*/ 3209153 h 5066528"/>
              <a:gd name="connsiteX28" fmla="*/ 4310605 w 6368005"/>
              <a:gd name="connsiteY28" fmla="*/ 3209153 h 5066528"/>
              <a:gd name="connsiteX29" fmla="*/ 4272505 w 6368005"/>
              <a:gd name="connsiteY29" fmla="*/ 2951978 h 5066528"/>
              <a:gd name="connsiteX30" fmla="*/ 4234405 w 6368005"/>
              <a:gd name="connsiteY30" fmla="*/ 2894828 h 5066528"/>
              <a:gd name="connsiteX31" fmla="*/ 4177255 w 6368005"/>
              <a:gd name="connsiteY31" fmla="*/ 2837678 h 5066528"/>
              <a:gd name="connsiteX32" fmla="*/ 4177255 w 6368005"/>
              <a:gd name="connsiteY32" fmla="*/ 2837678 h 5066528"/>
              <a:gd name="connsiteX33" fmla="*/ 4043905 w 6368005"/>
              <a:gd name="connsiteY33" fmla="*/ 2723378 h 5066528"/>
              <a:gd name="connsiteX34" fmla="*/ 3948655 w 6368005"/>
              <a:gd name="connsiteY34" fmla="*/ 2694803 h 5066528"/>
              <a:gd name="connsiteX35" fmla="*/ 3901030 w 6368005"/>
              <a:gd name="connsiteY35" fmla="*/ 2570978 h 5066528"/>
              <a:gd name="connsiteX36" fmla="*/ 3881980 w 6368005"/>
              <a:gd name="connsiteY36" fmla="*/ 2409053 h 5066528"/>
              <a:gd name="connsiteX37" fmla="*/ 3881980 w 6368005"/>
              <a:gd name="connsiteY37" fmla="*/ 2247128 h 5066528"/>
              <a:gd name="connsiteX38" fmla="*/ 3853405 w 6368005"/>
              <a:gd name="connsiteY38" fmla="*/ 2161403 h 5066528"/>
              <a:gd name="connsiteX39" fmla="*/ 3815305 w 6368005"/>
              <a:gd name="connsiteY39" fmla="*/ 2094728 h 5066528"/>
              <a:gd name="connsiteX40" fmla="*/ 3815305 w 6368005"/>
              <a:gd name="connsiteY40" fmla="*/ 1961378 h 5066528"/>
              <a:gd name="connsiteX41" fmla="*/ 3796255 w 6368005"/>
              <a:gd name="connsiteY41" fmla="*/ 1789928 h 5066528"/>
              <a:gd name="connsiteX42" fmla="*/ 3681955 w 6368005"/>
              <a:gd name="connsiteY42" fmla="*/ 1485128 h 5066528"/>
              <a:gd name="connsiteX43" fmla="*/ 3081881 w 6368005"/>
              <a:gd name="connsiteY43" fmla="*/ 799329 h 5066528"/>
              <a:gd name="connsiteX44" fmla="*/ 2662781 w 6368005"/>
              <a:gd name="connsiteY44" fmla="*/ 294504 h 5066528"/>
              <a:gd name="connsiteX45" fmla="*/ 2434181 w 6368005"/>
              <a:gd name="connsiteY45" fmla="*/ 8754 h 5066528"/>
              <a:gd name="connsiteX46" fmla="*/ 1938881 w 6368005"/>
              <a:gd name="connsiteY46" fmla="*/ 399279 h 5066528"/>
              <a:gd name="connsiteX47" fmla="*/ 1491206 w 6368005"/>
              <a:gd name="connsiteY47" fmla="*/ 465954 h 5066528"/>
              <a:gd name="connsiteX48" fmla="*/ 5305 w 6368005"/>
              <a:gd name="connsiteY48" fmla="*/ 1342253 h 5066528"/>
              <a:gd name="connsiteX49" fmla="*/ 1100681 w 6368005"/>
              <a:gd name="connsiteY49" fmla="*/ 351654 h 5066528"/>
              <a:gd name="connsiteX0" fmla="*/ 6384821 w 6384821"/>
              <a:gd name="connsiteY0" fmla="*/ 4723628 h 5066528"/>
              <a:gd name="connsiteX1" fmla="*/ 6251471 w 6384821"/>
              <a:gd name="connsiteY1" fmla="*/ 4904603 h 5066528"/>
              <a:gd name="connsiteX2" fmla="*/ 6175271 w 6384821"/>
              <a:gd name="connsiteY2" fmla="*/ 4961753 h 5066528"/>
              <a:gd name="connsiteX3" fmla="*/ 6013346 w 6384821"/>
              <a:gd name="connsiteY3" fmla="*/ 5028428 h 5066528"/>
              <a:gd name="connsiteX4" fmla="*/ 5899046 w 6384821"/>
              <a:gd name="connsiteY4" fmla="*/ 5066528 h 5066528"/>
              <a:gd name="connsiteX5" fmla="*/ 5879996 w 6384821"/>
              <a:gd name="connsiteY5" fmla="*/ 4990328 h 5066528"/>
              <a:gd name="connsiteX6" fmla="*/ 5670446 w 6384821"/>
              <a:gd name="connsiteY6" fmla="*/ 5018903 h 5066528"/>
              <a:gd name="connsiteX7" fmla="*/ 5594246 w 6384821"/>
              <a:gd name="connsiteY7" fmla="*/ 4885553 h 5066528"/>
              <a:gd name="connsiteX8" fmla="*/ 5498996 w 6384821"/>
              <a:gd name="connsiteY8" fmla="*/ 4809353 h 5066528"/>
              <a:gd name="connsiteX9" fmla="*/ 5498996 w 6384821"/>
              <a:gd name="connsiteY9" fmla="*/ 4733153 h 5066528"/>
              <a:gd name="connsiteX10" fmla="*/ 5413271 w 6384821"/>
              <a:gd name="connsiteY10" fmla="*/ 4666478 h 5066528"/>
              <a:gd name="connsiteX11" fmla="*/ 5394221 w 6384821"/>
              <a:gd name="connsiteY11" fmla="*/ 4637903 h 5066528"/>
              <a:gd name="connsiteX12" fmla="*/ 5403746 w 6384821"/>
              <a:gd name="connsiteY12" fmla="*/ 4571228 h 5066528"/>
              <a:gd name="connsiteX13" fmla="*/ 5337071 w 6384821"/>
              <a:gd name="connsiteY13" fmla="*/ 4523603 h 5066528"/>
              <a:gd name="connsiteX14" fmla="*/ 5270396 w 6384821"/>
              <a:gd name="connsiteY14" fmla="*/ 4390253 h 5066528"/>
              <a:gd name="connsiteX15" fmla="*/ 5156096 w 6384821"/>
              <a:gd name="connsiteY15" fmla="*/ 4323578 h 5066528"/>
              <a:gd name="connsiteX16" fmla="*/ 4994171 w 6384821"/>
              <a:gd name="connsiteY16" fmla="*/ 4295003 h 5066528"/>
              <a:gd name="connsiteX17" fmla="*/ 4927496 w 6384821"/>
              <a:gd name="connsiteY17" fmla="*/ 4228328 h 5066528"/>
              <a:gd name="connsiteX18" fmla="*/ 4956071 w 6384821"/>
              <a:gd name="connsiteY18" fmla="*/ 4152128 h 5066528"/>
              <a:gd name="connsiteX19" fmla="*/ 4956071 w 6384821"/>
              <a:gd name="connsiteY19" fmla="*/ 4028303 h 5066528"/>
              <a:gd name="connsiteX20" fmla="*/ 4860821 w 6384821"/>
              <a:gd name="connsiteY20" fmla="*/ 3961628 h 5066528"/>
              <a:gd name="connsiteX21" fmla="*/ 4860821 w 6384821"/>
              <a:gd name="connsiteY21" fmla="*/ 3866378 h 5066528"/>
              <a:gd name="connsiteX22" fmla="*/ 4860821 w 6384821"/>
              <a:gd name="connsiteY22" fmla="*/ 3866378 h 5066528"/>
              <a:gd name="connsiteX23" fmla="*/ 4794146 w 6384821"/>
              <a:gd name="connsiteY23" fmla="*/ 3609203 h 5066528"/>
              <a:gd name="connsiteX24" fmla="*/ 4622696 w 6384821"/>
              <a:gd name="connsiteY24" fmla="*/ 3561578 h 5066528"/>
              <a:gd name="connsiteX25" fmla="*/ 4613171 w 6384821"/>
              <a:gd name="connsiteY25" fmla="*/ 3409178 h 5066528"/>
              <a:gd name="connsiteX26" fmla="*/ 4451246 w 6384821"/>
              <a:gd name="connsiteY26" fmla="*/ 3342503 h 5066528"/>
              <a:gd name="connsiteX27" fmla="*/ 4327421 w 6384821"/>
              <a:gd name="connsiteY27" fmla="*/ 3209153 h 5066528"/>
              <a:gd name="connsiteX28" fmla="*/ 4327421 w 6384821"/>
              <a:gd name="connsiteY28" fmla="*/ 3209153 h 5066528"/>
              <a:gd name="connsiteX29" fmla="*/ 4289321 w 6384821"/>
              <a:gd name="connsiteY29" fmla="*/ 2951978 h 5066528"/>
              <a:gd name="connsiteX30" fmla="*/ 4251221 w 6384821"/>
              <a:gd name="connsiteY30" fmla="*/ 2894828 h 5066528"/>
              <a:gd name="connsiteX31" fmla="*/ 4194071 w 6384821"/>
              <a:gd name="connsiteY31" fmla="*/ 2837678 h 5066528"/>
              <a:gd name="connsiteX32" fmla="*/ 4194071 w 6384821"/>
              <a:gd name="connsiteY32" fmla="*/ 2837678 h 5066528"/>
              <a:gd name="connsiteX33" fmla="*/ 4060721 w 6384821"/>
              <a:gd name="connsiteY33" fmla="*/ 2723378 h 5066528"/>
              <a:gd name="connsiteX34" fmla="*/ 3965471 w 6384821"/>
              <a:gd name="connsiteY34" fmla="*/ 2694803 h 5066528"/>
              <a:gd name="connsiteX35" fmla="*/ 3917846 w 6384821"/>
              <a:gd name="connsiteY35" fmla="*/ 2570978 h 5066528"/>
              <a:gd name="connsiteX36" fmla="*/ 3898796 w 6384821"/>
              <a:gd name="connsiteY36" fmla="*/ 2409053 h 5066528"/>
              <a:gd name="connsiteX37" fmla="*/ 3898796 w 6384821"/>
              <a:gd name="connsiteY37" fmla="*/ 2247128 h 5066528"/>
              <a:gd name="connsiteX38" fmla="*/ 3870221 w 6384821"/>
              <a:gd name="connsiteY38" fmla="*/ 2161403 h 5066528"/>
              <a:gd name="connsiteX39" fmla="*/ 3832121 w 6384821"/>
              <a:gd name="connsiteY39" fmla="*/ 2094728 h 5066528"/>
              <a:gd name="connsiteX40" fmla="*/ 3832121 w 6384821"/>
              <a:gd name="connsiteY40" fmla="*/ 1961378 h 5066528"/>
              <a:gd name="connsiteX41" fmla="*/ 3813071 w 6384821"/>
              <a:gd name="connsiteY41" fmla="*/ 1789928 h 5066528"/>
              <a:gd name="connsiteX42" fmla="*/ 3698771 w 6384821"/>
              <a:gd name="connsiteY42" fmla="*/ 1485128 h 5066528"/>
              <a:gd name="connsiteX43" fmla="*/ 3098697 w 6384821"/>
              <a:gd name="connsiteY43" fmla="*/ 799329 h 5066528"/>
              <a:gd name="connsiteX44" fmla="*/ 2679597 w 6384821"/>
              <a:gd name="connsiteY44" fmla="*/ 294504 h 5066528"/>
              <a:gd name="connsiteX45" fmla="*/ 2450997 w 6384821"/>
              <a:gd name="connsiteY45" fmla="*/ 8754 h 5066528"/>
              <a:gd name="connsiteX46" fmla="*/ 1955697 w 6384821"/>
              <a:gd name="connsiteY46" fmla="*/ 399279 h 5066528"/>
              <a:gd name="connsiteX47" fmla="*/ 1508022 w 6384821"/>
              <a:gd name="connsiteY47" fmla="*/ 465954 h 5066528"/>
              <a:gd name="connsiteX48" fmla="*/ 22121 w 6384821"/>
              <a:gd name="connsiteY48" fmla="*/ 1342253 h 5066528"/>
              <a:gd name="connsiteX49" fmla="*/ 650773 w 6384821"/>
              <a:gd name="connsiteY49" fmla="*/ 713604 h 5066528"/>
              <a:gd name="connsiteX50" fmla="*/ 1117497 w 6384821"/>
              <a:gd name="connsiteY50" fmla="*/ 351654 h 5066528"/>
              <a:gd name="connsiteX0" fmla="*/ 6383681 w 6383681"/>
              <a:gd name="connsiteY0" fmla="*/ 4723628 h 5066528"/>
              <a:gd name="connsiteX1" fmla="*/ 6250331 w 6383681"/>
              <a:gd name="connsiteY1" fmla="*/ 4904603 h 5066528"/>
              <a:gd name="connsiteX2" fmla="*/ 6174131 w 6383681"/>
              <a:gd name="connsiteY2" fmla="*/ 4961753 h 5066528"/>
              <a:gd name="connsiteX3" fmla="*/ 6012206 w 6383681"/>
              <a:gd name="connsiteY3" fmla="*/ 5028428 h 5066528"/>
              <a:gd name="connsiteX4" fmla="*/ 5897906 w 6383681"/>
              <a:gd name="connsiteY4" fmla="*/ 5066528 h 5066528"/>
              <a:gd name="connsiteX5" fmla="*/ 5878856 w 6383681"/>
              <a:gd name="connsiteY5" fmla="*/ 4990328 h 5066528"/>
              <a:gd name="connsiteX6" fmla="*/ 5669306 w 6383681"/>
              <a:gd name="connsiteY6" fmla="*/ 5018903 h 5066528"/>
              <a:gd name="connsiteX7" fmla="*/ 5593106 w 6383681"/>
              <a:gd name="connsiteY7" fmla="*/ 4885553 h 5066528"/>
              <a:gd name="connsiteX8" fmla="*/ 5497856 w 6383681"/>
              <a:gd name="connsiteY8" fmla="*/ 4809353 h 5066528"/>
              <a:gd name="connsiteX9" fmla="*/ 5497856 w 6383681"/>
              <a:gd name="connsiteY9" fmla="*/ 4733153 h 5066528"/>
              <a:gd name="connsiteX10" fmla="*/ 5412131 w 6383681"/>
              <a:gd name="connsiteY10" fmla="*/ 4666478 h 5066528"/>
              <a:gd name="connsiteX11" fmla="*/ 5393081 w 6383681"/>
              <a:gd name="connsiteY11" fmla="*/ 4637903 h 5066528"/>
              <a:gd name="connsiteX12" fmla="*/ 5402606 w 6383681"/>
              <a:gd name="connsiteY12" fmla="*/ 4571228 h 5066528"/>
              <a:gd name="connsiteX13" fmla="*/ 5335931 w 6383681"/>
              <a:gd name="connsiteY13" fmla="*/ 4523603 h 5066528"/>
              <a:gd name="connsiteX14" fmla="*/ 5269256 w 6383681"/>
              <a:gd name="connsiteY14" fmla="*/ 4390253 h 5066528"/>
              <a:gd name="connsiteX15" fmla="*/ 5154956 w 6383681"/>
              <a:gd name="connsiteY15" fmla="*/ 4323578 h 5066528"/>
              <a:gd name="connsiteX16" fmla="*/ 4993031 w 6383681"/>
              <a:gd name="connsiteY16" fmla="*/ 4295003 h 5066528"/>
              <a:gd name="connsiteX17" fmla="*/ 4926356 w 6383681"/>
              <a:gd name="connsiteY17" fmla="*/ 4228328 h 5066528"/>
              <a:gd name="connsiteX18" fmla="*/ 4954931 w 6383681"/>
              <a:gd name="connsiteY18" fmla="*/ 4152128 h 5066528"/>
              <a:gd name="connsiteX19" fmla="*/ 4954931 w 6383681"/>
              <a:gd name="connsiteY19" fmla="*/ 4028303 h 5066528"/>
              <a:gd name="connsiteX20" fmla="*/ 4859681 w 6383681"/>
              <a:gd name="connsiteY20" fmla="*/ 3961628 h 5066528"/>
              <a:gd name="connsiteX21" fmla="*/ 4859681 w 6383681"/>
              <a:gd name="connsiteY21" fmla="*/ 3866378 h 5066528"/>
              <a:gd name="connsiteX22" fmla="*/ 4859681 w 6383681"/>
              <a:gd name="connsiteY22" fmla="*/ 3866378 h 5066528"/>
              <a:gd name="connsiteX23" fmla="*/ 4793006 w 6383681"/>
              <a:gd name="connsiteY23" fmla="*/ 3609203 h 5066528"/>
              <a:gd name="connsiteX24" fmla="*/ 4621556 w 6383681"/>
              <a:gd name="connsiteY24" fmla="*/ 3561578 h 5066528"/>
              <a:gd name="connsiteX25" fmla="*/ 4612031 w 6383681"/>
              <a:gd name="connsiteY25" fmla="*/ 3409178 h 5066528"/>
              <a:gd name="connsiteX26" fmla="*/ 4450106 w 6383681"/>
              <a:gd name="connsiteY26" fmla="*/ 3342503 h 5066528"/>
              <a:gd name="connsiteX27" fmla="*/ 4326281 w 6383681"/>
              <a:gd name="connsiteY27" fmla="*/ 3209153 h 5066528"/>
              <a:gd name="connsiteX28" fmla="*/ 4326281 w 6383681"/>
              <a:gd name="connsiteY28" fmla="*/ 3209153 h 5066528"/>
              <a:gd name="connsiteX29" fmla="*/ 4288181 w 6383681"/>
              <a:gd name="connsiteY29" fmla="*/ 2951978 h 5066528"/>
              <a:gd name="connsiteX30" fmla="*/ 4250081 w 6383681"/>
              <a:gd name="connsiteY30" fmla="*/ 2894828 h 5066528"/>
              <a:gd name="connsiteX31" fmla="*/ 4192931 w 6383681"/>
              <a:gd name="connsiteY31" fmla="*/ 2837678 h 5066528"/>
              <a:gd name="connsiteX32" fmla="*/ 4192931 w 6383681"/>
              <a:gd name="connsiteY32" fmla="*/ 2837678 h 5066528"/>
              <a:gd name="connsiteX33" fmla="*/ 4059581 w 6383681"/>
              <a:gd name="connsiteY33" fmla="*/ 2723378 h 5066528"/>
              <a:gd name="connsiteX34" fmla="*/ 3964331 w 6383681"/>
              <a:gd name="connsiteY34" fmla="*/ 2694803 h 5066528"/>
              <a:gd name="connsiteX35" fmla="*/ 3916706 w 6383681"/>
              <a:gd name="connsiteY35" fmla="*/ 2570978 h 5066528"/>
              <a:gd name="connsiteX36" fmla="*/ 3897656 w 6383681"/>
              <a:gd name="connsiteY36" fmla="*/ 2409053 h 5066528"/>
              <a:gd name="connsiteX37" fmla="*/ 3897656 w 6383681"/>
              <a:gd name="connsiteY37" fmla="*/ 2247128 h 5066528"/>
              <a:gd name="connsiteX38" fmla="*/ 3869081 w 6383681"/>
              <a:gd name="connsiteY38" fmla="*/ 2161403 h 5066528"/>
              <a:gd name="connsiteX39" fmla="*/ 3830981 w 6383681"/>
              <a:gd name="connsiteY39" fmla="*/ 2094728 h 5066528"/>
              <a:gd name="connsiteX40" fmla="*/ 3830981 w 6383681"/>
              <a:gd name="connsiteY40" fmla="*/ 1961378 h 5066528"/>
              <a:gd name="connsiteX41" fmla="*/ 3811931 w 6383681"/>
              <a:gd name="connsiteY41" fmla="*/ 1789928 h 5066528"/>
              <a:gd name="connsiteX42" fmla="*/ 3697631 w 6383681"/>
              <a:gd name="connsiteY42" fmla="*/ 1485128 h 5066528"/>
              <a:gd name="connsiteX43" fmla="*/ 3097557 w 6383681"/>
              <a:gd name="connsiteY43" fmla="*/ 799329 h 5066528"/>
              <a:gd name="connsiteX44" fmla="*/ 2678457 w 6383681"/>
              <a:gd name="connsiteY44" fmla="*/ 294504 h 5066528"/>
              <a:gd name="connsiteX45" fmla="*/ 2449857 w 6383681"/>
              <a:gd name="connsiteY45" fmla="*/ 8754 h 5066528"/>
              <a:gd name="connsiteX46" fmla="*/ 1954557 w 6383681"/>
              <a:gd name="connsiteY46" fmla="*/ 399279 h 5066528"/>
              <a:gd name="connsiteX47" fmla="*/ 1506882 w 6383681"/>
              <a:gd name="connsiteY47" fmla="*/ 465954 h 5066528"/>
              <a:gd name="connsiteX48" fmla="*/ 20981 w 6383681"/>
              <a:gd name="connsiteY48" fmla="*/ 1342253 h 5066528"/>
              <a:gd name="connsiteX49" fmla="*/ 687733 w 6383681"/>
              <a:gd name="connsiteY49" fmla="*/ 446904 h 5066528"/>
              <a:gd name="connsiteX50" fmla="*/ 1116357 w 6383681"/>
              <a:gd name="connsiteY50" fmla="*/ 351654 h 5066528"/>
              <a:gd name="connsiteX0" fmla="*/ 6383681 w 6383681"/>
              <a:gd name="connsiteY0" fmla="*/ 4724724 h 5067624"/>
              <a:gd name="connsiteX1" fmla="*/ 6250331 w 6383681"/>
              <a:gd name="connsiteY1" fmla="*/ 4905699 h 5067624"/>
              <a:gd name="connsiteX2" fmla="*/ 6174131 w 6383681"/>
              <a:gd name="connsiteY2" fmla="*/ 4962849 h 5067624"/>
              <a:gd name="connsiteX3" fmla="*/ 6012206 w 6383681"/>
              <a:gd name="connsiteY3" fmla="*/ 5029524 h 5067624"/>
              <a:gd name="connsiteX4" fmla="*/ 5897906 w 6383681"/>
              <a:gd name="connsiteY4" fmla="*/ 5067624 h 5067624"/>
              <a:gd name="connsiteX5" fmla="*/ 5878856 w 6383681"/>
              <a:gd name="connsiteY5" fmla="*/ 4991424 h 5067624"/>
              <a:gd name="connsiteX6" fmla="*/ 5669306 w 6383681"/>
              <a:gd name="connsiteY6" fmla="*/ 5019999 h 5067624"/>
              <a:gd name="connsiteX7" fmla="*/ 5593106 w 6383681"/>
              <a:gd name="connsiteY7" fmla="*/ 4886649 h 5067624"/>
              <a:gd name="connsiteX8" fmla="*/ 5497856 w 6383681"/>
              <a:gd name="connsiteY8" fmla="*/ 4810449 h 5067624"/>
              <a:gd name="connsiteX9" fmla="*/ 5497856 w 6383681"/>
              <a:gd name="connsiteY9" fmla="*/ 4734249 h 5067624"/>
              <a:gd name="connsiteX10" fmla="*/ 5412131 w 6383681"/>
              <a:gd name="connsiteY10" fmla="*/ 4667574 h 5067624"/>
              <a:gd name="connsiteX11" fmla="*/ 5393081 w 6383681"/>
              <a:gd name="connsiteY11" fmla="*/ 4638999 h 5067624"/>
              <a:gd name="connsiteX12" fmla="*/ 5402606 w 6383681"/>
              <a:gd name="connsiteY12" fmla="*/ 4572324 h 5067624"/>
              <a:gd name="connsiteX13" fmla="*/ 5335931 w 6383681"/>
              <a:gd name="connsiteY13" fmla="*/ 4524699 h 5067624"/>
              <a:gd name="connsiteX14" fmla="*/ 5269256 w 6383681"/>
              <a:gd name="connsiteY14" fmla="*/ 4391349 h 5067624"/>
              <a:gd name="connsiteX15" fmla="*/ 5154956 w 6383681"/>
              <a:gd name="connsiteY15" fmla="*/ 4324674 h 5067624"/>
              <a:gd name="connsiteX16" fmla="*/ 4993031 w 6383681"/>
              <a:gd name="connsiteY16" fmla="*/ 4296099 h 5067624"/>
              <a:gd name="connsiteX17" fmla="*/ 4926356 w 6383681"/>
              <a:gd name="connsiteY17" fmla="*/ 4229424 h 5067624"/>
              <a:gd name="connsiteX18" fmla="*/ 4954931 w 6383681"/>
              <a:gd name="connsiteY18" fmla="*/ 4153224 h 5067624"/>
              <a:gd name="connsiteX19" fmla="*/ 4954931 w 6383681"/>
              <a:gd name="connsiteY19" fmla="*/ 4029399 h 5067624"/>
              <a:gd name="connsiteX20" fmla="*/ 4859681 w 6383681"/>
              <a:gd name="connsiteY20" fmla="*/ 3962724 h 5067624"/>
              <a:gd name="connsiteX21" fmla="*/ 4859681 w 6383681"/>
              <a:gd name="connsiteY21" fmla="*/ 3867474 h 5067624"/>
              <a:gd name="connsiteX22" fmla="*/ 4859681 w 6383681"/>
              <a:gd name="connsiteY22" fmla="*/ 3867474 h 5067624"/>
              <a:gd name="connsiteX23" fmla="*/ 4793006 w 6383681"/>
              <a:gd name="connsiteY23" fmla="*/ 3610299 h 5067624"/>
              <a:gd name="connsiteX24" fmla="*/ 4621556 w 6383681"/>
              <a:gd name="connsiteY24" fmla="*/ 3562674 h 5067624"/>
              <a:gd name="connsiteX25" fmla="*/ 4612031 w 6383681"/>
              <a:gd name="connsiteY25" fmla="*/ 3410274 h 5067624"/>
              <a:gd name="connsiteX26" fmla="*/ 4450106 w 6383681"/>
              <a:gd name="connsiteY26" fmla="*/ 3343599 h 5067624"/>
              <a:gd name="connsiteX27" fmla="*/ 4326281 w 6383681"/>
              <a:gd name="connsiteY27" fmla="*/ 3210249 h 5067624"/>
              <a:gd name="connsiteX28" fmla="*/ 4326281 w 6383681"/>
              <a:gd name="connsiteY28" fmla="*/ 3210249 h 5067624"/>
              <a:gd name="connsiteX29" fmla="*/ 4288181 w 6383681"/>
              <a:gd name="connsiteY29" fmla="*/ 2953074 h 5067624"/>
              <a:gd name="connsiteX30" fmla="*/ 4250081 w 6383681"/>
              <a:gd name="connsiteY30" fmla="*/ 2895924 h 5067624"/>
              <a:gd name="connsiteX31" fmla="*/ 4192931 w 6383681"/>
              <a:gd name="connsiteY31" fmla="*/ 2838774 h 5067624"/>
              <a:gd name="connsiteX32" fmla="*/ 4192931 w 6383681"/>
              <a:gd name="connsiteY32" fmla="*/ 2838774 h 5067624"/>
              <a:gd name="connsiteX33" fmla="*/ 4059581 w 6383681"/>
              <a:gd name="connsiteY33" fmla="*/ 2724474 h 5067624"/>
              <a:gd name="connsiteX34" fmla="*/ 3964331 w 6383681"/>
              <a:gd name="connsiteY34" fmla="*/ 2695899 h 5067624"/>
              <a:gd name="connsiteX35" fmla="*/ 3916706 w 6383681"/>
              <a:gd name="connsiteY35" fmla="*/ 2572074 h 5067624"/>
              <a:gd name="connsiteX36" fmla="*/ 3897656 w 6383681"/>
              <a:gd name="connsiteY36" fmla="*/ 2410149 h 5067624"/>
              <a:gd name="connsiteX37" fmla="*/ 3897656 w 6383681"/>
              <a:gd name="connsiteY37" fmla="*/ 2248224 h 5067624"/>
              <a:gd name="connsiteX38" fmla="*/ 3869081 w 6383681"/>
              <a:gd name="connsiteY38" fmla="*/ 2162499 h 5067624"/>
              <a:gd name="connsiteX39" fmla="*/ 3830981 w 6383681"/>
              <a:gd name="connsiteY39" fmla="*/ 2095824 h 5067624"/>
              <a:gd name="connsiteX40" fmla="*/ 3830981 w 6383681"/>
              <a:gd name="connsiteY40" fmla="*/ 1962474 h 5067624"/>
              <a:gd name="connsiteX41" fmla="*/ 3811931 w 6383681"/>
              <a:gd name="connsiteY41" fmla="*/ 1791024 h 5067624"/>
              <a:gd name="connsiteX42" fmla="*/ 3697631 w 6383681"/>
              <a:gd name="connsiteY42" fmla="*/ 1486224 h 5067624"/>
              <a:gd name="connsiteX43" fmla="*/ 3097557 w 6383681"/>
              <a:gd name="connsiteY43" fmla="*/ 800425 h 5067624"/>
              <a:gd name="connsiteX44" fmla="*/ 2735607 w 6383681"/>
              <a:gd name="connsiteY44" fmla="*/ 267025 h 5067624"/>
              <a:gd name="connsiteX45" fmla="*/ 2449857 w 6383681"/>
              <a:gd name="connsiteY45" fmla="*/ 9850 h 5067624"/>
              <a:gd name="connsiteX46" fmla="*/ 1954557 w 6383681"/>
              <a:gd name="connsiteY46" fmla="*/ 400375 h 5067624"/>
              <a:gd name="connsiteX47" fmla="*/ 1506882 w 6383681"/>
              <a:gd name="connsiteY47" fmla="*/ 467050 h 5067624"/>
              <a:gd name="connsiteX48" fmla="*/ 20981 w 6383681"/>
              <a:gd name="connsiteY48" fmla="*/ 1343349 h 5067624"/>
              <a:gd name="connsiteX49" fmla="*/ 687733 w 6383681"/>
              <a:gd name="connsiteY49" fmla="*/ 448000 h 5067624"/>
              <a:gd name="connsiteX50" fmla="*/ 1116357 w 6383681"/>
              <a:gd name="connsiteY50" fmla="*/ 352750 h 5067624"/>
              <a:gd name="connsiteX0" fmla="*/ 6383681 w 6383681"/>
              <a:gd name="connsiteY0" fmla="*/ 4724724 h 5067624"/>
              <a:gd name="connsiteX1" fmla="*/ 6250331 w 6383681"/>
              <a:gd name="connsiteY1" fmla="*/ 4905699 h 5067624"/>
              <a:gd name="connsiteX2" fmla="*/ 6174131 w 6383681"/>
              <a:gd name="connsiteY2" fmla="*/ 4962849 h 5067624"/>
              <a:gd name="connsiteX3" fmla="*/ 6012206 w 6383681"/>
              <a:gd name="connsiteY3" fmla="*/ 5029524 h 5067624"/>
              <a:gd name="connsiteX4" fmla="*/ 5897906 w 6383681"/>
              <a:gd name="connsiteY4" fmla="*/ 5067624 h 5067624"/>
              <a:gd name="connsiteX5" fmla="*/ 5878856 w 6383681"/>
              <a:gd name="connsiteY5" fmla="*/ 4991424 h 5067624"/>
              <a:gd name="connsiteX6" fmla="*/ 5669306 w 6383681"/>
              <a:gd name="connsiteY6" fmla="*/ 5019999 h 5067624"/>
              <a:gd name="connsiteX7" fmla="*/ 5593106 w 6383681"/>
              <a:gd name="connsiteY7" fmla="*/ 4886649 h 5067624"/>
              <a:gd name="connsiteX8" fmla="*/ 5497856 w 6383681"/>
              <a:gd name="connsiteY8" fmla="*/ 4810449 h 5067624"/>
              <a:gd name="connsiteX9" fmla="*/ 5497856 w 6383681"/>
              <a:gd name="connsiteY9" fmla="*/ 4734249 h 5067624"/>
              <a:gd name="connsiteX10" fmla="*/ 5412131 w 6383681"/>
              <a:gd name="connsiteY10" fmla="*/ 4667574 h 5067624"/>
              <a:gd name="connsiteX11" fmla="*/ 5393081 w 6383681"/>
              <a:gd name="connsiteY11" fmla="*/ 4638999 h 5067624"/>
              <a:gd name="connsiteX12" fmla="*/ 5402606 w 6383681"/>
              <a:gd name="connsiteY12" fmla="*/ 4572324 h 5067624"/>
              <a:gd name="connsiteX13" fmla="*/ 5335931 w 6383681"/>
              <a:gd name="connsiteY13" fmla="*/ 4524699 h 5067624"/>
              <a:gd name="connsiteX14" fmla="*/ 5269256 w 6383681"/>
              <a:gd name="connsiteY14" fmla="*/ 4391349 h 5067624"/>
              <a:gd name="connsiteX15" fmla="*/ 5154956 w 6383681"/>
              <a:gd name="connsiteY15" fmla="*/ 4324674 h 5067624"/>
              <a:gd name="connsiteX16" fmla="*/ 4993031 w 6383681"/>
              <a:gd name="connsiteY16" fmla="*/ 4296099 h 5067624"/>
              <a:gd name="connsiteX17" fmla="*/ 4926356 w 6383681"/>
              <a:gd name="connsiteY17" fmla="*/ 4229424 h 5067624"/>
              <a:gd name="connsiteX18" fmla="*/ 4954931 w 6383681"/>
              <a:gd name="connsiteY18" fmla="*/ 4153224 h 5067624"/>
              <a:gd name="connsiteX19" fmla="*/ 4954931 w 6383681"/>
              <a:gd name="connsiteY19" fmla="*/ 4029399 h 5067624"/>
              <a:gd name="connsiteX20" fmla="*/ 4859681 w 6383681"/>
              <a:gd name="connsiteY20" fmla="*/ 3962724 h 5067624"/>
              <a:gd name="connsiteX21" fmla="*/ 4859681 w 6383681"/>
              <a:gd name="connsiteY21" fmla="*/ 3867474 h 5067624"/>
              <a:gd name="connsiteX22" fmla="*/ 4859681 w 6383681"/>
              <a:gd name="connsiteY22" fmla="*/ 3867474 h 5067624"/>
              <a:gd name="connsiteX23" fmla="*/ 4793006 w 6383681"/>
              <a:gd name="connsiteY23" fmla="*/ 3610299 h 5067624"/>
              <a:gd name="connsiteX24" fmla="*/ 4621556 w 6383681"/>
              <a:gd name="connsiteY24" fmla="*/ 3562674 h 5067624"/>
              <a:gd name="connsiteX25" fmla="*/ 4612031 w 6383681"/>
              <a:gd name="connsiteY25" fmla="*/ 3410274 h 5067624"/>
              <a:gd name="connsiteX26" fmla="*/ 4450106 w 6383681"/>
              <a:gd name="connsiteY26" fmla="*/ 3343599 h 5067624"/>
              <a:gd name="connsiteX27" fmla="*/ 4326281 w 6383681"/>
              <a:gd name="connsiteY27" fmla="*/ 3210249 h 5067624"/>
              <a:gd name="connsiteX28" fmla="*/ 4326281 w 6383681"/>
              <a:gd name="connsiteY28" fmla="*/ 3210249 h 5067624"/>
              <a:gd name="connsiteX29" fmla="*/ 4288181 w 6383681"/>
              <a:gd name="connsiteY29" fmla="*/ 2953074 h 5067624"/>
              <a:gd name="connsiteX30" fmla="*/ 4250081 w 6383681"/>
              <a:gd name="connsiteY30" fmla="*/ 2895924 h 5067624"/>
              <a:gd name="connsiteX31" fmla="*/ 4192931 w 6383681"/>
              <a:gd name="connsiteY31" fmla="*/ 2838774 h 5067624"/>
              <a:gd name="connsiteX32" fmla="*/ 4192931 w 6383681"/>
              <a:gd name="connsiteY32" fmla="*/ 2838774 h 5067624"/>
              <a:gd name="connsiteX33" fmla="*/ 4059581 w 6383681"/>
              <a:gd name="connsiteY33" fmla="*/ 2724474 h 5067624"/>
              <a:gd name="connsiteX34" fmla="*/ 3964331 w 6383681"/>
              <a:gd name="connsiteY34" fmla="*/ 2695899 h 5067624"/>
              <a:gd name="connsiteX35" fmla="*/ 3916706 w 6383681"/>
              <a:gd name="connsiteY35" fmla="*/ 2572074 h 5067624"/>
              <a:gd name="connsiteX36" fmla="*/ 3897656 w 6383681"/>
              <a:gd name="connsiteY36" fmla="*/ 2410149 h 5067624"/>
              <a:gd name="connsiteX37" fmla="*/ 3897656 w 6383681"/>
              <a:gd name="connsiteY37" fmla="*/ 2248224 h 5067624"/>
              <a:gd name="connsiteX38" fmla="*/ 3869081 w 6383681"/>
              <a:gd name="connsiteY38" fmla="*/ 2162499 h 5067624"/>
              <a:gd name="connsiteX39" fmla="*/ 3830981 w 6383681"/>
              <a:gd name="connsiteY39" fmla="*/ 2095824 h 5067624"/>
              <a:gd name="connsiteX40" fmla="*/ 3830981 w 6383681"/>
              <a:gd name="connsiteY40" fmla="*/ 1962474 h 5067624"/>
              <a:gd name="connsiteX41" fmla="*/ 3811931 w 6383681"/>
              <a:gd name="connsiteY41" fmla="*/ 1791024 h 5067624"/>
              <a:gd name="connsiteX42" fmla="*/ 3697631 w 6383681"/>
              <a:gd name="connsiteY42" fmla="*/ 1486224 h 5067624"/>
              <a:gd name="connsiteX43" fmla="*/ 3116607 w 6383681"/>
              <a:gd name="connsiteY43" fmla="*/ 762325 h 5067624"/>
              <a:gd name="connsiteX44" fmla="*/ 2735607 w 6383681"/>
              <a:gd name="connsiteY44" fmla="*/ 267025 h 5067624"/>
              <a:gd name="connsiteX45" fmla="*/ 2449857 w 6383681"/>
              <a:gd name="connsiteY45" fmla="*/ 9850 h 5067624"/>
              <a:gd name="connsiteX46" fmla="*/ 1954557 w 6383681"/>
              <a:gd name="connsiteY46" fmla="*/ 400375 h 5067624"/>
              <a:gd name="connsiteX47" fmla="*/ 1506882 w 6383681"/>
              <a:gd name="connsiteY47" fmla="*/ 467050 h 5067624"/>
              <a:gd name="connsiteX48" fmla="*/ 20981 w 6383681"/>
              <a:gd name="connsiteY48" fmla="*/ 1343349 h 5067624"/>
              <a:gd name="connsiteX49" fmla="*/ 687733 w 6383681"/>
              <a:gd name="connsiteY49" fmla="*/ 448000 h 5067624"/>
              <a:gd name="connsiteX50" fmla="*/ 1116357 w 6383681"/>
              <a:gd name="connsiteY50" fmla="*/ 352750 h 5067624"/>
              <a:gd name="connsiteX0" fmla="*/ 6446824 w 6446824"/>
              <a:gd name="connsiteY0" fmla="*/ 4724724 h 5067624"/>
              <a:gd name="connsiteX1" fmla="*/ 6313474 w 6446824"/>
              <a:gd name="connsiteY1" fmla="*/ 4905699 h 5067624"/>
              <a:gd name="connsiteX2" fmla="*/ 6237274 w 6446824"/>
              <a:gd name="connsiteY2" fmla="*/ 4962849 h 5067624"/>
              <a:gd name="connsiteX3" fmla="*/ 6075349 w 6446824"/>
              <a:gd name="connsiteY3" fmla="*/ 5029524 h 5067624"/>
              <a:gd name="connsiteX4" fmla="*/ 5961049 w 6446824"/>
              <a:gd name="connsiteY4" fmla="*/ 5067624 h 5067624"/>
              <a:gd name="connsiteX5" fmla="*/ 5941999 w 6446824"/>
              <a:gd name="connsiteY5" fmla="*/ 4991424 h 5067624"/>
              <a:gd name="connsiteX6" fmla="*/ 5732449 w 6446824"/>
              <a:gd name="connsiteY6" fmla="*/ 5019999 h 5067624"/>
              <a:gd name="connsiteX7" fmla="*/ 5656249 w 6446824"/>
              <a:gd name="connsiteY7" fmla="*/ 4886649 h 5067624"/>
              <a:gd name="connsiteX8" fmla="*/ 5560999 w 6446824"/>
              <a:gd name="connsiteY8" fmla="*/ 4810449 h 5067624"/>
              <a:gd name="connsiteX9" fmla="*/ 5560999 w 6446824"/>
              <a:gd name="connsiteY9" fmla="*/ 4734249 h 5067624"/>
              <a:gd name="connsiteX10" fmla="*/ 5475274 w 6446824"/>
              <a:gd name="connsiteY10" fmla="*/ 4667574 h 5067624"/>
              <a:gd name="connsiteX11" fmla="*/ 5456224 w 6446824"/>
              <a:gd name="connsiteY11" fmla="*/ 4638999 h 5067624"/>
              <a:gd name="connsiteX12" fmla="*/ 5465749 w 6446824"/>
              <a:gd name="connsiteY12" fmla="*/ 4572324 h 5067624"/>
              <a:gd name="connsiteX13" fmla="*/ 5399074 w 6446824"/>
              <a:gd name="connsiteY13" fmla="*/ 4524699 h 5067624"/>
              <a:gd name="connsiteX14" fmla="*/ 5332399 w 6446824"/>
              <a:gd name="connsiteY14" fmla="*/ 4391349 h 5067624"/>
              <a:gd name="connsiteX15" fmla="*/ 5218099 w 6446824"/>
              <a:gd name="connsiteY15" fmla="*/ 4324674 h 5067624"/>
              <a:gd name="connsiteX16" fmla="*/ 5056174 w 6446824"/>
              <a:gd name="connsiteY16" fmla="*/ 4296099 h 5067624"/>
              <a:gd name="connsiteX17" fmla="*/ 4989499 w 6446824"/>
              <a:gd name="connsiteY17" fmla="*/ 4229424 h 5067624"/>
              <a:gd name="connsiteX18" fmla="*/ 5018074 w 6446824"/>
              <a:gd name="connsiteY18" fmla="*/ 4153224 h 5067624"/>
              <a:gd name="connsiteX19" fmla="*/ 5018074 w 6446824"/>
              <a:gd name="connsiteY19" fmla="*/ 4029399 h 5067624"/>
              <a:gd name="connsiteX20" fmla="*/ 4922824 w 6446824"/>
              <a:gd name="connsiteY20" fmla="*/ 3962724 h 5067624"/>
              <a:gd name="connsiteX21" fmla="*/ 4922824 w 6446824"/>
              <a:gd name="connsiteY21" fmla="*/ 3867474 h 5067624"/>
              <a:gd name="connsiteX22" fmla="*/ 4922824 w 6446824"/>
              <a:gd name="connsiteY22" fmla="*/ 3867474 h 5067624"/>
              <a:gd name="connsiteX23" fmla="*/ 4856149 w 6446824"/>
              <a:gd name="connsiteY23" fmla="*/ 3610299 h 5067624"/>
              <a:gd name="connsiteX24" fmla="*/ 4684699 w 6446824"/>
              <a:gd name="connsiteY24" fmla="*/ 3562674 h 5067624"/>
              <a:gd name="connsiteX25" fmla="*/ 4675174 w 6446824"/>
              <a:gd name="connsiteY25" fmla="*/ 3410274 h 5067624"/>
              <a:gd name="connsiteX26" fmla="*/ 4513249 w 6446824"/>
              <a:gd name="connsiteY26" fmla="*/ 3343599 h 5067624"/>
              <a:gd name="connsiteX27" fmla="*/ 4389424 w 6446824"/>
              <a:gd name="connsiteY27" fmla="*/ 3210249 h 5067624"/>
              <a:gd name="connsiteX28" fmla="*/ 4389424 w 6446824"/>
              <a:gd name="connsiteY28" fmla="*/ 3210249 h 5067624"/>
              <a:gd name="connsiteX29" fmla="*/ 4351324 w 6446824"/>
              <a:gd name="connsiteY29" fmla="*/ 2953074 h 5067624"/>
              <a:gd name="connsiteX30" fmla="*/ 4313224 w 6446824"/>
              <a:gd name="connsiteY30" fmla="*/ 2895924 h 5067624"/>
              <a:gd name="connsiteX31" fmla="*/ 4256074 w 6446824"/>
              <a:gd name="connsiteY31" fmla="*/ 2838774 h 5067624"/>
              <a:gd name="connsiteX32" fmla="*/ 4256074 w 6446824"/>
              <a:gd name="connsiteY32" fmla="*/ 2838774 h 5067624"/>
              <a:gd name="connsiteX33" fmla="*/ 4122724 w 6446824"/>
              <a:gd name="connsiteY33" fmla="*/ 2724474 h 5067624"/>
              <a:gd name="connsiteX34" fmla="*/ 4027474 w 6446824"/>
              <a:gd name="connsiteY34" fmla="*/ 2695899 h 5067624"/>
              <a:gd name="connsiteX35" fmla="*/ 3979849 w 6446824"/>
              <a:gd name="connsiteY35" fmla="*/ 2572074 h 5067624"/>
              <a:gd name="connsiteX36" fmla="*/ 3960799 w 6446824"/>
              <a:gd name="connsiteY36" fmla="*/ 2410149 h 5067624"/>
              <a:gd name="connsiteX37" fmla="*/ 3960799 w 6446824"/>
              <a:gd name="connsiteY37" fmla="*/ 2248224 h 5067624"/>
              <a:gd name="connsiteX38" fmla="*/ 3932224 w 6446824"/>
              <a:gd name="connsiteY38" fmla="*/ 2162499 h 5067624"/>
              <a:gd name="connsiteX39" fmla="*/ 3894124 w 6446824"/>
              <a:gd name="connsiteY39" fmla="*/ 2095824 h 5067624"/>
              <a:gd name="connsiteX40" fmla="*/ 3894124 w 6446824"/>
              <a:gd name="connsiteY40" fmla="*/ 1962474 h 5067624"/>
              <a:gd name="connsiteX41" fmla="*/ 3875074 w 6446824"/>
              <a:gd name="connsiteY41" fmla="*/ 1791024 h 5067624"/>
              <a:gd name="connsiteX42" fmla="*/ 3760774 w 6446824"/>
              <a:gd name="connsiteY42" fmla="*/ 1486224 h 5067624"/>
              <a:gd name="connsiteX43" fmla="*/ 3179750 w 6446824"/>
              <a:gd name="connsiteY43" fmla="*/ 762325 h 5067624"/>
              <a:gd name="connsiteX44" fmla="*/ 2798750 w 6446824"/>
              <a:gd name="connsiteY44" fmla="*/ 267025 h 5067624"/>
              <a:gd name="connsiteX45" fmla="*/ 2513000 w 6446824"/>
              <a:gd name="connsiteY45" fmla="*/ 9850 h 5067624"/>
              <a:gd name="connsiteX46" fmla="*/ 2017700 w 6446824"/>
              <a:gd name="connsiteY46" fmla="*/ 400375 h 5067624"/>
              <a:gd name="connsiteX47" fmla="*/ 1570025 w 6446824"/>
              <a:gd name="connsiteY47" fmla="*/ 467050 h 5067624"/>
              <a:gd name="connsiteX48" fmla="*/ 84124 w 6446824"/>
              <a:gd name="connsiteY48" fmla="*/ 1343349 h 5067624"/>
              <a:gd name="connsiteX49" fmla="*/ 169851 w 6446824"/>
              <a:gd name="connsiteY49" fmla="*/ 1819600 h 5067624"/>
              <a:gd name="connsiteX50" fmla="*/ 1179500 w 6446824"/>
              <a:gd name="connsiteY50" fmla="*/ 352750 h 5067624"/>
              <a:gd name="connsiteX0" fmla="*/ 6446824 w 6446824"/>
              <a:gd name="connsiteY0" fmla="*/ 4724724 h 5067624"/>
              <a:gd name="connsiteX1" fmla="*/ 6313474 w 6446824"/>
              <a:gd name="connsiteY1" fmla="*/ 4905699 h 5067624"/>
              <a:gd name="connsiteX2" fmla="*/ 6237274 w 6446824"/>
              <a:gd name="connsiteY2" fmla="*/ 4962849 h 5067624"/>
              <a:gd name="connsiteX3" fmla="*/ 6075349 w 6446824"/>
              <a:gd name="connsiteY3" fmla="*/ 5029524 h 5067624"/>
              <a:gd name="connsiteX4" fmla="*/ 5961049 w 6446824"/>
              <a:gd name="connsiteY4" fmla="*/ 5067624 h 5067624"/>
              <a:gd name="connsiteX5" fmla="*/ 5941999 w 6446824"/>
              <a:gd name="connsiteY5" fmla="*/ 4991424 h 5067624"/>
              <a:gd name="connsiteX6" fmla="*/ 5732449 w 6446824"/>
              <a:gd name="connsiteY6" fmla="*/ 5019999 h 5067624"/>
              <a:gd name="connsiteX7" fmla="*/ 5656249 w 6446824"/>
              <a:gd name="connsiteY7" fmla="*/ 4886649 h 5067624"/>
              <a:gd name="connsiteX8" fmla="*/ 5560999 w 6446824"/>
              <a:gd name="connsiteY8" fmla="*/ 4810449 h 5067624"/>
              <a:gd name="connsiteX9" fmla="*/ 5560999 w 6446824"/>
              <a:gd name="connsiteY9" fmla="*/ 4734249 h 5067624"/>
              <a:gd name="connsiteX10" fmla="*/ 5475274 w 6446824"/>
              <a:gd name="connsiteY10" fmla="*/ 4667574 h 5067624"/>
              <a:gd name="connsiteX11" fmla="*/ 5456224 w 6446824"/>
              <a:gd name="connsiteY11" fmla="*/ 4638999 h 5067624"/>
              <a:gd name="connsiteX12" fmla="*/ 5465749 w 6446824"/>
              <a:gd name="connsiteY12" fmla="*/ 4572324 h 5067624"/>
              <a:gd name="connsiteX13" fmla="*/ 5399074 w 6446824"/>
              <a:gd name="connsiteY13" fmla="*/ 4524699 h 5067624"/>
              <a:gd name="connsiteX14" fmla="*/ 5332399 w 6446824"/>
              <a:gd name="connsiteY14" fmla="*/ 4391349 h 5067624"/>
              <a:gd name="connsiteX15" fmla="*/ 5218099 w 6446824"/>
              <a:gd name="connsiteY15" fmla="*/ 4324674 h 5067624"/>
              <a:gd name="connsiteX16" fmla="*/ 5056174 w 6446824"/>
              <a:gd name="connsiteY16" fmla="*/ 4296099 h 5067624"/>
              <a:gd name="connsiteX17" fmla="*/ 4989499 w 6446824"/>
              <a:gd name="connsiteY17" fmla="*/ 4229424 h 5067624"/>
              <a:gd name="connsiteX18" fmla="*/ 5018074 w 6446824"/>
              <a:gd name="connsiteY18" fmla="*/ 4153224 h 5067624"/>
              <a:gd name="connsiteX19" fmla="*/ 5018074 w 6446824"/>
              <a:gd name="connsiteY19" fmla="*/ 4029399 h 5067624"/>
              <a:gd name="connsiteX20" fmla="*/ 4922824 w 6446824"/>
              <a:gd name="connsiteY20" fmla="*/ 3962724 h 5067624"/>
              <a:gd name="connsiteX21" fmla="*/ 4922824 w 6446824"/>
              <a:gd name="connsiteY21" fmla="*/ 3867474 h 5067624"/>
              <a:gd name="connsiteX22" fmla="*/ 4922824 w 6446824"/>
              <a:gd name="connsiteY22" fmla="*/ 3867474 h 5067624"/>
              <a:gd name="connsiteX23" fmla="*/ 4856149 w 6446824"/>
              <a:gd name="connsiteY23" fmla="*/ 3610299 h 5067624"/>
              <a:gd name="connsiteX24" fmla="*/ 4684699 w 6446824"/>
              <a:gd name="connsiteY24" fmla="*/ 3562674 h 5067624"/>
              <a:gd name="connsiteX25" fmla="*/ 4675174 w 6446824"/>
              <a:gd name="connsiteY25" fmla="*/ 3410274 h 5067624"/>
              <a:gd name="connsiteX26" fmla="*/ 4513249 w 6446824"/>
              <a:gd name="connsiteY26" fmla="*/ 3343599 h 5067624"/>
              <a:gd name="connsiteX27" fmla="*/ 4389424 w 6446824"/>
              <a:gd name="connsiteY27" fmla="*/ 3210249 h 5067624"/>
              <a:gd name="connsiteX28" fmla="*/ 4389424 w 6446824"/>
              <a:gd name="connsiteY28" fmla="*/ 3210249 h 5067624"/>
              <a:gd name="connsiteX29" fmla="*/ 4351324 w 6446824"/>
              <a:gd name="connsiteY29" fmla="*/ 2953074 h 5067624"/>
              <a:gd name="connsiteX30" fmla="*/ 4313224 w 6446824"/>
              <a:gd name="connsiteY30" fmla="*/ 2895924 h 5067624"/>
              <a:gd name="connsiteX31" fmla="*/ 4256074 w 6446824"/>
              <a:gd name="connsiteY31" fmla="*/ 2838774 h 5067624"/>
              <a:gd name="connsiteX32" fmla="*/ 4256074 w 6446824"/>
              <a:gd name="connsiteY32" fmla="*/ 2838774 h 5067624"/>
              <a:gd name="connsiteX33" fmla="*/ 4122724 w 6446824"/>
              <a:gd name="connsiteY33" fmla="*/ 2724474 h 5067624"/>
              <a:gd name="connsiteX34" fmla="*/ 4027474 w 6446824"/>
              <a:gd name="connsiteY34" fmla="*/ 2695899 h 5067624"/>
              <a:gd name="connsiteX35" fmla="*/ 3979849 w 6446824"/>
              <a:gd name="connsiteY35" fmla="*/ 2572074 h 5067624"/>
              <a:gd name="connsiteX36" fmla="*/ 3960799 w 6446824"/>
              <a:gd name="connsiteY36" fmla="*/ 2410149 h 5067624"/>
              <a:gd name="connsiteX37" fmla="*/ 3960799 w 6446824"/>
              <a:gd name="connsiteY37" fmla="*/ 2248224 h 5067624"/>
              <a:gd name="connsiteX38" fmla="*/ 3932224 w 6446824"/>
              <a:gd name="connsiteY38" fmla="*/ 2162499 h 5067624"/>
              <a:gd name="connsiteX39" fmla="*/ 3894124 w 6446824"/>
              <a:gd name="connsiteY39" fmla="*/ 2095824 h 5067624"/>
              <a:gd name="connsiteX40" fmla="*/ 3894124 w 6446824"/>
              <a:gd name="connsiteY40" fmla="*/ 1962474 h 5067624"/>
              <a:gd name="connsiteX41" fmla="*/ 3875074 w 6446824"/>
              <a:gd name="connsiteY41" fmla="*/ 1791024 h 5067624"/>
              <a:gd name="connsiteX42" fmla="*/ 3760774 w 6446824"/>
              <a:gd name="connsiteY42" fmla="*/ 1486224 h 5067624"/>
              <a:gd name="connsiteX43" fmla="*/ 3179750 w 6446824"/>
              <a:gd name="connsiteY43" fmla="*/ 762325 h 5067624"/>
              <a:gd name="connsiteX44" fmla="*/ 2798750 w 6446824"/>
              <a:gd name="connsiteY44" fmla="*/ 267025 h 5067624"/>
              <a:gd name="connsiteX45" fmla="*/ 2513000 w 6446824"/>
              <a:gd name="connsiteY45" fmla="*/ 9850 h 5067624"/>
              <a:gd name="connsiteX46" fmla="*/ 2017700 w 6446824"/>
              <a:gd name="connsiteY46" fmla="*/ 400375 h 5067624"/>
              <a:gd name="connsiteX47" fmla="*/ 1570025 w 6446824"/>
              <a:gd name="connsiteY47" fmla="*/ 467050 h 5067624"/>
              <a:gd name="connsiteX48" fmla="*/ 84124 w 6446824"/>
              <a:gd name="connsiteY48" fmla="*/ 1343349 h 5067624"/>
              <a:gd name="connsiteX49" fmla="*/ 169851 w 6446824"/>
              <a:gd name="connsiteY49" fmla="*/ 1819600 h 5067624"/>
              <a:gd name="connsiteX50" fmla="*/ 217475 w 6446824"/>
              <a:gd name="connsiteY50" fmla="*/ 2314900 h 5067624"/>
              <a:gd name="connsiteX0" fmla="*/ 6476463 w 6476463"/>
              <a:gd name="connsiteY0" fmla="*/ 4724724 h 5067624"/>
              <a:gd name="connsiteX1" fmla="*/ 6343113 w 6476463"/>
              <a:gd name="connsiteY1" fmla="*/ 4905699 h 5067624"/>
              <a:gd name="connsiteX2" fmla="*/ 6266913 w 6476463"/>
              <a:gd name="connsiteY2" fmla="*/ 4962849 h 5067624"/>
              <a:gd name="connsiteX3" fmla="*/ 6104988 w 6476463"/>
              <a:gd name="connsiteY3" fmla="*/ 5029524 h 5067624"/>
              <a:gd name="connsiteX4" fmla="*/ 5990688 w 6476463"/>
              <a:gd name="connsiteY4" fmla="*/ 5067624 h 5067624"/>
              <a:gd name="connsiteX5" fmla="*/ 5971638 w 6476463"/>
              <a:gd name="connsiteY5" fmla="*/ 4991424 h 5067624"/>
              <a:gd name="connsiteX6" fmla="*/ 5762088 w 6476463"/>
              <a:gd name="connsiteY6" fmla="*/ 5019999 h 5067624"/>
              <a:gd name="connsiteX7" fmla="*/ 5685888 w 6476463"/>
              <a:gd name="connsiteY7" fmla="*/ 4886649 h 5067624"/>
              <a:gd name="connsiteX8" fmla="*/ 5590638 w 6476463"/>
              <a:gd name="connsiteY8" fmla="*/ 4810449 h 5067624"/>
              <a:gd name="connsiteX9" fmla="*/ 5590638 w 6476463"/>
              <a:gd name="connsiteY9" fmla="*/ 4734249 h 5067624"/>
              <a:gd name="connsiteX10" fmla="*/ 5504913 w 6476463"/>
              <a:gd name="connsiteY10" fmla="*/ 4667574 h 5067624"/>
              <a:gd name="connsiteX11" fmla="*/ 5485863 w 6476463"/>
              <a:gd name="connsiteY11" fmla="*/ 4638999 h 5067624"/>
              <a:gd name="connsiteX12" fmla="*/ 5495388 w 6476463"/>
              <a:gd name="connsiteY12" fmla="*/ 4572324 h 5067624"/>
              <a:gd name="connsiteX13" fmla="*/ 5428713 w 6476463"/>
              <a:gd name="connsiteY13" fmla="*/ 4524699 h 5067624"/>
              <a:gd name="connsiteX14" fmla="*/ 5362038 w 6476463"/>
              <a:gd name="connsiteY14" fmla="*/ 4391349 h 5067624"/>
              <a:gd name="connsiteX15" fmla="*/ 5247738 w 6476463"/>
              <a:gd name="connsiteY15" fmla="*/ 4324674 h 5067624"/>
              <a:gd name="connsiteX16" fmla="*/ 5085813 w 6476463"/>
              <a:gd name="connsiteY16" fmla="*/ 4296099 h 5067624"/>
              <a:gd name="connsiteX17" fmla="*/ 5019138 w 6476463"/>
              <a:gd name="connsiteY17" fmla="*/ 4229424 h 5067624"/>
              <a:gd name="connsiteX18" fmla="*/ 5047713 w 6476463"/>
              <a:gd name="connsiteY18" fmla="*/ 4153224 h 5067624"/>
              <a:gd name="connsiteX19" fmla="*/ 5047713 w 6476463"/>
              <a:gd name="connsiteY19" fmla="*/ 4029399 h 5067624"/>
              <a:gd name="connsiteX20" fmla="*/ 4952463 w 6476463"/>
              <a:gd name="connsiteY20" fmla="*/ 3962724 h 5067624"/>
              <a:gd name="connsiteX21" fmla="*/ 4952463 w 6476463"/>
              <a:gd name="connsiteY21" fmla="*/ 3867474 h 5067624"/>
              <a:gd name="connsiteX22" fmla="*/ 4952463 w 6476463"/>
              <a:gd name="connsiteY22" fmla="*/ 3867474 h 5067624"/>
              <a:gd name="connsiteX23" fmla="*/ 4885788 w 6476463"/>
              <a:gd name="connsiteY23" fmla="*/ 3610299 h 5067624"/>
              <a:gd name="connsiteX24" fmla="*/ 4714338 w 6476463"/>
              <a:gd name="connsiteY24" fmla="*/ 3562674 h 5067624"/>
              <a:gd name="connsiteX25" fmla="*/ 4704813 w 6476463"/>
              <a:gd name="connsiteY25" fmla="*/ 3410274 h 5067624"/>
              <a:gd name="connsiteX26" fmla="*/ 4542888 w 6476463"/>
              <a:gd name="connsiteY26" fmla="*/ 3343599 h 5067624"/>
              <a:gd name="connsiteX27" fmla="*/ 4419063 w 6476463"/>
              <a:gd name="connsiteY27" fmla="*/ 3210249 h 5067624"/>
              <a:gd name="connsiteX28" fmla="*/ 4419063 w 6476463"/>
              <a:gd name="connsiteY28" fmla="*/ 3210249 h 5067624"/>
              <a:gd name="connsiteX29" fmla="*/ 4380963 w 6476463"/>
              <a:gd name="connsiteY29" fmla="*/ 2953074 h 5067624"/>
              <a:gd name="connsiteX30" fmla="*/ 4342863 w 6476463"/>
              <a:gd name="connsiteY30" fmla="*/ 2895924 h 5067624"/>
              <a:gd name="connsiteX31" fmla="*/ 4285713 w 6476463"/>
              <a:gd name="connsiteY31" fmla="*/ 2838774 h 5067624"/>
              <a:gd name="connsiteX32" fmla="*/ 4285713 w 6476463"/>
              <a:gd name="connsiteY32" fmla="*/ 2838774 h 5067624"/>
              <a:gd name="connsiteX33" fmla="*/ 4152363 w 6476463"/>
              <a:gd name="connsiteY33" fmla="*/ 2724474 h 5067624"/>
              <a:gd name="connsiteX34" fmla="*/ 4057113 w 6476463"/>
              <a:gd name="connsiteY34" fmla="*/ 2695899 h 5067624"/>
              <a:gd name="connsiteX35" fmla="*/ 4009488 w 6476463"/>
              <a:gd name="connsiteY35" fmla="*/ 2572074 h 5067624"/>
              <a:gd name="connsiteX36" fmla="*/ 3990438 w 6476463"/>
              <a:gd name="connsiteY36" fmla="*/ 2410149 h 5067624"/>
              <a:gd name="connsiteX37" fmla="*/ 3990438 w 6476463"/>
              <a:gd name="connsiteY37" fmla="*/ 2248224 h 5067624"/>
              <a:gd name="connsiteX38" fmla="*/ 3961863 w 6476463"/>
              <a:gd name="connsiteY38" fmla="*/ 2162499 h 5067624"/>
              <a:gd name="connsiteX39" fmla="*/ 3923763 w 6476463"/>
              <a:gd name="connsiteY39" fmla="*/ 2095824 h 5067624"/>
              <a:gd name="connsiteX40" fmla="*/ 3923763 w 6476463"/>
              <a:gd name="connsiteY40" fmla="*/ 1962474 h 5067624"/>
              <a:gd name="connsiteX41" fmla="*/ 3904713 w 6476463"/>
              <a:gd name="connsiteY41" fmla="*/ 1791024 h 5067624"/>
              <a:gd name="connsiteX42" fmla="*/ 3790413 w 6476463"/>
              <a:gd name="connsiteY42" fmla="*/ 1486224 h 5067624"/>
              <a:gd name="connsiteX43" fmla="*/ 3209389 w 6476463"/>
              <a:gd name="connsiteY43" fmla="*/ 762325 h 5067624"/>
              <a:gd name="connsiteX44" fmla="*/ 2828389 w 6476463"/>
              <a:gd name="connsiteY44" fmla="*/ 267025 h 5067624"/>
              <a:gd name="connsiteX45" fmla="*/ 2542639 w 6476463"/>
              <a:gd name="connsiteY45" fmla="*/ 9850 h 5067624"/>
              <a:gd name="connsiteX46" fmla="*/ 2047339 w 6476463"/>
              <a:gd name="connsiteY46" fmla="*/ 400375 h 5067624"/>
              <a:gd name="connsiteX47" fmla="*/ 1599664 w 6476463"/>
              <a:gd name="connsiteY47" fmla="*/ 467050 h 5067624"/>
              <a:gd name="connsiteX48" fmla="*/ 113763 w 6476463"/>
              <a:gd name="connsiteY48" fmla="*/ 1343349 h 5067624"/>
              <a:gd name="connsiteX49" fmla="*/ 142340 w 6476463"/>
              <a:gd name="connsiteY49" fmla="*/ 1581475 h 5067624"/>
              <a:gd name="connsiteX50" fmla="*/ 199490 w 6476463"/>
              <a:gd name="connsiteY50" fmla="*/ 1819600 h 5067624"/>
              <a:gd name="connsiteX51" fmla="*/ 247114 w 6476463"/>
              <a:gd name="connsiteY51" fmla="*/ 2314900 h 5067624"/>
              <a:gd name="connsiteX0" fmla="*/ 6334336 w 6334336"/>
              <a:gd name="connsiteY0" fmla="*/ 4724724 h 5067624"/>
              <a:gd name="connsiteX1" fmla="*/ 6200986 w 6334336"/>
              <a:gd name="connsiteY1" fmla="*/ 4905699 h 5067624"/>
              <a:gd name="connsiteX2" fmla="*/ 6124786 w 6334336"/>
              <a:gd name="connsiteY2" fmla="*/ 4962849 h 5067624"/>
              <a:gd name="connsiteX3" fmla="*/ 5962861 w 6334336"/>
              <a:gd name="connsiteY3" fmla="*/ 5029524 h 5067624"/>
              <a:gd name="connsiteX4" fmla="*/ 5848561 w 6334336"/>
              <a:gd name="connsiteY4" fmla="*/ 5067624 h 5067624"/>
              <a:gd name="connsiteX5" fmla="*/ 5829511 w 6334336"/>
              <a:gd name="connsiteY5" fmla="*/ 4991424 h 5067624"/>
              <a:gd name="connsiteX6" fmla="*/ 5619961 w 6334336"/>
              <a:gd name="connsiteY6" fmla="*/ 5019999 h 5067624"/>
              <a:gd name="connsiteX7" fmla="*/ 5543761 w 6334336"/>
              <a:gd name="connsiteY7" fmla="*/ 4886649 h 5067624"/>
              <a:gd name="connsiteX8" fmla="*/ 5448511 w 6334336"/>
              <a:gd name="connsiteY8" fmla="*/ 4810449 h 5067624"/>
              <a:gd name="connsiteX9" fmla="*/ 5448511 w 6334336"/>
              <a:gd name="connsiteY9" fmla="*/ 4734249 h 5067624"/>
              <a:gd name="connsiteX10" fmla="*/ 5362786 w 6334336"/>
              <a:gd name="connsiteY10" fmla="*/ 4667574 h 5067624"/>
              <a:gd name="connsiteX11" fmla="*/ 5343736 w 6334336"/>
              <a:gd name="connsiteY11" fmla="*/ 4638999 h 5067624"/>
              <a:gd name="connsiteX12" fmla="*/ 5353261 w 6334336"/>
              <a:gd name="connsiteY12" fmla="*/ 4572324 h 5067624"/>
              <a:gd name="connsiteX13" fmla="*/ 5286586 w 6334336"/>
              <a:gd name="connsiteY13" fmla="*/ 4524699 h 5067624"/>
              <a:gd name="connsiteX14" fmla="*/ 5219911 w 6334336"/>
              <a:gd name="connsiteY14" fmla="*/ 4391349 h 5067624"/>
              <a:gd name="connsiteX15" fmla="*/ 5105611 w 6334336"/>
              <a:gd name="connsiteY15" fmla="*/ 4324674 h 5067624"/>
              <a:gd name="connsiteX16" fmla="*/ 4943686 w 6334336"/>
              <a:gd name="connsiteY16" fmla="*/ 4296099 h 5067624"/>
              <a:gd name="connsiteX17" fmla="*/ 4877011 w 6334336"/>
              <a:gd name="connsiteY17" fmla="*/ 4229424 h 5067624"/>
              <a:gd name="connsiteX18" fmla="*/ 4905586 w 6334336"/>
              <a:gd name="connsiteY18" fmla="*/ 4153224 h 5067624"/>
              <a:gd name="connsiteX19" fmla="*/ 4905586 w 6334336"/>
              <a:gd name="connsiteY19" fmla="*/ 4029399 h 5067624"/>
              <a:gd name="connsiteX20" fmla="*/ 4810336 w 6334336"/>
              <a:gd name="connsiteY20" fmla="*/ 3962724 h 5067624"/>
              <a:gd name="connsiteX21" fmla="*/ 4810336 w 6334336"/>
              <a:gd name="connsiteY21" fmla="*/ 3867474 h 5067624"/>
              <a:gd name="connsiteX22" fmla="*/ 4810336 w 6334336"/>
              <a:gd name="connsiteY22" fmla="*/ 3867474 h 5067624"/>
              <a:gd name="connsiteX23" fmla="*/ 4743661 w 6334336"/>
              <a:gd name="connsiteY23" fmla="*/ 3610299 h 5067624"/>
              <a:gd name="connsiteX24" fmla="*/ 4572211 w 6334336"/>
              <a:gd name="connsiteY24" fmla="*/ 3562674 h 5067624"/>
              <a:gd name="connsiteX25" fmla="*/ 4562686 w 6334336"/>
              <a:gd name="connsiteY25" fmla="*/ 3410274 h 5067624"/>
              <a:gd name="connsiteX26" fmla="*/ 4400761 w 6334336"/>
              <a:gd name="connsiteY26" fmla="*/ 3343599 h 5067624"/>
              <a:gd name="connsiteX27" fmla="*/ 4276936 w 6334336"/>
              <a:gd name="connsiteY27" fmla="*/ 3210249 h 5067624"/>
              <a:gd name="connsiteX28" fmla="*/ 4276936 w 6334336"/>
              <a:gd name="connsiteY28" fmla="*/ 3210249 h 5067624"/>
              <a:gd name="connsiteX29" fmla="*/ 4238836 w 6334336"/>
              <a:gd name="connsiteY29" fmla="*/ 2953074 h 5067624"/>
              <a:gd name="connsiteX30" fmla="*/ 4200736 w 6334336"/>
              <a:gd name="connsiteY30" fmla="*/ 2895924 h 5067624"/>
              <a:gd name="connsiteX31" fmla="*/ 4143586 w 6334336"/>
              <a:gd name="connsiteY31" fmla="*/ 2838774 h 5067624"/>
              <a:gd name="connsiteX32" fmla="*/ 4143586 w 6334336"/>
              <a:gd name="connsiteY32" fmla="*/ 2838774 h 5067624"/>
              <a:gd name="connsiteX33" fmla="*/ 4010236 w 6334336"/>
              <a:gd name="connsiteY33" fmla="*/ 2724474 h 5067624"/>
              <a:gd name="connsiteX34" fmla="*/ 3914986 w 6334336"/>
              <a:gd name="connsiteY34" fmla="*/ 2695899 h 5067624"/>
              <a:gd name="connsiteX35" fmla="*/ 3867361 w 6334336"/>
              <a:gd name="connsiteY35" fmla="*/ 2572074 h 5067624"/>
              <a:gd name="connsiteX36" fmla="*/ 3848311 w 6334336"/>
              <a:gd name="connsiteY36" fmla="*/ 2410149 h 5067624"/>
              <a:gd name="connsiteX37" fmla="*/ 3848311 w 6334336"/>
              <a:gd name="connsiteY37" fmla="*/ 2248224 h 5067624"/>
              <a:gd name="connsiteX38" fmla="*/ 3819736 w 6334336"/>
              <a:gd name="connsiteY38" fmla="*/ 2162499 h 5067624"/>
              <a:gd name="connsiteX39" fmla="*/ 3781636 w 6334336"/>
              <a:gd name="connsiteY39" fmla="*/ 2095824 h 5067624"/>
              <a:gd name="connsiteX40" fmla="*/ 3781636 w 6334336"/>
              <a:gd name="connsiteY40" fmla="*/ 1962474 h 5067624"/>
              <a:gd name="connsiteX41" fmla="*/ 3762586 w 6334336"/>
              <a:gd name="connsiteY41" fmla="*/ 1791024 h 5067624"/>
              <a:gd name="connsiteX42" fmla="*/ 3648286 w 6334336"/>
              <a:gd name="connsiteY42" fmla="*/ 1486224 h 5067624"/>
              <a:gd name="connsiteX43" fmla="*/ 3067262 w 6334336"/>
              <a:gd name="connsiteY43" fmla="*/ 762325 h 5067624"/>
              <a:gd name="connsiteX44" fmla="*/ 2686262 w 6334336"/>
              <a:gd name="connsiteY44" fmla="*/ 267025 h 5067624"/>
              <a:gd name="connsiteX45" fmla="*/ 2400512 w 6334336"/>
              <a:gd name="connsiteY45" fmla="*/ 9850 h 5067624"/>
              <a:gd name="connsiteX46" fmla="*/ 1905212 w 6334336"/>
              <a:gd name="connsiteY46" fmla="*/ 400375 h 5067624"/>
              <a:gd name="connsiteX47" fmla="*/ 1457537 w 6334336"/>
              <a:gd name="connsiteY47" fmla="*/ 467050 h 5067624"/>
              <a:gd name="connsiteX48" fmla="*/ 962236 w 6334336"/>
              <a:gd name="connsiteY48" fmla="*/ 390849 h 5067624"/>
              <a:gd name="connsiteX49" fmla="*/ 213 w 6334336"/>
              <a:gd name="connsiteY49" fmla="*/ 1581475 h 5067624"/>
              <a:gd name="connsiteX50" fmla="*/ 57363 w 6334336"/>
              <a:gd name="connsiteY50" fmla="*/ 1819600 h 5067624"/>
              <a:gd name="connsiteX51" fmla="*/ 104987 w 6334336"/>
              <a:gd name="connsiteY51" fmla="*/ 2314900 h 5067624"/>
              <a:gd name="connsiteX0" fmla="*/ 6361732 w 6361732"/>
              <a:gd name="connsiteY0" fmla="*/ 4724724 h 5067624"/>
              <a:gd name="connsiteX1" fmla="*/ 6228382 w 6361732"/>
              <a:gd name="connsiteY1" fmla="*/ 4905699 h 5067624"/>
              <a:gd name="connsiteX2" fmla="*/ 6152182 w 6361732"/>
              <a:gd name="connsiteY2" fmla="*/ 4962849 h 5067624"/>
              <a:gd name="connsiteX3" fmla="*/ 5990257 w 6361732"/>
              <a:gd name="connsiteY3" fmla="*/ 5029524 h 5067624"/>
              <a:gd name="connsiteX4" fmla="*/ 5875957 w 6361732"/>
              <a:gd name="connsiteY4" fmla="*/ 5067624 h 5067624"/>
              <a:gd name="connsiteX5" fmla="*/ 5856907 w 6361732"/>
              <a:gd name="connsiteY5" fmla="*/ 4991424 h 5067624"/>
              <a:gd name="connsiteX6" fmla="*/ 5647357 w 6361732"/>
              <a:gd name="connsiteY6" fmla="*/ 5019999 h 5067624"/>
              <a:gd name="connsiteX7" fmla="*/ 5571157 w 6361732"/>
              <a:gd name="connsiteY7" fmla="*/ 4886649 h 5067624"/>
              <a:gd name="connsiteX8" fmla="*/ 5475907 w 6361732"/>
              <a:gd name="connsiteY8" fmla="*/ 4810449 h 5067624"/>
              <a:gd name="connsiteX9" fmla="*/ 5475907 w 6361732"/>
              <a:gd name="connsiteY9" fmla="*/ 4734249 h 5067624"/>
              <a:gd name="connsiteX10" fmla="*/ 5390182 w 6361732"/>
              <a:gd name="connsiteY10" fmla="*/ 4667574 h 5067624"/>
              <a:gd name="connsiteX11" fmla="*/ 5371132 w 6361732"/>
              <a:gd name="connsiteY11" fmla="*/ 4638999 h 5067624"/>
              <a:gd name="connsiteX12" fmla="*/ 5380657 w 6361732"/>
              <a:gd name="connsiteY12" fmla="*/ 4572324 h 5067624"/>
              <a:gd name="connsiteX13" fmla="*/ 5313982 w 6361732"/>
              <a:gd name="connsiteY13" fmla="*/ 4524699 h 5067624"/>
              <a:gd name="connsiteX14" fmla="*/ 5247307 w 6361732"/>
              <a:gd name="connsiteY14" fmla="*/ 4391349 h 5067624"/>
              <a:gd name="connsiteX15" fmla="*/ 5133007 w 6361732"/>
              <a:gd name="connsiteY15" fmla="*/ 4324674 h 5067624"/>
              <a:gd name="connsiteX16" fmla="*/ 4971082 w 6361732"/>
              <a:gd name="connsiteY16" fmla="*/ 4296099 h 5067624"/>
              <a:gd name="connsiteX17" fmla="*/ 4904407 w 6361732"/>
              <a:gd name="connsiteY17" fmla="*/ 4229424 h 5067624"/>
              <a:gd name="connsiteX18" fmla="*/ 4932982 w 6361732"/>
              <a:gd name="connsiteY18" fmla="*/ 4153224 h 5067624"/>
              <a:gd name="connsiteX19" fmla="*/ 4932982 w 6361732"/>
              <a:gd name="connsiteY19" fmla="*/ 4029399 h 5067624"/>
              <a:gd name="connsiteX20" fmla="*/ 4837732 w 6361732"/>
              <a:gd name="connsiteY20" fmla="*/ 3962724 h 5067624"/>
              <a:gd name="connsiteX21" fmla="*/ 4837732 w 6361732"/>
              <a:gd name="connsiteY21" fmla="*/ 3867474 h 5067624"/>
              <a:gd name="connsiteX22" fmla="*/ 4837732 w 6361732"/>
              <a:gd name="connsiteY22" fmla="*/ 3867474 h 5067624"/>
              <a:gd name="connsiteX23" fmla="*/ 4771057 w 6361732"/>
              <a:gd name="connsiteY23" fmla="*/ 3610299 h 5067624"/>
              <a:gd name="connsiteX24" fmla="*/ 4599607 w 6361732"/>
              <a:gd name="connsiteY24" fmla="*/ 3562674 h 5067624"/>
              <a:gd name="connsiteX25" fmla="*/ 4590082 w 6361732"/>
              <a:gd name="connsiteY25" fmla="*/ 3410274 h 5067624"/>
              <a:gd name="connsiteX26" fmla="*/ 4428157 w 6361732"/>
              <a:gd name="connsiteY26" fmla="*/ 3343599 h 5067624"/>
              <a:gd name="connsiteX27" fmla="*/ 4304332 w 6361732"/>
              <a:gd name="connsiteY27" fmla="*/ 3210249 h 5067624"/>
              <a:gd name="connsiteX28" fmla="*/ 4304332 w 6361732"/>
              <a:gd name="connsiteY28" fmla="*/ 3210249 h 5067624"/>
              <a:gd name="connsiteX29" fmla="*/ 4266232 w 6361732"/>
              <a:gd name="connsiteY29" fmla="*/ 2953074 h 5067624"/>
              <a:gd name="connsiteX30" fmla="*/ 4228132 w 6361732"/>
              <a:gd name="connsiteY30" fmla="*/ 2895924 h 5067624"/>
              <a:gd name="connsiteX31" fmla="*/ 4170982 w 6361732"/>
              <a:gd name="connsiteY31" fmla="*/ 2838774 h 5067624"/>
              <a:gd name="connsiteX32" fmla="*/ 4170982 w 6361732"/>
              <a:gd name="connsiteY32" fmla="*/ 2838774 h 5067624"/>
              <a:gd name="connsiteX33" fmla="*/ 4037632 w 6361732"/>
              <a:gd name="connsiteY33" fmla="*/ 2724474 h 5067624"/>
              <a:gd name="connsiteX34" fmla="*/ 3942382 w 6361732"/>
              <a:gd name="connsiteY34" fmla="*/ 2695899 h 5067624"/>
              <a:gd name="connsiteX35" fmla="*/ 3894757 w 6361732"/>
              <a:gd name="connsiteY35" fmla="*/ 2572074 h 5067624"/>
              <a:gd name="connsiteX36" fmla="*/ 3875707 w 6361732"/>
              <a:gd name="connsiteY36" fmla="*/ 2410149 h 5067624"/>
              <a:gd name="connsiteX37" fmla="*/ 3875707 w 6361732"/>
              <a:gd name="connsiteY37" fmla="*/ 2248224 h 5067624"/>
              <a:gd name="connsiteX38" fmla="*/ 3847132 w 6361732"/>
              <a:gd name="connsiteY38" fmla="*/ 2162499 h 5067624"/>
              <a:gd name="connsiteX39" fmla="*/ 3809032 w 6361732"/>
              <a:gd name="connsiteY39" fmla="*/ 2095824 h 5067624"/>
              <a:gd name="connsiteX40" fmla="*/ 3809032 w 6361732"/>
              <a:gd name="connsiteY40" fmla="*/ 1962474 h 5067624"/>
              <a:gd name="connsiteX41" fmla="*/ 3789982 w 6361732"/>
              <a:gd name="connsiteY41" fmla="*/ 1791024 h 5067624"/>
              <a:gd name="connsiteX42" fmla="*/ 3675682 w 6361732"/>
              <a:gd name="connsiteY42" fmla="*/ 1486224 h 5067624"/>
              <a:gd name="connsiteX43" fmla="*/ 3094658 w 6361732"/>
              <a:gd name="connsiteY43" fmla="*/ 762325 h 5067624"/>
              <a:gd name="connsiteX44" fmla="*/ 2713658 w 6361732"/>
              <a:gd name="connsiteY44" fmla="*/ 267025 h 5067624"/>
              <a:gd name="connsiteX45" fmla="*/ 2427908 w 6361732"/>
              <a:gd name="connsiteY45" fmla="*/ 9850 h 5067624"/>
              <a:gd name="connsiteX46" fmla="*/ 1932608 w 6361732"/>
              <a:gd name="connsiteY46" fmla="*/ 400375 h 5067624"/>
              <a:gd name="connsiteX47" fmla="*/ 1484933 w 6361732"/>
              <a:gd name="connsiteY47" fmla="*/ 467050 h 5067624"/>
              <a:gd name="connsiteX48" fmla="*/ 989632 w 6361732"/>
              <a:gd name="connsiteY48" fmla="*/ 390849 h 5067624"/>
              <a:gd name="connsiteX49" fmla="*/ 522909 w 6361732"/>
              <a:gd name="connsiteY49" fmla="*/ 867100 h 5067624"/>
              <a:gd name="connsiteX50" fmla="*/ 27609 w 6361732"/>
              <a:gd name="connsiteY50" fmla="*/ 1581475 h 5067624"/>
              <a:gd name="connsiteX51" fmla="*/ 84759 w 6361732"/>
              <a:gd name="connsiteY51" fmla="*/ 1819600 h 5067624"/>
              <a:gd name="connsiteX52" fmla="*/ 132383 w 6361732"/>
              <a:gd name="connsiteY52" fmla="*/ 2314900 h 5067624"/>
              <a:gd name="connsiteX0" fmla="*/ 6361732 w 6361732"/>
              <a:gd name="connsiteY0" fmla="*/ 4724724 h 5067624"/>
              <a:gd name="connsiteX1" fmla="*/ 6228382 w 6361732"/>
              <a:gd name="connsiteY1" fmla="*/ 4905699 h 5067624"/>
              <a:gd name="connsiteX2" fmla="*/ 6152182 w 6361732"/>
              <a:gd name="connsiteY2" fmla="*/ 4962849 h 5067624"/>
              <a:gd name="connsiteX3" fmla="*/ 5990257 w 6361732"/>
              <a:gd name="connsiteY3" fmla="*/ 5029524 h 5067624"/>
              <a:gd name="connsiteX4" fmla="*/ 5875957 w 6361732"/>
              <a:gd name="connsiteY4" fmla="*/ 5067624 h 5067624"/>
              <a:gd name="connsiteX5" fmla="*/ 5856907 w 6361732"/>
              <a:gd name="connsiteY5" fmla="*/ 4991424 h 5067624"/>
              <a:gd name="connsiteX6" fmla="*/ 5647357 w 6361732"/>
              <a:gd name="connsiteY6" fmla="*/ 5019999 h 5067624"/>
              <a:gd name="connsiteX7" fmla="*/ 5571157 w 6361732"/>
              <a:gd name="connsiteY7" fmla="*/ 4886649 h 5067624"/>
              <a:gd name="connsiteX8" fmla="*/ 5475907 w 6361732"/>
              <a:gd name="connsiteY8" fmla="*/ 4810449 h 5067624"/>
              <a:gd name="connsiteX9" fmla="*/ 5475907 w 6361732"/>
              <a:gd name="connsiteY9" fmla="*/ 4734249 h 5067624"/>
              <a:gd name="connsiteX10" fmla="*/ 5390182 w 6361732"/>
              <a:gd name="connsiteY10" fmla="*/ 4667574 h 5067624"/>
              <a:gd name="connsiteX11" fmla="*/ 5371132 w 6361732"/>
              <a:gd name="connsiteY11" fmla="*/ 4638999 h 5067624"/>
              <a:gd name="connsiteX12" fmla="*/ 5380657 w 6361732"/>
              <a:gd name="connsiteY12" fmla="*/ 4572324 h 5067624"/>
              <a:gd name="connsiteX13" fmla="*/ 5313982 w 6361732"/>
              <a:gd name="connsiteY13" fmla="*/ 4524699 h 5067624"/>
              <a:gd name="connsiteX14" fmla="*/ 5247307 w 6361732"/>
              <a:gd name="connsiteY14" fmla="*/ 4391349 h 5067624"/>
              <a:gd name="connsiteX15" fmla="*/ 5133007 w 6361732"/>
              <a:gd name="connsiteY15" fmla="*/ 4324674 h 5067624"/>
              <a:gd name="connsiteX16" fmla="*/ 4971082 w 6361732"/>
              <a:gd name="connsiteY16" fmla="*/ 4296099 h 5067624"/>
              <a:gd name="connsiteX17" fmla="*/ 4904407 w 6361732"/>
              <a:gd name="connsiteY17" fmla="*/ 4229424 h 5067624"/>
              <a:gd name="connsiteX18" fmla="*/ 4932982 w 6361732"/>
              <a:gd name="connsiteY18" fmla="*/ 4153224 h 5067624"/>
              <a:gd name="connsiteX19" fmla="*/ 4932982 w 6361732"/>
              <a:gd name="connsiteY19" fmla="*/ 4029399 h 5067624"/>
              <a:gd name="connsiteX20" fmla="*/ 4837732 w 6361732"/>
              <a:gd name="connsiteY20" fmla="*/ 3962724 h 5067624"/>
              <a:gd name="connsiteX21" fmla="*/ 4837732 w 6361732"/>
              <a:gd name="connsiteY21" fmla="*/ 3867474 h 5067624"/>
              <a:gd name="connsiteX22" fmla="*/ 4837732 w 6361732"/>
              <a:gd name="connsiteY22" fmla="*/ 3867474 h 5067624"/>
              <a:gd name="connsiteX23" fmla="*/ 4771057 w 6361732"/>
              <a:gd name="connsiteY23" fmla="*/ 3610299 h 5067624"/>
              <a:gd name="connsiteX24" fmla="*/ 4599607 w 6361732"/>
              <a:gd name="connsiteY24" fmla="*/ 3562674 h 5067624"/>
              <a:gd name="connsiteX25" fmla="*/ 4590082 w 6361732"/>
              <a:gd name="connsiteY25" fmla="*/ 3410274 h 5067624"/>
              <a:gd name="connsiteX26" fmla="*/ 4428157 w 6361732"/>
              <a:gd name="connsiteY26" fmla="*/ 3343599 h 5067624"/>
              <a:gd name="connsiteX27" fmla="*/ 4304332 w 6361732"/>
              <a:gd name="connsiteY27" fmla="*/ 3210249 h 5067624"/>
              <a:gd name="connsiteX28" fmla="*/ 4304332 w 6361732"/>
              <a:gd name="connsiteY28" fmla="*/ 3210249 h 5067624"/>
              <a:gd name="connsiteX29" fmla="*/ 4266232 w 6361732"/>
              <a:gd name="connsiteY29" fmla="*/ 2953074 h 5067624"/>
              <a:gd name="connsiteX30" fmla="*/ 4228132 w 6361732"/>
              <a:gd name="connsiteY30" fmla="*/ 2895924 h 5067624"/>
              <a:gd name="connsiteX31" fmla="*/ 4170982 w 6361732"/>
              <a:gd name="connsiteY31" fmla="*/ 2838774 h 5067624"/>
              <a:gd name="connsiteX32" fmla="*/ 4170982 w 6361732"/>
              <a:gd name="connsiteY32" fmla="*/ 2838774 h 5067624"/>
              <a:gd name="connsiteX33" fmla="*/ 4037632 w 6361732"/>
              <a:gd name="connsiteY33" fmla="*/ 2724474 h 5067624"/>
              <a:gd name="connsiteX34" fmla="*/ 3942382 w 6361732"/>
              <a:gd name="connsiteY34" fmla="*/ 2695899 h 5067624"/>
              <a:gd name="connsiteX35" fmla="*/ 3894757 w 6361732"/>
              <a:gd name="connsiteY35" fmla="*/ 2572074 h 5067624"/>
              <a:gd name="connsiteX36" fmla="*/ 3875707 w 6361732"/>
              <a:gd name="connsiteY36" fmla="*/ 2410149 h 5067624"/>
              <a:gd name="connsiteX37" fmla="*/ 3875707 w 6361732"/>
              <a:gd name="connsiteY37" fmla="*/ 2248224 h 5067624"/>
              <a:gd name="connsiteX38" fmla="*/ 3847132 w 6361732"/>
              <a:gd name="connsiteY38" fmla="*/ 2162499 h 5067624"/>
              <a:gd name="connsiteX39" fmla="*/ 3809032 w 6361732"/>
              <a:gd name="connsiteY39" fmla="*/ 2095824 h 5067624"/>
              <a:gd name="connsiteX40" fmla="*/ 3809032 w 6361732"/>
              <a:gd name="connsiteY40" fmla="*/ 1962474 h 5067624"/>
              <a:gd name="connsiteX41" fmla="*/ 3789982 w 6361732"/>
              <a:gd name="connsiteY41" fmla="*/ 1791024 h 5067624"/>
              <a:gd name="connsiteX42" fmla="*/ 3675682 w 6361732"/>
              <a:gd name="connsiteY42" fmla="*/ 1486224 h 5067624"/>
              <a:gd name="connsiteX43" fmla="*/ 3094658 w 6361732"/>
              <a:gd name="connsiteY43" fmla="*/ 762325 h 5067624"/>
              <a:gd name="connsiteX44" fmla="*/ 2713658 w 6361732"/>
              <a:gd name="connsiteY44" fmla="*/ 267025 h 5067624"/>
              <a:gd name="connsiteX45" fmla="*/ 2427908 w 6361732"/>
              <a:gd name="connsiteY45" fmla="*/ 9850 h 5067624"/>
              <a:gd name="connsiteX46" fmla="*/ 1932608 w 6361732"/>
              <a:gd name="connsiteY46" fmla="*/ 400375 h 5067624"/>
              <a:gd name="connsiteX47" fmla="*/ 1484933 w 6361732"/>
              <a:gd name="connsiteY47" fmla="*/ 467050 h 5067624"/>
              <a:gd name="connsiteX48" fmla="*/ 989632 w 6361732"/>
              <a:gd name="connsiteY48" fmla="*/ 390849 h 5067624"/>
              <a:gd name="connsiteX49" fmla="*/ 427659 w 6361732"/>
              <a:gd name="connsiteY49" fmla="*/ 733750 h 5067624"/>
              <a:gd name="connsiteX50" fmla="*/ 27609 w 6361732"/>
              <a:gd name="connsiteY50" fmla="*/ 1581475 h 5067624"/>
              <a:gd name="connsiteX51" fmla="*/ 84759 w 6361732"/>
              <a:gd name="connsiteY51" fmla="*/ 1819600 h 5067624"/>
              <a:gd name="connsiteX52" fmla="*/ 132383 w 6361732"/>
              <a:gd name="connsiteY52" fmla="*/ 2314900 h 5067624"/>
              <a:gd name="connsiteX0" fmla="*/ 7385079 w 7385079"/>
              <a:gd name="connsiteY0" fmla="*/ 4724724 h 5067624"/>
              <a:gd name="connsiteX1" fmla="*/ 7251729 w 7385079"/>
              <a:gd name="connsiteY1" fmla="*/ 4905699 h 5067624"/>
              <a:gd name="connsiteX2" fmla="*/ 7175529 w 7385079"/>
              <a:gd name="connsiteY2" fmla="*/ 4962849 h 5067624"/>
              <a:gd name="connsiteX3" fmla="*/ 7013604 w 7385079"/>
              <a:gd name="connsiteY3" fmla="*/ 5029524 h 5067624"/>
              <a:gd name="connsiteX4" fmla="*/ 6899304 w 7385079"/>
              <a:gd name="connsiteY4" fmla="*/ 5067624 h 5067624"/>
              <a:gd name="connsiteX5" fmla="*/ 6880254 w 7385079"/>
              <a:gd name="connsiteY5" fmla="*/ 4991424 h 5067624"/>
              <a:gd name="connsiteX6" fmla="*/ 6670704 w 7385079"/>
              <a:gd name="connsiteY6" fmla="*/ 5019999 h 5067624"/>
              <a:gd name="connsiteX7" fmla="*/ 6594504 w 7385079"/>
              <a:gd name="connsiteY7" fmla="*/ 4886649 h 5067624"/>
              <a:gd name="connsiteX8" fmla="*/ 6499254 w 7385079"/>
              <a:gd name="connsiteY8" fmla="*/ 4810449 h 5067624"/>
              <a:gd name="connsiteX9" fmla="*/ 6499254 w 7385079"/>
              <a:gd name="connsiteY9" fmla="*/ 4734249 h 5067624"/>
              <a:gd name="connsiteX10" fmla="*/ 6413529 w 7385079"/>
              <a:gd name="connsiteY10" fmla="*/ 4667574 h 5067624"/>
              <a:gd name="connsiteX11" fmla="*/ 6394479 w 7385079"/>
              <a:gd name="connsiteY11" fmla="*/ 4638999 h 5067624"/>
              <a:gd name="connsiteX12" fmla="*/ 6404004 w 7385079"/>
              <a:gd name="connsiteY12" fmla="*/ 4572324 h 5067624"/>
              <a:gd name="connsiteX13" fmla="*/ 6337329 w 7385079"/>
              <a:gd name="connsiteY13" fmla="*/ 4524699 h 5067624"/>
              <a:gd name="connsiteX14" fmla="*/ 6270654 w 7385079"/>
              <a:gd name="connsiteY14" fmla="*/ 4391349 h 5067624"/>
              <a:gd name="connsiteX15" fmla="*/ 6156354 w 7385079"/>
              <a:gd name="connsiteY15" fmla="*/ 4324674 h 5067624"/>
              <a:gd name="connsiteX16" fmla="*/ 5994429 w 7385079"/>
              <a:gd name="connsiteY16" fmla="*/ 4296099 h 5067624"/>
              <a:gd name="connsiteX17" fmla="*/ 5927754 w 7385079"/>
              <a:gd name="connsiteY17" fmla="*/ 4229424 h 5067624"/>
              <a:gd name="connsiteX18" fmla="*/ 5956329 w 7385079"/>
              <a:gd name="connsiteY18" fmla="*/ 4153224 h 5067624"/>
              <a:gd name="connsiteX19" fmla="*/ 5956329 w 7385079"/>
              <a:gd name="connsiteY19" fmla="*/ 4029399 h 5067624"/>
              <a:gd name="connsiteX20" fmla="*/ 5861079 w 7385079"/>
              <a:gd name="connsiteY20" fmla="*/ 3962724 h 5067624"/>
              <a:gd name="connsiteX21" fmla="*/ 5861079 w 7385079"/>
              <a:gd name="connsiteY21" fmla="*/ 3867474 h 5067624"/>
              <a:gd name="connsiteX22" fmla="*/ 5861079 w 7385079"/>
              <a:gd name="connsiteY22" fmla="*/ 3867474 h 5067624"/>
              <a:gd name="connsiteX23" fmla="*/ 5794404 w 7385079"/>
              <a:gd name="connsiteY23" fmla="*/ 3610299 h 5067624"/>
              <a:gd name="connsiteX24" fmla="*/ 5622954 w 7385079"/>
              <a:gd name="connsiteY24" fmla="*/ 3562674 h 5067624"/>
              <a:gd name="connsiteX25" fmla="*/ 5613429 w 7385079"/>
              <a:gd name="connsiteY25" fmla="*/ 3410274 h 5067624"/>
              <a:gd name="connsiteX26" fmla="*/ 5451504 w 7385079"/>
              <a:gd name="connsiteY26" fmla="*/ 3343599 h 5067624"/>
              <a:gd name="connsiteX27" fmla="*/ 5327679 w 7385079"/>
              <a:gd name="connsiteY27" fmla="*/ 3210249 h 5067624"/>
              <a:gd name="connsiteX28" fmla="*/ 5327679 w 7385079"/>
              <a:gd name="connsiteY28" fmla="*/ 3210249 h 5067624"/>
              <a:gd name="connsiteX29" fmla="*/ 5289579 w 7385079"/>
              <a:gd name="connsiteY29" fmla="*/ 2953074 h 5067624"/>
              <a:gd name="connsiteX30" fmla="*/ 5251479 w 7385079"/>
              <a:gd name="connsiteY30" fmla="*/ 2895924 h 5067624"/>
              <a:gd name="connsiteX31" fmla="*/ 5194329 w 7385079"/>
              <a:gd name="connsiteY31" fmla="*/ 2838774 h 5067624"/>
              <a:gd name="connsiteX32" fmla="*/ 5194329 w 7385079"/>
              <a:gd name="connsiteY32" fmla="*/ 2838774 h 5067624"/>
              <a:gd name="connsiteX33" fmla="*/ 5060979 w 7385079"/>
              <a:gd name="connsiteY33" fmla="*/ 2724474 h 5067624"/>
              <a:gd name="connsiteX34" fmla="*/ 4965729 w 7385079"/>
              <a:gd name="connsiteY34" fmla="*/ 2695899 h 5067624"/>
              <a:gd name="connsiteX35" fmla="*/ 4918104 w 7385079"/>
              <a:gd name="connsiteY35" fmla="*/ 2572074 h 5067624"/>
              <a:gd name="connsiteX36" fmla="*/ 4899054 w 7385079"/>
              <a:gd name="connsiteY36" fmla="*/ 2410149 h 5067624"/>
              <a:gd name="connsiteX37" fmla="*/ 4899054 w 7385079"/>
              <a:gd name="connsiteY37" fmla="*/ 2248224 h 5067624"/>
              <a:gd name="connsiteX38" fmla="*/ 4870479 w 7385079"/>
              <a:gd name="connsiteY38" fmla="*/ 2162499 h 5067624"/>
              <a:gd name="connsiteX39" fmla="*/ 4832379 w 7385079"/>
              <a:gd name="connsiteY39" fmla="*/ 2095824 h 5067624"/>
              <a:gd name="connsiteX40" fmla="*/ 4832379 w 7385079"/>
              <a:gd name="connsiteY40" fmla="*/ 1962474 h 5067624"/>
              <a:gd name="connsiteX41" fmla="*/ 4813329 w 7385079"/>
              <a:gd name="connsiteY41" fmla="*/ 1791024 h 5067624"/>
              <a:gd name="connsiteX42" fmla="*/ 4699029 w 7385079"/>
              <a:gd name="connsiteY42" fmla="*/ 1486224 h 5067624"/>
              <a:gd name="connsiteX43" fmla="*/ 4118005 w 7385079"/>
              <a:gd name="connsiteY43" fmla="*/ 762325 h 5067624"/>
              <a:gd name="connsiteX44" fmla="*/ 3737005 w 7385079"/>
              <a:gd name="connsiteY44" fmla="*/ 267025 h 5067624"/>
              <a:gd name="connsiteX45" fmla="*/ 3451255 w 7385079"/>
              <a:gd name="connsiteY45" fmla="*/ 9850 h 5067624"/>
              <a:gd name="connsiteX46" fmla="*/ 2955955 w 7385079"/>
              <a:gd name="connsiteY46" fmla="*/ 400375 h 5067624"/>
              <a:gd name="connsiteX47" fmla="*/ 2508280 w 7385079"/>
              <a:gd name="connsiteY47" fmla="*/ 467050 h 5067624"/>
              <a:gd name="connsiteX48" fmla="*/ 2012979 w 7385079"/>
              <a:gd name="connsiteY48" fmla="*/ 390849 h 5067624"/>
              <a:gd name="connsiteX49" fmla="*/ 1451006 w 7385079"/>
              <a:gd name="connsiteY49" fmla="*/ 733750 h 5067624"/>
              <a:gd name="connsiteX50" fmla="*/ 1050956 w 7385079"/>
              <a:gd name="connsiteY50" fmla="*/ 1581475 h 5067624"/>
              <a:gd name="connsiteX51" fmla="*/ 1108106 w 7385079"/>
              <a:gd name="connsiteY51" fmla="*/ 1819600 h 5067624"/>
              <a:gd name="connsiteX52" fmla="*/ 3205 w 7385079"/>
              <a:gd name="connsiteY52" fmla="*/ 3496000 h 5067624"/>
              <a:gd name="connsiteX0" fmla="*/ 7381874 w 7381874"/>
              <a:gd name="connsiteY0" fmla="*/ 4724724 h 5067624"/>
              <a:gd name="connsiteX1" fmla="*/ 7248524 w 7381874"/>
              <a:gd name="connsiteY1" fmla="*/ 4905699 h 5067624"/>
              <a:gd name="connsiteX2" fmla="*/ 7172324 w 7381874"/>
              <a:gd name="connsiteY2" fmla="*/ 4962849 h 5067624"/>
              <a:gd name="connsiteX3" fmla="*/ 7010399 w 7381874"/>
              <a:gd name="connsiteY3" fmla="*/ 5029524 h 5067624"/>
              <a:gd name="connsiteX4" fmla="*/ 6896099 w 7381874"/>
              <a:gd name="connsiteY4" fmla="*/ 5067624 h 5067624"/>
              <a:gd name="connsiteX5" fmla="*/ 6877049 w 7381874"/>
              <a:gd name="connsiteY5" fmla="*/ 4991424 h 5067624"/>
              <a:gd name="connsiteX6" fmla="*/ 6667499 w 7381874"/>
              <a:gd name="connsiteY6" fmla="*/ 5019999 h 5067624"/>
              <a:gd name="connsiteX7" fmla="*/ 6591299 w 7381874"/>
              <a:gd name="connsiteY7" fmla="*/ 4886649 h 5067624"/>
              <a:gd name="connsiteX8" fmla="*/ 6496049 w 7381874"/>
              <a:gd name="connsiteY8" fmla="*/ 4810449 h 5067624"/>
              <a:gd name="connsiteX9" fmla="*/ 6496049 w 7381874"/>
              <a:gd name="connsiteY9" fmla="*/ 4734249 h 5067624"/>
              <a:gd name="connsiteX10" fmla="*/ 6410324 w 7381874"/>
              <a:gd name="connsiteY10" fmla="*/ 4667574 h 5067624"/>
              <a:gd name="connsiteX11" fmla="*/ 6391274 w 7381874"/>
              <a:gd name="connsiteY11" fmla="*/ 4638999 h 5067624"/>
              <a:gd name="connsiteX12" fmla="*/ 6400799 w 7381874"/>
              <a:gd name="connsiteY12" fmla="*/ 4572324 h 5067624"/>
              <a:gd name="connsiteX13" fmla="*/ 6334124 w 7381874"/>
              <a:gd name="connsiteY13" fmla="*/ 4524699 h 5067624"/>
              <a:gd name="connsiteX14" fmla="*/ 6267449 w 7381874"/>
              <a:gd name="connsiteY14" fmla="*/ 4391349 h 5067624"/>
              <a:gd name="connsiteX15" fmla="*/ 6153149 w 7381874"/>
              <a:gd name="connsiteY15" fmla="*/ 4324674 h 5067624"/>
              <a:gd name="connsiteX16" fmla="*/ 5991224 w 7381874"/>
              <a:gd name="connsiteY16" fmla="*/ 4296099 h 5067624"/>
              <a:gd name="connsiteX17" fmla="*/ 5924549 w 7381874"/>
              <a:gd name="connsiteY17" fmla="*/ 4229424 h 5067624"/>
              <a:gd name="connsiteX18" fmla="*/ 5953124 w 7381874"/>
              <a:gd name="connsiteY18" fmla="*/ 4153224 h 5067624"/>
              <a:gd name="connsiteX19" fmla="*/ 5953124 w 7381874"/>
              <a:gd name="connsiteY19" fmla="*/ 4029399 h 5067624"/>
              <a:gd name="connsiteX20" fmla="*/ 5857874 w 7381874"/>
              <a:gd name="connsiteY20" fmla="*/ 3962724 h 5067624"/>
              <a:gd name="connsiteX21" fmla="*/ 5857874 w 7381874"/>
              <a:gd name="connsiteY21" fmla="*/ 3867474 h 5067624"/>
              <a:gd name="connsiteX22" fmla="*/ 5857874 w 7381874"/>
              <a:gd name="connsiteY22" fmla="*/ 3867474 h 5067624"/>
              <a:gd name="connsiteX23" fmla="*/ 5791199 w 7381874"/>
              <a:gd name="connsiteY23" fmla="*/ 3610299 h 5067624"/>
              <a:gd name="connsiteX24" fmla="*/ 5619749 w 7381874"/>
              <a:gd name="connsiteY24" fmla="*/ 3562674 h 5067624"/>
              <a:gd name="connsiteX25" fmla="*/ 5610224 w 7381874"/>
              <a:gd name="connsiteY25" fmla="*/ 3410274 h 5067624"/>
              <a:gd name="connsiteX26" fmla="*/ 5448299 w 7381874"/>
              <a:gd name="connsiteY26" fmla="*/ 3343599 h 5067624"/>
              <a:gd name="connsiteX27" fmla="*/ 5324474 w 7381874"/>
              <a:gd name="connsiteY27" fmla="*/ 3210249 h 5067624"/>
              <a:gd name="connsiteX28" fmla="*/ 5324474 w 7381874"/>
              <a:gd name="connsiteY28" fmla="*/ 3210249 h 5067624"/>
              <a:gd name="connsiteX29" fmla="*/ 5286374 w 7381874"/>
              <a:gd name="connsiteY29" fmla="*/ 2953074 h 5067624"/>
              <a:gd name="connsiteX30" fmla="*/ 5248274 w 7381874"/>
              <a:gd name="connsiteY30" fmla="*/ 2895924 h 5067624"/>
              <a:gd name="connsiteX31" fmla="*/ 5191124 w 7381874"/>
              <a:gd name="connsiteY31" fmla="*/ 2838774 h 5067624"/>
              <a:gd name="connsiteX32" fmla="*/ 5191124 w 7381874"/>
              <a:gd name="connsiteY32" fmla="*/ 2838774 h 5067624"/>
              <a:gd name="connsiteX33" fmla="*/ 5057774 w 7381874"/>
              <a:gd name="connsiteY33" fmla="*/ 2724474 h 5067624"/>
              <a:gd name="connsiteX34" fmla="*/ 4962524 w 7381874"/>
              <a:gd name="connsiteY34" fmla="*/ 2695899 h 5067624"/>
              <a:gd name="connsiteX35" fmla="*/ 4914899 w 7381874"/>
              <a:gd name="connsiteY35" fmla="*/ 2572074 h 5067624"/>
              <a:gd name="connsiteX36" fmla="*/ 4895849 w 7381874"/>
              <a:gd name="connsiteY36" fmla="*/ 2410149 h 5067624"/>
              <a:gd name="connsiteX37" fmla="*/ 4895849 w 7381874"/>
              <a:gd name="connsiteY37" fmla="*/ 2248224 h 5067624"/>
              <a:gd name="connsiteX38" fmla="*/ 4867274 w 7381874"/>
              <a:gd name="connsiteY38" fmla="*/ 2162499 h 5067624"/>
              <a:gd name="connsiteX39" fmla="*/ 4829174 w 7381874"/>
              <a:gd name="connsiteY39" fmla="*/ 2095824 h 5067624"/>
              <a:gd name="connsiteX40" fmla="*/ 4829174 w 7381874"/>
              <a:gd name="connsiteY40" fmla="*/ 1962474 h 5067624"/>
              <a:gd name="connsiteX41" fmla="*/ 4810124 w 7381874"/>
              <a:gd name="connsiteY41" fmla="*/ 1791024 h 5067624"/>
              <a:gd name="connsiteX42" fmla="*/ 4695824 w 7381874"/>
              <a:gd name="connsiteY42" fmla="*/ 1486224 h 5067624"/>
              <a:gd name="connsiteX43" fmla="*/ 4114800 w 7381874"/>
              <a:gd name="connsiteY43" fmla="*/ 762325 h 5067624"/>
              <a:gd name="connsiteX44" fmla="*/ 3733800 w 7381874"/>
              <a:gd name="connsiteY44" fmla="*/ 267025 h 5067624"/>
              <a:gd name="connsiteX45" fmla="*/ 3448050 w 7381874"/>
              <a:gd name="connsiteY45" fmla="*/ 9850 h 5067624"/>
              <a:gd name="connsiteX46" fmla="*/ 2952750 w 7381874"/>
              <a:gd name="connsiteY46" fmla="*/ 400375 h 5067624"/>
              <a:gd name="connsiteX47" fmla="*/ 2505075 w 7381874"/>
              <a:gd name="connsiteY47" fmla="*/ 467050 h 5067624"/>
              <a:gd name="connsiteX48" fmla="*/ 2009774 w 7381874"/>
              <a:gd name="connsiteY48" fmla="*/ 390849 h 5067624"/>
              <a:gd name="connsiteX49" fmla="*/ 1447801 w 7381874"/>
              <a:gd name="connsiteY49" fmla="*/ 733750 h 5067624"/>
              <a:gd name="connsiteX50" fmla="*/ 1047751 w 7381874"/>
              <a:gd name="connsiteY50" fmla="*/ 1581475 h 5067624"/>
              <a:gd name="connsiteX51" fmla="*/ 1104901 w 7381874"/>
              <a:gd name="connsiteY51" fmla="*/ 1819600 h 5067624"/>
              <a:gd name="connsiteX52" fmla="*/ 495302 w 7381874"/>
              <a:gd name="connsiteY52" fmla="*/ 2724475 h 5067624"/>
              <a:gd name="connsiteX53" fmla="*/ 0 w 7381874"/>
              <a:gd name="connsiteY53" fmla="*/ 3496000 h 5067624"/>
              <a:gd name="connsiteX0" fmla="*/ 7381874 w 7381874"/>
              <a:gd name="connsiteY0" fmla="*/ 4724724 h 5067624"/>
              <a:gd name="connsiteX1" fmla="*/ 7248524 w 7381874"/>
              <a:gd name="connsiteY1" fmla="*/ 4905699 h 5067624"/>
              <a:gd name="connsiteX2" fmla="*/ 7172324 w 7381874"/>
              <a:gd name="connsiteY2" fmla="*/ 4962849 h 5067624"/>
              <a:gd name="connsiteX3" fmla="*/ 7010399 w 7381874"/>
              <a:gd name="connsiteY3" fmla="*/ 5029524 h 5067624"/>
              <a:gd name="connsiteX4" fmla="*/ 6896099 w 7381874"/>
              <a:gd name="connsiteY4" fmla="*/ 5067624 h 5067624"/>
              <a:gd name="connsiteX5" fmla="*/ 6877049 w 7381874"/>
              <a:gd name="connsiteY5" fmla="*/ 4991424 h 5067624"/>
              <a:gd name="connsiteX6" fmla="*/ 6667499 w 7381874"/>
              <a:gd name="connsiteY6" fmla="*/ 5019999 h 5067624"/>
              <a:gd name="connsiteX7" fmla="*/ 6591299 w 7381874"/>
              <a:gd name="connsiteY7" fmla="*/ 4886649 h 5067624"/>
              <a:gd name="connsiteX8" fmla="*/ 6496049 w 7381874"/>
              <a:gd name="connsiteY8" fmla="*/ 4810449 h 5067624"/>
              <a:gd name="connsiteX9" fmla="*/ 6496049 w 7381874"/>
              <a:gd name="connsiteY9" fmla="*/ 4734249 h 5067624"/>
              <a:gd name="connsiteX10" fmla="*/ 6410324 w 7381874"/>
              <a:gd name="connsiteY10" fmla="*/ 4667574 h 5067624"/>
              <a:gd name="connsiteX11" fmla="*/ 6391274 w 7381874"/>
              <a:gd name="connsiteY11" fmla="*/ 4638999 h 5067624"/>
              <a:gd name="connsiteX12" fmla="*/ 6400799 w 7381874"/>
              <a:gd name="connsiteY12" fmla="*/ 4572324 h 5067624"/>
              <a:gd name="connsiteX13" fmla="*/ 6334124 w 7381874"/>
              <a:gd name="connsiteY13" fmla="*/ 4524699 h 5067624"/>
              <a:gd name="connsiteX14" fmla="*/ 6267449 w 7381874"/>
              <a:gd name="connsiteY14" fmla="*/ 4391349 h 5067624"/>
              <a:gd name="connsiteX15" fmla="*/ 6153149 w 7381874"/>
              <a:gd name="connsiteY15" fmla="*/ 4324674 h 5067624"/>
              <a:gd name="connsiteX16" fmla="*/ 5991224 w 7381874"/>
              <a:gd name="connsiteY16" fmla="*/ 4296099 h 5067624"/>
              <a:gd name="connsiteX17" fmla="*/ 5924549 w 7381874"/>
              <a:gd name="connsiteY17" fmla="*/ 4229424 h 5067624"/>
              <a:gd name="connsiteX18" fmla="*/ 5953124 w 7381874"/>
              <a:gd name="connsiteY18" fmla="*/ 4153224 h 5067624"/>
              <a:gd name="connsiteX19" fmla="*/ 5953124 w 7381874"/>
              <a:gd name="connsiteY19" fmla="*/ 4029399 h 5067624"/>
              <a:gd name="connsiteX20" fmla="*/ 5857874 w 7381874"/>
              <a:gd name="connsiteY20" fmla="*/ 3962724 h 5067624"/>
              <a:gd name="connsiteX21" fmla="*/ 5857874 w 7381874"/>
              <a:gd name="connsiteY21" fmla="*/ 3867474 h 5067624"/>
              <a:gd name="connsiteX22" fmla="*/ 5857874 w 7381874"/>
              <a:gd name="connsiteY22" fmla="*/ 3867474 h 5067624"/>
              <a:gd name="connsiteX23" fmla="*/ 5791199 w 7381874"/>
              <a:gd name="connsiteY23" fmla="*/ 3610299 h 5067624"/>
              <a:gd name="connsiteX24" fmla="*/ 5619749 w 7381874"/>
              <a:gd name="connsiteY24" fmla="*/ 3562674 h 5067624"/>
              <a:gd name="connsiteX25" fmla="*/ 5610224 w 7381874"/>
              <a:gd name="connsiteY25" fmla="*/ 3410274 h 5067624"/>
              <a:gd name="connsiteX26" fmla="*/ 5448299 w 7381874"/>
              <a:gd name="connsiteY26" fmla="*/ 3343599 h 5067624"/>
              <a:gd name="connsiteX27" fmla="*/ 5324474 w 7381874"/>
              <a:gd name="connsiteY27" fmla="*/ 3210249 h 5067624"/>
              <a:gd name="connsiteX28" fmla="*/ 5324474 w 7381874"/>
              <a:gd name="connsiteY28" fmla="*/ 3210249 h 5067624"/>
              <a:gd name="connsiteX29" fmla="*/ 5286374 w 7381874"/>
              <a:gd name="connsiteY29" fmla="*/ 2953074 h 5067624"/>
              <a:gd name="connsiteX30" fmla="*/ 5248274 w 7381874"/>
              <a:gd name="connsiteY30" fmla="*/ 2895924 h 5067624"/>
              <a:gd name="connsiteX31" fmla="*/ 5191124 w 7381874"/>
              <a:gd name="connsiteY31" fmla="*/ 2838774 h 5067624"/>
              <a:gd name="connsiteX32" fmla="*/ 5191124 w 7381874"/>
              <a:gd name="connsiteY32" fmla="*/ 2838774 h 5067624"/>
              <a:gd name="connsiteX33" fmla="*/ 5057774 w 7381874"/>
              <a:gd name="connsiteY33" fmla="*/ 2724474 h 5067624"/>
              <a:gd name="connsiteX34" fmla="*/ 4962524 w 7381874"/>
              <a:gd name="connsiteY34" fmla="*/ 2695899 h 5067624"/>
              <a:gd name="connsiteX35" fmla="*/ 4914899 w 7381874"/>
              <a:gd name="connsiteY35" fmla="*/ 2572074 h 5067624"/>
              <a:gd name="connsiteX36" fmla="*/ 4895849 w 7381874"/>
              <a:gd name="connsiteY36" fmla="*/ 2410149 h 5067624"/>
              <a:gd name="connsiteX37" fmla="*/ 4895849 w 7381874"/>
              <a:gd name="connsiteY37" fmla="*/ 2248224 h 5067624"/>
              <a:gd name="connsiteX38" fmla="*/ 4867274 w 7381874"/>
              <a:gd name="connsiteY38" fmla="*/ 2162499 h 5067624"/>
              <a:gd name="connsiteX39" fmla="*/ 4829174 w 7381874"/>
              <a:gd name="connsiteY39" fmla="*/ 2095824 h 5067624"/>
              <a:gd name="connsiteX40" fmla="*/ 4829174 w 7381874"/>
              <a:gd name="connsiteY40" fmla="*/ 1962474 h 5067624"/>
              <a:gd name="connsiteX41" fmla="*/ 4810124 w 7381874"/>
              <a:gd name="connsiteY41" fmla="*/ 1791024 h 5067624"/>
              <a:gd name="connsiteX42" fmla="*/ 4695824 w 7381874"/>
              <a:gd name="connsiteY42" fmla="*/ 1486224 h 5067624"/>
              <a:gd name="connsiteX43" fmla="*/ 4114800 w 7381874"/>
              <a:gd name="connsiteY43" fmla="*/ 762325 h 5067624"/>
              <a:gd name="connsiteX44" fmla="*/ 3733800 w 7381874"/>
              <a:gd name="connsiteY44" fmla="*/ 267025 h 5067624"/>
              <a:gd name="connsiteX45" fmla="*/ 3448050 w 7381874"/>
              <a:gd name="connsiteY45" fmla="*/ 9850 h 5067624"/>
              <a:gd name="connsiteX46" fmla="*/ 2952750 w 7381874"/>
              <a:gd name="connsiteY46" fmla="*/ 400375 h 5067624"/>
              <a:gd name="connsiteX47" fmla="*/ 2505075 w 7381874"/>
              <a:gd name="connsiteY47" fmla="*/ 467050 h 5067624"/>
              <a:gd name="connsiteX48" fmla="*/ 2009774 w 7381874"/>
              <a:gd name="connsiteY48" fmla="*/ 390849 h 5067624"/>
              <a:gd name="connsiteX49" fmla="*/ 1447801 w 7381874"/>
              <a:gd name="connsiteY49" fmla="*/ 733750 h 5067624"/>
              <a:gd name="connsiteX50" fmla="*/ 1047751 w 7381874"/>
              <a:gd name="connsiteY50" fmla="*/ 1581475 h 5067624"/>
              <a:gd name="connsiteX51" fmla="*/ 1104901 w 7381874"/>
              <a:gd name="connsiteY51" fmla="*/ 1819600 h 5067624"/>
              <a:gd name="connsiteX52" fmla="*/ 400052 w 7381874"/>
              <a:gd name="connsiteY52" fmla="*/ 3181675 h 5067624"/>
              <a:gd name="connsiteX53" fmla="*/ 0 w 7381874"/>
              <a:gd name="connsiteY53" fmla="*/ 3496000 h 5067624"/>
              <a:gd name="connsiteX0" fmla="*/ 7381874 w 7381874"/>
              <a:gd name="connsiteY0" fmla="*/ 4724724 h 5067624"/>
              <a:gd name="connsiteX1" fmla="*/ 7248524 w 7381874"/>
              <a:gd name="connsiteY1" fmla="*/ 4905699 h 5067624"/>
              <a:gd name="connsiteX2" fmla="*/ 7172324 w 7381874"/>
              <a:gd name="connsiteY2" fmla="*/ 4962849 h 5067624"/>
              <a:gd name="connsiteX3" fmla="*/ 7010399 w 7381874"/>
              <a:gd name="connsiteY3" fmla="*/ 5029524 h 5067624"/>
              <a:gd name="connsiteX4" fmla="*/ 6896099 w 7381874"/>
              <a:gd name="connsiteY4" fmla="*/ 5067624 h 5067624"/>
              <a:gd name="connsiteX5" fmla="*/ 6877049 w 7381874"/>
              <a:gd name="connsiteY5" fmla="*/ 4991424 h 5067624"/>
              <a:gd name="connsiteX6" fmla="*/ 6667499 w 7381874"/>
              <a:gd name="connsiteY6" fmla="*/ 5019999 h 5067624"/>
              <a:gd name="connsiteX7" fmla="*/ 6591299 w 7381874"/>
              <a:gd name="connsiteY7" fmla="*/ 4886649 h 5067624"/>
              <a:gd name="connsiteX8" fmla="*/ 6496049 w 7381874"/>
              <a:gd name="connsiteY8" fmla="*/ 4810449 h 5067624"/>
              <a:gd name="connsiteX9" fmla="*/ 6496049 w 7381874"/>
              <a:gd name="connsiteY9" fmla="*/ 4734249 h 5067624"/>
              <a:gd name="connsiteX10" fmla="*/ 6410324 w 7381874"/>
              <a:gd name="connsiteY10" fmla="*/ 4667574 h 5067624"/>
              <a:gd name="connsiteX11" fmla="*/ 6391274 w 7381874"/>
              <a:gd name="connsiteY11" fmla="*/ 4638999 h 5067624"/>
              <a:gd name="connsiteX12" fmla="*/ 6400799 w 7381874"/>
              <a:gd name="connsiteY12" fmla="*/ 4572324 h 5067624"/>
              <a:gd name="connsiteX13" fmla="*/ 6334124 w 7381874"/>
              <a:gd name="connsiteY13" fmla="*/ 4524699 h 5067624"/>
              <a:gd name="connsiteX14" fmla="*/ 6267449 w 7381874"/>
              <a:gd name="connsiteY14" fmla="*/ 4391349 h 5067624"/>
              <a:gd name="connsiteX15" fmla="*/ 6153149 w 7381874"/>
              <a:gd name="connsiteY15" fmla="*/ 4324674 h 5067624"/>
              <a:gd name="connsiteX16" fmla="*/ 5991224 w 7381874"/>
              <a:gd name="connsiteY16" fmla="*/ 4296099 h 5067624"/>
              <a:gd name="connsiteX17" fmla="*/ 5924549 w 7381874"/>
              <a:gd name="connsiteY17" fmla="*/ 4229424 h 5067624"/>
              <a:gd name="connsiteX18" fmla="*/ 5953124 w 7381874"/>
              <a:gd name="connsiteY18" fmla="*/ 4153224 h 5067624"/>
              <a:gd name="connsiteX19" fmla="*/ 5953124 w 7381874"/>
              <a:gd name="connsiteY19" fmla="*/ 4029399 h 5067624"/>
              <a:gd name="connsiteX20" fmla="*/ 5857874 w 7381874"/>
              <a:gd name="connsiteY20" fmla="*/ 3962724 h 5067624"/>
              <a:gd name="connsiteX21" fmla="*/ 5857874 w 7381874"/>
              <a:gd name="connsiteY21" fmla="*/ 3867474 h 5067624"/>
              <a:gd name="connsiteX22" fmla="*/ 5857874 w 7381874"/>
              <a:gd name="connsiteY22" fmla="*/ 3867474 h 5067624"/>
              <a:gd name="connsiteX23" fmla="*/ 5791199 w 7381874"/>
              <a:gd name="connsiteY23" fmla="*/ 3610299 h 5067624"/>
              <a:gd name="connsiteX24" fmla="*/ 5619749 w 7381874"/>
              <a:gd name="connsiteY24" fmla="*/ 3562674 h 5067624"/>
              <a:gd name="connsiteX25" fmla="*/ 5610224 w 7381874"/>
              <a:gd name="connsiteY25" fmla="*/ 3410274 h 5067624"/>
              <a:gd name="connsiteX26" fmla="*/ 5448299 w 7381874"/>
              <a:gd name="connsiteY26" fmla="*/ 3343599 h 5067624"/>
              <a:gd name="connsiteX27" fmla="*/ 5324474 w 7381874"/>
              <a:gd name="connsiteY27" fmla="*/ 3210249 h 5067624"/>
              <a:gd name="connsiteX28" fmla="*/ 5324474 w 7381874"/>
              <a:gd name="connsiteY28" fmla="*/ 3210249 h 5067624"/>
              <a:gd name="connsiteX29" fmla="*/ 5286374 w 7381874"/>
              <a:gd name="connsiteY29" fmla="*/ 2953074 h 5067624"/>
              <a:gd name="connsiteX30" fmla="*/ 5248274 w 7381874"/>
              <a:gd name="connsiteY30" fmla="*/ 2895924 h 5067624"/>
              <a:gd name="connsiteX31" fmla="*/ 5191124 w 7381874"/>
              <a:gd name="connsiteY31" fmla="*/ 2838774 h 5067624"/>
              <a:gd name="connsiteX32" fmla="*/ 5191124 w 7381874"/>
              <a:gd name="connsiteY32" fmla="*/ 2838774 h 5067624"/>
              <a:gd name="connsiteX33" fmla="*/ 5057774 w 7381874"/>
              <a:gd name="connsiteY33" fmla="*/ 2724474 h 5067624"/>
              <a:gd name="connsiteX34" fmla="*/ 4962524 w 7381874"/>
              <a:gd name="connsiteY34" fmla="*/ 2695899 h 5067624"/>
              <a:gd name="connsiteX35" fmla="*/ 4914899 w 7381874"/>
              <a:gd name="connsiteY35" fmla="*/ 2572074 h 5067624"/>
              <a:gd name="connsiteX36" fmla="*/ 4895849 w 7381874"/>
              <a:gd name="connsiteY36" fmla="*/ 2410149 h 5067624"/>
              <a:gd name="connsiteX37" fmla="*/ 4895849 w 7381874"/>
              <a:gd name="connsiteY37" fmla="*/ 2248224 h 5067624"/>
              <a:gd name="connsiteX38" fmla="*/ 4867274 w 7381874"/>
              <a:gd name="connsiteY38" fmla="*/ 2162499 h 5067624"/>
              <a:gd name="connsiteX39" fmla="*/ 4829174 w 7381874"/>
              <a:gd name="connsiteY39" fmla="*/ 2095824 h 5067624"/>
              <a:gd name="connsiteX40" fmla="*/ 4829174 w 7381874"/>
              <a:gd name="connsiteY40" fmla="*/ 1962474 h 5067624"/>
              <a:gd name="connsiteX41" fmla="*/ 4810124 w 7381874"/>
              <a:gd name="connsiteY41" fmla="*/ 1791024 h 5067624"/>
              <a:gd name="connsiteX42" fmla="*/ 4695824 w 7381874"/>
              <a:gd name="connsiteY42" fmla="*/ 1486224 h 5067624"/>
              <a:gd name="connsiteX43" fmla="*/ 4114800 w 7381874"/>
              <a:gd name="connsiteY43" fmla="*/ 762325 h 5067624"/>
              <a:gd name="connsiteX44" fmla="*/ 3733800 w 7381874"/>
              <a:gd name="connsiteY44" fmla="*/ 267025 h 5067624"/>
              <a:gd name="connsiteX45" fmla="*/ 3448050 w 7381874"/>
              <a:gd name="connsiteY45" fmla="*/ 9850 h 5067624"/>
              <a:gd name="connsiteX46" fmla="*/ 2952750 w 7381874"/>
              <a:gd name="connsiteY46" fmla="*/ 400375 h 5067624"/>
              <a:gd name="connsiteX47" fmla="*/ 2505075 w 7381874"/>
              <a:gd name="connsiteY47" fmla="*/ 467050 h 5067624"/>
              <a:gd name="connsiteX48" fmla="*/ 2009774 w 7381874"/>
              <a:gd name="connsiteY48" fmla="*/ 390849 h 5067624"/>
              <a:gd name="connsiteX49" fmla="*/ 1447801 w 7381874"/>
              <a:gd name="connsiteY49" fmla="*/ 733750 h 5067624"/>
              <a:gd name="connsiteX50" fmla="*/ 1047751 w 7381874"/>
              <a:gd name="connsiteY50" fmla="*/ 1581475 h 5067624"/>
              <a:gd name="connsiteX51" fmla="*/ 1104901 w 7381874"/>
              <a:gd name="connsiteY51" fmla="*/ 1819600 h 5067624"/>
              <a:gd name="connsiteX52" fmla="*/ 838201 w 7381874"/>
              <a:gd name="connsiteY52" fmla="*/ 2381575 h 5067624"/>
              <a:gd name="connsiteX53" fmla="*/ 400052 w 7381874"/>
              <a:gd name="connsiteY53" fmla="*/ 3181675 h 5067624"/>
              <a:gd name="connsiteX54" fmla="*/ 0 w 7381874"/>
              <a:gd name="connsiteY54" fmla="*/ 3496000 h 5067624"/>
              <a:gd name="connsiteX0" fmla="*/ 7381874 w 7381874"/>
              <a:gd name="connsiteY0" fmla="*/ 4724724 h 5067624"/>
              <a:gd name="connsiteX1" fmla="*/ 7248524 w 7381874"/>
              <a:gd name="connsiteY1" fmla="*/ 4905699 h 5067624"/>
              <a:gd name="connsiteX2" fmla="*/ 7172324 w 7381874"/>
              <a:gd name="connsiteY2" fmla="*/ 4962849 h 5067624"/>
              <a:gd name="connsiteX3" fmla="*/ 7010399 w 7381874"/>
              <a:gd name="connsiteY3" fmla="*/ 5029524 h 5067624"/>
              <a:gd name="connsiteX4" fmla="*/ 6896099 w 7381874"/>
              <a:gd name="connsiteY4" fmla="*/ 5067624 h 5067624"/>
              <a:gd name="connsiteX5" fmla="*/ 6877049 w 7381874"/>
              <a:gd name="connsiteY5" fmla="*/ 4991424 h 5067624"/>
              <a:gd name="connsiteX6" fmla="*/ 6667499 w 7381874"/>
              <a:gd name="connsiteY6" fmla="*/ 5019999 h 5067624"/>
              <a:gd name="connsiteX7" fmla="*/ 6591299 w 7381874"/>
              <a:gd name="connsiteY7" fmla="*/ 4886649 h 5067624"/>
              <a:gd name="connsiteX8" fmla="*/ 6496049 w 7381874"/>
              <a:gd name="connsiteY8" fmla="*/ 4810449 h 5067624"/>
              <a:gd name="connsiteX9" fmla="*/ 6496049 w 7381874"/>
              <a:gd name="connsiteY9" fmla="*/ 4734249 h 5067624"/>
              <a:gd name="connsiteX10" fmla="*/ 6410324 w 7381874"/>
              <a:gd name="connsiteY10" fmla="*/ 4667574 h 5067624"/>
              <a:gd name="connsiteX11" fmla="*/ 6391274 w 7381874"/>
              <a:gd name="connsiteY11" fmla="*/ 4638999 h 5067624"/>
              <a:gd name="connsiteX12" fmla="*/ 6400799 w 7381874"/>
              <a:gd name="connsiteY12" fmla="*/ 4572324 h 5067624"/>
              <a:gd name="connsiteX13" fmla="*/ 6334124 w 7381874"/>
              <a:gd name="connsiteY13" fmla="*/ 4524699 h 5067624"/>
              <a:gd name="connsiteX14" fmla="*/ 6267449 w 7381874"/>
              <a:gd name="connsiteY14" fmla="*/ 4391349 h 5067624"/>
              <a:gd name="connsiteX15" fmla="*/ 6153149 w 7381874"/>
              <a:gd name="connsiteY15" fmla="*/ 4324674 h 5067624"/>
              <a:gd name="connsiteX16" fmla="*/ 5991224 w 7381874"/>
              <a:gd name="connsiteY16" fmla="*/ 4296099 h 5067624"/>
              <a:gd name="connsiteX17" fmla="*/ 5924549 w 7381874"/>
              <a:gd name="connsiteY17" fmla="*/ 4229424 h 5067624"/>
              <a:gd name="connsiteX18" fmla="*/ 5953124 w 7381874"/>
              <a:gd name="connsiteY18" fmla="*/ 4153224 h 5067624"/>
              <a:gd name="connsiteX19" fmla="*/ 5953124 w 7381874"/>
              <a:gd name="connsiteY19" fmla="*/ 4029399 h 5067624"/>
              <a:gd name="connsiteX20" fmla="*/ 5857874 w 7381874"/>
              <a:gd name="connsiteY20" fmla="*/ 3962724 h 5067624"/>
              <a:gd name="connsiteX21" fmla="*/ 5857874 w 7381874"/>
              <a:gd name="connsiteY21" fmla="*/ 3867474 h 5067624"/>
              <a:gd name="connsiteX22" fmla="*/ 5857874 w 7381874"/>
              <a:gd name="connsiteY22" fmla="*/ 3867474 h 5067624"/>
              <a:gd name="connsiteX23" fmla="*/ 5791199 w 7381874"/>
              <a:gd name="connsiteY23" fmla="*/ 3610299 h 5067624"/>
              <a:gd name="connsiteX24" fmla="*/ 5619749 w 7381874"/>
              <a:gd name="connsiteY24" fmla="*/ 3562674 h 5067624"/>
              <a:gd name="connsiteX25" fmla="*/ 5610224 w 7381874"/>
              <a:gd name="connsiteY25" fmla="*/ 3410274 h 5067624"/>
              <a:gd name="connsiteX26" fmla="*/ 5448299 w 7381874"/>
              <a:gd name="connsiteY26" fmla="*/ 3343599 h 5067624"/>
              <a:gd name="connsiteX27" fmla="*/ 5324474 w 7381874"/>
              <a:gd name="connsiteY27" fmla="*/ 3210249 h 5067624"/>
              <a:gd name="connsiteX28" fmla="*/ 5324474 w 7381874"/>
              <a:gd name="connsiteY28" fmla="*/ 3210249 h 5067624"/>
              <a:gd name="connsiteX29" fmla="*/ 5286374 w 7381874"/>
              <a:gd name="connsiteY29" fmla="*/ 2953074 h 5067624"/>
              <a:gd name="connsiteX30" fmla="*/ 5248274 w 7381874"/>
              <a:gd name="connsiteY30" fmla="*/ 2895924 h 5067624"/>
              <a:gd name="connsiteX31" fmla="*/ 5191124 w 7381874"/>
              <a:gd name="connsiteY31" fmla="*/ 2838774 h 5067624"/>
              <a:gd name="connsiteX32" fmla="*/ 5191124 w 7381874"/>
              <a:gd name="connsiteY32" fmla="*/ 2838774 h 5067624"/>
              <a:gd name="connsiteX33" fmla="*/ 5057774 w 7381874"/>
              <a:gd name="connsiteY33" fmla="*/ 2724474 h 5067624"/>
              <a:gd name="connsiteX34" fmla="*/ 4962524 w 7381874"/>
              <a:gd name="connsiteY34" fmla="*/ 2695899 h 5067624"/>
              <a:gd name="connsiteX35" fmla="*/ 4914899 w 7381874"/>
              <a:gd name="connsiteY35" fmla="*/ 2572074 h 5067624"/>
              <a:gd name="connsiteX36" fmla="*/ 4895849 w 7381874"/>
              <a:gd name="connsiteY36" fmla="*/ 2410149 h 5067624"/>
              <a:gd name="connsiteX37" fmla="*/ 4895849 w 7381874"/>
              <a:gd name="connsiteY37" fmla="*/ 2248224 h 5067624"/>
              <a:gd name="connsiteX38" fmla="*/ 4867274 w 7381874"/>
              <a:gd name="connsiteY38" fmla="*/ 2162499 h 5067624"/>
              <a:gd name="connsiteX39" fmla="*/ 4829174 w 7381874"/>
              <a:gd name="connsiteY39" fmla="*/ 2095824 h 5067624"/>
              <a:gd name="connsiteX40" fmla="*/ 4829174 w 7381874"/>
              <a:gd name="connsiteY40" fmla="*/ 1962474 h 5067624"/>
              <a:gd name="connsiteX41" fmla="*/ 4810124 w 7381874"/>
              <a:gd name="connsiteY41" fmla="*/ 1791024 h 5067624"/>
              <a:gd name="connsiteX42" fmla="*/ 4695824 w 7381874"/>
              <a:gd name="connsiteY42" fmla="*/ 1486224 h 5067624"/>
              <a:gd name="connsiteX43" fmla="*/ 4114800 w 7381874"/>
              <a:gd name="connsiteY43" fmla="*/ 762325 h 5067624"/>
              <a:gd name="connsiteX44" fmla="*/ 3733800 w 7381874"/>
              <a:gd name="connsiteY44" fmla="*/ 267025 h 5067624"/>
              <a:gd name="connsiteX45" fmla="*/ 3448050 w 7381874"/>
              <a:gd name="connsiteY45" fmla="*/ 9850 h 5067624"/>
              <a:gd name="connsiteX46" fmla="*/ 2952750 w 7381874"/>
              <a:gd name="connsiteY46" fmla="*/ 400375 h 5067624"/>
              <a:gd name="connsiteX47" fmla="*/ 2505075 w 7381874"/>
              <a:gd name="connsiteY47" fmla="*/ 467050 h 5067624"/>
              <a:gd name="connsiteX48" fmla="*/ 2009774 w 7381874"/>
              <a:gd name="connsiteY48" fmla="*/ 390849 h 5067624"/>
              <a:gd name="connsiteX49" fmla="*/ 1447801 w 7381874"/>
              <a:gd name="connsiteY49" fmla="*/ 733750 h 5067624"/>
              <a:gd name="connsiteX50" fmla="*/ 1047751 w 7381874"/>
              <a:gd name="connsiteY50" fmla="*/ 1581475 h 5067624"/>
              <a:gd name="connsiteX51" fmla="*/ 1104901 w 7381874"/>
              <a:gd name="connsiteY51" fmla="*/ 1819600 h 5067624"/>
              <a:gd name="connsiteX52" fmla="*/ 723901 w 7381874"/>
              <a:gd name="connsiteY52" fmla="*/ 2667325 h 5067624"/>
              <a:gd name="connsiteX53" fmla="*/ 400052 w 7381874"/>
              <a:gd name="connsiteY53" fmla="*/ 3181675 h 5067624"/>
              <a:gd name="connsiteX54" fmla="*/ 0 w 7381874"/>
              <a:gd name="connsiteY54" fmla="*/ 3496000 h 5067624"/>
              <a:gd name="connsiteX0" fmla="*/ 7381874 w 7381874"/>
              <a:gd name="connsiteY0" fmla="*/ 4724724 h 5067624"/>
              <a:gd name="connsiteX1" fmla="*/ 7248524 w 7381874"/>
              <a:gd name="connsiteY1" fmla="*/ 4905699 h 5067624"/>
              <a:gd name="connsiteX2" fmla="*/ 7172324 w 7381874"/>
              <a:gd name="connsiteY2" fmla="*/ 4962849 h 5067624"/>
              <a:gd name="connsiteX3" fmla="*/ 7010399 w 7381874"/>
              <a:gd name="connsiteY3" fmla="*/ 5029524 h 5067624"/>
              <a:gd name="connsiteX4" fmla="*/ 6896099 w 7381874"/>
              <a:gd name="connsiteY4" fmla="*/ 5067624 h 5067624"/>
              <a:gd name="connsiteX5" fmla="*/ 6877049 w 7381874"/>
              <a:gd name="connsiteY5" fmla="*/ 4991424 h 5067624"/>
              <a:gd name="connsiteX6" fmla="*/ 6667499 w 7381874"/>
              <a:gd name="connsiteY6" fmla="*/ 5019999 h 5067624"/>
              <a:gd name="connsiteX7" fmla="*/ 6591299 w 7381874"/>
              <a:gd name="connsiteY7" fmla="*/ 4886649 h 5067624"/>
              <a:gd name="connsiteX8" fmla="*/ 6496049 w 7381874"/>
              <a:gd name="connsiteY8" fmla="*/ 4810449 h 5067624"/>
              <a:gd name="connsiteX9" fmla="*/ 6496049 w 7381874"/>
              <a:gd name="connsiteY9" fmla="*/ 4734249 h 5067624"/>
              <a:gd name="connsiteX10" fmla="*/ 6410324 w 7381874"/>
              <a:gd name="connsiteY10" fmla="*/ 4667574 h 5067624"/>
              <a:gd name="connsiteX11" fmla="*/ 6391274 w 7381874"/>
              <a:gd name="connsiteY11" fmla="*/ 4638999 h 5067624"/>
              <a:gd name="connsiteX12" fmla="*/ 6400799 w 7381874"/>
              <a:gd name="connsiteY12" fmla="*/ 4572324 h 5067624"/>
              <a:gd name="connsiteX13" fmla="*/ 6334124 w 7381874"/>
              <a:gd name="connsiteY13" fmla="*/ 4524699 h 5067624"/>
              <a:gd name="connsiteX14" fmla="*/ 6267449 w 7381874"/>
              <a:gd name="connsiteY14" fmla="*/ 4391349 h 5067624"/>
              <a:gd name="connsiteX15" fmla="*/ 6153149 w 7381874"/>
              <a:gd name="connsiteY15" fmla="*/ 4324674 h 5067624"/>
              <a:gd name="connsiteX16" fmla="*/ 5991224 w 7381874"/>
              <a:gd name="connsiteY16" fmla="*/ 4296099 h 5067624"/>
              <a:gd name="connsiteX17" fmla="*/ 5924549 w 7381874"/>
              <a:gd name="connsiteY17" fmla="*/ 4229424 h 5067624"/>
              <a:gd name="connsiteX18" fmla="*/ 5953124 w 7381874"/>
              <a:gd name="connsiteY18" fmla="*/ 4153224 h 5067624"/>
              <a:gd name="connsiteX19" fmla="*/ 5953124 w 7381874"/>
              <a:gd name="connsiteY19" fmla="*/ 4029399 h 5067624"/>
              <a:gd name="connsiteX20" fmla="*/ 5857874 w 7381874"/>
              <a:gd name="connsiteY20" fmla="*/ 3962724 h 5067624"/>
              <a:gd name="connsiteX21" fmla="*/ 5857874 w 7381874"/>
              <a:gd name="connsiteY21" fmla="*/ 3867474 h 5067624"/>
              <a:gd name="connsiteX22" fmla="*/ 5857874 w 7381874"/>
              <a:gd name="connsiteY22" fmla="*/ 3867474 h 5067624"/>
              <a:gd name="connsiteX23" fmla="*/ 5791199 w 7381874"/>
              <a:gd name="connsiteY23" fmla="*/ 3610299 h 5067624"/>
              <a:gd name="connsiteX24" fmla="*/ 5619749 w 7381874"/>
              <a:gd name="connsiteY24" fmla="*/ 3562674 h 5067624"/>
              <a:gd name="connsiteX25" fmla="*/ 5610224 w 7381874"/>
              <a:gd name="connsiteY25" fmla="*/ 3410274 h 5067624"/>
              <a:gd name="connsiteX26" fmla="*/ 5448299 w 7381874"/>
              <a:gd name="connsiteY26" fmla="*/ 3343599 h 5067624"/>
              <a:gd name="connsiteX27" fmla="*/ 5324474 w 7381874"/>
              <a:gd name="connsiteY27" fmla="*/ 3210249 h 5067624"/>
              <a:gd name="connsiteX28" fmla="*/ 5324474 w 7381874"/>
              <a:gd name="connsiteY28" fmla="*/ 3210249 h 5067624"/>
              <a:gd name="connsiteX29" fmla="*/ 5286374 w 7381874"/>
              <a:gd name="connsiteY29" fmla="*/ 2953074 h 5067624"/>
              <a:gd name="connsiteX30" fmla="*/ 5248274 w 7381874"/>
              <a:gd name="connsiteY30" fmla="*/ 2895924 h 5067624"/>
              <a:gd name="connsiteX31" fmla="*/ 5191124 w 7381874"/>
              <a:gd name="connsiteY31" fmla="*/ 2838774 h 5067624"/>
              <a:gd name="connsiteX32" fmla="*/ 5191124 w 7381874"/>
              <a:gd name="connsiteY32" fmla="*/ 2838774 h 5067624"/>
              <a:gd name="connsiteX33" fmla="*/ 5057774 w 7381874"/>
              <a:gd name="connsiteY33" fmla="*/ 2724474 h 5067624"/>
              <a:gd name="connsiteX34" fmla="*/ 4962524 w 7381874"/>
              <a:gd name="connsiteY34" fmla="*/ 2695899 h 5067624"/>
              <a:gd name="connsiteX35" fmla="*/ 4914899 w 7381874"/>
              <a:gd name="connsiteY35" fmla="*/ 2572074 h 5067624"/>
              <a:gd name="connsiteX36" fmla="*/ 4895849 w 7381874"/>
              <a:gd name="connsiteY36" fmla="*/ 2410149 h 5067624"/>
              <a:gd name="connsiteX37" fmla="*/ 4895849 w 7381874"/>
              <a:gd name="connsiteY37" fmla="*/ 2248224 h 5067624"/>
              <a:gd name="connsiteX38" fmla="*/ 4867274 w 7381874"/>
              <a:gd name="connsiteY38" fmla="*/ 2162499 h 5067624"/>
              <a:gd name="connsiteX39" fmla="*/ 4829174 w 7381874"/>
              <a:gd name="connsiteY39" fmla="*/ 2095824 h 5067624"/>
              <a:gd name="connsiteX40" fmla="*/ 4829174 w 7381874"/>
              <a:gd name="connsiteY40" fmla="*/ 1962474 h 5067624"/>
              <a:gd name="connsiteX41" fmla="*/ 4810124 w 7381874"/>
              <a:gd name="connsiteY41" fmla="*/ 1791024 h 5067624"/>
              <a:gd name="connsiteX42" fmla="*/ 4695824 w 7381874"/>
              <a:gd name="connsiteY42" fmla="*/ 1486224 h 5067624"/>
              <a:gd name="connsiteX43" fmla="*/ 4114800 w 7381874"/>
              <a:gd name="connsiteY43" fmla="*/ 762325 h 5067624"/>
              <a:gd name="connsiteX44" fmla="*/ 3733800 w 7381874"/>
              <a:gd name="connsiteY44" fmla="*/ 267025 h 5067624"/>
              <a:gd name="connsiteX45" fmla="*/ 3448050 w 7381874"/>
              <a:gd name="connsiteY45" fmla="*/ 9850 h 5067624"/>
              <a:gd name="connsiteX46" fmla="*/ 2952750 w 7381874"/>
              <a:gd name="connsiteY46" fmla="*/ 400375 h 5067624"/>
              <a:gd name="connsiteX47" fmla="*/ 2505075 w 7381874"/>
              <a:gd name="connsiteY47" fmla="*/ 467050 h 5067624"/>
              <a:gd name="connsiteX48" fmla="*/ 2009774 w 7381874"/>
              <a:gd name="connsiteY48" fmla="*/ 390849 h 5067624"/>
              <a:gd name="connsiteX49" fmla="*/ 1447801 w 7381874"/>
              <a:gd name="connsiteY49" fmla="*/ 733750 h 5067624"/>
              <a:gd name="connsiteX50" fmla="*/ 1047751 w 7381874"/>
              <a:gd name="connsiteY50" fmla="*/ 1581475 h 5067624"/>
              <a:gd name="connsiteX51" fmla="*/ 1104901 w 7381874"/>
              <a:gd name="connsiteY51" fmla="*/ 1819600 h 5067624"/>
              <a:gd name="connsiteX52" fmla="*/ 904876 w 7381874"/>
              <a:gd name="connsiteY52" fmla="*/ 2305375 h 5067624"/>
              <a:gd name="connsiteX53" fmla="*/ 723901 w 7381874"/>
              <a:gd name="connsiteY53" fmla="*/ 2667325 h 5067624"/>
              <a:gd name="connsiteX54" fmla="*/ 400052 w 7381874"/>
              <a:gd name="connsiteY54" fmla="*/ 3181675 h 5067624"/>
              <a:gd name="connsiteX55" fmla="*/ 0 w 7381874"/>
              <a:gd name="connsiteY55" fmla="*/ 3496000 h 5067624"/>
              <a:gd name="connsiteX0" fmla="*/ 7381874 w 7381874"/>
              <a:gd name="connsiteY0" fmla="*/ 4724724 h 5067624"/>
              <a:gd name="connsiteX1" fmla="*/ 7248524 w 7381874"/>
              <a:gd name="connsiteY1" fmla="*/ 4905699 h 5067624"/>
              <a:gd name="connsiteX2" fmla="*/ 7172324 w 7381874"/>
              <a:gd name="connsiteY2" fmla="*/ 4962849 h 5067624"/>
              <a:gd name="connsiteX3" fmla="*/ 7010399 w 7381874"/>
              <a:gd name="connsiteY3" fmla="*/ 5029524 h 5067624"/>
              <a:gd name="connsiteX4" fmla="*/ 6896099 w 7381874"/>
              <a:gd name="connsiteY4" fmla="*/ 5067624 h 5067624"/>
              <a:gd name="connsiteX5" fmla="*/ 6877049 w 7381874"/>
              <a:gd name="connsiteY5" fmla="*/ 4991424 h 5067624"/>
              <a:gd name="connsiteX6" fmla="*/ 6667499 w 7381874"/>
              <a:gd name="connsiteY6" fmla="*/ 5019999 h 5067624"/>
              <a:gd name="connsiteX7" fmla="*/ 6591299 w 7381874"/>
              <a:gd name="connsiteY7" fmla="*/ 4886649 h 5067624"/>
              <a:gd name="connsiteX8" fmla="*/ 6496049 w 7381874"/>
              <a:gd name="connsiteY8" fmla="*/ 4810449 h 5067624"/>
              <a:gd name="connsiteX9" fmla="*/ 6496049 w 7381874"/>
              <a:gd name="connsiteY9" fmla="*/ 4734249 h 5067624"/>
              <a:gd name="connsiteX10" fmla="*/ 6410324 w 7381874"/>
              <a:gd name="connsiteY10" fmla="*/ 4667574 h 5067624"/>
              <a:gd name="connsiteX11" fmla="*/ 6391274 w 7381874"/>
              <a:gd name="connsiteY11" fmla="*/ 4638999 h 5067624"/>
              <a:gd name="connsiteX12" fmla="*/ 6400799 w 7381874"/>
              <a:gd name="connsiteY12" fmla="*/ 4572324 h 5067624"/>
              <a:gd name="connsiteX13" fmla="*/ 6334124 w 7381874"/>
              <a:gd name="connsiteY13" fmla="*/ 4524699 h 5067624"/>
              <a:gd name="connsiteX14" fmla="*/ 6267449 w 7381874"/>
              <a:gd name="connsiteY14" fmla="*/ 4391349 h 5067624"/>
              <a:gd name="connsiteX15" fmla="*/ 6153149 w 7381874"/>
              <a:gd name="connsiteY15" fmla="*/ 4324674 h 5067624"/>
              <a:gd name="connsiteX16" fmla="*/ 5991224 w 7381874"/>
              <a:gd name="connsiteY16" fmla="*/ 4296099 h 5067624"/>
              <a:gd name="connsiteX17" fmla="*/ 5924549 w 7381874"/>
              <a:gd name="connsiteY17" fmla="*/ 4229424 h 5067624"/>
              <a:gd name="connsiteX18" fmla="*/ 5953124 w 7381874"/>
              <a:gd name="connsiteY18" fmla="*/ 4153224 h 5067624"/>
              <a:gd name="connsiteX19" fmla="*/ 5953124 w 7381874"/>
              <a:gd name="connsiteY19" fmla="*/ 4029399 h 5067624"/>
              <a:gd name="connsiteX20" fmla="*/ 5857874 w 7381874"/>
              <a:gd name="connsiteY20" fmla="*/ 3962724 h 5067624"/>
              <a:gd name="connsiteX21" fmla="*/ 5857874 w 7381874"/>
              <a:gd name="connsiteY21" fmla="*/ 3867474 h 5067624"/>
              <a:gd name="connsiteX22" fmla="*/ 5857874 w 7381874"/>
              <a:gd name="connsiteY22" fmla="*/ 3867474 h 5067624"/>
              <a:gd name="connsiteX23" fmla="*/ 5791199 w 7381874"/>
              <a:gd name="connsiteY23" fmla="*/ 3610299 h 5067624"/>
              <a:gd name="connsiteX24" fmla="*/ 5619749 w 7381874"/>
              <a:gd name="connsiteY24" fmla="*/ 3562674 h 5067624"/>
              <a:gd name="connsiteX25" fmla="*/ 5610224 w 7381874"/>
              <a:gd name="connsiteY25" fmla="*/ 3410274 h 5067624"/>
              <a:gd name="connsiteX26" fmla="*/ 5448299 w 7381874"/>
              <a:gd name="connsiteY26" fmla="*/ 3343599 h 5067624"/>
              <a:gd name="connsiteX27" fmla="*/ 5324474 w 7381874"/>
              <a:gd name="connsiteY27" fmla="*/ 3210249 h 5067624"/>
              <a:gd name="connsiteX28" fmla="*/ 5324474 w 7381874"/>
              <a:gd name="connsiteY28" fmla="*/ 3210249 h 5067624"/>
              <a:gd name="connsiteX29" fmla="*/ 5286374 w 7381874"/>
              <a:gd name="connsiteY29" fmla="*/ 2953074 h 5067624"/>
              <a:gd name="connsiteX30" fmla="*/ 5248274 w 7381874"/>
              <a:gd name="connsiteY30" fmla="*/ 2895924 h 5067624"/>
              <a:gd name="connsiteX31" fmla="*/ 5191124 w 7381874"/>
              <a:gd name="connsiteY31" fmla="*/ 2838774 h 5067624"/>
              <a:gd name="connsiteX32" fmla="*/ 5191124 w 7381874"/>
              <a:gd name="connsiteY32" fmla="*/ 2838774 h 5067624"/>
              <a:gd name="connsiteX33" fmla="*/ 5057774 w 7381874"/>
              <a:gd name="connsiteY33" fmla="*/ 2724474 h 5067624"/>
              <a:gd name="connsiteX34" fmla="*/ 4962524 w 7381874"/>
              <a:gd name="connsiteY34" fmla="*/ 2695899 h 5067624"/>
              <a:gd name="connsiteX35" fmla="*/ 4914899 w 7381874"/>
              <a:gd name="connsiteY35" fmla="*/ 2572074 h 5067624"/>
              <a:gd name="connsiteX36" fmla="*/ 4895849 w 7381874"/>
              <a:gd name="connsiteY36" fmla="*/ 2410149 h 5067624"/>
              <a:gd name="connsiteX37" fmla="*/ 4895849 w 7381874"/>
              <a:gd name="connsiteY37" fmla="*/ 2248224 h 5067624"/>
              <a:gd name="connsiteX38" fmla="*/ 4867274 w 7381874"/>
              <a:gd name="connsiteY38" fmla="*/ 2162499 h 5067624"/>
              <a:gd name="connsiteX39" fmla="*/ 4829174 w 7381874"/>
              <a:gd name="connsiteY39" fmla="*/ 2095824 h 5067624"/>
              <a:gd name="connsiteX40" fmla="*/ 4829174 w 7381874"/>
              <a:gd name="connsiteY40" fmla="*/ 1962474 h 5067624"/>
              <a:gd name="connsiteX41" fmla="*/ 4810124 w 7381874"/>
              <a:gd name="connsiteY41" fmla="*/ 1791024 h 5067624"/>
              <a:gd name="connsiteX42" fmla="*/ 4695824 w 7381874"/>
              <a:gd name="connsiteY42" fmla="*/ 1486224 h 5067624"/>
              <a:gd name="connsiteX43" fmla="*/ 4114800 w 7381874"/>
              <a:gd name="connsiteY43" fmla="*/ 762325 h 5067624"/>
              <a:gd name="connsiteX44" fmla="*/ 3733800 w 7381874"/>
              <a:gd name="connsiteY44" fmla="*/ 267025 h 5067624"/>
              <a:gd name="connsiteX45" fmla="*/ 3448050 w 7381874"/>
              <a:gd name="connsiteY45" fmla="*/ 9850 h 5067624"/>
              <a:gd name="connsiteX46" fmla="*/ 2952750 w 7381874"/>
              <a:gd name="connsiteY46" fmla="*/ 400375 h 5067624"/>
              <a:gd name="connsiteX47" fmla="*/ 2505075 w 7381874"/>
              <a:gd name="connsiteY47" fmla="*/ 467050 h 5067624"/>
              <a:gd name="connsiteX48" fmla="*/ 2009774 w 7381874"/>
              <a:gd name="connsiteY48" fmla="*/ 390849 h 5067624"/>
              <a:gd name="connsiteX49" fmla="*/ 1447801 w 7381874"/>
              <a:gd name="connsiteY49" fmla="*/ 733750 h 5067624"/>
              <a:gd name="connsiteX50" fmla="*/ 1047751 w 7381874"/>
              <a:gd name="connsiteY50" fmla="*/ 1581475 h 5067624"/>
              <a:gd name="connsiteX51" fmla="*/ 1104901 w 7381874"/>
              <a:gd name="connsiteY51" fmla="*/ 1819600 h 5067624"/>
              <a:gd name="connsiteX52" fmla="*/ 1123951 w 7381874"/>
              <a:gd name="connsiteY52" fmla="*/ 2343475 h 5067624"/>
              <a:gd name="connsiteX53" fmla="*/ 723901 w 7381874"/>
              <a:gd name="connsiteY53" fmla="*/ 2667325 h 5067624"/>
              <a:gd name="connsiteX54" fmla="*/ 400052 w 7381874"/>
              <a:gd name="connsiteY54" fmla="*/ 3181675 h 5067624"/>
              <a:gd name="connsiteX55" fmla="*/ 0 w 7381874"/>
              <a:gd name="connsiteY55" fmla="*/ 3496000 h 5067624"/>
              <a:gd name="connsiteX0" fmla="*/ 7381874 w 7381874"/>
              <a:gd name="connsiteY0" fmla="*/ 4724724 h 5067624"/>
              <a:gd name="connsiteX1" fmla="*/ 7248524 w 7381874"/>
              <a:gd name="connsiteY1" fmla="*/ 4905699 h 5067624"/>
              <a:gd name="connsiteX2" fmla="*/ 7172324 w 7381874"/>
              <a:gd name="connsiteY2" fmla="*/ 4962849 h 5067624"/>
              <a:gd name="connsiteX3" fmla="*/ 7010399 w 7381874"/>
              <a:gd name="connsiteY3" fmla="*/ 5029524 h 5067624"/>
              <a:gd name="connsiteX4" fmla="*/ 6896099 w 7381874"/>
              <a:gd name="connsiteY4" fmla="*/ 5067624 h 5067624"/>
              <a:gd name="connsiteX5" fmla="*/ 6877049 w 7381874"/>
              <a:gd name="connsiteY5" fmla="*/ 4991424 h 5067624"/>
              <a:gd name="connsiteX6" fmla="*/ 6667499 w 7381874"/>
              <a:gd name="connsiteY6" fmla="*/ 5019999 h 5067624"/>
              <a:gd name="connsiteX7" fmla="*/ 6591299 w 7381874"/>
              <a:gd name="connsiteY7" fmla="*/ 4886649 h 5067624"/>
              <a:gd name="connsiteX8" fmla="*/ 6496049 w 7381874"/>
              <a:gd name="connsiteY8" fmla="*/ 4810449 h 5067624"/>
              <a:gd name="connsiteX9" fmla="*/ 6496049 w 7381874"/>
              <a:gd name="connsiteY9" fmla="*/ 4734249 h 5067624"/>
              <a:gd name="connsiteX10" fmla="*/ 6410324 w 7381874"/>
              <a:gd name="connsiteY10" fmla="*/ 4667574 h 5067624"/>
              <a:gd name="connsiteX11" fmla="*/ 6391274 w 7381874"/>
              <a:gd name="connsiteY11" fmla="*/ 4638999 h 5067624"/>
              <a:gd name="connsiteX12" fmla="*/ 6400799 w 7381874"/>
              <a:gd name="connsiteY12" fmla="*/ 4572324 h 5067624"/>
              <a:gd name="connsiteX13" fmla="*/ 6334124 w 7381874"/>
              <a:gd name="connsiteY13" fmla="*/ 4524699 h 5067624"/>
              <a:gd name="connsiteX14" fmla="*/ 6267449 w 7381874"/>
              <a:gd name="connsiteY14" fmla="*/ 4391349 h 5067624"/>
              <a:gd name="connsiteX15" fmla="*/ 6153149 w 7381874"/>
              <a:gd name="connsiteY15" fmla="*/ 4324674 h 5067624"/>
              <a:gd name="connsiteX16" fmla="*/ 5991224 w 7381874"/>
              <a:gd name="connsiteY16" fmla="*/ 4296099 h 5067624"/>
              <a:gd name="connsiteX17" fmla="*/ 5924549 w 7381874"/>
              <a:gd name="connsiteY17" fmla="*/ 4229424 h 5067624"/>
              <a:gd name="connsiteX18" fmla="*/ 5953124 w 7381874"/>
              <a:gd name="connsiteY18" fmla="*/ 4153224 h 5067624"/>
              <a:gd name="connsiteX19" fmla="*/ 5953124 w 7381874"/>
              <a:gd name="connsiteY19" fmla="*/ 4029399 h 5067624"/>
              <a:gd name="connsiteX20" fmla="*/ 5857874 w 7381874"/>
              <a:gd name="connsiteY20" fmla="*/ 3962724 h 5067624"/>
              <a:gd name="connsiteX21" fmla="*/ 5857874 w 7381874"/>
              <a:gd name="connsiteY21" fmla="*/ 3867474 h 5067624"/>
              <a:gd name="connsiteX22" fmla="*/ 5857874 w 7381874"/>
              <a:gd name="connsiteY22" fmla="*/ 3867474 h 5067624"/>
              <a:gd name="connsiteX23" fmla="*/ 5791199 w 7381874"/>
              <a:gd name="connsiteY23" fmla="*/ 3610299 h 5067624"/>
              <a:gd name="connsiteX24" fmla="*/ 5619749 w 7381874"/>
              <a:gd name="connsiteY24" fmla="*/ 3562674 h 5067624"/>
              <a:gd name="connsiteX25" fmla="*/ 5610224 w 7381874"/>
              <a:gd name="connsiteY25" fmla="*/ 3410274 h 5067624"/>
              <a:gd name="connsiteX26" fmla="*/ 5448299 w 7381874"/>
              <a:gd name="connsiteY26" fmla="*/ 3343599 h 5067624"/>
              <a:gd name="connsiteX27" fmla="*/ 5324474 w 7381874"/>
              <a:gd name="connsiteY27" fmla="*/ 3210249 h 5067624"/>
              <a:gd name="connsiteX28" fmla="*/ 5324474 w 7381874"/>
              <a:gd name="connsiteY28" fmla="*/ 3210249 h 5067624"/>
              <a:gd name="connsiteX29" fmla="*/ 5286374 w 7381874"/>
              <a:gd name="connsiteY29" fmla="*/ 2953074 h 5067624"/>
              <a:gd name="connsiteX30" fmla="*/ 5248274 w 7381874"/>
              <a:gd name="connsiteY30" fmla="*/ 2895924 h 5067624"/>
              <a:gd name="connsiteX31" fmla="*/ 5191124 w 7381874"/>
              <a:gd name="connsiteY31" fmla="*/ 2838774 h 5067624"/>
              <a:gd name="connsiteX32" fmla="*/ 5191124 w 7381874"/>
              <a:gd name="connsiteY32" fmla="*/ 2838774 h 5067624"/>
              <a:gd name="connsiteX33" fmla="*/ 5057774 w 7381874"/>
              <a:gd name="connsiteY33" fmla="*/ 2724474 h 5067624"/>
              <a:gd name="connsiteX34" fmla="*/ 4962524 w 7381874"/>
              <a:gd name="connsiteY34" fmla="*/ 2695899 h 5067624"/>
              <a:gd name="connsiteX35" fmla="*/ 4914899 w 7381874"/>
              <a:gd name="connsiteY35" fmla="*/ 2572074 h 5067624"/>
              <a:gd name="connsiteX36" fmla="*/ 4895849 w 7381874"/>
              <a:gd name="connsiteY36" fmla="*/ 2410149 h 5067624"/>
              <a:gd name="connsiteX37" fmla="*/ 4895849 w 7381874"/>
              <a:gd name="connsiteY37" fmla="*/ 2248224 h 5067624"/>
              <a:gd name="connsiteX38" fmla="*/ 4867274 w 7381874"/>
              <a:gd name="connsiteY38" fmla="*/ 2162499 h 5067624"/>
              <a:gd name="connsiteX39" fmla="*/ 4829174 w 7381874"/>
              <a:gd name="connsiteY39" fmla="*/ 2095824 h 5067624"/>
              <a:gd name="connsiteX40" fmla="*/ 4829174 w 7381874"/>
              <a:gd name="connsiteY40" fmla="*/ 1962474 h 5067624"/>
              <a:gd name="connsiteX41" fmla="*/ 4810124 w 7381874"/>
              <a:gd name="connsiteY41" fmla="*/ 1791024 h 5067624"/>
              <a:gd name="connsiteX42" fmla="*/ 4695824 w 7381874"/>
              <a:gd name="connsiteY42" fmla="*/ 1486224 h 5067624"/>
              <a:gd name="connsiteX43" fmla="*/ 4114800 w 7381874"/>
              <a:gd name="connsiteY43" fmla="*/ 762325 h 5067624"/>
              <a:gd name="connsiteX44" fmla="*/ 3733800 w 7381874"/>
              <a:gd name="connsiteY44" fmla="*/ 267025 h 5067624"/>
              <a:gd name="connsiteX45" fmla="*/ 3448050 w 7381874"/>
              <a:gd name="connsiteY45" fmla="*/ 9850 h 5067624"/>
              <a:gd name="connsiteX46" fmla="*/ 2952750 w 7381874"/>
              <a:gd name="connsiteY46" fmla="*/ 400375 h 5067624"/>
              <a:gd name="connsiteX47" fmla="*/ 2505075 w 7381874"/>
              <a:gd name="connsiteY47" fmla="*/ 467050 h 5067624"/>
              <a:gd name="connsiteX48" fmla="*/ 2009774 w 7381874"/>
              <a:gd name="connsiteY48" fmla="*/ 390849 h 5067624"/>
              <a:gd name="connsiteX49" fmla="*/ 1447801 w 7381874"/>
              <a:gd name="connsiteY49" fmla="*/ 733750 h 5067624"/>
              <a:gd name="connsiteX50" fmla="*/ 1047751 w 7381874"/>
              <a:gd name="connsiteY50" fmla="*/ 1581475 h 5067624"/>
              <a:gd name="connsiteX51" fmla="*/ 1104901 w 7381874"/>
              <a:gd name="connsiteY51" fmla="*/ 1819600 h 5067624"/>
              <a:gd name="connsiteX52" fmla="*/ 1104901 w 7381874"/>
              <a:gd name="connsiteY52" fmla="*/ 2057725 h 5067624"/>
              <a:gd name="connsiteX53" fmla="*/ 1123951 w 7381874"/>
              <a:gd name="connsiteY53" fmla="*/ 2343475 h 5067624"/>
              <a:gd name="connsiteX54" fmla="*/ 723901 w 7381874"/>
              <a:gd name="connsiteY54" fmla="*/ 2667325 h 5067624"/>
              <a:gd name="connsiteX55" fmla="*/ 400052 w 7381874"/>
              <a:gd name="connsiteY55" fmla="*/ 3181675 h 5067624"/>
              <a:gd name="connsiteX56" fmla="*/ 0 w 7381874"/>
              <a:gd name="connsiteY56" fmla="*/ 3496000 h 5067624"/>
              <a:gd name="connsiteX0" fmla="*/ 7381874 w 7381874"/>
              <a:gd name="connsiteY0" fmla="*/ 4724724 h 5067624"/>
              <a:gd name="connsiteX1" fmla="*/ 7248524 w 7381874"/>
              <a:gd name="connsiteY1" fmla="*/ 4905699 h 5067624"/>
              <a:gd name="connsiteX2" fmla="*/ 7172324 w 7381874"/>
              <a:gd name="connsiteY2" fmla="*/ 4962849 h 5067624"/>
              <a:gd name="connsiteX3" fmla="*/ 7010399 w 7381874"/>
              <a:gd name="connsiteY3" fmla="*/ 5029524 h 5067624"/>
              <a:gd name="connsiteX4" fmla="*/ 6896099 w 7381874"/>
              <a:gd name="connsiteY4" fmla="*/ 5067624 h 5067624"/>
              <a:gd name="connsiteX5" fmla="*/ 6877049 w 7381874"/>
              <a:gd name="connsiteY5" fmla="*/ 4991424 h 5067624"/>
              <a:gd name="connsiteX6" fmla="*/ 6667499 w 7381874"/>
              <a:gd name="connsiteY6" fmla="*/ 5019999 h 5067624"/>
              <a:gd name="connsiteX7" fmla="*/ 6591299 w 7381874"/>
              <a:gd name="connsiteY7" fmla="*/ 4886649 h 5067624"/>
              <a:gd name="connsiteX8" fmla="*/ 6496049 w 7381874"/>
              <a:gd name="connsiteY8" fmla="*/ 4810449 h 5067624"/>
              <a:gd name="connsiteX9" fmla="*/ 6496049 w 7381874"/>
              <a:gd name="connsiteY9" fmla="*/ 4734249 h 5067624"/>
              <a:gd name="connsiteX10" fmla="*/ 6410324 w 7381874"/>
              <a:gd name="connsiteY10" fmla="*/ 4667574 h 5067624"/>
              <a:gd name="connsiteX11" fmla="*/ 6391274 w 7381874"/>
              <a:gd name="connsiteY11" fmla="*/ 4638999 h 5067624"/>
              <a:gd name="connsiteX12" fmla="*/ 6400799 w 7381874"/>
              <a:gd name="connsiteY12" fmla="*/ 4572324 h 5067624"/>
              <a:gd name="connsiteX13" fmla="*/ 6334124 w 7381874"/>
              <a:gd name="connsiteY13" fmla="*/ 4524699 h 5067624"/>
              <a:gd name="connsiteX14" fmla="*/ 6267449 w 7381874"/>
              <a:gd name="connsiteY14" fmla="*/ 4391349 h 5067624"/>
              <a:gd name="connsiteX15" fmla="*/ 6153149 w 7381874"/>
              <a:gd name="connsiteY15" fmla="*/ 4324674 h 5067624"/>
              <a:gd name="connsiteX16" fmla="*/ 5991224 w 7381874"/>
              <a:gd name="connsiteY16" fmla="*/ 4296099 h 5067624"/>
              <a:gd name="connsiteX17" fmla="*/ 5924549 w 7381874"/>
              <a:gd name="connsiteY17" fmla="*/ 4229424 h 5067624"/>
              <a:gd name="connsiteX18" fmla="*/ 5953124 w 7381874"/>
              <a:gd name="connsiteY18" fmla="*/ 4153224 h 5067624"/>
              <a:gd name="connsiteX19" fmla="*/ 5953124 w 7381874"/>
              <a:gd name="connsiteY19" fmla="*/ 4029399 h 5067624"/>
              <a:gd name="connsiteX20" fmla="*/ 5857874 w 7381874"/>
              <a:gd name="connsiteY20" fmla="*/ 3962724 h 5067624"/>
              <a:gd name="connsiteX21" fmla="*/ 5857874 w 7381874"/>
              <a:gd name="connsiteY21" fmla="*/ 3867474 h 5067624"/>
              <a:gd name="connsiteX22" fmla="*/ 5857874 w 7381874"/>
              <a:gd name="connsiteY22" fmla="*/ 3867474 h 5067624"/>
              <a:gd name="connsiteX23" fmla="*/ 5791199 w 7381874"/>
              <a:gd name="connsiteY23" fmla="*/ 3610299 h 5067624"/>
              <a:gd name="connsiteX24" fmla="*/ 5619749 w 7381874"/>
              <a:gd name="connsiteY24" fmla="*/ 3562674 h 5067624"/>
              <a:gd name="connsiteX25" fmla="*/ 5610224 w 7381874"/>
              <a:gd name="connsiteY25" fmla="*/ 3410274 h 5067624"/>
              <a:gd name="connsiteX26" fmla="*/ 5448299 w 7381874"/>
              <a:gd name="connsiteY26" fmla="*/ 3343599 h 5067624"/>
              <a:gd name="connsiteX27" fmla="*/ 5324474 w 7381874"/>
              <a:gd name="connsiteY27" fmla="*/ 3210249 h 5067624"/>
              <a:gd name="connsiteX28" fmla="*/ 5324474 w 7381874"/>
              <a:gd name="connsiteY28" fmla="*/ 3210249 h 5067624"/>
              <a:gd name="connsiteX29" fmla="*/ 5286374 w 7381874"/>
              <a:gd name="connsiteY29" fmla="*/ 2953074 h 5067624"/>
              <a:gd name="connsiteX30" fmla="*/ 5248274 w 7381874"/>
              <a:gd name="connsiteY30" fmla="*/ 2895924 h 5067624"/>
              <a:gd name="connsiteX31" fmla="*/ 5191124 w 7381874"/>
              <a:gd name="connsiteY31" fmla="*/ 2838774 h 5067624"/>
              <a:gd name="connsiteX32" fmla="*/ 5191124 w 7381874"/>
              <a:gd name="connsiteY32" fmla="*/ 2838774 h 5067624"/>
              <a:gd name="connsiteX33" fmla="*/ 5057774 w 7381874"/>
              <a:gd name="connsiteY33" fmla="*/ 2724474 h 5067624"/>
              <a:gd name="connsiteX34" fmla="*/ 4962524 w 7381874"/>
              <a:gd name="connsiteY34" fmla="*/ 2695899 h 5067624"/>
              <a:gd name="connsiteX35" fmla="*/ 4914899 w 7381874"/>
              <a:gd name="connsiteY35" fmla="*/ 2572074 h 5067624"/>
              <a:gd name="connsiteX36" fmla="*/ 4895849 w 7381874"/>
              <a:gd name="connsiteY36" fmla="*/ 2410149 h 5067624"/>
              <a:gd name="connsiteX37" fmla="*/ 4895849 w 7381874"/>
              <a:gd name="connsiteY37" fmla="*/ 2248224 h 5067624"/>
              <a:gd name="connsiteX38" fmla="*/ 4867274 w 7381874"/>
              <a:gd name="connsiteY38" fmla="*/ 2162499 h 5067624"/>
              <a:gd name="connsiteX39" fmla="*/ 4829174 w 7381874"/>
              <a:gd name="connsiteY39" fmla="*/ 2095824 h 5067624"/>
              <a:gd name="connsiteX40" fmla="*/ 4829174 w 7381874"/>
              <a:gd name="connsiteY40" fmla="*/ 1962474 h 5067624"/>
              <a:gd name="connsiteX41" fmla="*/ 4810124 w 7381874"/>
              <a:gd name="connsiteY41" fmla="*/ 1791024 h 5067624"/>
              <a:gd name="connsiteX42" fmla="*/ 4695824 w 7381874"/>
              <a:gd name="connsiteY42" fmla="*/ 1486224 h 5067624"/>
              <a:gd name="connsiteX43" fmla="*/ 4114800 w 7381874"/>
              <a:gd name="connsiteY43" fmla="*/ 762325 h 5067624"/>
              <a:gd name="connsiteX44" fmla="*/ 3733800 w 7381874"/>
              <a:gd name="connsiteY44" fmla="*/ 267025 h 5067624"/>
              <a:gd name="connsiteX45" fmla="*/ 3448050 w 7381874"/>
              <a:gd name="connsiteY45" fmla="*/ 9850 h 5067624"/>
              <a:gd name="connsiteX46" fmla="*/ 2952750 w 7381874"/>
              <a:gd name="connsiteY46" fmla="*/ 400375 h 5067624"/>
              <a:gd name="connsiteX47" fmla="*/ 2505075 w 7381874"/>
              <a:gd name="connsiteY47" fmla="*/ 467050 h 5067624"/>
              <a:gd name="connsiteX48" fmla="*/ 2009774 w 7381874"/>
              <a:gd name="connsiteY48" fmla="*/ 390849 h 5067624"/>
              <a:gd name="connsiteX49" fmla="*/ 1447801 w 7381874"/>
              <a:gd name="connsiteY49" fmla="*/ 733750 h 5067624"/>
              <a:gd name="connsiteX50" fmla="*/ 1047751 w 7381874"/>
              <a:gd name="connsiteY50" fmla="*/ 1581475 h 5067624"/>
              <a:gd name="connsiteX51" fmla="*/ 1104901 w 7381874"/>
              <a:gd name="connsiteY51" fmla="*/ 1819600 h 5067624"/>
              <a:gd name="connsiteX52" fmla="*/ 1152526 w 7381874"/>
              <a:gd name="connsiteY52" fmla="*/ 2057725 h 5067624"/>
              <a:gd name="connsiteX53" fmla="*/ 1123951 w 7381874"/>
              <a:gd name="connsiteY53" fmla="*/ 2343475 h 5067624"/>
              <a:gd name="connsiteX54" fmla="*/ 723901 w 7381874"/>
              <a:gd name="connsiteY54" fmla="*/ 2667325 h 5067624"/>
              <a:gd name="connsiteX55" fmla="*/ 400052 w 7381874"/>
              <a:gd name="connsiteY55" fmla="*/ 3181675 h 5067624"/>
              <a:gd name="connsiteX56" fmla="*/ 0 w 7381874"/>
              <a:gd name="connsiteY56" fmla="*/ 3496000 h 5067624"/>
              <a:gd name="connsiteX0" fmla="*/ 7381874 w 7381874"/>
              <a:gd name="connsiteY0" fmla="*/ 4724724 h 5067624"/>
              <a:gd name="connsiteX1" fmla="*/ 7248524 w 7381874"/>
              <a:gd name="connsiteY1" fmla="*/ 4905699 h 5067624"/>
              <a:gd name="connsiteX2" fmla="*/ 7172324 w 7381874"/>
              <a:gd name="connsiteY2" fmla="*/ 4962849 h 5067624"/>
              <a:gd name="connsiteX3" fmla="*/ 7010399 w 7381874"/>
              <a:gd name="connsiteY3" fmla="*/ 5029524 h 5067624"/>
              <a:gd name="connsiteX4" fmla="*/ 6896099 w 7381874"/>
              <a:gd name="connsiteY4" fmla="*/ 5067624 h 5067624"/>
              <a:gd name="connsiteX5" fmla="*/ 6877049 w 7381874"/>
              <a:gd name="connsiteY5" fmla="*/ 4991424 h 5067624"/>
              <a:gd name="connsiteX6" fmla="*/ 6667499 w 7381874"/>
              <a:gd name="connsiteY6" fmla="*/ 5019999 h 5067624"/>
              <a:gd name="connsiteX7" fmla="*/ 6591299 w 7381874"/>
              <a:gd name="connsiteY7" fmla="*/ 4886649 h 5067624"/>
              <a:gd name="connsiteX8" fmla="*/ 6496049 w 7381874"/>
              <a:gd name="connsiteY8" fmla="*/ 4810449 h 5067624"/>
              <a:gd name="connsiteX9" fmla="*/ 6496049 w 7381874"/>
              <a:gd name="connsiteY9" fmla="*/ 4734249 h 5067624"/>
              <a:gd name="connsiteX10" fmla="*/ 6410324 w 7381874"/>
              <a:gd name="connsiteY10" fmla="*/ 4667574 h 5067624"/>
              <a:gd name="connsiteX11" fmla="*/ 6391274 w 7381874"/>
              <a:gd name="connsiteY11" fmla="*/ 4638999 h 5067624"/>
              <a:gd name="connsiteX12" fmla="*/ 6400799 w 7381874"/>
              <a:gd name="connsiteY12" fmla="*/ 4572324 h 5067624"/>
              <a:gd name="connsiteX13" fmla="*/ 6334124 w 7381874"/>
              <a:gd name="connsiteY13" fmla="*/ 4524699 h 5067624"/>
              <a:gd name="connsiteX14" fmla="*/ 6267449 w 7381874"/>
              <a:gd name="connsiteY14" fmla="*/ 4391349 h 5067624"/>
              <a:gd name="connsiteX15" fmla="*/ 6153149 w 7381874"/>
              <a:gd name="connsiteY15" fmla="*/ 4324674 h 5067624"/>
              <a:gd name="connsiteX16" fmla="*/ 5991224 w 7381874"/>
              <a:gd name="connsiteY16" fmla="*/ 4296099 h 5067624"/>
              <a:gd name="connsiteX17" fmla="*/ 5924549 w 7381874"/>
              <a:gd name="connsiteY17" fmla="*/ 4229424 h 5067624"/>
              <a:gd name="connsiteX18" fmla="*/ 5953124 w 7381874"/>
              <a:gd name="connsiteY18" fmla="*/ 4153224 h 5067624"/>
              <a:gd name="connsiteX19" fmla="*/ 5953124 w 7381874"/>
              <a:gd name="connsiteY19" fmla="*/ 4029399 h 5067624"/>
              <a:gd name="connsiteX20" fmla="*/ 5857874 w 7381874"/>
              <a:gd name="connsiteY20" fmla="*/ 3962724 h 5067624"/>
              <a:gd name="connsiteX21" fmla="*/ 5857874 w 7381874"/>
              <a:gd name="connsiteY21" fmla="*/ 3867474 h 5067624"/>
              <a:gd name="connsiteX22" fmla="*/ 5857874 w 7381874"/>
              <a:gd name="connsiteY22" fmla="*/ 3867474 h 5067624"/>
              <a:gd name="connsiteX23" fmla="*/ 5791199 w 7381874"/>
              <a:gd name="connsiteY23" fmla="*/ 3610299 h 5067624"/>
              <a:gd name="connsiteX24" fmla="*/ 5619749 w 7381874"/>
              <a:gd name="connsiteY24" fmla="*/ 3562674 h 5067624"/>
              <a:gd name="connsiteX25" fmla="*/ 5610224 w 7381874"/>
              <a:gd name="connsiteY25" fmla="*/ 3410274 h 5067624"/>
              <a:gd name="connsiteX26" fmla="*/ 5448299 w 7381874"/>
              <a:gd name="connsiteY26" fmla="*/ 3343599 h 5067624"/>
              <a:gd name="connsiteX27" fmla="*/ 5324474 w 7381874"/>
              <a:gd name="connsiteY27" fmla="*/ 3210249 h 5067624"/>
              <a:gd name="connsiteX28" fmla="*/ 5324474 w 7381874"/>
              <a:gd name="connsiteY28" fmla="*/ 3210249 h 5067624"/>
              <a:gd name="connsiteX29" fmla="*/ 5286374 w 7381874"/>
              <a:gd name="connsiteY29" fmla="*/ 2953074 h 5067624"/>
              <a:gd name="connsiteX30" fmla="*/ 5248274 w 7381874"/>
              <a:gd name="connsiteY30" fmla="*/ 2895924 h 5067624"/>
              <a:gd name="connsiteX31" fmla="*/ 5191124 w 7381874"/>
              <a:gd name="connsiteY31" fmla="*/ 2838774 h 5067624"/>
              <a:gd name="connsiteX32" fmla="*/ 5191124 w 7381874"/>
              <a:gd name="connsiteY32" fmla="*/ 2838774 h 5067624"/>
              <a:gd name="connsiteX33" fmla="*/ 5057774 w 7381874"/>
              <a:gd name="connsiteY33" fmla="*/ 2724474 h 5067624"/>
              <a:gd name="connsiteX34" fmla="*/ 4962524 w 7381874"/>
              <a:gd name="connsiteY34" fmla="*/ 2695899 h 5067624"/>
              <a:gd name="connsiteX35" fmla="*/ 4914899 w 7381874"/>
              <a:gd name="connsiteY35" fmla="*/ 2572074 h 5067624"/>
              <a:gd name="connsiteX36" fmla="*/ 4895849 w 7381874"/>
              <a:gd name="connsiteY36" fmla="*/ 2410149 h 5067624"/>
              <a:gd name="connsiteX37" fmla="*/ 4895849 w 7381874"/>
              <a:gd name="connsiteY37" fmla="*/ 2248224 h 5067624"/>
              <a:gd name="connsiteX38" fmla="*/ 4867274 w 7381874"/>
              <a:gd name="connsiteY38" fmla="*/ 2162499 h 5067624"/>
              <a:gd name="connsiteX39" fmla="*/ 4829174 w 7381874"/>
              <a:gd name="connsiteY39" fmla="*/ 2095824 h 5067624"/>
              <a:gd name="connsiteX40" fmla="*/ 4829174 w 7381874"/>
              <a:gd name="connsiteY40" fmla="*/ 1962474 h 5067624"/>
              <a:gd name="connsiteX41" fmla="*/ 4810124 w 7381874"/>
              <a:gd name="connsiteY41" fmla="*/ 1791024 h 5067624"/>
              <a:gd name="connsiteX42" fmla="*/ 4695824 w 7381874"/>
              <a:gd name="connsiteY42" fmla="*/ 1486224 h 5067624"/>
              <a:gd name="connsiteX43" fmla="*/ 4114800 w 7381874"/>
              <a:gd name="connsiteY43" fmla="*/ 762325 h 5067624"/>
              <a:gd name="connsiteX44" fmla="*/ 3733800 w 7381874"/>
              <a:gd name="connsiteY44" fmla="*/ 267025 h 5067624"/>
              <a:gd name="connsiteX45" fmla="*/ 3448050 w 7381874"/>
              <a:gd name="connsiteY45" fmla="*/ 9850 h 5067624"/>
              <a:gd name="connsiteX46" fmla="*/ 2952750 w 7381874"/>
              <a:gd name="connsiteY46" fmla="*/ 400375 h 5067624"/>
              <a:gd name="connsiteX47" fmla="*/ 2505075 w 7381874"/>
              <a:gd name="connsiteY47" fmla="*/ 467050 h 5067624"/>
              <a:gd name="connsiteX48" fmla="*/ 2009774 w 7381874"/>
              <a:gd name="connsiteY48" fmla="*/ 390849 h 5067624"/>
              <a:gd name="connsiteX49" fmla="*/ 1447801 w 7381874"/>
              <a:gd name="connsiteY49" fmla="*/ 733750 h 5067624"/>
              <a:gd name="connsiteX50" fmla="*/ 1076326 w 7381874"/>
              <a:gd name="connsiteY50" fmla="*/ 1457650 h 5067624"/>
              <a:gd name="connsiteX51" fmla="*/ 1104901 w 7381874"/>
              <a:gd name="connsiteY51" fmla="*/ 1819600 h 5067624"/>
              <a:gd name="connsiteX52" fmla="*/ 1152526 w 7381874"/>
              <a:gd name="connsiteY52" fmla="*/ 2057725 h 5067624"/>
              <a:gd name="connsiteX53" fmla="*/ 1123951 w 7381874"/>
              <a:gd name="connsiteY53" fmla="*/ 2343475 h 5067624"/>
              <a:gd name="connsiteX54" fmla="*/ 723901 w 7381874"/>
              <a:gd name="connsiteY54" fmla="*/ 2667325 h 5067624"/>
              <a:gd name="connsiteX55" fmla="*/ 400052 w 7381874"/>
              <a:gd name="connsiteY55" fmla="*/ 3181675 h 5067624"/>
              <a:gd name="connsiteX56" fmla="*/ 0 w 7381874"/>
              <a:gd name="connsiteY56" fmla="*/ 3496000 h 5067624"/>
              <a:gd name="connsiteX0" fmla="*/ 7381874 w 7381874"/>
              <a:gd name="connsiteY0" fmla="*/ 4724724 h 5067624"/>
              <a:gd name="connsiteX1" fmla="*/ 7248524 w 7381874"/>
              <a:gd name="connsiteY1" fmla="*/ 4905699 h 5067624"/>
              <a:gd name="connsiteX2" fmla="*/ 7172324 w 7381874"/>
              <a:gd name="connsiteY2" fmla="*/ 4962849 h 5067624"/>
              <a:gd name="connsiteX3" fmla="*/ 7010399 w 7381874"/>
              <a:gd name="connsiteY3" fmla="*/ 5029524 h 5067624"/>
              <a:gd name="connsiteX4" fmla="*/ 6896099 w 7381874"/>
              <a:gd name="connsiteY4" fmla="*/ 5067624 h 5067624"/>
              <a:gd name="connsiteX5" fmla="*/ 6877049 w 7381874"/>
              <a:gd name="connsiteY5" fmla="*/ 4991424 h 5067624"/>
              <a:gd name="connsiteX6" fmla="*/ 6667499 w 7381874"/>
              <a:gd name="connsiteY6" fmla="*/ 5019999 h 5067624"/>
              <a:gd name="connsiteX7" fmla="*/ 6591299 w 7381874"/>
              <a:gd name="connsiteY7" fmla="*/ 4886649 h 5067624"/>
              <a:gd name="connsiteX8" fmla="*/ 6496049 w 7381874"/>
              <a:gd name="connsiteY8" fmla="*/ 4810449 h 5067624"/>
              <a:gd name="connsiteX9" fmla="*/ 6496049 w 7381874"/>
              <a:gd name="connsiteY9" fmla="*/ 4734249 h 5067624"/>
              <a:gd name="connsiteX10" fmla="*/ 6410324 w 7381874"/>
              <a:gd name="connsiteY10" fmla="*/ 4667574 h 5067624"/>
              <a:gd name="connsiteX11" fmla="*/ 6391274 w 7381874"/>
              <a:gd name="connsiteY11" fmla="*/ 4638999 h 5067624"/>
              <a:gd name="connsiteX12" fmla="*/ 6400799 w 7381874"/>
              <a:gd name="connsiteY12" fmla="*/ 4572324 h 5067624"/>
              <a:gd name="connsiteX13" fmla="*/ 6334124 w 7381874"/>
              <a:gd name="connsiteY13" fmla="*/ 4524699 h 5067624"/>
              <a:gd name="connsiteX14" fmla="*/ 6267449 w 7381874"/>
              <a:gd name="connsiteY14" fmla="*/ 4391349 h 5067624"/>
              <a:gd name="connsiteX15" fmla="*/ 6153149 w 7381874"/>
              <a:gd name="connsiteY15" fmla="*/ 4324674 h 5067624"/>
              <a:gd name="connsiteX16" fmla="*/ 5991224 w 7381874"/>
              <a:gd name="connsiteY16" fmla="*/ 4296099 h 5067624"/>
              <a:gd name="connsiteX17" fmla="*/ 5924549 w 7381874"/>
              <a:gd name="connsiteY17" fmla="*/ 4229424 h 5067624"/>
              <a:gd name="connsiteX18" fmla="*/ 5953124 w 7381874"/>
              <a:gd name="connsiteY18" fmla="*/ 4153224 h 5067624"/>
              <a:gd name="connsiteX19" fmla="*/ 5953124 w 7381874"/>
              <a:gd name="connsiteY19" fmla="*/ 4029399 h 5067624"/>
              <a:gd name="connsiteX20" fmla="*/ 5857874 w 7381874"/>
              <a:gd name="connsiteY20" fmla="*/ 3962724 h 5067624"/>
              <a:gd name="connsiteX21" fmla="*/ 5857874 w 7381874"/>
              <a:gd name="connsiteY21" fmla="*/ 3867474 h 5067624"/>
              <a:gd name="connsiteX22" fmla="*/ 5857874 w 7381874"/>
              <a:gd name="connsiteY22" fmla="*/ 3867474 h 5067624"/>
              <a:gd name="connsiteX23" fmla="*/ 5791199 w 7381874"/>
              <a:gd name="connsiteY23" fmla="*/ 3610299 h 5067624"/>
              <a:gd name="connsiteX24" fmla="*/ 5619749 w 7381874"/>
              <a:gd name="connsiteY24" fmla="*/ 3562674 h 5067624"/>
              <a:gd name="connsiteX25" fmla="*/ 5610224 w 7381874"/>
              <a:gd name="connsiteY25" fmla="*/ 3410274 h 5067624"/>
              <a:gd name="connsiteX26" fmla="*/ 5448299 w 7381874"/>
              <a:gd name="connsiteY26" fmla="*/ 3343599 h 5067624"/>
              <a:gd name="connsiteX27" fmla="*/ 5324474 w 7381874"/>
              <a:gd name="connsiteY27" fmla="*/ 3210249 h 5067624"/>
              <a:gd name="connsiteX28" fmla="*/ 5324474 w 7381874"/>
              <a:gd name="connsiteY28" fmla="*/ 3210249 h 5067624"/>
              <a:gd name="connsiteX29" fmla="*/ 5286374 w 7381874"/>
              <a:gd name="connsiteY29" fmla="*/ 2953074 h 5067624"/>
              <a:gd name="connsiteX30" fmla="*/ 5248274 w 7381874"/>
              <a:gd name="connsiteY30" fmla="*/ 2895924 h 5067624"/>
              <a:gd name="connsiteX31" fmla="*/ 5191124 w 7381874"/>
              <a:gd name="connsiteY31" fmla="*/ 2838774 h 5067624"/>
              <a:gd name="connsiteX32" fmla="*/ 5191124 w 7381874"/>
              <a:gd name="connsiteY32" fmla="*/ 2838774 h 5067624"/>
              <a:gd name="connsiteX33" fmla="*/ 5057774 w 7381874"/>
              <a:gd name="connsiteY33" fmla="*/ 2724474 h 5067624"/>
              <a:gd name="connsiteX34" fmla="*/ 4962524 w 7381874"/>
              <a:gd name="connsiteY34" fmla="*/ 2695899 h 5067624"/>
              <a:gd name="connsiteX35" fmla="*/ 4914899 w 7381874"/>
              <a:gd name="connsiteY35" fmla="*/ 2572074 h 5067624"/>
              <a:gd name="connsiteX36" fmla="*/ 4895849 w 7381874"/>
              <a:gd name="connsiteY36" fmla="*/ 2410149 h 5067624"/>
              <a:gd name="connsiteX37" fmla="*/ 4895849 w 7381874"/>
              <a:gd name="connsiteY37" fmla="*/ 2248224 h 5067624"/>
              <a:gd name="connsiteX38" fmla="*/ 4867274 w 7381874"/>
              <a:gd name="connsiteY38" fmla="*/ 2162499 h 5067624"/>
              <a:gd name="connsiteX39" fmla="*/ 4829174 w 7381874"/>
              <a:gd name="connsiteY39" fmla="*/ 2095824 h 5067624"/>
              <a:gd name="connsiteX40" fmla="*/ 4829174 w 7381874"/>
              <a:gd name="connsiteY40" fmla="*/ 1962474 h 5067624"/>
              <a:gd name="connsiteX41" fmla="*/ 4810124 w 7381874"/>
              <a:gd name="connsiteY41" fmla="*/ 1791024 h 5067624"/>
              <a:gd name="connsiteX42" fmla="*/ 4695824 w 7381874"/>
              <a:gd name="connsiteY42" fmla="*/ 1486224 h 5067624"/>
              <a:gd name="connsiteX43" fmla="*/ 4114800 w 7381874"/>
              <a:gd name="connsiteY43" fmla="*/ 762325 h 5067624"/>
              <a:gd name="connsiteX44" fmla="*/ 3733800 w 7381874"/>
              <a:gd name="connsiteY44" fmla="*/ 267025 h 5067624"/>
              <a:gd name="connsiteX45" fmla="*/ 3448050 w 7381874"/>
              <a:gd name="connsiteY45" fmla="*/ 9850 h 5067624"/>
              <a:gd name="connsiteX46" fmla="*/ 2952750 w 7381874"/>
              <a:gd name="connsiteY46" fmla="*/ 400375 h 5067624"/>
              <a:gd name="connsiteX47" fmla="*/ 2505075 w 7381874"/>
              <a:gd name="connsiteY47" fmla="*/ 467050 h 5067624"/>
              <a:gd name="connsiteX48" fmla="*/ 2009774 w 7381874"/>
              <a:gd name="connsiteY48" fmla="*/ 390849 h 5067624"/>
              <a:gd name="connsiteX49" fmla="*/ 1447801 w 7381874"/>
              <a:gd name="connsiteY49" fmla="*/ 733750 h 5067624"/>
              <a:gd name="connsiteX50" fmla="*/ 1076326 w 7381874"/>
              <a:gd name="connsiteY50" fmla="*/ 1457650 h 5067624"/>
              <a:gd name="connsiteX51" fmla="*/ 1104901 w 7381874"/>
              <a:gd name="connsiteY51" fmla="*/ 1819600 h 5067624"/>
              <a:gd name="connsiteX52" fmla="*/ 1152526 w 7381874"/>
              <a:gd name="connsiteY52" fmla="*/ 2057725 h 5067624"/>
              <a:gd name="connsiteX53" fmla="*/ 1123951 w 7381874"/>
              <a:gd name="connsiteY53" fmla="*/ 2343475 h 5067624"/>
              <a:gd name="connsiteX54" fmla="*/ 723901 w 7381874"/>
              <a:gd name="connsiteY54" fmla="*/ 2667325 h 5067624"/>
              <a:gd name="connsiteX55" fmla="*/ 400052 w 7381874"/>
              <a:gd name="connsiteY55" fmla="*/ 3181675 h 5067624"/>
              <a:gd name="connsiteX56" fmla="*/ 0 w 7381874"/>
              <a:gd name="connsiteY56" fmla="*/ 3496000 h 5067624"/>
              <a:gd name="connsiteX0" fmla="*/ 7381874 w 7381874"/>
              <a:gd name="connsiteY0" fmla="*/ 4724724 h 5067624"/>
              <a:gd name="connsiteX1" fmla="*/ 7248524 w 7381874"/>
              <a:gd name="connsiteY1" fmla="*/ 4905699 h 5067624"/>
              <a:gd name="connsiteX2" fmla="*/ 7172324 w 7381874"/>
              <a:gd name="connsiteY2" fmla="*/ 4962849 h 5067624"/>
              <a:gd name="connsiteX3" fmla="*/ 7010399 w 7381874"/>
              <a:gd name="connsiteY3" fmla="*/ 5029524 h 5067624"/>
              <a:gd name="connsiteX4" fmla="*/ 6896099 w 7381874"/>
              <a:gd name="connsiteY4" fmla="*/ 5067624 h 5067624"/>
              <a:gd name="connsiteX5" fmla="*/ 6877049 w 7381874"/>
              <a:gd name="connsiteY5" fmla="*/ 4991424 h 5067624"/>
              <a:gd name="connsiteX6" fmla="*/ 6667499 w 7381874"/>
              <a:gd name="connsiteY6" fmla="*/ 5019999 h 5067624"/>
              <a:gd name="connsiteX7" fmla="*/ 6591299 w 7381874"/>
              <a:gd name="connsiteY7" fmla="*/ 4886649 h 5067624"/>
              <a:gd name="connsiteX8" fmla="*/ 6496049 w 7381874"/>
              <a:gd name="connsiteY8" fmla="*/ 4810449 h 5067624"/>
              <a:gd name="connsiteX9" fmla="*/ 6496049 w 7381874"/>
              <a:gd name="connsiteY9" fmla="*/ 4734249 h 5067624"/>
              <a:gd name="connsiteX10" fmla="*/ 6410324 w 7381874"/>
              <a:gd name="connsiteY10" fmla="*/ 4667574 h 5067624"/>
              <a:gd name="connsiteX11" fmla="*/ 6391274 w 7381874"/>
              <a:gd name="connsiteY11" fmla="*/ 4638999 h 5067624"/>
              <a:gd name="connsiteX12" fmla="*/ 6400799 w 7381874"/>
              <a:gd name="connsiteY12" fmla="*/ 4572324 h 5067624"/>
              <a:gd name="connsiteX13" fmla="*/ 6334124 w 7381874"/>
              <a:gd name="connsiteY13" fmla="*/ 4524699 h 5067624"/>
              <a:gd name="connsiteX14" fmla="*/ 6267449 w 7381874"/>
              <a:gd name="connsiteY14" fmla="*/ 4391349 h 5067624"/>
              <a:gd name="connsiteX15" fmla="*/ 6153149 w 7381874"/>
              <a:gd name="connsiteY15" fmla="*/ 4324674 h 5067624"/>
              <a:gd name="connsiteX16" fmla="*/ 5991224 w 7381874"/>
              <a:gd name="connsiteY16" fmla="*/ 4296099 h 5067624"/>
              <a:gd name="connsiteX17" fmla="*/ 5924549 w 7381874"/>
              <a:gd name="connsiteY17" fmla="*/ 4229424 h 5067624"/>
              <a:gd name="connsiteX18" fmla="*/ 5953124 w 7381874"/>
              <a:gd name="connsiteY18" fmla="*/ 4153224 h 5067624"/>
              <a:gd name="connsiteX19" fmla="*/ 5953124 w 7381874"/>
              <a:gd name="connsiteY19" fmla="*/ 4029399 h 5067624"/>
              <a:gd name="connsiteX20" fmla="*/ 5857874 w 7381874"/>
              <a:gd name="connsiteY20" fmla="*/ 3962724 h 5067624"/>
              <a:gd name="connsiteX21" fmla="*/ 5857874 w 7381874"/>
              <a:gd name="connsiteY21" fmla="*/ 3867474 h 5067624"/>
              <a:gd name="connsiteX22" fmla="*/ 5857874 w 7381874"/>
              <a:gd name="connsiteY22" fmla="*/ 3867474 h 5067624"/>
              <a:gd name="connsiteX23" fmla="*/ 5791199 w 7381874"/>
              <a:gd name="connsiteY23" fmla="*/ 3610299 h 5067624"/>
              <a:gd name="connsiteX24" fmla="*/ 5619749 w 7381874"/>
              <a:gd name="connsiteY24" fmla="*/ 3562674 h 5067624"/>
              <a:gd name="connsiteX25" fmla="*/ 5610224 w 7381874"/>
              <a:gd name="connsiteY25" fmla="*/ 3410274 h 5067624"/>
              <a:gd name="connsiteX26" fmla="*/ 5448299 w 7381874"/>
              <a:gd name="connsiteY26" fmla="*/ 3343599 h 5067624"/>
              <a:gd name="connsiteX27" fmla="*/ 5324474 w 7381874"/>
              <a:gd name="connsiteY27" fmla="*/ 3210249 h 5067624"/>
              <a:gd name="connsiteX28" fmla="*/ 5324474 w 7381874"/>
              <a:gd name="connsiteY28" fmla="*/ 3210249 h 5067624"/>
              <a:gd name="connsiteX29" fmla="*/ 5286374 w 7381874"/>
              <a:gd name="connsiteY29" fmla="*/ 2953074 h 5067624"/>
              <a:gd name="connsiteX30" fmla="*/ 5248274 w 7381874"/>
              <a:gd name="connsiteY30" fmla="*/ 2895924 h 5067624"/>
              <a:gd name="connsiteX31" fmla="*/ 5191124 w 7381874"/>
              <a:gd name="connsiteY31" fmla="*/ 2838774 h 5067624"/>
              <a:gd name="connsiteX32" fmla="*/ 5191124 w 7381874"/>
              <a:gd name="connsiteY32" fmla="*/ 2838774 h 5067624"/>
              <a:gd name="connsiteX33" fmla="*/ 5057774 w 7381874"/>
              <a:gd name="connsiteY33" fmla="*/ 2724474 h 5067624"/>
              <a:gd name="connsiteX34" fmla="*/ 4962524 w 7381874"/>
              <a:gd name="connsiteY34" fmla="*/ 2695899 h 5067624"/>
              <a:gd name="connsiteX35" fmla="*/ 4914899 w 7381874"/>
              <a:gd name="connsiteY35" fmla="*/ 2572074 h 5067624"/>
              <a:gd name="connsiteX36" fmla="*/ 4895849 w 7381874"/>
              <a:gd name="connsiteY36" fmla="*/ 2410149 h 5067624"/>
              <a:gd name="connsiteX37" fmla="*/ 4895849 w 7381874"/>
              <a:gd name="connsiteY37" fmla="*/ 2248224 h 5067624"/>
              <a:gd name="connsiteX38" fmla="*/ 4867274 w 7381874"/>
              <a:gd name="connsiteY38" fmla="*/ 2162499 h 5067624"/>
              <a:gd name="connsiteX39" fmla="*/ 4829174 w 7381874"/>
              <a:gd name="connsiteY39" fmla="*/ 2095824 h 5067624"/>
              <a:gd name="connsiteX40" fmla="*/ 4829174 w 7381874"/>
              <a:gd name="connsiteY40" fmla="*/ 1962474 h 5067624"/>
              <a:gd name="connsiteX41" fmla="*/ 4810124 w 7381874"/>
              <a:gd name="connsiteY41" fmla="*/ 1791024 h 5067624"/>
              <a:gd name="connsiteX42" fmla="*/ 4695824 w 7381874"/>
              <a:gd name="connsiteY42" fmla="*/ 1486224 h 5067624"/>
              <a:gd name="connsiteX43" fmla="*/ 4114800 w 7381874"/>
              <a:gd name="connsiteY43" fmla="*/ 762325 h 5067624"/>
              <a:gd name="connsiteX44" fmla="*/ 3733800 w 7381874"/>
              <a:gd name="connsiteY44" fmla="*/ 267025 h 5067624"/>
              <a:gd name="connsiteX45" fmla="*/ 3448050 w 7381874"/>
              <a:gd name="connsiteY45" fmla="*/ 9850 h 5067624"/>
              <a:gd name="connsiteX46" fmla="*/ 2952750 w 7381874"/>
              <a:gd name="connsiteY46" fmla="*/ 400375 h 5067624"/>
              <a:gd name="connsiteX47" fmla="*/ 2505075 w 7381874"/>
              <a:gd name="connsiteY47" fmla="*/ 467050 h 5067624"/>
              <a:gd name="connsiteX48" fmla="*/ 2295526 w 7381874"/>
              <a:gd name="connsiteY48" fmla="*/ 390850 h 5067624"/>
              <a:gd name="connsiteX49" fmla="*/ 2009774 w 7381874"/>
              <a:gd name="connsiteY49" fmla="*/ 390849 h 5067624"/>
              <a:gd name="connsiteX50" fmla="*/ 1447801 w 7381874"/>
              <a:gd name="connsiteY50" fmla="*/ 733750 h 5067624"/>
              <a:gd name="connsiteX51" fmla="*/ 1076326 w 7381874"/>
              <a:gd name="connsiteY51" fmla="*/ 1457650 h 5067624"/>
              <a:gd name="connsiteX52" fmla="*/ 1104901 w 7381874"/>
              <a:gd name="connsiteY52" fmla="*/ 1819600 h 5067624"/>
              <a:gd name="connsiteX53" fmla="*/ 1152526 w 7381874"/>
              <a:gd name="connsiteY53" fmla="*/ 2057725 h 5067624"/>
              <a:gd name="connsiteX54" fmla="*/ 1123951 w 7381874"/>
              <a:gd name="connsiteY54" fmla="*/ 2343475 h 5067624"/>
              <a:gd name="connsiteX55" fmla="*/ 723901 w 7381874"/>
              <a:gd name="connsiteY55" fmla="*/ 2667325 h 5067624"/>
              <a:gd name="connsiteX56" fmla="*/ 400052 w 7381874"/>
              <a:gd name="connsiteY56" fmla="*/ 3181675 h 5067624"/>
              <a:gd name="connsiteX57" fmla="*/ 0 w 7381874"/>
              <a:gd name="connsiteY57" fmla="*/ 3496000 h 5067624"/>
              <a:gd name="connsiteX0" fmla="*/ 7381874 w 7381874"/>
              <a:gd name="connsiteY0" fmla="*/ 4724724 h 5067624"/>
              <a:gd name="connsiteX1" fmla="*/ 7248524 w 7381874"/>
              <a:gd name="connsiteY1" fmla="*/ 4905699 h 5067624"/>
              <a:gd name="connsiteX2" fmla="*/ 7172324 w 7381874"/>
              <a:gd name="connsiteY2" fmla="*/ 4962849 h 5067624"/>
              <a:gd name="connsiteX3" fmla="*/ 7010399 w 7381874"/>
              <a:gd name="connsiteY3" fmla="*/ 5029524 h 5067624"/>
              <a:gd name="connsiteX4" fmla="*/ 6896099 w 7381874"/>
              <a:gd name="connsiteY4" fmla="*/ 5067624 h 5067624"/>
              <a:gd name="connsiteX5" fmla="*/ 6877049 w 7381874"/>
              <a:gd name="connsiteY5" fmla="*/ 4991424 h 5067624"/>
              <a:gd name="connsiteX6" fmla="*/ 6667499 w 7381874"/>
              <a:gd name="connsiteY6" fmla="*/ 5019999 h 5067624"/>
              <a:gd name="connsiteX7" fmla="*/ 6591299 w 7381874"/>
              <a:gd name="connsiteY7" fmla="*/ 4886649 h 5067624"/>
              <a:gd name="connsiteX8" fmla="*/ 6496049 w 7381874"/>
              <a:gd name="connsiteY8" fmla="*/ 4810449 h 5067624"/>
              <a:gd name="connsiteX9" fmla="*/ 6496049 w 7381874"/>
              <a:gd name="connsiteY9" fmla="*/ 4734249 h 5067624"/>
              <a:gd name="connsiteX10" fmla="*/ 6410324 w 7381874"/>
              <a:gd name="connsiteY10" fmla="*/ 4667574 h 5067624"/>
              <a:gd name="connsiteX11" fmla="*/ 6391274 w 7381874"/>
              <a:gd name="connsiteY11" fmla="*/ 4638999 h 5067624"/>
              <a:gd name="connsiteX12" fmla="*/ 6400799 w 7381874"/>
              <a:gd name="connsiteY12" fmla="*/ 4572324 h 5067624"/>
              <a:gd name="connsiteX13" fmla="*/ 6334124 w 7381874"/>
              <a:gd name="connsiteY13" fmla="*/ 4524699 h 5067624"/>
              <a:gd name="connsiteX14" fmla="*/ 6267449 w 7381874"/>
              <a:gd name="connsiteY14" fmla="*/ 4391349 h 5067624"/>
              <a:gd name="connsiteX15" fmla="*/ 6153149 w 7381874"/>
              <a:gd name="connsiteY15" fmla="*/ 4324674 h 5067624"/>
              <a:gd name="connsiteX16" fmla="*/ 5991224 w 7381874"/>
              <a:gd name="connsiteY16" fmla="*/ 4296099 h 5067624"/>
              <a:gd name="connsiteX17" fmla="*/ 5924549 w 7381874"/>
              <a:gd name="connsiteY17" fmla="*/ 4229424 h 5067624"/>
              <a:gd name="connsiteX18" fmla="*/ 5953124 w 7381874"/>
              <a:gd name="connsiteY18" fmla="*/ 4153224 h 5067624"/>
              <a:gd name="connsiteX19" fmla="*/ 5953124 w 7381874"/>
              <a:gd name="connsiteY19" fmla="*/ 4029399 h 5067624"/>
              <a:gd name="connsiteX20" fmla="*/ 5857874 w 7381874"/>
              <a:gd name="connsiteY20" fmla="*/ 3962724 h 5067624"/>
              <a:gd name="connsiteX21" fmla="*/ 5857874 w 7381874"/>
              <a:gd name="connsiteY21" fmla="*/ 3867474 h 5067624"/>
              <a:gd name="connsiteX22" fmla="*/ 5857874 w 7381874"/>
              <a:gd name="connsiteY22" fmla="*/ 3867474 h 5067624"/>
              <a:gd name="connsiteX23" fmla="*/ 5791199 w 7381874"/>
              <a:gd name="connsiteY23" fmla="*/ 3610299 h 5067624"/>
              <a:gd name="connsiteX24" fmla="*/ 5619749 w 7381874"/>
              <a:gd name="connsiteY24" fmla="*/ 3562674 h 5067624"/>
              <a:gd name="connsiteX25" fmla="*/ 5610224 w 7381874"/>
              <a:gd name="connsiteY25" fmla="*/ 3410274 h 5067624"/>
              <a:gd name="connsiteX26" fmla="*/ 5448299 w 7381874"/>
              <a:gd name="connsiteY26" fmla="*/ 3343599 h 5067624"/>
              <a:gd name="connsiteX27" fmla="*/ 5324474 w 7381874"/>
              <a:gd name="connsiteY27" fmla="*/ 3210249 h 5067624"/>
              <a:gd name="connsiteX28" fmla="*/ 5324474 w 7381874"/>
              <a:gd name="connsiteY28" fmla="*/ 3210249 h 5067624"/>
              <a:gd name="connsiteX29" fmla="*/ 5286374 w 7381874"/>
              <a:gd name="connsiteY29" fmla="*/ 2953074 h 5067624"/>
              <a:gd name="connsiteX30" fmla="*/ 5248274 w 7381874"/>
              <a:gd name="connsiteY30" fmla="*/ 2895924 h 5067624"/>
              <a:gd name="connsiteX31" fmla="*/ 5191124 w 7381874"/>
              <a:gd name="connsiteY31" fmla="*/ 2838774 h 5067624"/>
              <a:gd name="connsiteX32" fmla="*/ 5191124 w 7381874"/>
              <a:gd name="connsiteY32" fmla="*/ 2838774 h 5067624"/>
              <a:gd name="connsiteX33" fmla="*/ 5057774 w 7381874"/>
              <a:gd name="connsiteY33" fmla="*/ 2724474 h 5067624"/>
              <a:gd name="connsiteX34" fmla="*/ 4962524 w 7381874"/>
              <a:gd name="connsiteY34" fmla="*/ 2695899 h 5067624"/>
              <a:gd name="connsiteX35" fmla="*/ 4914899 w 7381874"/>
              <a:gd name="connsiteY35" fmla="*/ 2572074 h 5067624"/>
              <a:gd name="connsiteX36" fmla="*/ 4895849 w 7381874"/>
              <a:gd name="connsiteY36" fmla="*/ 2410149 h 5067624"/>
              <a:gd name="connsiteX37" fmla="*/ 4895849 w 7381874"/>
              <a:gd name="connsiteY37" fmla="*/ 2248224 h 5067624"/>
              <a:gd name="connsiteX38" fmla="*/ 4867274 w 7381874"/>
              <a:gd name="connsiteY38" fmla="*/ 2162499 h 5067624"/>
              <a:gd name="connsiteX39" fmla="*/ 4829174 w 7381874"/>
              <a:gd name="connsiteY39" fmla="*/ 2095824 h 5067624"/>
              <a:gd name="connsiteX40" fmla="*/ 4829174 w 7381874"/>
              <a:gd name="connsiteY40" fmla="*/ 1962474 h 5067624"/>
              <a:gd name="connsiteX41" fmla="*/ 4810124 w 7381874"/>
              <a:gd name="connsiteY41" fmla="*/ 1791024 h 5067624"/>
              <a:gd name="connsiteX42" fmla="*/ 4695824 w 7381874"/>
              <a:gd name="connsiteY42" fmla="*/ 1486224 h 5067624"/>
              <a:gd name="connsiteX43" fmla="*/ 4114800 w 7381874"/>
              <a:gd name="connsiteY43" fmla="*/ 762325 h 5067624"/>
              <a:gd name="connsiteX44" fmla="*/ 3733800 w 7381874"/>
              <a:gd name="connsiteY44" fmla="*/ 267025 h 5067624"/>
              <a:gd name="connsiteX45" fmla="*/ 3448050 w 7381874"/>
              <a:gd name="connsiteY45" fmla="*/ 9850 h 5067624"/>
              <a:gd name="connsiteX46" fmla="*/ 2952750 w 7381874"/>
              <a:gd name="connsiteY46" fmla="*/ 400375 h 5067624"/>
              <a:gd name="connsiteX47" fmla="*/ 2505075 w 7381874"/>
              <a:gd name="connsiteY47" fmla="*/ 467050 h 5067624"/>
              <a:gd name="connsiteX48" fmla="*/ 2295526 w 7381874"/>
              <a:gd name="connsiteY48" fmla="*/ 390850 h 5067624"/>
              <a:gd name="connsiteX49" fmla="*/ 2009774 w 7381874"/>
              <a:gd name="connsiteY49" fmla="*/ 390849 h 5067624"/>
              <a:gd name="connsiteX50" fmla="*/ 1447801 w 7381874"/>
              <a:gd name="connsiteY50" fmla="*/ 733750 h 5067624"/>
              <a:gd name="connsiteX51" fmla="*/ 708026 w 7381874"/>
              <a:gd name="connsiteY51" fmla="*/ 1127450 h 5067624"/>
              <a:gd name="connsiteX52" fmla="*/ 1104901 w 7381874"/>
              <a:gd name="connsiteY52" fmla="*/ 1819600 h 5067624"/>
              <a:gd name="connsiteX53" fmla="*/ 1152526 w 7381874"/>
              <a:gd name="connsiteY53" fmla="*/ 2057725 h 5067624"/>
              <a:gd name="connsiteX54" fmla="*/ 1123951 w 7381874"/>
              <a:gd name="connsiteY54" fmla="*/ 2343475 h 5067624"/>
              <a:gd name="connsiteX55" fmla="*/ 723901 w 7381874"/>
              <a:gd name="connsiteY55" fmla="*/ 2667325 h 5067624"/>
              <a:gd name="connsiteX56" fmla="*/ 400052 w 7381874"/>
              <a:gd name="connsiteY56" fmla="*/ 3181675 h 5067624"/>
              <a:gd name="connsiteX57" fmla="*/ 0 w 7381874"/>
              <a:gd name="connsiteY57" fmla="*/ 3496000 h 5067624"/>
              <a:gd name="connsiteX0" fmla="*/ 7381874 w 7381874"/>
              <a:gd name="connsiteY0" fmla="*/ 4724724 h 5067624"/>
              <a:gd name="connsiteX1" fmla="*/ 7248524 w 7381874"/>
              <a:gd name="connsiteY1" fmla="*/ 4905699 h 5067624"/>
              <a:gd name="connsiteX2" fmla="*/ 7172324 w 7381874"/>
              <a:gd name="connsiteY2" fmla="*/ 4962849 h 5067624"/>
              <a:gd name="connsiteX3" fmla="*/ 7010399 w 7381874"/>
              <a:gd name="connsiteY3" fmla="*/ 5029524 h 5067624"/>
              <a:gd name="connsiteX4" fmla="*/ 6896099 w 7381874"/>
              <a:gd name="connsiteY4" fmla="*/ 5067624 h 5067624"/>
              <a:gd name="connsiteX5" fmla="*/ 6877049 w 7381874"/>
              <a:gd name="connsiteY5" fmla="*/ 4991424 h 5067624"/>
              <a:gd name="connsiteX6" fmla="*/ 6667499 w 7381874"/>
              <a:gd name="connsiteY6" fmla="*/ 5019999 h 5067624"/>
              <a:gd name="connsiteX7" fmla="*/ 6591299 w 7381874"/>
              <a:gd name="connsiteY7" fmla="*/ 4886649 h 5067624"/>
              <a:gd name="connsiteX8" fmla="*/ 6496049 w 7381874"/>
              <a:gd name="connsiteY8" fmla="*/ 4810449 h 5067624"/>
              <a:gd name="connsiteX9" fmla="*/ 6496049 w 7381874"/>
              <a:gd name="connsiteY9" fmla="*/ 4734249 h 5067624"/>
              <a:gd name="connsiteX10" fmla="*/ 6410324 w 7381874"/>
              <a:gd name="connsiteY10" fmla="*/ 4667574 h 5067624"/>
              <a:gd name="connsiteX11" fmla="*/ 6391274 w 7381874"/>
              <a:gd name="connsiteY11" fmla="*/ 4638999 h 5067624"/>
              <a:gd name="connsiteX12" fmla="*/ 6400799 w 7381874"/>
              <a:gd name="connsiteY12" fmla="*/ 4572324 h 5067624"/>
              <a:gd name="connsiteX13" fmla="*/ 6334124 w 7381874"/>
              <a:gd name="connsiteY13" fmla="*/ 4524699 h 5067624"/>
              <a:gd name="connsiteX14" fmla="*/ 6267449 w 7381874"/>
              <a:gd name="connsiteY14" fmla="*/ 4391349 h 5067624"/>
              <a:gd name="connsiteX15" fmla="*/ 6153149 w 7381874"/>
              <a:gd name="connsiteY15" fmla="*/ 4324674 h 5067624"/>
              <a:gd name="connsiteX16" fmla="*/ 5991224 w 7381874"/>
              <a:gd name="connsiteY16" fmla="*/ 4296099 h 5067624"/>
              <a:gd name="connsiteX17" fmla="*/ 5924549 w 7381874"/>
              <a:gd name="connsiteY17" fmla="*/ 4229424 h 5067624"/>
              <a:gd name="connsiteX18" fmla="*/ 5953124 w 7381874"/>
              <a:gd name="connsiteY18" fmla="*/ 4153224 h 5067624"/>
              <a:gd name="connsiteX19" fmla="*/ 5953124 w 7381874"/>
              <a:gd name="connsiteY19" fmla="*/ 4029399 h 5067624"/>
              <a:gd name="connsiteX20" fmla="*/ 5857874 w 7381874"/>
              <a:gd name="connsiteY20" fmla="*/ 3962724 h 5067624"/>
              <a:gd name="connsiteX21" fmla="*/ 5857874 w 7381874"/>
              <a:gd name="connsiteY21" fmla="*/ 3867474 h 5067624"/>
              <a:gd name="connsiteX22" fmla="*/ 5857874 w 7381874"/>
              <a:gd name="connsiteY22" fmla="*/ 3867474 h 5067624"/>
              <a:gd name="connsiteX23" fmla="*/ 5791199 w 7381874"/>
              <a:gd name="connsiteY23" fmla="*/ 3610299 h 5067624"/>
              <a:gd name="connsiteX24" fmla="*/ 5619749 w 7381874"/>
              <a:gd name="connsiteY24" fmla="*/ 3562674 h 5067624"/>
              <a:gd name="connsiteX25" fmla="*/ 5610224 w 7381874"/>
              <a:gd name="connsiteY25" fmla="*/ 3410274 h 5067624"/>
              <a:gd name="connsiteX26" fmla="*/ 5448299 w 7381874"/>
              <a:gd name="connsiteY26" fmla="*/ 3343599 h 5067624"/>
              <a:gd name="connsiteX27" fmla="*/ 5324474 w 7381874"/>
              <a:gd name="connsiteY27" fmla="*/ 3210249 h 5067624"/>
              <a:gd name="connsiteX28" fmla="*/ 5324474 w 7381874"/>
              <a:gd name="connsiteY28" fmla="*/ 3210249 h 5067624"/>
              <a:gd name="connsiteX29" fmla="*/ 5286374 w 7381874"/>
              <a:gd name="connsiteY29" fmla="*/ 2953074 h 5067624"/>
              <a:gd name="connsiteX30" fmla="*/ 5248274 w 7381874"/>
              <a:gd name="connsiteY30" fmla="*/ 2895924 h 5067624"/>
              <a:gd name="connsiteX31" fmla="*/ 5191124 w 7381874"/>
              <a:gd name="connsiteY31" fmla="*/ 2838774 h 5067624"/>
              <a:gd name="connsiteX32" fmla="*/ 5191124 w 7381874"/>
              <a:gd name="connsiteY32" fmla="*/ 2838774 h 5067624"/>
              <a:gd name="connsiteX33" fmla="*/ 5057774 w 7381874"/>
              <a:gd name="connsiteY33" fmla="*/ 2724474 h 5067624"/>
              <a:gd name="connsiteX34" fmla="*/ 4962524 w 7381874"/>
              <a:gd name="connsiteY34" fmla="*/ 2695899 h 5067624"/>
              <a:gd name="connsiteX35" fmla="*/ 4914899 w 7381874"/>
              <a:gd name="connsiteY35" fmla="*/ 2572074 h 5067624"/>
              <a:gd name="connsiteX36" fmla="*/ 4895849 w 7381874"/>
              <a:gd name="connsiteY36" fmla="*/ 2410149 h 5067624"/>
              <a:gd name="connsiteX37" fmla="*/ 4895849 w 7381874"/>
              <a:gd name="connsiteY37" fmla="*/ 2248224 h 5067624"/>
              <a:gd name="connsiteX38" fmla="*/ 4867274 w 7381874"/>
              <a:gd name="connsiteY38" fmla="*/ 2162499 h 5067624"/>
              <a:gd name="connsiteX39" fmla="*/ 4829174 w 7381874"/>
              <a:gd name="connsiteY39" fmla="*/ 2095824 h 5067624"/>
              <a:gd name="connsiteX40" fmla="*/ 4829174 w 7381874"/>
              <a:gd name="connsiteY40" fmla="*/ 1962474 h 5067624"/>
              <a:gd name="connsiteX41" fmla="*/ 4810124 w 7381874"/>
              <a:gd name="connsiteY41" fmla="*/ 1791024 h 5067624"/>
              <a:gd name="connsiteX42" fmla="*/ 4695824 w 7381874"/>
              <a:gd name="connsiteY42" fmla="*/ 1486224 h 5067624"/>
              <a:gd name="connsiteX43" fmla="*/ 4114800 w 7381874"/>
              <a:gd name="connsiteY43" fmla="*/ 762325 h 5067624"/>
              <a:gd name="connsiteX44" fmla="*/ 3733800 w 7381874"/>
              <a:gd name="connsiteY44" fmla="*/ 267025 h 5067624"/>
              <a:gd name="connsiteX45" fmla="*/ 3448050 w 7381874"/>
              <a:gd name="connsiteY45" fmla="*/ 9850 h 5067624"/>
              <a:gd name="connsiteX46" fmla="*/ 2952750 w 7381874"/>
              <a:gd name="connsiteY46" fmla="*/ 400375 h 5067624"/>
              <a:gd name="connsiteX47" fmla="*/ 2505075 w 7381874"/>
              <a:gd name="connsiteY47" fmla="*/ 467050 h 5067624"/>
              <a:gd name="connsiteX48" fmla="*/ 2295526 w 7381874"/>
              <a:gd name="connsiteY48" fmla="*/ 390850 h 5067624"/>
              <a:gd name="connsiteX49" fmla="*/ 2009774 w 7381874"/>
              <a:gd name="connsiteY49" fmla="*/ 390849 h 5067624"/>
              <a:gd name="connsiteX50" fmla="*/ 933451 w 7381874"/>
              <a:gd name="connsiteY50" fmla="*/ 765500 h 5067624"/>
              <a:gd name="connsiteX51" fmla="*/ 708026 w 7381874"/>
              <a:gd name="connsiteY51" fmla="*/ 1127450 h 5067624"/>
              <a:gd name="connsiteX52" fmla="*/ 1104901 w 7381874"/>
              <a:gd name="connsiteY52" fmla="*/ 1819600 h 5067624"/>
              <a:gd name="connsiteX53" fmla="*/ 1152526 w 7381874"/>
              <a:gd name="connsiteY53" fmla="*/ 2057725 h 5067624"/>
              <a:gd name="connsiteX54" fmla="*/ 1123951 w 7381874"/>
              <a:gd name="connsiteY54" fmla="*/ 2343475 h 5067624"/>
              <a:gd name="connsiteX55" fmla="*/ 723901 w 7381874"/>
              <a:gd name="connsiteY55" fmla="*/ 2667325 h 5067624"/>
              <a:gd name="connsiteX56" fmla="*/ 400052 w 7381874"/>
              <a:gd name="connsiteY56" fmla="*/ 3181675 h 5067624"/>
              <a:gd name="connsiteX57" fmla="*/ 0 w 7381874"/>
              <a:gd name="connsiteY57" fmla="*/ 3496000 h 5067624"/>
              <a:gd name="connsiteX0" fmla="*/ 7381874 w 7381874"/>
              <a:gd name="connsiteY0" fmla="*/ 4724724 h 5067624"/>
              <a:gd name="connsiteX1" fmla="*/ 7248524 w 7381874"/>
              <a:gd name="connsiteY1" fmla="*/ 4905699 h 5067624"/>
              <a:gd name="connsiteX2" fmla="*/ 7172324 w 7381874"/>
              <a:gd name="connsiteY2" fmla="*/ 4962849 h 5067624"/>
              <a:gd name="connsiteX3" fmla="*/ 7010399 w 7381874"/>
              <a:gd name="connsiteY3" fmla="*/ 5029524 h 5067624"/>
              <a:gd name="connsiteX4" fmla="*/ 6896099 w 7381874"/>
              <a:gd name="connsiteY4" fmla="*/ 5067624 h 5067624"/>
              <a:gd name="connsiteX5" fmla="*/ 6877049 w 7381874"/>
              <a:gd name="connsiteY5" fmla="*/ 4991424 h 5067624"/>
              <a:gd name="connsiteX6" fmla="*/ 6667499 w 7381874"/>
              <a:gd name="connsiteY6" fmla="*/ 5019999 h 5067624"/>
              <a:gd name="connsiteX7" fmla="*/ 6591299 w 7381874"/>
              <a:gd name="connsiteY7" fmla="*/ 4886649 h 5067624"/>
              <a:gd name="connsiteX8" fmla="*/ 6496049 w 7381874"/>
              <a:gd name="connsiteY8" fmla="*/ 4810449 h 5067624"/>
              <a:gd name="connsiteX9" fmla="*/ 6496049 w 7381874"/>
              <a:gd name="connsiteY9" fmla="*/ 4734249 h 5067624"/>
              <a:gd name="connsiteX10" fmla="*/ 6410324 w 7381874"/>
              <a:gd name="connsiteY10" fmla="*/ 4667574 h 5067624"/>
              <a:gd name="connsiteX11" fmla="*/ 6391274 w 7381874"/>
              <a:gd name="connsiteY11" fmla="*/ 4638999 h 5067624"/>
              <a:gd name="connsiteX12" fmla="*/ 6400799 w 7381874"/>
              <a:gd name="connsiteY12" fmla="*/ 4572324 h 5067624"/>
              <a:gd name="connsiteX13" fmla="*/ 6334124 w 7381874"/>
              <a:gd name="connsiteY13" fmla="*/ 4524699 h 5067624"/>
              <a:gd name="connsiteX14" fmla="*/ 6267449 w 7381874"/>
              <a:gd name="connsiteY14" fmla="*/ 4391349 h 5067624"/>
              <a:gd name="connsiteX15" fmla="*/ 6153149 w 7381874"/>
              <a:gd name="connsiteY15" fmla="*/ 4324674 h 5067624"/>
              <a:gd name="connsiteX16" fmla="*/ 5991224 w 7381874"/>
              <a:gd name="connsiteY16" fmla="*/ 4296099 h 5067624"/>
              <a:gd name="connsiteX17" fmla="*/ 5924549 w 7381874"/>
              <a:gd name="connsiteY17" fmla="*/ 4229424 h 5067624"/>
              <a:gd name="connsiteX18" fmla="*/ 5953124 w 7381874"/>
              <a:gd name="connsiteY18" fmla="*/ 4153224 h 5067624"/>
              <a:gd name="connsiteX19" fmla="*/ 5953124 w 7381874"/>
              <a:gd name="connsiteY19" fmla="*/ 4029399 h 5067624"/>
              <a:gd name="connsiteX20" fmla="*/ 5857874 w 7381874"/>
              <a:gd name="connsiteY20" fmla="*/ 3962724 h 5067624"/>
              <a:gd name="connsiteX21" fmla="*/ 5857874 w 7381874"/>
              <a:gd name="connsiteY21" fmla="*/ 3867474 h 5067624"/>
              <a:gd name="connsiteX22" fmla="*/ 5857874 w 7381874"/>
              <a:gd name="connsiteY22" fmla="*/ 3867474 h 5067624"/>
              <a:gd name="connsiteX23" fmla="*/ 5791199 w 7381874"/>
              <a:gd name="connsiteY23" fmla="*/ 3610299 h 5067624"/>
              <a:gd name="connsiteX24" fmla="*/ 5619749 w 7381874"/>
              <a:gd name="connsiteY24" fmla="*/ 3562674 h 5067624"/>
              <a:gd name="connsiteX25" fmla="*/ 5610224 w 7381874"/>
              <a:gd name="connsiteY25" fmla="*/ 3410274 h 5067624"/>
              <a:gd name="connsiteX26" fmla="*/ 5448299 w 7381874"/>
              <a:gd name="connsiteY26" fmla="*/ 3343599 h 5067624"/>
              <a:gd name="connsiteX27" fmla="*/ 5324474 w 7381874"/>
              <a:gd name="connsiteY27" fmla="*/ 3210249 h 5067624"/>
              <a:gd name="connsiteX28" fmla="*/ 5324474 w 7381874"/>
              <a:gd name="connsiteY28" fmla="*/ 3210249 h 5067624"/>
              <a:gd name="connsiteX29" fmla="*/ 5286374 w 7381874"/>
              <a:gd name="connsiteY29" fmla="*/ 2953074 h 5067624"/>
              <a:gd name="connsiteX30" fmla="*/ 5248274 w 7381874"/>
              <a:gd name="connsiteY30" fmla="*/ 2895924 h 5067624"/>
              <a:gd name="connsiteX31" fmla="*/ 5191124 w 7381874"/>
              <a:gd name="connsiteY31" fmla="*/ 2838774 h 5067624"/>
              <a:gd name="connsiteX32" fmla="*/ 5191124 w 7381874"/>
              <a:gd name="connsiteY32" fmla="*/ 2838774 h 5067624"/>
              <a:gd name="connsiteX33" fmla="*/ 5057774 w 7381874"/>
              <a:gd name="connsiteY33" fmla="*/ 2724474 h 5067624"/>
              <a:gd name="connsiteX34" fmla="*/ 4962524 w 7381874"/>
              <a:gd name="connsiteY34" fmla="*/ 2695899 h 5067624"/>
              <a:gd name="connsiteX35" fmla="*/ 4914899 w 7381874"/>
              <a:gd name="connsiteY35" fmla="*/ 2572074 h 5067624"/>
              <a:gd name="connsiteX36" fmla="*/ 4895849 w 7381874"/>
              <a:gd name="connsiteY36" fmla="*/ 2410149 h 5067624"/>
              <a:gd name="connsiteX37" fmla="*/ 4895849 w 7381874"/>
              <a:gd name="connsiteY37" fmla="*/ 2248224 h 5067624"/>
              <a:gd name="connsiteX38" fmla="*/ 4867274 w 7381874"/>
              <a:gd name="connsiteY38" fmla="*/ 2162499 h 5067624"/>
              <a:gd name="connsiteX39" fmla="*/ 4829174 w 7381874"/>
              <a:gd name="connsiteY39" fmla="*/ 2095824 h 5067624"/>
              <a:gd name="connsiteX40" fmla="*/ 4829174 w 7381874"/>
              <a:gd name="connsiteY40" fmla="*/ 1962474 h 5067624"/>
              <a:gd name="connsiteX41" fmla="*/ 4810124 w 7381874"/>
              <a:gd name="connsiteY41" fmla="*/ 1791024 h 5067624"/>
              <a:gd name="connsiteX42" fmla="*/ 4695824 w 7381874"/>
              <a:gd name="connsiteY42" fmla="*/ 1486224 h 5067624"/>
              <a:gd name="connsiteX43" fmla="*/ 4114800 w 7381874"/>
              <a:gd name="connsiteY43" fmla="*/ 762325 h 5067624"/>
              <a:gd name="connsiteX44" fmla="*/ 3733800 w 7381874"/>
              <a:gd name="connsiteY44" fmla="*/ 267025 h 5067624"/>
              <a:gd name="connsiteX45" fmla="*/ 3448050 w 7381874"/>
              <a:gd name="connsiteY45" fmla="*/ 9850 h 5067624"/>
              <a:gd name="connsiteX46" fmla="*/ 2952750 w 7381874"/>
              <a:gd name="connsiteY46" fmla="*/ 400375 h 5067624"/>
              <a:gd name="connsiteX47" fmla="*/ 2505075 w 7381874"/>
              <a:gd name="connsiteY47" fmla="*/ 467050 h 5067624"/>
              <a:gd name="connsiteX48" fmla="*/ 2295526 w 7381874"/>
              <a:gd name="connsiteY48" fmla="*/ 390850 h 5067624"/>
              <a:gd name="connsiteX49" fmla="*/ 1400174 w 7381874"/>
              <a:gd name="connsiteY49" fmla="*/ 473399 h 5067624"/>
              <a:gd name="connsiteX50" fmla="*/ 933451 w 7381874"/>
              <a:gd name="connsiteY50" fmla="*/ 765500 h 5067624"/>
              <a:gd name="connsiteX51" fmla="*/ 708026 w 7381874"/>
              <a:gd name="connsiteY51" fmla="*/ 1127450 h 5067624"/>
              <a:gd name="connsiteX52" fmla="*/ 1104901 w 7381874"/>
              <a:gd name="connsiteY52" fmla="*/ 1819600 h 5067624"/>
              <a:gd name="connsiteX53" fmla="*/ 1152526 w 7381874"/>
              <a:gd name="connsiteY53" fmla="*/ 2057725 h 5067624"/>
              <a:gd name="connsiteX54" fmla="*/ 1123951 w 7381874"/>
              <a:gd name="connsiteY54" fmla="*/ 2343475 h 5067624"/>
              <a:gd name="connsiteX55" fmla="*/ 723901 w 7381874"/>
              <a:gd name="connsiteY55" fmla="*/ 2667325 h 5067624"/>
              <a:gd name="connsiteX56" fmla="*/ 400052 w 7381874"/>
              <a:gd name="connsiteY56" fmla="*/ 3181675 h 5067624"/>
              <a:gd name="connsiteX57" fmla="*/ 0 w 7381874"/>
              <a:gd name="connsiteY57" fmla="*/ 3496000 h 5067624"/>
              <a:gd name="connsiteX0" fmla="*/ 7381874 w 7381874"/>
              <a:gd name="connsiteY0" fmla="*/ 4724724 h 5067624"/>
              <a:gd name="connsiteX1" fmla="*/ 7248524 w 7381874"/>
              <a:gd name="connsiteY1" fmla="*/ 4905699 h 5067624"/>
              <a:gd name="connsiteX2" fmla="*/ 7172324 w 7381874"/>
              <a:gd name="connsiteY2" fmla="*/ 4962849 h 5067624"/>
              <a:gd name="connsiteX3" fmla="*/ 7010399 w 7381874"/>
              <a:gd name="connsiteY3" fmla="*/ 5029524 h 5067624"/>
              <a:gd name="connsiteX4" fmla="*/ 6896099 w 7381874"/>
              <a:gd name="connsiteY4" fmla="*/ 5067624 h 5067624"/>
              <a:gd name="connsiteX5" fmla="*/ 6877049 w 7381874"/>
              <a:gd name="connsiteY5" fmla="*/ 4991424 h 5067624"/>
              <a:gd name="connsiteX6" fmla="*/ 6667499 w 7381874"/>
              <a:gd name="connsiteY6" fmla="*/ 5019999 h 5067624"/>
              <a:gd name="connsiteX7" fmla="*/ 6591299 w 7381874"/>
              <a:gd name="connsiteY7" fmla="*/ 4886649 h 5067624"/>
              <a:gd name="connsiteX8" fmla="*/ 6496049 w 7381874"/>
              <a:gd name="connsiteY8" fmla="*/ 4810449 h 5067624"/>
              <a:gd name="connsiteX9" fmla="*/ 6496049 w 7381874"/>
              <a:gd name="connsiteY9" fmla="*/ 4734249 h 5067624"/>
              <a:gd name="connsiteX10" fmla="*/ 6410324 w 7381874"/>
              <a:gd name="connsiteY10" fmla="*/ 4667574 h 5067624"/>
              <a:gd name="connsiteX11" fmla="*/ 6391274 w 7381874"/>
              <a:gd name="connsiteY11" fmla="*/ 4638999 h 5067624"/>
              <a:gd name="connsiteX12" fmla="*/ 6400799 w 7381874"/>
              <a:gd name="connsiteY12" fmla="*/ 4572324 h 5067624"/>
              <a:gd name="connsiteX13" fmla="*/ 6334124 w 7381874"/>
              <a:gd name="connsiteY13" fmla="*/ 4524699 h 5067624"/>
              <a:gd name="connsiteX14" fmla="*/ 6267449 w 7381874"/>
              <a:gd name="connsiteY14" fmla="*/ 4391349 h 5067624"/>
              <a:gd name="connsiteX15" fmla="*/ 6153149 w 7381874"/>
              <a:gd name="connsiteY15" fmla="*/ 4324674 h 5067624"/>
              <a:gd name="connsiteX16" fmla="*/ 5991224 w 7381874"/>
              <a:gd name="connsiteY16" fmla="*/ 4296099 h 5067624"/>
              <a:gd name="connsiteX17" fmla="*/ 5924549 w 7381874"/>
              <a:gd name="connsiteY17" fmla="*/ 4229424 h 5067624"/>
              <a:gd name="connsiteX18" fmla="*/ 5953124 w 7381874"/>
              <a:gd name="connsiteY18" fmla="*/ 4153224 h 5067624"/>
              <a:gd name="connsiteX19" fmla="*/ 5953124 w 7381874"/>
              <a:gd name="connsiteY19" fmla="*/ 4029399 h 5067624"/>
              <a:gd name="connsiteX20" fmla="*/ 5857874 w 7381874"/>
              <a:gd name="connsiteY20" fmla="*/ 3962724 h 5067624"/>
              <a:gd name="connsiteX21" fmla="*/ 5857874 w 7381874"/>
              <a:gd name="connsiteY21" fmla="*/ 3867474 h 5067624"/>
              <a:gd name="connsiteX22" fmla="*/ 5857874 w 7381874"/>
              <a:gd name="connsiteY22" fmla="*/ 3867474 h 5067624"/>
              <a:gd name="connsiteX23" fmla="*/ 5791199 w 7381874"/>
              <a:gd name="connsiteY23" fmla="*/ 3610299 h 5067624"/>
              <a:gd name="connsiteX24" fmla="*/ 5619749 w 7381874"/>
              <a:gd name="connsiteY24" fmla="*/ 3562674 h 5067624"/>
              <a:gd name="connsiteX25" fmla="*/ 5610224 w 7381874"/>
              <a:gd name="connsiteY25" fmla="*/ 3410274 h 5067624"/>
              <a:gd name="connsiteX26" fmla="*/ 5448299 w 7381874"/>
              <a:gd name="connsiteY26" fmla="*/ 3343599 h 5067624"/>
              <a:gd name="connsiteX27" fmla="*/ 5324474 w 7381874"/>
              <a:gd name="connsiteY27" fmla="*/ 3210249 h 5067624"/>
              <a:gd name="connsiteX28" fmla="*/ 5324474 w 7381874"/>
              <a:gd name="connsiteY28" fmla="*/ 3210249 h 5067624"/>
              <a:gd name="connsiteX29" fmla="*/ 5286374 w 7381874"/>
              <a:gd name="connsiteY29" fmla="*/ 2953074 h 5067624"/>
              <a:gd name="connsiteX30" fmla="*/ 5248274 w 7381874"/>
              <a:gd name="connsiteY30" fmla="*/ 2895924 h 5067624"/>
              <a:gd name="connsiteX31" fmla="*/ 5191124 w 7381874"/>
              <a:gd name="connsiteY31" fmla="*/ 2838774 h 5067624"/>
              <a:gd name="connsiteX32" fmla="*/ 5191124 w 7381874"/>
              <a:gd name="connsiteY32" fmla="*/ 2838774 h 5067624"/>
              <a:gd name="connsiteX33" fmla="*/ 5057774 w 7381874"/>
              <a:gd name="connsiteY33" fmla="*/ 2724474 h 5067624"/>
              <a:gd name="connsiteX34" fmla="*/ 4962524 w 7381874"/>
              <a:gd name="connsiteY34" fmla="*/ 2695899 h 5067624"/>
              <a:gd name="connsiteX35" fmla="*/ 4914899 w 7381874"/>
              <a:gd name="connsiteY35" fmla="*/ 2572074 h 5067624"/>
              <a:gd name="connsiteX36" fmla="*/ 4895849 w 7381874"/>
              <a:gd name="connsiteY36" fmla="*/ 2410149 h 5067624"/>
              <a:gd name="connsiteX37" fmla="*/ 4895849 w 7381874"/>
              <a:gd name="connsiteY37" fmla="*/ 2248224 h 5067624"/>
              <a:gd name="connsiteX38" fmla="*/ 4867274 w 7381874"/>
              <a:gd name="connsiteY38" fmla="*/ 2162499 h 5067624"/>
              <a:gd name="connsiteX39" fmla="*/ 4829174 w 7381874"/>
              <a:gd name="connsiteY39" fmla="*/ 2095824 h 5067624"/>
              <a:gd name="connsiteX40" fmla="*/ 4829174 w 7381874"/>
              <a:gd name="connsiteY40" fmla="*/ 1962474 h 5067624"/>
              <a:gd name="connsiteX41" fmla="*/ 4810124 w 7381874"/>
              <a:gd name="connsiteY41" fmla="*/ 1791024 h 5067624"/>
              <a:gd name="connsiteX42" fmla="*/ 4695824 w 7381874"/>
              <a:gd name="connsiteY42" fmla="*/ 1486224 h 5067624"/>
              <a:gd name="connsiteX43" fmla="*/ 4114800 w 7381874"/>
              <a:gd name="connsiteY43" fmla="*/ 762325 h 5067624"/>
              <a:gd name="connsiteX44" fmla="*/ 3733800 w 7381874"/>
              <a:gd name="connsiteY44" fmla="*/ 267025 h 5067624"/>
              <a:gd name="connsiteX45" fmla="*/ 3448050 w 7381874"/>
              <a:gd name="connsiteY45" fmla="*/ 9850 h 5067624"/>
              <a:gd name="connsiteX46" fmla="*/ 2952750 w 7381874"/>
              <a:gd name="connsiteY46" fmla="*/ 400375 h 5067624"/>
              <a:gd name="connsiteX47" fmla="*/ 2505075 w 7381874"/>
              <a:gd name="connsiteY47" fmla="*/ 467050 h 5067624"/>
              <a:gd name="connsiteX48" fmla="*/ 1895476 w 7381874"/>
              <a:gd name="connsiteY48" fmla="*/ 22550 h 5067624"/>
              <a:gd name="connsiteX49" fmla="*/ 1400174 w 7381874"/>
              <a:gd name="connsiteY49" fmla="*/ 473399 h 5067624"/>
              <a:gd name="connsiteX50" fmla="*/ 933451 w 7381874"/>
              <a:gd name="connsiteY50" fmla="*/ 765500 h 5067624"/>
              <a:gd name="connsiteX51" fmla="*/ 708026 w 7381874"/>
              <a:gd name="connsiteY51" fmla="*/ 1127450 h 5067624"/>
              <a:gd name="connsiteX52" fmla="*/ 1104901 w 7381874"/>
              <a:gd name="connsiteY52" fmla="*/ 1819600 h 5067624"/>
              <a:gd name="connsiteX53" fmla="*/ 1152526 w 7381874"/>
              <a:gd name="connsiteY53" fmla="*/ 2057725 h 5067624"/>
              <a:gd name="connsiteX54" fmla="*/ 1123951 w 7381874"/>
              <a:gd name="connsiteY54" fmla="*/ 2343475 h 5067624"/>
              <a:gd name="connsiteX55" fmla="*/ 723901 w 7381874"/>
              <a:gd name="connsiteY55" fmla="*/ 2667325 h 5067624"/>
              <a:gd name="connsiteX56" fmla="*/ 400052 w 7381874"/>
              <a:gd name="connsiteY56" fmla="*/ 3181675 h 5067624"/>
              <a:gd name="connsiteX57" fmla="*/ 0 w 7381874"/>
              <a:gd name="connsiteY57" fmla="*/ 3496000 h 5067624"/>
              <a:gd name="connsiteX0" fmla="*/ 7381874 w 7381874"/>
              <a:gd name="connsiteY0" fmla="*/ 4724724 h 5067624"/>
              <a:gd name="connsiteX1" fmla="*/ 7248524 w 7381874"/>
              <a:gd name="connsiteY1" fmla="*/ 4905699 h 5067624"/>
              <a:gd name="connsiteX2" fmla="*/ 7172324 w 7381874"/>
              <a:gd name="connsiteY2" fmla="*/ 4962849 h 5067624"/>
              <a:gd name="connsiteX3" fmla="*/ 7010399 w 7381874"/>
              <a:gd name="connsiteY3" fmla="*/ 5029524 h 5067624"/>
              <a:gd name="connsiteX4" fmla="*/ 6896099 w 7381874"/>
              <a:gd name="connsiteY4" fmla="*/ 5067624 h 5067624"/>
              <a:gd name="connsiteX5" fmla="*/ 6877049 w 7381874"/>
              <a:gd name="connsiteY5" fmla="*/ 4991424 h 5067624"/>
              <a:gd name="connsiteX6" fmla="*/ 6667499 w 7381874"/>
              <a:gd name="connsiteY6" fmla="*/ 5019999 h 5067624"/>
              <a:gd name="connsiteX7" fmla="*/ 6591299 w 7381874"/>
              <a:gd name="connsiteY7" fmla="*/ 4886649 h 5067624"/>
              <a:gd name="connsiteX8" fmla="*/ 6496049 w 7381874"/>
              <a:gd name="connsiteY8" fmla="*/ 4810449 h 5067624"/>
              <a:gd name="connsiteX9" fmla="*/ 6496049 w 7381874"/>
              <a:gd name="connsiteY9" fmla="*/ 4734249 h 5067624"/>
              <a:gd name="connsiteX10" fmla="*/ 6410324 w 7381874"/>
              <a:gd name="connsiteY10" fmla="*/ 4667574 h 5067624"/>
              <a:gd name="connsiteX11" fmla="*/ 6391274 w 7381874"/>
              <a:gd name="connsiteY11" fmla="*/ 4638999 h 5067624"/>
              <a:gd name="connsiteX12" fmla="*/ 6400799 w 7381874"/>
              <a:gd name="connsiteY12" fmla="*/ 4572324 h 5067624"/>
              <a:gd name="connsiteX13" fmla="*/ 6334124 w 7381874"/>
              <a:gd name="connsiteY13" fmla="*/ 4524699 h 5067624"/>
              <a:gd name="connsiteX14" fmla="*/ 6267449 w 7381874"/>
              <a:gd name="connsiteY14" fmla="*/ 4391349 h 5067624"/>
              <a:gd name="connsiteX15" fmla="*/ 6153149 w 7381874"/>
              <a:gd name="connsiteY15" fmla="*/ 4324674 h 5067624"/>
              <a:gd name="connsiteX16" fmla="*/ 5991224 w 7381874"/>
              <a:gd name="connsiteY16" fmla="*/ 4296099 h 5067624"/>
              <a:gd name="connsiteX17" fmla="*/ 5924549 w 7381874"/>
              <a:gd name="connsiteY17" fmla="*/ 4229424 h 5067624"/>
              <a:gd name="connsiteX18" fmla="*/ 5953124 w 7381874"/>
              <a:gd name="connsiteY18" fmla="*/ 4153224 h 5067624"/>
              <a:gd name="connsiteX19" fmla="*/ 5953124 w 7381874"/>
              <a:gd name="connsiteY19" fmla="*/ 4029399 h 5067624"/>
              <a:gd name="connsiteX20" fmla="*/ 5857874 w 7381874"/>
              <a:gd name="connsiteY20" fmla="*/ 3962724 h 5067624"/>
              <a:gd name="connsiteX21" fmla="*/ 5857874 w 7381874"/>
              <a:gd name="connsiteY21" fmla="*/ 3867474 h 5067624"/>
              <a:gd name="connsiteX22" fmla="*/ 5857874 w 7381874"/>
              <a:gd name="connsiteY22" fmla="*/ 3867474 h 5067624"/>
              <a:gd name="connsiteX23" fmla="*/ 5791199 w 7381874"/>
              <a:gd name="connsiteY23" fmla="*/ 3610299 h 5067624"/>
              <a:gd name="connsiteX24" fmla="*/ 5619749 w 7381874"/>
              <a:gd name="connsiteY24" fmla="*/ 3562674 h 5067624"/>
              <a:gd name="connsiteX25" fmla="*/ 5610224 w 7381874"/>
              <a:gd name="connsiteY25" fmla="*/ 3410274 h 5067624"/>
              <a:gd name="connsiteX26" fmla="*/ 5448299 w 7381874"/>
              <a:gd name="connsiteY26" fmla="*/ 3343599 h 5067624"/>
              <a:gd name="connsiteX27" fmla="*/ 5324474 w 7381874"/>
              <a:gd name="connsiteY27" fmla="*/ 3210249 h 5067624"/>
              <a:gd name="connsiteX28" fmla="*/ 5324474 w 7381874"/>
              <a:gd name="connsiteY28" fmla="*/ 3210249 h 5067624"/>
              <a:gd name="connsiteX29" fmla="*/ 5286374 w 7381874"/>
              <a:gd name="connsiteY29" fmla="*/ 2953074 h 5067624"/>
              <a:gd name="connsiteX30" fmla="*/ 5248274 w 7381874"/>
              <a:gd name="connsiteY30" fmla="*/ 2895924 h 5067624"/>
              <a:gd name="connsiteX31" fmla="*/ 5191124 w 7381874"/>
              <a:gd name="connsiteY31" fmla="*/ 2838774 h 5067624"/>
              <a:gd name="connsiteX32" fmla="*/ 5191124 w 7381874"/>
              <a:gd name="connsiteY32" fmla="*/ 2838774 h 5067624"/>
              <a:gd name="connsiteX33" fmla="*/ 5057774 w 7381874"/>
              <a:gd name="connsiteY33" fmla="*/ 2724474 h 5067624"/>
              <a:gd name="connsiteX34" fmla="*/ 4962524 w 7381874"/>
              <a:gd name="connsiteY34" fmla="*/ 2695899 h 5067624"/>
              <a:gd name="connsiteX35" fmla="*/ 4914899 w 7381874"/>
              <a:gd name="connsiteY35" fmla="*/ 2572074 h 5067624"/>
              <a:gd name="connsiteX36" fmla="*/ 4895849 w 7381874"/>
              <a:gd name="connsiteY36" fmla="*/ 2410149 h 5067624"/>
              <a:gd name="connsiteX37" fmla="*/ 4895849 w 7381874"/>
              <a:gd name="connsiteY37" fmla="*/ 2248224 h 5067624"/>
              <a:gd name="connsiteX38" fmla="*/ 4867274 w 7381874"/>
              <a:gd name="connsiteY38" fmla="*/ 2162499 h 5067624"/>
              <a:gd name="connsiteX39" fmla="*/ 4829174 w 7381874"/>
              <a:gd name="connsiteY39" fmla="*/ 2095824 h 5067624"/>
              <a:gd name="connsiteX40" fmla="*/ 4829174 w 7381874"/>
              <a:gd name="connsiteY40" fmla="*/ 1962474 h 5067624"/>
              <a:gd name="connsiteX41" fmla="*/ 4810124 w 7381874"/>
              <a:gd name="connsiteY41" fmla="*/ 1791024 h 5067624"/>
              <a:gd name="connsiteX42" fmla="*/ 4695824 w 7381874"/>
              <a:gd name="connsiteY42" fmla="*/ 1486224 h 5067624"/>
              <a:gd name="connsiteX43" fmla="*/ 4114800 w 7381874"/>
              <a:gd name="connsiteY43" fmla="*/ 762325 h 5067624"/>
              <a:gd name="connsiteX44" fmla="*/ 3733800 w 7381874"/>
              <a:gd name="connsiteY44" fmla="*/ 267025 h 5067624"/>
              <a:gd name="connsiteX45" fmla="*/ 3448050 w 7381874"/>
              <a:gd name="connsiteY45" fmla="*/ 9850 h 5067624"/>
              <a:gd name="connsiteX46" fmla="*/ 2952750 w 7381874"/>
              <a:gd name="connsiteY46" fmla="*/ 400375 h 5067624"/>
              <a:gd name="connsiteX47" fmla="*/ 2505075 w 7381874"/>
              <a:gd name="connsiteY47" fmla="*/ 467050 h 5067624"/>
              <a:gd name="connsiteX48" fmla="*/ 1698626 w 7381874"/>
              <a:gd name="connsiteY48" fmla="*/ 409900 h 5067624"/>
              <a:gd name="connsiteX49" fmla="*/ 1400174 w 7381874"/>
              <a:gd name="connsiteY49" fmla="*/ 473399 h 5067624"/>
              <a:gd name="connsiteX50" fmla="*/ 933451 w 7381874"/>
              <a:gd name="connsiteY50" fmla="*/ 765500 h 5067624"/>
              <a:gd name="connsiteX51" fmla="*/ 708026 w 7381874"/>
              <a:gd name="connsiteY51" fmla="*/ 1127450 h 5067624"/>
              <a:gd name="connsiteX52" fmla="*/ 1104901 w 7381874"/>
              <a:gd name="connsiteY52" fmla="*/ 1819600 h 5067624"/>
              <a:gd name="connsiteX53" fmla="*/ 1152526 w 7381874"/>
              <a:gd name="connsiteY53" fmla="*/ 2057725 h 5067624"/>
              <a:gd name="connsiteX54" fmla="*/ 1123951 w 7381874"/>
              <a:gd name="connsiteY54" fmla="*/ 2343475 h 5067624"/>
              <a:gd name="connsiteX55" fmla="*/ 723901 w 7381874"/>
              <a:gd name="connsiteY55" fmla="*/ 2667325 h 5067624"/>
              <a:gd name="connsiteX56" fmla="*/ 400052 w 7381874"/>
              <a:gd name="connsiteY56" fmla="*/ 3181675 h 5067624"/>
              <a:gd name="connsiteX57" fmla="*/ 0 w 7381874"/>
              <a:gd name="connsiteY57" fmla="*/ 3496000 h 5067624"/>
              <a:gd name="connsiteX0" fmla="*/ 7381874 w 7381874"/>
              <a:gd name="connsiteY0" fmla="*/ 4724724 h 5067624"/>
              <a:gd name="connsiteX1" fmla="*/ 7248524 w 7381874"/>
              <a:gd name="connsiteY1" fmla="*/ 4905699 h 5067624"/>
              <a:gd name="connsiteX2" fmla="*/ 7172324 w 7381874"/>
              <a:gd name="connsiteY2" fmla="*/ 4962849 h 5067624"/>
              <a:gd name="connsiteX3" fmla="*/ 7010399 w 7381874"/>
              <a:gd name="connsiteY3" fmla="*/ 5029524 h 5067624"/>
              <a:gd name="connsiteX4" fmla="*/ 6896099 w 7381874"/>
              <a:gd name="connsiteY4" fmla="*/ 5067624 h 5067624"/>
              <a:gd name="connsiteX5" fmla="*/ 6877049 w 7381874"/>
              <a:gd name="connsiteY5" fmla="*/ 4991424 h 5067624"/>
              <a:gd name="connsiteX6" fmla="*/ 6667499 w 7381874"/>
              <a:gd name="connsiteY6" fmla="*/ 5019999 h 5067624"/>
              <a:gd name="connsiteX7" fmla="*/ 6591299 w 7381874"/>
              <a:gd name="connsiteY7" fmla="*/ 4886649 h 5067624"/>
              <a:gd name="connsiteX8" fmla="*/ 6496049 w 7381874"/>
              <a:gd name="connsiteY8" fmla="*/ 4810449 h 5067624"/>
              <a:gd name="connsiteX9" fmla="*/ 6496049 w 7381874"/>
              <a:gd name="connsiteY9" fmla="*/ 4734249 h 5067624"/>
              <a:gd name="connsiteX10" fmla="*/ 6410324 w 7381874"/>
              <a:gd name="connsiteY10" fmla="*/ 4667574 h 5067624"/>
              <a:gd name="connsiteX11" fmla="*/ 6391274 w 7381874"/>
              <a:gd name="connsiteY11" fmla="*/ 4638999 h 5067624"/>
              <a:gd name="connsiteX12" fmla="*/ 6400799 w 7381874"/>
              <a:gd name="connsiteY12" fmla="*/ 4572324 h 5067624"/>
              <a:gd name="connsiteX13" fmla="*/ 6334124 w 7381874"/>
              <a:gd name="connsiteY13" fmla="*/ 4524699 h 5067624"/>
              <a:gd name="connsiteX14" fmla="*/ 6267449 w 7381874"/>
              <a:gd name="connsiteY14" fmla="*/ 4391349 h 5067624"/>
              <a:gd name="connsiteX15" fmla="*/ 6153149 w 7381874"/>
              <a:gd name="connsiteY15" fmla="*/ 4324674 h 5067624"/>
              <a:gd name="connsiteX16" fmla="*/ 5991224 w 7381874"/>
              <a:gd name="connsiteY16" fmla="*/ 4296099 h 5067624"/>
              <a:gd name="connsiteX17" fmla="*/ 5924549 w 7381874"/>
              <a:gd name="connsiteY17" fmla="*/ 4229424 h 5067624"/>
              <a:gd name="connsiteX18" fmla="*/ 5953124 w 7381874"/>
              <a:gd name="connsiteY18" fmla="*/ 4153224 h 5067624"/>
              <a:gd name="connsiteX19" fmla="*/ 5953124 w 7381874"/>
              <a:gd name="connsiteY19" fmla="*/ 4029399 h 5067624"/>
              <a:gd name="connsiteX20" fmla="*/ 5857874 w 7381874"/>
              <a:gd name="connsiteY20" fmla="*/ 3962724 h 5067624"/>
              <a:gd name="connsiteX21" fmla="*/ 5857874 w 7381874"/>
              <a:gd name="connsiteY21" fmla="*/ 3867474 h 5067624"/>
              <a:gd name="connsiteX22" fmla="*/ 5857874 w 7381874"/>
              <a:gd name="connsiteY22" fmla="*/ 3867474 h 5067624"/>
              <a:gd name="connsiteX23" fmla="*/ 5791199 w 7381874"/>
              <a:gd name="connsiteY23" fmla="*/ 3610299 h 5067624"/>
              <a:gd name="connsiteX24" fmla="*/ 5619749 w 7381874"/>
              <a:gd name="connsiteY24" fmla="*/ 3562674 h 5067624"/>
              <a:gd name="connsiteX25" fmla="*/ 5610224 w 7381874"/>
              <a:gd name="connsiteY25" fmla="*/ 3410274 h 5067624"/>
              <a:gd name="connsiteX26" fmla="*/ 5448299 w 7381874"/>
              <a:gd name="connsiteY26" fmla="*/ 3343599 h 5067624"/>
              <a:gd name="connsiteX27" fmla="*/ 5324474 w 7381874"/>
              <a:gd name="connsiteY27" fmla="*/ 3210249 h 5067624"/>
              <a:gd name="connsiteX28" fmla="*/ 5324474 w 7381874"/>
              <a:gd name="connsiteY28" fmla="*/ 3210249 h 5067624"/>
              <a:gd name="connsiteX29" fmla="*/ 5286374 w 7381874"/>
              <a:gd name="connsiteY29" fmla="*/ 2953074 h 5067624"/>
              <a:gd name="connsiteX30" fmla="*/ 5248274 w 7381874"/>
              <a:gd name="connsiteY30" fmla="*/ 2895924 h 5067624"/>
              <a:gd name="connsiteX31" fmla="*/ 5191124 w 7381874"/>
              <a:gd name="connsiteY31" fmla="*/ 2838774 h 5067624"/>
              <a:gd name="connsiteX32" fmla="*/ 5191124 w 7381874"/>
              <a:gd name="connsiteY32" fmla="*/ 2838774 h 5067624"/>
              <a:gd name="connsiteX33" fmla="*/ 5057774 w 7381874"/>
              <a:gd name="connsiteY33" fmla="*/ 2724474 h 5067624"/>
              <a:gd name="connsiteX34" fmla="*/ 4962524 w 7381874"/>
              <a:gd name="connsiteY34" fmla="*/ 2695899 h 5067624"/>
              <a:gd name="connsiteX35" fmla="*/ 4914899 w 7381874"/>
              <a:gd name="connsiteY35" fmla="*/ 2572074 h 5067624"/>
              <a:gd name="connsiteX36" fmla="*/ 4895849 w 7381874"/>
              <a:gd name="connsiteY36" fmla="*/ 2410149 h 5067624"/>
              <a:gd name="connsiteX37" fmla="*/ 4895849 w 7381874"/>
              <a:gd name="connsiteY37" fmla="*/ 2248224 h 5067624"/>
              <a:gd name="connsiteX38" fmla="*/ 4867274 w 7381874"/>
              <a:gd name="connsiteY38" fmla="*/ 2162499 h 5067624"/>
              <a:gd name="connsiteX39" fmla="*/ 4829174 w 7381874"/>
              <a:gd name="connsiteY39" fmla="*/ 2095824 h 5067624"/>
              <a:gd name="connsiteX40" fmla="*/ 4829174 w 7381874"/>
              <a:gd name="connsiteY40" fmla="*/ 1962474 h 5067624"/>
              <a:gd name="connsiteX41" fmla="*/ 4810124 w 7381874"/>
              <a:gd name="connsiteY41" fmla="*/ 1791024 h 5067624"/>
              <a:gd name="connsiteX42" fmla="*/ 4695824 w 7381874"/>
              <a:gd name="connsiteY42" fmla="*/ 1486224 h 5067624"/>
              <a:gd name="connsiteX43" fmla="*/ 4114800 w 7381874"/>
              <a:gd name="connsiteY43" fmla="*/ 762325 h 5067624"/>
              <a:gd name="connsiteX44" fmla="*/ 3733800 w 7381874"/>
              <a:gd name="connsiteY44" fmla="*/ 267025 h 5067624"/>
              <a:gd name="connsiteX45" fmla="*/ 3448050 w 7381874"/>
              <a:gd name="connsiteY45" fmla="*/ 9850 h 5067624"/>
              <a:gd name="connsiteX46" fmla="*/ 2952750 w 7381874"/>
              <a:gd name="connsiteY46" fmla="*/ 400375 h 5067624"/>
              <a:gd name="connsiteX47" fmla="*/ 1920875 w 7381874"/>
              <a:gd name="connsiteY47" fmla="*/ 352750 h 5067624"/>
              <a:gd name="connsiteX48" fmla="*/ 1698626 w 7381874"/>
              <a:gd name="connsiteY48" fmla="*/ 409900 h 5067624"/>
              <a:gd name="connsiteX49" fmla="*/ 1400174 w 7381874"/>
              <a:gd name="connsiteY49" fmla="*/ 473399 h 5067624"/>
              <a:gd name="connsiteX50" fmla="*/ 933451 w 7381874"/>
              <a:gd name="connsiteY50" fmla="*/ 765500 h 5067624"/>
              <a:gd name="connsiteX51" fmla="*/ 708026 w 7381874"/>
              <a:gd name="connsiteY51" fmla="*/ 1127450 h 5067624"/>
              <a:gd name="connsiteX52" fmla="*/ 1104901 w 7381874"/>
              <a:gd name="connsiteY52" fmla="*/ 1819600 h 5067624"/>
              <a:gd name="connsiteX53" fmla="*/ 1152526 w 7381874"/>
              <a:gd name="connsiteY53" fmla="*/ 2057725 h 5067624"/>
              <a:gd name="connsiteX54" fmla="*/ 1123951 w 7381874"/>
              <a:gd name="connsiteY54" fmla="*/ 2343475 h 5067624"/>
              <a:gd name="connsiteX55" fmla="*/ 723901 w 7381874"/>
              <a:gd name="connsiteY55" fmla="*/ 2667325 h 5067624"/>
              <a:gd name="connsiteX56" fmla="*/ 400052 w 7381874"/>
              <a:gd name="connsiteY56" fmla="*/ 3181675 h 5067624"/>
              <a:gd name="connsiteX57" fmla="*/ 0 w 7381874"/>
              <a:gd name="connsiteY57" fmla="*/ 3496000 h 5067624"/>
              <a:gd name="connsiteX0" fmla="*/ 7381874 w 7381874"/>
              <a:gd name="connsiteY0" fmla="*/ 4715885 h 5058785"/>
              <a:gd name="connsiteX1" fmla="*/ 7248524 w 7381874"/>
              <a:gd name="connsiteY1" fmla="*/ 4896860 h 5058785"/>
              <a:gd name="connsiteX2" fmla="*/ 7172324 w 7381874"/>
              <a:gd name="connsiteY2" fmla="*/ 4954010 h 5058785"/>
              <a:gd name="connsiteX3" fmla="*/ 7010399 w 7381874"/>
              <a:gd name="connsiteY3" fmla="*/ 5020685 h 5058785"/>
              <a:gd name="connsiteX4" fmla="*/ 6896099 w 7381874"/>
              <a:gd name="connsiteY4" fmla="*/ 5058785 h 5058785"/>
              <a:gd name="connsiteX5" fmla="*/ 6877049 w 7381874"/>
              <a:gd name="connsiteY5" fmla="*/ 4982585 h 5058785"/>
              <a:gd name="connsiteX6" fmla="*/ 6667499 w 7381874"/>
              <a:gd name="connsiteY6" fmla="*/ 5011160 h 5058785"/>
              <a:gd name="connsiteX7" fmla="*/ 6591299 w 7381874"/>
              <a:gd name="connsiteY7" fmla="*/ 4877810 h 5058785"/>
              <a:gd name="connsiteX8" fmla="*/ 6496049 w 7381874"/>
              <a:gd name="connsiteY8" fmla="*/ 4801610 h 5058785"/>
              <a:gd name="connsiteX9" fmla="*/ 6496049 w 7381874"/>
              <a:gd name="connsiteY9" fmla="*/ 4725410 h 5058785"/>
              <a:gd name="connsiteX10" fmla="*/ 6410324 w 7381874"/>
              <a:gd name="connsiteY10" fmla="*/ 4658735 h 5058785"/>
              <a:gd name="connsiteX11" fmla="*/ 6391274 w 7381874"/>
              <a:gd name="connsiteY11" fmla="*/ 4630160 h 5058785"/>
              <a:gd name="connsiteX12" fmla="*/ 6400799 w 7381874"/>
              <a:gd name="connsiteY12" fmla="*/ 4563485 h 5058785"/>
              <a:gd name="connsiteX13" fmla="*/ 6334124 w 7381874"/>
              <a:gd name="connsiteY13" fmla="*/ 4515860 h 5058785"/>
              <a:gd name="connsiteX14" fmla="*/ 6267449 w 7381874"/>
              <a:gd name="connsiteY14" fmla="*/ 4382510 h 5058785"/>
              <a:gd name="connsiteX15" fmla="*/ 6153149 w 7381874"/>
              <a:gd name="connsiteY15" fmla="*/ 4315835 h 5058785"/>
              <a:gd name="connsiteX16" fmla="*/ 5991224 w 7381874"/>
              <a:gd name="connsiteY16" fmla="*/ 4287260 h 5058785"/>
              <a:gd name="connsiteX17" fmla="*/ 5924549 w 7381874"/>
              <a:gd name="connsiteY17" fmla="*/ 4220585 h 5058785"/>
              <a:gd name="connsiteX18" fmla="*/ 5953124 w 7381874"/>
              <a:gd name="connsiteY18" fmla="*/ 4144385 h 5058785"/>
              <a:gd name="connsiteX19" fmla="*/ 5953124 w 7381874"/>
              <a:gd name="connsiteY19" fmla="*/ 4020560 h 5058785"/>
              <a:gd name="connsiteX20" fmla="*/ 5857874 w 7381874"/>
              <a:gd name="connsiteY20" fmla="*/ 3953885 h 5058785"/>
              <a:gd name="connsiteX21" fmla="*/ 5857874 w 7381874"/>
              <a:gd name="connsiteY21" fmla="*/ 3858635 h 5058785"/>
              <a:gd name="connsiteX22" fmla="*/ 5857874 w 7381874"/>
              <a:gd name="connsiteY22" fmla="*/ 3858635 h 5058785"/>
              <a:gd name="connsiteX23" fmla="*/ 5791199 w 7381874"/>
              <a:gd name="connsiteY23" fmla="*/ 3601460 h 5058785"/>
              <a:gd name="connsiteX24" fmla="*/ 5619749 w 7381874"/>
              <a:gd name="connsiteY24" fmla="*/ 3553835 h 5058785"/>
              <a:gd name="connsiteX25" fmla="*/ 5610224 w 7381874"/>
              <a:gd name="connsiteY25" fmla="*/ 3401435 h 5058785"/>
              <a:gd name="connsiteX26" fmla="*/ 5448299 w 7381874"/>
              <a:gd name="connsiteY26" fmla="*/ 3334760 h 5058785"/>
              <a:gd name="connsiteX27" fmla="*/ 5324474 w 7381874"/>
              <a:gd name="connsiteY27" fmla="*/ 3201410 h 5058785"/>
              <a:gd name="connsiteX28" fmla="*/ 5324474 w 7381874"/>
              <a:gd name="connsiteY28" fmla="*/ 3201410 h 5058785"/>
              <a:gd name="connsiteX29" fmla="*/ 5286374 w 7381874"/>
              <a:gd name="connsiteY29" fmla="*/ 2944235 h 5058785"/>
              <a:gd name="connsiteX30" fmla="*/ 5248274 w 7381874"/>
              <a:gd name="connsiteY30" fmla="*/ 2887085 h 5058785"/>
              <a:gd name="connsiteX31" fmla="*/ 5191124 w 7381874"/>
              <a:gd name="connsiteY31" fmla="*/ 2829935 h 5058785"/>
              <a:gd name="connsiteX32" fmla="*/ 5191124 w 7381874"/>
              <a:gd name="connsiteY32" fmla="*/ 2829935 h 5058785"/>
              <a:gd name="connsiteX33" fmla="*/ 5057774 w 7381874"/>
              <a:gd name="connsiteY33" fmla="*/ 2715635 h 5058785"/>
              <a:gd name="connsiteX34" fmla="*/ 4962524 w 7381874"/>
              <a:gd name="connsiteY34" fmla="*/ 2687060 h 5058785"/>
              <a:gd name="connsiteX35" fmla="*/ 4914899 w 7381874"/>
              <a:gd name="connsiteY35" fmla="*/ 2563235 h 5058785"/>
              <a:gd name="connsiteX36" fmla="*/ 4895849 w 7381874"/>
              <a:gd name="connsiteY36" fmla="*/ 2401310 h 5058785"/>
              <a:gd name="connsiteX37" fmla="*/ 4895849 w 7381874"/>
              <a:gd name="connsiteY37" fmla="*/ 2239385 h 5058785"/>
              <a:gd name="connsiteX38" fmla="*/ 4867274 w 7381874"/>
              <a:gd name="connsiteY38" fmla="*/ 2153660 h 5058785"/>
              <a:gd name="connsiteX39" fmla="*/ 4829174 w 7381874"/>
              <a:gd name="connsiteY39" fmla="*/ 2086985 h 5058785"/>
              <a:gd name="connsiteX40" fmla="*/ 4829174 w 7381874"/>
              <a:gd name="connsiteY40" fmla="*/ 1953635 h 5058785"/>
              <a:gd name="connsiteX41" fmla="*/ 4810124 w 7381874"/>
              <a:gd name="connsiteY41" fmla="*/ 1782185 h 5058785"/>
              <a:gd name="connsiteX42" fmla="*/ 4695824 w 7381874"/>
              <a:gd name="connsiteY42" fmla="*/ 1477385 h 5058785"/>
              <a:gd name="connsiteX43" fmla="*/ 4114800 w 7381874"/>
              <a:gd name="connsiteY43" fmla="*/ 753486 h 5058785"/>
              <a:gd name="connsiteX44" fmla="*/ 3733800 w 7381874"/>
              <a:gd name="connsiteY44" fmla="*/ 258186 h 5058785"/>
              <a:gd name="connsiteX45" fmla="*/ 3448050 w 7381874"/>
              <a:gd name="connsiteY45" fmla="*/ 1011 h 5058785"/>
              <a:gd name="connsiteX46" fmla="*/ 1920875 w 7381874"/>
              <a:gd name="connsiteY46" fmla="*/ 343911 h 5058785"/>
              <a:gd name="connsiteX47" fmla="*/ 1698626 w 7381874"/>
              <a:gd name="connsiteY47" fmla="*/ 401061 h 5058785"/>
              <a:gd name="connsiteX48" fmla="*/ 1400174 w 7381874"/>
              <a:gd name="connsiteY48" fmla="*/ 464560 h 5058785"/>
              <a:gd name="connsiteX49" fmla="*/ 933451 w 7381874"/>
              <a:gd name="connsiteY49" fmla="*/ 756661 h 5058785"/>
              <a:gd name="connsiteX50" fmla="*/ 708026 w 7381874"/>
              <a:gd name="connsiteY50" fmla="*/ 1118611 h 5058785"/>
              <a:gd name="connsiteX51" fmla="*/ 1104901 w 7381874"/>
              <a:gd name="connsiteY51" fmla="*/ 1810761 h 5058785"/>
              <a:gd name="connsiteX52" fmla="*/ 1152526 w 7381874"/>
              <a:gd name="connsiteY52" fmla="*/ 2048886 h 5058785"/>
              <a:gd name="connsiteX53" fmla="*/ 1123951 w 7381874"/>
              <a:gd name="connsiteY53" fmla="*/ 2334636 h 5058785"/>
              <a:gd name="connsiteX54" fmla="*/ 723901 w 7381874"/>
              <a:gd name="connsiteY54" fmla="*/ 2658486 h 5058785"/>
              <a:gd name="connsiteX55" fmla="*/ 400052 w 7381874"/>
              <a:gd name="connsiteY55" fmla="*/ 3172836 h 5058785"/>
              <a:gd name="connsiteX56" fmla="*/ 0 w 7381874"/>
              <a:gd name="connsiteY56" fmla="*/ 3487161 h 5058785"/>
              <a:gd name="connsiteX0" fmla="*/ 7381874 w 7381874"/>
              <a:gd name="connsiteY0" fmla="*/ 4477289 h 4820189"/>
              <a:gd name="connsiteX1" fmla="*/ 7248524 w 7381874"/>
              <a:gd name="connsiteY1" fmla="*/ 4658264 h 4820189"/>
              <a:gd name="connsiteX2" fmla="*/ 7172324 w 7381874"/>
              <a:gd name="connsiteY2" fmla="*/ 4715414 h 4820189"/>
              <a:gd name="connsiteX3" fmla="*/ 7010399 w 7381874"/>
              <a:gd name="connsiteY3" fmla="*/ 4782089 h 4820189"/>
              <a:gd name="connsiteX4" fmla="*/ 6896099 w 7381874"/>
              <a:gd name="connsiteY4" fmla="*/ 4820189 h 4820189"/>
              <a:gd name="connsiteX5" fmla="*/ 6877049 w 7381874"/>
              <a:gd name="connsiteY5" fmla="*/ 4743989 h 4820189"/>
              <a:gd name="connsiteX6" fmla="*/ 6667499 w 7381874"/>
              <a:gd name="connsiteY6" fmla="*/ 4772564 h 4820189"/>
              <a:gd name="connsiteX7" fmla="*/ 6591299 w 7381874"/>
              <a:gd name="connsiteY7" fmla="*/ 4639214 h 4820189"/>
              <a:gd name="connsiteX8" fmla="*/ 6496049 w 7381874"/>
              <a:gd name="connsiteY8" fmla="*/ 4563014 h 4820189"/>
              <a:gd name="connsiteX9" fmla="*/ 6496049 w 7381874"/>
              <a:gd name="connsiteY9" fmla="*/ 4486814 h 4820189"/>
              <a:gd name="connsiteX10" fmla="*/ 6410324 w 7381874"/>
              <a:gd name="connsiteY10" fmla="*/ 4420139 h 4820189"/>
              <a:gd name="connsiteX11" fmla="*/ 6391274 w 7381874"/>
              <a:gd name="connsiteY11" fmla="*/ 4391564 h 4820189"/>
              <a:gd name="connsiteX12" fmla="*/ 6400799 w 7381874"/>
              <a:gd name="connsiteY12" fmla="*/ 4324889 h 4820189"/>
              <a:gd name="connsiteX13" fmla="*/ 6334124 w 7381874"/>
              <a:gd name="connsiteY13" fmla="*/ 4277264 h 4820189"/>
              <a:gd name="connsiteX14" fmla="*/ 6267449 w 7381874"/>
              <a:gd name="connsiteY14" fmla="*/ 4143914 h 4820189"/>
              <a:gd name="connsiteX15" fmla="*/ 6153149 w 7381874"/>
              <a:gd name="connsiteY15" fmla="*/ 4077239 h 4820189"/>
              <a:gd name="connsiteX16" fmla="*/ 5991224 w 7381874"/>
              <a:gd name="connsiteY16" fmla="*/ 4048664 h 4820189"/>
              <a:gd name="connsiteX17" fmla="*/ 5924549 w 7381874"/>
              <a:gd name="connsiteY17" fmla="*/ 3981989 h 4820189"/>
              <a:gd name="connsiteX18" fmla="*/ 5953124 w 7381874"/>
              <a:gd name="connsiteY18" fmla="*/ 3905789 h 4820189"/>
              <a:gd name="connsiteX19" fmla="*/ 5953124 w 7381874"/>
              <a:gd name="connsiteY19" fmla="*/ 3781964 h 4820189"/>
              <a:gd name="connsiteX20" fmla="*/ 5857874 w 7381874"/>
              <a:gd name="connsiteY20" fmla="*/ 3715289 h 4820189"/>
              <a:gd name="connsiteX21" fmla="*/ 5857874 w 7381874"/>
              <a:gd name="connsiteY21" fmla="*/ 3620039 h 4820189"/>
              <a:gd name="connsiteX22" fmla="*/ 5857874 w 7381874"/>
              <a:gd name="connsiteY22" fmla="*/ 3620039 h 4820189"/>
              <a:gd name="connsiteX23" fmla="*/ 5791199 w 7381874"/>
              <a:gd name="connsiteY23" fmla="*/ 3362864 h 4820189"/>
              <a:gd name="connsiteX24" fmla="*/ 5619749 w 7381874"/>
              <a:gd name="connsiteY24" fmla="*/ 3315239 h 4820189"/>
              <a:gd name="connsiteX25" fmla="*/ 5610224 w 7381874"/>
              <a:gd name="connsiteY25" fmla="*/ 3162839 h 4820189"/>
              <a:gd name="connsiteX26" fmla="*/ 5448299 w 7381874"/>
              <a:gd name="connsiteY26" fmla="*/ 3096164 h 4820189"/>
              <a:gd name="connsiteX27" fmla="*/ 5324474 w 7381874"/>
              <a:gd name="connsiteY27" fmla="*/ 2962814 h 4820189"/>
              <a:gd name="connsiteX28" fmla="*/ 5324474 w 7381874"/>
              <a:gd name="connsiteY28" fmla="*/ 2962814 h 4820189"/>
              <a:gd name="connsiteX29" fmla="*/ 5286374 w 7381874"/>
              <a:gd name="connsiteY29" fmla="*/ 2705639 h 4820189"/>
              <a:gd name="connsiteX30" fmla="*/ 5248274 w 7381874"/>
              <a:gd name="connsiteY30" fmla="*/ 2648489 h 4820189"/>
              <a:gd name="connsiteX31" fmla="*/ 5191124 w 7381874"/>
              <a:gd name="connsiteY31" fmla="*/ 2591339 h 4820189"/>
              <a:gd name="connsiteX32" fmla="*/ 5191124 w 7381874"/>
              <a:gd name="connsiteY32" fmla="*/ 2591339 h 4820189"/>
              <a:gd name="connsiteX33" fmla="*/ 5057774 w 7381874"/>
              <a:gd name="connsiteY33" fmla="*/ 2477039 h 4820189"/>
              <a:gd name="connsiteX34" fmla="*/ 4962524 w 7381874"/>
              <a:gd name="connsiteY34" fmla="*/ 2448464 h 4820189"/>
              <a:gd name="connsiteX35" fmla="*/ 4914899 w 7381874"/>
              <a:gd name="connsiteY35" fmla="*/ 2324639 h 4820189"/>
              <a:gd name="connsiteX36" fmla="*/ 4895849 w 7381874"/>
              <a:gd name="connsiteY36" fmla="*/ 2162714 h 4820189"/>
              <a:gd name="connsiteX37" fmla="*/ 4895849 w 7381874"/>
              <a:gd name="connsiteY37" fmla="*/ 2000789 h 4820189"/>
              <a:gd name="connsiteX38" fmla="*/ 4867274 w 7381874"/>
              <a:gd name="connsiteY38" fmla="*/ 1915064 h 4820189"/>
              <a:gd name="connsiteX39" fmla="*/ 4829174 w 7381874"/>
              <a:gd name="connsiteY39" fmla="*/ 1848389 h 4820189"/>
              <a:gd name="connsiteX40" fmla="*/ 4829174 w 7381874"/>
              <a:gd name="connsiteY40" fmla="*/ 1715039 h 4820189"/>
              <a:gd name="connsiteX41" fmla="*/ 4810124 w 7381874"/>
              <a:gd name="connsiteY41" fmla="*/ 1543589 h 4820189"/>
              <a:gd name="connsiteX42" fmla="*/ 4695824 w 7381874"/>
              <a:gd name="connsiteY42" fmla="*/ 1238789 h 4820189"/>
              <a:gd name="connsiteX43" fmla="*/ 4114800 w 7381874"/>
              <a:gd name="connsiteY43" fmla="*/ 514890 h 4820189"/>
              <a:gd name="connsiteX44" fmla="*/ 3733800 w 7381874"/>
              <a:gd name="connsiteY44" fmla="*/ 19590 h 4820189"/>
              <a:gd name="connsiteX45" fmla="*/ 1920875 w 7381874"/>
              <a:gd name="connsiteY45" fmla="*/ 105315 h 4820189"/>
              <a:gd name="connsiteX46" fmla="*/ 1698626 w 7381874"/>
              <a:gd name="connsiteY46" fmla="*/ 162465 h 4820189"/>
              <a:gd name="connsiteX47" fmla="*/ 1400174 w 7381874"/>
              <a:gd name="connsiteY47" fmla="*/ 225964 h 4820189"/>
              <a:gd name="connsiteX48" fmla="*/ 933451 w 7381874"/>
              <a:gd name="connsiteY48" fmla="*/ 518065 h 4820189"/>
              <a:gd name="connsiteX49" fmla="*/ 708026 w 7381874"/>
              <a:gd name="connsiteY49" fmla="*/ 880015 h 4820189"/>
              <a:gd name="connsiteX50" fmla="*/ 1104901 w 7381874"/>
              <a:gd name="connsiteY50" fmla="*/ 1572165 h 4820189"/>
              <a:gd name="connsiteX51" fmla="*/ 1152526 w 7381874"/>
              <a:gd name="connsiteY51" fmla="*/ 1810290 h 4820189"/>
              <a:gd name="connsiteX52" fmla="*/ 1123951 w 7381874"/>
              <a:gd name="connsiteY52" fmla="*/ 2096040 h 4820189"/>
              <a:gd name="connsiteX53" fmla="*/ 723901 w 7381874"/>
              <a:gd name="connsiteY53" fmla="*/ 2419890 h 4820189"/>
              <a:gd name="connsiteX54" fmla="*/ 400052 w 7381874"/>
              <a:gd name="connsiteY54" fmla="*/ 2934240 h 4820189"/>
              <a:gd name="connsiteX55" fmla="*/ 0 w 7381874"/>
              <a:gd name="connsiteY55" fmla="*/ 3248565 h 4820189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5953124 w 7381874"/>
              <a:gd name="connsiteY19" fmla="*/ 3677058 h 4715283"/>
              <a:gd name="connsiteX20" fmla="*/ 5857874 w 7381874"/>
              <a:gd name="connsiteY20" fmla="*/ 3610383 h 4715283"/>
              <a:gd name="connsiteX21" fmla="*/ 5857874 w 7381874"/>
              <a:gd name="connsiteY21" fmla="*/ 3515133 h 4715283"/>
              <a:gd name="connsiteX22" fmla="*/ 5857874 w 7381874"/>
              <a:gd name="connsiteY22" fmla="*/ 3515133 h 4715283"/>
              <a:gd name="connsiteX23" fmla="*/ 5791199 w 7381874"/>
              <a:gd name="connsiteY23" fmla="*/ 3257958 h 4715283"/>
              <a:gd name="connsiteX24" fmla="*/ 5619749 w 7381874"/>
              <a:gd name="connsiteY24" fmla="*/ 3210333 h 4715283"/>
              <a:gd name="connsiteX25" fmla="*/ 5610224 w 7381874"/>
              <a:gd name="connsiteY25" fmla="*/ 3057933 h 4715283"/>
              <a:gd name="connsiteX26" fmla="*/ 5448299 w 7381874"/>
              <a:gd name="connsiteY26" fmla="*/ 2991258 h 4715283"/>
              <a:gd name="connsiteX27" fmla="*/ 5324474 w 7381874"/>
              <a:gd name="connsiteY27" fmla="*/ 2857908 h 4715283"/>
              <a:gd name="connsiteX28" fmla="*/ 5324474 w 7381874"/>
              <a:gd name="connsiteY28" fmla="*/ 2857908 h 4715283"/>
              <a:gd name="connsiteX29" fmla="*/ 5286374 w 7381874"/>
              <a:gd name="connsiteY29" fmla="*/ 2600733 h 4715283"/>
              <a:gd name="connsiteX30" fmla="*/ 5248274 w 7381874"/>
              <a:gd name="connsiteY30" fmla="*/ 2543583 h 4715283"/>
              <a:gd name="connsiteX31" fmla="*/ 5191124 w 7381874"/>
              <a:gd name="connsiteY31" fmla="*/ 2486433 h 4715283"/>
              <a:gd name="connsiteX32" fmla="*/ 5191124 w 7381874"/>
              <a:gd name="connsiteY32" fmla="*/ 2486433 h 4715283"/>
              <a:gd name="connsiteX33" fmla="*/ 5057774 w 7381874"/>
              <a:gd name="connsiteY33" fmla="*/ 2372133 h 4715283"/>
              <a:gd name="connsiteX34" fmla="*/ 4962524 w 7381874"/>
              <a:gd name="connsiteY34" fmla="*/ 2343558 h 4715283"/>
              <a:gd name="connsiteX35" fmla="*/ 4914899 w 7381874"/>
              <a:gd name="connsiteY35" fmla="*/ 2219733 h 4715283"/>
              <a:gd name="connsiteX36" fmla="*/ 4895849 w 7381874"/>
              <a:gd name="connsiteY36" fmla="*/ 2057808 h 4715283"/>
              <a:gd name="connsiteX37" fmla="*/ 4895849 w 7381874"/>
              <a:gd name="connsiteY37" fmla="*/ 1895883 h 4715283"/>
              <a:gd name="connsiteX38" fmla="*/ 4867274 w 7381874"/>
              <a:gd name="connsiteY38" fmla="*/ 1810158 h 4715283"/>
              <a:gd name="connsiteX39" fmla="*/ 4829174 w 7381874"/>
              <a:gd name="connsiteY39" fmla="*/ 1743483 h 4715283"/>
              <a:gd name="connsiteX40" fmla="*/ 4829174 w 7381874"/>
              <a:gd name="connsiteY40" fmla="*/ 1610133 h 4715283"/>
              <a:gd name="connsiteX41" fmla="*/ 4810124 w 7381874"/>
              <a:gd name="connsiteY41" fmla="*/ 1438683 h 4715283"/>
              <a:gd name="connsiteX42" fmla="*/ 4695824 w 7381874"/>
              <a:gd name="connsiteY42" fmla="*/ 1133883 h 4715283"/>
              <a:gd name="connsiteX43" fmla="*/ 4114800 w 7381874"/>
              <a:gd name="connsiteY43" fmla="*/ 409984 h 4715283"/>
              <a:gd name="connsiteX44" fmla="*/ 1920875 w 7381874"/>
              <a:gd name="connsiteY44" fmla="*/ 409 h 4715283"/>
              <a:gd name="connsiteX45" fmla="*/ 1698626 w 7381874"/>
              <a:gd name="connsiteY45" fmla="*/ 57559 h 4715283"/>
              <a:gd name="connsiteX46" fmla="*/ 1400174 w 7381874"/>
              <a:gd name="connsiteY46" fmla="*/ 121058 h 4715283"/>
              <a:gd name="connsiteX47" fmla="*/ 933451 w 7381874"/>
              <a:gd name="connsiteY47" fmla="*/ 413159 h 4715283"/>
              <a:gd name="connsiteX48" fmla="*/ 708026 w 7381874"/>
              <a:gd name="connsiteY48" fmla="*/ 775109 h 4715283"/>
              <a:gd name="connsiteX49" fmla="*/ 1104901 w 7381874"/>
              <a:gd name="connsiteY49" fmla="*/ 1467259 h 4715283"/>
              <a:gd name="connsiteX50" fmla="*/ 1152526 w 7381874"/>
              <a:gd name="connsiteY50" fmla="*/ 1705384 h 4715283"/>
              <a:gd name="connsiteX51" fmla="*/ 1123951 w 7381874"/>
              <a:gd name="connsiteY51" fmla="*/ 1991134 h 4715283"/>
              <a:gd name="connsiteX52" fmla="*/ 723901 w 7381874"/>
              <a:gd name="connsiteY52" fmla="*/ 2314984 h 4715283"/>
              <a:gd name="connsiteX53" fmla="*/ 400052 w 7381874"/>
              <a:gd name="connsiteY53" fmla="*/ 2829334 h 4715283"/>
              <a:gd name="connsiteX54" fmla="*/ 0 w 7381874"/>
              <a:gd name="connsiteY54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5953124 w 7381874"/>
              <a:gd name="connsiteY19" fmla="*/ 3677058 h 4715283"/>
              <a:gd name="connsiteX20" fmla="*/ 5857874 w 7381874"/>
              <a:gd name="connsiteY20" fmla="*/ 3610383 h 4715283"/>
              <a:gd name="connsiteX21" fmla="*/ 5857874 w 7381874"/>
              <a:gd name="connsiteY21" fmla="*/ 3515133 h 4715283"/>
              <a:gd name="connsiteX22" fmla="*/ 5857874 w 7381874"/>
              <a:gd name="connsiteY22" fmla="*/ 3515133 h 4715283"/>
              <a:gd name="connsiteX23" fmla="*/ 5791199 w 7381874"/>
              <a:gd name="connsiteY23" fmla="*/ 3257958 h 4715283"/>
              <a:gd name="connsiteX24" fmla="*/ 5619749 w 7381874"/>
              <a:gd name="connsiteY24" fmla="*/ 3210333 h 4715283"/>
              <a:gd name="connsiteX25" fmla="*/ 5610224 w 7381874"/>
              <a:gd name="connsiteY25" fmla="*/ 3057933 h 4715283"/>
              <a:gd name="connsiteX26" fmla="*/ 5448299 w 7381874"/>
              <a:gd name="connsiteY26" fmla="*/ 2991258 h 4715283"/>
              <a:gd name="connsiteX27" fmla="*/ 5324474 w 7381874"/>
              <a:gd name="connsiteY27" fmla="*/ 2857908 h 4715283"/>
              <a:gd name="connsiteX28" fmla="*/ 5324474 w 7381874"/>
              <a:gd name="connsiteY28" fmla="*/ 2857908 h 4715283"/>
              <a:gd name="connsiteX29" fmla="*/ 5286374 w 7381874"/>
              <a:gd name="connsiteY29" fmla="*/ 2600733 h 4715283"/>
              <a:gd name="connsiteX30" fmla="*/ 5248274 w 7381874"/>
              <a:gd name="connsiteY30" fmla="*/ 2543583 h 4715283"/>
              <a:gd name="connsiteX31" fmla="*/ 5191124 w 7381874"/>
              <a:gd name="connsiteY31" fmla="*/ 2486433 h 4715283"/>
              <a:gd name="connsiteX32" fmla="*/ 5191124 w 7381874"/>
              <a:gd name="connsiteY32" fmla="*/ 2486433 h 4715283"/>
              <a:gd name="connsiteX33" fmla="*/ 5057774 w 7381874"/>
              <a:gd name="connsiteY33" fmla="*/ 2372133 h 4715283"/>
              <a:gd name="connsiteX34" fmla="*/ 4962524 w 7381874"/>
              <a:gd name="connsiteY34" fmla="*/ 2343558 h 4715283"/>
              <a:gd name="connsiteX35" fmla="*/ 4914899 w 7381874"/>
              <a:gd name="connsiteY35" fmla="*/ 2219733 h 4715283"/>
              <a:gd name="connsiteX36" fmla="*/ 4895849 w 7381874"/>
              <a:gd name="connsiteY36" fmla="*/ 2057808 h 4715283"/>
              <a:gd name="connsiteX37" fmla="*/ 4895849 w 7381874"/>
              <a:gd name="connsiteY37" fmla="*/ 1895883 h 4715283"/>
              <a:gd name="connsiteX38" fmla="*/ 4867274 w 7381874"/>
              <a:gd name="connsiteY38" fmla="*/ 1810158 h 4715283"/>
              <a:gd name="connsiteX39" fmla="*/ 4829174 w 7381874"/>
              <a:gd name="connsiteY39" fmla="*/ 1743483 h 4715283"/>
              <a:gd name="connsiteX40" fmla="*/ 4829174 w 7381874"/>
              <a:gd name="connsiteY40" fmla="*/ 1610133 h 4715283"/>
              <a:gd name="connsiteX41" fmla="*/ 4810124 w 7381874"/>
              <a:gd name="connsiteY41" fmla="*/ 1438683 h 4715283"/>
              <a:gd name="connsiteX42" fmla="*/ 4695824 w 7381874"/>
              <a:gd name="connsiteY42" fmla="*/ 1133883 h 4715283"/>
              <a:gd name="connsiteX43" fmla="*/ 1920875 w 7381874"/>
              <a:gd name="connsiteY43" fmla="*/ 409 h 4715283"/>
              <a:gd name="connsiteX44" fmla="*/ 1698626 w 7381874"/>
              <a:gd name="connsiteY44" fmla="*/ 57559 h 4715283"/>
              <a:gd name="connsiteX45" fmla="*/ 1400174 w 7381874"/>
              <a:gd name="connsiteY45" fmla="*/ 121058 h 4715283"/>
              <a:gd name="connsiteX46" fmla="*/ 933451 w 7381874"/>
              <a:gd name="connsiteY46" fmla="*/ 413159 h 4715283"/>
              <a:gd name="connsiteX47" fmla="*/ 708026 w 7381874"/>
              <a:gd name="connsiteY47" fmla="*/ 775109 h 4715283"/>
              <a:gd name="connsiteX48" fmla="*/ 1104901 w 7381874"/>
              <a:gd name="connsiteY48" fmla="*/ 1467259 h 4715283"/>
              <a:gd name="connsiteX49" fmla="*/ 1152526 w 7381874"/>
              <a:gd name="connsiteY49" fmla="*/ 1705384 h 4715283"/>
              <a:gd name="connsiteX50" fmla="*/ 1123951 w 7381874"/>
              <a:gd name="connsiteY50" fmla="*/ 1991134 h 4715283"/>
              <a:gd name="connsiteX51" fmla="*/ 723901 w 7381874"/>
              <a:gd name="connsiteY51" fmla="*/ 2314984 h 4715283"/>
              <a:gd name="connsiteX52" fmla="*/ 400052 w 7381874"/>
              <a:gd name="connsiteY52" fmla="*/ 2829334 h 4715283"/>
              <a:gd name="connsiteX53" fmla="*/ 0 w 7381874"/>
              <a:gd name="connsiteY53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5953124 w 7381874"/>
              <a:gd name="connsiteY19" fmla="*/ 3677058 h 4715283"/>
              <a:gd name="connsiteX20" fmla="*/ 5857874 w 7381874"/>
              <a:gd name="connsiteY20" fmla="*/ 3610383 h 4715283"/>
              <a:gd name="connsiteX21" fmla="*/ 5857874 w 7381874"/>
              <a:gd name="connsiteY21" fmla="*/ 3515133 h 4715283"/>
              <a:gd name="connsiteX22" fmla="*/ 5857874 w 7381874"/>
              <a:gd name="connsiteY22" fmla="*/ 3515133 h 4715283"/>
              <a:gd name="connsiteX23" fmla="*/ 5791199 w 7381874"/>
              <a:gd name="connsiteY23" fmla="*/ 3257958 h 4715283"/>
              <a:gd name="connsiteX24" fmla="*/ 5619749 w 7381874"/>
              <a:gd name="connsiteY24" fmla="*/ 3210333 h 4715283"/>
              <a:gd name="connsiteX25" fmla="*/ 5610224 w 7381874"/>
              <a:gd name="connsiteY25" fmla="*/ 3057933 h 4715283"/>
              <a:gd name="connsiteX26" fmla="*/ 5448299 w 7381874"/>
              <a:gd name="connsiteY26" fmla="*/ 2991258 h 4715283"/>
              <a:gd name="connsiteX27" fmla="*/ 5324474 w 7381874"/>
              <a:gd name="connsiteY27" fmla="*/ 2857908 h 4715283"/>
              <a:gd name="connsiteX28" fmla="*/ 5324474 w 7381874"/>
              <a:gd name="connsiteY28" fmla="*/ 2857908 h 4715283"/>
              <a:gd name="connsiteX29" fmla="*/ 5286374 w 7381874"/>
              <a:gd name="connsiteY29" fmla="*/ 2600733 h 4715283"/>
              <a:gd name="connsiteX30" fmla="*/ 5248274 w 7381874"/>
              <a:gd name="connsiteY30" fmla="*/ 2543583 h 4715283"/>
              <a:gd name="connsiteX31" fmla="*/ 5191124 w 7381874"/>
              <a:gd name="connsiteY31" fmla="*/ 2486433 h 4715283"/>
              <a:gd name="connsiteX32" fmla="*/ 5191124 w 7381874"/>
              <a:gd name="connsiteY32" fmla="*/ 2486433 h 4715283"/>
              <a:gd name="connsiteX33" fmla="*/ 5057774 w 7381874"/>
              <a:gd name="connsiteY33" fmla="*/ 2372133 h 4715283"/>
              <a:gd name="connsiteX34" fmla="*/ 4962524 w 7381874"/>
              <a:gd name="connsiteY34" fmla="*/ 2343558 h 4715283"/>
              <a:gd name="connsiteX35" fmla="*/ 4914899 w 7381874"/>
              <a:gd name="connsiteY35" fmla="*/ 2219733 h 4715283"/>
              <a:gd name="connsiteX36" fmla="*/ 4895849 w 7381874"/>
              <a:gd name="connsiteY36" fmla="*/ 2057808 h 4715283"/>
              <a:gd name="connsiteX37" fmla="*/ 4895849 w 7381874"/>
              <a:gd name="connsiteY37" fmla="*/ 1895883 h 4715283"/>
              <a:gd name="connsiteX38" fmla="*/ 4867274 w 7381874"/>
              <a:gd name="connsiteY38" fmla="*/ 1810158 h 4715283"/>
              <a:gd name="connsiteX39" fmla="*/ 4829174 w 7381874"/>
              <a:gd name="connsiteY39" fmla="*/ 1743483 h 4715283"/>
              <a:gd name="connsiteX40" fmla="*/ 4829174 w 7381874"/>
              <a:gd name="connsiteY40" fmla="*/ 1610133 h 4715283"/>
              <a:gd name="connsiteX41" fmla="*/ 4810124 w 7381874"/>
              <a:gd name="connsiteY41" fmla="*/ 1438683 h 4715283"/>
              <a:gd name="connsiteX42" fmla="*/ 1920875 w 7381874"/>
              <a:gd name="connsiteY42" fmla="*/ 409 h 4715283"/>
              <a:gd name="connsiteX43" fmla="*/ 1698626 w 7381874"/>
              <a:gd name="connsiteY43" fmla="*/ 57559 h 4715283"/>
              <a:gd name="connsiteX44" fmla="*/ 1400174 w 7381874"/>
              <a:gd name="connsiteY44" fmla="*/ 121058 h 4715283"/>
              <a:gd name="connsiteX45" fmla="*/ 933451 w 7381874"/>
              <a:gd name="connsiteY45" fmla="*/ 413159 h 4715283"/>
              <a:gd name="connsiteX46" fmla="*/ 708026 w 7381874"/>
              <a:gd name="connsiteY46" fmla="*/ 775109 h 4715283"/>
              <a:gd name="connsiteX47" fmla="*/ 1104901 w 7381874"/>
              <a:gd name="connsiteY47" fmla="*/ 1467259 h 4715283"/>
              <a:gd name="connsiteX48" fmla="*/ 1152526 w 7381874"/>
              <a:gd name="connsiteY48" fmla="*/ 1705384 h 4715283"/>
              <a:gd name="connsiteX49" fmla="*/ 1123951 w 7381874"/>
              <a:gd name="connsiteY49" fmla="*/ 1991134 h 4715283"/>
              <a:gd name="connsiteX50" fmla="*/ 723901 w 7381874"/>
              <a:gd name="connsiteY50" fmla="*/ 2314984 h 4715283"/>
              <a:gd name="connsiteX51" fmla="*/ 400052 w 7381874"/>
              <a:gd name="connsiteY51" fmla="*/ 2829334 h 4715283"/>
              <a:gd name="connsiteX52" fmla="*/ 0 w 7381874"/>
              <a:gd name="connsiteY52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5953124 w 7381874"/>
              <a:gd name="connsiteY19" fmla="*/ 3677058 h 4715283"/>
              <a:gd name="connsiteX20" fmla="*/ 5857874 w 7381874"/>
              <a:gd name="connsiteY20" fmla="*/ 3610383 h 4715283"/>
              <a:gd name="connsiteX21" fmla="*/ 5857874 w 7381874"/>
              <a:gd name="connsiteY21" fmla="*/ 3515133 h 4715283"/>
              <a:gd name="connsiteX22" fmla="*/ 5857874 w 7381874"/>
              <a:gd name="connsiteY22" fmla="*/ 3515133 h 4715283"/>
              <a:gd name="connsiteX23" fmla="*/ 5791199 w 7381874"/>
              <a:gd name="connsiteY23" fmla="*/ 3257958 h 4715283"/>
              <a:gd name="connsiteX24" fmla="*/ 5619749 w 7381874"/>
              <a:gd name="connsiteY24" fmla="*/ 3210333 h 4715283"/>
              <a:gd name="connsiteX25" fmla="*/ 5610224 w 7381874"/>
              <a:gd name="connsiteY25" fmla="*/ 3057933 h 4715283"/>
              <a:gd name="connsiteX26" fmla="*/ 5448299 w 7381874"/>
              <a:gd name="connsiteY26" fmla="*/ 2991258 h 4715283"/>
              <a:gd name="connsiteX27" fmla="*/ 5324474 w 7381874"/>
              <a:gd name="connsiteY27" fmla="*/ 2857908 h 4715283"/>
              <a:gd name="connsiteX28" fmla="*/ 5324474 w 7381874"/>
              <a:gd name="connsiteY28" fmla="*/ 2857908 h 4715283"/>
              <a:gd name="connsiteX29" fmla="*/ 5286374 w 7381874"/>
              <a:gd name="connsiteY29" fmla="*/ 2600733 h 4715283"/>
              <a:gd name="connsiteX30" fmla="*/ 5248274 w 7381874"/>
              <a:gd name="connsiteY30" fmla="*/ 2543583 h 4715283"/>
              <a:gd name="connsiteX31" fmla="*/ 5191124 w 7381874"/>
              <a:gd name="connsiteY31" fmla="*/ 2486433 h 4715283"/>
              <a:gd name="connsiteX32" fmla="*/ 5191124 w 7381874"/>
              <a:gd name="connsiteY32" fmla="*/ 2486433 h 4715283"/>
              <a:gd name="connsiteX33" fmla="*/ 5057774 w 7381874"/>
              <a:gd name="connsiteY33" fmla="*/ 2372133 h 4715283"/>
              <a:gd name="connsiteX34" fmla="*/ 4962524 w 7381874"/>
              <a:gd name="connsiteY34" fmla="*/ 2343558 h 4715283"/>
              <a:gd name="connsiteX35" fmla="*/ 4914899 w 7381874"/>
              <a:gd name="connsiteY35" fmla="*/ 2219733 h 4715283"/>
              <a:gd name="connsiteX36" fmla="*/ 4895849 w 7381874"/>
              <a:gd name="connsiteY36" fmla="*/ 2057808 h 4715283"/>
              <a:gd name="connsiteX37" fmla="*/ 4895849 w 7381874"/>
              <a:gd name="connsiteY37" fmla="*/ 1895883 h 4715283"/>
              <a:gd name="connsiteX38" fmla="*/ 4867274 w 7381874"/>
              <a:gd name="connsiteY38" fmla="*/ 1810158 h 4715283"/>
              <a:gd name="connsiteX39" fmla="*/ 4829174 w 7381874"/>
              <a:gd name="connsiteY39" fmla="*/ 1743483 h 4715283"/>
              <a:gd name="connsiteX40" fmla="*/ 4829174 w 7381874"/>
              <a:gd name="connsiteY40" fmla="*/ 1610133 h 4715283"/>
              <a:gd name="connsiteX41" fmla="*/ 1920875 w 7381874"/>
              <a:gd name="connsiteY41" fmla="*/ 409 h 4715283"/>
              <a:gd name="connsiteX42" fmla="*/ 1698626 w 7381874"/>
              <a:gd name="connsiteY42" fmla="*/ 57559 h 4715283"/>
              <a:gd name="connsiteX43" fmla="*/ 1400174 w 7381874"/>
              <a:gd name="connsiteY43" fmla="*/ 121058 h 4715283"/>
              <a:gd name="connsiteX44" fmla="*/ 933451 w 7381874"/>
              <a:gd name="connsiteY44" fmla="*/ 413159 h 4715283"/>
              <a:gd name="connsiteX45" fmla="*/ 708026 w 7381874"/>
              <a:gd name="connsiteY45" fmla="*/ 775109 h 4715283"/>
              <a:gd name="connsiteX46" fmla="*/ 1104901 w 7381874"/>
              <a:gd name="connsiteY46" fmla="*/ 1467259 h 4715283"/>
              <a:gd name="connsiteX47" fmla="*/ 1152526 w 7381874"/>
              <a:gd name="connsiteY47" fmla="*/ 1705384 h 4715283"/>
              <a:gd name="connsiteX48" fmla="*/ 1123951 w 7381874"/>
              <a:gd name="connsiteY48" fmla="*/ 1991134 h 4715283"/>
              <a:gd name="connsiteX49" fmla="*/ 723901 w 7381874"/>
              <a:gd name="connsiteY49" fmla="*/ 2314984 h 4715283"/>
              <a:gd name="connsiteX50" fmla="*/ 400052 w 7381874"/>
              <a:gd name="connsiteY50" fmla="*/ 2829334 h 4715283"/>
              <a:gd name="connsiteX51" fmla="*/ 0 w 7381874"/>
              <a:gd name="connsiteY51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5953124 w 7381874"/>
              <a:gd name="connsiteY19" fmla="*/ 3677058 h 4715283"/>
              <a:gd name="connsiteX20" fmla="*/ 5857874 w 7381874"/>
              <a:gd name="connsiteY20" fmla="*/ 3610383 h 4715283"/>
              <a:gd name="connsiteX21" fmla="*/ 5857874 w 7381874"/>
              <a:gd name="connsiteY21" fmla="*/ 3515133 h 4715283"/>
              <a:gd name="connsiteX22" fmla="*/ 5857874 w 7381874"/>
              <a:gd name="connsiteY22" fmla="*/ 3515133 h 4715283"/>
              <a:gd name="connsiteX23" fmla="*/ 5791199 w 7381874"/>
              <a:gd name="connsiteY23" fmla="*/ 3257958 h 4715283"/>
              <a:gd name="connsiteX24" fmla="*/ 5619749 w 7381874"/>
              <a:gd name="connsiteY24" fmla="*/ 3210333 h 4715283"/>
              <a:gd name="connsiteX25" fmla="*/ 5610224 w 7381874"/>
              <a:gd name="connsiteY25" fmla="*/ 3057933 h 4715283"/>
              <a:gd name="connsiteX26" fmla="*/ 5448299 w 7381874"/>
              <a:gd name="connsiteY26" fmla="*/ 2991258 h 4715283"/>
              <a:gd name="connsiteX27" fmla="*/ 5324474 w 7381874"/>
              <a:gd name="connsiteY27" fmla="*/ 2857908 h 4715283"/>
              <a:gd name="connsiteX28" fmla="*/ 5324474 w 7381874"/>
              <a:gd name="connsiteY28" fmla="*/ 2857908 h 4715283"/>
              <a:gd name="connsiteX29" fmla="*/ 5286374 w 7381874"/>
              <a:gd name="connsiteY29" fmla="*/ 2600733 h 4715283"/>
              <a:gd name="connsiteX30" fmla="*/ 5248274 w 7381874"/>
              <a:gd name="connsiteY30" fmla="*/ 2543583 h 4715283"/>
              <a:gd name="connsiteX31" fmla="*/ 5191124 w 7381874"/>
              <a:gd name="connsiteY31" fmla="*/ 2486433 h 4715283"/>
              <a:gd name="connsiteX32" fmla="*/ 5191124 w 7381874"/>
              <a:gd name="connsiteY32" fmla="*/ 2486433 h 4715283"/>
              <a:gd name="connsiteX33" fmla="*/ 5057774 w 7381874"/>
              <a:gd name="connsiteY33" fmla="*/ 2372133 h 4715283"/>
              <a:gd name="connsiteX34" fmla="*/ 4962524 w 7381874"/>
              <a:gd name="connsiteY34" fmla="*/ 2343558 h 4715283"/>
              <a:gd name="connsiteX35" fmla="*/ 4914899 w 7381874"/>
              <a:gd name="connsiteY35" fmla="*/ 2219733 h 4715283"/>
              <a:gd name="connsiteX36" fmla="*/ 4895849 w 7381874"/>
              <a:gd name="connsiteY36" fmla="*/ 2057808 h 4715283"/>
              <a:gd name="connsiteX37" fmla="*/ 4895849 w 7381874"/>
              <a:gd name="connsiteY37" fmla="*/ 1895883 h 4715283"/>
              <a:gd name="connsiteX38" fmla="*/ 4867274 w 7381874"/>
              <a:gd name="connsiteY38" fmla="*/ 1810158 h 4715283"/>
              <a:gd name="connsiteX39" fmla="*/ 4829174 w 7381874"/>
              <a:gd name="connsiteY39" fmla="*/ 1743483 h 4715283"/>
              <a:gd name="connsiteX40" fmla="*/ 1920875 w 7381874"/>
              <a:gd name="connsiteY40" fmla="*/ 409 h 4715283"/>
              <a:gd name="connsiteX41" fmla="*/ 1698626 w 7381874"/>
              <a:gd name="connsiteY41" fmla="*/ 57559 h 4715283"/>
              <a:gd name="connsiteX42" fmla="*/ 1400174 w 7381874"/>
              <a:gd name="connsiteY42" fmla="*/ 121058 h 4715283"/>
              <a:gd name="connsiteX43" fmla="*/ 933451 w 7381874"/>
              <a:gd name="connsiteY43" fmla="*/ 413159 h 4715283"/>
              <a:gd name="connsiteX44" fmla="*/ 708026 w 7381874"/>
              <a:gd name="connsiteY44" fmla="*/ 775109 h 4715283"/>
              <a:gd name="connsiteX45" fmla="*/ 1104901 w 7381874"/>
              <a:gd name="connsiteY45" fmla="*/ 1467259 h 4715283"/>
              <a:gd name="connsiteX46" fmla="*/ 1152526 w 7381874"/>
              <a:gd name="connsiteY46" fmla="*/ 1705384 h 4715283"/>
              <a:gd name="connsiteX47" fmla="*/ 1123951 w 7381874"/>
              <a:gd name="connsiteY47" fmla="*/ 1991134 h 4715283"/>
              <a:gd name="connsiteX48" fmla="*/ 723901 w 7381874"/>
              <a:gd name="connsiteY48" fmla="*/ 2314984 h 4715283"/>
              <a:gd name="connsiteX49" fmla="*/ 400052 w 7381874"/>
              <a:gd name="connsiteY49" fmla="*/ 2829334 h 4715283"/>
              <a:gd name="connsiteX50" fmla="*/ 0 w 7381874"/>
              <a:gd name="connsiteY50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5953124 w 7381874"/>
              <a:gd name="connsiteY19" fmla="*/ 3677058 h 4715283"/>
              <a:gd name="connsiteX20" fmla="*/ 5857874 w 7381874"/>
              <a:gd name="connsiteY20" fmla="*/ 3610383 h 4715283"/>
              <a:gd name="connsiteX21" fmla="*/ 5857874 w 7381874"/>
              <a:gd name="connsiteY21" fmla="*/ 3515133 h 4715283"/>
              <a:gd name="connsiteX22" fmla="*/ 5857874 w 7381874"/>
              <a:gd name="connsiteY22" fmla="*/ 3515133 h 4715283"/>
              <a:gd name="connsiteX23" fmla="*/ 5791199 w 7381874"/>
              <a:gd name="connsiteY23" fmla="*/ 3257958 h 4715283"/>
              <a:gd name="connsiteX24" fmla="*/ 5619749 w 7381874"/>
              <a:gd name="connsiteY24" fmla="*/ 3210333 h 4715283"/>
              <a:gd name="connsiteX25" fmla="*/ 5610224 w 7381874"/>
              <a:gd name="connsiteY25" fmla="*/ 3057933 h 4715283"/>
              <a:gd name="connsiteX26" fmla="*/ 5448299 w 7381874"/>
              <a:gd name="connsiteY26" fmla="*/ 2991258 h 4715283"/>
              <a:gd name="connsiteX27" fmla="*/ 5324474 w 7381874"/>
              <a:gd name="connsiteY27" fmla="*/ 2857908 h 4715283"/>
              <a:gd name="connsiteX28" fmla="*/ 5324474 w 7381874"/>
              <a:gd name="connsiteY28" fmla="*/ 2857908 h 4715283"/>
              <a:gd name="connsiteX29" fmla="*/ 5286374 w 7381874"/>
              <a:gd name="connsiteY29" fmla="*/ 2600733 h 4715283"/>
              <a:gd name="connsiteX30" fmla="*/ 5248274 w 7381874"/>
              <a:gd name="connsiteY30" fmla="*/ 2543583 h 4715283"/>
              <a:gd name="connsiteX31" fmla="*/ 5191124 w 7381874"/>
              <a:gd name="connsiteY31" fmla="*/ 2486433 h 4715283"/>
              <a:gd name="connsiteX32" fmla="*/ 5191124 w 7381874"/>
              <a:gd name="connsiteY32" fmla="*/ 2486433 h 4715283"/>
              <a:gd name="connsiteX33" fmla="*/ 5057774 w 7381874"/>
              <a:gd name="connsiteY33" fmla="*/ 2372133 h 4715283"/>
              <a:gd name="connsiteX34" fmla="*/ 4962524 w 7381874"/>
              <a:gd name="connsiteY34" fmla="*/ 2343558 h 4715283"/>
              <a:gd name="connsiteX35" fmla="*/ 4914899 w 7381874"/>
              <a:gd name="connsiteY35" fmla="*/ 2219733 h 4715283"/>
              <a:gd name="connsiteX36" fmla="*/ 4895849 w 7381874"/>
              <a:gd name="connsiteY36" fmla="*/ 2057808 h 4715283"/>
              <a:gd name="connsiteX37" fmla="*/ 4895849 w 7381874"/>
              <a:gd name="connsiteY37" fmla="*/ 1895883 h 4715283"/>
              <a:gd name="connsiteX38" fmla="*/ 4867274 w 7381874"/>
              <a:gd name="connsiteY38" fmla="*/ 1810158 h 4715283"/>
              <a:gd name="connsiteX39" fmla="*/ 1920875 w 7381874"/>
              <a:gd name="connsiteY39" fmla="*/ 409 h 4715283"/>
              <a:gd name="connsiteX40" fmla="*/ 1698626 w 7381874"/>
              <a:gd name="connsiteY40" fmla="*/ 57559 h 4715283"/>
              <a:gd name="connsiteX41" fmla="*/ 1400174 w 7381874"/>
              <a:gd name="connsiteY41" fmla="*/ 121058 h 4715283"/>
              <a:gd name="connsiteX42" fmla="*/ 933451 w 7381874"/>
              <a:gd name="connsiteY42" fmla="*/ 413159 h 4715283"/>
              <a:gd name="connsiteX43" fmla="*/ 708026 w 7381874"/>
              <a:gd name="connsiteY43" fmla="*/ 775109 h 4715283"/>
              <a:gd name="connsiteX44" fmla="*/ 1104901 w 7381874"/>
              <a:gd name="connsiteY44" fmla="*/ 1467259 h 4715283"/>
              <a:gd name="connsiteX45" fmla="*/ 1152526 w 7381874"/>
              <a:gd name="connsiteY45" fmla="*/ 1705384 h 4715283"/>
              <a:gd name="connsiteX46" fmla="*/ 1123951 w 7381874"/>
              <a:gd name="connsiteY46" fmla="*/ 1991134 h 4715283"/>
              <a:gd name="connsiteX47" fmla="*/ 723901 w 7381874"/>
              <a:gd name="connsiteY47" fmla="*/ 2314984 h 4715283"/>
              <a:gd name="connsiteX48" fmla="*/ 400052 w 7381874"/>
              <a:gd name="connsiteY48" fmla="*/ 2829334 h 4715283"/>
              <a:gd name="connsiteX49" fmla="*/ 0 w 7381874"/>
              <a:gd name="connsiteY49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5953124 w 7381874"/>
              <a:gd name="connsiteY19" fmla="*/ 3677058 h 4715283"/>
              <a:gd name="connsiteX20" fmla="*/ 5857874 w 7381874"/>
              <a:gd name="connsiteY20" fmla="*/ 3610383 h 4715283"/>
              <a:gd name="connsiteX21" fmla="*/ 5857874 w 7381874"/>
              <a:gd name="connsiteY21" fmla="*/ 3515133 h 4715283"/>
              <a:gd name="connsiteX22" fmla="*/ 5857874 w 7381874"/>
              <a:gd name="connsiteY22" fmla="*/ 3515133 h 4715283"/>
              <a:gd name="connsiteX23" fmla="*/ 5791199 w 7381874"/>
              <a:gd name="connsiteY23" fmla="*/ 3257958 h 4715283"/>
              <a:gd name="connsiteX24" fmla="*/ 5619749 w 7381874"/>
              <a:gd name="connsiteY24" fmla="*/ 3210333 h 4715283"/>
              <a:gd name="connsiteX25" fmla="*/ 5610224 w 7381874"/>
              <a:gd name="connsiteY25" fmla="*/ 3057933 h 4715283"/>
              <a:gd name="connsiteX26" fmla="*/ 5448299 w 7381874"/>
              <a:gd name="connsiteY26" fmla="*/ 2991258 h 4715283"/>
              <a:gd name="connsiteX27" fmla="*/ 5324474 w 7381874"/>
              <a:gd name="connsiteY27" fmla="*/ 2857908 h 4715283"/>
              <a:gd name="connsiteX28" fmla="*/ 5324474 w 7381874"/>
              <a:gd name="connsiteY28" fmla="*/ 2857908 h 4715283"/>
              <a:gd name="connsiteX29" fmla="*/ 5286374 w 7381874"/>
              <a:gd name="connsiteY29" fmla="*/ 2600733 h 4715283"/>
              <a:gd name="connsiteX30" fmla="*/ 5248274 w 7381874"/>
              <a:gd name="connsiteY30" fmla="*/ 2543583 h 4715283"/>
              <a:gd name="connsiteX31" fmla="*/ 5191124 w 7381874"/>
              <a:gd name="connsiteY31" fmla="*/ 2486433 h 4715283"/>
              <a:gd name="connsiteX32" fmla="*/ 5191124 w 7381874"/>
              <a:gd name="connsiteY32" fmla="*/ 2486433 h 4715283"/>
              <a:gd name="connsiteX33" fmla="*/ 5057774 w 7381874"/>
              <a:gd name="connsiteY33" fmla="*/ 2372133 h 4715283"/>
              <a:gd name="connsiteX34" fmla="*/ 4962524 w 7381874"/>
              <a:gd name="connsiteY34" fmla="*/ 2343558 h 4715283"/>
              <a:gd name="connsiteX35" fmla="*/ 4914899 w 7381874"/>
              <a:gd name="connsiteY35" fmla="*/ 2219733 h 4715283"/>
              <a:gd name="connsiteX36" fmla="*/ 4895849 w 7381874"/>
              <a:gd name="connsiteY36" fmla="*/ 2057808 h 4715283"/>
              <a:gd name="connsiteX37" fmla="*/ 4895849 w 7381874"/>
              <a:gd name="connsiteY37" fmla="*/ 1895883 h 4715283"/>
              <a:gd name="connsiteX38" fmla="*/ 1920875 w 7381874"/>
              <a:gd name="connsiteY38" fmla="*/ 409 h 4715283"/>
              <a:gd name="connsiteX39" fmla="*/ 1698626 w 7381874"/>
              <a:gd name="connsiteY39" fmla="*/ 57559 h 4715283"/>
              <a:gd name="connsiteX40" fmla="*/ 1400174 w 7381874"/>
              <a:gd name="connsiteY40" fmla="*/ 121058 h 4715283"/>
              <a:gd name="connsiteX41" fmla="*/ 933451 w 7381874"/>
              <a:gd name="connsiteY41" fmla="*/ 413159 h 4715283"/>
              <a:gd name="connsiteX42" fmla="*/ 708026 w 7381874"/>
              <a:gd name="connsiteY42" fmla="*/ 775109 h 4715283"/>
              <a:gd name="connsiteX43" fmla="*/ 1104901 w 7381874"/>
              <a:gd name="connsiteY43" fmla="*/ 1467259 h 4715283"/>
              <a:gd name="connsiteX44" fmla="*/ 1152526 w 7381874"/>
              <a:gd name="connsiteY44" fmla="*/ 1705384 h 4715283"/>
              <a:gd name="connsiteX45" fmla="*/ 1123951 w 7381874"/>
              <a:gd name="connsiteY45" fmla="*/ 1991134 h 4715283"/>
              <a:gd name="connsiteX46" fmla="*/ 723901 w 7381874"/>
              <a:gd name="connsiteY46" fmla="*/ 2314984 h 4715283"/>
              <a:gd name="connsiteX47" fmla="*/ 400052 w 7381874"/>
              <a:gd name="connsiteY47" fmla="*/ 2829334 h 4715283"/>
              <a:gd name="connsiteX48" fmla="*/ 0 w 7381874"/>
              <a:gd name="connsiteY48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5953124 w 7381874"/>
              <a:gd name="connsiteY19" fmla="*/ 3677058 h 4715283"/>
              <a:gd name="connsiteX20" fmla="*/ 5857874 w 7381874"/>
              <a:gd name="connsiteY20" fmla="*/ 3610383 h 4715283"/>
              <a:gd name="connsiteX21" fmla="*/ 5857874 w 7381874"/>
              <a:gd name="connsiteY21" fmla="*/ 3515133 h 4715283"/>
              <a:gd name="connsiteX22" fmla="*/ 5857874 w 7381874"/>
              <a:gd name="connsiteY22" fmla="*/ 3515133 h 4715283"/>
              <a:gd name="connsiteX23" fmla="*/ 5791199 w 7381874"/>
              <a:gd name="connsiteY23" fmla="*/ 3257958 h 4715283"/>
              <a:gd name="connsiteX24" fmla="*/ 5619749 w 7381874"/>
              <a:gd name="connsiteY24" fmla="*/ 3210333 h 4715283"/>
              <a:gd name="connsiteX25" fmla="*/ 5610224 w 7381874"/>
              <a:gd name="connsiteY25" fmla="*/ 3057933 h 4715283"/>
              <a:gd name="connsiteX26" fmla="*/ 5448299 w 7381874"/>
              <a:gd name="connsiteY26" fmla="*/ 2991258 h 4715283"/>
              <a:gd name="connsiteX27" fmla="*/ 5324474 w 7381874"/>
              <a:gd name="connsiteY27" fmla="*/ 2857908 h 4715283"/>
              <a:gd name="connsiteX28" fmla="*/ 5324474 w 7381874"/>
              <a:gd name="connsiteY28" fmla="*/ 2857908 h 4715283"/>
              <a:gd name="connsiteX29" fmla="*/ 5286374 w 7381874"/>
              <a:gd name="connsiteY29" fmla="*/ 2600733 h 4715283"/>
              <a:gd name="connsiteX30" fmla="*/ 5248274 w 7381874"/>
              <a:gd name="connsiteY30" fmla="*/ 2543583 h 4715283"/>
              <a:gd name="connsiteX31" fmla="*/ 5191124 w 7381874"/>
              <a:gd name="connsiteY31" fmla="*/ 2486433 h 4715283"/>
              <a:gd name="connsiteX32" fmla="*/ 5191124 w 7381874"/>
              <a:gd name="connsiteY32" fmla="*/ 2486433 h 4715283"/>
              <a:gd name="connsiteX33" fmla="*/ 5057774 w 7381874"/>
              <a:gd name="connsiteY33" fmla="*/ 2372133 h 4715283"/>
              <a:gd name="connsiteX34" fmla="*/ 4962524 w 7381874"/>
              <a:gd name="connsiteY34" fmla="*/ 2343558 h 4715283"/>
              <a:gd name="connsiteX35" fmla="*/ 4914899 w 7381874"/>
              <a:gd name="connsiteY35" fmla="*/ 2219733 h 4715283"/>
              <a:gd name="connsiteX36" fmla="*/ 4895849 w 7381874"/>
              <a:gd name="connsiteY36" fmla="*/ 2057808 h 4715283"/>
              <a:gd name="connsiteX37" fmla="*/ 1920875 w 7381874"/>
              <a:gd name="connsiteY37" fmla="*/ 409 h 4715283"/>
              <a:gd name="connsiteX38" fmla="*/ 1698626 w 7381874"/>
              <a:gd name="connsiteY38" fmla="*/ 57559 h 4715283"/>
              <a:gd name="connsiteX39" fmla="*/ 1400174 w 7381874"/>
              <a:gd name="connsiteY39" fmla="*/ 121058 h 4715283"/>
              <a:gd name="connsiteX40" fmla="*/ 933451 w 7381874"/>
              <a:gd name="connsiteY40" fmla="*/ 413159 h 4715283"/>
              <a:gd name="connsiteX41" fmla="*/ 708026 w 7381874"/>
              <a:gd name="connsiteY41" fmla="*/ 775109 h 4715283"/>
              <a:gd name="connsiteX42" fmla="*/ 1104901 w 7381874"/>
              <a:gd name="connsiteY42" fmla="*/ 1467259 h 4715283"/>
              <a:gd name="connsiteX43" fmla="*/ 1152526 w 7381874"/>
              <a:gd name="connsiteY43" fmla="*/ 1705384 h 4715283"/>
              <a:gd name="connsiteX44" fmla="*/ 1123951 w 7381874"/>
              <a:gd name="connsiteY44" fmla="*/ 1991134 h 4715283"/>
              <a:gd name="connsiteX45" fmla="*/ 723901 w 7381874"/>
              <a:gd name="connsiteY45" fmla="*/ 2314984 h 4715283"/>
              <a:gd name="connsiteX46" fmla="*/ 400052 w 7381874"/>
              <a:gd name="connsiteY46" fmla="*/ 2829334 h 4715283"/>
              <a:gd name="connsiteX47" fmla="*/ 0 w 7381874"/>
              <a:gd name="connsiteY47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5953124 w 7381874"/>
              <a:gd name="connsiteY19" fmla="*/ 3677058 h 4715283"/>
              <a:gd name="connsiteX20" fmla="*/ 5857874 w 7381874"/>
              <a:gd name="connsiteY20" fmla="*/ 3610383 h 4715283"/>
              <a:gd name="connsiteX21" fmla="*/ 5857874 w 7381874"/>
              <a:gd name="connsiteY21" fmla="*/ 3515133 h 4715283"/>
              <a:gd name="connsiteX22" fmla="*/ 5857874 w 7381874"/>
              <a:gd name="connsiteY22" fmla="*/ 3515133 h 4715283"/>
              <a:gd name="connsiteX23" fmla="*/ 5791199 w 7381874"/>
              <a:gd name="connsiteY23" fmla="*/ 3257958 h 4715283"/>
              <a:gd name="connsiteX24" fmla="*/ 5619749 w 7381874"/>
              <a:gd name="connsiteY24" fmla="*/ 3210333 h 4715283"/>
              <a:gd name="connsiteX25" fmla="*/ 5610224 w 7381874"/>
              <a:gd name="connsiteY25" fmla="*/ 3057933 h 4715283"/>
              <a:gd name="connsiteX26" fmla="*/ 5448299 w 7381874"/>
              <a:gd name="connsiteY26" fmla="*/ 2991258 h 4715283"/>
              <a:gd name="connsiteX27" fmla="*/ 5324474 w 7381874"/>
              <a:gd name="connsiteY27" fmla="*/ 2857908 h 4715283"/>
              <a:gd name="connsiteX28" fmla="*/ 5324474 w 7381874"/>
              <a:gd name="connsiteY28" fmla="*/ 2857908 h 4715283"/>
              <a:gd name="connsiteX29" fmla="*/ 5286374 w 7381874"/>
              <a:gd name="connsiteY29" fmla="*/ 2600733 h 4715283"/>
              <a:gd name="connsiteX30" fmla="*/ 5248274 w 7381874"/>
              <a:gd name="connsiteY30" fmla="*/ 2543583 h 4715283"/>
              <a:gd name="connsiteX31" fmla="*/ 5191124 w 7381874"/>
              <a:gd name="connsiteY31" fmla="*/ 2486433 h 4715283"/>
              <a:gd name="connsiteX32" fmla="*/ 5191124 w 7381874"/>
              <a:gd name="connsiteY32" fmla="*/ 2486433 h 4715283"/>
              <a:gd name="connsiteX33" fmla="*/ 5057774 w 7381874"/>
              <a:gd name="connsiteY33" fmla="*/ 2372133 h 4715283"/>
              <a:gd name="connsiteX34" fmla="*/ 4962524 w 7381874"/>
              <a:gd name="connsiteY34" fmla="*/ 2343558 h 4715283"/>
              <a:gd name="connsiteX35" fmla="*/ 4914899 w 7381874"/>
              <a:gd name="connsiteY35" fmla="*/ 2219733 h 4715283"/>
              <a:gd name="connsiteX36" fmla="*/ 1920875 w 7381874"/>
              <a:gd name="connsiteY36" fmla="*/ 409 h 4715283"/>
              <a:gd name="connsiteX37" fmla="*/ 1698626 w 7381874"/>
              <a:gd name="connsiteY37" fmla="*/ 57559 h 4715283"/>
              <a:gd name="connsiteX38" fmla="*/ 1400174 w 7381874"/>
              <a:gd name="connsiteY38" fmla="*/ 121058 h 4715283"/>
              <a:gd name="connsiteX39" fmla="*/ 933451 w 7381874"/>
              <a:gd name="connsiteY39" fmla="*/ 413159 h 4715283"/>
              <a:gd name="connsiteX40" fmla="*/ 708026 w 7381874"/>
              <a:gd name="connsiteY40" fmla="*/ 775109 h 4715283"/>
              <a:gd name="connsiteX41" fmla="*/ 1104901 w 7381874"/>
              <a:gd name="connsiteY41" fmla="*/ 1467259 h 4715283"/>
              <a:gd name="connsiteX42" fmla="*/ 1152526 w 7381874"/>
              <a:gd name="connsiteY42" fmla="*/ 1705384 h 4715283"/>
              <a:gd name="connsiteX43" fmla="*/ 1123951 w 7381874"/>
              <a:gd name="connsiteY43" fmla="*/ 1991134 h 4715283"/>
              <a:gd name="connsiteX44" fmla="*/ 723901 w 7381874"/>
              <a:gd name="connsiteY44" fmla="*/ 2314984 h 4715283"/>
              <a:gd name="connsiteX45" fmla="*/ 400052 w 7381874"/>
              <a:gd name="connsiteY45" fmla="*/ 2829334 h 4715283"/>
              <a:gd name="connsiteX46" fmla="*/ 0 w 7381874"/>
              <a:gd name="connsiteY46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5953124 w 7381874"/>
              <a:gd name="connsiteY19" fmla="*/ 3677058 h 4715283"/>
              <a:gd name="connsiteX20" fmla="*/ 5857874 w 7381874"/>
              <a:gd name="connsiteY20" fmla="*/ 3610383 h 4715283"/>
              <a:gd name="connsiteX21" fmla="*/ 5857874 w 7381874"/>
              <a:gd name="connsiteY21" fmla="*/ 3515133 h 4715283"/>
              <a:gd name="connsiteX22" fmla="*/ 5857874 w 7381874"/>
              <a:gd name="connsiteY22" fmla="*/ 3515133 h 4715283"/>
              <a:gd name="connsiteX23" fmla="*/ 5791199 w 7381874"/>
              <a:gd name="connsiteY23" fmla="*/ 3257958 h 4715283"/>
              <a:gd name="connsiteX24" fmla="*/ 5619749 w 7381874"/>
              <a:gd name="connsiteY24" fmla="*/ 3210333 h 4715283"/>
              <a:gd name="connsiteX25" fmla="*/ 5610224 w 7381874"/>
              <a:gd name="connsiteY25" fmla="*/ 3057933 h 4715283"/>
              <a:gd name="connsiteX26" fmla="*/ 5448299 w 7381874"/>
              <a:gd name="connsiteY26" fmla="*/ 2991258 h 4715283"/>
              <a:gd name="connsiteX27" fmla="*/ 5324474 w 7381874"/>
              <a:gd name="connsiteY27" fmla="*/ 2857908 h 4715283"/>
              <a:gd name="connsiteX28" fmla="*/ 5324474 w 7381874"/>
              <a:gd name="connsiteY28" fmla="*/ 2857908 h 4715283"/>
              <a:gd name="connsiteX29" fmla="*/ 5286374 w 7381874"/>
              <a:gd name="connsiteY29" fmla="*/ 2600733 h 4715283"/>
              <a:gd name="connsiteX30" fmla="*/ 5248274 w 7381874"/>
              <a:gd name="connsiteY30" fmla="*/ 2543583 h 4715283"/>
              <a:gd name="connsiteX31" fmla="*/ 5191124 w 7381874"/>
              <a:gd name="connsiteY31" fmla="*/ 2486433 h 4715283"/>
              <a:gd name="connsiteX32" fmla="*/ 5191124 w 7381874"/>
              <a:gd name="connsiteY32" fmla="*/ 2486433 h 4715283"/>
              <a:gd name="connsiteX33" fmla="*/ 5057774 w 7381874"/>
              <a:gd name="connsiteY33" fmla="*/ 2372133 h 4715283"/>
              <a:gd name="connsiteX34" fmla="*/ 4962524 w 7381874"/>
              <a:gd name="connsiteY34" fmla="*/ 2343558 h 4715283"/>
              <a:gd name="connsiteX35" fmla="*/ 1920875 w 7381874"/>
              <a:gd name="connsiteY35" fmla="*/ 409 h 4715283"/>
              <a:gd name="connsiteX36" fmla="*/ 1698626 w 7381874"/>
              <a:gd name="connsiteY36" fmla="*/ 57559 h 4715283"/>
              <a:gd name="connsiteX37" fmla="*/ 1400174 w 7381874"/>
              <a:gd name="connsiteY37" fmla="*/ 121058 h 4715283"/>
              <a:gd name="connsiteX38" fmla="*/ 933451 w 7381874"/>
              <a:gd name="connsiteY38" fmla="*/ 413159 h 4715283"/>
              <a:gd name="connsiteX39" fmla="*/ 708026 w 7381874"/>
              <a:gd name="connsiteY39" fmla="*/ 775109 h 4715283"/>
              <a:gd name="connsiteX40" fmla="*/ 1104901 w 7381874"/>
              <a:gd name="connsiteY40" fmla="*/ 1467259 h 4715283"/>
              <a:gd name="connsiteX41" fmla="*/ 1152526 w 7381874"/>
              <a:gd name="connsiteY41" fmla="*/ 1705384 h 4715283"/>
              <a:gd name="connsiteX42" fmla="*/ 1123951 w 7381874"/>
              <a:gd name="connsiteY42" fmla="*/ 1991134 h 4715283"/>
              <a:gd name="connsiteX43" fmla="*/ 723901 w 7381874"/>
              <a:gd name="connsiteY43" fmla="*/ 2314984 h 4715283"/>
              <a:gd name="connsiteX44" fmla="*/ 400052 w 7381874"/>
              <a:gd name="connsiteY44" fmla="*/ 2829334 h 4715283"/>
              <a:gd name="connsiteX45" fmla="*/ 0 w 7381874"/>
              <a:gd name="connsiteY45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5953124 w 7381874"/>
              <a:gd name="connsiteY19" fmla="*/ 3677058 h 4715283"/>
              <a:gd name="connsiteX20" fmla="*/ 5857874 w 7381874"/>
              <a:gd name="connsiteY20" fmla="*/ 3610383 h 4715283"/>
              <a:gd name="connsiteX21" fmla="*/ 5857874 w 7381874"/>
              <a:gd name="connsiteY21" fmla="*/ 3515133 h 4715283"/>
              <a:gd name="connsiteX22" fmla="*/ 5857874 w 7381874"/>
              <a:gd name="connsiteY22" fmla="*/ 3515133 h 4715283"/>
              <a:gd name="connsiteX23" fmla="*/ 5791199 w 7381874"/>
              <a:gd name="connsiteY23" fmla="*/ 3257958 h 4715283"/>
              <a:gd name="connsiteX24" fmla="*/ 5619749 w 7381874"/>
              <a:gd name="connsiteY24" fmla="*/ 3210333 h 4715283"/>
              <a:gd name="connsiteX25" fmla="*/ 5610224 w 7381874"/>
              <a:gd name="connsiteY25" fmla="*/ 3057933 h 4715283"/>
              <a:gd name="connsiteX26" fmla="*/ 5448299 w 7381874"/>
              <a:gd name="connsiteY26" fmla="*/ 2991258 h 4715283"/>
              <a:gd name="connsiteX27" fmla="*/ 5324474 w 7381874"/>
              <a:gd name="connsiteY27" fmla="*/ 2857908 h 4715283"/>
              <a:gd name="connsiteX28" fmla="*/ 5324474 w 7381874"/>
              <a:gd name="connsiteY28" fmla="*/ 2857908 h 4715283"/>
              <a:gd name="connsiteX29" fmla="*/ 5286374 w 7381874"/>
              <a:gd name="connsiteY29" fmla="*/ 2600733 h 4715283"/>
              <a:gd name="connsiteX30" fmla="*/ 5248274 w 7381874"/>
              <a:gd name="connsiteY30" fmla="*/ 2543583 h 4715283"/>
              <a:gd name="connsiteX31" fmla="*/ 5191124 w 7381874"/>
              <a:gd name="connsiteY31" fmla="*/ 2486433 h 4715283"/>
              <a:gd name="connsiteX32" fmla="*/ 5191124 w 7381874"/>
              <a:gd name="connsiteY32" fmla="*/ 2486433 h 4715283"/>
              <a:gd name="connsiteX33" fmla="*/ 5057774 w 7381874"/>
              <a:gd name="connsiteY33" fmla="*/ 2372133 h 4715283"/>
              <a:gd name="connsiteX34" fmla="*/ 1920875 w 7381874"/>
              <a:gd name="connsiteY34" fmla="*/ 409 h 4715283"/>
              <a:gd name="connsiteX35" fmla="*/ 1698626 w 7381874"/>
              <a:gd name="connsiteY35" fmla="*/ 57559 h 4715283"/>
              <a:gd name="connsiteX36" fmla="*/ 1400174 w 7381874"/>
              <a:gd name="connsiteY36" fmla="*/ 121058 h 4715283"/>
              <a:gd name="connsiteX37" fmla="*/ 933451 w 7381874"/>
              <a:gd name="connsiteY37" fmla="*/ 413159 h 4715283"/>
              <a:gd name="connsiteX38" fmla="*/ 708026 w 7381874"/>
              <a:gd name="connsiteY38" fmla="*/ 775109 h 4715283"/>
              <a:gd name="connsiteX39" fmla="*/ 1104901 w 7381874"/>
              <a:gd name="connsiteY39" fmla="*/ 1467259 h 4715283"/>
              <a:gd name="connsiteX40" fmla="*/ 1152526 w 7381874"/>
              <a:gd name="connsiteY40" fmla="*/ 1705384 h 4715283"/>
              <a:gd name="connsiteX41" fmla="*/ 1123951 w 7381874"/>
              <a:gd name="connsiteY41" fmla="*/ 1991134 h 4715283"/>
              <a:gd name="connsiteX42" fmla="*/ 723901 w 7381874"/>
              <a:gd name="connsiteY42" fmla="*/ 2314984 h 4715283"/>
              <a:gd name="connsiteX43" fmla="*/ 400052 w 7381874"/>
              <a:gd name="connsiteY43" fmla="*/ 2829334 h 4715283"/>
              <a:gd name="connsiteX44" fmla="*/ 0 w 7381874"/>
              <a:gd name="connsiteY44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5953124 w 7381874"/>
              <a:gd name="connsiteY19" fmla="*/ 3677058 h 4715283"/>
              <a:gd name="connsiteX20" fmla="*/ 5857874 w 7381874"/>
              <a:gd name="connsiteY20" fmla="*/ 3610383 h 4715283"/>
              <a:gd name="connsiteX21" fmla="*/ 5857874 w 7381874"/>
              <a:gd name="connsiteY21" fmla="*/ 3515133 h 4715283"/>
              <a:gd name="connsiteX22" fmla="*/ 5857874 w 7381874"/>
              <a:gd name="connsiteY22" fmla="*/ 3515133 h 4715283"/>
              <a:gd name="connsiteX23" fmla="*/ 5791199 w 7381874"/>
              <a:gd name="connsiteY23" fmla="*/ 3257958 h 4715283"/>
              <a:gd name="connsiteX24" fmla="*/ 5619749 w 7381874"/>
              <a:gd name="connsiteY24" fmla="*/ 3210333 h 4715283"/>
              <a:gd name="connsiteX25" fmla="*/ 5610224 w 7381874"/>
              <a:gd name="connsiteY25" fmla="*/ 3057933 h 4715283"/>
              <a:gd name="connsiteX26" fmla="*/ 5448299 w 7381874"/>
              <a:gd name="connsiteY26" fmla="*/ 2991258 h 4715283"/>
              <a:gd name="connsiteX27" fmla="*/ 5324474 w 7381874"/>
              <a:gd name="connsiteY27" fmla="*/ 2857908 h 4715283"/>
              <a:gd name="connsiteX28" fmla="*/ 5324474 w 7381874"/>
              <a:gd name="connsiteY28" fmla="*/ 2857908 h 4715283"/>
              <a:gd name="connsiteX29" fmla="*/ 5286374 w 7381874"/>
              <a:gd name="connsiteY29" fmla="*/ 2600733 h 4715283"/>
              <a:gd name="connsiteX30" fmla="*/ 5248274 w 7381874"/>
              <a:gd name="connsiteY30" fmla="*/ 2543583 h 4715283"/>
              <a:gd name="connsiteX31" fmla="*/ 5191124 w 7381874"/>
              <a:gd name="connsiteY31" fmla="*/ 2486433 h 4715283"/>
              <a:gd name="connsiteX32" fmla="*/ 5191124 w 7381874"/>
              <a:gd name="connsiteY32" fmla="*/ 2486433 h 4715283"/>
              <a:gd name="connsiteX33" fmla="*/ 1920875 w 7381874"/>
              <a:gd name="connsiteY33" fmla="*/ 409 h 4715283"/>
              <a:gd name="connsiteX34" fmla="*/ 1698626 w 7381874"/>
              <a:gd name="connsiteY34" fmla="*/ 57559 h 4715283"/>
              <a:gd name="connsiteX35" fmla="*/ 1400174 w 7381874"/>
              <a:gd name="connsiteY35" fmla="*/ 121058 h 4715283"/>
              <a:gd name="connsiteX36" fmla="*/ 933451 w 7381874"/>
              <a:gd name="connsiteY36" fmla="*/ 413159 h 4715283"/>
              <a:gd name="connsiteX37" fmla="*/ 708026 w 7381874"/>
              <a:gd name="connsiteY37" fmla="*/ 775109 h 4715283"/>
              <a:gd name="connsiteX38" fmla="*/ 1104901 w 7381874"/>
              <a:gd name="connsiteY38" fmla="*/ 1467259 h 4715283"/>
              <a:gd name="connsiteX39" fmla="*/ 1152526 w 7381874"/>
              <a:gd name="connsiteY39" fmla="*/ 1705384 h 4715283"/>
              <a:gd name="connsiteX40" fmla="*/ 1123951 w 7381874"/>
              <a:gd name="connsiteY40" fmla="*/ 1991134 h 4715283"/>
              <a:gd name="connsiteX41" fmla="*/ 723901 w 7381874"/>
              <a:gd name="connsiteY41" fmla="*/ 2314984 h 4715283"/>
              <a:gd name="connsiteX42" fmla="*/ 400052 w 7381874"/>
              <a:gd name="connsiteY42" fmla="*/ 2829334 h 4715283"/>
              <a:gd name="connsiteX43" fmla="*/ 0 w 7381874"/>
              <a:gd name="connsiteY43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5953124 w 7381874"/>
              <a:gd name="connsiteY19" fmla="*/ 3677058 h 4715283"/>
              <a:gd name="connsiteX20" fmla="*/ 5857874 w 7381874"/>
              <a:gd name="connsiteY20" fmla="*/ 3610383 h 4715283"/>
              <a:gd name="connsiteX21" fmla="*/ 5857874 w 7381874"/>
              <a:gd name="connsiteY21" fmla="*/ 3515133 h 4715283"/>
              <a:gd name="connsiteX22" fmla="*/ 5857874 w 7381874"/>
              <a:gd name="connsiteY22" fmla="*/ 3515133 h 4715283"/>
              <a:gd name="connsiteX23" fmla="*/ 5791199 w 7381874"/>
              <a:gd name="connsiteY23" fmla="*/ 3257958 h 4715283"/>
              <a:gd name="connsiteX24" fmla="*/ 5619749 w 7381874"/>
              <a:gd name="connsiteY24" fmla="*/ 3210333 h 4715283"/>
              <a:gd name="connsiteX25" fmla="*/ 5610224 w 7381874"/>
              <a:gd name="connsiteY25" fmla="*/ 3057933 h 4715283"/>
              <a:gd name="connsiteX26" fmla="*/ 5448299 w 7381874"/>
              <a:gd name="connsiteY26" fmla="*/ 2991258 h 4715283"/>
              <a:gd name="connsiteX27" fmla="*/ 5324474 w 7381874"/>
              <a:gd name="connsiteY27" fmla="*/ 2857908 h 4715283"/>
              <a:gd name="connsiteX28" fmla="*/ 5324474 w 7381874"/>
              <a:gd name="connsiteY28" fmla="*/ 2857908 h 4715283"/>
              <a:gd name="connsiteX29" fmla="*/ 5286374 w 7381874"/>
              <a:gd name="connsiteY29" fmla="*/ 2600733 h 4715283"/>
              <a:gd name="connsiteX30" fmla="*/ 5248274 w 7381874"/>
              <a:gd name="connsiteY30" fmla="*/ 2543583 h 4715283"/>
              <a:gd name="connsiteX31" fmla="*/ 5191124 w 7381874"/>
              <a:gd name="connsiteY31" fmla="*/ 2486433 h 4715283"/>
              <a:gd name="connsiteX32" fmla="*/ 1920875 w 7381874"/>
              <a:gd name="connsiteY32" fmla="*/ 409 h 4715283"/>
              <a:gd name="connsiteX33" fmla="*/ 1698626 w 7381874"/>
              <a:gd name="connsiteY33" fmla="*/ 57559 h 4715283"/>
              <a:gd name="connsiteX34" fmla="*/ 1400174 w 7381874"/>
              <a:gd name="connsiteY34" fmla="*/ 121058 h 4715283"/>
              <a:gd name="connsiteX35" fmla="*/ 933451 w 7381874"/>
              <a:gd name="connsiteY35" fmla="*/ 413159 h 4715283"/>
              <a:gd name="connsiteX36" fmla="*/ 708026 w 7381874"/>
              <a:gd name="connsiteY36" fmla="*/ 775109 h 4715283"/>
              <a:gd name="connsiteX37" fmla="*/ 1104901 w 7381874"/>
              <a:gd name="connsiteY37" fmla="*/ 1467259 h 4715283"/>
              <a:gd name="connsiteX38" fmla="*/ 1152526 w 7381874"/>
              <a:gd name="connsiteY38" fmla="*/ 1705384 h 4715283"/>
              <a:gd name="connsiteX39" fmla="*/ 1123951 w 7381874"/>
              <a:gd name="connsiteY39" fmla="*/ 1991134 h 4715283"/>
              <a:gd name="connsiteX40" fmla="*/ 723901 w 7381874"/>
              <a:gd name="connsiteY40" fmla="*/ 2314984 h 4715283"/>
              <a:gd name="connsiteX41" fmla="*/ 400052 w 7381874"/>
              <a:gd name="connsiteY41" fmla="*/ 2829334 h 4715283"/>
              <a:gd name="connsiteX42" fmla="*/ 0 w 7381874"/>
              <a:gd name="connsiteY42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5953124 w 7381874"/>
              <a:gd name="connsiteY19" fmla="*/ 3677058 h 4715283"/>
              <a:gd name="connsiteX20" fmla="*/ 5857874 w 7381874"/>
              <a:gd name="connsiteY20" fmla="*/ 3610383 h 4715283"/>
              <a:gd name="connsiteX21" fmla="*/ 5857874 w 7381874"/>
              <a:gd name="connsiteY21" fmla="*/ 3515133 h 4715283"/>
              <a:gd name="connsiteX22" fmla="*/ 5857874 w 7381874"/>
              <a:gd name="connsiteY22" fmla="*/ 3515133 h 4715283"/>
              <a:gd name="connsiteX23" fmla="*/ 5791199 w 7381874"/>
              <a:gd name="connsiteY23" fmla="*/ 3257958 h 4715283"/>
              <a:gd name="connsiteX24" fmla="*/ 5619749 w 7381874"/>
              <a:gd name="connsiteY24" fmla="*/ 3210333 h 4715283"/>
              <a:gd name="connsiteX25" fmla="*/ 5610224 w 7381874"/>
              <a:gd name="connsiteY25" fmla="*/ 3057933 h 4715283"/>
              <a:gd name="connsiteX26" fmla="*/ 5448299 w 7381874"/>
              <a:gd name="connsiteY26" fmla="*/ 2991258 h 4715283"/>
              <a:gd name="connsiteX27" fmla="*/ 5324474 w 7381874"/>
              <a:gd name="connsiteY27" fmla="*/ 2857908 h 4715283"/>
              <a:gd name="connsiteX28" fmla="*/ 5324474 w 7381874"/>
              <a:gd name="connsiteY28" fmla="*/ 2857908 h 4715283"/>
              <a:gd name="connsiteX29" fmla="*/ 5286374 w 7381874"/>
              <a:gd name="connsiteY29" fmla="*/ 2600733 h 4715283"/>
              <a:gd name="connsiteX30" fmla="*/ 5248274 w 7381874"/>
              <a:gd name="connsiteY30" fmla="*/ 2543583 h 4715283"/>
              <a:gd name="connsiteX31" fmla="*/ 1920875 w 7381874"/>
              <a:gd name="connsiteY31" fmla="*/ 409 h 4715283"/>
              <a:gd name="connsiteX32" fmla="*/ 1698626 w 7381874"/>
              <a:gd name="connsiteY32" fmla="*/ 57559 h 4715283"/>
              <a:gd name="connsiteX33" fmla="*/ 1400174 w 7381874"/>
              <a:gd name="connsiteY33" fmla="*/ 121058 h 4715283"/>
              <a:gd name="connsiteX34" fmla="*/ 933451 w 7381874"/>
              <a:gd name="connsiteY34" fmla="*/ 413159 h 4715283"/>
              <a:gd name="connsiteX35" fmla="*/ 708026 w 7381874"/>
              <a:gd name="connsiteY35" fmla="*/ 775109 h 4715283"/>
              <a:gd name="connsiteX36" fmla="*/ 1104901 w 7381874"/>
              <a:gd name="connsiteY36" fmla="*/ 1467259 h 4715283"/>
              <a:gd name="connsiteX37" fmla="*/ 1152526 w 7381874"/>
              <a:gd name="connsiteY37" fmla="*/ 1705384 h 4715283"/>
              <a:gd name="connsiteX38" fmla="*/ 1123951 w 7381874"/>
              <a:gd name="connsiteY38" fmla="*/ 1991134 h 4715283"/>
              <a:gd name="connsiteX39" fmla="*/ 723901 w 7381874"/>
              <a:gd name="connsiteY39" fmla="*/ 2314984 h 4715283"/>
              <a:gd name="connsiteX40" fmla="*/ 400052 w 7381874"/>
              <a:gd name="connsiteY40" fmla="*/ 2829334 h 4715283"/>
              <a:gd name="connsiteX41" fmla="*/ 0 w 7381874"/>
              <a:gd name="connsiteY41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5953124 w 7381874"/>
              <a:gd name="connsiteY19" fmla="*/ 3677058 h 4715283"/>
              <a:gd name="connsiteX20" fmla="*/ 5857874 w 7381874"/>
              <a:gd name="connsiteY20" fmla="*/ 3610383 h 4715283"/>
              <a:gd name="connsiteX21" fmla="*/ 5857874 w 7381874"/>
              <a:gd name="connsiteY21" fmla="*/ 3515133 h 4715283"/>
              <a:gd name="connsiteX22" fmla="*/ 5857874 w 7381874"/>
              <a:gd name="connsiteY22" fmla="*/ 3515133 h 4715283"/>
              <a:gd name="connsiteX23" fmla="*/ 5791199 w 7381874"/>
              <a:gd name="connsiteY23" fmla="*/ 3257958 h 4715283"/>
              <a:gd name="connsiteX24" fmla="*/ 5619749 w 7381874"/>
              <a:gd name="connsiteY24" fmla="*/ 3210333 h 4715283"/>
              <a:gd name="connsiteX25" fmla="*/ 5610224 w 7381874"/>
              <a:gd name="connsiteY25" fmla="*/ 3057933 h 4715283"/>
              <a:gd name="connsiteX26" fmla="*/ 5448299 w 7381874"/>
              <a:gd name="connsiteY26" fmla="*/ 2991258 h 4715283"/>
              <a:gd name="connsiteX27" fmla="*/ 5324474 w 7381874"/>
              <a:gd name="connsiteY27" fmla="*/ 2857908 h 4715283"/>
              <a:gd name="connsiteX28" fmla="*/ 5324474 w 7381874"/>
              <a:gd name="connsiteY28" fmla="*/ 2857908 h 4715283"/>
              <a:gd name="connsiteX29" fmla="*/ 5286374 w 7381874"/>
              <a:gd name="connsiteY29" fmla="*/ 2600733 h 4715283"/>
              <a:gd name="connsiteX30" fmla="*/ 1920875 w 7381874"/>
              <a:gd name="connsiteY30" fmla="*/ 409 h 4715283"/>
              <a:gd name="connsiteX31" fmla="*/ 1698626 w 7381874"/>
              <a:gd name="connsiteY31" fmla="*/ 57559 h 4715283"/>
              <a:gd name="connsiteX32" fmla="*/ 1400174 w 7381874"/>
              <a:gd name="connsiteY32" fmla="*/ 121058 h 4715283"/>
              <a:gd name="connsiteX33" fmla="*/ 933451 w 7381874"/>
              <a:gd name="connsiteY33" fmla="*/ 413159 h 4715283"/>
              <a:gd name="connsiteX34" fmla="*/ 708026 w 7381874"/>
              <a:gd name="connsiteY34" fmla="*/ 775109 h 4715283"/>
              <a:gd name="connsiteX35" fmla="*/ 1104901 w 7381874"/>
              <a:gd name="connsiteY35" fmla="*/ 1467259 h 4715283"/>
              <a:gd name="connsiteX36" fmla="*/ 1152526 w 7381874"/>
              <a:gd name="connsiteY36" fmla="*/ 1705384 h 4715283"/>
              <a:gd name="connsiteX37" fmla="*/ 1123951 w 7381874"/>
              <a:gd name="connsiteY37" fmla="*/ 1991134 h 4715283"/>
              <a:gd name="connsiteX38" fmla="*/ 723901 w 7381874"/>
              <a:gd name="connsiteY38" fmla="*/ 2314984 h 4715283"/>
              <a:gd name="connsiteX39" fmla="*/ 400052 w 7381874"/>
              <a:gd name="connsiteY39" fmla="*/ 2829334 h 4715283"/>
              <a:gd name="connsiteX40" fmla="*/ 0 w 7381874"/>
              <a:gd name="connsiteY40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5953124 w 7381874"/>
              <a:gd name="connsiteY19" fmla="*/ 3677058 h 4715283"/>
              <a:gd name="connsiteX20" fmla="*/ 5857874 w 7381874"/>
              <a:gd name="connsiteY20" fmla="*/ 3610383 h 4715283"/>
              <a:gd name="connsiteX21" fmla="*/ 5857874 w 7381874"/>
              <a:gd name="connsiteY21" fmla="*/ 3515133 h 4715283"/>
              <a:gd name="connsiteX22" fmla="*/ 5857874 w 7381874"/>
              <a:gd name="connsiteY22" fmla="*/ 3515133 h 4715283"/>
              <a:gd name="connsiteX23" fmla="*/ 5791199 w 7381874"/>
              <a:gd name="connsiteY23" fmla="*/ 3257958 h 4715283"/>
              <a:gd name="connsiteX24" fmla="*/ 5619749 w 7381874"/>
              <a:gd name="connsiteY24" fmla="*/ 3210333 h 4715283"/>
              <a:gd name="connsiteX25" fmla="*/ 5610224 w 7381874"/>
              <a:gd name="connsiteY25" fmla="*/ 3057933 h 4715283"/>
              <a:gd name="connsiteX26" fmla="*/ 5448299 w 7381874"/>
              <a:gd name="connsiteY26" fmla="*/ 2991258 h 4715283"/>
              <a:gd name="connsiteX27" fmla="*/ 5324474 w 7381874"/>
              <a:gd name="connsiteY27" fmla="*/ 2857908 h 4715283"/>
              <a:gd name="connsiteX28" fmla="*/ 5324474 w 7381874"/>
              <a:gd name="connsiteY28" fmla="*/ 2857908 h 4715283"/>
              <a:gd name="connsiteX29" fmla="*/ 1920875 w 7381874"/>
              <a:gd name="connsiteY29" fmla="*/ 409 h 4715283"/>
              <a:gd name="connsiteX30" fmla="*/ 1698626 w 7381874"/>
              <a:gd name="connsiteY30" fmla="*/ 57559 h 4715283"/>
              <a:gd name="connsiteX31" fmla="*/ 1400174 w 7381874"/>
              <a:gd name="connsiteY31" fmla="*/ 121058 h 4715283"/>
              <a:gd name="connsiteX32" fmla="*/ 933451 w 7381874"/>
              <a:gd name="connsiteY32" fmla="*/ 413159 h 4715283"/>
              <a:gd name="connsiteX33" fmla="*/ 708026 w 7381874"/>
              <a:gd name="connsiteY33" fmla="*/ 775109 h 4715283"/>
              <a:gd name="connsiteX34" fmla="*/ 1104901 w 7381874"/>
              <a:gd name="connsiteY34" fmla="*/ 1467259 h 4715283"/>
              <a:gd name="connsiteX35" fmla="*/ 1152526 w 7381874"/>
              <a:gd name="connsiteY35" fmla="*/ 1705384 h 4715283"/>
              <a:gd name="connsiteX36" fmla="*/ 1123951 w 7381874"/>
              <a:gd name="connsiteY36" fmla="*/ 1991134 h 4715283"/>
              <a:gd name="connsiteX37" fmla="*/ 723901 w 7381874"/>
              <a:gd name="connsiteY37" fmla="*/ 2314984 h 4715283"/>
              <a:gd name="connsiteX38" fmla="*/ 400052 w 7381874"/>
              <a:gd name="connsiteY38" fmla="*/ 2829334 h 4715283"/>
              <a:gd name="connsiteX39" fmla="*/ 0 w 7381874"/>
              <a:gd name="connsiteY39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5953124 w 7381874"/>
              <a:gd name="connsiteY19" fmla="*/ 3677058 h 4715283"/>
              <a:gd name="connsiteX20" fmla="*/ 5857874 w 7381874"/>
              <a:gd name="connsiteY20" fmla="*/ 3610383 h 4715283"/>
              <a:gd name="connsiteX21" fmla="*/ 5857874 w 7381874"/>
              <a:gd name="connsiteY21" fmla="*/ 3515133 h 4715283"/>
              <a:gd name="connsiteX22" fmla="*/ 5857874 w 7381874"/>
              <a:gd name="connsiteY22" fmla="*/ 3515133 h 4715283"/>
              <a:gd name="connsiteX23" fmla="*/ 5791199 w 7381874"/>
              <a:gd name="connsiteY23" fmla="*/ 3257958 h 4715283"/>
              <a:gd name="connsiteX24" fmla="*/ 5619749 w 7381874"/>
              <a:gd name="connsiteY24" fmla="*/ 3210333 h 4715283"/>
              <a:gd name="connsiteX25" fmla="*/ 5610224 w 7381874"/>
              <a:gd name="connsiteY25" fmla="*/ 3057933 h 4715283"/>
              <a:gd name="connsiteX26" fmla="*/ 5448299 w 7381874"/>
              <a:gd name="connsiteY26" fmla="*/ 2991258 h 4715283"/>
              <a:gd name="connsiteX27" fmla="*/ 5324474 w 7381874"/>
              <a:gd name="connsiteY27" fmla="*/ 2857908 h 4715283"/>
              <a:gd name="connsiteX28" fmla="*/ 1920875 w 7381874"/>
              <a:gd name="connsiteY28" fmla="*/ 409 h 4715283"/>
              <a:gd name="connsiteX29" fmla="*/ 1698626 w 7381874"/>
              <a:gd name="connsiteY29" fmla="*/ 57559 h 4715283"/>
              <a:gd name="connsiteX30" fmla="*/ 1400174 w 7381874"/>
              <a:gd name="connsiteY30" fmla="*/ 121058 h 4715283"/>
              <a:gd name="connsiteX31" fmla="*/ 933451 w 7381874"/>
              <a:gd name="connsiteY31" fmla="*/ 413159 h 4715283"/>
              <a:gd name="connsiteX32" fmla="*/ 708026 w 7381874"/>
              <a:gd name="connsiteY32" fmla="*/ 775109 h 4715283"/>
              <a:gd name="connsiteX33" fmla="*/ 1104901 w 7381874"/>
              <a:gd name="connsiteY33" fmla="*/ 1467259 h 4715283"/>
              <a:gd name="connsiteX34" fmla="*/ 1152526 w 7381874"/>
              <a:gd name="connsiteY34" fmla="*/ 1705384 h 4715283"/>
              <a:gd name="connsiteX35" fmla="*/ 1123951 w 7381874"/>
              <a:gd name="connsiteY35" fmla="*/ 1991134 h 4715283"/>
              <a:gd name="connsiteX36" fmla="*/ 723901 w 7381874"/>
              <a:gd name="connsiteY36" fmla="*/ 2314984 h 4715283"/>
              <a:gd name="connsiteX37" fmla="*/ 400052 w 7381874"/>
              <a:gd name="connsiteY37" fmla="*/ 2829334 h 4715283"/>
              <a:gd name="connsiteX38" fmla="*/ 0 w 7381874"/>
              <a:gd name="connsiteY38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5953124 w 7381874"/>
              <a:gd name="connsiteY19" fmla="*/ 3677058 h 4715283"/>
              <a:gd name="connsiteX20" fmla="*/ 5857874 w 7381874"/>
              <a:gd name="connsiteY20" fmla="*/ 3610383 h 4715283"/>
              <a:gd name="connsiteX21" fmla="*/ 5857874 w 7381874"/>
              <a:gd name="connsiteY21" fmla="*/ 3515133 h 4715283"/>
              <a:gd name="connsiteX22" fmla="*/ 5857874 w 7381874"/>
              <a:gd name="connsiteY22" fmla="*/ 3515133 h 4715283"/>
              <a:gd name="connsiteX23" fmla="*/ 5791199 w 7381874"/>
              <a:gd name="connsiteY23" fmla="*/ 3257958 h 4715283"/>
              <a:gd name="connsiteX24" fmla="*/ 5619749 w 7381874"/>
              <a:gd name="connsiteY24" fmla="*/ 3210333 h 4715283"/>
              <a:gd name="connsiteX25" fmla="*/ 5610224 w 7381874"/>
              <a:gd name="connsiteY25" fmla="*/ 3057933 h 4715283"/>
              <a:gd name="connsiteX26" fmla="*/ 5448299 w 7381874"/>
              <a:gd name="connsiteY26" fmla="*/ 2991258 h 4715283"/>
              <a:gd name="connsiteX27" fmla="*/ 1920875 w 7381874"/>
              <a:gd name="connsiteY27" fmla="*/ 409 h 4715283"/>
              <a:gd name="connsiteX28" fmla="*/ 1698626 w 7381874"/>
              <a:gd name="connsiteY28" fmla="*/ 57559 h 4715283"/>
              <a:gd name="connsiteX29" fmla="*/ 1400174 w 7381874"/>
              <a:gd name="connsiteY29" fmla="*/ 121058 h 4715283"/>
              <a:gd name="connsiteX30" fmla="*/ 933451 w 7381874"/>
              <a:gd name="connsiteY30" fmla="*/ 413159 h 4715283"/>
              <a:gd name="connsiteX31" fmla="*/ 708026 w 7381874"/>
              <a:gd name="connsiteY31" fmla="*/ 775109 h 4715283"/>
              <a:gd name="connsiteX32" fmla="*/ 1104901 w 7381874"/>
              <a:gd name="connsiteY32" fmla="*/ 1467259 h 4715283"/>
              <a:gd name="connsiteX33" fmla="*/ 1152526 w 7381874"/>
              <a:gd name="connsiteY33" fmla="*/ 1705384 h 4715283"/>
              <a:gd name="connsiteX34" fmla="*/ 1123951 w 7381874"/>
              <a:gd name="connsiteY34" fmla="*/ 1991134 h 4715283"/>
              <a:gd name="connsiteX35" fmla="*/ 723901 w 7381874"/>
              <a:gd name="connsiteY35" fmla="*/ 2314984 h 4715283"/>
              <a:gd name="connsiteX36" fmla="*/ 400052 w 7381874"/>
              <a:gd name="connsiteY36" fmla="*/ 2829334 h 4715283"/>
              <a:gd name="connsiteX37" fmla="*/ 0 w 7381874"/>
              <a:gd name="connsiteY37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5953124 w 7381874"/>
              <a:gd name="connsiteY19" fmla="*/ 3677058 h 4715283"/>
              <a:gd name="connsiteX20" fmla="*/ 5857874 w 7381874"/>
              <a:gd name="connsiteY20" fmla="*/ 3610383 h 4715283"/>
              <a:gd name="connsiteX21" fmla="*/ 5857874 w 7381874"/>
              <a:gd name="connsiteY21" fmla="*/ 3515133 h 4715283"/>
              <a:gd name="connsiteX22" fmla="*/ 5857874 w 7381874"/>
              <a:gd name="connsiteY22" fmla="*/ 3515133 h 4715283"/>
              <a:gd name="connsiteX23" fmla="*/ 5791199 w 7381874"/>
              <a:gd name="connsiteY23" fmla="*/ 3257958 h 4715283"/>
              <a:gd name="connsiteX24" fmla="*/ 5619749 w 7381874"/>
              <a:gd name="connsiteY24" fmla="*/ 3210333 h 4715283"/>
              <a:gd name="connsiteX25" fmla="*/ 5610224 w 7381874"/>
              <a:gd name="connsiteY25" fmla="*/ 3057933 h 4715283"/>
              <a:gd name="connsiteX26" fmla="*/ 1920875 w 7381874"/>
              <a:gd name="connsiteY26" fmla="*/ 409 h 4715283"/>
              <a:gd name="connsiteX27" fmla="*/ 1698626 w 7381874"/>
              <a:gd name="connsiteY27" fmla="*/ 57559 h 4715283"/>
              <a:gd name="connsiteX28" fmla="*/ 1400174 w 7381874"/>
              <a:gd name="connsiteY28" fmla="*/ 121058 h 4715283"/>
              <a:gd name="connsiteX29" fmla="*/ 933451 w 7381874"/>
              <a:gd name="connsiteY29" fmla="*/ 413159 h 4715283"/>
              <a:gd name="connsiteX30" fmla="*/ 708026 w 7381874"/>
              <a:gd name="connsiteY30" fmla="*/ 775109 h 4715283"/>
              <a:gd name="connsiteX31" fmla="*/ 1104901 w 7381874"/>
              <a:gd name="connsiteY31" fmla="*/ 1467259 h 4715283"/>
              <a:gd name="connsiteX32" fmla="*/ 1152526 w 7381874"/>
              <a:gd name="connsiteY32" fmla="*/ 1705384 h 4715283"/>
              <a:gd name="connsiteX33" fmla="*/ 1123951 w 7381874"/>
              <a:gd name="connsiteY33" fmla="*/ 1991134 h 4715283"/>
              <a:gd name="connsiteX34" fmla="*/ 723901 w 7381874"/>
              <a:gd name="connsiteY34" fmla="*/ 2314984 h 4715283"/>
              <a:gd name="connsiteX35" fmla="*/ 400052 w 7381874"/>
              <a:gd name="connsiteY35" fmla="*/ 2829334 h 4715283"/>
              <a:gd name="connsiteX36" fmla="*/ 0 w 7381874"/>
              <a:gd name="connsiteY36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5953124 w 7381874"/>
              <a:gd name="connsiteY19" fmla="*/ 3677058 h 4715283"/>
              <a:gd name="connsiteX20" fmla="*/ 5857874 w 7381874"/>
              <a:gd name="connsiteY20" fmla="*/ 3610383 h 4715283"/>
              <a:gd name="connsiteX21" fmla="*/ 5857874 w 7381874"/>
              <a:gd name="connsiteY21" fmla="*/ 3515133 h 4715283"/>
              <a:gd name="connsiteX22" fmla="*/ 5857874 w 7381874"/>
              <a:gd name="connsiteY22" fmla="*/ 3515133 h 4715283"/>
              <a:gd name="connsiteX23" fmla="*/ 5791199 w 7381874"/>
              <a:gd name="connsiteY23" fmla="*/ 3257958 h 4715283"/>
              <a:gd name="connsiteX24" fmla="*/ 5619749 w 7381874"/>
              <a:gd name="connsiteY24" fmla="*/ 3210333 h 4715283"/>
              <a:gd name="connsiteX25" fmla="*/ 1920875 w 7381874"/>
              <a:gd name="connsiteY25" fmla="*/ 409 h 4715283"/>
              <a:gd name="connsiteX26" fmla="*/ 1698626 w 7381874"/>
              <a:gd name="connsiteY26" fmla="*/ 57559 h 4715283"/>
              <a:gd name="connsiteX27" fmla="*/ 1400174 w 7381874"/>
              <a:gd name="connsiteY27" fmla="*/ 121058 h 4715283"/>
              <a:gd name="connsiteX28" fmla="*/ 933451 w 7381874"/>
              <a:gd name="connsiteY28" fmla="*/ 413159 h 4715283"/>
              <a:gd name="connsiteX29" fmla="*/ 708026 w 7381874"/>
              <a:gd name="connsiteY29" fmla="*/ 775109 h 4715283"/>
              <a:gd name="connsiteX30" fmla="*/ 1104901 w 7381874"/>
              <a:gd name="connsiteY30" fmla="*/ 1467259 h 4715283"/>
              <a:gd name="connsiteX31" fmla="*/ 1152526 w 7381874"/>
              <a:gd name="connsiteY31" fmla="*/ 1705384 h 4715283"/>
              <a:gd name="connsiteX32" fmla="*/ 1123951 w 7381874"/>
              <a:gd name="connsiteY32" fmla="*/ 1991134 h 4715283"/>
              <a:gd name="connsiteX33" fmla="*/ 723901 w 7381874"/>
              <a:gd name="connsiteY33" fmla="*/ 2314984 h 4715283"/>
              <a:gd name="connsiteX34" fmla="*/ 400052 w 7381874"/>
              <a:gd name="connsiteY34" fmla="*/ 2829334 h 4715283"/>
              <a:gd name="connsiteX35" fmla="*/ 0 w 7381874"/>
              <a:gd name="connsiteY35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5953124 w 7381874"/>
              <a:gd name="connsiteY19" fmla="*/ 3677058 h 4715283"/>
              <a:gd name="connsiteX20" fmla="*/ 5857874 w 7381874"/>
              <a:gd name="connsiteY20" fmla="*/ 3610383 h 4715283"/>
              <a:gd name="connsiteX21" fmla="*/ 5857874 w 7381874"/>
              <a:gd name="connsiteY21" fmla="*/ 3515133 h 4715283"/>
              <a:gd name="connsiteX22" fmla="*/ 5857874 w 7381874"/>
              <a:gd name="connsiteY22" fmla="*/ 3515133 h 4715283"/>
              <a:gd name="connsiteX23" fmla="*/ 5791199 w 7381874"/>
              <a:gd name="connsiteY23" fmla="*/ 3257958 h 4715283"/>
              <a:gd name="connsiteX24" fmla="*/ 1920875 w 7381874"/>
              <a:gd name="connsiteY24" fmla="*/ 409 h 4715283"/>
              <a:gd name="connsiteX25" fmla="*/ 1698626 w 7381874"/>
              <a:gd name="connsiteY25" fmla="*/ 57559 h 4715283"/>
              <a:gd name="connsiteX26" fmla="*/ 1400174 w 7381874"/>
              <a:gd name="connsiteY26" fmla="*/ 121058 h 4715283"/>
              <a:gd name="connsiteX27" fmla="*/ 933451 w 7381874"/>
              <a:gd name="connsiteY27" fmla="*/ 413159 h 4715283"/>
              <a:gd name="connsiteX28" fmla="*/ 708026 w 7381874"/>
              <a:gd name="connsiteY28" fmla="*/ 775109 h 4715283"/>
              <a:gd name="connsiteX29" fmla="*/ 1104901 w 7381874"/>
              <a:gd name="connsiteY29" fmla="*/ 1467259 h 4715283"/>
              <a:gd name="connsiteX30" fmla="*/ 1152526 w 7381874"/>
              <a:gd name="connsiteY30" fmla="*/ 1705384 h 4715283"/>
              <a:gd name="connsiteX31" fmla="*/ 1123951 w 7381874"/>
              <a:gd name="connsiteY31" fmla="*/ 1991134 h 4715283"/>
              <a:gd name="connsiteX32" fmla="*/ 723901 w 7381874"/>
              <a:gd name="connsiteY32" fmla="*/ 2314984 h 4715283"/>
              <a:gd name="connsiteX33" fmla="*/ 400052 w 7381874"/>
              <a:gd name="connsiteY33" fmla="*/ 2829334 h 4715283"/>
              <a:gd name="connsiteX34" fmla="*/ 0 w 7381874"/>
              <a:gd name="connsiteY34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5953124 w 7381874"/>
              <a:gd name="connsiteY19" fmla="*/ 3677058 h 4715283"/>
              <a:gd name="connsiteX20" fmla="*/ 5857874 w 7381874"/>
              <a:gd name="connsiteY20" fmla="*/ 3610383 h 4715283"/>
              <a:gd name="connsiteX21" fmla="*/ 5857874 w 7381874"/>
              <a:gd name="connsiteY21" fmla="*/ 3515133 h 4715283"/>
              <a:gd name="connsiteX22" fmla="*/ 5857874 w 7381874"/>
              <a:gd name="connsiteY22" fmla="*/ 3515133 h 4715283"/>
              <a:gd name="connsiteX23" fmla="*/ 1920875 w 7381874"/>
              <a:gd name="connsiteY23" fmla="*/ 409 h 4715283"/>
              <a:gd name="connsiteX24" fmla="*/ 1698626 w 7381874"/>
              <a:gd name="connsiteY24" fmla="*/ 57559 h 4715283"/>
              <a:gd name="connsiteX25" fmla="*/ 1400174 w 7381874"/>
              <a:gd name="connsiteY25" fmla="*/ 121058 h 4715283"/>
              <a:gd name="connsiteX26" fmla="*/ 933451 w 7381874"/>
              <a:gd name="connsiteY26" fmla="*/ 413159 h 4715283"/>
              <a:gd name="connsiteX27" fmla="*/ 708026 w 7381874"/>
              <a:gd name="connsiteY27" fmla="*/ 775109 h 4715283"/>
              <a:gd name="connsiteX28" fmla="*/ 1104901 w 7381874"/>
              <a:gd name="connsiteY28" fmla="*/ 1467259 h 4715283"/>
              <a:gd name="connsiteX29" fmla="*/ 1152526 w 7381874"/>
              <a:gd name="connsiteY29" fmla="*/ 1705384 h 4715283"/>
              <a:gd name="connsiteX30" fmla="*/ 1123951 w 7381874"/>
              <a:gd name="connsiteY30" fmla="*/ 1991134 h 4715283"/>
              <a:gd name="connsiteX31" fmla="*/ 723901 w 7381874"/>
              <a:gd name="connsiteY31" fmla="*/ 2314984 h 4715283"/>
              <a:gd name="connsiteX32" fmla="*/ 400052 w 7381874"/>
              <a:gd name="connsiteY32" fmla="*/ 2829334 h 4715283"/>
              <a:gd name="connsiteX33" fmla="*/ 0 w 7381874"/>
              <a:gd name="connsiteY33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5953124 w 7381874"/>
              <a:gd name="connsiteY19" fmla="*/ 3677058 h 4715283"/>
              <a:gd name="connsiteX20" fmla="*/ 5857874 w 7381874"/>
              <a:gd name="connsiteY20" fmla="*/ 3610383 h 4715283"/>
              <a:gd name="connsiteX21" fmla="*/ 5857874 w 7381874"/>
              <a:gd name="connsiteY21" fmla="*/ 3515133 h 4715283"/>
              <a:gd name="connsiteX22" fmla="*/ 1920875 w 7381874"/>
              <a:gd name="connsiteY22" fmla="*/ 409 h 4715283"/>
              <a:gd name="connsiteX23" fmla="*/ 1698626 w 7381874"/>
              <a:gd name="connsiteY23" fmla="*/ 57559 h 4715283"/>
              <a:gd name="connsiteX24" fmla="*/ 1400174 w 7381874"/>
              <a:gd name="connsiteY24" fmla="*/ 121058 h 4715283"/>
              <a:gd name="connsiteX25" fmla="*/ 933451 w 7381874"/>
              <a:gd name="connsiteY25" fmla="*/ 413159 h 4715283"/>
              <a:gd name="connsiteX26" fmla="*/ 708026 w 7381874"/>
              <a:gd name="connsiteY26" fmla="*/ 775109 h 4715283"/>
              <a:gd name="connsiteX27" fmla="*/ 1104901 w 7381874"/>
              <a:gd name="connsiteY27" fmla="*/ 1467259 h 4715283"/>
              <a:gd name="connsiteX28" fmla="*/ 1152526 w 7381874"/>
              <a:gd name="connsiteY28" fmla="*/ 1705384 h 4715283"/>
              <a:gd name="connsiteX29" fmla="*/ 1123951 w 7381874"/>
              <a:gd name="connsiteY29" fmla="*/ 1991134 h 4715283"/>
              <a:gd name="connsiteX30" fmla="*/ 723901 w 7381874"/>
              <a:gd name="connsiteY30" fmla="*/ 2314984 h 4715283"/>
              <a:gd name="connsiteX31" fmla="*/ 400052 w 7381874"/>
              <a:gd name="connsiteY31" fmla="*/ 2829334 h 4715283"/>
              <a:gd name="connsiteX32" fmla="*/ 0 w 7381874"/>
              <a:gd name="connsiteY32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5953124 w 7381874"/>
              <a:gd name="connsiteY19" fmla="*/ 3677058 h 4715283"/>
              <a:gd name="connsiteX20" fmla="*/ 5857874 w 7381874"/>
              <a:gd name="connsiteY20" fmla="*/ 3610383 h 4715283"/>
              <a:gd name="connsiteX21" fmla="*/ 1920875 w 7381874"/>
              <a:gd name="connsiteY21" fmla="*/ 409 h 4715283"/>
              <a:gd name="connsiteX22" fmla="*/ 1698626 w 7381874"/>
              <a:gd name="connsiteY22" fmla="*/ 57559 h 4715283"/>
              <a:gd name="connsiteX23" fmla="*/ 1400174 w 7381874"/>
              <a:gd name="connsiteY23" fmla="*/ 121058 h 4715283"/>
              <a:gd name="connsiteX24" fmla="*/ 933451 w 7381874"/>
              <a:gd name="connsiteY24" fmla="*/ 413159 h 4715283"/>
              <a:gd name="connsiteX25" fmla="*/ 708026 w 7381874"/>
              <a:gd name="connsiteY25" fmla="*/ 775109 h 4715283"/>
              <a:gd name="connsiteX26" fmla="*/ 1104901 w 7381874"/>
              <a:gd name="connsiteY26" fmla="*/ 1467259 h 4715283"/>
              <a:gd name="connsiteX27" fmla="*/ 1152526 w 7381874"/>
              <a:gd name="connsiteY27" fmla="*/ 1705384 h 4715283"/>
              <a:gd name="connsiteX28" fmla="*/ 1123951 w 7381874"/>
              <a:gd name="connsiteY28" fmla="*/ 1991134 h 4715283"/>
              <a:gd name="connsiteX29" fmla="*/ 723901 w 7381874"/>
              <a:gd name="connsiteY29" fmla="*/ 2314984 h 4715283"/>
              <a:gd name="connsiteX30" fmla="*/ 400052 w 7381874"/>
              <a:gd name="connsiteY30" fmla="*/ 2829334 h 4715283"/>
              <a:gd name="connsiteX31" fmla="*/ 0 w 7381874"/>
              <a:gd name="connsiteY31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5953124 w 7381874"/>
              <a:gd name="connsiteY19" fmla="*/ 3677058 h 4715283"/>
              <a:gd name="connsiteX20" fmla="*/ 1920875 w 7381874"/>
              <a:gd name="connsiteY20" fmla="*/ 409 h 4715283"/>
              <a:gd name="connsiteX21" fmla="*/ 1698626 w 7381874"/>
              <a:gd name="connsiteY21" fmla="*/ 57559 h 4715283"/>
              <a:gd name="connsiteX22" fmla="*/ 1400174 w 7381874"/>
              <a:gd name="connsiteY22" fmla="*/ 121058 h 4715283"/>
              <a:gd name="connsiteX23" fmla="*/ 933451 w 7381874"/>
              <a:gd name="connsiteY23" fmla="*/ 413159 h 4715283"/>
              <a:gd name="connsiteX24" fmla="*/ 708026 w 7381874"/>
              <a:gd name="connsiteY24" fmla="*/ 775109 h 4715283"/>
              <a:gd name="connsiteX25" fmla="*/ 1104901 w 7381874"/>
              <a:gd name="connsiteY25" fmla="*/ 1467259 h 4715283"/>
              <a:gd name="connsiteX26" fmla="*/ 1152526 w 7381874"/>
              <a:gd name="connsiteY26" fmla="*/ 1705384 h 4715283"/>
              <a:gd name="connsiteX27" fmla="*/ 1123951 w 7381874"/>
              <a:gd name="connsiteY27" fmla="*/ 1991134 h 4715283"/>
              <a:gd name="connsiteX28" fmla="*/ 723901 w 7381874"/>
              <a:gd name="connsiteY28" fmla="*/ 2314984 h 4715283"/>
              <a:gd name="connsiteX29" fmla="*/ 400052 w 7381874"/>
              <a:gd name="connsiteY29" fmla="*/ 2829334 h 4715283"/>
              <a:gd name="connsiteX30" fmla="*/ 0 w 7381874"/>
              <a:gd name="connsiteY30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1920875 w 7381874"/>
              <a:gd name="connsiteY19" fmla="*/ 409 h 4715283"/>
              <a:gd name="connsiteX20" fmla="*/ 1698626 w 7381874"/>
              <a:gd name="connsiteY20" fmla="*/ 57559 h 4715283"/>
              <a:gd name="connsiteX21" fmla="*/ 1400174 w 7381874"/>
              <a:gd name="connsiteY21" fmla="*/ 121058 h 4715283"/>
              <a:gd name="connsiteX22" fmla="*/ 933451 w 7381874"/>
              <a:gd name="connsiteY22" fmla="*/ 413159 h 4715283"/>
              <a:gd name="connsiteX23" fmla="*/ 708026 w 7381874"/>
              <a:gd name="connsiteY23" fmla="*/ 775109 h 4715283"/>
              <a:gd name="connsiteX24" fmla="*/ 1104901 w 7381874"/>
              <a:gd name="connsiteY24" fmla="*/ 1467259 h 4715283"/>
              <a:gd name="connsiteX25" fmla="*/ 1152526 w 7381874"/>
              <a:gd name="connsiteY25" fmla="*/ 1705384 h 4715283"/>
              <a:gd name="connsiteX26" fmla="*/ 1123951 w 7381874"/>
              <a:gd name="connsiteY26" fmla="*/ 1991134 h 4715283"/>
              <a:gd name="connsiteX27" fmla="*/ 723901 w 7381874"/>
              <a:gd name="connsiteY27" fmla="*/ 2314984 h 4715283"/>
              <a:gd name="connsiteX28" fmla="*/ 400052 w 7381874"/>
              <a:gd name="connsiteY28" fmla="*/ 2829334 h 4715283"/>
              <a:gd name="connsiteX29" fmla="*/ 0 w 7381874"/>
              <a:gd name="connsiteY29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1920875 w 7381874"/>
              <a:gd name="connsiteY18" fmla="*/ 409 h 4715283"/>
              <a:gd name="connsiteX19" fmla="*/ 1698626 w 7381874"/>
              <a:gd name="connsiteY19" fmla="*/ 57559 h 4715283"/>
              <a:gd name="connsiteX20" fmla="*/ 1400174 w 7381874"/>
              <a:gd name="connsiteY20" fmla="*/ 121058 h 4715283"/>
              <a:gd name="connsiteX21" fmla="*/ 933451 w 7381874"/>
              <a:gd name="connsiteY21" fmla="*/ 413159 h 4715283"/>
              <a:gd name="connsiteX22" fmla="*/ 708026 w 7381874"/>
              <a:gd name="connsiteY22" fmla="*/ 775109 h 4715283"/>
              <a:gd name="connsiteX23" fmla="*/ 1104901 w 7381874"/>
              <a:gd name="connsiteY23" fmla="*/ 1467259 h 4715283"/>
              <a:gd name="connsiteX24" fmla="*/ 1152526 w 7381874"/>
              <a:gd name="connsiteY24" fmla="*/ 1705384 h 4715283"/>
              <a:gd name="connsiteX25" fmla="*/ 1123951 w 7381874"/>
              <a:gd name="connsiteY25" fmla="*/ 1991134 h 4715283"/>
              <a:gd name="connsiteX26" fmla="*/ 723901 w 7381874"/>
              <a:gd name="connsiteY26" fmla="*/ 2314984 h 4715283"/>
              <a:gd name="connsiteX27" fmla="*/ 400052 w 7381874"/>
              <a:gd name="connsiteY27" fmla="*/ 2829334 h 4715283"/>
              <a:gd name="connsiteX28" fmla="*/ 0 w 7381874"/>
              <a:gd name="connsiteY28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1920875 w 7381874"/>
              <a:gd name="connsiteY17" fmla="*/ 409 h 4715283"/>
              <a:gd name="connsiteX18" fmla="*/ 1698626 w 7381874"/>
              <a:gd name="connsiteY18" fmla="*/ 57559 h 4715283"/>
              <a:gd name="connsiteX19" fmla="*/ 1400174 w 7381874"/>
              <a:gd name="connsiteY19" fmla="*/ 121058 h 4715283"/>
              <a:gd name="connsiteX20" fmla="*/ 933451 w 7381874"/>
              <a:gd name="connsiteY20" fmla="*/ 413159 h 4715283"/>
              <a:gd name="connsiteX21" fmla="*/ 708026 w 7381874"/>
              <a:gd name="connsiteY21" fmla="*/ 775109 h 4715283"/>
              <a:gd name="connsiteX22" fmla="*/ 1104901 w 7381874"/>
              <a:gd name="connsiteY22" fmla="*/ 1467259 h 4715283"/>
              <a:gd name="connsiteX23" fmla="*/ 1152526 w 7381874"/>
              <a:gd name="connsiteY23" fmla="*/ 1705384 h 4715283"/>
              <a:gd name="connsiteX24" fmla="*/ 1123951 w 7381874"/>
              <a:gd name="connsiteY24" fmla="*/ 1991134 h 4715283"/>
              <a:gd name="connsiteX25" fmla="*/ 723901 w 7381874"/>
              <a:gd name="connsiteY25" fmla="*/ 2314984 h 4715283"/>
              <a:gd name="connsiteX26" fmla="*/ 400052 w 7381874"/>
              <a:gd name="connsiteY26" fmla="*/ 2829334 h 4715283"/>
              <a:gd name="connsiteX27" fmla="*/ 0 w 7381874"/>
              <a:gd name="connsiteY27" fmla="*/ 3143659 h 4715283"/>
              <a:gd name="connsiteX0" fmla="*/ 7248524 w 7248524"/>
              <a:gd name="connsiteY0" fmla="*/ 4553358 h 4715283"/>
              <a:gd name="connsiteX1" fmla="*/ 7172324 w 7248524"/>
              <a:gd name="connsiteY1" fmla="*/ 4610508 h 4715283"/>
              <a:gd name="connsiteX2" fmla="*/ 7010399 w 7248524"/>
              <a:gd name="connsiteY2" fmla="*/ 4677183 h 4715283"/>
              <a:gd name="connsiteX3" fmla="*/ 6896099 w 7248524"/>
              <a:gd name="connsiteY3" fmla="*/ 4715283 h 4715283"/>
              <a:gd name="connsiteX4" fmla="*/ 6877049 w 7248524"/>
              <a:gd name="connsiteY4" fmla="*/ 4639083 h 4715283"/>
              <a:gd name="connsiteX5" fmla="*/ 6667499 w 7248524"/>
              <a:gd name="connsiteY5" fmla="*/ 4667658 h 4715283"/>
              <a:gd name="connsiteX6" fmla="*/ 6591299 w 7248524"/>
              <a:gd name="connsiteY6" fmla="*/ 4534308 h 4715283"/>
              <a:gd name="connsiteX7" fmla="*/ 6496049 w 7248524"/>
              <a:gd name="connsiteY7" fmla="*/ 4458108 h 4715283"/>
              <a:gd name="connsiteX8" fmla="*/ 6496049 w 7248524"/>
              <a:gd name="connsiteY8" fmla="*/ 4381908 h 4715283"/>
              <a:gd name="connsiteX9" fmla="*/ 6410324 w 7248524"/>
              <a:gd name="connsiteY9" fmla="*/ 4315233 h 4715283"/>
              <a:gd name="connsiteX10" fmla="*/ 6391274 w 7248524"/>
              <a:gd name="connsiteY10" fmla="*/ 4286658 h 4715283"/>
              <a:gd name="connsiteX11" fmla="*/ 6400799 w 7248524"/>
              <a:gd name="connsiteY11" fmla="*/ 4219983 h 4715283"/>
              <a:gd name="connsiteX12" fmla="*/ 6334124 w 7248524"/>
              <a:gd name="connsiteY12" fmla="*/ 4172358 h 4715283"/>
              <a:gd name="connsiteX13" fmla="*/ 6267449 w 7248524"/>
              <a:gd name="connsiteY13" fmla="*/ 4039008 h 4715283"/>
              <a:gd name="connsiteX14" fmla="*/ 6153149 w 7248524"/>
              <a:gd name="connsiteY14" fmla="*/ 3972333 h 4715283"/>
              <a:gd name="connsiteX15" fmla="*/ 5991224 w 7248524"/>
              <a:gd name="connsiteY15" fmla="*/ 3943758 h 4715283"/>
              <a:gd name="connsiteX16" fmla="*/ 1920875 w 7248524"/>
              <a:gd name="connsiteY16" fmla="*/ 409 h 4715283"/>
              <a:gd name="connsiteX17" fmla="*/ 1698626 w 7248524"/>
              <a:gd name="connsiteY17" fmla="*/ 57559 h 4715283"/>
              <a:gd name="connsiteX18" fmla="*/ 1400174 w 7248524"/>
              <a:gd name="connsiteY18" fmla="*/ 121058 h 4715283"/>
              <a:gd name="connsiteX19" fmla="*/ 933451 w 7248524"/>
              <a:gd name="connsiteY19" fmla="*/ 413159 h 4715283"/>
              <a:gd name="connsiteX20" fmla="*/ 708026 w 7248524"/>
              <a:gd name="connsiteY20" fmla="*/ 775109 h 4715283"/>
              <a:gd name="connsiteX21" fmla="*/ 1104901 w 7248524"/>
              <a:gd name="connsiteY21" fmla="*/ 1467259 h 4715283"/>
              <a:gd name="connsiteX22" fmla="*/ 1152526 w 7248524"/>
              <a:gd name="connsiteY22" fmla="*/ 1705384 h 4715283"/>
              <a:gd name="connsiteX23" fmla="*/ 1123951 w 7248524"/>
              <a:gd name="connsiteY23" fmla="*/ 1991134 h 4715283"/>
              <a:gd name="connsiteX24" fmla="*/ 723901 w 7248524"/>
              <a:gd name="connsiteY24" fmla="*/ 2314984 h 4715283"/>
              <a:gd name="connsiteX25" fmla="*/ 400052 w 7248524"/>
              <a:gd name="connsiteY25" fmla="*/ 2829334 h 4715283"/>
              <a:gd name="connsiteX26" fmla="*/ 0 w 7248524"/>
              <a:gd name="connsiteY26" fmla="*/ 3143659 h 4715283"/>
              <a:gd name="connsiteX0" fmla="*/ 7172324 w 7172324"/>
              <a:gd name="connsiteY0" fmla="*/ 4610508 h 4715283"/>
              <a:gd name="connsiteX1" fmla="*/ 7010399 w 7172324"/>
              <a:gd name="connsiteY1" fmla="*/ 4677183 h 4715283"/>
              <a:gd name="connsiteX2" fmla="*/ 6896099 w 7172324"/>
              <a:gd name="connsiteY2" fmla="*/ 4715283 h 4715283"/>
              <a:gd name="connsiteX3" fmla="*/ 6877049 w 7172324"/>
              <a:gd name="connsiteY3" fmla="*/ 4639083 h 4715283"/>
              <a:gd name="connsiteX4" fmla="*/ 6667499 w 7172324"/>
              <a:gd name="connsiteY4" fmla="*/ 4667658 h 4715283"/>
              <a:gd name="connsiteX5" fmla="*/ 6591299 w 7172324"/>
              <a:gd name="connsiteY5" fmla="*/ 4534308 h 4715283"/>
              <a:gd name="connsiteX6" fmla="*/ 6496049 w 7172324"/>
              <a:gd name="connsiteY6" fmla="*/ 4458108 h 4715283"/>
              <a:gd name="connsiteX7" fmla="*/ 6496049 w 7172324"/>
              <a:gd name="connsiteY7" fmla="*/ 4381908 h 4715283"/>
              <a:gd name="connsiteX8" fmla="*/ 6410324 w 7172324"/>
              <a:gd name="connsiteY8" fmla="*/ 4315233 h 4715283"/>
              <a:gd name="connsiteX9" fmla="*/ 6391274 w 7172324"/>
              <a:gd name="connsiteY9" fmla="*/ 4286658 h 4715283"/>
              <a:gd name="connsiteX10" fmla="*/ 6400799 w 7172324"/>
              <a:gd name="connsiteY10" fmla="*/ 4219983 h 4715283"/>
              <a:gd name="connsiteX11" fmla="*/ 6334124 w 7172324"/>
              <a:gd name="connsiteY11" fmla="*/ 4172358 h 4715283"/>
              <a:gd name="connsiteX12" fmla="*/ 6267449 w 7172324"/>
              <a:gd name="connsiteY12" fmla="*/ 4039008 h 4715283"/>
              <a:gd name="connsiteX13" fmla="*/ 6153149 w 7172324"/>
              <a:gd name="connsiteY13" fmla="*/ 3972333 h 4715283"/>
              <a:gd name="connsiteX14" fmla="*/ 5991224 w 7172324"/>
              <a:gd name="connsiteY14" fmla="*/ 3943758 h 4715283"/>
              <a:gd name="connsiteX15" fmla="*/ 1920875 w 7172324"/>
              <a:gd name="connsiteY15" fmla="*/ 409 h 4715283"/>
              <a:gd name="connsiteX16" fmla="*/ 1698626 w 7172324"/>
              <a:gd name="connsiteY16" fmla="*/ 57559 h 4715283"/>
              <a:gd name="connsiteX17" fmla="*/ 1400174 w 7172324"/>
              <a:gd name="connsiteY17" fmla="*/ 121058 h 4715283"/>
              <a:gd name="connsiteX18" fmla="*/ 933451 w 7172324"/>
              <a:gd name="connsiteY18" fmla="*/ 413159 h 4715283"/>
              <a:gd name="connsiteX19" fmla="*/ 708026 w 7172324"/>
              <a:gd name="connsiteY19" fmla="*/ 775109 h 4715283"/>
              <a:gd name="connsiteX20" fmla="*/ 1104901 w 7172324"/>
              <a:gd name="connsiteY20" fmla="*/ 1467259 h 4715283"/>
              <a:gd name="connsiteX21" fmla="*/ 1152526 w 7172324"/>
              <a:gd name="connsiteY21" fmla="*/ 1705384 h 4715283"/>
              <a:gd name="connsiteX22" fmla="*/ 1123951 w 7172324"/>
              <a:gd name="connsiteY22" fmla="*/ 1991134 h 4715283"/>
              <a:gd name="connsiteX23" fmla="*/ 723901 w 7172324"/>
              <a:gd name="connsiteY23" fmla="*/ 2314984 h 4715283"/>
              <a:gd name="connsiteX24" fmla="*/ 400052 w 7172324"/>
              <a:gd name="connsiteY24" fmla="*/ 2829334 h 4715283"/>
              <a:gd name="connsiteX25" fmla="*/ 0 w 7172324"/>
              <a:gd name="connsiteY25" fmla="*/ 3143659 h 4715283"/>
              <a:gd name="connsiteX0" fmla="*/ 7010399 w 7010399"/>
              <a:gd name="connsiteY0" fmla="*/ 4677183 h 4715283"/>
              <a:gd name="connsiteX1" fmla="*/ 6896099 w 7010399"/>
              <a:gd name="connsiteY1" fmla="*/ 4715283 h 4715283"/>
              <a:gd name="connsiteX2" fmla="*/ 6877049 w 7010399"/>
              <a:gd name="connsiteY2" fmla="*/ 4639083 h 4715283"/>
              <a:gd name="connsiteX3" fmla="*/ 6667499 w 7010399"/>
              <a:gd name="connsiteY3" fmla="*/ 4667658 h 4715283"/>
              <a:gd name="connsiteX4" fmla="*/ 6591299 w 7010399"/>
              <a:gd name="connsiteY4" fmla="*/ 4534308 h 4715283"/>
              <a:gd name="connsiteX5" fmla="*/ 6496049 w 7010399"/>
              <a:gd name="connsiteY5" fmla="*/ 4458108 h 4715283"/>
              <a:gd name="connsiteX6" fmla="*/ 6496049 w 7010399"/>
              <a:gd name="connsiteY6" fmla="*/ 4381908 h 4715283"/>
              <a:gd name="connsiteX7" fmla="*/ 6410324 w 7010399"/>
              <a:gd name="connsiteY7" fmla="*/ 4315233 h 4715283"/>
              <a:gd name="connsiteX8" fmla="*/ 6391274 w 7010399"/>
              <a:gd name="connsiteY8" fmla="*/ 4286658 h 4715283"/>
              <a:gd name="connsiteX9" fmla="*/ 6400799 w 7010399"/>
              <a:gd name="connsiteY9" fmla="*/ 4219983 h 4715283"/>
              <a:gd name="connsiteX10" fmla="*/ 6334124 w 7010399"/>
              <a:gd name="connsiteY10" fmla="*/ 4172358 h 4715283"/>
              <a:gd name="connsiteX11" fmla="*/ 6267449 w 7010399"/>
              <a:gd name="connsiteY11" fmla="*/ 4039008 h 4715283"/>
              <a:gd name="connsiteX12" fmla="*/ 6153149 w 7010399"/>
              <a:gd name="connsiteY12" fmla="*/ 3972333 h 4715283"/>
              <a:gd name="connsiteX13" fmla="*/ 5991224 w 7010399"/>
              <a:gd name="connsiteY13" fmla="*/ 3943758 h 4715283"/>
              <a:gd name="connsiteX14" fmla="*/ 1920875 w 7010399"/>
              <a:gd name="connsiteY14" fmla="*/ 409 h 4715283"/>
              <a:gd name="connsiteX15" fmla="*/ 1698626 w 7010399"/>
              <a:gd name="connsiteY15" fmla="*/ 57559 h 4715283"/>
              <a:gd name="connsiteX16" fmla="*/ 1400174 w 7010399"/>
              <a:gd name="connsiteY16" fmla="*/ 121058 h 4715283"/>
              <a:gd name="connsiteX17" fmla="*/ 933451 w 7010399"/>
              <a:gd name="connsiteY17" fmla="*/ 413159 h 4715283"/>
              <a:gd name="connsiteX18" fmla="*/ 708026 w 7010399"/>
              <a:gd name="connsiteY18" fmla="*/ 775109 h 4715283"/>
              <a:gd name="connsiteX19" fmla="*/ 1104901 w 7010399"/>
              <a:gd name="connsiteY19" fmla="*/ 1467259 h 4715283"/>
              <a:gd name="connsiteX20" fmla="*/ 1152526 w 7010399"/>
              <a:gd name="connsiteY20" fmla="*/ 1705384 h 4715283"/>
              <a:gd name="connsiteX21" fmla="*/ 1123951 w 7010399"/>
              <a:gd name="connsiteY21" fmla="*/ 1991134 h 4715283"/>
              <a:gd name="connsiteX22" fmla="*/ 723901 w 7010399"/>
              <a:gd name="connsiteY22" fmla="*/ 2314984 h 4715283"/>
              <a:gd name="connsiteX23" fmla="*/ 400052 w 7010399"/>
              <a:gd name="connsiteY23" fmla="*/ 2829334 h 4715283"/>
              <a:gd name="connsiteX24" fmla="*/ 0 w 7010399"/>
              <a:gd name="connsiteY24" fmla="*/ 3143659 h 4715283"/>
              <a:gd name="connsiteX0" fmla="*/ 6896099 w 6896099"/>
              <a:gd name="connsiteY0" fmla="*/ 4715283 h 4715283"/>
              <a:gd name="connsiteX1" fmla="*/ 6877049 w 6896099"/>
              <a:gd name="connsiteY1" fmla="*/ 4639083 h 4715283"/>
              <a:gd name="connsiteX2" fmla="*/ 6667499 w 6896099"/>
              <a:gd name="connsiteY2" fmla="*/ 4667658 h 4715283"/>
              <a:gd name="connsiteX3" fmla="*/ 6591299 w 6896099"/>
              <a:gd name="connsiteY3" fmla="*/ 4534308 h 4715283"/>
              <a:gd name="connsiteX4" fmla="*/ 6496049 w 6896099"/>
              <a:gd name="connsiteY4" fmla="*/ 4458108 h 4715283"/>
              <a:gd name="connsiteX5" fmla="*/ 6496049 w 6896099"/>
              <a:gd name="connsiteY5" fmla="*/ 4381908 h 4715283"/>
              <a:gd name="connsiteX6" fmla="*/ 6410324 w 6896099"/>
              <a:gd name="connsiteY6" fmla="*/ 4315233 h 4715283"/>
              <a:gd name="connsiteX7" fmla="*/ 6391274 w 6896099"/>
              <a:gd name="connsiteY7" fmla="*/ 4286658 h 4715283"/>
              <a:gd name="connsiteX8" fmla="*/ 6400799 w 6896099"/>
              <a:gd name="connsiteY8" fmla="*/ 4219983 h 4715283"/>
              <a:gd name="connsiteX9" fmla="*/ 6334124 w 6896099"/>
              <a:gd name="connsiteY9" fmla="*/ 4172358 h 4715283"/>
              <a:gd name="connsiteX10" fmla="*/ 6267449 w 6896099"/>
              <a:gd name="connsiteY10" fmla="*/ 4039008 h 4715283"/>
              <a:gd name="connsiteX11" fmla="*/ 6153149 w 6896099"/>
              <a:gd name="connsiteY11" fmla="*/ 3972333 h 4715283"/>
              <a:gd name="connsiteX12" fmla="*/ 5991224 w 6896099"/>
              <a:gd name="connsiteY12" fmla="*/ 3943758 h 4715283"/>
              <a:gd name="connsiteX13" fmla="*/ 1920875 w 6896099"/>
              <a:gd name="connsiteY13" fmla="*/ 409 h 4715283"/>
              <a:gd name="connsiteX14" fmla="*/ 1698626 w 6896099"/>
              <a:gd name="connsiteY14" fmla="*/ 57559 h 4715283"/>
              <a:gd name="connsiteX15" fmla="*/ 1400174 w 6896099"/>
              <a:gd name="connsiteY15" fmla="*/ 121058 h 4715283"/>
              <a:gd name="connsiteX16" fmla="*/ 933451 w 6896099"/>
              <a:gd name="connsiteY16" fmla="*/ 413159 h 4715283"/>
              <a:gd name="connsiteX17" fmla="*/ 708026 w 6896099"/>
              <a:gd name="connsiteY17" fmla="*/ 775109 h 4715283"/>
              <a:gd name="connsiteX18" fmla="*/ 1104901 w 6896099"/>
              <a:gd name="connsiteY18" fmla="*/ 1467259 h 4715283"/>
              <a:gd name="connsiteX19" fmla="*/ 1152526 w 6896099"/>
              <a:gd name="connsiteY19" fmla="*/ 1705384 h 4715283"/>
              <a:gd name="connsiteX20" fmla="*/ 1123951 w 6896099"/>
              <a:gd name="connsiteY20" fmla="*/ 1991134 h 4715283"/>
              <a:gd name="connsiteX21" fmla="*/ 723901 w 6896099"/>
              <a:gd name="connsiteY21" fmla="*/ 2314984 h 4715283"/>
              <a:gd name="connsiteX22" fmla="*/ 400052 w 6896099"/>
              <a:gd name="connsiteY22" fmla="*/ 2829334 h 4715283"/>
              <a:gd name="connsiteX23" fmla="*/ 0 w 6896099"/>
              <a:gd name="connsiteY23" fmla="*/ 3143659 h 4715283"/>
              <a:gd name="connsiteX0" fmla="*/ 6877049 w 6877049"/>
              <a:gd name="connsiteY0" fmla="*/ 4639083 h 4667658"/>
              <a:gd name="connsiteX1" fmla="*/ 6667499 w 6877049"/>
              <a:gd name="connsiteY1" fmla="*/ 4667658 h 4667658"/>
              <a:gd name="connsiteX2" fmla="*/ 6591299 w 6877049"/>
              <a:gd name="connsiteY2" fmla="*/ 4534308 h 4667658"/>
              <a:gd name="connsiteX3" fmla="*/ 6496049 w 6877049"/>
              <a:gd name="connsiteY3" fmla="*/ 4458108 h 4667658"/>
              <a:gd name="connsiteX4" fmla="*/ 6496049 w 6877049"/>
              <a:gd name="connsiteY4" fmla="*/ 4381908 h 4667658"/>
              <a:gd name="connsiteX5" fmla="*/ 6410324 w 6877049"/>
              <a:gd name="connsiteY5" fmla="*/ 4315233 h 4667658"/>
              <a:gd name="connsiteX6" fmla="*/ 6391274 w 6877049"/>
              <a:gd name="connsiteY6" fmla="*/ 4286658 h 4667658"/>
              <a:gd name="connsiteX7" fmla="*/ 6400799 w 6877049"/>
              <a:gd name="connsiteY7" fmla="*/ 4219983 h 4667658"/>
              <a:gd name="connsiteX8" fmla="*/ 6334124 w 6877049"/>
              <a:gd name="connsiteY8" fmla="*/ 4172358 h 4667658"/>
              <a:gd name="connsiteX9" fmla="*/ 6267449 w 6877049"/>
              <a:gd name="connsiteY9" fmla="*/ 4039008 h 4667658"/>
              <a:gd name="connsiteX10" fmla="*/ 6153149 w 6877049"/>
              <a:gd name="connsiteY10" fmla="*/ 3972333 h 4667658"/>
              <a:gd name="connsiteX11" fmla="*/ 5991224 w 6877049"/>
              <a:gd name="connsiteY11" fmla="*/ 3943758 h 4667658"/>
              <a:gd name="connsiteX12" fmla="*/ 1920875 w 6877049"/>
              <a:gd name="connsiteY12" fmla="*/ 409 h 4667658"/>
              <a:gd name="connsiteX13" fmla="*/ 1698626 w 6877049"/>
              <a:gd name="connsiteY13" fmla="*/ 57559 h 4667658"/>
              <a:gd name="connsiteX14" fmla="*/ 1400174 w 6877049"/>
              <a:gd name="connsiteY14" fmla="*/ 121058 h 4667658"/>
              <a:gd name="connsiteX15" fmla="*/ 933451 w 6877049"/>
              <a:gd name="connsiteY15" fmla="*/ 413159 h 4667658"/>
              <a:gd name="connsiteX16" fmla="*/ 708026 w 6877049"/>
              <a:gd name="connsiteY16" fmla="*/ 775109 h 4667658"/>
              <a:gd name="connsiteX17" fmla="*/ 1104901 w 6877049"/>
              <a:gd name="connsiteY17" fmla="*/ 1467259 h 4667658"/>
              <a:gd name="connsiteX18" fmla="*/ 1152526 w 6877049"/>
              <a:gd name="connsiteY18" fmla="*/ 1705384 h 4667658"/>
              <a:gd name="connsiteX19" fmla="*/ 1123951 w 6877049"/>
              <a:gd name="connsiteY19" fmla="*/ 1991134 h 4667658"/>
              <a:gd name="connsiteX20" fmla="*/ 723901 w 6877049"/>
              <a:gd name="connsiteY20" fmla="*/ 2314984 h 4667658"/>
              <a:gd name="connsiteX21" fmla="*/ 400052 w 6877049"/>
              <a:gd name="connsiteY21" fmla="*/ 2829334 h 4667658"/>
              <a:gd name="connsiteX22" fmla="*/ 0 w 6877049"/>
              <a:gd name="connsiteY22" fmla="*/ 3143659 h 4667658"/>
              <a:gd name="connsiteX0" fmla="*/ 6877049 w 6877049"/>
              <a:gd name="connsiteY0" fmla="*/ 4639083 h 4667658"/>
              <a:gd name="connsiteX1" fmla="*/ 6667499 w 6877049"/>
              <a:gd name="connsiteY1" fmla="*/ 4667658 h 4667658"/>
              <a:gd name="connsiteX2" fmla="*/ 6591299 w 6877049"/>
              <a:gd name="connsiteY2" fmla="*/ 4534308 h 4667658"/>
              <a:gd name="connsiteX3" fmla="*/ 6496049 w 6877049"/>
              <a:gd name="connsiteY3" fmla="*/ 4458108 h 4667658"/>
              <a:gd name="connsiteX4" fmla="*/ 6496049 w 6877049"/>
              <a:gd name="connsiteY4" fmla="*/ 4381908 h 4667658"/>
              <a:gd name="connsiteX5" fmla="*/ 6410324 w 6877049"/>
              <a:gd name="connsiteY5" fmla="*/ 4315233 h 4667658"/>
              <a:gd name="connsiteX6" fmla="*/ 6391274 w 6877049"/>
              <a:gd name="connsiteY6" fmla="*/ 4286658 h 4667658"/>
              <a:gd name="connsiteX7" fmla="*/ 6400799 w 6877049"/>
              <a:gd name="connsiteY7" fmla="*/ 4219983 h 4667658"/>
              <a:gd name="connsiteX8" fmla="*/ 6334124 w 6877049"/>
              <a:gd name="connsiteY8" fmla="*/ 4172358 h 4667658"/>
              <a:gd name="connsiteX9" fmla="*/ 6267449 w 6877049"/>
              <a:gd name="connsiteY9" fmla="*/ 4039008 h 4667658"/>
              <a:gd name="connsiteX10" fmla="*/ 5991224 w 6877049"/>
              <a:gd name="connsiteY10" fmla="*/ 3943758 h 4667658"/>
              <a:gd name="connsiteX11" fmla="*/ 1920875 w 6877049"/>
              <a:gd name="connsiteY11" fmla="*/ 409 h 4667658"/>
              <a:gd name="connsiteX12" fmla="*/ 1698626 w 6877049"/>
              <a:gd name="connsiteY12" fmla="*/ 57559 h 4667658"/>
              <a:gd name="connsiteX13" fmla="*/ 1400174 w 6877049"/>
              <a:gd name="connsiteY13" fmla="*/ 121058 h 4667658"/>
              <a:gd name="connsiteX14" fmla="*/ 933451 w 6877049"/>
              <a:gd name="connsiteY14" fmla="*/ 413159 h 4667658"/>
              <a:gd name="connsiteX15" fmla="*/ 708026 w 6877049"/>
              <a:gd name="connsiteY15" fmla="*/ 775109 h 4667658"/>
              <a:gd name="connsiteX16" fmla="*/ 1104901 w 6877049"/>
              <a:gd name="connsiteY16" fmla="*/ 1467259 h 4667658"/>
              <a:gd name="connsiteX17" fmla="*/ 1152526 w 6877049"/>
              <a:gd name="connsiteY17" fmla="*/ 1705384 h 4667658"/>
              <a:gd name="connsiteX18" fmla="*/ 1123951 w 6877049"/>
              <a:gd name="connsiteY18" fmla="*/ 1991134 h 4667658"/>
              <a:gd name="connsiteX19" fmla="*/ 723901 w 6877049"/>
              <a:gd name="connsiteY19" fmla="*/ 2314984 h 4667658"/>
              <a:gd name="connsiteX20" fmla="*/ 400052 w 6877049"/>
              <a:gd name="connsiteY20" fmla="*/ 2829334 h 4667658"/>
              <a:gd name="connsiteX21" fmla="*/ 0 w 6877049"/>
              <a:gd name="connsiteY21" fmla="*/ 3143659 h 4667658"/>
              <a:gd name="connsiteX0" fmla="*/ 6877049 w 6877049"/>
              <a:gd name="connsiteY0" fmla="*/ 4639083 h 4667658"/>
              <a:gd name="connsiteX1" fmla="*/ 6667499 w 6877049"/>
              <a:gd name="connsiteY1" fmla="*/ 4667658 h 4667658"/>
              <a:gd name="connsiteX2" fmla="*/ 6591299 w 6877049"/>
              <a:gd name="connsiteY2" fmla="*/ 4534308 h 4667658"/>
              <a:gd name="connsiteX3" fmla="*/ 6496049 w 6877049"/>
              <a:gd name="connsiteY3" fmla="*/ 4458108 h 4667658"/>
              <a:gd name="connsiteX4" fmla="*/ 6496049 w 6877049"/>
              <a:gd name="connsiteY4" fmla="*/ 4381908 h 4667658"/>
              <a:gd name="connsiteX5" fmla="*/ 6410324 w 6877049"/>
              <a:gd name="connsiteY5" fmla="*/ 4315233 h 4667658"/>
              <a:gd name="connsiteX6" fmla="*/ 6391274 w 6877049"/>
              <a:gd name="connsiteY6" fmla="*/ 4286658 h 4667658"/>
              <a:gd name="connsiteX7" fmla="*/ 6400799 w 6877049"/>
              <a:gd name="connsiteY7" fmla="*/ 4219983 h 4667658"/>
              <a:gd name="connsiteX8" fmla="*/ 6334124 w 6877049"/>
              <a:gd name="connsiteY8" fmla="*/ 4172358 h 4667658"/>
              <a:gd name="connsiteX9" fmla="*/ 6267449 w 6877049"/>
              <a:gd name="connsiteY9" fmla="*/ 4039008 h 4667658"/>
              <a:gd name="connsiteX10" fmla="*/ 1920875 w 6877049"/>
              <a:gd name="connsiteY10" fmla="*/ 409 h 4667658"/>
              <a:gd name="connsiteX11" fmla="*/ 1698626 w 6877049"/>
              <a:gd name="connsiteY11" fmla="*/ 57559 h 4667658"/>
              <a:gd name="connsiteX12" fmla="*/ 1400174 w 6877049"/>
              <a:gd name="connsiteY12" fmla="*/ 121058 h 4667658"/>
              <a:gd name="connsiteX13" fmla="*/ 933451 w 6877049"/>
              <a:gd name="connsiteY13" fmla="*/ 413159 h 4667658"/>
              <a:gd name="connsiteX14" fmla="*/ 708026 w 6877049"/>
              <a:gd name="connsiteY14" fmla="*/ 775109 h 4667658"/>
              <a:gd name="connsiteX15" fmla="*/ 1104901 w 6877049"/>
              <a:gd name="connsiteY15" fmla="*/ 1467259 h 4667658"/>
              <a:gd name="connsiteX16" fmla="*/ 1152526 w 6877049"/>
              <a:gd name="connsiteY16" fmla="*/ 1705384 h 4667658"/>
              <a:gd name="connsiteX17" fmla="*/ 1123951 w 6877049"/>
              <a:gd name="connsiteY17" fmla="*/ 1991134 h 4667658"/>
              <a:gd name="connsiteX18" fmla="*/ 723901 w 6877049"/>
              <a:gd name="connsiteY18" fmla="*/ 2314984 h 4667658"/>
              <a:gd name="connsiteX19" fmla="*/ 400052 w 6877049"/>
              <a:gd name="connsiteY19" fmla="*/ 2829334 h 4667658"/>
              <a:gd name="connsiteX20" fmla="*/ 0 w 6877049"/>
              <a:gd name="connsiteY20" fmla="*/ 3143659 h 4667658"/>
              <a:gd name="connsiteX0" fmla="*/ 6877049 w 6877049"/>
              <a:gd name="connsiteY0" fmla="*/ 4639083 h 4667658"/>
              <a:gd name="connsiteX1" fmla="*/ 6667499 w 6877049"/>
              <a:gd name="connsiteY1" fmla="*/ 4667658 h 4667658"/>
              <a:gd name="connsiteX2" fmla="*/ 6591299 w 6877049"/>
              <a:gd name="connsiteY2" fmla="*/ 4534308 h 4667658"/>
              <a:gd name="connsiteX3" fmla="*/ 6496049 w 6877049"/>
              <a:gd name="connsiteY3" fmla="*/ 4458108 h 4667658"/>
              <a:gd name="connsiteX4" fmla="*/ 6496049 w 6877049"/>
              <a:gd name="connsiteY4" fmla="*/ 4381908 h 4667658"/>
              <a:gd name="connsiteX5" fmla="*/ 6410324 w 6877049"/>
              <a:gd name="connsiteY5" fmla="*/ 4315233 h 4667658"/>
              <a:gd name="connsiteX6" fmla="*/ 6391274 w 6877049"/>
              <a:gd name="connsiteY6" fmla="*/ 4286658 h 4667658"/>
              <a:gd name="connsiteX7" fmla="*/ 6400799 w 6877049"/>
              <a:gd name="connsiteY7" fmla="*/ 4219983 h 4667658"/>
              <a:gd name="connsiteX8" fmla="*/ 6334124 w 6877049"/>
              <a:gd name="connsiteY8" fmla="*/ 4172358 h 4667658"/>
              <a:gd name="connsiteX9" fmla="*/ 1920875 w 6877049"/>
              <a:gd name="connsiteY9" fmla="*/ 409 h 4667658"/>
              <a:gd name="connsiteX10" fmla="*/ 1698626 w 6877049"/>
              <a:gd name="connsiteY10" fmla="*/ 57559 h 4667658"/>
              <a:gd name="connsiteX11" fmla="*/ 1400174 w 6877049"/>
              <a:gd name="connsiteY11" fmla="*/ 121058 h 4667658"/>
              <a:gd name="connsiteX12" fmla="*/ 933451 w 6877049"/>
              <a:gd name="connsiteY12" fmla="*/ 413159 h 4667658"/>
              <a:gd name="connsiteX13" fmla="*/ 708026 w 6877049"/>
              <a:gd name="connsiteY13" fmla="*/ 775109 h 4667658"/>
              <a:gd name="connsiteX14" fmla="*/ 1104901 w 6877049"/>
              <a:gd name="connsiteY14" fmla="*/ 1467259 h 4667658"/>
              <a:gd name="connsiteX15" fmla="*/ 1152526 w 6877049"/>
              <a:gd name="connsiteY15" fmla="*/ 1705384 h 4667658"/>
              <a:gd name="connsiteX16" fmla="*/ 1123951 w 6877049"/>
              <a:gd name="connsiteY16" fmla="*/ 1991134 h 4667658"/>
              <a:gd name="connsiteX17" fmla="*/ 723901 w 6877049"/>
              <a:gd name="connsiteY17" fmla="*/ 2314984 h 4667658"/>
              <a:gd name="connsiteX18" fmla="*/ 400052 w 6877049"/>
              <a:gd name="connsiteY18" fmla="*/ 2829334 h 4667658"/>
              <a:gd name="connsiteX19" fmla="*/ 0 w 6877049"/>
              <a:gd name="connsiteY19" fmla="*/ 3143659 h 4667658"/>
              <a:gd name="connsiteX0" fmla="*/ 6877049 w 6877049"/>
              <a:gd name="connsiteY0" fmla="*/ 4639083 h 4667658"/>
              <a:gd name="connsiteX1" fmla="*/ 6667499 w 6877049"/>
              <a:gd name="connsiteY1" fmla="*/ 4667658 h 4667658"/>
              <a:gd name="connsiteX2" fmla="*/ 6591299 w 6877049"/>
              <a:gd name="connsiteY2" fmla="*/ 4534308 h 4667658"/>
              <a:gd name="connsiteX3" fmla="*/ 6496049 w 6877049"/>
              <a:gd name="connsiteY3" fmla="*/ 4458108 h 4667658"/>
              <a:gd name="connsiteX4" fmla="*/ 6496049 w 6877049"/>
              <a:gd name="connsiteY4" fmla="*/ 4381908 h 4667658"/>
              <a:gd name="connsiteX5" fmla="*/ 6410324 w 6877049"/>
              <a:gd name="connsiteY5" fmla="*/ 4315233 h 4667658"/>
              <a:gd name="connsiteX6" fmla="*/ 6391274 w 6877049"/>
              <a:gd name="connsiteY6" fmla="*/ 4286658 h 4667658"/>
              <a:gd name="connsiteX7" fmla="*/ 6400799 w 6877049"/>
              <a:gd name="connsiteY7" fmla="*/ 4219983 h 4667658"/>
              <a:gd name="connsiteX8" fmla="*/ 1920875 w 6877049"/>
              <a:gd name="connsiteY8" fmla="*/ 409 h 4667658"/>
              <a:gd name="connsiteX9" fmla="*/ 1698626 w 6877049"/>
              <a:gd name="connsiteY9" fmla="*/ 57559 h 4667658"/>
              <a:gd name="connsiteX10" fmla="*/ 1400174 w 6877049"/>
              <a:gd name="connsiteY10" fmla="*/ 121058 h 4667658"/>
              <a:gd name="connsiteX11" fmla="*/ 933451 w 6877049"/>
              <a:gd name="connsiteY11" fmla="*/ 413159 h 4667658"/>
              <a:gd name="connsiteX12" fmla="*/ 708026 w 6877049"/>
              <a:gd name="connsiteY12" fmla="*/ 775109 h 4667658"/>
              <a:gd name="connsiteX13" fmla="*/ 1104901 w 6877049"/>
              <a:gd name="connsiteY13" fmla="*/ 1467259 h 4667658"/>
              <a:gd name="connsiteX14" fmla="*/ 1152526 w 6877049"/>
              <a:gd name="connsiteY14" fmla="*/ 1705384 h 4667658"/>
              <a:gd name="connsiteX15" fmla="*/ 1123951 w 6877049"/>
              <a:gd name="connsiteY15" fmla="*/ 1991134 h 4667658"/>
              <a:gd name="connsiteX16" fmla="*/ 723901 w 6877049"/>
              <a:gd name="connsiteY16" fmla="*/ 2314984 h 4667658"/>
              <a:gd name="connsiteX17" fmla="*/ 400052 w 6877049"/>
              <a:gd name="connsiteY17" fmla="*/ 2829334 h 4667658"/>
              <a:gd name="connsiteX18" fmla="*/ 0 w 6877049"/>
              <a:gd name="connsiteY18" fmla="*/ 3143659 h 4667658"/>
              <a:gd name="connsiteX0" fmla="*/ 6877049 w 6877049"/>
              <a:gd name="connsiteY0" fmla="*/ 4639083 h 4667658"/>
              <a:gd name="connsiteX1" fmla="*/ 6667499 w 6877049"/>
              <a:gd name="connsiteY1" fmla="*/ 4667658 h 4667658"/>
              <a:gd name="connsiteX2" fmla="*/ 6591299 w 6877049"/>
              <a:gd name="connsiteY2" fmla="*/ 4534308 h 4667658"/>
              <a:gd name="connsiteX3" fmla="*/ 6496049 w 6877049"/>
              <a:gd name="connsiteY3" fmla="*/ 4458108 h 4667658"/>
              <a:gd name="connsiteX4" fmla="*/ 6496049 w 6877049"/>
              <a:gd name="connsiteY4" fmla="*/ 4381908 h 4667658"/>
              <a:gd name="connsiteX5" fmla="*/ 6410324 w 6877049"/>
              <a:gd name="connsiteY5" fmla="*/ 4315233 h 4667658"/>
              <a:gd name="connsiteX6" fmla="*/ 6391274 w 6877049"/>
              <a:gd name="connsiteY6" fmla="*/ 4286658 h 4667658"/>
              <a:gd name="connsiteX7" fmla="*/ 1920875 w 6877049"/>
              <a:gd name="connsiteY7" fmla="*/ 409 h 4667658"/>
              <a:gd name="connsiteX8" fmla="*/ 1698626 w 6877049"/>
              <a:gd name="connsiteY8" fmla="*/ 57559 h 4667658"/>
              <a:gd name="connsiteX9" fmla="*/ 1400174 w 6877049"/>
              <a:gd name="connsiteY9" fmla="*/ 121058 h 4667658"/>
              <a:gd name="connsiteX10" fmla="*/ 933451 w 6877049"/>
              <a:gd name="connsiteY10" fmla="*/ 413159 h 4667658"/>
              <a:gd name="connsiteX11" fmla="*/ 708026 w 6877049"/>
              <a:gd name="connsiteY11" fmla="*/ 775109 h 4667658"/>
              <a:gd name="connsiteX12" fmla="*/ 1104901 w 6877049"/>
              <a:gd name="connsiteY12" fmla="*/ 1467259 h 4667658"/>
              <a:gd name="connsiteX13" fmla="*/ 1152526 w 6877049"/>
              <a:gd name="connsiteY13" fmla="*/ 1705384 h 4667658"/>
              <a:gd name="connsiteX14" fmla="*/ 1123951 w 6877049"/>
              <a:gd name="connsiteY14" fmla="*/ 1991134 h 4667658"/>
              <a:gd name="connsiteX15" fmla="*/ 723901 w 6877049"/>
              <a:gd name="connsiteY15" fmla="*/ 2314984 h 4667658"/>
              <a:gd name="connsiteX16" fmla="*/ 400052 w 6877049"/>
              <a:gd name="connsiteY16" fmla="*/ 2829334 h 4667658"/>
              <a:gd name="connsiteX17" fmla="*/ 0 w 6877049"/>
              <a:gd name="connsiteY17" fmla="*/ 3143659 h 4667658"/>
              <a:gd name="connsiteX0" fmla="*/ 6877049 w 6877049"/>
              <a:gd name="connsiteY0" fmla="*/ 4639083 h 4667658"/>
              <a:gd name="connsiteX1" fmla="*/ 6667499 w 6877049"/>
              <a:gd name="connsiteY1" fmla="*/ 4667658 h 4667658"/>
              <a:gd name="connsiteX2" fmla="*/ 6591299 w 6877049"/>
              <a:gd name="connsiteY2" fmla="*/ 4534308 h 4667658"/>
              <a:gd name="connsiteX3" fmla="*/ 6496049 w 6877049"/>
              <a:gd name="connsiteY3" fmla="*/ 4458108 h 4667658"/>
              <a:gd name="connsiteX4" fmla="*/ 6496049 w 6877049"/>
              <a:gd name="connsiteY4" fmla="*/ 4381908 h 4667658"/>
              <a:gd name="connsiteX5" fmla="*/ 6410324 w 6877049"/>
              <a:gd name="connsiteY5" fmla="*/ 4315233 h 4667658"/>
              <a:gd name="connsiteX6" fmla="*/ 1920875 w 6877049"/>
              <a:gd name="connsiteY6" fmla="*/ 409 h 4667658"/>
              <a:gd name="connsiteX7" fmla="*/ 1698626 w 6877049"/>
              <a:gd name="connsiteY7" fmla="*/ 57559 h 4667658"/>
              <a:gd name="connsiteX8" fmla="*/ 1400174 w 6877049"/>
              <a:gd name="connsiteY8" fmla="*/ 121058 h 4667658"/>
              <a:gd name="connsiteX9" fmla="*/ 933451 w 6877049"/>
              <a:gd name="connsiteY9" fmla="*/ 413159 h 4667658"/>
              <a:gd name="connsiteX10" fmla="*/ 708026 w 6877049"/>
              <a:gd name="connsiteY10" fmla="*/ 775109 h 4667658"/>
              <a:gd name="connsiteX11" fmla="*/ 1104901 w 6877049"/>
              <a:gd name="connsiteY11" fmla="*/ 1467259 h 4667658"/>
              <a:gd name="connsiteX12" fmla="*/ 1152526 w 6877049"/>
              <a:gd name="connsiteY12" fmla="*/ 1705384 h 4667658"/>
              <a:gd name="connsiteX13" fmla="*/ 1123951 w 6877049"/>
              <a:gd name="connsiteY13" fmla="*/ 1991134 h 4667658"/>
              <a:gd name="connsiteX14" fmla="*/ 723901 w 6877049"/>
              <a:gd name="connsiteY14" fmla="*/ 2314984 h 4667658"/>
              <a:gd name="connsiteX15" fmla="*/ 400052 w 6877049"/>
              <a:gd name="connsiteY15" fmla="*/ 2829334 h 4667658"/>
              <a:gd name="connsiteX16" fmla="*/ 0 w 6877049"/>
              <a:gd name="connsiteY16" fmla="*/ 3143659 h 4667658"/>
              <a:gd name="connsiteX0" fmla="*/ 6877049 w 6877049"/>
              <a:gd name="connsiteY0" fmla="*/ 4639083 h 4667658"/>
              <a:gd name="connsiteX1" fmla="*/ 6667499 w 6877049"/>
              <a:gd name="connsiteY1" fmla="*/ 4667658 h 4667658"/>
              <a:gd name="connsiteX2" fmla="*/ 6591299 w 6877049"/>
              <a:gd name="connsiteY2" fmla="*/ 4534308 h 4667658"/>
              <a:gd name="connsiteX3" fmla="*/ 6496049 w 6877049"/>
              <a:gd name="connsiteY3" fmla="*/ 4458108 h 4667658"/>
              <a:gd name="connsiteX4" fmla="*/ 6496049 w 6877049"/>
              <a:gd name="connsiteY4" fmla="*/ 4381908 h 4667658"/>
              <a:gd name="connsiteX5" fmla="*/ 1920875 w 6877049"/>
              <a:gd name="connsiteY5" fmla="*/ 409 h 4667658"/>
              <a:gd name="connsiteX6" fmla="*/ 1698626 w 6877049"/>
              <a:gd name="connsiteY6" fmla="*/ 57559 h 4667658"/>
              <a:gd name="connsiteX7" fmla="*/ 1400174 w 6877049"/>
              <a:gd name="connsiteY7" fmla="*/ 121058 h 4667658"/>
              <a:gd name="connsiteX8" fmla="*/ 933451 w 6877049"/>
              <a:gd name="connsiteY8" fmla="*/ 413159 h 4667658"/>
              <a:gd name="connsiteX9" fmla="*/ 708026 w 6877049"/>
              <a:gd name="connsiteY9" fmla="*/ 775109 h 4667658"/>
              <a:gd name="connsiteX10" fmla="*/ 1104901 w 6877049"/>
              <a:gd name="connsiteY10" fmla="*/ 1467259 h 4667658"/>
              <a:gd name="connsiteX11" fmla="*/ 1152526 w 6877049"/>
              <a:gd name="connsiteY11" fmla="*/ 1705384 h 4667658"/>
              <a:gd name="connsiteX12" fmla="*/ 1123951 w 6877049"/>
              <a:gd name="connsiteY12" fmla="*/ 1991134 h 4667658"/>
              <a:gd name="connsiteX13" fmla="*/ 723901 w 6877049"/>
              <a:gd name="connsiteY13" fmla="*/ 2314984 h 4667658"/>
              <a:gd name="connsiteX14" fmla="*/ 400052 w 6877049"/>
              <a:gd name="connsiteY14" fmla="*/ 2829334 h 4667658"/>
              <a:gd name="connsiteX15" fmla="*/ 0 w 6877049"/>
              <a:gd name="connsiteY15" fmla="*/ 3143659 h 4667658"/>
              <a:gd name="connsiteX0" fmla="*/ 6877049 w 6877049"/>
              <a:gd name="connsiteY0" fmla="*/ 4639083 h 4667658"/>
              <a:gd name="connsiteX1" fmla="*/ 6667499 w 6877049"/>
              <a:gd name="connsiteY1" fmla="*/ 4667658 h 4667658"/>
              <a:gd name="connsiteX2" fmla="*/ 6591299 w 6877049"/>
              <a:gd name="connsiteY2" fmla="*/ 4534308 h 4667658"/>
              <a:gd name="connsiteX3" fmla="*/ 6496049 w 6877049"/>
              <a:gd name="connsiteY3" fmla="*/ 4458108 h 4667658"/>
              <a:gd name="connsiteX4" fmla="*/ 1920875 w 6877049"/>
              <a:gd name="connsiteY4" fmla="*/ 409 h 4667658"/>
              <a:gd name="connsiteX5" fmla="*/ 1698626 w 6877049"/>
              <a:gd name="connsiteY5" fmla="*/ 57559 h 4667658"/>
              <a:gd name="connsiteX6" fmla="*/ 1400174 w 6877049"/>
              <a:gd name="connsiteY6" fmla="*/ 121058 h 4667658"/>
              <a:gd name="connsiteX7" fmla="*/ 933451 w 6877049"/>
              <a:gd name="connsiteY7" fmla="*/ 413159 h 4667658"/>
              <a:gd name="connsiteX8" fmla="*/ 708026 w 6877049"/>
              <a:gd name="connsiteY8" fmla="*/ 775109 h 4667658"/>
              <a:gd name="connsiteX9" fmla="*/ 1104901 w 6877049"/>
              <a:gd name="connsiteY9" fmla="*/ 1467259 h 4667658"/>
              <a:gd name="connsiteX10" fmla="*/ 1152526 w 6877049"/>
              <a:gd name="connsiteY10" fmla="*/ 1705384 h 4667658"/>
              <a:gd name="connsiteX11" fmla="*/ 1123951 w 6877049"/>
              <a:gd name="connsiteY11" fmla="*/ 1991134 h 4667658"/>
              <a:gd name="connsiteX12" fmla="*/ 723901 w 6877049"/>
              <a:gd name="connsiteY12" fmla="*/ 2314984 h 4667658"/>
              <a:gd name="connsiteX13" fmla="*/ 400052 w 6877049"/>
              <a:gd name="connsiteY13" fmla="*/ 2829334 h 4667658"/>
              <a:gd name="connsiteX14" fmla="*/ 0 w 6877049"/>
              <a:gd name="connsiteY14" fmla="*/ 3143659 h 4667658"/>
              <a:gd name="connsiteX0" fmla="*/ 6877049 w 6877049"/>
              <a:gd name="connsiteY0" fmla="*/ 4639083 h 4667658"/>
              <a:gd name="connsiteX1" fmla="*/ 6667499 w 6877049"/>
              <a:gd name="connsiteY1" fmla="*/ 4667658 h 4667658"/>
              <a:gd name="connsiteX2" fmla="*/ 6591299 w 6877049"/>
              <a:gd name="connsiteY2" fmla="*/ 4534308 h 4667658"/>
              <a:gd name="connsiteX3" fmla="*/ 1920875 w 6877049"/>
              <a:gd name="connsiteY3" fmla="*/ 409 h 4667658"/>
              <a:gd name="connsiteX4" fmla="*/ 1698626 w 6877049"/>
              <a:gd name="connsiteY4" fmla="*/ 57559 h 4667658"/>
              <a:gd name="connsiteX5" fmla="*/ 1400174 w 6877049"/>
              <a:gd name="connsiteY5" fmla="*/ 121058 h 4667658"/>
              <a:gd name="connsiteX6" fmla="*/ 933451 w 6877049"/>
              <a:gd name="connsiteY6" fmla="*/ 413159 h 4667658"/>
              <a:gd name="connsiteX7" fmla="*/ 708026 w 6877049"/>
              <a:gd name="connsiteY7" fmla="*/ 775109 h 4667658"/>
              <a:gd name="connsiteX8" fmla="*/ 1104901 w 6877049"/>
              <a:gd name="connsiteY8" fmla="*/ 1467259 h 4667658"/>
              <a:gd name="connsiteX9" fmla="*/ 1152526 w 6877049"/>
              <a:gd name="connsiteY9" fmla="*/ 1705384 h 4667658"/>
              <a:gd name="connsiteX10" fmla="*/ 1123951 w 6877049"/>
              <a:gd name="connsiteY10" fmla="*/ 1991134 h 4667658"/>
              <a:gd name="connsiteX11" fmla="*/ 723901 w 6877049"/>
              <a:gd name="connsiteY11" fmla="*/ 2314984 h 4667658"/>
              <a:gd name="connsiteX12" fmla="*/ 400052 w 6877049"/>
              <a:gd name="connsiteY12" fmla="*/ 2829334 h 4667658"/>
              <a:gd name="connsiteX13" fmla="*/ 0 w 6877049"/>
              <a:gd name="connsiteY13" fmla="*/ 3143659 h 4667658"/>
              <a:gd name="connsiteX0" fmla="*/ 6877049 w 6877049"/>
              <a:gd name="connsiteY0" fmla="*/ 4639083 h 4667658"/>
              <a:gd name="connsiteX1" fmla="*/ 6667499 w 6877049"/>
              <a:gd name="connsiteY1" fmla="*/ 4667658 h 4667658"/>
              <a:gd name="connsiteX2" fmla="*/ 1920875 w 6877049"/>
              <a:gd name="connsiteY2" fmla="*/ 409 h 4667658"/>
              <a:gd name="connsiteX3" fmla="*/ 1698626 w 6877049"/>
              <a:gd name="connsiteY3" fmla="*/ 57559 h 4667658"/>
              <a:gd name="connsiteX4" fmla="*/ 1400174 w 6877049"/>
              <a:gd name="connsiteY4" fmla="*/ 121058 h 4667658"/>
              <a:gd name="connsiteX5" fmla="*/ 933451 w 6877049"/>
              <a:gd name="connsiteY5" fmla="*/ 413159 h 4667658"/>
              <a:gd name="connsiteX6" fmla="*/ 708026 w 6877049"/>
              <a:gd name="connsiteY6" fmla="*/ 775109 h 4667658"/>
              <a:gd name="connsiteX7" fmla="*/ 1104901 w 6877049"/>
              <a:gd name="connsiteY7" fmla="*/ 1467259 h 4667658"/>
              <a:gd name="connsiteX8" fmla="*/ 1152526 w 6877049"/>
              <a:gd name="connsiteY8" fmla="*/ 1705384 h 4667658"/>
              <a:gd name="connsiteX9" fmla="*/ 1123951 w 6877049"/>
              <a:gd name="connsiteY9" fmla="*/ 1991134 h 4667658"/>
              <a:gd name="connsiteX10" fmla="*/ 723901 w 6877049"/>
              <a:gd name="connsiteY10" fmla="*/ 2314984 h 4667658"/>
              <a:gd name="connsiteX11" fmla="*/ 400052 w 6877049"/>
              <a:gd name="connsiteY11" fmla="*/ 2829334 h 4667658"/>
              <a:gd name="connsiteX12" fmla="*/ 0 w 6877049"/>
              <a:gd name="connsiteY12" fmla="*/ 3143659 h 4667658"/>
              <a:gd name="connsiteX0" fmla="*/ 6877049 w 6877049"/>
              <a:gd name="connsiteY0" fmla="*/ 4639083 h 4639083"/>
              <a:gd name="connsiteX1" fmla="*/ 1920875 w 6877049"/>
              <a:gd name="connsiteY1" fmla="*/ 409 h 4639083"/>
              <a:gd name="connsiteX2" fmla="*/ 1698626 w 6877049"/>
              <a:gd name="connsiteY2" fmla="*/ 57559 h 4639083"/>
              <a:gd name="connsiteX3" fmla="*/ 1400174 w 6877049"/>
              <a:gd name="connsiteY3" fmla="*/ 121058 h 4639083"/>
              <a:gd name="connsiteX4" fmla="*/ 933451 w 6877049"/>
              <a:gd name="connsiteY4" fmla="*/ 413159 h 4639083"/>
              <a:gd name="connsiteX5" fmla="*/ 708026 w 6877049"/>
              <a:gd name="connsiteY5" fmla="*/ 775109 h 4639083"/>
              <a:gd name="connsiteX6" fmla="*/ 1104901 w 6877049"/>
              <a:gd name="connsiteY6" fmla="*/ 1467259 h 4639083"/>
              <a:gd name="connsiteX7" fmla="*/ 1152526 w 6877049"/>
              <a:gd name="connsiteY7" fmla="*/ 1705384 h 4639083"/>
              <a:gd name="connsiteX8" fmla="*/ 1123951 w 6877049"/>
              <a:gd name="connsiteY8" fmla="*/ 1991134 h 4639083"/>
              <a:gd name="connsiteX9" fmla="*/ 723901 w 6877049"/>
              <a:gd name="connsiteY9" fmla="*/ 2314984 h 4639083"/>
              <a:gd name="connsiteX10" fmla="*/ 400052 w 6877049"/>
              <a:gd name="connsiteY10" fmla="*/ 2829334 h 4639083"/>
              <a:gd name="connsiteX11" fmla="*/ 0 w 6877049"/>
              <a:gd name="connsiteY11" fmla="*/ 3143659 h 4639083"/>
              <a:gd name="connsiteX0" fmla="*/ 1920875 w 1920875"/>
              <a:gd name="connsiteY0" fmla="*/ 409 h 3143659"/>
              <a:gd name="connsiteX1" fmla="*/ 1698626 w 1920875"/>
              <a:gd name="connsiteY1" fmla="*/ 57559 h 3143659"/>
              <a:gd name="connsiteX2" fmla="*/ 1400174 w 1920875"/>
              <a:gd name="connsiteY2" fmla="*/ 121058 h 3143659"/>
              <a:gd name="connsiteX3" fmla="*/ 933451 w 1920875"/>
              <a:gd name="connsiteY3" fmla="*/ 413159 h 3143659"/>
              <a:gd name="connsiteX4" fmla="*/ 708026 w 1920875"/>
              <a:gd name="connsiteY4" fmla="*/ 775109 h 3143659"/>
              <a:gd name="connsiteX5" fmla="*/ 1104901 w 1920875"/>
              <a:gd name="connsiteY5" fmla="*/ 1467259 h 3143659"/>
              <a:gd name="connsiteX6" fmla="*/ 1152526 w 1920875"/>
              <a:gd name="connsiteY6" fmla="*/ 1705384 h 3143659"/>
              <a:gd name="connsiteX7" fmla="*/ 1123951 w 1920875"/>
              <a:gd name="connsiteY7" fmla="*/ 1991134 h 3143659"/>
              <a:gd name="connsiteX8" fmla="*/ 723901 w 1920875"/>
              <a:gd name="connsiteY8" fmla="*/ 2314984 h 3143659"/>
              <a:gd name="connsiteX9" fmla="*/ 400052 w 1920875"/>
              <a:gd name="connsiteY9" fmla="*/ 2829334 h 3143659"/>
              <a:gd name="connsiteX10" fmla="*/ 0 w 1920875"/>
              <a:gd name="connsiteY10" fmla="*/ 3143659 h 3143659"/>
              <a:gd name="connsiteX0" fmla="*/ 1920875 w 1920875"/>
              <a:gd name="connsiteY0" fmla="*/ 409 h 3143659"/>
              <a:gd name="connsiteX1" fmla="*/ 1698626 w 1920875"/>
              <a:gd name="connsiteY1" fmla="*/ 57559 h 3143659"/>
              <a:gd name="connsiteX2" fmla="*/ 1400174 w 1920875"/>
              <a:gd name="connsiteY2" fmla="*/ 121058 h 3143659"/>
              <a:gd name="connsiteX3" fmla="*/ 933451 w 1920875"/>
              <a:gd name="connsiteY3" fmla="*/ 413159 h 3143659"/>
              <a:gd name="connsiteX4" fmla="*/ 708026 w 1920875"/>
              <a:gd name="connsiteY4" fmla="*/ 775109 h 3143659"/>
              <a:gd name="connsiteX5" fmla="*/ 400051 w 1920875"/>
              <a:gd name="connsiteY5" fmla="*/ 1130709 h 3143659"/>
              <a:gd name="connsiteX6" fmla="*/ 1152526 w 1920875"/>
              <a:gd name="connsiteY6" fmla="*/ 1705384 h 3143659"/>
              <a:gd name="connsiteX7" fmla="*/ 1123951 w 1920875"/>
              <a:gd name="connsiteY7" fmla="*/ 1991134 h 3143659"/>
              <a:gd name="connsiteX8" fmla="*/ 723901 w 1920875"/>
              <a:gd name="connsiteY8" fmla="*/ 2314984 h 3143659"/>
              <a:gd name="connsiteX9" fmla="*/ 400052 w 1920875"/>
              <a:gd name="connsiteY9" fmla="*/ 2829334 h 3143659"/>
              <a:gd name="connsiteX10" fmla="*/ 0 w 1920875"/>
              <a:gd name="connsiteY10" fmla="*/ 3143659 h 3143659"/>
              <a:gd name="connsiteX0" fmla="*/ 1920875 w 1920875"/>
              <a:gd name="connsiteY0" fmla="*/ 409 h 3143659"/>
              <a:gd name="connsiteX1" fmla="*/ 1698626 w 1920875"/>
              <a:gd name="connsiteY1" fmla="*/ 57559 h 3143659"/>
              <a:gd name="connsiteX2" fmla="*/ 1400174 w 1920875"/>
              <a:gd name="connsiteY2" fmla="*/ 121058 h 3143659"/>
              <a:gd name="connsiteX3" fmla="*/ 933451 w 1920875"/>
              <a:gd name="connsiteY3" fmla="*/ 413159 h 3143659"/>
              <a:gd name="connsiteX4" fmla="*/ 708026 w 1920875"/>
              <a:gd name="connsiteY4" fmla="*/ 775109 h 3143659"/>
              <a:gd name="connsiteX5" fmla="*/ 400051 w 1920875"/>
              <a:gd name="connsiteY5" fmla="*/ 1130709 h 3143659"/>
              <a:gd name="connsiteX6" fmla="*/ 92076 w 1920875"/>
              <a:gd name="connsiteY6" fmla="*/ 1152934 h 3143659"/>
              <a:gd name="connsiteX7" fmla="*/ 1123951 w 1920875"/>
              <a:gd name="connsiteY7" fmla="*/ 1991134 h 3143659"/>
              <a:gd name="connsiteX8" fmla="*/ 723901 w 1920875"/>
              <a:gd name="connsiteY8" fmla="*/ 2314984 h 3143659"/>
              <a:gd name="connsiteX9" fmla="*/ 400052 w 1920875"/>
              <a:gd name="connsiteY9" fmla="*/ 2829334 h 3143659"/>
              <a:gd name="connsiteX10" fmla="*/ 0 w 1920875"/>
              <a:gd name="connsiteY10" fmla="*/ 3143659 h 3143659"/>
              <a:gd name="connsiteX0" fmla="*/ 2367366 w 2367366"/>
              <a:gd name="connsiteY0" fmla="*/ 409 h 3143659"/>
              <a:gd name="connsiteX1" fmla="*/ 2145117 w 2367366"/>
              <a:gd name="connsiteY1" fmla="*/ 57559 h 3143659"/>
              <a:gd name="connsiteX2" fmla="*/ 1846665 w 2367366"/>
              <a:gd name="connsiteY2" fmla="*/ 121058 h 3143659"/>
              <a:gd name="connsiteX3" fmla="*/ 1379942 w 2367366"/>
              <a:gd name="connsiteY3" fmla="*/ 413159 h 3143659"/>
              <a:gd name="connsiteX4" fmla="*/ 1154517 w 2367366"/>
              <a:gd name="connsiteY4" fmla="*/ 775109 h 3143659"/>
              <a:gd name="connsiteX5" fmla="*/ 846542 w 2367366"/>
              <a:gd name="connsiteY5" fmla="*/ 1130709 h 3143659"/>
              <a:gd name="connsiteX6" fmla="*/ 538567 w 2367366"/>
              <a:gd name="connsiteY6" fmla="*/ 1152934 h 3143659"/>
              <a:gd name="connsiteX7" fmla="*/ 14692 w 2367366"/>
              <a:gd name="connsiteY7" fmla="*/ 1076734 h 3143659"/>
              <a:gd name="connsiteX8" fmla="*/ 1170392 w 2367366"/>
              <a:gd name="connsiteY8" fmla="*/ 2314984 h 3143659"/>
              <a:gd name="connsiteX9" fmla="*/ 846543 w 2367366"/>
              <a:gd name="connsiteY9" fmla="*/ 2829334 h 3143659"/>
              <a:gd name="connsiteX10" fmla="*/ 446491 w 2367366"/>
              <a:gd name="connsiteY10" fmla="*/ 3143659 h 3143659"/>
              <a:gd name="connsiteX0" fmla="*/ 2622885 w 2622885"/>
              <a:gd name="connsiteY0" fmla="*/ 409 h 3143659"/>
              <a:gd name="connsiteX1" fmla="*/ 2400636 w 2622885"/>
              <a:gd name="connsiteY1" fmla="*/ 57559 h 3143659"/>
              <a:gd name="connsiteX2" fmla="*/ 2102184 w 2622885"/>
              <a:gd name="connsiteY2" fmla="*/ 121058 h 3143659"/>
              <a:gd name="connsiteX3" fmla="*/ 1635461 w 2622885"/>
              <a:gd name="connsiteY3" fmla="*/ 413159 h 3143659"/>
              <a:gd name="connsiteX4" fmla="*/ 1410036 w 2622885"/>
              <a:gd name="connsiteY4" fmla="*/ 775109 h 3143659"/>
              <a:gd name="connsiteX5" fmla="*/ 1102061 w 2622885"/>
              <a:gd name="connsiteY5" fmla="*/ 1130709 h 3143659"/>
              <a:gd name="connsiteX6" fmla="*/ 794086 w 2622885"/>
              <a:gd name="connsiteY6" fmla="*/ 1152934 h 3143659"/>
              <a:gd name="connsiteX7" fmla="*/ 270211 w 2622885"/>
              <a:gd name="connsiteY7" fmla="*/ 1076734 h 3143659"/>
              <a:gd name="connsiteX8" fmla="*/ 41611 w 2622885"/>
              <a:gd name="connsiteY8" fmla="*/ 1127534 h 3143659"/>
              <a:gd name="connsiteX9" fmla="*/ 1102062 w 2622885"/>
              <a:gd name="connsiteY9" fmla="*/ 2829334 h 3143659"/>
              <a:gd name="connsiteX10" fmla="*/ 702010 w 2622885"/>
              <a:gd name="connsiteY10" fmla="*/ 3143659 h 3143659"/>
              <a:gd name="connsiteX0" fmla="*/ 2605101 w 2605101"/>
              <a:gd name="connsiteY0" fmla="*/ 409 h 3143659"/>
              <a:gd name="connsiteX1" fmla="*/ 2382852 w 2605101"/>
              <a:gd name="connsiteY1" fmla="*/ 57559 h 3143659"/>
              <a:gd name="connsiteX2" fmla="*/ 2084400 w 2605101"/>
              <a:gd name="connsiteY2" fmla="*/ 121058 h 3143659"/>
              <a:gd name="connsiteX3" fmla="*/ 1617677 w 2605101"/>
              <a:gd name="connsiteY3" fmla="*/ 413159 h 3143659"/>
              <a:gd name="connsiteX4" fmla="*/ 1392252 w 2605101"/>
              <a:gd name="connsiteY4" fmla="*/ 775109 h 3143659"/>
              <a:gd name="connsiteX5" fmla="*/ 1084277 w 2605101"/>
              <a:gd name="connsiteY5" fmla="*/ 1130709 h 3143659"/>
              <a:gd name="connsiteX6" fmla="*/ 776302 w 2605101"/>
              <a:gd name="connsiteY6" fmla="*/ 1152934 h 3143659"/>
              <a:gd name="connsiteX7" fmla="*/ 252427 w 2605101"/>
              <a:gd name="connsiteY7" fmla="*/ 1076734 h 3143659"/>
              <a:gd name="connsiteX8" fmla="*/ 23827 w 2605101"/>
              <a:gd name="connsiteY8" fmla="*/ 1127534 h 3143659"/>
              <a:gd name="connsiteX9" fmla="*/ 1084278 w 2605101"/>
              <a:gd name="connsiteY9" fmla="*/ 2829334 h 3143659"/>
              <a:gd name="connsiteX10" fmla="*/ 684226 w 2605101"/>
              <a:gd name="connsiteY10" fmla="*/ 3143659 h 3143659"/>
              <a:gd name="connsiteX0" fmla="*/ 2804792 w 2804792"/>
              <a:gd name="connsiteY0" fmla="*/ 409 h 3143659"/>
              <a:gd name="connsiteX1" fmla="*/ 2582543 w 2804792"/>
              <a:gd name="connsiteY1" fmla="*/ 57559 h 3143659"/>
              <a:gd name="connsiteX2" fmla="*/ 2284091 w 2804792"/>
              <a:gd name="connsiteY2" fmla="*/ 121058 h 3143659"/>
              <a:gd name="connsiteX3" fmla="*/ 1817368 w 2804792"/>
              <a:gd name="connsiteY3" fmla="*/ 413159 h 3143659"/>
              <a:gd name="connsiteX4" fmla="*/ 1591943 w 2804792"/>
              <a:gd name="connsiteY4" fmla="*/ 775109 h 3143659"/>
              <a:gd name="connsiteX5" fmla="*/ 1283968 w 2804792"/>
              <a:gd name="connsiteY5" fmla="*/ 1130709 h 3143659"/>
              <a:gd name="connsiteX6" fmla="*/ 975993 w 2804792"/>
              <a:gd name="connsiteY6" fmla="*/ 1152934 h 3143659"/>
              <a:gd name="connsiteX7" fmla="*/ 452118 w 2804792"/>
              <a:gd name="connsiteY7" fmla="*/ 1076734 h 3143659"/>
              <a:gd name="connsiteX8" fmla="*/ 223518 w 2804792"/>
              <a:gd name="connsiteY8" fmla="*/ 1127534 h 3143659"/>
              <a:gd name="connsiteX9" fmla="*/ 20319 w 2804792"/>
              <a:gd name="connsiteY9" fmla="*/ 1197384 h 3143659"/>
              <a:gd name="connsiteX10" fmla="*/ 883917 w 2804792"/>
              <a:gd name="connsiteY10" fmla="*/ 3143659 h 3143659"/>
              <a:gd name="connsiteX0" fmla="*/ 3165475 w 3165475"/>
              <a:gd name="connsiteY0" fmla="*/ 409 h 1479959"/>
              <a:gd name="connsiteX1" fmla="*/ 2943226 w 3165475"/>
              <a:gd name="connsiteY1" fmla="*/ 57559 h 1479959"/>
              <a:gd name="connsiteX2" fmla="*/ 2644774 w 3165475"/>
              <a:gd name="connsiteY2" fmla="*/ 121058 h 1479959"/>
              <a:gd name="connsiteX3" fmla="*/ 2178051 w 3165475"/>
              <a:gd name="connsiteY3" fmla="*/ 413159 h 1479959"/>
              <a:gd name="connsiteX4" fmla="*/ 1952626 w 3165475"/>
              <a:gd name="connsiteY4" fmla="*/ 775109 h 1479959"/>
              <a:gd name="connsiteX5" fmla="*/ 1644651 w 3165475"/>
              <a:gd name="connsiteY5" fmla="*/ 1130709 h 1479959"/>
              <a:gd name="connsiteX6" fmla="*/ 1336676 w 3165475"/>
              <a:gd name="connsiteY6" fmla="*/ 1152934 h 1479959"/>
              <a:gd name="connsiteX7" fmla="*/ 812801 w 3165475"/>
              <a:gd name="connsiteY7" fmla="*/ 1076734 h 1479959"/>
              <a:gd name="connsiteX8" fmla="*/ 584201 w 3165475"/>
              <a:gd name="connsiteY8" fmla="*/ 1127534 h 1479959"/>
              <a:gd name="connsiteX9" fmla="*/ 381002 w 3165475"/>
              <a:gd name="connsiteY9" fmla="*/ 1197384 h 1479959"/>
              <a:gd name="connsiteX10" fmla="*/ 0 w 3165475"/>
              <a:gd name="connsiteY10" fmla="*/ 1479959 h 1479959"/>
              <a:gd name="connsiteX0" fmla="*/ 3463925 w 3463925"/>
              <a:gd name="connsiteY0" fmla="*/ 409 h 1299168"/>
              <a:gd name="connsiteX1" fmla="*/ 3241676 w 3463925"/>
              <a:gd name="connsiteY1" fmla="*/ 57559 h 1299168"/>
              <a:gd name="connsiteX2" fmla="*/ 2943224 w 3463925"/>
              <a:gd name="connsiteY2" fmla="*/ 121058 h 1299168"/>
              <a:gd name="connsiteX3" fmla="*/ 2476501 w 3463925"/>
              <a:gd name="connsiteY3" fmla="*/ 413159 h 1299168"/>
              <a:gd name="connsiteX4" fmla="*/ 2251076 w 3463925"/>
              <a:gd name="connsiteY4" fmla="*/ 775109 h 1299168"/>
              <a:gd name="connsiteX5" fmla="*/ 1943101 w 3463925"/>
              <a:gd name="connsiteY5" fmla="*/ 1130709 h 1299168"/>
              <a:gd name="connsiteX6" fmla="*/ 1635126 w 3463925"/>
              <a:gd name="connsiteY6" fmla="*/ 1152934 h 1299168"/>
              <a:gd name="connsiteX7" fmla="*/ 1111251 w 3463925"/>
              <a:gd name="connsiteY7" fmla="*/ 1076734 h 1299168"/>
              <a:gd name="connsiteX8" fmla="*/ 882651 w 3463925"/>
              <a:gd name="connsiteY8" fmla="*/ 1127534 h 1299168"/>
              <a:gd name="connsiteX9" fmla="*/ 679452 w 3463925"/>
              <a:gd name="connsiteY9" fmla="*/ 1197384 h 1299168"/>
              <a:gd name="connsiteX10" fmla="*/ 0 w 3463925"/>
              <a:gd name="connsiteY10" fmla="*/ 1206909 h 1299168"/>
              <a:gd name="connsiteX0" fmla="*/ 3463925 w 3463925"/>
              <a:gd name="connsiteY0" fmla="*/ 409 h 1288827"/>
              <a:gd name="connsiteX1" fmla="*/ 3241676 w 3463925"/>
              <a:gd name="connsiteY1" fmla="*/ 57559 h 1288827"/>
              <a:gd name="connsiteX2" fmla="*/ 2943224 w 3463925"/>
              <a:gd name="connsiteY2" fmla="*/ 121058 h 1288827"/>
              <a:gd name="connsiteX3" fmla="*/ 2476501 w 3463925"/>
              <a:gd name="connsiteY3" fmla="*/ 413159 h 1288827"/>
              <a:gd name="connsiteX4" fmla="*/ 2251076 w 3463925"/>
              <a:gd name="connsiteY4" fmla="*/ 775109 h 1288827"/>
              <a:gd name="connsiteX5" fmla="*/ 1943101 w 3463925"/>
              <a:gd name="connsiteY5" fmla="*/ 1130709 h 1288827"/>
              <a:gd name="connsiteX6" fmla="*/ 1635126 w 3463925"/>
              <a:gd name="connsiteY6" fmla="*/ 1152934 h 1288827"/>
              <a:gd name="connsiteX7" fmla="*/ 1111251 w 3463925"/>
              <a:gd name="connsiteY7" fmla="*/ 1076734 h 1288827"/>
              <a:gd name="connsiteX8" fmla="*/ 882651 w 3463925"/>
              <a:gd name="connsiteY8" fmla="*/ 1127534 h 1288827"/>
              <a:gd name="connsiteX9" fmla="*/ 349252 w 3463925"/>
              <a:gd name="connsiteY9" fmla="*/ 1184684 h 1288827"/>
              <a:gd name="connsiteX10" fmla="*/ 0 w 3463925"/>
              <a:gd name="connsiteY10" fmla="*/ 1206909 h 1288827"/>
              <a:gd name="connsiteX0" fmla="*/ 3463925 w 3463925"/>
              <a:gd name="connsiteY0" fmla="*/ 409 h 1288827"/>
              <a:gd name="connsiteX1" fmla="*/ 3241676 w 3463925"/>
              <a:gd name="connsiteY1" fmla="*/ 57559 h 1288827"/>
              <a:gd name="connsiteX2" fmla="*/ 2943224 w 3463925"/>
              <a:gd name="connsiteY2" fmla="*/ 121058 h 1288827"/>
              <a:gd name="connsiteX3" fmla="*/ 2476501 w 3463925"/>
              <a:gd name="connsiteY3" fmla="*/ 413159 h 1288827"/>
              <a:gd name="connsiteX4" fmla="*/ 2251076 w 3463925"/>
              <a:gd name="connsiteY4" fmla="*/ 775109 h 1288827"/>
              <a:gd name="connsiteX5" fmla="*/ 1943101 w 3463925"/>
              <a:gd name="connsiteY5" fmla="*/ 1130709 h 1288827"/>
              <a:gd name="connsiteX6" fmla="*/ 1635126 w 3463925"/>
              <a:gd name="connsiteY6" fmla="*/ 1152934 h 1288827"/>
              <a:gd name="connsiteX7" fmla="*/ 1111251 w 3463925"/>
              <a:gd name="connsiteY7" fmla="*/ 1076734 h 1288827"/>
              <a:gd name="connsiteX8" fmla="*/ 882651 w 3463925"/>
              <a:gd name="connsiteY8" fmla="*/ 1127534 h 1288827"/>
              <a:gd name="connsiteX9" fmla="*/ 349252 w 3463925"/>
              <a:gd name="connsiteY9" fmla="*/ 1184684 h 1288827"/>
              <a:gd name="connsiteX10" fmla="*/ 0 w 3463925"/>
              <a:gd name="connsiteY10" fmla="*/ 1206909 h 1288827"/>
              <a:gd name="connsiteX0" fmla="*/ 3597275 w 3597275"/>
              <a:gd name="connsiteY0" fmla="*/ 409 h 1403759"/>
              <a:gd name="connsiteX1" fmla="*/ 3375026 w 3597275"/>
              <a:gd name="connsiteY1" fmla="*/ 57559 h 1403759"/>
              <a:gd name="connsiteX2" fmla="*/ 3076574 w 3597275"/>
              <a:gd name="connsiteY2" fmla="*/ 121058 h 1403759"/>
              <a:gd name="connsiteX3" fmla="*/ 2609851 w 3597275"/>
              <a:gd name="connsiteY3" fmla="*/ 413159 h 1403759"/>
              <a:gd name="connsiteX4" fmla="*/ 2384426 w 3597275"/>
              <a:gd name="connsiteY4" fmla="*/ 775109 h 1403759"/>
              <a:gd name="connsiteX5" fmla="*/ 2076451 w 3597275"/>
              <a:gd name="connsiteY5" fmla="*/ 1130709 h 1403759"/>
              <a:gd name="connsiteX6" fmla="*/ 1768476 w 3597275"/>
              <a:gd name="connsiteY6" fmla="*/ 1152934 h 1403759"/>
              <a:gd name="connsiteX7" fmla="*/ 1244601 w 3597275"/>
              <a:gd name="connsiteY7" fmla="*/ 1076734 h 1403759"/>
              <a:gd name="connsiteX8" fmla="*/ 1016001 w 3597275"/>
              <a:gd name="connsiteY8" fmla="*/ 1127534 h 1403759"/>
              <a:gd name="connsiteX9" fmla="*/ 482602 w 3597275"/>
              <a:gd name="connsiteY9" fmla="*/ 1184684 h 1403759"/>
              <a:gd name="connsiteX10" fmla="*/ 0 w 3597275"/>
              <a:gd name="connsiteY10" fmla="*/ 1403759 h 1403759"/>
              <a:gd name="connsiteX0" fmla="*/ 3635466 w 3635466"/>
              <a:gd name="connsiteY0" fmla="*/ 409 h 1416738"/>
              <a:gd name="connsiteX1" fmla="*/ 3413217 w 3635466"/>
              <a:gd name="connsiteY1" fmla="*/ 57559 h 1416738"/>
              <a:gd name="connsiteX2" fmla="*/ 3114765 w 3635466"/>
              <a:gd name="connsiteY2" fmla="*/ 121058 h 1416738"/>
              <a:gd name="connsiteX3" fmla="*/ 2648042 w 3635466"/>
              <a:gd name="connsiteY3" fmla="*/ 413159 h 1416738"/>
              <a:gd name="connsiteX4" fmla="*/ 2422617 w 3635466"/>
              <a:gd name="connsiteY4" fmla="*/ 775109 h 1416738"/>
              <a:gd name="connsiteX5" fmla="*/ 2114642 w 3635466"/>
              <a:gd name="connsiteY5" fmla="*/ 1130709 h 1416738"/>
              <a:gd name="connsiteX6" fmla="*/ 1806667 w 3635466"/>
              <a:gd name="connsiteY6" fmla="*/ 1152934 h 1416738"/>
              <a:gd name="connsiteX7" fmla="*/ 1282792 w 3635466"/>
              <a:gd name="connsiteY7" fmla="*/ 1076734 h 1416738"/>
              <a:gd name="connsiteX8" fmla="*/ 1054192 w 3635466"/>
              <a:gd name="connsiteY8" fmla="*/ 1127534 h 1416738"/>
              <a:gd name="connsiteX9" fmla="*/ 520793 w 3635466"/>
              <a:gd name="connsiteY9" fmla="*/ 1184684 h 1416738"/>
              <a:gd name="connsiteX10" fmla="*/ 38191 w 3635466"/>
              <a:gd name="connsiteY10" fmla="*/ 1403759 h 1416738"/>
              <a:gd name="connsiteX11" fmla="*/ 29997 w 3635466"/>
              <a:gd name="connsiteY11" fmla="*/ 1390977 h 1416738"/>
              <a:gd name="connsiteX0" fmla="*/ 3973769 w 3973769"/>
              <a:gd name="connsiteY0" fmla="*/ 409 h 1407032"/>
              <a:gd name="connsiteX1" fmla="*/ 3751520 w 3973769"/>
              <a:gd name="connsiteY1" fmla="*/ 57559 h 1407032"/>
              <a:gd name="connsiteX2" fmla="*/ 3453068 w 3973769"/>
              <a:gd name="connsiteY2" fmla="*/ 121058 h 1407032"/>
              <a:gd name="connsiteX3" fmla="*/ 2986345 w 3973769"/>
              <a:gd name="connsiteY3" fmla="*/ 413159 h 1407032"/>
              <a:gd name="connsiteX4" fmla="*/ 2760920 w 3973769"/>
              <a:gd name="connsiteY4" fmla="*/ 775109 h 1407032"/>
              <a:gd name="connsiteX5" fmla="*/ 2452945 w 3973769"/>
              <a:gd name="connsiteY5" fmla="*/ 1130709 h 1407032"/>
              <a:gd name="connsiteX6" fmla="*/ 2144970 w 3973769"/>
              <a:gd name="connsiteY6" fmla="*/ 1152934 h 1407032"/>
              <a:gd name="connsiteX7" fmla="*/ 1621095 w 3973769"/>
              <a:gd name="connsiteY7" fmla="*/ 1076734 h 1407032"/>
              <a:gd name="connsiteX8" fmla="*/ 1392495 w 3973769"/>
              <a:gd name="connsiteY8" fmla="*/ 1127534 h 1407032"/>
              <a:gd name="connsiteX9" fmla="*/ 859096 w 3973769"/>
              <a:gd name="connsiteY9" fmla="*/ 1184684 h 1407032"/>
              <a:gd name="connsiteX10" fmla="*/ 376494 w 3973769"/>
              <a:gd name="connsiteY10" fmla="*/ 1403759 h 1407032"/>
              <a:gd name="connsiteX11" fmla="*/ 0 w 3973769"/>
              <a:gd name="connsiteY11" fmla="*/ 1187777 h 1407032"/>
              <a:gd name="connsiteX0" fmla="*/ 3973769 w 3973769"/>
              <a:gd name="connsiteY0" fmla="*/ 409 h 1394493"/>
              <a:gd name="connsiteX1" fmla="*/ 3751520 w 3973769"/>
              <a:gd name="connsiteY1" fmla="*/ 57559 h 1394493"/>
              <a:gd name="connsiteX2" fmla="*/ 3453068 w 3973769"/>
              <a:gd name="connsiteY2" fmla="*/ 121058 h 1394493"/>
              <a:gd name="connsiteX3" fmla="*/ 2986345 w 3973769"/>
              <a:gd name="connsiteY3" fmla="*/ 413159 h 1394493"/>
              <a:gd name="connsiteX4" fmla="*/ 2760920 w 3973769"/>
              <a:gd name="connsiteY4" fmla="*/ 775109 h 1394493"/>
              <a:gd name="connsiteX5" fmla="*/ 2452945 w 3973769"/>
              <a:gd name="connsiteY5" fmla="*/ 1130709 h 1394493"/>
              <a:gd name="connsiteX6" fmla="*/ 2144970 w 3973769"/>
              <a:gd name="connsiteY6" fmla="*/ 1152934 h 1394493"/>
              <a:gd name="connsiteX7" fmla="*/ 1621095 w 3973769"/>
              <a:gd name="connsiteY7" fmla="*/ 1076734 h 1394493"/>
              <a:gd name="connsiteX8" fmla="*/ 1392495 w 3973769"/>
              <a:gd name="connsiteY8" fmla="*/ 1127534 h 1394493"/>
              <a:gd name="connsiteX9" fmla="*/ 859096 w 3973769"/>
              <a:gd name="connsiteY9" fmla="*/ 1184684 h 1394493"/>
              <a:gd name="connsiteX10" fmla="*/ 357444 w 3973769"/>
              <a:gd name="connsiteY10" fmla="*/ 1391059 h 1394493"/>
              <a:gd name="connsiteX11" fmla="*/ 0 w 3973769"/>
              <a:gd name="connsiteY11" fmla="*/ 1187777 h 1394493"/>
              <a:gd name="connsiteX0" fmla="*/ 3973769 w 3973769"/>
              <a:gd name="connsiteY0" fmla="*/ 409 h 1394493"/>
              <a:gd name="connsiteX1" fmla="*/ 3751520 w 3973769"/>
              <a:gd name="connsiteY1" fmla="*/ 57559 h 1394493"/>
              <a:gd name="connsiteX2" fmla="*/ 3453068 w 3973769"/>
              <a:gd name="connsiteY2" fmla="*/ 121058 h 1394493"/>
              <a:gd name="connsiteX3" fmla="*/ 2986345 w 3973769"/>
              <a:gd name="connsiteY3" fmla="*/ 413159 h 1394493"/>
              <a:gd name="connsiteX4" fmla="*/ 2760920 w 3973769"/>
              <a:gd name="connsiteY4" fmla="*/ 775109 h 1394493"/>
              <a:gd name="connsiteX5" fmla="*/ 2452945 w 3973769"/>
              <a:gd name="connsiteY5" fmla="*/ 1130709 h 1394493"/>
              <a:gd name="connsiteX6" fmla="*/ 2144970 w 3973769"/>
              <a:gd name="connsiteY6" fmla="*/ 1152934 h 1394493"/>
              <a:gd name="connsiteX7" fmla="*/ 1621095 w 3973769"/>
              <a:gd name="connsiteY7" fmla="*/ 1076734 h 1394493"/>
              <a:gd name="connsiteX8" fmla="*/ 1392495 w 3973769"/>
              <a:gd name="connsiteY8" fmla="*/ 1127534 h 1394493"/>
              <a:gd name="connsiteX9" fmla="*/ 859096 w 3973769"/>
              <a:gd name="connsiteY9" fmla="*/ 1184684 h 1394493"/>
              <a:gd name="connsiteX10" fmla="*/ 357444 w 3973769"/>
              <a:gd name="connsiteY10" fmla="*/ 1391059 h 1394493"/>
              <a:gd name="connsiteX11" fmla="*/ 0 w 3973769"/>
              <a:gd name="connsiteY11" fmla="*/ 1187777 h 1394493"/>
              <a:gd name="connsiteX0" fmla="*/ 4004200 w 4004200"/>
              <a:gd name="connsiteY0" fmla="*/ 409 h 1394493"/>
              <a:gd name="connsiteX1" fmla="*/ 3781951 w 4004200"/>
              <a:gd name="connsiteY1" fmla="*/ 57559 h 1394493"/>
              <a:gd name="connsiteX2" fmla="*/ 3483499 w 4004200"/>
              <a:gd name="connsiteY2" fmla="*/ 121058 h 1394493"/>
              <a:gd name="connsiteX3" fmla="*/ 3016776 w 4004200"/>
              <a:gd name="connsiteY3" fmla="*/ 413159 h 1394493"/>
              <a:gd name="connsiteX4" fmla="*/ 2791351 w 4004200"/>
              <a:gd name="connsiteY4" fmla="*/ 775109 h 1394493"/>
              <a:gd name="connsiteX5" fmla="*/ 2483376 w 4004200"/>
              <a:gd name="connsiteY5" fmla="*/ 1130709 h 1394493"/>
              <a:gd name="connsiteX6" fmla="*/ 2175401 w 4004200"/>
              <a:gd name="connsiteY6" fmla="*/ 1152934 h 1394493"/>
              <a:gd name="connsiteX7" fmla="*/ 1651526 w 4004200"/>
              <a:gd name="connsiteY7" fmla="*/ 1076734 h 1394493"/>
              <a:gd name="connsiteX8" fmla="*/ 1422926 w 4004200"/>
              <a:gd name="connsiteY8" fmla="*/ 1127534 h 1394493"/>
              <a:gd name="connsiteX9" fmla="*/ 889527 w 4004200"/>
              <a:gd name="connsiteY9" fmla="*/ 1184684 h 1394493"/>
              <a:gd name="connsiteX10" fmla="*/ 387875 w 4004200"/>
              <a:gd name="connsiteY10" fmla="*/ 1391059 h 1394493"/>
              <a:gd name="connsiteX11" fmla="*/ 30431 w 4004200"/>
              <a:gd name="connsiteY11" fmla="*/ 1187777 h 1394493"/>
              <a:gd name="connsiteX12" fmla="*/ 17732 w 4004200"/>
              <a:gd name="connsiteY12" fmla="*/ 1175077 h 1394493"/>
              <a:gd name="connsiteX0" fmla="*/ 4716718 w 4716718"/>
              <a:gd name="connsiteY0" fmla="*/ 409 h 1394493"/>
              <a:gd name="connsiteX1" fmla="*/ 4494469 w 4716718"/>
              <a:gd name="connsiteY1" fmla="*/ 57559 h 1394493"/>
              <a:gd name="connsiteX2" fmla="*/ 4196017 w 4716718"/>
              <a:gd name="connsiteY2" fmla="*/ 121058 h 1394493"/>
              <a:gd name="connsiteX3" fmla="*/ 3729294 w 4716718"/>
              <a:gd name="connsiteY3" fmla="*/ 413159 h 1394493"/>
              <a:gd name="connsiteX4" fmla="*/ 3503869 w 4716718"/>
              <a:gd name="connsiteY4" fmla="*/ 775109 h 1394493"/>
              <a:gd name="connsiteX5" fmla="*/ 3195894 w 4716718"/>
              <a:gd name="connsiteY5" fmla="*/ 1130709 h 1394493"/>
              <a:gd name="connsiteX6" fmla="*/ 2887919 w 4716718"/>
              <a:gd name="connsiteY6" fmla="*/ 1152934 h 1394493"/>
              <a:gd name="connsiteX7" fmla="*/ 2364044 w 4716718"/>
              <a:gd name="connsiteY7" fmla="*/ 1076734 h 1394493"/>
              <a:gd name="connsiteX8" fmla="*/ 2135444 w 4716718"/>
              <a:gd name="connsiteY8" fmla="*/ 1127534 h 1394493"/>
              <a:gd name="connsiteX9" fmla="*/ 1602045 w 4716718"/>
              <a:gd name="connsiteY9" fmla="*/ 1184684 h 1394493"/>
              <a:gd name="connsiteX10" fmla="*/ 1100393 w 4716718"/>
              <a:gd name="connsiteY10" fmla="*/ 1391059 h 1394493"/>
              <a:gd name="connsiteX11" fmla="*/ 742949 w 4716718"/>
              <a:gd name="connsiteY11" fmla="*/ 1187777 h 1394493"/>
              <a:gd name="connsiteX12" fmla="*/ 0 w 4716718"/>
              <a:gd name="connsiteY12" fmla="*/ 1162377 h 1394493"/>
              <a:gd name="connsiteX0" fmla="*/ 4716718 w 4716718"/>
              <a:gd name="connsiteY0" fmla="*/ 409 h 1399948"/>
              <a:gd name="connsiteX1" fmla="*/ 4494469 w 4716718"/>
              <a:gd name="connsiteY1" fmla="*/ 57559 h 1399948"/>
              <a:gd name="connsiteX2" fmla="*/ 4196017 w 4716718"/>
              <a:gd name="connsiteY2" fmla="*/ 121058 h 1399948"/>
              <a:gd name="connsiteX3" fmla="*/ 3729294 w 4716718"/>
              <a:gd name="connsiteY3" fmla="*/ 413159 h 1399948"/>
              <a:gd name="connsiteX4" fmla="*/ 3503869 w 4716718"/>
              <a:gd name="connsiteY4" fmla="*/ 775109 h 1399948"/>
              <a:gd name="connsiteX5" fmla="*/ 3195894 w 4716718"/>
              <a:gd name="connsiteY5" fmla="*/ 1130709 h 1399948"/>
              <a:gd name="connsiteX6" fmla="*/ 2887919 w 4716718"/>
              <a:gd name="connsiteY6" fmla="*/ 1152934 h 1399948"/>
              <a:gd name="connsiteX7" fmla="*/ 2364044 w 4716718"/>
              <a:gd name="connsiteY7" fmla="*/ 1076734 h 1399948"/>
              <a:gd name="connsiteX8" fmla="*/ 2135444 w 4716718"/>
              <a:gd name="connsiteY8" fmla="*/ 1127534 h 1399948"/>
              <a:gd name="connsiteX9" fmla="*/ 1602045 w 4716718"/>
              <a:gd name="connsiteY9" fmla="*/ 1184684 h 1399948"/>
              <a:gd name="connsiteX10" fmla="*/ 1100393 w 4716718"/>
              <a:gd name="connsiteY10" fmla="*/ 1391059 h 1399948"/>
              <a:gd name="connsiteX11" fmla="*/ 241299 w 4716718"/>
              <a:gd name="connsiteY11" fmla="*/ 1346527 h 1399948"/>
              <a:gd name="connsiteX12" fmla="*/ 0 w 4716718"/>
              <a:gd name="connsiteY12" fmla="*/ 1162377 h 1399948"/>
              <a:gd name="connsiteX0" fmla="*/ 4716718 w 4716718"/>
              <a:gd name="connsiteY0" fmla="*/ 409 h 1399948"/>
              <a:gd name="connsiteX1" fmla="*/ 4494469 w 4716718"/>
              <a:gd name="connsiteY1" fmla="*/ 57559 h 1399948"/>
              <a:gd name="connsiteX2" fmla="*/ 4196017 w 4716718"/>
              <a:gd name="connsiteY2" fmla="*/ 121058 h 1399948"/>
              <a:gd name="connsiteX3" fmla="*/ 3729294 w 4716718"/>
              <a:gd name="connsiteY3" fmla="*/ 413159 h 1399948"/>
              <a:gd name="connsiteX4" fmla="*/ 3503869 w 4716718"/>
              <a:gd name="connsiteY4" fmla="*/ 775109 h 1399948"/>
              <a:gd name="connsiteX5" fmla="*/ 3195894 w 4716718"/>
              <a:gd name="connsiteY5" fmla="*/ 1130709 h 1399948"/>
              <a:gd name="connsiteX6" fmla="*/ 2887919 w 4716718"/>
              <a:gd name="connsiteY6" fmla="*/ 1152934 h 1399948"/>
              <a:gd name="connsiteX7" fmla="*/ 2364044 w 4716718"/>
              <a:gd name="connsiteY7" fmla="*/ 1076734 h 1399948"/>
              <a:gd name="connsiteX8" fmla="*/ 2135444 w 4716718"/>
              <a:gd name="connsiteY8" fmla="*/ 1127534 h 1399948"/>
              <a:gd name="connsiteX9" fmla="*/ 1602045 w 4716718"/>
              <a:gd name="connsiteY9" fmla="*/ 1184684 h 1399948"/>
              <a:gd name="connsiteX10" fmla="*/ 1100393 w 4716718"/>
              <a:gd name="connsiteY10" fmla="*/ 1391059 h 1399948"/>
              <a:gd name="connsiteX11" fmla="*/ 241299 w 4716718"/>
              <a:gd name="connsiteY11" fmla="*/ 1346527 h 1399948"/>
              <a:gd name="connsiteX12" fmla="*/ 0 w 4716718"/>
              <a:gd name="connsiteY12" fmla="*/ 1162377 h 1399948"/>
              <a:gd name="connsiteX0" fmla="*/ 4716718 w 4716718"/>
              <a:gd name="connsiteY0" fmla="*/ 409 h 1515737"/>
              <a:gd name="connsiteX1" fmla="*/ 4494469 w 4716718"/>
              <a:gd name="connsiteY1" fmla="*/ 57559 h 1515737"/>
              <a:gd name="connsiteX2" fmla="*/ 4196017 w 4716718"/>
              <a:gd name="connsiteY2" fmla="*/ 121058 h 1515737"/>
              <a:gd name="connsiteX3" fmla="*/ 3729294 w 4716718"/>
              <a:gd name="connsiteY3" fmla="*/ 413159 h 1515737"/>
              <a:gd name="connsiteX4" fmla="*/ 3503869 w 4716718"/>
              <a:gd name="connsiteY4" fmla="*/ 775109 h 1515737"/>
              <a:gd name="connsiteX5" fmla="*/ 3195894 w 4716718"/>
              <a:gd name="connsiteY5" fmla="*/ 1130709 h 1515737"/>
              <a:gd name="connsiteX6" fmla="*/ 2887919 w 4716718"/>
              <a:gd name="connsiteY6" fmla="*/ 1152934 h 1515737"/>
              <a:gd name="connsiteX7" fmla="*/ 2364044 w 4716718"/>
              <a:gd name="connsiteY7" fmla="*/ 1076734 h 1515737"/>
              <a:gd name="connsiteX8" fmla="*/ 2135444 w 4716718"/>
              <a:gd name="connsiteY8" fmla="*/ 1127534 h 1515737"/>
              <a:gd name="connsiteX9" fmla="*/ 1602045 w 4716718"/>
              <a:gd name="connsiteY9" fmla="*/ 1184684 h 1515737"/>
              <a:gd name="connsiteX10" fmla="*/ 389193 w 4716718"/>
              <a:gd name="connsiteY10" fmla="*/ 1511709 h 1515737"/>
              <a:gd name="connsiteX11" fmla="*/ 241299 w 4716718"/>
              <a:gd name="connsiteY11" fmla="*/ 1346527 h 1515737"/>
              <a:gd name="connsiteX12" fmla="*/ 0 w 4716718"/>
              <a:gd name="connsiteY12" fmla="*/ 1162377 h 1515737"/>
              <a:gd name="connsiteX0" fmla="*/ 4716718 w 4716718"/>
              <a:gd name="connsiteY0" fmla="*/ 409 h 1628866"/>
              <a:gd name="connsiteX1" fmla="*/ 4494469 w 4716718"/>
              <a:gd name="connsiteY1" fmla="*/ 57559 h 1628866"/>
              <a:gd name="connsiteX2" fmla="*/ 4196017 w 4716718"/>
              <a:gd name="connsiteY2" fmla="*/ 121058 h 1628866"/>
              <a:gd name="connsiteX3" fmla="*/ 3729294 w 4716718"/>
              <a:gd name="connsiteY3" fmla="*/ 413159 h 1628866"/>
              <a:gd name="connsiteX4" fmla="*/ 3503869 w 4716718"/>
              <a:gd name="connsiteY4" fmla="*/ 775109 h 1628866"/>
              <a:gd name="connsiteX5" fmla="*/ 3195894 w 4716718"/>
              <a:gd name="connsiteY5" fmla="*/ 1130709 h 1628866"/>
              <a:gd name="connsiteX6" fmla="*/ 2887919 w 4716718"/>
              <a:gd name="connsiteY6" fmla="*/ 1152934 h 1628866"/>
              <a:gd name="connsiteX7" fmla="*/ 2364044 w 4716718"/>
              <a:gd name="connsiteY7" fmla="*/ 1076734 h 1628866"/>
              <a:gd name="connsiteX8" fmla="*/ 2135444 w 4716718"/>
              <a:gd name="connsiteY8" fmla="*/ 1127534 h 1628866"/>
              <a:gd name="connsiteX9" fmla="*/ 916245 w 4716718"/>
              <a:gd name="connsiteY9" fmla="*/ 1527584 h 1628866"/>
              <a:gd name="connsiteX10" fmla="*/ 389193 w 4716718"/>
              <a:gd name="connsiteY10" fmla="*/ 1511709 h 1628866"/>
              <a:gd name="connsiteX11" fmla="*/ 241299 w 4716718"/>
              <a:gd name="connsiteY11" fmla="*/ 1346527 h 1628866"/>
              <a:gd name="connsiteX12" fmla="*/ 0 w 4716718"/>
              <a:gd name="connsiteY12" fmla="*/ 1162377 h 1628866"/>
              <a:gd name="connsiteX0" fmla="*/ 4716718 w 4716718"/>
              <a:gd name="connsiteY0" fmla="*/ 409 h 1541356"/>
              <a:gd name="connsiteX1" fmla="*/ 4494469 w 4716718"/>
              <a:gd name="connsiteY1" fmla="*/ 57559 h 1541356"/>
              <a:gd name="connsiteX2" fmla="*/ 4196017 w 4716718"/>
              <a:gd name="connsiteY2" fmla="*/ 121058 h 1541356"/>
              <a:gd name="connsiteX3" fmla="*/ 3729294 w 4716718"/>
              <a:gd name="connsiteY3" fmla="*/ 413159 h 1541356"/>
              <a:gd name="connsiteX4" fmla="*/ 3503869 w 4716718"/>
              <a:gd name="connsiteY4" fmla="*/ 775109 h 1541356"/>
              <a:gd name="connsiteX5" fmla="*/ 3195894 w 4716718"/>
              <a:gd name="connsiteY5" fmla="*/ 1130709 h 1541356"/>
              <a:gd name="connsiteX6" fmla="*/ 2887919 w 4716718"/>
              <a:gd name="connsiteY6" fmla="*/ 1152934 h 1541356"/>
              <a:gd name="connsiteX7" fmla="*/ 2364044 w 4716718"/>
              <a:gd name="connsiteY7" fmla="*/ 1076734 h 1541356"/>
              <a:gd name="connsiteX8" fmla="*/ 2135444 w 4716718"/>
              <a:gd name="connsiteY8" fmla="*/ 1127534 h 1541356"/>
              <a:gd name="connsiteX9" fmla="*/ 916245 w 4716718"/>
              <a:gd name="connsiteY9" fmla="*/ 1527584 h 1541356"/>
              <a:gd name="connsiteX10" fmla="*/ 389193 w 4716718"/>
              <a:gd name="connsiteY10" fmla="*/ 1511709 h 1541356"/>
              <a:gd name="connsiteX11" fmla="*/ 241299 w 4716718"/>
              <a:gd name="connsiteY11" fmla="*/ 1346527 h 1541356"/>
              <a:gd name="connsiteX12" fmla="*/ 0 w 4716718"/>
              <a:gd name="connsiteY12" fmla="*/ 1162377 h 1541356"/>
              <a:gd name="connsiteX0" fmla="*/ 4716718 w 4716718"/>
              <a:gd name="connsiteY0" fmla="*/ 409 h 1566925"/>
              <a:gd name="connsiteX1" fmla="*/ 4494469 w 4716718"/>
              <a:gd name="connsiteY1" fmla="*/ 57559 h 1566925"/>
              <a:gd name="connsiteX2" fmla="*/ 4196017 w 4716718"/>
              <a:gd name="connsiteY2" fmla="*/ 121058 h 1566925"/>
              <a:gd name="connsiteX3" fmla="*/ 3729294 w 4716718"/>
              <a:gd name="connsiteY3" fmla="*/ 413159 h 1566925"/>
              <a:gd name="connsiteX4" fmla="*/ 3503869 w 4716718"/>
              <a:gd name="connsiteY4" fmla="*/ 775109 h 1566925"/>
              <a:gd name="connsiteX5" fmla="*/ 3195894 w 4716718"/>
              <a:gd name="connsiteY5" fmla="*/ 1130709 h 1566925"/>
              <a:gd name="connsiteX6" fmla="*/ 2887919 w 4716718"/>
              <a:gd name="connsiteY6" fmla="*/ 1152934 h 1566925"/>
              <a:gd name="connsiteX7" fmla="*/ 2364044 w 4716718"/>
              <a:gd name="connsiteY7" fmla="*/ 1076734 h 1566925"/>
              <a:gd name="connsiteX8" fmla="*/ 1309944 w 4716718"/>
              <a:gd name="connsiteY8" fmla="*/ 1527584 h 1566925"/>
              <a:gd name="connsiteX9" fmla="*/ 916245 w 4716718"/>
              <a:gd name="connsiteY9" fmla="*/ 1527584 h 1566925"/>
              <a:gd name="connsiteX10" fmla="*/ 389193 w 4716718"/>
              <a:gd name="connsiteY10" fmla="*/ 1511709 h 1566925"/>
              <a:gd name="connsiteX11" fmla="*/ 241299 w 4716718"/>
              <a:gd name="connsiteY11" fmla="*/ 1346527 h 1566925"/>
              <a:gd name="connsiteX12" fmla="*/ 0 w 4716718"/>
              <a:gd name="connsiteY12" fmla="*/ 1162377 h 1566925"/>
              <a:gd name="connsiteX0" fmla="*/ 4716718 w 4716718"/>
              <a:gd name="connsiteY0" fmla="*/ 409 h 1580839"/>
              <a:gd name="connsiteX1" fmla="*/ 4494469 w 4716718"/>
              <a:gd name="connsiteY1" fmla="*/ 57559 h 1580839"/>
              <a:gd name="connsiteX2" fmla="*/ 4196017 w 4716718"/>
              <a:gd name="connsiteY2" fmla="*/ 121058 h 1580839"/>
              <a:gd name="connsiteX3" fmla="*/ 3729294 w 4716718"/>
              <a:gd name="connsiteY3" fmla="*/ 413159 h 1580839"/>
              <a:gd name="connsiteX4" fmla="*/ 3503869 w 4716718"/>
              <a:gd name="connsiteY4" fmla="*/ 775109 h 1580839"/>
              <a:gd name="connsiteX5" fmla="*/ 3195894 w 4716718"/>
              <a:gd name="connsiteY5" fmla="*/ 1130709 h 1580839"/>
              <a:gd name="connsiteX6" fmla="*/ 2887919 w 4716718"/>
              <a:gd name="connsiteY6" fmla="*/ 1152934 h 1580839"/>
              <a:gd name="connsiteX7" fmla="*/ 2364044 w 4716718"/>
              <a:gd name="connsiteY7" fmla="*/ 1076734 h 1580839"/>
              <a:gd name="connsiteX8" fmla="*/ 1309944 w 4716718"/>
              <a:gd name="connsiteY8" fmla="*/ 1527584 h 1580839"/>
              <a:gd name="connsiteX9" fmla="*/ 916245 w 4716718"/>
              <a:gd name="connsiteY9" fmla="*/ 1527584 h 1580839"/>
              <a:gd name="connsiteX10" fmla="*/ 389193 w 4716718"/>
              <a:gd name="connsiteY10" fmla="*/ 1511709 h 1580839"/>
              <a:gd name="connsiteX11" fmla="*/ 241299 w 4716718"/>
              <a:gd name="connsiteY11" fmla="*/ 1346527 h 1580839"/>
              <a:gd name="connsiteX12" fmla="*/ 0 w 4716718"/>
              <a:gd name="connsiteY12" fmla="*/ 1162377 h 1580839"/>
              <a:gd name="connsiteX0" fmla="*/ 4716718 w 4716718"/>
              <a:gd name="connsiteY0" fmla="*/ 409 h 1747556"/>
              <a:gd name="connsiteX1" fmla="*/ 4494469 w 4716718"/>
              <a:gd name="connsiteY1" fmla="*/ 57559 h 1747556"/>
              <a:gd name="connsiteX2" fmla="*/ 4196017 w 4716718"/>
              <a:gd name="connsiteY2" fmla="*/ 121058 h 1747556"/>
              <a:gd name="connsiteX3" fmla="*/ 3729294 w 4716718"/>
              <a:gd name="connsiteY3" fmla="*/ 413159 h 1747556"/>
              <a:gd name="connsiteX4" fmla="*/ 3503869 w 4716718"/>
              <a:gd name="connsiteY4" fmla="*/ 775109 h 1747556"/>
              <a:gd name="connsiteX5" fmla="*/ 3195894 w 4716718"/>
              <a:gd name="connsiteY5" fmla="*/ 1130709 h 1747556"/>
              <a:gd name="connsiteX6" fmla="*/ 2887919 w 4716718"/>
              <a:gd name="connsiteY6" fmla="*/ 1152934 h 1747556"/>
              <a:gd name="connsiteX7" fmla="*/ 1449644 w 4716718"/>
              <a:gd name="connsiteY7" fmla="*/ 1737134 h 1747556"/>
              <a:gd name="connsiteX8" fmla="*/ 1309944 w 4716718"/>
              <a:gd name="connsiteY8" fmla="*/ 1527584 h 1747556"/>
              <a:gd name="connsiteX9" fmla="*/ 916245 w 4716718"/>
              <a:gd name="connsiteY9" fmla="*/ 1527584 h 1747556"/>
              <a:gd name="connsiteX10" fmla="*/ 389193 w 4716718"/>
              <a:gd name="connsiteY10" fmla="*/ 1511709 h 1747556"/>
              <a:gd name="connsiteX11" fmla="*/ 241299 w 4716718"/>
              <a:gd name="connsiteY11" fmla="*/ 1346527 h 1747556"/>
              <a:gd name="connsiteX12" fmla="*/ 0 w 4716718"/>
              <a:gd name="connsiteY12" fmla="*/ 1162377 h 1747556"/>
              <a:gd name="connsiteX0" fmla="*/ 4716718 w 4716718"/>
              <a:gd name="connsiteY0" fmla="*/ 409 h 1749832"/>
              <a:gd name="connsiteX1" fmla="*/ 4494469 w 4716718"/>
              <a:gd name="connsiteY1" fmla="*/ 57559 h 1749832"/>
              <a:gd name="connsiteX2" fmla="*/ 4196017 w 4716718"/>
              <a:gd name="connsiteY2" fmla="*/ 121058 h 1749832"/>
              <a:gd name="connsiteX3" fmla="*/ 3729294 w 4716718"/>
              <a:gd name="connsiteY3" fmla="*/ 413159 h 1749832"/>
              <a:gd name="connsiteX4" fmla="*/ 3503869 w 4716718"/>
              <a:gd name="connsiteY4" fmla="*/ 775109 h 1749832"/>
              <a:gd name="connsiteX5" fmla="*/ 3195894 w 4716718"/>
              <a:gd name="connsiteY5" fmla="*/ 1130709 h 1749832"/>
              <a:gd name="connsiteX6" fmla="*/ 2887919 w 4716718"/>
              <a:gd name="connsiteY6" fmla="*/ 1152934 h 1749832"/>
              <a:gd name="connsiteX7" fmla="*/ 1449644 w 4716718"/>
              <a:gd name="connsiteY7" fmla="*/ 1737134 h 1749832"/>
              <a:gd name="connsiteX8" fmla="*/ 1259144 w 4716718"/>
              <a:gd name="connsiteY8" fmla="*/ 1552984 h 1749832"/>
              <a:gd name="connsiteX9" fmla="*/ 916245 w 4716718"/>
              <a:gd name="connsiteY9" fmla="*/ 1527584 h 1749832"/>
              <a:gd name="connsiteX10" fmla="*/ 389193 w 4716718"/>
              <a:gd name="connsiteY10" fmla="*/ 1511709 h 1749832"/>
              <a:gd name="connsiteX11" fmla="*/ 241299 w 4716718"/>
              <a:gd name="connsiteY11" fmla="*/ 1346527 h 1749832"/>
              <a:gd name="connsiteX12" fmla="*/ 0 w 4716718"/>
              <a:gd name="connsiteY12" fmla="*/ 1162377 h 1749832"/>
              <a:gd name="connsiteX0" fmla="*/ 4716718 w 4716718"/>
              <a:gd name="connsiteY0" fmla="*/ 409 h 1749016"/>
              <a:gd name="connsiteX1" fmla="*/ 4494469 w 4716718"/>
              <a:gd name="connsiteY1" fmla="*/ 57559 h 1749016"/>
              <a:gd name="connsiteX2" fmla="*/ 4196017 w 4716718"/>
              <a:gd name="connsiteY2" fmla="*/ 121058 h 1749016"/>
              <a:gd name="connsiteX3" fmla="*/ 3729294 w 4716718"/>
              <a:gd name="connsiteY3" fmla="*/ 413159 h 1749016"/>
              <a:gd name="connsiteX4" fmla="*/ 3503869 w 4716718"/>
              <a:gd name="connsiteY4" fmla="*/ 775109 h 1749016"/>
              <a:gd name="connsiteX5" fmla="*/ 3195894 w 4716718"/>
              <a:gd name="connsiteY5" fmla="*/ 1130709 h 1749016"/>
              <a:gd name="connsiteX6" fmla="*/ 2887919 w 4716718"/>
              <a:gd name="connsiteY6" fmla="*/ 1152934 h 1749016"/>
              <a:gd name="connsiteX7" fmla="*/ 1449644 w 4716718"/>
              <a:gd name="connsiteY7" fmla="*/ 1737134 h 1749016"/>
              <a:gd name="connsiteX8" fmla="*/ 1259144 w 4716718"/>
              <a:gd name="connsiteY8" fmla="*/ 1552984 h 1749016"/>
              <a:gd name="connsiteX9" fmla="*/ 916245 w 4716718"/>
              <a:gd name="connsiteY9" fmla="*/ 1527584 h 1749016"/>
              <a:gd name="connsiteX10" fmla="*/ 389193 w 4716718"/>
              <a:gd name="connsiteY10" fmla="*/ 1511709 h 1749016"/>
              <a:gd name="connsiteX11" fmla="*/ 241299 w 4716718"/>
              <a:gd name="connsiteY11" fmla="*/ 1346527 h 1749016"/>
              <a:gd name="connsiteX12" fmla="*/ 0 w 4716718"/>
              <a:gd name="connsiteY12" fmla="*/ 1162377 h 1749016"/>
              <a:gd name="connsiteX0" fmla="*/ 4716718 w 4716718"/>
              <a:gd name="connsiteY0" fmla="*/ 409 h 1861182"/>
              <a:gd name="connsiteX1" fmla="*/ 4494469 w 4716718"/>
              <a:gd name="connsiteY1" fmla="*/ 57559 h 1861182"/>
              <a:gd name="connsiteX2" fmla="*/ 4196017 w 4716718"/>
              <a:gd name="connsiteY2" fmla="*/ 121058 h 1861182"/>
              <a:gd name="connsiteX3" fmla="*/ 3729294 w 4716718"/>
              <a:gd name="connsiteY3" fmla="*/ 413159 h 1861182"/>
              <a:gd name="connsiteX4" fmla="*/ 3503869 w 4716718"/>
              <a:gd name="connsiteY4" fmla="*/ 775109 h 1861182"/>
              <a:gd name="connsiteX5" fmla="*/ 3195894 w 4716718"/>
              <a:gd name="connsiteY5" fmla="*/ 1130709 h 1861182"/>
              <a:gd name="connsiteX6" fmla="*/ 1738569 w 4716718"/>
              <a:gd name="connsiteY6" fmla="*/ 1826034 h 1861182"/>
              <a:gd name="connsiteX7" fmla="*/ 1449644 w 4716718"/>
              <a:gd name="connsiteY7" fmla="*/ 1737134 h 1861182"/>
              <a:gd name="connsiteX8" fmla="*/ 1259144 w 4716718"/>
              <a:gd name="connsiteY8" fmla="*/ 1552984 h 1861182"/>
              <a:gd name="connsiteX9" fmla="*/ 916245 w 4716718"/>
              <a:gd name="connsiteY9" fmla="*/ 1527584 h 1861182"/>
              <a:gd name="connsiteX10" fmla="*/ 389193 w 4716718"/>
              <a:gd name="connsiteY10" fmla="*/ 1511709 h 1861182"/>
              <a:gd name="connsiteX11" fmla="*/ 241299 w 4716718"/>
              <a:gd name="connsiteY11" fmla="*/ 1346527 h 1861182"/>
              <a:gd name="connsiteX12" fmla="*/ 0 w 4716718"/>
              <a:gd name="connsiteY12" fmla="*/ 1162377 h 1861182"/>
              <a:gd name="connsiteX0" fmla="*/ 4716718 w 4716718"/>
              <a:gd name="connsiteY0" fmla="*/ 409 h 1830913"/>
              <a:gd name="connsiteX1" fmla="*/ 4494469 w 4716718"/>
              <a:gd name="connsiteY1" fmla="*/ 57559 h 1830913"/>
              <a:gd name="connsiteX2" fmla="*/ 4196017 w 4716718"/>
              <a:gd name="connsiteY2" fmla="*/ 121058 h 1830913"/>
              <a:gd name="connsiteX3" fmla="*/ 3729294 w 4716718"/>
              <a:gd name="connsiteY3" fmla="*/ 413159 h 1830913"/>
              <a:gd name="connsiteX4" fmla="*/ 3503869 w 4716718"/>
              <a:gd name="connsiteY4" fmla="*/ 775109 h 1830913"/>
              <a:gd name="connsiteX5" fmla="*/ 3195894 w 4716718"/>
              <a:gd name="connsiteY5" fmla="*/ 1130709 h 1830913"/>
              <a:gd name="connsiteX6" fmla="*/ 1738569 w 4716718"/>
              <a:gd name="connsiteY6" fmla="*/ 1826034 h 1830913"/>
              <a:gd name="connsiteX7" fmla="*/ 1449644 w 4716718"/>
              <a:gd name="connsiteY7" fmla="*/ 1737134 h 1830913"/>
              <a:gd name="connsiteX8" fmla="*/ 1259144 w 4716718"/>
              <a:gd name="connsiteY8" fmla="*/ 1552984 h 1830913"/>
              <a:gd name="connsiteX9" fmla="*/ 916245 w 4716718"/>
              <a:gd name="connsiteY9" fmla="*/ 1527584 h 1830913"/>
              <a:gd name="connsiteX10" fmla="*/ 389193 w 4716718"/>
              <a:gd name="connsiteY10" fmla="*/ 1511709 h 1830913"/>
              <a:gd name="connsiteX11" fmla="*/ 241299 w 4716718"/>
              <a:gd name="connsiteY11" fmla="*/ 1346527 h 1830913"/>
              <a:gd name="connsiteX12" fmla="*/ 0 w 4716718"/>
              <a:gd name="connsiteY12" fmla="*/ 1162377 h 1830913"/>
              <a:gd name="connsiteX0" fmla="*/ 4716718 w 4716718"/>
              <a:gd name="connsiteY0" fmla="*/ 409 h 1837282"/>
              <a:gd name="connsiteX1" fmla="*/ 4494469 w 4716718"/>
              <a:gd name="connsiteY1" fmla="*/ 57559 h 1837282"/>
              <a:gd name="connsiteX2" fmla="*/ 4196017 w 4716718"/>
              <a:gd name="connsiteY2" fmla="*/ 121058 h 1837282"/>
              <a:gd name="connsiteX3" fmla="*/ 3729294 w 4716718"/>
              <a:gd name="connsiteY3" fmla="*/ 413159 h 1837282"/>
              <a:gd name="connsiteX4" fmla="*/ 3503869 w 4716718"/>
              <a:gd name="connsiteY4" fmla="*/ 775109 h 1837282"/>
              <a:gd name="connsiteX5" fmla="*/ 3195894 w 4716718"/>
              <a:gd name="connsiteY5" fmla="*/ 1130709 h 1837282"/>
              <a:gd name="connsiteX6" fmla="*/ 1738569 w 4716718"/>
              <a:gd name="connsiteY6" fmla="*/ 1826034 h 1837282"/>
              <a:gd name="connsiteX7" fmla="*/ 1449644 w 4716718"/>
              <a:gd name="connsiteY7" fmla="*/ 1737134 h 1837282"/>
              <a:gd name="connsiteX8" fmla="*/ 1259144 w 4716718"/>
              <a:gd name="connsiteY8" fmla="*/ 1552984 h 1837282"/>
              <a:gd name="connsiteX9" fmla="*/ 916245 w 4716718"/>
              <a:gd name="connsiteY9" fmla="*/ 1527584 h 1837282"/>
              <a:gd name="connsiteX10" fmla="*/ 389193 w 4716718"/>
              <a:gd name="connsiteY10" fmla="*/ 1511709 h 1837282"/>
              <a:gd name="connsiteX11" fmla="*/ 241299 w 4716718"/>
              <a:gd name="connsiteY11" fmla="*/ 1346527 h 1837282"/>
              <a:gd name="connsiteX12" fmla="*/ 0 w 4716718"/>
              <a:gd name="connsiteY12" fmla="*/ 1162377 h 1837282"/>
              <a:gd name="connsiteX0" fmla="*/ 4716718 w 4716718"/>
              <a:gd name="connsiteY0" fmla="*/ 409 h 2048649"/>
              <a:gd name="connsiteX1" fmla="*/ 4494469 w 4716718"/>
              <a:gd name="connsiteY1" fmla="*/ 57559 h 2048649"/>
              <a:gd name="connsiteX2" fmla="*/ 4196017 w 4716718"/>
              <a:gd name="connsiteY2" fmla="*/ 121058 h 2048649"/>
              <a:gd name="connsiteX3" fmla="*/ 3729294 w 4716718"/>
              <a:gd name="connsiteY3" fmla="*/ 413159 h 2048649"/>
              <a:gd name="connsiteX4" fmla="*/ 3503869 w 4716718"/>
              <a:gd name="connsiteY4" fmla="*/ 775109 h 2048649"/>
              <a:gd name="connsiteX5" fmla="*/ 1887794 w 4716718"/>
              <a:gd name="connsiteY5" fmla="*/ 1994309 h 2048649"/>
              <a:gd name="connsiteX6" fmla="*/ 1738569 w 4716718"/>
              <a:gd name="connsiteY6" fmla="*/ 1826034 h 2048649"/>
              <a:gd name="connsiteX7" fmla="*/ 1449644 w 4716718"/>
              <a:gd name="connsiteY7" fmla="*/ 1737134 h 2048649"/>
              <a:gd name="connsiteX8" fmla="*/ 1259144 w 4716718"/>
              <a:gd name="connsiteY8" fmla="*/ 1552984 h 2048649"/>
              <a:gd name="connsiteX9" fmla="*/ 916245 w 4716718"/>
              <a:gd name="connsiteY9" fmla="*/ 1527584 h 2048649"/>
              <a:gd name="connsiteX10" fmla="*/ 389193 w 4716718"/>
              <a:gd name="connsiteY10" fmla="*/ 1511709 h 2048649"/>
              <a:gd name="connsiteX11" fmla="*/ 241299 w 4716718"/>
              <a:gd name="connsiteY11" fmla="*/ 1346527 h 2048649"/>
              <a:gd name="connsiteX12" fmla="*/ 0 w 4716718"/>
              <a:gd name="connsiteY12" fmla="*/ 1162377 h 2048649"/>
              <a:gd name="connsiteX0" fmla="*/ 4716718 w 4716718"/>
              <a:gd name="connsiteY0" fmla="*/ 409 h 1996170"/>
              <a:gd name="connsiteX1" fmla="*/ 4494469 w 4716718"/>
              <a:gd name="connsiteY1" fmla="*/ 57559 h 1996170"/>
              <a:gd name="connsiteX2" fmla="*/ 4196017 w 4716718"/>
              <a:gd name="connsiteY2" fmla="*/ 121058 h 1996170"/>
              <a:gd name="connsiteX3" fmla="*/ 3729294 w 4716718"/>
              <a:gd name="connsiteY3" fmla="*/ 413159 h 1996170"/>
              <a:gd name="connsiteX4" fmla="*/ 3503869 w 4716718"/>
              <a:gd name="connsiteY4" fmla="*/ 775109 h 1996170"/>
              <a:gd name="connsiteX5" fmla="*/ 1887794 w 4716718"/>
              <a:gd name="connsiteY5" fmla="*/ 1994309 h 1996170"/>
              <a:gd name="connsiteX6" fmla="*/ 1738569 w 4716718"/>
              <a:gd name="connsiteY6" fmla="*/ 1826034 h 1996170"/>
              <a:gd name="connsiteX7" fmla="*/ 1449644 w 4716718"/>
              <a:gd name="connsiteY7" fmla="*/ 1737134 h 1996170"/>
              <a:gd name="connsiteX8" fmla="*/ 1259144 w 4716718"/>
              <a:gd name="connsiteY8" fmla="*/ 1552984 h 1996170"/>
              <a:gd name="connsiteX9" fmla="*/ 916245 w 4716718"/>
              <a:gd name="connsiteY9" fmla="*/ 1527584 h 1996170"/>
              <a:gd name="connsiteX10" fmla="*/ 389193 w 4716718"/>
              <a:gd name="connsiteY10" fmla="*/ 1511709 h 1996170"/>
              <a:gd name="connsiteX11" fmla="*/ 241299 w 4716718"/>
              <a:gd name="connsiteY11" fmla="*/ 1346527 h 1996170"/>
              <a:gd name="connsiteX12" fmla="*/ 0 w 4716718"/>
              <a:gd name="connsiteY12" fmla="*/ 1162377 h 1996170"/>
              <a:gd name="connsiteX0" fmla="*/ 4716718 w 4716718"/>
              <a:gd name="connsiteY0" fmla="*/ 409 h 2076260"/>
              <a:gd name="connsiteX1" fmla="*/ 4494469 w 4716718"/>
              <a:gd name="connsiteY1" fmla="*/ 57559 h 2076260"/>
              <a:gd name="connsiteX2" fmla="*/ 4196017 w 4716718"/>
              <a:gd name="connsiteY2" fmla="*/ 121058 h 2076260"/>
              <a:gd name="connsiteX3" fmla="*/ 3729294 w 4716718"/>
              <a:gd name="connsiteY3" fmla="*/ 413159 h 2076260"/>
              <a:gd name="connsiteX4" fmla="*/ 2125919 w 4716718"/>
              <a:gd name="connsiteY4" fmla="*/ 2000659 h 2076260"/>
              <a:gd name="connsiteX5" fmla="*/ 1887794 w 4716718"/>
              <a:gd name="connsiteY5" fmla="*/ 1994309 h 2076260"/>
              <a:gd name="connsiteX6" fmla="*/ 1738569 w 4716718"/>
              <a:gd name="connsiteY6" fmla="*/ 1826034 h 2076260"/>
              <a:gd name="connsiteX7" fmla="*/ 1449644 w 4716718"/>
              <a:gd name="connsiteY7" fmla="*/ 1737134 h 2076260"/>
              <a:gd name="connsiteX8" fmla="*/ 1259144 w 4716718"/>
              <a:gd name="connsiteY8" fmla="*/ 1552984 h 2076260"/>
              <a:gd name="connsiteX9" fmla="*/ 916245 w 4716718"/>
              <a:gd name="connsiteY9" fmla="*/ 1527584 h 2076260"/>
              <a:gd name="connsiteX10" fmla="*/ 389193 w 4716718"/>
              <a:gd name="connsiteY10" fmla="*/ 1511709 h 2076260"/>
              <a:gd name="connsiteX11" fmla="*/ 241299 w 4716718"/>
              <a:gd name="connsiteY11" fmla="*/ 1346527 h 2076260"/>
              <a:gd name="connsiteX12" fmla="*/ 0 w 4716718"/>
              <a:gd name="connsiteY12" fmla="*/ 1162377 h 2076260"/>
              <a:gd name="connsiteX0" fmla="*/ 4716718 w 4716718"/>
              <a:gd name="connsiteY0" fmla="*/ 409 h 2004007"/>
              <a:gd name="connsiteX1" fmla="*/ 4494469 w 4716718"/>
              <a:gd name="connsiteY1" fmla="*/ 57559 h 2004007"/>
              <a:gd name="connsiteX2" fmla="*/ 4196017 w 4716718"/>
              <a:gd name="connsiteY2" fmla="*/ 121058 h 2004007"/>
              <a:gd name="connsiteX3" fmla="*/ 3729294 w 4716718"/>
              <a:gd name="connsiteY3" fmla="*/ 413159 h 2004007"/>
              <a:gd name="connsiteX4" fmla="*/ 2125919 w 4716718"/>
              <a:gd name="connsiteY4" fmla="*/ 2000659 h 2004007"/>
              <a:gd name="connsiteX5" fmla="*/ 1887794 w 4716718"/>
              <a:gd name="connsiteY5" fmla="*/ 1994309 h 2004007"/>
              <a:gd name="connsiteX6" fmla="*/ 1738569 w 4716718"/>
              <a:gd name="connsiteY6" fmla="*/ 1826034 h 2004007"/>
              <a:gd name="connsiteX7" fmla="*/ 1449644 w 4716718"/>
              <a:gd name="connsiteY7" fmla="*/ 1737134 h 2004007"/>
              <a:gd name="connsiteX8" fmla="*/ 1259144 w 4716718"/>
              <a:gd name="connsiteY8" fmla="*/ 1552984 h 2004007"/>
              <a:gd name="connsiteX9" fmla="*/ 916245 w 4716718"/>
              <a:gd name="connsiteY9" fmla="*/ 1527584 h 2004007"/>
              <a:gd name="connsiteX10" fmla="*/ 389193 w 4716718"/>
              <a:gd name="connsiteY10" fmla="*/ 1511709 h 2004007"/>
              <a:gd name="connsiteX11" fmla="*/ 241299 w 4716718"/>
              <a:gd name="connsiteY11" fmla="*/ 1346527 h 2004007"/>
              <a:gd name="connsiteX12" fmla="*/ 0 w 4716718"/>
              <a:gd name="connsiteY12" fmla="*/ 1162377 h 2004007"/>
              <a:gd name="connsiteX0" fmla="*/ 4716718 w 4716718"/>
              <a:gd name="connsiteY0" fmla="*/ 409 h 2270723"/>
              <a:gd name="connsiteX1" fmla="*/ 4494469 w 4716718"/>
              <a:gd name="connsiteY1" fmla="*/ 57559 h 2270723"/>
              <a:gd name="connsiteX2" fmla="*/ 4196017 w 4716718"/>
              <a:gd name="connsiteY2" fmla="*/ 121058 h 2270723"/>
              <a:gd name="connsiteX3" fmla="*/ 2262444 w 4716718"/>
              <a:gd name="connsiteY3" fmla="*/ 2184809 h 2270723"/>
              <a:gd name="connsiteX4" fmla="*/ 2125919 w 4716718"/>
              <a:gd name="connsiteY4" fmla="*/ 2000659 h 2270723"/>
              <a:gd name="connsiteX5" fmla="*/ 1887794 w 4716718"/>
              <a:gd name="connsiteY5" fmla="*/ 1994309 h 2270723"/>
              <a:gd name="connsiteX6" fmla="*/ 1738569 w 4716718"/>
              <a:gd name="connsiteY6" fmla="*/ 1826034 h 2270723"/>
              <a:gd name="connsiteX7" fmla="*/ 1449644 w 4716718"/>
              <a:gd name="connsiteY7" fmla="*/ 1737134 h 2270723"/>
              <a:gd name="connsiteX8" fmla="*/ 1259144 w 4716718"/>
              <a:gd name="connsiteY8" fmla="*/ 1552984 h 2270723"/>
              <a:gd name="connsiteX9" fmla="*/ 916245 w 4716718"/>
              <a:gd name="connsiteY9" fmla="*/ 1527584 h 2270723"/>
              <a:gd name="connsiteX10" fmla="*/ 389193 w 4716718"/>
              <a:gd name="connsiteY10" fmla="*/ 1511709 h 2270723"/>
              <a:gd name="connsiteX11" fmla="*/ 241299 w 4716718"/>
              <a:gd name="connsiteY11" fmla="*/ 1346527 h 2270723"/>
              <a:gd name="connsiteX12" fmla="*/ 0 w 4716718"/>
              <a:gd name="connsiteY12" fmla="*/ 1162377 h 2270723"/>
              <a:gd name="connsiteX0" fmla="*/ 4716718 w 4716718"/>
              <a:gd name="connsiteY0" fmla="*/ 409 h 2199029"/>
              <a:gd name="connsiteX1" fmla="*/ 4494469 w 4716718"/>
              <a:gd name="connsiteY1" fmla="*/ 57559 h 2199029"/>
              <a:gd name="connsiteX2" fmla="*/ 4196017 w 4716718"/>
              <a:gd name="connsiteY2" fmla="*/ 121058 h 2199029"/>
              <a:gd name="connsiteX3" fmla="*/ 2262444 w 4716718"/>
              <a:gd name="connsiteY3" fmla="*/ 2184809 h 2199029"/>
              <a:gd name="connsiteX4" fmla="*/ 2125919 w 4716718"/>
              <a:gd name="connsiteY4" fmla="*/ 2000659 h 2199029"/>
              <a:gd name="connsiteX5" fmla="*/ 1887794 w 4716718"/>
              <a:gd name="connsiteY5" fmla="*/ 1994309 h 2199029"/>
              <a:gd name="connsiteX6" fmla="*/ 1738569 w 4716718"/>
              <a:gd name="connsiteY6" fmla="*/ 1826034 h 2199029"/>
              <a:gd name="connsiteX7" fmla="*/ 1449644 w 4716718"/>
              <a:gd name="connsiteY7" fmla="*/ 1737134 h 2199029"/>
              <a:gd name="connsiteX8" fmla="*/ 1259144 w 4716718"/>
              <a:gd name="connsiteY8" fmla="*/ 1552984 h 2199029"/>
              <a:gd name="connsiteX9" fmla="*/ 916245 w 4716718"/>
              <a:gd name="connsiteY9" fmla="*/ 1527584 h 2199029"/>
              <a:gd name="connsiteX10" fmla="*/ 389193 w 4716718"/>
              <a:gd name="connsiteY10" fmla="*/ 1511709 h 2199029"/>
              <a:gd name="connsiteX11" fmla="*/ 241299 w 4716718"/>
              <a:gd name="connsiteY11" fmla="*/ 1346527 h 2199029"/>
              <a:gd name="connsiteX12" fmla="*/ 0 w 4716718"/>
              <a:gd name="connsiteY12" fmla="*/ 1162377 h 2199029"/>
              <a:gd name="connsiteX0" fmla="*/ 4716718 w 4716718"/>
              <a:gd name="connsiteY0" fmla="*/ 409 h 2185701"/>
              <a:gd name="connsiteX1" fmla="*/ 4494469 w 4716718"/>
              <a:gd name="connsiteY1" fmla="*/ 57559 h 2185701"/>
              <a:gd name="connsiteX2" fmla="*/ 4196017 w 4716718"/>
              <a:gd name="connsiteY2" fmla="*/ 121058 h 2185701"/>
              <a:gd name="connsiteX3" fmla="*/ 2262444 w 4716718"/>
              <a:gd name="connsiteY3" fmla="*/ 2184809 h 2185701"/>
              <a:gd name="connsiteX4" fmla="*/ 2125919 w 4716718"/>
              <a:gd name="connsiteY4" fmla="*/ 2000659 h 2185701"/>
              <a:gd name="connsiteX5" fmla="*/ 1887794 w 4716718"/>
              <a:gd name="connsiteY5" fmla="*/ 1994309 h 2185701"/>
              <a:gd name="connsiteX6" fmla="*/ 1738569 w 4716718"/>
              <a:gd name="connsiteY6" fmla="*/ 1826034 h 2185701"/>
              <a:gd name="connsiteX7" fmla="*/ 1449644 w 4716718"/>
              <a:gd name="connsiteY7" fmla="*/ 1737134 h 2185701"/>
              <a:gd name="connsiteX8" fmla="*/ 1259144 w 4716718"/>
              <a:gd name="connsiteY8" fmla="*/ 1552984 h 2185701"/>
              <a:gd name="connsiteX9" fmla="*/ 916245 w 4716718"/>
              <a:gd name="connsiteY9" fmla="*/ 1527584 h 2185701"/>
              <a:gd name="connsiteX10" fmla="*/ 389193 w 4716718"/>
              <a:gd name="connsiteY10" fmla="*/ 1511709 h 2185701"/>
              <a:gd name="connsiteX11" fmla="*/ 241299 w 4716718"/>
              <a:gd name="connsiteY11" fmla="*/ 1346527 h 2185701"/>
              <a:gd name="connsiteX12" fmla="*/ 0 w 4716718"/>
              <a:gd name="connsiteY12" fmla="*/ 1162377 h 2185701"/>
              <a:gd name="connsiteX0" fmla="*/ 4716718 w 4716718"/>
              <a:gd name="connsiteY0" fmla="*/ 409 h 2273932"/>
              <a:gd name="connsiteX1" fmla="*/ 4494469 w 4716718"/>
              <a:gd name="connsiteY1" fmla="*/ 57559 h 2273932"/>
              <a:gd name="connsiteX2" fmla="*/ 4196017 w 4716718"/>
              <a:gd name="connsiteY2" fmla="*/ 121058 h 2273932"/>
              <a:gd name="connsiteX3" fmla="*/ 2262444 w 4716718"/>
              <a:gd name="connsiteY3" fmla="*/ 2184809 h 2273932"/>
              <a:gd name="connsiteX4" fmla="*/ 2113219 w 4716718"/>
              <a:gd name="connsiteY4" fmla="*/ 2019709 h 2273932"/>
              <a:gd name="connsiteX5" fmla="*/ 1887794 w 4716718"/>
              <a:gd name="connsiteY5" fmla="*/ 1994309 h 2273932"/>
              <a:gd name="connsiteX6" fmla="*/ 1738569 w 4716718"/>
              <a:gd name="connsiteY6" fmla="*/ 1826034 h 2273932"/>
              <a:gd name="connsiteX7" fmla="*/ 1449644 w 4716718"/>
              <a:gd name="connsiteY7" fmla="*/ 1737134 h 2273932"/>
              <a:gd name="connsiteX8" fmla="*/ 1259144 w 4716718"/>
              <a:gd name="connsiteY8" fmla="*/ 1552984 h 2273932"/>
              <a:gd name="connsiteX9" fmla="*/ 916245 w 4716718"/>
              <a:gd name="connsiteY9" fmla="*/ 1527584 h 2273932"/>
              <a:gd name="connsiteX10" fmla="*/ 389193 w 4716718"/>
              <a:gd name="connsiteY10" fmla="*/ 1511709 h 2273932"/>
              <a:gd name="connsiteX11" fmla="*/ 241299 w 4716718"/>
              <a:gd name="connsiteY11" fmla="*/ 1346527 h 2273932"/>
              <a:gd name="connsiteX12" fmla="*/ 0 w 4716718"/>
              <a:gd name="connsiteY12" fmla="*/ 1162377 h 2273932"/>
              <a:gd name="connsiteX0" fmla="*/ 4716718 w 4716718"/>
              <a:gd name="connsiteY0" fmla="*/ 409 h 2285291"/>
              <a:gd name="connsiteX1" fmla="*/ 4494469 w 4716718"/>
              <a:gd name="connsiteY1" fmla="*/ 57559 h 2285291"/>
              <a:gd name="connsiteX2" fmla="*/ 4196017 w 4716718"/>
              <a:gd name="connsiteY2" fmla="*/ 121058 h 2285291"/>
              <a:gd name="connsiteX3" fmla="*/ 2364044 w 4716718"/>
              <a:gd name="connsiteY3" fmla="*/ 2197509 h 2285291"/>
              <a:gd name="connsiteX4" fmla="*/ 2113219 w 4716718"/>
              <a:gd name="connsiteY4" fmla="*/ 2019709 h 2285291"/>
              <a:gd name="connsiteX5" fmla="*/ 1887794 w 4716718"/>
              <a:gd name="connsiteY5" fmla="*/ 1994309 h 2285291"/>
              <a:gd name="connsiteX6" fmla="*/ 1738569 w 4716718"/>
              <a:gd name="connsiteY6" fmla="*/ 1826034 h 2285291"/>
              <a:gd name="connsiteX7" fmla="*/ 1449644 w 4716718"/>
              <a:gd name="connsiteY7" fmla="*/ 1737134 h 2285291"/>
              <a:gd name="connsiteX8" fmla="*/ 1259144 w 4716718"/>
              <a:gd name="connsiteY8" fmla="*/ 1552984 h 2285291"/>
              <a:gd name="connsiteX9" fmla="*/ 916245 w 4716718"/>
              <a:gd name="connsiteY9" fmla="*/ 1527584 h 2285291"/>
              <a:gd name="connsiteX10" fmla="*/ 389193 w 4716718"/>
              <a:gd name="connsiteY10" fmla="*/ 1511709 h 2285291"/>
              <a:gd name="connsiteX11" fmla="*/ 241299 w 4716718"/>
              <a:gd name="connsiteY11" fmla="*/ 1346527 h 2285291"/>
              <a:gd name="connsiteX12" fmla="*/ 0 w 4716718"/>
              <a:gd name="connsiteY12" fmla="*/ 1162377 h 2285291"/>
              <a:gd name="connsiteX0" fmla="*/ 4716718 w 4716718"/>
              <a:gd name="connsiteY0" fmla="*/ 409 h 2230982"/>
              <a:gd name="connsiteX1" fmla="*/ 4494469 w 4716718"/>
              <a:gd name="connsiteY1" fmla="*/ 57559 h 2230982"/>
              <a:gd name="connsiteX2" fmla="*/ 4196017 w 4716718"/>
              <a:gd name="connsiteY2" fmla="*/ 121058 h 2230982"/>
              <a:gd name="connsiteX3" fmla="*/ 2364044 w 4716718"/>
              <a:gd name="connsiteY3" fmla="*/ 2197509 h 2230982"/>
              <a:gd name="connsiteX4" fmla="*/ 2113219 w 4716718"/>
              <a:gd name="connsiteY4" fmla="*/ 2019709 h 2230982"/>
              <a:gd name="connsiteX5" fmla="*/ 1887794 w 4716718"/>
              <a:gd name="connsiteY5" fmla="*/ 1994309 h 2230982"/>
              <a:gd name="connsiteX6" fmla="*/ 1738569 w 4716718"/>
              <a:gd name="connsiteY6" fmla="*/ 1826034 h 2230982"/>
              <a:gd name="connsiteX7" fmla="*/ 1449644 w 4716718"/>
              <a:gd name="connsiteY7" fmla="*/ 1737134 h 2230982"/>
              <a:gd name="connsiteX8" fmla="*/ 1259144 w 4716718"/>
              <a:gd name="connsiteY8" fmla="*/ 1552984 h 2230982"/>
              <a:gd name="connsiteX9" fmla="*/ 916245 w 4716718"/>
              <a:gd name="connsiteY9" fmla="*/ 1527584 h 2230982"/>
              <a:gd name="connsiteX10" fmla="*/ 389193 w 4716718"/>
              <a:gd name="connsiteY10" fmla="*/ 1511709 h 2230982"/>
              <a:gd name="connsiteX11" fmla="*/ 241299 w 4716718"/>
              <a:gd name="connsiteY11" fmla="*/ 1346527 h 2230982"/>
              <a:gd name="connsiteX12" fmla="*/ 0 w 4716718"/>
              <a:gd name="connsiteY12" fmla="*/ 1162377 h 2230982"/>
              <a:gd name="connsiteX0" fmla="*/ 4716718 w 4716718"/>
              <a:gd name="connsiteY0" fmla="*/ 409 h 2283185"/>
              <a:gd name="connsiteX1" fmla="*/ 4494469 w 4716718"/>
              <a:gd name="connsiteY1" fmla="*/ 57559 h 2283185"/>
              <a:gd name="connsiteX2" fmla="*/ 4196017 w 4716718"/>
              <a:gd name="connsiteY2" fmla="*/ 121058 h 2283185"/>
              <a:gd name="connsiteX3" fmla="*/ 2364044 w 4716718"/>
              <a:gd name="connsiteY3" fmla="*/ 2197509 h 2283185"/>
              <a:gd name="connsiteX4" fmla="*/ 2100519 w 4716718"/>
              <a:gd name="connsiteY4" fmla="*/ 2007009 h 2283185"/>
              <a:gd name="connsiteX5" fmla="*/ 1887794 w 4716718"/>
              <a:gd name="connsiteY5" fmla="*/ 1994309 h 2283185"/>
              <a:gd name="connsiteX6" fmla="*/ 1738569 w 4716718"/>
              <a:gd name="connsiteY6" fmla="*/ 1826034 h 2283185"/>
              <a:gd name="connsiteX7" fmla="*/ 1449644 w 4716718"/>
              <a:gd name="connsiteY7" fmla="*/ 1737134 h 2283185"/>
              <a:gd name="connsiteX8" fmla="*/ 1259144 w 4716718"/>
              <a:gd name="connsiteY8" fmla="*/ 1552984 h 2283185"/>
              <a:gd name="connsiteX9" fmla="*/ 916245 w 4716718"/>
              <a:gd name="connsiteY9" fmla="*/ 1527584 h 2283185"/>
              <a:gd name="connsiteX10" fmla="*/ 389193 w 4716718"/>
              <a:gd name="connsiteY10" fmla="*/ 1511709 h 2283185"/>
              <a:gd name="connsiteX11" fmla="*/ 241299 w 4716718"/>
              <a:gd name="connsiteY11" fmla="*/ 1346527 h 2283185"/>
              <a:gd name="connsiteX12" fmla="*/ 0 w 4716718"/>
              <a:gd name="connsiteY12" fmla="*/ 1162377 h 2283185"/>
              <a:gd name="connsiteX0" fmla="*/ 4716718 w 4716718"/>
              <a:gd name="connsiteY0" fmla="*/ 409 h 2269171"/>
              <a:gd name="connsiteX1" fmla="*/ 4494469 w 4716718"/>
              <a:gd name="connsiteY1" fmla="*/ 57559 h 2269171"/>
              <a:gd name="connsiteX2" fmla="*/ 2849817 w 4716718"/>
              <a:gd name="connsiteY2" fmla="*/ 2241958 h 2269171"/>
              <a:gd name="connsiteX3" fmla="*/ 2364044 w 4716718"/>
              <a:gd name="connsiteY3" fmla="*/ 2197509 h 2269171"/>
              <a:gd name="connsiteX4" fmla="*/ 2100519 w 4716718"/>
              <a:gd name="connsiteY4" fmla="*/ 2007009 h 2269171"/>
              <a:gd name="connsiteX5" fmla="*/ 1887794 w 4716718"/>
              <a:gd name="connsiteY5" fmla="*/ 1994309 h 2269171"/>
              <a:gd name="connsiteX6" fmla="*/ 1738569 w 4716718"/>
              <a:gd name="connsiteY6" fmla="*/ 1826034 h 2269171"/>
              <a:gd name="connsiteX7" fmla="*/ 1449644 w 4716718"/>
              <a:gd name="connsiteY7" fmla="*/ 1737134 h 2269171"/>
              <a:gd name="connsiteX8" fmla="*/ 1259144 w 4716718"/>
              <a:gd name="connsiteY8" fmla="*/ 1552984 h 2269171"/>
              <a:gd name="connsiteX9" fmla="*/ 916245 w 4716718"/>
              <a:gd name="connsiteY9" fmla="*/ 1527584 h 2269171"/>
              <a:gd name="connsiteX10" fmla="*/ 389193 w 4716718"/>
              <a:gd name="connsiteY10" fmla="*/ 1511709 h 2269171"/>
              <a:gd name="connsiteX11" fmla="*/ 241299 w 4716718"/>
              <a:gd name="connsiteY11" fmla="*/ 1346527 h 2269171"/>
              <a:gd name="connsiteX12" fmla="*/ 0 w 4716718"/>
              <a:gd name="connsiteY12" fmla="*/ 1162377 h 2269171"/>
              <a:gd name="connsiteX0" fmla="*/ 4716718 w 4716718"/>
              <a:gd name="connsiteY0" fmla="*/ 409 h 2262629"/>
              <a:gd name="connsiteX1" fmla="*/ 4494469 w 4716718"/>
              <a:gd name="connsiteY1" fmla="*/ 57559 h 2262629"/>
              <a:gd name="connsiteX2" fmla="*/ 2849817 w 4716718"/>
              <a:gd name="connsiteY2" fmla="*/ 2241958 h 2262629"/>
              <a:gd name="connsiteX3" fmla="*/ 2364044 w 4716718"/>
              <a:gd name="connsiteY3" fmla="*/ 2197509 h 2262629"/>
              <a:gd name="connsiteX4" fmla="*/ 2100519 w 4716718"/>
              <a:gd name="connsiteY4" fmla="*/ 2007009 h 2262629"/>
              <a:gd name="connsiteX5" fmla="*/ 1887794 w 4716718"/>
              <a:gd name="connsiteY5" fmla="*/ 1994309 h 2262629"/>
              <a:gd name="connsiteX6" fmla="*/ 1738569 w 4716718"/>
              <a:gd name="connsiteY6" fmla="*/ 1826034 h 2262629"/>
              <a:gd name="connsiteX7" fmla="*/ 1449644 w 4716718"/>
              <a:gd name="connsiteY7" fmla="*/ 1737134 h 2262629"/>
              <a:gd name="connsiteX8" fmla="*/ 1259144 w 4716718"/>
              <a:gd name="connsiteY8" fmla="*/ 1552984 h 2262629"/>
              <a:gd name="connsiteX9" fmla="*/ 916245 w 4716718"/>
              <a:gd name="connsiteY9" fmla="*/ 1527584 h 2262629"/>
              <a:gd name="connsiteX10" fmla="*/ 389193 w 4716718"/>
              <a:gd name="connsiteY10" fmla="*/ 1511709 h 2262629"/>
              <a:gd name="connsiteX11" fmla="*/ 241299 w 4716718"/>
              <a:gd name="connsiteY11" fmla="*/ 1346527 h 2262629"/>
              <a:gd name="connsiteX12" fmla="*/ 0 w 4716718"/>
              <a:gd name="connsiteY12" fmla="*/ 1162377 h 2262629"/>
              <a:gd name="connsiteX0" fmla="*/ 4716718 w 4716718"/>
              <a:gd name="connsiteY0" fmla="*/ 409 h 2262629"/>
              <a:gd name="connsiteX1" fmla="*/ 4494469 w 4716718"/>
              <a:gd name="connsiteY1" fmla="*/ 57559 h 2262629"/>
              <a:gd name="connsiteX2" fmla="*/ 2849817 w 4716718"/>
              <a:gd name="connsiteY2" fmla="*/ 2241958 h 2262629"/>
              <a:gd name="connsiteX3" fmla="*/ 2364044 w 4716718"/>
              <a:gd name="connsiteY3" fmla="*/ 2197509 h 2262629"/>
              <a:gd name="connsiteX4" fmla="*/ 2100519 w 4716718"/>
              <a:gd name="connsiteY4" fmla="*/ 2007009 h 2262629"/>
              <a:gd name="connsiteX5" fmla="*/ 1887794 w 4716718"/>
              <a:gd name="connsiteY5" fmla="*/ 1994309 h 2262629"/>
              <a:gd name="connsiteX6" fmla="*/ 1738569 w 4716718"/>
              <a:gd name="connsiteY6" fmla="*/ 1826034 h 2262629"/>
              <a:gd name="connsiteX7" fmla="*/ 1449644 w 4716718"/>
              <a:gd name="connsiteY7" fmla="*/ 1737134 h 2262629"/>
              <a:gd name="connsiteX8" fmla="*/ 1259144 w 4716718"/>
              <a:gd name="connsiteY8" fmla="*/ 1552984 h 2262629"/>
              <a:gd name="connsiteX9" fmla="*/ 916245 w 4716718"/>
              <a:gd name="connsiteY9" fmla="*/ 1527584 h 2262629"/>
              <a:gd name="connsiteX10" fmla="*/ 389193 w 4716718"/>
              <a:gd name="connsiteY10" fmla="*/ 1511709 h 2262629"/>
              <a:gd name="connsiteX11" fmla="*/ 241299 w 4716718"/>
              <a:gd name="connsiteY11" fmla="*/ 1346527 h 2262629"/>
              <a:gd name="connsiteX12" fmla="*/ 0 w 4716718"/>
              <a:gd name="connsiteY12" fmla="*/ 1162377 h 2262629"/>
              <a:gd name="connsiteX0" fmla="*/ 4716718 w 4716718"/>
              <a:gd name="connsiteY0" fmla="*/ 14 h 2262234"/>
              <a:gd name="connsiteX1" fmla="*/ 3040319 w 4716718"/>
              <a:gd name="connsiteY1" fmla="*/ 2146314 h 2262234"/>
              <a:gd name="connsiteX2" fmla="*/ 2849817 w 4716718"/>
              <a:gd name="connsiteY2" fmla="*/ 2241563 h 2262234"/>
              <a:gd name="connsiteX3" fmla="*/ 2364044 w 4716718"/>
              <a:gd name="connsiteY3" fmla="*/ 2197114 h 2262234"/>
              <a:gd name="connsiteX4" fmla="*/ 2100519 w 4716718"/>
              <a:gd name="connsiteY4" fmla="*/ 2006614 h 2262234"/>
              <a:gd name="connsiteX5" fmla="*/ 1887794 w 4716718"/>
              <a:gd name="connsiteY5" fmla="*/ 1993914 h 2262234"/>
              <a:gd name="connsiteX6" fmla="*/ 1738569 w 4716718"/>
              <a:gd name="connsiteY6" fmla="*/ 1825639 h 2262234"/>
              <a:gd name="connsiteX7" fmla="*/ 1449644 w 4716718"/>
              <a:gd name="connsiteY7" fmla="*/ 1736739 h 2262234"/>
              <a:gd name="connsiteX8" fmla="*/ 1259144 w 4716718"/>
              <a:gd name="connsiteY8" fmla="*/ 1552589 h 2262234"/>
              <a:gd name="connsiteX9" fmla="*/ 916245 w 4716718"/>
              <a:gd name="connsiteY9" fmla="*/ 1527189 h 2262234"/>
              <a:gd name="connsiteX10" fmla="*/ 389193 w 4716718"/>
              <a:gd name="connsiteY10" fmla="*/ 1511314 h 2262234"/>
              <a:gd name="connsiteX11" fmla="*/ 241299 w 4716718"/>
              <a:gd name="connsiteY11" fmla="*/ 1346132 h 2262234"/>
              <a:gd name="connsiteX12" fmla="*/ 0 w 4716718"/>
              <a:gd name="connsiteY12" fmla="*/ 1161982 h 2262234"/>
              <a:gd name="connsiteX0" fmla="*/ 3199068 w 3199068"/>
              <a:gd name="connsiteY0" fmla="*/ 1035132 h 1100252"/>
              <a:gd name="connsiteX1" fmla="*/ 3040319 w 3199068"/>
              <a:gd name="connsiteY1" fmla="*/ 984332 h 1100252"/>
              <a:gd name="connsiteX2" fmla="*/ 2849817 w 3199068"/>
              <a:gd name="connsiteY2" fmla="*/ 1079581 h 1100252"/>
              <a:gd name="connsiteX3" fmla="*/ 2364044 w 3199068"/>
              <a:gd name="connsiteY3" fmla="*/ 1035132 h 1100252"/>
              <a:gd name="connsiteX4" fmla="*/ 2100519 w 3199068"/>
              <a:gd name="connsiteY4" fmla="*/ 844632 h 1100252"/>
              <a:gd name="connsiteX5" fmla="*/ 1887794 w 3199068"/>
              <a:gd name="connsiteY5" fmla="*/ 831932 h 1100252"/>
              <a:gd name="connsiteX6" fmla="*/ 1738569 w 3199068"/>
              <a:gd name="connsiteY6" fmla="*/ 663657 h 1100252"/>
              <a:gd name="connsiteX7" fmla="*/ 1449644 w 3199068"/>
              <a:gd name="connsiteY7" fmla="*/ 574757 h 1100252"/>
              <a:gd name="connsiteX8" fmla="*/ 1259144 w 3199068"/>
              <a:gd name="connsiteY8" fmla="*/ 390607 h 1100252"/>
              <a:gd name="connsiteX9" fmla="*/ 916245 w 3199068"/>
              <a:gd name="connsiteY9" fmla="*/ 365207 h 1100252"/>
              <a:gd name="connsiteX10" fmla="*/ 389193 w 3199068"/>
              <a:gd name="connsiteY10" fmla="*/ 349332 h 1100252"/>
              <a:gd name="connsiteX11" fmla="*/ 241299 w 3199068"/>
              <a:gd name="connsiteY11" fmla="*/ 184150 h 1100252"/>
              <a:gd name="connsiteX12" fmla="*/ 0 w 3199068"/>
              <a:gd name="connsiteY12" fmla="*/ 0 h 1100252"/>
              <a:gd name="connsiteX0" fmla="*/ 3199068 w 3204371"/>
              <a:gd name="connsiteY0" fmla="*/ 1035132 h 1100252"/>
              <a:gd name="connsiteX1" fmla="*/ 3190246 w 3204371"/>
              <a:gd name="connsiteY1" fmla="*/ 1038403 h 1100252"/>
              <a:gd name="connsiteX2" fmla="*/ 3040319 w 3204371"/>
              <a:gd name="connsiteY2" fmla="*/ 984332 h 1100252"/>
              <a:gd name="connsiteX3" fmla="*/ 2849817 w 3204371"/>
              <a:gd name="connsiteY3" fmla="*/ 1079581 h 1100252"/>
              <a:gd name="connsiteX4" fmla="*/ 2364044 w 3204371"/>
              <a:gd name="connsiteY4" fmla="*/ 1035132 h 1100252"/>
              <a:gd name="connsiteX5" fmla="*/ 2100519 w 3204371"/>
              <a:gd name="connsiteY5" fmla="*/ 844632 h 1100252"/>
              <a:gd name="connsiteX6" fmla="*/ 1887794 w 3204371"/>
              <a:gd name="connsiteY6" fmla="*/ 831932 h 1100252"/>
              <a:gd name="connsiteX7" fmla="*/ 1738569 w 3204371"/>
              <a:gd name="connsiteY7" fmla="*/ 663657 h 1100252"/>
              <a:gd name="connsiteX8" fmla="*/ 1449644 w 3204371"/>
              <a:gd name="connsiteY8" fmla="*/ 574757 h 1100252"/>
              <a:gd name="connsiteX9" fmla="*/ 1259144 w 3204371"/>
              <a:gd name="connsiteY9" fmla="*/ 390607 h 1100252"/>
              <a:gd name="connsiteX10" fmla="*/ 916245 w 3204371"/>
              <a:gd name="connsiteY10" fmla="*/ 365207 h 1100252"/>
              <a:gd name="connsiteX11" fmla="*/ 389193 w 3204371"/>
              <a:gd name="connsiteY11" fmla="*/ 349332 h 1100252"/>
              <a:gd name="connsiteX12" fmla="*/ 241299 w 3204371"/>
              <a:gd name="connsiteY12" fmla="*/ 184150 h 1100252"/>
              <a:gd name="connsiteX13" fmla="*/ 0 w 3204371"/>
              <a:gd name="connsiteY13" fmla="*/ 0 h 1100252"/>
              <a:gd name="connsiteX0" fmla="*/ 3199068 w 3366569"/>
              <a:gd name="connsiteY0" fmla="*/ 1035132 h 1100252"/>
              <a:gd name="connsiteX1" fmla="*/ 3364077 w 3366569"/>
              <a:gd name="connsiteY1" fmla="*/ 1055072 h 1100252"/>
              <a:gd name="connsiteX2" fmla="*/ 3040319 w 3366569"/>
              <a:gd name="connsiteY2" fmla="*/ 984332 h 1100252"/>
              <a:gd name="connsiteX3" fmla="*/ 2849817 w 3366569"/>
              <a:gd name="connsiteY3" fmla="*/ 1079581 h 1100252"/>
              <a:gd name="connsiteX4" fmla="*/ 2364044 w 3366569"/>
              <a:gd name="connsiteY4" fmla="*/ 1035132 h 1100252"/>
              <a:gd name="connsiteX5" fmla="*/ 2100519 w 3366569"/>
              <a:gd name="connsiteY5" fmla="*/ 844632 h 1100252"/>
              <a:gd name="connsiteX6" fmla="*/ 1887794 w 3366569"/>
              <a:gd name="connsiteY6" fmla="*/ 831932 h 1100252"/>
              <a:gd name="connsiteX7" fmla="*/ 1738569 w 3366569"/>
              <a:gd name="connsiteY7" fmla="*/ 663657 h 1100252"/>
              <a:gd name="connsiteX8" fmla="*/ 1449644 w 3366569"/>
              <a:gd name="connsiteY8" fmla="*/ 574757 h 1100252"/>
              <a:gd name="connsiteX9" fmla="*/ 1259144 w 3366569"/>
              <a:gd name="connsiteY9" fmla="*/ 390607 h 1100252"/>
              <a:gd name="connsiteX10" fmla="*/ 916245 w 3366569"/>
              <a:gd name="connsiteY10" fmla="*/ 365207 h 1100252"/>
              <a:gd name="connsiteX11" fmla="*/ 389193 w 3366569"/>
              <a:gd name="connsiteY11" fmla="*/ 349332 h 1100252"/>
              <a:gd name="connsiteX12" fmla="*/ 241299 w 3366569"/>
              <a:gd name="connsiteY12" fmla="*/ 184150 h 1100252"/>
              <a:gd name="connsiteX13" fmla="*/ 0 w 3366569"/>
              <a:gd name="connsiteY13" fmla="*/ 0 h 1100252"/>
              <a:gd name="connsiteX0" fmla="*/ 3765805 w 3765805"/>
              <a:gd name="connsiteY0" fmla="*/ 1287545 h 1287545"/>
              <a:gd name="connsiteX1" fmla="*/ 3364077 w 3765805"/>
              <a:gd name="connsiteY1" fmla="*/ 1055072 h 1287545"/>
              <a:gd name="connsiteX2" fmla="*/ 3040319 w 3765805"/>
              <a:gd name="connsiteY2" fmla="*/ 984332 h 1287545"/>
              <a:gd name="connsiteX3" fmla="*/ 2849817 w 3765805"/>
              <a:gd name="connsiteY3" fmla="*/ 1079581 h 1287545"/>
              <a:gd name="connsiteX4" fmla="*/ 2364044 w 3765805"/>
              <a:gd name="connsiteY4" fmla="*/ 1035132 h 1287545"/>
              <a:gd name="connsiteX5" fmla="*/ 2100519 w 3765805"/>
              <a:gd name="connsiteY5" fmla="*/ 844632 h 1287545"/>
              <a:gd name="connsiteX6" fmla="*/ 1887794 w 3765805"/>
              <a:gd name="connsiteY6" fmla="*/ 831932 h 1287545"/>
              <a:gd name="connsiteX7" fmla="*/ 1738569 w 3765805"/>
              <a:gd name="connsiteY7" fmla="*/ 663657 h 1287545"/>
              <a:gd name="connsiteX8" fmla="*/ 1449644 w 3765805"/>
              <a:gd name="connsiteY8" fmla="*/ 574757 h 1287545"/>
              <a:gd name="connsiteX9" fmla="*/ 1259144 w 3765805"/>
              <a:gd name="connsiteY9" fmla="*/ 390607 h 1287545"/>
              <a:gd name="connsiteX10" fmla="*/ 916245 w 3765805"/>
              <a:gd name="connsiteY10" fmla="*/ 365207 h 1287545"/>
              <a:gd name="connsiteX11" fmla="*/ 389193 w 3765805"/>
              <a:gd name="connsiteY11" fmla="*/ 349332 h 1287545"/>
              <a:gd name="connsiteX12" fmla="*/ 241299 w 3765805"/>
              <a:gd name="connsiteY12" fmla="*/ 184150 h 1287545"/>
              <a:gd name="connsiteX13" fmla="*/ 0 w 3765805"/>
              <a:gd name="connsiteY13" fmla="*/ 0 h 1287545"/>
              <a:gd name="connsiteX0" fmla="*/ 3765805 w 3765805"/>
              <a:gd name="connsiteY0" fmla="*/ 1287545 h 1287545"/>
              <a:gd name="connsiteX1" fmla="*/ 3202152 w 3765805"/>
              <a:gd name="connsiteY1" fmla="*/ 1050310 h 1287545"/>
              <a:gd name="connsiteX2" fmla="*/ 3040319 w 3765805"/>
              <a:gd name="connsiteY2" fmla="*/ 984332 h 1287545"/>
              <a:gd name="connsiteX3" fmla="*/ 2849817 w 3765805"/>
              <a:gd name="connsiteY3" fmla="*/ 1079581 h 1287545"/>
              <a:gd name="connsiteX4" fmla="*/ 2364044 w 3765805"/>
              <a:gd name="connsiteY4" fmla="*/ 1035132 h 1287545"/>
              <a:gd name="connsiteX5" fmla="*/ 2100519 w 3765805"/>
              <a:gd name="connsiteY5" fmla="*/ 844632 h 1287545"/>
              <a:gd name="connsiteX6" fmla="*/ 1887794 w 3765805"/>
              <a:gd name="connsiteY6" fmla="*/ 831932 h 1287545"/>
              <a:gd name="connsiteX7" fmla="*/ 1738569 w 3765805"/>
              <a:gd name="connsiteY7" fmla="*/ 663657 h 1287545"/>
              <a:gd name="connsiteX8" fmla="*/ 1449644 w 3765805"/>
              <a:gd name="connsiteY8" fmla="*/ 574757 h 1287545"/>
              <a:gd name="connsiteX9" fmla="*/ 1259144 w 3765805"/>
              <a:gd name="connsiteY9" fmla="*/ 390607 h 1287545"/>
              <a:gd name="connsiteX10" fmla="*/ 916245 w 3765805"/>
              <a:gd name="connsiteY10" fmla="*/ 365207 h 1287545"/>
              <a:gd name="connsiteX11" fmla="*/ 389193 w 3765805"/>
              <a:gd name="connsiteY11" fmla="*/ 349332 h 1287545"/>
              <a:gd name="connsiteX12" fmla="*/ 241299 w 3765805"/>
              <a:gd name="connsiteY12" fmla="*/ 184150 h 1287545"/>
              <a:gd name="connsiteX13" fmla="*/ 0 w 3765805"/>
              <a:gd name="connsiteY13" fmla="*/ 0 h 1287545"/>
              <a:gd name="connsiteX0" fmla="*/ 3375280 w 3375280"/>
              <a:gd name="connsiteY0" fmla="*/ 1047039 h 1100252"/>
              <a:gd name="connsiteX1" fmla="*/ 3202152 w 3375280"/>
              <a:gd name="connsiteY1" fmla="*/ 1050310 h 1100252"/>
              <a:gd name="connsiteX2" fmla="*/ 3040319 w 3375280"/>
              <a:gd name="connsiteY2" fmla="*/ 984332 h 1100252"/>
              <a:gd name="connsiteX3" fmla="*/ 2849817 w 3375280"/>
              <a:gd name="connsiteY3" fmla="*/ 1079581 h 1100252"/>
              <a:gd name="connsiteX4" fmla="*/ 2364044 w 3375280"/>
              <a:gd name="connsiteY4" fmla="*/ 1035132 h 1100252"/>
              <a:gd name="connsiteX5" fmla="*/ 2100519 w 3375280"/>
              <a:gd name="connsiteY5" fmla="*/ 844632 h 1100252"/>
              <a:gd name="connsiteX6" fmla="*/ 1887794 w 3375280"/>
              <a:gd name="connsiteY6" fmla="*/ 831932 h 1100252"/>
              <a:gd name="connsiteX7" fmla="*/ 1738569 w 3375280"/>
              <a:gd name="connsiteY7" fmla="*/ 663657 h 1100252"/>
              <a:gd name="connsiteX8" fmla="*/ 1449644 w 3375280"/>
              <a:gd name="connsiteY8" fmla="*/ 574757 h 1100252"/>
              <a:gd name="connsiteX9" fmla="*/ 1259144 w 3375280"/>
              <a:gd name="connsiteY9" fmla="*/ 390607 h 1100252"/>
              <a:gd name="connsiteX10" fmla="*/ 916245 w 3375280"/>
              <a:gd name="connsiteY10" fmla="*/ 365207 h 1100252"/>
              <a:gd name="connsiteX11" fmla="*/ 389193 w 3375280"/>
              <a:gd name="connsiteY11" fmla="*/ 349332 h 1100252"/>
              <a:gd name="connsiteX12" fmla="*/ 241299 w 3375280"/>
              <a:gd name="connsiteY12" fmla="*/ 184150 h 1100252"/>
              <a:gd name="connsiteX13" fmla="*/ 0 w 3375280"/>
              <a:gd name="connsiteY13" fmla="*/ 0 h 1100252"/>
              <a:gd name="connsiteX0" fmla="*/ 3375280 w 3390539"/>
              <a:gd name="connsiteY0" fmla="*/ 1047039 h 1100252"/>
              <a:gd name="connsiteX1" fmla="*/ 3378365 w 3390539"/>
              <a:gd name="connsiteY1" fmla="*/ 1050309 h 1100252"/>
              <a:gd name="connsiteX2" fmla="*/ 3202152 w 3390539"/>
              <a:gd name="connsiteY2" fmla="*/ 1050310 h 1100252"/>
              <a:gd name="connsiteX3" fmla="*/ 3040319 w 3390539"/>
              <a:gd name="connsiteY3" fmla="*/ 984332 h 1100252"/>
              <a:gd name="connsiteX4" fmla="*/ 2849817 w 3390539"/>
              <a:gd name="connsiteY4" fmla="*/ 1079581 h 1100252"/>
              <a:gd name="connsiteX5" fmla="*/ 2364044 w 3390539"/>
              <a:gd name="connsiteY5" fmla="*/ 1035132 h 1100252"/>
              <a:gd name="connsiteX6" fmla="*/ 2100519 w 3390539"/>
              <a:gd name="connsiteY6" fmla="*/ 844632 h 1100252"/>
              <a:gd name="connsiteX7" fmla="*/ 1887794 w 3390539"/>
              <a:gd name="connsiteY7" fmla="*/ 831932 h 1100252"/>
              <a:gd name="connsiteX8" fmla="*/ 1738569 w 3390539"/>
              <a:gd name="connsiteY8" fmla="*/ 663657 h 1100252"/>
              <a:gd name="connsiteX9" fmla="*/ 1449644 w 3390539"/>
              <a:gd name="connsiteY9" fmla="*/ 574757 h 1100252"/>
              <a:gd name="connsiteX10" fmla="*/ 1259144 w 3390539"/>
              <a:gd name="connsiteY10" fmla="*/ 390607 h 1100252"/>
              <a:gd name="connsiteX11" fmla="*/ 916245 w 3390539"/>
              <a:gd name="connsiteY11" fmla="*/ 365207 h 1100252"/>
              <a:gd name="connsiteX12" fmla="*/ 389193 w 3390539"/>
              <a:gd name="connsiteY12" fmla="*/ 349332 h 1100252"/>
              <a:gd name="connsiteX13" fmla="*/ 241299 w 3390539"/>
              <a:gd name="connsiteY13" fmla="*/ 184150 h 1100252"/>
              <a:gd name="connsiteX14" fmla="*/ 0 w 3390539"/>
              <a:gd name="connsiteY14" fmla="*/ 0 h 1100252"/>
              <a:gd name="connsiteX0" fmla="*/ 3375280 w 3482517"/>
              <a:gd name="connsiteY0" fmla="*/ 1047039 h 1171755"/>
              <a:gd name="connsiteX1" fmla="*/ 3478378 w 3482517"/>
              <a:gd name="connsiteY1" fmla="*/ 1171753 h 1171755"/>
              <a:gd name="connsiteX2" fmla="*/ 3202152 w 3482517"/>
              <a:gd name="connsiteY2" fmla="*/ 1050310 h 1171755"/>
              <a:gd name="connsiteX3" fmla="*/ 3040319 w 3482517"/>
              <a:gd name="connsiteY3" fmla="*/ 984332 h 1171755"/>
              <a:gd name="connsiteX4" fmla="*/ 2849817 w 3482517"/>
              <a:gd name="connsiteY4" fmla="*/ 1079581 h 1171755"/>
              <a:gd name="connsiteX5" fmla="*/ 2364044 w 3482517"/>
              <a:gd name="connsiteY5" fmla="*/ 1035132 h 1171755"/>
              <a:gd name="connsiteX6" fmla="*/ 2100519 w 3482517"/>
              <a:gd name="connsiteY6" fmla="*/ 844632 h 1171755"/>
              <a:gd name="connsiteX7" fmla="*/ 1887794 w 3482517"/>
              <a:gd name="connsiteY7" fmla="*/ 831932 h 1171755"/>
              <a:gd name="connsiteX8" fmla="*/ 1738569 w 3482517"/>
              <a:gd name="connsiteY8" fmla="*/ 663657 h 1171755"/>
              <a:gd name="connsiteX9" fmla="*/ 1449644 w 3482517"/>
              <a:gd name="connsiteY9" fmla="*/ 574757 h 1171755"/>
              <a:gd name="connsiteX10" fmla="*/ 1259144 w 3482517"/>
              <a:gd name="connsiteY10" fmla="*/ 390607 h 1171755"/>
              <a:gd name="connsiteX11" fmla="*/ 916245 w 3482517"/>
              <a:gd name="connsiteY11" fmla="*/ 365207 h 1171755"/>
              <a:gd name="connsiteX12" fmla="*/ 389193 w 3482517"/>
              <a:gd name="connsiteY12" fmla="*/ 349332 h 1171755"/>
              <a:gd name="connsiteX13" fmla="*/ 241299 w 3482517"/>
              <a:gd name="connsiteY13" fmla="*/ 184150 h 1171755"/>
              <a:gd name="connsiteX14" fmla="*/ 0 w 3482517"/>
              <a:gd name="connsiteY14" fmla="*/ 0 h 1171755"/>
              <a:gd name="connsiteX0" fmla="*/ 3713418 w 3713418"/>
              <a:gd name="connsiteY0" fmla="*/ 1301833 h 1301834"/>
              <a:gd name="connsiteX1" fmla="*/ 3478378 w 3713418"/>
              <a:gd name="connsiteY1" fmla="*/ 1171753 h 1301834"/>
              <a:gd name="connsiteX2" fmla="*/ 3202152 w 3713418"/>
              <a:gd name="connsiteY2" fmla="*/ 1050310 h 1301834"/>
              <a:gd name="connsiteX3" fmla="*/ 3040319 w 3713418"/>
              <a:gd name="connsiteY3" fmla="*/ 984332 h 1301834"/>
              <a:gd name="connsiteX4" fmla="*/ 2849817 w 3713418"/>
              <a:gd name="connsiteY4" fmla="*/ 1079581 h 1301834"/>
              <a:gd name="connsiteX5" fmla="*/ 2364044 w 3713418"/>
              <a:gd name="connsiteY5" fmla="*/ 1035132 h 1301834"/>
              <a:gd name="connsiteX6" fmla="*/ 2100519 w 3713418"/>
              <a:gd name="connsiteY6" fmla="*/ 844632 h 1301834"/>
              <a:gd name="connsiteX7" fmla="*/ 1887794 w 3713418"/>
              <a:gd name="connsiteY7" fmla="*/ 831932 h 1301834"/>
              <a:gd name="connsiteX8" fmla="*/ 1738569 w 3713418"/>
              <a:gd name="connsiteY8" fmla="*/ 663657 h 1301834"/>
              <a:gd name="connsiteX9" fmla="*/ 1449644 w 3713418"/>
              <a:gd name="connsiteY9" fmla="*/ 574757 h 1301834"/>
              <a:gd name="connsiteX10" fmla="*/ 1259144 w 3713418"/>
              <a:gd name="connsiteY10" fmla="*/ 390607 h 1301834"/>
              <a:gd name="connsiteX11" fmla="*/ 916245 w 3713418"/>
              <a:gd name="connsiteY11" fmla="*/ 365207 h 1301834"/>
              <a:gd name="connsiteX12" fmla="*/ 389193 w 3713418"/>
              <a:gd name="connsiteY12" fmla="*/ 349332 h 1301834"/>
              <a:gd name="connsiteX13" fmla="*/ 241299 w 3713418"/>
              <a:gd name="connsiteY13" fmla="*/ 184150 h 1301834"/>
              <a:gd name="connsiteX14" fmla="*/ 0 w 3713418"/>
              <a:gd name="connsiteY14" fmla="*/ 0 h 1301834"/>
              <a:gd name="connsiteX0" fmla="*/ 3713418 w 3713418"/>
              <a:gd name="connsiteY0" fmla="*/ 1301833 h 1301833"/>
              <a:gd name="connsiteX1" fmla="*/ 3399797 w 3713418"/>
              <a:gd name="connsiteY1" fmla="*/ 1069359 h 1301833"/>
              <a:gd name="connsiteX2" fmla="*/ 3202152 w 3713418"/>
              <a:gd name="connsiteY2" fmla="*/ 1050310 h 1301833"/>
              <a:gd name="connsiteX3" fmla="*/ 3040319 w 3713418"/>
              <a:gd name="connsiteY3" fmla="*/ 984332 h 1301833"/>
              <a:gd name="connsiteX4" fmla="*/ 2849817 w 3713418"/>
              <a:gd name="connsiteY4" fmla="*/ 1079581 h 1301833"/>
              <a:gd name="connsiteX5" fmla="*/ 2364044 w 3713418"/>
              <a:gd name="connsiteY5" fmla="*/ 1035132 h 1301833"/>
              <a:gd name="connsiteX6" fmla="*/ 2100519 w 3713418"/>
              <a:gd name="connsiteY6" fmla="*/ 844632 h 1301833"/>
              <a:gd name="connsiteX7" fmla="*/ 1887794 w 3713418"/>
              <a:gd name="connsiteY7" fmla="*/ 831932 h 1301833"/>
              <a:gd name="connsiteX8" fmla="*/ 1738569 w 3713418"/>
              <a:gd name="connsiteY8" fmla="*/ 663657 h 1301833"/>
              <a:gd name="connsiteX9" fmla="*/ 1449644 w 3713418"/>
              <a:gd name="connsiteY9" fmla="*/ 574757 h 1301833"/>
              <a:gd name="connsiteX10" fmla="*/ 1259144 w 3713418"/>
              <a:gd name="connsiteY10" fmla="*/ 390607 h 1301833"/>
              <a:gd name="connsiteX11" fmla="*/ 916245 w 3713418"/>
              <a:gd name="connsiteY11" fmla="*/ 365207 h 1301833"/>
              <a:gd name="connsiteX12" fmla="*/ 389193 w 3713418"/>
              <a:gd name="connsiteY12" fmla="*/ 349332 h 1301833"/>
              <a:gd name="connsiteX13" fmla="*/ 241299 w 3713418"/>
              <a:gd name="connsiteY13" fmla="*/ 184150 h 1301833"/>
              <a:gd name="connsiteX14" fmla="*/ 0 w 3713418"/>
              <a:gd name="connsiteY14" fmla="*/ 0 h 1301833"/>
              <a:gd name="connsiteX0" fmla="*/ 3713418 w 3713418"/>
              <a:gd name="connsiteY0" fmla="*/ 1301833 h 1301834"/>
              <a:gd name="connsiteX1" fmla="*/ 3399797 w 3713418"/>
              <a:gd name="connsiteY1" fmla="*/ 1069359 h 1301834"/>
              <a:gd name="connsiteX2" fmla="*/ 3202152 w 3713418"/>
              <a:gd name="connsiteY2" fmla="*/ 1050310 h 1301834"/>
              <a:gd name="connsiteX3" fmla="*/ 3040319 w 3713418"/>
              <a:gd name="connsiteY3" fmla="*/ 984332 h 1301834"/>
              <a:gd name="connsiteX4" fmla="*/ 2849817 w 3713418"/>
              <a:gd name="connsiteY4" fmla="*/ 1079581 h 1301834"/>
              <a:gd name="connsiteX5" fmla="*/ 2364044 w 3713418"/>
              <a:gd name="connsiteY5" fmla="*/ 1035132 h 1301834"/>
              <a:gd name="connsiteX6" fmla="*/ 2100519 w 3713418"/>
              <a:gd name="connsiteY6" fmla="*/ 844632 h 1301834"/>
              <a:gd name="connsiteX7" fmla="*/ 1887794 w 3713418"/>
              <a:gd name="connsiteY7" fmla="*/ 831932 h 1301834"/>
              <a:gd name="connsiteX8" fmla="*/ 1738569 w 3713418"/>
              <a:gd name="connsiteY8" fmla="*/ 663657 h 1301834"/>
              <a:gd name="connsiteX9" fmla="*/ 1449644 w 3713418"/>
              <a:gd name="connsiteY9" fmla="*/ 574757 h 1301834"/>
              <a:gd name="connsiteX10" fmla="*/ 1259144 w 3713418"/>
              <a:gd name="connsiteY10" fmla="*/ 390607 h 1301834"/>
              <a:gd name="connsiteX11" fmla="*/ 916245 w 3713418"/>
              <a:gd name="connsiteY11" fmla="*/ 365207 h 1301834"/>
              <a:gd name="connsiteX12" fmla="*/ 389193 w 3713418"/>
              <a:gd name="connsiteY12" fmla="*/ 349332 h 1301834"/>
              <a:gd name="connsiteX13" fmla="*/ 241299 w 3713418"/>
              <a:gd name="connsiteY13" fmla="*/ 184150 h 1301834"/>
              <a:gd name="connsiteX14" fmla="*/ 0 w 3713418"/>
              <a:gd name="connsiteY14" fmla="*/ 0 h 1301834"/>
              <a:gd name="connsiteX0" fmla="*/ 3675318 w 3675318"/>
              <a:gd name="connsiteY0" fmla="*/ 1258970 h 1258971"/>
              <a:gd name="connsiteX1" fmla="*/ 3399797 w 3675318"/>
              <a:gd name="connsiteY1" fmla="*/ 1069359 h 1258971"/>
              <a:gd name="connsiteX2" fmla="*/ 3202152 w 3675318"/>
              <a:gd name="connsiteY2" fmla="*/ 1050310 h 1258971"/>
              <a:gd name="connsiteX3" fmla="*/ 3040319 w 3675318"/>
              <a:gd name="connsiteY3" fmla="*/ 984332 h 1258971"/>
              <a:gd name="connsiteX4" fmla="*/ 2849817 w 3675318"/>
              <a:gd name="connsiteY4" fmla="*/ 1079581 h 1258971"/>
              <a:gd name="connsiteX5" fmla="*/ 2364044 w 3675318"/>
              <a:gd name="connsiteY5" fmla="*/ 1035132 h 1258971"/>
              <a:gd name="connsiteX6" fmla="*/ 2100519 w 3675318"/>
              <a:gd name="connsiteY6" fmla="*/ 844632 h 1258971"/>
              <a:gd name="connsiteX7" fmla="*/ 1887794 w 3675318"/>
              <a:gd name="connsiteY7" fmla="*/ 831932 h 1258971"/>
              <a:gd name="connsiteX8" fmla="*/ 1738569 w 3675318"/>
              <a:gd name="connsiteY8" fmla="*/ 663657 h 1258971"/>
              <a:gd name="connsiteX9" fmla="*/ 1449644 w 3675318"/>
              <a:gd name="connsiteY9" fmla="*/ 574757 h 1258971"/>
              <a:gd name="connsiteX10" fmla="*/ 1259144 w 3675318"/>
              <a:gd name="connsiteY10" fmla="*/ 390607 h 1258971"/>
              <a:gd name="connsiteX11" fmla="*/ 916245 w 3675318"/>
              <a:gd name="connsiteY11" fmla="*/ 365207 h 1258971"/>
              <a:gd name="connsiteX12" fmla="*/ 389193 w 3675318"/>
              <a:gd name="connsiteY12" fmla="*/ 349332 h 1258971"/>
              <a:gd name="connsiteX13" fmla="*/ 241299 w 3675318"/>
              <a:gd name="connsiteY13" fmla="*/ 184150 h 1258971"/>
              <a:gd name="connsiteX14" fmla="*/ 0 w 3675318"/>
              <a:gd name="connsiteY14" fmla="*/ 0 h 1258971"/>
              <a:gd name="connsiteX0" fmla="*/ 3675318 w 3675318"/>
              <a:gd name="connsiteY0" fmla="*/ 1258970 h 1258970"/>
              <a:gd name="connsiteX1" fmla="*/ 3509333 w 3675318"/>
              <a:gd name="connsiteY1" fmla="*/ 1200328 h 1258970"/>
              <a:gd name="connsiteX2" fmla="*/ 3399797 w 3675318"/>
              <a:gd name="connsiteY2" fmla="*/ 1069359 h 1258970"/>
              <a:gd name="connsiteX3" fmla="*/ 3202152 w 3675318"/>
              <a:gd name="connsiteY3" fmla="*/ 1050310 h 1258970"/>
              <a:gd name="connsiteX4" fmla="*/ 3040319 w 3675318"/>
              <a:gd name="connsiteY4" fmla="*/ 984332 h 1258970"/>
              <a:gd name="connsiteX5" fmla="*/ 2849817 w 3675318"/>
              <a:gd name="connsiteY5" fmla="*/ 1079581 h 1258970"/>
              <a:gd name="connsiteX6" fmla="*/ 2364044 w 3675318"/>
              <a:gd name="connsiteY6" fmla="*/ 1035132 h 1258970"/>
              <a:gd name="connsiteX7" fmla="*/ 2100519 w 3675318"/>
              <a:gd name="connsiteY7" fmla="*/ 844632 h 1258970"/>
              <a:gd name="connsiteX8" fmla="*/ 1887794 w 3675318"/>
              <a:gd name="connsiteY8" fmla="*/ 831932 h 1258970"/>
              <a:gd name="connsiteX9" fmla="*/ 1738569 w 3675318"/>
              <a:gd name="connsiteY9" fmla="*/ 663657 h 1258970"/>
              <a:gd name="connsiteX10" fmla="*/ 1449644 w 3675318"/>
              <a:gd name="connsiteY10" fmla="*/ 574757 h 1258970"/>
              <a:gd name="connsiteX11" fmla="*/ 1259144 w 3675318"/>
              <a:gd name="connsiteY11" fmla="*/ 390607 h 1258970"/>
              <a:gd name="connsiteX12" fmla="*/ 916245 w 3675318"/>
              <a:gd name="connsiteY12" fmla="*/ 365207 h 1258970"/>
              <a:gd name="connsiteX13" fmla="*/ 389193 w 3675318"/>
              <a:gd name="connsiteY13" fmla="*/ 349332 h 1258970"/>
              <a:gd name="connsiteX14" fmla="*/ 241299 w 3675318"/>
              <a:gd name="connsiteY14" fmla="*/ 184150 h 1258970"/>
              <a:gd name="connsiteX15" fmla="*/ 0 w 3675318"/>
              <a:gd name="connsiteY15" fmla="*/ 0 h 1258970"/>
              <a:gd name="connsiteX0" fmla="*/ 3675318 w 3693935"/>
              <a:gd name="connsiteY0" fmla="*/ 1258970 h 1265963"/>
              <a:gd name="connsiteX1" fmla="*/ 3683164 w 3693935"/>
              <a:gd name="connsiteY1" fmla="*/ 1262241 h 1265963"/>
              <a:gd name="connsiteX2" fmla="*/ 3509333 w 3693935"/>
              <a:gd name="connsiteY2" fmla="*/ 1200328 h 1265963"/>
              <a:gd name="connsiteX3" fmla="*/ 3399797 w 3693935"/>
              <a:gd name="connsiteY3" fmla="*/ 1069359 h 1265963"/>
              <a:gd name="connsiteX4" fmla="*/ 3202152 w 3693935"/>
              <a:gd name="connsiteY4" fmla="*/ 1050310 h 1265963"/>
              <a:gd name="connsiteX5" fmla="*/ 3040319 w 3693935"/>
              <a:gd name="connsiteY5" fmla="*/ 984332 h 1265963"/>
              <a:gd name="connsiteX6" fmla="*/ 2849817 w 3693935"/>
              <a:gd name="connsiteY6" fmla="*/ 1079581 h 1265963"/>
              <a:gd name="connsiteX7" fmla="*/ 2364044 w 3693935"/>
              <a:gd name="connsiteY7" fmla="*/ 1035132 h 1265963"/>
              <a:gd name="connsiteX8" fmla="*/ 2100519 w 3693935"/>
              <a:gd name="connsiteY8" fmla="*/ 844632 h 1265963"/>
              <a:gd name="connsiteX9" fmla="*/ 1887794 w 3693935"/>
              <a:gd name="connsiteY9" fmla="*/ 831932 h 1265963"/>
              <a:gd name="connsiteX10" fmla="*/ 1738569 w 3693935"/>
              <a:gd name="connsiteY10" fmla="*/ 663657 h 1265963"/>
              <a:gd name="connsiteX11" fmla="*/ 1449644 w 3693935"/>
              <a:gd name="connsiteY11" fmla="*/ 574757 h 1265963"/>
              <a:gd name="connsiteX12" fmla="*/ 1259144 w 3693935"/>
              <a:gd name="connsiteY12" fmla="*/ 390607 h 1265963"/>
              <a:gd name="connsiteX13" fmla="*/ 916245 w 3693935"/>
              <a:gd name="connsiteY13" fmla="*/ 365207 h 1265963"/>
              <a:gd name="connsiteX14" fmla="*/ 389193 w 3693935"/>
              <a:gd name="connsiteY14" fmla="*/ 349332 h 1265963"/>
              <a:gd name="connsiteX15" fmla="*/ 241299 w 3693935"/>
              <a:gd name="connsiteY15" fmla="*/ 184150 h 1265963"/>
              <a:gd name="connsiteX16" fmla="*/ 0 w 3693935"/>
              <a:gd name="connsiteY16" fmla="*/ 0 h 1265963"/>
              <a:gd name="connsiteX0" fmla="*/ 3675318 w 3833664"/>
              <a:gd name="connsiteY0" fmla="*/ 1258970 h 1260922"/>
              <a:gd name="connsiteX1" fmla="*/ 3830801 w 3833664"/>
              <a:gd name="connsiteY1" fmla="*/ 1255097 h 1260922"/>
              <a:gd name="connsiteX2" fmla="*/ 3509333 w 3833664"/>
              <a:gd name="connsiteY2" fmla="*/ 1200328 h 1260922"/>
              <a:gd name="connsiteX3" fmla="*/ 3399797 w 3833664"/>
              <a:gd name="connsiteY3" fmla="*/ 1069359 h 1260922"/>
              <a:gd name="connsiteX4" fmla="*/ 3202152 w 3833664"/>
              <a:gd name="connsiteY4" fmla="*/ 1050310 h 1260922"/>
              <a:gd name="connsiteX5" fmla="*/ 3040319 w 3833664"/>
              <a:gd name="connsiteY5" fmla="*/ 984332 h 1260922"/>
              <a:gd name="connsiteX6" fmla="*/ 2849817 w 3833664"/>
              <a:gd name="connsiteY6" fmla="*/ 1079581 h 1260922"/>
              <a:gd name="connsiteX7" fmla="*/ 2364044 w 3833664"/>
              <a:gd name="connsiteY7" fmla="*/ 1035132 h 1260922"/>
              <a:gd name="connsiteX8" fmla="*/ 2100519 w 3833664"/>
              <a:gd name="connsiteY8" fmla="*/ 844632 h 1260922"/>
              <a:gd name="connsiteX9" fmla="*/ 1887794 w 3833664"/>
              <a:gd name="connsiteY9" fmla="*/ 831932 h 1260922"/>
              <a:gd name="connsiteX10" fmla="*/ 1738569 w 3833664"/>
              <a:gd name="connsiteY10" fmla="*/ 663657 h 1260922"/>
              <a:gd name="connsiteX11" fmla="*/ 1449644 w 3833664"/>
              <a:gd name="connsiteY11" fmla="*/ 574757 h 1260922"/>
              <a:gd name="connsiteX12" fmla="*/ 1259144 w 3833664"/>
              <a:gd name="connsiteY12" fmla="*/ 390607 h 1260922"/>
              <a:gd name="connsiteX13" fmla="*/ 916245 w 3833664"/>
              <a:gd name="connsiteY13" fmla="*/ 365207 h 1260922"/>
              <a:gd name="connsiteX14" fmla="*/ 389193 w 3833664"/>
              <a:gd name="connsiteY14" fmla="*/ 349332 h 1260922"/>
              <a:gd name="connsiteX15" fmla="*/ 241299 w 3833664"/>
              <a:gd name="connsiteY15" fmla="*/ 184150 h 1260922"/>
              <a:gd name="connsiteX16" fmla="*/ 0 w 3833664"/>
              <a:gd name="connsiteY16" fmla="*/ 0 h 1260922"/>
              <a:gd name="connsiteX0" fmla="*/ 4103943 w 4103948"/>
              <a:gd name="connsiteY0" fmla="*/ 1142289 h 1255654"/>
              <a:gd name="connsiteX1" fmla="*/ 3830801 w 4103948"/>
              <a:gd name="connsiteY1" fmla="*/ 1255097 h 1255654"/>
              <a:gd name="connsiteX2" fmla="*/ 3509333 w 4103948"/>
              <a:gd name="connsiteY2" fmla="*/ 1200328 h 1255654"/>
              <a:gd name="connsiteX3" fmla="*/ 3399797 w 4103948"/>
              <a:gd name="connsiteY3" fmla="*/ 1069359 h 1255654"/>
              <a:gd name="connsiteX4" fmla="*/ 3202152 w 4103948"/>
              <a:gd name="connsiteY4" fmla="*/ 1050310 h 1255654"/>
              <a:gd name="connsiteX5" fmla="*/ 3040319 w 4103948"/>
              <a:gd name="connsiteY5" fmla="*/ 984332 h 1255654"/>
              <a:gd name="connsiteX6" fmla="*/ 2849817 w 4103948"/>
              <a:gd name="connsiteY6" fmla="*/ 1079581 h 1255654"/>
              <a:gd name="connsiteX7" fmla="*/ 2364044 w 4103948"/>
              <a:gd name="connsiteY7" fmla="*/ 1035132 h 1255654"/>
              <a:gd name="connsiteX8" fmla="*/ 2100519 w 4103948"/>
              <a:gd name="connsiteY8" fmla="*/ 844632 h 1255654"/>
              <a:gd name="connsiteX9" fmla="*/ 1887794 w 4103948"/>
              <a:gd name="connsiteY9" fmla="*/ 831932 h 1255654"/>
              <a:gd name="connsiteX10" fmla="*/ 1738569 w 4103948"/>
              <a:gd name="connsiteY10" fmla="*/ 663657 h 1255654"/>
              <a:gd name="connsiteX11" fmla="*/ 1449644 w 4103948"/>
              <a:gd name="connsiteY11" fmla="*/ 574757 h 1255654"/>
              <a:gd name="connsiteX12" fmla="*/ 1259144 w 4103948"/>
              <a:gd name="connsiteY12" fmla="*/ 390607 h 1255654"/>
              <a:gd name="connsiteX13" fmla="*/ 916245 w 4103948"/>
              <a:gd name="connsiteY13" fmla="*/ 365207 h 1255654"/>
              <a:gd name="connsiteX14" fmla="*/ 389193 w 4103948"/>
              <a:gd name="connsiteY14" fmla="*/ 349332 h 1255654"/>
              <a:gd name="connsiteX15" fmla="*/ 241299 w 4103948"/>
              <a:gd name="connsiteY15" fmla="*/ 184150 h 1255654"/>
              <a:gd name="connsiteX16" fmla="*/ 0 w 4103948"/>
              <a:gd name="connsiteY16" fmla="*/ 0 h 1255654"/>
              <a:gd name="connsiteX0" fmla="*/ 4103943 w 4103946"/>
              <a:gd name="connsiteY0" fmla="*/ 1142289 h 1274632"/>
              <a:gd name="connsiteX1" fmla="*/ 3711739 w 4103946"/>
              <a:gd name="connsiteY1" fmla="*/ 1274147 h 1274632"/>
              <a:gd name="connsiteX2" fmla="*/ 3509333 w 4103946"/>
              <a:gd name="connsiteY2" fmla="*/ 1200328 h 1274632"/>
              <a:gd name="connsiteX3" fmla="*/ 3399797 w 4103946"/>
              <a:gd name="connsiteY3" fmla="*/ 1069359 h 1274632"/>
              <a:gd name="connsiteX4" fmla="*/ 3202152 w 4103946"/>
              <a:gd name="connsiteY4" fmla="*/ 1050310 h 1274632"/>
              <a:gd name="connsiteX5" fmla="*/ 3040319 w 4103946"/>
              <a:gd name="connsiteY5" fmla="*/ 984332 h 1274632"/>
              <a:gd name="connsiteX6" fmla="*/ 2849817 w 4103946"/>
              <a:gd name="connsiteY6" fmla="*/ 1079581 h 1274632"/>
              <a:gd name="connsiteX7" fmla="*/ 2364044 w 4103946"/>
              <a:gd name="connsiteY7" fmla="*/ 1035132 h 1274632"/>
              <a:gd name="connsiteX8" fmla="*/ 2100519 w 4103946"/>
              <a:gd name="connsiteY8" fmla="*/ 844632 h 1274632"/>
              <a:gd name="connsiteX9" fmla="*/ 1887794 w 4103946"/>
              <a:gd name="connsiteY9" fmla="*/ 831932 h 1274632"/>
              <a:gd name="connsiteX10" fmla="*/ 1738569 w 4103946"/>
              <a:gd name="connsiteY10" fmla="*/ 663657 h 1274632"/>
              <a:gd name="connsiteX11" fmla="*/ 1449644 w 4103946"/>
              <a:gd name="connsiteY11" fmla="*/ 574757 h 1274632"/>
              <a:gd name="connsiteX12" fmla="*/ 1259144 w 4103946"/>
              <a:gd name="connsiteY12" fmla="*/ 390607 h 1274632"/>
              <a:gd name="connsiteX13" fmla="*/ 916245 w 4103946"/>
              <a:gd name="connsiteY13" fmla="*/ 365207 h 1274632"/>
              <a:gd name="connsiteX14" fmla="*/ 389193 w 4103946"/>
              <a:gd name="connsiteY14" fmla="*/ 349332 h 1274632"/>
              <a:gd name="connsiteX15" fmla="*/ 241299 w 4103946"/>
              <a:gd name="connsiteY15" fmla="*/ 184150 h 1274632"/>
              <a:gd name="connsiteX16" fmla="*/ 0 w 4103946"/>
              <a:gd name="connsiteY16" fmla="*/ 0 h 1274632"/>
              <a:gd name="connsiteX0" fmla="*/ 4103943 w 4131693"/>
              <a:gd name="connsiteY0" fmla="*/ 1142289 h 1275227"/>
              <a:gd name="connsiteX1" fmla="*/ 4102263 w 4131693"/>
              <a:gd name="connsiteY1" fmla="*/ 1145559 h 1275227"/>
              <a:gd name="connsiteX2" fmla="*/ 3711739 w 4131693"/>
              <a:gd name="connsiteY2" fmla="*/ 1274147 h 1275227"/>
              <a:gd name="connsiteX3" fmla="*/ 3509333 w 4131693"/>
              <a:gd name="connsiteY3" fmla="*/ 1200328 h 1275227"/>
              <a:gd name="connsiteX4" fmla="*/ 3399797 w 4131693"/>
              <a:gd name="connsiteY4" fmla="*/ 1069359 h 1275227"/>
              <a:gd name="connsiteX5" fmla="*/ 3202152 w 4131693"/>
              <a:gd name="connsiteY5" fmla="*/ 1050310 h 1275227"/>
              <a:gd name="connsiteX6" fmla="*/ 3040319 w 4131693"/>
              <a:gd name="connsiteY6" fmla="*/ 984332 h 1275227"/>
              <a:gd name="connsiteX7" fmla="*/ 2849817 w 4131693"/>
              <a:gd name="connsiteY7" fmla="*/ 1079581 h 1275227"/>
              <a:gd name="connsiteX8" fmla="*/ 2364044 w 4131693"/>
              <a:gd name="connsiteY8" fmla="*/ 1035132 h 1275227"/>
              <a:gd name="connsiteX9" fmla="*/ 2100519 w 4131693"/>
              <a:gd name="connsiteY9" fmla="*/ 844632 h 1275227"/>
              <a:gd name="connsiteX10" fmla="*/ 1887794 w 4131693"/>
              <a:gd name="connsiteY10" fmla="*/ 831932 h 1275227"/>
              <a:gd name="connsiteX11" fmla="*/ 1738569 w 4131693"/>
              <a:gd name="connsiteY11" fmla="*/ 663657 h 1275227"/>
              <a:gd name="connsiteX12" fmla="*/ 1449644 w 4131693"/>
              <a:gd name="connsiteY12" fmla="*/ 574757 h 1275227"/>
              <a:gd name="connsiteX13" fmla="*/ 1259144 w 4131693"/>
              <a:gd name="connsiteY13" fmla="*/ 390607 h 1275227"/>
              <a:gd name="connsiteX14" fmla="*/ 916245 w 4131693"/>
              <a:gd name="connsiteY14" fmla="*/ 365207 h 1275227"/>
              <a:gd name="connsiteX15" fmla="*/ 389193 w 4131693"/>
              <a:gd name="connsiteY15" fmla="*/ 349332 h 1275227"/>
              <a:gd name="connsiteX16" fmla="*/ 241299 w 4131693"/>
              <a:gd name="connsiteY16" fmla="*/ 184150 h 1275227"/>
              <a:gd name="connsiteX17" fmla="*/ 0 w 4131693"/>
              <a:gd name="connsiteY17" fmla="*/ 0 h 1275227"/>
              <a:gd name="connsiteX0" fmla="*/ 4103943 w 4187252"/>
              <a:gd name="connsiteY0" fmla="*/ 1142289 h 1275227"/>
              <a:gd name="connsiteX1" fmla="*/ 4168938 w 4187252"/>
              <a:gd name="connsiteY1" fmla="*/ 1255096 h 1275227"/>
              <a:gd name="connsiteX2" fmla="*/ 3711739 w 4187252"/>
              <a:gd name="connsiteY2" fmla="*/ 1274147 h 1275227"/>
              <a:gd name="connsiteX3" fmla="*/ 3509333 w 4187252"/>
              <a:gd name="connsiteY3" fmla="*/ 1200328 h 1275227"/>
              <a:gd name="connsiteX4" fmla="*/ 3399797 w 4187252"/>
              <a:gd name="connsiteY4" fmla="*/ 1069359 h 1275227"/>
              <a:gd name="connsiteX5" fmla="*/ 3202152 w 4187252"/>
              <a:gd name="connsiteY5" fmla="*/ 1050310 h 1275227"/>
              <a:gd name="connsiteX6" fmla="*/ 3040319 w 4187252"/>
              <a:gd name="connsiteY6" fmla="*/ 984332 h 1275227"/>
              <a:gd name="connsiteX7" fmla="*/ 2849817 w 4187252"/>
              <a:gd name="connsiteY7" fmla="*/ 1079581 h 1275227"/>
              <a:gd name="connsiteX8" fmla="*/ 2364044 w 4187252"/>
              <a:gd name="connsiteY8" fmla="*/ 1035132 h 1275227"/>
              <a:gd name="connsiteX9" fmla="*/ 2100519 w 4187252"/>
              <a:gd name="connsiteY9" fmla="*/ 844632 h 1275227"/>
              <a:gd name="connsiteX10" fmla="*/ 1887794 w 4187252"/>
              <a:gd name="connsiteY10" fmla="*/ 831932 h 1275227"/>
              <a:gd name="connsiteX11" fmla="*/ 1738569 w 4187252"/>
              <a:gd name="connsiteY11" fmla="*/ 663657 h 1275227"/>
              <a:gd name="connsiteX12" fmla="*/ 1449644 w 4187252"/>
              <a:gd name="connsiteY12" fmla="*/ 574757 h 1275227"/>
              <a:gd name="connsiteX13" fmla="*/ 1259144 w 4187252"/>
              <a:gd name="connsiteY13" fmla="*/ 390607 h 1275227"/>
              <a:gd name="connsiteX14" fmla="*/ 916245 w 4187252"/>
              <a:gd name="connsiteY14" fmla="*/ 365207 h 1275227"/>
              <a:gd name="connsiteX15" fmla="*/ 389193 w 4187252"/>
              <a:gd name="connsiteY15" fmla="*/ 349332 h 1275227"/>
              <a:gd name="connsiteX16" fmla="*/ 241299 w 4187252"/>
              <a:gd name="connsiteY16" fmla="*/ 184150 h 1275227"/>
              <a:gd name="connsiteX17" fmla="*/ 0 w 4187252"/>
              <a:gd name="connsiteY17" fmla="*/ 0 h 1275227"/>
              <a:gd name="connsiteX0" fmla="*/ 4103943 w 4103943"/>
              <a:gd name="connsiteY0" fmla="*/ 1142289 h 1275227"/>
              <a:gd name="connsiteX1" fmla="*/ 4009394 w 4103943"/>
              <a:gd name="connsiteY1" fmla="*/ 1159846 h 1275227"/>
              <a:gd name="connsiteX2" fmla="*/ 3711739 w 4103943"/>
              <a:gd name="connsiteY2" fmla="*/ 1274147 h 1275227"/>
              <a:gd name="connsiteX3" fmla="*/ 3509333 w 4103943"/>
              <a:gd name="connsiteY3" fmla="*/ 1200328 h 1275227"/>
              <a:gd name="connsiteX4" fmla="*/ 3399797 w 4103943"/>
              <a:gd name="connsiteY4" fmla="*/ 1069359 h 1275227"/>
              <a:gd name="connsiteX5" fmla="*/ 3202152 w 4103943"/>
              <a:gd name="connsiteY5" fmla="*/ 1050310 h 1275227"/>
              <a:gd name="connsiteX6" fmla="*/ 3040319 w 4103943"/>
              <a:gd name="connsiteY6" fmla="*/ 984332 h 1275227"/>
              <a:gd name="connsiteX7" fmla="*/ 2849817 w 4103943"/>
              <a:gd name="connsiteY7" fmla="*/ 1079581 h 1275227"/>
              <a:gd name="connsiteX8" fmla="*/ 2364044 w 4103943"/>
              <a:gd name="connsiteY8" fmla="*/ 1035132 h 1275227"/>
              <a:gd name="connsiteX9" fmla="*/ 2100519 w 4103943"/>
              <a:gd name="connsiteY9" fmla="*/ 844632 h 1275227"/>
              <a:gd name="connsiteX10" fmla="*/ 1887794 w 4103943"/>
              <a:gd name="connsiteY10" fmla="*/ 831932 h 1275227"/>
              <a:gd name="connsiteX11" fmla="*/ 1738569 w 4103943"/>
              <a:gd name="connsiteY11" fmla="*/ 663657 h 1275227"/>
              <a:gd name="connsiteX12" fmla="*/ 1449644 w 4103943"/>
              <a:gd name="connsiteY12" fmla="*/ 574757 h 1275227"/>
              <a:gd name="connsiteX13" fmla="*/ 1259144 w 4103943"/>
              <a:gd name="connsiteY13" fmla="*/ 390607 h 1275227"/>
              <a:gd name="connsiteX14" fmla="*/ 916245 w 4103943"/>
              <a:gd name="connsiteY14" fmla="*/ 365207 h 1275227"/>
              <a:gd name="connsiteX15" fmla="*/ 389193 w 4103943"/>
              <a:gd name="connsiteY15" fmla="*/ 349332 h 1275227"/>
              <a:gd name="connsiteX16" fmla="*/ 241299 w 4103943"/>
              <a:gd name="connsiteY16" fmla="*/ 184150 h 1275227"/>
              <a:gd name="connsiteX17" fmla="*/ 0 w 4103943"/>
              <a:gd name="connsiteY17" fmla="*/ 0 h 1275227"/>
              <a:gd name="connsiteX0" fmla="*/ 4320637 w 4320637"/>
              <a:gd name="connsiteY0" fmla="*/ 1178008 h 1275227"/>
              <a:gd name="connsiteX1" fmla="*/ 4009394 w 4320637"/>
              <a:gd name="connsiteY1" fmla="*/ 1159846 h 1275227"/>
              <a:gd name="connsiteX2" fmla="*/ 3711739 w 4320637"/>
              <a:gd name="connsiteY2" fmla="*/ 1274147 h 1275227"/>
              <a:gd name="connsiteX3" fmla="*/ 3509333 w 4320637"/>
              <a:gd name="connsiteY3" fmla="*/ 1200328 h 1275227"/>
              <a:gd name="connsiteX4" fmla="*/ 3399797 w 4320637"/>
              <a:gd name="connsiteY4" fmla="*/ 1069359 h 1275227"/>
              <a:gd name="connsiteX5" fmla="*/ 3202152 w 4320637"/>
              <a:gd name="connsiteY5" fmla="*/ 1050310 h 1275227"/>
              <a:gd name="connsiteX6" fmla="*/ 3040319 w 4320637"/>
              <a:gd name="connsiteY6" fmla="*/ 984332 h 1275227"/>
              <a:gd name="connsiteX7" fmla="*/ 2849817 w 4320637"/>
              <a:gd name="connsiteY7" fmla="*/ 1079581 h 1275227"/>
              <a:gd name="connsiteX8" fmla="*/ 2364044 w 4320637"/>
              <a:gd name="connsiteY8" fmla="*/ 1035132 h 1275227"/>
              <a:gd name="connsiteX9" fmla="*/ 2100519 w 4320637"/>
              <a:gd name="connsiteY9" fmla="*/ 844632 h 1275227"/>
              <a:gd name="connsiteX10" fmla="*/ 1887794 w 4320637"/>
              <a:gd name="connsiteY10" fmla="*/ 831932 h 1275227"/>
              <a:gd name="connsiteX11" fmla="*/ 1738569 w 4320637"/>
              <a:gd name="connsiteY11" fmla="*/ 663657 h 1275227"/>
              <a:gd name="connsiteX12" fmla="*/ 1449644 w 4320637"/>
              <a:gd name="connsiteY12" fmla="*/ 574757 h 1275227"/>
              <a:gd name="connsiteX13" fmla="*/ 1259144 w 4320637"/>
              <a:gd name="connsiteY13" fmla="*/ 390607 h 1275227"/>
              <a:gd name="connsiteX14" fmla="*/ 916245 w 4320637"/>
              <a:gd name="connsiteY14" fmla="*/ 365207 h 1275227"/>
              <a:gd name="connsiteX15" fmla="*/ 389193 w 4320637"/>
              <a:gd name="connsiteY15" fmla="*/ 349332 h 1275227"/>
              <a:gd name="connsiteX16" fmla="*/ 241299 w 4320637"/>
              <a:gd name="connsiteY16" fmla="*/ 184150 h 1275227"/>
              <a:gd name="connsiteX17" fmla="*/ 0 w 4320637"/>
              <a:gd name="connsiteY17" fmla="*/ 0 h 1275227"/>
              <a:gd name="connsiteX0" fmla="*/ 4320637 w 4344238"/>
              <a:gd name="connsiteY0" fmla="*/ 1178008 h 1275227"/>
              <a:gd name="connsiteX1" fmla="*/ 4321338 w 4344238"/>
              <a:gd name="connsiteY1" fmla="*/ 1178897 h 1275227"/>
              <a:gd name="connsiteX2" fmla="*/ 4009394 w 4344238"/>
              <a:gd name="connsiteY2" fmla="*/ 1159846 h 1275227"/>
              <a:gd name="connsiteX3" fmla="*/ 3711739 w 4344238"/>
              <a:gd name="connsiteY3" fmla="*/ 1274147 h 1275227"/>
              <a:gd name="connsiteX4" fmla="*/ 3509333 w 4344238"/>
              <a:gd name="connsiteY4" fmla="*/ 1200328 h 1275227"/>
              <a:gd name="connsiteX5" fmla="*/ 3399797 w 4344238"/>
              <a:gd name="connsiteY5" fmla="*/ 1069359 h 1275227"/>
              <a:gd name="connsiteX6" fmla="*/ 3202152 w 4344238"/>
              <a:gd name="connsiteY6" fmla="*/ 1050310 h 1275227"/>
              <a:gd name="connsiteX7" fmla="*/ 3040319 w 4344238"/>
              <a:gd name="connsiteY7" fmla="*/ 984332 h 1275227"/>
              <a:gd name="connsiteX8" fmla="*/ 2849817 w 4344238"/>
              <a:gd name="connsiteY8" fmla="*/ 1079581 h 1275227"/>
              <a:gd name="connsiteX9" fmla="*/ 2364044 w 4344238"/>
              <a:gd name="connsiteY9" fmla="*/ 1035132 h 1275227"/>
              <a:gd name="connsiteX10" fmla="*/ 2100519 w 4344238"/>
              <a:gd name="connsiteY10" fmla="*/ 844632 h 1275227"/>
              <a:gd name="connsiteX11" fmla="*/ 1887794 w 4344238"/>
              <a:gd name="connsiteY11" fmla="*/ 831932 h 1275227"/>
              <a:gd name="connsiteX12" fmla="*/ 1738569 w 4344238"/>
              <a:gd name="connsiteY12" fmla="*/ 663657 h 1275227"/>
              <a:gd name="connsiteX13" fmla="*/ 1449644 w 4344238"/>
              <a:gd name="connsiteY13" fmla="*/ 574757 h 1275227"/>
              <a:gd name="connsiteX14" fmla="*/ 1259144 w 4344238"/>
              <a:gd name="connsiteY14" fmla="*/ 390607 h 1275227"/>
              <a:gd name="connsiteX15" fmla="*/ 916245 w 4344238"/>
              <a:gd name="connsiteY15" fmla="*/ 365207 h 1275227"/>
              <a:gd name="connsiteX16" fmla="*/ 389193 w 4344238"/>
              <a:gd name="connsiteY16" fmla="*/ 349332 h 1275227"/>
              <a:gd name="connsiteX17" fmla="*/ 241299 w 4344238"/>
              <a:gd name="connsiteY17" fmla="*/ 184150 h 1275227"/>
              <a:gd name="connsiteX18" fmla="*/ 0 w 4344238"/>
              <a:gd name="connsiteY18" fmla="*/ 0 h 1275227"/>
              <a:gd name="connsiteX0" fmla="*/ 4320637 w 4347843"/>
              <a:gd name="connsiteY0" fmla="*/ 1178008 h 1275227"/>
              <a:gd name="connsiteX1" fmla="*/ 4326101 w 4347843"/>
              <a:gd name="connsiteY1" fmla="*/ 1059834 h 1275227"/>
              <a:gd name="connsiteX2" fmla="*/ 4009394 w 4347843"/>
              <a:gd name="connsiteY2" fmla="*/ 1159846 h 1275227"/>
              <a:gd name="connsiteX3" fmla="*/ 3711739 w 4347843"/>
              <a:gd name="connsiteY3" fmla="*/ 1274147 h 1275227"/>
              <a:gd name="connsiteX4" fmla="*/ 3509333 w 4347843"/>
              <a:gd name="connsiteY4" fmla="*/ 1200328 h 1275227"/>
              <a:gd name="connsiteX5" fmla="*/ 3399797 w 4347843"/>
              <a:gd name="connsiteY5" fmla="*/ 1069359 h 1275227"/>
              <a:gd name="connsiteX6" fmla="*/ 3202152 w 4347843"/>
              <a:gd name="connsiteY6" fmla="*/ 1050310 h 1275227"/>
              <a:gd name="connsiteX7" fmla="*/ 3040319 w 4347843"/>
              <a:gd name="connsiteY7" fmla="*/ 984332 h 1275227"/>
              <a:gd name="connsiteX8" fmla="*/ 2849817 w 4347843"/>
              <a:gd name="connsiteY8" fmla="*/ 1079581 h 1275227"/>
              <a:gd name="connsiteX9" fmla="*/ 2364044 w 4347843"/>
              <a:gd name="connsiteY9" fmla="*/ 1035132 h 1275227"/>
              <a:gd name="connsiteX10" fmla="*/ 2100519 w 4347843"/>
              <a:gd name="connsiteY10" fmla="*/ 844632 h 1275227"/>
              <a:gd name="connsiteX11" fmla="*/ 1887794 w 4347843"/>
              <a:gd name="connsiteY11" fmla="*/ 831932 h 1275227"/>
              <a:gd name="connsiteX12" fmla="*/ 1738569 w 4347843"/>
              <a:gd name="connsiteY12" fmla="*/ 663657 h 1275227"/>
              <a:gd name="connsiteX13" fmla="*/ 1449644 w 4347843"/>
              <a:gd name="connsiteY13" fmla="*/ 574757 h 1275227"/>
              <a:gd name="connsiteX14" fmla="*/ 1259144 w 4347843"/>
              <a:gd name="connsiteY14" fmla="*/ 390607 h 1275227"/>
              <a:gd name="connsiteX15" fmla="*/ 916245 w 4347843"/>
              <a:gd name="connsiteY15" fmla="*/ 365207 h 1275227"/>
              <a:gd name="connsiteX16" fmla="*/ 389193 w 4347843"/>
              <a:gd name="connsiteY16" fmla="*/ 349332 h 1275227"/>
              <a:gd name="connsiteX17" fmla="*/ 241299 w 4347843"/>
              <a:gd name="connsiteY17" fmla="*/ 184150 h 1275227"/>
              <a:gd name="connsiteX18" fmla="*/ 0 w 4347843"/>
              <a:gd name="connsiteY18" fmla="*/ 0 h 1275227"/>
              <a:gd name="connsiteX0" fmla="*/ 4525424 w 4525424"/>
              <a:gd name="connsiteY0" fmla="*/ 1089902 h 1275227"/>
              <a:gd name="connsiteX1" fmla="*/ 4326101 w 4525424"/>
              <a:gd name="connsiteY1" fmla="*/ 1059834 h 1275227"/>
              <a:gd name="connsiteX2" fmla="*/ 4009394 w 4525424"/>
              <a:gd name="connsiteY2" fmla="*/ 1159846 h 1275227"/>
              <a:gd name="connsiteX3" fmla="*/ 3711739 w 4525424"/>
              <a:gd name="connsiteY3" fmla="*/ 1274147 h 1275227"/>
              <a:gd name="connsiteX4" fmla="*/ 3509333 w 4525424"/>
              <a:gd name="connsiteY4" fmla="*/ 1200328 h 1275227"/>
              <a:gd name="connsiteX5" fmla="*/ 3399797 w 4525424"/>
              <a:gd name="connsiteY5" fmla="*/ 1069359 h 1275227"/>
              <a:gd name="connsiteX6" fmla="*/ 3202152 w 4525424"/>
              <a:gd name="connsiteY6" fmla="*/ 1050310 h 1275227"/>
              <a:gd name="connsiteX7" fmla="*/ 3040319 w 4525424"/>
              <a:gd name="connsiteY7" fmla="*/ 984332 h 1275227"/>
              <a:gd name="connsiteX8" fmla="*/ 2849817 w 4525424"/>
              <a:gd name="connsiteY8" fmla="*/ 1079581 h 1275227"/>
              <a:gd name="connsiteX9" fmla="*/ 2364044 w 4525424"/>
              <a:gd name="connsiteY9" fmla="*/ 1035132 h 1275227"/>
              <a:gd name="connsiteX10" fmla="*/ 2100519 w 4525424"/>
              <a:gd name="connsiteY10" fmla="*/ 844632 h 1275227"/>
              <a:gd name="connsiteX11" fmla="*/ 1887794 w 4525424"/>
              <a:gd name="connsiteY11" fmla="*/ 831932 h 1275227"/>
              <a:gd name="connsiteX12" fmla="*/ 1738569 w 4525424"/>
              <a:gd name="connsiteY12" fmla="*/ 663657 h 1275227"/>
              <a:gd name="connsiteX13" fmla="*/ 1449644 w 4525424"/>
              <a:gd name="connsiteY13" fmla="*/ 574757 h 1275227"/>
              <a:gd name="connsiteX14" fmla="*/ 1259144 w 4525424"/>
              <a:gd name="connsiteY14" fmla="*/ 390607 h 1275227"/>
              <a:gd name="connsiteX15" fmla="*/ 916245 w 4525424"/>
              <a:gd name="connsiteY15" fmla="*/ 365207 h 1275227"/>
              <a:gd name="connsiteX16" fmla="*/ 389193 w 4525424"/>
              <a:gd name="connsiteY16" fmla="*/ 349332 h 1275227"/>
              <a:gd name="connsiteX17" fmla="*/ 241299 w 4525424"/>
              <a:gd name="connsiteY17" fmla="*/ 184150 h 1275227"/>
              <a:gd name="connsiteX18" fmla="*/ 0 w 4525424"/>
              <a:gd name="connsiteY18" fmla="*/ 0 h 1275227"/>
              <a:gd name="connsiteX0" fmla="*/ 4525424 w 4525424"/>
              <a:gd name="connsiteY0" fmla="*/ 1089902 h 1275227"/>
              <a:gd name="connsiteX1" fmla="*/ 4302289 w 4525424"/>
              <a:gd name="connsiteY1" fmla="*/ 1183659 h 1275227"/>
              <a:gd name="connsiteX2" fmla="*/ 4009394 w 4525424"/>
              <a:gd name="connsiteY2" fmla="*/ 1159846 h 1275227"/>
              <a:gd name="connsiteX3" fmla="*/ 3711739 w 4525424"/>
              <a:gd name="connsiteY3" fmla="*/ 1274147 h 1275227"/>
              <a:gd name="connsiteX4" fmla="*/ 3509333 w 4525424"/>
              <a:gd name="connsiteY4" fmla="*/ 1200328 h 1275227"/>
              <a:gd name="connsiteX5" fmla="*/ 3399797 w 4525424"/>
              <a:gd name="connsiteY5" fmla="*/ 1069359 h 1275227"/>
              <a:gd name="connsiteX6" fmla="*/ 3202152 w 4525424"/>
              <a:gd name="connsiteY6" fmla="*/ 1050310 h 1275227"/>
              <a:gd name="connsiteX7" fmla="*/ 3040319 w 4525424"/>
              <a:gd name="connsiteY7" fmla="*/ 984332 h 1275227"/>
              <a:gd name="connsiteX8" fmla="*/ 2849817 w 4525424"/>
              <a:gd name="connsiteY8" fmla="*/ 1079581 h 1275227"/>
              <a:gd name="connsiteX9" fmla="*/ 2364044 w 4525424"/>
              <a:gd name="connsiteY9" fmla="*/ 1035132 h 1275227"/>
              <a:gd name="connsiteX10" fmla="*/ 2100519 w 4525424"/>
              <a:gd name="connsiteY10" fmla="*/ 844632 h 1275227"/>
              <a:gd name="connsiteX11" fmla="*/ 1887794 w 4525424"/>
              <a:gd name="connsiteY11" fmla="*/ 831932 h 1275227"/>
              <a:gd name="connsiteX12" fmla="*/ 1738569 w 4525424"/>
              <a:gd name="connsiteY12" fmla="*/ 663657 h 1275227"/>
              <a:gd name="connsiteX13" fmla="*/ 1449644 w 4525424"/>
              <a:gd name="connsiteY13" fmla="*/ 574757 h 1275227"/>
              <a:gd name="connsiteX14" fmla="*/ 1259144 w 4525424"/>
              <a:gd name="connsiteY14" fmla="*/ 390607 h 1275227"/>
              <a:gd name="connsiteX15" fmla="*/ 916245 w 4525424"/>
              <a:gd name="connsiteY15" fmla="*/ 365207 h 1275227"/>
              <a:gd name="connsiteX16" fmla="*/ 389193 w 4525424"/>
              <a:gd name="connsiteY16" fmla="*/ 349332 h 1275227"/>
              <a:gd name="connsiteX17" fmla="*/ 241299 w 4525424"/>
              <a:gd name="connsiteY17" fmla="*/ 184150 h 1275227"/>
              <a:gd name="connsiteX18" fmla="*/ 0 w 4525424"/>
              <a:gd name="connsiteY18" fmla="*/ 0 h 1275227"/>
              <a:gd name="connsiteX0" fmla="*/ 4425411 w 4425411"/>
              <a:gd name="connsiteY0" fmla="*/ 1080377 h 1275227"/>
              <a:gd name="connsiteX1" fmla="*/ 4302289 w 4425411"/>
              <a:gd name="connsiteY1" fmla="*/ 1183659 h 1275227"/>
              <a:gd name="connsiteX2" fmla="*/ 4009394 w 4425411"/>
              <a:gd name="connsiteY2" fmla="*/ 1159846 h 1275227"/>
              <a:gd name="connsiteX3" fmla="*/ 3711739 w 4425411"/>
              <a:gd name="connsiteY3" fmla="*/ 1274147 h 1275227"/>
              <a:gd name="connsiteX4" fmla="*/ 3509333 w 4425411"/>
              <a:gd name="connsiteY4" fmla="*/ 1200328 h 1275227"/>
              <a:gd name="connsiteX5" fmla="*/ 3399797 w 4425411"/>
              <a:gd name="connsiteY5" fmla="*/ 1069359 h 1275227"/>
              <a:gd name="connsiteX6" fmla="*/ 3202152 w 4425411"/>
              <a:gd name="connsiteY6" fmla="*/ 1050310 h 1275227"/>
              <a:gd name="connsiteX7" fmla="*/ 3040319 w 4425411"/>
              <a:gd name="connsiteY7" fmla="*/ 984332 h 1275227"/>
              <a:gd name="connsiteX8" fmla="*/ 2849817 w 4425411"/>
              <a:gd name="connsiteY8" fmla="*/ 1079581 h 1275227"/>
              <a:gd name="connsiteX9" fmla="*/ 2364044 w 4425411"/>
              <a:gd name="connsiteY9" fmla="*/ 1035132 h 1275227"/>
              <a:gd name="connsiteX10" fmla="*/ 2100519 w 4425411"/>
              <a:gd name="connsiteY10" fmla="*/ 844632 h 1275227"/>
              <a:gd name="connsiteX11" fmla="*/ 1887794 w 4425411"/>
              <a:gd name="connsiteY11" fmla="*/ 831932 h 1275227"/>
              <a:gd name="connsiteX12" fmla="*/ 1738569 w 4425411"/>
              <a:gd name="connsiteY12" fmla="*/ 663657 h 1275227"/>
              <a:gd name="connsiteX13" fmla="*/ 1449644 w 4425411"/>
              <a:gd name="connsiteY13" fmla="*/ 574757 h 1275227"/>
              <a:gd name="connsiteX14" fmla="*/ 1259144 w 4425411"/>
              <a:gd name="connsiteY14" fmla="*/ 390607 h 1275227"/>
              <a:gd name="connsiteX15" fmla="*/ 916245 w 4425411"/>
              <a:gd name="connsiteY15" fmla="*/ 365207 h 1275227"/>
              <a:gd name="connsiteX16" fmla="*/ 389193 w 4425411"/>
              <a:gd name="connsiteY16" fmla="*/ 349332 h 1275227"/>
              <a:gd name="connsiteX17" fmla="*/ 241299 w 4425411"/>
              <a:gd name="connsiteY17" fmla="*/ 184150 h 1275227"/>
              <a:gd name="connsiteX18" fmla="*/ 0 w 4425411"/>
              <a:gd name="connsiteY18" fmla="*/ 0 h 1275227"/>
              <a:gd name="connsiteX0" fmla="*/ 4425411 w 4436976"/>
              <a:gd name="connsiteY0" fmla="*/ 1080377 h 1275227"/>
              <a:gd name="connsiteX1" fmla="*/ 4428493 w 4436976"/>
              <a:gd name="connsiteY1" fmla="*/ 1081266 h 1275227"/>
              <a:gd name="connsiteX2" fmla="*/ 4302289 w 4436976"/>
              <a:gd name="connsiteY2" fmla="*/ 1183659 h 1275227"/>
              <a:gd name="connsiteX3" fmla="*/ 4009394 w 4436976"/>
              <a:gd name="connsiteY3" fmla="*/ 1159846 h 1275227"/>
              <a:gd name="connsiteX4" fmla="*/ 3711739 w 4436976"/>
              <a:gd name="connsiteY4" fmla="*/ 1274147 h 1275227"/>
              <a:gd name="connsiteX5" fmla="*/ 3509333 w 4436976"/>
              <a:gd name="connsiteY5" fmla="*/ 1200328 h 1275227"/>
              <a:gd name="connsiteX6" fmla="*/ 3399797 w 4436976"/>
              <a:gd name="connsiteY6" fmla="*/ 1069359 h 1275227"/>
              <a:gd name="connsiteX7" fmla="*/ 3202152 w 4436976"/>
              <a:gd name="connsiteY7" fmla="*/ 1050310 h 1275227"/>
              <a:gd name="connsiteX8" fmla="*/ 3040319 w 4436976"/>
              <a:gd name="connsiteY8" fmla="*/ 984332 h 1275227"/>
              <a:gd name="connsiteX9" fmla="*/ 2849817 w 4436976"/>
              <a:gd name="connsiteY9" fmla="*/ 1079581 h 1275227"/>
              <a:gd name="connsiteX10" fmla="*/ 2364044 w 4436976"/>
              <a:gd name="connsiteY10" fmla="*/ 1035132 h 1275227"/>
              <a:gd name="connsiteX11" fmla="*/ 2100519 w 4436976"/>
              <a:gd name="connsiteY11" fmla="*/ 844632 h 1275227"/>
              <a:gd name="connsiteX12" fmla="*/ 1887794 w 4436976"/>
              <a:gd name="connsiteY12" fmla="*/ 831932 h 1275227"/>
              <a:gd name="connsiteX13" fmla="*/ 1738569 w 4436976"/>
              <a:gd name="connsiteY13" fmla="*/ 663657 h 1275227"/>
              <a:gd name="connsiteX14" fmla="*/ 1449644 w 4436976"/>
              <a:gd name="connsiteY14" fmla="*/ 574757 h 1275227"/>
              <a:gd name="connsiteX15" fmla="*/ 1259144 w 4436976"/>
              <a:gd name="connsiteY15" fmla="*/ 390607 h 1275227"/>
              <a:gd name="connsiteX16" fmla="*/ 916245 w 4436976"/>
              <a:gd name="connsiteY16" fmla="*/ 365207 h 1275227"/>
              <a:gd name="connsiteX17" fmla="*/ 389193 w 4436976"/>
              <a:gd name="connsiteY17" fmla="*/ 349332 h 1275227"/>
              <a:gd name="connsiteX18" fmla="*/ 241299 w 4436976"/>
              <a:gd name="connsiteY18" fmla="*/ 184150 h 1275227"/>
              <a:gd name="connsiteX19" fmla="*/ 0 w 4436976"/>
              <a:gd name="connsiteY19" fmla="*/ 0 h 1275227"/>
              <a:gd name="connsiteX0" fmla="*/ 4425411 w 4615649"/>
              <a:gd name="connsiteY0" fmla="*/ 1080377 h 1275227"/>
              <a:gd name="connsiteX1" fmla="*/ 4614231 w 4615649"/>
              <a:gd name="connsiteY1" fmla="*/ 1107459 h 1275227"/>
              <a:gd name="connsiteX2" fmla="*/ 4302289 w 4615649"/>
              <a:gd name="connsiteY2" fmla="*/ 1183659 h 1275227"/>
              <a:gd name="connsiteX3" fmla="*/ 4009394 w 4615649"/>
              <a:gd name="connsiteY3" fmla="*/ 1159846 h 1275227"/>
              <a:gd name="connsiteX4" fmla="*/ 3711739 w 4615649"/>
              <a:gd name="connsiteY4" fmla="*/ 1274147 h 1275227"/>
              <a:gd name="connsiteX5" fmla="*/ 3509333 w 4615649"/>
              <a:gd name="connsiteY5" fmla="*/ 1200328 h 1275227"/>
              <a:gd name="connsiteX6" fmla="*/ 3399797 w 4615649"/>
              <a:gd name="connsiteY6" fmla="*/ 1069359 h 1275227"/>
              <a:gd name="connsiteX7" fmla="*/ 3202152 w 4615649"/>
              <a:gd name="connsiteY7" fmla="*/ 1050310 h 1275227"/>
              <a:gd name="connsiteX8" fmla="*/ 3040319 w 4615649"/>
              <a:gd name="connsiteY8" fmla="*/ 984332 h 1275227"/>
              <a:gd name="connsiteX9" fmla="*/ 2849817 w 4615649"/>
              <a:gd name="connsiteY9" fmla="*/ 1079581 h 1275227"/>
              <a:gd name="connsiteX10" fmla="*/ 2364044 w 4615649"/>
              <a:gd name="connsiteY10" fmla="*/ 1035132 h 1275227"/>
              <a:gd name="connsiteX11" fmla="*/ 2100519 w 4615649"/>
              <a:gd name="connsiteY11" fmla="*/ 844632 h 1275227"/>
              <a:gd name="connsiteX12" fmla="*/ 1887794 w 4615649"/>
              <a:gd name="connsiteY12" fmla="*/ 831932 h 1275227"/>
              <a:gd name="connsiteX13" fmla="*/ 1738569 w 4615649"/>
              <a:gd name="connsiteY13" fmla="*/ 663657 h 1275227"/>
              <a:gd name="connsiteX14" fmla="*/ 1449644 w 4615649"/>
              <a:gd name="connsiteY14" fmla="*/ 574757 h 1275227"/>
              <a:gd name="connsiteX15" fmla="*/ 1259144 w 4615649"/>
              <a:gd name="connsiteY15" fmla="*/ 390607 h 1275227"/>
              <a:gd name="connsiteX16" fmla="*/ 916245 w 4615649"/>
              <a:gd name="connsiteY16" fmla="*/ 365207 h 1275227"/>
              <a:gd name="connsiteX17" fmla="*/ 389193 w 4615649"/>
              <a:gd name="connsiteY17" fmla="*/ 349332 h 1275227"/>
              <a:gd name="connsiteX18" fmla="*/ 241299 w 4615649"/>
              <a:gd name="connsiteY18" fmla="*/ 184150 h 1275227"/>
              <a:gd name="connsiteX19" fmla="*/ 0 w 4615649"/>
              <a:gd name="connsiteY19" fmla="*/ 0 h 1275227"/>
              <a:gd name="connsiteX0" fmla="*/ 4892136 w 4892136"/>
              <a:gd name="connsiteY0" fmla="*/ 904165 h 1275227"/>
              <a:gd name="connsiteX1" fmla="*/ 4614231 w 4892136"/>
              <a:gd name="connsiteY1" fmla="*/ 1107459 h 1275227"/>
              <a:gd name="connsiteX2" fmla="*/ 4302289 w 4892136"/>
              <a:gd name="connsiteY2" fmla="*/ 1183659 h 1275227"/>
              <a:gd name="connsiteX3" fmla="*/ 4009394 w 4892136"/>
              <a:gd name="connsiteY3" fmla="*/ 1159846 h 1275227"/>
              <a:gd name="connsiteX4" fmla="*/ 3711739 w 4892136"/>
              <a:gd name="connsiteY4" fmla="*/ 1274147 h 1275227"/>
              <a:gd name="connsiteX5" fmla="*/ 3509333 w 4892136"/>
              <a:gd name="connsiteY5" fmla="*/ 1200328 h 1275227"/>
              <a:gd name="connsiteX6" fmla="*/ 3399797 w 4892136"/>
              <a:gd name="connsiteY6" fmla="*/ 1069359 h 1275227"/>
              <a:gd name="connsiteX7" fmla="*/ 3202152 w 4892136"/>
              <a:gd name="connsiteY7" fmla="*/ 1050310 h 1275227"/>
              <a:gd name="connsiteX8" fmla="*/ 3040319 w 4892136"/>
              <a:gd name="connsiteY8" fmla="*/ 984332 h 1275227"/>
              <a:gd name="connsiteX9" fmla="*/ 2849817 w 4892136"/>
              <a:gd name="connsiteY9" fmla="*/ 1079581 h 1275227"/>
              <a:gd name="connsiteX10" fmla="*/ 2364044 w 4892136"/>
              <a:gd name="connsiteY10" fmla="*/ 1035132 h 1275227"/>
              <a:gd name="connsiteX11" fmla="*/ 2100519 w 4892136"/>
              <a:gd name="connsiteY11" fmla="*/ 844632 h 1275227"/>
              <a:gd name="connsiteX12" fmla="*/ 1887794 w 4892136"/>
              <a:gd name="connsiteY12" fmla="*/ 831932 h 1275227"/>
              <a:gd name="connsiteX13" fmla="*/ 1738569 w 4892136"/>
              <a:gd name="connsiteY13" fmla="*/ 663657 h 1275227"/>
              <a:gd name="connsiteX14" fmla="*/ 1449644 w 4892136"/>
              <a:gd name="connsiteY14" fmla="*/ 574757 h 1275227"/>
              <a:gd name="connsiteX15" fmla="*/ 1259144 w 4892136"/>
              <a:gd name="connsiteY15" fmla="*/ 390607 h 1275227"/>
              <a:gd name="connsiteX16" fmla="*/ 916245 w 4892136"/>
              <a:gd name="connsiteY16" fmla="*/ 365207 h 1275227"/>
              <a:gd name="connsiteX17" fmla="*/ 389193 w 4892136"/>
              <a:gd name="connsiteY17" fmla="*/ 349332 h 1275227"/>
              <a:gd name="connsiteX18" fmla="*/ 241299 w 4892136"/>
              <a:gd name="connsiteY18" fmla="*/ 184150 h 1275227"/>
              <a:gd name="connsiteX19" fmla="*/ 0 w 4892136"/>
              <a:gd name="connsiteY19" fmla="*/ 0 h 1275227"/>
              <a:gd name="connsiteX0" fmla="*/ 4892136 w 4892136"/>
              <a:gd name="connsiteY0" fmla="*/ 904165 h 1275227"/>
              <a:gd name="connsiteX1" fmla="*/ 4418968 w 4892136"/>
              <a:gd name="connsiteY1" fmla="*/ 1088409 h 1275227"/>
              <a:gd name="connsiteX2" fmla="*/ 4302289 w 4892136"/>
              <a:gd name="connsiteY2" fmla="*/ 1183659 h 1275227"/>
              <a:gd name="connsiteX3" fmla="*/ 4009394 w 4892136"/>
              <a:gd name="connsiteY3" fmla="*/ 1159846 h 1275227"/>
              <a:gd name="connsiteX4" fmla="*/ 3711739 w 4892136"/>
              <a:gd name="connsiteY4" fmla="*/ 1274147 h 1275227"/>
              <a:gd name="connsiteX5" fmla="*/ 3509333 w 4892136"/>
              <a:gd name="connsiteY5" fmla="*/ 1200328 h 1275227"/>
              <a:gd name="connsiteX6" fmla="*/ 3399797 w 4892136"/>
              <a:gd name="connsiteY6" fmla="*/ 1069359 h 1275227"/>
              <a:gd name="connsiteX7" fmla="*/ 3202152 w 4892136"/>
              <a:gd name="connsiteY7" fmla="*/ 1050310 h 1275227"/>
              <a:gd name="connsiteX8" fmla="*/ 3040319 w 4892136"/>
              <a:gd name="connsiteY8" fmla="*/ 984332 h 1275227"/>
              <a:gd name="connsiteX9" fmla="*/ 2849817 w 4892136"/>
              <a:gd name="connsiteY9" fmla="*/ 1079581 h 1275227"/>
              <a:gd name="connsiteX10" fmla="*/ 2364044 w 4892136"/>
              <a:gd name="connsiteY10" fmla="*/ 1035132 h 1275227"/>
              <a:gd name="connsiteX11" fmla="*/ 2100519 w 4892136"/>
              <a:gd name="connsiteY11" fmla="*/ 844632 h 1275227"/>
              <a:gd name="connsiteX12" fmla="*/ 1887794 w 4892136"/>
              <a:gd name="connsiteY12" fmla="*/ 831932 h 1275227"/>
              <a:gd name="connsiteX13" fmla="*/ 1738569 w 4892136"/>
              <a:gd name="connsiteY13" fmla="*/ 663657 h 1275227"/>
              <a:gd name="connsiteX14" fmla="*/ 1449644 w 4892136"/>
              <a:gd name="connsiteY14" fmla="*/ 574757 h 1275227"/>
              <a:gd name="connsiteX15" fmla="*/ 1259144 w 4892136"/>
              <a:gd name="connsiteY15" fmla="*/ 390607 h 1275227"/>
              <a:gd name="connsiteX16" fmla="*/ 916245 w 4892136"/>
              <a:gd name="connsiteY16" fmla="*/ 365207 h 1275227"/>
              <a:gd name="connsiteX17" fmla="*/ 389193 w 4892136"/>
              <a:gd name="connsiteY17" fmla="*/ 349332 h 1275227"/>
              <a:gd name="connsiteX18" fmla="*/ 241299 w 4892136"/>
              <a:gd name="connsiteY18" fmla="*/ 184150 h 1275227"/>
              <a:gd name="connsiteX19" fmla="*/ 0 w 4892136"/>
              <a:gd name="connsiteY19" fmla="*/ 0 h 1275227"/>
              <a:gd name="connsiteX0" fmla="*/ 4673061 w 4673061"/>
              <a:gd name="connsiteY0" fmla="*/ 1113715 h 1275227"/>
              <a:gd name="connsiteX1" fmla="*/ 4418968 w 4673061"/>
              <a:gd name="connsiteY1" fmla="*/ 1088409 h 1275227"/>
              <a:gd name="connsiteX2" fmla="*/ 4302289 w 4673061"/>
              <a:gd name="connsiteY2" fmla="*/ 1183659 h 1275227"/>
              <a:gd name="connsiteX3" fmla="*/ 4009394 w 4673061"/>
              <a:gd name="connsiteY3" fmla="*/ 1159846 h 1275227"/>
              <a:gd name="connsiteX4" fmla="*/ 3711739 w 4673061"/>
              <a:gd name="connsiteY4" fmla="*/ 1274147 h 1275227"/>
              <a:gd name="connsiteX5" fmla="*/ 3509333 w 4673061"/>
              <a:gd name="connsiteY5" fmla="*/ 1200328 h 1275227"/>
              <a:gd name="connsiteX6" fmla="*/ 3399797 w 4673061"/>
              <a:gd name="connsiteY6" fmla="*/ 1069359 h 1275227"/>
              <a:gd name="connsiteX7" fmla="*/ 3202152 w 4673061"/>
              <a:gd name="connsiteY7" fmla="*/ 1050310 h 1275227"/>
              <a:gd name="connsiteX8" fmla="*/ 3040319 w 4673061"/>
              <a:gd name="connsiteY8" fmla="*/ 984332 h 1275227"/>
              <a:gd name="connsiteX9" fmla="*/ 2849817 w 4673061"/>
              <a:gd name="connsiteY9" fmla="*/ 1079581 h 1275227"/>
              <a:gd name="connsiteX10" fmla="*/ 2364044 w 4673061"/>
              <a:gd name="connsiteY10" fmla="*/ 1035132 h 1275227"/>
              <a:gd name="connsiteX11" fmla="*/ 2100519 w 4673061"/>
              <a:gd name="connsiteY11" fmla="*/ 844632 h 1275227"/>
              <a:gd name="connsiteX12" fmla="*/ 1887794 w 4673061"/>
              <a:gd name="connsiteY12" fmla="*/ 831932 h 1275227"/>
              <a:gd name="connsiteX13" fmla="*/ 1738569 w 4673061"/>
              <a:gd name="connsiteY13" fmla="*/ 663657 h 1275227"/>
              <a:gd name="connsiteX14" fmla="*/ 1449644 w 4673061"/>
              <a:gd name="connsiteY14" fmla="*/ 574757 h 1275227"/>
              <a:gd name="connsiteX15" fmla="*/ 1259144 w 4673061"/>
              <a:gd name="connsiteY15" fmla="*/ 390607 h 1275227"/>
              <a:gd name="connsiteX16" fmla="*/ 916245 w 4673061"/>
              <a:gd name="connsiteY16" fmla="*/ 365207 h 1275227"/>
              <a:gd name="connsiteX17" fmla="*/ 389193 w 4673061"/>
              <a:gd name="connsiteY17" fmla="*/ 349332 h 1275227"/>
              <a:gd name="connsiteX18" fmla="*/ 241299 w 4673061"/>
              <a:gd name="connsiteY18" fmla="*/ 184150 h 1275227"/>
              <a:gd name="connsiteX19" fmla="*/ 0 w 4673061"/>
              <a:gd name="connsiteY19" fmla="*/ 0 h 1275227"/>
              <a:gd name="connsiteX0" fmla="*/ 6485193 w 6485193"/>
              <a:gd name="connsiteY0" fmla="*/ 1135146 h 1275227"/>
              <a:gd name="connsiteX1" fmla="*/ 4418968 w 6485193"/>
              <a:gd name="connsiteY1" fmla="*/ 1088409 h 1275227"/>
              <a:gd name="connsiteX2" fmla="*/ 4302289 w 6485193"/>
              <a:gd name="connsiteY2" fmla="*/ 1183659 h 1275227"/>
              <a:gd name="connsiteX3" fmla="*/ 4009394 w 6485193"/>
              <a:gd name="connsiteY3" fmla="*/ 1159846 h 1275227"/>
              <a:gd name="connsiteX4" fmla="*/ 3711739 w 6485193"/>
              <a:gd name="connsiteY4" fmla="*/ 1274147 h 1275227"/>
              <a:gd name="connsiteX5" fmla="*/ 3509333 w 6485193"/>
              <a:gd name="connsiteY5" fmla="*/ 1200328 h 1275227"/>
              <a:gd name="connsiteX6" fmla="*/ 3399797 w 6485193"/>
              <a:gd name="connsiteY6" fmla="*/ 1069359 h 1275227"/>
              <a:gd name="connsiteX7" fmla="*/ 3202152 w 6485193"/>
              <a:gd name="connsiteY7" fmla="*/ 1050310 h 1275227"/>
              <a:gd name="connsiteX8" fmla="*/ 3040319 w 6485193"/>
              <a:gd name="connsiteY8" fmla="*/ 984332 h 1275227"/>
              <a:gd name="connsiteX9" fmla="*/ 2849817 w 6485193"/>
              <a:gd name="connsiteY9" fmla="*/ 1079581 h 1275227"/>
              <a:gd name="connsiteX10" fmla="*/ 2364044 w 6485193"/>
              <a:gd name="connsiteY10" fmla="*/ 1035132 h 1275227"/>
              <a:gd name="connsiteX11" fmla="*/ 2100519 w 6485193"/>
              <a:gd name="connsiteY11" fmla="*/ 844632 h 1275227"/>
              <a:gd name="connsiteX12" fmla="*/ 1887794 w 6485193"/>
              <a:gd name="connsiteY12" fmla="*/ 831932 h 1275227"/>
              <a:gd name="connsiteX13" fmla="*/ 1738569 w 6485193"/>
              <a:gd name="connsiteY13" fmla="*/ 663657 h 1275227"/>
              <a:gd name="connsiteX14" fmla="*/ 1449644 w 6485193"/>
              <a:gd name="connsiteY14" fmla="*/ 574757 h 1275227"/>
              <a:gd name="connsiteX15" fmla="*/ 1259144 w 6485193"/>
              <a:gd name="connsiteY15" fmla="*/ 390607 h 1275227"/>
              <a:gd name="connsiteX16" fmla="*/ 916245 w 6485193"/>
              <a:gd name="connsiteY16" fmla="*/ 365207 h 1275227"/>
              <a:gd name="connsiteX17" fmla="*/ 389193 w 6485193"/>
              <a:gd name="connsiteY17" fmla="*/ 349332 h 1275227"/>
              <a:gd name="connsiteX18" fmla="*/ 241299 w 6485193"/>
              <a:gd name="connsiteY18" fmla="*/ 184150 h 1275227"/>
              <a:gd name="connsiteX19" fmla="*/ 0 w 6485193"/>
              <a:gd name="connsiteY19" fmla="*/ 0 h 1275227"/>
              <a:gd name="connsiteX0" fmla="*/ 6966206 w 6966206"/>
              <a:gd name="connsiteY0" fmla="*/ 1444709 h 1444709"/>
              <a:gd name="connsiteX1" fmla="*/ 4418968 w 6966206"/>
              <a:gd name="connsiteY1" fmla="*/ 1088409 h 1444709"/>
              <a:gd name="connsiteX2" fmla="*/ 4302289 w 6966206"/>
              <a:gd name="connsiteY2" fmla="*/ 1183659 h 1444709"/>
              <a:gd name="connsiteX3" fmla="*/ 4009394 w 6966206"/>
              <a:gd name="connsiteY3" fmla="*/ 1159846 h 1444709"/>
              <a:gd name="connsiteX4" fmla="*/ 3711739 w 6966206"/>
              <a:gd name="connsiteY4" fmla="*/ 1274147 h 1444709"/>
              <a:gd name="connsiteX5" fmla="*/ 3509333 w 6966206"/>
              <a:gd name="connsiteY5" fmla="*/ 1200328 h 1444709"/>
              <a:gd name="connsiteX6" fmla="*/ 3399797 w 6966206"/>
              <a:gd name="connsiteY6" fmla="*/ 1069359 h 1444709"/>
              <a:gd name="connsiteX7" fmla="*/ 3202152 w 6966206"/>
              <a:gd name="connsiteY7" fmla="*/ 1050310 h 1444709"/>
              <a:gd name="connsiteX8" fmla="*/ 3040319 w 6966206"/>
              <a:gd name="connsiteY8" fmla="*/ 984332 h 1444709"/>
              <a:gd name="connsiteX9" fmla="*/ 2849817 w 6966206"/>
              <a:gd name="connsiteY9" fmla="*/ 1079581 h 1444709"/>
              <a:gd name="connsiteX10" fmla="*/ 2364044 w 6966206"/>
              <a:gd name="connsiteY10" fmla="*/ 1035132 h 1444709"/>
              <a:gd name="connsiteX11" fmla="*/ 2100519 w 6966206"/>
              <a:gd name="connsiteY11" fmla="*/ 844632 h 1444709"/>
              <a:gd name="connsiteX12" fmla="*/ 1887794 w 6966206"/>
              <a:gd name="connsiteY12" fmla="*/ 831932 h 1444709"/>
              <a:gd name="connsiteX13" fmla="*/ 1738569 w 6966206"/>
              <a:gd name="connsiteY13" fmla="*/ 663657 h 1444709"/>
              <a:gd name="connsiteX14" fmla="*/ 1449644 w 6966206"/>
              <a:gd name="connsiteY14" fmla="*/ 574757 h 1444709"/>
              <a:gd name="connsiteX15" fmla="*/ 1259144 w 6966206"/>
              <a:gd name="connsiteY15" fmla="*/ 390607 h 1444709"/>
              <a:gd name="connsiteX16" fmla="*/ 916245 w 6966206"/>
              <a:gd name="connsiteY16" fmla="*/ 365207 h 1444709"/>
              <a:gd name="connsiteX17" fmla="*/ 389193 w 6966206"/>
              <a:gd name="connsiteY17" fmla="*/ 349332 h 1444709"/>
              <a:gd name="connsiteX18" fmla="*/ 241299 w 6966206"/>
              <a:gd name="connsiteY18" fmla="*/ 184150 h 1444709"/>
              <a:gd name="connsiteX19" fmla="*/ 0 w 6966206"/>
              <a:gd name="connsiteY19" fmla="*/ 0 h 1444709"/>
              <a:gd name="connsiteX0" fmla="*/ 6966206 w 6966206"/>
              <a:gd name="connsiteY0" fmla="*/ 1444709 h 1444709"/>
              <a:gd name="connsiteX1" fmla="*/ 6635910 w 6966206"/>
              <a:gd name="connsiteY1" fmla="*/ 1397972 h 1444709"/>
              <a:gd name="connsiteX2" fmla="*/ 4418968 w 6966206"/>
              <a:gd name="connsiteY2" fmla="*/ 1088409 h 1444709"/>
              <a:gd name="connsiteX3" fmla="*/ 4302289 w 6966206"/>
              <a:gd name="connsiteY3" fmla="*/ 1183659 h 1444709"/>
              <a:gd name="connsiteX4" fmla="*/ 4009394 w 6966206"/>
              <a:gd name="connsiteY4" fmla="*/ 1159846 h 1444709"/>
              <a:gd name="connsiteX5" fmla="*/ 3711739 w 6966206"/>
              <a:gd name="connsiteY5" fmla="*/ 1274147 h 1444709"/>
              <a:gd name="connsiteX6" fmla="*/ 3509333 w 6966206"/>
              <a:gd name="connsiteY6" fmla="*/ 1200328 h 1444709"/>
              <a:gd name="connsiteX7" fmla="*/ 3399797 w 6966206"/>
              <a:gd name="connsiteY7" fmla="*/ 1069359 h 1444709"/>
              <a:gd name="connsiteX8" fmla="*/ 3202152 w 6966206"/>
              <a:gd name="connsiteY8" fmla="*/ 1050310 h 1444709"/>
              <a:gd name="connsiteX9" fmla="*/ 3040319 w 6966206"/>
              <a:gd name="connsiteY9" fmla="*/ 984332 h 1444709"/>
              <a:gd name="connsiteX10" fmla="*/ 2849817 w 6966206"/>
              <a:gd name="connsiteY10" fmla="*/ 1079581 h 1444709"/>
              <a:gd name="connsiteX11" fmla="*/ 2364044 w 6966206"/>
              <a:gd name="connsiteY11" fmla="*/ 1035132 h 1444709"/>
              <a:gd name="connsiteX12" fmla="*/ 2100519 w 6966206"/>
              <a:gd name="connsiteY12" fmla="*/ 844632 h 1444709"/>
              <a:gd name="connsiteX13" fmla="*/ 1887794 w 6966206"/>
              <a:gd name="connsiteY13" fmla="*/ 831932 h 1444709"/>
              <a:gd name="connsiteX14" fmla="*/ 1738569 w 6966206"/>
              <a:gd name="connsiteY14" fmla="*/ 663657 h 1444709"/>
              <a:gd name="connsiteX15" fmla="*/ 1449644 w 6966206"/>
              <a:gd name="connsiteY15" fmla="*/ 574757 h 1444709"/>
              <a:gd name="connsiteX16" fmla="*/ 1259144 w 6966206"/>
              <a:gd name="connsiteY16" fmla="*/ 390607 h 1444709"/>
              <a:gd name="connsiteX17" fmla="*/ 916245 w 6966206"/>
              <a:gd name="connsiteY17" fmla="*/ 365207 h 1444709"/>
              <a:gd name="connsiteX18" fmla="*/ 389193 w 6966206"/>
              <a:gd name="connsiteY18" fmla="*/ 349332 h 1444709"/>
              <a:gd name="connsiteX19" fmla="*/ 241299 w 6966206"/>
              <a:gd name="connsiteY19" fmla="*/ 184150 h 1444709"/>
              <a:gd name="connsiteX20" fmla="*/ 0 w 6966206"/>
              <a:gd name="connsiteY20" fmla="*/ 0 h 1444709"/>
              <a:gd name="connsiteX0" fmla="*/ 6966206 w 6966206"/>
              <a:gd name="connsiteY0" fmla="*/ 1444709 h 1444709"/>
              <a:gd name="connsiteX1" fmla="*/ 6581141 w 6966206"/>
              <a:gd name="connsiteY1" fmla="*/ 1352728 h 1444709"/>
              <a:gd name="connsiteX2" fmla="*/ 4418968 w 6966206"/>
              <a:gd name="connsiteY2" fmla="*/ 1088409 h 1444709"/>
              <a:gd name="connsiteX3" fmla="*/ 4302289 w 6966206"/>
              <a:gd name="connsiteY3" fmla="*/ 1183659 h 1444709"/>
              <a:gd name="connsiteX4" fmla="*/ 4009394 w 6966206"/>
              <a:gd name="connsiteY4" fmla="*/ 1159846 h 1444709"/>
              <a:gd name="connsiteX5" fmla="*/ 3711739 w 6966206"/>
              <a:gd name="connsiteY5" fmla="*/ 1274147 h 1444709"/>
              <a:gd name="connsiteX6" fmla="*/ 3509333 w 6966206"/>
              <a:gd name="connsiteY6" fmla="*/ 1200328 h 1444709"/>
              <a:gd name="connsiteX7" fmla="*/ 3399797 w 6966206"/>
              <a:gd name="connsiteY7" fmla="*/ 1069359 h 1444709"/>
              <a:gd name="connsiteX8" fmla="*/ 3202152 w 6966206"/>
              <a:gd name="connsiteY8" fmla="*/ 1050310 h 1444709"/>
              <a:gd name="connsiteX9" fmla="*/ 3040319 w 6966206"/>
              <a:gd name="connsiteY9" fmla="*/ 984332 h 1444709"/>
              <a:gd name="connsiteX10" fmla="*/ 2849817 w 6966206"/>
              <a:gd name="connsiteY10" fmla="*/ 1079581 h 1444709"/>
              <a:gd name="connsiteX11" fmla="*/ 2364044 w 6966206"/>
              <a:gd name="connsiteY11" fmla="*/ 1035132 h 1444709"/>
              <a:gd name="connsiteX12" fmla="*/ 2100519 w 6966206"/>
              <a:gd name="connsiteY12" fmla="*/ 844632 h 1444709"/>
              <a:gd name="connsiteX13" fmla="*/ 1887794 w 6966206"/>
              <a:gd name="connsiteY13" fmla="*/ 831932 h 1444709"/>
              <a:gd name="connsiteX14" fmla="*/ 1738569 w 6966206"/>
              <a:gd name="connsiteY14" fmla="*/ 663657 h 1444709"/>
              <a:gd name="connsiteX15" fmla="*/ 1449644 w 6966206"/>
              <a:gd name="connsiteY15" fmla="*/ 574757 h 1444709"/>
              <a:gd name="connsiteX16" fmla="*/ 1259144 w 6966206"/>
              <a:gd name="connsiteY16" fmla="*/ 390607 h 1444709"/>
              <a:gd name="connsiteX17" fmla="*/ 916245 w 6966206"/>
              <a:gd name="connsiteY17" fmla="*/ 365207 h 1444709"/>
              <a:gd name="connsiteX18" fmla="*/ 389193 w 6966206"/>
              <a:gd name="connsiteY18" fmla="*/ 349332 h 1444709"/>
              <a:gd name="connsiteX19" fmla="*/ 241299 w 6966206"/>
              <a:gd name="connsiteY19" fmla="*/ 184150 h 1444709"/>
              <a:gd name="connsiteX20" fmla="*/ 0 w 6966206"/>
              <a:gd name="connsiteY20" fmla="*/ 0 h 1444709"/>
              <a:gd name="connsiteX0" fmla="*/ 6966206 w 6966206"/>
              <a:gd name="connsiteY0" fmla="*/ 1444709 h 1444709"/>
              <a:gd name="connsiteX1" fmla="*/ 6581141 w 6966206"/>
              <a:gd name="connsiteY1" fmla="*/ 1352728 h 1444709"/>
              <a:gd name="connsiteX2" fmla="*/ 6359685 w 6966206"/>
              <a:gd name="connsiteY2" fmla="*/ 1321772 h 1444709"/>
              <a:gd name="connsiteX3" fmla="*/ 4418968 w 6966206"/>
              <a:gd name="connsiteY3" fmla="*/ 1088409 h 1444709"/>
              <a:gd name="connsiteX4" fmla="*/ 4302289 w 6966206"/>
              <a:gd name="connsiteY4" fmla="*/ 1183659 h 1444709"/>
              <a:gd name="connsiteX5" fmla="*/ 4009394 w 6966206"/>
              <a:gd name="connsiteY5" fmla="*/ 1159846 h 1444709"/>
              <a:gd name="connsiteX6" fmla="*/ 3711739 w 6966206"/>
              <a:gd name="connsiteY6" fmla="*/ 1274147 h 1444709"/>
              <a:gd name="connsiteX7" fmla="*/ 3509333 w 6966206"/>
              <a:gd name="connsiteY7" fmla="*/ 1200328 h 1444709"/>
              <a:gd name="connsiteX8" fmla="*/ 3399797 w 6966206"/>
              <a:gd name="connsiteY8" fmla="*/ 1069359 h 1444709"/>
              <a:gd name="connsiteX9" fmla="*/ 3202152 w 6966206"/>
              <a:gd name="connsiteY9" fmla="*/ 1050310 h 1444709"/>
              <a:gd name="connsiteX10" fmla="*/ 3040319 w 6966206"/>
              <a:gd name="connsiteY10" fmla="*/ 984332 h 1444709"/>
              <a:gd name="connsiteX11" fmla="*/ 2849817 w 6966206"/>
              <a:gd name="connsiteY11" fmla="*/ 1079581 h 1444709"/>
              <a:gd name="connsiteX12" fmla="*/ 2364044 w 6966206"/>
              <a:gd name="connsiteY12" fmla="*/ 1035132 h 1444709"/>
              <a:gd name="connsiteX13" fmla="*/ 2100519 w 6966206"/>
              <a:gd name="connsiteY13" fmla="*/ 844632 h 1444709"/>
              <a:gd name="connsiteX14" fmla="*/ 1887794 w 6966206"/>
              <a:gd name="connsiteY14" fmla="*/ 831932 h 1444709"/>
              <a:gd name="connsiteX15" fmla="*/ 1738569 w 6966206"/>
              <a:gd name="connsiteY15" fmla="*/ 663657 h 1444709"/>
              <a:gd name="connsiteX16" fmla="*/ 1449644 w 6966206"/>
              <a:gd name="connsiteY16" fmla="*/ 574757 h 1444709"/>
              <a:gd name="connsiteX17" fmla="*/ 1259144 w 6966206"/>
              <a:gd name="connsiteY17" fmla="*/ 390607 h 1444709"/>
              <a:gd name="connsiteX18" fmla="*/ 916245 w 6966206"/>
              <a:gd name="connsiteY18" fmla="*/ 365207 h 1444709"/>
              <a:gd name="connsiteX19" fmla="*/ 389193 w 6966206"/>
              <a:gd name="connsiteY19" fmla="*/ 349332 h 1444709"/>
              <a:gd name="connsiteX20" fmla="*/ 241299 w 6966206"/>
              <a:gd name="connsiteY20" fmla="*/ 184150 h 1444709"/>
              <a:gd name="connsiteX21" fmla="*/ 0 w 6966206"/>
              <a:gd name="connsiteY21" fmla="*/ 0 h 1444709"/>
              <a:gd name="connsiteX0" fmla="*/ 6966206 w 6966206"/>
              <a:gd name="connsiteY0" fmla="*/ 1444709 h 1444709"/>
              <a:gd name="connsiteX1" fmla="*/ 6581141 w 6966206"/>
              <a:gd name="connsiteY1" fmla="*/ 1352728 h 1444709"/>
              <a:gd name="connsiteX2" fmla="*/ 6307298 w 6966206"/>
              <a:gd name="connsiteY2" fmla="*/ 1205091 h 1444709"/>
              <a:gd name="connsiteX3" fmla="*/ 4418968 w 6966206"/>
              <a:gd name="connsiteY3" fmla="*/ 1088409 h 1444709"/>
              <a:gd name="connsiteX4" fmla="*/ 4302289 w 6966206"/>
              <a:gd name="connsiteY4" fmla="*/ 1183659 h 1444709"/>
              <a:gd name="connsiteX5" fmla="*/ 4009394 w 6966206"/>
              <a:gd name="connsiteY5" fmla="*/ 1159846 h 1444709"/>
              <a:gd name="connsiteX6" fmla="*/ 3711739 w 6966206"/>
              <a:gd name="connsiteY6" fmla="*/ 1274147 h 1444709"/>
              <a:gd name="connsiteX7" fmla="*/ 3509333 w 6966206"/>
              <a:gd name="connsiteY7" fmla="*/ 1200328 h 1444709"/>
              <a:gd name="connsiteX8" fmla="*/ 3399797 w 6966206"/>
              <a:gd name="connsiteY8" fmla="*/ 1069359 h 1444709"/>
              <a:gd name="connsiteX9" fmla="*/ 3202152 w 6966206"/>
              <a:gd name="connsiteY9" fmla="*/ 1050310 h 1444709"/>
              <a:gd name="connsiteX10" fmla="*/ 3040319 w 6966206"/>
              <a:gd name="connsiteY10" fmla="*/ 984332 h 1444709"/>
              <a:gd name="connsiteX11" fmla="*/ 2849817 w 6966206"/>
              <a:gd name="connsiteY11" fmla="*/ 1079581 h 1444709"/>
              <a:gd name="connsiteX12" fmla="*/ 2364044 w 6966206"/>
              <a:gd name="connsiteY12" fmla="*/ 1035132 h 1444709"/>
              <a:gd name="connsiteX13" fmla="*/ 2100519 w 6966206"/>
              <a:gd name="connsiteY13" fmla="*/ 844632 h 1444709"/>
              <a:gd name="connsiteX14" fmla="*/ 1887794 w 6966206"/>
              <a:gd name="connsiteY14" fmla="*/ 831932 h 1444709"/>
              <a:gd name="connsiteX15" fmla="*/ 1738569 w 6966206"/>
              <a:gd name="connsiteY15" fmla="*/ 663657 h 1444709"/>
              <a:gd name="connsiteX16" fmla="*/ 1449644 w 6966206"/>
              <a:gd name="connsiteY16" fmla="*/ 574757 h 1444709"/>
              <a:gd name="connsiteX17" fmla="*/ 1259144 w 6966206"/>
              <a:gd name="connsiteY17" fmla="*/ 390607 h 1444709"/>
              <a:gd name="connsiteX18" fmla="*/ 916245 w 6966206"/>
              <a:gd name="connsiteY18" fmla="*/ 365207 h 1444709"/>
              <a:gd name="connsiteX19" fmla="*/ 389193 w 6966206"/>
              <a:gd name="connsiteY19" fmla="*/ 349332 h 1444709"/>
              <a:gd name="connsiteX20" fmla="*/ 241299 w 6966206"/>
              <a:gd name="connsiteY20" fmla="*/ 184150 h 1444709"/>
              <a:gd name="connsiteX21" fmla="*/ 0 w 6966206"/>
              <a:gd name="connsiteY21" fmla="*/ 0 h 1444709"/>
              <a:gd name="connsiteX0" fmla="*/ 6966206 w 6966206"/>
              <a:gd name="connsiteY0" fmla="*/ 1444709 h 1444709"/>
              <a:gd name="connsiteX1" fmla="*/ 6581141 w 6966206"/>
              <a:gd name="connsiteY1" fmla="*/ 1352728 h 1444709"/>
              <a:gd name="connsiteX2" fmla="*/ 6307298 w 6966206"/>
              <a:gd name="connsiteY2" fmla="*/ 1205091 h 1444709"/>
              <a:gd name="connsiteX3" fmla="*/ 4418968 w 6966206"/>
              <a:gd name="connsiteY3" fmla="*/ 1088409 h 1444709"/>
              <a:gd name="connsiteX4" fmla="*/ 4302289 w 6966206"/>
              <a:gd name="connsiteY4" fmla="*/ 1183659 h 1444709"/>
              <a:gd name="connsiteX5" fmla="*/ 4009394 w 6966206"/>
              <a:gd name="connsiteY5" fmla="*/ 1159846 h 1444709"/>
              <a:gd name="connsiteX6" fmla="*/ 3711739 w 6966206"/>
              <a:gd name="connsiteY6" fmla="*/ 1274147 h 1444709"/>
              <a:gd name="connsiteX7" fmla="*/ 3509333 w 6966206"/>
              <a:gd name="connsiteY7" fmla="*/ 1200328 h 1444709"/>
              <a:gd name="connsiteX8" fmla="*/ 3399797 w 6966206"/>
              <a:gd name="connsiteY8" fmla="*/ 1069359 h 1444709"/>
              <a:gd name="connsiteX9" fmla="*/ 3202152 w 6966206"/>
              <a:gd name="connsiteY9" fmla="*/ 1050310 h 1444709"/>
              <a:gd name="connsiteX10" fmla="*/ 3040319 w 6966206"/>
              <a:gd name="connsiteY10" fmla="*/ 984332 h 1444709"/>
              <a:gd name="connsiteX11" fmla="*/ 2849817 w 6966206"/>
              <a:gd name="connsiteY11" fmla="*/ 1079581 h 1444709"/>
              <a:gd name="connsiteX12" fmla="*/ 2364044 w 6966206"/>
              <a:gd name="connsiteY12" fmla="*/ 1035132 h 1444709"/>
              <a:gd name="connsiteX13" fmla="*/ 2100519 w 6966206"/>
              <a:gd name="connsiteY13" fmla="*/ 844632 h 1444709"/>
              <a:gd name="connsiteX14" fmla="*/ 1887794 w 6966206"/>
              <a:gd name="connsiteY14" fmla="*/ 831932 h 1444709"/>
              <a:gd name="connsiteX15" fmla="*/ 1738569 w 6966206"/>
              <a:gd name="connsiteY15" fmla="*/ 663657 h 1444709"/>
              <a:gd name="connsiteX16" fmla="*/ 1449644 w 6966206"/>
              <a:gd name="connsiteY16" fmla="*/ 574757 h 1444709"/>
              <a:gd name="connsiteX17" fmla="*/ 1259144 w 6966206"/>
              <a:gd name="connsiteY17" fmla="*/ 390607 h 1444709"/>
              <a:gd name="connsiteX18" fmla="*/ 916245 w 6966206"/>
              <a:gd name="connsiteY18" fmla="*/ 365207 h 1444709"/>
              <a:gd name="connsiteX19" fmla="*/ 389193 w 6966206"/>
              <a:gd name="connsiteY19" fmla="*/ 349332 h 1444709"/>
              <a:gd name="connsiteX20" fmla="*/ 241299 w 6966206"/>
              <a:gd name="connsiteY20" fmla="*/ 184150 h 1444709"/>
              <a:gd name="connsiteX21" fmla="*/ 0 w 6966206"/>
              <a:gd name="connsiteY21" fmla="*/ 0 h 1444709"/>
              <a:gd name="connsiteX0" fmla="*/ 6966206 w 6966206"/>
              <a:gd name="connsiteY0" fmla="*/ 1444709 h 1444709"/>
              <a:gd name="connsiteX1" fmla="*/ 6581141 w 6966206"/>
              <a:gd name="connsiteY1" fmla="*/ 1352728 h 1444709"/>
              <a:gd name="connsiteX2" fmla="*/ 6307298 w 6966206"/>
              <a:gd name="connsiteY2" fmla="*/ 1205091 h 1444709"/>
              <a:gd name="connsiteX3" fmla="*/ 4418968 w 6966206"/>
              <a:gd name="connsiteY3" fmla="*/ 1088409 h 1444709"/>
              <a:gd name="connsiteX4" fmla="*/ 4302289 w 6966206"/>
              <a:gd name="connsiteY4" fmla="*/ 1183659 h 1444709"/>
              <a:gd name="connsiteX5" fmla="*/ 4009394 w 6966206"/>
              <a:gd name="connsiteY5" fmla="*/ 1159846 h 1444709"/>
              <a:gd name="connsiteX6" fmla="*/ 3711739 w 6966206"/>
              <a:gd name="connsiteY6" fmla="*/ 1274147 h 1444709"/>
              <a:gd name="connsiteX7" fmla="*/ 3509333 w 6966206"/>
              <a:gd name="connsiteY7" fmla="*/ 1200328 h 1444709"/>
              <a:gd name="connsiteX8" fmla="*/ 3399797 w 6966206"/>
              <a:gd name="connsiteY8" fmla="*/ 1069359 h 1444709"/>
              <a:gd name="connsiteX9" fmla="*/ 3202152 w 6966206"/>
              <a:gd name="connsiteY9" fmla="*/ 1050310 h 1444709"/>
              <a:gd name="connsiteX10" fmla="*/ 3040319 w 6966206"/>
              <a:gd name="connsiteY10" fmla="*/ 984332 h 1444709"/>
              <a:gd name="connsiteX11" fmla="*/ 2849817 w 6966206"/>
              <a:gd name="connsiteY11" fmla="*/ 1079581 h 1444709"/>
              <a:gd name="connsiteX12" fmla="*/ 2364044 w 6966206"/>
              <a:gd name="connsiteY12" fmla="*/ 1035132 h 1444709"/>
              <a:gd name="connsiteX13" fmla="*/ 2100519 w 6966206"/>
              <a:gd name="connsiteY13" fmla="*/ 844632 h 1444709"/>
              <a:gd name="connsiteX14" fmla="*/ 1887794 w 6966206"/>
              <a:gd name="connsiteY14" fmla="*/ 831932 h 1444709"/>
              <a:gd name="connsiteX15" fmla="*/ 1738569 w 6966206"/>
              <a:gd name="connsiteY15" fmla="*/ 663657 h 1444709"/>
              <a:gd name="connsiteX16" fmla="*/ 1449644 w 6966206"/>
              <a:gd name="connsiteY16" fmla="*/ 574757 h 1444709"/>
              <a:gd name="connsiteX17" fmla="*/ 1259144 w 6966206"/>
              <a:gd name="connsiteY17" fmla="*/ 390607 h 1444709"/>
              <a:gd name="connsiteX18" fmla="*/ 916245 w 6966206"/>
              <a:gd name="connsiteY18" fmla="*/ 365207 h 1444709"/>
              <a:gd name="connsiteX19" fmla="*/ 389193 w 6966206"/>
              <a:gd name="connsiteY19" fmla="*/ 349332 h 1444709"/>
              <a:gd name="connsiteX20" fmla="*/ 241299 w 6966206"/>
              <a:gd name="connsiteY20" fmla="*/ 184150 h 1444709"/>
              <a:gd name="connsiteX21" fmla="*/ 0 w 6966206"/>
              <a:gd name="connsiteY21" fmla="*/ 0 h 1444709"/>
              <a:gd name="connsiteX0" fmla="*/ 6966206 w 6966206"/>
              <a:gd name="connsiteY0" fmla="*/ 1444709 h 1444709"/>
              <a:gd name="connsiteX1" fmla="*/ 6581141 w 6966206"/>
              <a:gd name="connsiteY1" fmla="*/ 1352728 h 1444709"/>
              <a:gd name="connsiteX2" fmla="*/ 6307298 w 6966206"/>
              <a:gd name="connsiteY2" fmla="*/ 1205091 h 1444709"/>
              <a:gd name="connsiteX3" fmla="*/ 5990591 w 6966206"/>
              <a:gd name="connsiteY3" fmla="*/ 1176516 h 1444709"/>
              <a:gd name="connsiteX4" fmla="*/ 4418968 w 6966206"/>
              <a:gd name="connsiteY4" fmla="*/ 1088409 h 1444709"/>
              <a:gd name="connsiteX5" fmla="*/ 4302289 w 6966206"/>
              <a:gd name="connsiteY5" fmla="*/ 1183659 h 1444709"/>
              <a:gd name="connsiteX6" fmla="*/ 4009394 w 6966206"/>
              <a:gd name="connsiteY6" fmla="*/ 1159846 h 1444709"/>
              <a:gd name="connsiteX7" fmla="*/ 3711739 w 6966206"/>
              <a:gd name="connsiteY7" fmla="*/ 1274147 h 1444709"/>
              <a:gd name="connsiteX8" fmla="*/ 3509333 w 6966206"/>
              <a:gd name="connsiteY8" fmla="*/ 1200328 h 1444709"/>
              <a:gd name="connsiteX9" fmla="*/ 3399797 w 6966206"/>
              <a:gd name="connsiteY9" fmla="*/ 1069359 h 1444709"/>
              <a:gd name="connsiteX10" fmla="*/ 3202152 w 6966206"/>
              <a:gd name="connsiteY10" fmla="*/ 1050310 h 1444709"/>
              <a:gd name="connsiteX11" fmla="*/ 3040319 w 6966206"/>
              <a:gd name="connsiteY11" fmla="*/ 984332 h 1444709"/>
              <a:gd name="connsiteX12" fmla="*/ 2849817 w 6966206"/>
              <a:gd name="connsiteY12" fmla="*/ 1079581 h 1444709"/>
              <a:gd name="connsiteX13" fmla="*/ 2364044 w 6966206"/>
              <a:gd name="connsiteY13" fmla="*/ 1035132 h 1444709"/>
              <a:gd name="connsiteX14" fmla="*/ 2100519 w 6966206"/>
              <a:gd name="connsiteY14" fmla="*/ 844632 h 1444709"/>
              <a:gd name="connsiteX15" fmla="*/ 1887794 w 6966206"/>
              <a:gd name="connsiteY15" fmla="*/ 831932 h 1444709"/>
              <a:gd name="connsiteX16" fmla="*/ 1738569 w 6966206"/>
              <a:gd name="connsiteY16" fmla="*/ 663657 h 1444709"/>
              <a:gd name="connsiteX17" fmla="*/ 1449644 w 6966206"/>
              <a:gd name="connsiteY17" fmla="*/ 574757 h 1444709"/>
              <a:gd name="connsiteX18" fmla="*/ 1259144 w 6966206"/>
              <a:gd name="connsiteY18" fmla="*/ 390607 h 1444709"/>
              <a:gd name="connsiteX19" fmla="*/ 916245 w 6966206"/>
              <a:gd name="connsiteY19" fmla="*/ 365207 h 1444709"/>
              <a:gd name="connsiteX20" fmla="*/ 389193 w 6966206"/>
              <a:gd name="connsiteY20" fmla="*/ 349332 h 1444709"/>
              <a:gd name="connsiteX21" fmla="*/ 241299 w 6966206"/>
              <a:gd name="connsiteY21" fmla="*/ 184150 h 1444709"/>
              <a:gd name="connsiteX22" fmla="*/ 0 w 6966206"/>
              <a:gd name="connsiteY22" fmla="*/ 0 h 1444709"/>
              <a:gd name="connsiteX0" fmla="*/ 6966206 w 6966206"/>
              <a:gd name="connsiteY0" fmla="*/ 1444709 h 1444709"/>
              <a:gd name="connsiteX1" fmla="*/ 6581141 w 6966206"/>
              <a:gd name="connsiteY1" fmla="*/ 1352728 h 1444709"/>
              <a:gd name="connsiteX2" fmla="*/ 6307298 w 6966206"/>
              <a:gd name="connsiteY2" fmla="*/ 1205091 h 1444709"/>
              <a:gd name="connsiteX3" fmla="*/ 5992972 w 6966206"/>
              <a:gd name="connsiteY3" fmla="*/ 1083647 h 1444709"/>
              <a:gd name="connsiteX4" fmla="*/ 4418968 w 6966206"/>
              <a:gd name="connsiteY4" fmla="*/ 1088409 h 1444709"/>
              <a:gd name="connsiteX5" fmla="*/ 4302289 w 6966206"/>
              <a:gd name="connsiteY5" fmla="*/ 1183659 h 1444709"/>
              <a:gd name="connsiteX6" fmla="*/ 4009394 w 6966206"/>
              <a:gd name="connsiteY6" fmla="*/ 1159846 h 1444709"/>
              <a:gd name="connsiteX7" fmla="*/ 3711739 w 6966206"/>
              <a:gd name="connsiteY7" fmla="*/ 1274147 h 1444709"/>
              <a:gd name="connsiteX8" fmla="*/ 3509333 w 6966206"/>
              <a:gd name="connsiteY8" fmla="*/ 1200328 h 1444709"/>
              <a:gd name="connsiteX9" fmla="*/ 3399797 w 6966206"/>
              <a:gd name="connsiteY9" fmla="*/ 1069359 h 1444709"/>
              <a:gd name="connsiteX10" fmla="*/ 3202152 w 6966206"/>
              <a:gd name="connsiteY10" fmla="*/ 1050310 h 1444709"/>
              <a:gd name="connsiteX11" fmla="*/ 3040319 w 6966206"/>
              <a:gd name="connsiteY11" fmla="*/ 984332 h 1444709"/>
              <a:gd name="connsiteX12" fmla="*/ 2849817 w 6966206"/>
              <a:gd name="connsiteY12" fmla="*/ 1079581 h 1444709"/>
              <a:gd name="connsiteX13" fmla="*/ 2364044 w 6966206"/>
              <a:gd name="connsiteY13" fmla="*/ 1035132 h 1444709"/>
              <a:gd name="connsiteX14" fmla="*/ 2100519 w 6966206"/>
              <a:gd name="connsiteY14" fmla="*/ 844632 h 1444709"/>
              <a:gd name="connsiteX15" fmla="*/ 1887794 w 6966206"/>
              <a:gd name="connsiteY15" fmla="*/ 831932 h 1444709"/>
              <a:gd name="connsiteX16" fmla="*/ 1738569 w 6966206"/>
              <a:gd name="connsiteY16" fmla="*/ 663657 h 1444709"/>
              <a:gd name="connsiteX17" fmla="*/ 1449644 w 6966206"/>
              <a:gd name="connsiteY17" fmla="*/ 574757 h 1444709"/>
              <a:gd name="connsiteX18" fmla="*/ 1259144 w 6966206"/>
              <a:gd name="connsiteY18" fmla="*/ 390607 h 1444709"/>
              <a:gd name="connsiteX19" fmla="*/ 916245 w 6966206"/>
              <a:gd name="connsiteY19" fmla="*/ 365207 h 1444709"/>
              <a:gd name="connsiteX20" fmla="*/ 389193 w 6966206"/>
              <a:gd name="connsiteY20" fmla="*/ 349332 h 1444709"/>
              <a:gd name="connsiteX21" fmla="*/ 241299 w 6966206"/>
              <a:gd name="connsiteY21" fmla="*/ 184150 h 1444709"/>
              <a:gd name="connsiteX22" fmla="*/ 0 w 6966206"/>
              <a:gd name="connsiteY22" fmla="*/ 0 h 1444709"/>
              <a:gd name="connsiteX0" fmla="*/ 6966206 w 6966206"/>
              <a:gd name="connsiteY0" fmla="*/ 1444709 h 1444709"/>
              <a:gd name="connsiteX1" fmla="*/ 6581141 w 6966206"/>
              <a:gd name="connsiteY1" fmla="*/ 1352728 h 1444709"/>
              <a:gd name="connsiteX2" fmla="*/ 6307298 w 6966206"/>
              <a:gd name="connsiteY2" fmla="*/ 1205091 h 1444709"/>
              <a:gd name="connsiteX3" fmla="*/ 5992972 w 6966206"/>
              <a:gd name="connsiteY3" fmla="*/ 1083647 h 1444709"/>
              <a:gd name="connsiteX4" fmla="*/ 4418968 w 6966206"/>
              <a:gd name="connsiteY4" fmla="*/ 1088409 h 1444709"/>
              <a:gd name="connsiteX5" fmla="*/ 4302289 w 6966206"/>
              <a:gd name="connsiteY5" fmla="*/ 1183659 h 1444709"/>
              <a:gd name="connsiteX6" fmla="*/ 4009394 w 6966206"/>
              <a:gd name="connsiteY6" fmla="*/ 1159846 h 1444709"/>
              <a:gd name="connsiteX7" fmla="*/ 3711739 w 6966206"/>
              <a:gd name="connsiteY7" fmla="*/ 1274147 h 1444709"/>
              <a:gd name="connsiteX8" fmla="*/ 3509333 w 6966206"/>
              <a:gd name="connsiteY8" fmla="*/ 1200328 h 1444709"/>
              <a:gd name="connsiteX9" fmla="*/ 3399797 w 6966206"/>
              <a:gd name="connsiteY9" fmla="*/ 1069359 h 1444709"/>
              <a:gd name="connsiteX10" fmla="*/ 3202152 w 6966206"/>
              <a:gd name="connsiteY10" fmla="*/ 1050310 h 1444709"/>
              <a:gd name="connsiteX11" fmla="*/ 3040319 w 6966206"/>
              <a:gd name="connsiteY11" fmla="*/ 984332 h 1444709"/>
              <a:gd name="connsiteX12" fmla="*/ 2849817 w 6966206"/>
              <a:gd name="connsiteY12" fmla="*/ 1079581 h 1444709"/>
              <a:gd name="connsiteX13" fmla="*/ 2364044 w 6966206"/>
              <a:gd name="connsiteY13" fmla="*/ 1035132 h 1444709"/>
              <a:gd name="connsiteX14" fmla="*/ 2100519 w 6966206"/>
              <a:gd name="connsiteY14" fmla="*/ 844632 h 1444709"/>
              <a:gd name="connsiteX15" fmla="*/ 1887794 w 6966206"/>
              <a:gd name="connsiteY15" fmla="*/ 831932 h 1444709"/>
              <a:gd name="connsiteX16" fmla="*/ 1738569 w 6966206"/>
              <a:gd name="connsiteY16" fmla="*/ 663657 h 1444709"/>
              <a:gd name="connsiteX17" fmla="*/ 1449644 w 6966206"/>
              <a:gd name="connsiteY17" fmla="*/ 574757 h 1444709"/>
              <a:gd name="connsiteX18" fmla="*/ 1259144 w 6966206"/>
              <a:gd name="connsiteY18" fmla="*/ 390607 h 1444709"/>
              <a:gd name="connsiteX19" fmla="*/ 916245 w 6966206"/>
              <a:gd name="connsiteY19" fmla="*/ 365207 h 1444709"/>
              <a:gd name="connsiteX20" fmla="*/ 389193 w 6966206"/>
              <a:gd name="connsiteY20" fmla="*/ 349332 h 1444709"/>
              <a:gd name="connsiteX21" fmla="*/ 241299 w 6966206"/>
              <a:gd name="connsiteY21" fmla="*/ 184150 h 1444709"/>
              <a:gd name="connsiteX22" fmla="*/ 0 w 6966206"/>
              <a:gd name="connsiteY22" fmla="*/ 0 h 1444709"/>
              <a:gd name="connsiteX0" fmla="*/ 6966206 w 6966206"/>
              <a:gd name="connsiteY0" fmla="*/ 1444709 h 1444709"/>
              <a:gd name="connsiteX1" fmla="*/ 6581141 w 6966206"/>
              <a:gd name="connsiteY1" fmla="*/ 1352728 h 1444709"/>
              <a:gd name="connsiteX2" fmla="*/ 6307298 w 6966206"/>
              <a:gd name="connsiteY2" fmla="*/ 1205091 h 1444709"/>
              <a:gd name="connsiteX3" fmla="*/ 5992972 w 6966206"/>
              <a:gd name="connsiteY3" fmla="*/ 1083647 h 1444709"/>
              <a:gd name="connsiteX4" fmla="*/ 5752466 w 6966206"/>
              <a:gd name="connsiteY4" fmla="*/ 1078884 h 1444709"/>
              <a:gd name="connsiteX5" fmla="*/ 4418968 w 6966206"/>
              <a:gd name="connsiteY5" fmla="*/ 1088409 h 1444709"/>
              <a:gd name="connsiteX6" fmla="*/ 4302289 w 6966206"/>
              <a:gd name="connsiteY6" fmla="*/ 1183659 h 1444709"/>
              <a:gd name="connsiteX7" fmla="*/ 4009394 w 6966206"/>
              <a:gd name="connsiteY7" fmla="*/ 1159846 h 1444709"/>
              <a:gd name="connsiteX8" fmla="*/ 3711739 w 6966206"/>
              <a:gd name="connsiteY8" fmla="*/ 1274147 h 1444709"/>
              <a:gd name="connsiteX9" fmla="*/ 3509333 w 6966206"/>
              <a:gd name="connsiteY9" fmla="*/ 1200328 h 1444709"/>
              <a:gd name="connsiteX10" fmla="*/ 3399797 w 6966206"/>
              <a:gd name="connsiteY10" fmla="*/ 1069359 h 1444709"/>
              <a:gd name="connsiteX11" fmla="*/ 3202152 w 6966206"/>
              <a:gd name="connsiteY11" fmla="*/ 1050310 h 1444709"/>
              <a:gd name="connsiteX12" fmla="*/ 3040319 w 6966206"/>
              <a:gd name="connsiteY12" fmla="*/ 984332 h 1444709"/>
              <a:gd name="connsiteX13" fmla="*/ 2849817 w 6966206"/>
              <a:gd name="connsiteY13" fmla="*/ 1079581 h 1444709"/>
              <a:gd name="connsiteX14" fmla="*/ 2364044 w 6966206"/>
              <a:gd name="connsiteY14" fmla="*/ 1035132 h 1444709"/>
              <a:gd name="connsiteX15" fmla="*/ 2100519 w 6966206"/>
              <a:gd name="connsiteY15" fmla="*/ 844632 h 1444709"/>
              <a:gd name="connsiteX16" fmla="*/ 1887794 w 6966206"/>
              <a:gd name="connsiteY16" fmla="*/ 831932 h 1444709"/>
              <a:gd name="connsiteX17" fmla="*/ 1738569 w 6966206"/>
              <a:gd name="connsiteY17" fmla="*/ 663657 h 1444709"/>
              <a:gd name="connsiteX18" fmla="*/ 1449644 w 6966206"/>
              <a:gd name="connsiteY18" fmla="*/ 574757 h 1444709"/>
              <a:gd name="connsiteX19" fmla="*/ 1259144 w 6966206"/>
              <a:gd name="connsiteY19" fmla="*/ 390607 h 1444709"/>
              <a:gd name="connsiteX20" fmla="*/ 916245 w 6966206"/>
              <a:gd name="connsiteY20" fmla="*/ 365207 h 1444709"/>
              <a:gd name="connsiteX21" fmla="*/ 389193 w 6966206"/>
              <a:gd name="connsiteY21" fmla="*/ 349332 h 1444709"/>
              <a:gd name="connsiteX22" fmla="*/ 241299 w 6966206"/>
              <a:gd name="connsiteY22" fmla="*/ 184150 h 1444709"/>
              <a:gd name="connsiteX23" fmla="*/ 0 w 6966206"/>
              <a:gd name="connsiteY23" fmla="*/ 0 h 1444709"/>
              <a:gd name="connsiteX0" fmla="*/ 6966206 w 6966206"/>
              <a:gd name="connsiteY0" fmla="*/ 1444709 h 1444709"/>
              <a:gd name="connsiteX1" fmla="*/ 6581141 w 6966206"/>
              <a:gd name="connsiteY1" fmla="*/ 1352728 h 1444709"/>
              <a:gd name="connsiteX2" fmla="*/ 6307298 w 6966206"/>
              <a:gd name="connsiteY2" fmla="*/ 1205091 h 1444709"/>
              <a:gd name="connsiteX3" fmla="*/ 5992972 w 6966206"/>
              <a:gd name="connsiteY3" fmla="*/ 1083647 h 1444709"/>
              <a:gd name="connsiteX4" fmla="*/ 5752466 w 6966206"/>
              <a:gd name="connsiteY4" fmla="*/ 1043165 h 1444709"/>
              <a:gd name="connsiteX5" fmla="*/ 4418968 w 6966206"/>
              <a:gd name="connsiteY5" fmla="*/ 1088409 h 1444709"/>
              <a:gd name="connsiteX6" fmla="*/ 4302289 w 6966206"/>
              <a:gd name="connsiteY6" fmla="*/ 1183659 h 1444709"/>
              <a:gd name="connsiteX7" fmla="*/ 4009394 w 6966206"/>
              <a:gd name="connsiteY7" fmla="*/ 1159846 h 1444709"/>
              <a:gd name="connsiteX8" fmla="*/ 3711739 w 6966206"/>
              <a:gd name="connsiteY8" fmla="*/ 1274147 h 1444709"/>
              <a:gd name="connsiteX9" fmla="*/ 3509333 w 6966206"/>
              <a:gd name="connsiteY9" fmla="*/ 1200328 h 1444709"/>
              <a:gd name="connsiteX10" fmla="*/ 3399797 w 6966206"/>
              <a:gd name="connsiteY10" fmla="*/ 1069359 h 1444709"/>
              <a:gd name="connsiteX11" fmla="*/ 3202152 w 6966206"/>
              <a:gd name="connsiteY11" fmla="*/ 1050310 h 1444709"/>
              <a:gd name="connsiteX12" fmla="*/ 3040319 w 6966206"/>
              <a:gd name="connsiteY12" fmla="*/ 984332 h 1444709"/>
              <a:gd name="connsiteX13" fmla="*/ 2849817 w 6966206"/>
              <a:gd name="connsiteY13" fmla="*/ 1079581 h 1444709"/>
              <a:gd name="connsiteX14" fmla="*/ 2364044 w 6966206"/>
              <a:gd name="connsiteY14" fmla="*/ 1035132 h 1444709"/>
              <a:gd name="connsiteX15" fmla="*/ 2100519 w 6966206"/>
              <a:gd name="connsiteY15" fmla="*/ 844632 h 1444709"/>
              <a:gd name="connsiteX16" fmla="*/ 1887794 w 6966206"/>
              <a:gd name="connsiteY16" fmla="*/ 831932 h 1444709"/>
              <a:gd name="connsiteX17" fmla="*/ 1738569 w 6966206"/>
              <a:gd name="connsiteY17" fmla="*/ 663657 h 1444709"/>
              <a:gd name="connsiteX18" fmla="*/ 1449644 w 6966206"/>
              <a:gd name="connsiteY18" fmla="*/ 574757 h 1444709"/>
              <a:gd name="connsiteX19" fmla="*/ 1259144 w 6966206"/>
              <a:gd name="connsiteY19" fmla="*/ 390607 h 1444709"/>
              <a:gd name="connsiteX20" fmla="*/ 916245 w 6966206"/>
              <a:gd name="connsiteY20" fmla="*/ 365207 h 1444709"/>
              <a:gd name="connsiteX21" fmla="*/ 389193 w 6966206"/>
              <a:gd name="connsiteY21" fmla="*/ 349332 h 1444709"/>
              <a:gd name="connsiteX22" fmla="*/ 241299 w 6966206"/>
              <a:gd name="connsiteY22" fmla="*/ 184150 h 1444709"/>
              <a:gd name="connsiteX23" fmla="*/ 0 w 6966206"/>
              <a:gd name="connsiteY23" fmla="*/ 0 h 1444709"/>
              <a:gd name="connsiteX0" fmla="*/ 6966206 w 6966206"/>
              <a:gd name="connsiteY0" fmla="*/ 1444709 h 1444709"/>
              <a:gd name="connsiteX1" fmla="*/ 6581141 w 6966206"/>
              <a:gd name="connsiteY1" fmla="*/ 1352728 h 1444709"/>
              <a:gd name="connsiteX2" fmla="*/ 6307298 w 6966206"/>
              <a:gd name="connsiteY2" fmla="*/ 1205091 h 1444709"/>
              <a:gd name="connsiteX3" fmla="*/ 5992972 w 6966206"/>
              <a:gd name="connsiteY3" fmla="*/ 1083647 h 1444709"/>
              <a:gd name="connsiteX4" fmla="*/ 5752466 w 6966206"/>
              <a:gd name="connsiteY4" fmla="*/ 1043165 h 1444709"/>
              <a:gd name="connsiteX5" fmla="*/ 4418968 w 6966206"/>
              <a:gd name="connsiteY5" fmla="*/ 1088409 h 1444709"/>
              <a:gd name="connsiteX6" fmla="*/ 4302289 w 6966206"/>
              <a:gd name="connsiteY6" fmla="*/ 1183659 h 1444709"/>
              <a:gd name="connsiteX7" fmla="*/ 4009394 w 6966206"/>
              <a:gd name="connsiteY7" fmla="*/ 1159846 h 1444709"/>
              <a:gd name="connsiteX8" fmla="*/ 3711739 w 6966206"/>
              <a:gd name="connsiteY8" fmla="*/ 1274147 h 1444709"/>
              <a:gd name="connsiteX9" fmla="*/ 3509333 w 6966206"/>
              <a:gd name="connsiteY9" fmla="*/ 1200328 h 1444709"/>
              <a:gd name="connsiteX10" fmla="*/ 3399797 w 6966206"/>
              <a:gd name="connsiteY10" fmla="*/ 1069359 h 1444709"/>
              <a:gd name="connsiteX11" fmla="*/ 3202152 w 6966206"/>
              <a:gd name="connsiteY11" fmla="*/ 1050310 h 1444709"/>
              <a:gd name="connsiteX12" fmla="*/ 3040319 w 6966206"/>
              <a:gd name="connsiteY12" fmla="*/ 984332 h 1444709"/>
              <a:gd name="connsiteX13" fmla="*/ 2849817 w 6966206"/>
              <a:gd name="connsiteY13" fmla="*/ 1079581 h 1444709"/>
              <a:gd name="connsiteX14" fmla="*/ 2364044 w 6966206"/>
              <a:gd name="connsiteY14" fmla="*/ 1035132 h 1444709"/>
              <a:gd name="connsiteX15" fmla="*/ 2100519 w 6966206"/>
              <a:gd name="connsiteY15" fmla="*/ 844632 h 1444709"/>
              <a:gd name="connsiteX16" fmla="*/ 1887794 w 6966206"/>
              <a:gd name="connsiteY16" fmla="*/ 831932 h 1444709"/>
              <a:gd name="connsiteX17" fmla="*/ 1738569 w 6966206"/>
              <a:gd name="connsiteY17" fmla="*/ 663657 h 1444709"/>
              <a:gd name="connsiteX18" fmla="*/ 1449644 w 6966206"/>
              <a:gd name="connsiteY18" fmla="*/ 574757 h 1444709"/>
              <a:gd name="connsiteX19" fmla="*/ 1259144 w 6966206"/>
              <a:gd name="connsiteY19" fmla="*/ 390607 h 1444709"/>
              <a:gd name="connsiteX20" fmla="*/ 916245 w 6966206"/>
              <a:gd name="connsiteY20" fmla="*/ 365207 h 1444709"/>
              <a:gd name="connsiteX21" fmla="*/ 389193 w 6966206"/>
              <a:gd name="connsiteY21" fmla="*/ 349332 h 1444709"/>
              <a:gd name="connsiteX22" fmla="*/ 241299 w 6966206"/>
              <a:gd name="connsiteY22" fmla="*/ 184150 h 1444709"/>
              <a:gd name="connsiteX23" fmla="*/ 0 w 6966206"/>
              <a:gd name="connsiteY23" fmla="*/ 0 h 1444709"/>
              <a:gd name="connsiteX0" fmla="*/ 6966206 w 6966206"/>
              <a:gd name="connsiteY0" fmla="*/ 1444709 h 1444709"/>
              <a:gd name="connsiteX1" fmla="*/ 6581141 w 6966206"/>
              <a:gd name="connsiteY1" fmla="*/ 1352728 h 1444709"/>
              <a:gd name="connsiteX2" fmla="*/ 6307298 w 6966206"/>
              <a:gd name="connsiteY2" fmla="*/ 1205091 h 1444709"/>
              <a:gd name="connsiteX3" fmla="*/ 5992972 w 6966206"/>
              <a:gd name="connsiteY3" fmla="*/ 1083647 h 1444709"/>
              <a:gd name="connsiteX4" fmla="*/ 5752466 w 6966206"/>
              <a:gd name="connsiteY4" fmla="*/ 1043165 h 1444709"/>
              <a:gd name="connsiteX5" fmla="*/ 4418968 w 6966206"/>
              <a:gd name="connsiteY5" fmla="*/ 1088409 h 1444709"/>
              <a:gd name="connsiteX6" fmla="*/ 5304791 w 6966206"/>
              <a:gd name="connsiteY6" fmla="*/ 1064597 h 1444709"/>
              <a:gd name="connsiteX7" fmla="*/ 4302289 w 6966206"/>
              <a:gd name="connsiteY7" fmla="*/ 1183659 h 1444709"/>
              <a:gd name="connsiteX8" fmla="*/ 4009394 w 6966206"/>
              <a:gd name="connsiteY8" fmla="*/ 1159846 h 1444709"/>
              <a:gd name="connsiteX9" fmla="*/ 3711739 w 6966206"/>
              <a:gd name="connsiteY9" fmla="*/ 1274147 h 1444709"/>
              <a:gd name="connsiteX10" fmla="*/ 3509333 w 6966206"/>
              <a:gd name="connsiteY10" fmla="*/ 1200328 h 1444709"/>
              <a:gd name="connsiteX11" fmla="*/ 3399797 w 6966206"/>
              <a:gd name="connsiteY11" fmla="*/ 1069359 h 1444709"/>
              <a:gd name="connsiteX12" fmla="*/ 3202152 w 6966206"/>
              <a:gd name="connsiteY12" fmla="*/ 1050310 h 1444709"/>
              <a:gd name="connsiteX13" fmla="*/ 3040319 w 6966206"/>
              <a:gd name="connsiteY13" fmla="*/ 984332 h 1444709"/>
              <a:gd name="connsiteX14" fmla="*/ 2849817 w 6966206"/>
              <a:gd name="connsiteY14" fmla="*/ 1079581 h 1444709"/>
              <a:gd name="connsiteX15" fmla="*/ 2364044 w 6966206"/>
              <a:gd name="connsiteY15" fmla="*/ 1035132 h 1444709"/>
              <a:gd name="connsiteX16" fmla="*/ 2100519 w 6966206"/>
              <a:gd name="connsiteY16" fmla="*/ 844632 h 1444709"/>
              <a:gd name="connsiteX17" fmla="*/ 1887794 w 6966206"/>
              <a:gd name="connsiteY17" fmla="*/ 831932 h 1444709"/>
              <a:gd name="connsiteX18" fmla="*/ 1738569 w 6966206"/>
              <a:gd name="connsiteY18" fmla="*/ 663657 h 1444709"/>
              <a:gd name="connsiteX19" fmla="*/ 1449644 w 6966206"/>
              <a:gd name="connsiteY19" fmla="*/ 574757 h 1444709"/>
              <a:gd name="connsiteX20" fmla="*/ 1259144 w 6966206"/>
              <a:gd name="connsiteY20" fmla="*/ 390607 h 1444709"/>
              <a:gd name="connsiteX21" fmla="*/ 916245 w 6966206"/>
              <a:gd name="connsiteY21" fmla="*/ 365207 h 1444709"/>
              <a:gd name="connsiteX22" fmla="*/ 389193 w 6966206"/>
              <a:gd name="connsiteY22" fmla="*/ 349332 h 1444709"/>
              <a:gd name="connsiteX23" fmla="*/ 241299 w 6966206"/>
              <a:gd name="connsiteY23" fmla="*/ 184150 h 1444709"/>
              <a:gd name="connsiteX24" fmla="*/ 0 w 6966206"/>
              <a:gd name="connsiteY24" fmla="*/ 0 h 1444709"/>
              <a:gd name="connsiteX0" fmla="*/ 6966206 w 6966206"/>
              <a:gd name="connsiteY0" fmla="*/ 1444709 h 1444709"/>
              <a:gd name="connsiteX1" fmla="*/ 6581141 w 6966206"/>
              <a:gd name="connsiteY1" fmla="*/ 1352728 h 1444709"/>
              <a:gd name="connsiteX2" fmla="*/ 6307298 w 6966206"/>
              <a:gd name="connsiteY2" fmla="*/ 1205091 h 1444709"/>
              <a:gd name="connsiteX3" fmla="*/ 5992972 w 6966206"/>
              <a:gd name="connsiteY3" fmla="*/ 1083647 h 1444709"/>
              <a:gd name="connsiteX4" fmla="*/ 5752466 w 6966206"/>
              <a:gd name="connsiteY4" fmla="*/ 1043165 h 1444709"/>
              <a:gd name="connsiteX5" fmla="*/ 4418968 w 6966206"/>
              <a:gd name="connsiteY5" fmla="*/ 1088409 h 1444709"/>
              <a:gd name="connsiteX6" fmla="*/ 4835685 w 6966206"/>
              <a:gd name="connsiteY6" fmla="*/ 1309866 h 1444709"/>
              <a:gd name="connsiteX7" fmla="*/ 4302289 w 6966206"/>
              <a:gd name="connsiteY7" fmla="*/ 1183659 h 1444709"/>
              <a:gd name="connsiteX8" fmla="*/ 4009394 w 6966206"/>
              <a:gd name="connsiteY8" fmla="*/ 1159846 h 1444709"/>
              <a:gd name="connsiteX9" fmla="*/ 3711739 w 6966206"/>
              <a:gd name="connsiteY9" fmla="*/ 1274147 h 1444709"/>
              <a:gd name="connsiteX10" fmla="*/ 3509333 w 6966206"/>
              <a:gd name="connsiteY10" fmla="*/ 1200328 h 1444709"/>
              <a:gd name="connsiteX11" fmla="*/ 3399797 w 6966206"/>
              <a:gd name="connsiteY11" fmla="*/ 1069359 h 1444709"/>
              <a:gd name="connsiteX12" fmla="*/ 3202152 w 6966206"/>
              <a:gd name="connsiteY12" fmla="*/ 1050310 h 1444709"/>
              <a:gd name="connsiteX13" fmla="*/ 3040319 w 6966206"/>
              <a:gd name="connsiteY13" fmla="*/ 984332 h 1444709"/>
              <a:gd name="connsiteX14" fmla="*/ 2849817 w 6966206"/>
              <a:gd name="connsiteY14" fmla="*/ 1079581 h 1444709"/>
              <a:gd name="connsiteX15" fmla="*/ 2364044 w 6966206"/>
              <a:gd name="connsiteY15" fmla="*/ 1035132 h 1444709"/>
              <a:gd name="connsiteX16" fmla="*/ 2100519 w 6966206"/>
              <a:gd name="connsiteY16" fmla="*/ 844632 h 1444709"/>
              <a:gd name="connsiteX17" fmla="*/ 1887794 w 6966206"/>
              <a:gd name="connsiteY17" fmla="*/ 831932 h 1444709"/>
              <a:gd name="connsiteX18" fmla="*/ 1738569 w 6966206"/>
              <a:gd name="connsiteY18" fmla="*/ 663657 h 1444709"/>
              <a:gd name="connsiteX19" fmla="*/ 1449644 w 6966206"/>
              <a:gd name="connsiteY19" fmla="*/ 574757 h 1444709"/>
              <a:gd name="connsiteX20" fmla="*/ 1259144 w 6966206"/>
              <a:gd name="connsiteY20" fmla="*/ 390607 h 1444709"/>
              <a:gd name="connsiteX21" fmla="*/ 916245 w 6966206"/>
              <a:gd name="connsiteY21" fmla="*/ 365207 h 1444709"/>
              <a:gd name="connsiteX22" fmla="*/ 389193 w 6966206"/>
              <a:gd name="connsiteY22" fmla="*/ 349332 h 1444709"/>
              <a:gd name="connsiteX23" fmla="*/ 241299 w 6966206"/>
              <a:gd name="connsiteY23" fmla="*/ 184150 h 1444709"/>
              <a:gd name="connsiteX24" fmla="*/ 0 w 6966206"/>
              <a:gd name="connsiteY24" fmla="*/ 0 h 1444709"/>
              <a:gd name="connsiteX0" fmla="*/ 6966206 w 6966206"/>
              <a:gd name="connsiteY0" fmla="*/ 1444709 h 1444709"/>
              <a:gd name="connsiteX1" fmla="*/ 6581141 w 6966206"/>
              <a:gd name="connsiteY1" fmla="*/ 1352728 h 1444709"/>
              <a:gd name="connsiteX2" fmla="*/ 6307298 w 6966206"/>
              <a:gd name="connsiteY2" fmla="*/ 1205091 h 1444709"/>
              <a:gd name="connsiteX3" fmla="*/ 5992972 w 6966206"/>
              <a:gd name="connsiteY3" fmla="*/ 1083647 h 1444709"/>
              <a:gd name="connsiteX4" fmla="*/ 5752466 w 6966206"/>
              <a:gd name="connsiteY4" fmla="*/ 1043165 h 1444709"/>
              <a:gd name="connsiteX5" fmla="*/ 5233356 w 6966206"/>
              <a:gd name="connsiteY5" fmla="*/ 1069359 h 1444709"/>
              <a:gd name="connsiteX6" fmla="*/ 4835685 w 6966206"/>
              <a:gd name="connsiteY6" fmla="*/ 1309866 h 1444709"/>
              <a:gd name="connsiteX7" fmla="*/ 4302289 w 6966206"/>
              <a:gd name="connsiteY7" fmla="*/ 1183659 h 1444709"/>
              <a:gd name="connsiteX8" fmla="*/ 4009394 w 6966206"/>
              <a:gd name="connsiteY8" fmla="*/ 1159846 h 1444709"/>
              <a:gd name="connsiteX9" fmla="*/ 3711739 w 6966206"/>
              <a:gd name="connsiteY9" fmla="*/ 1274147 h 1444709"/>
              <a:gd name="connsiteX10" fmla="*/ 3509333 w 6966206"/>
              <a:gd name="connsiteY10" fmla="*/ 1200328 h 1444709"/>
              <a:gd name="connsiteX11" fmla="*/ 3399797 w 6966206"/>
              <a:gd name="connsiteY11" fmla="*/ 1069359 h 1444709"/>
              <a:gd name="connsiteX12" fmla="*/ 3202152 w 6966206"/>
              <a:gd name="connsiteY12" fmla="*/ 1050310 h 1444709"/>
              <a:gd name="connsiteX13" fmla="*/ 3040319 w 6966206"/>
              <a:gd name="connsiteY13" fmla="*/ 984332 h 1444709"/>
              <a:gd name="connsiteX14" fmla="*/ 2849817 w 6966206"/>
              <a:gd name="connsiteY14" fmla="*/ 1079581 h 1444709"/>
              <a:gd name="connsiteX15" fmla="*/ 2364044 w 6966206"/>
              <a:gd name="connsiteY15" fmla="*/ 1035132 h 1444709"/>
              <a:gd name="connsiteX16" fmla="*/ 2100519 w 6966206"/>
              <a:gd name="connsiteY16" fmla="*/ 844632 h 1444709"/>
              <a:gd name="connsiteX17" fmla="*/ 1887794 w 6966206"/>
              <a:gd name="connsiteY17" fmla="*/ 831932 h 1444709"/>
              <a:gd name="connsiteX18" fmla="*/ 1738569 w 6966206"/>
              <a:gd name="connsiteY18" fmla="*/ 663657 h 1444709"/>
              <a:gd name="connsiteX19" fmla="*/ 1449644 w 6966206"/>
              <a:gd name="connsiteY19" fmla="*/ 574757 h 1444709"/>
              <a:gd name="connsiteX20" fmla="*/ 1259144 w 6966206"/>
              <a:gd name="connsiteY20" fmla="*/ 390607 h 1444709"/>
              <a:gd name="connsiteX21" fmla="*/ 916245 w 6966206"/>
              <a:gd name="connsiteY21" fmla="*/ 365207 h 1444709"/>
              <a:gd name="connsiteX22" fmla="*/ 389193 w 6966206"/>
              <a:gd name="connsiteY22" fmla="*/ 349332 h 1444709"/>
              <a:gd name="connsiteX23" fmla="*/ 241299 w 6966206"/>
              <a:gd name="connsiteY23" fmla="*/ 184150 h 1444709"/>
              <a:gd name="connsiteX24" fmla="*/ 0 w 6966206"/>
              <a:gd name="connsiteY24" fmla="*/ 0 h 1444709"/>
              <a:gd name="connsiteX0" fmla="*/ 6966206 w 6966206"/>
              <a:gd name="connsiteY0" fmla="*/ 1444709 h 1444709"/>
              <a:gd name="connsiteX1" fmla="*/ 6581141 w 6966206"/>
              <a:gd name="connsiteY1" fmla="*/ 1352728 h 1444709"/>
              <a:gd name="connsiteX2" fmla="*/ 6307298 w 6966206"/>
              <a:gd name="connsiteY2" fmla="*/ 1205091 h 1444709"/>
              <a:gd name="connsiteX3" fmla="*/ 5992972 w 6966206"/>
              <a:gd name="connsiteY3" fmla="*/ 1083647 h 1444709"/>
              <a:gd name="connsiteX4" fmla="*/ 5752466 w 6966206"/>
              <a:gd name="connsiteY4" fmla="*/ 1043165 h 1444709"/>
              <a:gd name="connsiteX5" fmla="*/ 5233356 w 6966206"/>
              <a:gd name="connsiteY5" fmla="*/ 1069359 h 1444709"/>
              <a:gd name="connsiteX6" fmla="*/ 4838067 w 6966206"/>
              <a:gd name="connsiteY6" fmla="*/ 1097935 h 1444709"/>
              <a:gd name="connsiteX7" fmla="*/ 4302289 w 6966206"/>
              <a:gd name="connsiteY7" fmla="*/ 1183659 h 1444709"/>
              <a:gd name="connsiteX8" fmla="*/ 4009394 w 6966206"/>
              <a:gd name="connsiteY8" fmla="*/ 1159846 h 1444709"/>
              <a:gd name="connsiteX9" fmla="*/ 3711739 w 6966206"/>
              <a:gd name="connsiteY9" fmla="*/ 1274147 h 1444709"/>
              <a:gd name="connsiteX10" fmla="*/ 3509333 w 6966206"/>
              <a:gd name="connsiteY10" fmla="*/ 1200328 h 1444709"/>
              <a:gd name="connsiteX11" fmla="*/ 3399797 w 6966206"/>
              <a:gd name="connsiteY11" fmla="*/ 1069359 h 1444709"/>
              <a:gd name="connsiteX12" fmla="*/ 3202152 w 6966206"/>
              <a:gd name="connsiteY12" fmla="*/ 1050310 h 1444709"/>
              <a:gd name="connsiteX13" fmla="*/ 3040319 w 6966206"/>
              <a:gd name="connsiteY13" fmla="*/ 984332 h 1444709"/>
              <a:gd name="connsiteX14" fmla="*/ 2849817 w 6966206"/>
              <a:gd name="connsiteY14" fmla="*/ 1079581 h 1444709"/>
              <a:gd name="connsiteX15" fmla="*/ 2364044 w 6966206"/>
              <a:gd name="connsiteY15" fmla="*/ 1035132 h 1444709"/>
              <a:gd name="connsiteX16" fmla="*/ 2100519 w 6966206"/>
              <a:gd name="connsiteY16" fmla="*/ 844632 h 1444709"/>
              <a:gd name="connsiteX17" fmla="*/ 1887794 w 6966206"/>
              <a:gd name="connsiteY17" fmla="*/ 831932 h 1444709"/>
              <a:gd name="connsiteX18" fmla="*/ 1738569 w 6966206"/>
              <a:gd name="connsiteY18" fmla="*/ 663657 h 1444709"/>
              <a:gd name="connsiteX19" fmla="*/ 1449644 w 6966206"/>
              <a:gd name="connsiteY19" fmla="*/ 574757 h 1444709"/>
              <a:gd name="connsiteX20" fmla="*/ 1259144 w 6966206"/>
              <a:gd name="connsiteY20" fmla="*/ 390607 h 1444709"/>
              <a:gd name="connsiteX21" fmla="*/ 916245 w 6966206"/>
              <a:gd name="connsiteY21" fmla="*/ 365207 h 1444709"/>
              <a:gd name="connsiteX22" fmla="*/ 389193 w 6966206"/>
              <a:gd name="connsiteY22" fmla="*/ 349332 h 1444709"/>
              <a:gd name="connsiteX23" fmla="*/ 241299 w 6966206"/>
              <a:gd name="connsiteY23" fmla="*/ 184150 h 1444709"/>
              <a:gd name="connsiteX24" fmla="*/ 0 w 6966206"/>
              <a:gd name="connsiteY24" fmla="*/ 0 h 1444709"/>
              <a:gd name="connsiteX0" fmla="*/ 6966206 w 6966206"/>
              <a:gd name="connsiteY0" fmla="*/ 1444709 h 1444709"/>
              <a:gd name="connsiteX1" fmla="*/ 6581141 w 6966206"/>
              <a:gd name="connsiteY1" fmla="*/ 1352728 h 1444709"/>
              <a:gd name="connsiteX2" fmla="*/ 6307298 w 6966206"/>
              <a:gd name="connsiteY2" fmla="*/ 1205091 h 1444709"/>
              <a:gd name="connsiteX3" fmla="*/ 5992972 w 6966206"/>
              <a:gd name="connsiteY3" fmla="*/ 1083647 h 1444709"/>
              <a:gd name="connsiteX4" fmla="*/ 5752466 w 6966206"/>
              <a:gd name="connsiteY4" fmla="*/ 1043165 h 1444709"/>
              <a:gd name="connsiteX5" fmla="*/ 5233356 w 6966206"/>
              <a:gd name="connsiteY5" fmla="*/ 1069359 h 1444709"/>
              <a:gd name="connsiteX6" fmla="*/ 4838067 w 6966206"/>
              <a:gd name="connsiteY6" fmla="*/ 1097935 h 1444709"/>
              <a:gd name="connsiteX7" fmla="*/ 4302289 w 6966206"/>
              <a:gd name="connsiteY7" fmla="*/ 1183659 h 1444709"/>
              <a:gd name="connsiteX8" fmla="*/ 4009394 w 6966206"/>
              <a:gd name="connsiteY8" fmla="*/ 1159846 h 1444709"/>
              <a:gd name="connsiteX9" fmla="*/ 3711739 w 6966206"/>
              <a:gd name="connsiteY9" fmla="*/ 1274147 h 1444709"/>
              <a:gd name="connsiteX10" fmla="*/ 3509333 w 6966206"/>
              <a:gd name="connsiteY10" fmla="*/ 1200328 h 1444709"/>
              <a:gd name="connsiteX11" fmla="*/ 3399797 w 6966206"/>
              <a:gd name="connsiteY11" fmla="*/ 1069359 h 1444709"/>
              <a:gd name="connsiteX12" fmla="*/ 3202152 w 6966206"/>
              <a:gd name="connsiteY12" fmla="*/ 1050310 h 1444709"/>
              <a:gd name="connsiteX13" fmla="*/ 3040319 w 6966206"/>
              <a:gd name="connsiteY13" fmla="*/ 984332 h 1444709"/>
              <a:gd name="connsiteX14" fmla="*/ 2849817 w 6966206"/>
              <a:gd name="connsiteY14" fmla="*/ 1079581 h 1444709"/>
              <a:gd name="connsiteX15" fmla="*/ 2364044 w 6966206"/>
              <a:gd name="connsiteY15" fmla="*/ 1035132 h 1444709"/>
              <a:gd name="connsiteX16" fmla="*/ 2100519 w 6966206"/>
              <a:gd name="connsiteY16" fmla="*/ 844632 h 1444709"/>
              <a:gd name="connsiteX17" fmla="*/ 1887794 w 6966206"/>
              <a:gd name="connsiteY17" fmla="*/ 831932 h 1444709"/>
              <a:gd name="connsiteX18" fmla="*/ 1738569 w 6966206"/>
              <a:gd name="connsiteY18" fmla="*/ 663657 h 1444709"/>
              <a:gd name="connsiteX19" fmla="*/ 1449644 w 6966206"/>
              <a:gd name="connsiteY19" fmla="*/ 574757 h 1444709"/>
              <a:gd name="connsiteX20" fmla="*/ 1259144 w 6966206"/>
              <a:gd name="connsiteY20" fmla="*/ 390607 h 1444709"/>
              <a:gd name="connsiteX21" fmla="*/ 916245 w 6966206"/>
              <a:gd name="connsiteY21" fmla="*/ 365207 h 1444709"/>
              <a:gd name="connsiteX22" fmla="*/ 389193 w 6966206"/>
              <a:gd name="connsiteY22" fmla="*/ 349332 h 1444709"/>
              <a:gd name="connsiteX23" fmla="*/ 241299 w 6966206"/>
              <a:gd name="connsiteY23" fmla="*/ 184150 h 1444709"/>
              <a:gd name="connsiteX24" fmla="*/ 0 w 6966206"/>
              <a:gd name="connsiteY24" fmla="*/ 0 h 1444709"/>
              <a:gd name="connsiteX0" fmla="*/ 6966206 w 6966206"/>
              <a:gd name="connsiteY0" fmla="*/ 1444709 h 1444709"/>
              <a:gd name="connsiteX1" fmla="*/ 6581141 w 6966206"/>
              <a:gd name="connsiteY1" fmla="*/ 1352728 h 1444709"/>
              <a:gd name="connsiteX2" fmla="*/ 6307298 w 6966206"/>
              <a:gd name="connsiteY2" fmla="*/ 1205091 h 1444709"/>
              <a:gd name="connsiteX3" fmla="*/ 5992972 w 6966206"/>
              <a:gd name="connsiteY3" fmla="*/ 1083647 h 1444709"/>
              <a:gd name="connsiteX4" fmla="*/ 5752466 w 6966206"/>
              <a:gd name="connsiteY4" fmla="*/ 1043165 h 1444709"/>
              <a:gd name="connsiteX5" fmla="*/ 5233356 w 6966206"/>
              <a:gd name="connsiteY5" fmla="*/ 1069359 h 1444709"/>
              <a:gd name="connsiteX6" fmla="*/ 4838067 w 6966206"/>
              <a:gd name="connsiteY6" fmla="*/ 1097935 h 1444709"/>
              <a:gd name="connsiteX7" fmla="*/ 4540410 w 6966206"/>
              <a:gd name="connsiteY7" fmla="*/ 1147941 h 1444709"/>
              <a:gd name="connsiteX8" fmla="*/ 4302289 w 6966206"/>
              <a:gd name="connsiteY8" fmla="*/ 1183659 h 1444709"/>
              <a:gd name="connsiteX9" fmla="*/ 4009394 w 6966206"/>
              <a:gd name="connsiteY9" fmla="*/ 1159846 h 1444709"/>
              <a:gd name="connsiteX10" fmla="*/ 3711739 w 6966206"/>
              <a:gd name="connsiteY10" fmla="*/ 1274147 h 1444709"/>
              <a:gd name="connsiteX11" fmla="*/ 3509333 w 6966206"/>
              <a:gd name="connsiteY11" fmla="*/ 1200328 h 1444709"/>
              <a:gd name="connsiteX12" fmla="*/ 3399797 w 6966206"/>
              <a:gd name="connsiteY12" fmla="*/ 1069359 h 1444709"/>
              <a:gd name="connsiteX13" fmla="*/ 3202152 w 6966206"/>
              <a:gd name="connsiteY13" fmla="*/ 1050310 h 1444709"/>
              <a:gd name="connsiteX14" fmla="*/ 3040319 w 6966206"/>
              <a:gd name="connsiteY14" fmla="*/ 984332 h 1444709"/>
              <a:gd name="connsiteX15" fmla="*/ 2849817 w 6966206"/>
              <a:gd name="connsiteY15" fmla="*/ 1079581 h 1444709"/>
              <a:gd name="connsiteX16" fmla="*/ 2364044 w 6966206"/>
              <a:gd name="connsiteY16" fmla="*/ 1035132 h 1444709"/>
              <a:gd name="connsiteX17" fmla="*/ 2100519 w 6966206"/>
              <a:gd name="connsiteY17" fmla="*/ 844632 h 1444709"/>
              <a:gd name="connsiteX18" fmla="*/ 1887794 w 6966206"/>
              <a:gd name="connsiteY18" fmla="*/ 831932 h 1444709"/>
              <a:gd name="connsiteX19" fmla="*/ 1738569 w 6966206"/>
              <a:gd name="connsiteY19" fmla="*/ 663657 h 1444709"/>
              <a:gd name="connsiteX20" fmla="*/ 1449644 w 6966206"/>
              <a:gd name="connsiteY20" fmla="*/ 574757 h 1444709"/>
              <a:gd name="connsiteX21" fmla="*/ 1259144 w 6966206"/>
              <a:gd name="connsiteY21" fmla="*/ 390607 h 1444709"/>
              <a:gd name="connsiteX22" fmla="*/ 916245 w 6966206"/>
              <a:gd name="connsiteY22" fmla="*/ 365207 h 1444709"/>
              <a:gd name="connsiteX23" fmla="*/ 389193 w 6966206"/>
              <a:gd name="connsiteY23" fmla="*/ 349332 h 1444709"/>
              <a:gd name="connsiteX24" fmla="*/ 241299 w 6966206"/>
              <a:gd name="connsiteY24" fmla="*/ 184150 h 1444709"/>
              <a:gd name="connsiteX25" fmla="*/ 0 w 6966206"/>
              <a:gd name="connsiteY25" fmla="*/ 0 h 1444709"/>
              <a:gd name="connsiteX0" fmla="*/ 6966206 w 6966206"/>
              <a:gd name="connsiteY0" fmla="*/ 1444709 h 1444709"/>
              <a:gd name="connsiteX1" fmla="*/ 6581141 w 6966206"/>
              <a:gd name="connsiteY1" fmla="*/ 1352728 h 1444709"/>
              <a:gd name="connsiteX2" fmla="*/ 6307298 w 6966206"/>
              <a:gd name="connsiteY2" fmla="*/ 1205091 h 1444709"/>
              <a:gd name="connsiteX3" fmla="*/ 5992972 w 6966206"/>
              <a:gd name="connsiteY3" fmla="*/ 1083647 h 1444709"/>
              <a:gd name="connsiteX4" fmla="*/ 5752466 w 6966206"/>
              <a:gd name="connsiteY4" fmla="*/ 1043165 h 1444709"/>
              <a:gd name="connsiteX5" fmla="*/ 5233356 w 6966206"/>
              <a:gd name="connsiteY5" fmla="*/ 1069359 h 1444709"/>
              <a:gd name="connsiteX6" fmla="*/ 4838067 w 6966206"/>
              <a:gd name="connsiteY6" fmla="*/ 1097935 h 1444709"/>
              <a:gd name="connsiteX7" fmla="*/ 4442779 w 6966206"/>
              <a:gd name="connsiteY7" fmla="*/ 1088409 h 1444709"/>
              <a:gd name="connsiteX8" fmla="*/ 4302289 w 6966206"/>
              <a:gd name="connsiteY8" fmla="*/ 1183659 h 1444709"/>
              <a:gd name="connsiteX9" fmla="*/ 4009394 w 6966206"/>
              <a:gd name="connsiteY9" fmla="*/ 1159846 h 1444709"/>
              <a:gd name="connsiteX10" fmla="*/ 3711739 w 6966206"/>
              <a:gd name="connsiteY10" fmla="*/ 1274147 h 1444709"/>
              <a:gd name="connsiteX11" fmla="*/ 3509333 w 6966206"/>
              <a:gd name="connsiteY11" fmla="*/ 1200328 h 1444709"/>
              <a:gd name="connsiteX12" fmla="*/ 3399797 w 6966206"/>
              <a:gd name="connsiteY12" fmla="*/ 1069359 h 1444709"/>
              <a:gd name="connsiteX13" fmla="*/ 3202152 w 6966206"/>
              <a:gd name="connsiteY13" fmla="*/ 1050310 h 1444709"/>
              <a:gd name="connsiteX14" fmla="*/ 3040319 w 6966206"/>
              <a:gd name="connsiteY14" fmla="*/ 984332 h 1444709"/>
              <a:gd name="connsiteX15" fmla="*/ 2849817 w 6966206"/>
              <a:gd name="connsiteY15" fmla="*/ 1079581 h 1444709"/>
              <a:gd name="connsiteX16" fmla="*/ 2364044 w 6966206"/>
              <a:gd name="connsiteY16" fmla="*/ 1035132 h 1444709"/>
              <a:gd name="connsiteX17" fmla="*/ 2100519 w 6966206"/>
              <a:gd name="connsiteY17" fmla="*/ 844632 h 1444709"/>
              <a:gd name="connsiteX18" fmla="*/ 1887794 w 6966206"/>
              <a:gd name="connsiteY18" fmla="*/ 831932 h 1444709"/>
              <a:gd name="connsiteX19" fmla="*/ 1738569 w 6966206"/>
              <a:gd name="connsiteY19" fmla="*/ 663657 h 1444709"/>
              <a:gd name="connsiteX20" fmla="*/ 1449644 w 6966206"/>
              <a:gd name="connsiteY20" fmla="*/ 574757 h 1444709"/>
              <a:gd name="connsiteX21" fmla="*/ 1259144 w 6966206"/>
              <a:gd name="connsiteY21" fmla="*/ 390607 h 1444709"/>
              <a:gd name="connsiteX22" fmla="*/ 916245 w 6966206"/>
              <a:gd name="connsiteY22" fmla="*/ 365207 h 1444709"/>
              <a:gd name="connsiteX23" fmla="*/ 389193 w 6966206"/>
              <a:gd name="connsiteY23" fmla="*/ 349332 h 1444709"/>
              <a:gd name="connsiteX24" fmla="*/ 241299 w 6966206"/>
              <a:gd name="connsiteY24" fmla="*/ 184150 h 1444709"/>
              <a:gd name="connsiteX25" fmla="*/ 0 w 6966206"/>
              <a:gd name="connsiteY25" fmla="*/ 0 h 1444709"/>
              <a:gd name="connsiteX0" fmla="*/ 6966206 w 6966206"/>
              <a:gd name="connsiteY0" fmla="*/ 1444709 h 1444709"/>
              <a:gd name="connsiteX1" fmla="*/ 6581141 w 6966206"/>
              <a:gd name="connsiteY1" fmla="*/ 1352728 h 1444709"/>
              <a:gd name="connsiteX2" fmla="*/ 6307298 w 6966206"/>
              <a:gd name="connsiteY2" fmla="*/ 1205091 h 1444709"/>
              <a:gd name="connsiteX3" fmla="*/ 5992972 w 6966206"/>
              <a:gd name="connsiteY3" fmla="*/ 1083647 h 1444709"/>
              <a:gd name="connsiteX4" fmla="*/ 5752466 w 6966206"/>
              <a:gd name="connsiteY4" fmla="*/ 1043165 h 1444709"/>
              <a:gd name="connsiteX5" fmla="*/ 5233356 w 6966206"/>
              <a:gd name="connsiteY5" fmla="*/ 1069359 h 1444709"/>
              <a:gd name="connsiteX6" fmla="*/ 4838067 w 6966206"/>
              <a:gd name="connsiteY6" fmla="*/ 1097935 h 1444709"/>
              <a:gd name="connsiteX7" fmla="*/ 4442779 w 6966206"/>
              <a:gd name="connsiteY7" fmla="*/ 1088409 h 1444709"/>
              <a:gd name="connsiteX8" fmla="*/ 4302289 w 6966206"/>
              <a:gd name="connsiteY8" fmla="*/ 1183659 h 1444709"/>
              <a:gd name="connsiteX9" fmla="*/ 4009394 w 6966206"/>
              <a:gd name="connsiteY9" fmla="*/ 1159846 h 1444709"/>
              <a:gd name="connsiteX10" fmla="*/ 3711739 w 6966206"/>
              <a:gd name="connsiteY10" fmla="*/ 1274147 h 1444709"/>
              <a:gd name="connsiteX11" fmla="*/ 3509333 w 6966206"/>
              <a:gd name="connsiteY11" fmla="*/ 1200328 h 1444709"/>
              <a:gd name="connsiteX12" fmla="*/ 3399797 w 6966206"/>
              <a:gd name="connsiteY12" fmla="*/ 1069359 h 1444709"/>
              <a:gd name="connsiteX13" fmla="*/ 3202152 w 6966206"/>
              <a:gd name="connsiteY13" fmla="*/ 1050310 h 1444709"/>
              <a:gd name="connsiteX14" fmla="*/ 3040319 w 6966206"/>
              <a:gd name="connsiteY14" fmla="*/ 984332 h 1444709"/>
              <a:gd name="connsiteX15" fmla="*/ 2849817 w 6966206"/>
              <a:gd name="connsiteY15" fmla="*/ 1079581 h 1444709"/>
              <a:gd name="connsiteX16" fmla="*/ 2364044 w 6966206"/>
              <a:gd name="connsiteY16" fmla="*/ 1035132 h 1444709"/>
              <a:gd name="connsiteX17" fmla="*/ 2100519 w 6966206"/>
              <a:gd name="connsiteY17" fmla="*/ 844632 h 1444709"/>
              <a:gd name="connsiteX18" fmla="*/ 1887794 w 6966206"/>
              <a:gd name="connsiteY18" fmla="*/ 831932 h 1444709"/>
              <a:gd name="connsiteX19" fmla="*/ 1738569 w 6966206"/>
              <a:gd name="connsiteY19" fmla="*/ 663657 h 1444709"/>
              <a:gd name="connsiteX20" fmla="*/ 1449644 w 6966206"/>
              <a:gd name="connsiteY20" fmla="*/ 574757 h 1444709"/>
              <a:gd name="connsiteX21" fmla="*/ 1259144 w 6966206"/>
              <a:gd name="connsiteY21" fmla="*/ 390607 h 1444709"/>
              <a:gd name="connsiteX22" fmla="*/ 916245 w 6966206"/>
              <a:gd name="connsiteY22" fmla="*/ 365207 h 1444709"/>
              <a:gd name="connsiteX23" fmla="*/ 389193 w 6966206"/>
              <a:gd name="connsiteY23" fmla="*/ 349332 h 1444709"/>
              <a:gd name="connsiteX24" fmla="*/ 241299 w 6966206"/>
              <a:gd name="connsiteY24" fmla="*/ 184150 h 1444709"/>
              <a:gd name="connsiteX25" fmla="*/ 0 w 6966206"/>
              <a:gd name="connsiteY25" fmla="*/ 0 h 1444709"/>
              <a:gd name="connsiteX0" fmla="*/ 6966206 w 6966206"/>
              <a:gd name="connsiteY0" fmla="*/ 1444709 h 1444709"/>
              <a:gd name="connsiteX1" fmla="*/ 6581141 w 6966206"/>
              <a:gd name="connsiteY1" fmla="*/ 1352728 h 1444709"/>
              <a:gd name="connsiteX2" fmla="*/ 6240239 w 6966206"/>
              <a:gd name="connsiteY2" fmla="*/ 1392936 h 1444709"/>
              <a:gd name="connsiteX3" fmla="*/ 5992972 w 6966206"/>
              <a:gd name="connsiteY3" fmla="*/ 1083647 h 1444709"/>
              <a:gd name="connsiteX4" fmla="*/ 5752466 w 6966206"/>
              <a:gd name="connsiteY4" fmla="*/ 1043165 h 1444709"/>
              <a:gd name="connsiteX5" fmla="*/ 5233356 w 6966206"/>
              <a:gd name="connsiteY5" fmla="*/ 1069359 h 1444709"/>
              <a:gd name="connsiteX6" fmla="*/ 4838067 w 6966206"/>
              <a:gd name="connsiteY6" fmla="*/ 1097935 h 1444709"/>
              <a:gd name="connsiteX7" fmla="*/ 4442779 w 6966206"/>
              <a:gd name="connsiteY7" fmla="*/ 1088409 h 1444709"/>
              <a:gd name="connsiteX8" fmla="*/ 4302289 w 6966206"/>
              <a:gd name="connsiteY8" fmla="*/ 1183659 h 1444709"/>
              <a:gd name="connsiteX9" fmla="*/ 4009394 w 6966206"/>
              <a:gd name="connsiteY9" fmla="*/ 1159846 h 1444709"/>
              <a:gd name="connsiteX10" fmla="*/ 3711739 w 6966206"/>
              <a:gd name="connsiteY10" fmla="*/ 1274147 h 1444709"/>
              <a:gd name="connsiteX11" fmla="*/ 3509333 w 6966206"/>
              <a:gd name="connsiteY11" fmla="*/ 1200328 h 1444709"/>
              <a:gd name="connsiteX12" fmla="*/ 3399797 w 6966206"/>
              <a:gd name="connsiteY12" fmla="*/ 1069359 h 1444709"/>
              <a:gd name="connsiteX13" fmla="*/ 3202152 w 6966206"/>
              <a:gd name="connsiteY13" fmla="*/ 1050310 h 1444709"/>
              <a:gd name="connsiteX14" fmla="*/ 3040319 w 6966206"/>
              <a:gd name="connsiteY14" fmla="*/ 984332 h 1444709"/>
              <a:gd name="connsiteX15" fmla="*/ 2849817 w 6966206"/>
              <a:gd name="connsiteY15" fmla="*/ 1079581 h 1444709"/>
              <a:gd name="connsiteX16" fmla="*/ 2364044 w 6966206"/>
              <a:gd name="connsiteY16" fmla="*/ 1035132 h 1444709"/>
              <a:gd name="connsiteX17" fmla="*/ 2100519 w 6966206"/>
              <a:gd name="connsiteY17" fmla="*/ 844632 h 1444709"/>
              <a:gd name="connsiteX18" fmla="*/ 1887794 w 6966206"/>
              <a:gd name="connsiteY18" fmla="*/ 831932 h 1444709"/>
              <a:gd name="connsiteX19" fmla="*/ 1738569 w 6966206"/>
              <a:gd name="connsiteY19" fmla="*/ 663657 h 1444709"/>
              <a:gd name="connsiteX20" fmla="*/ 1449644 w 6966206"/>
              <a:gd name="connsiteY20" fmla="*/ 574757 h 1444709"/>
              <a:gd name="connsiteX21" fmla="*/ 1259144 w 6966206"/>
              <a:gd name="connsiteY21" fmla="*/ 390607 h 1444709"/>
              <a:gd name="connsiteX22" fmla="*/ 916245 w 6966206"/>
              <a:gd name="connsiteY22" fmla="*/ 365207 h 1444709"/>
              <a:gd name="connsiteX23" fmla="*/ 389193 w 6966206"/>
              <a:gd name="connsiteY23" fmla="*/ 349332 h 1444709"/>
              <a:gd name="connsiteX24" fmla="*/ 241299 w 6966206"/>
              <a:gd name="connsiteY24" fmla="*/ 184150 h 1444709"/>
              <a:gd name="connsiteX25" fmla="*/ 0 w 6966206"/>
              <a:gd name="connsiteY25" fmla="*/ 0 h 1444709"/>
              <a:gd name="connsiteX0" fmla="*/ 6966206 w 6966206"/>
              <a:gd name="connsiteY0" fmla="*/ 1444709 h 1444709"/>
              <a:gd name="connsiteX1" fmla="*/ 6581141 w 6966206"/>
              <a:gd name="connsiteY1" fmla="*/ 1352728 h 1444709"/>
              <a:gd name="connsiteX2" fmla="*/ 6240239 w 6966206"/>
              <a:gd name="connsiteY2" fmla="*/ 1392936 h 1444709"/>
              <a:gd name="connsiteX3" fmla="*/ 5992972 w 6966206"/>
              <a:gd name="connsiteY3" fmla="*/ 1083647 h 1444709"/>
              <a:gd name="connsiteX4" fmla="*/ 5752466 w 6966206"/>
              <a:gd name="connsiteY4" fmla="*/ 1043165 h 1444709"/>
              <a:gd name="connsiteX5" fmla="*/ 5233356 w 6966206"/>
              <a:gd name="connsiteY5" fmla="*/ 1069359 h 1444709"/>
              <a:gd name="connsiteX6" fmla="*/ 4838067 w 6966206"/>
              <a:gd name="connsiteY6" fmla="*/ 1097935 h 1444709"/>
              <a:gd name="connsiteX7" fmla="*/ 4442779 w 6966206"/>
              <a:gd name="connsiteY7" fmla="*/ 1088409 h 1444709"/>
              <a:gd name="connsiteX8" fmla="*/ 4302289 w 6966206"/>
              <a:gd name="connsiteY8" fmla="*/ 1183659 h 1444709"/>
              <a:gd name="connsiteX9" fmla="*/ 4009394 w 6966206"/>
              <a:gd name="connsiteY9" fmla="*/ 1159846 h 1444709"/>
              <a:gd name="connsiteX10" fmla="*/ 3711739 w 6966206"/>
              <a:gd name="connsiteY10" fmla="*/ 1274147 h 1444709"/>
              <a:gd name="connsiteX11" fmla="*/ 3509333 w 6966206"/>
              <a:gd name="connsiteY11" fmla="*/ 1200328 h 1444709"/>
              <a:gd name="connsiteX12" fmla="*/ 3399797 w 6966206"/>
              <a:gd name="connsiteY12" fmla="*/ 1069359 h 1444709"/>
              <a:gd name="connsiteX13" fmla="*/ 3202152 w 6966206"/>
              <a:gd name="connsiteY13" fmla="*/ 1050310 h 1444709"/>
              <a:gd name="connsiteX14" fmla="*/ 3040319 w 6966206"/>
              <a:gd name="connsiteY14" fmla="*/ 984332 h 1444709"/>
              <a:gd name="connsiteX15" fmla="*/ 2849817 w 6966206"/>
              <a:gd name="connsiteY15" fmla="*/ 1079581 h 1444709"/>
              <a:gd name="connsiteX16" fmla="*/ 2364044 w 6966206"/>
              <a:gd name="connsiteY16" fmla="*/ 1035132 h 1444709"/>
              <a:gd name="connsiteX17" fmla="*/ 2100519 w 6966206"/>
              <a:gd name="connsiteY17" fmla="*/ 844632 h 1444709"/>
              <a:gd name="connsiteX18" fmla="*/ 1887794 w 6966206"/>
              <a:gd name="connsiteY18" fmla="*/ 831932 h 1444709"/>
              <a:gd name="connsiteX19" fmla="*/ 1738569 w 6966206"/>
              <a:gd name="connsiteY19" fmla="*/ 663657 h 1444709"/>
              <a:gd name="connsiteX20" fmla="*/ 1449644 w 6966206"/>
              <a:gd name="connsiteY20" fmla="*/ 574757 h 1444709"/>
              <a:gd name="connsiteX21" fmla="*/ 1259144 w 6966206"/>
              <a:gd name="connsiteY21" fmla="*/ 390607 h 1444709"/>
              <a:gd name="connsiteX22" fmla="*/ 916245 w 6966206"/>
              <a:gd name="connsiteY22" fmla="*/ 365207 h 1444709"/>
              <a:gd name="connsiteX23" fmla="*/ 389193 w 6966206"/>
              <a:gd name="connsiteY23" fmla="*/ 349332 h 1444709"/>
              <a:gd name="connsiteX24" fmla="*/ 241299 w 6966206"/>
              <a:gd name="connsiteY24" fmla="*/ 184150 h 1444709"/>
              <a:gd name="connsiteX25" fmla="*/ 0 w 6966206"/>
              <a:gd name="connsiteY25" fmla="*/ 0 h 1444709"/>
              <a:gd name="connsiteX0" fmla="*/ 6966206 w 6966206"/>
              <a:gd name="connsiteY0" fmla="*/ 1444709 h 1555927"/>
              <a:gd name="connsiteX1" fmla="*/ 6581141 w 6966206"/>
              <a:gd name="connsiteY1" fmla="*/ 1352728 h 1555927"/>
              <a:gd name="connsiteX2" fmla="*/ 6240239 w 6966206"/>
              <a:gd name="connsiteY2" fmla="*/ 1392936 h 1555927"/>
              <a:gd name="connsiteX3" fmla="*/ 5834471 w 6966206"/>
              <a:gd name="connsiteY3" fmla="*/ 1540736 h 1555927"/>
              <a:gd name="connsiteX4" fmla="*/ 5752466 w 6966206"/>
              <a:gd name="connsiteY4" fmla="*/ 1043165 h 1555927"/>
              <a:gd name="connsiteX5" fmla="*/ 5233356 w 6966206"/>
              <a:gd name="connsiteY5" fmla="*/ 1069359 h 1555927"/>
              <a:gd name="connsiteX6" fmla="*/ 4838067 w 6966206"/>
              <a:gd name="connsiteY6" fmla="*/ 1097935 h 1555927"/>
              <a:gd name="connsiteX7" fmla="*/ 4442779 w 6966206"/>
              <a:gd name="connsiteY7" fmla="*/ 1088409 h 1555927"/>
              <a:gd name="connsiteX8" fmla="*/ 4302289 w 6966206"/>
              <a:gd name="connsiteY8" fmla="*/ 1183659 h 1555927"/>
              <a:gd name="connsiteX9" fmla="*/ 4009394 w 6966206"/>
              <a:gd name="connsiteY9" fmla="*/ 1159846 h 1555927"/>
              <a:gd name="connsiteX10" fmla="*/ 3711739 w 6966206"/>
              <a:gd name="connsiteY10" fmla="*/ 1274147 h 1555927"/>
              <a:gd name="connsiteX11" fmla="*/ 3509333 w 6966206"/>
              <a:gd name="connsiteY11" fmla="*/ 1200328 h 1555927"/>
              <a:gd name="connsiteX12" fmla="*/ 3399797 w 6966206"/>
              <a:gd name="connsiteY12" fmla="*/ 1069359 h 1555927"/>
              <a:gd name="connsiteX13" fmla="*/ 3202152 w 6966206"/>
              <a:gd name="connsiteY13" fmla="*/ 1050310 h 1555927"/>
              <a:gd name="connsiteX14" fmla="*/ 3040319 w 6966206"/>
              <a:gd name="connsiteY14" fmla="*/ 984332 h 1555927"/>
              <a:gd name="connsiteX15" fmla="*/ 2849817 w 6966206"/>
              <a:gd name="connsiteY15" fmla="*/ 1079581 h 1555927"/>
              <a:gd name="connsiteX16" fmla="*/ 2364044 w 6966206"/>
              <a:gd name="connsiteY16" fmla="*/ 1035132 h 1555927"/>
              <a:gd name="connsiteX17" fmla="*/ 2100519 w 6966206"/>
              <a:gd name="connsiteY17" fmla="*/ 844632 h 1555927"/>
              <a:gd name="connsiteX18" fmla="*/ 1887794 w 6966206"/>
              <a:gd name="connsiteY18" fmla="*/ 831932 h 1555927"/>
              <a:gd name="connsiteX19" fmla="*/ 1738569 w 6966206"/>
              <a:gd name="connsiteY19" fmla="*/ 663657 h 1555927"/>
              <a:gd name="connsiteX20" fmla="*/ 1449644 w 6966206"/>
              <a:gd name="connsiteY20" fmla="*/ 574757 h 1555927"/>
              <a:gd name="connsiteX21" fmla="*/ 1259144 w 6966206"/>
              <a:gd name="connsiteY21" fmla="*/ 390607 h 1555927"/>
              <a:gd name="connsiteX22" fmla="*/ 916245 w 6966206"/>
              <a:gd name="connsiteY22" fmla="*/ 365207 h 1555927"/>
              <a:gd name="connsiteX23" fmla="*/ 389193 w 6966206"/>
              <a:gd name="connsiteY23" fmla="*/ 349332 h 1555927"/>
              <a:gd name="connsiteX24" fmla="*/ 241299 w 6966206"/>
              <a:gd name="connsiteY24" fmla="*/ 184150 h 1555927"/>
              <a:gd name="connsiteX25" fmla="*/ 0 w 6966206"/>
              <a:gd name="connsiteY25" fmla="*/ 0 h 1555927"/>
              <a:gd name="connsiteX0" fmla="*/ 6966206 w 6966206"/>
              <a:gd name="connsiteY0" fmla="*/ 1444709 h 1540737"/>
              <a:gd name="connsiteX1" fmla="*/ 6581141 w 6966206"/>
              <a:gd name="connsiteY1" fmla="*/ 1352728 h 1540737"/>
              <a:gd name="connsiteX2" fmla="*/ 6240239 w 6966206"/>
              <a:gd name="connsiteY2" fmla="*/ 1392936 h 1540737"/>
              <a:gd name="connsiteX3" fmla="*/ 5834471 w 6966206"/>
              <a:gd name="connsiteY3" fmla="*/ 1540736 h 1540737"/>
              <a:gd name="connsiteX4" fmla="*/ 5752466 w 6966206"/>
              <a:gd name="connsiteY4" fmla="*/ 1043165 h 1540737"/>
              <a:gd name="connsiteX5" fmla="*/ 5233356 w 6966206"/>
              <a:gd name="connsiteY5" fmla="*/ 1069359 h 1540737"/>
              <a:gd name="connsiteX6" fmla="*/ 4838067 w 6966206"/>
              <a:gd name="connsiteY6" fmla="*/ 1097935 h 1540737"/>
              <a:gd name="connsiteX7" fmla="*/ 4442779 w 6966206"/>
              <a:gd name="connsiteY7" fmla="*/ 1088409 h 1540737"/>
              <a:gd name="connsiteX8" fmla="*/ 4302289 w 6966206"/>
              <a:gd name="connsiteY8" fmla="*/ 1183659 h 1540737"/>
              <a:gd name="connsiteX9" fmla="*/ 4009394 w 6966206"/>
              <a:gd name="connsiteY9" fmla="*/ 1159846 h 1540737"/>
              <a:gd name="connsiteX10" fmla="*/ 3711739 w 6966206"/>
              <a:gd name="connsiteY10" fmla="*/ 1274147 h 1540737"/>
              <a:gd name="connsiteX11" fmla="*/ 3509333 w 6966206"/>
              <a:gd name="connsiteY11" fmla="*/ 1200328 h 1540737"/>
              <a:gd name="connsiteX12" fmla="*/ 3399797 w 6966206"/>
              <a:gd name="connsiteY12" fmla="*/ 1069359 h 1540737"/>
              <a:gd name="connsiteX13" fmla="*/ 3202152 w 6966206"/>
              <a:gd name="connsiteY13" fmla="*/ 1050310 h 1540737"/>
              <a:gd name="connsiteX14" fmla="*/ 3040319 w 6966206"/>
              <a:gd name="connsiteY14" fmla="*/ 984332 h 1540737"/>
              <a:gd name="connsiteX15" fmla="*/ 2849817 w 6966206"/>
              <a:gd name="connsiteY15" fmla="*/ 1079581 h 1540737"/>
              <a:gd name="connsiteX16" fmla="*/ 2364044 w 6966206"/>
              <a:gd name="connsiteY16" fmla="*/ 1035132 h 1540737"/>
              <a:gd name="connsiteX17" fmla="*/ 2100519 w 6966206"/>
              <a:gd name="connsiteY17" fmla="*/ 844632 h 1540737"/>
              <a:gd name="connsiteX18" fmla="*/ 1887794 w 6966206"/>
              <a:gd name="connsiteY18" fmla="*/ 831932 h 1540737"/>
              <a:gd name="connsiteX19" fmla="*/ 1738569 w 6966206"/>
              <a:gd name="connsiteY19" fmla="*/ 663657 h 1540737"/>
              <a:gd name="connsiteX20" fmla="*/ 1449644 w 6966206"/>
              <a:gd name="connsiteY20" fmla="*/ 574757 h 1540737"/>
              <a:gd name="connsiteX21" fmla="*/ 1259144 w 6966206"/>
              <a:gd name="connsiteY21" fmla="*/ 390607 h 1540737"/>
              <a:gd name="connsiteX22" fmla="*/ 916245 w 6966206"/>
              <a:gd name="connsiteY22" fmla="*/ 365207 h 1540737"/>
              <a:gd name="connsiteX23" fmla="*/ 389193 w 6966206"/>
              <a:gd name="connsiteY23" fmla="*/ 349332 h 1540737"/>
              <a:gd name="connsiteX24" fmla="*/ 241299 w 6966206"/>
              <a:gd name="connsiteY24" fmla="*/ 184150 h 1540737"/>
              <a:gd name="connsiteX25" fmla="*/ 0 w 6966206"/>
              <a:gd name="connsiteY25" fmla="*/ 0 h 1540737"/>
              <a:gd name="connsiteX0" fmla="*/ 6966206 w 6966206"/>
              <a:gd name="connsiteY0" fmla="*/ 1444709 h 1560797"/>
              <a:gd name="connsiteX1" fmla="*/ 6581141 w 6966206"/>
              <a:gd name="connsiteY1" fmla="*/ 1352728 h 1560797"/>
              <a:gd name="connsiteX2" fmla="*/ 6240239 w 6966206"/>
              <a:gd name="connsiteY2" fmla="*/ 1392936 h 1560797"/>
              <a:gd name="connsiteX3" fmla="*/ 5834471 w 6966206"/>
              <a:gd name="connsiteY3" fmla="*/ 1540736 h 1560797"/>
              <a:gd name="connsiteX4" fmla="*/ 5691504 w 6966206"/>
              <a:gd name="connsiteY4" fmla="*/ 1550346 h 1560797"/>
              <a:gd name="connsiteX5" fmla="*/ 5233356 w 6966206"/>
              <a:gd name="connsiteY5" fmla="*/ 1069359 h 1560797"/>
              <a:gd name="connsiteX6" fmla="*/ 4838067 w 6966206"/>
              <a:gd name="connsiteY6" fmla="*/ 1097935 h 1560797"/>
              <a:gd name="connsiteX7" fmla="*/ 4442779 w 6966206"/>
              <a:gd name="connsiteY7" fmla="*/ 1088409 h 1560797"/>
              <a:gd name="connsiteX8" fmla="*/ 4302289 w 6966206"/>
              <a:gd name="connsiteY8" fmla="*/ 1183659 h 1560797"/>
              <a:gd name="connsiteX9" fmla="*/ 4009394 w 6966206"/>
              <a:gd name="connsiteY9" fmla="*/ 1159846 h 1560797"/>
              <a:gd name="connsiteX10" fmla="*/ 3711739 w 6966206"/>
              <a:gd name="connsiteY10" fmla="*/ 1274147 h 1560797"/>
              <a:gd name="connsiteX11" fmla="*/ 3509333 w 6966206"/>
              <a:gd name="connsiteY11" fmla="*/ 1200328 h 1560797"/>
              <a:gd name="connsiteX12" fmla="*/ 3399797 w 6966206"/>
              <a:gd name="connsiteY12" fmla="*/ 1069359 h 1560797"/>
              <a:gd name="connsiteX13" fmla="*/ 3202152 w 6966206"/>
              <a:gd name="connsiteY13" fmla="*/ 1050310 h 1560797"/>
              <a:gd name="connsiteX14" fmla="*/ 3040319 w 6966206"/>
              <a:gd name="connsiteY14" fmla="*/ 984332 h 1560797"/>
              <a:gd name="connsiteX15" fmla="*/ 2849817 w 6966206"/>
              <a:gd name="connsiteY15" fmla="*/ 1079581 h 1560797"/>
              <a:gd name="connsiteX16" fmla="*/ 2364044 w 6966206"/>
              <a:gd name="connsiteY16" fmla="*/ 1035132 h 1560797"/>
              <a:gd name="connsiteX17" fmla="*/ 2100519 w 6966206"/>
              <a:gd name="connsiteY17" fmla="*/ 844632 h 1560797"/>
              <a:gd name="connsiteX18" fmla="*/ 1887794 w 6966206"/>
              <a:gd name="connsiteY18" fmla="*/ 831932 h 1560797"/>
              <a:gd name="connsiteX19" fmla="*/ 1738569 w 6966206"/>
              <a:gd name="connsiteY19" fmla="*/ 663657 h 1560797"/>
              <a:gd name="connsiteX20" fmla="*/ 1449644 w 6966206"/>
              <a:gd name="connsiteY20" fmla="*/ 574757 h 1560797"/>
              <a:gd name="connsiteX21" fmla="*/ 1259144 w 6966206"/>
              <a:gd name="connsiteY21" fmla="*/ 390607 h 1560797"/>
              <a:gd name="connsiteX22" fmla="*/ 916245 w 6966206"/>
              <a:gd name="connsiteY22" fmla="*/ 365207 h 1560797"/>
              <a:gd name="connsiteX23" fmla="*/ 389193 w 6966206"/>
              <a:gd name="connsiteY23" fmla="*/ 349332 h 1560797"/>
              <a:gd name="connsiteX24" fmla="*/ 241299 w 6966206"/>
              <a:gd name="connsiteY24" fmla="*/ 184150 h 1560797"/>
              <a:gd name="connsiteX25" fmla="*/ 0 w 6966206"/>
              <a:gd name="connsiteY25" fmla="*/ 0 h 1560797"/>
              <a:gd name="connsiteX0" fmla="*/ 6966206 w 6966206"/>
              <a:gd name="connsiteY0" fmla="*/ 1444709 h 1820750"/>
              <a:gd name="connsiteX1" fmla="*/ 6581141 w 6966206"/>
              <a:gd name="connsiteY1" fmla="*/ 1352728 h 1820750"/>
              <a:gd name="connsiteX2" fmla="*/ 6240239 w 6966206"/>
              <a:gd name="connsiteY2" fmla="*/ 1392936 h 1820750"/>
              <a:gd name="connsiteX3" fmla="*/ 5834471 w 6966206"/>
              <a:gd name="connsiteY3" fmla="*/ 1540736 h 1820750"/>
              <a:gd name="connsiteX4" fmla="*/ 5691504 w 6966206"/>
              <a:gd name="connsiteY4" fmla="*/ 1550346 h 1820750"/>
              <a:gd name="connsiteX5" fmla="*/ 4702985 w 6966206"/>
              <a:gd name="connsiteY5" fmla="*/ 1820738 h 1820750"/>
              <a:gd name="connsiteX6" fmla="*/ 4838067 w 6966206"/>
              <a:gd name="connsiteY6" fmla="*/ 1097935 h 1820750"/>
              <a:gd name="connsiteX7" fmla="*/ 4442779 w 6966206"/>
              <a:gd name="connsiteY7" fmla="*/ 1088409 h 1820750"/>
              <a:gd name="connsiteX8" fmla="*/ 4302289 w 6966206"/>
              <a:gd name="connsiteY8" fmla="*/ 1183659 h 1820750"/>
              <a:gd name="connsiteX9" fmla="*/ 4009394 w 6966206"/>
              <a:gd name="connsiteY9" fmla="*/ 1159846 h 1820750"/>
              <a:gd name="connsiteX10" fmla="*/ 3711739 w 6966206"/>
              <a:gd name="connsiteY10" fmla="*/ 1274147 h 1820750"/>
              <a:gd name="connsiteX11" fmla="*/ 3509333 w 6966206"/>
              <a:gd name="connsiteY11" fmla="*/ 1200328 h 1820750"/>
              <a:gd name="connsiteX12" fmla="*/ 3399797 w 6966206"/>
              <a:gd name="connsiteY12" fmla="*/ 1069359 h 1820750"/>
              <a:gd name="connsiteX13" fmla="*/ 3202152 w 6966206"/>
              <a:gd name="connsiteY13" fmla="*/ 1050310 h 1820750"/>
              <a:gd name="connsiteX14" fmla="*/ 3040319 w 6966206"/>
              <a:gd name="connsiteY14" fmla="*/ 984332 h 1820750"/>
              <a:gd name="connsiteX15" fmla="*/ 2849817 w 6966206"/>
              <a:gd name="connsiteY15" fmla="*/ 1079581 h 1820750"/>
              <a:gd name="connsiteX16" fmla="*/ 2364044 w 6966206"/>
              <a:gd name="connsiteY16" fmla="*/ 1035132 h 1820750"/>
              <a:gd name="connsiteX17" fmla="*/ 2100519 w 6966206"/>
              <a:gd name="connsiteY17" fmla="*/ 844632 h 1820750"/>
              <a:gd name="connsiteX18" fmla="*/ 1887794 w 6966206"/>
              <a:gd name="connsiteY18" fmla="*/ 831932 h 1820750"/>
              <a:gd name="connsiteX19" fmla="*/ 1738569 w 6966206"/>
              <a:gd name="connsiteY19" fmla="*/ 663657 h 1820750"/>
              <a:gd name="connsiteX20" fmla="*/ 1449644 w 6966206"/>
              <a:gd name="connsiteY20" fmla="*/ 574757 h 1820750"/>
              <a:gd name="connsiteX21" fmla="*/ 1259144 w 6966206"/>
              <a:gd name="connsiteY21" fmla="*/ 390607 h 1820750"/>
              <a:gd name="connsiteX22" fmla="*/ 916245 w 6966206"/>
              <a:gd name="connsiteY22" fmla="*/ 365207 h 1820750"/>
              <a:gd name="connsiteX23" fmla="*/ 389193 w 6966206"/>
              <a:gd name="connsiteY23" fmla="*/ 349332 h 1820750"/>
              <a:gd name="connsiteX24" fmla="*/ 241299 w 6966206"/>
              <a:gd name="connsiteY24" fmla="*/ 184150 h 1820750"/>
              <a:gd name="connsiteX25" fmla="*/ 0 w 6966206"/>
              <a:gd name="connsiteY25" fmla="*/ 0 h 1820750"/>
              <a:gd name="connsiteX0" fmla="*/ 6966206 w 6966206"/>
              <a:gd name="connsiteY0" fmla="*/ 1444709 h 1905820"/>
              <a:gd name="connsiteX1" fmla="*/ 6581141 w 6966206"/>
              <a:gd name="connsiteY1" fmla="*/ 1352728 h 1905820"/>
              <a:gd name="connsiteX2" fmla="*/ 6240239 w 6966206"/>
              <a:gd name="connsiteY2" fmla="*/ 1392936 h 1905820"/>
              <a:gd name="connsiteX3" fmla="*/ 5834471 w 6966206"/>
              <a:gd name="connsiteY3" fmla="*/ 1540736 h 1905820"/>
              <a:gd name="connsiteX4" fmla="*/ 5691504 w 6966206"/>
              <a:gd name="connsiteY4" fmla="*/ 1550346 h 1905820"/>
              <a:gd name="connsiteX5" fmla="*/ 4702985 w 6966206"/>
              <a:gd name="connsiteY5" fmla="*/ 1820738 h 1905820"/>
              <a:gd name="connsiteX6" fmla="*/ 4374754 w 6966206"/>
              <a:gd name="connsiteY6" fmla="*/ 1905668 h 1905820"/>
              <a:gd name="connsiteX7" fmla="*/ 4442779 w 6966206"/>
              <a:gd name="connsiteY7" fmla="*/ 1088409 h 1905820"/>
              <a:gd name="connsiteX8" fmla="*/ 4302289 w 6966206"/>
              <a:gd name="connsiteY8" fmla="*/ 1183659 h 1905820"/>
              <a:gd name="connsiteX9" fmla="*/ 4009394 w 6966206"/>
              <a:gd name="connsiteY9" fmla="*/ 1159846 h 1905820"/>
              <a:gd name="connsiteX10" fmla="*/ 3711739 w 6966206"/>
              <a:gd name="connsiteY10" fmla="*/ 1274147 h 1905820"/>
              <a:gd name="connsiteX11" fmla="*/ 3509333 w 6966206"/>
              <a:gd name="connsiteY11" fmla="*/ 1200328 h 1905820"/>
              <a:gd name="connsiteX12" fmla="*/ 3399797 w 6966206"/>
              <a:gd name="connsiteY12" fmla="*/ 1069359 h 1905820"/>
              <a:gd name="connsiteX13" fmla="*/ 3202152 w 6966206"/>
              <a:gd name="connsiteY13" fmla="*/ 1050310 h 1905820"/>
              <a:gd name="connsiteX14" fmla="*/ 3040319 w 6966206"/>
              <a:gd name="connsiteY14" fmla="*/ 984332 h 1905820"/>
              <a:gd name="connsiteX15" fmla="*/ 2849817 w 6966206"/>
              <a:gd name="connsiteY15" fmla="*/ 1079581 h 1905820"/>
              <a:gd name="connsiteX16" fmla="*/ 2364044 w 6966206"/>
              <a:gd name="connsiteY16" fmla="*/ 1035132 h 1905820"/>
              <a:gd name="connsiteX17" fmla="*/ 2100519 w 6966206"/>
              <a:gd name="connsiteY17" fmla="*/ 844632 h 1905820"/>
              <a:gd name="connsiteX18" fmla="*/ 1887794 w 6966206"/>
              <a:gd name="connsiteY18" fmla="*/ 831932 h 1905820"/>
              <a:gd name="connsiteX19" fmla="*/ 1738569 w 6966206"/>
              <a:gd name="connsiteY19" fmla="*/ 663657 h 1905820"/>
              <a:gd name="connsiteX20" fmla="*/ 1449644 w 6966206"/>
              <a:gd name="connsiteY20" fmla="*/ 574757 h 1905820"/>
              <a:gd name="connsiteX21" fmla="*/ 1259144 w 6966206"/>
              <a:gd name="connsiteY21" fmla="*/ 390607 h 1905820"/>
              <a:gd name="connsiteX22" fmla="*/ 916245 w 6966206"/>
              <a:gd name="connsiteY22" fmla="*/ 365207 h 1905820"/>
              <a:gd name="connsiteX23" fmla="*/ 389193 w 6966206"/>
              <a:gd name="connsiteY23" fmla="*/ 349332 h 1905820"/>
              <a:gd name="connsiteX24" fmla="*/ 241299 w 6966206"/>
              <a:gd name="connsiteY24" fmla="*/ 184150 h 1905820"/>
              <a:gd name="connsiteX25" fmla="*/ 0 w 6966206"/>
              <a:gd name="connsiteY25" fmla="*/ 0 h 1905820"/>
              <a:gd name="connsiteX0" fmla="*/ 6966206 w 6966206"/>
              <a:gd name="connsiteY0" fmla="*/ 1444709 h 1906254"/>
              <a:gd name="connsiteX1" fmla="*/ 6581141 w 6966206"/>
              <a:gd name="connsiteY1" fmla="*/ 1352728 h 1906254"/>
              <a:gd name="connsiteX2" fmla="*/ 6240239 w 6966206"/>
              <a:gd name="connsiteY2" fmla="*/ 1392936 h 1906254"/>
              <a:gd name="connsiteX3" fmla="*/ 5834471 w 6966206"/>
              <a:gd name="connsiteY3" fmla="*/ 1540736 h 1906254"/>
              <a:gd name="connsiteX4" fmla="*/ 5691504 w 6966206"/>
              <a:gd name="connsiteY4" fmla="*/ 1550346 h 1906254"/>
              <a:gd name="connsiteX5" fmla="*/ 4702985 w 6966206"/>
              <a:gd name="connsiteY5" fmla="*/ 1820738 h 1906254"/>
              <a:gd name="connsiteX6" fmla="*/ 4374754 w 6966206"/>
              <a:gd name="connsiteY6" fmla="*/ 1905668 h 1906254"/>
              <a:gd name="connsiteX7" fmla="*/ 4064814 w 6966206"/>
              <a:gd name="connsiteY7" fmla="*/ 1708297 h 1906254"/>
              <a:gd name="connsiteX8" fmla="*/ 4302289 w 6966206"/>
              <a:gd name="connsiteY8" fmla="*/ 1183659 h 1906254"/>
              <a:gd name="connsiteX9" fmla="*/ 4009394 w 6966206"/>
              <a:gd name="connsiteY9" fmla="*/ 1159846 h 1906254"/>
              <a:gd name="connsiteX10" fmla="*/ 3711739 w 6966206"/>
              <a:gd name="connsiteY10" fmla="*/ 1274147 h 1906254"/>
              <a:gd name="connsiteX11" fmla="*/ 3509333 w 6966206"/>
              <a:gd name="connsiteY11" fmla="*/ 1200328 h 1906254"/>
              <a:gd name="connsiteX12" fmla="*/ 3399797 w 6966206"/>
              <a:gd name="connsiteY12" fmla="*/ 1069359 h 1906254"/>
              <a:gd name="connsiteX13" fmla="*/ 3202152 w 6966206"/>
              <a:gd name="connsiteY13" fmla="*/ 1050310 h 1906254"/>
              <a:gd name="connsiteX14" fmla="*/ 3040319 w 6966206"/>
              <a:gd name="connsiteY14" fmla="*/ 984332 h 1906254"/>
              <a:gd name="connsiteX15" fmla="*/ 2849817 w 6966206"/>
              <a:gd name="connsiteY15" fmla="*/ 1079581 h 1906254"/>
              <a:gd name="connsiteX16" fmla="*/ 2364044 w 6966206"/>
              <a:gd name="connsiteY16" fmla="*/ 1035132 h 1906254"/>
              <a:gd name="connsiteX17" fmla="*/ 2100519 w 6966206"/>
              <a:gd name="connsiteY17" fmla="*/ 844632 h 1906254"/>
              <a:gd name="connsiteX18" fmla="*/ 1887794 w 6966206"/>
              <a:gd name="connsiteY18" fmla="*/ 831932 h 1906254"/>
              <a:gd name="connsiteX19" fmla="*/ 1738569 w 6966206"/>
              <a:gd name="connsiteY19" fmla="*/ 663657 h 1906254"/>
              <a:gd name="connsiteX20" fmla="*/ 1449644 w 6966206"/>
              <a:gd name="connsiteY20" fmla="*/ 574757 h 1906254"/>
              <a:gd name="connsiteX21" fmla="*/ 1259144 w 6966206"/>
              <a:gd name="connsiteY21" fmla="*/ 390607 h 1906254"/>
              <a:gd name="connsiteX22" fmla="*/ 916245 w 6966206"/>
              <a:gd name="connsiteY22" fmla="*/ 365207 h 1906254"/>
              <a:gd name="connsiteX23" fmla="*/ 389193 w 6966206"/>
              <a:gd name="connsiteY23" fmla="*/ 349332 h 1906254"/>
              <a:gd name="connsiteX24" fmla="*/ 241299 w 6966206"/>
              <a:gd name="connsiteY24" fmla="*/ 184150 h 1906254"/>
              <a:gd name="connsiteX25" fmla="*/ 0 w 6966206"/>
              <a:gd name="connsiteY25" fmla="*/ 0 h 1906254"/>
              <a:gd name="connsiteX0" fmla="*/ 6966206 w 6966206"/>
              <a:gd name="connsiteY0" fmla="*/ 1444709 h 1906254"/>
              <a:gd name="connsiteX1" fmla="*/ 6581141 w 6966206"/>
              <a:gd name="connsiteY1" fmla="*/ 1352728 h 1906254"/>
              <a:gd name="connsiteX2" fmla="*/ 6240239 w 6966206"/>
              <a:gd name="connsiteY2" fmla="*/ 1392936 h 1906254"/>
              <a:gd name="connsiteX3" fmla="*/ 5834471 w 6966206"/>
              <a:gd name="connsiteY3" fmla="*/ 1540736 h 1906254"/>
              <a:gd name="connsiteX4" fmla="*/ 5691504 w 6966206"/>
              <a:gd name="connsiteY4" fmla="*/ 1550346 h 1906254"/>
              <a:gd name="connsiteX5" fmla="*/ 4702985 w 6966206"/>
              <a:gd name="connsiteY5" fmla="*/ 1820738 h 1906254"/>
              <a:gd name="connsiteX6" fmla="*/ 4374754 w 6966206"/>
              <a:gd name="connsiteY6" fmla="*/ 1905668 h 1906254"/>
              <a:gd name="connsiteX7" fmla="*/ 4064814 w 6966206"/>
              <a:gd name="connsiteY7" fmla="*/ 1708297 h 1906254"/>
              <a:gd name="connsiteX8" fmla="*/ 3869458 w 6966206"/>
              <a:gd name="connsiteY8" fmla="*/ 1747194 h 1906254"/>
              <a:gd name="connsiteX9" fmla="*/ 4009394 w 6966206"/>
              <a:gd name="connsiteY9" fmla="*/ 1159846 h 1906254"/>
              <a:gd name="connsiteX10" fmla="*/ 3711739 w 6966206"/>
              <a:gd name="connsiteY10" fmla="*/ 1274147 h 1906254"/>
              <a:gd name="connsiteX11" fmla="*/ 3509333 w 6966206"/>
              <a:gd name="connsiteY11" fmla="*/ 1200328 h 1906254"/>
              <a:gd name="connsiteX12" fmla="*/ 3399797 w 6966206"/>
              <a:gd name="connsiteY12" fmla="*/ 1069359 h 1906254"/>
              <a:gd name="connsiteX13" fmla="*/ 3202152 w 6966206"/>
              <a:gd name="connsiteY13" fmla="*/ 1050310 h 1906254"/>
              <a:gd name="connsiteX14" fmla="*/ 3040319 w 6966206"/>
              <a:gd name="connsiteY14" fmla="*/ 984332 h 1906254"/>
              <a:gd name="connsiteX15" fmla="*/ 2849817 w 6966206"/>
              <a:gd name="connsiteY15" fmla="*/ 1079581 h 1906254"/>
              <a:gd name="connsiteX16" fmla="*/ 2364044 w 6966206"/>
              <a:gd name="connsiteY16" fmla="*/ 1035132 h 1906254"/>
              <a:gd name="connsiteX17" fmla="*/ 2100519 w 6966206"/>
              <a:gd name="connsiteY17" fmla="*/ 844632 h 1906254"/>
              <a:gd name="connsiteX18" fmla="*/ 1887794 w 6966206"/>
              <a:gd name="connsiteY18" fmla="*/ 831932 h 1906254"/>
              <a:gd name="connsiteX19" fmla="*/ 1738569 w 6966206"/>
              <a:gd name="connsiteY19" fmla="*/ 663657 h 1906254"/>
              <a:gd name="connsiteX20" fmla="*/ 1449644 w 6966206"/>
              <a:gd name="connsiteY20" fmla="*/ 574757 h 1906254"/>
              <a:gd name="connsiteX21" fmla="*/ 1259144 w 6966206"/>
              <a:gd name="connsiteY21" fmla="*/ 390607 h 1906254"/>
              <a:gd name="connsiteX22" fmla="*/ 916245 w 6966206"/>
              <a:gd name="connsiteY22" fmla="*/ 365207 h 1906254"/>
              <a:gd name="connsiteX23" fmla="*/ 389193 w 6966206"/>
              <a:gd name="connsiteY23" fmla="*/ 349332 h 1906254"/>
              <a:gd name="connsiteX24" fmla="*/ 241299 w 6966206"/>
              <a:gd name="connsiteY24" fmla="*/ 184150 h 1906254"/>
              <a:gd name="connsiteX25" fmla="*/ 0 w 6966206"/>
              <a:gd name="connsiteY25" fmla="*/ 0 h 1906254"/>
              <a:gd name="connsiteX0" fmla="*/ 6966206 w 6966206"/>
              <a:gd name="connsiteY0" fmla="*/ 1444709 h 1906254"/>
              <a:gd name="connsiteX1" fmla="*/ 6581141 w 6966206"/>
              <a:gd name="connsiteY1" fmla="*/ 1352728 h 1906254"/>
              <a:gd name="connsiteX2" fmla="*/ 6240239 w 6966206"/>
              <a:gd name="connsiteY2" fmla="*/ 1392936 h 1906254"/>
              <a:gd name="connsiteX3" fmla="*/ 5834471 w 6966206"/>
              <a:gd name="connsiteY3" fmla="*/ 1540736 h 1906254"/>
              <a:gd name="connsiteX4" fmla="*/ 5691504 w 6966206"/>
              <a:gd name="connsiteY4" fmla="*/ 1550346 h 1906254"/>
              <a:gd name="connsiteX5" fmla="*/ 4702985 w 6966206"/>
              <a:gd name="connsiteY5" fmla="*/ 1820738 h 1906254"/>
              <a:gd name="connsiteX6" fmla="*/ 4374754 w 6966206"/>
              <a:gd name="connsiteY6" fmla="*/ 1905668 h 1906254"/>
              <a:gd name="connsiteX7" fmla="*/ 4064814 w 6966206"/>
              <a:gd name="connsiteY7" fmla="*/ 1708297 h 1906254"/>
              <a:gd name="connsiteX8" fmla="*/ 3869458 w 6966206"/>
              <a:gd name="connsiteY8" fmla="*/ 1747194 h 1906254"/>
              <a:gd name="connsiteX9" fmla="*/ 3728967 w 6966206"/>
              <a:gd name="connsiteY9" fmla="*/ 1704596 h 1906254"/>
              <a:gd name="connsiteX10" fmla="*/ 3711739 w 6966206"/>
              <a:gd name="connsiteY10" fmla="*/ 1274147 h 1906254"/>
              <a:gd name="connsiteX11" fmla="*/ 3509333 w 6966206"/>
              <a:gd name="connsiteY11" fmla="*/ 1200328 h 1906254"/>
              <a:gd name="connsiteX12" fmla="*/ 3399797 w 6966206"/>
              <a:gd name="connsiteY12" fmla="*/ 1069359 h 1906254"/>
              <a:gd name="connsiteX13" fmla="*/ 3202152 w 6966206"/>
              <a:gd name="connsiteY13" fmla="*/ 1050310 h 1906254"/>
              <a:gd name="connsiteX14" fmla="*/ 3040319 w 6966206"/>
              <a:gd name="connsiteY14" fmla="*/ 984332 h 1906254"/>
              <a:gd name="connsiteX15" fmla="*/ 2849817 w 6966206"/>
              <a:gd name="connsiteY15" fmla="*/ 1079581 h 1906254"/>
              <a:gd name="connsiteX16" fmla="*/ 2364044 w 6966206"/>
              <a:gd name="connsiteY16" fmla="*/ 1035132 h 1906254"/>
              <a:gd name="connsiteX17" fmla="*/ 2100519 w 6966206"/>
              <a:gd name="connsiteY17" fmla="*/ 844632 h 1906254"/>
              <a:gd name="connsiteX18" fmla="*/ 1887794 w 6966206"/>
              <a:gd name="connsiteY18" fmla="*/ 831932 h 1906254"/>
              <a:gd name="connsiteX19" fmla="*/ 1738569 w 6966206"/>
              <a:gd name="connsiteY19" fmla="*/ 663657 h 1906254"/>
              <a:gd name="connsiteX20" fmla="*/ 1449644 w 6966206"/>
              <a:gd name="connsiteY20" fmla="*/ 574757 h 1906254"/>
              <a:gd name="connsiteX21" fmla="*/ 1259144 w 6966206"/>
              <a:gd name="connsiteY21" fmla="*/ 390607 h 1906254"/>
              <a:gd name="connsiteX22" fmla="*/ 916245 w 6966206"/>
              <a:gd name="connsiteY22" fmla="*/ 365207 h 1906254"/>
              <a:gd name="connsiteX23" fmla="*/ 389193 w 6966206"/>
              <a:gd name="connsiteY23" fmla="*/ 349332 h 1906254"/>
              <a:gd name="connsiteX24" fmla="*/ 241299 w 6966206"/>
              <a:gd name="connsiteY24" fmla="*/ 184150 h 1906254"/>
              <a:gd name="connsiteX25" fmla="*/ 0 w 6966206"/>
              <a:gd name="connsiteY25" fmla="*/ 0 h 1906254"/>
              <a:gd name="connsiteX0" fmla="*/ 6966206 w 6966206"/>
              <a:gd name="connsiteY0" fmla="*/ 1444709 h 1906254"/>
              <a:gd name="connsiteX1" fmla="*/ 6581141 w 6966206"/>
              <a:gd name="connsiteY1" fmla="*/ 1352728 h 1906254"/>
              <a:gd name="connsiteX2" fmla="*/ 6240239 w 6966206"/>
              <a:gd name="connsiteY2" fmla="*/ 1392936 h 1906254"/>
              <a:gd name="connsiteX3" fmla="*/ 5834471 w 6966206"/>
              <a:gd name="connsiteY3" fmla="*/ 1540736 h 1906254"/>
              <a:gd name="connsiteX4" fmla="*/ 5691504 w 6966206"/>
              <a:gd name="connsiteY4" fmla="*/ 1550346 h 1906254"/>
              <a:gd name="connsiteX5" fmla="*/ 4702985 w 6966206"/>
              <a:gd name="connsiteY5" fmla="*/ 1820738 h 1906254"/>
              <a:gd name="connsiteX6" fmla="*/ 4374754 w 6966206"/>
              <a:gd name="connsiteY6" fmla="*/ 1905668 h 1906254"/>
              <a:gd name="connsiteX7" fmla="*/ 4064814 w 6966206"/>
              <a:gd name="connsiteY7" fmla="*/ 1708297 h 1906254"/>
              <a:gd name="connsiteX8" fmla="*/ 3869458 w 6966206"/>
              <a:gd name="connsiteY8" fmla="*/ 1747194 h 1906254"/>
              <a:gd name="connsiteX9" fmla="*/ 3728967 w 6966206"/>
              <a:gd name="connsiteY9" fmla="*/ 1704596 h 1906254"/>
              <a:gd name="connsiteX10" fmla="*/ 3455697 w 6966206"/>
              <a:gd name="connsiteY10" fmla="*/ 1793851 h 1906254"/>
              <a:gd name="connsiteX11" fmla="*/ 3509333 w 6966206"/>
              <a:gd name="connsiteY11" fmla="*/ 1200328 h 1906254"/>
              <a:gd name="connsiteX12" fmla="*/ 3399797 w 6966206"/>
              <a:gd name="connsiteY12" fmla="*/ 1069359 h 1906254"/>
              <a:gd name="connsiteX13" fmla="*/ 3202152 w 6966206"/>
              <a:gd name="connsiteY13" fmla="*/ 1050310 h 1906254"/>
              <a:gd name="connsiteX14" fmla="*/ 3040319 w 6966206"/>
              <a:gd name="connsiteY14" fmla="*/ 984332 h 1906254"/>
              <a:gd name="connsiteX15" fmla="*/ 2849817 w 6966206"/>
              <a:gd name="connsiteY15" fmla="*/ 1079581 h 1906254"/>
              <a:gd name="connsiteX16" fmla="*/ 2364044 w 6966206"/>
              <a:gd name="connsiteY16" fmla="*/ 1035132 h 1906254"/>
              <a:gd name="connsiteX17" fmla="*/ 2100519 w 6966206"/>
              <a:gd name="connsiteY17" fmla="*/ 844632 h 1906254"/>
              <a:gd name="connsiteX18" fmla="*/ 1887794 w 6966206"/>
              <a:gd name="connsiteY18" fmla="*/ 831932 h 1906254"/>
              <a:gd name="connsiteX19" fmla="*/ 1738569 w 6966206"/>
              <a:gd name="connsiteY19" fmla="*/ 663657 h 1906254"/>
              <a:gd name="connsiteX20" fmla="*/ 1449644 w 6966206"/>
              <a:gd name="connsiteY20" fmla="*/ 574757 h 1906254"/>
              <a:gd name="connsiteX21" fmla="*/ 1259144 w 6966206"/>
              <a:gd name="connsiteY21" fmla="*/ 390607 h 1906254"/>
              <a:gd name="connsiteX22" fmla="*/ 916245 w 6966206"/>
              <a:gd name="connsiteY22" fmla="*/ 365207 h 1906254"/>
              <a:gd name="connsiteX23" fmla="*/ 389193 w 6966206"/>
              <a:gd name="connsiteY23" fmla="*/ 349332 h 1906254"/>
              <a:gd name="connsiteX24" fmla="*/ 241299 w 6966206"/>
              <a:gd name="connsiteY24" fmla="*/ 184150 h 1906254"/>
              <a:gd name="connsiteX25" fmla="*/ 0 w 6966206"/>
              <a:gd name="connsiteY25" fmla="*/ 0 h 1906254"/>
              <a:gd name="connsiteX0" fmla="*/ 6966206 w 6966206"/>
              <a:gd name="connsiteY0" fmla="*/ 1444709 h 1906254"/>
              <a:gd name="connsiteX1" fmla="*/ 6581141 w 6966206"/>
              <a:gd name="connsiteY1" fmla="*/ 1352728 h 1906254"/>
              <a:gd name="connsiteX2" fmla="*/ 6240239 w 6966206"/>
              <a:gd name="connsiteY2" fmla="*/ 1392936 h 1906254"/>
              <a:gd name="connsiteX3" fmla="*/ 5834471 w 6966206"/>
              <a:gd name="connsiteY3" fmla="*/ 1540736 h 1906254"/>
              <a:gd name="connsiteX4" fmla="*/ 5691504 w 6966206"/>
              <a:gd name="connsiteY4" fmla="*/ 1550346 h 1906254"/>
              <a:gd name="connsiteX5" fmla="*/ 4702985 w 6966206"/>
              <a:gd name="connsiteY5" fmla="*/ 1820738 h 1906254"/>
              <a:gd name="connsiteX6" fmla="*/ 4374754 w 6966206"/>
              <a:gd name="connsiteY6" fmla="*/ 1905668 h 1906254"/>
              <a:gd name="connsiteX7" fmla="*/ 4064814 w 6966206"/>
              <a:gd name="connsiteY7" fmla="*/ 1708297 h 1906254"/>
              <a:gd name="connsiteX8" fmla="*/ 3869458 w 6966206"/>
              <a:gd name="connsiteY8" fmla="*/ 1747194 h 1906254"/>
              <a:gd name="connsiteX9" fmla="*/ 3728967 w 6966206"/>
              <a:gd name="connsiteY9" fmla="*/ 1704596 h 1906254"/>
              <a:gd name="connsiteX10" fmla="*/ 3455697 w 6966206"/>
              <a:gd name="connsiteY10" fmla="*/ 1793851 h 1906254"/>
              <a:gd name="connsiteX11" fmla="*/ 3222811 w 6966206"/>
              <a:gd name="connsiteY11" fmla="*/ 1663679 h 1906254"/>
              <a:gd name="connsiteX12" fmla="*/ 3399797 w 6966206"/>
              <a:gd name="connsiteY12" fmla="*/ 1069359 h 1906254"/>
              <a:gd name="connsiteX13" fmla="*/ 3202152 w 6966206"/>
              <a:gd name="connsiteY13" fmla="*/ 1050310 h 1906254"/>
              <a:gd name="connsiteX14" fmla="*/ 3040319 w 6966206"/>
              <a:gd name="connsiteY14" fmla="*/ 984332 h 1906254"/>
              <a:gd name="connsiteX15" fmla="*/ 2849817 w 6966206"/>
              <a:gd name="connsiteY15" fmla="*/ 1079581 h 1906254"/>
              <a:gd name="connsiteX16" fmla="*/ 2364044 w 6966206"/>
              <a:gd name="connsiteY16" fmla="*/ 1035132 h 1906254"/>
              <a:gd name="connsiteX17" fmla="*/ 2100519 w 6966206"/>
              <a:gd name="connsiteY17" fmla="*/ 844632 h 1906254"/>
              <a:gd name="connsiteX18" fmla="*/ 1887794 w 6966206"/>
              <a:gd name="connsiteY18" fmla="*/ 831932 h 1906254"/>
              <a:gd name="connsiteX19" fmla="*/ 1738569 w 6966206"/>
              <a:gd name="connsiteY19" fmla="*/ 663657 h 1906254"/>
              <a:gd name="connsiteX20" fmla="*/ 1449644 w 6966206"/>
              <a:gd name="connsiteY20" fmla="*/ 574757 h 1906254"/>
              <a:gd name="connsiteX21" fmla="*/ 1259144 w 6966206"/>
              <a:gd name="connsiteY21" fmla="*/ 390607 h 1906254"/>
              <a:gd name="connsiteX22" fmla="*/ 916245 w 6966206"/>
              <a:gd name="connsiteY22" fmla="*/ 365207 h 1906254"/>
              <a:gd name="connsiteX23" fmla="*/ 389193 w 6966206"/>
              <a:gd name="connsiteY23" fmla="*/ 349332 h 1906254"/>
              <a:gd name="connsiteX24" fmla="*/ 241299 w 6966206"/>
              <a:gd name="connsiteY24" fmla="*/ 184150 h 1906254"/>
              <a:gd name="connsiteX25" fmla="*/ 0 w 6966206"/>
              <a:gd name="connsiteY25" fmla="*/ 0 h 1906254"/>
              <a:gd name="connsiteX0" fmla="*/ 6966206 w 6966206"/>
              <a:gd name="connsiteY0" fmla="*/ 1444709 h 1906254"/>
              <a:gd name="connsiteX1" fmla="*/ 6581141 w 6966206"/>
              <a:gd name="connsiteY1" fmla="*/ 1352728 h 1906254"/>
              <a:gd name="connsiteX2" fmla="*/ 6240239 w 6966206"/>
              <a:gd name="connsiteY2" fmla="*/ 1392936 h 1906254"/>
              <a:gd name="connsiteX3" fmla="*/ 5834471 w 6966206"/>
              <a:gd name="connsiteY3" fmla="*/ 1540736 h 1906254"/>
              <a:gd name="connsiteX4" fmla="*/ 5691504 w 6966206"/>
              <a:gd name="connsiteY4" fmla="*/ 1550346 h 1906254"/>
              <a:gd name="connsiteX5" fmla="*/ 4702985 w 6966206"/>
              <a:gd name="connsiteY5" fmla="*/ 1820738 h 1906254"/>
              <a:gd name="connsiteX6" fmla="*/ 4374754 w 6966206"/>
              <a:gd name="connsiteY6" fmla="*/ 1905668 h 1906254"/>
              <a:gd name="connsiteX7" fmla="*/ 4064814 w 6966206"/>
              <a:gd name="connsiteY7" fmla="*/ 1708297 h 1906254"/>
              <a:gd name="connsiteX8" fmla="*/ 3869458 w 6966206"/>
              <a:gd name="connsiteY8" fmla="*/ 1747194 h 1906254"/>
              <a:gd name="connsiteX9" fmla="*/ 3728967 w 6966206"/>
              <a:gd name="connsiteY9" fmla="*/ 1704596 h 1906254"/>
              <a:gd name="connsiteX10" fmla="*/ 3455697 w 6966206"/>
              <a:gd name="connsiteY10" fmla="*/ 1793851 h 1906254"/>
              <a:gd name="connsiteX11" fmla="*/ 3222811 w 6966206"/>
              <a:gd name="connsiteY11" fmla="*/ 1663679 h 1906254"/>
              <a:gd name="connsiteX12" fmla="*/ 3070601 w 6966206"/>
              <a:gd name="connsiteY12" fmla="*/ 1889614 h 1906254"/>
              <a:gd name="connsiteX13" fmla="*/ 3202152 w 6966206"/>
              <a:gd name="connsiteY13" fmla="*/ 1050310 h 1906254"/>
              <a:gd name="connsiteX14" fmla="*/ 3040319 w 6966206"/>
              <a:gd name="connsiteY14" fmla="*/ 984332 h 1906254"/>
              <a:gd name="connsiteX15" fmla="*/ 2849817 w 6966206"/>
              <a:gd name="connsiteY15" fmla="*/ 1079581 h 1906254"/>
              <a:gd name="connsiteX16" fmla="*/ 2364044 w 6966206"/>
              <a:gd name="connsiteY16" fmla="*/ 1035132 h 1906254"/>
              <a:gd name="connsiteX17" fmla="*/ 2100519 w 6966206"/>
              <a:gd name="connsiteY17" fmla="*/ 844632 h 1906254"/>
              <a:gd name="connsiteX18" fmla="*/ 1887794 w 6966206"/>
              <a:gd name="connsiteY18" fmla="*/ 831932 h 1906254"/>
              <a:gd name="connsiteX19" fmla="*/ 1738569 w 6966206"/>
              <a:gd name="connsiteY19" fmla="*/ 663657 h 1906254"/>
              <a:gd name="connsiteX20" fmla="*/ 1449644 w 6966206"/>
              <a:gd name="connsiteY20" fmla="*/ 574757 h 1906254"/>
              <a:gd name="connsiteX21" fmla="*/ 1259144 w 6966206"/>
              <a:gd name="connsiteY21" fmla="*/ 390607 h 1906254"/>
              <a:gd name="connsiteX22" fmla="*/ 916245 w 6966206"/>
              <a:gd name="connsiteY22" fmla="*/ 365207 h 1906254"/>
              <a:gd name="connsiteX23" fmla="*/ 389193 w 6966206"/>
              <a:gd name="connsiteY23" fmla="*/ 349332 h 1906254"/>
              <a:gd name="connsiteX24" fmla="*/ 241299 w 6966206"/>
              <a:gd name="connsiteY24" fmla="*/ 184150 h 1906254"/>
              <a:gd name="connsiteX25" fmla="*/ 0 w 6966206"/>
              <a:gd name="connsiteY25" fmla="*/ 0 h 1906254"/>
              <a:gd name="connsiteX0" fmla="*/ 6966206 w 6966206"/>
              <a:gd name="connsiteY0" fmla="*/ 1444709 h 1985601"/>
              <a:gd name="connsiteX1" fmla="*/ 6581141 w 6966206"/>
              <a:gd name="connsiteY1" fmla="*/ 1352728 h 1985601"/>
              <a:gd name="connsiteX2" fmla="*/ 6240239 w 6966206"/>
              <a:gd name="connsiteY2" fmla="*/ 1392936 h 1985601"/>
              <a:gd name="connsiteX3" fmla="*/ 5834471 w 6966206"/>
              <a:gd name="connsiteY3" fmla="*/ 1540736 h 1985601"/>
              <a:gd name="connsiteX4" fmla="*/ 5691504 w 6966206"/>
              <a:gd name="connsiteY4" fmla="*/ 1550346 h 1985601"/>
              <a:gd name="connsiteX5" fmla="*/ 4702985 w 6966206"/>
              <a:gd name="connsiteY5" fmla="*/ 1820738 h 1985601"/>
              <a:gd name="connsiteX6" fmla="*/ 4374754 w 6966206"/>
              <a:gd name="connsiteY6" fmla="*/ 1905668 h 1985601"/>
              <a:gd name="connsiteX7" fmla="*/ 4064814 w 6966206"/>
              <a:gd name="connsiteY7" fmla="*/ 1708297 h 1985601"/>
              <a:gd name="connsiteX8" fmla="*/ 3869458 w 6966206"/>
              <a:gd name="connsiteY8" fmla="*/ 1747194 h 1985601"/>
              <a:gd name="connsiteX9" fmla="*/ 3728967 w 6966206"/>
              <a:gd name="connsiteY9" fmla="*/ 1704596 h 1985601"/>
              <a:gd name="connsiteX10" fmla="*/ 3455697 w 6966206"/>
              <a:gd name="connsiteY10" fmla="*/ 1793851 h 1985601"/>
              <a:gd name="connsiteX11" fmla="*/ 3222811 w 6966206"/>
              <a:gd name="connsiteY11" fmla="*/ 1663679 h 1985601"/>
              <a:gd name="connsiteX12" fmla="*/ 3070601 w 6966206"/>
              <a:gd name="connsiteY12" fmla="*/ 1889614 h 1985601"/>
              <a:gd name="connsiteX13" fmla="*/ 2373066 w 6966206"/>
              <a:gd name="connsiteY13" fmla="*/ 1926919 h 1985601"/>
              <a:gd name="connsiteX14" fmla="*/ 3040319 w 6966206"/>
              <a:gd name="connsiteY14" fmla="*/ 984332 h 1985601"/>
              <a:gd name="connsiteX15" fmla="*/ 2849817 w 6966206"/>
              <a:gd name="connsiteY15" fmla="*/ 1079581 h 1985601"/>
              <a:gd name="connsiteX16" fmla="*/ 2364044 w 6966206"/>
              <a:gd name="connsiteY16" fmla="*/ 1035132 h 1985601"/>
              <a:gd name="connsiteX17" fmla="*/ 2100519 w 6966206"/>
              <a:gd name="connsiteY17" fmla="*/ 844632 h 1985601"/>
              <a:gd name="connsiteX18" fmla="*/ 1887794 w 6966206"/>
              <a:gd name="connsiteY18" fmla="*/ 831932 h 1985601"/>
              <a:gd name="connsiteX19" fmla="*/ 1738569 w 6966206"/>
              <a:gd name="connsiteY19" fmla="*/ 663657 h 1985601"/>
              <a:gd name="connsiteX20" fmla="*/ 1449644 w 6966206"/>
              <a:gd name="connsiteY20" fmla="*/ 574757 h 1985601"/>
              <a:gd name="connsiteX21" fmla="*/ 1259144 w 6966206"/>
              <a:gd name="connsiteY21" fmla="*/ 390607 h 1985601"/>
              <a:gd name="connsiteX22" fmla="*/ 916245 w 6966206"/>
              <a:gd name="connsiteY22" fmla="*/ 365207 h 1985601"/>
              <a:gd name="connsiteX23" fmla="*/ 389193 w 6966206"/>
              <a:gd name="connsiteY23" fmla="*/ 349332 h 1985601"/>
              <a:gd name="connsiteX24" fmla="*/ 241299 w 6966206"/>
              <a:gd name="connsiteY24" fmla="*/ 184150 h 1985601"/>
              <a:gd name="connsiteX25" fmla="*/ 0 w 6966206"/>
              <a:gd name="connsiteY25" fmla="*/ 0 h 1985601"/>
              <a:gd name="connsiteX0" fmla="*/ 6966206 w 6966206"/>
              <a:gd name="connsiteY0" fmla="*/ 1444709 h 2186539"/>
              <a:gd name="connsiteX1" fmla="*/ 6581141 w 6966206"/>
              <a:gd name="connsiteY1" fmla="*/ 1352728 h 2186539"/>
              <a:gd name="connsiteX2" fmla="*/ 6240239 w 6966206"/>
              <a:gd name="connsiteY2" fmla="*/ 1392936 h 2186539"/>
              <a:gd name="connsiteX3" fmla="*/ 5834471 w 6966206"/>
              <a:gd name="connsiteY3" fmla="*/ 1540736 h 2186539"/>
              <a:gd name="connsiteX4" fmla="*/ 5691504 w 6966206"/>
              <a:gd name="connsiteY4" fmla="*/ 1550346 h 2186539"/>
              <a:gd name="connsiteX5" fmla="*/ 4702985 w 6966206"/>
              <a:gd name="connsiteY5" fmla="*/ 1820738 h 2186539"/>
              <a:gd name="connsiteX6" fmla="*/ 4374754 w 6966206"/>
              <a:gd name="connsiteY6" fmla="*/ 1905668 h 2186539"/>
              <a:gd name="connsiteX7" fmla="*/ 4064814 w 6966206"/>
              <a:gd name="connsiteY7" fmla="*/ 1708297 h 2186539"/>
              <a:gd name="connsiteX8" fmla="*/ 3869458 w 6966206"/>
              <a:gd name="connsiteY8" fmla="*/ 1747194 h 2186539"/>
              <a:gd name="connsiteX9" fmla="*/ 3728967 w 6966206"/>
              <a:gd name="connsiteY9" fmla="*/ 1704596 h 2186539"/>
              <a:gd name="connsiteX10" fmla="*/ 3455697 w 6966206"/>
              <a:gd name="connsiteY10" fmla="*/ 1793851 h 2186539"/>
              <a:gd name="connsiteX11" fmla="*/ 3222811 w 6966206"/>
              <a:gd name="connsiteY11" fmla="*/ 1663679 h 2186539"/>
              <a:gd name="connsiteX12" fmla="*/ 3070601 w 6966206"/>
              <a:gd name="connsiteY12" fmla="*/ 1889614 h 2186539"/>
              <a:gd name="connsiteX13" fmla="*/ 2373066 w 6966206"/>
              <a:gd name="connsiteY13" fmla="*/ 1926919 h 2186539"/>
              <a:gd name="connsiteX14" fmla="*/ 2217329 w 6966206"/>
              <a:gd name="connsiteY14" fmla="*/ 2186539 h 2186539"/>
              <a:gd name="connsiteX15" fmla="*/ 2849817 w 6966206"/>
              <a:gd name="connsiteY15" fmla="*/ 1079581 h 2186539"/>
              <a:gd name="connsiteX16" fmla="*/ 2364044 w 6966206"/>
              <a:gd name="connsiteY16" fmla="*/ 1035132 h 2186539"/>
              <a:gd name="connsiteX17" fmla="*/ 2100519 w 6966206"/>
              <a:gd name="connsiteY17" fmla="*/ 844632 h 2186539"/>
              <a:gd name="connsiteX18" fmla="*/ 1887794 w 6966206"/>
              <a:gd name="connsiteY18" fmla="*/ 831932 h 2186539"/>
              <a:gd name="connsiteX19" fmla="*/ 1738569 w 6966206"/>
              <a:gd name="connsiteY19" fmla="*/ 663657 h 2186539"/>
              <a:gd name="connsiteX20" fmla="*/ 1449644 w 6966206"/>
              <a:gd name="connsiteY20" fmla="*/ 574757 h 2186539"/>
              <a:gd name="connsiteX21" fmla="*/ 1259144 w 6966206"/>
              <a:gd name="connsiteY21" fmla="*/ 390607 h 2186539"/>
              <a:gd name="connsiteX22" fmla="*/ 916245 w 6966206"/>
              <a:gd name="connsiteY22" fmla="*/ 365207 h 2186539"/>
              <a:gd name="connsiteX23" fmla="*/ 389193 w 6966206"/>
              <a:gd name="connsiteY23" fmla="*/ 349332 h 2186539"/>
              <a:gd name="connsiteX24" fmla="*/ 241299 w 6966206"/>
              <a:gd name="connsiteY24" fmla="*/ 184150 h 2186539"/>
              <a:gd name="connsiteX25" fmla="*/ 0 w 6966206"/>
              <a:gd name="connsiteY25" fmla="*/ 0 h 2186539"/>
              <a:gd name="connsiteX0" fmla="*/ 6966206 w 6966206"/>
              <a:gd name="connsiteY0" fmla="*/ 1444709 h 2453490"/>
              <a:gd name="connsiteX1" fmla="*/ 6581141 w 6966206"/>
              <a:gd name="connsiteY1" fmla="*/ 1352728 h 2453490"/>
              <a:gd name="connsiteX2" fmla="*/ 6240239 w 6966206"/>
              <a:gd name="connsiteY2" fmla="*/ 1392936 h 2453490"/>
              <a:gd name="connsiteX3" fmla="*/ 5834471 w 6966206"/>
              <a:gd name="connsiteY3" fmla="*/ 1540736 h 2453490"/>
              <a:gd name="connsiteX4" fmla="*/ 5691504 w 6966206"/>
              <a:gd name="connsiteY4" fmla="*/ 1550346 h 2453490"/>
              <a:gd name="connsiteX5" fmla="*/ 4702985 w 6966206"/>
              <a:gd name="connsiteY5" fmla="*/ 1820738 h 2453490"/>
              <a:gd name="connsiteX6" fmla="*/ 4374754 w 6966206"/>
              <a:gd name="connsiteY6" fmla="*/ 1905668 h 2453490"/>
              <a:gd name="connsiteX7" fmla="*/ 4064814 w 6966206"/>
              <a:gd name="connsiteY7" fmla="*/ 1708297 h 2453490"/>
              <a:gd name="connsiteX8" fmla="*/ 3869458 w 6966206"/>
              <a:gd name="connsiteY8" fmla="*/ 1747194 h 2453490"/>
              <a:gd name="connsiteX9" fmla="*/ 3728967 w 6966206"/>
              <a:gd name="connsiteY9" fmla="*/ 1704596 h 2453490"/>
              <a:gd name="connsiteX10" fmla="*/ 3455697 w 6966206"/>
              <a:gd name="connsiteY10" fmla="*/ 1793851 h 2453490"/>
              <a:gd name="connsiteX11" fmla="*/ 3222811 w 6966206"/>
              <a:gd name="connsiteY11" fmla="*/ 1663679 h 2453490"/>
              <a:gd name="connsiteX12" fmla="*/ 3070601 w 6966206"/>
              <a:gd name="connsiteY12" fmla="*/ 1889614 h 2453490"/>
              <a:gd name="connsiteX13" fmla="*/ 2373066 w 6966206"/>
              <a:gd name="connsiteY13" fmla="*/ 1926919 h 2453490"/>
              <a:gd name="connsiteX14" fmla="*/ 2217329 w 6966206"/>
              <a:gd name="connsiteY14" fmla="*/ 2186539 h 2453490"/>
              <a:gd name="connsiteX15" fmla="*/ 2337735 w 6966206"/>
              <a:gd name="connsiteY15" fmla="*/ 2450848 h 2453490"/>
              <a:gd name="connsiteX16" fmla="*/ 2364044 w 6966206"/>
              <a:gd name="connsiteY16" fmla="*/ 1035132 h 2453490"/>
              <a:gd name="connsiteX17" fmla="*/ 2100519 w 6966206"/>
              <a:gd name="connsiteY17" fmla="*/ 844632 h 2453490"/>
              <a:gd name="connsiteX18" fmla="*/ 1887794 w 6966206"/>
              <a:gd name="connsiteY18" fmla="*/ 831932 h 2453490"/>
              <a:gd name="connsiteX19" fmla="*/ 1738569 w 6966206"/>
              <a:gd name="connsiteY19" fmla="*/ 663657 h 2453490"/>
              <a:gd name="connsiteX20" fmla="*/ 1449644 w 6966206"/>
              <a:gd name="connsiteY20" fmla="*/ 574757 h 2453490"/>
              <a:gd name="connsiteX21" fmla="*/ 1259144 w 6966206"/>
              <a:gd name="connsiteY21" fmla="*/ 390607 h 2453490"/>
              <a:gd name="connsiteX22" fmla="*/ 916245 w 6966206"/>
              <a:gd name="connsiteY22" fmla="*/ 365207 h 2453490"/>
              <a:gd name="connsiteX23" fmla="*/ 389193 w 6966206"/>
              <a:gd name="connsiteY23" fmla="*/ 349332 h 2453490"/>
              <a:gd name="connsiteX24" fmla="*/ 241299 w 6966206"/>
              <a:gd name="connsiteY24" fmla="*/ 184150 h 2453490"/>
              <a:gd name="connsiteX25" fmla="*/ 0 w 6966206"/>
              <a:gd name="connsiteY25" fmla="*/ 0 h 2453490"/>
              <a:gd name="connsiteX0" fmla="*/ 6966206 w 6966206"/>
              <a:gd name="connsiteY0" fmla="*/ 1444709 h 2539027"/>
              <a:gd name="connsiteX1" fmla="*/ 6581141 w 6966206"/>
              <a:gd name="connsiteY1" fmla="*/ 1352728 h 2539027"/>
              <a:gd name="connsiteX2" fmla="*/ 6240239 w 6966206"/>
              <a:gd name="connsiteY2" fmla="*/ 1392936 h 2539027"/>
              <a:gd name="connsiteX3" fmla="*/ 5834471 w 6966206"/>
              <a:gd name="connsiteY3" fmla="*/ 1540736 h 2539027"/>
              <a:gd name="connsiteX4" fmla="*/ 5691504 w 6966206"/>
              <a:gd name="connsiteY4" fmla="*/ 1550346 h 2539027"/>
              <a:gd name="connsiteX5" fmla="*/ 4702985 w 6966206"/>
              <a:gd name="connsiteY5" fmla="*/ 1820738 h 2539027"/>
              <a:gd name="connsiteX6" fmla="*/ 4374754 w 6966206"/>
              <a:gd name="connsiteY6" fmla="*/ 1905668 h 2539027"/>
              <a:gd name="connsiteX7" fmla="*/ 4064814 w 6966206"/>
              <a:gd name="connsiteY7" fmla="*/ 1708297 h 2539027"/>
              <a:gd name="connsiteX8" fmla="*/ 3869458 w 6966206"/>
              <a:gd name="connsiteY8" fmla="*/ 1747194 h 2539027"/>
              <a:gd name="connsiteX9" fmla="*/ 3728967 w 6966206"/>
              <a:gd name="connsiteY9" fmla="*/ 1704596 h 2539027"/>
              <a:gd name="connsiteX10" fmla="*/ 3455697 w 6966206"/>
              <a:gd name="connsiteY10" fmla="*/ 1793851 h 2539027"/>
              <a:gd name="connsiteX11" fmla="*/ 3222811 w 6966206"/>
              <a:gd name="connsiteY11" fmla="*/ 1663679 h 2539027"/>
              <a:gd name="connsiteX12" fmla="*/ 3070601 w 6966206"/>
              <a:gd name="connsiteY12" fmla="*/ 1889614 h 2539027"/>
              <a:gd name="connsiteX13" fmla="*/ 2373066 w 6966206"/>
              <a:gd name="connsiteY13" fmla="*/ 1926919 h 2539027"/>
              <a:gd name="connsiteX14" fmla="*/ 2217329 w 6966206"/>
              <a:gd name="connsiteY14" fmla="*/ 2186539 h 2539027"/>
              <a:gd name="connsiteX15" fmla="*/ 2337735 w 6966206"/>
              <a:gd name="connsiteY15" fmla="*/ 2450848 h 2539027"/>
              <a:gd name="connsiteX16" fmla="*/ 2254313 w 6966206"/>
              <a:gd name="connsiteY16" fmla="*/ 2375092 h 2539027"/>
              <a:gd name="connsiteX17" fmla="*/ 2100519 w 6966206"/>
              <a:gd name="connsiteY17" fmla="*/ 844632 h 2539027"/>
              <a:gd name="connsiteX18" fmla="*/ 1887794 w 6966206"/>
              <a:gd name="connsiteY18" fmla="*/ 831932 h 2539027"/>
              <a:gd name="connsiteX19" fmla="*/ 1738569 w 6966206"/>
              <a:gd name="connsiteY19" fmla="*/ 663657 h 2539027"/>
              <a:gd name="connsiteX20" fmla="*/ 1449644 w 6966206"/>
              <a:gd name="connsiteY20" fmla="*/ 574757 h 2539027"/>
              <a:gd name="connsiteX21" fmla="*/ 1259144 w 6966206"/>
              <a:gd name="connsiteY21" fmla="*/ 390607 h 2539027"/>
              <a:gd name="connsiteX22" fmla="*/ 916245 w 6966206"/>
              <a:gd name="connsiteY22" fmla="*/ 365207 h 2539027"/>
              <a:gd name="connsiteX23" fmla="*/ 389193 w 6966206"/>
              <a:gd name="connsiteY23" fmla="*/ 349332 h 2539027"/>
              <a:gd name="connsiteX24" fmla="*/ 241299 w 6966206"/>
              <a:gd name="connsiteY24" fmla="*/ 184150 h 2539027"/>
              <a:gd name="connsiteX25" fmla="*/ 0 w 6966206"/>
              <a:gd name="connsiteY25" fmla="*/ 0 h 2539027"/>
              <a:gd name="connsiteX0" fmla="*/ 6966206 w 6966206"/>
              <a:gd name="connsiteY0" fmla="*/ 1444709 h 2563282"/>
              <a:gd name="connsiteX1" fmla="*/ 6581141 w 6966206"/>
              <a:gd name="connsiteY1" fmla="*/ 1352728 h 2563282"/>
              <a:gd name="connsiteX2" fmla="*/ 6240239 w 6966206"/>
              <a:gd name="connsiteY2" fmla="*/ 1392936 h 2563282"/>
              <a:gd name="connsiteX3" fmla="*/ 5834471 w 6966206"/>
              <a:gd name="connsiteY3" fmla="*/ 1540736 h 2563282"/>
              <a:gd name="connsiteX4" fmla="*/ 5691504 w 6966206"/>
              <a:gd name="connsiteY4" fmla="*/ 1550346 h 2563282"/>
              <a:gd name="connsiteX5" fmla="*/ 4702985 w 6966206"/>
              <a:gd name="connsiteY5" fmla="*/ 1820738 h 2563282"/>
              <a:gd name="connsiteX6" fmla="*/ 4374754 w 6966206"/>
              <a:gd name="connsiteY6" fmla="*/ 1905668 h 2563282"/>
              <a:gd name="connsiteX7" fmla="*/ 4064814 w 6966206"/>
              <a:gd name="connsiteY7" fmla="*/ 1708297 h 2563282"/>
              <a:gd name="connsiteX8" fmla="*/ 3869458 w 6966206"/>
              <a:gd name="connsiteY8" fmla="*/ 1747194 h 2563282"/>
              <a:gd name="connsiteX9" fmla="*/ 3728967 w 6966206"/>
              <a:gd name="connsiteY9" fmla="*/ 1704596 h 2563282"/>
              <a:gd name="connsiteX10" fmla="*/ 3455697 w 6966206"/>
              <a:gd name="connsiteY10" fmla="*/ 1793851 h 2563282"/>
              <a:gd name="connsiteX11" fmla="*/ 3222811 w 6966206"/>
              <a:gd name="connsiteY11" fmla="*/ 1663679 h 2563282"/>
              <a:gd name="connsiteX12" fmla="*/ 3070601 w 6966206"/>
              <a:gd name="connsiteY12" fmla="*/ 1889614 h 2563282"/>
              <a:gd name="connsiteX13" fmla="*/ 2373066 w 6966206"/>
              <a:gd name="connsiteY13" fmla="*/ 1926919 h 2563282"/>
              <a:gd name="connsiteX14" fmla="*/ 2217329 w 6966206"/>
              <a:gd name="connsiteY14" fmla="*/ 2186539 h 2563282"/>
              <a:gd name="connsiteX15" fmla="*/ 2368217 w 6966206"/>
              <a:gd name="connsiteY15" fmla="*/ 2494679 h 2563282"/>
              <a:gd name="connsiteX16" fmla="*/ 2254313 w 6966206"/>
              <a:gd name="connsiteY16" fmla="*/ 2375092 h 2563282"/>
              <a:gd name="connsiteX17" fmla="*/ 2100519 w 6966206"/>
              <a:gd name="connsiteY17" fmla="*/ 844632 h 2563282"/>
              <a:gd name="connsiteX18" fmla="*/ 1887794 w 6966206"/>
              <a:gd name="connsiteY18" fmla="*/ 831932 h 2563282"/>
              <a:gd name="connsiteX19" fmla="*/ 1738569 w 6966206"/>
              <a:gd name="connsiteY19" fmla="*/ 663657 h 2563282"/>
              <a:gd name="connsiteX20" fmla="*/ 1449644 w 6966206"/>
              <a:gd name="connsiteY20" fmla="*/ 574757 h 2563282"/>
              <a:gd name="connsiteX21" fmla="*/ 1259144 w 6966206"/>
              <a:gd name="connsiteY21" fmla="*/ 390607 h 2563282"/>
              <a:gd name="connsiteX22" fmla="*/ 916245 w 6966206"/>
              <a:gd name="connsiteY22" fmla="*/ 365207 h 2563282"/>
              <a:gd name="connsiteX23" fmla="*/ 389193 w 6966206"/>
              <a:gd name="connsiteY23" fmla="*/ 349332 h 2563282"/>
              <a:gd name="connsiteX24" fmla="*/ 241299 w 6966206"/>
              <a:gd name="connsiteY24" fmla="*/ 184150 h 2563282"/>
              <a:gd name="connsiteX25" fmla="*/ 0 w 6966206"/>
              <a:gd name="connsiteY25" fmla="*/ 0 h 2563282"/>
              <a:gd name="connsiteX0" fmla="*/ 6966206 w 6966206"/>
              <a:gd name="connsiteY0" fmla="*/ 1444709 h 2682446"/>
              <a:gd name="connsiteX1" fmla="*/ 6581141 w 6966206"/>
              <a:gd name="connsiteY1" fmla="*/ 1352728 h 2682446"/>
              <a:gd name="connsiteX2" fmla="*/ 6240239 w 6966206"/>
              <a:gd name="connsiteY2" fmla="*/ 1392936 h 2682446"/>
              <a:gd name="connsiteX3" fmla="*/ 5834471 w 6966206"/>
              <a:gd name="connsiteY3" fmla="*/ 1540736 h 2682446"/>
              <a:gd name="connsiteX4" fmla="*/ 5691504 w 6966206"/>
              <a:gd name="connsiteY4" fmla="*/ 1550346 h 2682446"/>
              <a:gd name="connsiteX5" fmla="*/ 4702985 w 6966206"/>
              <a:gd name="connsiteY5" fmla="*/ 1820738 h 2682446"/>
              <a:gd name="connsiteX6" fmla="*/ 4374754 w 6966206"/>
              <a:gd name="connsiteY6" fmla="*/ 1905668 h 2682446"/>
              <a:gd name="connsiteX7" fmla="*/ 4064814 w 6966206"/>
              <a:gd name="connsiteY7" fmla="*/ 1708297 h 2682446"/>
              <a:gd name="connsiteX8" fmla="*/ 3869458 w 6966206"/>
              <a:gd name="connsiteY8" fmla="*/ 1747194 h 2682446"/>
              <a:gd name="connsiteX9" fmla="*/ 3728967 w 6966206"/>
              <a:gd name="connsiteY9" fmla="*/ 1704596 h 2682446"/>
              <a:gd name="connsiteX10" fmla="*/ 3455697 w 6966206"/>
              <a:gd name="connsiteY10" fmla="*/ 1793851 h 2682446"/>
              <a:gd name="connsiteX11" fmla="*/ 3222811 w 6966206"/>
              <a:gd name="connsiteY11" fmla="*/ 1663679 h 2682446"/>
              <a:gd name="connsiteX12" fmla="*/ 3070601 w 6966206"/>
              <a:gd name="connsiteY12" fmla="*/ 1889614 h 2682446"/>
              <a:gd name="connsiteX13" fmla="*/ 2373066 w 6966206"/>
              <a:gd name="connsiteY13" fmla="*/ 1926919 h 2682446"/>
              <a:gd name="connsiteX14" fmla="*/ 2217329 w 6966206"/>
              <a:gd name="connsiteY14" fmla="*/ 2186539 h 2682446"/>
              <a:gd name="connsiteX15" fmla="*/ 2368217 w 6966206"/>
              <a:gd name="connsiteY15" fmla="*/ 2494679 h 2682446"/>
              <a:gd name="connsiteX16" fmla="*/ 1992176 w 6966206"/>
              <a:gd name="connsiteY16" fmla="*/ 2562937 h 2682446"/>
              <a:gd name="connsiteX17" fmla="*/ 2100519 w 6966206"/>
              <a:gd name="connsiteY17" fmla="*/ 844632 h 2682446"/>
              <a:gd name="connsiteX18" fmla="*/ 1887794 w 6966206"/>
              <a:gd name="connsiteY18" fmla="*/ 831932 h 2682446"/>
              <a:gd name="connsiteX19" fmla="*/ 1738569 w 6966206"/>
              <a:gd name="connsiteY19" fmla="*/ 663657 h 2682446"/>
              <a:gd name="connsiteX20" fmla="*/ 1449644 w 6966206"/>
              <a:gd name="connsiteY20" fmla="*/ 574757 h 2682446"/>
              <a:gd name="connsiteX21" fmla="*/ 1259144 w 6966206"/>
              <a:gd name="connsiteY21" fmla="*/ 390607 h 2682446"/>
              <a:gd name="connsiteX22" fmla="*/ 916245 w 6966206"/>
              <a:gd name="connsiteY22" fmla="*/ 365207 h 2682446"/>
              <a:gd name="connsiteX23" fmla="*/ 389193 w 6966206"/>
              <a:gd name="connsiteY23" fmla="*/ 349332 h 2682446"/>
              <a:gd name="connsiteX24" fmla="*/ 241299 w 6966206"/>
              <a:gd name="connsiteY24" fmla="*/ 184150 h 2682446"/>
              <a:gd name="connsiteX25" fmla="*/ 0 w 6966206"/>
              <a:gd name="connsiteY25" fmla="*/ 0 h 2682446"/>
              <a:gd name="connsiteX0" fmla="*/ 6966206 w 6966206"/>
              <a:gd name="connsiteY0" fmla="*/ 1444709 h 2566867"/>
              <a:gd name="connsiteX1" fmla="*/ 6581141 w 6966206"/>
              <a:gd name="connsiteY1" fmla="*/ 1352728 h 2566867"/>
              <a:gd name="connsiteX2" fmla="*/ 6240239 w 6966206"/>
              <a:gd name="connsiteY2" fmla="*/ 1392936 h 2566867"/>
              <a:gd name="connsiteX3" fmla="*/ 5834471 w 6966206"/>
              <a:gd name="connsiteY3" fmla="*/ 1540736 h 2566867"/>
              <a:gd name="connsiteX4" fmla="*/ 5691504 w 6966206"/>
              <a:gd name="connsiteY4" fmla="*/ 1550346 h 2566867"/>
              <a:gd name="connsiteX5" fmla="*/ 4702985 w 6966206"/>
              <a:gd name="connsiteY5" fmla="*/ 1820738 h 2566867"/>
              <a:gd name="connsiteX6" fmla="*/ 4374754 w 6966206"/>
              <a:gd name="connsiteY6" fmla="*/ 1905668 h 2566867"/>
              <a:gd name="connsiteX7" fmla="*/ 4064814 w 6966206"/>
              <a:gd name="connsiteY7" fmla="*/ 1708297 h 2566867"/>
              <a:gd name="connsiteX8" fmla="*/ 3869458 w 6966206"/>
              <a:gd name="connsiteY8" fmla="*/ 1747194 h 2566867"/>
              <a:gd name="connsiteX9" fmla="*/ 3728967 w 6966206"/>
              <a:gd name="connsiteY9" fmla="*/ 1704596 h 2566867"/>
              <a:gd name="connsiteX10" fmla="*/ 3455697 w 6966206"/>
              <a:gd name="connsiteY10" fmla="*/ 1793851 h 2566867"/>
              <a:gd name="connsiteX11" fmla="*/ 3222811 w 6966206"/>
              <a:gd name="connsiteY11" fmla="*/ 1663679 h 2566867"/>
              <a:gd name="connsiteX12" fmla="*/ 3070601 w 6966206"/>
              <a:gd name="connsiteY12" fmla="*/ 1889614 h 2566867"/>
              <a:gd name="connsiteX13" fmla="*/ 2373066 w 6966206"/>
              <a:gd name="connsiteY13" fmla="*/ 1926919 h 2566867"/>
              <a:gd name="connsiteX14" fmla="*/ 2217329 w 6966206"/>
              <a:gd name="connsiteY14" fmla="*/ 2186539 h 2566867"/>
              <a:gd name="connsiteX15" fmla="*/ 2368217 w 6966206"/>
              <a:gd name="connsiteY15" fmla="*/ 2494679 h 2566867"/>
              <a:gd name="connsiteX16" fmla="*/ 1992176 w 6966206"/>
              <a:gd name="connsiteY16" fmla="*/ 2562937 h 2566867"/>
              <a:gd name="connsiteX17" fmla="*/ 2100519 w 6966206"/>
              <a:gd name="connsiteY17" fmla="*/ 844632 h 2566867"/>
              <a:gd name="connsiteX18" fmla="*/ 1887794 w 6966206"/>
              <a:gd name="connsiteY18" fmla="*/ 831932 h 2566867"/>
              <a:gd name="connsiteX19" fmla="*/ 1738569 w 6966206"/>
              <a:gd name="connsiteY19" fmla="*/ 663657 h 2566867"/>
              <a:gd name="connsiteX20" fmla="*/ 1449644 w 6966206"/>
              <a:gd name="connsiteY20" fmla="*/ 574757 h 2566867"/>
              <a:gd name="connsiteX21" fmla="*/ 1259144 w 6966206"/>
              <a:gd name="connsiteY21" fmla="*/ 390607 h 2566867"/>
              <a:gd name="connsiteX22" fmla="*/ 916245 w 6966206"/>
              <a:gd name="connsiteY22" fmla="*/ 365207 h 2566867"/>
              <a:gd name="connsiteX23" fmla="*/ 389193 w 6966206"/>
              <a:gd name="connsiteY23" fmla="*/ 349332 h 2566867"/>
              <a:gd name="connsiteX24" fmla="*/ 241299 w 6966206"/>
              <a:gd name="connsiteY24" fmla="*/ 184150 h 2566867"/>
              <a:gd name="connsiteX25" fmla="*/ 0 w 6966206"/>
              <a:gd name="connsiteY25" fmla="*/ 0 h 2566867"/>
              <a:gd name="connsiteX0" fmla="*/ 6966206 w 6966206"/>
              <a:gd name="connsiteY0" fmla="*/ 1444709 h 2704198"/>
              <a:gd name="connsiteX1" fmla="*/ 6581141 w 6966206"/>
              <a:gd name="connsiteY1" fmla="*/ 1352728 h 2704198"/>
              <a:gd name="connsiteX2" fmla="*/ 6240239 w 6966206"/>
              <a:gd name="connsiteY2" fmla="*/ 1392936 h 2704198"/>
              <a:gd name="connsiteX3" fmla="*/ 5834471 w 6966206"/>
              <a:gd name="connsiteY3" fmla="*/ 1540736 h 2704198"/>
              <a:gd name="connsiteX4" fmla="*/ 5691504 w 6966206"/>
              <a:gd name="connsiteY4" fmla="*/ 1550346 h 2704198"/>
              <a:gd name="connsiteX5" fmla="*/ 4702985 w 6966206"/>
              <a:gd name="connsiteY5" fmla="*/ 1820738 h 2704198"/>
              <a:gd name="connsiteX6" fmla="*/ 4374754 w 6966206"/>
              <a:gd name="connsiteY6" fmla="*/ 1905668 h 2704198"/>
              <a:gd name="connsiteX7" fmla="*/ 4064814 w 6966206"/>
              <a:gd name="connsiteY7" fmla="*/ 1708297 h 2704198"/>
              <a:gd name="connsiteX8" fmla="*/ 3869458 w 6966206"/>
              <a:gd name="connsiteY8" fmla="*/ 1747194 h 2704198"/>
              <a:gd name="connsiteX9" fmla="*/ 3728967 w 6966206"/>
              <a:gd name="connsiteY9" fmla="*/ 1704596 h 2704198"/>
              <a:gd name="connsiteX10" fmla="*/ 3455697 w 6966206"/>
              <a:gd name="connsiteY10" fmla="*/ 1793851 h 2704198"/>
              <a:gd name="connsiteX11" fmla="*/ 3222811 w 6966206"/>
              <a:gd name="connsiteY11" fmla="*/ 1663679 h 2704198"/>
              <a:gd name="connsiteX12" fmla="*/ 3070601 w 6966206"/>
              <a:gd name="connsiteY12" fmla="*/ 1889614 h 2704198"/>
              <a:gd name="connsiteX13" fmla="*/ 2373066 w 6966206"/>
              <a:gd name="connsiteY13" fmla="*/ 1926919 h 2704198"/>
              <a:gd name="connsiteX14" fmla="*/ 2217329 w 6966206"/>
              <a:gd name="connsiteY14" fmla="*/ 2186539 h 2704198"/>
              <a:gd name="connsiteX15" fmla="*/ 2368217 w 6966206"/>
              <a:gd name="connsiteY15" fmla="*/ 2557294 h 2704198"/>
              <a:gd name="connsiteX16" fmla="*/ 1992176 w 6966206"/>
              <a:gd name="connsiteY16" fmla="*/ 2562937 h 2704198"/>
              <a:gd name="connsiteX17" fmla="*/ 2100519 w 6966206"/>
              <a:gd name="connsiteY17" fmla="*/ 844632 h 2704198"/>
              <a:gd name="connsiteX18" fmla="*/ 1887794 w 6966206"/>
              <a:gd name="connsiteY18" fmla="*/ 831932 h 2704198"/>
              <a:gd name="connsiteX19" fmla="*/ 1738569 w 6966206"/>
              <a:gd name="connsiteY19" fmla="*/ 663657 h 2704198"/>
              <a:gd name="connsiteX20" fmla="*/ 1449644 w 6966206"/>
              <a:gd name="connsiteY20" fmla="*/ 574757 h 2704198"/>
              <a:gd name="connsiteX21" fmla="*/ 1259144 w 6966206"/>
              <a:gd name="connsiteY21" fmla="*/ 390607 h 2704198"/>
              <a:gd name="connsiteX22" fmla="*/ 916245 w 6966206"/>
              <a:gd name="connsiteY22" fmla="*/ 365207 h 2704198"/>
              <a:gd name="connsiteX23" fmla="*/ 389193 w 6966206"/>
              <a:gd name="connsiteY23" fmla="*/ 349332 h 2704198"/>
              <a:gd name="connsiteX24" fmla="*/ 241299 w 6966206"/>
              <a:gd name="connsiteY24" fmla="*/ 184150 h 2704198"/>
              <a:gd name="connsiteX25" fmla="*/ 0 w 6966206"/>
              <a:gd name="connsiteY25" fmla="*/ 0 h 2704198"/>
              <a:gd name="connsiteX0" fmla="*/ 6966206 w 6966206"/>
              <a:gd name="connsiteY0" fmla="*/ 1444709 h 2839855"/>
              <a:gd name="connsiteX1" fmla="*/ 6581141 w 6966206"/>
              <a:gd name="connsiteY1" fmla="*/ 1352728 h 2839855"/>
              <a:gd name="connsiteX2" fmla="*/ 6240239 w 6966206"/>
              <a:gd name="connsiteY2" fmla="*/ 1392936 h 2839855"/>
              <a:gd name="connsiteX3" fmla="*/ 5834471 w 6966206"/>
              <a:gd name="connsiteY3" fmla="*/ 1540736 h 2839855"/>
              <a:gd name="connsiteX4" fmla="*/ 5691504 w 6966206"/>
              <a:gd name="connsiteY4" fmla="*/ 1550346 h 2839855"/>
              <a:gd name="connsiteX5" fmla="*/ 4702985 w 6966206"/>
              <a:gd name="connsiteY5" fmla="*/ 1820738 h 2839855"/>
              <a:gd name="connsiteX6" fmla="*/ 4374754 w 6966206"/>
              <a:gd name="connsiteY6" fmla="*/ 1905668 h 2839855"/>
              <a:gd name="connsiteX7" fmla="*/ 4064814 w 6966206"/>
              <a:gd name="connsiteY7" fmla="*/ 1708297 h 2839855"/>
              <a:gd name="connsiteX8" fmla="*/ 3869458 w 6966206"/>
              <a:gd name="connsiteY8" fmla="*/ 1747194 h 2839855"/>
              <a:gd name="connsiteX9" fmla="*/ 3728967 w 6966206"/>
              <a:gd name="connsiteY9" fmla="*/ 1704596 h 2839855"/>
              <a:gd name="connsiteX10" fmla="*/ 3455697 w 6966206"/>
              <a:gd name="connsiteY10" fmla="*/ 1793851 h 2839855"/>
              <a:gd name="connsiteX11" fmla="*/ 3222811 w 6966206"/>
              <a:gd name="connsiteY11" fmla="*/ 1663679 h 2839855"/>
              <a:gd name="connsiteX12" fmla="*/ 3070601 w 6966206"/>
              <a:gd name="connsiteY12" fmla="*/ 1889614 h 2839855"/>
              <a:gd name="connsiteX13" fmla="*/ 2373066 w 6966206"/>
              <a:gd name="connsiteY13" fmla="*/ 1926919 h 2839855"/>
              <a:gd name="connsiteX14" fmla="*/ 2217329 w 6966206"/>
              <a:gd name="connsiteY14" fmla="*/ 2186539 h 2839855"/>
              <a:gd name="connsiteX15" fmla="*/ 2368217 w 6966206"/>
              <a:gd name="connsiteY15" fmla="*/ 2557294 h 2839855"/>
              <a:gd name="connsiteX16" fmla="*/ 1705653 w 6966206"/>
              <a:gd name="connsiteY16" fmla="*/ 2738259 h 2839855"/>
              <a:gd name="connsiteX17" fmla="*/ 2100519 w 6966206"/>
              <a:gd name="connsiteY17" fmla="*/ 844632 h 2839855"/>
              <a:gd name="connsiteX18" fmla="*/ 1887794 w 6966206"/>
              <a:gd name="connsiteY18" fmla="*/ 831932 h 2839855"/>
              <a:gd name="connsiteX19" fmla="*/ 1738569 w 6966206"/>
              <a:gd name="connsiteY19" fmla="*/ 663657 h 2839855"/>
              <a:gd name="connsiteX20" fmla="*/ 1449644 w 6966206"/>
              <a:gd name="connsiteY20" fmla="*/ 574757 h 2839855"/>
              <a:gd name="connsiteX21" fmla="*/ 1259144 w 6966206"/>
              <a:gd name="connsiteY21" fmla="*/ 390607 h 2839855"/>
              <a:gd name="connsiteX22" fmla="*/ 916245 w 6966206"/>
              <a:gd name="connsiteY22" fmla="*/ 365207 h 2839855"/>
              <a:gd name="connsiteX23" fmla="*/ 389193 w 6966206"/>
              <a:gd name="connsiteY23" fmla="*/ 349332 h 2839855"/>
              <a:gd name="connsiteX24" fmla="*/ 241299 w 6966206"/>
              <a:gd name="connsiteY24" fmla="*/ 184150 h 2839855"/>
              <a:gd name="connsiteX25" fmla="*/ 0 w 6966206"/>
              <a:gd name="connsiteY25" fmla="*/ 0 h 2839855"/>
              <a:gd name="connsiteX0" fmla="*/ 6966206 w 6966206"/>
              <a:gd name="connsiteY0" fmla="*/ 1444709 h 2557294"/>
              <a:gd name="connsiteX1" fmla="*/ 6581141 w 6966206"/>
              <a:gd name="connsiteY1" fmla="*/ 1352728 h 2557294"/>
              <a:gd name="connsiteX2" fmla="*/ 6240239 w 6966206"/>
              <a:gd name="connsiteY2" fmla="*/ 1392936 h 2557294"/>
              <a:gd name="connsiteX3" fmla="*/ 5834471 w 6966206"/>
              <a:gd name="connsiteY3" fmla="*/ 1540736 h 2557294"/>
              <a:gd name="connsiteX4" fmla="*/ 5691504 w 6966206"/>
              <a:gd name="connsiteY4" fmla="*/ 1550346 h 2557294"/>
              <a:gd name="connsiteX5" fmla="*/ 4702985 w 6966206"/>
              <a:gd name="connsiteY5" fmla="*/ 1820738 h 2557294"/>
              <a:gd name="connsiteX6" fmla="*/ 4374754 w 6966206"/>
              <a:gd name="connsiteY6" fmla="*/ 1905668 h 2557294"/>
              <a:gd name="connsiteX7" fmla="*/ 4064814 w 6966206"/>
              <a:gd name="connsiteY7" fmla="*/ 1708297 h 2557294"/>
              <a:gd name="connsiteX8" fmla="*/ 3869458 w 6966206"/>
              <a:gd name="connsiteY8" fmla="*/ 1747194 h 2557294"/>
              <a:gd name="connsiteX9" fmla="*/ 3728967 w 6966206"/>
              <a:gd name="connsiteY9" fmla="*/ 1704596 h 2557294"/>
              <a:gd name="connsiteX10" fmla="*/ 3455697 w 6966206"/>
              <a:gd name="connsiteY10" fmla="*/ 1793851 h 2557294"/>
              <a:gd name="connsiteX11" fmla="*/ 3222811 w 6966206"/>
              <a:gd name="connsiteY11" fmla="*/ 1663679 h 2557294"/>
              <a:gd name="connsiteX12" fmla="*/ 3070601 w 6966206"/>
              <a:gd name="connsiteY12" fmla="*/ 1889614 h 2557294"/>
              <a:gd name="connsiteX13" fmla="*/ 2373066 w 6966206"/>
              <a:gd name="connsiteY13" fmla="*/ 1926919 h 2557294"/>
              <a:gd name="connsiteX14" fmla="*/ 2217329 w 6966206"/>
              <a:gd name="connsiteY14" fmla="*/ 2186539 h 2557294"/>
              <a:gd name="connsiteX15" fmla="*/ 2368217 w 6966206"/>
              <a:gd name="connsiteY15" fmla="*/ 2557294 h 2557294"/>
              <a:gd name="connsiteX16" fmla="*/ 2100519 w 6966206"/>
              <a:gd name="connsiteY16" fmla="*/ 844632 h 2557294"/>
              <a:gd name="connsiteX17" fmla="*/ 1887794 w 6966206"/>
              <a:gd name="connsiteY17" fmla="*/ 831932 h 2557294"/>
              <a:gd name="connsiteX18" fmla="*/ 1738569 w 6966206"/>
              <a:gd name="connsiteY18" fmla="*/ 663657 h 2557294"/>
              <a:gd name="connsiteX19" fmla="*/ 1449644 w 6966206"/>
              <a:gd name="connsiteY19" fmla="*/ 574757 h 2557294"/>
              <a:gd name="connsiteX20" fmla="*/ 1259144 w 6966206"/>
              <a:gd name="connsiteY20" fmla="*/ 390607 h 2557294"/>
              <a:gd name="connsiteX21" fmla="*/ 916245 w 6966206"/>
              <a:gd name="connsiteY21" fmla="*/ 365207 h 2557294"/>
              <a:gd name="connsiteX22" fmla="*/ 389193 w 6966206"/>
              <a:gd name="connsiteY22" fmla="*/ 349332 h 2557294"/>
              <a:gd name="connsiteX23" fmla="*/ 241299 w 6966206"/>
              <a:gd name="connsiteY23" fmla="*/ 184150 h 2557294"/>
              <a:gd name="connsiteX24" fmla="*/ 0 w 6966206"/>
              <a:gd name="connsiteY24" fmla="*/ 0 h 2557294"/>
              <a:gd name="connsiteX0" fmla="*/ 6966206 w 6966206"/>
              <a:gd name="connsiteY0" fmla="*/ 1444709 h 2623317"/>
              <a:gd name="connsiteX1" fmla="*/ 6581141 w 6966206"/>
              <a:gd name="connsiteY1" fmla="*/ 1352728 h 2623317"/>
              <a:gd name="connsiteX2" fmla="*/ 6240239 w 6966206"/>
              <a:gd name="connsiteY2" fmla="*/ 1392936 h 2623317"/>
              <a:gd name="connsiteX3" fmla="*/ 5834471 w 6966206"/>
              <a:gd name="connsiteY3" fmla="*/ 1540736 h 2623317"/>
              <a:gd name="connsiteX4" fmla="*/ 5691504 w 6966206"/>
              <a:gd name="connsiteY4" fmla="*/ 1550346 h 2623317"/>
              <a:gd name="connsiteX5" fmla="*/ 4702985 w 6966206"/>
              <a:gd name="connsiteY5" fmla="*/ 1820738 h 2623317"/>
              <a:gd name="connsiteX6" fmla="*/ 4374754 w 6966206"/>
              <a:gd name="connsiteY6" fmla="*/ 1905668 h 2623317"/>
              <a:gd name="connsiteX7" fmla="*/ 4064814 w 6966206"/>
              <a:gd name="connsiteY7" fmla="*/ 1708297 h 2623317"/>
              <a:gd name="connsiteX8" fmla="*/ 3869458 w 6966206"/>
              <a:gd name="connsiteY8" fmla="*/ 1747194 h 2623317"/>
              <a:gd name="connsiteX9" fmla="*/ 3728967 w 6966206"/>
              <a:gd name="connsiteY9" fmla="*/ 1704596 h 2623317"/>
              <a:gd name="connsiteX10" fmla="*/ 3455697 w 6966206"/>
              <a:gd name="connsiteY10" fmla="*/ 1793851 h 2623317"/>
              <a:gd name="connsiteX11" fmla="*/ 3222811 w 6966206"/>
              <a:gd name="connsiteY11" fmla="*/ 1663679 h 2623317"/>
              <a:gd name="connsiteX12" fmla="*/ 3070601 w 6966206"/>
              <a:gd name="connsiteY12" fmla="*/ 1889614 h 2623317"/>
              <a:gd name="connsiteX13" fmla="*/ 2373066 w 6966206"/>
              <a:gd name="connsiteY13" fmla="*/ 1926919 h 2623317"/>
              <a:gd name="connsiteX14" fmla="*/ 2217329 w 6966206"/>
              <a:gd name="connsiteY14" fmla="*/ 2186539 h 2623317"/>
              <a:gd name="connsiteX15" fmla="*/ 2368217 w 6966206"/>
              <a:gd name="connsiteY15" fmla="*/ 2557294 h 2623317"/>
              <a:gd name="connsiteX16" fmla="*/ 1996883 w 6966206"/>
              <a:gd name="connsiteY16" fmla="*/ 2528976 h 2623317"/>
              <a:gd name="connsiteX17" fmla="*/ 1887794 w 6966206"/>
              <a:gd name="connsiteY17" fmla="*/ 831932 h 2623317"/>
              <a:gd name="connsiteX18" fmla="*/ 1738569 w 6966206"/>
              <a:gd name="connsiteY18" fmla="*/ 663657 h 2623317"/>
              <a:gd name="connsiteX19" fmla="*/ 1449644 w 6966206"/>
              <a:gd name="connsiteY19" fmla="*/ 574757 h 2623317"/>
              <a:gd name="connsiteX20" fmla="*/ 1259144 w 6966206"/>
              <a:gd name="connsiteY20" fmla="*/ 390607 h 2623317"/>
              <a:gd name="connsiteX21" fmla="*/ 916245 w 6966206"/>
              <a:gd name="connsiteY21" fmla="*/ 365207 h 2623317"/>
              <a:gd name="connsiteX22" fmla="*/ 389193 w 6966206"/>
              <a:gd name="connsiteY22" fmla="*/ 349332 h 2623317"/>
              <a:gd name="connsiteX23" fmla="*/ 241299 w 6966206"/>
              <a:gd name="connsiteY23" fmla="*/ 184150 h 2623317"/>
              <a:gd name="connsiteX24" fmla="*/ 0 w 6966206"/>
              <a:gd name="connsiteY24" fmla="*/ 0 h 2623317"/>
              <a:gd name="connsiteX0" fmla="*/ 6966206 w 6966206"/>
              <a:gd name="connsiteY0" fmla="*/ 1444709 h 2557294"/>
              <a:gd name="connsiteX1" fmla="*/ 6581141 w 6966206"/>
              <a:gd name="connsiteY1" fmla="*/ 1352728 h 2557294"/>
              <a:gd name="connsiteX2" fmla="*/ 6240239 w 6966206"/>
              <a:gd name="connsiteY2" fmla="*/ 1392936 h 2557294"/>
              <a:gd name="connsiteX3" fmla="*/ 5834471 w 6966206"/>
              <a:gd name="connsiteY3" fmla="*/ 1540736 h 2557294"/>
              <a:gd name="connsiteX4" fmla="*/ 5691504 w 6966206"/>
              <a:gd name="connsiteY4" fmla="*/ 1550346 h 2557294"/>
              <a:gd name="connsiteX5" fmla="*/ 4702985 w 6966206"/>
              <a:gd name="connsiteY5" fmla="*/ 1820738 h 2557294"/>
              <a:gd name="connsiteX6" fmla="*/ 4374754 w 6966206"/>
              <a:gd name="connsiteY6" fmla="*/ 1905668 h 2557294"/>
              <a:gd name="connsiteX7" fmla="*/ 4064814 w 6966206"/>
              <a:gd name="connsiteY7" fmla="*/ 1708297 h 2557294"/>
              <a:gd name="connsiteX8" fmla="*/ 3869458 w 6966206"/>
              <a:gd name="connsiteY8" fmla="*/ 1747194 h 2557294"/>
              <a:gd name="connsiteX9" fmla="*/ 3728967 w 6966206"/>
              <a:gd name="connsiteY9" fmla="*/ 1704596 h 2557294"/>
              <a:gd name="connsiteX10" fmla="*/ 3455697 w 6966206"/>
              <a:gd name="connsiteY10" fmla="*/ 1793851 h 2557294"/>
              <a:gd name="connsiteX11" fmla="*/ 3222811 w 6966206"/>
              <a:gd name="connsiteY11" fmla="*/ 1663679 h 2557294"/>
              <a:gd name="connsiteX12" fmla="*/ 3070601 w 6966206"/>
              <a:gd name="connsiteY12" fmla="*/ 1889614 h 2557294"/>
              <a:gd name="connsiteX13" fmla="*/ 2373066 w 6966206"/>
              <a:gd name="connsiteY13" fmla="*/ 1926919 h 2557294"/>
              <a:gd name="connsiteX14" fmla="*/ 2217329 w 6966206"/>
              <a:gd name="connsiteY14" fmla="*/ 2186539 h 2557294"/>
              <a:gd name="connsiteX15" fmla="*/ 2368217 w 6966206"/>
              <a:gd name="connsiteY15" fmla="*/ 2557294 h 2557294"/>
              <a:gd name="connsiteX16" fmla="*/ 1996883 w 6966206"/>
              <a:gd name="connsiteY16" fmla="*/ 2528976 h 2557294"/>
              <a:gd name="connsiteX17" fmla="*/ 1887794 w 6966206"/>
              <a:gd name="connsiteY17" fmla="*/ 831932 h 2557294"/>
              <a:gd name="connsiteX18" fmla="*/ 1738569 w 6966206"/>
              <a:gd name="connsiteY18" fmla="*/ 663657 h 2557294"/>
              <a:gd name="connsiteX19" fmla="*/ 1449644 w 6966206"/>
              <a:gd name="connsiteY19" fmla="*/ 574757 h 2557294"/>
              <a:gd name="connsiteX20" fmla="*/ 1259144 w 6966206"/>
              <a:gd name="connsiteY20" fmla="*/ 390607 h 2557294"/>
              <a:gd name="connsiteX21" fmla="*/ 916245 w 6966206"/>
              <a:gd name="connsiteY21" fmla="*/ 365207 h 2557294"/>
              <a:gd name="connsiteX22" fmla="*/ 389193 w 6966206"/>
              <a:gd name="connsiteY22" fmla="*/ 349332 h 2557294"/>
              <a:gd name="connsiteX23" fmla="*/ 241299 w 6966206"/>
              <a:gd name="connsiteY23" fmla="*/ 184150 h 2557294"/>
              <a:gd name="connsiteX24" fmla="*/ 0 w 6966206"/>
              <a:gd name="connsiteY24" fmla="*/ 0 h 2557294"/>
              <a:gd name="connsiteX0" fmla="*/ 6966206 w 6966206"/>
              <a:gd name="connsiteY0" fmla="*/ 1444709 h 2633831"/>
              <a:gd name="connsiteX1" fmla="*/ 6581141 w 6966206"/>
              <a:gd name="connsiteY1" fmla="*/ 1352728 h 2633831"/>
              <a:gd name="connsiteX2" fmla="*/ 6240239 w 6966206"/>
              <a:gd name="connsiteY2" fmla="*/ 1392936 h 2633831"/>
              <a:gd name="connsiteX3" fmla="*/ 5834471 w 6966206"/>
              <a:gd name="connsiteY3" fmla="*/ 1540736 h 2633831"/>
              <a:gd name="connsiteX4" fmla="*/ 5691504 w 6966206"/>
              <a:gd name="connsiteY4" fmla="*/ 1550346 h 2633831"/>
              <a:gd name="connsiteX5" fmla="*/ 4702985 w 6966206"/>
              <a:gd name="connsiteY5" fmla="*/ 1820738 h 2633831"/>
              <a:gd name="connsiteX6" fmla="*/ 4374754 w 6966206"/>
              <a:gd name="connsiteY6" fmla="*/ 1905668 h 2633831"/>
              <a:gd name="connsiteX7" fmla="*/ 4064814 w 6966206"/>
              <a:gd name="connsiteY7" fmla="*/ 1708297 h 2633831"/>
              <a:gd name="connsiteX8" fmla="*/ 3869458 w 6966206"/>
              <a:gd name="connsiteY8" fmla="*/ 1747194 h 2633831"/>
              <a:gd name="connsiteX9" fmla="*/ 3728967 w 6966206"/>
              <a:gd name="connsiteY9" fmla="*/ 1704596 h 2633831"/>
              <a:gd name="connsiteX10" fmla="*/ 3455697 w 6966206"/>
              <a:gd name="connsiteY10" fmla="*/ 1793851 h 2633831"/>
              <a:gd name="connsiteX11" fmla="*/ 3222811 w 6966206"/>
              <a:gd name="connsiteY11" fmla="*/ 1663679 h 2633831"/>
              <a:gd name="connsiteX12" fmla="*/ 3070601 w 6966206"/>
              <a:gd name="connsiteY12" fmla="*/ 1889614 h 2633831"/>
              <a:gd name="connsiteX13" fmla="*/ 2373066 w 6966206"/>
              <a:gd name="connsiteY13" fmla="*/ 1926919 h 2633831"/>
              <a:gd name="connsiteX14" fmla="*/ 2217329 w 6966206"/>
              <a:gd name="connsiteY14" fmla="*/ 2186539 h 2633831"/>
              <a:gd name="connsiteX15" fmla="*/ 2368217 w 6966206"/>
              <a:gd name="connsiteY15" fmla="*/ 2557294 h 2633831"/>
              <a:gd name="connsiteX16" fmla="*/ 1996883 w 6966206"/>
              <a:gd name="connsiteY16" fmla="*/ 2528976 h 2633831"/>
              <a:gd name="connsiteX17" fmla="*/ 1887794 w 6966206"/>
              <a:gd name="connsiteY17" fmla="*/ 831932 h 2633831"/>
              <a:gd name="connsiteX18" fmla="*/ 1738569 w 6966206"/>
              <a:gd name="connsiteY18" fmla="*/ 663657 h 2633831"/>
              <a:gd name="connsiteX19" fmla="*/ 1449644 w 6966206"/>
              <a:gd name="connsiteY19" fmla="*/ 574757 h 2633831"/>
              <a:gd name="connsiteX20" fmla="*/ 1259144 w 6966206"/>
              <a:gd name="connsiteY20" fmla="*/ 390607 h 2633831"/>
              <a:gd name="connsiteX21" fmla="*/ 916245 w 6966206"/>
              <a:gd name="connsiteY21" fmla="*/ 365207 h 2633831"/>
              <a:gd name="connsiteX22" fmla="*/ 389193 w 6966206"/>
              <a:gd name="connsiteY22" fmla="*/ 349332 h 2633831"/>
              <a:gd name="connsiteX23" fmla="*/ 241299 w 6966206"/>
              <a:gd name="connsiteY23" fmla="*/ 184150 h 2633831"/>
              <a:gd name="connsiteX24" fmla="*/ 0 w 6966206"/>
              <a:gd name="connsiteY24" fmla="*/ 0 h 2633831"/>
              <a:gd name="connsiteX0" fmla="*/ 6966206 w 6966206"/>
              <a:gd name="connsiteY0" fmla="*/ 1444709 h 2557294"/>
              <a:gd name="connsiteX1" fmla="*/ 6581141 w 6966206"/>
              <a:gd name="connsiteY1" fmla="*/ 1352728 h 2557294"/>
              <a:gd name="connsiteX2" fmla="*/ 6240239 w 6966206"/>
              <a:gd name="connsiteY2" fmla="*/ 1392936 h 2557294"/>
              <a:gd name="connsiteX3" fmla="*/ 5834471 w 6966206"/>
              <a:gd name="connsiteY3" fmla="*/ 1540736 h 2557294"/>
              <a:gd name="connsiteX4" fmla="*/ 5691504 w 6966206"/>
              <a:gd name="connsiteY4" fmla="*/ 1550346 h 2557294"/>
              <a:gd name="connsiteX5" fmla="*/ 4702985 w 6966206"/>
              <a:gd name="connsiteY5" fmla="*/ 1820738 h 2557294"/>
              <a:gd name="connsiteX6" fmla="*/ 4374754 w 6966206"/>
              <a:gd name="connsiteY6" fmla="*/ 1905668 h 2557294"/>
              <a:gd name="connsiteX7" fmla="*/ 4064814 w 6966206"/>
              <a:gd name="connsiteY7" fmla="*/ 1708297 h 2557294"/>
              <a:gd name="connsiteX8" fmla="*/ 3869458 w 6966206"/>
              <a:gd name="connsiteY8" fmla="*/ 1747194 h 2557294"/>
              <a:gd name="connsiteX9" fmla="*/ 3728967 w 6966206"/>
              <a:gd name="connsiteY9" fmla="*/ 1704596 h 2557294"/>
              <a:gd name="connsiteX10" fmla="*/ 3455697 w 6966206"/>
              <a:gd name="connsiteY10" fmla="*/ 1793851 h 2557294"/>
              <a:gd name="connsiteX11" fmla="*/ 3222811 w 6966206"/>
              <a:gd name="connsiteY11" fmla="*/ 1663679 h 2557294"/>
              <a:gd name="connsiteX12" fmla="*/ 3070601 w 6966206"/>
              <a:gd name="connsiteY12" fmla="*/ 1889614 h 2557294"/>
              <a:gd name="connsiteX13" fmla="*/ 2373066 w 6966206"/>
              <a:gd name="connsiteY13" fmla="*/ 1926919 h 2557294"/>
              <a:gd name="connsiteX14" fmla="*/ 2217329 w 6966206"/>
              <a:gd name="connsiteY14" fmla="*/ 2186539 h 2557294"/>
              <a:gd name="connsiteX15" fmla="*/ 2368217 w 6966206"/>
              <a:gd name="connsiteY15" fmla="*/ 2557294 h 2557294"/>
              <a:gd name="connsiteX16" fmla="*/ 1887794 w 6966206"/>
              <a:gd name="connsiteY16" fmla="*/ 831932 h 2557294"/>
              <a:gd name="connsiteX17" fmla="*/ 1738569 w 6966206"/>
              <a:gd name="connsiteY17" fmla="*/ 663657 h 2557294"/>
              <a:gd name="connsiteX18" fmla="*/ 1449644 w 6966206"/>
              <a:gd name="connsiteY18" fmla="*/ 574757 h 2557294"/>
              <a:gd name="connsiteX19" fmla="*/ 1259144 w 6966206"/>
              <a:gd name="connsiteY19" fmla="*/ 390607 h 2557294"/>
              <a:gd name="connsiteX20" fmla="*/ 916245 w 6966206"/>
              <a:gd name="connsiteY20" fmla="*/ 365207 h 2557294"/>
              <a:gd name="connsiteX21" fmla="*/ 389193 w 6966206"/>
              <a:gd name="connsiteY21" fmla="*/ 349332 h 2557294"/>
              <a:gd name="connsiteX22" fmla="*/ 241299 w 6966206"/>
              <a:gd name="connsiteY22" fmla="*/ 184150 h 2557294"/>
              <a:gd name="connsiteX23" fmla="*/ 0 w 6966206"/>
              <a:gd name="connsiteY23" fmla="*/ 0 h 2557294"/>
              <a:gd name="connsiteX0" fmla="*/ 6966206 w 6966206"/>
              <a:gd name="connsiteY0" fmla="*/ 1444709 h 2587423"/>
              <a:gd name="connsiteX1" fmla="*/ 6581141 w 6966206"/>
              <a:gd name="connsiteY1" fmla="*/ 1352728 h 2587423"/>
              <a:gd name="connsiteX2" fmla="*/ 6240239 w 6966206"/>
              <a:gd name="connsiteY2" fmla="*/ 1392936 h 2587423"/>
              <a:gd name="connsiteX3" fmla="*/ 5834471 w 6966206"/>
              <a:gd name="connsiteY3" fmla="*/ 1540736 h 2587423"/>
              <a:gd name="connsiteX4" fmla="*/ 5691504 w 6966206"/>
              <a:gd name="connsiteY4" fmla="*/ 1550346 h 2587423"/>
              <a:gd name="connsiteX5" fmla="*/ 4702985 w 6966206"/>
              <a:gd name="connsiteY5" fmla="*/ 1820738 h 2587423"/>
              <a:gd name="connsiteX6" fmla="*/ 4374754 w 6966206"/>
              <a:gd name="connsiteY6" fmla="*/ 1905668 h 2587423"/>
              <a:gd name="connsiteX7" fmla="*/ 4064814 w 6966206"/>
              <a:gd name="connsiteY7" fmla="*/ 1708297 h 2587423"/>
              <a:gd name="connsiteX8" fmla="*/ 3869458 w 6966206"/>
              <a:gd name="connsiteY8" fmla="*/ 1747194 h 2587423"/>
              <a:gd name="connsiteX9" fmla="*/ 3728967 w 6966206"/>
              <a:gd name="connsiteY9" fmla="*/ 1704596 h 2587423"/>
              <a:gd name="connsiteX10" fmla="*/ 3455697 w 6966206"/>
              <a:gd name="connsiteY10" fmla="*/ 1793851 h 2587423"/>
              <a:gd name="connsiteX11" fmla="*/ 3222811 w 6966206"/>
              <a:gd name="connsiteY11" fmla="*/ 1663679 h 2587423"/>
              <a:gd name="connsiteX12" fmla="*/ 3070601 w 6966206"/>
              <a:gd name="connsiteY12" fmla="*/ 1889614 h 2587423"/>
              <a:gd name="connsiteX13" fmla="*/ 2373066 w 6966206"/>
              <a:gd name="connsiteY13" fmla="*/ 1926919 h 2587423"/>
              <a:gd name="connsiteX14" fmla="*/ 2368217 w 6966206"/>
              <a:gd name="connsiteY14" fmla="*/ 2557294 h 2587423"/>
              <a:gd name="connsiteX15" fmla="*/ 1887794 w 6966206"/>
              <a:gd name="connsiteY15" fmla="*/ 831932 h 2587423"/>
              <a:gd name="connsiteX16" fmla="*/ 1738569 w 6966206"/>
              <a:gd name="connsiteY16" fmla="*/ 663657 h 2587423"/>
              <a:gd name="connsiteX17" fmla="*/ 1449644 w 6966206"/>
              <a:gd name="connsiteY17" fmla="*/ 574757 h 2587423"/>
              <a:gd name="connsiteX18" fmla="*/ 1259144 w 6966206"/>
              <a:gd name="connsiteY18" fmla="*/ 390607 h 2587423"/>
              <a:gd name="connsiteX19" fmla="*/ 916245 w 6966206"/>
              <a:gd name="connsiteY19" fmla="*/ 365207 h 2587423"/>
              <a:gd name="connsiteX20" fmla="*/ 389193 w 6966206"/>
              <a:gd name="connsiteY20" fmla="*/ 349332 h 2587423"/>
              <a:gd name="connsiteX21" fmla="*/ 241299 w 6966206"/>
              <a:gd name="connsiteY21" fmla="*/ 184150 h 2587423"/>
              <a:gd name="connsiteX22" fmla="*/ 0 w 6966206"/>
              <a:gd name="connsiteY22" fmla="*/ 0 h 2587423"/>
              <a:gd name="connsiteX0" fmla="*/ 6966206 w 6966206"/>
              <a:gd name="connsiteY0" fmla="*/ 1444709 h 2317572"/>
              <a:gd name="connsiteX1" fmla="*/ 6581141 w 6966206"/>
              <a:gd name="connsiteY1" fmla="*/ 1352728 h 2317572"/>
              <a:gd name="connsiteX2" fmla="*/ 6240239 w 6966206"/>
              <a:gd name="connsiteY2" fmla="*/ 1392936 h 2317572"/>
              <a:gd name="connsiteX3" fmla="*/ 5834471 w 6966206"/>
              <a:gd name="connsiteY3" fmla="*/ 1540736 h 2317572"/>
              <a:gd name="connsiteX4" fmla="*/ 5691504 w 6966206"/>
              <a:gd name="connsiteY4" fmla="*/ 1550346 h 2317572"/>
              <a:gd name="connsiteX5" fmla="*/ 4702985 w 6966206"/>
              <a:gd name="connsiteY5" fmla="*/ 1820738 h 2317572"/>
              <a:gd name="connsiteX6" fmla="*/ 4374754 w 6966206"/>
              <a:gd name="connsiteY6" fmla="*/ 1905668 h 2317572"/>
              <a:gd name="connsiteX7" fmla="*/ 4064814 w 6966206"/>
              <a:gd name="connsiteY7" fmla="*/ 1708297 h 2317572"/>
              <a:gd name="connsiteX8" fmla="*/ 3869458 w 6966206"/>
              <a:gd name="connsiteY8" fmla="*/ 1747194 h 2317572"/>
              <a:gd name="connsiteX9" fmla="*/ 3728967 w 6966206"/>
              <a:gd name="connsiteY9" fmla="*/ 1704596 h 2317572"/>
              <a:gd name="connsiteX10" fmla="*/ 3455697 w 6966206"/>
              <a:gd name="connsiteY10" fmla="*/ 1793851 h 2317572"/>
              <a:gd name="connsiteX11" fmla="*/ 3222811 w 6966206"/>
              <a:gd name="connsiteY11" fmla="*/ 1663679 h 2317572"/>
              <a:gd name="connsiteX12" fmla="*/ 3070601 w 6966206"/>
              <a:gd name="connsiteY12" fmla="*/ 1889614 h 2317572"/>
              <a:gd name="connsiteX13" fmla="*/ 2373066 w 6966206"/>
              <a:gd name="connsiteY13" fmla="*/ 1926919 h 2317572"/>
              <a:gd name="connsiteX14" fmla="*/ 2301158 w 6966206"/>
              <a:gd name="connsiteY14" fmla="*/ 2275526 h 2317572"/>
              <a:gd name="connsiteX15" fmla="*/ 1887794 w 6966206"/>
              <a:gd name="connsiteY15" fmla="*/ 831932 h 2317572"/>
              <a:gd name="connsiteX16" fmla="*/ 1738569 w 6966206"/>
              <a:gd name="connsiteY16" fmla="*/ 663657 h 2317572"/>
              <a:gd name="connsiteX17" fmla="*/ 1449644 w 6966206"/>
              <a:gd name="connsiteY17" fmla="*/ 574757 h 2317572"/>
              <a:gd name="connsiteX18" fmla="*/ 1259144 w 6966206"/>
              <a:gd name="connsiteY18" fmla="*/ 390607 h 2317572"/>
              <a:gd name="connsiteX19" fmla="*/ 916245 w 6966206"/>
              <a:gd name="connsiteY19" fmla="*/ 365207 h 2317572"/>
              <a:gd name="connsiteX20" fmla="*/ 389193 w 6966206"/>
              <a:gd name="connsiteY20" fmla="*/ 349332 h 2317572"/>
              <a:gd name="connsiteX21" fmla="*/ 241299 w 6966206"/>
              <a:gd name="connsiteY21" fmla="*/ 184150 h 2317572"/>
              <a:gd name="connsiteX22" fmla="*/ 0 w 6966206"/>
              <a:gd name="connsiteY22" fmla="*/ 0 h 2317572"/>
              <a:gd name="connsiteX0" fmla="*/ 6966206 w 6966206"/>
              <a:gd name="connsiteY0" fmla="*/ 1444709 h 2643231"/>
              <a:gd name="connsiteX1" fmla="*/ 6581141 w 6966206"/>
              <a:gd name="connsiteY1" fmla="*/ 1352728 h 2643231"/>
              <a:gd name="connsiteX2" fmla="*/ 6240239 w 6966206"/>
              <a:gd name="connsiteY2" fmla="*/ 1392936 h 2643231"/>
              <a:gd name="connsiteX3" fmla="*/ 5834471 w 6966206"/>
              <a:gd name="connsiteY3" fmla="*/ 1540736 h 2643231"/>
              <a:gd name="connsiteX4" fmla="*/ 5691504 w 6966206"/>
              <a:gd name="connsiteY4" fmla="*/ 1550346 h 2643231"/>
              <a:gd name="connsiteX5" fmla="*/ 4702985 w 6966206"/>
              <a:gd name="connsiteY5" fmla="*/ 1820738 h 2643231"/>
              <a:gd name="connsiteX6" fmla="*/ 4374754 w 6966206"/>
              <a:gd name="connsiteY6" fmla="*/ 1905668 h 2643231"/>
              <a:gd name="connsiteX7" fmla="*/ 4064814 w 6966206"/>
              <a:gd name="connsiteY7" fmla="*/ 1708297 h 2643231"/>
              <a:gd name="connsiteX8" fmla="*/ 3869458 w 6966206"/>
              <a:gd name="connsiteY8" fmla="*/ 1747194 h 2643231"/>
              <a:gd name="connsiteX9" fmla="*/ 3728967 w 6966206"/>
              <a:gd name="connsiteY9" fmla="*/ 1704596 h 2643231"/>
              <a:gd name="connsiteX10" fmla="*/ 3455697 w 6966206"/>
              <a:gd name="connsiteY10" fmla="*/ 1793851 h 2643231"/>
              <a:gd name="connsiteX11" fmla="*/ 3222811 w 6966206"/>
              <a:gd name="connsiteY11" fmla="*/ 1663679 h 2643231"/>
              <a:gd name="connsiteX12" fmla="*/ 3070601 w 6966206"/>
              <a:gd name="connsiteY12" fmla="*/ 1889614 h 2643231"/>
              <a:gd name="connsiteX13" fmla="*/ 2373066 w 6966206"/>
              <a:gd name="connsiteY13" fmla="*/ 1926919 h 2643231"/>
              <a:gd name="connsiteX14" fmla="*/ 2301158 w 6966206"/>
              <a:gd name="connsiteY14" fmla="*/ 2275526 h 2643231"/>
              <a:gd name="connsiteX15" fmla="*/ 2381588 w 6966206"/>
              <a:gd name="connsiteY15" fmla="*/ 2585151 h 2643231"/>
              <a:gd name="connsiteX16" fmla="*/ 1738569 w 6966206"/>
              <a:gd name="connsiteY16" fmla="*/ 663657 h 2643231"/>
              <a:gd name="connsiteX17" fmla="*/ 1449644 w 6966206"/>
              <a:gd name="connsiteY17" fmla="*/ 574757 h 2643231"/>
              <a:gd name="connsiteX18" fmla="*/ 1259144 w 6966206"/>
              <a:gd name="connsiteY18" fmla="*/ 390607 h 2643231"/>
              <a:gd name="connsiteX19" fmla="*/ 916245 w 6966206"/>
              <a:gd name="connsiteY19" fmla="*/ 365207 h 2643231"/>
              <a:gd name="connsiteX20" fmla="*/ 389193 w 6966206"/>
              <a:gd name="connsiteY20" fmla="*/ 349332 h 2643231"/>
              <a:gd name="connsiteX21" fmla="*/ 241299 w 6966206"/>
              <a:gd name="connsiteY21" fmla="*/ 184150 h 2643231"/>
              <a:gd name="connsiteX22" fmla="*/ 0 w 6966206"/>
              <a:gd name="connsiteY22" fmla="*/ 0 h 2643231"/>
              <a:gd name="connsiteX0" fmla="*/ 6966206 w 6966206"/>
              <a:gd name="connsiteY0" fmla="*/ 1444709 h 2770547"/>
              <a:gd name="connsiteX1" fmla="*/ 6581141 w 6966206"/>
              <a:gd name="connsiteY1" fmla="*/ 1352728 h 2770547"/>
              <a:gd name="connsiteX2" fmla="*/ 6240239 w 6966206"/>
              <a:gd name="connsiteY2" fmla="*/ 1392936 h 2770547"/>
              <a:gd name="connsiteX3" fmla="*/ 5834471 w 6966206"/>
              <a:gd name="connsiteY3" fmla="*/ 1540736 h 2770547"/>
              <a:gd name="connsiteX4" fmla="*/ 5691504 w 6966206"/>
              <a:gd name="connsiteY4" fmla="*/ 1550346 h 2770547"/>
              <a:gd name="connsiteX5" fmla="*/ 4702985 w 6966206"/>
              <a:gd name="connsiteY5" fmla="*/ 1820738 h 2770547"/>
              <a:gd name="connsiteX6" fmla="*/ 4374754 w 6966206"/>
              <a:gd name="connsiteY6" fmla="*/ 1905668 h 2770547"/>
              <a:gd name="connsiteX7" fmla="*/ 4064814 w 6966206"/>
              <a:gd name="connsiteY7" fmla="*/ 1708297 h 2770547"/>
              <a:gd name="connsiteX8" fmla="*/ 3869458 w 6966206"/>
              <a:gd name="connsiteY8" fmla="*/ 1747194 h 2770547"/>
              <a:gd name="connsiteX9" fmla="*/ 3728967 w 6966206"/>
              <a:gd name="connsiteY9" fmla="*/ 1704596 h 2770547"/>
              <a:gd name="connsiteX10" fmla="*/ 3455697 w 6966206"/>
              <a:gd name="connsiteY10" fmla="*/ 1793851 h 2770547"/>
              <a:gd name="connsiteX11" fmla="*/ 3222811 w 6966206"/>
              <a:gd name="connsiteY11" fmla="*/ 1663679 h 2770547"/>
              <a:gd name="connsiteX12" fmla="*/ 3070601 w 6966206"/>
              <a:gd name="connsiteY12" fmla="*/ 1889614 h 2770547"/>
              <a:gd name="connsiteX13" fmla="*/ 2373066 w 6966206"/>
              <a:gd name="connsiteY13" fmla="*/ 1926919 h 2770547"/>
              <a:gd name="connsiteX14" fmla="*/ 2301158 w 6966206"/>
              <a:gd name="connsiteY14" fmla="*/ 2275526 h 2770547"/>
              <a:gd name="connsiteX15" fmla="*/ 2381588 w 6966206"/>
              <a:gd name="connsiteY15" fmla="*/ 2585151 h 2770547"/>
              <a:gd name="connsiteX16" fmla="*/ 2098246 w 6966206"/>
              <a:gd name="connsiteY16" fmla="*/ 2617245 h 2770547"/>
              <a:gd name="connsiteX17" fmla="*/ 1449644 w 6966206"/>
              <a:gd name="connsiteY17" fmla="*/ 574757 h 2770547"/>
              <a:gd name="connsiteX18" fmla="*/ 1259144 w 6966206"/>
              <a:gd name="connsiteY18" fmla="*/ 390607 h 2770547"/>
              <a:gd name="connsiteX19" fmla="*/ 916245 w 6966206"/>
              <a:gd name="connsiteY19" fmla="*/ 365207 h 2770547"/>
              <a:gd name="connsiteX20" fmla="*/ 389193 w 6966206"/>
              <a:gd name="connsiteY20" fmla="*/ 349332 h 2770547"/>
              <a:gd name="connsiteX21" fmla="*/ 241299 w 6966206"/>
              <a:gd name="connsiteY21" fmla="*/ 184150 h 2770547"/>
              <a:gd name="connsiteX22" fmla="*/ 0 w 6966206"/>
              <a:gd name="connsiteY22" fmla="*/ 0 h 2770547"/>
              <a:gd name="connsiteX0" fmla="*/ 6966206 w 6966206"/>
              <a:gd name="connsiteY0" fmla="*/ 1444709 h 2974401"/>
              <a:gd name="connsiteX1" fmla="*/ 6581141 w 6966206"/>
              <a:gd name="connsiteY1" fmla="*/ 1352728 h 2974401"/>
              <a:gd name="connsiteX2" fmla="*/ 6240239 w 6966206"/>
              <a:gd name="connsiteY2" fmla="*/ 1392936 h 2974401"/>
              <a:gd name="connsiteX3" fmla="*/ 5834471 w 6966206"/>
              <a:gd name="connsiteY3" fmla="*/ 1540736 h 2974401"/>
              <a:gd name="connsiteX4" fmla="*/ 5691504 w 6966206"/>
              <a:gd name="connsiteY4" fmla="*/ 1550346 h 2974401"/>
              <a:gd name="connsiteX5" fmla="*/ 4702985 w 6966206"/>
              <a:gd name="connsiteY5" fmla="*/ 1820738 h 2974401"/>
              <a:gd name="connsiteX6" fmla="*/ 4374754 w 6966206"/>
              <a:gd name="connsiteY6" fmla="*/ 1905668 h 2974401"/>
              <a:gd name="connsiteX7" fmla="*/ 4064814 w 6966206"/>
              <a:gd name="connsiteY7" fmla="*/ 1708297 h 2974401"/>
              <a:gd name="connsiteX8" fmla="*/ 3869458 w 6966206"/>
              <a:gd name="connsiteY8" fmla="*/ 1747194 h 2974401"/>
              <a:gd name="connsiteX9" fmla="*/ 3728967 w 6966206"/>
              <a:gd name="connsiteY9" fmla="*/ 1704596 h 2974401"/>
              <a:gd name="connsiteX10" fmla="*/ 3455697 w 6966206"/>
              <a:gd name="connsiteY10" fmla="*/ 1793851 h 2974401"/>
              <a:gd name="connsiteX11" fmla="*/ 3222811 w 6966206"/>
              <a:gd name="connsiteY11" fmla="*/ 1663679 h 2974401"/>
              <a:gd name="connsiteX12" fmla="*/ 3070601 w 6966206"/>
              <a:gd name="connsiteY12" fmla="*/ 1889614 h 2974401"/>
              <a:gd name="connsiteX13" fmla="*/ 2373066 w 6966206"/>
              <a:gd name="connsiteY13" fmla="*/ 1926919 h 2974401"/>
              <a:gd name="connsiteX14" fmla="*/ 2301158 w 6966206"/>
              <a:gd name="connsiteY14" fmla="*/ 2275526 h 2974401"/>
              <a:gd name="connsiteX15" fmla="*/ 2381588 w 6966206"/>
              <a:gd name="connsiteY15" fmla="*/ 2585151 h 2974401"/>
              <a:gd name="connsiteX16" fmla="*/ 2098246 w 6966206"/>
              <a:gd name="connsiteY16" fmla="*/ 2617245 h 2974401"/>
              <a:gd name="connsiteX17" fmla="*/ 1925149 w 6966206"/>
              <a:gd name="connsiteY17" fmla="*/ 2847681 h 2974401"/>
              <a:gd name="connsiteX18" fmla="*/ 1259144 w 6966206"/>
              <a:gd name="connsiteY18" fmla="*/ 390607 h 2974401"/>
              <a:gd name="connsiteX19" fmla="*/ 916245 w 6966206"/>
              <a:gd name="connsiteY19" fmla="*/ 365207 h 2974401"/>
              <a:gd name="connsiteX20" fmla="*/ 389193 w 6966206"/>
              <a:gd name="connsiteY20" fmla="*/ 349332 h 2974401"/>
              <a:gd name="connsiteX21" fmla="*/ 241299 w 6966206"/>
              <a:gd name="connsiteY21" fmla="*/ 184150 h 2974401"/>
              <a:gd name="connsiteX22" fmla="*/ 0 w 6966206"/>
              <a:gd name="connsiteY22" fmla="*/ 0 h 2974401"/>
              <a:gd name="connsiteX0" fmla="*/ 6966206 w 6966206"/>
              <a:gd name="connsiteY0" fmla="*/ 1444709 h 3707766"/>
              <a:gd name="connsiteX1" fmla="*/ 6581141 w 6966206"/>
              <a:gd name="connsiteY1" fmla="*/ 1352728 h 3707766"/>
              <a:gd name="connsiteX2" fmla="*/ 6240239 w 6966206"/>
              <a:gd name="connsiteY2" fmla="*/ 1392936 h 3707766"/>
              <a:gd name="connsiteX3" fmla="*/ 5834471 w 6966206"/>
              <a:gd name="connsiteY3" fmla="*/ 1540736 h 3707766"/>
              <a:gd name="connsiteX4" fmla="*/ 5691504 w 6966206"/>
              <a:gd name="connsiteY4" fmla="*/ 1550346 h 3707766"/>
              <a:gd name="connsiteX5" fmla="*/ 4702985 w 6966206"/>
              <a:gd name="connsiteY5" fmla="*/ 1820738 h 3707766"/>
              <a:gd name="connsiteX6" fmla="*/ 4374754 w 6966206"/>
              <a:gd name="connsiteY6" fmla="*/ 1905668 h 3707766"/>
              <a:gd name="connsiteX7" fmla="*/ 4064814 w 6966206"/>
              <a:gd name="connsiteY7" fmla="*/ 1708297 h 3707766"/>
              <a:gd name="connsiteX8" fmla="*/ 3869458 w 6966206"/>
              <a:gd name="connsiteY8" fmla="*/ 1747194 h 3707766"/>
              <a:gd name="connsiteX9" fmla="*/ 3728967 w 6966206"/>
              <a:gd name="connsiteY9" fmla="*/ 1704596 h 3707766"/>
              <a:gd name="connsiteX10" fmla="*/ 3455697 w 6966206"/>
              <a:gd name="connsiteY10" fmla="*/ 1793851 h 3707766"/>
              <a:gd name="connsiteX11" fmla="*/ 3222811 w 6966206"/>
              <a:gd name="connsiteY11" fmla="*/ 1663679 h 3707766"/>
              <a:gd name="connsiteX12" fmla="*/ 3070601 w 6966206"/>
              <a:gd name="connsiteY12" fmla="*/ 1889614 h 3707766"/>
              <a:gd name="connsiteX13" fmla="*/ 2373066 w 6966206"/>
              <a:gd name="connsiteY13" fmla="*/ 1926919 h 3707766"/>
              <a:gd name="connsiteX14" fmla="*/ 2301158 w 6966206"/>
              <a:gd name="connsiteY14" fmla="*/ 2275526 h 3707766"/>
              <a:gd name="connsiteX15" fmla="*/ 2381588 w 6966206"/>
              <a:gd name="connsiteY15" fmla="*/ 2585151 h 3707766"/>
              <a:gd name="connsiteX16" fmla="*/ 2098246 w 6966206"/>
              <a:gd name="connsiteY16" fmla="*/ 2617245 h 3707766"/>
              <a:gd name="connsiteX17" fmla="*/ 1925149 w 6966206"/>
              <a:gd name="connsiteY17" fmla="*/ 2847681 h 3707766"/>
              <a:gd name="connsiteX18" fmla="*/ 1570051 w 6966206"/>
              <a:gd name="connsiteY18" fmla="*/ 3609018 h 3707766"/>
              <a:gd name="connsiteX19" fmla="*/ 916245 w 6966206"/>
              <a:gd name="connsiteY19" fmla="*/ 365207 h 3707766"/>
              <a:gd name="connsiteX20" fmla="*/ 389193 w 6966206"/>
              <a:gd name="connsiteY20" fmla="*/ 349332 h 3707766"/>
              <a:gd name="connsiteX21" fmla="*/ 241299 w 6966206"/>
              <a:gd name="connsiteY21" fmla="*/ 184150 h 3707766"/>
              <a:gd name="connsiteX22" fmla="*/ 0 w 6966206"/>
              <a:gd name="connsiteY22" fmla="*/ 0 h 3707766"/>
              <a:gd name="connsiteX0" fmla="*/ 6966206 w 6966206"/>
              <a:gd name="connsiteY0" fmla="*/ 1444709 h 3735208"/>
              <a:gd name="connsiteX1" fmla="*/ 6581141 w 6966206"/>
              <a:gd name="connsiteY1" fmla="*/ 1352728 h 3735208"/>
              <a:gd name="connsiteX2" fmla="*/ 6240239 w 6966206"/>
              <a:gd name="connsiteY2" fmla="*/ 1392936 h 3735208"/>
              <a:gd name="connsiteX3" fmla="*/ 5834471 w 6966206"/>
              <a:gd name="connsiteY3" fmla="*/ 1540736 h 3735208"/>
              <a:gd name="connsiteX4" fmla="*/ 5691504 w 6966206"/>
              <a:gd name="connsiteY4" fmla="*/ 1550346 h 3735208"/>
              <a:gd name="connsiteX5" fmla="*/ 4702985 w 6966206"/>
              <a:gd name="connsiteY5" fmla="*/ 1820738 h 3735208"/>
              <a:gd name="connsiteX6" fmla="*/ 4374754 w 6966206"/>
              <a:gd name="connsiteY6" fmla="*/ 1905668 h 3735208"/>
              <a:gd name="connsiteX7" fmla="*/ 4064814 w 6966206"/>
              <a:gd name="connsiteY7" fmla="*/ 1708297 h 3735208"/>
              <a:gd name="connsiteX8" fmla="*/ 3869458 w 6966206"/>
              <a:gd name="connsiteY8" fmla="*/ 1747194 h 3735208"/>
              <a:gd name="connsiteX9" fmla="*/ 3728967 w 6966206"/>
              <a:gd name="connsiteY9" fmla="*/ 1704596 h 3735208"/>
              <a:gd name="connsiteX10" fmla="*/ 3455697 w 6966206"/>
              <a:gd name="connsiteY10" fmla="*/ 1793851 h 3735208"/>
              <a:gd name="connsiteX11" fmla="*/ 3222811 w 6966206"/>
              <a:gd name="connsiteY11" fmla="*/ 1663679 h 3735208"/>
              <a:gd name="connsiteX12" fmla="*/ 3070601 w 6966206"/>
              <a:gd name="connsiteY12" fmla="*/ 1889614 h 3735208"/>
              <a:gd name="connsiteX13" fmla="*/ 2373066 w 6966206"/>
              <a:gd name="connsiteY13" fmla="*/ 1926919 h 3735208"/>
              <a:gd name="connsiteX14" fmla="*/ 2301158 w 6966206"/>
              <a:gd name="connsiteY14" fmla="*/ 2275526 h 3735208"/>
              <a:gd name="connsiteX15" fmla="*/ 2381588 w 6966206"/>
              <a:gd name="connsiteY15" fmla="*/ 2585151 h 3735208"/>
              <a:gd name="connsiteX16" fmla="*/ 2098246 w 6966206"/>
              <a:gd name="connsiteY16" fmla="*/ 2617245 h 3735208"/>
              <a:gd name="connsiteX17" fmla="*/ 1925149 w 6966206"/>
              <a:gd name="connsiteY17" fmla="*/ 2847681 h 3735208"/>
              <a:gd name="connsiteX18" fmla="*/ 1570051 w 6966206"/>
              <a:gd name="connsiteY18" fmla="*/ 3609018 h 3735208"/>
              <a:gd name="connsiteX19" fmla="*/ 849186 w 6966206"/>
              <a:gd name="connsiteY19" fmla="*/ 3721371 h 3735208"/>
              <a:gd name="connsiteX20" fmla="*/ 389193 w 6966206"/>
              <a:gd name="connsiteY20" fmla="*/ 349332 h 3735208"/>
              <a:gd name="connsiteX21" fmla="*/ 241299 w 6966206"/>
              <a:gd name="connsiteY21" fmla="*/ 184150 h 3735208"/>
              <a:gd name="connsiteX22" fmla="*/ 0 w 6966206"/>
              <a:gd name="connsiteY22" fmla="*/ 0 h 3735208"/>
              <a:gd name="connsiteX0" fmla="*/ 6966206 w 6966206"/>
              <a:gd name="connsiteY0" fmla="*/ 1444709 h 3874792"/>
              <a:gd name="connsiteX1" fmla="*/ 6581141 w 6966206"/>
              <a:gd name="connsiteY1" fmla="*/ 1352728 h 3874792"/>
              <a:gd name="connsiteX2" fmla="*/ 6240239 w 6966206"/>
              <a:gd name="connsiteY2" fmla="*/ 1392936 h 3874792"/>
              <a:gd name="connsiteX3" fmla="*/ 5834471 w 6966206"/>
              <a:gd name="connsiteY3" fmla="*/ 1540736 h 3874792"/>
              <a:gd name="connsiteX4" fmla="*/ 5691504 w 6966206"/>
              <a:gd name="connsiteY4" fmla="*/ 1550346 h 3874792"/>
              <a:gd name="connsiteX5" fmla="*/ 4702985 w 6966206"/>
              <a:gd name="connsiteY5" fmla="*/ 1820738 h 3874792"/>
              <a:gd name="connsiteX6" fmla="*/ 4374754 w 6966206"/>
              <a:gd name="connsiteY6" fmla="*/ 1905668 h 3874792"/>
              <a:gd name="connsiteX7" fmla="*/ 4064814 w 6966206"/>
              <a:gd name="connsiteY7" fmla="*/ 1708297 h 3874792"/>
              <a:gd name="connsiteX8" fmla="*/ 3869458 w 6966206"/>
              <a:gd name="connsiteY8" fmla="*/ 1747194 h 3874792"/>
              <a:gd name="connsiteX9" fmla="*/ 3728967 w 6966206"/>
              <a:gd name="connsiteY9" fmla="*/ 1704596 h 3874792"/>
              <a:gd name="connsiteX10" fmla="*/ 3455697 w 6966206"/>
              <a:gd name="connsiteY10" fmla="*/ 1793851 h 3874792"/>
              <a:gd name="connsiteX11" fmla="*/ 3222811 w 6966206"/>
              <a:gd name="connsiteY11" fmla="*/ 1663679 h 3874792"/>
              <a:gd name="connsiteX12" fmla="*/ 3070601 w 6966206"/>
              <a:gd name="connsiteY12" fmla="*/ 1889614 h 3874792"/>
              <a:gd name="connsiteX13" fmla="*/ 2373066 w 6966206"/>
              <a:gd name="connsiteY13" fmla="*/ 1926919 h 3874792"/>
              <a:gd name="connsiteX14" fmla="*/ 2301158 w 6966206"/>
              <a:gd name="connsiteY14" fmla="*/ 2275526 h 3874792"/>
              <a:gd name="connsiteX15" fmla="*/ 2381588 w 6966206"/>
              <a:gd name="connsiteY15" fmla="*/ 2585151 h 3874792"/>
              <a:gd name="connsiteX16" fmla="*/ 2098246 w 6966206"/>
              <a:gd name="connsiteY16" fmla="*/ 2617245 h 3874792"/>
              <a:gd name="connsiteX17" fmla="*/ 1925149 w 6966206"/>
              <a:gd name="connsiteY17" fmla="*/ 2847681 h 3874792"/>
              <a:gd name="connsiteX18" fmla="*/ 1570051 w 6966206"/>
              <a:gd name="connsiteY18" fmla="*/ 3609018 h 3874792"/>
              <a:gd name="connsiteX19" fmla="*/ 849186 w 6966206"/>
              <a:gd name="connsiteY19" fmla="*/ 3721371 h 3874792"/>
              <a:gd name="connsiteX20" fmla="*/ 84382 w 6966206"/>
              <a:gd name="connsiteY20" fmla="*/ 3874556 h 3874792"/>
              <a:gd name="connsiteX21" fmla="*/ 241299 w 6966206"/>
              <a:gd name="connsiteY21" fmla="*/ 184150 h 3874792"/>
              <a:gd name="connsiteX22" fmla="*/ 0 w 6966206"/>
              <a:gd name="connsiteY22" fmla="*/ 0 h 3874792"/>
              <a:gd name="connsiteX0" fmla="*/ 7201423 w 7201423"/>
              <a:gd name="connsiteY0" fmla="*/ 1444709 h 3882342"/>
              <a:gd name="connsiteX1" fmla="*/ 6816358 w 7201423"/>
              <a:gd name="connsiteY1" fmla="*/ 1352728 h 3882342"/>
              <a:gd name="connsiteX2" fmla="*/ 6475456 w 7201423"/>
              <a:gd name="connsiteY2" fmla="*/ 1392936 h 3882342"/>
              <a:gd name="connsiteX3" fmla="*/ 6069688 w 7201423"/>
              <a:gd name="connsiteY3" fmla="*/ 1540736 h 3882342"/>
              <a:gd name="connsiteX4" fmla="*/ 5926721 w 7201423"/>
              <a:gd name="connsiteY4" fmla="*/ 1550346 h 3882342"/>
              <a:gd name="connsiteX5" fmla="*/ 4938202 w 7201423"/>
              <a:gd name="connsiteY5" fmla="*/ 1820738 h 3882342"/>
              <a:gd name="connsiteX6" fmla="*/ 4609971 w 7201423"/>
              <a:gd name="connsiteY6" fmla="*/ 1905668 h 3882342"/>
              <a:gd name="connsiteX7" fmla="*/ 4300031 w 7201423"/>
              <a:gd name="connsiteY7" fmla="*/ 1708297 h 3882342"/>
              <a:gd name="connsiteX8" fmla="*/ 4104675 w 7201423"/>
              <a:gd name="connsiteY8" fmla="*/ 1747194 h 3882342"/>
              <a:gd name="connsiteX9" fmla="*/ 3964184 w 7201423"/>
              <a:gd name="connsiteY9" fmla="*/ 1704596 h 3882342"/>
              <a:gd name="connsiteX10" fmla="*/ 3690914 w 7201423"/>
              <a:gd name="connsiteY10" fmla="*/ 1793851 h 3882342"/>
              <a:gd name="connsiteX11" fmla="*/ 3458028 w 7201423"/>
              <a:gd name="connsiteY11" fmla="*/ 1663679 h 3882342"/>
              <a:gd name="connsiteX12" fmla="*/ 3305818 w 7201423"/>
              <a:gd name="connsiteY12" fmla="*/ 1889614 h 3882342"/>
              <a:gd name="connsiteX13" fmla="*/ 2608283 w 7201423"/>
              <a:gd name="connsiteY13" fmla="*/ 1926919 h 3882342"/>
              <a:gd name="connsiteX14" fmla="*/ 2536375 w 7201423"/>
              <a:gd name="connsiteY14" fmla="*/ 2275526 h 3882342"/>
              <a:gd name="connsiteX15" fmla="*/ 2616805 w 7201423"/>
              <a:gd name="connsiteY15" fmla="*/ 2585151 h 3882342"/>
              <a:gd name="connsiteX16" fmla="*/ 2333463 w 7201423"/>
              <a:gd name="connsiteY16" fmla="*/ 2617245 h 3882342"/>
              <a:gd name="connsiteX17" fmla="*/ 2160366 w 7201423"/>
              <a:gd name="connsiteY17" fmla="*/ 2847681 h 3882342"/>
              <a:gd name="connsiteX18" fmla="*/ 1805268 w 7201423"/>
              <a:gd name="connsiteY18" fmla="*/ 3609018 h 3882342"/>
              <a:gd name="connsiteX19" fmla="*/ 1084403 w 7201423"/>
              <a:gd name="connsiteY19" fmla="*/ 3721371 h 3882342"/>
              <a:gd name="connsiteX20" fmla="*/ 319599 w 7201423"/>
              <a:gd name="connsiteY20" fmla="*/ 3874556 h 3882342"/>
              <a:gd name="connsiteX21" fmla="*/ 7107 w 7201423"/>
              <a:gd name="connsiteY21" fmla="*/ 3815819 h 3882342"/>
              <a:gd name="connsiteX22" fmla="*/ 235217 w 7201423"/>
              <a:gd name="connsiteY22" fmla="*/ 0 h 388234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385039 w 7978179"/>
              <a:gd name="connsiteY13" fmla="*/ 580539 h 2535962"/>
              <a:gd name="connsiteX14" fmla="*/ 3313131 w 7978179"/>
              <a:gd name="connsiteY14" fmla="*/ 929146 h 2535962"/>
              <a:gd name="connsiteX15" fmla="*/ 3393561 w 7978179"/>
              <a:gd name="connsiteY15" fmla="*/ 1238771 h 2535962"/>
              <a:gd name="connsiteX16" fmla="*/ 3110219 w 7978179"/>
              <a:gd name="connsiteY16" fmla="*/ 1270865 h 2535962"/>
              <a:gd name="connsiteX17" fmla="*/ 2937122 w 7978179"/>
              <a:gd name="connsiteY17" fmla="*/ 1501301 h 2535962"/>
              <a:gd name="connsiteX18" fmla="*/ 2582024 w 7978179"/>
              <a:gd name="connsiteY18" fmla="*/ 2262638 h 2535962"/>
              <a:gd name="connsiteX19" fmla="*/ 1861159 w 7978179"/>
              <a:gd name="connsiteY19" fmla="*/ 2374991 h 2535962"/>
              <a:gd name="connsiteX20" fmla="*/ 1096355 w 7978179"/>
              <a:gd name="connsiteY20" fmla="*/ 2528176 h 2535962"/>
              <a:gd name="connsiteX21" fmla="*/ 783863 w 7978179"/>
              <a:gd name="connsiteY21" fmla="*/ 2469439 h 2535962"/>
              <a:gd name="connsiteX22" fmla="*/ 0 w 7978179"/>
              <a:gd name="connsiteY22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385039 w 7978179"/>
              <a:gd name="connsiteY13" fmla="*/ 580539 h 2535962"/>
              <a:gd name="connsiteX14" fmla="*/ 3313131 w 7978179"/>
              <a:gd name="connsiteY14" fmla="*/ 929146 h 2535962"/>
              <a:gd name="connsiteX15" fmla="*/ 3393561 w 7978179"/>
              <a:gd name="connsiteY15" fmla="*/ 1238771 h 2535962"/>
              <a:gd name="connsiteX16" fmla="*/ 3104123 w 7978179"/>
              <a:gd name="connsiteY16" fmla="*/ 1227034 h 2535962"/>
              <a:gd name="connsiteX17" fmla="*/ 2937122 w 7978179"/>
              <a:gd name="connsiteY17" fmla="*/ 1501301 h 2535962"/>
              <a:gd name="connsiteX18" fmla="*/ 2582024 w 7978179"/>
              <a:gd name="connsiteY18" fmla="*/ 2262638 h 2535962"/>
              <a:gd name="connsiteX19" fmla="*/ 1861159 w 7978179"/>
              <a:gd name="connsiteY19" fmla="*/ 2374991 h 2535962"/>
              <a:gd name="connsiteX20" fmla="*/ 1096355 w 7978179"/>
              <a:gd name="connsiteY20" fmla="*/ 2528176 h 2535962"/>
              <a:gd name="connsiteX21" fmla="*/ 783863 w 7978179"/>
              <a:gd name="connsiteY21" fmla="*/ 2469439 h 2535962"/>
              <a:gd name="connsiteX22" fmla="*/ 0 w 7978179"/>
              <a:gd name="connsiteY22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506963 w 7978179"/>
              <a:gd name="connsiteY13" fmla="*/ 774646 h 2535962"/>
              <a:gd name="connsiteX14" fmla="*/ 3313131 w 7978179"/>
              <a:gd name="connsiteY14" fmla="*/ 929146 h 2535962"/>
              <a:gd name="connsiteX15" fmla="*/ 3393561 w 7978179"/>
              <a:gd name="connsiteY15" fmla="*/ 1238771 h 2535962"/>
              <a:gd name="connsiteX16" fmla="*/ 3104123 w 7978179"/>
              <a:gd name="connsiteY16" fmla="*/ 1227034 h 2535962"/>
              <a:gd name="connsiteX17" fmla="*/ 2937122 w 7978179"/>
              <a:gd name="connsiteY17" fmla="*/ 1501301 h 2535962"/>
              <a:gd name="connsiteX18" fmla="*/ 2582024 w 7978179"/>
              <a:gd name="connsiteY18" fmla="*/ 2262638 h 2535962"/>
              <a:gd name="connsiteX19" fmla="*/ 1861159 w 7978179"/>
              <a:gd name="connsiteY19" fmla="*/ 2374991 h 2535962"/>
              <a:gd name="connsiteX20" fmla="*/ 1096355 w 7978179"/>
              <a:gd name="connsiteY20" fmla="*/ 2528176 h 2535962"/>
              <a:gd name="connsiteX21" fmla="*/ 783863 w 7978179"/>
              <a:gd name="connsiteY21" fmla="*/ 2469439 h 2535962"/>
              <a:gd name="connsiteX22" fmla="*/ 0 w 7978179"/>
              <a:gd name="connsiteY22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482578 w 7978179"/>
              <a:gd name="connsiteY13" fmla="*/ 686985 h 2535962"/>
              <a:gd name="connsiteX14" fmla="*/ 3313131 w 7978179"/>
              <a:gd name="connsiteY14" fmla="*/ 929146 h 2535962"/>
              <a:gd name="connsiteX15" fmla="*/ 3393561 w 7978179"/>
              <a:gd name="connsiteY15" fmla="*/ 1238771 h 2535962"/>
              <a:gd name="connsiteX16" fmla="*/ 3104123 w 7978179"/>
              <a:gd name="connsiteY16" fmla="*/ 1227034 h 2535962"/>
              <a:gd name="connsiteX17" fmla="*/ 2937122 w 7978179"/>
              <a:gd name="connsiteY17" fmla="*/ 1501301 h 2535962"/>
              <a:gd name="connsiteX18" fmla="*/ 2582024 w 7978179"/>
              <a:gd name="connsiteY18" fmla="*/ 2262638 h 2535962"/>
              <a:gd name="connsiteX19" fmla="*/ 1861159 w 7978179"/>
              <a:gd name="connsiteY19" fmla="*/ 2374991 h 2535962"/>
              <a:gd name="connsiteX20" fmla="*/ 1096355 w 7978179"/>
              <a:gd name="connsiteY20" fmla="*/ 2528176 h 2535962"/>
              <a:gd name="connsiteX21" fmla="*/ 783863 w 7978179"/>
              <a:gd name="connsiteY21" fmla="*/ 2469439 h 2535962"/>
              <a:gd name="connsiteX22" fmla="*/ 0 w 7978179"/>
              <a:gd name="connsiteY22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482578 w 7978179"/>
              <a:gd name="connsiteY13" fmla="*/ 686985 h 2535962"/>
              <a:gd name="connsiteX14" fmla="*/ 3313131 w 7978179"/>
              <a:gd name="connsiteY14" fmla="*/ 753824 h 2535962"/>
              <a:gd name="connsiteX15" fmla="*/ 3393561 w 7978179"/>
              <a:gd name="connsiteY15" fmla="*/ 1238771 h 2535962"/>
              <a:gd name="connsiteX16" fmla="*/ 3104123 w 7978179"/>
              <a:gd name="connsiteY16" fmla="*/ 1227034 h 2535962"/>
              <a:gd name="connsiteX17" fmla="*/ 2937122 w 7978179"/>
              <a:gd name="connsiteY17" fmla="*/ 1501301 h 2535962"/>
              <a:gd name="connsiteX18" fmla="*/ 2582024 w 7978179"/>
              <a:gd name="connsiteY18" fmla="*/ 2262638 h 2535962"/>
              <a:gd name="connsiteX19" fmla="*/ 1861159 w 7978179"/>
              <a:gd name="connsiteY19" fmla="*/ 2374991 h 2535962"/>
              <a:gd name="connsiteX20" fmla="*/ 1096355 w 7978179"/>
              <a:gd name="connsiteY20" fmla="*/ 2528176 h 2535962"/>
              <a:gd name="connsiteX21" fmla="*/ 783863 w 7978179"/>
              <a:gd name="connsiteY21" fmla="*/ 2469439 h 2535962"/>
              <a:gd name="connsiteX22" fmla="*/ 0 w 7978179"/>
              <a:gd name="connsiteY22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482578 w 7978179"/>
              <a:gd name="connsiteY13" fmla="*/ 686985 h 2535962"/>
              <a:gd name="connsiteX14" fmla="*/ 3313131 w 7978179"/>
              <a:gd name="connsiteY14" fmla="*/ 753824 h 2535962"/>
              <a:gd name="connsiteX15" fmla="*/ 3393561 w 7978179"/>
              <a:gd name="connsiteY15" fmla="*/ 1238771 h 2535962"/>
              <a:gd name="connsiteX16" fmla="*/ 3104123 w 7978179"/>
              <a:gd name="connsiteY16" fmla="*/ 1227034 h 2535962"/>
              <a:gd name="connsiteX17" fmla="*/ 2937122 w 7978179"/>
              <a:gd name="connsiteY17" fmla="*/ 1501301 h 2535962"/>
              <a:gd name="connsiteX18" fmla="*/ 2582024 w 7978179"/>
              <a:gd name="connsiteY18" fmla="*/ 2262638 h 2535962"/>
              <a:gd name="connsiteX19" fmla="*/ 1861159 w 7978179"/>
              <a:gd name="connsiteY19" fmla="*/ 2374991 h 2535962"/>
              <a:gd name="connsiteX20" fmla="*/ 1096355 w 7978179"/>
              <a:gd name="connsiteY20" fmla="*/ 2528176 h 2535962"/>
              <a:gd name="connsiteX21" fmla="*/ 783863 w 7978179"/>
              <a:gd name="connsiteY21" fmla="*/ 2469439 h 2535962"/>
              <a:gd name="connsiteX22" fmla="*/ 0 w 7978179"/>
              <a:gd name="connsiteY22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482578 w 7978179"/>
              <a:gd name="connsiteY13" fmla="*/ 686985 h 2535962"/>
              <a:gd name="connsiteX14" fmla="*/ 3313131 w 7978179"/>
              <a:gd name="connsiteY14" fmla="*/ 753824 h 2535962"/>
              <a:gd name="connsiteX15" fmla="*/ 3393561 w 7978179"/>
              <a:gd name="connsiteY15" fmla="*/ 1238771 h 2535962"/>
              <a:gd name="connsiteX16" fmla="*/ 3104123 w 7978179"/>
              <a:gd name="connsiteY16" fmla="*/ 1227034 h 2535962"/>
              <a:gd name="connsiteX17" fmla="*/ 2937122 w 7978179"/>
              <a:gd name="connsiteY17" fmla="*/ 1501301 h 2535962"/>
              <a:gd name="connsiteX18" fmla="*/ 2582024 w 7978179"/>
              <a:gd name="connsiteY18" fmla="*/ 2262638 h 2535962"/>
              <a:gd name="connsiteX19" fmla="*/ 1861159 w 7978179"/>
              <a:gd name="connsiteY19" fmla="*/ 2374991 h 2535962"/>
              <a:gd name="connsiteX20" fmla="*/ 1096355 w 7978179"/>
              <a:gd name="connsiteY20" fmla="*/ 2528176 h 2535962"/>
              <a:gd name="connsiteX21" fmla="*/ 783863 w 7978179"/>
              <a:gd name="connsiteY21" fmla="*/ 2469439 h 2535962"/>
              <a:gd name="connsiteX22" fmla="*/ 0 w 7978179"/>
              <a:gd name="connsiteY22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482578 w 7978179"/>
              <a:gd name="connsiteY13" fmla="*/ 686985 h 2535962"/>
              <a:gd name="connsiteX14" fmla="*/ 3393561 w 7978179"/>
              <a:gd name="connsiteY14" fmla="*/ 1238771 h 2535962"/>
              <a:gd name="connsiteX15" fmla="*/ 3104123 w 7978179"/>
              <a:gd name="connsiteY15" fmla="*/ 1227034 h 2535962"/>
              <a:gd name="connsiteX16" fmla="*/ 2937122 w 7978179"/>
              <a:gd name="connsiteY16" fmla="*/ 1501301 h 2535962"/>
              <a:gd name="connsiteX17" fmla="*/ 2582024 w 7978179"/>
              <a:gd name="connsiteY17" fmla="*/ 2262638 h 2535962"/>
              <a:gd name="connsiteX18" fmla="*/ 1861159 w 7978179"/>
              <a:gd name="connsiteY18" fmla="*/ 2374991 h 2535962"/>
              <a:gd name="connsiteX19" fmla="*/ 1096355 w 7978179"/>
              <a:gd name="connsiteY19" fmla="*/ 2528176 h 2535962"/>
              <a:gd name="connsiteX20" fmla="*/ 783863 w 7978179"/>
              <a:gd name="connsiteY20" fmla="*/ 2469439 h 2535962"/>
              <a:gd name="connsiteX21" fmla="*/ 0 w 7978179"/>
              <a:gd name="connsiteY21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482578 w 7978179"/>
              <a:gd name="connsiteY13" fmla="*/ 686985 h 2535962"/>
              <a:gd name="connsiteX14" fmla="*/ 3401801 w 7978179"/>
              <a:gd name="connsiteY14" fmla="*/ 971257 h 2535962"/>
              <a:gd name="connsiteX15" fmla="*/ 3393561 w 7978179"/>
              <a:gd name="connsiteY15" fmla="*/ 1238771 h 2535962"/>
              <a:gd name="connsiteX16" fmla="*/ 3104123 w 7978179"/>
              <a:gd name="connsiteY16" fmla="*/ 1227034 h 2535962"/>
              <a:gd name="connsiteX17" fmla="*/ 2937122 w 7978179"/>
              <a:gd name="connsiteY17" fmla="*/ 1501301 h 2535962"/>
              <a:gd name="connsiteX18" fmla="*/ 2582024 w 7978179"/>
              <a:gd name="connsiteY18" fmla="*/ 2262638 h 2535962"/>
              <a:gd name="connsiteX19" fmla="*/ 1861159 w 7978179"/>
              <a:gd name="connsiteY19" fmla="*/ 2374991 h 2535962"/>
              <a:gd name="connsiteX20" fmla="*/ 1096355 w 7978179"/>
              <a:gd name="connsiteY20" fmla="*/ 2528176 h 2535962"/>
              <a:gd name="connsiteX21" fmla="*/ 783863 w 7978179"/>
              <a:gd name="connsiteY21" fmla="*/ 2469439 h 2535962"/>
              <a:gd name="connsiteX22" fmla="*/ 0 w 7978179"/>
              <a:gd name="connsiteY22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482578 w 7978179"/>
              <a:gd name="connsiteY13" fmla="*/ 686985 h 2535962"/>
              <a:gd name="connsiteX14" fmla="*/ 3298166 w 7978179"/>
              <a:gd name="connsiteY14" fmla="*/ 871073 h 2535962"/>
              <a:gd name="connsiteX15" fmla="*/ 3393561 w 7978179"/>
              <a:gd name="connsiteY15" fmla="*/ 1238771 h 2535962"/>
              <a:gd name="connsiteX16" fmla="*/ 3104123 w 7978179"/>
              <a:gd name="connsiteY16" fmla="*/ 1227034 h 2535962"/>
              <a:gd name="connsiteX17" fmla="*/ 2937122 w 7978179"/>
              <a:gd name="connsiteY17" fmla="*/ 1501301 h 2535962"/>
              <a:gd name="connsiteX18" fmla="*/ 2582024 w 7978179"/>
              <a:gd name="connsiteY18" fmla="*/ 2262638 h 2535962"/>
              <a:gd name="connsiteX19" fmla="*/ 1861159 w 7978179"/>
              <a:gd name="connsiteY19" fmla="*/ 2374991 h 2535962"/>
              <a:gd name="connsiteX20" fmla="*/ 1096355 w 7978179"/>
              <a:gd name="connsiteY20" fmla="*/ 2528176 h 2535962"/>
              <a:gd name="connsiteX21" fmla="*/ 783863 w 7978179"/>
              <a:gd name="connsiteY21" fmla="*/ 2469439 h 2535962"/>
              <a:gd name="connsiteX22" fmla="*/ 0 w 7978179"/>
              <a:gd name="connsiteY22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482578 w 7978179"/>
              <a:gd name="connsiteY13" fmla="*/ 686985 h 2535962"/>
              <a:gd name="connsiteX14" fmla="*/ 3298166 w 7978179"/>
              <a:gd name="connsiteY14" fmla="*/ 871073 h 2535962"/>
              <a:gd name="connsiteX15" fmla="*/ 3314310 w 7978179"/>
              <a:gd name="connsiteY15" fmla="*/ 1226248 h 2535962"/>
              <a:gd name="connsiteX16" fmla="*/ 3104123 w 7978179"/>
              <a:gd name="connsiteY16" fmla="*/ 1227034 h 2535962"/>
              <a:gd name="connsiteX17" fmla="*/ 2937122 w 7978179"/>
              <a:gd name="connsiteY17" fmla="*/ 1501301 h 2535962"/>
              <a:gd name="connsiteX18" fmla="*/ 2582024 w 7978179"/>
              <a:gd name="connsiteY18" fmla="*/ 2262638 h 2535962"/>
              <a:gd name="connsiteX19" fmla="*/ 1861159 w 7978179"/>
              <a:gd name="connsiteY19" fmla="*/ 2374991 h 2535962"/>
              <a:gd name="connsiteX20" fmla="*/ 1096355 w 7978179"/>
              <a:gd name="connsiteY20" fmla="*/ 2528176 h 2535962"/>
              <a:gd name="connsiteX21" fmla="*/ 783863 w 7978179"/>
              <a:gd name="connsiteY21" fmla="*/ 2469439 h 2535962"/>
              <a:gd name="connsiteX22" fmla="*/ 0 w 7978179"/>
              <a:gd name="connsiteY22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482578 w 7978179"/>
              <a:gd name="connsiteY13" fmla="*/ 686985 h 2535962"/>
              <a:gd name="connsiteX14" fmla="*/ 3298166 w 7978179"/>
              <a:gd name="connsiteY14" fmla="*/ 871073 h 2535962"/>
              <a:gd name="connsiteX15" fmla="*/ 3314310 w 7978179"/>
              <a:gd name="connsiteY15" fmla="*/ 1226248 h 2535962"/>
              <a:gd name="connsiteX16" fmla="*/ 2933429 w 7978179"/>
              <a:gd name="connsiteY16" fmla="*/ 1239557 h 2535962"/>
              <a:gd name="connsiteX17" fmla="*/ 2937122 w 7978179"/>
              <a:gd name="connsiteY17" fmla="*/ 1501301 h 2535962"/>
              <a:gd name="connsiteX18" fmla="*/ 2582024 w 7978179"/>
              <a:gd name="connsiteY18" fmla="*/ 2262638 h 2535962"/>
              <a:gd name="connsiteX19" fmla="*/ 1861159 w 7978179"/>
              <a:gd name="connsiteY19" fmla="*/ 2374991 h 2535962"/>
              <a:gd name="connsiteX20" fmla="*/ 1096355 w 7978179"/>
              <a:gd name="connsiteY20" fmla="*/ 2528176 h 2535962"/>
              <a:gd name="connsiteX21" fmla="*/ 783863 w 7978179"/>
              <a:gd name="connsiteY21" fmla="*/ 2469439 h 2535962"/>
              <a:gd name="connsiteX22" fmla="*/ 0 w 7978179"/>
              <a:gd name="connsiteY22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482578 w 7978179"/>
              <a:gd name="connsiteY13" fmla="*/ 686985 h 2535962"/>
              <a:gd name="connsiteX14" fmla="*/ 3298166 w 7978179"/>
              <a:gd name="connsiteY14" fmla="*/ 871073 h 2535962"/>
              <a:gd name="connsiteX15" fmla="*/ 3314310 w 7978179"/>
              <a:gd name="connsiteY15" fmla="*/ 1226248 h 2535962"/>
              <a:gd name="connsiteX16" fmla="*/ 2933429 w 7978179"/>
              <a:gd name="connsiteY16" fmla="*/ 1239557 h 2535962"/>
              <a:gd name="connsiteX17" fmla="*/ 2650600 w 7978179"/>
              <a:gd name="connsiteY17" fmla="*/ 1476255 h 2535962"/>
              <a:gd name="connsiteX18" fmla="*/ 2582024 w 7978179"/>
              <a:gd name="connsiteY18" fmla="*/ 2262638 h 2535962"/>
              <a:gd name="connsiteX19" fmla="*/ 1861159 w 7978179"/>
              <a:gd name="connsiteY19" fmla="*/ 2374991 h 2535962"/>
              <a:gd name="connsiteX20" fmla="*/ 1096355 w 7978179"/>
              <a:gd name="connsiteY20" fmla="*/ 2528176 h 2535962"/>
              <a:gd name="connsiteX21" fmla="*/ 783863 w 7978179"/>
              <a:gd name="connsiteY21" fmla="*/ 2469439 h 2535962"/>
              <a:gd name="connsiteX22" fmla="*/ 0 w 7978179"/>
              <a:gd name="connsiteY22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482578 w 7978179"/>
              <a:gd name="connsiteY13" fmla="*/ 686985 h 2535962"/>
              <a:gd name="connsiteX14" fmla="*/ 3298166 w 7978179"/>
              <a:gd name="connsiteY14" fmla="*/ 871073 h 2535962"/>
              <a:gd name="connsiteX15" fmla="*/ 3314310 w 7978179"/>
              <a:gd name="connsiteY15" fmla="*/ 1226248 h 2535962"/>
              <a:gd name="connsiteX16" fmla="*/ 2933429 w 7978179"/>
              <a:gd name="connsiteY16" fmla="*/ 1239557 h 2535962"/>
              <a:gd name="connsiteX17" fmla="*/ 2674985 w 7978179"/>
              <a:gd name="connsiteY17" fmla="*/ 1532609 h 2535962"/>
              <a:gd name="connsiteX18" fmla="*/ 2582024 w 7978179"/>
              <a:gd name="connsiteY18" fmla="*/ 2262638 h 2535962"/>
              <a:gd name="connsiteX19" fmla="*/ 1861159 w 7978179"/>
              <a:gd name="connsiteY19" fmla="*/ 2374991 h 2535962"/>
              <a:gd name="connsiteX20" fmla="*/ 1096355 w 7978179"/>
              <a:gd name="connsiteY20" fmla="*/ 2528176 h 2535962"/>
              <a:gd name="connsiteX21" fmla="*/ 783863 w 7978179"/>
              <a:gd name="connsiteY21" fmla="*/ 2469439 h 2535962"/>
              <a:gd name="connsiteX22" fmla="*/ 0 w 7978179"/>
              <a:gd name="connsiteY22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482578 w 7978179"/>
              <a:gd name="connsiteY13" fmla="*/ 686985 h 2535962"/>
              <a:gd name="connsiteX14" fmla="*/ 3298166 w 7978179"/>
              <a:gd name="connsiteY14" fmla="*/ 871073 h 2535962"/>
              <a:gd name="connsiteX15" fmla="*/ 3314310 w 7978179"/>
              <a:gd name="connsiteY15" fmla="*/ 1226248 h 2535962"/>
              <a:gd name="connsiteX16" fmla="*/ 2933429 w 7978179"/>
              <a:gd name="connsiteY16" fmla="*/ 1239557 h 2535962"/>
              <a:gd name="connsiteX17" fmla="*/ 2674985 w 7978179"/>
              <a:gd name="connsiteY17" fmla="*/ 1532609 h 2535962"/>
              <a:gd name="connsiteX18" fmla="*/ 2393042 w 7978179"/>
              <a:gd name="connsiteY18" fmla="*/ 2112362 h 2535962"/>
              <a:gd name="connsiteX19" fmla="*/ 1861159 w 7978179"/>
              <a:gd name="connsiteY19" fmla="*/ 2374991 h 2535962"/>
              <a:gd name="connsiteX20" fmla="*/ 1096355 w 7978179"/>
              <a:gd name="connsiteY20" fmla="*/ 2528176 h 2535962"/>
              <a:gd name="connsiteX21" fmla="*/ 783863 w 7978179"/>
              <a:gd name="connsiteY21" fmla="*/ 2469439 h 2535962"/>
              <a:gd name="connsiteX22" fmla="*/ 0 w 7978179"/>
              <a:gd name="connsiteY22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482578 w 7978179"/>
              <a:gd name="connsiteY13" fmla="*/ 686985 h 2535962"/>
              <a:gd name="connsiteX14" fmla="*/ 3298166 w 7978179"/>
              <a:gd name="connsiteY14" fmla="*/ 871073 h 2535962"/>
              <a:gd name="connsiteX15" fmla="*/ 3314310 w 7978179"/>
              <a:gd name="connsiteY15" fmla="*/ 1226248 h 2535962"/>
              <a:gd name="connsiteX16" fmla="*/ 2933429 w 7978179"/>
              <a:gd name="connsiteY16" fmla="*/ 1239557 h 2535962"/>
              <a:gd name="connsiteX17" fmla="*/ 2674985 w 7978179"/>
              <a:gd name="connsiteY17" fmla="*/ 1532609 h 2535962"/>
              <a:gd name="connsiteX18" fmla="*/ 2393042 w 7978179"/>
              <a:gd name="connsiteY18" fmla="*/ 2112362 h 2535962"/>
              <a:gd name="connsiteX19" fmla="*/ 1861159 w 7978179"/>
              <a:gd name="connsiteY19" fmla="*/ 2374991 h 2535962"/>
              <a:gd name="connsiteX20" fmla="*/ 1096355 w 7978179"/>
              <a:gd name="connsiteY20" fmla="*/ 2528176 h 2535962"/>
              <a:gd name="connsiteX21" fmla="*/ 783863 w 7978179"/>
              <a:gd name="connsiteY21" fmla="*/ 2469439 h 2535962"/>
              <a:gd name="connsiteX22" fmla="*/ 0 w 7978179"/>
              <a:gd name="connsiteY22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482578 w 7978179"/>
              <a:gd name="connsiteY13" fmla="*/ 686985 h 2535962"/>
              <a:gd name="connsiteX14" fmla="*/ 3298166 w 7978179"/>
              <a:gd name="connsiteY14" fmla="*/ 871073 h 2535962"/>
              <a:gd name="connsiteX15" fmla="*/ 3314310 w 7978179"/>
              <a:gd name="connsiteY15" fmla="*/ 1226248 h 2535962"/>
              <a:gd name="connsiteX16" fmla="*/ 2933429 w 7978179"/>
              <a:gd name="connsiteY16" fmla="*/ 1239557 h 2535962"/>
              <a:gd name="connsiteX17" fmla="*/ 2674985 w 7978179"/>
              <a:gd name="connsiteY17" fmla="*/ 1532609 h 2535962"/>
              <a:gd name="connsiteX18" fmla="*/ 2393042 w 7978179"/>
              <a:gd name="connsiteY18" fmla="*/ 2112362 h 2535962"/>
              <a:gd name="connsiteX19" fmla="*/ 2129393 w 7978179"/>
              <a:gd name="connsiteY19" fmla="*/ 2130793 h 2535962"/>
              <a:gd name="connsiteX20" fmla="*/ 1096355 w 7978179"/>
              <a:gd name="connsiteY20" fmla="*/ 2528176 h 2535962"/>
              <a:gd name="connsiteX21" fmla="*/ 783863 w 7978179"/>
              <a:gd name="connsiteY21" fmla="*/ 2469439 h 2535962"/>
              <a:gd name="connsiteX22" fmla="*/ 0 w 7978179"/>
              <a:gd name="connsiteY22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482578 w 7978179"/>
              <a:gd name="connsiteY13" fmla="*/ 686985 h 2535962"/>
              <a:gd name="connsiteX14" fmla="*/ 3298166 w 7978179"/>
              <a:gd name="connsiteY14" fmla="*/ 871073 h 2535962"/>
              <a:gd name="connsiteX15" fmla="*/ 3314310 w 7978179"/>
              <a:gd name="connsiteY15" fmla="*/ 1226248 h 2535962"/>
              <a:gd name="connsiteX16" fmla="*/ 2933429 w 7978179"/>
              <a:gd name="connsiteY16" fmla="*/ 1239557 h 2535962"/>
              <a:gd name="connsiteX17" fmla="*/ 2674985 w 7978179"/>
              <a:gd name="connsiteY17" fmla="*/ 1532609 h 2535962"/>
              <a:gd name="connsiteX18" fmla="*/ 2393042 w 7978179"/>
              <a:gd name="connsiteY18" fmla="*/ 2112362 h 2535962"/>
              <a:gd name="connsiteX19" fmla="*/ 2129393 w 7978179"/>
              <a:gd name="connsiteY19" fmla="*/ 2130793 h 2535962"/>
              <a:gd name="connsiteX20" fmla="*/ 1096355 w 7978179"/>
              <a:gd name="connsiteY20" fmla="*/ 2528176 h 2535962"/>
              <a:gd name="connsiteX21" fmla="*/ 783863 w 7978179"/>
              <a:gd name="connsiteY21" fmla="*/ 2469439 h 2535962"/>
              <a:gd name="connsiteX22" fmla="*/ 0 w 7978179"/>
              <a:gd name="connsiteY22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482578 w 7978179"/>
              <a:gd name="connsiteY13" fmla="*/ 686985 h 2535962"/>
              <a:gd name="connsiteX14" fmla="*/ 3298166 w 7978179"/>
              <a:gd name="connsiteY14" fmla="*/ 871073 h 2535962"/>
              <a:gd name="connsiteX15" fmla="*/ 3314310 w 7978179"/>
              <a:gd name="connsiteY15" fmla="*/ 1226248 h 2535962"/>
              <a:gd name="connsiteX16" fmla="*/ 2933429 w 7978179"/>
              <a:gd name="connsiteY16" fmla="*/ 1239557 h 2535962"/>
              <a:gd name="connsiteX17" fmla="*/ 2674985 w 7978179"/>
              <a:gd name="connsiteY17" fmla="*/ 1532609 h 2535962"/>
              <a:gd name="connsiteX18" fmla="*/ 2393042 w 7978179"/>
              <a:gd name="connsiteY18" fmla="*/ 2112362 h 2535962"/>
              <a:gd name="connsiteX19" fmla="*/ 1096355 w 7978179"/>
              <a:gd name="connsiteY19" fmla="*/ 2528176 h 2535962"/>
              <a:gd name="connsiteX20" fmla="*/ 783863 w 7978179"/>
              <a:gd name="connsiteY20" fmla="*/ 2469439 h 2535962"/>
              <a:gd name="connsiteX21" fmla="*/ 0 w 7978179"/>
              <a:gd name="connsiteY21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482578 w 7978179"/>
              <a:gd name="connsiteY13" fmla="*/ 686985 h 2535962"/>
              <a:gd name="connsiteX14" fmla="*/ 3298166 w 7978179"/>
              <a:gd name="connsiteY14" fmla="*/ 871073 h 2535962"/>
              <a:gd name="connsiteX15" fmla="*/ 3314310 w 7978179"/>
              <a:gd name="connsiteY15" fmla="*/ 1226248 h 2535962"/>
              <a:gd name="connsiteX16" fmla="*/ 2933429 w 7978179"/>
              <a:gd name="connsiteY16" fmla="*/ 1239557 h 2535962"/>
              <a:gd name="connsiteX17" fmla="*/ 2674985 w 7978179"/>
              <a:gd name="connsiteY17" fmla="*/ 1532609 h 2535962"/>
              <a:gd name="connsiteX18" fmla="*/ 2490582 w 7978179"/>
              <a:gd name="connsiteY18" fmla="*/ 1836856 h 2535962"/>
              <a:gd name="connsiteX19" fmla="*/ 1096355 w 7978179"/>
              <a:gd name="connsiteY19" fmla="*/ 2528176 h 2535962"/>
              <a:gd name="connsiteX20" fmla="*/ 783863 w 7978179"/>
              <a:gd name="connsiteY20" fmla="*/ 2469439 h 2535962"/>
              <a:gd name="connsiteX21" fmla="*/ 0 w 7978179"/>
              <a:gd name="connsiteY21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482578 w 7978179"/>
              <a:gd name="connsiteY13" fmla="*/ 686985 h 2535962"/>
              <a:gd name="connsiteX14" fmla="*/ 3298166 w 7978179"/>
              <a:gd name="connsiteY14" fmla="*/ 871073 h 2535962"/>
              <a:gd name="connsiteX15" fmla="*/ 3314310 w 7978179"/>
              <a:gd name="connsiteY15" fmla="*/ 1226248 h 2535962"/>
              <a:gd name="connsiteX16" fmla="*/ 2933429 w 7978179"/>
              <a:gd name="connsiteY16" fmla="*/ 1239557 h 2535962"/>
              <a:gd name="connsiteX17" fmla="*/ 2674985 w 7978179"/>
              <a:gd name="connsiteY17" fmla="*/ 1532609 h 2535962"/>
              <a:gd name="connsiteX18" fmla="*/ 2490582 w 7978179"/>
              <a:gd name="connsiteY18" fmla="*/ 1836856 h 2535962"/>
              <a:gd name="connsiteX19" fmla="*/ 1096355 w 7978179"/>
              <a:gd name="connsiteY19" fmla="*/ 2528176 h 2535962"/>
              <a:gd name="connsiteX20" fmla="*/ 783863 w 7978179"/>
              <a:gd name="connsiteY20" fmla="*/ 2469439 h 2535962"/>
              <a:gd name="connsiteX21" fmla="*/ 0 w 7978179"/>
              <a:gd name="connsiteY21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482578 w 7978179"/>
              <a:gd name="connsiteY13" fmla="*/ 686985 h 2535962"/>
              <a:gd name="connsiteX14" fmla="*/ 3298166 w 7978179"/>
              <a:gd name="connsiteY14" fmla="*/ 871073 h 2535962"/>
              <a:gd name="connsiteX15" fmla="*/ 3314310 w 7978179"/>
              <a:gd name="connsiteY15" fmla="*/ 1226248 h 2535962"/>
              <a:gd name="connsiteX16" fmla="*/ 2933429 w 7978179"/>
              <a:gd name="connsiteY16" fmla="*/ 1239557 h 2535962"/>
              <a:gd name="connsiteX17" fmla="*/ 2674985 w 7978179"/>
              <a:gd name="connsiteY17" fmla="*/ 1532609 h 2535962"/>
              <a:gd name="connsiteX18" fmla="*/ 2380850 w 7978179"/>
              <a:gd name="connsiteY18" fmla="*/ 2081054 h 2535962"/>
              <a:gd name="connsiteX19" fmla="*/ 1096355 w 7978179"/>
              <a:gd name="connsiteY19" fmla="*/ 2528176 h 2535962"/>
              <a:gd name="connsiteX20" fmla="*/ 783863 w 7978179"/>
              <a:gd name="connsiteY20" fmla="*/ 2469439 h 2535962"/>
              <a:gd name="connsiteX21" fmla="*/ 0 w 7978179"/>
              <a:gd name="connsiteY21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482578 w 7978179"/>
              <a:gd name="connsiteY13" fmla="*/ 686985 h 2535962"/>
              <a:gd name="connsiteX14" fmla="*/ 3298166 w 7978179"/>
              <a:gd name="connsiteY14" fmla="*/ 871073 h 2535962"/>
              <a:gd name="connsiteX15" fmla="*/ 3314310 w 7978179"/>
              <a:gd name="connsiteY15" fmla="*/ 1226248 h 2535962"/>
              <a:gd name="connsiteX16" fmla="*/ 2933429 w 7978179"/>
              <a:gd name="connsiteY16" fmla="*/ 1239557 h 2535962"/>
              <a:gd name="connsiteX17" fmla="*/ 2674985 w 7978179"/>
              <a:gd name="connsiteY17" fmla="*/ 1532609 h 2535962"/>
              <a:gd name="connsiteX18" fmla="*/ 2393043 w 7978179"/>
              <a:gd name="connsiteY18" fmla="*/ 2131146 h 2535962"/>
              <a:gd name="connsiteX19" fmla="*/ 1096355 w 7978179"/>
              <a:gd name="connsiteY19" fmla="*/ 2528176 h 2535962"/>
              <a:gd name="connsiteX20" fmla="*/ 783863 w 7978179"/>
              <a:gd name="connsiteY20" fmla="*/ 2469439 h 2535962"/>
              <a:gd name="connsiteX21" fmla="*/ 0 w 7978179"/>
              <a:gd name="connsiteY21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482578 w 7978179"/>
              <a:gd name="connsiteY13" fmla="*/ 686985 h 2535962"/>
              <a:gd name="connsiteX14" fmla="*/ 3298166 w 7978179"/>
              <a:gd name="connsiteY14" fmla="*/ 871073 h 2535962"/>
              <a:gd name="connsiteX15" fmla="*/ 3314310 w 7978179"/>
              <a:gd name="connsiteY15" fmla="*/ 1226248 h 2535962"/>
              <a:gd name="connsiteX16" fmla="*/ 2933429 w 7978179"/>
              <a:gd name="connsiteY16" fmla="*/ 1239557 h 2535962"/>
              <a:gd name="connsiteX17" fmla="*/ 2674985 w 7978179"/>
              <a:gd name="connsiteY17" fmla="*/ 1532609 h 2535962"/>
              <a:gd name="connsiteX18" fmla="*/ 2393043 w 7978179"/>
              <a:gd name="connsiteY18" fmla="*/ 2131146 h 2535962"/>
              <a:gd name="connsiteX19" fmla="*/ 2133786 w 7978179"/>
              <a:gd name="connsiteY19" fmla="*/ 2279910 h 2535962"/>
              <a:gd name="connsiteX20" fmla="*/ 1096355 w 7978179"/>
              <a:gd name="connsiteY20" fmla="*/ 2528176 h 2535962"/>
              <a:gd name="connsiteX21" fmla="*/ 783863 w 7978179"/>
              <a:gd name="connsiteY21" fmla="*/ 2469439 h 2535962"/>
              <a:gd name="connsiteX22" fmla="*/ 0 w 7978179"/>
              <a:gd name="connsiteY22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482578 w 7978179"/>
              <a:gd name="connsiteY13" fmla="*/ 686985 h 2535962"/>
              <a:gd name="connsiteX14" fmla="*/ 3298166 w 7978179"/>
              <a:gd name="connsiteY14" fmla="*/ 871073 h 2535962"/>
              <a:gd name="connsiteX15" fmla="*/ 3314310 w 7978179"/>
              <a:gd name="connsiteY15" fmla="*/ 1226248 h 2535962"/>
              <a:gd name="connsiteX16" fmla="*/ 2933429 w 7978179"/>
              <a:gd name="connsiteY16" fmla="*/ 1239557 h 2535962"/>
              <a:gd name="connsiteX17" fmla="*/ 2674985 w 7978179"/>
              <a:gd name="connsiteY17" fmla="*/ 1532609 h 2535962"/>
              <a:gd name="connsiteX18" fmla="*/ 2393043 w 7978179"/>
              <a:gd name="connsiteY18" fmla="*/ 2131146 h 2535962"/>
              <a:gd name="connsiteX19" fmla="*/ 2072824 w 7978179"/>
              <a:gd name="connsiteY19" fmla="*/ 2167203 h 2535962"/>
              <a:gd name="connsiteX20" fmla="*/ 1096355 w 7978179"/>
              <a:gd name="connsiteY20" fmla="*/ 2528176 h 2535962"/>
              <a:gd name="connsiteX21" fmla="*/ 783863 w 7978179"/>
              <a:gd name="connsiteY21" fmla="*/ 2469439 h 2535962"/>
              <a:gd name="connsiteX22" fmla="*/ 0 w 7978179"/>
              <a:gd name="connsiteY22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482578 w 7978179"/>
              <a:gd name="connsiteY13" fmla="*/ 686985 h 2535962"/>
              <a:gd name="connsiteX14" fmla="*/ 3298166 w 7978179"/>
              <a:gd name="connsiteY14" fmla="*/ 871073 h 2535962"/>
              <a:gd name="connsiteX15" fmla="*/ 3314310 w 7978179"/>
              <a:gd name="connsiteY15" fmla="*/ 1226248 h 2535962"/>
              <a:gd name="connsiteX16" fmla="*/ 2933429 w 7978179"/>
              <a:gd name="connsiteY16" fmla="*/ 1239557 h 2535962"/>
              <a:gd name="connsiteX17" fmla="*/ 2674985 w 7978179"/>
              <a:gd name="connsiteY17" fmla="*/ 1532609 h 2535962"/>
              <a:gd name="connsiteX18" fmla="*/ 2393043 w 7978179"/>
              <a:gd name="connsiteY18" fmla="*/ 2131146 h 2535962"/>
              <a:gd name="connsiteX19" fmla="*/ 2072824 w 7978179"/>
              <a:gd name="connsiteY19" fmla="*/ 2167203 h 2535962"/>
              <a:gd name="connsiteX20" fmla="*/ 1096355 w 7978179"/>
              <a:gd name="connsiteY20" fmla="*/ 2528176 h 2535962"/>
              <a:gd name="connsiteX21" fmla="*/ 783863 w 7978179"/>
              <a:gd name="connsiteY21" fmla="*/ 2469439 h 2535962"/>
              <a:gd name="connsiteX22" fmla="*/ 0 w 7978179"/>
              <a:gd name="connsiteY22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482578 w 7978179"/>
              <a:gd name="connsiteY13" fmla="*/ 686985 h 2535962"/>
              <a:gd name="connsiteX14" fmla="*/ 3298166 w 7978179"/>
              <a:gd name="connsiteY14" fmla="*/ 871073 h 2535962"/>
              <a:gd name="connsiteX15" fmla="*/ 3314310 w 7978179"/>
              <a:gd name="connsiteY15" fmla="*/ 1226248 h 2535962"/>
              <a:gd name="connsiteX16" fmla="*/ 2933429 w 7978179"/>
              <a:gd name="connsiteY16" fmla="*/ 1239557 h 2535962"/>
              <a:gd name="connsiteX17" fmla="*/ 2674985 w 7978179"/>
              <a:gd name="connsiteY17" fmla="*/ 1532609 h 2535962"/>
              <a:gd name="connsiteX18" fmla="*/ 2393043 w 7978179"/>
              <a:gd name="connsiteY18" fmla="*/ 2131146 h 2535962"/>
              <a:gd name="connsiteX19" fmla="*/ 2072824 w 7978179"/>
              <a:gd name="connsiteY19" fmla="*/ 2167203 h 2535962"/>
              <a:gd name="connsiteX20" fmla="*/ 1816782 w 7978179"/>
              <a:gd name="connsiteY20" fmla="*/ 2261126 h 2535962"/>
              <a:gd name="connsiteX21" fmla="*/ 1096355 w 7978179"/>
              <a:gd name="connsiteY21" fmla="*/ 2528176 h 2535962"/>
              <a:gd name="connsiteX22" fmla="*/ 783863 w 7978179"/>
              <a:gd name="connsiteY22" fmla="*/ 2469439 h 2535962"/>
              <a:gd name="connsiteX23" fmla="*/ 0 w 7978179"/>
              <a:gd name="connsiteY23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482578 w 7978179"/>
              <a:gd name="connsiteY13" fmla="*/ 686985 h 2535962"/>
              <a:gd name="connsiteX14" fmla="*/ 3298166 w 7978179"/>
              <a:gd name="connsiteY14" fmla="*/ 871073 h 2535962"/>
              <a:gd name="connsiteX15" fmla="*/ 3314310 w 7978179"/>
              <a:gd name="connsiteY15" fmla="*/ 1226248 h 2535962"/>
              <a:gd name="connsiteX16" fmla="*/ 2933429 w 7978179"/>
              <a:gd name="connsiteY16" fmla="*/ 1239557 h 2535962"/>
              <a:gd name="connsiteX17" fmla="*/ 2674985 w 7978179"/>
              <a:gd name="connsiteY17" fmla="*/ 1532609 h 2535962"/>
              <a:gd name="connsiteX18" fmla="*/ 2393043 w 7978179"/>
              <a:gd name="connsiteY18" fmla="*/ 2131146 h 2535962"/>
              <a:gd name="connsiteX19" fmla="*/ 2072824 w 7978179"/>
              <a:gd name="connsiteY19" fmla="*/ 2167203 h 2535962"/>
              <a:gd name="connsiteX20" fmla="*/ 1725339 w 7978179"/>
              <a:gd name="connsiteY20" fmla="*/ 2179726 h 2535962"/>
              <a:gd name="connsiteX21" fmla="*/ 1096355 w 7978179"/>
              <a:gd name="connsiteY21" fmla="*/ 2528176 h 2535962"/>
              <a:gd name="connsiteX22" fmla="*/ 783863 w 7978179"/>
              <a:gd name="connsiteY22" fmla="*/ 2469439 h 2535962"/>
              <a:gd name="connsiteX23" fmla="*/ 0 w 7978179"/>
              <a:gd name="connsiteY23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482578 w 7978179"/>
              <a:gd name="connsiteY13" fmla="*/ 686985 h 2535962"/>
              <a:gd name="connsiteX14" fmla="*/ 3298166 w 7978179"/>
              <a:gd name="connsiteY14" fmla="*/ 871073 h 2535962"/>
              <a:gd name="connsiteX15" fmla="*/ 3314310 w 7978179"/>
              <a:gd name="connsiteY15" fmla="*/ 1226248 h 2535962"/>
              <a:gd name="connsiteX16" fmla="*/ 2933429 w 7978179"/>
              <a:gd name="connsiteY16" fmla="*/ 1239557 h 2535962"/>
              <a:gd name="connsiteX17" fmla="*/ 2674985 w 7978179"/>
              <a:gd name="connsiteY17" fmla="*/ 1532609 h 2535962"/>
              <a:gd name="connsiteX18" fmla="*/ 2393043 w 7978179"/>
              <a:gd name="connsiteY18" fmla="*/ 2131146 h 2535962"/>
              <a:gd name="connsiteX19" fmla="*/ 2072824 w 7978179"/>
              <a:gd name="connsiteY19" fmla="*/ 2167203 h 2535962"/>
              <a:gd name="connsiteX20" fmla="*/ 1725339 w 7978179"/>
              <a:gd name="connsiteY20" fmla="*/ 2179726 h 2535962"/>
              <a:gd name="connsiteX21" fmla="*/ 1096355 w 7978179"/>
              <a:gd name="connsiteY21" fmla="*/ 2528176 h 2535962"/>
              <a:gd name="connsiteX22" fmla="*/ 783863 w 7978179"/>
              <a:gd name="connsiteY22" fmla="*/ 2469439 h 2535962"/>
              <a:gd name="connsiteX23" fmla="*/ 0 w 7978179"/>
              <a:gd name="connsiteY23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482578 w 7978179"/>
              <a:gd name="connsiteY13" fmla="*/ 686985 h 2535962"/>
              <a:gd name="connsiteX14" fmla="*/ 3298166 w 7978179"/>
              <a:gd name="connsiteY14" fmla="*/ 871073 h 2535962"/>
              <a:gd name="connsiteX15" fmla="*/ 3314310 w 7978179"/>
              <a:gd name="connsiteY15" fmla="*/ 1226248 h 2535962"/>
              <a:gd name="connsiteX16" fmla="*/ 2933429 w 7978179"/>
              <a:gd name="connsiteY16" fmla="*/ 1239557 h 2535962"/>
              <a:gd name="connsiteX17" fmla="*/ 2674985 w 7978179"/>
              <a:gd name="connsiteY17" fmla="*/ 1532609 h 2535962"/>
              <a:gd name="connsiteX18" fmla="*/ 2393043 w 7978179"/>
              <a:gd name="connsiteY18" fmla="*/ 2131146 h 2535962"/>
              <a:gd name="connsiteX19" fmla="*/ 2383731 w 7978179"/>
              <a:gd name="connsiteY19" fmla="*/ 2148419 h 2535962"/>
              <a:gd name="connsiteX20" fmla="*/ 2072824 w 7978179"/>
              <a:gd name="connsiteY20" fmla="*/ 2167203 h 2535962"/>
              <a:gd name="connsiteX21" fmla="*/ 1725339 w 7978179"/>
              <a:gd name="connsiteY21" fmla="*/ 2179726 h 2535962"/>
              <a:gd name="connsiteX22" fmla="*/ 1096355 w 7978179"/>
              <a:gd name="connsiteY22" fmla="*/ 2528176 h 2535962"/>
              <a:gd name="connsiteX23" fmla="*/ 783863 w 7978179"/>
              <a:gd name="connsiteY23" fmla="*/ 2469439 h 2535962"/>
              <a:gd name="connsiteX24" fmla="*/ 0 w 7978179"/>
              <a:gd name="connsiteY24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482578 w 7978179"/>
              <a:gd name="connsiteY13" fmla="*/ 686985 h 2535962"/>
              <a:gd name="connsiteX14" fmla="*/ 3298166 w 7978179"/>
              <a:gd name="connsiteY14" fmla="*/ 871073 h 2535962"/>
              <a:gd name="connsiteX15" fmla="*/ 3314310 w 7978179"/>
              <a:gd name="connsiteY15" fmla="*/ 1226248 h 2535962"/>
              <a:gd name="connsiteX16" fmla="*/ 2933429 w 7978179"/>
              <a:gd name="connsiteY16" fmla="*/ 1239557 h 2535962"/>
              <a:gd name="connsiteX17" fmla="*/ 2674985 w 7978179"/>
              <a:gd name="connsiteY17" fmla="*/ 1532609 h 2535962"/>
              <a:gd name="connsiteX18" fmla="*/ 2393043 w 7978179"/>
              <a:gd name="connsiteY18" fmla="*/ 2131146 h 2535962"/>
              <a:gd name="connsiteX19" fmla="*/ 2219133 w 7978179"/>
              <a:gd name="connsiteY19" fmla="*/ 2467755 h 2535962"/>
              <a:gd name="connsiteX20" fmla="*/ 2072824 w 7978179"/>
              <a:gd name="connsiteY20" fmla="*/ 2167203 h 2535962"/>
              <a:gd name="connsiteX21" fmla="*/ 1725339 w 7978179"/>
              <a:gd name="connsiteY21" fmla="*/ 2179726 h 2535962"/>
              <a:gd name="connsiteX22" fmla="*/ 1096355 w 7978179"/>
              <a:gd name="connsiteY22" fmla="*/ 2528176 h 2535962"/>
              <a:gd name="connsiteX23" fmla="*/ 783863 w 7978179"/>
              <a:gd name="connsiteY23" fmla="*/ 2469439 h 2535962"/>
              <a:gd name="connsiteX24" fmla="*/ 0 w 7978179"/>
              <a:gd name="connsiteY24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482578 w 7978179"/>
              <a:gd name="connsiteY13" fmla="*/ 686985 h 2535962"/>
              <a:gd name="connsiteX14" fmla="*/ 3298166 w 7978179"/>
              <a:gd name="connsiteY14" fmla="*/ 871073 h 2535962"/>
              <a:gd name="connsiteX15" fmla="*/ 3314310 w 7978179"/>
              <a:gd name="connsiteY15" fmla="*/ 1226248 h 2535962"/>
              <a:gd name="connsiteX16" fmla="*/ 2933429 w 7978179"/>
              <a:gd name="connsiteY16" fmla="*/ 1239557 h 2535962"/>
              <a:gd name="connsiteX17" fmla="*/ 2674985 w 7978179"/>
              <a:gd name="connsiteY17" fmla="*/ 1532609 h 2535962"/>
              <a:gd name="connsiteX18" fmla="*/ 2484487 w 7978179"/>
              <a:gd name="connsiteY18" fmla="*/ 2181238 h 2535962"/>
              <a:gd name="connsiteX19" fmla="*/ 2219133 w 7978179"/>
              <a:gd name="connsiteY19" fmla="*/ 2467755 h 2535962"/>
              <a:gd name="connsiteX20" fmla="*/ 2072824 w 7978179"/>
              <a:gd name="connsiteY20" fmla="*/ 2167203 h 2535962"/>
              <a:gd name="connsiteX21" fmla="*/ 1725339 w 7978179"/>
              <a:gd name="connsiteY21" fmla="*/ 2179726 h 2535962"/>
              <a:gd name="connsiteX22" fmla="*/ 1096355 w 7978179"/>
              <a:gd name="connsiteY22" fmla="*/ 2528176 h 2535962"/>
              <a:gd name="connsiteX23" fmla="*/ 783863 w 7978179"/>
              <a:gd name="connsiteY23" fmla="*/ 2469439 h 2535962"/>
              <a:gd name="connsiteX24" fmla="*/ 0 w 7978179"/>
              <a:gd name="connsiteY24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482578 w 7978179"/>
              <a:gd name="connsiteY13" fmla="*/ 686985 h 2535962"/>
              <a:gd name="connsiteX14" fmla="*/ 3298166 w 7978179"/>
              <a:gd name="connsiteY14" fmla="*/ 871073 h 2535962"/>
              <a:gd name="connsiteX15" fmla="*/ 3314310 w 7978179"/>
              <a:gd name="connsiteY15" fmla="*/ 1226248 h 2535962"/>
              <a:gd name="connsiteX16" fmla="*/ 2933429 w 7978179"/>
              <a:gd name="connsiteY16" fmla="*/ 1239557 h 2535962"/>
              <a:gd name="connsiteX17" fmla="*/ 2674985 w 7978179"/>
              <a:gd name="connsiteY17" fmla="*/ 1532609 h 2535962"/>
              <a:gd name="connsiteX18" fmla="*/ 2484487 w 7978179"/>
              <a:gd name="connsiteY18" fmla="*/ 2181238 h 2535962"/>
              <a:gd name="connsiteX19" fmla="*/ 2219133 w 7978179"/>
              <a:gd name="connsiteY19" fmla="*/ 2467755 h 2535962"/>
              <a:gd name="connsiteX20" fmla="*/ 2072824 w 7978179"/>
              <a:gd name="connsiteY20" fmla="*/ 2167203 h 2535962"/>
              <a:gd name="connsiteX21" fmla="*/ 1725339 w 7978179"/>
              <a:gd name="connsiteY21" fmla="*/ 2179726 h 2535962"/>
              <a:gd name="connsiteX22" fmla="*/ 1096355 w 7978179"/>
              <a:gd name="connsiteY22" fmla="*/ 2528176 h 2535962"/>
              <a:gd name="connsiteX23" fmla="*/ 783863 w 7978179"/>
              <a:gd name="connsiteY23" fmla="*/ 2469439 h 2535962"/>
              <a:gd name="connsiteX24" fmla="*/ 0 w 7978179"/>
              <a:gd name="connsiteY24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482578 w 7978179"/>
              <a:gd name="connsiteY13" fmla="*/ 686985 h 2535962"/>
              <a:gd name="connsiteX14" fmla="*/ 3298166 w 7978179"/>
              <a:gd name="connsiteY14" fmla="*/ 871073 h 2535962"/>
              <a:gd name="connsiteX15" fmla="*/ 3314310 w 7978179"/>
              <a:gd name="connsiteY15" fmla="*/ 1226248 h 2535962"/>
              <a:gd name="connsiteX16" fmla="*/ 2933429 w 7978179"/>
              <a:gd name="connsiteY16" fmla="*/ 1239557 h 2535962"/>
              <a:gd name="connsiteX17" fmla="*/ 2674985 w 7978179"/>
              <a:gd name="connsiteY17" fmla="*/ 1532609 h 2535962"/>
              <a:gd name="connsiteX18" fmla="*/ 2484487 w 7978179"/>
              <a:gd name="connsiteY18" fmla="*/ 2181238 h 2535962"/>
              <a:gd name="connsiteX19" fmla="*/ 2334961 w 7978179"/>
              <a:gd name="connsiteY19" fmla="*/ 2242341 h 2535962"/>
              <a:gd name="connsiteX20" fmla="*/ 2072824 w 7978179"/>
              <a:gd name="connsiteY20" fmla="*/ 2167203 h 2535962"/>
              <a:gd name="connsiteX21" fmla="*/ 1725339 w 7978179"/>
              <a:gd name="connsiteY21" fmla="*/ 2179726 h 2535962"/>
              <a:gd name="connsiteX22" fmla="*/ 1096355 w 7978179"/>
              <a:gd name="connsiteY22" fmla="*/ 2528176 h 2535962"/>
              <a:gd name="connsiteX23" fmla="*/ 783863 w 7978179"/>
              <a:gd name="connsiteY23" fmla="*/ 2469439 h 2535962"/>
              <a:gd name="connsiteX24" fmla="*/ 0 w 7978179"/>
              <a:gd name="connsiteY24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482578 w 7978179"/>
              <a:gd name="connsiteY13" fmla="*/ 686985 h 2535962"/>
              <a:gd name="connsiteX14" fmla="*/ 3298166 w 7978179"/>
              <a:gd name="connsiteY14" fmla="*/ 871073 h 2535962"/>
              <a:gd name="connsiteX15" fmla="*/ 3314310 w 7978179"/>
              <a:gd name="connsiteY15" fmla="*/ 1226248 h 2535962"/>
              <a:gd name="connsiteX16" fmla="*/ 2933429 w 7978179"/>
              <a:gd name="connsiteY16" fmla="*/ 1239557 h 2535962"/>
              <a:gd name="connsiteX17" fmla="*/ 2674985 w 7978179"/>
              <a:gd name="connsiteY17" fmla="*/ 1532609 h 2535962"/>
              <a:gd name="connsiteX18" fmla="*/ 2484487 w 7978179"/>
              <a:gd name="connsiteY18" fmla="*/ 2181238 h 2535962"/>
              <a:gd name="connsiteX19" fmla="*/ 2334961 w 7978179"/>
              <a:gd name="connsiteY19" fmla="*/ 2242341 h 2535962"/>
              <a:gd name="connsiteX20" fmla="*/ 2072824 w 7978179"/>
              <a:gd name="connsiteY20" fmla="*/ 2167203 h 2535962"/>
              <a:gd name="connsiteX21" fmla="*/ 1725339 w 7978179"/>
              <a:gd name="connsiteY21" fmla="*/ 2179726 h 2535962"/>
              <a:gd name="connsiteX22" fmla="*/ 1096355 w 7978179"/>
              <a:gd name="connsiteY22" fmla="*/ 2528176 h 2535962"/>
              <a:gd name="connsiteX23" fmla="*/ 783863 w 7978179"/>
              <a:gd name="connsiteY23" fmla="*/ 2469439 h 2535962"/>
              <a:gd name="connsiteX24" fmla="*/ 0 w 7978179"/>
              <a:gd name="connsiteY24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482578 w 7978179"/>
              <a:gd name="connsiteY13" fmla="*/ 686985 h 2535962"/>
              <a:gd name="connsiteX14" fmla="*/ 3298166 w 7978179"/>
              <a:gd name="connsiteY14" fmla="*/ 871073 h 2535962"/>
              <a:gd name="connsiteX15" fmla="*/ 3314310 w 7978179"/>
              <a:gd name="connsiteY15" fmla="*/ 1226248 h 2535962"/>
              <a:gd name="connsiteX16" fmla="*/ 2933429 w 7978179"/>
              <a:gd name="connsiteY16" fmla="*/ 1239557 h 2535962"/>
              <a:gd name="connsiteX17" fmla="*/ 2674985 w 7978179"/>
              <a:gd name="connsiteY17" fmla="*/ 1532609 h 2535962"/>
              <a:gd name="connsiteX18" fmla="*/ 2484487 w 7978179"/>
              <a:gd name="connsiteY18" fmla="*/ 2181238 h 2535962"/>
              <a:gd name="connsiteX19" fmla="*/ 2334961 w 7978179"/>
              <a:gd name="connsiteY19" fmla="*/ 2242341 h 2535962"/>
              <a:gd name="connsiteX20" fmla="*/ 2072824 w 7978179"/>
              <a:gd name="connsiteY20" fmla="*/ 2167203 h 2535962"/>
              <a:gd name="connsiteX21" fmla="*/ 1749724 w 7978179"/>
              <a:gd name="connsiteY21" fmla="*/ 2204772 h 2535962"/>
              <a:gd name="connsiteX22" fmla="*/ 1096355 w 7978179"/>
              <a:gd name="connsiteY22" fmla="*/ 2528176 h 2535962"/>
              <a:gd name="connsiteX23" fmla="*/ 783863 w 7978179"/>
              <a:gd name="connsiteY23" fmla="*/ 2469439 h 2535962"/>
              <a:gd name="connsiteX24" fmla="*/ 0 w 7978179"/>
              <a:gd name="connsiteY24" fmla="*/ 2529488 h 2535962"/>
              <a:gd name="connsiteX0" fmla="*/ 7978179 w 7978179"/>
              <a:gd name="connsiteY0" fmla="*/ 98329 h 2644800"/>
              <a:gd name="connsiteX1" fmla="*/ 7593114 w 7978179"/>
              <a:gd name="connsiteY1" fmla="*/ 6348 h 2644800"/>
              <a:gd name="connsiteX2" fmla="*/ 7252212 w 7978179"/>
              <a:gd name="connsiteY2" fmla="*/ 46556 h 2644800"/>
              <a:gd name="connsiteX3" fmla="*/ 6846444 w 7978179"/>
              <a:gd name="connsiteY3" fmla="*/ 194356 h 2644800"/>
              <a:gd name="connsiteX4" fmla="*/ 6703477 w 7978179"/>
              <a:gd name="connsiteY4" fmla="*/ 203966 h 2644800"/>
              <a:gd name="connsiteX5" fmla="*/ 5714958 w 7978179"/>
              <a:gd name="connsiteY5" fmla="*/ 474358 h 2644800"/>
              <a:gd name="connsiteX6" fmla="*/ 5386727 w 7978179"/>
              <a:gd name="connsiteY6" fmla="*/ 559288 h 2644800"/>
              <a:gd name="connsiteX7" fmla="*/ 5076787 w 7978179"/>
              <a:gd name="connsiteY7" fmla="*/ 361917 h 2644800"/>
              <a:gd name="connsiteX8" fmla="*/ 4881431 w 7978179"/>
              <a:gd name="connsiteY8" fmla="*/ 400814 h 2644800"/>
              <a:gd name="connsiteX9" fmla="*/ 4740940 w 7978179"/>
              <a:gd name="connsiteY9" fmla="*/ 358216 h 2644800"/>
              <a:gd name="connsiteX10" fmla="*/ 4467670 w 7978179"/>
              <a:gd name="connsiteY10" fmla="*/ 447471 h 2644800"/>
              <a:gd name="connsiteX11" fmla="*/ 4234784 w 7978179"/>
              <a:gd name="connsiteY11" fmla="*/ 317299 h 2644800"/>
              <a:gd name="connsiteX12" fmla="*/ 4082574 w 7978179"/>
              <a:gd name="connsiteY12" fmla="*/ 543234 h 2644800"/>
              <a:gd name="connsiteX13" fmla="*/ 3482578 w 7978179"/>
              <a:gd name="connsiteY13" fmla="*/ 686985 h 2644800"/>
              <a:gd name="connsiteX14" fmla="*/ 3298166 w 7978179"/>
              <a:gd name="connsiteY14" fmla="*/ 871073 h 2644800"/>
              <a:gd name="connsiteX15" fmla="*/ 3314310 w 7978179"/>
              <a:gd name="connsiteY15" fmla="*/ 1226248 h 2644800"/>
              <a:gd name="connsiteX16" fmla="*/ 2933429 w 7978179"/>
              <a:gd name="connsiteY16" fmla="*/ 1239557 h 2644800"/>
              <a:gd name="connsiteX17" fmla="*/ 2674985 w 7978179"/>
              <a:gd name="connsiteY17" fmla="*/ 1532609 h 2644800"/>
              <a:gd name="connsiteX18" fmla="*/ 2484487 w 7978179"/>
              <a:gd name="connsiteY18" fmla="*/ 2181238 h 2644800"/>
              <a:gd name="connsiteX19" fmla="*/ 2334961 w 7978179"/>
              <a:gd name="connsiteY19" fmla="*/ 2242341 h 2644800"/>
              <a:gd name="connsiteX20" fmla="*/ 2072824 w 7978179"/>
              <a:gd name="connsiteY20" fmla="*/ 2167203 h 2644800"/>
              <a:gd name="connsiteX21" fmla="*/ 1749724 w 7978179"/>
              <a:gd name="connsiteY21" fmla="*/ 2204772 h 2644800"/>
              <a:gd name="connsiteX22" fmla="*/ 1571861 w 7978179"/>
              <a:gd name="connsiteY22" fmla="*/ 2640883 h 2644800"/>
              <a:gd name="connsiteX23" fmla="*/ 783863 w 7978179"/>
              <a:gd name="connsiteY23" fmla="*/ 2469439 h 2644800"/>
              <a:gd name="connsiteX24" fmla="*/ 0 w 7978179"/>
              <a:gd name="connsiteY24" fmla="*/ 2529488 h 2644800"/>
              <a:gd name="connsiteX0" fmla="*/ 7978179 w 7978179"/>
              <a:gd name="connsiteY0" fmla="*/ 98329 h 2653069"/>
              <a:gd name="connsiteX1" fmla="*/ 7593114 w 7978179"/>
              <a:gd name="connsiteY1" fmla="*/ 6348 h 2653069"/>
              <a:gd name="connsiteX2" fmla="*/ 7252212 w 7978179"/>
              <a:gd name="connsiteY2" fmla="*/ 46556 h 2653069"/>
              <a:gd name="connsiteX3" fmla="*/ 6846444 w 7978179"/>
              <a:gd name="connsiteY3" fmla="*/ 194356 h 2653069"/>
              <a:gd name="connsiteX4" fmla="*/ 6703477 w 7978179"/>
              <a:gd name="connsiteY4" fmla="*/ 203966 h 2653069"/>
              <a:gd name="connsiteX5" fmla="*/ 5714958 w 7978179"/>
              <a:gd name="connsiteY5" fmla="*/ 474358 h 2653069"/>
              <a:gd name="connsiteX6" fmla="*/ 5386727 w 7978179"/>
              <a:gd name="connsiteY6" fmla="*/ 559288 h 2653069"/>
              <a:gd name="connsiteX7" fmla="*/ 5076787 w 7978179"/>
              <a:gd name="connsiteY7" fmla="*/ 361917 h 2653069"/>
              <a:gd name="connsiteX8" fmla="*/ 4881431 w 7978179"/>
              <a:gd name="connsiteY8" fmla="*/ 400814 h 2653069"/>
              <a:gd name="connsiteX9" fmla="*/ 4740940 w 7978179"/>
              <a:gd name="connsiteY9" fmla="*/ 358216 h 2653069"/>
              <a:gd name="connsiteX10" fmla="*/ 4467670 w 7978179"/>
              <a:gd name="connsiteY10" fmla="*/ 447471 h 2653069"/>
              <a:gd name="connsiteX11" fmla="*/ 4234784 w 7978179"/>
              <a:gd name="connsiteY11" fmla="*/ 317299 h 2653069"/>
              <a:gd name="connsiteX12" fmla="*/ 4082574 w 7978179"/>
              <a:gd name="connsiteY12" fmla="*/ 543234 h 2653069"/>
              <a:gd name="connsiteX13" fmla="*/ 3482578 w 7978179"/>
              <a:gd name="connsiteY13" fmla="*/ 686985 h 2653069"/>
              <a:gd name="connsiteX14" fmla="*/ 3298166 w 7978179"/>
              <a:gd name="connsiteY14" fmla="*/ 871073 h 2653069"/>
              <a:gd name="connsiteX15" fmla="*/ 3314310 w 7978179"/>
              <a:gd name="connsiteY15" fmla="*/ 1226248 h 2653069"/>
              <a:gd name="connsiteX16" fmla="*/ 2933429 w 7978179"/>
              <a:gd name="connsiteY16" fmla="*/ 1239557 h 2653069"/>
              <a:gd name="connsiteX17" fmla="*/ 2674985 w 7978179"/>
              <a:gd name="connsiteY17" fmla="*/ 1532609 h 2653069"/>
              <a:gd name="connsiteX18" fmla="*/ 2484487 w 7978179"/>
              <a:gd name="connsiteY18" fmla="*/ 2181238 h 2653069"/>
              <a:gd name="connsiteX19" fmla="*/ 2334961 w 7978179"/>
              <a:gd name="connsiteY19" fmla="*/ 2242341 h 2653069"/>
              <a:gd name="connsiteX20" fmla="*/ 2072824 w 7978179"/>
              <a:gd name="connsiteY20" fmla="*/ 2167203 h 2653069"/>
              <a:gd name="connsiteX21" fmla="*/ 1749724 w 7978179"/>
              <a:gd name="connsiteY21" fmla="*/ 2204772 h 2653069"/>
              <a:gd name="connsiteX22" fmla="*/ 1571861 w 7978179"/>
              <a:gd name="connsiteY22" fmla="*/ 2640883 h 2653069"/>
              <a:gd name="connsiteX23" fmla="*/ 0 w 7978179"/>
              <a:gd name="connsiteY23" fmla="*/ 2529488 h 2653069"/>
              <a:gd name="connsiteX0" fmla="*/ 6406318 w 6406318"/>
              <a:gd name="connsiteY0" fmla="*/ 98329 h 2640883"/>
              <a:gd name="connsiteX1" fmla="*/ 6021253 w 6406318"/>
              <a:gd name="connsiteY1" fmla="*/ 6348 h 2640883"/>
              <a:gd name="connsiteX2" fmla="*/ 5680351 w 6406318"/>
              <a:gd name="connsiteY2" fmla="*/ 46556 h 2640883"/>
              <a:gd name="connsiteX3" fmla="*/ 5274583 w 6406318"/>
              <a:gd name="connsiteY3" fmla="*/ 194356 h 2640883"/>
              <a:gd name="connsiteX4" fmla="*/ 5131616 w 6406318"/>
              <a:gd name="connsiteY4" fmla="*/ 203966 h 2640883"/>
              <a:gd name="connsiteX5" fmla="*/ 4143097 w 6406318"/>
              <a:gd name="connsiteY5" fmla="*/ 474358 h 2640883"/>
              <a:gd name="connsiteX6" fmla="*/ 3814866 w 6406318"/>
              <a:gd name="connsiteY6" fmla="*/ 559288 h 2640883"/>
              <a:gd name="connsiteX7" fmla="*/ 3504926 w 6406318"/>
              <a:gd name="connsiteY7" fmla="*/ 361917 h 2640883"/>
              <a:gd name="connsiteX8" fmla="*/ 3309570 w 6406318"/>
              <a:gd name="connsiteY8" fmla="*/ 400814 h 2640883"/>
              <a:gd name="connsiteX9" fmla="*/ 3169079 w 6406318"/>
              <a:gd name="connsiteY9" fmla="*/ 358216 h 2640883"/>
              <a:gd name="connsiteX10" fmla="*/ 2895809 w 6406318"/>
              <a:gd name="connsiteY10" fmla="*/ 447471 h 2640883"/>
              <a:gd name="connsiteX11" fmla="*/ 2662923 w 6406318"/>
              <a:gd name="connsiteY11" fmla="*/ 317299 h 2640883"/>
              <a:gd name="connsiteX12" fmla="*/ 2510713 w 6406318"/>
              <a:gd name="connsiteY12" fmla="*/ 543234 h 2640883"/>
              <a:gd name="connsiteX13" fmla="*/ 1910717 w 6406318"/>
              <a:gd name="connsiteY13" fmla="*/ 686985 h 2640883"/>
              <a:gd name="connsiteX14" fmla="*/ 1726305 w 6406318"/>
              <a:gd name="connsiteY14" fmla="*/ 871073 h 2640883"/>
              <a:gd name="connsiteX15" fmla="*/ 1742449 w 6406318"/>
              <a:gd name="connsiteY15" fmla="*/ 1226248 h 2640883"/>
              <a:gd name="connsiteX16" fmla="*/ 1361568 w 6406318"/>
              <a:gd name="connsiteY16" fmla="*/ 1239557 h 2640883"/>
              <a:gd name="connsiteX17" fmla="*/ 1103124 w 6406318"/>
              <a:gd name="connsiteY17" fmla="*/ 1532609 h 2640883"/>
              <a:gd name="connsiteX18" fmla="*/ 912626 w 6406318"/>
              <a:gd name="connsiteY18" fmla="*/ 2181238 h 2640883"/>
              <a:gd name="connsiteX19" fmla="*/ 763100 w 6406318"/>
              <a:gd name="connsiteY19" fmla="*/ 2242341 h 2640883"/>
              <a:gd name="connsiteX20" fmla="*/ 500963 w 6406318"/>
              <a:gd name="connsiteY20" fmla="*/ 2167203 h 2640883"/>
              <a:gd name="connsiteX21" fmla="*/ 177863 w 6406318"/>
              <a:gd name="connsiteY21" fmla="*/ 2204772 h 2640883"/>
              <a:gd name="connsiteX22" fmla="*/ 0 w 6406318"/>
              <a:gd name="connsiteY22" fmla="*/ 2640883 h 2640883"/>
              <a:gd name="connsiteX0" fmla="*/ 6400222 w 6400222"/>
              <a:gd name="connsiteY0" fmla="*/ 98329 h 2722283"/>
              <a:gd name="connsiteX1" fmla="*/ 6015157 w 6400222"/>
              <a:gd name="connsiteY1" fmla="*/ 6348 h 2722283"/>
              <a:gd name="connsiteX2" fmla="*/ 5674255 w 6400222"/>
              <a:gd name="connsiteY2" fmla="*/ 46556 h 2722283"/>
              <a:gd name="connsiteX3" fmla="*/ 5268487 w 6400222"/>
              <a:gd name="connsiteY3" fmla="*/ 194356 h 2722283"/>
              <a:gd name="connsiteX4" fmla="*/ 5125520 w 6400222"/>
              <a:gd name="connsiteY4" fmla="*/ 203966 h 2722283"/>
              <a:gd name="connsiteX5" fmla="*/ 4137001 w 6400222"/>
              <a:gd name="connsiteY5" fmla="*/ 474358 h 2722283"/>
              <a:gd name="connsiteX6" fmla="*/ 3808770 w 6400222"/>
              <a:gd name="connsiteY6" fmla="*/ 559288 h 2722283"/>
              <a:gd name="connsiteX7" fmla="*/ 3498830 w 6400222"/>
              <a:gd name="connsiteY7" fmla="*/ 361917 h 2722283"/>
              <a:gd name="connsiteX8" fmla="*/ 3303474 w 6400222"/>
              <a:gd name="connsiteY8" fmla="*/ 400814 h 2722283"/>
              <a:gd name="connsiteX9" fmla="*/ 3162983 w 6400222"/>
              <a:gd name="connsiteY9" fmla="*/ 358216 h 2722283"/>
              <a:gd name="connsiteX10" fmla="*/ 2889713 w 6400222"/>
              <a:gd name="connsiteY10" fmla="*/ 447471 h 2722283"/>
              <a:gd name="connsiteX11" fmla="*/ 2656827 w 6400222"/>
              <a:gd name="connsiteY11" fmla="*/ 317299 h 2722283"/>
              <a:gd name="connsiteX12" fmla="*/ 2504617 w 6400222"/>
              <a:gd name="connsiteY12" fmla="*/ 543234 h 2722283"/>
              <a:gd name="connsiteX13" fmla="*/ 1904621 w 6400222"/>
              <a:gd name="connsiteY13" fmla="*/ 686985 h 2722283"/>
              <a:gd name="connsiteX14" fmla="*/ 1720209 w 6400222"/>
              <a:gd name="connsiteY14" fmla="*/ 871073 h 2722283"/>
              <a:gd name="connsiteX15" fmla="*/ 1736353 w 6400222"/>
              <a:gd name="connsiteY15" fmla="*/ 1226248 h 2722283"/>
              <a:gd name="connsiteX16" fmla="*/ 1355472 w 6400222"/>
              <a:gd name="connsiteY16" fmla="*/ 1239557 h 2722283"/>
              <a:gd name="connsiteX17" fmla="*/ 1097028 w 6400222"/>
              <a:gd name="connsiteY17" fmla="*/ 1532609 h 2722283"/>
              <a:gd name="connsiteX18" fmla="*/ 906530 w 6400222"/>
              <a:gd name="connsiteY18" fmla="*/ 2181238 h 2722283"/>
              <a:gd name="connsiteX19" fmla="*/ 757004 w 6400222"/>
              <a:gd name="connsiteY19" fmla="*/ 2242341 h 2722283"/>
              <a:gd name="connsiteX20" fmla="*/ 494867 w 6400222"/>
              <a:gd name="connsiteY20" fmla="*/ 2167203 h 2722283"/>
              <a:gd name="connsiteX21" fmla="*/ 171767 w 6400222"/>
              <a:gd name="connsiteY21" fmla="*/ 2204772 h 2722283"/>
              <a:gd name="connsiteX22" fmla="*/ 0 w 6400222"/>
              <a:gd name="connsiteY22" fmla="*/ 2722283 h 2722283"/>
              <a:gd name="connsiteX0" fmla="*/ 6400222 w 6400222"/>
              <a:gd name="connsiteY0" fmla="*/ 98329 h 2722283"/>
              <a:gd name="connsiteX1" fmla="*/ 6015157 w 6400222"/>
              <a:gd name="connsiteY1" fmla="*/ 6348 h 2722283"/>
              <a:gd name="connsiteX2" fmla="*/ 5674255 w 6400222"/>
              <a:gd name="connsiteY2" fmla="*/ 46556 h 2722283"/>
              <a:gd name="connsiteX3" fmla="*/ 5268487 w 6400222"/>
              <a:gd name="connsiteY3" fmla="*/ 194356 h 2722283"/>
              <a:gd name="connsiteX4" fmla="*/ 5125520 w 6400222"/>
              <a:gd name="connsiteY4" fmla="*/ 203966 h 2722283"/>
              <a:gd name="connsiteX5" fmla="*/ 4137001 w 6400222"/>
              <a:gd name="connsiteY5" fmla="*/ 474358 h 2722283"/>
              <a:gd name="connsiteX6" fmla="*/ 3808770 w 6400222"/>
              <a:gd name="connsiteY6" fmla="*/ 559288 h 2722283"/>
              <a:gd name="connsiteX7" fmla="*/ 3498830 w 6400222"/>
              <a:gd name="connsiteY7" fmla="*/ 361917 h 2722283"/>
              <a:gd name="connsiteX8" fmla="*/ 3303474 w 6400222"/>
              <a:gd name="connsiteY8" fmla="*/ 400814 h 2722283"/>
              <a:gd name="connsiteX9" fmla="*/ 3162983 w 6400222"/>
              <a:gd name="connsiteY9" fmla="*/ 358216 h 2722283"/>
              <a:gd name="connsiteX10" fmla="*/ 2889713 w 6400222"/>
              <a:gd name="connsiteY10" fmla="*/ 447471 h 2722283"/>
              <a:gd name="connsiteX11" fmla="*/ 2656827 w 6400222"/>
              <a:gd name="connsiteY11" fmla="*/ 317299 h 2722283"/>
              <a:gd name="connsiteX12" fmla="*/ 2504617 w 6400222"/>
              <a:gd name="connsiteY12" fmla="*/ 543234 h 2722283"/>
              <a:gd name="connsiteX13" fmla="*/ 1904621 w 6400222"/>
              <a:gd name="connsiteY13" fmla="*/ 686985 h 2722283"/>
              <a:gd name="connsiteX14" fmla="*/ 1720209 w 6400222"/>
              <a:gd name="connsiteY14" fmla="*/ 871073 h 2722283"/>
              <a:gd name="connsiteX15" fmla="*/ 1736353 w 6400222"/>
              <a:gd name="connsiteY15" fmla="*/ 1226248 h 2722283"/>
              <a:gd name="connsiteX16" fmla="*/ 1355472 w 6400222"/>
              <a:gd name="connsiteY16" fmla="*/ 1239557 h 2722283"/>
              <a:gd name="connsiteX17" fmla="*/ 1097028 w 6400222"/>
              <a:gd name="connsiteY17" fmla="*/ 1532609 h 2722283"/>
              <a:gd name="connsiteX18" fmla="*/ 906530 w 6400222"/>
              <a:gd name="connsiteY18" fmla="*/ 2181238 h 2722283"/>
              <a:gd name="connsiteX19" fmla="*/ 757004 w 6400222"/>
              <a:gd name="connsiteY19" fmla="*/ 2242341 h 2722283"/>
              <a:gd name="connsiteX20" fmla="*/ 494867 w 6400222"/>
              <a:gd name="connsiteY20" fmla="*/ 2167203 h 2722283"/>
              <a:gd name="connsiteX21" fmla="*/ 171767 w 6400222"/>
              <a:gd name="connsiteY21" fmla="*/ 2204772 h 2722283"/>
              <a:gd name="connsiteX22" fmla="*/ 0 w 6400222"/>
              <a:gd name="connsiteY22" fmla="*/ 2722283 h 2722283"/>
              <a:gd name="connsiteX0" fmla="*/ 6400222 w 6400222"/>
              <a:gd name="connsiteY0" fmla="*/ 98329 h 2722283"/>
              <a:gd name="connsiteX1" fmla="*/ 6015157 w 6400222"/>
              <a:gd name="connsiteY1" fmla="*/ 6348 h 2722283"/>
              <a:gd name="connsiteX2" fmla="*/ 5674255 w 6400222"/>
              <a:gd name="connsiteY2" fmla="*/ 46556 h 2722283"/>
              <a:gd name="connsiteX3" fmla="*/ 5268487 w 6400222"/>
              <a:gd name="connsiteY3" fmla="*/ 194356 h 2722283"/>
              <a:gd name="connsiteX4" fmla="*/ 5125520 w 6400222"/>
              <a:gd name="connsiteY4" fmla="*/ 203966 h 2722283"/>
              <a:gd name="connsiteX5" fmla="*/ 4137001 w 6400222"/>
              <a:gd name="connsiteY5" fmla="*/ 474358 h 2722283"/>
              <a:gd name="connsiteX6" fmla="*/ 3808770 w 6400222"/>
              <a:gd name="connsiteY6" fmla="*/ 559288 h 2722283"/>
              <a:gd name="connsiteX7" fmla="*/ 3498830 w 6400222"/>
              <a:gd name="connsiteY7" fmla="*/ 361917 h 2722283"/>
              <a:gd name="connsiteX8" fmla="*/ 3303474 w 6400222"/>
              <a:gd name="connsiteY8" fmla="*/ 400814 h 2722283"/>
              <a:gd name="connsiteX9" fmla="*/ 3162983 w 6400222"/>
              <a:gd name="connsiteY9" fmla="*/ 358216 h 2722283"/>
              <a:gd name="connsiteX10" fmla="*/ 2889713 w 6400222"/>
              <a:gd name="connsiteY10" fmla="*/ 447471 h 2722283"/>
              <a:gd name="connsiteX11" fmla="*/ 2656827 w 6400222"/>
              <a:gd name="connsiteY11" fmla="*/ 317299 h 2722283"/>
              <a:gd name="connsiteX12" fmla="*/ 2504617 w 6400222"/>
              <a:gd name="connsiteY12" fmla="*/ 543234 h 2722283"/>
              <a:gd name="connsiteX13" fmla="*/ 1904621 w 6400222"/>
              <a:gd name="connsiteY13" fmla="*/ 686985 h 2722283"/>
              <a:gd name="connsiteX14" fmla="*/ 1720209 w 6400222"/>
              <a:gd name="connsiteY14" fmla="*/ 871073 h 2722283"/>
              <a:gd name="connsiteX15" fmla="*/ 1736353 w 6400222"/>
              <a:gd name="connsiteY15" fmla="*/ 1226248 h 2722283"/>
              <a:gd name="connsiteX16" fmla="*/ 1355472 w 6400222"/>
              <a:gd name="connsiteY16" fmla="*/ 1239557 h 2722283"/>
              <a:gd name="connsiteX17" fmla="*/ 1097028 w 6400222"/>
              <a:gd name="connsiteY17" fmla="*/ 1532609 h 2722283"/>
              <a:gd name="connsiteX18" fmla="*/ 906530 w 6400222"/>
              <a:gd name="connsiteY18" fmla="*/ 2181238 h 2722283"/>
              <a:gd name="connsiteX19" fmla="*/ 757004 w 6400222"/>
              <a:gd name="connsiteY19" fmla="*/ 2242341 h 2722283"/>
              <a:gd name="connsiteX20" fmla="*/ 494867 w 6400222"/>
              <a:gd name="connsiteY20" fmla="*/ 2167203 h 2722283"/>
              <a:gd name="connsiteX21" fmla="*/ 171767 w 6400222"/>
              <a:gd name="connsiteY21" fmla="*/ 2204772 h 2722283"/>
              <a:gd name="connsiteX22" fmla="*/ 0 w 6400222"/>
              <a:gd name="connsiteY22" fmla="*/ 2722283 h 2722283"/>
              <a:gd name="connsiteX0" fmla="*/ 6400222 w 6400222"/>
              <a:gd name="connsiteY0" fmla="*/ 98329 h 2722283"/>
              <a:gd name="connsiteX1" fmla="*/ 6015157 w 6400222"/>
              <a:gd name="connsiteY1" fmla="*/ 6348 h 2722283"/>
              <a:gd name="connsiteX2" fmla="*/ 5674255 w 6400222"/>
              <a:gd name="connsiteY2" fmla="*/ 46556 h 2722283"/>
              <a:gd name="connsiteX3" fmla="*/ 5268487 w 6400222"/>
              <a:gd name="connsiteY3" fmla="*/ 194356 h 2722283"/>
              <a:gd name="connsiteX4" fmla="*/ 5125520 w 6400222"/>
              <a:gd name="connsiteY4" fmla="*/ 203966 h 2722283"/>
              <a:gd name="connsiteX5" fmla="*/ 4137001 w 6400222"/>
              <a:gd name="connsiteY5" fmla="*/ 474358 h 2722283"/>
              <a:gd name="connsiteX6" fmla="*/ 3808770 w 6400222"/>
              <a:gd name="connsiteY6" fmla="*/ 559288 h 2722283"/>
              <a:gd name="connsiteX7" fmla="*/ 3498830 w 6400222"/>
              <a:gd name="connsiteY7" fmla="*/ 361917 h 2722283"/>
              <a:gd name="connsiteX8" fmla="*/ 3303474 w 6400222"/>
              <a:gd name="connsiteY8" fmla="*/ 400814 h 2722283"/>
              <a:gd name="connsiteX9" fmla="*/ 3162983 w 6400222"/>
              <a:gd name="connsiteY9" fmla="*/ 358216 h 2722283"/>
              <a:gd name="connsiteX10" fmla="*/ 2889713 w 6400222"/>
              <a:gd name="connsiteY10" fmla="*/ 447471 h 2722283"/>
              <a:gd name="connsiteX11" fmla="*/ 2656827 w 6400222"/>
              <a:gd name="connsiteY11" fmla="*/ 317299 h 2722283"/>
              <a:gd name="connsiteX12" fmla="*/ 2504617 w 6400222"/>
              <a:gd name="connsiteY12" fmla="*/ 543234 h 2722283"/>
              <a:gd name="connsiteX13" fmla="*/ 1904621 w 6400222"/>
              <a:gd name="connsiteY13" fmla="*/ 686985 h 2722283"/>
              <a:gd name="connsiteX14" fmla="*/ 1720209 w 6400222"/>
              <a:gd name="connsiteY14" fmla="*/ 871073 h 2722283"/>
              <a:gd name="connsiteX15" fmla="*/ 1736353 w 6400222"/>
              <a:gd name="connsiteY15" fmla="*/ 1226248 h 2722283"/>
              <a:gd name="connsiteX16" fmla="*/ 1355472 w 6400222"/>
              <a:gd name="connsiteY16" fmla="*/ 1239557 h 2722283"/>
              <a:gd name="connsiteX17" fmla="*/ 1097028 w 6400222"/>
              <a:gd name="connsiteY17" fmla="*/ 1532609 h 2722283"/>
              <a:gd name="connsiteX18" fmla="*/ 906530 w 6400222"/>
              <a:gd name="connsiteY18" fmla="*/ 2181238 h 2722283"/>
              <a:gd name="connsiteX19" fmla="*/ 757004 w 6400222"/>
              <a:gd name="connsiteY19" fmla="*/ 2242341 h 2722283"/>
              <a:gd name="connsiteX20" fmla="*/ 494867 w 6400222"/>
              <a:gd name="connsiteY20" fmla="*/ 2167203 h 2722283"/>
              <a:gd name="connsiteX21" fmla="*/ 171767 w 6400222"/>
              <a:gd name="connsiteY21" fmla="*/ 2204772 h 2722283"/>
              <a:gd name="connsiteX22" fmla="*/ 0 w 6400222"/>
              <a:gd name="connsiteY22" fmla="*/ 2722283 h 2722283"/>
              <a:gd name="connsiteX0" fmla="*/ 6400222 w 6400222"/>
              <a:gd name="connsiteY0" fmla="*/ 61838 h 2685792"/>
              <a:gd name="connsiteX1" fmla="*/ 5989756 w 6400222"/>
              <a:gd name="connsiteY1" fmla="*/ 58561 h 2685792"/>
              <a:gd name="connsiteX2" fmla="*/ 5674255 w 6400222"/>
              <a:gd name="connsiteY2" fmla="*/ 10065 h 2685792"/>
              <a:gd name="connsiteX3" fmla="*/ 5268487 w 6400222"/>
              <a:gd name="connsiteY3" fmla="*/ 157865 h 2685792"/>
              <a:gd name="connsiteX4" fmla="*/ 5125520 w 6400222"/>
              <a:gd name="connsiteY4" fmla="*/ 167475 h 2685792"/>
              <a:gd name="connsiteX5" fmla="*/ 4137001 w 6400222"/>
              <a:gd name="connsiteY5" fmla="*/ 437867 h 2685792"/>
              <a:gd name="connsiteX6" fmla="*/ 3808770 w 6400222"/>
              <a:gd name="connsiteY6" fmla="*/ 522797 h 2685792"/>
              <a:gd name="connsiteX7" fmla="*/ 3498830 w 6400222"/>
              <a:gd name="connsiteY7" fmla="*/ 325426 h 2685792"/>
              <a:gd name="connsiteX8" fmla="*/ 3303474 w 6400222"/>
              <a:gd name="connsiteY8" fmla="*/ 364323 h 2685792"/>
              <a:gd name="connsiteX9" fmla="*/ 3162983 w 6400222"/>
              <a:gd name="connsiteY9" fmla="*/ 321725 h 2685792"/>
              <a:gd name="connsiteX10" fmla="*/ 2889713 w 6400222"/>
              <a:gd name="connsiteY10" fmla="*/ 410980 h 2685792"/>
              <a:gd name="connsiteX11" fmla="*/ 2656827 w 6400222"/>
              <a:gd name="connsiteY11" fmla="*/ 280808 h 2685792"/>
              <a:gd name="connsiteX12" fmla="*/ 2504617 w 6400222"/>
              <a:gd name="connsiteY12" fmla="*/ 506743 h 2685792"/>
              <a:gd name="connsiteX13" fmla="*/ 1904621 w 6400222"/>
              <a:gd name="connsiteY13" fmla="*/ 650494 h 2685792"/>
              <a:gd name="connsiteX14" fmla="*/ 1720209 w 6400222"/>
              <a:gd name="connsiteY14" fmla="*/ 834582 h 2685792"/>
              <a:gd name="connsiteX15" fmla="*/ 1736353 w 6400222"/>
              <a:gd name="connsiteY15" fmla="*/ 1189757 h 2685792"/>
              <a:gd name="connsiteX16" fmla="*/ 1355472 w 6400222"/>
              <a:gd name="connsiteY16" fmla="*/ 1203066 h 2685792"/>
              <a:gd name="connsiteX17" fmla="*/ 1097028 w 6400222"/>
              <a:gd name="connsiteY17" fmla="*/ 1496118 h 2685792"/>
              <a:gd name="connsiteX18" fmla="*/ 906530 w 6400222"/>
              <a:gd name="connsiteY18" fmla="*/ 2144747 h 2685792"/>
              <a:gd name="connsiteX19" fmla="*/ 757004 w 6400222"/>
              <a:gd name="connsiteY19" fmla="*/ 2205850 h 2685792"/>
              <a:gd name="connsiteX20" fmla="*/ 494867 w 6400222"/>
              <a:gd name="connsiteY20" fmla="*/ 2130712 h 2685792"/>
              <a:gd name="connsiteX21" fmla="*/ 171767 w 6400222"/>
              <a:gd name="connsiteY21" fmla="*/ 2168281 h 2685792"/>
              <a:gd name="connsiteX22" fmla="*/ 0 w 6400222"/>
              <a:gd name="connsiteY22" fmla="*/ 2685792 h 2685792"/>
              <a:gd name="connsiteX0" fmla="*/ 6395142 w 6395142"/>
              <a:gd name="connsiteY0" fmla="*/ 119236 h 2685792"/>
              <a:gd name="connsiteX1" fmla="*/ 5989756 w 6395142"/>
              <a:gd name="connsiteY1" fmla="*/ 58561 h 2685792"/>
              <a:gd name="connsiteX2" fmla="*/ 5674255 w 6395142"/>
              <a:gd name="connsiteY2" fmla="*/ 10065 h 2685792"/>
              <a:gd name="connsiteX3" fmla="*/ 5268487 w 6395142"/>
              <a:gd name="connsiteY3" fmla="*/ 157865 h 2685792"/>
              <a:gd name="connsiteX4" fmla="*/ 5125520 w 6395142"/>
              <a:gd name="connsiteY4" fmla="*/ 167475 h 2685792"/>
              <a:gd name="connsiteX5" fmla="*/ 4137001 w 6395142"/>
              <a:gd name="connsiteY5" fmla="*/ 437867 h 2685792"/>
              <a:gd name="connsiteX6" fmla="*/ 3808770 w 6395142"/>
              <a:gd name="connsiteY6" fmla="*/ 522797 h 2685792"/>
              <a:gd name="connsiteX7" fmla="*/ 3498830 w 6395142"/>
              <a:gd name="connsiteY7" fmla="*/ 325426 h 2685792"/>
              <a:gd name="connsiteX8" fmla="*/ 3303474 w 6395142"/>
              <a:gd name="connsiteY8" fmla="*/ 364323 h 2685792"/>
              <a:gd name="connsiteX9" fmla="*/ 3162983 w 6395142"/>
              <a:gd name="connsiteY9" fmla="*/ 321725 h 2685792"/>
              <a:gd name="connsiteX10" fmla="*/ 2889713 w 6395142"/>
              <a:gd name="connsiteY10" fmla="*/ 410980 h 2685792"/>
              <a:gd name="connsiteX11" fmla="*/ 2656827 w 6395142"/>
              <a:gd name="connsiteY11" fmla="*/ 280808 h 2685792"/>
              <a:gd name="connsiteX12" fmla="*/ 2504617 w 6395142"/>
              <a:gd name="connsiteY12" fmla="*/ 506743 h 2685792"/>
              <a:gd name="connsiteX13" fmla="*/ 1904621 w 6395142"/>
              <a:gd name="connsiteY13" fmla="*/ 650494 h 2685792"/>
              <a:gd name="connsiteX14" fmla="*/ 1720209 w 6395142"/>
              <a:gd name="connsiteY14" fmla="*/ 834582 h 2685792"/>
              <a:gd name="connsiteX15" fmla="*/ 1736353 w 6395142"/>
              <a:gd name="connsiteY15" fmla="*/ 1189757 h 2685792"/>
              <a:gd name="connsiteX16" fmla="*/ 1355472 w 6395142"/>
              <a:gd name="connsiteY16" fmla="*/ 1203066 h 2685792"/>
              <a:gd name="connsiteX17" fmla="*/ 1097028 w 6395142"/>
              <a:gd name="connsiteY17" fmla="*/ 1496118 h 2685792"/>
              <a:gd name="connsiteX18" fmla="*/ 906530 w 6395142"/>
              <a:gd name="connsiteY18" fmla="*/ 2144747 h 2685792"/>
              <a:gd name="connsiteX19" fmla="*/ 757004 w 6395142"/>
              <a:gd name="connsiteY19" fmla="*/ 2205850 h 2685792"/>
              <a:gd name="connsiteX20" fmla="*/ 494867 w 6395142"/>
              <a:gd name="connsiteY20" fmla="*/ 2130712 h 2685792"/>
              <a:gd name="connsiteX21" fmla="*/ 171767 w 6395142"/>
              <a:gd name="connsiteY21" fmla="*/ 2168281 h 2685792"/>
              <a:gd name="connsiteX22" fmla="*/ 0 w 6395142"/>
              <a:gd name="connsiteY22" fmla="*/ 2685792 h 2685792"/>
              <a:gd name="connsiteX0" fmla="*/ 6395142 w 6395142"/>
              <a:gd name="connsiteY0" fmla="*/ 119236 h 2685792"/>
              <a:gd name="connsiteX1" fmla="*/ 5969435 w 6395142"/>
              <a:gd name="connsiteY1" fmla="*/ 53343 h 2685792"/>
              <a:gd name="connsiteX2" fmla="*/ 5674255 w 6395142"/>
              <a:gd name="connsiteY2" fmla="*/ 10065 h 2685792"/>
              <a:gd name="connsiteX3" fmla="*/ 5268487 w 6395142"/>
              <a:gd name="connsiteY3" fmla="*/ 157865 h 2685792"/>
              <a:gd name="connsiteX4" fmla="*/ 5125520 w 6395142"/>
              <a:gd name="connsiteY4" fmla="*/ 167475 h 2685792"/>
              <a:gd name="connsiteX5" fmla="*/ 4137001 w 6395142"/>
              <a:gd name="connsiteY5" fmla="*/ 437867 h 2685792"/>
              <a:gd name="connsiteX6" fmla="*/ 3808770 w 6395142"/>
              <a:gd name="connsiteY6" fmla="*/ 522797 h 2685792"/>
              <a:gd name="connsiteX7" fmla="*/ 3498830 w 6395142"/>
              <a:gd name="connsiteY7" fmla="*/ 325426 h 2685792"/>
              <a:gd name="connsiteX8" fmla="*/ 3303474 w 6395142"/>
              <a:gd name="connsiteY8" fmla="*/ 364323 h 2685792"/>
              <a:gd name="connsiteX9" fmla="*/ 3162983 w 6395142"/>
              <a:gd name="connsiteY9" fmla="*/ 321725 h 2685792"/>
              <a:gd name="connsiteX10" fmla="*/ 2889713 w 6395142"/>
              <a:gd name="connsiteY10" fmla="*/ 410980 h 2685792"/>
              <a:gd name="connsiteX11" fmla="*/ 2656827 w 6395142"/>
              <a:gd name="connsiteY11" fmla="*/ 280808 h 2685792"/>
              <a:gd name="connsiteX12" fmla="*/ 2504617 w 6395142"/>
              <a:gd name="connsiteY12" fmla="*/ 506743 h 2685792"/>
              <a:gd name="connsiteX13" fmla="*/ 1904621 w 6395142"/>
              <a:gd name="connsiteY13" fmla="*/ 650494 h 2685792"/>
              <a:gd name="connsiteX14" fmla="*/ 1720209 w 6395142"/>
              <a:gd name="connsiteY14" fmla="*/ 834582 h 2685792"/>
              <a:gd name="connsiteX15" fmla="*/ 1736353 w 6395142"/>
              <a:gd name="connsiteY15" fmla="*/ 1189757 h 2685792"/>
              <a:gd name="connsiteX16" fmla="*/ 1355472 w 6395142"/>
              <a:gd name="connsiteY16" fmla="*/ 1203066 h 2685792"/>
              <a:gd name="connsiteX17" fmla="*/ 1097028 w 6395142"/>
              <a:gd name="connsiteY17" fmla="*/ 1496118 h 2685792"/>
              <a:gd name="connsiteX18" fmla="*/ 906530 w 6395142"/>
              <a:gd name="connsiteY18" fmla="*/ 2144747 h 2685792"/>
              <a:gd name="connsiteX19" fmla="*/ 757004 w 6395142"/>
              <a:gd name="connsiteY19" fmla="*/ 2205850 h 2685792"/>
              <a:gd name="connsiteX20" fmla="*/ 494867 w 6395142"/>
              <a:gd name="connsiteY20" fmla="*/ 2130712 h 2685792"/>
              <a:gd name="connsiteX21" fmla="*/ 171767 w 6395142"/>
              <a:gd name="connsiteY21" fmla="*/ 2168281 h 2685792"/>
              <a:gd name="connsiteX22" fmla="*/ 0 w 6395142"/>
              <a:gd name="connsiteY22" fmla="*/ 2685792 h 2685792"/>
              <a:gd name="connsiteX0" fmla="*/ 6395142 w 6395142"/>
              <a:gd name="connsiteY0" fmla="*/ 69390 h 2635946"/>
              <a:gd name="connsiteX1" fmla="*/ 5969435 w 6395142"/>
              <a:gd name="connsiteY1" fmla="*/ 3497 h 2635946"/>
              <a:gd name="connsiteX2" fmla="*/ 5780940 w 6395142"/>
              <a:gd name="connsiteY2" fmla="*/ 85449 h 2635946"/>
              <a:gd name="connsiteX3" fmla="*/ 5268487 w 6395142"/>
              <a:gd name="connsiteY3" fmla="*/ 108019 h 2635946"/>
              <a:gd name="connsiteX4" fmla="*/ 5125520 w 6395142"/>
              <a:gd name="connsiteY4" fmla="*/ 117629 h 2635946"/>
              <a:gd name="connsiteX5" fmla="*/ 4137001 w 6395142"/>
              <a:gd name="connsiteY5" fmla="*/ 388021 h 2635946"/>
              <a:gd name="connsiteX6" fmla="*/ 3808770 w 6395142"/>
              <a:gd name="connsiteY6" fmla="*/ 472951 h 2635946"/>
              <a:gd name="connsiteX7" fmla="*/ 3498830 w 6395142"/>
              <a:gd name="connsiteY7" fmla="*/ 275580 h 2635946"/>
              <a:gd name="connsiteX8" fmla="*/ 3303474 w 6395142"/>
              <a:gd name="connsiteY8" fmla="*/ 314477 h 2635946"/>
              <a:gd name="connsiteX9" fmla="*/ 3162983 w 6395142"/>
              <a:gd name="connsiteY9" fmla="*/ 271879 h 2635946"/>
              <a:gd name="connsiteX10" fmla="*/ 2889713 w 6395142"/>
              <a:gd name="connsiteY10" fmla="*/ 361134 h 2635946"/>
              <a:gd name="connsiteX11" fmla="*/ 2656827 w 6395142"/>
              <a:gd name="connsiteY11" fmla="*/ 230962 h 2635946"/>
              <a:gd name="connsiteX12" fmla="*/ 2504617 w 6395142"/>
              <a:gd name="connsiteY12" fmla="*/ 456897 h 2635946"/>
              <a:gd name="connsiteX13" fmla="*/ 1904621 w 6395142"/>
              <a:gd name="connsiteY13" fmla="*/ 600648 h 2635946"/>
              <a:gd name="connsiteX14" fmla="*/ 1720209 w 6395142"/>
              <a:gd name="connsiteY14" fmla="*/ 784736 h 2635946"/>
              <a:gd name="connsiteX15" fmla="*/ 1736353 w 6395142"/>
              <a:gd name="connsiteY15" fmla="*/ 1139911 h 2635946"/>
              <a:gd name="connsiteX16" fmla="*/ 1355472 w 6395142"/>
              <a:gd name="connsiteY16" fmla="*/ 1153220 h 2635946"/>
              <a:gd name="connsiteX17" fmla="*/ 1097028 w 6395142"/>
              <a:gd name="connsiteY17" fmla="*/ 1446272 h 2635946"/>
              <a:gd name="connsiteX18" fmla="*/ 906530 w 6395142"/>
              <a:gd name="connsiteY18" fmla="*/ 2094901 h 2635946"/>
              <a:gd name="connsiteX19" fmla="*/ 757004 w 6395142"/>
              <a:gd name="connsiteY19" fmla="*/ 2156004 h 2635946"/>
              <a:gd name="connsiteX20" fmla="*/ 494867 w 6395142"/>
              <a:gd name="connsiteY20" fmla="*/ 2080866 h 2635946"/>
              <a:gd name="connsiteX21" fmla="*/ 171767 w 6395142"/>
              <a:gd name="connsiteY21" fmla="*/ 2118435 h 2635946"/>
              <a:gd name="connsiteX22" fmla="*/ 0 w 6395142"/>
              <a:gd name="connsiteY22" fmla="*/ 2635946 h 2635946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268487 w 6395142"/>
              <a:gd name="connsiteY3" fmla="*/ 108693 h 2636620"/>
              <a:gd name="connsiteX4" fmla="*/ 5125520 w 6395142"/>
              <a:gd name="connsiteY4" fmla="*/ 118303 h 2636620"/>
              <a:gd name="connsiteX5" fmla="*/ 4137001 w 6395142"/>
              <a:gd name="connsiteY5" fmla="*/ 388695 h 2636620"/>
              <a:gd name="connsiteX6" fmla="*/ 3808770 w 6395142"/>
              <a:gd name="connsiteY6" fmla="*/ 473625 h 2636620"/>
              <a:gd name="connsiteX7" fmla="*/ 3498830 w 6395142"/>
              <a:gd name="connsiteY7" fmla="*/ 276254 h 2636620"/>
              <a:gd name="connsiteX8" fmla="*/ 3303474 w 6395142"/>
              <a:gd name="connsiteY8" fmla="*/ 315151 h 2636620"/>
              <a:gd name="connsiteX9" fmla="*/ 3162983 w 6395142"/>
              <a:gd name="connsiteY9" fmla="*/ 272553 h 2636620"/>
              <a:gd name="connsiteX10" fmla="*/ 2889713 w 6395142"/>
              <a:gd name="connsiteY10" fmla="*/ 361808 h 2636620"/>
              <a:gd name="connsiteX11" fmla="*/ 2656827 w 6395142"/>
              <a:gd name="connsiteY11" fmla="*/ 231636 h 2636620"/>
              <a:gd name="connsiteX12" fmla="*/ 2504617 w 6395142"/>
              <a:gd name="connsiteY12" fmla="*/ 457571 h 2636620"/>
              <a:gd name="connsiteX13" fmla="*/ 1904621 w 6395142"/>
              <a:gd name="connsiteY13" fmla="*/ 601322 h 2636620"/>
              <a:gd name="connsiteX14" fmla="*/ 1720209 w 6395142"/>
              <a:gd name="connsiteY14" fmla="*/ 785410 h 2636620"/>
              <a:gd name="connsiteX15" fmla="*/ 1736353 w 6395142"/>
              <a:gd name="connsiteY15" fmla="*/ 1140585 h 2636620"/>
              <a:gd name="connsiteX16" fmla="*/ 1355472 w 6395142"/>
              <a:gd name="connsiteY16" fmla="*/ 1153894 h 2636620"/>
              <a:gd name="connsiteX17" fmla="*/ 1097028 w 6395142"/>
              <a:gd name="connsiteY17" fmla="*/ 1446946 h 2636620"/>
              <a:gd name="connsiteX18" fmla="*/ 906530 w 6395142"/>
              <a:gd name="connsiteY18" fmla="*/ 2095575 h 2636620"/>
              <a:gd name="connsiteX19" fmla="*/ 757004 w 6395142"/>
              <a:gd name="connsiteY19" fmla="*/ 2156678 h 2636620"/>
              <a:gd name="connsiteX20" fmla="*/ 494867 w 6395142"/>
              <a:gd name="connsiteY20" fmla="*/ 2081540 h 2636620"/>
              <a:gd name="connsiteX21" fmla="*/ 171767 w 6395142"/>
              <a:gd name="connsiteY21" fmla="*/ 2119109 h 2636620"/>
              <a:gd name="connsiteX22" fmla="*/ 0 w 6395142"/>
              <a:gd name="connsiteY22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55654 h 2636620"/>
              <a:gd name="connsiteX4" fmla="*/ 5125520 w 6395142"/>
              <a:gd name="connsiteY4" fmla="*/ 118303 h 2636620"/>
              <a:gd name="connsiteX5" fmla="*/ 4137001 w 6395142"/>
              <a:gd name="connsiteY5" fmla="*/ 388695 h 2636620"/>
              <a:gd name="connsiteX6" fmla="*/ 3808770 w 6395142"/>
              <a:gd name="connsiteY6" fmla="*/ 473625 h 2636620"/>
              <a:gd name="connsiteX7" fmla="*/ 3498830 w 6395142"/>
              <a:gd name="connsiteY7" fmla="*/ 276254 h 2636620"/>
              <a:gd name="connsiteX8" fmla="*/ 3303474 w 6395142"/>
              <a:gd name="connsiteY8" fmla="*/ 315151 h 2636620"/>
              <a:gd name="connsiteX9" fmla="*/ 3162983 w 6395142"/>
              <a:gd name="connsiteY9" fmla="*/ 272553 h 2636620"/>
              <a:gd name="connsiteX10" fmla="*/ 2889713 w 6395142"/>
              <a:gd name="connsiteY10" fmla="*/ 361808 h 2636620"/>
              <a:gd name="connsiteX11" fmla="*/ 2656827 w 6395142"/>
              <a:gd name="connsiteY11" fmla="*/ 231636 h 2636620"/>
              <a:gd name="connsiteX12" fmla="*/ 2504617 w 6395142"/>
              <a:gd name="connsiteY12" fmla="*/ 457571 h 2636620"/>
              <a:gd name="connsiteX13" fmla="*/ 1904621 w 6395142"/>
              <a:gd name="connsiteY13" fmla="*/ 601322 h 2636620"/>
              <a:gd name="connsiteX14" fmla="*/ 1720209 w 6395142"/>
              <a:gd name="connsiteY14" fmla="*/ 785410 h 2636620"/>
              <a:gd name="connsiteX15" fmla="*/ 1736353 w 6395142"/>
              <a:gd name="connsiteY15" fmla="*/ 1140585 h 2636620"/>
              <a:gd name="connsiteX16" fmla="*/ 1355472 w 6395142"/>
              <a:gd name="connsiteY16" fmla="*/ 1153894 h 2636620"/>
              <a:gd name="connsiteX17" fmla="*/ 1097028 w 6395142"/>
              <a:gd name="connsiteY17" fmla="*/ 1446946 h 2636620"/>
              <a:gd name="connsiteX18" fmla="*/ 906530 w 6395142"/>
              <a:gd name="connsiteY18" fmla="*/ 2095575 h 2636620"/>
              <a:gd name="connsiteX19" fmla="*/ 757004 w 6395142"/>
              <a:gd name="connsiteY19" fmla="*/ 2156678 h 2636620"/>
              <a:gd name="connsiteX20" fmla="*/ 494867 w 6395142"/>
              <a:gd name="connsiteY20" fmla="*/ 2081540 h 2636620"/>
              <a:gd name="connsiteX21" fmla="*/ 171767 w 6395142"/>
              <a:gd name="connsiteY21" fmla="*/ 2119109 h 2636620"/>
              <a:gd name="connsiteX22" fmla="*/ 0 w 6395142"/>
              <a:gd name="connsiteY22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55654 h 2636620"/>
              <a:gd name="connsiteX4" fmla="*/ 5125520 w 6395142"/>
              <a:gd name="connsiteY4" fmla="*/ 118303 h 2636620"/>
              <a:gd name="connsiteX5" fmla="*/ 4137001 w 6395142"/>
              <a:gd name="connsiteY5" fmla="*/ 388695 h 2636620"/>
              <a:gd name="connsiteX6" fmla="*/ 3808770 w 6395142"/>
              <a:gd name="connsiteY6" fmla="*/ 473625 h 2636620"/>
              <a:gd name="connsiteX7" fmla="*/ 3498830 w 6395142"/>
              <a:gd name="connsiteY7" fmla="*/ 276254 h 2636620"/>
              <a:gd name="connsiteX8" fmla="*/ 3303474 w 6395142"/>
              <a:gd name="connsiteY8" fmla="*/ 315151 h 2636620"/>
              <a:gd name="connsiteX9" fmla="*/ 3162983 w 6395142"/>
              <a:gd name="connsiteY9" fmla="*/ 272553 h 2636620"/>
              <a:gd name="connsiteX10" fmla="*/ 2889713 w 6395142"/>
              <a:gd name="connsiteY10" fmla="*/ 361808 h 2636620"/>
              <a:gd name="connsiteX11" fmla="*/ 2656827 w 6395142"/>
              <a:gd name="connsiteY11" fmla="*/ 231636 h 2636620"/>
              <a:gd name="connsiteX12" fmla="*/ 2504617 w 6395142"/>
              <a:gd name="connsiteY12" fmla="*/ 457571 h 2636620"/>
              <a:gd name="connsiteX13" fmla="*/ 1904621 w 6395142"/>
              <a:gd name="connsiteY13" fmla="*/ 601322 h 2636620"/>
              <a:gd name="connsiteX14" fmla="*/ 1720209 w 6395142"/>
              <a:gd name="connsiteY14" fmla="*/ 785410 h 2636620"/>
              <a:gd name="connsiteX15" fmla="*/ 1736353 w 6395142"/>
              <a:gd name="connsiteY15" fmla="*/ 1140585 h 2636620"/>
              <a:gd name="connsiteX16" fmla="*/ 1355472 w 6395142"/>
              <a:gd name="connsiteY16" fmla="*/ 1153894 h 2636620"/>
              <a:gd name="connsiteX17" fmla="*/ 1097028 w 6395142"/>
              <a:gd name="connsiteY17" fmla="*/ 1446946 h 2636620"/>
              <a:gd name="connsiteX18" fmla="*/ 906530 w 6395142"/>
              <a:gd name="connsiteY18" fmla="*/ 2095575 h 2636620"/>
              <a:gd name="connsiteX19" fmla="*/ 757004 w 6395142"/>
              <a:gd name="connsiteY19" fmla="*/ 2156678 h 2636620"/>
              <a:gd name="connsiteX20" fmla="*/ 494867 w 6395142"/>
              <a:gd name="connsiteY20" fmla="*/ 2081540 h 2636620"/>
              <a:gd name="connsiteX21" fmla="*/ 171767 w 6395142"/>
              <a:gd name="connsiteY21" fmla="*/ 2119109 h 2636620"/>
              <a:gd name="connsiteX22" fmla="*/ 0 w 6395142"/>
              <a:gd name="connsiteY22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55654 h 2636620"/>
              <a:gd name="connsiteX4" fmla="*/ 5125520 w 6395142"/>
              <a:gd name="connsiteY4" fmla="*/ 118303 h 2636620"/>
              <a:gd name="connsiteX5" fmla="*/ 4137001 w 6395142"/>
              <a:gd name="connsiteY5" fmla="*/ 388695 h 2636620"/>
              <a:gd name="connsiteX6" fmla="*/ 3808770 w 6395142"/>
              <a:gd name="connsiteY6" fmla="*/ 473625 h 2636620"/>
              <a:gd name="connsiteX7" fmla="*/ 3498830 w 6395142"/>
              <a:gd name="connsiteY7" fmla="*/ 276254 h 2636620"/>
              <a:gd name="connsiteX8" fmla="*/ 3303474 w 6395142"/>
              <a:gd name="connsiteY8" fmla="*/ 315151 h 2636620"/>
              <a:gd name="connsiteX9" fmla="*/ 3162983 w 6395142"/>
              <a:gd name="connsiteY9" fmla="*/ 272553 h 2636620"/>
              <a:gd name="connsiteX10" fmla="*/ 2889713 w 6395142"/>
              <a:gd name="connsiteY10" fmla="*/ 361808 h 2636620"/>
              <a:gd name="connsiteX11" fmla="*/ 2656827 w 6395142"/>
              <a:gd name="connsiteY11" fmla="*/ 231636 h 2636620"/>
              <a:gd name="connsiteX12" fmla="*/ 2504617 w 6395142"/>
              <a:gd name="connsiteY12" fmla="*/ 457571 h 2636620"/>
              <a:gd name="connsiteX13" fmla="*/ 1904621 w 6395142"/>
              <a:gd name="connsiteY13" fmla="*/ 601322 h 2636620"/>
              <a:gd name="connsiteX14" fmla="*/ 1720209 w 6395142"/>
              <a:gd name="connsiteY14" fmla="*/ 785410 h 2636620"/>
              <a:gd name="connsiteX15" fmla="*/ 1736353 w 6395142"/>
              <a:gd name="connsiteY15" fmla="*/ 1140585 h 2636620"/>
              <a:gd name="connsiteX16" fmla="*/ 1355472 w 6395142"/>
              <a:gd name="connsiteY16" fmla="*/ 1153894 h 2636620"/>
              <a:gd name="connsiteX17" fmla="*/ 1097028 w 6395142"/>
              <a:gd name="connsiteY17" fmla="*/ 1446946 h 2636620"/>
              <a:gd name="connsiteX18" fmla="*/ 906530 w 6395142"/>
              <a:gd name="connsiteY18" fmla="*/ 2095575 h 2636620"/>
              <a:gd name="connsiteX19" fmla="*/ 757004 w 6395142"/>
              <a:gd name="connsiteY19" fmla="*/ 2156678 h 2636620"/>
              <a:gd name="connsiteX20" fmla="*/ 494867 w 6395142"/>
              <a:gd name="connsiteY20" fmla="*/ 2081540 h 2636620"/>
              <a:gd name="connsiteX21" fmla="*/ 171767 w 6395142"/>
              <a:gd name="connsiteY21" fmla="*/ 2119109 h 2636620"/>
              <a:gd name="connsiteX22" fmla="*/ 0 w 6395142"/>
              <a:gd name="connsiteY22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55654 h 2636620"/>
              <a:gd name="connsiteX4" fmla="*/ 5166162 w 6395142"/>
              <a:gd name="connsiteY4" fmla="*/ 144393 h 2636620"/>
              <a:gd name="connsiteX5" fmla="*/ 4137001 w 6395142"/>
              <a:gd name="connsiteY5" fmla="*/ 388695 h 2636620"/>
              <a:gd name="connsiteX6" fmla="*/ 3808770 w 6395142"/>
              <a:gd name="connsiteY6" fmla="*/ 473625 h 2636620"/>
              <a:gd name="connsiteX7" fmla="*/ 3498830 w 6395142"/>
              <a:gd name="connsiteY7" fmla="*/ 276254 h 2636620"/>
              <a:gd name="connsiteX8" fmla="*/ 3303474 w 6395142"/>
              <a:gd name="connsiteY8" fmla="*/ 315151 h 2636620"/>
              <a:gd name="connsiteX9" fmla="*/ 3162983 w 6395142"/>
              <a:gd name="connsiteY9" fmla="*/ 272553 h 2636620"/>
              <a:gd name="connsiteX10" fmla="*/ 2889713 w 6395142"/>
              <a:gd name="connsiteY10" fmla="*/ 361808 h 2636620"/>
              <a:gd name="connsiteX11" fmla="*/ 2656827 w 6395142"/>
              <a:gd name="connsiteY11" fmla="*/ 231636 h 2636620"/>
              <a:gd name="connsiteX12" fmla="*/ 2504617 w 6395142"/>
              <a:gd name="connsiteY12" fmla="*/ 457571 h 2636620"/>
              <a:gd name="connsiteX13" fmla="*/ 1904621 w 6395142"/>
              <a:gd name="connsiteY13" fmla="*/ 601322 h 2636620"/>
              <a:gd name="connsiteX14" fmla="*/ 1720209 w 6395142"/>
              <a:gd name="connsiteY14" fmla="*/ 785410 h 2636620"/>
              <a:gd name="connsiteX15" fmla="*/ 1736353 w 6395142"/>
              <a:gd name="connsiteY15" fmla="*/ 1140585 h 2636620"/>
              <a:gd name="connsiteX16" fmla="*/ 1355472 w 6395142"/>
              <a:gd name="connsiteY16" fmla="*/ 1153894 h 2636620"/>
              <a:gd name="connsiteX17" fmla="*/ 1097028 w 6395142"/>
              <a:gd name="connsiteY17" fmla="*/ 1446946 h 2636620"/>
              <a:gd name="connsiteX18" fmla="*/ 906530 w 6395142"/>
              <a:gd name="connsiteY18" fmla="*/ 2095575 h 2636620"/>
              <a:gd name="connsiteX19" fmla="*/ 757004 w 6395142"/>
              <a:gd name="connsiteY19" fmla="*/ 2156678 h 2636620"/>
              <a:gd name="connsiteX20" fmla="*/ 494867 w 6395142"/>
              <a:gd name="connsiteY20" fmla="*/ 2081540 h 2636620"/>
              <a:gd name="connsiteX21" fmla="*/ 171767 w 6395142"/>
              <a:gd name="connsiteY21" fmla="*/ 2119109 h 2636620"/>
              <a:gd name="connsiteX22" fmla="*/ 0 w 6395142"/>
              <a:gd name="connsiteY22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55654 h 2636620"/>
              <a:gd name="connsiteX4" fmla="*/ 5166162 w 6395142"/>
              <a:gd name="connsiteY4" fmla="*/ 144393 h 2636620"/>
              <a:gd name="connsiteX5" fmla="*/ 4137001 w 6395142"/>
              <a:gd name="connsiteY5" fmla="*/ 388695 h 2636620"/>
              <a:gd name="connsiteX6" fmla="*/ 3808770 w 6395142"/>
              <a:gd name="connsiteY6" fmla="*/ 473625 h 2636620"/>
              <a:gd name="connsiteX7" fmla="*/ 3498830 w 6395142"/>
              <a:gd name="connsiteY7" fmla="*/ 276254 h 2636620"/>
              <a:gd name="connsiteX8" fmla="*/ 3303474 w 6395142"/>
              <a:gd name="connsiteY8" fmla="*/ 315151 h 2636620"/>
              <a:gd name="connsiteX9" fmla="*/ 3162983 w 6395142"/>
              <a:gd name="connsiteY9" fmla="*/ 272553 h 2636620"/>
              <a:gd name="connsiteX10" fmla="*/ 2889713 w 6395142"/>
              <a:gd name="connsiteY10" fmla="*/ 361808 h 2636620"/>
              <a:gd name="connsiteX11" fmla="*/ 2656827 w 6395142"/>
              <a:gd name="connsiteY11" fmla="*/ 231636 h 2636620"/>
              <a:gd name="connsiteX12" fmla="*/ 2504617 w 6395142"/>
              <a:gd name="connsiteY12" fmla="*/ 457571 h 2636620"/>
              <a:gd name="connsiteX13" fmla="*/ 1904621 w 6395142"/>
              <a:gd name="connsiteY13" fmla="*/ 601322 h 2636620"/>
              <a:gd name="connsiteX14" fmla="*/ 1720209 w 6395142"/>
              <a:gd name="connsiteY14" fmla="*/ 785410 h 2636620"/>
              <a:gd name="connsiteX15" fmla="*/ 1736353 w 6395142"/>
              <a:gd name="connsiteY15" fmla="*/ 1140585 h 2636620"/>
              <a:gd name="connsiteX16" fmla="*/ 1355472 w 6395142"/>
              <a:gd name="connsiteY16" fmla="*/ 1153894 h 2636620"/>
              <a:gd name="connsiteX17" fmla="*/ 1097028 w 6395142"/>
              <a:gd name="connsiteY17" fmla="*/ 1446946 h 2636620"/>
              <a:gd name="connsiteX18" fmla="*/ 906530 w 6395142"/>
              <a:gd name="connsiteY18" fmla="*/ 2095575 h 2636620"/>
              <a:gd name="connsiteX19" fmla="*/ 757004 w 6395142"/>
              <a:gd name="connsiteY19" fmla="*/ 2156678 h 2636620"/>
              <a:gd name="connsiteX20" fmla="*/ 494867 w 6395142"/>
              <a:gd name="connsiteY20" fmla="*/ 2081540 h 2636620"/>
              <a:gd name="connsiteX21" fmla="*/ 171767 w 6395142"/>
              <a:gd name="connsiteY21" fmla="*/ 2119109 h 2636620"/>
              <a:gd name="connsiteX22" fmla="*/ 0 w 6395142"/>
              <a:gd name="connsiteY22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66162 w 6395142"/>
              <a:gd name="connsiteY4" fmla="*/ 144393 h 2636620"/>
              <a:gd name="connsiteX5" fmla="*/ 4137001 w 6395142"/>
              <a:gd name="connsiteY5" fmla="*/ 388695 h 2636620"/>
              <a:gd name="connsiteX6" fmla="*/ 3808770 w 6395142"/>
              <a:gd name="connsiteY6" fmla="*/ 473625 h 2636620"/>
              <a:gd name="connsiteX7" fmla="*/ 3498830 w 6395142"/>
              <a:gd name="connsiteY7" fmla="*/ 276254 h 2636620"/>
              <a:gd name="connsiteX8" fmla="*/ 3303474 w 6395142"/>
              <a:gd name="connsiteY8" fmla="*/ 315151 h 2636620"/>
              <a:gd name="connsiteX9" fmla="*/ 3162983 w 6395142"/>
              <a:gd name="connsiteY9" fmla="*/ 272553 h 2636620"/>
              <a:gd name="connsiteX10" fmla="*/ 2889713 w 6395142"/>
              <a:gd name="connsiteY10" fmla="*/ 361808 h 2636620"/>
              <a:gd name="connsiteX11" fmla="*/ 2656827 w 6395142"/>
              <a:gd name="connsiteY11" fmla="*/ 231636 h 2636620"/>
              <a:gd name="connsiteX12" fmla="*/ 2504617 w 6395142"/>
              <a:gd name="connsiteY12" fmla="*/ 457571 h 2636620"/>
              <a:gd name="connsiteX13" fmla="*/ 1904621 w 6395142"/>
              <a:gd name="connsiteY13" fmla="*/ 601322 h 2636620"/>
              <a:gd name="connsiteX14" fmla="*/ 1720209 w 6395142"/>
              <a:gd name="connsiteY14" fmla="*/ 785410 h 2636620"/>
              <a:gd name="connsiteX15" fmla="*/ 1736353 w 6395142"/>
              <a:gd name="connsiteY15" fmla="*/ 1140585 h 2636620"/>
              <a:gd name="connsiteX16" fmla="*/ 1355472 w 6395142"/>
              <a:gd name="connsiteY16" fmla="*/ 1153894 h 2636620"/>
              <a:gd name="connsiteX17" fmla="*/ 1097028 w 6395142"/>
              <a:gd name="connsiteY17" fmla="*/ 1446946 h 2636620"/>
              <a:gd name="connsiteX18" fmla="*/ 906530 w 6395142"/>
              <a:gd name="connsiteY18" fmla="*/ 2095575 h 2636620"/>
              <a:gd name="connsiteX19" fmla="*/ 757004 w 6395142"/>
              <a:gd name="connsiteY19" fmla="*/ 2156678 h 2636620"/>
              <a:gd name="connsiteX20" fmla="*/ 494867 w 6395142"/>
              <a:gd name="connsiteY20" fmla="*/ 2081540 h 2636620"/>
              <a:gd name="connsiteX21" fmla="*/ 171767 w 6395142"/>
              <a:gd name="connsiteY21" fmla="*/ 2119109 h 2636620"/>
              <a:gd name="connsiteX22" fmla="*/ 0 w 6395142"/>
              <a:gd name="connsiteY22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66162 w 6395142"/>
              <a:gd name="connsiteY4" fmla="*/ 144393 h 2636620"/>
              <a:gd name="connsiteX5" fmla="*/ 4707356 w 6395142"/>
              <a:gd name="connsiteY5" fmla="*/ 253182 h 2636620"/>
              <a:gd name="connsiteX6" fmla="*/ 4137001 w 6395142"/>
              <a:gd name="connsiteY6" fmla="*/ 388695 h 2636620"/>
              <a:gd name="connsiteX7" fmla="*/ 3808770 w 6395142"/>
              <a:gd name="connsiteY7" fmla="*/ 473625 h 2636620"/>
              <a:gd name="connsiteX8" fmla="*/ 3498830 w 6395142"/>
              <a:gd name="connsiteY8" fmla="*/ 276254 h 2636620"/>
              <a:gd name="connsiteX9" fmla="*/ 3303474 w 6395142"/>
              <a:gd name="connsiteY9" fmla="*/ 315151 h 2636620"/>
              <a:gd name="connsiteX10" fmla="*/ 3162983 w 6395142"/>
              <a:gd name="connsiteY10" fmla="*/ 272553 h 2636620"/>
              <a:gd name="connsiteX11" fmla="*/ 2889713 w 6395142"/>
              <a:gd name="connsiteY11" fmla="*/ 361808 h 2636620"/>
              <a:gd name="connsiteX12" fmla="*/ 2656827 w 6395142"/>
              <a:gd name="connsiteY12" fmla="*/ 231636 h 2636620"/>
              <a:gd name="connsiteX13" fmla="*/ 2504617 w 6395142"/>
              <a:gd name="connsiteY13" fmla="*/ 457571 h 2636620"/>
              <a:gd name="connsiteX14" fmla="*/ 1904621 w 6395142"/>
              <a:gd name="connsiteY14" fmla="*/ 601322 h 2636620"/>
              <a:gd name="connsiteX15" fmla="*/ 1720209 w 6395142"/>
              <a:gd name="connsiteY15" fmla="*/ 785410 h 2636620"/>
              <a:gd name="connsiteX16" fmla="*/ 1736353 w 6395142"/>
              <a:gd name="connsiteY16" fmla="*/ 1140585 h 2636620"/>
              <a:gd name="connsiteX17" fmla="*/ 1355472 w 6395142"/>
              <a:gd name="connsiteY17" fmla="*/ 1153894 h 2636620"/>
              <a:gd name="connsiteX18" fmla="*/ 1097028 w 6395142"/>
              <a:gd name="connsiteY18" fmla="*/ 1446946 h 2636620"/>
              <a:gd name="connsiteX19" fmla="*/ 906530 w 6395142"/>
              <a:gd name="connsiteY19" fmla="*/ 2095575 h 2636620"/>
              <a:gd name="connsiteX20" fmla="*/ 757004 w 6395142"/>
              <a:gd name="connsiteY20" fmla="*/ 2156678 h 2636620"/>
              <a:gd name="connsiteX21" fmla="*/ 494867 w 6395142"/>
              <a:gd name="connsiteY21" fmla="*/ 2081540 h 2636620"/>
              <a:gd name="connsiteX22" fmla="*/ 171767 w 6395142"/>
              <a:gd name="connsiteY22" fmla="*/ 2119109 h 2636620"/>
              <a:gd name="connsiteX23" fmla="*/ 0 w 6395142"/>
              <a:gd name="connsiteY23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4707356 w 6395142"/>
              <a:gd name="connsiteY5" fmla="*/ 253182 h 2636620"/>
              <a:gd name="connsiteX6" fmla="*/ 4137001 w 6395142"/>
              <a:gd name="connsiteY6" fmla="*/ 388695 h 2636620"/>
              <a:gd name="connsiteX7" fmla="*/ 3808770 w 6395142"/>
              <a:gd name="connsiteY7" fmla="*/ 473625 h 2636620"/>
              <a:gd name="connsiteX8" fmla="*/ 3498830 w 6395142"/>
              <a:gd name="connsiteY8" fmla="*/ 276254 h 2636620"/>
              <a:gd name="connsiteX9" fmla="*/ 3303474 w 6395142"/>
              <a:gd name="connsiteY9" fmla="*/ 315151 h 2636620"/>
              <a:gd name="connsiteX10" fmla="*/ 3162983 w 6395142"/>
              <a:gd name="connsiteY10" fmla="*/ 272553 h 2636620"/>
              <a:gd name="connsiteX11" fmla="*/ 2889713 w 6395142"/>
              <a:gd name="connsiteY11" fmla="*/ 361808 h 2636620"/>
              <a:gd name="connsiteX12" fmla="*/ 2656827 w 6395142"/>
              <a:gd name="connsiteY12" fmla="*/ 231636 h 2636620"/>
              <a:gd name="connsiteX13" fmla="*/ 2504617 w 6395142"/>
              <a:gd name="connsiteY13" fmla="*/ 457571 h 2636620"/>
              <a:gd name="connsiteX14" fmla="*/ 1904621 w 6395142"/>
              <a:gd name="connsiteY14" fmla="*/ 601322 h 2636620"/>
              <a:gd name="connsiteX15" fmla="*/ 1720209 w 6395142"/>
              <a:gd name="connsiteY15" fmla="*/ 785410 h 2636620"/>
              <a:gd name="connsiteX16" fmla="*/ 1736353 w 6395142"/>
              <a:gd name="connsiteY16" fmla="*/ 1140585 h 2636620"/>
              <a:gd name="connsiteX17" fmla="*/ 1355472 w 6395142"/>
              <a:gd name="connsiteY17" fmla="*/ 1153894 h 2636620"/>
              <a:gd name="connsiteX18" fmla="*/ 1097028 w 6395142"/>
              <a:gd name="connsiteY18" fmla="*/ 1446946 h 2636620"/>
              <a:gd name="connsiteX19" fmla="*/ 906530 w 6395142"/>
              <a:gd name="connsiteY19" fmla="*/ 2095575 h 2636620"/>
              <a:gd name="connsiteX20" fmla="*/ 757004 w 6395142"/>
              <a:gd name="connsiteY20" fmla="*/ 2156678 h 2636620"/>
              <a:gd name="connsiteX21" fmla="*/ 494867 w 6395142"/>
              <a:gd name="connsiteY21" fmla="*/ 2081540 h 2636620"/>
              <a:gd name="connsiteX22" fmla="*/ 171767 w 6395142"/>
              <a:gd name="connsiteY22" fmla="*/ 2119109 h 2636620"/>
              <a:gd name="connsiteX23" fmla="*/ 0 w 6395142"/>
              <a:gd name="connsiteY23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4702276 w 6395142"/>
              <a:gd name="connsiteY5" fmla="*/ 268836 h 2636620"/>
              <a:gd name="connsiteX6" fmla="*/ 4137001 w 6395142"/>
              <a:gd name="connsiteY6" fmla="*/ 388695 h 2636620"/>
              <a:gd name="connsiteX7" fmla="*/ 3808770 w 6395142"/>
              <a:gd name="connsiteY7" fmla="*/ 473625 h 2636620"/>
              <a:gd name="connsiteX8" fmla="*/ 3498830 w 6395142"/>
              <a:gd name="connsiteY8" fmla="*/ 276254 h 2636620"/>
              <a:gd name="connsiteX9" fmla="*/ 3303474 w 6395142"/>
              <a:gd name="connsiteY9" fmla="*/ 315151 h 2636620"/>
              <a:gd name="connsiteX10" fmla="*/ 3162983 w 6395142"/>
              <a:gd name="connsiteY10" fmla="*/ 272553 h 2636620"/>
              <a:gd name="connsiteX11" fmla="*/ 2889713 w 6395142"/>
              <a:gd name="connsiteY11" fmla="*/ 361808 h 2636620"/>
              <a:gd name="connsiteX12" fmla="*/ 2656827 w 6395142"/>
              <a:gd name="connsiteY12" fmla="*/ 231636 h 2636620"/>
              <a:gd name="connsiteX13" fmla="*/ 2504617 w 6395142"/>
              <a:gd name="connsiteY13" fmla="*/ 457571 h 2636620"/>
              <a:gd name="connsiteX14" fmla="*/ 1904621 w 6395142"/>
              <a:gd name="connsiteY14" fmla="*/ 601322 h 2636620"/>
              <a:gd name="connsiteX15" fmla="*/ 1720209 w 6395142"/>
              <a:gd name="connsiteY15" fmla="*/ 785410 h 2636620"/>
              <a:gd name="connsiteX16" fmla="*/ 1736353 w 6395142"/>
              <a:gd name="connsiteY16" fmla="*/ 1140585 h 2636620"/>
              <a:gd name="connsiteX17" fmla="*/ 1355472 w 6395142"/>
              <a:gd name="connsiteY17" fmla="*/ 1153894 h 2636620"/>
              <a:gd name="connsiteX18" fmla="*/ 1097028 w 6395142"/>
              <a:gd name="connsiteY18" fmla="*/ 1446946 h 2636620"/>
              <a:gd name="connsiteX19" fmla="*/ 906530 w 6395142"/>
              <a:gd name="connsiteY19" fmla="*/ 2095575 h 2636620"/>
              <a:gd name="connsiteX20" fmla="*/ 757004 w 6395142"/>
              <a:gd name="connsiteY20" fmla="*/ 2156678 h 2636620"/>
              <a:gd name="connsiteX21" fmla="*/ 494867 w 6395142"/>
              <a:gd name="connsiteY21" fmla="*/ 2081540 h 2636620"/>
              <a:gd name="connsiteX22" fmla="*/ 171767 w 6395142"/>
              <a:gd name="connsiteY22" fmla="*/ 2119109 h 2636620"/>
              <a:gd name="connsiteX23" fmla="*/ 0 w 6395142"/>
              <a:gd name="connsiteY23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4702276 w 6395142"/>
              <a:gd name="connsiteY5" fmla="*/ 268836 h 2636620"/>
              <a:gd name="connsiteX6" fmla="*/ 4137001 w 6395142"/>
              <a:gd name="connsiteY6" fmla="*/ 388695 h 2636620"/>
              <a:gd name="connsiteX7" fmla="*/ 3788450 w 6395142"/>
              <a:gd name="connsiteY7" fmla="*/ 442317 h 2636620"/>
              <a:gd name="connsiteX8" fmla="*/ 3498830 w 6395142"/>
              <a:gd name="connsiteY8" fmla="*/ 276254 h 2636620"/>
              <a:gd name="connsiteX9" fmla="*/ 3303474 w 6395142"/>
              <a:gd name="connsiteY9" fmla="*/ 315151 h 2636620"/>
              <a:gd name="connsiteX10" fmla="*/ 3162983 w 6395142"/>
              <a:gd name="connsiteY10" fmla="*/ 272553 h 2636620"/>
              <a:gd name="connsiteX11" fmla="*/ 2889713 w 6395142"/>
              <a:gd name="connsiteY11" fmla="*/ 361808 h 2636620"/>
              <a:gd name="connsiteX12" fmla="*/ 2656827 w 6395142"/>
              <a:gd name="connsiteY12" fmla="*/ 231636 h 2636620"/>
              <a:gd name="connsiteX13" fmla="*/ 2504617 w 6395142"/>
              <a:gd name="connsiteY13" fmla="*/ 457571 h 2636620"/>
              <a:gd name="connsiteX14" fmla="*/ 1904621 w 6395142"/>
              <a:gd name="connsiteY14" fmla="*/ 601322 h 2636620"/>
              <a:gd name="connsiteX15" fmla="*/ 1720209 w 6395142"/>
              <a:gd name="connsiteY15" fmla="*/ 785410 h 2636620"/>
              <a:gd name="connsiteX16" fmla="*/ 1736353 w 6395142"/>
              <a:gd name="connsiteY16" fmla="*/ 1140585 h 2636620"/>
              <a:gd name="connsiteX17" fmla="*/ 1355472 w 6395142"/>
              <a:gd name="connsiteY17" fmla="*/ 1153894 h 2636620"/>
              <a:gd name="connsiteX18" fmla="*/ 1097028 w 6395142"/>
              <a:gd name="connsiteY18" fmla="*/ 1446946 h 2636620"/>
              <a:gd name="connsiteX19" fmla="*/ 906530 w 6395142"/>
              <a:gd name="connsiteY19" fmla="*/ 2095575 h 2636620"/>
              <a:gd name="connsiteX20" fmla="*/ 757004 w 6395142"/>
              <a:gd name="connsiteY20" fmla="*/ 2156678 h 2636620"/>
              <a:gd name="connsiteX21" fmla="*/ 494867 w 6395142"/>
              <a:gd name="connsiteY21" fmla="*/ 2081540 h 2636620"/>
              <a:gd name="connsiteX22" fmla="*/ 171767 w 6395142"/>
              <a:gd name="connsiteY22" fmla="*/ 2119109 h 2636620"/>
              <a:gd name="connsiteX23" fmla="*/ 0 w 6395142"/>
              <a:gd name="connsiteY23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4702276 w 6395142"/>
              <a:gd name="connsiteY5" fmla="*/ 268836 h 2636620"/>
              <a:gd name="connsiteX6" fmla="*/ 4137001 w 6395142"/>
              <a:gd name="connsiteY6" fmla="*/ 388695 h 2636620"/>
              <a:gd name="connsiteX7" fmla="*/ 3788450 w 6395142"/>
              <a:gd name="connsiteY7" fmla="*/ 442317 h 2636620"/>
              <a:gd name="connsiteX8" fmla="*/ 3498830 w 6395142"/>
              <a:gd name="connsiteY8" fmla="*/ 276254 h 2636620"/>
              <a:gd name="connsiteX9" fmla="*/ 3303474 w 6395142"/>
              <a:gd name="connsiteY9" fmla="*/ 315151 h 2636620"/>
              <a:gd name="connsiteX10" fmla="*/ 3162983 w 6395142"/>
              <a:gd name="connsiteY10" fmla="*/ 272553 h 2636620"/>
              <a:gd name="connsiteX11" fmla="*/ 2889713 w 6395142"/>
              <a:gd name="connsiteY11" fmla="*/ 361808 h 2636620"/>
              <a:gd name="connsiteX12" fmla="*/ 2656827 w 6395142"/>
              <a:gd name="connsiteY12" fmla="*/ 231636 h 2636620"/>
              <a:gd name="connsiteX13" fmla="*/ 2504617 w 6395142"/>
              <a:gd name="connsiteY13" fmla="*/ 457571 h 2636620"/>
              <a:gd name="connsiteX14" fmla="*/ 1904621 w 6395142"/>
              <a:gd name="connsiteY14" fmla="*/ 601322 h 2636620"/>
              <a:gd name="connsiteX15" fmla="*/ 1720209 w 6395142"/>
              <a:gd name="connsiteY15" fmla="*/ 785410 h 2636620"/>
              <a:gd name="connsiteX16" fmla="*/ 1736353 w 6395142"/>
              <a:gd name="connsiteY16" fmla="*/ 1140585 h 2636620"/>
              <a:gd name="connsiteX17" fmla="*/ 1355472 w 6395142"/>
              <a:gd name="connsiteY17" fmla="*/ 1153894 h 2636620"/>
              <a:gd name="connsiteX18" fmla="*/ 1097028 w 6395142"/>
              <a:gd name="connsiteY18" fmla="*/ 1446946 h 2636620"/>
              <a:gd name="connsiteX19" fmla="*/ 906530 w 6395142"/>
              <a:gd name="connsiteY19" fmla="*/ 2095575 h 2636620"/>
              <a:gd name="connsiteX20" fmla="*/ 757004 w 6395142"/>
              <a:gd name="connsiteY20" fmla="*/ 2156678 h 2636620"/>
              <a:gd name="connsiteX21" fmla="*/ 494867 w 6395142"/>
              <a:gd name="connsiteY21" fmla="*/ 2081540 h 2636620"/>
              <a:gd name="connsiteX22" fmla="*/ 171767 w 6395142"/>
              <a:gd name="connsiteY22" fmla="*/ 2119109 h 2636620"/>
              <a:gd name="connsiteX23" fmla="*/ 0 w 6395142"/>
              <a:gd name="connsiteY23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4702276 w 6395142"/>
              <a:gd name="connsiteY5" fmla="*/ 268836 h 2636620"/>
              <a:gd name="connsiteX6" fmla="*/ 4137001 w 6395142"/>
              <a:gd name="connsiteY6" fmla="*/ 388695 h 2636620"/>
              <a:gd name="connsiteX7" fmla="*/ 3788450 w 6395142"/>
              <a:gd name="connsiteY7" fmla="*/ 442317 h 2636620"/>
              <a:gd name="connsiteX8" fmla="*/ 3498830 w 6395142"/>
              <a:gd name="connsiteY8" fmla="*/ 276254 h 2636620"/>
              <a:gd name="connsiteX9" fmla="*/ 3303474 w 6395142"/>
              <a:gd name="connsiteY9" fmla="*/ 315151 h 2636620"/>
              <a:gd name="connsiteX10" fmla="*/ 3162983 w 6395142"/>
              <a:gd name="connsiteY10" fmla="*/ 272553 h 2636620"/>
              <a:gd name="connsiteX11" fmla="*/ 2889713 w 6395142"/>
              <a:gd name="connsiteY11" fmla="*/ 361808 h 2636620"/>
              <a:gd name="connsiteX12" fmla="*/ 2656827 w 6395142"/>
              <a:gd name="connsiteY12" fmla="*/ 231636 h 2636620"/>
              <a:gd name="connsiteX13" fmla="*/ 2504617 w 6395142"/>
              <a:gd name="connsiteY13" fmla="*/ 457571 h 2636620"/>
              <a:gd name="connsiteX14" fmla="*/ 1904621 w 6395142"/>
              <a:gd name="connsiteY14" fmla="*/ 601322 h 2636620"/>
              <a:gd name="connsiteX15" fmla="*/ 1720209 w 6395142"/>
              <a:gd name="connsiteY15" fmla="*/ 785410 h 2636620"/>
              <a:gd name="connsiteX16" fmla="*/ 1736353 w 6395142"/>
              <a:gd name="connsiteY16" fmla="*/ 1140585 h 2636620"/>
              <a:gd name="connsiteX17" fmla="*/ 1355472 w 6395142"/>
              <a:gd name="connsiteY17" fmla="*/ 1153894 h 2636620"/>
              <a:gd name="connsiteX18" fmla="*/ 1097028 w 6395142"/>
              <a:gd name="connsiteY18" fmla="*/ 1446946 h 2636620"/>
              <a:gd name="connsiteX19" fmla="*/ 906530 w 6395142"/>
              <a:gd name="connsiteY19" fmla="*/ 2095575 h 2636620"/>
              <a:gd name="connsiteX20" fmla="*/ 757004 w 6395142"/>
              <a:gd name="connsiteY20" fmla="*/ 2156678 h 2636620"/>
              <a:gd name="connsiteX21" fmla="*/ 494867 w 6395142"/>
              <a:gd name="connsiteY21" fmla="*/ 2081540 h 2636620"/>
              <a:gd name="connsiteX22" fmla="*/ 171767 w 6395142"/>
              <a:gd name="connsiteY22" fmla="*/ 2119109 h 2636620"/>
              <a:gd name="connsiteX23" fmla="*/ 0 w 6395142"/>
              <a:gd name="connsiteY23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4702276 w 6395142"/>
              <a:gd name="connsiteY5" fmla="*/ 268836 h 2636620"/>
              <a:gd name="connsiteX6" fmla="*/ 4137001 w 6395142"/>
              <a:gd name="connsiteY6" fmla="*/ 388695 h 2636620"/>
              <a:gd name="connsiteX7" fmla="*/ 3788450 w 6395142"/>
              <a:gd name="connsiteY7" fmla="*/ 442317 h 2636620"/>
              <a:gd name="connsiteX8" fmla="*/ 3498830 w 6395142"/>
              <a:gd name="connsiteY8" fmla="*/ 276254 h 2636620"/>
              <a:gd name="connsiteX9" fmla="*/ 3303474 w 6395142"/>
              <a:gd name="connsiteY9" fmla="*/ 315151 h 2636620"/>
              <a:gd name="connsiteX10" fmla="*/ 3162983 w 6395142"/>
              <a:gd name="connsiteY10" fmla="*/ 272553 h 2636620"/>
              <a:gd name="connsiteX11" fmla="*/ 2889713 w 6395142"/>
              <a:gd name="connsiteY11" fmla="*/ 361808 h 2636620"/>
              <a:gd name="connsiteX12" fmla="*/ 2656827 w 6395142"/>
              <a:gd name="connsiteY12" fmla="*/ 231636 h 2636620"/>
              <a:gd name="connsiteX13" fmla="*/ 2504617 w 6395142"/>
              <a:gd name="connsiteY13" fmla="*/ 457571 h 2636620"/>
              <a:gd name="connsiteX14" fmla="*/ 1904621 w 6395142"/>
              <a:gd name="connsiteY14" fmla="*/ 601322 h 2636620"/>
              <a:gd name="connsiteX15" fmla="*/ 1720209 w 6395142"/>
              <a:gd name="connsiteY15" fmla="*/ 785410 h 2636620"/>
              <a:gd name="connsiteX16" fmla="*/ 1736353 w 6395142"/>
              <a:gd name="connsiteY16" fmla="*/ 1140585 h 2636620"/>
              <a:gd name="connsiteX17" fmla="*/ 1355472 w 6395142"/>
              <a:gd name="connsiteY17" fmla="*/ 1153894 h 2636620"/>
              <a:gd name="connsiteX18" fmla="*/ 1097028 w 6395142"/>
              <a:gd name="connsiteY18" fmla="*/ 1446946 h 2636620"/>
              <a:gd name="connsiteX19" fmla="*/ 906530 w 6395142"/>
              <a:gd name="connsiteY19" fmla="*/ 2095575 h 2636620"/>
              <a:gd name="connsiteX20" fmla="*/ 757004 w 6395142"/>
              <a:gd name="connsiteY20" fmla="*/ 2156678 h 2636620"/>
              <a:gd name="connsiteX21" fmla="*/ 494867 w 6395142"/>
              <a:gd name="connsiteY21" fmla="*/ 2081540 h 2636620"/>
              <a:gd name="connsiteX22" fmla="*/ 171767 w 6395142"/>
              <a:gd name="connsiteY22" fmla="*/ 2119109 h 2636620"/>
              <a:gd name="connsiteX23" fmla="*/ 0 w 6395142"/>
              <a:gd name="connsiteY23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4702276 w 6395142"/>
              <a:gd name="connsiteY5" fmla="*/ 268836 h 2636620"/>
              <a:gd name="connsiteX6" fmla="*/ 4137001 w 6395142"/>
              <a:gd name="connsiteY6" fmla="*/ 388695 h 2636620"/>
              <a:gd name="connsiteX7" fmla="*/ 3849413 w 6395142"/>
              <a:gd name="connsiteY7" fmla="*/ 457971 h 2636620"/>
              <a:gd name="connsiteX8" fmla="*/ 3498830 w 6395142"/>
              <a:gd name="connsiteY8" fmla="*/ 276254 h 2636620"/>
              <a:gd name="connsiteX9" fmla="*/ 3303474 w 6395142"/>
              <a:gd name="connsiteY9" fmla="*/ 315151 h 2636620"/>
              <a:gd name="connsiteX10" fmla="*/ 3162983 w 6395142"/>
              <a:gd name="connsiteY10" fmla="*/ 272553 h 2636620"/>
              <a:gd name="connsiteX11" fmla="*/ 2889713 w 6395142"/>
              <a:gd name="connsiteY11" fmla="*/ 361808 h 2636620"/>
              <a:gd name="connsiteX12" fmla="*/ 2656827 w 6395142"/>
              <a:gd name="connsiteY12" fmla="*/ 231636 h 2636620"/>
              <a:gd name="connsiteX13" fmla="*/ 2504617 w 6395142"/>
              <a:gd name="connsiteY13" fmla="*/ 457571 h 2636620"/>
              <a:gd name="connsiteX14" fmla="*/ 1904621 w 6395142"/>
              <a:gd name="connsiteY14" fmla="*/ 601322 h 2636620"/>
              <a:gd name="connsiteX15" fmla="*/ 1720209 w 6395142"/>
              <a:gd name="connsiteY15" fmla="*/ 785410 h 2636620"/>
              <a:gd name="connsiteX16" fmla="*/ 1736353 w 6395142"/>
              <a:gd name="connsiteY16" fmla="*/ 1140585 h 2636620"/>
              <a:gd name="connsiteX17" fmla="*/ 1355472 w 6395142"/>
              <a:gd name="connsiteY17" fmla="*/ 1153894 h 2636620"/>
              <a:gd name="connsiteX18" fmla="*/ 1097028 w 6395142"/>
              <a:gd name="connsiteY18" fmla="*/ 1446946 h 2636620"/>
              <a:gd name="connsiteX19" fmla="*/ 906530 w 6395142"/>
              <a:gd name="connsiteY19" fmla="*/ 2095575 h 2636620"/>
              <a:gd name="connsiteX20" fmla="*/ 757004 w 6395142"/>
              <a:gd name="connsiteY20" fmla="*/ 2156678 h 2636620"/>
              <a:gd name="connsiteX21" fmla="*/ 494867 w 6395142"/>
              <a:gd name="connsiteY21" fmla="*/ 2081540 h 2636620"/>
              <a:gd name="connsiteX22" fmla="*/ 171767 w 6395142"/>
              <a:gd name="connsiteY22" fmla="*/ 2119109 h 2636620"/>
              <a:gd name="connsiteX23" fmla="*/ 0 w 6395142"/>
              <a:gd name="connsiteY23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4702276 w 6395142"/>
              <a:gd name="connsiteY5" fmla="*/ 268836 h 2636620"/>
              <a:gd name="connsiteX6" fmla="*/ 4137001 w 6395142"/>
              <a:gd name="connsiteY6" fmla="*/ 388695 h 2636620"/>
              <a:gd name="connsiteX7" fmla="*/ 3803691 w 6395142"/>
              <a:gd name="connsiteY7" fmla="*/ 463189 h 2636620"/>
              <a:gd name="connsiteX8" fmla="*/ 3498830 w 6395142"/>
              <a:gd name="connsiteY8" fmla="*/ 276254 h 2636620"/>
              <a:gd name="connsiteX9" fmla="*/ 3303474 w 6395142"/>
              <a:gd name="connsiteY9" fmla="*/ 315151 h 2636620"/>
              <a:gd name="connsiteX10" fmla="*/ 3162983 w 6395142"/>
              <a:gd name="connsiteY10" fmla="*/ 272553 h 2636620"/>
              <a:gd name="connsiteX11" fmla="*/ 2889713 w 6395142"/>
              <a:gd name="connsiteY11" fmla="*/ 361808 h 2636620"/>
              <a:gd name="connsiteX12" fmla="*/ 2656827 w 6395142"/>
              <a:gd name="connsiteY12" fmla="*/ 231636 h 2636620"/>
              <a:gd name="connsiteX13" fmla="*/ 2504617 w 6395142"/>
              <a:gd name="connsiteY13" fmla="*/ 457571 h 2636620"/>
              <a:gd name="connsiteX14" fmla="*/ 1904621 w 6395142"/>
              <a:gd name="connsiteY14" fmla="*/ 601322 h 2636620"/>
              <a:gd name="connsiteX15" fmla="*/ 1720209 w 6395142"/>
              <a:gd name="connsiteY15" fmla="*/ 785410 h 2636620"/>
              <a:gd name="connsiteX16" fmla="*/ 1736353 w 6395142"/>
              <a:gd name="connsiteY16" fmla="*/ 1140585 h 2636620"/>
              <a:gd name="connsiteX17" fmla="*/ 1355472 w 6395142"/>
              <a:gd name="connsiteY17" fmla="*/ 1153894 h 2636620"/>
              <a:gd name="connsiteX18" fmla="*/ 1097028 w 6395142"/>
              <a:gd name="connsiteY18" fmla="*/ 1446946 h 2636620"/>
              <a:gd name="connsiteX19" fmla="*/ 906530 w 6395142"/>
              <a:gd name="connsiteY19" fmla="*/ 2095575 h 2636620"/>
              <a:gd name="connsiteX20" fmla="*/ 757004 w 6395142"/>
              <a:gd name="connsiteY20" fmla="*/ 2156678 h 2636620"/>
              <a:gd name="connsiteX21" fmla="*/ 494867 w 6395142"/>
              <a:gd name="connsiteY21" fmla="*/ 2081540 h 2636620"/>
              <a:gd name="connsiteX22" fmla="*/ 171767 w 6395142"/>
              <a:gd name="connsiteY22" fmla="*/ 2119109 h 2636620"/>
              <a:gd name="connsiteX23" fmla="*/ 0 w 6395142"/>
              <a:gd name="connsiteY23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4702276 w 6395142"/>
              <a:gd name="connsiteY5" fmla="*/ 268836 h 2636620"/>
              <a:gd name="connsiteX6" fmla="*/ 4137001 w 6395142"/>
              <a:gd name="connsiteY6" fmla="*/ 388695 h 2636620"/>
              <a:gd name="connsiteX7" fmla="*/ 3803691 w 6395142"/>
              <a:gd name="connsiteY7" fmla="*/ 463189 h 2636620"/>
              <a:gd name="connsiteX8" fmla="*/ 3498830 w 6395142"/>
              <a:gd name="connsiteY8" fmla="*/ 276254 h 2636620"/>
              <a:gd name="connsiteX9" fmla="*/ 3303474 w 6395142"/>
              <a:gd name="connsiteY9" fmla="*/ 315151 h 2636620"/>
              <a:gd name="connsiteX10" fmla="*/ 3162983 w 6395142"/>
              <a:gd name="connsiteY10" fmla="*/ 272553 h 2636620"/>
              <a:gd name="connsiteX11" fmla="*/ 2889713 w 6395142"/>
              <a:gd name="connsiteY11" fmla="*/ 361808 h 2636620"/>
              <a:gd name="connsiteX12" fmla="*/ 2656827 w 6395142"/>
              <a:gd name="connsiteY12" fmla="*/ 231636 h 2636620"/>
              <a:gd name="connsiteX13" fmla="*/ 2504617 w 6395142"/>
              <a:gd name="connsiteY13" fmla="*/ 457571 h 2636620"/>
              <a:gd name="connsiteX14" fmla="*/ 1904621 w 6395142"/>
              <a:gd name="connsiteY14" fmla="*/ 601322 h 2636620"/>
              <a:gd name="connsiteX15" fmla="*/ 1720209 w 6395142"/>
              <a:gd name="connsiteY15" fmla="*/ 785410 h 2636620"/>
              <a:gd name="connsiteX16" fmla="*/ 1736353 w 6395142"/>
              <a:gd name="connsiteY16" fmla="*/ 1140585 h 2636620"/>
              <a:gd name="connsiteX17" fmla="*/ 1355472 w 6395142"/>
              <a:gd name="connsiteY17" fmla="*/ 1153894 h 2636620"/>
              <a:gd name="connsiteX18" fmla="*/ 1097028 w 6395142"/>
              <a:gd name="connsiteY18" fmla="*/ 1446946 h 2636620"/>
              <a:gd name="connsiteX19" fmla="*/ 906530 w 6395142"/>
              <a:gd name="connsiteY19" fmla="*/ 2095575 h 2636620"/>
              <a:gd name="connsiteX20" fmla="*/ 757004 w 6395142"/>
              <a:gd name="connsiteY20" fmla="*/ 2156678 h 2636620"/>
              <a:gd name="connsiteX21" fmla="*/ 494867 w 6395142"/>
              <a:gd name="connsiteY21" fmla="*/ 2081540 h 2636620"/>
              <a:gd name="connsiteX22" fmla="*/ 171767 w 6395142"/>
              <a:gd name="connsiteY22" fmla="*/ 2119109 h 2636620"/>
              <a:gd name="connsiteX23" fmla="*/ 0 w 6395142"/>
              <a:gd name="connsiteY23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4702276 w 6395142"/>
              <a:gd name="connsiteY5" fmla="*/ 268836 h 2636620"/>
              <a:gd name="connsiteX6" fmla="*/ 4137001 w 6395142"/>
              <a:gd name="connsiteY6" fmla="*/ 388695 h 2636620"/>
              <a:gd name="connsiteX7" fmla="*/ 3803691 w 6395142"/>
              <a:gd name="connsiteY7" fmla="*/ 463189 h 2636620"/>
              <a:gd name="connsiteX8" fmla="*/ 3498830 w 6395142"/>
              <a:gd name="connsiteY8" fmla="*/ 276254 h 2636620"/>
              <a:gd name="connsiteX9" fmla="*/ 3303474 w 6395142"/>
              <a:gd name="connsiteY9" fmla="*/ 315151 h 2636620"/>
              <a:gd name="connsiteX10" fmla="*/ 3162983 w 6395142"/>
              <a:gd name="connsiteY10" fmla="*/ 272553 h 2636620"/>
              <a:gd name="connsiteX11" fmla="*/ 2889713 w 6395142"/>
              <a:gd name="connsiteY11" fmla="*/ 361808 h 2636620"/>
              <a:gd name="connsiteX12" fmla="*/ 2656827 w 6395142"/>
              <a:gd name="connsiteY12" fmla="*/ 231636 h 2636620"/>
              <a:gd name="connsiteX13" fmla="*/ 2504617 w 6395142"/>
              <a:gd name="connsiteY13" fmla="*/ 457571 h 2636620"/>
              <a:gd name="connsiteX14" fmla="*/ 1904621 w 6395142"/>
              <a:gd name="connsiteY14" fmla="*/ 601322 h 2636620"/>
              <a:gd name="connsiteX15" fmla="*/ 1720209 w 6395142"/>
              <a:gd name="connsiteY15" fmla="*/ 785410 h 2636620"/>
              <a:gd name="connsiteX16" fmla="*/ 1736353 w 6395142"/>
              <a:gd name="connsiteY16" fmla="*/ 1140585 h 2636620"/>
              <a:gd name="connsiteX17" fmla="*/ 1355472 w 6395142"/>
              <a:gd name="connsiteY17" fmla="*/ 1153894 h 2636620"/>
              <a:gd name="connsiteX18" fmla="*/ 1097028 w 6395142"/>
              <a:gd name="connsiteY18" fmla="*/ 1446946 h 2636620"/>
              <a:gd name="connsiteX19" fmla="*/ 906530 w 6395142"/>
              <a:gd name="connsiteY19" fmla="*/ 2095575 h 2636620"/>
              <a:gd name="connsiteX20" fmla="*/ 757004 w 6395142"/>
              <a:gd name="connsiteY20" fmla="*/ 2156678 h 2636620"/>
              <a:gd name="connsiteX21" fmla="*/ 494867 w 6395142"/>
              <a:gd name="connsiteY21" fmla="*/ 2081540 h 2636620"/>
              <a:gd name="connsiteX22" fmla="*/ 171767 w 6395142"/>
              <a:gd name="connsiteY22" fmla="*/ 2119109 h 2636620"/>
              <a:gd name="connsiteX23" fmla="*/ 0 w 6395142"/>
              <a:gd name="connsiteY23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4702276 w 6395142"/>
              <a:gd name="connsiteY5" fmla="*/ 268836 h 2636620"/>
              <a:gd name="connsiteX6" fmla="*/ 4137001 w 6395142"/>
              <a:gd name="connsiteY6" fmla="*/ 388695 h 2636620"/>
              <a:gd name="connsiteX7" fmla="*/ 3803691 w 6395142"/>
              <a:gd name="connsiteY7" fmla="*/ 463189 h 2636620"/>
              <a:gd name="connsiteX8" fmla="*/ 3483589 w 6395142"/>
              <a:gd name="connsiteY8" fmla="*/ 276254 h 2636620"/>
              <a:gd name="connsiteX9" fmla="*/ 3303474 w 6395142"/>
              <a:gd name="connsiteY9" fmla="*/ 315151 h 2636620"/>
              <a:gd name="connsiteX10" fmla="*/ 3162983 w 6395142"/>
              <a:gd name="connsiteY10" fmla="*/ 272553 h 2636620"/>
              <a:gd name="connsiteX11" fmla="*/ 2889713 w 6395142"/>
              <a:gd name="connsiteY11" fmla="*/ 361808 h 2636620"/>
              <a:gd name="connsiteX12" fmla="*/ 2656827 w 6395142"/>
              <a:gd name="connsiteY12" fmla="*/ 231636 h 2636620"/>
              <a:gd name="connsiteX13" fmla="*/ 2504617 w 6395142"/>
              <a:gd name="connsiteY13" fmla="*/ 457571 h 2636620"/>
              <a:gd name="connsiteX14" fmla="*/ 1904621 w 6395142"/>
              <a:gd name="connsiteY14" fmla="*/ 601322 h 2636620"/>
              <a:gd name="connsiteX15" fmla="*/ 1720209 w 6395142"/>
              <a:gd name="connsiteY15" fmla="*/ 785410 h 2636620"/>
              <a:gd name="connsiteX16" fmla="*/ 1736353 w 6395142"/>
              <a:gd name="connsiteY16" fmla="*/ 1140585 h 2636620"/>
              <a:gd name="connsiteX17" fmla="*/ 1355472 w 6395142"/>
              <a:gd name="connsiteY17" fmla="*/ 1153894 h 2636620"/>
              <a:gd name="connsiteX18" fmla="*/ 1097028 w 6395142"/>
              <a:gd name="connsiteY18" fmla="*/ 1446946 h 2636620"/>
              <a:gd name="connsiteX19" fmla="*/ 906530 w 6395142"/>
              <a:gd name="connsiteY19" fmla="*/ 2095575 h 2636620"/>
              <a:gd name="connsiteX20" fmla="*/ 757004 w 6395142"/>
              <a:gd name="connsiteY20" fmla="*/ 2156678 h 2636620"/>
              <a:gd name="connsiteX21" fmla="*/ 494867 w 6395142"/>
              <a:gd name="connsiteY21" fmla="*/ 2081540 h 2636620"/>
              <a:gd name="connsiteX22" fmla="*/ 171767 w 6395142"/>
              <a:gd name="connsiteY22" fmla="*/ 2119109 h 2636620"/>
              <a:gd name="connsiteX23" fmla="*/ 0 w 6395142"/>
              <a:gd name="connsiteY23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4702276 w 6395142"/>
              <a:gd name="connsiteY5" fmla="*/ 268836 h 2636620"/>
              <a:gd name="connsiteX6" fmla="*/ 4137001 w 6395142"/>
              <a:gd name="connsiteY6" fmla="*/ 388695 h 2636620"/>
              <a:gd name="connsiteX7" fmla="*/ 3803691 w 6395142"/>
              <a:gd name="connsiteY7" fmla="*/ 463189 h 2636620"/>
              <a:gd name="connsiteX8" fmla="*/ 3483589 w 6395142"/>
              <a:gd name="connsiteY8" fmla="*/ 276254 h 2636620"/>
              <a:gd name="connsiteX9" fmla="*/ 3303474 w 6395142"/>
              <a:gd name="connsiteY9" fmla="*/ 315151 h 2636620"/>
              <a:gd name="connsiteX10" fmla="*/ 3162983 w 6395142"/>
              <a:gd name="connsiteY10" fmla="*/ 272553 h 2636620"/>
              <a:gd name="connsiteX11" fmla="*/ 2889713 w 6395142"/>
              <a:gd name="connsiteY11" fmla="*/ 361808 h 2636620"/>
              <a:gd name="connsiteX12" fmla="*/ 2656827 w 6395142"/>
              <a:gd name="connsiteY12" fmla="*/ 231636 h 2636620"/>
              <a:gd name="connsiteX13" fmla="*/ 2504617 w 6395142"/>
              <a:gd name="connsiteY13" fmla="*/ 457571 h 2636620"/>
              <a:gd name="connsiteX14" fmla="*/ 1904621 w 6395142"/>
              <a:gd name="connsiteY14" fmla="*/ 601322 h 2636620"/>
              <a:gd name="connsiteX15" fmla="*/ 1720209 w 6395142"/>
              <a:gd name="connsiteY15" fmla="*/ 785410 h 2636620"/>
              <a:gd name="connsiteX16" fmla="*/ 1736353 w 6395142"/>
              <a:gd name="connsiteY16" fmla="*/ 1140585 h 2636620"/>
              <a:gd name="connsiteX17" fmla="*/ 1355472 w 6395142"/>
              <a:gd name="connsiteY17" fmla="*/ 1153894 h 2636620"/>
              <a:gd name="connsiteX18" fmla="*/ 1097028 w 6395142"/>
              <a:gd name="connsiteY18" fmla="*/ 1446946 h 2636620"/>
              <a:gd name="connsiteX19" fmla="*/ 906530 w 6395142"/>
              <a:gd name="connsiteY19" fmla="*/ 2095575 h 2636620"/>
              <a:gd name="connsiteX20" fmla="*/ 757004 w 6395142"/>
              <a:gd name="connsiteY20" fmla="*/ 2156678 h 2636620"/>
              <a:gd name="connsiteX21" fmla="*/ 494867 w 6395142"/>
              <a:gd name="connsiteY21" fmla="*/ 2081540 h 2636620"/>
              <a:gd name="connsiteX22" fmla="*/ 171767 w 6395142"/>
              <a:gd name="connsiteY22" fmla="*/ 2119109 h 2636620"/>
              <a:gd name="connsiteX23" fmla="*/ 0 w 6395142"/>
              <a:gd name="connsiteY23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4702276 w 6395142"/>
              <a:gd name="connsiteY5" fmla="*/ 268836 h 2636620"/>
              <a:gd name="connsiteX6" fmla="*/ 4137001 w 6395142"/>
              <a:gd name="connsiteY6" fmla="*/ 388695 h 2636620"/>
              <a:gd name="connsiteX7" fmla="*/ 3803691 w 6395142"/>
              <a:gd name="connsiteY7" fmla="*/ 463189 h 2636620"/>
              <a:gd name="connsiteX8" fmla="*/ 3483589 w 6395142"/>
              <a:gd name="connsiteY8" fmla="*/ 276254 h 2636620"/>
              <a:gd name="connsiteX9" fmla="*/ 3303474 w 6395142"/>
              <a:gd name="connsiteY9" fmla="*/ 315151 h 2636620"/>
              <a:gd name="connsiteX10" fmla="*/ 3162983 w 6395142"/>
              <a:gd name="connsiteY10" fmla="*/ 272553 h 2636620"/>
              <a:gd name="connsiteX11" fmla="*/ 2889713 w 6395142"/>
              <a:gd name="connsiteY11" fmla="*/ 361808 h 2636620"/>
              <a:gd name="connsiteX12" fmla="*/ 2656827 w 6395142"/>
              <a:gd name="connsiteY12" fmla="*/ 231636 h 2636620"/>
              <a:gd name="connsiteX13" fmla="*/ 2504617 w 6395142"/>
              <a:gd name="connsiteY13" fmla="*/ 457571 h 2636620"/>
              <a:gd name="connsiteX14" fmla="*/ 1904621 w 6395142"/>
              <a:gd name="connsiteY14" fmla="*/ 601322 h 2636620"/>
              <a:gd name="connsiteX15" fmla="*/ 1720209 w 6395142"/>
              <a:gd name="connsiteY15" fmla="*/ 785410 h 2636620"/>
              <a:gd name="connsiteX16" fmla="*/ 1736353 w 6395142"/>
              <a:gd name="connsiteY16" fmla="*/ 1140585 h 2636620"/>
              <a:gd name="connsiteX17" fmla="*/ 1355472 w 6395142"/>
              <a:gd name="connsiteY17" fmla="*/ 1153894 h 2636620"/>
              <a:gd name="connsiteX18" fmla="*/ 1097028 w 6395142"/>
              <a:gd name="connsiteY18" fmla="*/ 1446946 h 2636620"/>
              <a:gd name="connsiteX19" fmla="*/ 906530 w 6395142"/>
              <a:gd name="connsiteY19" fmla="*/ 2095575 h 2636620"/>
              <a:gd name="connsiteX20" fmla="*/ 757004 w 6395142"/>
              <a:gd name="connsiteY20" fmla="*/ 2156678 h 2636620"/>
              <a:gd name="connsiteX21" fmla="*/ 494867 w 6395142"/>
              <a:gd name="connsiteY21" fmla="*/ 2081540 h 2636620"/>
              <a:gd name="connsiteX22" fmla="*/ 171767 w 6395142"/>
              <a:gd name="connsiteY22" fmla="*/ 2119109 h 2636620"/>
              <a:gd name="connsiteX23" fmla="*/ 0 w 6395142"/>
              <a:gd name="connsiteY23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4702276 w 6395142"/>
              <a:gd name="connsiteY5" fmla="*/ 268836 h 2636620"/>
              <a:gd name="connsiteX6" fmla="*/ 4137001 w 6395142"/>
              <a:gd name="connsiteY6" fmla="*/ 388695 h 2636620"/>
              <a:gd name="connsiteX7" fmla="*/ 3803691 w 6395142"/>
              <a:gd name="connsiteY7" fmla="*/ 463189 h 2636620"/>
              <a:gd name="connsiteX8" fmla="*/ 3483589 w 6395142"/>
              <a:gd name="connsiteY8" fmla="*/ 276254 h 2636620"/>
              <a:gd name="connsiteX9" fmla="*/ 3308554 w 6395142"/>
              <a:gd name="connsiteY9" fmla="*/ 367330 h 2636620"/>
              <a:gd name="connsiteX10" fmla="*/ 3162983 w 6395142"/>
              <a:gd name="connsiteY10" fmla="*/ 272553 h 2636620"/>
              <a:gd name="connsiteX11" fmla="*/ 2889713 w 6395142"/>
              <a:gd name="connsiteY11" fmla="*/ 361808 h 2636620"/>
              <a:gd name="connsiteX12" fmla="*/ 2656827 w 6395142"/>
              <a:gd name="connsiteY12" fmla="*/ 231636 h 2636620"/>
              <a:gd name="connsiteX13" fmla="*/ 2504617 w 6395142"/>
              <a:gd name="connsiteY13" fmla="*/ 457571 h 2636620"/>
              <a:gd name="connsiteX14" fmla="*/ 1904621 w 6395142"/>
              <a:gd name="connsiteY14" fmla="*/ 601322 h 2636620"/>
              <a:gd name="connsiteX15" fmla="*/ 1720209 w 6395142"/>
              <a:gd name="connsiteY15" fmla="*/ 785410 h 2636620"/>
              <a:gd name="connsiteX16" fmla="*/ 1736353 w 6395142"/>
              <a:gd name="connsiteY16" fmla="*/ 1140585 h 2636620"/>
              <a:gd name="connsiteX17" fmla="*/ 1355472 w 6395142"/>
              <a:gd name="connsiteY17" fmla="*/ 1153894 h 2636620"/>
              <a:gd name="connsiteX18" fmla="*/ 1097028 w 6395142"/>
              <a:gd name="connsiteY18" fmla="*/ 1446946 h 2636620"/>
              <a:gd name="connsiteX19" fmla="*/ 906530 w 6395142"/>
              <a:gd name="connsiteY19" fmla="*/ 2095575 h 2636620"/>
              <a:gd name="connsiteX20" fmla="*/ 757004 w 6395142"/>
              <a:gd name="connsiteY20" fmla="*/ 2156678 h 2636620"/>
              <a:gd name="connsiteX21" fmla="*/ 494867 w 6395142"/>
              <a:gd name="connsiteY21" fmla="*/ 2081540 h 2636620"/>
              <a:gd name="connsiteX22" fmla="*/ 171767 w 6395142"/>
              <a:gd name="connsiteY22" fmla="*/ 2119109 h 2636620"/>
              <a:gd name="connsiteX23" fmla="*/ 0 w 6395142"/>
              <a:gd name="connsiteY23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4702276 w 6395142"/>
              <a:gd name="connsiteY5" fmla="*/ 268836 h 2636620"/>
              <a:gd name="connsiteX6" fmla="*/ 4137001 w 6395142"/>
              <a:gd name="connsiteY6" fmla="*/ 388695 h 2636620"/>
              <a:gd name="connsiteX7" fmla="*/ 3803691 w 6395142"/>
              <a:gd name="connsiteY7" fmla="*/ 463189 h 2636620"/>
              <a:gd name="connsiteX8" fmla="*/ 3483589 w 6395142"/>
              <a:gd name="connsiteY8" fmla="*/ 276254 h 2636620"/>
              <a:gd name="connsiteX9" fmla="*/ 3308554 w 6395142"/>
              <a:gd name="connsiteY9" fmla="*/ 336023 h 2636620"/>
              <a:gd name="connsiteX10" fmla="*/ 3162983 w 6395142"/>
              <a:gd name="connsiteY10" fmla="*/ 272553 h 2636620"/>
              <a:gd name="connsiteX11" fmla="*/ 2889713 w 6395142"/>
              <a:gd name="connsiteY11" fmla="*/ 361808 h 2636620"/>
              <a:gd name="connsiteX12" fmla="*/ 2656827 w 6395142"/>
              <a:gd name="connsiteY12" fmla="*/ 231636 h 2636620"/>
              <a:gd name="connsiteX13" fmla="*/ 2504617 w 6395142"/>
              <a:gd name="connsiteY13" fmla="*/ 457571 h 2636620"/>
              <a:gd name="connsiteX14" fmla="*/ 1904621 w 6395142"/>
              <a:gd name="connsiteY14" fmla="*/ 601322 h 2636620"/>
              <a:gd name="connsiteX15" fmla="*/ 1720209 w 6395142"/>
              <a:gd name="connsiteY15" fmla="*/ 785410 h 2636620"/>
              <a:gd name="connsiteX16" fmla="*/ 1736353 w 6395142"/>
              <a:gd name="connsiteY16" fmla="*/ 1140585 h 2636620"/>
              <a:gd name="connsiteX17" fmla="*/ 1355472 w 6395142"/>
              <a:gd name="connsiteY17" fmla="*/ 1153894 h 2636620"/>
              <a:gd name="connsiteX18" fmla="*/ 1097028 w 6395142"/>
              <a:gd name="connsiteY18" fmla="*/ 1446946 h 2636620"/>
              <a:gd name="connsiteX19" fmla="*/ 906530 w 6395142"/>
              <a:gd name="connsiteY19" fmla="*/ 2095575 h 2636620"/>
              <a:gd name="connsiteX20" fmla="*/ 757004 w 6395142"/>
              <a:gd name="connsiteY20" fmla="*/ 2156678 h 2636620"/>
              <a:gd name="connsiteX21" fmla="*/ 494867 w 6395142"/>
              <a:gd name="connsiteY21" fmla="*/ 2081540 h 2636620"/>
              <a:gd name="connsiteX22" fmla="*/ 171767 w 6395142"/>
              <a:gd name="connsiteY22" fmla="*/ 2119109 h 2636620"/>
              <a:gd name="connsiteX23" fmla="*/ 0 w 6395142"/>
              <a:gd name="connsiteY23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4702276 w 6395142"/>
              <a:gd name="connsiteY5" fmla="*/ 268836 h 2636620"/>
              <a:gd name="connsiteX6" fmla="*/ 4137001 w 6395142"/>
              <a:gd name="connsiteY6" fmla="*/ 388695 h 2636620"/>
              <a:gd name="connsiteX7" fmla="*/ 3803691 w 6395142"/>
              <a:gd name="connsiteY7" fmla="*/ 463189 h 2636620"/>
              <a:gd name="connsiteX8" fmla="*/ 3483589 w 6395142"/>
              <a:gd name="connsiteY8" fmla="*/ 276254 h 2636620"/>
              <a:gd name="connsiteX9" fmla="*/ 3308554 w 6395142"/>
              <a:gd name="connsiteY9" fmla="*/ 336023 h 2636620"/>
              <a:gd name="connsiteX10" fmla="*/ 3162983 w 6395142"/>
              <a:gd name="connsiteY10" fmla="*/ 272553 h 2636620"/>
              <a:gd name="connsiteX11" fmla="*/ 2823670 w 6395142"/>
              <a:gd name="connsiteY11" fmla="*/ 346154 h 2636620"/>
              <a:gd name="connsiteX12" fmla="*/ 2656827 w 6395142"/>
              <a:gd name="connsiteY12" fmla="*/ 231636 h 2636620"/>
              <a:gd name="connsiteX13" fmla="*/ 2504617 w 6395142"/>
              <a:gd name="connsiteY13" fmla="*/ 457571 h 2636620"/>
              <a:gd name="connsiteX14" fmla="*/ 1904621 w 6395142"/>
              <a:gd name="connsiteY14" fmla="*/ 601322 h 2636620"/>
              <a:gd name="connsiteX15" fmla="*/ 1720209 w 6395142"/>
              <a:gd name="connsiteY15" fmla="*/ 785410 h 2636620"/>
              <a:gd name="connsiteX16" fmla="*/ 1736353 w 6395142"/>
              <a:gd name="connsiteY16" fmla="*/ 1140585 h 2636620"/>
              <a:gd name="connsiteX17" fmla="*/ 1355472 w 6395142"/>
              <a:gd name="connsiteY17" fmla="*/ 1153894 h 2636620"/>
              <a:gd name="connsiteX18" fmla="*/ 1097028 w 6395142"/>
              <a:gd name="connsiteY18" fmla="*/ 1446946 h 2636620"/>
              <a:gd name="connsiteX19" fmla="*/ 906530 w 6395142"/>
              <a:gd name="connsiteY19" fmla="*/ 2095575 h 2636620"/>
              <a:gd name="connsiteX20" fmla="*/ 757004 w 6395142"/>
              <a:gd name="connsiteY20" fmla="*/ 2156678 h 2636620"/>
              <a:gd name="connsiteX21" fmla="*/ 494867 w 6395142"/>
              <a:gd name="connsiteY21" fmla="*/ 2081540 h 2636620"/>
              <a:gd name="connsiteX22" fmla="*/ 171767 w 6395142"/>
              <a:gd name="connsiteY22" fmla="*/ 2119109 h 2636620"/>
              <a:gd name="connsiteX23" fmla="*/ 0 w 6395142"/>
              <a:gd name="connsiteY23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4702276 w 6395142"/>
              <a:gd name="connsiteY5" fmla="*/ 268836 h 2636620"/>
              <a:gd name="connsiteX6" fmla="*/ 4137001 w 6395142"/>
              <a:gd name="connsiteY6" fmla="*/ 388695 h 2636620"/>
              <a:gd name="connsiteX7" fmla="*/ 3803691 w 6395142"/>
              <a:gd name="connsiteY7" fmla="*/ 463189 h 2636620"/>
              <a:gd name="connsiteX8" fmla="*/ 3483589 w 6395142"/>
              <a:gd name="connsiteY8" fmla="*/ 276254 h 2636620"/>
              <a:gd name="connsiteX9" fmla="*/ 3308554 w 6395142"/>
              <a:gd name="connsiteY9" fmla="*/ 336023 h 2636620"/>
              <a:gd name="connsiteX10" fmla="*/ 3162983 w 6395142"/>
              <a:gd name="connsiteY10" fmla="*/ 272553 h 2636620"/>
              <a:gd name="connsiteX11" fmla="*/ 2823670 w 6395142"/>
              <a:gd name="connsiteY11" fmla="*/ 346154 h 2636620"/>
              <a:gd name="connsiteX12" fmla="*/ 2656827 w 6395142"/>
              <a:gd name="connsiteY12" fmla="*/ 231636 h 2636620"/>
              <a:gd name="connsiteX13" fmla="*/ 2504617 w 6395142"/>
              <a:gd name="connsiteY13" fmla="*/ 457571 h 2636620"/>
              <a:gd name="connsiteX14" fmla="*/ 1904621 w 6395142"/>
              <a:gd name="connsiteY14" fmla="*/ 601322 h 2636620"/>
              <a:gd name="connsiteX15" fmla="*/ 1720209 w 6395142"/>
              <a:gd name="connsiteY15" fmla="*/ 785410 h 2636620"/>
              <a:gd name="connsiteX16" fmla="*/ 1736353 w 6395142"/>
              <a:gd name="connsiteY16" fmla="*/ 1140585 h 2636620"/>
              <a:gd name="connsiteX17" fmla="*/ 1355472 w 6395142"/>
              <a:gd name="connsiteY17" fmla="*/ 1153894 h 2636620"/>
              <a:gd name="connsiteX18" fmla="*/ 1097028 w 6395142"/>
              <a:gd name="connsiteY18" fmla="*/ 1446946 h 2636620"/>
              <a:gd name="connsiteX19" fmla="*/ 906530 w 6395142"/>
              <a:gd name="connsiteY19" fmla="*/ 2095575 h 2636620"/>
              <a:gd name="connsiteX20" fmla="*/ 757004 w 6395142"/>
              <a:gd name="connsiteY20" fmla="*/ 2156678 h 2636620"/>
              <a:gd name="connsiteX21" fmla="*/ 494867 w 6395142"/>
              <a:gd name="connsiteY21" fmla="*/ 2081540 h 2636620"/>
              <a:gd name="connsiteX22" fmla="*/ 171767 w 6395142"/>
              <a:gd name="connsiteY22" fmla="*/ 2119109 h 2636620"/>
              <a:gd name="connsiteX23" fmla="*/ 0 w 6395142"/>
              <a:gd name="connsiteY23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4702276 w 6395142"/>
              <a:gd name="connsiteY5" fmla="*/ 268836 h 2636620"/>
              <a:gd name="connsiteX6" fmla="*/ 4137001 w 6395142"/>
              <a:gd name="connsiteY6" fmla="*/ 388695 h 2636620"/>
              <a:gd name="connsiteX7" fmla="*/ 3803691 w 6395142"/>
              <a:gd name="connsiteY7" fmla="*/ 463189 h 2636620"/>
              <a:gd name="connsiteX8" fmla="*/ 3483589 w 6395142"/>
              <a:gd name="connsiteY8" fmla="*/ 276254 h 2636620"/>
              <a:gd name="connsiteX9" fmla="*/ 3308554 w 6395142"/>
              <a:gd name="connsiteY9" fmla="*/ 336023 h 2636620"/>
              <a:gd name="connsiteX10" fmla="*/ 3162983 w 6395142"/>
              <a:gd name="connsiteY10" fmla="*/ 272553 h 2636620"/>
              <a:gd name="connsiteX11" fmla="*/ 2823670 w 6395142"/>
              <a:gd name="connsiteY11" fmla="*/ 346154 h 2636620"/>
              <a:gd name="connsiteX12" fmla="*/ 2666988 w 6395142"/>
              <a:gd name="connsiteY12" fmla="*/ 283816 h 2636620"/>
              <a:gd name="connsiteX13" fmla="*/ 2504617 w 6395142"/>
              <a:gd name="connsiteY13" fmla="*/ 457571 h 2636620"/>
              <a:gd name="connsiteX14" fmla="*/ 1904621 w 6395142"/>
              <a:gd name="connsiteY14" fmla="*/ 601322 h 2636620"/>
              <a:gd name="connsiteX15" fmla="*/ 1720209 w 6395142"/>
              <a:gd name="connsiteY15" fmla="*/ 785410 h 2636620"/>
              <a:gd name="connsiteX16" fmla="*/ 1736353 w 6395142"/>
              <a:gd name="connsiteY16" fmla="*/ 1140585 h 2636620"/>
              <a:gd name="connsiteX17" fmla="*/ 1355472 w 6395142"/>
              <a:gd name="connsiteY17" fmla="*/ 1153894 h 2636620"/>
              <a:gd name="connsiteX18" fmla="*/ 1097028 w 6395142"/>
              <a:gd name="connsiteY18" fmla="*/ 1446946 h 2636620"/>
              <a:gd name="connsiteX19" fmla="*/ 906530 w 6395142"/>
              <a:gd name="connsiteY19" fmla="*/ 2095575 h 2636620"/>
              <a:gd name="connsiteX20" fmla="*/ 757004 w 6395142"/>
              <a:gd name="connsiteY20" fmla="*/ 2156678 h 2636620"/>
              <a:gd name="connsiteX21" fmla="*/ 494867 w 6395142"/>
              <a:gd name="connsiteY21" fmla="*/ 2081540 h 2636620"/>
              <a:gd name="connsiteX22" fmla="*/ 171767 w 6395142"/>
              <a:gd name="connsiteY22" fmla="*/ 2119109 h 2636620"/>
              <a:gd name="connsiteX23" fmla="*/ 0 w 6395142"/>
              <a:gd name="connsiteY23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4702276 w 6395142"/>
              <a:gd name="connsiteY5" fmla="*/ 268836 h 2636620"/>
              <a:gd name="connsiteX6" fmla="*/ 4137001 w 6395142"/>
              <a:gd name="connsiteY6" fmla="*/ 388695 h 2636620"/>
              <a:gd name="connsiteX7" fmla="*/ 3803691 w 6395142"/>
              <a:gd name="connsiteY7" fmla="*/ 463189 h 2636620"/>
              <a:gd name="connsiteX8" fmla="*/ 3483589 w 6395142"/>
              <a:gd name="connsiteY8" fmla="*/ 276254 h 2636620"/>
              <a:gd name="connsiteX9" fmla="*/ 3308554 w 6395142"/>
              <a:gd name="connsiteY9" fmla="*/ 336023 h 2636620"/>
              <a:gd name="connsiteX10" fmla="*/ 3162983 w 6395142"/>
              <a:gd name="connsiteY10" fmla="*/ 272553 h 2636620"/>
              <a:gd name="connsiteX11" fmla="*/ 2823670 w 6395142"/>
              <a:gd name="connsiteY11" fmla="*/ 346154 h 2636620"/>
              <a:gd name="connsiteX12" fmla="*/ 2666988 w 6395142"/>
              <a:gd name="connsiteY12" fmla="*/ 283816 h 2636620"/>
              <a:gd name="connsiteX13" fmla="*/ 2448735 w 6395142"/>
              <a:gd name="connsiteY13" fmla="*/ 473225 h 2636620"/>
              <a:gd name="connsiteX14" fmla="*/ 1904621 w 6395142"/>
              <a:gd name="connsiteY14" fmla="*/ 601322 h 2636620"/>
              <a:gd name="connsiteX15" fmla="*/ 1720209 w 6395142"/>
              <a:gd name="connsiteY15" fmla="*/ 785410 h 2636620"/>
              <a:gd name="connsiteX16" fmla="*/ 1736353 w 6395142"/>
              <a:gd name="connsiteY16" fmla="*/ 1140585 h 2636620"/>
              <a:gd name="connsiteX17" fmla="*/ 1355472 w 6395142"/>
              <a:gd name="connsiteY17" fmla="*/ 1153894 h 2636620"/>
              <a:gd name="connsiteX18" fmla="*/ 1097028 w 6395142"/>
              <a:gd name="connsiteY18" fmla="*/ 1446946 h 2636620"/>
              <a:gd name="connsiteX19" fmla="*/ 906530 w 6395142"/>
              <a:gd name="connsiteY19" fmla="*/ 2095575 h 2636620"/>
              <a:gd name="connsiteX20" fmla="*/ 757004 w 6395142"/>
              <a:gd name="connsiteY20" fmla="*/ 2156678 h 2636620"/>
              <a:gd name="connsiteX21" fmla="*/ 494867 w 6395142"/>
              <a:gd name="connsiteY21" fmla="*/ 2081540 h 2636620"/>
              <a:gd name="connsiteX22" fmla="*/ 171767 w 6395142"/>
              <a:gd name="connsiteY22" fmla="*/ 2119109 h 2636620"/>
              <a:gd name="connsiteX23" fmla="*/ 0 w 6395142"/>
              <a:gd name="connsiteY23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4702276 w 6395142"/>
              <a:gd name="connsiteY5" fmla="*/ 268836 h 2636620"/>
              <a:gd name="connsiteX6" fmla="*/ 4137001 w 6395142"/>
              <a:gd name="connsiteY6" fmla="*/ 388695 h 2636620"/>
              <a:gd name="connsiteX7" fmla="*/ 3803691 w 6395142"/>
              <a:gd name="connsiteY7" fmla="*/ 463189 h 2636620"/>
              <a:gd name="connsiteX8" fmla="*/ 3483589 w 6395142"/>
              <a:gd name="connsiteY8" fmla="*/ 276254 h 2636620"/>
              <a:gd name="connsiteX9" fmla="*/ 3308554 w 6395142"/>
              <a:gd name="connsiteY9" fmla="*/ 336023 h 2636620"/>
              <a:gd name="connsiteX10" fmla="*/ 3162983 w 6395142"/>
              <a:gd name="connsiteY10" fmla="*/ 272553 h 2636620"/>
              <a:gd name="connsiteX11" fmla="*/ 2823670 w 6395142"/>
              <a:gd name="connsiteY11" fmla="*/ 346154 h 2636620"/>
              <a:gd name="connsiteX12" fmla="*/ 2666988 w 6395142"/>
              <a:gd name="connsiteY12" fmla="*/ 283816 h 2636620"/>
              <a:gd name="connsiteX13" fmla="*/ 2448735 w 6395142"/>
              <a:gd name="connsiteY13" fmla="*/ 473225 h 2636620"/>
              <a:gd name="connsiteX14" fmla="*/ 1914781 w 6395142"/>
              <a:gd name="connsiteY14" fmla="*/ 570014 h 2636620"/>
              <a:gd name="connsiteX15" fmla="*/ 1720209 w 6395142"/>
              <a:gd name="connsiteY15" fmla="*/ 785410 h 2636620"/>
              <a:gd name="connsiteX16" fmla="*/ 1736353 w 6395142"/>
              <a:gd name="connsiteY16" fmla="*/ 1140585 h 2636620"/>
              <a:gd name="connsiteX17" fmla="*/ 1355472 w 6395142"/>
              <a:gd name="connsiteY17" fmla="*/ 1153894 h 2636620"/>
              <a:gd name="connsiteX18" fmla="*/ 1097028 w 6395142"/>
              <a:gd name="connsiteY18" fmla="*/ 1446946 h 2636620"/>
              <a:gd name="connsiteX19" fmla="*/ 906530 w 6395142"/>
              <a:gd name="connsiteY19" fmla="*/ 2095575 h 2636620"/>
              <a:gd name="connsiteX20" fmla="*/ 757004 w 6395142"/>
              <a:gd name="connsiteY20" fmla="*/ 2156678 h 2636620"/>
              <a:gd name="connsiteX21" fmla="*/ 494867 w 6395142"/>
              <a:gd name="connsiteY21" fmla="*/ 2081540 h 2636620"/>
              <a:gd name="connsiteX22" fmla="*/ 171767 w 6395142"/>
              <a:gd name="connsiteY22" fmla="*/ 2119109 h 2636620"/>
              <a:gd name="connsiteX23" fmla="*/ 0 w 6395142"/>
              <a:gd name="connsiteY23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4702276 w 6395142"/>
              <a:gd name="connsiteY5" fmla="*/ 268836 h 2636620"/>
              <a:gd name="connsiteX6" fmla="*/ 4137001 w 6395142"/>
              <a:gd name="connsiteY6" fmla="*/ 388695 h 2636620"/>
              <a:gd name="connsiteX7" fmla="*/ 3803691 w 6395142"/>
              <a:gd name="connsiteY7" fmla="*/ 463189 h 2636620"/>
              <a:gd name="connsiteX8" fmla="*/ 3483589 w 6395142"/>
              <a:gd name="connsiteY8" fmla="*/ 276254 h 2636620"/>
              <a:gd name="connsiteX9" fmla="*/ 3308554 w 6395142"/>
              <a:gd name="connsiteY9" fmla="*/ 336023 h 2636620"/>
              <a:gd name="connsiteX10" fmla="*/ 3162983 w 6395142"/>
              <a:gd name="connsiteY10" fmla="*/ 272553 h 2636620"/>
              <a:gd name="connsiteX11" fmla="*/ 2823670 w 6395142"/>
              <a:gd name="connsiteY11" fmla="*/ 346154 h 2636620"/>
              <a:gd name="connsiteX12" fmla="*/ 2666988 w 6395142"/>
              <a:gd name="connsiteY12" fmla="*/ 283816 h 2636620"/>
              <a:gd name="connsiteX13" fmla="*/ 2448735 w 6395142"/>
              <a:gd name="connsiteY13" fmla="*/ 473225 h 2636620"/>
              <a:gd name="connsiteX14" fmla="*/ 1914781 w 6395142"/>
              <a:gd name="connsiteY14" fmla="*/ 570014 h 2636620"/>
              <a:gd name="connsiteX15" fmla="*/ 1704968 w 6395142"/>
              <a:gd name="connsiteY15" fmla="*/ 712359 h 2636620"/>
              <a:gd name="connsiteX16" fmla="*/ 1736353 w 6395142"/>
              <a:gd name="connsiteY16" fmla="*/ 1140585 h 2636620"/>
              <a:gd name="connsiteX17" fmla="*/ 1355472 w 6395142"/>
              <a:gd name="connsiteY17" fmla="*/ 1153894 h 2636620"/>
              <a:gd name="connsiteX18" fmla="*/ 1097028 w 6395142"/>
              <a:gd name="connsiteY18" fmla="*/ 1446946 h 2636620"/>
              <a:gd name="connsiteX19" fmla="*/ 906530 w 6395142"/>
              <a:gd name="connsiteY19" fmla="*/ 2095575 h 2636620"/>
              <a:gd name="connsiteX20" fmla="*/ 757004 w 6395142"/>
              <a:gd name="connsiteY20" fmla="*/ 2156678 h 2636620"/>
              <a:gd name="connsiteX21" fmla="*/ 494867 w 6395142"/>
              <a:gd name="connsiteY21" fmla="*/ 2081540 h 2636620"/>
              <a:gd name="connsiteX22" fmla="*/ 171767 w 6395142"/>
              <a:gd name="connsiteY22" fmla="*/ 2119109 h 2636620"/>
              <a:gd name="connsiteX23" fmla="*/ 0 w 6395142"/>
              <a:gd name="connsiteY23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4702276 w 6395142"/>
              <a:gd name="connsiteY5" fmla="*/ 268836 h 2636620"/>
              <a:gd name="connsiteX6" fmla="*/ 4137001 w 6395142"/>
              <a:gd name="connsiteY6" fmla="*/ 388695 h 2636620"/>
              <a:gd name="connsiteX7" fmla="*/ 3803691 w 6395142"/>
              <a:gd name="connsiteY7" fmla="*/ 463189 h 2636620"/>
              <a:gd name="connsiteX8" fmla="*/ 3483589 w 6395142"/>
              <a:gd name="connsiteY8" fmla="*/ 276254 h 2636620"/>
              <a:gd name="connsiteX9" fmla="*/ 3308554 w 6395142"/>
              <a:gd name="connsiteY9" fmla="*/ 336023 h 2636620"/>
              <a:gd name="connsiteX10" fmla="*/ 3162983 w 6395142"/>
              <a:gd name="connsiteY10" fmla="*/ 272553 h 2636620"/>
              <a:gd name="connsiteX11" fmla="*/ 2823670 w 6395142"/>
              <a:gd name="connsiteY11" fmla="*/ 346154 h 2636620"/>
              <a:gd name="connsiteX12" fmla="*/ 2666988 w 6395142"/>
              <a:gd name="connsiteY12" fmla="*/ 283816 h 2636620"/>
              <a:gd name="connsiteX13" fmla="*/ 2448735 w 6395142"/>
              <a:gd name="connsiteY13" fmla="*/ 473225 h 2636620"/>
              <a:gd name="connsiteX14" fmla="*/ 1914781 w 6395142"/>
              <a:gd name="connsiteY14" fmla="*/ 570014 h 2636620"/>
              <a:gd name="connsiteX15" fmla="*/ 1704968 w 6395142"/>
              <a:gd name="connsiteY15" fmla="*/ 712359 h 2636620"/>
              <a:gd name="connsiteX16" fmla="*/ 1736353 w 6395142"/>
              <a:gd name="connsiteY16" fmla="*/ 1140585 h 2636620"/>
              <a:gd name="connsiteX17" fmla="*/ 1355472 w 6395142"/>
              <a:gd name="connsiteY17" fmla="*/ 1153894 h 2636620"/>
              <a:gd name="connsiteX18" fmla="*/ 1097028 w 6395142"/>
              <a:gd name="connsiteY18" fmla="*/ 1446946 h 2636620"/>
              <a:gd name="connsiteX19" fmla="*/ 906530 w 6395142"/>
              <a:gd name="connsiteY19" fmla="*/ 2095575 h 2636620"/>
              <a:gd name="connsiteX20" fmla="*/ 757004 w 6395142"/>
              <a:gd name="connsiteY20" fmla="*/ 2156678 h 2636620"/>
              <a:gd name="connsiteX21" fmla="*/ 494867 w 6395142"/>
              <a:gd name="connsiteY21" fmla="*/ 2081540 h 2636620"/>
              <a:gd name="connsiteX22" fmla="*/ 171767 w 6395142"/>
              <a:gd name="connsiteY22" fmla="*/ 2119109 h 2636620"/>
              <a:gd name="connsiteX23" fmla="*/ 0 w 6395142"/>
              <a:gd name="connsiteY23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4702276 w 6395142"/>
              <a:gd name="connsiteY5" fmla="*/ 268836 h 2636620"/>
              <a:gd name="connsiteX6" fmla="*/ 4137001 w 6395142"/>
              <a:gd name="connsiteY6" fmla="*/ 388695 h 2636620"/>
              <a:gd name="connsiteX7" fmla="*/ 3803691 w 6395142"/>
              <a:gd name="connsiteY7" fmla="*/ 463189 h 2636620"/>
              <a:gd name="connsiteX8" fmla="*/ 3483589 w 6395142"/>
              <a:gd name="connsiteY8" fmla="*/ 276254 h 2636620"/>
              <a:gd name="connsiteX9" fmla="*/ 3308554 w 6395142"/>
              <a:gd name="connsiteY9" fmla="*/ 336023 h 2636620"/>
              <a:gd name="connsiteX10" fmla="*/ 3162983 w 6395142"/>
              <a:gd name="connsiteY10" fmla="*/ 272553 h 2636620"/>
              <a:gd name="connsiteX11" fmla="*/ 2823670 w 6395142"/>
              <a:gd name="connsiteY11" fmla="*/ 346154 h 2636620"/>
              <a:gd name="connsiteX12" fmla="*/ 2666988 w 6395142"/>
              <a:gd name="connsiteY12" fmla="*/ 283816 h 2636620"/>
              <a:gd name="connsiteX13" fmla="*/ 2448735 w 6395142"/>
              <a:gd name="connsiteY13" fmla="*/ 473225 h 2636620"/>
              <a:gd name="connsiteX14" fmla="*/ 1914781 w 6395142"/>
              <a:gd name="connsiteY14" fmla="*/ 570014 h 2636620"/>
              <a:gd name="connsiteX15" fmla="*/ 1704968 w 6395142"/>
              <a:gd name="connsiteY15" fmla="*/ 712359 h 2636620"/>
              <a:gd name="connsiteX16" fmla="*/ 1771915 w 6395142"/>
              <a:gd name="connsiteY16" fmla="*/ 1109278 h 2636620"/>
              <a:gd name="connsiteX17" fmla="*/ 1355472 w 6395142"/>
              <a:gd name="connsiteY17" fmla="*/ 1153894 h 2636620"/>
              <a:gd name="connsiteX18" fmla="*/ 1097028 w 6395142"/>
              <a:gd name="connsiteY18" fmla="*/ 1446946 h 2636620"/>
              <a:gd name="connsiteX19" fmla="*/ 906530 w 6395142"/>
              <a:gd name="connsiteY19" fmla="*/ 2095575 h 2636620"/>
              <a:gd name="connsiteX20" fmla="*/ 757004 w 6395142"/>
              <a:gd name="connsiteY20" fmla="*/ 2156678 h 2636620"/>
              <a:gd name="connsiteX21" fmla="*/ 494867 w 6395142"/>
              <a:gd name="connsiteY21" fmla="*/ 2081540 h 2636620"/>
              <a:gd name="connsiteX22" fmla="*/ 171767 w 6395142"/>
              <a:gd name="connsiteY22" fmla="*/ 2119109 h 2636620"/>
              <a:gd name="connsiteX23" fmla="*/ 0 w 6395142"/>
              <a:gd name="connsiteY23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4702276 w 6395142"/>
              <a:gd name="connsiteY5" fmla="*/ 268836 h 2636620"/>
              <a:gd name="connsiteX6" fmla="*/ 4137001 w 6395142"/>
              <a:gd name="connsiteY6" fmla="*/ 388695 h 2636620"/>
              <a:gd name="connsiteX7" fmla="*/ 3803691 w 6395142"/>
              <a:gd name="connsiteY7" fmla="*/ 463189 h 2636620"/>
              <a:gd name="connsiteX8" fmla="*/ 3483589 w 6395142"/>
              <a:gd name="connsiteY8" fmla="*/ 276254 h 2636620"/>
              <a:gd name="connsiteX9" fmla="*/ 3308554 w 6395142"/>
              <a:gd name="connsiteY9" fmla="*/ 336023 h 2636620"/>
              <a:gd name="connsiteX10" fmla="*/ 3162983 w 6395142"/>
              <a:gd name="connsiteY10" fmla="*/ 272553 h 2636620"/>
              <a:gd name="connsiteX11" fmla="*/ 2823670 w 6395142"/>
              <a:gd name="connsiteY11" fmla="*/ 346154 h 2636620"/>
              <a:gd name="connsiteX12" fmla="*/ 2666988 w 6395142"/>
              <a:gd name="connsiteY12" fmla="*/ 283816 h 2636620"/>
              <a:gd name="connsiteX13" fmla="*/ 2448735 w 6395142"/>
              <a:gd name="connsiteY13" fmla="*/ 473225 h 2636620"/>
              <a:gd name="connsiteX14" fmla="*/ 1914781 w 6395142"/>
              <a:gd name="connsiteY14" fmla="*/ 570014 h 2636620"/>
              <a:gd name="connsiteX15" fmla="*/ 1704968 w 6395142"/>
              <a:gd name="connsiteY15" fmla="*/ 712359 h 2636620"/>
              <a:gd name="connsiteX16" fmla="*/ 1771915 w 6395142"/>
              <a:gd name="connsiteY16" fmla="*/ 1109278 h 2636620"/>
              <a:gd name="connsiteX17" fmla="*/ 1355472 w 6395142"/>
              <a:gd name="connsiteY17" fmla="*/ 1153894 h 2636620"/>
              <a:gd name="connsiteX18" fmla="*/ 1097028 w 6395142"/>
              <a:gd name="connsiteY18" fmla="*/ 1446946 h 2636620"/>
              <a:gd name="connsiteX19" fmla="*/ 906530 w 6395142"/>
              <a:gd name="connsiteY19" fmla="*/ 2095575 h 2636620"/>
              <a:gd name="connsiteX20" fmla="*/ 757004 w 6395142"/>
              <a:gd name="connsiteY20" fmla="*/ 2156678 h 2636620"/>
              <a:gd name="connsiteX21" fmla="*/ 494867 w 6395142"/>
              <a:gd name="connsiteY21" fmla="*/ 2081540 h 2636620"/>
              <a:gd name="connsiteX22" fmla="*/ 171767 w 6395142"/>
              <a:gd name="connsiteY22" fmla="*/ 2119109 h 2636620"/>
              <a:gd name="connsiteX23" fmla="*/ 0 w 6395142"/>
              <a:gd name="connsiteY23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4702276 w 6395142"/>
              <a:gd name="connsiteY5" fmla="*/ 268836 h 2636620"/>
              <a:gd name="connsiteX6" fmla="*/ 4137001 w 6395142"/>
              <a:gd name="connsiteY6" fmla="*/ 388695 h 2636620"/>
              <a:gd name="connsiteX7" fmla="*/ 3803691 w 6395142"/>
              <a:gd name="connsiteY7" fmla="*/ 463189 h 2636620"/>
              <a:gd name="connsiteX8" fmla="*/ 3483589 w 6395142"/>
              <a:gd name="connsiteY8" fmla="*/ 276254 h 2636620"/>
              <a:gd name="connsiteX9" fmla="*/ 3308554 w 6395142"/>
              <a:gd name="connsiteY9" fmla="*/ 336023 h 2636620"/>
              <a:gd name="connsiteX10" fmla="*/ 3162983 w 6395142"/>
              <a:gd name="connsiteY10" fmla="*/ 272553 h 2636620"/>
              <a:gd name="connsiteX11" fmla="*/ 2823670 w 6395142"/>
              <a:gd name="connsiteY11" fmla="*/ 346154 h 2636620"/>
              <a:gd name="connsiteX12" fmla="*/ 2666988 w 6395142"/>
              <a:gd name="connsiteY12" fmla="*/ 283816 h 2636620"/>
              <a:gd name="connsiteX13" fmla="*/ 2448735 w 6395142"/>
              <a:gd name="connsiteY13" fmla="*/ 473225 h 2636620"/>
              <a:gd name="connsiteX14" fmla="*/ 1914781 w 6395142"/>
              <a:gd name="connsiteY14" fmla="*/ 570014 h 2636620"/>
              <a:gd name="connsiteX15" fmla="*/ 1704968 w 6395142"/>
              <a:gd name="connsiteY15" fmla="*/ 712359 h 2636620"/>
              <a:gd name="connsiteX16" fmla="*/ 1355472 w 6395142"/>
              <a:gd name="connsiteY16" fmla="*/ 1153894 h 2636620"/>
              <a:gd name="connsiteX17" fmla="*/ 1097028 w 6395142"/>
              <a:gd name="connsiteY17" fmla="*/ 1446946 h 2636620"/>
              <a:gd name="connsiteX18" fmla="*/ 906530 w 6395142"/>
              <a:gd name="connsiteY18" fmla="*/ 2095575 h 2636620"/>
              <a:gd name="connsiteX19" fmla="*/ 757004 w 6395142"/>
              <a:gd name="connsiteY19" fmla="*/ 2156678 h 2636620"/>
              <a:gd name="connsiteX20" fmla="*/ 494867 w 6395142"/>
              <a:gd name="connsiteY20" fmla="*/ 2081540 h 2636620"/>
              <a:gd name="connsiteX21" fmla="*/ 171767 w 6395142"/>
              <a:gd name="connsiteY21" fmla="*/ 2119109 h 2636620"/>
              <a:gd name="connsiteX22" fmla="*/ 0 w 6395142"/>
              <a:gd name="connsiteY22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4702276 w 6395142"/>
              <a:gd name="connsiteY5" fmla="*/ 268836 h 2636620"/>
              <a:gd name="connsiteX6" fmla="*/ 4137001 w 6395142"/>
              <a:gd name="connsiteY6" fmla="*/ 388695 h 2636620"/>
              <a:gd name="connsiteX7" fmla="*/ 3803691 w 6395142"/>
              <a:gd name="connsiteY7" fmla="*/ 463189 h 2636620"/>
              <a:gd name="connsiteX8" fmla="*/ 3483589 w 6395142"/>
              <a:gd name="connsiteY8" fmla="*/ 276254 h 2636620"/>
              <a:gd name="connsiteX9" fmla="*/ 3308554 w 6395142"/>
              <a:gd name="connsiteY9" fmla="*/ 336023 h 2636620"/>
              <a:gd name="connsiteX10" fmla="*/ 3162983 w 6395142"/>
              <a:gd name="connsiteY10" fmla="*/ 272553 h 2636620"/>
              <a:gd name="connsiteX11" fmla="*/ 2823670 w 6395142"/>
              <a:gd name="connsiteY11" fmla="*/ 346154 h 2636620"/>
              <a:gd name="connsiteX12" fmla="*/ 2666988 w 6395142"/>
              <a:gd name="connsiteY12" fmla="*/ 283816 h 2636620"/>
              <a:gd name="connsiteX13" fmla="*/ 2448735 w 6395142"/>
              <a:gd name="connsiteY13" fmla="*/ 473225 h 2636620"/>
              <a:gd name="connsiteX14" fmla="*/ 1914781 w 6395142"/>
              <a:gd name="connsiteY14" fmla="*/ 570014 h 2636620"/>
              <a:gd name="connsiteX15" fmla="*/ 1355472 w 6395142"/>
              <a:gd name="connsiteY15" fmla="*/ 1153894 h 2636620"/>
              <a:gd name="connsiteX16" fmla="*/ 1097028 w 6395142"/>
              <a:gd name="connsiteY16" fmla="*/ 1446946 h 2636620"/>
              <a:gd name="connsiteX17" fmla="*/ 906530 w 6395142"/>
              <a:gd name="connsiteY17" fmla="*/ 2095575 h 2636620"/>
              <a:gd name="connsiteX18" fmla="*/ 757004 w 6395142"/>
              <a:gd name="connsiteY18" fmla="*/ 2156678 h 2636620"/>
              <a:gd name="connsiteX19" fmla="*/ 494867 w 6395142"/>
              <a:gd name="connsiteY19" fmla="*/ 2081540 h 2636620"/>
              <a:gd name="connsiteX20" fmla="*/ 171767 w 6395142"/>
              <a:gd name="connsiteY20" fmla="*/ 2119109 h 2636620"/>
              <a:gd name="connsiteX21" fmla="*/ 0 w 6395142"/>
              <a:gd name="connsiteY21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4702276 w 6395142"/>
              <a:gd name="connsiteY5" fmla="*/ 268836 h 2636620"/>
              <a:gd name="connsiteX6" fmla="*/ 4137001 w 6395142"/>
              <a:gd name="connsiteY6" fmla="*/ 388695 h 2636620"/>
              <a:gd name="connsiteX7" fmla="*/ 3803691 w 6395142"/>
              <a:gd name="connsiteY7" fmla="*/ 463189 h 2636620"/>
              <a:gd name="connsiteX8" fmla="*/ 3483589 w 6395142"/>
              <a:gd name="connsiteY8" fmla="*/ 276254 h 2636620"/>
              <a:gd name="connsiteX9" fmla="*/ 3308554 w 6395142"/>
              <a:gd name="connsiteY9" fmla="*/ 336023 h 2636620"/>
              <a:gd name="connsiteX10" fmla="*/ 3162983 w 6395142"/>
              <a:gd name="connsiteY10" fmla="*/ 272553 h 2636620"/>
              <a:gd name="connsiteX11" fmla="*/ 2823670 w 6395142"/>
              <a:gd name="connsiteY11" fmla="*/ 346154 h 2636620"/>
              <a:gd name="connsiteX12" fmla="*/ 2666988 w 6395142"/>
              <a:gd name="connsiteY12" fmla="*/ 283816 h 2636620"/>
              <a:gd name="connsiteX13" fmla="*/ 2448735 w 6395142"/>
              <a:gd name="connsiteY13" fmla="*/ 473225 h 2636620"/>
              <a:gd name="connsiteX14" fmla="*/ 1355472 w 6395142"/>
              <a:gd name="connsiteY14" fmla="*/ 1153894 h 2636620"/>
              <a:gd name="connsiteX15" fmla="*/ 1097028 w 6395142"/>
              <a:gd name="connsiteY15" fmla="*/ 1446946 h 2636620"/>
              <a:gd name="connsiteX16" fmla="*/ 906530 w 6395142"/>
              <a:gd name="connsiteY16" fmla="*/ 2095575 h 2636620"/>
              <a:gd name="connsiteX17" fmla="*/ 757004 w 6395142"/>
              <a:gd name="connsiteY17" fmla="*/ 2156678 h 2636620"/>
              <a:gd name="connsiteX18" fmla="*/ 494867 w 6395142"/>
              <a:gd name="connsiteY18" fmla="*/ 2081540 h 2636620"/>
              <a:gd name="connsiteX19" fmla="*/ 171767 w 6395142"/>
              <a:gd name="connsiteY19" fmla="*/ 2119109 h 2636620"/>
              <a:gd name="connsiteX20" fmla="*/ 0 w 6395142"/>
              <a:gd name="connsiteY20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4702276 w 6395142"/>
              <a:gd name="connsiteY5" fmla="*/ 268836 h 2636620"/>
              <a:gd name="connsiteX6" fmla="*/ 4137001 w 6395142"/>
              <a:gd name="connsiteY6" fmla="*/ 388695 h 2636620"/>
              <a:gd name="connsiteX7" fmla="*/ 3803691 w 6395142"/>
              <a:gd name="connsiteY7" fmla="*/ 463189 h 2636620"/>
              <a:gd name="connsiteX8" fmla="*/ 3483589 w 6395142"/>
              <a:gd name="connsiteY8" fmla="*/ 276254 h 2636620"/>
              <a:gd name="connsiteX9" fmla="*/ 3308554 w 6395142"/>
              <a:gd name="connsiteY9" fmla="*/ 336023 h 2636620"/>
              <a:gd name="connsiteX10" fmla="*/ 3162983 w 6395142"/>
              <a:gd name="connsiteY10" fmla="*/ 272553 h 2636620"/>
              <a:gd name="connsiteX11" fmla="*/ 2823670 w 6395142"/>
              <a:gd name="connsiteY11" fmla="*/ 346154 h 2636620"/>
              <a:gd name="connsiteX12" fmla="*/ 2666988 w 6395142"/>
              <a:gd name="connsiteY12" fmla="*/ 283816 h 2636620"/>
              <a:gd name="connsiteX13" fmla="*/ 1355472 w 6395142"/>
              <a:gd name="connsiteY13" fmla="*/ 1153894 h 2636620"/>
              <a:gd name="connsiteX14" fmla="*/ 1097028 w 6395142"/>
              <a:gd name="connsiteY14" fmla="*/ 1446946 h 2636620"/>
              <a:gd name="connsiteX15" fmla="*/ 906530 w 6395142"/>
              <a:gd name="connsiteY15" fmla="*/ 2095575 h 2636620"/>
              <a:gd name="connsiteX16" fmla="*/ 757004 w 6395142"/>
              <a:gd name="connsiteY16" fmla="*/ 2156678 h 2636620"/>
              <a:gd name="connsiteX17" fmla="*/ 494867 w 6395142"/>
              <a:gd name="connsiteY17" fmla="*/ 2081540 h 2636620"/>
              <a:gd name="connsiteX18" fmla="*/ 171767 w 6395142"/>
              <a:gd name="connsiteY18" fmla="*/ 2119109 h 2636620"/>
              <a:gd name="connsiteX19" fmla="*/ 0 w 6395142"/>
              <a:gd name="connsiteY19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4702276 w 6395142"/>
              <a:gd name="connsiteY5" fmla="*/ 268836 h 2636620"/>
              <a:gd name="connsiteX6" fmla="*/ 4137001 w 6395142"/>
              <a:gd name="connsiteY6" fmla="*/ 388695 h 2636620"/>
              <a:gd name="connsiteX7" fmla="*/ 3803691 w 6395142"/>
              <a:gd name="connsiteY7" fmla="*/ 463189 h 2636620"/>
              <a:gd name="connsiteX8" fmla="*/ 3483589 w 6395142"/>
              <a:gd name="connsiteY8" fmla="*/ 276254 h 2636620"/>
              <a:gd name="connsiteX9" fmla="*/ 3308554 w 6395142"/>
              <a:gd name="connsiteY9" fmla="*/ 336023 h 2636620"/>
              <a:gd name="connsiteX10" fmla="*/ 3162983 w 6395142"/>
              <a:gd name="connsiteY10" fmla="*/ 272553 h 2636620"/>
              <a:gd name="connsiteX11" fmla="*/ 2823670 w 6395142"/>
              <a:gd name="connsiteY11" fmla="*/ 346154 h 2636620"/>
              <a:gd name="connsiteX12" fmla="*/ 1355472 w 6395142"/>
              <a:gd name="connsiteY12" fmla="*/ 1153894 h 2636620"/>
              <a:gd name="connsiteX13" fmla="*/ 1097028 w 6395142"/>
              <a:gd name="connsiteY13" fmla="*/ 1446946 h 2636620"/>
              <a:gd name="connsiteX14" fmla="*/ 906530 w 6395142"/>
              <a:gd name="connsiteY14" fmla="*/ 2095575 h 2636620"/>
              <a:gd name="connsiteX15" fmla="*/ 757004 w 6395142"/>
              <a:gd name="connsiteY15" fmla="*/ 2156678 h 2636620"/>
              <a:gd name="connsiteX16" fmla="*/ 494867 w 6395142"/>
              <a:gd name="connsiteY16" fmla="*/ 2081540 h 2636620"/>
              <a:gd name="connsiteX17" fmla="*/ 171767 w 6395142"/>
              <a:gd name="connsiteY17" fmla="*/ 2119109 h 2636620"/>
              <a:gd name="connsiteX18" fmla="*/ 0 w 6395142"/>
              <a:gd name="connsiteY18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4702276 w 6395142"/>
              <a:gd name="connsiteY5" fmla="*/ 268836 h 2636620"/>
              <a:gd name="connsiteX6" fmla="*/ 4137001 w 6395142"/>
              <a:gd name="connsiteY6" fmla="*/ 388695 h 2636620"/>
              <a:gd name="connsiteX7" fmla="*/ 3803691 w 6395142"/>
              <a:gd name="connsiteY7" fmla="*/ 463189 h 2636620"/>
              <a:gd name="connsiteX8" fmla="*/ 3483589 w 6395142"/>
              <a:gd name="connsiteY8" fmla="*/ 276254 h 2636620"/>
              <a:gd name="connsiteX9" fmla="*/ 3308554 w 6395142"/>
              <a:gd name="connsiteY9" fmla="*/ 336023 h 2636620"/>
              <a:gd name="connsiteX10" fmla="*/ 3162983 w 6395142"/>
              <a:gd name="connsiteY10" fmla="*/ 272553 h 2636620"/>
              <a:gd name="connsiteX11" fmla="*/ 1355472 w 6395142"/>
              <a:gd name="connsiteY11" fmla="*/ 1153894 h 2636620"/>
              <a:gd name="connsiteX12" fmla="*/ 1097028 w 6395142"/>
              <a:gd name="connsiteY12" fmla="*/ 1446946 h 2636620"/>
              <a:gd name="connsiteX13" fmla="*/ 906530 w 6395142"/>
              <a:gd name="connsiteY13" fmla="*/ 2095575 h 2636620"/>
              <a:gd name="connsiteX14" fmla="*/ 757004 w 6395142"/>
              <a:gd name="connsiteY14" fmla="*/ 2156678 h 2636620"/>
              <a:gd name="connsiteX15" fmla="*/ 494867 w 6395142"/>
              <a:gd name="connsiteY15" fmla="*/ 2081540 h 2636620"/>
              <a:gd name="connsiteX16" fmla="*/ 171767 w 6395142"/>
              <a:gd name="connsiteY16" fmla="*/ 2119109 h 2636620"/>
              <a:gd name="connsiteX17" fmla="*/ 0 w 6395142"/>
              <a:gd name="connsiteY17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4702276 w 6395142"/>
              <a:gd name="connsiteY5" fmla="*/ 268836 h 2636620"/>
              <a:gd name="connsiteX6" fmla="*/ 4137001 w 6395142"/>
              <a:gd name="connsiteY6" fmla="*/ 388695 h 2636620"/>
              <a:gd name="connsiteX7" fmla="*/ 3803691 w 6395142"/>
              <a:gd name="connsiteY7" fmla="*/ 463189 h 2636620"/>
              <a:gd name="connsiteX8" fmla="*/ 3483589 w 6395142"/>
              <a:gd name="connsiteY8" fmla="*/ 276254 h 2636620"/>
              <a:gd name="connsiteX9" fmla="*/ 3308554 w 6395142"/>
              <a:gd name="connsiteY9" fmla="*/ 336023 h 2636620"/>
              <a:gd name="connsiteX10" fmla="*/ 1355472 w 6395142"/>
              <a:gd name="connsiteY10" fmla="*/ 1153894 h 2636620"/>
              <a:gd name="connsiteX11" fmla="*/ 1097028 w 6395142"/>
              <a:gd name="connsiteY11" fmla="*/ 1446946 h 2636620"/>
              <a:gd name="connsiteX12" fmla="*/ 906530 w 6395142"/>
              <a:gd name="connsiteY12" fmla="*/ 2095575 h 2636620"/>
              <a:gd name="connsiteX13" fmla="*/ 757004 w 6395142"/>
              <a:gd name="connsiteY13" fmla="*/ 2156678 h 2636620"/>
              <a:gd name="connsiteX14" fmla="*/ 494867 w 6395142"/>
              <a:gd name="connsiteY14" fmla="*/ 2081540 h 2636620"/>
              <a:gd name="connsiteX15" fmla="*/ 171767 w 6395142"/>
              <a:gd name="connsiteY15" fmla="*/ 2119109 h 2636620"/>
              <a:gd name="connsiteX16" fmla="*/ 0 w 6395142"/>
              <a:gd name="connsiteY16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4702276 w 6395142"/>
              <a:gd name="connsiteY5" fmla="*/ 268836 h 2636620"/>
              <a:gd name="connsiteX6" fmla="*/ 4137001 w 6395142"/>
              <a:gd name="connsiteY6" fmla="*/ 388695 h 2636620"/>
              <a:gd name="connsiteX7" fmla="*/ 3803691 w 6395142"/>
              <a:gd name="connsiteY7" fmla="*/ 463189 h 2636620"/>
              <a:gd name="connsiteX8" fmla="*/ 3483589 w 6395142"/>
              <a:gd name="connsiteY8" fmla="*/ 276254 h 2636620"/>
              <a:gd name="connsiteX9" fmla="*/ 1355472 w 6395142"/>
              <a:gd name="connsiteY9" fmla="*/ 1153894 h 2636620"/>
              <a:gd name="connsiteX10" fmla="*/ 1097028 w 6395142"/>
              <a:gd name="connsiteY10" fmla="*/ 1446946 h 2636620"/>
              <a:gd name="connsiteX11" fmla="*/ 906530 w 6395142"/>
              <a:gd name="connsiteY11" fmla="*/ 2095575 h 2636620"/>
              <a:gd name="connsiteX12" fmla="*/ 757004 w 6395142"/>
              <a:gd name="connsiteY12" fmla="*/ 2156678 h 2636620"/>
              <a:gd name="connsiteX13" fmla="*/ 494867 w 6395142"/>
              <a:gd name="connsiteY13" fmla="*/ 2081540 h 2636620"/>
              <a:gd name="connsiteX14" fmla="*/ 171767 w 6395142"/>
              <a:gd name="connsiteY14" fmla="*/ 2119109 h 2636620"/>
              <a:gd name="connsiteX15" fmla="*/ 0 w 6395142"/>
              <a:gd name="connsiteY15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4702276 w 6395142"/>
              <a:gd name="connsiteY5" fmla="*/ 268836 h 2636620"/>
              <a:gd name="connsiteX6" fmla="*/ 4137001 w 6395142"/>
              <a:gd name="connsiteY6" fmla="*/ 388695 h 2636620"/>
              <a:gd name="connsiteX7" fmla="*/ 3803691 w 6395142"/>
              <a:gd name="connsiteY7" fmla="*/ 463189 h 2636620"/>
              <a:gd name="connsiteX8" fmla="*/ 1355472 w 6395142"/>
              <a:gd name="connsiteY8" fmla="*/ 1153894 h 2636620"/>
              <a:gd name="connsiteX9" fmla="*/ 1097028 w 6395142"/>
              <a:gd name="connsiteY9" fmla="*/ 1446946 h 2636620"/>
              <a:gd name="connsiteX10" fmla="*/ 906530 w 6395142"/>
              <a:gd name="connsiteY10" fmla="*/ 2095575 h 2636620"/>
              <a:gd name="connsiteX11" fmla="*/ 757004 w 6395142"/>
              <a:gd name="connsiteY11" fmla="*/ 2156678 h 2636620"/>
              <a:gd name="connsiteX12" fmla="*/ 494867 w 6395142"/>
              <a:gd name="connsiteY12" fmla="*/ 2081540 h 2636620"/>
              <a:gd name="connsiteX13" fmla="*/ 171767 w 6395142"/>
              <a:gd name="connsiteY13" fmla="*/ 2119109 h 2636620"/>
              <a:gd name="connsiteX14" fmla="*/ 0 w 6395142"/>
              <a:gd name="connsiteY14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4702276 w 6395142"/>
              <a:gd name="connsiteY5" fmla="*/ 268836 h 2636620"/>
              <a:gd name="connsiteX6" fmla="*/ 4137001 w 6395142"/>
              <a:gd name="connsiteY6" fmla="*/ 388695 h 2636620"/>
              <a:gd name="connsiteX7" fmla="*/ 1355472 w 6395142"/>
              <a:gd name="connsiteY7" fmla="*/ 1153894 h 2636620"/>
              <a:gd name="connsiteX8" fmla="*/ 1097028 w 6395142"/>
              <a:gd name="connsiteY8" fmla="*/ 1446946 h 2636620"/>
              <a:gd name="connsiteX9" fmla="*/ 906530 w 6395142"/>
              <a:gd name="connsiteY9" fmla="*/ 2095575 h 2636620"/>
              <a:gd name="connsiteX10" fmla="*/ 757004 w 6395142"/>
              <a:gd name="connsiteY10" fmla="*/ 2156678 h 2636620"/>
              <a:gd name="connsiteX11" fmla="*/ 494867 w 6395142"/>
              <a:gd name="connsiteY11" fmla="*/ 2081540 h 2636620"/>
              <a:gd name="connsiteX12" fmla="*/ 171767 w 6395142"/>
              <a:gd name="connsiteY12" fmla="*/ 2119109 h 2636620"/>
              <a:gd name="connsiteX13" fmla="*/ 0 w 6395142"/>
              <a:gd name="connsiteY13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4702276 w 6395142"/>
              <a:gd name="connsiteY5" fmla="*/ 268836 h 2636620"/>
              <a:gd name="connsiteX6" fmla="*/ 1355472 w 6395142"/>
              <a:gd name="connsiteY6" fmla="*/ 1153894 h 2636620"/>
              <a:gd name="connsiteX7" fmla="*/ 1097028 w 6395142"/>
              <a:gd name="connsiteY7" fmla="*/ 1446946 h 2636620"/>
              <a:gd name="connsiteX8" fmla="*/ 906530 w 6395142"/>
              <a:gd name="connsiteY8" fmla="*/ 2095575 h 2636620"/>
              <a:gd name="connsiteX9" fmla="*/ 757004 w 6395142"/>
              <a:gd name="connsiteY9" fmla="*/ 2156678 h 2636620"/>
              <a:gd name="connsiteX10" fmla="*/ 494867 w 6395142"/>
              <a:gd name="connsiteY10" fmla="*/ 2081540 h 2636620"/>
              <a:gd name="connsiteX11" fmla="*/ 171767 w 6395142"/>
              <a:gd name="connsiteY11" fmla="*/ 2119109 h 2636620"/>
              <a:gd name="connsiteX12" fmla="*/ 0 w 6395142"/>
              <a:gd name="connsiteY12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1355472 w 6395142"/>
              <a:gd name="connsiteY5" fmla="*/ 1153894 h 2636620"/>
              <a:gd name="connsiteX6" fmla="*/ 1097028 w 6395142"/>
              <a:gd name="connsiteY6" fmla="*/ 1446946 h 2636620"/>
              <a:gd name="connsiteX7" fmla="*/ 906530 w 6395142"/>
              <a:gd name="connsiteY7" fmla="*/ 2095575 h 2636620"/>
              <a:gd name="connsiteX8" fmla="*/ 757004 w 6395142"/>
              <a:gd name="connsiteY8" fmla="*/ 2156678 h 2636620"/>
              <a:gd name="connsiteX9" fmla="*/ 494867 w 6395142"/>
              <a:gd name="connsiteY9" fmla="*/ 2081540 h 2636620"/>
              <a:gd name="connsiteX10" fmla="*/ 171767 w 6395142"/>
              <a:gd name="connsiteY10" fmla="*/ 2119109 h 2636620"/>
              <a:gd name="connsiteX11" fmla="*/ 0 w 6395142"/>
              <a:gd name="connsiteY11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1355472 w 6395142"/>
              <a:gd name="connsiteY4" fmla="*/ 1153894 h 2636620"/>
              <a:gd name="connsiteX5" fmla="*/ 1097028 w 6395142"/>
              <a:gd name="connsiteY5" fmla="*/ 1446946 h 2636620"/>
              <a:gd name="connsiteX6" fmla="*/ 906530 w 6395142"/>
              <a:gd name="connsiteY6" fmla="*/ 2095575 h 2636620"/>
              <a:gd name="connsiteX7" fmla="*/ 757004 w 6395142"/>
              <a:gd name="connsiteY7" fmla="*/ 2156678 h 2636620"/>
              <a:gd name="connsiteX8" fmla="*/ 494867 w 6395142"/>
              <a:gd name="connsiteY8" fmla="*/ 2081540 h 2636620"/>
              <a:gd name="connsiteX9" fmla="*/ 171767 w 6395142"/>
              <a:gd name="connsiteY9" fmla="*/ 2119109 h 2636620"/>
              <a:gd name="connsiteX10" fmla="*/ 0 w 6395142"/>
              <a:gd name="connsiteY10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1355472 w 6395142"/>
              <a:gd name="connsiteY3" fmla="*/ 1153894 h 2636620"/>
              <a:gd name="connsiteX4" fmla="*/ 1097028 w 6395142"/>
              <a:gd name="connsiteY4" fmla="*/ 1446946 h 2636620"/>
              <a:gd name="connsiteX5" fmla="*/ 906530 w 6395142"/>
              <a:gd name="connsiteY5" fmla="*/ 2095575 h 2636620"/>
              <a:gd name="connsiteX6" fmla="*/ 757004 w 6395142"/>
              <a:gd name="connsiteY6" fmla="*/ 2156678 h 2636620"/>
              <a:gd name="connsiteX7" fmla="*/ 494867 w 6395142"/>
              <a:gd name="connsiteY7" fmla="*/ 2081540 h 2636620"/>
              <a:gd name="connsiteX8" fmla="*/ 171767 w 6395142"/>
              <a:gd name="connsiteY8" fmla="*/ 2119109 h 2636620"/>
              <a:gd name="connsiteX9" fmla="*/ 0 w 6395142"/>
              <a:gd name="connsiteY9" fmla="*/ 2636620 h 2636620"/>
              <a:gd name="connsiteX0" fmla="*/ 5043813 w 5969435"/>
              <a:gd name="connsiteY0" fmla="*/ 0 h 5269437"/>
              <a:gd name="connsiteX1" fmla="*/ 5969435 w 5969435"/>
              <a:gd name="connsiteY1" fmla="*/ 2636988 h 5269437"/>
              <a:gd name="connsiteX2" fmla="*/ 5780940 w 5969435"/>
              <a:gd name="connsiteY2" fmla="*/ 2718940 h 5269437"/>
              <a:gd name="connsiteX3" fmla="*/ 1355472 w 5969435"/>
              <a:gd name="connsiteY3" fmla="*/ 3786711 h 5269437"/>
              <a:gd name="connsiteX4" fmla="*/ 1097028 w 5969435"/>
              <a:gd name="connsiteY4" fmla="*/ 4079763 h 5269437"/>
              <a:gd name="connsiteX5" fmla="*/ 906530 w 5969435"/>
              <a:gd name="connsiteY5" fmla="*/ 4728392 h 5269437"/>
              <a:gd name="connsiteX6" fmla="*/ 757004 w 5969435"/>
              <a:gd name="connsiteY6" fmla="*/ 4789495 h 5269437"/>
              <a:gd name="connsiteX7" fmla="*/ 494867 w 5969435"/>
              <a:gd name="connsiteY7" fmla="*/ 4714357 h 5269437"/>
              <a:gd name="connsiteX8" fmla="*/ 171767 w 5969435"/>
              <a:gd name="connsiteY8" fmla="*/ 4751926 h 5269437"/>
              <a:gd name="connsiteX9" fmla="*/ 0 w 5969435"/>
              <a:gd name="connsiteY9" fmla="*/ 5269437 h 5269437"/>
              <a:gd name="connsiteX0" fmla="*/ 5043813 w 5783893"/>
              <a:gd name="connsiteY0" fmla="*/ 0 h 5269437"/>
              <a:gd name="connsiteX1" fmla="*/ 3480144 w 5783893"/>
              <a:gd name="connsiteY1" fmla="*/ 1019434 h 5269437"/>
              <a:gd name="connsiteX2" fmla="*/ 5780940 w 5783893"/>
              <a:gd name="connsiteY2" fmla="*/ 2718940 h 5269437"/>
              <a:gd name="connsiteX3" fmla="*/ 1355472 w 5783893"/>
              <a:gd name="connsiteY3" fmla="*/ 3786711 h 5269437"/>
              <a:gd name="connsiteX4" fmla="*/ 1097028 w 5783893"/>
              <a:gd name="connsiteY4" fmla="*/ 4079763 h 5269437"/>
              <a:gd name="connsiteX5" fmla="*/ 906530 w 5783893"/>
              <a:gd name="connsiteY5" fmla="*/ 4728392 h 5269437"/>
              <a:gd name="connsiteX6" fmla="*/ 757004 w 5783893"/>
              <a:gd name="connsiteY6" fmla="*/ 4789495 h 5269437"/>
              <a:gd name="connsiteX7" fmla="*/ 494867 w 5783893"/>
              <a:gd name="connsiteY7" fmla="*/ 4714357 h 5269437"/>
              <a:gd name="connsiteX8" fmla="*/ 171767 w 5783893"/>
              <a:gd name="connsiteY8" fmla="*/ 4751926 h 5269437"/>
              <a:gd name="connsiteX9" fmla="*/ 0 w 5783893"/>
              <a:gd name="connsiteY9" fmla="*/ 5269437 h 5269437"/>
              <a:gd name="connsiteX0" fmla="*/ 5043813 w 5043813"/>
              <a:gd name="connsiteY0" fmla="*/ 0 h 5269437"/>
              <a:gd name="connsiteX1" fmla="*/ 3480144 w 5043813"/>
              <a:gd name="connsiteY1" fmla="*/ 1019434 h 5269437"/>
              <a:gd name="connsiteX2" fmla="*/ 2184169 w 5043813"/>
              <a:gd name="connsiteY2" fmla="*/ 1748408 h 5269437"/>
              <a:gd name="connsiteX3" fmla="*/ 1355472 w 5043813"/>
              <a:gd name="connsiteY3" fmla="*/ 3786711 h 5269437"/>
              <a:gd name="connsiteX4" fmla="*/ 1097028 w 5043813"/>
              <a:gd name="connsiteY4" fmla="*/ 4079763 h 5269437"/>
              <a:gd name="connsiteX5" fmla="*/ 906530 w 5043813"/>
              <a:gd name="connsiteY5" fmla="*/ 4728392 h 5269437"/>
              <a:gd name="connsiteX6" fmla="*/ 757004 w 5043813"/>
              <a:gd name="connsiteY6" fmla="*/ 4789495 h 5269437"/>
              <a:gd name="connsiteX7" fmla="*/ 494867 w 5043813"/>
              <a:gd name="connsiteY7" fmla="*/ 4714357 h 5269437"/>
              <a:gd name="connsiteX8" fmla="*/ 171767 w 5043813"/>
              <a:gd name="connsiteY8" fmla="*/ 4751926 h 5269437"/>
              <a:gd name="connsiteX9" fmla="*/ 0 w 5043813"/>
              <a:gd name="connsiteY9" fmla="*/ 5269437 h 5269437"/>
              <a:gd name="connsiteX0" fmla="*/ 5043813 w 5043813"/>
              <a:gd name="connsiteY0" fmla="*/ 0 h 5269437"/>
              <a:gd name="connsiteX1" fmla="*/ 3480144 w 5043813"/>
              <a:gd name="connsiteY1" fmla="*/ 1019434 h 5269437"/>
              <a:gd name="connsiteX2" fmla="*/ 2184169 w 5043813"/>
              <a:gd name="connsiteY2" fmla="*/ 1748408 h 5269437"/>
              <a:gd name="connsiteX3" fmla="*/ 1365633 w 5043813"/>
              <a:gd name="connsiteY3" fmla="*/ 2127414 h 5269437"/>
              <a:gd name="connsiteX4" fmla="*/ 1097028 w 5043813"/>
              <a:gd name="connsiteY4" fmla="*/ 4079763 h 5269437"/>
              <a:gd name="connsiteX5" fmla="*/ 906530 w 5043813"/>
              <a:gd name="connsiteY5" fmla="*/ 4728392 h 5269437"/>
              <a:gd name="connsiteX6" fmla="*/ 757004 w 5043813"/>
              <a:gd name="connsiteY6" fmla="*/ 4789495 h 5269437"/>
              <a:gd name="connsiteX7" fmla="*/ 494867 w 5043813"/>
              <a:gd name="connsiteY7" fmla="*/ 4714357 h 5269437"/>
              <a:gd name="connsiteX8" fmla="*/ 171767 w 5043813"/>
              <a:gd name="connsiteY8" fmla="*/ 4751926 h 5269437"/>
              <a:gd name="connsiteX9" fmla="*/ 0 w 5043813"/>
              <a:gd name="connsiteY9" fmla="*/ 5269437 h 5269437"/>
              <a:gd name="connsiteX0" fmla="*/ 5043813 w 5043813"/>
              <a:gd name="connsiteY0" fmla="*/ 0 h 5269437"/>
              <a:gd name="connsiteX1" fmla="*/ 3480144 w 5043813"/>
              <a:gd name="connsiteY1" fmla="*/ 1019434 h 5269437"/>
              <a:gd name="connsiteX2" fmla="*/ 2184169 w 5043813"/>
              <a:gd name="connsiteY2" fmla="*/ 1748408 h 5269437"/>
              <a:gd name="connsiteX3" fmla="*/ 1365633 w 5043813"/>
              <a:gd name="connsiteY3" fmla="*/ 2127414 h 5269437"/>
              <a:gd name="connsiteX4" fmla="*/ 1097028 w 5043813"/>
              <a:gd name="connsiteY4" fmla="*/ 4079763 h 5269437"/>
              <a:gd name="connsiteX5" fmla="*/ 906530 w 5043813"/>
              <a:gd name="connsiteY5" fmla="*/ 4728392 h 5269437"/>
              <a:gd name="connsiteX6" fmla="*/ 757004 w 5043813"/>
              <a:gd name="connsiteY6" fmla="*/ 4789495 h 5269437"/>
              <a:gd name="connsiteX7" fmla="*/ 494867 w 5043813"/>
              <a:gd name="connsiteY7" fmla="*/ 4714357 h 5269437"/>
              <a:gd name="connsiteX8" fmla="*/ 171767 w 5043813"/>
              <a:gd name="connsiteY8" fmla="*/ 4751926 h 5269437"/>
              <a:gd name="connsiteX9" fmla="*/ 0 w 5043813"/>
              <a:gd name="connsiteY9" fmla="*/ 5269437 h 5269437"/>
              <a:gd name="connsiteX0" fmla="*/ 5043813 w 5043813"/>
              <a:gd name="connsiteY0" fmla="*/ 0 h 5269437"/>
              <a:gd name="connsiteX1" fmla="*/ 3480144 w 5043813"/>
              <a:gd name="connsiteY1" fmla="*/ 1019434 h 5269437"/>
              <a:gd name="connsiteX2" fmla="*/ 2082565 w 5043813"/>
              <a:gd name="connsiteY2" fmla="*/ 1717101 h 5269437"/>
              <a:gd name="connsiteX3" fmla="*/ 1365633 w 5043813"/>
              <a:gd name="connsiteY3" fmla="*/ 2127414 h 5269437"/>
              <a:gd name="connsiteX4" fmla="*/ 1097028 w 5043813"/>
              <a:gd name="connsiteY4" fmla="*/ 4079763 h 5269437"/>
              <a:gd name="connsiteX5" fmla="*/ 906530 w 5043813"/>
              <a:gd name="connsiteY5" fmla="*/ 4728392 h 5269437"/>
              <a:gd name="connsiteX6" fmla="*/ 757004 w 5043813"/>
              <a:gd name="connsiteY6" fmla="*/ 4789495 h 5269437"/>
              <a:gd name="connsiteX7" fmla="*/ 494867 w 5043813"/>
              <a:gd name="connsiteY7" fmla="*/ 4714357 h 5269437"/>
              <a:gd name="connsiteX8" fmla="*/ 171767 w 5043813"/>
              <a:gd name="connsiteY8" fmla="*/ 4751926 h 5269437"/>
              <a:gd name="connsiteX9" fmla="*/ 0 w 5043813"/>
              <a:gd name="connsiteY9" fmla="*/ 5269437 h 5269437"/>
              <a:gd name="connsiteX0" fmla="*/ 5043813 w 5043813"/>
              <a:gd name="connsiteY0" fmla="*/ 0 h 5269437"/>
              <a:gd name="connsiteX1" fmla="*/ 3480144 w 5043813"/>
              <a:gd name="connsiteY1" fmla="*/ 1019434 h 5269437"/>
              <a:gd name="connsiteX2" fmla="*/ 2082565 w 5043813"/>
              <a:gd name="connsiteY2" fmla="*/ 1717101 h 5269437"/>
              <a:gd name="connsiteX3" fmla="*/ 1365633 w 5043813"/>
              <a:gd name="connsiteY3" fmla="*/ 2127414 h 5269437"/>
              <a:gd name="connsiteX4" fmla="*/ 1097028 w 5043813"/>
              <a:gd name="connsiteY4" fmla="*/ 4079763 h 5269437"/>
              <a:gd name="connsiteX5" fmla="*/ 906530 w 5043813"/>
              <a:gd name="connsiteY5" fmla="*/ 4728392 h 5269437"/>
              <a:gd name="connsiteX6" fmla="*/ 757004 w 5043813"/>
              <a:gd name="connsiteY6" fmla="*/ 4789495 h 5269437"/>
              <a:gd name="connsiteX7" fmla="*/ 494867 w 5043813"/>
              <a:gd name="connsiteY7" fmla="*/ 4714357 h 5269437"/>
              <a:gd name="connsiteX8" fmla="*/ 171767 w 5043813"/>
              <a:gd name="connsiteY8" fmla="*/ 4751926 h 5269437"/>
              <a:gd name="connsiteX9" fmla="*/ 0 w 5043813"/>
              <a:gd name="connsiteY9" fmla="*/ 5269437 h 5269437"/>
              <a:gd name="connsiteX0" fmla="*/ 5043813 w 5043813"/>
              <a:gd name="connsiteY0" fmla="*/ 0 h 5269437"/>
              <a:gd name="connsiteX1" fmla="*/ 3480144 w 5043813"/>
              <a:gd name="connsiteY1" fmla="*/ 1019434 h 5269437"/>
              <a:gd name="connsiteX2" fmla="*/ 2082565 w 5043813"/>
              <a:gd name="connsiteY2" fmla="*/ 1717101 h 5269437"/>
              <a:gd name="connsiteX3" fmla="*/ 1365633 w 5043813"/>
              <a:gd name="connsiteY3" fmla="*/ 2127414 h 5269437"/>
              <a:gd name="connsiteX4" fmla="*/ 1279915 w 5043813"/>
              <a:gd name="connsiteY4" fmla="*/ 2994436 h 5269437"/>
              <a:gd name="connsiteX5" fmla="*/ 906530 w 5043813"/>
              <a:gd name="connsiteY5" fmla="*/ 4728392 h 5269437"/>
              <a:gd name="connsiteX6" fmla="*/ 757004 w 5043813"/>
              <a:gd name="connsiteY6" fmla="*/ 4789495 h 5269437"/>
              <a:gd name="connsiteX7" fmla="*/ 494867 w 5043813"/>
              <a:gd name="connsiteY7" fmla="*/ 4714357 h 5269437"/>
              <a:gd name="connsiteX8" fmla="*/ 171767 w 5043813"/>
              <a:gd name="connsiteY8" fmla="*/ 4751926 h 5269437"/>
              <a:gd name="connsiteX9" fmla="*/ 0 w 5043813"/>
              <a:gd name="connsiteY9" fmla="*/ 5269437 h 5269437"/>
              <a:gd name="connsiteX0" fmla="*/ 4872046 w 4872046"/>
              <a:gd name="connsiteY0" fmla="*/ 0 h 4877648"/>
              <a:gd name="connsiteX1" fmla="*/ 3308377 w 4872046"/>
              <a:gd name="connsiteY1" fmla="*/ 1019434 h 4877648"/>
              <a:gd name="connsiteX2" fmla="*/ 1910798 w 4872046"/>
              <a:gd name="connsiteY2" fmla="*/ 1717101 h 4877648"/>
              <a:gd name="connsiteX3" fmla="*/ 1193866 w 4872046"/>
              <a:gd name="connsiteY3" fmla="*/ 2127414 h 4877648"/>
              <a:gd name="connsiteX4" fmla="*/ 1108148 w 4872046"/>
              <a:gd name="connsiteY4" fmla="*/ 2994436 h 4877648"/>
              <a:gd name="connsiteX5" fmla="*/ 734763 w 4872046"/>
              <a:gd name="connsiteY5" fmla="*/ 4728392 h 4877648"/>
              <a:gd name="connsiteX6" fmla="*/ 585237 w 4872046"/>
              <a:gd name="connsiteY6" fmla="*/ 4789495 h 4877648"/>
              <a:gd name="connsiteX7" fmla="*/ 323100 w 4872046"/>
              <a:gd name="connsiteY7" fmla="*/ 4714357 h 4877648"/>
              <a:gd name="connsiteX8" fmla="*/ 0 w 4872046"/>
              <a:gd name="connsiteY8" fmla="*/ 4751926 h 4877648"/>
              <a:gd name="connsiteX0" fmla="*/ 4872046 w 4872046"/>
              <a:gd name="connsiteY0" fmla="*/ 0 h 4879372"/>
              <a:gd name="connsiteX1" fmla="*/ 3308377 w 4872046"/>
              <a:gd name="connsiteY1" fmla="*/ 1019434 h 4879372"/>
              <a:gd name="connsiteX2" fmla="*/ 1910798 w 4872046"/>
              <a:gd name="connsiteY2" fmla="*/ 1717101 h 4879372"/>
              <a:gd name="connsiteX3" fmla="*/ 1193866 w 4872046"/>
              <a:gd name="connsiteY3" fmla="*/ 2127414 h 4879372"/>
              <a:gd name="connsiteX4" fmla="*/ 1108148 w 4872046"/>
              <a:gd name="connsiteY4" fmla="*/ 2994436 h 4879372"/>
              <a:gd name="connsiteX5" fmla="*/ 734763 w 4872046"/>
              <a:gd name="connsiteY5" fmla="*/ 4728392 h 4879372"/>
              <a:gd name="connsiteX6" fmla="*/ 585237 w 4872046"/>
              <a:gd name="connsiteY6" fmla="*/ 4789495 h 4879372"/>
              <a:gd name="connsiteX7" fmla="*/ 409200 w 4872046"/>
              <a:gd name="connsiteY7" fmla="*/ 4726465 h 4879372"/>
              <a:gd name="connsiteX8" fmla="*/ 323100 w 4872046"/>
              <a:gd name="connsiteY8" fmla="*/ 4714357 h 4879372"/>
              <a:gd name="connsiteX9" fmla="*/ 0 w 4872046"/>
              <a:gd name="connsiteY9" fmla="*/ 4751926 h 4879372"/>
              <a:gd name="connsiteX0" fmla="*/ 4548946 w 4548946"/>
              <a:gd name="connsiteY0" fmla="*/ 0 h 4879372"/>
              <a:gd name="connsiteX1" fmla="*/ 2985277 w 4548946"/>
              <a:gd name="connsiteY1" fmla="*/ 1019434 h 4879372"/>
              <a:gd name="connsiteX2" fmla="*/ 1587698 w 4548946"/>
              <a:gd name="connsiteY2" fmla="*/ 1717101 h 4879372"/>
              <a:gd name="connsiteX3" fmla="*/ 870766 w 4548946"/>
              <a:gd name="connsiteY3" fmla="*/ 2127414 h 4879372"/>
              <a:gd name="connsiteX4" fmla="*/ 785048 w 4548946"/>
              <a:gd name="connsiteY4" fmla="*/ 2994436 h 4879372"/>
              <a:gd name="connsiteX5" fmla="*/ 411663 w 4548946"/>
              <a:gd name="connsiteY5" fmla="*/ 4728392 h 4879372"/>
              <a:gd name="connsiteX6" fmla="*/ 262137 w 4548946"/>
              <a:gd name="connsiteY6" fmla="*/ 4789495 h 4879372"/>
              <a:gd name="connsiteX7" fmla="*/ 86100 w 4548946"/>
              <a:gd name="connsiteY7" fmla="*/ 4726465 h 4879372"/>
              <a:gd name="connsiteX8" fmla="*/ 0 w 4548946"/>
              <a:gd name="connsiteY8" fmla="*/ 4714357 h 4879372"/>
              <a:gd name="connsiteX0" fmla="*/ 4548946 w 4548946"/>
              <a:gd name="connsiteY0" fmla="*/ 0 h 4789497"/>
              <a:gd name="connsiteX1" fmla="*/ 2985277 w 4548946"/>
              <a:gd name="connsiteY1" fmla="*/ 1019434 h 4789497"/>
              <a:gd name="connsiteX2" fmla="*/ 1587698 w 4548946"/>
              <a:gd name="connsiteY2" fmla="*/ 1717101 h 4789497"/>
              <a:gd name="connsiteX3" fmla="*/ 870766 w 4548946"/>
              <a:gd name="connsiteY3" fmla="*/ 2127414 h 4789497"/>
              <a:gd name="connsiteX4" fmla="*/ 785048 w 4548946"/>
              <a:gd name="connsiteY4" fmla="*/ 2994436 h 4789497"/>
              <a:gd name="connsiteX5" fmla="*/ 411232 w 4548946"/>
              <a:gd name="connsiteY5" fmla="*/ 4632543 h 4789497"/>
              <a:gd name="connsiteX6" fmla="*/ 411663 w 4548946"/>
              <a:gd name="connsiteY6" fmla="*/ 4728392 h 4789497"/>
              <a:gd name="connsiteX7" fmla="*/ 262137 w 4548946"/>
              <a:gd name="connsiteY7" fmla="*/ 4789495 h 4789497"/>
              <a:gd name="connsiteX8" fmla="*/ 86100 w 4548946"/>
              <a:gd name="connsiteY8" fmla="*/ 4726465 h 4789497"/>
              <a:gd name="connsiteX9" fmla="*/ 0 w 4548946"/>
              <a:gd name="connsiteY9" fmla="*/ 4714357 h 4789497"/>
              <a:gd name="connsiteX0" fmla="*/ 4548946 w 4548946"/>
              <a:gd name="connsiteY0" fmla="*/ 0 h 4786764"/>
              <a:gd name="connsiteX1" fmla="*/ 2985277 w 4548946"/>
              <a:gd name="connsiteY1" fmla="*/ 1019434 h 4786764"/>
              <a:gd name="connsiteX2" fmla="*/ 1587698 w 4548946"/>
              <a:gd name="connsiteY2" fmla="*/ 1717101 h 4786764"/>
              <a:gd name="connsiteX3" fmla="*/ 870766 w 4548946"/>
              <a:gd name="connsiteY3" fmla="*/ 2127414 h 4786764"/>
              <a:gd name="connsiteX4" fmla="*/ 785048 w 4548946"/>
              <a:gd name="connsiteY4" fmla="*/ 2994436 h 4786764"/>
              <a:gd name="connsiteX5" fmla="*/ 411232 w 4548946"/>
              <a:gd name="connsiteY5" fmla="*/ 4632543 h 4786764"/>
              <a:gd name="connsiteX6" fmla="*/ 411663 w 4548946"/>
              <a:gd name="connsiteY6" fmla="*/ 4728392 h 4786764"/>
              <a:gd name="connsiteX7" fmla="*/ 86100 w 4548946"/>
              <a:gd name="connsiteY7" fmla="*/ 4726465 h 4786764"/>
              <a:gd name="connsiteX8" fmla="*/ 0 w 4548946"/>
              <a:gd name="connsiteY8" fmla="*/ 4714357 h 4786764"/>
              <a:gd name="connsiteX0" fmla="*/ 4462846 w 4462846"/>
              <a:gd name="connsiteY0" fmla="*/ 0 h 4786764"/>
              <a:gd name="connsiteX1" fmla="*/ 2899177 w 4462846"/>
              <a:gd name="connsiteY1" fmla="*/ 1019434 h 4786764"/>
              <a:gd name="connsiteX2" fmla="*/ 1501598 w 4462846"/>
              <a:gd name="connsiteY2" fmla="*/ 1717101 h 4786764"/>
              <a:gd name="connsiteX3" fmla="*/ 784666 w 4462846"/>
              <a:gd name="connsiteY3" fmla="*/ 2127414 h 4786764"/>
              <a:gd name="connsiteX4" fmla="*/ 698948 w 4462846"/>
              <a:gd name="connsiteY4" fmla="*/ 2994436 h 4786764"/>
              <a:gd name="connsiteX5" fmla="*/ 325132 w 4462846"/>
              <a:gd name="connsiteY5" fmla="*/ 4632543 h 4786764"/>
              <a:gd name="connsiteX6" fmla="*/ 325563 w 4462846"/>
              <a:gd name="connsiteY6" fmla="*/ 4728392 h 4786764"/>
              <a:gd name="connsiteX7" fmla="*/ 0 w 4462846"/>
              <a:gd name="connsiteY7" fmla="*/ 4726465 h 4786764"/>
              <a:gd name="connsiteX0" fmla="*/ 4462846 w 4462846"/>
              <a:gd name="connsiteY0" fmla="*/ 0 h 4784737"/>
              <a:gd name="connsiteX1" fmla="*/ 2899177 w 4462846"/>
              <a:gd name="connsiteY1" fmla="*/ 1019434 h 4784737"/>
              <a:gd name="connsiteX2" fmla="*/ 1501598 w 4462846"/>
              <a:gd name="connsiteY2" fmla="*/ 1717101 h 4784737"/>
              <a:gd name="connsiteX3" fmla="*/ 784666 w 4462846"/>
              <a:gd name="connsiteY3" fmla="*/ 2127414 h 4784737"/>
              <a:gd name="connsiteX4" fmla="*/ 698948 w 4462846"/>
              <a:gd name="connsiteY4" fmla="*/ 2994436 h 4784737"/>
              <a:gd name="connsiteX5" fmla="*/ 325132 w 4462846"/>
              <a:gd name="connsiteY5" fmla="*/ 4632543 h 4784737"/>
              <a:gd name="connsiteX6" fmla="*/ 0 w 4462846"/>
              <a:gd name="connsiteY6" fmla="*/ 4726465 h 4784737"/>
              <a:gd name="connsiteX0" fmla="*/ 4462846 w 4462846"/>
              <a:gd name="connsiteY0" fmla="*/ 0 h 4726465"/>
              <a:gd name="connsiteX1" fmla="*/ 2899177 w 4462846"/>
              <a:gd name="connsiteY1" fmla="*/ 1019434 h 4726465"/>
              <a:gd name="connsiteX2" fmla="*/ 1501598 w 4462846"/>
              <a:gd name="connsiteY2" fmla="*/ 1717101 h 4726465"/>
              <a:gd name="connsiteX3" fmla="*/ 784666 w 4462846"/>
              <a:gd name="connsiteY3" fmla="*/ 2127414 h 4726465"/>
              <a:gd name="connsiteX4" fmla="*/ 698948 w 4462846"/>
              <a:gd name="connsiteY4" fmla="*/ 2994436 h 4726465"/>
              <a:gd name="connsiteX5" fmla="*/ 0 w 4462846"/>
              <a:gd name="connsiteY5" fmla="*/ 4726465 h 4726465"/>
              <a:gd name="connsiteX0" fmla="*/ 3944667 w 3944667"/>
              <a:gd name="connsiteY0" fmla="*/ 0 h 3651574"/>
              <a:gd name="connsiteX1" fmla="*/ 2380998 w 3944667"/>
              <a:gd name="connsiteY1" fmla="*/ 1019434 h 3651574"/>
              <a:gd name="connsiteX2" fmla="*/ 983419 w 3944667"/>
              <a:gd name="connsiteY2" fmla="*/ 1717101 h 3651574"/>
              <a:gd name="connsiteX3" fmla="*/ 266487 w 3944667"/>
              <a:gd name="connsiteY3" fmla="*/ 2127414 h 3651574"/>
              <a:gd name="connsiteX4" fmla="*/ 180769 w 3944667"/>
              <a:gd name="connsiteY4" fmla="*/ 2994436 h 3651574"/>
              <a:gd name="connsiteX5" fmla="*/ 0 w 3944667"/>
              <a:gd name="connsiteY5" fmla="*/ 3651574 h 3651574"/>
              <a:gd name="connsiteX0" fmla="*/ 3786546 w 3786546"/>
              <a:gd name="connsiteY0" fmla="*/ 0 h 3379590"/>
              <a:gd name="connsiteX1" fmla="*/ 2222877 w 3786546"/>
              <a:gd name="connsiteY1" fmla="*/ 1019434 h 3379590"/>
              <a:gd name="connsiteX2" fmla="*/ 825298 w 3786546"/>
              <a:gd name="connsiteY2" fmla="*/ 1717101 h 3379590"/>
              <a:gd name="connsiteX3" fmla="*/ 108366 w 3786546"/>
              <a:gd name="connsiteY3" fmla="*/ 2127414 h 3379590"/>
              <a:gd name="connsiteX4" fmla="*/ 22648 w 3786546"/>
              <a:gd name="connsiteY4" fmla="*/ 2994436 h 3379590"/>
              <a:gd name="connsiteX5" fmla="*/ 0 w 3786546"/>
              <a:gd name="connsiteY5" fmla="*/ 3379590 h 3379590"/>
              <a:gd name="connsiteX0" fmla="*/ 3788532 w 3788532"/>
              <a:gd name="connsiteY0" fmla="*/ 0 h 3379590"/>
              <a:gd name="connsiteX1" fmla="*/ 2224863 w 3788532"/>
              <a:gd name="connsiteY1" fmla="*/ 1019434 h 3379590"/>
              <a:gd name="connsiteX2" fmla="*/ 827284 w 3788532"/>
              <a:gd name="connsiteY2" fmla="*/ 1717101 h 3379590"/>
              <a:gd name="connsiteX3" fmla="*/ 110352 w 3788532"/>
              <a:gd name="connsiteY3" fmla="*/ 2127414 h 3379590"/>
              <a:gd name="connsiteX4" fmla="*/ 24634 w 3788532"/>
              <a:gd name="connsiteY4" fmla="*/ 2994436 h 3379590"/>
              <a:gd name="connsiteX5" fmla="*/ 1986 w 3788532"/>
              <a:gd name="connsiteY5" fmla="*/ 3379590 h 3379590"/>
              <a:gd name="connsiteX0" fmla="*/ 3788532 w 3788532"/>
              <a:gd name="connsiteY0" fmla="*/ 0 h 3379590"/>
              <a:gd name="connsiteX1" fmla="*/ 2224863 w 3788532"/>
              <a:gd name="connsiteY1" fmla="*/ 1019434 h 3379590"/>
              <a:gd name="connsiteX2" fmla="*/ 827284 w 3788532"/>
              <a:gd name="connsiteY2" fmla="*/ 1717101 h 3379590"/>
              <a:gd name="connsiteX3" fmla="*/ 110352 w 3788532"/>
              <a:gd name="connsiteY3" fmla="*/ 2127414 h 3379590"/>
              <a:gd name="connsiteX4" fmla="*/ 29926 w 3788532"/>
              <a:gd name="connsiteY4" fmla="*/ 2489937 h 3379590"/>
              <a:gd name="connsiteX5" fmla="*/ 24634 w 3788532"/>
              <a:gd name="connsiteY5" fmla="*/ 2994436 h 3379590"/>
              <a:gd name="connsiteX6" fmla="*/ 1986 w 3788532"/>
              <a:gd name="connsiteY6" fmla="*/ 3379590 h 3379590"/>
              <a:gd name="connsiteX0" fmla="*/ 3788384 w 3788384"/>
              <a:gd name="connsiteY0" fmla="*/ 0 h 3379590"/>
              <a:gd name="connsiteX1" fmla="*/ 2224715 w 3788384"/>
              <a:gd name="connsiteY1" fmla="*/ 1019434 h 3379590"/>
              <a:gd name="connsiteX2" fmla="*/ 827136 w 3788384"/>
              <a:gd name="connsiteY2" fmla="*/ 1717101 h 3379590"/>
              <a:gd name="connsiteX3" fmla="*/ 110204 w 3788384"/>
              <a:gd name="connsiteY3" fmla="*/ 2127414 h 3379590"/>
              <a:gd name="connsiteX4" fmla="*/ 100266 w 3788384"/>
              <a:gd name="connsiteY4" fmla="*/ 2495807 h 3379590"/>
              <a:gd name="connsiteX5" fmla="*/ 24486 w 3788384"/>
              <a:gd name="connsiteY5" fmla="*/ 2994436 h 3379590"/>
              <a:gd name="connsiteX6" fmla="*/ 1838 w 3788384"/>
              <a:gd name="connsiteY6" fmla="*/ 3379590 h 3379590"/>
              <a:gd name="connsiteX0" fmla="*/ 3788384 w 3788384"/>
              <a:gd name="connsiteY0" fmla="*/ 0 h 3379590"/>
              <a:gd name="connsiteX1" fmla="*/ 2224715 w 3788384"/>
              <a:gd name="connsiteY1" fmla="*/ 1019434 h 3379590"/>
              <a:gd name="connsiteX2" fmla="*/ 827136 w 3788384"/>
              <a:gd name="connsiteY2" fmla="*/ 1717101 h 3379590"/>
              <a:gd name="connsiteX3" fmla="*/ 100266 w 3788384"/>
              <a:gd name="connsiteY3" fmla="*/ 2495807 h 3379590"/>
              <a:gd name="connsiteX4" fmla="*/ 24486 w 3788384"/>
              <a:gd name="connsiteY4" fmla="*/ 2994436 h 3379590"/>
              <a:gd name="connsiteX5" fmla="*/ 1838 w 3788384"/>
              <a:gd name="connsiteY5" fmla="*/ 3379590 h 3379590"/>
              <a:gd name="connsiteX0" fmla="*/ 3788384 w 3788384"/>
              <a:gd name="connsiteY0" fmla="*/ 0 h 3379590"/>
              <a:gd name="connsiteX1" fmla="*/ 2224715 w 3788384"/>
              <a:gd name="connsiteY1" fmla="*/ 1019434 h 3379590"/>
              <a:gd name="connsiteX2" fmla="*/ 497559 w 3788384"/>
              <a:gd name="connsiteY2" fmla="*/ 1746452 h 3379590"/>
              <a:gd name="connsiteX3" fmla="*/ 100266 w 3788384"/>
              <a:gd name="connsiteY3" fmla="*/ 2495807 h 3379590"/>
              <a:gd name="connsiteX4" fmla="*/ 24486 w 3788384"/>
              <a:gd name="connsiteY4" fmla="*/ 2994436 h 3379590"/>
              <a:gd name="connsiteX5" fmla="*/ 1838 w 3788384"/>
              <a:gd name="connsiteY5" fmla="*/ 3379590 h 3379590"/>
              <a:gd name="connsiteX0" fmla="*/ 3788384 w 3788384"/>
              <a:gd name="connsiteY0" fmla="*/ 0 h 3379590"/>
              <a:gd name="connsiteX1" fmla="*/ 2224715 w 3788384"/>
              <a:gd name="connsiteY1" fmla="*/ 1019434 h 3379590"/>
              <a:gd name="connsiteX2" fmla="*/ 465173 w 3788384"/>
              <a:gd name="connsiteY2" fmla="*/ 1803197 h 3379590"/>
              <a:gd name="connsiteX3" fmla="*/ 100266 w 3788384"/>
              <a:gd name="connsiteY3" fmla="*/ 2495807 h 3379590"/>
              <a:gd name="connsiteX4" fmla="*/ 24486 w 3788384"/>
              <a:gd name="connsiteY4" fmla="*/ 2994436 h 3379590"/>
              <a:gd name="connsiteX5" fmla="*/ 1838 w 3788384"/>
              <a:gd name="connsiteY5" fmla="*/ 3379590 h 3379590"/>
              <a:gd name="connsiteX0" fmla="*/ 3788384 w 3788384"/>
              <a:gd name="connsiteY0" fmla="*/ 0 h 3379590"/>
              <a:gd name="connsiteX1" fmla="*/ 2224715 w 3788384"/>
              <a:gd name="connsiteY1" fmla="*/ 1019434 h 3379590"/>
              <a:gd name="connsiteX2" fmla="*/ 465173 w 3788384"/>
              <a:gd name="connsiteY2" fmla="*/ 1803197 h 3379590"/>
              <a:gd name="connsiteX3" fmla="*/ 100266 w 3788384"/>
              <a:gd name="connsiteY3" fmla="*/ 2495807 h 3379590"/>
              <a:gd name="connsiteX4" fmla="*/ 24486 w 3788384"/>
              <a:gd name="connsiteY4" fmla="*/ 2994436 h 3379590"/>
              <a:gd name="connsiteX5" fmla="*/ 1838 w 3788384"/>
              <a:gd name="connsiteY5" fmla="*/ 3379590 h 3379590"/>
              <a:gd name="connsiteX0" fmla="*/ 3788384 w 3788384"/>
              <a:gd name="connsiteY0" fmla="*/ 0 h 3379590"/>
              <a:gd name="connsiteX1" fmla="*/ 2224715 w 3788384"/>
              <a:gd name="connsiteY1" fmla="*/ 1019434 h 3379590"/>
              <a:gd name="connsiteX2" fmla="*/ 465173 w 3788384"/>
              <a:gd name="connsiteY2" fmla="*/ 1803197 h 3379590"/>
              <a:gd name="connsiteX3" fmla="*/ 100266 w 3788384"/>
              <a:gd name="connsiteY3" fmla="*/ 2495807 h 3379590"/>
              <a:gd name="connsiteX4" fmla="*/ 24486 w 3788384"/>
              <a:gd name="connsiteY4" fmla="*/ 2994436 h 3379590"/>
              <a:gd name="connsiteX5" fmla="*/ 1838 w 3788384"/>
              <a:gd name="connsiteY5" fmla="*/ 3379590 h 3379590"/>
              <a:gd name="connsiteX0" fmla="*/ 3788384 w 3788384"/>
              <a:gd name="connsiteY0" fmla="*/ 0 h 3379590"/>
              <a:gd name="connsiteX1" fmla="*/ 2224715 w 3788384"/>
              <a:gd name="connsiteY1" fmla="*/ 1019434 h 3379590"/>
              <a:gd name="connsiteX2" fmla="*/ 465173 w 3788384"/>
              <a:gd name="connsiteY2" fmla="*/ 1803197 h 3379590"/>
              <a:gd name="connsiteX3" fmla="*/ 357450 w 3788384"/>
              <a:gd name="connsiteY3" fmla="*/ 2010541 h 3379590"/>
              <a:gd name="connsiteX4" fmla="*/ 100266 w 3788384"/>
              <a:gd name="connsiteY4" fmla="*/ 2495807 h 3379590"/>
              <a:gd name="connsiteX5" fmla="*/ 24486 w 3788384"/>
              <a:gd name="connsiteY5" fmla="*/ 2994436 h 3379590"/>
              <a:gd name="connsiteX6" fmla="*/ 1838 w 3788384"/>
              <a:gd name="connsiteY6" fmla="*/ 3379590 h 3379590"/>
              <a:gd name="connsiteX0" fmla="*/ 3788384 w 3788384"/>
              <a:gd name="connsiteY0" fmla="*/ 0 h 3379590"/>
              <a:gd name="connsiteX1" fmla="*/ 2224715 w 3788384"/>
              <a:gd name="connsiteY1" fmla="*/ 1019434 h 3379590"/>
              <a:gd name="connsiteX2" fmla="*/ 465173 w 3788384"/>
              <a:gd name="connsiteY2" fmla="*/ 1803197 h 3379590"/>
              <a:gd name="connsiteX3" fmla="*/ 222190 w 3788384"/>
              <a:gd name="connsiteY3" fmla="*/ 1973364 h 3379590"/>
              <a:gd name="connsiteX4" fmla="*/ 100266 w 3788384"/>
              <a:gd name="connsiteY4" fmla="*/ 2495807 h 3379590"/>
              <a:gd name="connsiteX5" fmla="*/ 24486 w 3788384"/>
              <a:gd name="connsiteY5" fmla="*/ 2994436 h 3379590"/>
              <a:gd name="connsiteX6" fmla="*/ 1838 w 3788384"/>
              <a:gd name="connsiteY6" fmla="*/ 3379590 h 3379590"/>
              <a:gd name="connsiteX0" fmla="*/ 3788384 w 3788384"/>
              <a:gd name="connsiteY0" fmla="*/ 0 h 3379590"/>
              <a:gd name="connsiteX1" fmla="*/ 2224715 w 3788384"/>
              <a:gd name="connsiteY1" fmla="*/ 1019434 h 3379590"/>
              <a:gd name="connsiteX2" fmla="*/ 465173 w 3788384"/>
              <a:gd name="connsiteY2" fmla="*/ 1803197 h 3379590"/>
              <a:gd name="connsiteX3" fmla="*/ 222190 w 3788384"/>
              <a:gd name="connsiteY3" fmla="*/ 1973364 h 3379590"/>
              <a:gd name="connsiteX4" fmla="*/ 100266 w 3788384"/>
              <a:gd name="connsiteY4" fmla="*/ 2495807 h 3379590"/>
              <a:gd name="connsiteX5" fmla="*/ 24486 w 3788384"/>
              <a:gd name="connsiteY5" fmla="*/ 2994436 h 3379590"/>
              <a:gd name="connsiteX6" fmla="*/ 1838 w 3788384"/>
              <a:gd name="connsiteY6" fmla="*/ 3379590 h 3379590"/>
              <a:gd name="connsiteX0" fmla="*/ 3788384 w 3788384"/>
              <a:gd name="connsiteY0" fmla="*/ 0 h 3379590"/>
              <a:gd name="connsiteX1" fmla="*/ 2224715 w 3788384"/>
              <a:gd name="connsiteY1" fmla="*/ 1019434 h 3379590"/>
              <a:gd name="connsiteX2" fmla="*/ 465173 w 3788384"/>
              <a:gd name="connsiteY2" fmla="*/ 1803197 h 3379590"/>
              <a:gd name="connsiteX3" fmla="*/ 222190 w 3788384"/>
              <a:gd name="connsiteY3" fmla="*/ 1973364 h 3379590"/>
              <a:gd name="connsiteX4" fmla="*/ 100266 w 3788384"/>
              <a:gd name="connsiteY4" fmla="*/ 2495807 h 3379590"/>
              <a:gd name="connsiteX5" fmla="*/ 24486 w 3788384"/>
              <a:gd name="connsiteY5" fmla="*/ 2994436 h 3379590"/>
              <a:gd name="connsiteX6" fmla="*/ 1838 w 3788384"/>
              <a:gd name="connsiteY6" fmla="*/ 3379590 h 3379590"/>
              <a:gd name="connsiteX0" fmla="*/ 3788384 w 3788384"/>
              <a:gd name="connsiteY0" fmla="*/ 0 h 3379590"/>
              <a:gd name="connsiteX1" fmla="*/ 2224715 w 3788384"/>
              <a:gd name="connsiteY1" fmla="*/ 1019434 h 3379590"/>
              <a:gd name="connsiteX2" fmla="*/ 465173 w 3788384"/>
              <a:gd name="connsiteY2" fmla="*/ 1803197 h 3379590"/>
              <a:gd name="connsiteX3" fmla="*/ 222190 w 3788384"/>
              <a:gd name="connsiteY3" fmla="*/ 1973364 h 3379590"/>
              <a:gd name="connsiteX4" fmla="*/ 100266 w 3788384"/>
              <a:gd name="connsiteY4" fmla="*/ 2495807 h 3379590"/>
              <a:gd name="connsiteX5" fmla="*/ 24486 w 3788384"/>
              <a:gd name="connsiteY5" fmla="*/ 2994436 h 3379590"/>
              <a:gd name="connsiteX6" fmla="*/ 1838 w 3788384"/>
              <a:gd name="connsiteY6" fmla="*/ 3379590 h 3379590"/>
              <a:gd name="connsiteX0" fmla="*/ 3788384 w 3788384"/>
              <a:gd name="connsiteY0" fmla="*/ 0 h 3379590"/>
              <a:gd name="connsiteX1" fmla="*/ 2224715 w 3788384"/>
              <a:gd name="connsiteY1" fmla="*/ 1019434 h 3379590"/>
              <a:gd name="connsiteX2" fmla="*/ 465173 w 3788384"/>
              <a:gd name="connsiteY2" fmla="*/ 1803197 h 3379590"/>
              <a:gd name="connsiteX3" fmla="*/ 222190 w 3788384"/>
              <a:gd name="connsiteY3" fmla="*/ 1973364 h 3379590"/>
              <a:gd name="connsiteX4" fmla="*/ 149797 w 3788384"/>
              <a:gd name="connsiteY4" fmla="*/ 2257088 h 3379590"/>
              <a:gd name="connsiteX5" fmla="*/ 100266 w 3788384"/>
              <a:gd name="connsiteY5" fmla="*/ 2495807 h 3379590"/>
              <a:gd name="connsiteX6" fmla="*/ 24486 w 3788384"/>
              <a:gd name="connsiteY6" fmla="*/ 2994436 h 3379590"/>
              <a:gd name="connsiteX7" fmla="*/ 1838 w 3788384"/>
              <a:gd name="connsiteY7" fmla="*/ 3379590 h 3379590"/>
              <a:gd name="connsiteX0" fmla="*/ 3788384 w 3788384"/>
              <a:gd name="connsiteY0" fmla="*/ 0 h 3379590"/>
              <a:gd name="connsiteX1" fmla="*/ 2224715 w 3788384"/>
              <a:gd name="connsiteY1" fmla="*/ 1019434 h 3379590"/>
              <a:gd name="connsiteX2" fmla="*/ 465173 w 3788384"/>
              <a:gd name="connsiteY2" fmla="*/ 1803197 h 3379590"/>
              <a:gd name="connsiteX3" fmla="*/ 222190 w 3788384"/>
              <a:gd name="connsiteY3" fmla="*/ 1973364 h 3379590"/>
              <a:gd name="connsiteX4" fmla="*/ 102171 w 3788384"/>
              <a:gd name="connsiteY4" fmla="*/ 2227737 h 3379590"/>
              <a:gd name="connsiteX5" fmla="*/ 100266 w 3788384"/>
              <a:gd name="connsiteY5" fmla="*/ 2495807 h 3379590"/>
              <a:gd name="connsiteX6" fmla="*/ 24486 w 3788384"/>
              <a:gd name="connsiteY6" fmla="*/ 2994436 h 3379590"/>
              <a:gd name="connsiteX7" fmla="*/ 1838 w 3788384"/>
              <a:gd name="connsiteY7" fmla="*/ 3379590 h 3379590"/>
              <a:gd name="connsiteX0" fmla="*/ 3788384 w 3788384"/>
              <a:gd name="connsiteY0" fmla="*/ 0 h 3379590"/>
              <a:gd name="connsiteX1" fmla="*/ 2224715 w 3788384"/>
              <a:gd name="connsiteY1" fmla="*/ 1019434 h 3379590"/>
              <a:gd name="connsiteX2" fmla="*/ 465173 w 3788384"/>
              <a:gd name="connsiteY2" fmla="*/ 1803197 h 3379590"/>
              <a:gd name="connsiteX3" fmla="*/ 222190 w 3788384"/>
              <a:gd name="connsiteY3" fmla="*/ 1973364 h 3379590"/>
              <a:gd name="connsiteX4" fmla="*/ 145987 w 3788384"/>
              <a:gd name="connsiteY4" fmla="*/ 2225780 h 3379590"/>
              <a:gd name="connsiteX5" fmla="*/ 100266 w 3788384"/>
              <a:gd name="connsiteY5" fmla="*/ 2495807 h 3379590"/>
              <a:gd name="connsiteX6" fmla="*/ 24486 w 3788384"/>
              <a:gd name="connsiteY6" fmla="*/ 2994436 h 3379590"/>
              <a:gd name="connsiteX7" fmla="*/ 1838 w 3788384"/>
              <a:gd name="connsiteY7" fmla="*/ 3379590 h 3379590"/>
              <a:gd name="connsiteX0" fmla="*/ 3788384 w 3788384"/>
              <a:gd name="connsiteY0" fmla="*/ 0 h 3379590"/>
              <a:gd name="connsiteX1" fmla="*/ 2224715 w 3788384"/>
              <a:gd name="connsiteY1" fmla="*/ 1019434 h 3379590"/>
              <a:gd name="connsiteX2" fmla="*/ 465173 w 3788384"/>
              <a:gd name="connsiteY2" fmla="*/ 1803197 h 3379590"/>
              <a:gd name="connsiteX3" fmla="*/ 222190 w 3788384"/>
              <a:gd name="connsiteY3" fmla="*/ 1973364 h 3379590"/>
              <a:gd name="connsiteX4" fmla="*/ 140272 w 3788384"/>
              <a:gd name="connsiteY4" fmla="*/ 2225780 h 3379590"/>
              <a:gd name="connsiteX5" fmla="*/ 100266 w 3788384"/>
              <a:gd name="connsiteY5" fmla="*/ 2495807 h 3379590"/>
              <a:gd name="connsiteX6" fmla="*/ 24486 w 3788384"/>
              <a:gd name="connsiteY6" fmla="*/ 2994436 h 3379590"/>
              <a:gd name="connsiteX7" fmla="*/ 1838 w 3788384"/>
              <a:gd name="connsiteY7" fmla="*/ 3379590 h 3379590"/>
              <a:gd name="connsiteX0" fmla="*/ 3788384 w 3788384"/>
              <a:gd name="connsiteY0" fmla="*/ 0 h 3379590"/>
              <a:gd name="connsiteX1" fmla="*/ 2224715 w 3788384"/>
              <a:gd name="connsiteY1" fmla="*/ 1019434 h 3379590"/>
              <a:gd name="connsiteX2" fmla="*/ 1296649 w 3788384"/>
              <a:gd name="connsiteY2" fmla="*/ 1418308 h 3379590"/>
              <a:gd name="connsiteX3" fmla="*/ 465173 w 3788384"/>
              <a:gd name="connsiteY3" fmla="*/ 1803197 h 3379590"/>
              <a:gd name="connsiteX4" fmla="*/ 222190 w 3788384"/>
              <a:gd name="connsiteY4" fmla="*/ 1973364 h 3379590"/>
              <a:gd name="connsiteX5" fmla="*/ 140272 w 3788384"/>
              <a:gd name="connsiteY5" fmla="*/ 2225780 h 3379590"/>
              <a:gd name="connsiteX6" fmla="*/ 100266 w 3788384"/>
              <a:gd name="connsiteY6" fmla="*/ 2495807 h 3379590"/>
              <a:gd name="connsiteX7" fmla="*/ 24486 w 3788384"/>
              <a:gd name="connsiteY7" fmla="*/ 2994436 h 3379590"/>
              <a:gd name="connsiteX8" fmla="*/ 1838 w 3788384"/>
              <a:gd name="connsiteY8" fmla="*/ 3379590 h 3379590"/>
              <a:gd name="connsiteX0" fmla="*/ 3788384 w 3788384"/>
              <a:gd name="connsiteY0" fmla="*/ 0 h 3379590"/>
              <a:gd name="connsiteX1" fmla="*/ 2224715 w 3788384"/>
              <a:gd name="connsiteY1" fmla="*/ 1019434 h 3379590"/>
              <a:gd name="connsiteX2" fmla="*/ 1316970 w 3788384"/>
              <a:gd name="connsiteY2" fmla="*/ 1512230 h 3379590"/>
              <a:gd name="connsiteX3" fmla="*/ 465173 w 3788384"/>
              <a:gd name="connsiteY3" fmla="*/ 1803197 h 3379590"/>
              <a:gd name="connsiteX4" fmla="*/ 222190 w 3788384"/>
              <a:gd name="connsiteY4" fmla="*/ 1973364 h 3379590"/>
              <a:gd name="connsiteX5" fmla="*/ 140272 w 3788384"/>
              <a:gd name="connsiteY5" fmla="*/ 2225780 h 3379590"/>
              <a:gd name="connsiteX6" fmla="*/ 100266 w 3788384"/>
              <a:gd name="connsiteY6" fmla="*/ 2495807 h 3379590"/>
              <a:gd name="connsiteX7" fmla="*/ 24486 w 3788384"/>
              <a:gd name="connsiteY7" fmla="*/ 2994436 h 3379590"/>
              <a:gd name="connsiteX8" fmla="*/ 1838 w 3788384"/>
              <a:gd name="connsiteY8" fmla="*/ 3379590 h 3379590"/>
              <a:gd name="connsiteX0" fmla="*/ 3788384 w 3788384"/>
              <a:gd name="connsiteY0" fmla="*/ 0 h 3379590"/>
              <a:gd name="connsiteX1" fmla="*/ 2688620 w 3788384"/>
              <a:gd name="connsiteY1" fmla="*/ 713889 h 3379590"/>
              <a:gd name="connsiteX2" fmla="*/ 2224715 w 3788384"/>
              <a:gd name="connsiteY2" fmla="*/ 1019434 h 3379590"/>
              <a:gd name="connsiteX3" fmla="*/ 1316970 w 3788384"/>
              <a:gd name="connsiteY3" fmla="*/ 1512230 h 3379590"/>
              <a:gd name="connsiteX4" fmla="*/ 465173 w 3788384"/>
              <a:gd name="connsiteY4" fmla="*/ 1803197 h 3379590"/>
              <a:gd name="connsiteX5" fmla="*/ 222190 w 3788384"/>
              <a:gd name="connsiteY5" fmla="*/ 1973364 h 3379590"/>
              <a:gd name="connsiteX6" fmla="*/ 140272 w 3788384"/>
              <a:gd name="connsiteY6" fmla="*/ 2225780 h 3379590"/>
              <a:gd name="connsiteX7" fmla="*/ 100266 w 3788384"/>
              <a:gd name="connsiteY7" fmla="*/ 2495807 h 3379590"/>
              <a:gd name="connsiteX8" fmla="*/ 24486 w 3788384"/>
              <a:gd name="connsiteY8" fmla="*/ 2994436 h 3379590"/>
              <a:gd name="connsiteX9" fmla="*/ 1838 w 3788384"/>
              <a:gd name="connsiteY9" fmla="*/ 3379590 h 3379590"/>
              <a:gd name="connsiteX0" fmla="*/ 3788384 w 3788384"/>
              <a:gd name="connsiteY0" fmla="*/ 0 h 3379590"/>
              <a:gd name="connsiteX1" fmla="*/ 2668299 w 3788384"/>
              <a:gd name="connsiteY1" fmla="*/ 583441 h 3379590"/>
              <a:gd name="connsiteX2" fmla="*/ 2224715 w 3788384"/>
              <a:gd name="connsiteY2" fmla="*/ 1019434 h 3379590"/>
              <a:gd name="connsiteX3" fmla="*/ 1316970 w 3788384"/>
              <a:gd name="connsiteY3" fmla="*/ 1512230 h 3379590"/>
              <a:gd name="connsiteX4" fmla="*/ 465173 w 3788384"/>
              <a:gd name="connsiteY4" fmla="*/ 1803197 h 3379590"/>
              <a:gd name="connsiteX5" fmla="*/ 222190 w 3788384"/>
              <a:gd name="connsiteY5" fmla="*/ 1973364 h 3379590"/>
              <a:gd name="connsiteX6" fmla="*/ 140272 w 3788384"/>
              <a:gd name="connsiteY6" fmla="*/ 2225780 h 3379590"/>
              <a:gd name="connsiteX7" fmla="*/ 100266 w 3788384"/>
              <a:gd name="connsiteY7" fmla="*/ 2495807 h 3379590"/>
              <a:gd name="connsiteX8" fmla="*/ 24486 w 3788384"/>
              <a:gd name="connsiteY8" fmla="*/ 2994436 h 3379590"/>
              <a:gd name="connsiteX9" fmla="*/ 1838 w 3788384"/>
              <a:gd name="connsiteY9" fmla="*/ 3379590 h 3379590"/>
              <a:gd name="connsiteX0" fmla="*/ 3768063 w 3768063"/>
              <a:gd name="connsiteY0" fmla="*/ 0 h 3421333"/>
              <a:gd name="connsiteX1" fmla="*/ 2668299 w 3768063"/>
              <a:gd name="connsiteY1" fmla="*/ 625184 h 3421333"/>
              <a:gd name="connsiteX2" fmla="*/ 2224715 w 3768063"/>
              <a:gd name="connsiteY2" fmla="*/ 1061177 h 3421333"/>
              <a:gd name="connsiteX3" fmla="*/ 1316970 w 3768063"/>
              <a:gd name="connsiteY3" fmla="*/ 1553973 h 3421333"/>
              <a:gd name="connsiteX4" fmla="*/ 465173 w 3768063"/>
              <a:gd name="connsiteY4" fmla="*/ 1844940 h 3421333"/>
              <a:gd name="connsiteX5" fmla="*/ 222190 w 3768063"/>
              <a:gd name="connsiteY5" fmla="*/ 2015107 h 3421333"/>
              <a:gd name="connsiteX6" fmla="*/ 140272 w 3768063"/>
              <a:gd name="connsiteY6" fmla="*/ 2267523 h 3421333"/>
              <a:gd name="connsiteX7" fmla="*/ 100266 w 3768063"/>
              <a:gd name="connsiteY7" fmla="*/ 2537550 h 3421333"/>
              <a:gd name="connsiteX8" fmla="*/ 24486 w 3768063"/>
              <a:gd name="connsiteY8" fmla="*/ 3036179 h 3421333"/>
              <a:gd name="connsiteX9" fmla="*/ 1838 w 3768063"/>
              <a:gd name="connsiteY9" fmla="*/ 3421333 h 3421333"/>
              <a:gd name="connsiteX0" fmla="*/ 3768063 w 3768063"/>
              <a:gd name="connsiteY0" fmla="*/ 0 h 3421333"/>
              <a:gd name="connsiteX1" fmla="*/ 2668299 w 3768063"/>
              <a:gd name="connsiteY1" fmla="*/ 625184 h 3421333"/>
              <a:gd name="connsiteX2" fmla="*/ 2224715 w 3768063"/>
              <a:gd name="connsiteY2" fmla="*/ 1061177 h 3421333"/>
              <a:gd name="connsiteX3" fmla="*/ 1316970 w 3768063"/>
              <a:gd name="connsiteY3" fmla="*/ 1553973 h 3421333"/>
              <a:gd name="connsiteX4" fmla="*/ 465173 w 3768063"/>
              <a:gd name="connsiteY4" fmla="*/ 1844940 h 3421333"/>
              <a:gd name="connsiteX5" fmla="*/ 239971 w 3768063"/>
              <a:gd name="connsiteY5" fmla="*/ 2038587 h 3421333"/>
              <a:gd name="connsiteX6" fmla="*/ 140272 w 3768063"/>
              <a:gd name="connsiteY6" fmla="*/ 2267523 h 3421333"/>
              <a:gd name="connsiteX7" fmla="*/ 100266 w 3768063"/>
              <a:gd name="connsiteY7" fmla="*/ 2537550 h 3421333"/>
              <a:gd name="connsiteX8" fmla="*/ 24486 w 3768063"/>
              <a:gd name="connsiteY8" fmla="*/ 3036179 h 3421333"/>
              <a:gd name="connsiteX9" fmla="*/ 1838 w 3768063"/>
              <a:gd name="connsiteY9" fmla="*/ 3421333 h 3421333"/>
              <a:gd name="connsiteX0" fmla="*/ 3768063 w 3768063"/>
              <a:gd name="connsiteY0" fmla="*/ 0 h 3421333"/>
              <a:gd name="connsiteX1" fmla="*/ 2668299 w 3768063"/>
              <a:gd name="connsiteY1" fmla="*/ 625184 h 3421333"/>
              <a:gd name="connsiteX2" fmla="*/ 2224715 w 3768063"/>
              <a:gd name="connsiteY2" fmla="*/ 1061177 h 3421333"/>
              <a:gd name="connsiteX3" fmla="*/ 1316970 w 3768063"/>
              <a:gd name="connsiteY3" fmla="*/ 1553973 h 3421333"/>
              <a:gd name="connsiteX4" fmla="*/ 465173 w 3768063"/>
              <a:gd name="connsiteY4" fmla="*/ 1844940 h 3421333"/>
              <a:gd name="connsiteX5" fmla="*/ 239971 w 3768063"/>
              <a:gd name="connsiteY5" fmla="*/ 2038587 h 3421333"/>
              <a:gd name="connsiteX6" fmla="*/ 140272 w 3768063"/>
              <a:gd name="connsiteY6" fmla="*/ 2267523 h 3421333"/>
              <a:gd name="connsiteX7" fmla="*/ 100266 w 3768063"/>
              <a:gd name="connsiteY7" fmla="*/ 2537550 h 3421333"/>
              <a:gd name="connsiteX8" fmla="*/ 24486 w 3768063"/>
              <a:gd name="connsiteY8" fmla="*/ 3036179 h 3421333"/>
              <a:gd name="connsiteX9" fmla="*/ 1838 w 3768063"/>
              <a:gd name="connsiteY9" fmla="*/ 3421333 h 3421333"/>
              <a:gd name="connsiteX0" fmla="*/ 3768063 w 3768063"/>
              <a:gd name="connsiteY0" fmla="*/ 0 h 3421333"/>
              <a:gd name="connsiteX1" fmla="*/ 2668299 w 3768063"/>
              <a:gd name="connsiteY1" fmla="*/ 625184 h 3421333"/>
              <a:gd name="connsiteX2" fmla="*/ 2224715 w 3768063"/>
              <a:gd name="connsiteY2" fmla="*/ 1061177 h 3421333"/>
              <a:gd name="connsiteX3" fmla="*/ 1316970 w 3768063"/>
              <a:gd name="connsiteY3" fmla="*/ 1553973 h 3421333"/>
              <a:gd name="connsiteX4" fmla="*/ 465173 w 3768063"/>
              <a:gd name="connsiteY4" fmla="*/ 1844940 h 3421333"/>
              <a:gd name="connsiteX5" fmla="*/ 140272 w 3768063"/>
              <a:gd name="connsiteY5" fmla="*/ 2267523 h 3421333"/>
              <a:gd name="connsiteX6" fmla="*/ 100266 w 3768063"/>
              <a:gd name="connsiteY6" fmla="*/ 2537550 h 3421333"/>
              <a:gd name="connsiteX7" fmla="*/ 24486 w 3768063"/>
              <a:gd name="connsiteY7" fmla="*/ 3036179 h 3421333"/>
              <a:gd name="connsiteX8" fmla="*/ 1838 w 3768063"/>
              <a:gd name="connsiteY8" fmla="*/ 3421333 h 3421333"/>
              <a:gd name="connsiteX0" fmla="*/ 3764594 w 3764594"/>
              <a:gd name="connsiteY0" fmla="*/ 0 h 3480035"/>
              <a:gd name="connsiteX1" fmla="*/ 2664830 w 3764594"/>
              <a:gd name="connsiteY1" fmla="*/ 625184 h 3480035"/>
              <a:gd name="connsiteX2" fmla="*/ 2221246 w 3764594"/>
              <a:gd name="connsiteY2" fmla="*/ 1061177 h 3480035"/>
              <a:gd name="connsiteX3" fmla="*/ 1313501 w 3764594"/>
              <a:gd name="connsiteY3" fmla="*/ 1553973 h 3480035"/>
              <a:gd name="connsiteX4" fmla="*/ 461704 w 3764594"/>
              <a:gd name="connsiteY4" fmla="*/ 1844940 h 3480035"/>
              <a:gd name="connsiteX5" fmla="*/ 136803 w 3764594"/>
              <a:gd name="connsiteY5" fmla="*/ 2267523 h 3480035"/>
              <a:gd name="connsiteX6" fmla="*/ 96797 w 3764594"/>
              <a:gd name="connsiteY6" fmla="*/ 2537550 h 3480035"/>
              <a:gd name="connsiteX7" fmla="*/ 21017 w 3764594"/>
              <a:gd name="connsiteY7" fmla="*/ 3036179 h 3480035"/>
              <a:gd name="connsiteX8" fmla="*/ 2179 w 3764594"/>
              <a:gd name="connsiteY8" fmla="*/ 3480035 h 3480035"/>
              <a:gd name="connsiteX0" fmla="*/ 3347891 w 3347891"/>
              <a:gd name="connsiteY0" fmla="*/ 0 h 3194701"/>
              <a:gd name="connsiteX1" fmla="*/ 2664830 w 3347891"/>
              <a:gd name="connsiteY1" fmla="*/ 339850 h 3194701"/>
              <a:gd name="connsiteX2" fmla="*/ 2221246 w 3347891"/>
              <a:gd name="connsiteY2" fmla="*/ 775843 h 3194701"/>
              <a:gd name="connsiteX3" fmla="*/ 1313501 w 3347891"/>
              <a:gd name="connsiteY3" fmla="*/ 1268639 h 3194701"/>
              <a:gd name="connsiteX4" fmla="*/ 461704 w 3347891"/>
              <a:gd name="connsiteY4" fmla="*/ 1559606 h 3194701"/>
              <a:gd name="connsiteX5" fmla="*/ 136803 w 3347891"/>
              <a:gd name="connsiteY5" fmla="*/ 1982189 h 3194701"/>
              <a:gd name="connsiteX6" fmla="*/ 96797 w 3347891"/>
              <a:gd name="connsiteY6" fmla="*/ 2252216 h 3194701"/>
              <a:gd name="connsiteX7" fmla="*/ 21017 w 3347891"/>
              <a:gd name="connsiteY7" fmla="*/ 2750845 h 3194701"/>
              <a:gd name="connsiteX8" fmla="*/ 2179 w 3347891"/>
              <a:gd name="connsiteY8" fmla="*/ 3194701 h 3194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47891" h="3194701">
                <a:moveTo>
                  <a:pt x="3347891" y="0"/>
                </a:moveTo>
                <a:lnTo>
                  <a:pt x="2664830" y="339850"/>
                </a:lnTo>
                <a:lnTo>
                  <a:pt x="2221246" y="775843"/>
                </a:lnTo>
                <a:cubicBezTo>
                  <a:pt x="1805957" y="1012228"/>
                  <a:pt x="1606758" y="1138012"/>
                  <a:pt x="1313501" y="1268639"/>
                </a:cubicBezTo>
                <a:cubicBezTo>
                  <a:pt x="1020244" y="1399266"/>
                  <a:pt x="640781" y="1467097"/>
                  <a:pt x="461704" y="1559606"/>
                </a:cubicBezTo>
                <a:cubicBezTo>
                  <a:pt x="265588" y="1678531"/>
                  <a:pt x="197621" y="1866754"/>
                  <a:pt x="136803" y="1982189"/>
                </a:cubicBezTo>
                <a:cubicBezTo>
                  <a:pt x="116482" y="2069263"/>
                  <a:pt x="117682" y="2129325"/>
                  <a:pt x="96797" y="2252216"/>
                </a:cubicBezTo>
                <a:cubicBezTo>
                  <a:pt x="82511" y="2396720"/>
                  <a:pt x="36787" y="2593764"/>
                  <a:pt x="21017" y="2750845"/>
                </a:cubicBezTo>
                <a:cubicBezTo>
                  <a:pt x="5247" y="2907926"/>
                  <a:pt x="-4612" y="3127370"/>
                  <a:pt x="2179" y="3194701"/>
                </a:cubicBezTo>
              </a:path>
            </a:pathLst>
          </a:custGeom>
          <a:noFill/>
          <a:ln w="539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/>
          </a:p>
        </p:txBody>
      </p:sp>
      <p:sp>
        <p:nvSpPr>
          <p:cNvPr id="85" name="正方形/長方形 84">
            <a:extLst>
              <a:ext uri="{FF2B5EF4-FFF2-40B4-BE49-F238E27FC236}">
                <a16:creationId xmlns:a16="http://schemas.microsoft.com/office/drawing/2014/main" id="{59644454-4027-41F4-90C7-9C79E96C91F5}"/>
              </a:ext>
            </a:extLst>
          </p:cNvPr>
          <p:cNvSpPr/>
          <p:nvPr/>
        </p:nvSpPr>
        <p:spPr>
          <a:xfrm>
            <a:off x="4959350" y="6473825"/>
            <a:ext cx="1017588" cy="352425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779" tIns="67890" rIns="135779" bIns="67890" anchor="ctr">
            <a:spAutoFit/>
          </a:bodyPr>
          <a:lstStyle/>
          <a:p>
            <a:pPr>
              <a:defRPr/>
            </a:pP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水無瀬川</a:t>
            </a:r>
          </a:p>
        </p:txBody>
      </p:sp>
      <p:sp>
        <p:nvSpPr>
          <p:cNvPr id="86" name="正方形/長方形 85">
            <a:extLst>
              <a:ext uri="{FF2B5EF4-FFF2-40B4-BE49-F238E27FC236}">
                <a16:creationId xmlns:a16="http://schemas.microsoft.com/office/drawing/2014/main" id="{020E4A46-7E28-4967-87D0-424F5E6EA015}"/>
              </a:ext>
            </a:extLst>
          </p:cNvPr>
          <p:cNvSpPr/>
          <p:nvPr/>
        </p:nvSpPr>
        <p:spPr>
          <a:xfrm>
            <a:off x="3897313" y="7305675"/>
            <a:ext cx="2660650" cy="352425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779" tIns="67890" rIns="135779" bIns="67890" anchor="ctr">
            <a:spAutoFit/>
          </a:bodyPr>
          <a:lstStyle/>
          <a:p>
            <a:pPr algn="ctr">
              <a:defRPr/>
            </a:pP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府道伏見柳谷高槻線（</a:t>
            </a:r>
            <a:r>
              <a:rPr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79</a:t>
            </a: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号）</a:t>
            </a:r>
          </a:p>
        </p:txBody>
      </p:sp>
      <p:sp>
        <p:nvSpPr>
          <p:cNvPr id="84" name="フリーフォーム 31">
            <a:extLst>
              <a:ext uri="{FF2B5EF4-FFF2-40B4-BE49-F238E27FC236}">
                <a16:creationId xmlns:a16="http://schemas.microsoft.com/office/drawing/2014/main" id="{B6DD308A-04ED-4A01-B0A2-C22896A9B098}"/>
              </a:ext>
            </a:extLst>
          </p:cNvPr>
          <p:cNvSpPr/>
          <p:nvPr/>
        </p:nvSpPr>
        <p:spPr>
          <a:xfrm>
            <a:off x="5002213" y="4600575"/>
            <a:ext cx="1363662" cy="1181100"/>
          </a:xfrm>
          <a:custGeom>
            <a:avLst/>
            <a:gdLst>
              <a:gd name="connsiteX0" fmla="*/ 2686050 w 2686050"/>
              <a:gd name="connsiteY0" fmla="*/ 3238500 h 3581400"/>
              <a:gd name="connsiteX1" fmla="*/ 2552700 w 2686050"/>
              <a:gd name="connsiteY1" fmla="*/ 3419475 h 3581400"/>
              <a:gd name="connsiteX2" fmla="*/ 2476500 w 2686050"/>
              <a:gd name="connsiteY2" fmla="*/ 3476625 h 3581400"/>
              <a:gd name="connsiteX3" fmla="*/ 2314575 w 2686050"/>
              <a:gd name="connsiteY3" fmla="*/ 3543300 h 3581400"/>
              <a:gd name="connsiteX4" fmla="*/ 2200275 w 2686050"/>
              <a:gd name="connsiteY4" fmla="*/ 3581400 h 3581400"/>
              <a:gd name="connsiteX5" fmla="*/ 2181225 w 2686050"/>
              <a:gd name="connsiteY5" fmla="*/ 3505200 h 3581400"/>
              <a:gd name="connsiteX6" fmla="*/ 1971675 w 2686050"/>
              <a:gd name="connsiteY6" fmla="*/ 3533775 h 3581400"/>
              <a:gd name="connsiteX7" fmla="*/ 1895475 w 2686050"/>
              <a:gd name="connsiteY7" fmla="*/ 3400425 h 3581400"/>
              <a:gd name="connsiteX8" fmla="*/ 1800225 w 2686050"/>
              <a:gd name="connsiteY8" fmla="*/ 3324225 h 3581400"/>
              <a:gd name="connsiteX9" fmla="*/ 1800225 w 2686050"/>
              <a:gd name="connsiteY9" fmla="*/ 3248025 h 3581400"/>
              <a:gd name="connsiteX10" fmla="*/ 1714500 w 2686050"/>
              <a:gd name="connsiteY10" fmla="*/ 3181350 h 3581400"/>
              <a:gd name="connsiteX11" fmla="*/ 1695450 w 2686050"/>
              <a:gd name="connsiteY11" fmla="*/ 3152775 h 3581400"/>
              <a:gd name="connsiteX12" fmla="*/ 1704975 w 2686050"/>
              <a:gd name="connsiteY12" fmla="*/ 3086100 h 3581400"/>
              <a:gd name="connsiteX13" fmla="*/ 1638300 w 2686050"/>
              <a:gd name="connsiteY13" fmla="*/ 3038475 h 3581400"/>
              <a:gd name="connsiteX14" fmla="*/ 1571625 w 2686050"/>
              <a:gd name="connsiteY14" fmla="*/ 2905125 h 3581400"/>
              <a:gd name="connsiteX15" fmla="*/ 1457325 w 2686050"/>
              <a:gd name="connsiteY15" fmla="*/ 2838450 h 3581400"/>
              <a:gd name="connsiteX16" fmla="*/ 1295400 w 2686050"/>
              <a:gd name="connsiteY16" fmla="*/ 2809875 h 3581400"/>
              <a:gd name="connsiteX17" fmla="*/ 1228725 w 2686050"/>
              <a:gd name="connsiteY17" fmla="*/ 2743200 h 3581400"/>
              <a:gd name="connsiteX18" fmla="*/ 1257300 w 2686050"/>
              <a:gd name="connsiteY18" fmla="*/ 2667000 h 3581400"/>
              <a:gd name="connsiteX19" fmla="*/ 1257300 w 2686050"/>
              <a:gd name="connsiteY19" fmla="*/ 2543175 h 3581400"/>
              <a:gd name="connsiteX20" fmla="*/ 1162050 w 2686050"/>
              <a:gd name="connsiteY20" fmla="*/ 2476500 h 3581400"/>
              <a:gd name="connsiteX21" fmla="*/ 1162050 w 2686050"/>
              <a:gd name="connsiteY21" fmla="*/ 2381250 h 3581400"/>
              <a:gd name="connsiteX22" fmla="*/ 1162050 w 2686050"/>
              <a:gd name="connsiteY22" fmla="*/ 2381250 h 3581400"/>
              <a:gd name="connsiteX23" fmla="*/ 1095375 w 2686050"/>
              <a:gd name="connsiteY23" fmla="*/ 2124075 h 3581400"/>
              <a:gd name="connsiteX24" fmla="*/ 923925 w 2686050"/>
              <a:gd name="connsiteY24" fmla="*/ 2076450 h 3581400"/>
              <a:gd name="connsiteX25" fmla="*/ 914400 w 2686050"/>
              <a:gd name="connsiteY25" fmla="*/ 1924050 h 3581400"/>
              <a:gd name="connsiteX26" fmla="*/ 752475 w 2686050"/>
              <a:gd name="connsiteY26" fmla="*/ 1857375 h 3581400"/>
              <a:gd name="connsiteX27" fmla="*/ 628650 w 2686050"/>
              <a:gd name="connsiteY27" fmla="*/ 1724025 h 3581400"/>
              <a:gd name="connsiteX28" fmla="*/ 628650 w 2686050"/>
              <a:gd name="connsiteY28" fmla="*/ 1724025 h 3581400"/>
              <a:gd name="connsiteX29" fmla="*/ 590550 w 2686050"/>
              <a:gd name="connsiteY29" fmla="*/ 1466850 h 3581400"/>
              <a:gd name="connsiteX30" fmla="*/ 552450 w 2686050"/>
              <a:gd name="connsiteY30" fmla="*/ 1409700 h 3581400"/>
              <a:gd name="connsiteX31" fmla="*/ 495300 w 2686050"/>
              <a:gd name="connsiteY31" fmla="*/ 1352550 h 3581400"/>
              <a:gd name="connsiteX32" fmla="*/ 495300 w 2686050"/>
              <a:gd name="connsiteY32" fmla="*/ 1352550 h 3581400"/>
              <a:gd name="connsiteX33" fmla="*/ 361950 w 2686050"/>
              <a:gd name="connsiteY33" fmla="*/ 1238250 h 3581400"/>
              <a:gd name="connsiteX34" fmla="*/ 266700 w 2686050"/>
              <a:gd name="connsiteY34" fmla="*/ 1209675 h 3581400"/>
              <a:gd name="connsiteX35" fmla="*/ 219075 w 2686050"/>
              <a:gd name="connsiteY35" fmla="*/ 1085850 h 3581400"/>
              <a:gd name="connsiteX36" fmla="*/ 200025 w 2686050"/>
              <a:gd name="connsiteY36" fmla="*/ 923925 h 3581400"/>
              <a:gd name="connsiteX37" fmla="*/ 200025 w 2686050"/>
              <a:gd name="connsiteY37" fmla="*/ 762000 h 3581400"/>
              <a:gd name="connsiteX38" fmla="*/ 171450 w 2686050"/>
              <a:gd name="connsiteY38" fmla="*/ 676275 h 3581400"/>
              <a:gd name="connsiteX39" fmla="*/ 133350 w 2686050"/>
              <a:gd name="connsiteY39" fmla="*/ 609600 h 3581400"/>
              <a:gd name="connsiteX40" fmla="*/ 133350 w 2686050"/>
              <a:gd name="connsiteY40" fmla="*/ 476250 h 3581400"/>
              <a:gd name="connsiteX41" fmla="*/ 114300 w 2686050"/>
              <a:gd name="connsiteY41" fmla="*/ 304800 h 3581400"/>
              <a:gd name="connsiteX42" fmla="*/ 0 w 2686050"/>
              <a:gd name="connsiteY42" fmla="*/ 0 h 3581400"/>
              <a:gd name="connsiteX0" fmla="*/ 2697867 w 2697867"/>
              <a:gd name="connsiteY0" fmla="*/ 3271426 h 3614326"/>
              <a:gd name="connsiteX1" fmla="*/ 2564517 w 2697867"/>
              <a:gd name="connsiteY1" fmla="*/ 3452401 h 3614326"/>
              <a:gd name="connsiteX2" fmla="*/ 2488317 w 2697867"/>
              <a:gd name="connsiteY2" fmla="*/ 3509551 h 3614326"/>
              <a:gd name="connsiteX3" fmla="*/ 2326392 w 2697867"/>
              <a:gd name="connsiteY3" fmla="*/ 3576226 h 3614326"/>
              <a:gd name="connsiteX4" fmla="*/ 2212092 w 2697867"/>
              <a:gd name="connsiteY4" fmla="*/ 3614326 h 3614326"/>
              <a:gd name="connsiteX5" fmla="*/ 2193042 w 2697867"/>
              <a:gd name="connsiteY5" fmla="*/ 3538126 h 3614326"/>
              <a:gd name="connsiteX6" fmla="*/ 1983492 w 2697867"/>
              <a:gd name="connsiteY6" fmla="*/ 3566701 h 3614326"/>
              <a:gd name="connsiteX7" fmla="*/ 1907292 w 2697867"/>
              <a:gd name="connsiteY7" fmla="*/ 3433351 h 3614326"/>
              <a:gd name="connsiteX8" fmla="*/ 1812042 w 2697867"/>
              <a:gd name="connsiteY8" fmla="*/ 3357151 h 3614326"/>
              <a:gd name="connsiteX9" fmla="*/ 1812042 w 2697867"/>
              <a:gd name="connsiteY9" fmla="*/ 3280951 h 3614326"/>
              <a:gd name="connsiteX10" fmla="*/ 1726317 w 2697867"/>
              <a:gd name="connsiteY10" fmla="*/ 3214276 h 3614326"/>
              <a:gd name="connsiteX11" fmla="*/ 1707267 w 2697867"/>
              <a:gd name="connsiteY11" fmla="*/ 3185701 h 3614326"/>
              <a:gd name="connsiteX12" fmla="*/ 1716792 w 2697867"/>
              <a:gd name="connsiteY12" fmla="*/ 3119026 h 3614326"/>
              <a:gd name="connsiteX13" fmla="*/ 1650117 w 2697867"/>
              <a:gd name="connsiteY13" fmla="*/ 3071401 h 3614326"/>
              <a:gd name="connsiteX14" fmla="*/ 1583442 w 2697867"/>
              <a:gd name="connsiteY14" fmla="*/ 2938051 h 3614326"/>
              <a:gd name="connsiteX15" fmla="*/ 1469142 w 2697867"/>
              <a:gd name="connsiteY15" fmla="*/ 2871376 h 3614326"/>
              <a:gd name="connsiteX16" fmla="*/ 1307217 w 2697867"/>
              <a:gd name="connsiteY16" fmla="*/ 2842801 h 3614326"/>
              <a:gd name="connsiteX17" fmla="*/ 1240542 w 2697867"/>
              <a:gd name="connsiteY17" fmla="*/ 2776126 h 3614326"/>
              <a:gd name="connsiteX18" fmla="*/ 1269117 w 2697867"/>
              <a:gd name="connsiteY18" fmla="*/ 2699926 h 3614326"/>
              <a:gd name="connsiteX19" fmla="*/ 1269117 w 2697867"/>
              <a:gd name="connsiteY19" fmla="*/ 2576101 h 3614326"/>
              <a:gd name="connsiteX20" fmla="*/ 1173867 w 2697867"/>
              <a:gd name="connsiteY20" fmla="*/ 2509426 h 3614326"/>
              <a:gd name="connsiteX21" fmla="*/ 1173867 w 2697867"/>
              <a:gd name="connsiteY21" fmla="*/ 2414176 h 3614326"/>
              <a:gd name="connsiteX22" fmla="*/ 1173867 w 2697867"/>
              <a:gd name="connsiteY22" fmla="*/ 2414176 h 3614326"/>
              <a:gd name="connsiteX23" fmla="*/ 1107192 w 2697867"/>
              <a:gd name="connsiteY23" fmla="*/ 2157001 h 3614326"/>
              <a:gd name="connsiteX24" fmla="*/ 935742 w 2697867"/>
              <a:gd name="connsiteY24" fmla="*/ 2109376 h 3614326"/>
              <a:gd name="connsiteX25" fmla="*/ 926217 w 2697867"/>
              <a:gd name="connsiteY25" fmla="*/ 1956976 h 3614326"/>
              <a:gd name="connsiteX26" fmla="*/ 764292 w 2697867"/>
              <a:gd name="connsiteY26" fmla="*/ 1890301 h 3614326"/>
              <a:gd name="connsiteX27" fmla="*/ 640467 w 2697867"/>
              <a:gd name="connsiteY27" fmla="*/ 1756951 h 3614326"/>
              <a:gd name="connsiteX28" fmla="*/ 640467 w 2697867"/>
              <a:gd name="connsiteY28" fmla="*/ 1756951 h 3614326"/>
              <a:gd name="connsiteX29" fmla="*/ 602367 w 2697867"/>
              <a:gd name="connsiteY29" fmla="*/ 1499776 h 3614326"/>
              <a:gd name="connsiteX30" fmla="*/ 564267 w 2697867"/>
              <a:gd name="connsiteY30" fmla="*/ 1442626 h 3614326"/>
              <a:gd name="connsiteX31" fmla="*/ 507117 w 2697867"/>
              <a:gd name="connsiteY31" fmla="*/ 1385476 h 3614326"/>
              <a:gd name="connsiteX32" fmla="*/ 507117 w 2697867"/>
              <a:gd name="connsiteY32" fmla="*/ 1385476 h 3614326"/>
              <a:gd name="connsiteX33" fmla="*/ 373767 w 2697867"/>
              <a:gd name="connsiteY33" fmla="*/ 1271176 h 3614326"/>
              <a:gd name="connsiteX34" fmla="*/ 278517 w 2697867"/>
              <a:gd name="connsiteY34" fmla="*/ 1242601 h 3614326"/>
              <a:gd name="connsiteX35" fmla="*/ 230892 w 2697867"/>
              <a:gd name="connsiteY35" fmla="*/ 1118776 h 3614326"/>
              <a:gd name="connsiteX36" fmla="*/ 211842 w 2697867"/>
              <a:gd name="connsiteY36" fmla="*/ 956851 h 3614326"/>
              <a:gd name="connsiteX37" fmla="*/ 211842 w 2697867"/>
              <a:gd name="connsiteY37" fmla="*/ 794926 h 3614326"/>
              <a:gd name="connsiteX38" fmla="*/ 183267 w 2697867"/>
              <a:gd name="connsiteY38" fmla="*/ 709201 h 3614326"/>
              <a:gd name="connsiteX39" fmla="*/ 145167 w 2697867"/>
              <a:gd name="connsiteY39" fmla="*/ 642526 h 3614326"/>
              <a:gd name="connsiteX40" fmla="*/ 145167 w 2697867"/>
              <a:gd name="connsiteY40" fmla="*/ 509176 h 3614326"/>
              <a:gd name="connsiteX41" fmla="*/ 126117 w 2697867"/>
              <a:gd name="connsiteY41" fmla="*/ 337726 h 3614326"/>
              <a:gd name="connsiteX42" fmla="*/ 11817 w 2697867"/>
              <a:gd name="connsiteY42" fmla="*/ 32926 h 3614326"/>
              <a:gd name="connsiteX43" fmla="*/ 2292 w 2697867"/>
              <a:gd name="connsiteY43" fmla="*/ 4351 h 3614326"/>
              <a:gd name="connsiteX0" fmla="*/ 4143375 w 4143375"/>
              <a:gd name="connsiteY0" fmla="*/ 4962525 h 5305425"/>
              <a:gd name="connsiteX1" fmla="*/ 4010025 w 4143375"/>
              <a:gd name="connsiteY1" fmla="*/ 5143500 h 5305425"/>
              <a:gd name="connsiteX2" fmla="*/ 3933825 w 4143375"/>
              <a:gd name="connsiteY2" fmla="*/ 5200650 h 5305425"/>
              <a:gd name="connsiteX3" fmla="*/ 3771900 w 4143375"/>
              <a:gd name="connsiteY3" fmla="*/ 5267325 h 5305425"/>
              <a:gd name="connsiteX4" fmla="*/ 3657600 w 4143375"/>
              <a:gd name="connsiteY4" fmla="*/ 5305425 h 5305425"/>
              <a:gd name="connsiteX5" fmla="*/ 3638550 w 4143375"/>
              <a:gd name="connsiteY5" fmla="*/ 5229225 h 5305425"/>
              <a:gd name="connsiteX6" fmla="*/ 3429000 w 4143375"/>
              <a:gd name="connsiteY6" fmla="*/ 5257800 h 5305425"/>
              <a:gd name="connsiteX7" fmla="*/ 3352800 w 4143375"/>
              <a:gd name="connsiteY7" fmla="*/ 5124450 h 5305425"/>
              <a:gd name="connsiteX8" fmla="*/ 3257550 w 4143375"/>
              <a:gd name="connsiteY8" fmla="*/ 5048250 h 5305425"/>
              <a:gd name="connsiteX9" fmla="*/ 3257550 w 4143375"/>
              <a:gd name="connsiteY9" fmla="*/ 4972050 h 5305425"/>
              <a:gd name="connsiteX10" fmla="*/ 3171825 w 4143375"/>
              <a:gd name="connsiteY10" fmla="*/ 4905375 h 5305425"/>
              <a:gd name="connsiteX11" fmla="*/ 3152775 w 4143375"/>
              <a:gd name="connsiteY11" fmla="*/ 4876800 h 5305425"/>
              <a:gd name="connsiteX12" fmla="*/ 3162300 w 4143375"/>
              <a:gd name="connsiteY12" fmla="*/ 4810125 h 5305425"/>
              <a:gd name="connsiteX13" fmla="*/ 3095625 w 4143375"/>
              <a:gd name="connsiteY13" fmla="*/ 4762500 h 5305425"/>
              <a:gd name="connsiteX14" fmla="*/ 3028950 w 4143375"/>
              <a:gd name="connsiteY14" fmla="*/ 4629150 h 5305425"/>
              <a:gd name="connsiteX15" fmla="*/ 2914650 w 4143375"/>
              <a:gd name="connsiteY15" fmla="*/ 4562475 h 5305425"/>
              <a:gd name="connsiteX16" fmla="*/ 2752725 w 4143375"/>
              <a:gd name="connsiteY16" fmla="*/ 4533900 h 5305425"/>
              <a:gd name="connsiteX17" fmla="*/ 2686050 w 4143375"/>
              <a:gd name="connsiteY17" fmla="*/ 4467225 h 5305425"/>
              <a:gd name="connsiteX18" fmla="*/ 2714625 w 4143375"/>
              <a:gd name="connsiteY18" fmla="*/ 4391025 h 5305425"/>
              <a:gd name="connsiteX19" fmla="*/ 2714625 w 4143375"/>
              <a:gd name="connsiteY19" fmla="*/ 4267200 h 5305425"/>
              <a:gd name="connsiteX20" fmla="*/ 2619375 w 4143375"/>
              <a:gd name="connsiteY20" fmla="*/ 4200525 h 5305425"/>
              <a:gd name="connsiteX21" fmla="*/ 2619375 w 4143375"/>
              <a:gd name="connsiteY21" fmla="*/ 4105275 h 5305425"/>
              <a:gd name="connsiteX22" fmla="*/ 2619375 w 4143375"/>
              <a:gd name="connsiteY22" fmla="*/ 4105275 h 5305425"/>
              <a:gd name="connsiteX23" fmla="*/ 2552700 w 4143375"/>
              <a:gd name="connsiteY23" fmla="*/ 3848100 h 5305425"/>
              <a:gd name="connsiteX24" fmla="*/ 2381250 w 4143375"/>
              <a:gd name="connsiteY24" fmla="*/ 3800475 h 5305425"/>
              <a:gd name="connsiteX25" fmla="*/ 2371725 w 4143375"/>
              <a:gd name="connsiteY25" fmla="*/ 3648075 h 5305425"/>
              <a:gd name="connsiteX26" fmla="*/ 2209800 w 4143375"/>
              <a:gd name="connsiteY26" fmla="*/ 3581400 h 5305425"/>
              <a:gd name="connsiteX27" fmla="*/ 2085975 w 4143375"/>
              <a:gd name="connsiteY27" fmla="*/ 3448050 h 5305425"/>
              <a:gd name="connsiteX28" fmla="*/ 2085975 w 4143375"/>
              <a:gd name="connsiteY28" fmla="*/ 3448050 h 5305425"/>
              <a:gd name="connsiteX29" fmla="*/ 2047875 w 4143375"/>
              <a:gd name="connsiteY29" fmla="*/ 3190875 h 5305425"/>
              <a:gd name="connsiteX30" fmla="*/ 2009775 w 4143375"/>
              <a:gd name="connsiteY30" fmla="*/ 3133725 h 5305425"/>
              <a:gd name="connsiteX31" fmla="*/ 1952625 w 4143375"/>
              <a:gd name="connsiteY31" fmla="*/ 3076575 h 5305425"/>
              <a:gd name="connsiteX32" fmla="*/ 1952625 w 4143375"/>
              <a:gd name="connsiteY32" fmla="*/ 3076575 h 5305425"/>
              <a:gd name="connsiteX33" fmla="*/ 1819275 w 4143375"/>
              <a:gd name="connsiteY33" fmla="*/ 2962275 h 5305425"/>
              <a:gd name="connsiteX34" fmla="*/ 1724025 w 4143375"/>
              <a:gd name="connsiteY34" fmla="*/ 2933700 h 5305425"/>
              <a:gd name="connsiteX35" fmla="*/ 1676400 w 4143375"/>
              <a:gd name="connsiteY35" fmla="*/ 2809875 h 5305425"/>
              <a:gd name="connsiteX36" fmla="*/ 1657350 w 4143375"/>
              <a:gd name="connsiteY36" fmla="*/ 2647950 h 5305425"/>
              <a:gd name="connsiteX37" fmla="*/ 1657350 w 4143375"/>
              <a:gd name="connsiteY37" fmla="*/ 2486025 h 5305425"/>
              <a:gd name="connsiteX38" fmla="*/ 1628775 w 4143375"/>
              <a:gd name="connsiteY38" fmla="*/ 2400300 h 5305425"/>
              <a:gd name="connsiteX39" fmla="*/ 1590675 w 4143375"/>
              <a:gd name="connsiteY39" fmla="*/ 2333625 h 5305425"/>
              <a:gd name="connsiteX40" fmla="*/ 1590675 w 4143375"/>
              <a:gd name="connsiteY40" fmla="*/ 2200275 h 5305425"/>
              <a:gd name="connsiteX41" fmla="*/ 1571625 w 4143375"/>
              <a:gd name="connsiteY41" fmla="*/ 2028825 h 5305425"/>
              <a:gd name="connsiteX42" fmla="*/ 1457325 w 4143375"/>
              <a:gd name="connsiteY42" fmla="*/ 1724025 h 5305425"/>
              <a:gd name="connsiteX43" fmla="*/ 0 w 4143375"/>
              <a:gd name="connsiteY43" fmla="*/ 0 h 5305425"/>
              <a:gd name="connsiteX0" fmla="*/ 4143375 w 4143375"/>
              <a:gd name="connsiteY0" fmla="*/ 4962525 h 5305425"/>
              <a:gd name="connsiteX1" fmla="*/ 4010025 w 4143375"/>
              <a:gd name="connsiteY1" fmla="*/ 5143500 h 5305425"/>
              <a:gd name="connsiteX2" fmla="*/ 3933825 w 4143375"/>
              <a:gd name="connsiteY2" fmla="*/ 5200650 h 5305425"/>
              <a:gd name="connsiteX3" fmla="*/ 3771900 w 4143375"/>
              <a:gd name="connsiteY3" fmla="*/ 5267325 h 5305425"/>
              <a:gd name="connsiteX4" fmla="*/ 3657600 w 4143375"/>
              <a:gd name="connsiteY4" fmla="*/ 5305425 h 5305425"/>
              <a:gd name="connsiteX5" fmla="*/ 3638550 w 4143375"/>
              <a:gd name="connsiteY5" fmla="*/ 5229225 h 5305425"/>
              <a:gd name="connsiteX6" fmla="*/ 3429000 w 4143375"/>
              <a:gd name="connsiteY6" fmla="*/ 5257800 h 5305425"/>
              <a:gd name="connsiteX7" fmla="*/ 3352800 w 4143375"/>
              <a:gd name="connsiteY7" fmla="*/ 5124450 h 5305425"/>
              <a:gd name="connsiteX8" fmla="*/ 3257550 w 4143375"/>
              <a:gd name="connsiteY8" fmla="*/ 5048250 h 5305425"/>
              <a:gd name="connsiteX9" fmla="*/ 3257550 w 4143375"/>
              <a:gd name="connsiteY9" fmla="*/ 4972050 h 5305425"/>
              <a:gd name="connsiteX10" fmla="*/ 3171825 w 4143375"/>
              <a:gd name="connsiteY10" fmla="*/ 4905375 h 5305425"/>
              <a:gd name="connsiteX11" fmla="*/ 3152775 w 4143375"/>
              <a:gd name="connsiteY11" fmla="*/ 4876800 h 5305425"/>
              <a:gd name="connsiteX12" fmla="*/ 3162300 w 4143375"/>
              <a:gd name="connsiteY12" fmla="*/ 4810125 h 5305425"/>
              <a:gd name="connsiteX13" fmla="*/ 3095625 w 4143375"/>
              <a:gd name="connsiteY13" fmla="*/ 4762500 h 5305425"/>
              <a:gd name="connsiteX14" fmla="*/ 3028950 w 4143375"/>
              <a:gd name="connsiteY14" fmla="*/ 4629150 h 5305425"/>
              <a:gd name="connsiteX15" fmla="*/ 2914650 w 4143375"/>
              <a:gd name="connsiteY15" fmla="*/ 4562475 h 5305425"/>
              <a:gd name="connsiteX16" fmla="*/ 2752725 w 4143375"/>
              <a:gd name="connsiteY16" fmla="*/ 4533900 h 5305425"/>
              <a:gd name="connsiteX17" fmla="*/ 2686050 w 4143375"/>
              <a:gd name="connsiteY17" fmla="*/ 4467225 h 5305425"/>
              <a:gd name="connsiteX18" fmla="*/ 2714625 w 4143375"/>
              <a:gd name="connsiteY18" fmla="*/ 4391025 h 5305425"/>
              <a:gd name="connsiteX19" fmla="*/ 2714625 w 4143375"/>
              <a:gd name="connsiteY19" fmla="*/ 4267200 h 5305425"/>
              <a:gd name="connsiteX20" fmla="*/ 2619375 w 4143375"/>
              <a:gd name="connsiteY20" fmla="*/ 4200525 h 5305425"/>
              <a:gd name="connsiteX21" fmla="*/ 2619375 w 4143375"/>
              <a:gd name="connsiteY21" fmla="*/ 4105275 h 5305425"/>
              <a:gd name="connsiteX22" fmla="*/ 2619375 w 4143375"/>
              <a:gd name="connsiteY22" fmla="*/ 4105275 h 5305425"/>
              <a:gd name="connsiteX23" fmla="*/ 2552700 w 4143375"/>
              <a:gd name="connsiteY23" fmla="*/ 3848100 h 5305425"/>
              <a:gd name="connsiteX24" fmla="*/ 2381250 w 4143375"/>
              <a:gd name="connsiteY24" fmla="*/ 3800475 h 5305425"/>
              <a:gd name="connsiteX25" fmla="*/ 2371725 w 4143375"/>
              <a:gd name="connsiteY25" fmla="*/ 3648075 h 5305425"/>
              <a:gd name="connsiteX26" fmla="*/ 2209800 w 4143375"/>
              <a:gd name="connsiteY26" fmla="*/ 3581400 h 5305425"/>
              <a:gd name="connsiteX27" fmla="*/ 2085975 w 4143375"/>
              <a:gd name="connsiteY27" fmla="*/ 3448050 h 5305425"/>
              <a:gd name="connsiteX28" fmla="*/ 2085975 w 4143375"/>
              <a:gd name="connsiteY28" fmla="*/ 3448050 h 5305425"/>
              <a:gd name="connsiteX29" fmla="*/ 2047875 w 4143375"/>
              <a:gd name="connsiteY29" fmla="*/ 3190875 h 5305425"/>
              <a:gd name="connsiteX30" fmla="*/ 2009775 w 4143375"/>
              <a:gd name="connsiteY30" fmla="*/ 3133725 h 5305425"/>
              <a:gd name="connsiteX31" fmla="*/ 1952625 w 4143375"/>
              <a:gd name="connsiteY31" fmla="*/ 3076575 h 5305425"/>
              <a:gd name="connsiteX32" fmla="*/ 1952625 w 4143375"/>
              <a:gd name="connsiteY32" fmla="*/ 3076575 h 5305425"/>
              <a:gd name="connsiteX33" fmla="*/ 1819275 w 4143375"/>
              <a:gd name="connsiteY33" fmla="*/ 2962275 h 5305425"/>
              <a:gd name="connsiteX34" fmla="*/ 1724025 w 4143375"/>
              <a:gd name="connsiteY34" fmla="*/ 2933700 h 5305425"/>
              <a:gd name="connsiteX35" fmla="*/ 1676400 w 4143375"/>
              <a:gd name="connsiteY35" fmla="*/ 2809875 h 5305425"/>
              <a:gd name="connsiteX36" fmla="*/ 1657350 w 4143375"/>
              <a:gd name="connsiteY36" fmla="*/ 2647950 h 5305425"/>
              <a:gd name="connsiteX37" fmla="*/ 1657350 w 4143375"/>
              <a:gd name="connsiteY37" fmla="*/ 2486025 h 5305425"/>
              <a:gd name="connsiteX38" fmla="*/ 1628775 w 4143375"/>
              <a:gd name="connsiteY38" fmla="*/ 2400300 h 5305425"/>
              <a:gd name="connsiteX39" fmla="*/ 1590675 w 4143375"/>
              <a:gd name="connsiteY39" fmla="*/ 2333625 h 5305425"/>
              <a:gd name="connsiteX40" fmla="*/ 1590675 w 4143375"/>
              <a:gd name="connsiteY40" fmla="*/ 2200275 h 5305425"/>
              <a:gd name="connsiteX41" fmla="*/ 1571625 w 4143375"/>
              <a:gd name="connsiteY41" fmla="*/ 2028825 h 5305425"/>
              <a:gd name="connsiteX42" fmla="*/ 1457325 w 4143375"/>
              <a:gd name="connsiteY42" fmla="*/ 1724025 h 5305425"/>
              <a:gd name="connsiteX43" fmla="*/ 438151 w 4143375"/>
              <a:gd name="connsiteY43" fmla="*/ 533401 h 5305425"/>
              <a:gd name="connsiteX44" fmla="*/ 0 w 4143375"/>
              <a:gd name="connsiteY44" fmla="*/ 0 h 5305425"/>
              <a:gd name="connsiteX0" fmla="*/ 4143375 w 4143375"/>
              <a:gd name="connsiteY0" fmla="*/ 4962525 h 5305425"/>
              <a:gd name="connsiteX1" fmla="*/ 4010025 w 4143375"/>
              <a:gd name="connsiteY1" fmla="*/ 5143500 h 5305425"/>
              <a:gd name="connsiteX2" fmla="*/ 3933825 w 4143375"/>
              <a:gd name="connsiteY2" fmla="*/ 5200650 h 5305425"/>
              <a:gd name="connsiteX3" fmla="*/ 3771900 w 4143375"/>
              <a:gd name="connsiteY3" fmla="*/ 5267325 h 5305425"/>
              <a:gd name="connsiteX4" fmla="*/ 3657600 w 4143375"/>
              <a:gd name="connsiteY4" fmla="*/ 5305425 h 5305425"/>
              <a:gd name="connsiteX5" fmla="*/ 3638550 w 4143375"/>
              <a:gd name="connsiteY5" fmla="*/ 5229225 h 5305425"/>
              <a:gd name="connsiteX6" fmla="*/ 3429000 w 4143375"/>
              <a:gd name="connsiteY6" fmla="*/ 5257800 h 5305425"/>
              <a:gd name="connsiteX7" fmla="*/ 3352800 w 4143375"/>
              <a:gd name="connsiteY7" fmla="*/ 5124450 h 5305425"/>
              <a:gd name="connsiteX8" fmla="*/ 3257550 w 4143375"/>
              <a:gd name="connsiteY8" fmla="*/ 5048250 h 5305425"/>
              <a:gd name="connsiteX9" fmla="*/ 3257550 w 4143375"/>
              <a:gd name="connsiteY9" fmla="*/ 4972050 h 5305425"/>
              <a:gd name="connsiteX10" fmla="*/ 3171825 w 4143375"/>
              <a:gd name="connsiteY10" fmla="*/ 4905375 h 5305425"/>
              <a:gd name="connsiteX11" fmla="*/ 3152775 w 4143375"/>
              <a:gd name="connsiteY11" fmla="*/ 4876800 h 5305425"/>
              <a:gd name="connsiteX12" fmla="*/ 3162300 w 4143375"/>
              <a:gd name="connsiteY12" fmla="*/ 4810125 h 5305425"/>
              <a:gd name="connsiteX13" fmla="*/ 3095625 w 4143375"/>
              <a:gd name="connsiteY13" fmla="*/ 4762500 h 5305425"/>
              <a:gd name="connsiteX14" fmla="*/ 3028950 w 4143375"/>
              <a:gd name="connsiteY14" fmla="*/ 4629150 h 5305425"/>
              <a:gd name="connsiteX15" fmla="*/ 2914650 w 4143375"/>
              <a:gd name="connsiteY15" fmla="*/ 4562475 h 5305425"/>
              <a:gd name="connsiteX16" fmla="*/ 2752725 w 4143375"/>
              <a:gd name="connsiteY16" fmla="*/ 4533900 h 5305425"/>
              <a:gd name="connsiteX17" fmla="*/ 2686050 w 4143375"/>
              <a:gd name="connsiteY17" fmla="*/ 4467225 h 5305425"/>
              <a:gd name="connsiteX18" fmla="*/ 2714625 w 4143375"/>
              <a:gd name="connsiteY18" fmla="*/ 4391025 h 5305425"/>
              <a:gd name="connsiteX19" fmla="*/ 2714625 w 4143375"/>
              <a:gd name="connsiteY19" fmla="*/ 4267200 h 5305425"/>
              <a:gd name="connsiteX20" fmla="*/ 2619375 w 4143375"/>
              <a:gd name="connsiteY20" fmla="*/ 4200525 h 5305425"/>
              <a:gd name="connsiteX21" fmla="*/ 2619375 w 4143375"/>
              <a:gd name="connsiteY21" fmla="*/ 4105275 h 5305425"/>
              <a:gd name="connsiteX22" fmla="*/ 2619375 w 4143375"/>
              <a:gd name="connsiteY22" fmla="*/ 4105275 h 5305425"/>
              <a:gd name="connsiteX23" fmla="*/ 2552700 w 4143375"/>
              <a:gd name="connsiteY23" fmla="*/ 3848100 h 5305425"/>
              <a:gd name="connsiteX24" fmla="*/ 2381250 w 4143375"/>
              <a:gd name="connsiteY24" fmla="*/ 3800475 h 5305425"/>
              <a:gd name="connsiteX25" fmla="*/ 2371725 w 4143375"/>
              <a:gd name="connsiteY25" fmla="*/ 3648075 h 5305425"/>
              <a:gd name="connsiteX26" fmla="*/ 2209800 w 4143375"/>
              <a:gd name="connsiteY26" fmla="*/ 3581400 h 5305425"/>
              <a:gd name="connsiteX27" fmla="*/ 2085975 w 4143375"/>
              <a:gd name="connsiteY27" fmla="*/ 3448050 h 5305425"/>
              <a:gd name="connsiteX28" fmla="*/ 2085975 w 4143375"/>
              <a:gd name="connsiteY28" fmla="*/ 3448050 h 5305425"/>
              <a:gd name="connsiteX29" fmla="*/ 2047875 w 4143375"/>
              <a:gd name="connsiteY29" fmla="*/ 3190875 h 5305425"/>
              <a:gd name="connsiteX30" fmla="*/ 2009775 w 4143375"/>
              <a:gd name="connsiteY30" fmla="*/ 3133725 h 5305425"/>
              <a:gd name="connsiteX31" fmla="*/ 1952625 w 4143375"/>
              <a:gd name="connsiteY31" fmla="*/ 3076575 h 5305425"/>
              <a:gd name="connsiteX32" fmla="*/ 1952625 w 4143375"/>
              <a:gd name="connsiteY32" fmla="*/ 3076575 h 5305425"/>
              <a:gd name="connsiteX33" fmla="*/ 1819275 w 4143375"/>
              <a:gd name="connsiteY33" fmla="*/ 2962275 h 5305425"/>
              <a:gd name="connsiteX34" fmla="*/ 1724025 w 4143375"/>
              <a:gd name="connsiteY34" fmla="*/ 2933700 h 5305425"/>
              <a:gd name="connsiteX35" fmla="*/ 1676400 w 4143375"/>
              <a:gd name="connsiteY35" fmla="*/ 2809875 h 5305425"/>
              <a:gd name="connsiteX36" fmla="*/ 1657350 w 4143375"/>
              <a:gd name="connsiteY36" fmla="*/ 2647950 h 5305425"/>
              <a:gd name="connsiteX37" fmla="*/ 1657350 w 4143375"/>
              <a:gd name="connsiteY37" fmla="*/ 2486025 h 5305425"/>
              <a:gd name="connsiteX38" fmla="*/ 1628775 w 4143375"/>
              <a:gd name="connsiteY38" fmla="*/ 2400300 h 5305425"/>
              <a:gd name="connsiteX39" fmla="*/ 1590675 w 4143375"/>
              <a:gd name="connsiteY39" fmla="*/ 2333625 h 5305425"/>
              <a:gd name="connsiteX40" fmla="*/ 1590675 w 4143375"/>
              <a:gd name="connsiteY40" fmla="*/ 2200275 h 5305425"/>
              <a:gd name="connsiteX41" fmla="*/ 1571625 w 4143375"/>
              <a:gd name="connsiteY41" fmla="*/ 2028825 h 5305425"/>
              <a:gd name="connsiteX42" fmla="*/ 1457325 w 4143375"/>
              <a:gd name="connsiteY42" fmla="*/ 1724025 h 5305425"/>
              <a:gd name="connsiteX43" fmla="*/ 857251 w 4143375"/>
              <a:gd name="connsiteY43" fmla="*/ 1038226 h 5305425"/>
              <a:gd name="connsiteX44" fmla="*/ 438151 w 4143375"/>
              <a:gd name="connsiteY44" fmla="*/ 533401 h 5305425"/>
              <a:gd name="connsiteX45" fmla="*/ 0 w 4143375"/>
              <a:gd name="connsiteY45" fmla="*/ 0 h 5305425"/>
              <a:gd name="connsiteX0" fmla="*/ 4143375 w 4143375"/>
              <a:gd name="connsiteY0" fmla="*/ 4962525 h 5305425"/>
              <a:gd name="connsiteX1" fmla="*/ 4010025 w 4143375"/>
              <a:gd name="connsiteY1" fmla="*/ 5143500 h 5305425"/>
              <a:gd name="connsiteX2" fmla="*/ 3933825 w 4143375"/>
              <a:gd name="connsiteY2" fmla="*/ 5200650 h 5305425"/>
              <a:gd name="connsiteX3" fmla="*/ 3771900 w 4143375"/>
              <a:gd name="connsiteY3" fmla="*/ 5267325 h 5305425"/>
              <a:gd name="connsiteX4" fmla="*/ 3657600 w 4143375"/>
              <a:gd name="connsiteY4" fmla="*/ 5305425 h 5305425"/>
              <a:gd name="connsiteX5" fmla="*/ 3638550 w 4143375"/>
              <a:gd name="connsiteY5" fmla="*/ 5229225 h 5305425"/>
              <a:gd name="connsiteX6" fmla="*/ 3429000 w 4143375"/>
              <a:gd name="connsiteY6" fmla="*/ 5257800 h 5305425"/>
              <a:gd name="connsiteX7" fmla="*/ 3352800 w 4143375"/>
              <a:gd name="connsiteY7" fmla="*/ 5124450 h 5305425"/>
              <a:gd name="connsiteX8" fmla="*/ 3257550 w 4143375"/>
              <a:gd name="connsiteY8" fmla="*/ 5048250 h 5305425"/>
              <a:gd name="connsiteX9" fmla="*/ 3257550 w 4143375"/>
              <a:gd name="connsiteY9" fmla="*/ 4972050 h 5305425"/>
              <a:gd name="connsiteX10" fmla="*/ 3171825 w 4143375"/>
              <a:gd name="connsiteY10" fmla="*/ 4905375 h 5305425"/>
              <a:gd name="connsiteX11" fmla="*/ 3152775 w 4143375"/>
              <a:gd name="connsiteY11" fmla="*/ 4876800 h 5305425"/>
              <a:gd name="connsiteX12" fmla="*/ 3162300 w 4143375"/>
              <a:gd name="connsiteY12" fmla="*/ 4810125 h 5305425"/>
              <a:gd name="connsiteX13" fmla="*/ 3095625 w 4143375"/>
              <a:gd name="connsiteY13" fmla="*/ 4762500 h 5305425"/>
              <a:gd name="connsiteX14" fmla="*/ 3028950 w 4143375"/>
              <a:gd name="connsiteY14" fmla="*/ 4629150 h 5305425"/>
              <a:gd name="connsiteX15" fmla="*/ 2914650 w 4143375"/>
              <a:gd name="connsiteY15" fmla="*/ 4562475 h 5305425"/>
              <a:gd name="connsiteX16" fmla="*/ 2752725 w 4143375"/>
              <a:gd name="connsiteY16" fmla="*/ 4533900 h 5305425"/>
              <a:gd name="connsiteX17" fmla="*/ 2686050 w 4143375"/>
              <a:gd name="connsiteY17" fmla="*/ 4467225 h 5305425"/>
              <a:gd name="connsiteX18" fmla="*/ 2714625 w 4143375"/>
              <a:gd name="connsiteY18" fmla="*/ 4391025 h 5305425"/>
              <a:gd name="connsiteX19" fmla="*/ 2714625 w 4143375"/>
              <a:gd name="connsiteY19" fmla="*/ 4267200 h 5305425"/>
              <a:gd name="connsiteX20" fmla="*/ 2619375 w 4143375"/>
              <a:gd name="connsiteY20" fmla="*/ 4200525 h 5305425"/>
              <a:gd name="connsiteX21" fmla="*/ 2619375 w 4143375"/>
              <a:gd name="connsiteY21" fmla="*/ 4105275 h 5305425"/>
              <a:gd name="connsiteX22" fmla="*/ 2619375 w 4143375"/>
              <a:gd name="connsiteY22" fmla="*/ 4105275 h 5305425"/>
              <a:gd name="connsiteX23" fmla="*/ 2552700 w 4143375"/>
              <a:gd name="connsiteY23" fmla="*/ 3848100 h 5305425"/>
              <a:gd name="connsiteX24" fmla="*/ 2381250 w 4143375"/>
              <a:gd name="connsiteY24" fmla="*/ 3800475 h 5305425"/>
              <a:gd name="connsiteX25" fmla="*/ 2371725 w 4143375"/>
              <a:gd name="connsiteY25" fmla="*/ 3648075 h 5305425"/>
              <a:gd name="connsiteX26" fmla="*/ 2209800 w 4143375"/>
              <a:gd name="connsiteY26" fmla="*/ 3581400 h 5305425"/>
              <a:gd name="connsiteX27" fmla="*/ 2085975 w 4143375"/>
              <a:gd name="connsiteY27" fmla="*/ 3448050 h 5305425"/>
              <a:gd name="connsiteX28" fmla="*/ 2085975 w 4143375"/>
              <a:gd name="connsiteY28" fmla="*/ 3448050 h 5305425"/>
              <a:gd name="connsiteX29" fmla="*/ 2047875 w 4143375"/>
              <a:gd name="connsiteY29" fmla="*/ 3190875 h 5305425"/>
              <a:gd name="connsiteX30" fmla="*/ 2009775 w 4143375"/>
              <a:gd name="connsiteY30" fmla="*/ 3133725 h 5305425"/>
              <a:gd name="connsiteX31" fmla="*/ 1952625 w 4143375"/>
              <a:gd name="connsiteY31" fmla="*/ 3076575 h 5305425"/>
              <a:gd name="connsiteX32" fmla="*/ 1952625 w 4143375"/>
              <a:gd name="connsiteY32" fmla="*/ 3076575 h 5305425"/>
              <a:gd name="connsiteX33" fmla="*/ 1819275 w 4143375"/>
              <a:gd name="connsiteY33" fmla="*/ 2962275 h 5305425"/>
              <a:gd name="connsiteX34" fmla="*/ 1724025 w 4143375"/>
              <a:gd name="connsiteY34" fmla="*/ 2933700 h 5305425"/>
              <a:gd name="connsiteX35" fmla="*/ 1676400 w 4143375"/>
              <a:gd name="connsiteY35" fmla="*/ 2809875 h 5305425"/>
              <a:gd name="connsiteX36" fmla="*/ 1657350 w 4143375"/>
              <a:gd name="connsiteY36" fmla="*/ 2647950 h 5305425"/>
              <a:gd name="connsiteX37" fmla="*/ 1657350 w 4143375"/>
              <a:gd name="connsiteY37" fmla="*/ 2486025 h 5305425"/>
              <a:gd name="connsiteX38" fmla="*/ 1628775 w 4143375"/>
              <a:gd name="connsiteY38" fmla="*/ 2400300 h 5305425"/>
              <a:gd name="connsiteX39" fmla="*/ 1590675 w 4143375"/>
              <a:gd name="connsiteY39" fmla="*/ 2333625 h 5305425"/>
              <a:gd name="connsiteX40" fmla="*/ 1590675 w 4143375"/>
              <a:gd name="connsiteY40" fmla="*/ 2200275 h 5305425"/>
              <a:gd name="connsiteX41" fmla="*/ 1571625 w 4143375"/>
              <a:gd name="connsiteY41" fmla="*/ 2028825 h 5305425"/>
              <a:gd name="connsiteX42" fmla="*/ 1457325 w 4143375"/>
              <a:gd name="connsiteY42" fmla="*/ 1724025 h 5305425"/>
              <a:gd name="connsiteX43" fmla="*/ 857251 w 4143375"/>
              <a:gd name="connsiteY43" fmla="*/ 1038226 h 5305425"/>
              <a:gd name="connsiteX44" fmla="*/ 438151 w 4143375"/>
              <a:gd name="connsiteY44" fmla="*/ 533401 h 5305425"/>
              <a:gd name="connsiteX45" fmla="*/ 209551 w 4143375"/>
              <a:gd name="connsiteY45" fmla="*/ 247651 h 5305425"/>
              <a:gd name="connsiteX46" fmla="*/ 0 w 4143375"/>
              <a:gd name="connsiteY46" fmla="*/ 0 h 5305425"/>
              <a:gd name="connsiteX0" fmla="*/ 6362700 w 6362700"/>
              <a:gd name="connsiteY0" fmla="*/ 4718767 h 5061667"/>
              <a:gd name="connsiteX1" fmla="*/ 6229350 w 6362700"/>
              <a:gd name="connsiteY1" fmla="*/ 4899742 h 5061667"/>
              <a:gd name="connsiteX2" fmla="*/ 6153150 w 6362700"/>
              <a:gd name="connsiteY2" fmla="*/ 4956892 h 5061667"/>
              <a:gd name="connsiteX3" fmla="*/ 5991225 w 6362700"/>
              <a:gd name="connsiteY3" fmla="*/ 5023567 h 5061667"/>
              <a:gd name="connsiteX4" fmla="*/ 5876925 w 6362700"/>
              <a:gd name="connsiteY4" fmla="*/ 5061667 h 5061667"/>
              <a:gd name="connsiteX5" fmla="*/ 5857875 w 6362700"/>
              <a:gd name="connsiteY5" fmla="*/ 4985467 h 5061667"/>
              <a:gd name="connsiteX6" fmla="*/ 5648325 w 6362700"/>
              <a:gd name="connsiteY6" fmla="*/ 5014042 h 5061667"/>
              <a:gd name="connsiteX7" fmla="*/ 5572125 w 6362700"/>
              <a:gd name="connsiteY7" fmla="*/ 4880692 h 5061667"/>
              <a:gd name="connsiteX8" fmla="*/ 5476875 w 6362700"/>
              <a:gd name="connsiteY8" fmla="*/ 4804492 h 5061667"/>
              <a:gd name="connsiteX9" fmla="*/ 5476875 w 6362700"/>
              <a:gd name="connsiteY9" fmla="*/ 4728292 h 5061667"/>
              <a:gd name="connsiteX10" fmla="*/ 5391150 w 6362700"/>
              <a:gd name="connsiteY10" fmla="*/ 4661617 h 5061667"/>
              <a:gd name="connsiteX11" fmla="*/ 5372100 w 6362700"/>
              <a:gd name="connsiteY11" fmla="*/ 4633042 h 5061667"/>
              <a:gd name="connsiteX12" fmla="*/ 5381625 w 6362700"/>
              <a:gd name="connsiteY12" fmla="*/ 4566367 h 5061667"/>
              <a:gd name="connsiteX13" fmla="*/ 5314950 w 6362700"/>
              <a:gd name="connsiteY13" fmla="*/ 4518742 h 5061667"/>
              <a:gd name="connsiteX14" fmla="*/ 5248275 w 6362700"/>
              <a:gd name="connsiteY14" fmla="*/ 4385392 h 5061667"/>
              <a:gd name="connsiteX15" fmla="*/ 5133975 w 6362700"/>
              <a:gd name="connsiteY15" fmla="*/ 4318717 h 5061667"/>
              <a:gd name="connsiteX16" fmla="*/ 4972050 w 6362700"/>
              <a:gd name="connsiteY16" fmla="*/ 4290142 h 5061667"/>
              <a:gd name="connsiteX17" fmla="*/ 4905375 w 6362700"/>
              <a:gd name="connsiteY17" fmla="*/ 4223467 h 5061667"/>
              <a:gd name="connsiteX18" fmla="*/ 4933950 w 6362700"/>
              <a:gd name="connsiteY18" fmla="*/ 4147267 h 5061667"/>
              <a:gd name="connsiteX19" fmla="*/ 4933950 w 6362700"/>
              <a:gd name="connsiteY19" fmla="*/ 4023442 h 5061667"/>
              <a:gd name="connsiteX20" fmla="*/ 4838700 w 6362700"/>
              <a:gd name="connsiteY20" fmla="*/ 3956767 h 5061667"/>
              <a:gd name="connsiteX21" fmla="*/ 4838700 w 6362700"/>
              <a:gd name="connsiteY21" fmla="*/ 3861517 h 5061667"/>
              <a:gd name="connsiteX22" fmla="*/ 4838700 w 6362700"/>
              <a:gd name="connsiteY22" fmla="*/ 3861517 h 5061667"/>
              <a:gd name="connsiteX23" fmla="*/ 4772025 w 6362700"/>
              <a:gd name="connsiteY23" fmla="*/ 3604342 h 5061667"/>
              <a:gd name="connsiteX24" fmla="*/ 4600575 w 6362700"/>
              <a:gd name="connsiteY24" fmla="*/ 3556717 h 5061667"/>
              <a:gd name="connsiteX25" fmla="*/ 4591050 w 6362700"/>
              <a:gd name="connsiteY25" fmla="*/ 3404317 h 5061667"/>
              <a:gd name="connsiteX26" fmla="*/ 4429125 w 6362700"/>
              <a:gd name="connsiteY26" fmla="*/ 3337642 h 5061667"/>
              <a:gd name="connsiteX27" fmla="*/ 4305300 w 6362700"/>
              <a:gd name="connsiteY27" fmla="*/ 3204292 h 5061667"/>
              <a:gd name="connsiteX28" fmla="*/ 4305300 w 6362700"/>
              <a:gd name="connsiteY28" fmla="*/ 3204292 h 5061667"/>
              <a:gd name="connsiteX29" fmla="*/ 4267200 w 6362700"/>
              <a:gd name="connsiteY29" fmla="*/ 2947117 h 5061667"/>
              <a:gd name="connsiteX30" fmla="*/ 4229100 w 6362700"/>
              <a:gd name="connsiteY30" fmla="*/ 2889967 h 5061667"/>
              <a:gd name="connsiteX31" fmla="*/ 4171950 w 6362700"/>
              <a:gd name="connsiteY31" fmla="*/ 2832817 h 5061667"/>
              <a:gd name="connsiteX32" fmla="*/ 4171950 w 6362700"/>
              <a:gd name="connsiteY32" fmla="*/ 2832817 h 5061667"/>
              <a:gd name="connsiteX33" fmla="*/ 4038600 w 6362700"/>
              <a:gd name="connsiteY33" fmla="*/ 2718517 h 5061667"/>
              <a:gd name="connsiteX34" fmla="*/ 3943350 w 6362700"/>
              <a:gd name="connsiteY34" fmla="*/ 2689942 h 5061667"/>
              <a:gd name="connsiteX35" fmla="*/ 3895725 w 6362700"/>
              <a:gd name="connsiteY35" fmla="*/ 2566117 h 5061667"/>
              <a:gd name="connsiteX36" fmla="*/ 3876675 w 6362700"/>
              <a:gd name="connsiteY36" fmla="*/ 2404192 h 5061667"/>
              <a:gd name="connsiteX37" fmla="*/ 3876675 w 6362700"/>
              <a:gd name="connsiteY37" fmla="*/ 2242267 h 5061667"/>
              <a:gd name="connsiteX38" fmla="*/ 3848100 w 6362700"/>
              <a:gd name="connsiteY38" fmla="*/ 2156542 h 5061667"/>
              <a:gd name="connsiteX39" fmla="*/ 3810000 w 6362700"/>
              <a:gd name="connsiteY39" fmla="*/ 2089867 h 5061667"/>
              <a:gd name="connsiteX40" fmla="*/ 3810000 w 6362700"/>
              <a:gd name="connsiteY40" fmla="*/ 1956517 h 5061667"/>
              <a:gd name="connsiteX41" fmla="*/ 3790950 w 6362700"/>
              <a:gd name="connsiteY41" fmla="*/ 1785067 h 5061667"/>
              <a:gd name="connsiteX42" fmla="*/ 3676650 w 6362700"/>
              <a:gd name="connsiteY42" fmla="*/ 1480267 h 5061667"/>
              <a:gd name="connsiteX43" fmla="*/ 3076576 w 6362700"/>
              <a:gd name="connsiteY43" fmla="*/ 794468 h 5061667"/>
              <a:gd name="connsiteX44" fmla="*/ 2657476 w 6362700"/>
              <a:gd name="connsiteY44" fmla="*/ 289643 h 5061667"/>
              <a:gd name="connsiteX45" fmla="*/ 2428876 w 6362700"/>
              <a:gd name="connsiteY45" fmla="*/ 3893 h 5061667"/>
              <a:gd name="connsiteX46" fmla="*/ 0 w 6362700"/>
              <a:gd name="connsiteY46" fmla="*/ 1337392 h 5061667"/>
              <a:gd name="connsiteX0" fmla="*/ 6362700 w 6362700"/>
              <a:gd name="connsiteY0" fmla="*/ 4723628 h 5066528"/>
              <a:gd name="connsiteX1" fmla="*/ 6229350 w 6362700"/>
              <a:gd name="connsiteY1" fmla="*/ 4904603 h 5066528"/>
              <a:gd name="connsiteX2" fmla="*/ 6153150 w 6362700"/>
              <a:gd name="connsiteY2" fmla="*/ 4961753 h 5066528"/>
              <a:gd name="connsiteX3" fmla="*/ 5991225 w 6362700"/>
              <a:gd name="connsiteY3" fmla="*/ 5028428 h 5066528"/>
              <a:gd name="connsiteX4" fmla="*/ 5876925 w 6362700"/>
              <a:gd name="connsiteY4" fmla="*/ 5066528 h 5066528"/>
              <a:gd name="connsiteX5" fmla="*/ 5857875 w 6362700"/>
              <a:gd name="connsiteY5" fmla="*/ 4990328 h 5066528"/>
              <a:gd name="connsiteX6" fmla="*/ 5648325 w 6362700"/>
              <a:gd name="connsiteY6" fmla="*/ 5018903 h 5066528"/>
              <a:gd name="connsiteX7" fmla="*/ 5572125 w 6362700"/>
              <a:gd name="connsiteY7" fmla="*/ 4885553 h 5066528"/>
              <a:gd name="connsiteX8" fmla="*/ 5476875 w 6362700"/>
              <a:gd name="connsiteY8" fmla="*/ 4809353 h 5066528"/>
              <a:gd name="connsiteX9" fmla="*/ 5476875 w 6362700"/>
              <a:gd name="connsiteY9" fmla="*/ 4733153 h 5066528"/>
              <a:gd name="connsiteX10" fmla="*/ 5391150 w 6362700"/>
              <a:gd name="connsiteY10" fmla="*/ 4666478 h 5066528"/>
              <a:gd name="connsiteX11" fmla="*/ 5372100 w 6362700"/>
              <a:gd name="connsiteY11" fmla="*/ 4637903 h 5066528"/>
              <a:gd name="connsiteX12" fmla="*/ 5381625 w 6362700"/>
              <a:gd name="connsiteY12" fmla="*/ 4571228 h 5066528"/>
              <a:gd name="connsiteX13" fmla="*/ 5314950 w 6362700"/>
              <a:gd name="connsiteY13" fmla="*/ 4523603 h 5066528"/>
              <a:gd name="connsiteX14" fmla="*/ 5248275 w 6362700"/>
              <a:gd name="connsiteY14" fmla="*/ 4390253 h 5066528"/>
              <a:gd name="connsiteX15" fmla="*/ 5133975 w 6362700"/>
              <a:gd name="connsiteY15" fmla="*/ 4323578 h 5066528"/>
              <a:gd name="connsiteX16" fmla="*/ 4972050 w 6362700"/>
              <a:gd name="connsiteY16" fmla="*/ 4295003 h 5066528"/>
              <a:gd name="connsiteX17" fmla="*/ 4905375 w 6362700"/>
              <a:gd name="connsiteY17" fmla="*/ 4228328 h 5066528"/>
              <a:gd name="connsiteX18" fmla="*/ 4933950 w 6362700"/>
              <a:gd name="connsiteY18" fmla="*/ 4152128 h 5066528"/>
              <a:gd name="connsiteX19" fmla="*/ 4933950 w 6362700"/>
              <a:gd name="connsiteY19" fmla="*/ 4028303 h 5066528"/>
              <a:gd name="connsiteX20" fmla="*/ 4838700 w 6362700"/>
              <a:gd name="connsiteY20" fmla="*/ 3961628 h 5066528"/>
              <a:gd name="connsiteX21" fmla="*/ 4838700 w 6362700"/>
              <a:gd name="connsiteY21" fmla="*/ 3866378 h 5066528"/>
              <a:gd name="connsiteX22" fmla="*/ 4838700 w 6362700"/>
              <a:gd name="connsiteY22" fmla="*/ 3866378 h 5066528"/>
              <a:gd name="connsiteX23" fmla="*/ 4772025 w 6362700"/>
              <a:gd name="connsiteY23" fmla="*/ 3609203 h 5066528"/>
              <a:gd name="connsiteX24" fmla="*/ 4600575 w 6362700"/>
              <a:gd name="connsiteY24" fmla="*/ 3561578 h 5066528"/>
              <a:gd name="connsiteX25" fmla="*/ 4591050 w 6362700"/>
              <a:gd name="connsiteY25" fmla="*/ 3409178 h 5066528"/>
              <a:gd name="connsiteX26" fmla="*/ 4429125 w 6362700"/>
              <a:gd name="connsiteY26" fmla="*/ 3342503 h 5066528"/>
              <a:gd name="connsiteX27" fmla="*/ 4305300 w 6362700"/>
              <a:gd name="connsiteY27" fmla="*/ 3209153 h 5066528"/>
              <a:gd name="connsiteX28" fmla="*/ 4305300 w 6362700"/>
              <a:gd name="connsiteY28" fmla="*/ 3209153 h 5066528"/>
              <a:gd name="connsiteX29" fmla="*/ 4267200 w 6362700"/>
              <a:gd name="connsiteY29" fmla="*/ 2951978 h 5066528"/>
              <a:gd name="connsiteX30" fmla="*/ 4229100 w 6362700"/>
              <a:gd name="connsiteY30" fmla="*/ 2894828 h 5066528"/>
              <a:gd name="connsiteX31" fmla="*/ 4171950 w 6362700"/>
              <a:gd name="connsiteY31" fmla="*/ 2837678 h 5066528"/>
              <a:gd name="connsiteX32" fmla="*/ 4171950 w 6362700"/>
              <a:gd name="connsiteY32" fmla="*/ 2837678 h 5066528"/>
              <a:gd name="connsiteX33" fmla="*/ 4038600 w 6362700"/>
              <a:gd name="connsiteY33" fmla="*/ 2723378 h 5066528"/>
              <a:gd name="connsiteX34" fmla="*/ 3943350 w 6362700"/>
              <a:gd name="connsiteY34" fmla="*/ 2694803 h 5066528"/>
              <a:gd name="connsiteX35" fmla="*/ 3895725 w 6362700"/>
              <a:gd name="connsiteY35" fmla="*/ 2570978 h 5066528"/>
              <a:gd name="connsiteX36" fmla="*/ 3876675 w 6362700"/>
              <a:gd name="connsiteY36" fmla="*/ 2409053 h 5066528"/>
              <a:gd name="connsiteX37" fmla="*/ 3876675 w 6362700"/>
              <a:gd name="connsiteY37" fmla="*/ 2247128 h 5066528"/>
              <a:gd name="connsiteX38" fmla="*/ 3848100 w 6362700"/>
              <a:gd name="connsiteY38" fmla="*/ 2161403 h 5066528"/>
              <a:gd name="connsiteX39" fmla="*/ 3810000 w 6362700"/>
              <a:gd name="connsiteY39" fmla="*/ 2094728 h 5066528"/>
              <a:gd name="connsiteX40" fmla="*/ 3810000 w 6362700"/>
              <a:gd name="connsiteY40" fmla="*/ 1961378 h 5066528"/>
              <a:gd name="connsiteX41" fmla="*/ 3790950 w 6362700"/>
              <a:gd name="connsiteY41" fmla="*/ 1789928 h 5066528"/>
              <a:gd name="connsiteX42" fmla="*/ 3676650 w 6362700"/>
              <a:gd name="connsiteY42" fmla="*/ 1485128 h 5066528"/>
              <a:gd name="connsiteX43" fmla="*/ 3076576 w 6362700"/>
              <a:gd name="connsiteY43" fmla="*/ 799329 h 5066528"/>
              <a:gd name="connsiteX44" fmla="*/ 2657476 w 6362700"/>
              <a:gd name="connsiteY44" fmla="*/ 294504 h 5066528"/>
              <a:gd name="connsiteX45" fmla="*/ 2428876 w 6362700"/>
              <a:gd name="connsiteY45" fmla="*/ 8754 h 5066528"/>
              <a:gd name="connsiteX46" fmla="*/ 1304926 w 6362700"/>
              <a:gd name="connsiteY46" fmla="*/ 618354 h 5066528"/>
              <a:gd name="connsiteX47" fmla="*/ 0 w 6362700"/>
              <a:gd name="connsiteY47" fmla="*/ 1342253 h 5066528"/>
              <a:gd name="connsiteX0" fmla="*/ 6362700 w 6362700"/>
              <a:gd name="connsiteY0" fmla="*/ 4723628 h 5066528"/>
              <a:gd name="connsiteX1" fmla="*/ 6229350 w 6362700"/>
              <a:gd name="connsiteY1" fmla="*/ 4904603 h 5066528"/>
              <a:gd name="connsiteX2" fmla="*/ 6153150 w 6362700"/>
              <a:gd name="connsiteY2" fmla="*/ 4961753 h 5066528"/>
              <a:gd name="connsiteX3" fmla="*/ 5991225 w 6362700"/>
              <a:gd name="connsiteY3" fmla="*/ 5028428 h 5066528"/>
              <a:gd name="connsiteX4" fmla="*/ 5876925 w 6362700"/>
              <a:gd name="connsiteY4" fmla="*/ 5066528 h 5066528"/>
              <a:gd name="connsiteX5" fmla="*/ 5857875 w 6362700"/>
              <a:gd name="connsiteY5" fmla="*/ 4990328 h 5066528"/>
              <a:gd name="connsiteX6" fmla="*/ 5648325 w 6362700"/>
              <a:gd name="connsiteY6" fmla="*/ 5018903 h 5066528"/>
              <a:gd name="connsiteX7" fmla="*/ 5572125 w 6362700"/>
              <a:gd name="connsiteY7" fmla="*/ 4885553 h 5066528"/>
              <a:gd name="connsiteX8" fmla="*/ 5476875 w 6362700"/>
              <a:gd name="connsiteY8" fmla="*/ 4809353 h 5066528"/>
              <a:gd name="connsiteX9" fmla="*/ 5476875 w 6362700"/>
              <a:gd name="connsiteY9" fmla="*/ 4733153 h 5066528"/>
              <a:gd name="connsiteX10" fmla="*/ 5391150 w 6362700"/>
              <a:gd name="connsiteY10" fmla="*/ 4666478 h 5066528"/>
              <a:gd name="connsiteX11" fmla="*/ 5372100 w 6362700"/>
              <a:gd name="connsiteY11" fmla="*/ 4637903 h 5066528"/>
              <a:gd name="connsiteX12" fmla="*/ 5381625 w 6362700"/>
              <a:gd name="connsiteY12" fmla="*/ 4571228 h 5066528"/>
              <a:gd name="connsiteX13" fmla="*/ 5314950 w 6362700"/>
              <a:gd name="connsiteY13" fmla="*/ 4523603 h 5066528"/>
              <a:gd name="connsiteX14" fmla="*/ 5248275 w 6362700"/>
              <a:gd name="connsiteY14" fmla="*/ 4390253 h 5066528"/>
              <a:gd name="connsiteX15" fmla="*/ 5133975 w 6362700"/>
              <a:gd name="connsiteY15" fmla="*/ 4323578 h 5066528"/>
              <a:gd name="connsiteX16" fmla="*/ 4972050 w 6362700"/>
              <a:gd name="connsiteY16" fmla="*/ 4295003 h 5066528"/>
              <a:gd name="connsiteX17" fmla="*/ 4905375 w 6362700"/>
              <a:gd name="connsiteY17" fmla="*/ 4228328 h 5066528"/>
              <a:gd name="connsiteX18" fmla="*/ 4933950 w 6362700"/>
              <a:gd name="connsiteY18" fmla="*/ 4152128 h 5066528"/>
              <a:gd name="connsiteX19" fmla="*/ 4933950 w 6362700"/>
              <a:gd name="connsiteY19" fmla="*/ 4028303 h 5066528"/>
              <a:gd name="connsiteX20" fmla="*/ 4838700 w 6362700"/>
              <a:gd name="connsiteY20" fmla="*/ 3961628 h 5066528"/>
              <a:gd name="connsiteX21" fmla="*/ 4838700 w 6362700"/>
              <a:gd name="connsiteY21" fmla="*/ 3866378 h 5066528"/>
              <a:gd name="connsiteX22" fmla="*/ 4838700 w 6362700"/>
              <a:gd name="connsiteY22" fmla="*/ 3866378 h 5066528"/>
              <a:gd name="connsiteX23" fmla="*/ 4772025 w 6362700"/>
              <a:gd name="connsiteY23" fmla="*/ 3609203 h 5066528"/>
              <a:gd name="connsiteX24" fmla="*/ 4600575 w 6362700"/>
              <a:gd name="connsiteY24" fmla="*/ 3561578 h 5066528"/>
              <a:gd name="connsiteX25" fmla="*/ 4591050 w 6362700"/>
              <a:gd name="connsiteY25" fmla="*/ 3409178 h 5066528"/>
              <a:gd name="connsiteX26" fmla="*/ 4429125 w 6362700"/>
              <a:gd name="connsiteY26" fmla="*/ 3342503 h 5066528"/>
              <a:gd name="connsiteX27" fmla="*/ 4305300 w 6362700"/>
              <a:gd name="connsiteY27" fmla="*/ 3209153 h 5066528"/>
              <a:gd name="connsiteX28" fmla="*/ 4305300 w 6362700"/>
              <a:gd name="connsiteY28" fmla="*/ 3209153 h 5066528"/>
              <a:gd name="connsiteX29" fmla="*/ 4267200 w 6362700"/>
              <a:gd name="connsiteY29" fmla="*/ 2951978 h 5066528"/>
              <a:gd name="connsiteX30" fmla="*/ 4229100 w 6362700"/>
              <a:gd name="connsiteY30" fmla="*/ 2894828 h 5066528"/>
              <a:gd name="connsiteX31" fmla="*/ 4171950 w 6362700"/>
              <a:gd name="connsiteY31" fmla="*/ 2837678 h 5066528"/>
              <a:gd name="connsiteX32" fmla="*/ 4171950 w 6362700"/>
              <a:gd name="connsiteY32" fmla="*/ 2837678 h 5066528"/>
              <a:gd name="connsiteX33" fmla="*/ 4038600 w 6362700"/>
              <a:gd name="connsiteY33" fmla="*/ 2723378 h 5066528"/>
              <a:gd name="connsiteX34" fmla="*/ 3943350 w 6362700"/>
              <a:gd name="connsiteY34" fmla="*/ 2694803 h 5066528"/>
              <a:gd name="connsiteX35" fmla="*/ 3895725 w 6362700"/>
              <a:gd name="connsiteY35" fmla="*/ 2570978 h 5066528"/>
              <a:gd name="connsiteX36" fmla="*/ 3876675 w 6362700"/>
              <a:gd name="connsiteY36" fmla="*/ 2409053 h 5066528"/>
              <a:gd name="connsiteX37" fmla="*/ 3876675 w 6362700"/>
              <a:gd name="connsiteY37" fmla="*/ 2247128 h 5066528"/>
              <a:gd name="connsiteX38" fmla="*/ 3848100 w 6362700"/>
              <a:gd name="connsiteY38" fmla="*/ 2161403 h 5066528"/>
              <a:gd name="connsiteX39" fmla="*/ 3810000 w 6362700"/>
              <a:gd name="connsiteY39" fmla="*/ 2094728 h 5066528"/>
              <a:gd name="connsiteX40" fmla="*/ 3810000 w 6362700"/>
              <a:gd name="connsiteY40" fmla="*/ 1961378 h 5066528"/>
              <a:gd name="connsiteX41" fmla="*/ 3790950 w 6362700"/>
              <a:gd name="connsiteY41" fmla="*/ 1789928 h 5066528"/>
              <a:gd name="connsiteX42" fmla="*/ 3676650 w 6362700"/>
              <a:gd name="connsiteY42" fmla="*/ 1485128 h 5066528"/>
              <a:gd name="connsiteX43" fmla="*/ 3076576 w 6362700"/>
              <a:gd name="connsiteY43" fmla="*/ 799329 h 5066528"/>
              <a:gd name="connsiteX44" fmla="*/ 2657476 w 6362700"/>
              <a:gd name="connsiteY44" fmla="*/ 294504 h 5066528"/>
              <a:gd name="connsiteX45" fmla="*/ 2428876 w 6362700"/>
              <a:gd name="connsiteY45" fmla="*/ 8754 h 5066528"/>
              <a:gd name="connsiteX46" fmla="*/ 1933576 w 6362700"/>
              <a:gd name="connsiteY46" fmla="*/ 399279 h 5066528"/>
              <a:gd name="connsiteX47" fmla="*/ 0 w 6362700"/>
              <a:gd name="connsiteY47" fmla="*/ 1342253 h 5066528"/>
              <a:gd name="connsiteX0" fmla="*/ 6362700 w 6362700"/>
              <a:gd name="connsiteY0" fmla="*/ 4723628 h 5066528"/>
              <a:gd name="connsiteX1" fmla="*/ 6229350 w 6362700"/>
              <a:gd name="connsiteY1" fmla="*/ 4904603 h 5066528"/>
              <a:gd name="connsiteX2" fmla="*/ 6153150 w 6362700"/>
              <a:gd name="connsiteY2" fmla="*/ 4961753 h 5066528"/>
              <a:gd name="connsiteX3" fmla="*/ 5991225 w 6362700"/>
              <a:gd name="connsiteY3" fmla="*/ 5028428 h 5066528"/>
              <a:gd name="connsiteX4" fmla="*/ 5876925 w 6362700"/>
              <a:gd name="connsiteY4" fmla="*/ 5066528 h 5066528"/>
              <a:gd name="connsiteX5" fmla="*/ 5857875 w 6362700"/>
              <a:gd name="connsiteY5" fmla="*/ 4990328 h 5066528"/>
              <a:gd name="connsiteX6" fmla="*/ 5648325 w 6362700"/>
              <a:gd name="connsiteY6" fmla="*/ 5018903 h 5066528"/>
              <a:gd name="connsiteX7" fmla="*/ 5572125 w 6362700"/>
              <a:gd name="connsiteY7" fmla="*/ 4885553 h 5066528"/>
              <a:gd name="connsiteX8" fmla="*/ 5476875 w 6362700"/>
              <a:gd name="connsiteY8" fmla="*/ 4809353 h 5066528"/>
              <a:gd name="connsiteX9" fmla="*/ 5476875 w 6362700"/>
              <a:gd name="connsiteY9" fmla="*/ 4733153 h 5066528"/>
              <a:gd name="connsiteX10" fmla="*/ 5391150 w 6362700"/>
              <a:gd name="connsiteY10" fmla="*/ 4666478 h 5066528"/>
              <a:gd name="connsiteX11" fmla="*/ 5372100 w 6362700"/>
              <a:gd name="connsiteY11" fmla="*/ 4637903 h 5066528"/>
              <a:gd name="connsiteX12" fmla="*/ 5381625 w 6362700"/>
              <a:gd name="connsiteY12" fmla="*/ 4571228 h 5066528"/>
              <a:gd name="connsiteX13" fmla="*/ 5314950 w 6362700"/>
              <a:gd name="connsiteY13" fmla="*/ 4523603 h 5066528"/>
              <a:gd name="connsiteX14" fmla="*/ 5248275 w 6362700"/>
              <a:gd name="connsiteY14" fmla="*/ 4390253 h 5066528"/>
              <a:gd name="connsiteX15" fmla="*/ 5133975 w 6362700"/>
              <a:gd name="connsiteY15" fmla="*/ 4323578 h 5066528"/>
              <a:gd name="connsiteX16" fmla="*/ 4972050 w 6362700"/>
              <a:gd name="connsiteY16" fmla="*/ 4295003 h 5066528"/>
              <a:gd name="connsiteX17" fmla="*/ 4905375 w 6362700"/>
              <a:gd name="connsiteY17" fmla="*/ 4228328 h 5066528"/>
              <a:gd name="connsiteX18" fmla="*/ 4933950 w 6362700"/>
              <a:gd name="connsiteY18" fmla="*/ 4152128 h 5066528"/>
              <a:gd name="connsiteX19" fmla="*/ 4933950 w 6362700"/>
              <a:gd name="connsiteY19" fmla="*/ 4028303 h 5066528"/>
              <a:gd name="connsiteX20" fmla="*/ 4838700 w 6362700"/>
              <a:gd name="connsiteY20" fmla="*/ 3961628 h 5066528"/>
              <a:gd name="connsiteX21" fmla="*/ 4838700 w 6362700"/>
              <a:gd name="connsiteY21" fmla="*/ 3866378 h 5066528"/>
              <a:gd name="connsiteX22" fmla="*/ 4838700 w 6362700"/>
              <a:gd name="connsiteY22" fmla="*/ 3866378 h 5066528"/>
              <a:gd name="connsiteX23" fmla="*/ 4772025 w 6362700"/>
              <a:gd name="connsiteY23" fmla="*/ 3609203 h 5066528"/>
              <a:gd name="connsiteX24" fmla="*/ 4600575 w 6362700"/>
              <a:gd name="connsiteY24" fmla="*/ 3561578 h 5066528"/>
              <a:gd name="connsiteX25" fmla="*/ 4591050 w 6362700"/>
              <a:gd name="connsiteY25" fmla="*/ 3409178 h 5066528"/>
              <a:gd name="connsiteX26" fmla="*/ 4429125 w 6362700"/>
              <a:gd name="connsiteY26" fmla="*/ 3342503 h 5066528"/>
              <a:gd name="connsiteX27" fmla="*/ 4305300 w 6362700"/>
              <a:gd name="connsiteY27" fmla="*/ 3209153 h 5066528"/>
              <a:gd name="connsiteX28" fmla="*/ 4305300 w 6362700"/>
              <a:gd name="connsiteY28" fmla="*/ 3209153 h 5066528"/>
              <a:gd name="connsiteX29" fmla="*/ 4267200 w 6362700"/>
              <a:gd name="connsiteY29" fmla="*/ 2951978 h 5066528"/>
              <a:gd name="connsiteX30" fmla="*/ 4229100 w 6362700"/>
              <a:gd name="connsiteY30" fmla="*/ 2894828 h 5066528"/>
              <a:gd name="connsiteX31" fmla="*/ 4171950 w 6362700"/>
              <a:gd name="connsiteY31" fmla="*/ 2837678 h 5066528"/>
              <a:gd name="connsiteX32" fmla="*/ 4171950 w 6362700"/>
              <a:gd name="connsiteY32" fmla="*/ 2837678 h 5066528"/>
              <a:gd name="connsiteX33" fmla="*/ 4038600 w 6362700"/>
              <a:gd name="connsiteY33" fmla="*/ 2723378 h 5066528"/>
              <a:gd name="connsiteX34" fmla="*/ 3943350 w 6362700"/>
              <a:gd name="connsiteY34" fmla="*/ 2694803 h 5066528"/>
              <a:gd name="connsiteX35" fmla="*/ 3895725 w 6362700"/>
              <a:gd name="connsiteY35" fmla="*/ 2570978 h 5066528"/>
              <a:gd name="connsiteX36" fmla="*/ 3876675 w 6362700"/>
              <a:gd name="connsiteY36" fmla="*/ 2409053 h 5066528"/>
              <a:gd name="connsiteX37" fmla="*/ 3876675 w 6362700"/>
              <a:gd name="connsiteY37" fmla="*/ 2247128 h 5066528"/>
              <a:gd name="connsiteX38" fmla="*/ 3848100 w 6362700"/>
              <a:gd name="connsiteY38" fmla="*/ 2161403 h 5066528"/>
              <a:gd name="connsiteX39" fmla="*/ 3810000 w 6362700"/>
              <a:gd name="connsiteY39" fmla="*/ 2094728 h 5066528"/>
              <a:gd name="connsiteX40" fmla="*/ 3810000 w 6362700"/>
              <a:gd name="connsiteY40" fmla="*/ 1961378 h 5066528"/>
              <a:gd name="connsiteX41" fmla="*/ 3790950 w 6362700"/>
              <a:gd name="connsiteY41" fmla="*/ 1789928 h 5066528"/>
              <a:gd name="connsiteX42" fmla="*/ 3676650 w 6362700"/>
              <a:gd name="connsiteY42" fmla="*/ 1485128 h 5066528"/>
              <a:gd name="connsiteX43" fmla="*/ 3076576 w 6362700"/>
              <a:gd name="connsiteY43" fmla="*/ 799329 h 5066528"/>
              <a:gd name="connsiteX44" fmla="*/ 2657476 w 6362700"/>
              <a:gd name="connsiteY44" fmla="*/ 294504 h 5066528"/>
              <a:gd name="connsiteX45" fmla="*/ 2428876 w 6362700"/>
              <a:gd name="connsiteY45" fmla="*/ 8754 h 5066528"/>
              <a:gd name="connsiteX46" fmla="*/ 1933576 w 6362700"/>
              <a:gd name="connsiteY46" fmla="*/ 399279 h 5066528"/>
              <a:gd name="connsiteX47" fmla="*/ 1543051 w 6362700"/>
              <a:gd name="connsiteY47" fmla="*/ 570729 h 5066528"/>
              <a:gd name="connsiteX48" fmla="*/ 0 w 6362700"/>
              <a:gd name="connsiteY48" fmla="*/ 1342253 h 5066528"/>
              <a:gd name="connsiteX0" fmla="*/ 6362700 w 6362700"/>
              <a:gd name="connsiteY0" fmla="*/ 4723628 h 5066528"/>
              <a:gd name="connsiteX1" fmla="*/ 6229350 w 6362700"/>
              <a:gd name="connsiteY1" fmla="*/ 4904603 h 5066528"/>
              <a:gd name="connsiteX2" fmla="*/ 6153150 w 6362700"/>
              <a:gd name="connsiteY2" fmla="*/ 4961753 h 5066528"/>
              <a:gd name="connsiteX3" fmla="*/ 5991225 w 6362700"/>
              <a:gd name="connsiteY3" fmla="*/ 5028428 h 5066528"/>
              <a:gd name="connsiteX4" fmla="*/ 5876925 w 6362700"/>
              <a:gd name="connsiteY4" fmla="*/ 5066528 h 5066528"/>
              <a:gd name="connsiteX5" fmla="*/ 5857875 w 6362700"/>
              <a:gd name="connsiteY5" fmla="*/ 4990328 h 5066528"/>
              <a:gd name="connsiteX6" fmla="*/ 5648325 w 6362700"/>
              <a:gd name="connsiteY6" fmla="*/ 5018903 h 5066528"/>
              <a:gd name="connsiteX7" fmla="*/ 5572125 w 6362700"/>
              <a:gd name="connsiteY7" fmla="*/ 4885553 h 5066528"/>
              <a:gd name="connsiteX8" fmla="*/ 5476875 w 6362700"/>
              <a:gd name="connsiteY8" fmla="*/ 4809353 h 5066528"/>
              <a:gd name="connsiteX9" fmla="*/ 5476875 w 6362700"/>
              <a:gd name="connsiteY9" fmla="*/ 4733153 h 5066528"/>
              <a:gd name="connsiteX10" fmla="*/ 5391150 w 6362700"/>
              <a:gd name="connsiteY10" fmla="*/ 4666478 h 5066528"/>
              <a:gd name="connsiteX11" fmla="*/ 5372100 w 6362700"/>
              <a:gd name="connsiteY11" fmla="*/ 4637903 h 5066528"/>
              <a:gd name="connsiteX12" fmla="*/ 5381625 w 6362700"/>
              <a:gd name="connsiteY12" fmla="*/ 4571228 h 5066528"/>
              <a:gd name="connsiteX13" fmla="*/ 5314950 w 6362700"/>
              <a:gd name="connsiteY13" fmla="*/ 4523603 h 5066528"/>
              <a:gd name="connsiteX14" fmla="*/ 5248275 w 6362700"/>
              <a:gd name="connsiteY14" fmla="*/ 4390253 h 5066528"/>
              <a:gd name="connsiteX15" fmla="*/ 5133975 w 6362700"/>
              <a:gd name="connsiteY15" fmla="*/ 4323578 h 5066528"/>
              <a:gd name="connsiteX16" fmla="*/ 4972050 w 6362700"/>
              <a:gd name="connsiteY16" fmla="*/ 4295003 h 5066528"/>
              <a:gd name="connsiteX17" fmla="*/ 4905375 w 6362700"/>
              <a:gd name="connsiteY17" fmla="*/ 4228328 h 5066528"/>
              <a:gd name="connsiteX18" fmla="*/ 4933950 w 6362700"/>
              <a:gd name="connsiteY18" fmla="*/ 4152128 h 5066528"/>
              <a:gd name="connsiteX19" fmla="*/ 4933950 w 6362700"/>
              <a:gd name="connsiteY19" fmla="*/ 4028303 h 5066528"/>
              <a:gd name="connsiteX20" fmla="*/ 4838700 w 6362700"/>
              <a:gd name="connsiteY20" fmla="*/ 3961628 h 5066528"/>
              <a:gd name="connsiteX21" fmla="*/ 4838700 w 6362700"/>
              <a:gd name="connsiteY21" fmla="*/ 3866378 h 5066528"/>
              <a:gd name="connsiteX22" fmla="*/ 4838700 w 6362700"/>
              <a:gd name="connsiteY22" fmla="*/ 3866378 h 5066528"/>
              <a:gd name="connsiteX23" fmla="*/ 4772025 w 6362700"/>
              <a:gd name="connsiteY23" fmla="*/ 3609203 h 5066528"/>
              <a:gd name="connsiteX24" fmla="*/ 4600575 w 6362700"/>
              <a:gd name="connsiteY24" fmla="*/ 3561578 h 5066528"/>
              <a:gd name="connsiteX25" fmla="*/ 4591050 w 6362700"/>
              <a:gd name="connsiteY25" fmla="*/ 3409178 h 5066528"/>
              <a:gd name="connsiteX26" fmla="*/ 4429125 w 6362700"/>
              <a:gd name="connsiteY26" fmla="*/ 3342503 h 5066528"/>
              <a:gd name="connsiteX27" fmla="*/ 4305300 w 6362700"/>
              <a:gd name="connsiteY27" fmla="*/ 3209153 h 5066528"/>
              <a:gd name="connsiteX28" fmla="*/ 4305300 w 6362700"/>
              <a:gd name="connsiteY28" fmla="*/ 3209153 h 5066528"/>
              <a:gd name="connsiteX29" fmla="*/ 4267200 w 6362700"/>
              <a:gd name="connsiteY29" fmla="*/ 2951978 h 5066528"/>
              <a:gd name="connsiteX30" fmla="*/ 4229100 w 6362700"/>
              <a:gd name="connsiteY30" fmla="*/ 2894828 h 5066528"/>
              <a:gd name="connsiteX31" fmla="*/ 4171950 w 6362700"/>
              <a:gd name="connsiteY31" fmla="*/ 2837678 h 5066528"/>
              <a:gd name="connsiteX32" fmla="*/ 4171950 w 6362700"/>
              <a:gd name="connsiteY32" fmla="*/ 2837678 h 5066528"/>
              <a:gd name="connsiteX33" fmla="*/ 4038600 w 6362700"/>
              <a:gd name="connsiteY33" fmla="*/ 2723378 h 5066528"/>
              <a:gd name="connsiteX34" fmla="*/ 3943350 w 6362700"/>
              <a:gd name="connsiteY34" fmla="*/ 2694803 h 5066528"/>
              <a:gd name="connsiteX35" fmla="*/ 3895725 w 6362700"/>
              <a:gd name="connsiteY35" fmla="*/ 2570978 h 5066528"/>
              <a:gd name="connsiteX36" fmla="*/ 3876675 w 6362700"/>
              <a:gd name="connsiteY36" fmla="*/ 2409053 h 5066528"/>
              <a:gd name="connsiteX37" fmla="*/ 3876675 w 6362700"/>
              <a:gd name="connsiteY37" fmla="*/ 2247128 h 5066528"/>
              <a:gd name="connsiteX38" fmla="*/ 3848100 w 6362700"/>
              <a:gd name="connsiteY38" fmla="*/ 2161403 h 5066528"/>
              <a:gd name="connsiteX39" fmla="*/ 3810000 w 6362700"/>
              <a:gd name="connsiteY39" fmla="*/ 2094728 h 5066528"/>
              <a:gd name="connsiteX40" fmla="*/ 3810000 w 6362700"/>
              <a:gd name="connsiteY40" fmla="*/ 1961378 h 5066528"/>
              <a:gd name="connsiteX41" fmla="*/ 3790950 w 6362700"/>
              <a:gd name="connsiteY41" fmla="*/ 1789928 h 5066528"/>
              <a:gd name="connsiteX42" fmla="*/ 3676650 w 6362700"/>
              <a:gd name="connsiteY42" fmla="*/ 1485128 h 5066528"/>
              <a:gd name="connsiteX43" fmla="*/ 3076576 w 6362700"/>
              <a:gd name="connsiteY43" fmla="*/ 799329 h 5066528"/>
              <a:gd name="connsiteX44" fmla="*/ 2657476 w 6362700"/>
              <a:gd name="connsiteY44" fmla="*/ 294504 h 5066528"/>
              <a:gd name="connsiteX45" fmla="*/ 2428876 w 6362700"/>
              <a:gd name="connsiteY45" fmla="*/ 8754 h 5066528"/>
              <a:gd name="connsiteX46" fmla="*/ 1933576 w 6362700"/>
              <a:gd name="connsiteY46" fmla="*/ 399279 h 5066528"/>
              <a:gd name="connsiteX47" fmla="*/ 1485901 w 6362700"/>
              <a:gd name="connsiteY47" fmla="*/ 465954 h 5066528"/>
              <a:gd name="connsiteX48" fmla="*/ 0 w 6362700"/>
              <a:gd name="connsiteY48" fmla="*/ 1342253 h 5066528"/>
              <a:gd name="connsiteX0" fmla="*/ 6368719 w 6368719"/>
              <a:gd name="connsiteY0" fmla="*/ 4723628 h 5066528"/>
              <a:gd name="connsiteX1" fmla="*/ 6235369 w 6368719"/>
              <a:gd name="connsiteY1" fmla="*/ 4904603 h 5066528"/>
              <a:gd name="connsiteX2" fmla="*/ 6159169 w 6368719"/>
              <a:gd name="connsiteY2" fmla="*/ 4961753 h 5066528"/>
              <a:gd name="connsiteX3" fmla="*/ 5997244 w 6368719"/>
              <a:gd name="connsiteY3" fmla="*/ 5028428 h 5066528"/>
              <a:gd name="connsiteX4" fmla="*/ 5882944 w 6368719"/>
              <a:gd name="connsiteY4" fmla="*/ 5066528 h 5066528"/>
              <a:gd name="connsiteX5" fmla="*/ 5863894 w 6368719"/>
              <a:gd name="connsiteY5" fmla="*/ 4990328 h 5066528"/>
              <a:gd name="connsiteX6" fmla="*/ 5654344 w 6368719"/>
              <a:gd name="connsiteY6" fmla="*/ 5018903 h 5066528"/>
              <a:gd name="connsiteX7" fmla="*/ 5578144 w 6368719"/>
              <a:gd name="connsiteY7" fmla="*/ 4885553 h 5066528"/>
              <a:gd name="connsiteX8" fmla="*/ 5482894 w 6368719"/>
              <a:gd name="connsiteY8" fmla="*/ 4809353 h 5066528"/>
              <a:gd name="connsiteX9" fmla="*/ 5482894 w 6368719"/>
              <a:gd name="connsiteY9" fmla="*/ 4733153 h 5066528"/>
              <a:gd name="connsiteX10" fmla="*/ 5397169 w 6368719"/>
              <a:gd name="connsiteY10" fmla="*/ 4666478 h 5066528"/>
              <a:gd name="connsiteX11" fmla="*/ 5378119 w 6368719"/>
              <a:gd name="connsiteY11" fmla="*/ 4637903 h 5066528"/>
              <a:gd name="connsiteX12" fmla="*/ 5387644 w 6368719"/>
              <a:gd name="connsiteY12" fmla="*/ 4571228 h 5066528"/>
              <a:gd name="connsiteX13" fmla="*/ 5320969 w 6368719"/>
              <a:gd name="connsiteY13" fmla="*/ 4523603 h 5066528"/>
              <a:gd name="connsiteX14" fmla="*/ 5254294 w 6368719"/>
              <a:gd name="connsiteY14" fmla="*/ 4390253 h 5066528"/>
              <a:gd name="connsiteX15" fmla="*/ 5139994 w 6368719"/>
              <a:gd name="connsiteY15" fmla="*/ 4323578 h 5066528"/>
              <a:gd name="connsiteX16" fmla="*/ 4978069 w 6368719"/>
              <a:gd name="connsiteY16" fmla="*/ 4295003 h 5066528"/>
              <a:gd name="connsiteX17" fmla="*/ 4911394 w 6368719"/>
              <a:gd name="connsiteY17" fmla="*/ 4228328 h 5066528"/>
              <a:gd name="connsiteX18" fmla="*/ 4939969 w 6368719"/>
              <a:gd name="connsiteY18" fmla="*/ 4152128 h 5066528"/>
              <a:gd name="connsiteX19" fmla="*/ 4939969 w 6368719"/>
              <a:gd name="connsiteY19" fmla="*/ 4028303 h 5066528"/>
              <a:gd name="connsiteX20" fmla="*/ 4844719 w 6368719"/>
              <a:gd name="connsiteY20" fmla="*/ 3961628 h 5066528"/>
              <a:gd name="connsiteX21" fmla="*/ 4844719 w 6368719"/>
              <a:gd name="connsiteY21" fmla="*/ 3866378 h 5066528"/>
              <a:gd name="connsiteX22" fmla="*/ 4844719 w 6368719"/>
              <a:gd name="connsiteY22" fmla="*/ 3866378 h 5066528"/>
              <a:gd name="connsiteX23" fmla="*/ 4778044 w 6368719"/>
              <a:gd name="connsiteY23" fmla="*/ 3609203 h 5066528"/>
              <a:gd name="connsiteX24" fmla="*/ 4606594 w 6368719"/>
              <a:gd name="connsiteY24" fmla="*/ 3561578 h 5066528"/>
              <a:gd name="connsiteX25" fmla="*/ 4597069 w 6368719"/>
              <a:gd name="connsiteY25" fmla="*/ 3409178 h 5066528"/>
              <a:gd name="connsiteX26" fmla="*/ 4435144 w 6368719"/>
              <a:gd name="connsiteY26" fmla="*/ 3342503 h 5066528"/>
              <a:gd name="connsiteX27" fmla="*/ 4311319 w 6368719"/>
              <a:gd name="connsiteY27" fmla="*/ 3209153 h 5066528"/>
              <a:gd name="connsiteX28" fmla="*/ 4311319 w 6368719"/>
              <a:gd name="connsiteY28" fmla="*/ 3209153 h 5066528"/>
              <a:gd name="connsiteX29" fmla="*/ 4273219 w 6368719"/>
              <a:gd name="connsiteY29" fmla="*/ 2951978 h 5066528"/>
              <a:gd name="connsiteX30" fmla="*/ 4235119 w 6368719"/>
              <a:gd name="connsiteY30" fmla="*/ 2894828 h 5066528"/>
              <a:gd name="connsiteX31" fmla="*/ 4177969 w 6368719"/>
              <a:gd name="connsiteY31" fmla="*/ 2837678 h 5066528"/>
              <a:gd name="connsiteX32" fmla="*/ 4177969 w 6368719"/>
              <a:gd name="connsiteY32" fmla="*/ 2837678 h 5066528"/>
              <a:gd name="connsiteX33" fmla="*/ 4044619 w 6368719"/>
              <a:gd name="connsiteY33" fmla="*/ 2723378 h 5066528"/>
              <a:gd name="connsiteX34" fmla="*/ 3949369 w 6368719"/>
              <a:gd name="connsiteY34" fmla="*/ 2694803 h 5066528"/>
              <a:gd name="connsiteX35" fmla="*/ 3901744 w 6368719"/>
              <a:gd name="connsiteY35" fmla="*/ 2570978 h 5066528"/>
              <a:gd name="connsiteX36" fmla="*/ 3882694 w 6368719"/>
              <a:gd name="connsiteY36" fmla="*/ 2409053 h 5066528"/>
              <a:gd name="connsiteX37" fmla="*/ 3882694 w 6368719"/>
              <a:gd name="connsiteY37" fmla="*/ 2247128 h 5066528"/>
              <a:gd name="connsiteX38" fmla="*/ 3854119 w 6368719"/>
              <a:gd name="connsiteY38" fmla="*/ 2161403 h 5066528"/>
              <a:gd name="connsiteX39" fmla="*/ 3816019 w 6368719"/>
              <a:gd name="connsiteY39" fmla="*/ 2094728 h 5066528"/>
              <a:gd name="connsiteX40" fmla="*/ 3816019 w 6368719"/>
              <a:gd name="connsiteY40" fmla="*/ 1961378 h 5066528"/>
              <a:gd name="connsiteX41" fmla="*/ 3796969 w 6368719"/>
              <a:gd name="connsiteY41" fmla="*/ 1789928 h 5066528"/>
              <a:gd name="connsiteX42" fmla="*/ 3682669 w 6368719"/>
              <a:gd name="connsiteY42" fmla="*/ 1485128 h 5066528"/>
              <a:gd name="connsiteX43" fmla="*/ 3082595 w 6368719"/>
              <a:gd name="connsiteY43" fmla="*/ 799329 h 5066528"/>
              <a:gd name="connsiteX44" fmla="*/ 2663495 w 6368719"/>
              <a:gd name="connsiteY44" fmla="*/ 294504 h 5066528"/>
              <a:gd name="connsiteX45" fmla="*/ 2434895 w 6368719"/>
              <a:gd name="connsiteY45" fmla="*/ 8754 h 5066528"/>
              <a:gd name="connsiteX46" fmla="*/ 1939595 w 6368719"/>
              <a:gd name="connsiteY46" fmla="*/ 399279 h 5066528"/>
              <a:gd name="connsiteX47" fmla="*/ 1491920 w 6368719"/>
              <a:gd name="connsiteY47" fmla="*/ 465954 h 5066528"/>
              <a:gd name="connsiteX48" fmla="*/ 6019 w 6368719"/>
              <a:gd name="connsiteY48" fmla="*/ 1342253 h 5066528"/>
              <a:gd name="connsiteX49" fmla="*/ 977570 w 6368719"/>
              <a:gd name="connsiteY49" fmla="*/ 761229 h 5066528"/>
              <a:gd name="connsiteX0" fmla="*/ 6368005 w 6368005"/>
              <a:gd name="connsiteY0" fmla="*/ 4723628 h 5066528"/>
              <a:gd name="connsiteX1" fmla="*/ 6234655 w 6368005"/>
              <a:gd name="connsiteY1" fmla="*/ 4904603 h 5066528"/>
              <a:gd name="connsiteX2" fmla="*/ 6158455 w 6368005"/>
              <a:gd name="connsiteY2" fmla="*/ 4961753 h 5066528"/>
              <a:gd name="connsiteX3" fmla="*/ 5996530 w 6368005"/>
              <a:gd name="connsiteY3" fmla="*/ 5028428 h 5066528"/>
              <a:gd name="connsiteX4" fmla="*/ 5882230 w 6368005"/>
              <a:gd name="connsiteY4" fmla="*/ 5066528 h 5066528"/>
              <a:gd name="connsiteX5" fmla="*/ 5863180 w 6368005"/>
              <a:gd name="connsiteY5" fmla="*/ 4990328 h 5066528"/>
              <a:gd name="connsiteX6" fmla="*/ 5653630 w 6368005"/>
              <a:gd name="connsiteY6" fmla="*/ 5018903 h 5066528"/>
              <a:gd name="connsiteX7" fmla="*/ 5577430 w 6368005"/>
              <a:gd name="connsiteY7" fmla="*/ 4885553 h 5066528"/>
              <a:gd name="connsiteX8" fmla="*/ 5482180 w 6368005"/>
              <a:gd name="connsiteY8" fmla="*/ 4809353 h 5066528"/>
              <a:gd name="connsiteX9" fmla="*/ 5482180 w 6368005"/>
              <a:gd name="connsiteY9" fmla="*/ 4733153 h 5066528"/>
              <a:gd name="connsiteX10" fmla="*/ 5396455 w 6368005"/>
              <a:gd name="connsiteY10" fmla="*/ 4666478 h 5066528"/>
              <a:gd name="connsiteX11" fmla="*/ 5377405 w 6368005"/>
              <a:gd name="connsiteY11" fmla="*/ 4637903 h 5066528"/>
              <a:gd name="connsiteX12" fmla="*/ 5386930 w 6368005"/>
              <a:gd name="connsiteY12" fmla="*/ 4571228 h 5066528"/>
              <a:gd name="connsiteX13" fmla="*/ 5320255 w 6368005"/>
              <a:gd name="connsiteY13" fmla="*/ 4523603 h 5066528"/>
              <a:gd name="connsiteX14" fmla="*/ 5253580 w 6368005"/>
              <a:gd name="connsiteY14" fmla="*/ 4390253 h 5066528"/>
              <a:gd name="connsiteX15" fmla="*/ 5139280 w 6368005"/>
              <a:gd name="connsiteY15" fmla="*/ 4323578 h 5066528"/>
              <a:gd name="connsiteX16" fmla="*/ 4977355 w 6368005"/>
              <a:gd name="connsiteY16" fmla="*/ 4295003 h 5066528"/>
              <a:gd name="connsiteX17" fmla="*/ 4910680 w 6368005"/>
              <a:gd name="connsiteY17" fmla="*/ 4228328 h 5066528"/>
              <a:gd name="connsiteX18" fmla="*/ 4939255 w 6368005"/>
              <a:gd name="connsiteY18" fmla="*/ 4152128 h 5066528"/>
              <a:gd name="connsiteX19" fmla="*/ 4939255 w 6368005"/>
              <a:gd name="connsiteY19" fmla="*/ 4028303 h 5066528"/>
              <a:gd name="connsiteX20" fmla="*/ 4844005 w 6368005"/>
              <a:gd name="connsiteY20" fmla="*/ 3961628 h 5066528"/>
              <a:gd name="connsiteX21" fmla="*/ 4844005 w 6368005"/>
              <a:gd name="connsiteY21" fmla="*/ 3866378 h 5066528"/>
              <a:gd name="connsiteX22" fmla="*/ 4844005 w 6368005"/>
              <a:gd name="connsiteY22" fmla="*/ 3866378 h 5066528"/>
              <a:gd name="connsiteX23" fmla="*/ 4777330 w 6368005"/>
              <a:gd name="connsiteY23" fmla="*/ 3609203 h 5066528"/>
              <a:gd name="connsiteX24" fmla="*/ 4605880 w 6368005"/>
              <a:gd name="connsiteY24" fmla="*/ 3561578 h 5066528"/>
              <a:gd name="connsiteX25" fmla="*/ 4596355 w 6368005"/>
              <a:gd name="connsiteY25" fmla="*/ 3409178 h 5066528"/>
              <a:gd name="connsiteX26" fmla="*/ 4434430 w 6368005"/>
              <a:gd name="connsiteY26" fmla="*/ 3342503 h 5066528"/>
              <a:gd name="connsiteX27" fmla="*/ 4310605 w 6368005"/>
              <a:gd name="connsiteY27" fmla="*/ 3209153 h 5066528"/>
              <a:gd name="connsiteX28" fmla="*/ 4310605 w 6368005"/>
              <a:gd name="connsiteY28" fmla="*/ 3209153 h 5066528"/>
              <a:gd name="connsiteX29" fmla="*/ 4272505 w 6368005"/>
              <a:gd name="connsiteY29" fmla="*/ 2951978 h 5066528"/>
              <a:gd name="connsiteX30" fmla="*/ 4234405 w 6368005"/>
              <a:gd name="connsiteY30" fmla="*/ 2894828 h 5066528"/>
              <a:gd name="connsiteX31" fmla="*/ 4177255 w 6368005"/>
              <a:gd name="connsiteY31" fmla="*/ 2837678 h 5066528"/>
              <a:gd name="connsiteX32" fmla="*/ 4177255 w 6368005"/>
              <a:gd name="connsiteY32" fmla="*/ 2837678 h 5066528"/>
              <a:gd name="connsiteX33" fmla="*/ 4043905 w 6368005"/>
              <a:gd name="connsiteY33" fmla="*/ 2723378 h 5066528"/>
              <a:gd name="connsiteX34" fmla="*/ 3948655 w 6368005"/>
              <a:gd name="connsiteY34" fmla="*/ 2694803 h 5066528"/>
              <a:gd name="connsiteX35" fmla="*/ 3901030 w 6368005"/>
              <a:gd name="connsiteY35" fmla="*/ 2570978 h 5066528"/>
              <a:gd name="connsiteX36" fmla="*/ 3881980 w 6368005"/>
              <a:gd name="connsiteY36" fmla="*/ 2409053 h 5066528"/>
              <a:gd name="connsiteX37" fmla="*/ 3881980 w 6368005"/>
              <a:gd name="connsiteY37" fmla="*/ 2247128 h 5066528"/>
              <a:gd name="connsiteX38" fmla="*/ 3853405 w 6368005"/>
              <a:gd name="connsiteY38" fmla="*/ 2161403 h 5066528"/>
              <a:gd name="connsiteX39" fmla="*/ 3815305 w 6368005"/>
              <a:gd name="connsiteY39" fmla="*/ 2094728 h 5066528"/>
              <a:gd name="connsiteX40" fmla="*/ 3815305 w 6368005"/>
              <a:gd name="connsiteY40" fmla="*/ 1961378 h 5066528"/>
              <a:gd name="connsiteX41" fmla="*/ 3796255 w 6368005"/>
              <a:gd name="connsiteY41" fmla="*/ 1789928 h 5066528"/>
              <a:gd name="connsiteX42" fmla="*/ 3681955 w 6368005"/>
              <a:gd name="connsiteY42" fmla="*/ 1485128 h 5066528"/>
              <a:gd name="connsiteX43" fmla="*/ 3081881 w 6368005"/>
              <a:gd name="connsiteY43" fmla="*/ 799329 h 5066528"/>
              <a:gd name="connsiteX44" fmla="*/ 2662781 w 6368005"/>
              <a:gd name="connsiteY44" fmla="*/ 294504 h 5066528"/>
              <a:gd name="connsiteX45" fmla="*/ 2434181 w 6368005"/>
              <a:gd name="connsiteY45" fmla="*/ 8754 h 5066528"/>
              <a:gd name="connsiteX46" fmla="*/ 1938881 w 6368005"/>
              <a:gd name="connsiteY46" fmla="*/ 399279 h 5066528"/>
              <a:gd name="connsiteX47" fmla="*/ 1491206 w 6368005"/>
              <a:gd name="connsiteY47" fmla="*/ 465954 h 5066528"/>
              <a:gd name="connsiteX48" fmla="*/ 5305 w 6368005"/>
              <a:gd name="connsiteY48" fmla="*/ 1342253 h 5066528"/>
              <a:gd name="connsiteX49" fmla="*/ 1100681 w 6368005"/>
              <a:gd name="connsiteY49" fmla="*/ 351654 h 5066528"/>
              <a:gd name="connsiteX0" fmla="*/ 6384821 w 6384821"/>
              <a:gd name="connsiteY0" fmla="*/ 4723628 h 5066528"/>
              <a:gd name="connsiteX1" fmla="*/ 6251471 w 6384821"/>
              <a:gd name="connsiteY1" fmla="*/ 4904603 h 5066528"/>
              <a:gd name="connsiteX2" fmla="*/ 6175271 w 6384821"/>
              <a:gd name="connsiteY2" fmla="*/ 4961753 h 5066528"/>
              <a:gd name="connsiteX3" fmla="*/ 6013346 w 6384821"/>
              <a:gd name="connsiteY3" fmla="*/ 5028428 h 5066528"/>
              <a:gd name="connsiteX4" fmla="*/ 5899046 w 6384821"/>
              <a:gd name="connsiteY4" fmla="*/ 5066528 h 5066528"/>
              <a:gd name="connsiteX5" fmla="*/ 5879996 w 6384821"/>
              <a:gd name="connsiteY5" fmla="*/ 4990328 h 5066528"/>
              <a:gd name="connsiteX6" fmla="*/ 5670446 w 6384821"/>
              <a:gd name="connsiteY6" fmla="*/ 5018903 h 5066528"/>
              <a:gd name="connsiteX7" fmla="*/ 5594246 w 6384821"/>
              <a:gd name="connsiteY7" fmla="*/ 4885553 h 5066528"/>
              <a:gd name="connsiteX8" fmla="*/ 5498996 w 6384821"/>
              <a:gd name="connsiteY8" fmla="*/ 4809353 h 5066528"/>
              <a:gd name="connsiteX9" fmla="*/ 5498996 w 6384821"/>
              <a:gd name="connsiteY9" fmla="*/ 4733153 h 5066528"/>
              <a:gd name="connsiteX10" fmla="*/ 5413271 w 6384821"/>
              <a:gd name="connsiteY10" fmla="*/ 4666478 h 5066528"/>
              <a:gd name="connsiteX11" fmla="*/ 5394221 w 6384821"/>
              <a:gd name="connsiteY11" fmla="*/ 4637903 h 5066528"/>
              <a:gd name="connsiteX12" fmla="*/ 5403746 w 6384821"/>
              <a:gd name="connsiteY12" fmla="*/ 4571228 h 5066528"/>
              <a:gd name="connsiteX13" fmla="*/ 5337071 w 6384821"/>
              <a:gd name="connsiteY13" fmla="*/ 4523603 h 5066528"/>
              <a:gd name="connsiteX14" fmla="*/ 5270396 w 6384821"/>
              <a:gd name="connsiteY14" fmla="*/ 4390253 h 5066528"/>
              <a:gd name="connsiteX15" fmla="*/ 5156096 w 6384821"/>
              <a:gd name="connsiteY15" fmla="*/ 4323578 h 5066528"/>
              <a:gd name="connsiteX16" fmla="*/ 4994171 w 6384821"/>
              <a:gd name="connsiteY16" fmla="*/ 4295003 h 5066528"/>
              <a:gd name="connsiteX17" fmla="*/ 4927496 w 6384821"/>
              <a:gd name="connsiteY17" fmla="*/ 4228328 h 5066528"/>
              <a:gd name="connsiteX18" fmla="*/ 4956071 w 6384821"/>
              <a:gd name="connsiteY18" fmla="*/ 4152128 h 5066528"/>
              <a:gd name="connsiteX19" fmla="*/ 4956071 w 6384821"/>
              <a:gd name="connsiteY19" fmla="*/ 4028303 h 5066528"/>
              <a:gd name="connsiteX20" fmla="*/ 4860821 w 6384821"/>
              <a:gd name="connsiteY20" fmla="*/ 3961628 h 5066528"/>
              <a:gd name="connsiteX21" fmla="*/ 4860821 w 6384821"/>
              <a:gd name="connsiteY21" fmla="*/ 3866378 h 5066528"/>
              <a:gd name="connsiteX22" fmla="*/ 4860821 w 6384821"/>
              <a:gd name="connsiteY22" fmla="*/ 3866378 h 5066528"/>
              <a:gd name="connsiteX23" fmla="*/ 4794146 w 6384821"/>
              <a:gd name="connsiteY23" fmla="*/ 3609203 h 5066528"/>
              <a:gd name="connsiteX24" fmla="*/ 4622696 w 6384821"/>
              <a:gd name="connsiteY24" fmla="*/ 3561578 h 5066528"/>
              <a:gd name="connsiteX25" fmla="*/ 4613171 w 6384821"/>
              <a:gd name="connsiteY25" fmla="*/ 3409178 h 5066528"/>
              <a:gd name="connsiteX26" fmla="*/ 4451246 w 6384821"/>
              <a:gd name="connsiteY26" fmla="*/ 3342503 h 5066528"/>
              <a:gd name="connsiteX27" fmla="*/ 4327421 w 6384821"/>
              <a:gd name="connsiteY27" fmla="*/ 3209153 h 5066528"/>
              <a:gd name="connsiteX28" fmla="*/ 4327421 w 6384821"/>
              <a:gd name="connsiteY28" fmla="*/ 3209153 h 5066528"/>
              <a:gd name="connsiteX29" fmla="*/ 4289321 w 6384821"/>
              <a:gd name="connsiteY29" fmla="*/ 2951978 h 5066528"/>
              <a:gd name="connsiteX30" fmla="*/ 4251221 w 6384821"/>
              <a:gd name="connsiteY30" fmla="*/ 2894828 h 5066528"/>
              <a:gd name="connsiteX31" fmla="*/ 4194071 w 6384821"/>
              <a:gd name="connsiteY31" fmla="*/ 2837678 h 5066528"/>
              <a:gd name="connsiteX32" fmla="*/ 4194071 w 6384821"/>
              <a:gd name="connsiteY32" fmla="*/ 2837678 h 5066528"/>
              <a:gd name="connsiteX33" fmla="*/ 4060721 w 6384821"/>
              <a:gd name="connsiteY33" fmla="*/ 2723378 h 5066528"/>
              <a:gd name="connsiteX34" fmla="*/ 3965471 w 6384821"/>
              <a:gd name="connsiteY34" fmla="*/ 2694803 h 5066528"/>
              <a:gd name="connsiteX35" fmla="*/ 3917846 w 6384821"/>
              <a:gd name="connsiteY35" fmla="*/ 2570978 h 5066528"/>
              <a:gd name="connsiteX36" fmla="*/ 3898796 w 6384821"/>
              <a:gd name="connsiteY36" fmla="*/ 2409053 h 5066528"/>
              <a:gd name="connsiteX37" fmla="*/ 3898796 w 6384821"/>
              <a:gd name="connsiteY37" fmla="*/ 2247128 h 5066528"/>
              <a:gd name="connsiteX38" fmla="*/ 3870221 w 6384821"/>
              <a:gd name="connsiteY38" fmla="*/ 2161403 h 5066528"/>
              <a:gd name="connsiteX39" fmla="*/ 3832121 w 6384821"/>
              <a:gd name="connsiteY39" fmla="*/ 2094728 h 5066528"/>
              <a:gd name="connsiteX40" fmla="*/ 3832121 w 6384821"/>
              <a:gd name="connsiteY40" fmla="*/ 1961378 h 5066528"/>
              <a:gd name="connsiteX41" fmla="*/ 3813071 w 6384821"/>
              <a:gd name="connsiteY41" fmla="*/ 1789928 h 5066528"/>
              <a:gd name="connsiteX42" fmla="*/ 3698771 w 6384821"/>
              <a:gd name="connsiteY42" fmla="*/ 1485128 h 5066528"/>
              <a:gd name="connsiteX43" fmla="*/ 3098697 w 6384821"/>
              <a:gd name="connsiteY43" fmla="*/ 799329 h 5066528"/>
              <a:gd name="connsiteX44" fmla="*/ 2679597 w 6384821"/>
              <a:gd name="connsiteY44" fmla="*/ 294504 h 5066528"/>
              <a:gd name="connsiteX45" fmla="*/ 2450997 w 6384821"/>
              <a:gd name="connsiteY45" fmla="*/ 8754 h 5066528"/>
              <a:gd name="connsiteX46" fmla="*/ 1955697 w 6384821"/>
              <a:gd name="connsiteY46" fmla="*/ 399279 h 5066528"/>
              <a:gd name="connsiteX47" fmla="*/ 1508022 w 6384821"/>
              <a:gd name="connsiteY47" fmla="*/ 465954 h 5066528"/>
              <a:gd name="connsiteX48" fmla="*/ 22121 w 6384821"/>
              <a:gd name="connsiteY48" fmla="*/ 1342253 h 5066528"/>
              <a:gd name="connsiteX49" fmla="*/ 650773 w 6384821"/>
              <a:gd name="connsiteY49" fmla="*/ 713604 h 5066528"/>
              <a:gd name="connsiteX50" fmla="*/ 1117497 w 6384821"/>
              <a:gd name="connsiteY50" fmla="*/ 351654 h 5066528"/>
              <a:gd name="connsiteX0" fmla="*/ 6383681 w 6383681"/>
              <a:gd name="connsiteY0" fmla="*/ 4723628 h 5066528"/>
              <a:gd name="connsiteX1" fmla="*/ 6250331 w 6383681"/>
              <a:gd name="connsiteY1" fmla="*/ 4904603 h 5066528"/>
              <a:gd name="connsiteX2" fmla="*/ 6174131 w 6383681"/>
              <a:gd name="connsiteY2" fmla="*/ 4961753 h 5066528"/>
              <a:gd name="connsiteX3" fmla="*/ 6012206 w 6383681"/>
              <a:gd name="connsiteY3" fmla="*/ 5028428 h 5066528"/>
              <a:gd name="connsiteX4" fmla="*/ 5897906 w 6383681"/>
              <a:gd name="connsiteY4" fmla="*/ 5066528 h 5066528"/>
              <a:gd name="connsiteX5" fmla="*/ 5878856 w 6383681"/>
              <a:gd name="connsiteY5" fmla="*/ 4990328 h 5066528"/>
              <a:gd name="connsiteX6" fmla="*/ 5669306 w 6383681"/>
              <a:gd name="connsiteY6" fmla="*/ 5018903 h 5066528"/>
              <a:gd name="connsiteX7" fmla="*/ 5593106 w 6383681"/>
              <a:gd name="connsiteY7" fmla="*/ 4885553 h 5066528"/>
              <a:gd name="connsiteX8" fmla="*/ 5497856 w 6383681"/>
              <a:gd name="connsiteY8" fmla="*/ 4809353 h 5066528"/>
              <a:gd name="connsiteX9" fmla="*/ 5497856 w 6383681"/>
              <a:gd name="connsiteY9" fmla="*/ 4733153 h 5066528"/>
              <a:gd name="connsiteX10" fmla="*/ 5412131 w 6383681"/>
              <a:gd name="connsiteY10" fmla="*/ 4666478 h 5066528"/>
              <a:gd name="connsiteX11" fmla="*/ 5393081 w 6383681"/>
              <a:gd name="connsiteY11" fmla="*/ 4637903 h 5066528"/>
              <a:gd name="connsiteX12" fmla="*/ 5402606 w 6383681"/>
              <a:gd name="connsiteY12" fmla="*/ 4571228 h 5066528"/>
              <a:gd name="connsiteX13" fmla="*/ 5335931 w 6383681"/>
              <a:gd name="connsiteY13" fmla="*/ 4523603 h 5066528"/>
              <a:gd name="connsiteX14" fmla="*/ 5269256 w 6383681"/>
              <a:gd name="connsiteY14" fmla="*/ 4390253 h 5066528"/>
              <a:gd name="connsiteX15" fmla="*/ 5154956 w 6383681"/>
              <a:gd name="connsiteY15" fmla="*/ 4323578 h 5066528"/>
              <a:gd name="connsiteX16" fmla="*/ 4993031 w 6383681"/>
              <a:gd name="connsiteY16" fmla="*/ 4295003 h 5066528"/>
              <a:gd name="connsiteX17" fmla="*/ 4926356 w 6383681"/>
              <a:gd name="connsiteY17" fmla="*/ 4228328 h 5066528"/>
              <a:gd name="connsiteX18" fmla="*/ 4954931 w 6383681"/>
              <a:gd name="connsiteY18" fmla="*/ 4152128 h 5066528"/>
              <a:gd name="connsiteX19" fmla="*/ 4954931 w 6383681"/>
              <a:gd name="connsiteY19" fmla="*/ 4028303 h 5066528"/>
              <a:gd name="connsiteX20" fmla="*/ 4859681 w 6383681"/>
              <a:gd name="connsiteY20" fmla="*/ 3961628 h 5066528"/>
              <a:gd name="connsiteX21" fmla="*/ 4859681 w 6383681"/>
              <a:gd name="connsiteY21" fmla="*/ 3866378 h 5066528"/>
              <a:gd name="connsiteX22" fmla="*/ 4859681 w 6383681"/>
              <a:gd name="connsiteY22" fmla="*/ 3866378 h 5066528"/>
              <a:gd name="connsiteX23" fmla="*/ 4793006 w 6383681"/>
              <a:gd name="connsiteY23" fmla="*/ 3609203 h 5066528"/>
              <a:gd name="connsiteX24" fmla="*/ 4621556 w 6383681"/>
              <a:gd name="connsiteY24" fmla="*/ 3561578 h 5066528"/>
              <a:gd name="connsiteX25" fmla="*/ 4612031 w 6383681"/>
              <a:gd name="connsiteY25" fmla="*/ 3409178 h 5066528"/>
              <a:gd name="connsiteX26" fmla="*/ 4450106 w 6383681"/>
              <a:gd name="connsiteY26" fmla="*/ 3342503 h 5066528"/>
              <a:gd name="connsiteX27" fmla="*/ 4326281 w 6383681"/>
              <a:gd name="connsiteY27" fmla="*/ 3209153 h 5066528"/>
              <a:gd name="connsiteX28" fmla="*/ 4326281 w 6383681"/>
              <a:gd name="connsiteY28" fmla="*/ 3209153 h 5066528"/>
              <a:gd name="connsiteX29" fmla="*/ 4288181 w 6383681"/>
              <a:gd name="connsiteY29" fmla="*/ 2951978 h 5066528"/>
              <a:gd name="connsiteX30" fmla="*/ 4250081 w 6383681"/>
              <a:gd name="connsiteY30" fmla="*/ 2894828 h 5066528"/>
              <a:gd name="connsiteX31" fmla="*/ 4192931 w 6383681"/>
              <a:gd name="connsiteY31" fmla="*/ 2837678 h 5066528"/>
              <a:gd name="connsiteX32" fmla="*/ 4192931 w 6383681"/>
              <a:gd name="connsiteY32" fmla="*/ 2837678 h 5066528"/>
              <a:gd name="connsiteX33" fmla="*/ 4059581 w 6383681"/>
              <a:gd name="connsiteY33" fmla="*/ 2723378 h 5066528"/>
              <a:gd name="connsiteX34" fmla="*/ 3964331 w 6383681"/>
              <a:gd name="connsiteY34" fmla="*/ 2694803 h 5066528"/>
              <a:gd name="connsiteX35" fmla="*/ 3916706 w 6383681"/>
              <a:gd name="connsiteY35" fmla="*/ 2570978 h 5066528"/>
              <a:gd name="connsiteX36" fmla="*/ 3897656 w 6383681"/>
              <a:gd name="connsiteY36" fmla="*/ 2409053 h 5066528"/>
              <a:gd name="connsiteX37" fmla="*/ 3897656 w 6383681"/>
              <a:gd name="connsiteY37" fmla="*/ 2247128 h 5066528"/>
              <a:gd name="connsiteX38" fmla="*/ 3869081 w 6383681"/>
              <a:gd name="connsiteY38" fmla="*/ 2161403 h 5066528"/>
              <a:gd name="connsiteX39" fmla="*/ 3830981 w 6383681"/>
              <a:gd name="connsiteY39" fmla="*/ 2094728 h 5066528"/>
              <a:gd name="connsiteX40" fmla="*/ 3830981 w 6383681"/>
              <a:gd name="connsiteY40" fmla="*/ 1961378 h 5066528"/>
              <a:gd name="connsiteX41" fmla="*/ 3811931 w 6383681"/>
              <a:gd name="connsiteY41" fmla="*/ 1789928 h 5066528"/>
              <a:gd name="connsiteX42" fmla="*/ 3697631 w 6383681"/>
              <a:gd name="connsiteY42" fmla="*/ 1485128 h 5066528"/>
              <a:gd name="connsiteX43" fmla="*/ 3097557 w 6383681"/>
              <a:gd name="connsiteY43" fmla="*/ 799329 h 5066528"/>
              <a:gd name="connsiteX44" fmla="*/ 2678457 w 6383681"/>
              <a:gd name="connsiteY44" fmla="*/ 294504 h 5066528"/>
              <a:gd name="connsiteX45" fmla="*/ 2449857 w 6383681"/>
              <a:gd name="connsiteY45" fmla="*/ 8754 h 5066528"/>
              <a:gd name="connsiteX46" fmla="*/ 1954557 w 6383681"/>
              <a:gd name="connsiteY46" fmla="*/ 399279 h 5066528"/>
              <a:gd name="connsiteX47" fmla="*/ 1506882 w 6383681"/>
              <a:gd name="connsiteY47" fmla="*/ 465954 h 5066528"/>
              <a:gd name="connsiteX48" fmla="*/ 20981 w 6383681"/>
              <a:gd name="connsiteY48" fmla="*/ 1342253 h 5066528"/>
              <a:gd name="connsiteX49" fmla="*/ 687733 w 6383681"/>
              <a:gd name="connsiteY49" fmla="*/ 446904 h 5066528"/>
              <a:gd name="connsiteX50" fmla="*/ 1116357 w 6383681"/>
              <a:gd name="connsiteY50" fmla="*/ 351654 h 5066528"/>
              <a:gd name="connsiteX0" fmla="*/ 6383681 w 6383681"/>
              <a:gd name="connsiteY0" fmla="*/ 4724724 h 5067624"/>
              <a:gd name="connsiteX1" fmla="*/ 6250331 w 6383681"/>
              <a:gd name="connsiteY1" fmla="*/ 4905699 h 5067624"/>
              <a:gd name="connsiteX2" fmla="*/ 6174131 w 6383681"/>
              <a:gd name="connsiteY2" fmla="*/ 4962849 h 5067624"/>
              <a:gd name="connsiteX3" fmla="*/ 6012206 w 6383681"/>
              <a:gd name="connsiteY3" fmla="*/ 5029524 h 5067624"/>
              <a:gd name="connsiteX4" fmla="*/ 5897906 w 6383681"/>
              <a:gd name="connsiteY4" fmla="*/ 5067624 h 5067624"/>
              <a:gd name="connsiteX5" fmla="*/ 5878856 w 6383681"/>
              <a:gd name="connsiteY5" fmla="*/ 4991424 h 5067624"/>
              <a:gd name="connsiteX6" fmla="*/ 5669306 w 6383681"/>
              <a:gd name="connsiteY6" fmla="*/ 5019999 h 5067624"/>
              <a:gd name="connsiteX7" fmla="*/ 5593106 w 6383681"/>
              <a:gd name="connsiteY7" fmla="*/ 4886649 h 5067624"/>
              <a:gd name="connsiteX8" fmla="*/ 5497856 w 6383681"/>
              <a:gd name="connsiteY8" fmla="*/ 4810449 h 5067624"/>
              <a:gd name="connsiteX9" fmla="*/ 5497856 w 6383681"/>
              <a:gd name="connsiteY9" fmla="*/ 4734249 h 5067624"/>
              <a:gd name="connsiteX10" fmla="*/ 5412131 w 6383681"/>
              <a:gd name="connsiteY10" fmla="*/ 4667574 h 5067624"/>
              <a:gd name="connsiteX11" fmla="*/ 5393081 w 6383681"/>
              <a:gd name="connsiteY11" fmla="*/ 4638999 h 5067624"/>
              <a:gd name="connsiteX12" fmla="*/ 5402606 w 6383681"/>
              <a:gd name="connsiteY12" fmla="*/ 4572324 h 5067624"/>
              <a:gd name="connsiteX13" fmla="*/ 5335931 w 6383681"/>
              <a:gd name="connsiteY13" fmla="*/ 4524699 h 5067624"/>
              <a:gd name="connsiteX14" fmla="*/ 5269256 w 6383681"/>
              <a:gd name="connsiteY14" fmla="*/ 4391349 h 5067624"/>
              <a:gd name="connsiteX15" fmla="*/ 5154956 w 6383681"/>
              <a:gd name="connsiteY15" fmla="*/ 4324674 h 5067624"/>
              <a:gd name="connsiteX16" fmla="*/ 4993031 w 6383681"/>
              <a:gd name="connsiteY16" fmla="*/ 4296099 h 5067624"/>
              <a:gd name="connsiteX17" fmla="*/ 4926356 w 6383681"/>
              <a:gd name="connsiteY17" fmla="*/ 4229424 h 5067624"/>
              <a:gd name="connsiteX18" fmla="*/ 4954931 w 6383681"/>
              <a:gd name="connsiteY18" fmla="*/ 4153224 h 5067624"/>
              <a:gd name="connsiteX19" fmla="*/ 4954931 w 6383681"/>
              <a:gd name="connsiteY19" fmla="*/ 4029399 h 5067624"/>
              <a:gd name="connsiteX20" fmla="*/ 4859681 w 6383681"/>
              <a:gd name="connsiteY20" fmla="*/ 3962724 h 5067624"/>
              <a:gd name="connsiteX21" fmla="*/ 4859681 w 6383681"/>
              <a:gd name="connsiteY21" fmla="*/ 3867474 h 5067624"/>
              <a:gd name="connsiteX22" fmla="*/ 4859681 w 6383681"/>
              <a:gd name="connsiteY22" fmla="*/ 3867474 h 5067624"/>
              <a:gd name="connsiteX23" fmla="*/ 4793006 w 6383681"/>
              <a:gd name="connsiteY23" fmla="*/ 3610299 h 5067624"/>
              <a:gd name="connsiteX24" fmla="*/ 4621556 w 6383681"/>
              <a:gd name="connsiteY24" fmla="*/ 3562674 h 5067624"/>
              <a:gd name="connsiteX25" fmla="*/ 4612031 w 6383681"/>
              <a:gd name="connsiteY25" fmla="*/ 3410274 h 5067624"/>
              <a:gd name="connsiteX26" fmla="*/ 4450106 w 6383681"/>
              <a:gd name="connsiteY26" fmla="*/ 3343599 h 5067624"/>
              <a:gd name="connsiteX27" fmla="*/ 4326281 w 6383681"/>
              <a:gd name="connsiteY27" fmla="*/ 3210249 h 5067624"/>
              <a:gd name="connsiteX28" fmla="*/ 4326281 w 6383681"/>
              <a:gd name="connsiteY28" fmla="*/ 3210249 h 5067624"/>
              <a:gd name="connsiteX29" fmla="*/ 4288181 w 6383681"/>
              <a:gd name="connsiteY29" fmla="*/ 2953074 h 5067624"/>
              <a:gd name="connsiteX30" fmla="*/ 4250081 w 6383681"/>
              <a:gd name="connsiteY30" fmla="*/ 2895924 h 5067624"/>
              <a:gd name="connsiteX31" fmla="*/ 4192931 w 6383681"/>
              <a:gd name="connsiteY31" fmla="*/ 2838774 h 5067624"/>
              <a:gd name="connsiteX32" fmla="*/ 4192931 w 6383681"/>
              <a:gd name="connsiteY32" fmla="*/ 2838774 h 5067624"/>
              <a:gd name="connsiteX33" fmla="*/ 4059581 w 6383681"/>
              <a:gd name="connsiteY33" fmla="*/ 2724474 h 5067624"/>
              <a:gd name="connsiteX34" fmla="*/ 3964331 w 6383681"/>
              <a:gd name="connsiteY34" fmla="*/ 2695899 h 5067624"/>
              <a:gd name="connsiteX35" fmla="*/ 3916706 w 6383681"/>
              <a:gd name="connsiteY35" fmla="*/ 2572074 h 5067624"/>
              <a:gd name="connsiteX36" fmla="*/ 3897656 w 6383681"/>
              <a:gd name="connsiteY36" fmla="*/ 2410149 h 5067624"/>
              <a:gd name="connsiteX37" fmla="*/ 3897656 w 6383681"/>
              <a:gd name="connsiteY37" fmla="*/ 2248224 h 5067624"/>
              <a:gd name="connsiteX38" fmla="*/ 3869081 w 6383681"/>
              <a:gd name="connsiteY38" fmla="*/ 2162499 h 5067624"/>
              <a:gd name="connsiteX39" fmla="*/ 3830981 w 6383681"/>
              <a:gd name="connsiteY39" fmla="*/ 2095824 h 5067624"/>
              <a:gd name="connsiteX40" fmla="*/ 3830981 w 6383681"/>
              <a:gd name="connsiteY40" fmla="*/ 1962474 h 5067624"/>
              <a:gd name="connsiteX41" fmla="*/ 3811931 w 6383681"/>
              <a:gd name="connsiteY41" fmla="*/ 1791024 h 5067624"/>
              <a:gd name="connsiteX42" fmla="*/ 3697631 w 6383681"/>
              <a:gd name="connsiteY42" fmla="*/ 1486224 h 5067624"/>
              <a:gd name="connsiteX43" fmla="*/ 3097557 w 6383681"/>
              <a:gd name="connsiteY43" fmla="*/ 800425 h 5067624"/>
              <a:gd name="connsiteX44" fmla="*/ 2735607 w 6383681"/>
              <a:gd name="connsiteY44" fmla="*/ 267025 h 5067624"/>
              <a:gd name="connsiteX45" fmla="*/ 2449857 w 6383681"/>
              <a:gd name="connsiteY45" fmla="*/ 9850 h 5067624"/>
              <a:gd name="connsiteX46" fmla="*/ 1954557 w 6383681"/>
              <a:gd name="connsiteY46" fmla="*/ 400375 h 5067624"/>
              <a:gd name="connsiteX47" fmla="*/ 1506882 w 6383681"/>
              <a:gd name="connsiteY47" fmla="*/ 467050 h 5067624"/>
              <a:gd name="connsiteX48" fmla="*/ 20981 w 6383681"/>
              <a:gd name="connsiteY48" fmla="*/ 1343349 h 5067624"/>
              <a:gd name="connsiteX49" fmla="*/ 687733 w 6383681"/>
              <a:gd name="connsiteY49" fmla="*/ 448000 h 5067624"/>
              <a:gd name="connsiteX50" fmla="*/ 1116357 w 6383681"/>
              <a:gd name="connsiteY50" fmla="*/ 352750 h 5067624"/>
              <a:gd name="connsiteX0" fmla="*/ 6383681 w 6383681"/>
              <a:gd name="connsiteY0" fmla="*/ 4724724 h 5067624"/>
              <a:gd name="connsiteX1" fmla="*/ 6250331 w 6383681"/>
              <a:gd name="connsiteY1" fmla="*/ 4905699 h 5067624"/>
              <a:gd name="connsiteX2" fmla="*/ 6174131 w 6383681"/>
              <a:gd name="connsiteY2" fmla="*/ 4962849 h 5067624"/>
              <a:gd name="connsiteX3" fmla="*/ 6012206 w 6383681"/>
              <a:gd name="connsiteY3" fmla="*/ 5029524 h 5067624"/>
              <a:gd name="connsiteX4" fmla="*/ 5897906 w 6383681"/>
              <a:gd name="connsiteY4" fmla="*/ 5067624 h 5067624"/>
              <a:gd name="connsiteX5" fmla="*/ 5878856 w 6383681"/>
              <a:gd name="connsiteY5" fmla="*/ 4991424 h 5067624"/>
              <a:gd name="connsiteX6" fmla="*/ 5669306 w 6383681"/>
              <a:gd name="connsiteY6" fmla="*/ 5019999 h 5067624"/>
              <a:gd name="connsiteX7" fmla="*/ 5593106 w 6383681"/>
              <a:gd name="connsiteY7" fmla="*/ 4886649 h 5067624"/>
              <a:gd name="connsiteX8" fmla="*/ 5497856 w 6383681"/>
              <a:gd name="connsiteY8" fmla="*/ 4810449 h 5067624"/>
              <a:gd name="connsiteX9" fmla="*/ 5497856 w 6383681"/>
              <a:gd name="connsiteY9" fmla="*/ 4734249 h 5067624"/>
              <a:gd name="connsiteX10" fmla="*/ 5412131 w 6383681"/>
              <a:gd name="connsiteY10" fmla="*/ 4667574 h 5067624"/>
              <a:gd name="connsiteX11" fmla="*/ 5393081 w 6383681"/>
              <a:gd name="connsiteY11" fmla="*/ 4638999 h 5067624"/>
              <a:gd name="connsiteX12" fmla="*/ 5402606 w 6383681"/>
              <a:gd name="connsiteY12" fmla="*/ 4572324 h 5067624"/>
              <a:gd name="connsiteX13" fmla="*/ 5335931 w 6383681"/>
              <a:gd name="connsiteY13" fmla="*/ 4524699 h 5067624"/>
              <a:gd name="connsiteX14" fmla="*/ 5269256 w 6383681"/>
              <a:gd name="connsiteY14" fmla="*/ 4391349 h 5067624"/>
              <a:gd name="connsiteX15" fmla="*/ 5154956 w 6383681"/>
              <a:gd name="connsiteY15" fmla="*/ 4324674 h 5067624"/>
              <a:gd name="connsiteX16" fmla="*/ 4993031 w 6383681"/>
              <a:gd name="connsiteY16" fmla="*/ 4296099 h 5067624"/>
              <a:gd name="connsiteX17" fmla="*/ 4926356 w 6383681"/>
              <a:gd name="connsiteY17" fmla="*/ 4229424 h 5067624"/>
              <a:gd name="connsiteX18" fmla="*/ 4954931 w 6383681"/>
              <a:gd name="connsiteY18" fmla="*/ 4153224 h 5067624"/>
              <a:gd name="connsiteX19" fmla="*/ 4954931 w 6383681"/>
              <a:gd name="connsiteY19" fmla="*/ 4029399 h 5067624"/>
              <a:gd name="connsiteX20" fmla="*/ 4859681 w 6383681"/>
              <a:gd name="connsiteY20" fmla="*/ 3962724 h 5067624"/>
              <a:gd name="connsiteX21" fmla="*/ 4859681 w 6383681"/>
              <a:gd name="connsiteY21" fmla="*/ 3867474 h 5067624"/>
              <a:gd name="connsiteX22" fmla="*/ 4859681 w 6383681"/>
              <a:gd name="connsiteY22" fmla="*/ 3867474 h 5067624"/>
              <a:gd name="connsiteX23" fmla="*/ 4793006 w 6383681"/>
              <a:gd name="connsiteY23" fmla="*/ 3610299 h 5067624"/>
              <a:gd name="connsiteX24" fmla="*/ 4621556 w 6383681"/>
              <a:gd name="connsiteY24" fmla="*/ 3562674 h 5067624"/>
              <a:gd name="connsiteX25" fmla="*/ 4612031 w 6383681"/>
              <a:gd name="connsiteY25" fmla="*/ 3410274 h 5067624"/>
              <a:gd name="connsiteX26" fmla="*/ 4450106 w 6383681"/>
              <a:gd name="connsiteY26" fmla="*/ 3343599 h 5067624"/>
              <a:gd name="connsiteX27" fmla="*/ 4326281 w 6383681"/>
              <a:gd name="connsiteY27" fmla="*/ 3210249 h 5067624"/>
              <a:gd name="connsiteX28" fmla="*/ 4326281 w 6383681"/>
              <a:gd name="connsiteY28" fmla="*/ 3210249 h 5067624"/>
              <a:gd name="connsiteX29" fmla="*/ 4288181 w 6383681"/>
              <a:gd name="connsiteY29" fmla="*/ 2953074 h 5067624"/>
              <a:gd name="connsiteX30" fmla="*/ 4250081 w 6383681"/>
              <a:gd name="connsiteY30" fmla="*/ 2895924 h 5067624"/>
              <a:gd name="connsiteX31" fmla="*/ 4192931 w 6383681"/>
              <a:gd name="connsiteY31" fmla="*/ 2838774 h 5067624"/>
              <a:gd name="connsiteX32" fmla="*/ 4192931 w 6383681"/>
              <a:gd name="connsiteY32" fmla="*/ 2838774 h 5067624"/>
              <a:gd name="connsiteX33" fmla="*/ 4059581 w 6383681"/>
              <a:gd name="connsiteY33" fmla="*/ 2724474 h 5067624"/>
              <a:gd name="connsiteX34" fmla="*/ 3964331 w 6383681"/>
              <a:gd name="connsiteY34" fmla="*/ 2695899 h 5067624"/>
              <a:gd name="connsiteX35" fmla="*/ 3916706 w 6383681"/>
              <a:gd name="connsiteY35" fmla="*/ 2572074 h 5067624"/>
              <a:gd name="connsiteX36" fmla="*/ 3897656 w 6383681"/>
              <a:gd name="connsiteY36" fmla="*/ 2410149 h 5067624"/>
              <a:gd name="connsiteX37" fmla="*/ 3897656 w 6383681"/>
              <a:gd name="connsiteY37" fmla="*/ 2248224 h 5067624"/>
              <a:gd name="connsiteX38" fmla="*/ 3869081 w 6383681"/>
              <a:gd name="connsiteY38" fmla="*/ 2162499 h 5067624"/>
              <a:gd name="connsiteX39" fmla="*/ 3830981 w 6383681"/>
              <a:gd name="connsiteY39" fmla="*/ 2095824 h 5067624"/>
              <a:gd name="connsiteX40" fmla="*/ 3830981 w 6383681"/>
              <a:gd name="connsiteY40" fmla="*/ 1962474 h 5067624"/>
              <a:gd name="connsiteX41" fmla="*/ 3811931 w 6383681"/>
              <a:gd name="connsiteY41" fmla="*/ 1791024 h 5067624"/>
              <a:gd name="connsiteX42" fmla="*/ 3697631 w 6383681"/>
              <a:gd name="connsiteY42" fmla="*/ 1486224 h 5067624"/>
              <a:gd name="connsiteX43" fmla="*/ 3116607 w 6383681"/>
              <a:gd name="connsiteY43" fmla="*/ 762325 h 5067624"/>
              <a:gd name="connsiteX44" fmla="*/ 2735607 w 6383681"/>
              <a:gd name="connsiteY44" fmla="*/ 267025 h 5067624"/>
              <a:gd name="connsiteX45" fmla="*/ 2449857 w 6383681"/>
              <a:gd name="connsiteY45" fmla="*/ 9850 h 5067624"/>
              <a:gd name="connsiteX46" fmla="*/ 1954557 w 6383681"/>
              <a:gd name="connsiteY46" fmla="*/ 400375 h 5067624"/>
              <a:gd name="connsiteX47" fmla="*/ 1506882 w 6383681"/>
              <a:gd name="connsiteY47" fmla="*/ 467050 h 5067624"/>
              <a:gd name="connsiteX48" fmla="*/ 20981 w 6383681"/>
              <a:gd name="connsiteY48" fmla="*/ 1343349 h 5067624"/>
              <a:gd name="connsiteX49" fmla="*/ 687733 w 6383681"/>
              <a:gd name="connsiteY49" fmla="*/ 448000 h 5067624"/>
              <a:gd name="connsiteX50" fmla="*/ 1116357 w 6383681"/>
              <a:gd name="connsiteY50" fmla="*/ 352750 h 5067624"/>
              <a:gd name="connsiteX0" fmla="*/ 6446824 w 6446824"/>
              <a:gd name="connsiteY0" fmla="*/ 4724724 h 5067624"/>
              <a:gd name="connsiteX1" fmla="*/ 6313474 w 6446824"/>
              <a:gd name="connsiteY1" fmla="*/ 4905699 h 5067624"/>
              <a:gd name="connsiteX2" fmla="*/ 6237274 w 6446824"/>
              <a:gd name="connsiteY2" fmla="*/ 4962849 h 5067624"/>
              <a:gd name="connsiteX3" fmla="*/ 6075349 w 6446824"/>
              <a:gd name="connsiteY3" fmla="*/ 5029524 h 5067624"/>
              <a:gd name="connsiteX4" fmla="*/ 5961049 w 6446824"/>
              <a:gd name="connsiteY4" fmla="*/ 5067624 h 5067624"/>
              <a:gd name="connsiteX5" fmla="*/ 5941999 w 6446824"/>
              <a:gd name="connsiteY5" fmla="*/ 4991424 h 5067624"/>
              <a:gd name="connsiteX6" fmla="*/ 5732449 w 6446824"/>
              <a:gd name="connsiteY6" fmla="*/ 5019999 h 5067624"/>
              <a:gd name="connsiteX7" fmla="*/ 5656249 w 6446824"/>
              <a:gd name="connsiteY7" fmla="*/ 4886649 h 5067624"/>
              <a:gd name="connsiteX8" fmla="*/ 5560999 w 6446824"/>
              <a:gd name="connsiteY8" fmla="*/ 4810449 h 5067624"/>
              <a:gd name="connsiteX9" fmla="*/ 5560999 w 6446824"/>
              <a:gd name="connsiteY9" fmla="*/ 4734249 h 5067624"/>
              <a:gd name="connsiteX10" fmla="*/ 5475274 w 6446824"/>
              <a:gd name="connsiteY10" fmla="*/ 4667574 h 5067624"/>
              <a:gd name="connsiteX11" fmla="*/ 5456224 w 6446824"/>
              <a:gd name="connsiteY11" fmla="*/ 4638999 h 5067624"/>
              <a:gd name="connsiteX12" fmla="*/ 5465749 w 6446824"/>
              <a:gd name="connsiteY12" fmla="*/ 4572324 h 5067624"/>
              <a:gd name="connsiteX13" fmla="*/ 5399074 w 6446824"/>
              <a:gd name="connsiteY13" fmla="*/ 4524699 h 5067624"/>
              <a:gd name="connsiteX14" fmla="*/ 5332399 w 6446824"/>
              <a:gd name="connsiteY14" fmla="*/ 4391349 h 5067624"/>
              <a:gd name="connsiteX15" fmla="*/ 5218099 w 6446824"/>
              <a:gd name="connsiteY15" fmla="*/ 4324674 h 5067624"/>
              <a:gd name="connsiteX16" fmla="*/ 5056174 w 6446824"/>
              <a:gd name="connsiteY16" fmla="*/ 4296099 h 5067624"/>
              <a:gd name="connsiteX17" fmla="*/ 4989499 w 6446824"/>
              <a:gd name="connsiteY17" fmla="*/ 4229424 h 5067624"/>
              <a:gd name="connsiteX18" fmla="*/ 5018074 w 6446824"/>
              <a:gd name="connsiteY18" fmla="*/ 4153224 h 5067624"/>
              <a:gd name="connsiteX19" fmla="*/ 5018074 w 6446824"/>
              <a:gd name="connsiteY19" fmla="*/ 4029399 h 5067624"/>
              <a:gd name="connsiteX20" fmla="*/ 4922824 w 6446824"/>
              <a:gd name="connsiteY20" fmla="*/ 3962724 h 5067624"/>
              <a:gd name="connsiteX21" fmla="*/ 4922824 w 6446824"/>
              <a:gd name="connsiteY21" fmla="*/ 3867474 h 5067624"/>
              <a:gd name="connsiteX22" fmla="*/ 4922824 w 6446824"/>
              <a:gd name="connsiteY22" fmla="*/ 3867474 h 5067624"/>
              <a:gd name="connsiteX23" fmla="*/ 4856149 w 6446824"/>
              <a:gd name="connsiteY23" fmla="*/ 3610299 h 5067624"/>
              <a:gd name="connsiteX24" fmla="*/ 4684699 w 6446824"/>
              <a:gd name="connsiteY24" fmla="*/ 3562674 h 5067624"/>
              <a:gd name="connsiteX25" fmla="*/ 4675174 w 6446824"/>
              <a:gd name="connsiteY25" fmla="*/ 3410274 h 5067624"/>
              <a:gd name="connsiteX26" fmla="*/ 4513249 w 6446824"/>
              <a:gd name="connsiteY26" fmla="*/ 3343599 h 5067624"/>
              <a:gd name="connsiteX27" fmla="*/ 4389424 w 6446824"/>
              <a:gd name="connsiteY27" fmla="*/ 3210249 h 5067624"/>
              <a:gd name="connsiteX28" fmla="*/ 4389424 w 6446824"/>
              <a:gd name="connsiteY28" fmla="*/ 3210249 h 5067624"/>
              <a:gd name="connsiteX29" fmla="*/ 4351324 w 6446824"/>
              <a:gd name="connsiteY29" fmla="*/ 2953074 h 5067624"/>
              <a:gd name="connsiteX30" fmla="*/ 4313224 w 6446824"/>
              <a:gd name="connsiteY30" fmla="*/ 2895924 h 5067624"/>
              <a:gd name="connsiteX31" fmla="*/ 4256074 w 6446824"/>
              <a:gd name="connsiteY31" fmla="*/ 2838774 h 5067624"/>
              <a:gd name="connsiteX32" fmla="*/ 4256074 w 6446824"/>
              <a:gd name="connsiteY32" fmla="*/ 2838774 h 5067624"/>
              <a:gd name="connsiteX33" fmla="*/ 4122724 w 6446824"/>
              <a:gd name="connsiteY33" fmla="*/ 2724474 h 5067624"/>
              <a:gd name="connsiteX34" fmla="*/ 4027474 w 6446824"/>
              <a:gd name="connsiteY34" fmla="*/ 2695899 h 5067624"/>
              <a:gd name="connsiteX35" fmla="*/ 3979849 w 6446824"/>
              <a:gd name="connsiteY35" fmla="*/ 2572074 h 5067624"/>
              <a:gd name="connsiteX36" fmla="*/ 3960799 w 6446824"/>
              <a:gd name="connsiteY36" fmla="*/ 2410149 h 5067624"/>
              <a:gd name="connsiteX37" fmla="*/ 3960799 w 6446824"/>
              <a:gd name="connsiteY37" fmla="*/ 2248224 h 5067624"/>
              <a:gd name="connsiteX38" fmla="*/ 3932224 w 6446824"/>
              <a:gd name="connsiteY38" fmla="*/ 2162499 h 5067624"/>
              <a:gd name="connsiteX39" fmla="*/ 3894124 w 6446824"/>
              <a:gd name="connsiteY39" fmla="*/ 2095824 h 5067624"/>
              <a:gd name="connsiteX40" fmla="*/ 3894124 w 6446824"/>
              <a:gd name="connsiteY40" fmla="*/ 1962474 h 5067624"/>
              <a:gd name="connsiteX41" fmla="*/ 3875074 w 6446824"/>
              <a:gd name="connsiteY41" fmla="*/ 1791024 h 5067624"/>
              <a:gd name="connsiteX42" fmla="*/ 3760774 w 6446824"/>
              <a:gd name="connsiteY42" fmla="*/ 1486224 h 5067624"/>
              <a:gd name="connsiteX43" fmla="*/ 3179750 w 6446824"/>
              <a:gd name="connsiteY43" fmla="*/ 762325 h 5067624"/>
              <a:gd name="connsiteX44" fmla="*/ 2798750 w 6446824"/>
              <a:gd name="connsiteY44" fmla="*/ 267025 h 5067624"/>
              <a:gd name="connsiteX45" fmla="*/ 2513000 w 6446824"/>
              <a:gd name="connsiteY45" fmla="*/ 9850 h 5067624"/>
              <a:gd name="connsiteX46" fmla="*/ 2017700 w 6446824"/>
              <a:gd name="connsiteY46" fmla="*/ 400375 h 5067624"/>
              <a:gd name="connsiteX47" fmla="*/ 1570025 w 6446824"/>
              <a:gd name="connsiteY47" fmla="*/ 467050 h 5067624"/>
              <a:gd name="connsiteX48" fmla="*/ 84124 w 6446824"/>
              <a:gd name="connsiteY48" fmla="*/ 1343349 h 5067624"/>
              <a:gd name="connsiteX49" fmla="*/ 169851 w 6446824"/>
              <a:gd name="connsiteY49" fmla="*/ 1819600 h 5067624"/>
              <a:gd name="connsiteX50" fmla="*/ 1179500 w 6446824"/>
              <a:gd name="connsiteY50" fmla="*/ 352750 h 5067624"/>
              <a:gd name="connsiteX0" fmla="*/ 6446824 w 6446824"/>
              <a:gd name="connsiteY0" fmla="*/ 4724724 h 5067624"/>
              <a:gd name="connsiteX1" fmla="*/ 6313474 w 6446824"/>
              <a:gd name="connsiteY1" fmla="*/ 4905699 h 5067624"/>
              <a:gd name="connsiteX2" fmla="*/ 6237274 w 6446824"/>
              <a:gd name="connsiteY2" fmla="*/ 4962849 h 5067624"/>
              <a:gd name="connsiteX3" fmla="*/ 6075349 w 6446824"/>
              <a:gd name="connsiteY3" fmla="*/ 5029524 h 5067624"/>
              <a:gd name="connsiteX4" fmla="*/ 5961049 w 6446824"/>
              <a:gd name="connsiteY4" fmla="*/ 5067624 h 5067624"/>
              <a:gd name="connsiteX5" fmla="*/ 5941999 w 6446824"/>
              <a:gd name="connsiteY5" fmla="*/ 4991424 h 5067624"/>
              <a:gd name="connsiteX6" fmla="*/ 5732449 w 6446824"/>
              <a:gd name="connsiteY6" fmla="*/ 5019999 h 5067624"/>
              <a:gd name="connsiteX7" fmla="*/ 5656249 w 6446824"/>
              <a:gd name="connsiteY7" fmla="*/ 4886649 h 5067624"/>
              <a:gd name="connsiteX8" fmla="*/ 5560999 w 6446824"/>
              <a:gd name="connsiteY8" fmla="*/ 4810449 h 5067624"/>
              <a:gd name="connsiteX9" fmla="*/ 5560999 w 6446824"/>
              <a:gd name="connsiteY9" fmla="*/ 4734249 h 5067624"/>
              <a:gd name="connsiteX10" fmla="*/ 5475274 w 6446824"/>
              <a:gd name="connsiteY10" fmla="*/ 4667574 h 5067624"/>
              <a:gd name="connsiteX11" fmla="*/ 5456224 w 6446824"/>
              <a:gd name="connsiteY11" fmla="*/ 4638999 h 5067624"/>
              <a:gd name="connsiteX12" fmla="*/ 5465749 w 6446824"/>
              <a:gd name="connsiteY12" fmla="*/ 4572324 h 5067624"/>
              <a:gd name="connsiteX13" fmla="*/ 5399074 w 6446824"/>
              <a:gd name="connsiteY13" fmla="*/ 4524699 h 5067624"/>
              <a:gd name="connsiteX14" fmla="*/ 5332399 w 6446824"/>
              <a:gd name="connsiteY14" fmla="*/ 4391349 h 5067624"/>
              <a:gd name="connsiteX15" fmla="*/ 5218099 w 6446824"/>
              <a:gd name="connsiteY15" fmla="*/ 4324674 h 5067624"/>
              <a:gd name="connsiteX16" fmla="*/ 5056174 w 6446824"/>
              <a:gd name="connsiteY16" fmla="*/ 4296099 h 5067624"/>
              <a:gd name="connsiteX17" fmla="*/ 4989499 w 6446824"/>
              <a:gd name="connsiteY17" fmla="*/ 4229424 h 5067624"/>
              <a:gd name="connsiteX18" fmla="*/ 5018074 w 6446824"/>
              <a:gd name="connsiteY18" fmla="*/ 4153224 h 5067624"/>
              <a:gd name="connsiteX19" fmla="*/ 5018074 w 6446824"/>
              <a:gd name="connsiteY19" fmla="*/ 4029399 h 5067624"/>
              <a:gd name="connsiteX20" fmla="*/ 4922824 w 6446824"/>
              <a:gd name="connsiteY20" fmla="*/ 3962724 h 5067624"/>
              <a:gd name="connsiteX21" fmla="*/ 4922824 w 6446824"/>
              <a:gd name="connsiteY21" fmla="*/ 3867474 h 5067624"/>
              <a:gd name="connsiteX22" fmla="*/ 4922824 w 6446824"/>
              <a:gd name="connsiteY22" fmla="*/ 3867474 h 5067624"/>
              <a:gd name="connsiteX23" fmla="*/ 4856149 w 6446824"/>
              <a:gd name="connsiteY23" fmla="*/ 3610299 h 5067624"/>
              <a:gd name="connsiteX24" fmla="*/ 4684699 w 6446824"/>
              <a:gd name="connsiteY24" fmla="*/ 3562674 h 5067624"/>
              <a:gd name="connsiteX25" fmla="*/ 4675174 w 6446824"/>
              <a:gd name="connsiteY25" fmla="*/ 3410274 h 5067624"/>
              <a:gd name="connsiteX26" fmla="*/ 4513249 w 6446824"/>
              <a:gd name="connsiteY26" fmla="*/ 3343599 h 5067624"/>
              <a:gd name="connsiteX27" fmla="*/ 4389424 w 6446824"/>
              <a:gd name="connsiteY27" fmla="*/ 3210249 h 5067624"/>
              <a:gd name="connsiteX28" fmla="*/ 4389424 w 6446824"/>
              <a:gd name="connsiteY28" fmla="*/ 3210249 h 5067624"/>
              <a:gd name="connsiteX29" fmla="*/ 4351324 w 6446824"/>
              <a:gd name="connsiteY29" fmla="*/ 2953074 h 5067624"/>
              <a:gd name="connsiteX30" fmla="*/ 4313224 w 6446824"/>
              <a:gd name="connsiteY30" fmla="*/ 2895924 h 5067624"/>
              <a:gd name="connsiteX31" fmla="*/ 4256074 w 6446824"/>
              <a:gd name="connsiteY31" fmla="*/ 2838774 h 5067624"/>
              <a:gd name="connsiteX32" fmla="*/ 4256074 w 6446824"/>
              <a:gd name="connsiteY32" fmla="*/ 2838774 h 5067624"/>
              <a:gd name="connsiteX33" fmla="*/ 4122724 w 6446824"/>
              <a:gd name="connsiteY33" fmla="*/ 2724474 h 5067624"/>
              <a:gd name="connsiteX34" fmla="*/ 4027474 w 6446824"/>
              <a:gd name="connsiteY34" fmla="*/ 2695899 h 5067624"/>
              <a:gd name="connsiteX35" fmla="*/ 3979849 w 6446824"/>
              <a:gd name="connsiteY35" fmla="*/ 2572074 h 5067624"/>
              <a:gd name="connsiteX36" fmla="*/ 3960799 w 6446824"/>
              <a:gd name="connsiteY36" fmla="*/ 2410149 h 5067624"/>
              <a:gd name="connsiteX37" fmla="*/ 3960799 w 6446824"/>
              <a:gd name="connsiteY37" fmla="*/ 2248224 h 5067624"/>
              <a:gd name="connsiteX38" fmla="*/ 3932224 w 6446824"/>
              <a:gd name="connsiteY38" fmla="*/ 2162499 h 5067624"/>
              <a:gd name="connsiteX39" fmla="*/ 3894124 w 6446824"/>
              <a:gd name="connsiteY39" fmla="*/ 2095824 h 5067624"/>
              <a:gd name="connsiteX40" fmla="*/ 3894124 w 6446824"/>
              <a:gd name="connsiteY40" fmla="*/ 1962474 h 5067624"/>
              <a:gd name="connsiteX41" fmla="*/ 3875074 w 6446824"/>
              <a:gd name="connsiteY41" fmla="*/ 1791024 h 5067624"/>
              <a:gd name="connsiteX42" fmla="*/ 3760774 w 6446824"/>
              <a:gd name="connsiteY42" fmla="*/ 1486224 h 5067624"/>
              <a:gd name="connsiteX43" fmla="*/ 3179750 w 6446824"/>
              <a:gd name="connsiteY43" fmla="*/ 762325 h 5067624"/>
              <a:gd name="connsiteX44" fmla="*/ 2798750 w 6446824"/>
              <a:gd name="connsiteY44" fmla="*/ 267025 h 5067624"/>
              <a:gd name="connsiteX45" fmla="*/ 2513000 w 6446824"/>
              <a:gd name="connsiteY45" fmla="*/ 9850 h 5067624"/>
              <a:gd name="connsiteX46" fmla="*/ 2017700 w 6446824"/>
              <a:gd name="connsiteY46" fmla="*/ 400375 h 5067624"/>
              <a:gd name="connsiteX47" fmla="*/ 1570025 w 6446824"/>
              <a:gd name="connsiteY47" fmla="*/ 467050 h 5067624"/>
              <a:gd name="connsiteX48" fmla="*/ 84124 w 6446824"/>
              <a:gd name="connsiteY48" fmla="*/ 1343349 h 5067624"/>
              <a:gd name="connsiteX49" fmla="*/ 169851 w 6446824"/>
              <a:gd name="connsiteY49" fmla="*/ 1819600 h 5067624"/>
              <a:gd name="connsiteX50" fmla="*/ 217475 w 6446824"/>
              <a:gd name="connsiteY50" fmla="*/ 2314900 h 5067624"/>
              <a:gd name="connsiteX0" fmla="*/ 6476463 w 6476463"/>
              <a:gd name="connsiteY0" fmla="*/ 4724724 h 5067624"/>
              <a:gd name="connsiteX1" fmla="*/ 6343113 w 6476463"/>
              <a:gd name="connsiteY1" fmla="*/ 4905699 h 5067624"/>
              <a:gd name="connsiteX2" fmla="*/ 6266913 w 6476463"/>
              <a:gd name="connsiteY2" fmla="*/ 4962849 h 5067624"/>
              <a:gd name="connsiteX3" fmla="*/ 6104988 w 6476463"/>
              <a:gd name="connsiteY3" fmla="*/ 5029524 h 5067624"/>
              <a:gd name="connsiteX4" fmla="*/ 5990688 w 6476463"/>
              <a:gd name="connsiteY4" fmla="*/ 5067624 h 5067624"/>
              <a:gd name="connsiteX5" fmla="*/ 5971638 w 6476463"/>
              <a:gd name="connsiteY5" fmla="*/ 4991424 h 5067624"/>
              <a:gd name="connsiteX6" fmla="*/ 5762088 w 6476463"/>
              <a:gd name="connsiteY6" fmla="*/ 5019999 h 5067624"/>
              <a:gd name="connsiteX7" fmla="*/ 5685888 w 6476463"/>
              <a:gd name="connsiteY7" fmla="*/ 4886649 h 5067624"/>
              <a:gd name="connsiteX8" fmla="*/ 5590638 w 6476463"/>
              <a:gd name="connsiteY8" fmla="*/ 4810449 h 5067624"/>
              <a:gd name="connsiteX9" fmla="*/ 5590638 w 6476463"/>
              <a:gd name="connsiteY9" fmla="*/ 4734249 h 5067624"/>
              <a:gd name="connsiteX10" fmla="*/ 5504913 w 6476463"/>
              <a:gd name="connsiteY10" fmla="*/ 4667574 h 5067624"/>
              <a:gd name="connsiteX11" fmla="*/ 5485863 w 6476463"/>
              <a:gd name="connsiteY11" fmla="*/ 4638999 h 5067624"/>
              <a:gd name="connsiteX12" fmla="*/ 5495388 w 6476463"/>
              <a:gd name="connsiteY12" fmla="*/ 4572324 h 5067624"/>
              <a:gd name="connsiteX13" fmla="*/ 5428713 w 6476463"/>
              <a:gd name="connsiteY13" fmla="*/ 4524699 h 5067624"/>
              <a:gd name="connsiteX14" fmla="*/ 5362038 w 6476463"/>
              <a:gd name="connsiteY14" fmla="*/ 4391349 h 5067624"/>
              <a:gd name="connsiteX15" fmla="*/ 5247738 w 6476463"/>
              <a:gd name="connsiteY15" fmla="*/ 4324674 h 5067624"/>
              <a:gd name="connsiteX16" fmla="*/ 5085813 w 6476463"/>
              <a:gd name="connsiteY16" fmla="*/ 4296099 h 5067624"/>
              <a:gd name="connsiteX17" fmla="*/ 5019138 w 6476463"/>
              <a:gd name="connsiteY17" fmla="*/ 4229424 h 5067624"/>
              <a:gd name="connsiteX18" fmla="*/ 5047713 w 6476463"/>
              <a:gd name="connsiteY18" fmla="*/ 4153224 h 5067624"/>
              <a:gd name="connsiteX19" fmla="*/ 5047713 w 6476463"/>
              <a:gd name="connsiteY19" fmla="*/ 4029399 h 5067624"/>
              <a:gd name="connsiteX20" fmla="*/ 4952463 w 6476463"/>
              <a:gd name="connsiteY20" fmla="*/ 3962724 h 5067624"/>
              <a:gd name="connsiteX21" fmla="*/ 4952463 w 6476463"/>
              <a:gd name="connsiteY21" fmla="*/ 3867474 h 5067624"/>
              <a:gd name="connsiteX22" fmla="*/ 4952463 w 6476463"/>
              <a:gd name="connsiteY22" fmla="*/ 3867474 h 5067624"/>
              <a:gd name="connsiteX23" fmla="*/ 4885788 w 6476463"/>
              <a:gd name="connsiteY23" fmla="*/ 3610299 h 5067624"/>
              <a:gd name="connsiteX24" fmla="*/ 4714338 w 6476463"/>
              <a:gd name="connsiteY24" fmla="*/ 3562674 h 5067624"/>
              <a:gd name="connsiteX25" fmla="*/ 4704813 w 6476463"/>
              <a:gd name="connsiteY25" fmla="*/ 3410274 h 5067624"/>
              <a:gd name="connsiteX26" fmla="*/ 4542888 w 6476463"/>
              <a:gd name="connsiteY26" fmla="*/ 3343599 h 5067624"/>
              <a:gd name="connsiteX27" fmla="*/ 4419063 w 6476463"/>
              <a:gd name="connsiteY27" fmla="*/ 3210249 h 5067624"/>
              <a:gd name="connsiteX28" fmla="*/ 4419063 w 6476463"/>
              <a:gd name="connsiteY28" fmla="*/ 3210249 h 5067624"/>
              <a:gd name="connsiteX29" fmla="*/ 4380963 w 6476463"/>
              <a:gd name="connsiteY29" fmla="*/ 2953074 h 5067624"/>
              <a:gd name="connsiteX30" fmla="*/ 4342863 w 6476463"/>
              <a:gd name="connsiteY30" fmla="*/ 2895924 h 5067624"/>
              <a:gd name="connsiteX31" fmla="*/ 4285713 w 6476463"/>
              <a:gd name="connsiteY31" fmla="*/ 2838774 h 5067624"/>
              <a:gd name="connsiteX32" fmla="*/ 4285713 w 6476463"/>
              <a:gd name="connsiteY32" fmla="*/ 2838774 h 5067624"/>
              <a:gd name="connsiteX33" fmla="*/ 4152363 w 6476463"/>
              <a:gd name="connsiteY33" fmla="*/ 2724474 h 5067624"/>
              <a:gd name="connsiteX34" fmla="*/ 4057113 w 6476463"/>
              <a:gd name="connsiteY34" fmla="*/ 2695899 h 5067624"/>
              <a:gd name="connsiteX35" fmla="*/ 4009488 w 6476463"/>
              <a:gd name="connsiteY35" fmla="*/ 2572074 h 5067624"/>
              <a:gd name="connsiteX36" fmla="*/ 3990438 w 6476463"/>
              <a:gd name="connsiteY36" fmla="*/ 2410149 h 5067624"/>
              <a:gd name="connsiteX37" fmla="*/ 3990438 w 6476463"/>
              <a:gd name="connsiteY37" fmla="*/ 2248224 h 5067624"/>
              <a:gd name="connsiteX38" fmla="*/ 3961863 w 6476463"/>
              <a:gd name="connsiteY38" fmla="*/ 2162499 h 5067624"/>
              <a:gd name="connsiteX39" fmla="*/ 3923763 w 6476463"/>
              <a:gd name="connsiteY39" fmla="*/ 2095824 h 5067624"/>
              <a:gd name="connsiteX40" fmla="*/ 3923763 w 6476463"/>
              <a:gd name="connsiteY40" fmla="*/ 1962474 h 5067624"/>
              <a:gd name="connsiteX41" fmla="*/ 3904713 w 6476463"/>
              <a:gd name="connsiteY41" fmla="*/ 1791024 h 5067624"/>
              <a:gd name="connsiteX42" fmla="*/ 3790413 w 6476463"/>
              <a:gd name="connsiteY42" fmla="*/ 1486224 h 5067624"/>
              <a:gd name="connsiteX43" fmla="*/ 3209389 w 6476463"/>
              <a:gd name="connsiteY43" fmla="*/ 762325 h 5067624"/>
              <a:gd name="connsiteX44" fmla="*/ 2828389 w 6476463"/>
              <a:gd name="connsiteY44" fmla="*/ 267025 h 5067624"/>
              <a:gd name="connsiteX45" fmla="*/ 2542639 w 6476463"/>
              <a:gd name="connsiteY45" fmla="*/ 9850 h 5067624"/>
              <a:gd name="connsiteX46" fmla="*/ 2047339 w 6476463"/>
              <a:gd name="connsiteY46" fmla="*/ 400375 h 5067624"/>
              <a:gd name="connsiteX47" fmla="*/ 1599664 w 6476463"/>
              <a:gd name="connsiteY47" fmla="*/ 467050 h 5067624"/>
              <a:gd name="connsiteX48" fmla="*/ 113763 w 6476463"/>
              <a:gd name="connsiteY48" fmla="*/ 1343349 h 5067624"/>
              <a:gd name="connsiteX49" fmla="*/ 142340 w 6476463"/>
              <a:gd name="connsiteY49" fmla="*/ 1581475 h 5067624"/>
              <a:gd name="connsiteX50" fmla="*/ 199490 w 6476463"/>
              <a:gd name="connsiteY50" fmla="*/ 1819600 h 5067624"/>
              <a:gd name="connsiteX51" fmla="*/ 247114 w 6476463"/>
              <a:gd name="connsiteY51" fmla="*/ 2314900 h 5067624"/>
              <a:gd name="connsiteX0" fmla="*/ 6334336 w 6334336"/>
              <a:gd name="connsiteY0" fmla="*/ 4724724 h 5067624"/>
              <a:gd name="connsiteX1" fmla="*/ 6200986 w 6334336"/>
              <a:gd name="connsiteY1" fmla="*/ 4905699 h 5067624"/>
              <a:gd name="connsiteX2" fmla="*/ 6124786 w 6334336"/>
              <a:gd name="connsiteY2" fmla="*/ 4962849 h 5067624"/>
              <a:gd name="connsiteX3" fmla="*/ 5962861 w 6334336"/>
              <a:gd name="connsiteY3" fmla="*/ 5029524 h 5067624"/>
              <a:gd name="connsiteX4" fmla="*/ 5848561 w 6334336"/>
              <a:gd name="connsiteY4" fmla="*/ 5067624 h 5067624"/>
              <a:gd name="connsiteX5" fmla="*/ 5829511 w 6334336"/>
              <a:gd name="connsiteY5" fmla="*/ 4991424 h 5067624"/>
              <a:gd name="connsiteX6" fmla="*/ 5619961 w 6334336"/>
              <a:gd name="connsiteY6" fmla="*/ 5019999 h 5067624"/>
              <a:gd name="connsiteX7" fmla="*/ 5543761 w 6334336"/>
              <a:gd name="connsiteY7" fmla="*/ 4886649 h 5067624"/>
              <a:gd name="connsiteX8" fmla="*/ 5448511 w 6334336"/>
              <a:gd name="connsiteY8" fmla="*/ 4810449 h 5067624"/>
              <a:gd name="connsiteX9" fmla="*/ 5448511 w 6334336"/>
              <a:gd name="connsiteY9" fmla="*/ 4734249 h 5067624"/>
              <a:gd name="connsiteX10" fmla="*/ 5362786 w 6334336"/>
              <a:gd name="connsiteY10" fmla="*/ 4667574 h 5067624"/>
              <a:gd name="connsiteX11" fmla="*/ 5343736 w 6334336"/>
              <a:gd name="connsiteY11" fmla="*/ 4638999 h 5067624"/>
              <a:gd name="connsiteX12" fmla="*/ 5353261 w 6334336"/>
              <a:gd name="connsiteY12" fmla="*/ 4572324 h 5067624"/>
              <a:gd name="connsiteX13" fmla="*/ 5286586 w 6334336"/>
              <a:gd name="connsiteY13" fmla="*/ 4524699 h 5067624"/>
              <a:gd name="connsiteX14" fmla="*/ 5219911 w 6334336"/>
              <a:gd name="connsiteY14" fmla="*/ 4391349 h 5067624"/>
              <a:gd name="connsiteX15" fmla="*/ 5105611 w 6334336"/>
              <a:gd name="connsiteY15" fmla="*/ 4324674 h 5067624"/>
              <a:gd name="connsiteX16" fmla="*/ 4943686 w 6334336"/>
              <a:gd name="connsiteY16" fmla="*/ 4296099 h 5067624"/>
              <a:gd name="connsiteX17" fmla="*/ 4877011 w 6334336"/>
              <a:gd name="connsiteY17" fmla="*/ 4229424 h 5067624"/>
              <a:gd name="connsiteX18" fmla="*/ 4905586 w 6334336"/>
              <a:gd name="connsiteY18" fmla="*/ 4153224 h 5067624"/>
              <a:gd name="connsiteX19" fmla="*/ 4905586 w 6334336"/>
              <a:gd name="connsiteY19" fmla="*/ 4029399 h 5067624"/>
              <a:gd name="connsiteX20" fmla="*/ 4810336 w 6334336"/>
              <a:gd name="connsiteY20" fmla="*/ 3962724 h 5067624"/>
              <a:gd name="connsiteX21" fmla="*/ 4810336 w 6334336"/>
              <a:gd name="connsiteY21" fmla="*/ 3867474 h 5067624"/>
              <a:gd name="connsiteX22" fmla="*/ 4810336 w 6334336"/>
              <a:gd name="connsiteY22" fmla="*/ 3867474 h 5067624"/>
              <a:gd name="connsiteX23" fmla="*/ 4743661 w 6334336"/>
              <a:gd name="connsiteY23" fmla="*/ 3610299 h 5067624"/>
              <a:gd name="connsiteX24" fmla="*/ 4572211 w 6334336"/>
              <a:gd name="connsiteY24" fmla="*/ 3562674 h 5067624"/>
              <a:gd name="connsiteX25" fmla="*/ 4562686 w 6334336"/>
              <a:gd name="connsiteY25" fmla="*/ 3410274 h 5067624"/>
              <a:gd name="connsiteX26" fmla="*/ 4400761 w 6334336"/>
              <a:gd name="connsiteY26" fmla="*/ 3343599 h 5067624"/>
              <a:gd name="connsiteX27" fmla="*/ 4276936 w 6334336"/>
              <a:gd name="connsiteY27" fmla="*/ 3210249 h 5067624"/>
              <a:gd name="connsiteX28" fmla="*/ 4276936 w 6334336"/>
              <a:gd name="connsiteY28" fmla="*/ 3210249 h 5067624"/>
              <a:gd name="connsiteX29" fmla="*/ 4238836 w 6334336"/>
              <a:gd name="connsiteY29" fmla="*/ 2953074 h 5067624"/>
              <a:gd name="connsiteX30" fmla="*/ 4200736 w 6334336"/>
              <a:gd name="connsiteY30" fmla="*/ 2895924 h 5067624"/>
              <a:gd name="connsiteX31" fmla="*/ 4143586 w 6334336"/>
              <a:gd name="connsiteY31" fmla="*/ 2838774 h 5067624"/>
              <a:gd name="connsiteX32" fmla="*/ 4143586 w 6334336"/>
              <a:gd name="connsiteY32" fmla="*/ 2838774 h 5067624"/>
              <a:gd name="connsiteX33" fmla="*/ 4010236 w 6334336"/>
              <a:gd name="connsiteY33" fmla="*/ 2724474 h 5067624"/>
              <a:gd name="connsiteX34" fmla="*/ 3914986 w 6334336"/>
              <a:gd name="connsiteY34" fmla="*/ 2695899 h 5067624"/>
              <a:gd name="connsiteX35" fmla="*/ 3867361 w 6334336"/>
              <a:gd name="connsiteY35" fmla="*/ 2572074 h 5067624"/>
              <a:gd name="connsiteX36" fmla="*/ 3848311 w 6334336"/>
              <a:gd name="connsiteY36" fmla="*/ 2410149 h 5067624"/>
              <a:gd name="connsiteX37" fmla="*/ 3848311 w 6334336"/>
              <a:gd name="connsiteY37" fmla="*/ 2248224 h 5067624"/>
              <a:gd name="connsiteX38" fmla="*/ 3819736 w 6334336"/>
              <a:gd name="connsiteY38" fmla="*/ 2162499 h 5067624"/>
              <a:gd name="connsiteX39" fmla="*/ 3781636 w 6334336"/>
              <a:gd name="connsiteY39" fmla="*/ 2095824 h 5067624"/>
              <a:gd name="connsiteX40" fmla="*/ 3781636 w 6334336"/>
              <a:gd name="connsiteY40" fmla="*/ 1962474 h 5067624"/>
              <a:gd name="connsiteX41" fmla="*/ 3762586 w 6334336"/>
              <a:gd name="connsiteY41" fmla="*/ 1791024 h 5067624"/>
              <a:gd name="connsiteX42" fmla="*/ 3648286 w 6334336"/>
              <a:gd name="connsiteY42" fmla="*/ 1486224 h 5067624"/>
              <a:gd name="connsiteX43" fmla="*/ 3067262 w 6334336"/>
              <a:gd name="connsiteY43" fmla="*/ 762325 h 5067624"/>
              <a:gd name="connsiteX44" fmla="*/ 2686262 w 6334336"/>
              <a:gd name="connsiteY44" fmla="*/ 267025 h 5067624"/>
              <a:gd name="connsiteX45" fmla="*/ 2400512 w 6334336"/>
              <a:gd name="connsiteY45" fmla="*/ 9850 h 5067624"/>
              <a:gd name="connsiteX46" fmla="*/ 1905212 w 6334336"/>
              <a:gd name="connsiteY46" fmla="*/ 400375 h 5067624"/>
              <a:gd name="connsiteX47" fmla="*/ 1457537 w 6334336"/>
              <a:gd name="connsiteY47" fmla="*/ 467050 h 5067624"/>
              <a:gd name="connsiteX48" fmla="*/ 962236 w 6334336"/>
              <a:gd name="connsiteY48" fmla="*/ 390849 h 5067624"/>
              <a:gd name="connsiteX49" fmla="*/ 213 w 6334336"/>
              <a:gd name="connsiteY49" fmla="*/ 1581475 h 5067624"/>
              <a:gd name="connsiteX50" fmla="*/ 57363 w 6334336"/>
              <a:gd name="connsiteY50" fmla="*/ 1819600 h 5067624"/>
              <a:gd name="connsiteX51" fmla="*/ 104987 w 6334336"/>
              <a:gd name="connsiteY51" fmla="*/ 2314900 h 5067624"/>
              <a:gd name="connsiteX0" fmla="*/ 6361732 w 6361732"/>
              <a:gd name="connsiteY0" fmla="*/ 4724724 h 5067624"/>
              <a:gd name="connsiteX1" fmla="*/ 6228382 w 6361732"/>
              <a:gd name="connsiteY1" fmla="*/ 4905699 h 5067624"/>
              <a:gd name="connsiteX2" fmla="*/ 6152182 w 6361732"/>
              <a:gd name="connsiteY2" fmla="*/ 4962849 h 5067624"/>
              <a:gd name="connsiteX3" fmla="*/ 5990257 w 6361732"/>
              <a:gd name="connsiteY3" fmla="*/ 5029524 h 5067624"/>
              <a:gd name="connsiteX4" fmla="*/ 5875957 w 6361732"/>
              <a:gd name="connsiteY4" fmla="*/ 5067624 h 5067624"/>
              <a:gd name="connsiteX5" fmla="*/ 5856907 w 6361732"/>
              <a:gd name="connsiteY5" fmla="*/ 4991424 h 5067624"/>
              <a:gd name="connsiteX6" fmla="*/ 5647357 w 6361732"/>
              <a:gd name="connsiteY6" fmla="*/ 5019999 h 5067624"/>
              <a:gd name="connsiteX7" fmla="*/ 5571157 w 6361732"/>
              <a:gd name="connsiteY7" fmla="*/ 4886649 h 5067624"/>
              <a:gd name="connsiteX8" fmla="*/ 5475907 w 6361732"/>
              <a:gd name="connsiteY8" fmla="*/ 4810449 h 5067624"/>
              <a:gd name="connsiteX9" fmla="*/ 5475907 w 6361732"/>
              <a:gd name="connsiteY9" fmla="*/ 4734249 h 5067624"/>
              <a:gd name="connsiteX10" fmla="*/ 5390182 w 6361732"/>
              <a:gd name="connsiteY10" fmla="*/ 4667574 h 5067624"/>
              <a:gd name="connsiteX11" fmla="*/ 5371132 w 6361732"/>
              <a:gd name="connsiteY11" fmla="*/ 4638999 h 5067624"/>
              <a:gd name="connsiteX12" fmla="*/ 5380657 w 6361732"/>
              <a:gd name="connsiteY12" fmla="*/ 4572324 h 5067624"/>
              <a:gd name="connsiteX13" fmla="*/ 5313982 w 6361732"/>
              <a:gd name="connsiteY13" fmla="*/ 4524699 h 5067624"/>
              <a:gd name="connsiteX14" fmla="*/ 5247307 w 6361732"/>
              <a:gd name="connsiteY14" fmla="*/ 4391349 h 5067624"/>
              <a:gd name="connsiteX15" fmla="*/ 5133007 w 6361732"/>
              <a:gd name="connsiteY15" fmla="*/ 4324674 h 5067624"/>
              <a:gd name="connsiteX16" fmla="*/ 4971082 w 6361732"/>
              <a:gd name="connsiteY16" fmla="*/ 4296099 h 5067624"/>
              <a:gd name="connsiteX17" fmla="*/ 4904407 w 6361732"/>
              <a:gd name="connsiteY17" fmla="*/ 4229424 h 5067624"/>
              <a:gd name="connsiteX18" fmla="*/ 4932982 w 6361732"/>
              <a:gd name="connsiteY18" fmla="*/ 4153224 h 5067624"/>
              <a:gd name="connsiteX19" fmla="*/ 4932982 w 6361732"/>
              <a:gd name="connsiteY19" fmla="*/ 4029399 h 5067624"/>
              <a:gd name="connsiteX20" fmla="*/ 4837732 w 6361732"/>
              <a:gd name="connsiteY20" fmla="*/ 3962724 h 5067624"/>
              <a:gd name="connsiteX21" fmla="*/ 4837732 w 6361732"/>
              <a:gd name="connsiteY21" fmla="*/ 3867474 h 5067624"/>
              <a:gd name="connsiteX22" fmla="*/ 4837732 w 6361732"/>
              <a:gd name="connsiteY22" fmla="*/ 3867474 h 5067624"/>
              <a:gd name="connsiteX23" fmla="*/ 4771057 w 6361732"/>
              <a:gd name="connsiteY23" fmla="*/ 3610299 h 5067624"/>
              <a:gd name="connsiteX24" fmla="*/ 4599607 w 6361732"/>
              <a:gd name="connsiteY24" fmla="*/ 3562674 h 5067624"/>
              <a:gd name="connsiteX25" fmla="*/ 4590082 w 6361732"/>
              <a:gd name="connsiteY25" fmla="*/ 3410274 h 5067624"/>
              <a:gd name="connsiteX26" fmla="*/ 4428157 w 6361732"/>
              <a:gd name="connsiteY26" fmla="*/ 3343599 h 5067624"/>
              <a:gd name="connsiteX27" fmla="*/ 4304332 w 6361732"/>
              <a:gd name="connsiteY27" fmla="*/ 3210249 h 5067624"/>
              <a:gd name="connsiteX28" fmla="*/ 4304332 w 6361732"/>
              <a:gd name="connsiteY28" fmla="*/ 3210249 h 5067624"/>
              <a:gd name="connsiteX29" fmla="*/ 4266232 w 6361732"/>
              <a:gd name="connsiteY29" fmla="*/ 2953074 h 5067624"/>
              <a:gd name="connsiteX30" fmla="*/ 4228132 w 6361732"/>
              <a:gd name="connsiteY30" fmla="*/ 2895924 h 5067624"/>
              <a:gd name="connsiteX31" fmla="*/ 4170982 w 6361732"/>
              <a:gd name="connsiteY31" fmla="*/ 2838774 h 5067624"/>
              <a:gd name="connsiteX32" fmla="*/ 4170982 w 6361732"/>
              <a:gd name="connsiteY32" fmla="*/ 2838774 h 5067624"/>
              <a:gd name="connsiteX33" fmla="*/ 4037632 w 6361732"/>
              <a:gd name="connsiteY33" fmla="*/ 2724474 h 5067624"/>
              <a:gd name="connsiteX34" fmla="*/ 3942382 w 6361732"/>
              <a:gd name="connsiteY34" fmla="*/ 2695899 h 5067624"/>
              <a:gd name="connsiteX35" fmla="*/ 3894757 w 6361732"/>
              <a:gd name="connsiteY35" fmla="*/ 2572074 h 5067624"/>
              <a:gd name="connsiteX36" fmla="*/ 3875707 w 6361732"/>
              <a:gd name="connsiteY36" fmla="*/ 2410149 h 5067624"/>
              <a:gd name="connsiteX37" fmla="*/ 3875707 w 6361732"/>
              <a:gd name="connsiteY37" fmla="*/ 2248224 h 5067624"/>
              <a:gd name="connsiteX38" fmla="*/ 3847132 w 6361732"/>
              <a:gd name="connsiteY38" fmla="*/ 2162499 h 5067624"/>
              <a:gd name="connsiteX39" fmla="*/ 3809032 w 6361732"/>
              <a:gd name="connsiteY39" fmla="*/ 2095824 h 5067624"/>
              <a:gd name="connsiteX40" fmla="*/ 3809032 w 6361732"/>
              <a:gd name="connsiteY40" fmla="*/ 1962474 h 5067624"/>
              <a:gd name="connsiteX41" fmla="*/ 3789982 w 6361732"/>
              <a:gd name="connsiteY41" fmla="*/ 1791024 h 5067624"/>
              <a:gd name="connsiteX42" fmla="*/ 3675682 w 6361732"/>
              <a:gd name="connsiteY42" fmla="*/ 1486224 h 5067624"/>
              <a:gd name="connsiteX43" fmla="*/ 3094658 w 6361732"/>
              <a:gd name="connsiteY43" fmla="*/ 762325 h 5067624"/>
              <a:gd name="connsiteX44" fmla="*/ 2713658 w 6361732"/>
              <a:gd name="connsiteY44" fmla="*/ 267025 h 5067624"/>
              <a:gd name="connsiteX45" fmla="*/ 2427908 w 6361732"/>
              <a:gd name="connsiteY45" fmla="*/ 9850 h 5067624"/>
              <a:gd name="connsiteX46" fmla="*/ 1932608 w 6361732"/>
              <a:gd name="connsiteY46" fmla="*/ 400375 h 5067624"/>
              <a:gd name="connsiteX47" fmla="*/ 1484933 w 6361732"/>
              <a:gd name="connsiteY47" fmla="*/ 467050 h 5067624"/>
              <a:gd name="connsiteX48" fmla="*/ 989632 w 6361732"/>
              <a:gd name="connsiteY48" fmla="*/ 390849 h 5067624"/>
              <a:gd name="connsiteX49" fmla="*/ 522909 w 6361732"/>
              <a:gd name="connsiteY49" fmla="*/ 867100 h 5067624"/>
              <a:gd name="connsiteX50" fmla="*/ 27609 w 6361732"/>
              <a:gd name="connsiteY50" fmla="*/ 1581475 h 5067624"/>
              <a:gd name="connsiteX51" fmla="*/ 84759 w 6361732"/>
              <a:gd name="connsiteY51" fmla="*/ 1819600 h 5067624"/>
              <a:gd name="connsiteX52" fmla="*/ 132383 w 6361732"/>
              <a:gd name="connsiteY52" fmla="*/ 2314900 h 5067624"/>
              <a:gd name="connsiteX0" fmla="*/ 6361732 w 6361732"/>
              <a:gd name="connsiteY0" fmla="*/ 4724724 h 5067624"/>
              <a:gd name="connsiteX1" fmla="*/ 6228382 w 6361732"/>
              <a:gd name="connsiteY1" fmla="*/ 4905699 h 5067624"/>
              <a:gd name="connsiteX2" fmla="*/ 6152182 w 6361732"/>
              <a:gd name="connsiteY2" fmla="*/ 4962849 h 5067624"/>
              <a:gd name="connsiteX3" fmla="*/ 5990257 w 6361732"/>
              <a:gd name="connsiteY3" fmla="*/ 5029524 h 5067624"/>
              <a:gd name="connsiteX4" fmla="*/ 5875957 w 6361732"/>
              <a:gd name="connsiteY4" fmla="*/ 5067624 h 5067624"/>
              <a:gd name="connsiteX5" fmla="*/ 5856907 w 6361732"/>
              <a:gd name="connsiteY5" fmla="*/ 4991424 h 5067624"/>
              <a:gd name="connsiteX6" fmla="*/ 5647357 w 6361732"/>
              <a:gd name="connsiteY6" fmla="*/ 5019999 h 5067624"/>
              <a:gd name="connsiteX7" fmla="*/ 5571157 w 6361732"/>
              <a:gd name="connsiteY7" fmla="*/ 4886649 h 5067624"/>
              <a:gd name="connsiteX8" fmla="*/ 5475907 w 6361732"/>
              <a:gd name="connsiteY8" fmla="*/ 4810449 h 5067624"/>
              <a:gd name="connsiteX9" fmla="*/ 5475907 w 6361732"/>
              <a:gd name="connsiteY9" fmla="*/ 4734249 h 5067624"/>
              <a:gd name="connsiteX10" fmla="*/ 5390182 w 6361732"/>
              <a:gd name="connsiteY10" fmla="*/ 4667574 h 5067624"/>
              <a:gd name="connsiteX11" fmla="*/ 5371132 w 6361732"/>
              <a:gd name="connsiteY11" fmla="*/ 4638999 h 5067624"/>
              <a:gd name="connsiteX12" fmla="*/ 5380657 w 6361732"/>
              <a:gd name="connsiteY12" fmla="*/ 4572324 h 5067624"/>
              <a:gd name="connsiteX13" fmla="*/ 5313982 w 6361732"/>
              <a:gd name="connsiteY13" fmla="*/ 4524699 h 5067624"/>
              <a:gd name="connsiteX14" fmla="*/ 5247307 w 6361732"/>
              <a:gd name="connsiteY14" fmla="*/ 4391349 h 5067624"/>
              <a:gd name="connsiteX15" fmla="*/ 5133007 w 6361732"/>
              <a:gd name="connsiteY15" fmla="*/ 4324674 h 5067624"/>
              <a:gd name="connsiteX16" fmla="*/ 4971082 w 6361732"/>
              <a:gd name="connsiteY16" fmla="*/ 4296099 h 5067624"/>
              <a:gd name="connsiteX17" fmla="*/ 4904407 w 6361732"/>
              <a:gd name="connsiteY17" fmla="*/ 4229424 h 5067624"/>
              <a:gd name="connsiteX18" fmla="*/ 4932982 w 6361732"/>
              <a:gd name="connsiteY18" fmla="*/ 4153224 h 5067624"/>
              <a:gd name="connsiteX19" fmla="*/ 4932982 w 6361732"/>
              <a:gd name="connsiteY19" fmla="*/ 4029399 h 5067624"/>
              <a:gd name="connsiteX20" fmla="*/ 4837732 w 6361732"/>
              <a:gd name="connsiteY20" fmla="*/ 3962724 h 5067624"/>
              <a:gd name="connsiteX21" fmla="*/ 4837732 w 6361732"/>
              <a:gd name="connsiteY21" fmla="*/ 3867474 h 5067624"/>
              <a:gd name="connsiteX22" fmla="*/ 4837732 w 6361732"/>
              <a:gd name="connsiteY22" fmla="*/ 3867474 h 5067624"/>
              <a:gd name="connsiteX23" fmla="*/ 4771057 w 6361732"/>
              <a:gd name="connsiteY23" fmla="*/ 3610299 h 5067624"/>
              <a:gd name="connsiteX24" fmla="*/ 4599607 w 6361732"/>
              <a:gd name="connsiteY24" fmla="*/ 3562674 h 5067624"/>
              <a:gd name="connsiteX25" fmla="*/ 4590082 w 6361732"/>
              <a:gd name="connsiteY25" fmla="*/ 3410274 h 5067624"/>
              <a:gd name="connsiteX26" fmla="*/ 4428157 w 6361732"/>
              <a:gd name="connsiteY26" fmla="*/ 3343599 h 5067624"/>
              <a:gd name="connsiteX27" fmla="*/ 4304332 w 6361732"/>
              <a:gd name="connsiteY27" fmla="*/ 3210249 h 5067624"/>
              <a:gd name="connsiteX28" fmla="*/ 4304332 w 6361732"/>
              <a:gd name="connsiteY28" fmla="*/ 3210249 h 5067624"/>
              <a:gd name="connsiteX29" fmla="*/ 4266232 w 6361732"/>
              <a:gd name="connsiteY29" fmla="*/ 2953074 h 5067624"/>
              <a:gd name="connsiteX30" fmla="*/ 4228132 w 6361732"/>
              <a:gd name="connsiteY30" fmla="*/ 2895924 h 5067624"/>
              <a:gd name="connsiteX31" fmla="*/ 4170982 w 6361732"/>
              <a:gd name="connsiteY31" fmla="*/ 2838774 h 5067624"/>
              <a:gd name="connsiteX32" fmla="*/ 4170982 w 6361732"/>
              <a:gd name="connsiteY32" fmla="*/ 2838774 h 5067624"/>
              <a:gd name="connsiteX33" fmla="*/ 4037632 w 6361732"/>
              <a:gd name="connsiteY33" fmla="*/ 2724474 h 5067624"/>
              <a:gd name="connsiteX34" fmla="*/ 3942382 w 6361732"/>
              <a:gd name="connsiteY34" fmla="*/ 2695899 h 5067624"/>
              <a:gd name="connsiteX35" fmla="*/ 3894757 w 6361732"/>
              <a:gd name="connsiteY35" fmla="*/ 2572074 h 5067624"/>
              <a:gd name="connsiteX36" fmla="*/ 3875707 w 6361732"/>
              <a:gd name="connsiteY36" fmla="*/ 2410149 h 5067624"/>
              <a:gd name="connsiteX37" fmla="*/ 3875707 w 6361732"/>
              <a:gd name="connsiteY37" fmla="*/ 2248224 h 5067624"/>
              <a:gd name="connsiteX38" fmla="*/ 3847132 w 6361732"/>
              <a:gd name="connsiteY38" fmla="*/ 2162499 h 5067624"/>
              <a:gd name="connsiteX39" fmla="*/ 3809032 w 6361732"/>
              <a:gd name="connsiteY39" fmla="*/ 2095824 h 5067624"/>
              <a:gd name="connsiteX40" fmla="*/ 3809032 w 6361732"/>
              <a:gd name="connsiteY40" fmla="*/ 1962474 h 5067624"/>
              <a:gd name="connsiteX41" fmla="*/ 3789982 w 6361732"/>
              <a:gd name="connsiteY41" fmla="*/ 1791024 h 5067624"/>
              <a:gd name="connsiteX42" fmla="*/ 3675682 w 6361732"/>
              <a:gd name="connsiteY42" fmla="*/ 1486224 h 5067624"/>
              <a:gd name="connsiteX43" fmla="*/ 3094658 w 6361732"/>
              <a:gd name="connsiteY43" fmla="*/ 762325 h 5067624"/>
              <a:gd name="connsiteX44" fmla="*/ 2713658 w 6361732"/>
              <a:gd name="connsiteY44" fmla="*/ 267025 h 5067624"/>
              <a:gd name="connsiteX45" fmla="*/ 2427908 w 6361732"/>
              <a:gd name="connsiteY45" fmla="*/ 9850 h 5067624"/>
              <a:gd name="connsiteX46" fmla="*/ 1932608 w 6361732"/>
              <a:gd name="connsiteY46" fmla="*/ 400375 h 5067624"/>
              <a:gd name="connsiteX47" fmla="*/ 1484933 w 6361732"/>
              <a:gd name="connsiteY47" fmla="*/ 467050 h 5067624"/>
              <a:gd name="connsiteX48" fmla="*/ 989632 w 6361732"/>
              <a:gd name="connsiteY48" fmla="*/ 390849 h 5067624"/>
              <a:gd name="connsiteX49" fmla="*/ 427659 w 6361732"/>
              <a:gd name="connsiteY49" fmla="*/ 733750 h 5067624"/>
              <a:gd name="connsiteX50" fmla="*/ 27609 w 6361732"/>
              <a:gd name="connsiteY50" fmla="*/ 1581475 h 5067624"/>
              <a:gd name="connsiteX51" fmla="*/ 84759 w 6361732"/>
              <a:gd name="connsiteY51" fmla="*/ 1819600 h 5067624"/>
              <a:gd name="connsiteX52" fmla="*/ 132383 w 6361732"/>
              <a:gd name="connsiteY52" fmla="*/ 2314900 h 5067624"/>
              <a:gd name="connsiteX0" fmla="*/ 7385079 w 7385079"/>
              <a:gd name="connsiteY0" fmla="*/ 4724724 h 5067624"/>
              <a:gd name="connsiteX1" fmla="*/ 7251729 w 7385079"/>
              <a:gd name="connsiteY1" fmla="*/ 4905699 h 5067624"/>
              <a:gd name="connsiteX2" fmla="*/ 7175529 w 7385079"/>
              <a:gd name="connsiteY2" fmla="*/ 4962849 h 5067624"/>
              <a:gd name="connsiteX3" fmla="*/ 7013604 w 7385079"/>
              <a:gd name="connsiteY3" fmla="*/ 5029524 h 5067624"/>
              <a:gd name="connsiteX4" fmla="*/ 6899304 w 7385079"/>
              <a:gd name="connsiteY4" fmla="*/ 5067624 h 5067624"/>
              <a:gd name="connsiteX5" fmla="*/ 6880254 w 7385079"/>
              <a:gd name="connsiteY5" fmla="*/ 4991424 h 5067624"/>
              <a:gd name="connsiteX6" fmla="*/ 6670704 w 7385079"/>
              <a:gd name="connsiteY6" fmla="*/ 5019999 h 5067624"/>
              <a:gd name="connsiteX7" fmla="*/ 6594504 w 7385079"/>
              <a:gd name="connsiteY7" fmla="*/ 4886649 h 5067624"/>
              <a:gd name="connsiteX8" fmla="*/ 6499254 w 7385079"/>
              <a:gd name="connsiteY8" fmla="*/ 4810449 h 5067624"/>
              <a:gd name="connsiteX9" fmla="*/ 6499254 w 7385079"/>
              <a:gd name="connsiteY9" fmla="*/ 4734249 h 5067624"/>
              <a:gd name="connsiteX10" fmla="*/ 6413529 w 7385079"/>
              <a:gd name="connsiteY10" fmla="*/ 4667574 h 5067624"/>
              <a:gd name="connsiteX11" fmla="*/ 6394479 w 7385079"/>
              <a:gd name="connsiteY11" fmla="*/ 4638999 h 5067624"/>
              <a:gd name="connsiteX12" fmla="*/ 6404004 w 7385079"/>
              <a:gd name="connsiteY12" fmla="*/ 4572324 h 5067624"/>
              <a:gd name="connsiteX13" fmla="*/ 6337329 w 7385079"/>
              <a:gd name="connsiteY13" fmla="*/ 4524699 h 5067624"/>
              <a:gd name="connsiteX14" fmla="*/ 6270654 w 7385079"/>
              <a:gd name="connsiteY14" fmla="*/ 4391349 h 5067624"/>
              <a:gd name="connsiteX15" fmla="*/ 6156354 w 7385079"/>
              <a:gd name="connsiteY15" fmla="*/ 4324674 h 5067624"/>
              <a:gd name="connsiteX16" fmla="*/ 5994429 w 7385079"/>
              <a:gd name="connsiteY16" fmla="*/ 4296099 h 5067624"/>
              <a:gd name="connsiteX17" fmla="*/ 5927754 w 7385079"/>
              <a:gd name="connsiteY17" fmla="*/ 4229424 h 5067624"/>
              <a:gd name="connsiteX18" fmla="*/ 5956329 w 7385079"/>
              <a:gd name="connsiteY18" fmla="*/ 4153224 h 5067624"/>
              <a:gd name="connsiteX19" fmla="*/ 5956329 w 7385079"/>
              <a:gd name="connsiteY19" fmla="*/ 4029399 h 5067624"/>
              <a:gd name="connsiteX20" fmla="*/ 5861079 w 7385079"/>
              <a:gd name="connsiteY20" fmla="*/ 3962724 h 5067624"/>
              <a:gd name="connsiteX21" fmla="*/ 5861079 w 7385079"/>
              <a:gd name="connsiteY21" fmla="*/ 3867474 h 5067624"/>
              <a:gd name="connsiteX22" fmla="*/ 5861079 w 7385079"/>
              <a:gd name="connsiteY22" fmla="*/ 3867474 h 5067624"/>
              <a:gd name="connsiteX23" fmla="*/ 5794404 w 7385079"/>
              <a:gd name="connsiteY23" fmla="*/ 3610299 h 5067624"/>
              <a:gd name="connsiteX24" fmla="*/ 5622954 w 7385079"/>
              <a:gd name="connsiteY24" fmla="*/ 3562674 h 5067624"/>
              <a:gd name="connsiteX25" fmla="*/ 5613429 w 7385079"/>
              <a:gd name="connsiteY25" fmla="*/ 3410274 h 5067624"/>
              <a:gd name="connsiteX26" fmla="*/ 5451504 w 7385079"/>
              <a:gd name="connsiteY26" fmla="*/ 3343599 h 5067624"/>
              <a:gd name="connsiteX27" fmla="*/ 5327679 w 7385079"/>
              <a:gd name="connsiteY27" fmla="*/ 3210249 h 5067624"/>
              <a:gd name="connsiteX28" fmla="*/ 5327679 w 7385079"/>
              <a:gd name="connsiteY28" fmla="*/ 3210249 h 5067624"/>
              <a:gd name="connsiteX29" fmla="*/ 5289579 w 7385079"/>
              <a:gd name="connsiteY29" fmla="*/ 2953074 h 5067624"/>
              <a:gd name="connsiteX30" fmla="*/ 5251479 w 7385079"/>
              <a:gd name="connsiteY30" fmla="*/ 2895924 h 5067624"/>
              <a:gd name="connsiteX31" fmla="*/ 5194329 w 7385079"/>
              <a:gd name="connsiteY31" fmla="*/ 2838774 h 5067624"/>
              <a:gd name="connsiteX32" fmla="*/ 5194329 w 7385079"/>
              <a:gd name="connsiteY32" fmla="*/ 2838774 h 5067624"/>
              <a:gd name="connsiteX33" fmla="*/ 5060979 w 7385079"/>
              <a:gd name="connsiteY33" fmla="*/ 2724474 h 5067624"/>
              <a:gd name="connsiteX34" fmla="*/ 4965729 w 7385079"/>
              <a:gd name="connsiteY34" fmla="*/ 2695899 h 5067624"/>
              <a:gd name="connsiteX35" fmla="*/ 4918104 w 7385079"/>
              <a:gd name="connsiteY35" fmla="*/ 2572074 h 5067624"/>
              <a:gd name="connsiteX36" fmla="*/ 4899054 w 7385079"/>
              <a:gd name="connsiteY36" fmla="*/ 2410149 h 5067624"/>
              <a:gd name="connsiteX37" fmla="*/ 4899054 w 7385079"/>
              <a:gd name="connsiteY37" fmla="*/ 2248224 h 5067624"/>
              <a:gd name="connsiteX38" fmla="*/ 4870479 w 7385079"/>
              <a:gd name="connsiteY38" fmla="*/ 2162499 h 5067624"/>
              <a:gd name="connsiteX39" fmla="*/ 4832379 w 7385079"/>
              <a:gd name="connsiteY39" fmla="*/ 2095824 h 5067624"/>
              <a:gd name="connsiteX40" fmla="*/ 4832379 w 7385079"/>
              <a:gd name="connsiteY40" fmla="*/ 1962474 h 5067624"/>
              <a:gd name="connsiteX41" fmla="*/ 4813329 w 7385079"/>
              <a:gd name="connsiteY41" fmla="*/ 1791024 h 5067624"/>
              <a:gd name="connsiteX42" fmla="*/ 4699029 w 7385079"/>
              <a:gd name="connsiteY42" fmla="*/ 1486224 h 5067624"/>
              <a:gd name="connsiteX43" fmla="*/ 4118005 w 7385079"/>
              <a:gd name="connsiteY43" fmla="*/ 762325 h 5067624"/>
              <a:gd name="connsiteX44" fmla="*/ 3737005 w 7385079"/>
              <a:gd name="connsiteY44" fmla="*/ 267025 h 5067624"/>
              <a:gd name="connsiteX45" fmla="*/ 3451255 w 7385079"/>
              <a:gd name="connsiteY45" fmla="*/ 9850 h 5067624"/>
              <a:gd name="connsiteX46" fmla="*/ 2955955 w 7385079"/>
              <a:gd name="connsiteY46" fmla="*/ 400375 h 5067624"/>
              <a:gd name="connsiteX47" fmla="*/ 2508280 w 7385079"/>
              <a:gd name="connsiteY47" fmla="*/ 467050 h 5067624"/>
              <a:gd name="connsiteX48" fmla="*/ 2012979 w 7385079"/>
              <a:gd name="connsiteY48" fmla="*/ 390849 h 5067624"/>
              <a:gd name="connsiteX49" fmla="*/ 1451006 w 7385079"/>
              <a:gd name="connsiteY49" fmla="*/ 733750 h 5067624"/>
              <a:gd name="connsiteX50" fmla="*/ 1050956 w 7385079"/>
              <a:gd name="connsiteY50" fmla="*/ 1581475 h 5067624"/>
              <a:gd name="connsiteX51" fmla="*/ 1108106 w 7385079"/>
              <a:gd name="connsiteY51" fmla="*/ 1819600 h 5067624"/>
              <a:gd name="connsiteX52" fmla="*/ 3205 w 7385079"/>
              <a:gd name="connsiteY52" fmla="*/ 3496000 h 5067624"/>
              <a:gd name="connsiteX0" fmla="*/ 7381874 w 7381874"/>
              <a:gd name="connsiteY0" fmla="*/ 4724724 h 5067624"/>
              <a:gd name="connsiteX1" fmla="*/ 7248524 w 7381874"/>
              <a:gd name="connsiteY1" fmla="*/ 4905699 h 5067624"/>
              <a:gd name="connsiteX2" fmla="*/ 7172324 w 7381874"/>
              <a:gd name="connsiteY2" fmla="*/ 4962849 h 5067624"/>
              <a:gd name="connsiteX3" fmla="*/ 7010399 w 7381874"/>
              <a:gd name="connsiteY3" fmla="*/ 5029524 h 5067624"/>
              <a:gd name="connsiteX4" fmla="*/ 6896099 w 7381874"/>
              <a:gd name="connsiteY4" fmla="*/ 5067624 h 5067624"/>
              <a:gd name="connsiteX5" fmla="*/ 6877049 w 7381874"/>
              <a:gd name="connsiteY5" fmla="*/ 4991424 h 5067624"/>
              <a:gd name="connsiteX6" fmla="*/ 6667499 w 7381874"/>
              <a:gd name="connsiteY6" fmla="*/ 5019999 h 5067624"/>
              <a:gd name="connsiteX7" fmla="*/ 6591299 w 7381874"/>
              <a:gd name="connsiteY7" fmla="*/ 4886649 h 5067624"/>
              <a:gd name="connsiteX8" fmla="*/ 6496049 w 7381874"/>
              <a:gd name="connsiteY8" fmla="*/ 4810449 h 5067624"/>
              <a:gd name="connsiteX9" fmla="*/ 6496049 w 7381874"/>
              <a:gd name="connsiteY9" fmla="*/ 4734249 h 5067624"/>
              <a:gd name="connsiteX10" fmla="*/ 6410324 w 7381874"/>
              <a:gd name="connsiteY10" fmla="*/ 4667574 h 5067624"/>
              <a:gd name="connsiteX11" fmla="*/ 6391274 w 7381874"/>
              <a:gd name="connsiteY11" fmla="*/ 4638999 h 5067624"/>
              <a:gd name="connsiteX12" fmla="*/ 6400799 w 7381874"/>
              <a:gd name="connsiteY12" fmla="*/ 4572324 h 5067624"/>
              <a:gd name="connsiteX13" fmla="*/ 6334124 w 7381874"/>
              <a:gd name="connsiteY13" fmla="*/ 4524699 h 5067624"/>
              <a:gd name="connsiteX14" fmla="*/ 6267449 w 7381874"/>
              <a:gd name="connsiteY14" fmla="*/ 4391349 h 5067624"/>
              <a:gd name="connsiteX15" fmla="*/ 6153149 w 7381874"/>
              <a:gd name="connsiteY15" fmla="*/ 4324674 h 5067624"/>
              <a:gd name="connsiteX16" fmla="*/ 5991224 w 7381874"/>
              <a:gd name="connsiteY16" fmla="*/ 4296099 h 5067624"/>
              <a:gd name="connsiteX17" fmla="*/ 5924549 w 7381874"/>
              <a:gd name="connsiteY17" fmla="*/ 4229424 h 5067624"/>
              <a:gd name="connsiteX18" fmla="*/ 5953124 w 7381874"/>
              <a:gd name="connsiteY18" fmla="*/ 4153224 h 5067624"/>
              <a:gd name="connsiteX19" fmla="*/ 5953124 w 7381874"/>
              <a:gd name="connsiteY19" fmla="*/ 4029399 h 5067624"/>
              <a:gd name="connsiteX20" fmla="*/ 5857874 w 7381874"/>
              <a:gd name="connsiteY20" fmla="*/ 3962724 h 5067624"/>
              <a:gd name="connsiteX21" fmla="*/ 5857874 w 7381874"/>
              <a:gd name="connsiteY21" fmla="*/ 3867474 h 5067624"/>
              <a:gd name="connsiteX22" fmla="*/ 5857874 w 7381874"/>
              <a:gd name="connsiteY22" fmla="*/ 3867474 h 5067624"/>
              <a:gd name="connsiteX23" fmla="*/ 5791199 w 7381874"/>
              <a:gd name="connsiteY23" fmla="*/ 3610299 h 5067624"/>
              <a:gd name="connsiteX24" fmla="*/ 5619749 w 7381874"/>
              <a:gd name="connsiteY24" fmla="*/ 3562674 h 5067624"/>
              <a:gd name="connsiteX25" fmla="*/ 5610224 w 7381874"/>
              <a:gd name="connsiteY25" fmla="*/ 3410274 h 5067624"/>
              <a:gd name="connsiteX26" fmla="*/ 5448299 w 7381874"/>
              <a:gd name="connsiteY26" fmla="*/ 3343599 h 5067624"/>
              <a:gd name="connsiteX27" fmla="*/ 5324474 w 7381874"/>
              <a:gd name="connsiteY27" fmla="*/ 3210249 h 5067624"/>
              <a:gd name="connsiteX28" fmla="*/ 5324474 w 7381874"/>
              <a:gd name="connsiteY28" fmla="*/ 3210249 h 5067624"/>
              <a:gd name="connsiteX29" fmla="*/ 5286374 w 7381874"/>
              <a:gd name="connsiteY29" fmla="*/ 2953074 h 5067624"/>
              <a:gd name="connsiteX30" fmla="*/ 5248274 w 7381874"/>
              <a:gd name="connsiteY30" fmla="*/ 2895924 h 5067624"/>
              <a:gd name="connsiteX31" fmla="*/ 5191124 w 7381874"/>
              <a:gd name="connsiteY31" fmla="*/ 2838774 h 5067624"/>
              <a:gd name="connsiteX32" fmla="*/ 5191124 w 7381874"/>
              <a:gd name="connsiteY32" fmla="*/ 2838774 h 5067624"/>
              <a:gd name="connsiteX33" fmla="*/ 5057774 w 7381874"/>
              <a:gd name="connsiteY33" fmla="*/ 2724474 h 5067624"/>
              <a:gd name="connsiteX34" fmla="*/ 4962524 w 7381874"/>
              <a:gd name="connsiteY34" fmla="*/ 2695899 h 5067624"/>
              <a:gd name="connsiteX35" fmla="*/ 4914899 w 7381874"/>
              <a:gd name="connsiteY35" fmla="*/ 2572074 h 5067624"/>
              <a:gd name="connsiteX36" fmla="*/ 4895849 w 7381874"/>
              <a:gd name="connsiteY36" fmla="*/ 2410149 h 5067624"/>
              <a:gd name="connsiteX37" fmla="*/ 4895849 w 7381874"/>
              <a:gd name="connsiteY37" fmla="*/ 2248224 h 5067624"/>
              <a:gd name="connsiteX38" fmla="*/ 4867274 w 7381874"/>
              <a:gd name="connsiteY38" fmla="*/ 2162499 h 5067624"/>
              <a:gd name="connsiteX39" fmla="*/ 4829174 w 7381874"/>
              <a:gd name="connsiteY39" fmla="*/ 2095824 h 5067624"/>
              <a:gd name="connsiteX40" fmla="*/ 4829174 w 7381874"/>
              <a:gd name="connsiteY40" fmla="*/ 1962474 h 5067624"/>
              <a:gd name="connsiteX41" fmla="*/ 4810124 w 7381874"/>
              <a:gd name="connsiteY41" fmla="*/ 1791024 h 5067624"/>
              <a:gd name="connsiteX42" fmla="*/ 4695824 w 7381874"/>
              <a:gd name="connsiteY42" fmla="*/ 1486224 h 5067624"/>
              <a:gd name="connsiteX43" fmla="*/ 4114800 w 7381874"/>
              <a:gd name="connsiteY43" fmla="*/ 762325 h 5067624"/>
              <a:gd name="connsiteX44" fmla="*/ 3733800 w 7381874"/>
              <a:gd name="connsiteY44" fmla="*/ 267025 h 5067624"/>
              <a:gd name="connsiteX45" fmla="*/ 3448050 w 7381874"/>
              <a:gd name="connsiteY45" fmla="*/ 9850 h 5067624"/>
              <a:gd name="connsiteX46" fmla="*/ 2952750 w 7381874"/>
              <a:gd name="connsiteY46" fmla="*/ 400375 h 5067624"/>
              <a:gd name="connsiteX47" fmla="*/ 2505075 w 7381874"/>
              <a:gd name="connsiteY47" fmla="*/ 467050 h 5067624"/>
              <a:gd name="connsiteX48" fmla="*/ 2009774 w 7381874"/>
              <a:gd name="connsiteY48" fmla="*/ 390849 h 5067624"/>
              <a:gd name="connsiteX49" fmla="*/ 1447801 w 7381874"/>
              <a:gd name="connsiteY49" fmla="*/ 733750 h 5067624"/>
              <a:gd name="connsiteX50" fmla="*/ 1047751 w 7381874"/>
              <a:gd name="connsiteY50" fmla="*/ 1581475 h 5067624"/>
              <a:gd name="connsiteX51" fmla="*/ 1104901 w 7381874"/>
              <a:gd name="connsiteY51" fmla="*/ 1819600 h 5067624"/>
              <a:gd name="connsiteX52" fmla="*/ 495302 w 7381874"/>
              <a:gd name="connsiteY52" fmla="*/ 2724475 h 5067624"/>
              <a:gd name="connsiteX53" fmla="*/ 0 w 7381874"/>
              <a:gd name="connsiteY53" fmla="*/ 3496000 h 5067624"/>
              <a:gd name="connsiteX0" fmla="*/ 7381874 w 7381874"/>
              <a:gd name="connsiteY0" fmla="*/ 4724724 h 5067624"/>
              <a:gd name="connsiteX1" fmla="*/ 7248524 w 7381874"/>
              <a:gd name="connsiteY1" fmla="*/ 4905699 h 5067624"/>
              <a:gd name="connsiteX2" fmla="*/ 7172324 w 7381874"/>
              <a:gd name="connsiteY2" fmla="*/ 4962849 h 5067624"/>
              <a:gd name="connsiteX3" fmla="*/ 7010399 w 7381874"/>
              <a:gd name="connsiteY3" fmla="*/ 5029524 h 5067624"/>
              <a:gd name="connsiteX4" fmla="*/ 6896099 w 7381874"/>
              <a:gd name="connsiteY4" fmla="*/ 5067624 h 5067624"/>
              <a:gd name="connsiteX5" fmla="*/ 6877049 w 7381874"/>
              <a:gd name="connsiteY5" fmla="*/ 4991424 h 5067624"/>
              <a:gd name="connsiteX6" fmla="*/ 6667499 w 7381874"/>
              <a:gd name="connsiteY6" fmla="*/ 5019999 h 5067624"/>
              <a:gd name="connsiteX7" fmla="*/ 6591299 w 7381874"/>
              <a:gd name="connsiteY7" fmla="*/ 4886649 h 5067624"/>
              <a:gd name="connsiteX8" fmla="*/ 6496049 w 7381874"/>
              <a:gd name="connsiteY8" fmla="*/ 4810449 h 5067624"/>
              <a:gd name="connsiteX9" fmla="*/ 6496049 w 7381874"/>
              <a:gd name="connsiteY9" fmla="*/ 4734249 h 5067624"/>
              <a:gd name="connsiteX10" fmla="*/ 6410324 w 7381874"/>
              <a:gd name="connsiteY10" fmla="*/ 4667574 h 5067624"/>
              <a:gd name="connsiteX11" fmla="*/ 6391274 w 7381874"/>
              <a:gd name="connsiteY11" fmla="*/ 4638999 h 5067624"/>
              <a:gd name="connsiteX12" fmla="*/ 6400799 w 7381874"/>
              <a:gd name="connsiteY12" fmla="*/ 4572324 h 5067624"/>
              <a:gd name="connsiteX13" fmla="*/ 6334124 w 7381874"/>
              <a:gd name="connsiteY13" fmla="*/ 4524699 h 5067624"/>
              <a:gd name="connsiteX14" fmla="*/ 6267449 w 7381874"/>
              <a:gd name="connsiteY14" fmla="*/ 4391349 h 5067624"/>
              <a:gd name="connsiteX15" fmla="*/ 6153149 w 7381874"/>
              <a:gd name="connsiteY15" fmla="*/ 4324674 h 5067624"/>
              <a:gd name="connsiteX16" fmla="*/ 5991224 w 7381874"/>
              <a:gd name="connsiteY16" fmla="*/ 4296099 h 5067624"/>
              <a:gd name="connsiteX17" fmla="*/ 5924549 w 7381874"/>
              <a:gd name="connsiteY17" fmla="*/ 4229424 h 5067624"/>
              <a:gd name="connsiteX18" fmla="*/ 5953124 w 7381874"/>
              <a:gd name="connsiteY18" fmla="*/ 4153224 h 5067624"/>
              <a:gd name="connsiteX19" fmla="*/ 5953124 w 7381874"/>
              <a:gd name="connsiteY19" fmla="*/ 4029399 h 5067624"/>
              <a:gd name="connsiteX20" fmla="*/ 5857874 w 7381874"/>
              <a:gd name="connsiteY20" fmla="*/ 3962724 h 5067624"/>
              <a:gd name="connsiteX21" fmla="*/ 5857874 w 7381874"/>
              <a:gd name="connsiteY21" fmla="*/ 3867474 h 5067624"/>
              <a:gd name="connsiteX22" fmla="*/ 5857874 w 7381874"/>
              <a:gd name="connsiteY22" fmla="*/ 3867474 h 5067624"/>
              <a:gd name="connsiteX23" fmla="*/ 5791199 w 7381874"/>
              <a:gd name="connsiteY23" fmla="*/ 3610299 h 5067624"/>
              <a:gd name="connsiteX24" fmla="*/ 5619749 w 7381874"/>
              <a:gd name="connsiteY24" fmla="*/ 3562674 h 5067624"/>
              <a:gd name="connsiteX25" fmla="*/ 5610224 w 7381874"/>
              <a:gd name="connsiteY25" fmla="*/ 3410274 h 5067624"/>
              <a:gd name="connsiteX26" fmla="*/ 5448299 w 7381874"/>
              <a:gd name="connsiteY26" fmla="*/ 3343599 h 5067624"/>
              <a:gd name="connsiteX27" fmla="*/ 5324474 w 7381874"/>
              <a:gd name="connsiteY27" fmla="*/ 3210249 h 5067624"/>
              <a:gd name="connsiteX28" fmla="*/ 5324474 w 7381874"/>
              <a:gd name="connsiteY28" fmla="*/ 3210249 h 5067624"/>
              <a:gd name="connsiteX29" fmla="*/ 5286374 w 7381874"/>
              <a:gd name="connsiteY29" fmla="*/ 2953074 h 5067624"/>
              <a:gd name="connsiteX30" fmla="*/ 5248274 w 7381874"/>
              <a:gd name="connsiteY30" fmla="*/ 2895924 h 5067624"/>
              <a:gd name="connsiteX31" fmla="*/ 5191124 w 7381874"/>
              <a:gd name="connsiteY31" fmla="*/ 2838774 h 5067624"/>
              <a:gd name="connsiteX32" fmla="*/ 5191124 w 7381874"/>
              <a:gd name="connsiteY32" fmla="*/ 2838774 h 5067624"/>
              <a:gd name="connsiteX33" fmla="*/ 5057774 w 7381874"/>
              <a:gd name="connsiteY33" fmla="*/ 2724474 h 5067624"/>
              <a:gd name="connsiteX34" fmla="*/ 4962524 w 7381874"/>
              <a:gd name="connsiteY34" fmla="*/ 2695899 h 5067624"/>
              <a:gd name="connsiteX35" fmla="*/ 4914899 w 7381874"/>
              <a:gd name="connsiteY35" fmla="*/ 2572074 h 5067624"/>
              <a:gd name="connsiteX36" fmla="*/ 4895849 w 7381874"/>
              <a:gd name="connsiteY36" fmla="*/ 2410149 h 5067624"/>
              <a:gd name="connsiteX37" fmla="*/ 4895849 w 7381874"/>
              <a:gd name="connsiteY37" fmla="*/ 2248224 h 5067624"/>
              <a:gd name="connsiteX38" fmla="*/ 4867274 w 7381874"/>
              <a:gd name="connsiteY38" fmla="*/ 2162499 h 5067624"/>
              <a:gd name="connsiteX39" fmla="*/ 4829174 w 7381874"/>
              <a:gd name="connsiteY39" fmla="*/ 2095824 h 5067624"/>
              <a:gd name="connsiteX40" fmla="*/ 4829174 w 7381874"/>
              <a:gd name="connsiteY40" fmla="*/ 1962474 h 5067624"/>
              <a:gd name="connsiteX41" fmla="*/ 4810124 w 7381874"/>
              <a:gd name="connsiteY41" fmla="*/ 1791024 h 5067624"/>
              <a:gd name="connsiteX42" fmla="*/ 4695824 w 7381874"/>
              <a:gd name="connsiteY42" fmla="*/ 1486224 h 5067624"/>
              <a:gd name="connsiteX43" fmla="*/ 4114800 w 7381874"/>
              <a:gd name="connsiteY43" fmla="*/ 762325 h 5067624"/>
              <a:gd name="connsiteX44" fmla="*/ 3733800 w 7381874"/>
              <a:gd name="connsiteY44" fmla="*/ 267025 h 5067624"/>
              <a:gd name="connsiteX45" fmla="*/ 3448050 w 7381874"/>
              <a:gd name="connsiteY45" fmla="*/ 9850 h 5067624"/>
              <a:gd name="connsiteX46" fmla="*/ 2952750 w 7381874"/>
              <a:gd name="connsiteY46" fmla="*/ 400375 h 5067624"/>
              <a:gd name="connsiteX47" fmla="*/ 2505075 w 7381874"/>
              <a:gd name="connsiteY47" fmla="*/ 467050 h 5067624"/>
              <a:gd name="connsiteX48" fmla="*/ 2009774 w 7381874"/>
              <a:gd name="connsiteY48" fmla="*/ 390849 h 5067624"/>
              <a:gd name="connsiteX49" fmla="*/ 1447801 w 7381874"/>
              <a:gd name="connsiteY49" fmla="*/ 733750 h 5067624"/>
              <a:gd name="connsiteX50" fmla="*/ 1047751 w 7381874"/>
              <a:gd name="connsiteY50" fmla="*/ 1581475 h 5067624"/>
              <a:gd name="connsiteX51" fmla="*/ 1104901 w 7381874"/>
              <a:gd name="connsiteY51" fmla="*/ 1819600 h 5067624"/>
              <a:gd name="connsiteX52" fmla="*/ 400052 w 7381874"/>
              <a:gd name="connsiteY52" fmla="*/ 3181675 h 5067624"/>
              <a:gd name="connsiteX53" fmla="*/ 0 w 7381874"/>
              <a:gd name="connsiteY53" fmla="*/ 3496000 h 5067624"/>
              <a:gd name="connsiteX0" fmla="*/ 7381874 w 7381874"/>
              <a:gd name="connsiteY0" fmla="*/ 4724724 h 5067624"/>
              <a:gd name="connsiteX1" fmla="*/ 7248524 w 7381874"/>
              <a:gd name="connsiteY1" fmla="*/ 4905699 h 5067624"/>
              <a:gd name="connsiteX2" fmla="*/ 7172324 w 7381874"/>
              <a:gd name="connsiteY2" fmla="*/ 4962849 h 5067624"/>
              <a:gd name="connsiteX3" fmla="*/ 7010399 w 7381874"/>
              <a:gd name="connsiteY3" fmla="*/ 5029524 h 5067624"/>
              <a:gd name="connsiteX4" fmla="*/ 6896099 w 7381874"/>
              <a:gd name="connsiteY4" fmla="*/ 5067624 h 5067624"/>
              <a:gd name="connsiteX5" fmla="*/ 6877049 w 7381874"/>
              <a:gd name="connsiteY5" fmla="*/ 4991424 h 5067624"/>
              <a:gd name="connsiteX6" fmla="*/ 6667499 w 7381874"/>
              <a:gd name="connsiteY6" fmla="*/ 5019999 h 5067624"/>
              <a:gd name="connsiteX7" fmla="*/ 6591299 w 7381874"/>
              <a:gd name="connsiteY7" fmla="*/ 4886649 h 5067624"/>
              <a:gd name="connsiteX8" fmla="*/ 6496049 w 7381874"/>
              <a:gd name="connsiteY8" fmla="*/ 4810449 h 5067624"/>
              <a:gd name="connsiteX9" fmla="*/ 6496049 w 7381874"/>
              <a:gd name="connsiteY9" fmla="*/ 4734249 h 5067624"/>
              <a:gd name="connsiteX10" fmla="*/ 6410324 w 7381874"/>
              <a:gd name="connsiteY10" fmla="*/ 4667574 h 5067624"/>
              <a:gd name="connsiteX11" fmla="*/ 6391274 w 7381874"/>
              <a:gd name="connsiteY11" fmla="*/ 4638999 h 5067624"/>
              <a:gd name="connsiteX12" fmla="*/ 6400799 w 7381874"/>
              <a:gd name="connsiteY12" fmla="*/ 4572324 h 5067624"/>
              <a:gd name="connsiteX13" fmla="*/ 6334124 w 7381874"/>
              <a:gd name="connsiteY13" fmla="*/ 4524699 h 5067624"/>
              <a:gd name="connsiteX14" fmla="*/ 6267449 w 7381874"/>
              <a:gd name="connsiteY14" fmla="*/ 4391349 h 5067624"/>
              <a:gd name="connsiteX15" fmla="*/ 6153149 w 7381874"/>
              <a:gd name="connsiteY15" fmla="*/ 4324674 h 5067624"/>
              <a:gd name="connsiteX16" fmla="*/ 5991224 w 7381874"/>
              <a:gd name="connsiteY16" fmla="*/ 4296099 h 5067624"/>
              <a:gd name="connsiteX17" fmla="*/ 5924549 w 7381874"/>
              <a:gd name="connsiteY17" fmla="*/ 4229424 h 5067624"/>
              <a:gd name="connsiteX18" fmla="*/ 5953124 w 7381874"/>
              <a:gd name="connsiteY18" fmla="*/ 4153224 h 5067624"/>
              <a:gd name="connsiteX19" fmla="*/ 5953124 w 7381874"/>
              <a:gd name="connsiteY19" fmla="*/ 4029399 h 5067624"/>
              <a:gd name="connsiteX20" fmla="*/ 5857874 w 7381874"/>
              <a:gd name="connsiteY20" fmla="*/ 3962724 h 5067624"/>
              <a:gd name="connsiteX21" fmla="*/ 5857874 w 7381874"/>
              <a:gd name="connsiteY21" fmla="*/ 3867474 h 5067624"/>
              <a:gd name="connsiteX22" fmla="*/ 5857874 w 7381874"/>
              <a:gd name="connsiteY22" fmla="*/ 3867474 h 5067624"/>
              <a:gd name="connsiteX23" fmla="*/ 5791199 w 7381874"/>
              <a:gd name="connsiteY23" fmla="*/ 3610299 h 5067624"/>
              <a:gd name="connsiteX24" fmla="*/ 5619749 w 7381874"/>
              <a:gd name="connsiteY24" fmla="*/ 3562674 h 5067624"/>
              <a:gd name="connsiteX25" fmla="*/ 5610224 w 7381874"/>
              <a:gd name="connsiteY25" fmla="*/ 3410274 h 5067624"/>
              <a:gd name="connsiteX26" fmla="*/ 5448299 w 7381874"/>
              <a:gd name="connsiteY26" fmla="*/ 3343599 h 5067624"/>
              <a:gd name="connsiteX27" fmla="*/ 5324474 w 7381874"/>
              <a:gd name="connsiteY27" fmla="*/ 3210249 h 5067624"/>
              <a:gd name="connsiteX28" fmla="*/ 5324474 w 7381874"/>
              <a:gd name="connsiteY28" fmla="*/ 3210249 h 5067624"/>
              <a:gd name="connsiteX29" fmla="*/ 5286374 w 7381874"/>
              <a:gd name="connsiteY29" fmla="*/ 2953074 h 5067624"/>
              <a:gd name="connsiteX30" fmla="*/ 5248274 w 7381874"/>
              <a:gd name="connsiteY30" fmla="*/ 2895924 h 5067624"/>
              <a:gd name="connsiteX31" fmla="*/ 5191124 w 7381874"/>
              <a:gd name="connsiteY31" fmla="*/ 2838774 h 5067624"/>
              <a:gd name="connsiteX32" fmla="*/ 5191124 w 7381874"/>
              <a:gd name="connsiteY32" fmla="*/ 2838774 h 5067624"/>
              <a:gd name="connsiteX33" fmla="*/ 5057774 w 7381874"/>
              <a:gd name="connsiteY33" fmla="*/ 2724474 h 5067624"/>
              <a:gd name="connsiteX34" fmla="*/ 4962524 w 7381874"/>
              <a:gd name="connsiteY34" fmla="*/ 2695899 h 5067624"/>
              <a:gd name="connsiteX35" fmla="*/ 4914899 w 7381874"/>
              <a:gd name="connsiteY35" fmla="*/ 2572074 h 5067624"/>
              <a:gd name="connsiteX36" fmla="*/ 4895849 w 7381874"/>
              <a:gd name="connsiteY36" fmla="*/ 2410149 h 5067624"/>
              <a:gd name="connsiteX37" fmla="*/ 4895849 w 7381874"/>
              <a:gd name="connsiteY37" fmla="*/ 2248224 h 5067624"/>
              <a:gd name="connsiteX38" fmla="*/ 4867274 w 7381874"/>
              <a:gd name="connsiteY38" fmla="*/ 2162499 h 5067624"/>
              <a:gd name="connsiteX39" fmla="*/ 4829174 w 7381874"/>
              <a:gd name="connsiteY39" fmla="*/ 2095824 h 5067624"/>
              <a:gd name="connsiteX40" fmla="*/ 4829174 w 7381874"/>
              <a:gd name="connsiteY40" fmla="*/ 1962474 h 5067624"/>
              <a:gd name="connsiteX41" fmla="*/ 4810124 w 7381874"/>
              <a:gd name="connsiteY41" fmla="*/ 1791024 h 5067624"/>
              <a:gd name="connsiteX42" fmla="*/ 4695824 w 7381874"/>
              <a:gd name="connsiteY42" fmla="*/ 1486224 h 5067624"/>
              <a:gd name="connsiteX43" fmla="*/ 4114800 w 7381874"/>
              <a:gd name="connsiteY43" fmla="*/ 762325 h 5067624"/>
              <a:gd name="connsiteX44" fmla="*/ 3733800 w 7381874"/>
              <a:gd name="connsiteY44" fmla="*/ 267025 h 5067624"/>
              <a:gd name="connsiteX45" fmla="*/ 3448050 w 7381874"/>
              <a:gd name="connsiteY45" fmla="*/ 9850 h 5067624"/>
              <a:gd name="connsiteX46" fmla="*/ 2952750 w 7381874"/>
              <a:gd name="connsiteY46" fmla="*/ 400375 h 5067624"/>
              <a:gd name="connsiteX47" fmla="*/ 2505075 w 7381874"/>
              <a:gd name="connsiteY47" fmla="*/ 467050 h 5067624"/>
              <a:gd name="connsiteX48" fmla="*/ 2009774 w 7381874"/>
              <a:gd name="connsiteY48" fmla="*/ 390849 h 5067624"/>
              <a:gd name="connsiteX49" fmla="*/ 1447801 w 7381874"/>
              <a:gd name="connsiteY49" fmla="*/ 733750 h 5067624"/>
              <a:gd name="connsiteX50" fmla="*/ 1047751 w 7381874"/>
              <a:gd name="connsiteY50" fmla="*/ 1581475 h 5067624"/>
              <a:gd name="connsiteX51" fmla="*/ 1104901 w 7381874"/>
              <a:gd name="connsiteY51" fmla="*/ 1819600 h 5067624"/>
              <a:gd name="connsiteX52" fmla="*/ 838201 w 7381874"/>
              <a:gd name="connsiteY52" fmla="*/ 2381575 h 5067624"/>
              <a:gd name="connsiteX53" fmla="*/ 400052 w 7381874"/>
              <a:gd name="connsiteY53" fmla="*/ 3181675 h 5067624"/>
              <a:gd name="connsiteX54" fmla="*/ 0 w 7381874"/>
              <a:gd name="connsiteY54" fmla="*/ 3496000 h 5067624"/>
              <a:gd name="connsiteX0" fmla="*/ 7381874 w 7381874"/>
              <a:gd name="connsiteY0" fmla="*/ 4724724 h 5067624"/>
              <a:gd name="connsiteX1" fmla="*/ 7248524 w 7381874"/>
              <a:gd name="connsiteY1" fmla="*/ 4905699 h 5067624"/>
              <a:gd name="connsiteX2" fmla="*/ 7172324 w 7381874"/>
              <a:gd name="connsiteY2" fmla="*/ 4962849 h 5067624"/>
              <a:gd name="connsiteX3" fmla="*/ 7010399 w 7381874"/>
              <a:gd name="connsiteY3" fmla="*/ 5029524 h 5067624"/>
              <a:gd name="connsiteX4" fmla="*/ 6896099 w 7381874"/>
              <a:gd name="connsiteY4" fmla="*/ 5067624 h 5067624"/>
              <a:gd name="connsiteX5" fmla="*/ 6877049 w 7381874"/>
              <a:gd name="connsiteY5" fmla="*/ 4991424 h 5067624"/>
              <a:gd name="connsiteX6" fmla="*/ 6667499 w 7381874"/>
              <a:gd name="connsiteY6" fmla="*/ 5019999 h 5067624"/>
              <a:gd name="connsiteX7" fmla="*/ 6591299 w 7381874"/>
              <a:gd name="connsiteY7" fmla="*/ 4886649 h 5067624"/>
              <a:gd name="connsiteX8" fmla="*/ 6496049 w 7381874"/>
              <a:gd name="connsiteY8" fmla="*/ 4810449 h 5067624"/>
              <a:gd name="connsiteX9" fmla="*/ 6496049 w 7381874"/>
              <a:gd name="connsiteY9" fmla="*/ 4734249 h 5067624"/>
              <a:gd name="connsiteX10" fmla="*/ 6410324 w 7381874"/>
              <a:gd name="connsiteY10" fmla="*/ 4667574 h 5067624"/>
              <a:gd name="connsiteX11" fmla="*/ 6391274 w 7381874"/>
              <a:gd name="connsiteY11" fmla="*/ 4638999 h 5067624"/>
              <a:gd name="connsiteX12" fmla="*/ 6400799 w 7381874"/>
              <a:gd name="connsiteY12" fmla="*/ 4572324 h 5067624"/>
              <a:gd name="connsiteX13" fmla="*/ 6334124 w 7381874"/>
              <a:gd name="connsiteY13" fmla="*/ 4524699 h 5067624"/>
              <a:gd name="connsiteX14" fmla="*/ 6267449 w 7381874"/>
              <a:gd name="connsiteY14" fmla="*/ 4391349 h 5067624"/>
              <a:gd name="connsiteX15" fmla="*/ 6153149 w 7381874"/>
              <a:gd name="connsiteY15" fmla="*/ 4324674 h 5067624"/>
              <a:gd name="connsiteX16" fmla="*/ 5991224 w 7381874"/>
              <a:gd name="connsiteY16" fmla="*/ 4296099 h 5067624"/>
              <a:gd name="connsiteX17" fmla="*/ 5924549 w 7381874"/>
              <a:gd name="connsiteY17" fmla="*/ 4229424 h 5067624"/>
              <a:gd name="connsiteX18" fmla="*/ 5953124 w 7381874"/>
              <a:gd name="connsiteY18" fmla="*/ 4153224 h 5067624"/>
              <a:gd name="connsiteX19" fmla="*/ 5953124 w 7381874"/>
              <a:gd name="connsiteY19" fmla="*/ 4029399 h 5067624"/>
              <a:gd name="connsiteX20" fmla="*/ 5857874 w 7381874"/>
              <a:gd name="connsiteY20" fmla="*/ 3962724 h 5067624"/>
              <a:gd name="connsiteX21" fmla="*/ 5857874 w 7381874"/>
              <a:gd name="connsiteY21" fmla="*/ 3867474 h 5067624"/>
              <a:gd name="connsiteX22" fmla="*/ 5857874 w 7381874"/>
              <a:gd name="connsiteY22" fmla="*/ 3867474 h 5067624"/>
              <a:gd name="connsiteX23" fmla="*/ 5791199 w 7381874"/>
              <a:gd name="connsiteY23" fmla="*/ 3610299 h 5067624"/>
              <a:gd name="connsiteX24" fmla="*/ 5619749 w 7381874"/>
              <a:gd name="connsiteY24" fmla="*/ 3562674 h 5067624"/>
              <a:gd name="connsiteX25" fmla="*/ 5610224 w 7381874"/>
              <a:gd name="connsiteY25" fmla="*/ 3410274 h 5067624"/>
              <a:gd name="connsiteX26" fmla="*/ 5448299 w 7381874"/>
              <a:gd name="connsiteY26" fmla="*/ 3343599 h 5067624"/>
              <a:gd name="connsiteX27" fmla="*/ 5324474 w 7381874"/>
              <a:gd name="connsiteY27" fmla="*/ 3210249 h 5067624"/>
              <a:gd name="connsiteX28" fmla="*/ 5324474 w 7381874"/>
              <a:gd name="connsiteY28" fmla="*/ 3210249 h 5067624"/>
              <a:gd name="connsiteX29" fmla="*/ 5286374 w 7381874"/>
              <a:gd name="connsiteY29" fmla="*/ 2953074 h 5067624"/>
              <a:gd name="connsiteX30" fmla="*/ 5248274 w 7381874"/>
              <a:gd name="connsiteY30" fmla="*/ 2895924 h 5067624"/>
              <a:gd name="connsiteX31" fmla="*/ 5191124 w 7381874"/>
              <a:gd name="connsiteY31" fmla="*/ 2838774 h 5067624"/>
              <a:gd name="connsiteX32" fmla="*/ 5191124 w 7381874"/>
              <a:gd name="connsiteY32" fmla="*/ 2838774 h 5067624"/>
              <a:gd name="connsiteX33" fmla="*/ 5057774 w 7381874"/>
              <a:gd name="connsiteY33" fmla="*/ 2724474 h 5067624"/>
              <a:gd name="connsiteX34" fmla="*/ 4962524 w 7381874"/>
              <a:gd name="connsiteY34" fmla="*/ 2695899 h 5067624"/>
              <a:gd name="connsiteX35" fmla="*/ 4914899 w 7381874"/>
              <a:gd name="connsiteY35" fmla="*/ 2572074 h 5067624"/>
              <a:gd name="connsiteX36" fmla="*/ 4895849 w 7381874"/>
              <a:gd name="connsiteY36" fmla="*/ 2410149 h 5067624"/>
              <a:gd name="connsiteX37" fmla="*/ 4895849 w 7381874"/>
              <a:gd name="connsiteY37" fmla="*/ 2248224 h 5067624"/>
              <a:gd name="connsiteX38" fmla="*/ 4867274 w 7381874"/>
              <a:gd name="connsiteY38" fmla="*/ 2162499 h 5067624"/>
              <a:gd name="connsiteX39" fmla="*/ 4829174 w 7381874"/>
              <a:gd name="connsiteY39" fmla="*/ 2095824 h 5067624"/>
              <a:gd name="connsiteX40" fmla="*/ 4829174 w 7381874"/>
              <a:gd name="connsiteY40" fmla="*/ 1962474 h 5067624"/>
              <a:gd name="connsiteX41" fmla="*/ 4810124 w 7381874"/>
              <a:gd name="connsiteY41" fmla="*/ 1791024 h 5067624"/>
              <a:gd name="connsiteX42" fmla="*/ 4695824 w 7381874"/>
              <a:gd name="connsiteY42" fmla="*/ 1486224 h 5067624"/>
              <a:gd name="connsiteX43" fmla="*/ 4114800 w 7381874"/>
              <a:gd name="connsiteY43" fmla="*/ 762325 h 5067624"/>
              <a:gd name="connsiteX44" fmla="*/ 3733800 w 7381874"/>
              <a:gd name="connsiteY44" fmla="*/ 267025 h 5067624"/>
              <a:gd name="connsiteX45" fmla="*/ 3448050 w 7381874"/>
              <a:gd name="connsiteY45" fmla="*/ 9850 h 5067624"/>
              <a:gd name="connsiteX46" fmla="*/ 2952750 w 7381874"/>
              <a:gd name="connsiteY46" fmla="*/ 400375 h 5067624"/>
              <a:gd name="connsiteX47" fmla="*/ 2505075 w 7381874"/>
              <a:gd name="connsiteY47" fmla="*/ 467050 h 5067624"/>
              <a:gd name="connsiteX48" fmla="*/ 2009774 w 7381874"/>
              <a:gd name="connsiteY48" fmla="*/ 390849 h 5067624"/>
              <a:gd name="connsiteX49" fmla="*/ 1447801 w 7381874"/>
              <a:gd name="connsiteY49" fmla="*/ 733750 h 5067624"/>
              <a:gd name="connsiteX50" fmla="*/ 1047751 w 7381874"/>
              <a:gd name="connsiteY50" fmla="*/ 1581475 h 5067624"/>
              <a:gd name="connsiteX51" fmla="*/ 1104901 w 7381874"/>
              <a:gd name="connsiteY51" fmla="*/ 1819600 h 5067624"/>
              <a:gd name="connsiteX52" fmla="*/ 723901 w 7381874"/>
              <a:gd name="connsiteY52" fmla="*/ 2667325 h 5067624"/>
              <a:gd name="connsiteX53" fmla="*/ 400052 w 7381874"/>
              <a:gd name="connsiteY53" fmla="*/ 3181675 h 5067624"/>
              <a:gd name="connsiteX54" fmla="*/ 0 w 7381874"/>
              <a:gd name="connsiteY54" fmla="*/ 3496000 h 5067624"/>
              <a:gd name="connsiteX0" fmla="*/ 7381874 w 7381874"/>
              <a:gd name="connsiteY0" fmla="*/ 4724724 h 5067624"/>
              <a:gd name="connsiteX1" fmla="*/ 7248524 w 7381874"/>
              <a:gd name="connsiteY1" fmla="*/ 4905699 h 5067624"/>
              <a:gd name="connsiteX2" fmla="*/ 7172324 w 7381874"/>
              <a:gd name="connsiteY2" fmla="*/ 4962849 h 5067624"/>
              <a:gd name="connsiteX3" fmla="*/ 7010399 w 7381874"/>
              <a:gd name="connsiteY3" fmla="*/ 5029524 h 5067624"/>
              <a:gd name="connsiteX4" fmla="*/ 6896099 w 7381874"/>
              <a:gd name="connsiteY4" fmla="*/ 5067624 h 5067624"/>
              <a:gd name="connsiteX5" fmla="*/ 6877049 w 7381874"/>
              <a:gd name="connsiteY5" fmla="*/ 4991424 h 5067624"/>
              <a:gd name="connsiteX6" fmla="*/ 6667499 w 7381874"/>
              <a:gd name="connsiteY6" fmla="*/ 5019999 h 5067624"/>
              <a:gd name="connsiteX7" fmla="*/ 6591299 w 7381874"/>
              <a:gd name="connsiteY7" fmla="*/ 4886649 h 5067624"/>
              <a:gd name="connsiteX8" fmla="*/ 6496049 w 7381874"/>
              <a:gd name="connsiteY8" fmla="*/ 4810449 h 5067624"/>
              <a:gd name="connsiteX9" fmla="*/ 6496049 w 7381874"/>
              <a:gd name="connsiteY9" fmla="*/ 4734249 h 5067624"/>
              <a:gd name="connsiteX10" fmla="*/ 6410324 w 7381874"/>
              <a:gd name="connsiteY10" fmla="*/ 4667574 h 5067624"/>
              <a:gd name="connsiteX11" fmla="*/ 6391274 w 7381874"/>
              <a:gd name="connsiteY11" fmla="*/ 4638999 h 5067624"/>
              <a:gd name="connsiteX12" fmla="*/ 6400799 w 7381874"/>
              <a:gd name="connsiteY12" fmla="*/ 4572324 h 5067624"/>
              <a:gd name="connsiteX13" fmla="*/ 6334124 w 7381874"/>
              <a:gd name="connsiteY13" fmla="*/ 4524699 h 5067624"/>
              <a:gd name="connsiteX14" fmla="*/ 6267449 w 7381874"/>
              <a:gd name="connsiteY14" fmla="*/ 4391349 h 5067624"/>
              <a:gd name="connsiteX15" fmla="*/ 6153149 w 7381874"/>
              <a:gd name="connsiteY15" fmla="*/ 4324674 h 5067624"/>
              <a:gd name="connsiteX16" fmla="*/ 5991224 w 7381874"/>
              <a:gd name="connsiteY16" fmla="*/ 4296099 h 5067624"/>
              <a:gd name="connsiteX17" fmla="*/ 5924549 w 7381874"/>
              <a:gd name="connsiteY17" fmla="*/ 4229424 h 5067624"/>
              <a:gd name="connsiteX18" fmla="*/ 5953124 w 7381874"/>
              <a:gd name="connsiteY18" fmla="*/ 4153224 h 5067624"/>
              <a:gd name="connsiteX19" fmla="*/ 5953124 w 7381874"/>
              <a:gd name="connsiteY19" fmla="*/ 4029399 h 5067624"/>
              <a:gd name="connsiteX20" fmla="*/ 5857874 w 7381874"/>
              <a:gd name="connsiteY20" fmla="*/ 3962724 h 5067624"/>
              <a:gd name="connsiteX21" fmla="*/ 5857874 w 7381874"/>
              <a:gd name="connsiteY21" fmla="*/ 3867474 h 5067624"/>
              <a:gd name="connsiteX22" fmla="*/ 5857874 w 7381874"/>
              <a:gd name="connsiteY22" fmla="*/ 3867474 h 5067624"/>
              <a:gd name="connsiteX23" fmla="*/ 5791199 w 7381874"/>
              <a:gd name="connsiteY23" fmla="*/ 3610299 h 5067624"/>
              <a:gd name="connsiteX24" fmla="*/ 5619749 w 7381874"/>
              <a:gd name="connsiteY24" fmla="*/ 3562674 h 5067624"/>
              <a:gd name="connsiteX25" fmla="*/ 5610224 w 7381874"/>
              <a:gd name="connsiteY25" fmla="*/ 3410274 h 5067624"/>
              <a:gd name="connsiteX26" fmla="*/ 5448299 w 7381874"/>
              <a:gd name="connsiteY26" fmla="*/ 3343599 h 5067624"/>
              <a:gd name="connsiteX27" fmla="*/ 5324474 w 7381874"/>
              <a:gd name="connsiteY27" fmla="*/ 3210249 h 5067624"/>
              <a:gd name="connsiteX28" fmla="*/ 5324474 w 7381874"/>
              <a:gd name="connsiteY28" fmla="*/ 3210249 h 5067624"/>
              <a:gd name="connsiteX29" fmla="*/ 5286374 w 7381874"/>
              <a:gd name="connsiteY29" fmla="*/ 2953074 h 5067624"/>
              <a:gd name="connsiteX30" fmla="*/ 5248274 w 7381874"/>
              <a:gd name="connsiteY30" fmla="*/ 2895924 h 5067624"/>
              <a:gd name="connsiteX31" fmla="*/ 5191124 w 7381874"/>
              <a:gd name="connsiteY31" fmla="*/ 2838774 h 5067624"/>
              <a:gd name="connsiteX32" fmla="*/ 5191124 w 7381874"/>
              <a:gd name="connsiteY32" fmla="*/ 2838774 h 5067624"/>
              <a:gd name="connsiteX33" fmla="*/ 5057774 w 7381874"/>
              <a:gd name="connsiteY33" fmla="*/ 2724474 h 5067624"/>
              <a:gd name="connsiteX34" fmla="*/ 4962524 w 7381874"/>
              <a:gd name="connsiteY34" fmla="*/ 2695899 h 5067624"/>
              <a:gd name="connsiteX35" fmla="*/ 4914899 w 7381874"/>
              <a:gd name="connsiteY35" fmla="*/ 2572074 h 5067624"/>
              <a:gd name="connsiteX36" fmla="*/ 4895849 w 7381874"/>
              <a:gd name="connsiteY36" fmla="*/ 2410149 h 5067624"/>
              <a:gd name="connsiteX37" fmla="*/ 4895849 w 7381874"/>
              <a:gd name="connsiteY37" fmla="*/ 2248224 h 5067624"/>
              <a:gd name="connsiteX38" fmla="*/ 4867274 w 7381874"/>
              <a:gd name="connsiteY38" fmla="*/ 2162499 h 5067624"/>
              <a:gd name="connsiteX39" fmla="*/ 4829174 w 7381874"/>
              <a:gd name="connsiteY39" fmla="*/ 2095824 h 5067624"/>
              <a:gd name="connsiteX40" fmla="*/ 4829174 w 7381874"/>
              <a:gd name="connsiteY40" fmla="*/ 1962474 h 5067624"/>
              <a:gd name="connsiteX41" fmla="*/ 4810124 w 7381874"/>
              <a:gd name="connsiteY41" fmla="*/ 1791024 h 5067624"/>
              <a:gd name="connsiteX42" fmla="*/ 4695824 w 7381874"/>
              <a:gd name="connsiteY42" fmla="*/ 1486224 h 5067624"/>
              <a:gd name="connsiteX43" fmla="*/ 4114800 w 7381874"/>
              <a:gd name="connsiteY43" fmla="*/ 762325 h 5067624"/>
              <a:gd name="connsiteX44" fmla="*/ 3733800 w 7381874"/>
              <a:gd name="connsiteY44" fmla="*/ 267025 h 5067624"/>
              <a:gd name="connsiteX45" fmla="*/ 3448050 w 7381874"/>
              <a:gd name="connsiteY45" fmla="*/ 9850 h 5067624"/>
              <a:gd name="connsiteX46" fmla="*/ 2952750 w 7381874"/>
              <a:gd name="connsiteY46" fmla="*/ 400375 h 5067624"/>
              <a:gd name="connsiteX47" fmla="*/ 2505075 w 7381874"/>
              <a:gd name="connsiteY47" fmla="*/ 467050 h 5067624"/>
              <a:gd name="connsiteX48" fmla="*/ 2009774 w 7381874"/>
              <a:gd name="connsiteY48" fmla="*/ 390849 h 5067624"/>
              <a:gd name="connsiteX49" fmla="*/ 1447801 w 7381874"/>
              <a:gd name="connsiteY49" fmla="*/ 733750 h 5067624"/>
              <a:gd name="connsiteX50" fmla="*/ 1047751 w 7381874"/>
              <a:gd name="connsiteY50" fmla="*/ 1581475 h 5067624"/>
              <a:gd name="connsiteX51" fmla="*/ 1104901 w 7381874"/>
              <a:gd name="connsiteY51" fmla="*/ 1819600 h 5067624"/>
              <a:gd name="connsiteX52" fmla="*/ 904876 w 7381874"/>
              <a:gd name="connsiteY52" fmla="*/ 2305375 h 5067624"/>
              <a:gd name="connsiteX53" fmla="*/ 723901 w 7381874"/>
              <a:gd name="connsiteY53" fmla="*/ 2667325 h 5067624"/>
              <a:gd name="connsiteX54" fmla="*/ 400052 w 7381874"/>
              <a:gd name="connsiteY54" fmla="*/ 3181675 h 5067624"/>
              <a:gd name="connsiteX55" fmla="*/ 0 w 7381874"/>
              <a:gd name="connsiteY55" fmla="*/ 3496000 h 5067624"/>
              <a:gd name="connsiteX0" fmla="*/ 7381874 w 7381874"/>
              <a:gd name="connsiteY0" fmla="*/ 4724724 h 5067624"/>
              <a:gd name="connsiteX1" fmla="*/ 7248524 w 7381874"/>
              <a:gd name="connsiteY1" fmla="*/ 4905699 h 5067624"/>
              <a:gd name="connsiteX2" fmla="*/ 7172324 w 7381874"/>
              <a:gd name="connsiteY2" fmla="*/ 4962849 h 5067624"/>
              <a:gd name="connsiteX3" fmla="*/ 7010399 w 7381874"/>
              <a:gd name="connsiteY3" fmla="*/ 5029524 h 5067624"/>
              <a:gd name="connsiteX4" fmla="*/ 6896099 w 7381874"/>
              <a:gd name="connsiteY4" fmla="*/ 5067624 h 5067624"/>
              <a:gd name="connsiteX5" fmla="*/ 6877049 w 7381874"/>
              <a:gd name="connsiteY5" fmla="*/ 4991424 h 5067624"/>
              <a:gd name="connsiteX6" fmla="*/ 6667499 w 7381874"/>
              <a:gd name="connsiteY6" fmla="*/ 5019999 h 5067624"/>
              <a:gd name="connsiteX7" fmla="*/ 6591299 w 7381874"/>
              <a:gd name="connsiteY7" fmla="*/ 4886649 h 5067624"/>
              <a:gd name="connsiteX8" fmla="*/ 6496049 w 7381874"/>
              <a:gd name="connsiteY8" fmla="*/ 4810449 h 5067624"/>
              <a:gd name="connsiteX9" fmla="*/ 6496049 w 7381874"/>
              <a:gd name="connsiteY9" fmla="*/ 4734249 h 5067624"/>
              <a:gd name="connsiteX10" fmla="*/ 6410324 w 7381874"/>
              <a:gd name="connsiteY10" fmla="*/ 4667574 h 5067624"/>
              <a:gd name="connsiteX11" fmla="*/ 6391274 w 7381874"/>
              <a:gd name="connsiteY11" fmla="*/ 4638999 h 5067624"/>
              <a:gd name="connsiteX12" fmla="*/ 6400799 w 7381874"/>
              <a:gd name="connsiteY12" fmla="*/ 4572324 h 5067624"/>
              <a:gd name="connsiteX13" fmla="*/ 6334124 w 7381874"/>
              <a:gd name="connsiteY13" fmla="*/ 4524699 h 5067624"/>
              <a:gd name="connsiteX14" fmla="*/ 6267449 w 7381874"/>
              <a:gd name="connsiteY14" fmla="*/ 4391349 h 5067624"/>
              <a:gd name="connsiteX15" fmla="*/ 6153149 w 7381874"/>
              <a:gd name="connsiteY15" fmla="*/ 4324674 h 5067624"/>
              <a:gd name="connsiteX16" fmla="*/ 5991224 w 7381874"/>
              <a:gd name="connsiteY16" fmla="*/ 4296099 h 5067624"/>
              <a:gd name="connsiteX17" fmla="*/ 5924549 w 7381874"/>
              <a:gd name="connsiteY17" fmla="*/ 4229424 h 5067624"/>
              <a:gd name="connsiteX18" fmla="*/ 5953124 w 7381874"/>
              <a:gd name="connsiteY18" fmla="*/ 4153224 h 5067624"/>
              <a:gd name="connsiteX19" fmla="*/ 5953124 w 7381874"/>
              <a:gd name="connsiteY19" fmla="*/ 4029399 h 5067624"/>
              <a:gd name="connsiteX20" fmla="*/ 5857874 w 7381874"/>
              <a:gd name="connsiteY20" fmla="*/ 3962724 h 5067624"/>
              <a:gd name="connsiteX21" fmla="*/ 5857874 w 7381874"/>
              <a:gd name="connsiteY21" fmla="*/ 3867474 h 5067624"/>
              <a:gd name="connsiteX22" fmla="*/ 5857874 w 7381874"/>
              <a:gd name="connsiteY22" fmla="*/ 3867474 h 5067624"/>
              <a:gd name="connsiteX23" fmla="*/ 5791199 w 7381874"/>
              <a:gd name="connsiteY23" fmla="*/ 3610299 h 5067624"/>
              <a:gd name="connsiteX24" fmla="*/ 5619749 w 7381874"/>
              <a:gd name="connsiteY24" fmla="*/ 3562674 h 5067624"/>
              <a:gd name="connsiteX25" fmla="*/ 5610224 w 7381874"/>
              <a:gd name="connsiteY25" fmla="*/ 3410274 h 5067624"/>
              <a:gd name="connsiteX26" fmla="*/ 5448299 w 7381874"/>
              <a:gd name="connsiteY26" fmla="*/ 3343599 h 5067624"/>
              <a:gd name="connsiteX27" fmla="*/ 5324474 w 7381874"/>
              <a:gd name="connsiteY27" fmla="*/ 3210249 h 5067624"/>
              <a:gd name="connsiteX28" fmla="*/ 5324474 w 7381874"/>
              <a:gd name="connsiteY28" fmla="*/ 3210249 h 5067624"/>
              <a:gd name="connsiteX29" fmla="*/ 5286374 w 7381874"/>
              <a:gd name="connsiteY29" fmla="*/ 2953074 h 5067624"/>
              <a:gd name="connsiteX30" fmla="*/ 5248274 w 7381874"/>
              <a:gd name="connsiteY30" fmla="*/ 2895924 h 5067624"/>
              <a:gd name="connsiteX31" fmla="*/ 5191124 w 7381874"/>
              <a:gd name="connsiteY31" fmla="*/ 2838774 h 5067624"/>
              <a:gd name="connsiteX32" fmla="*/ 5191124 w 7381874"/>
              <a:gd name="connsiteY32" fmla="*/ 2838774 h 5067624"/>
              <a:gd name="connsiteX33" fmla="*/ 5057774 w 7381874"/>
              <a:gd name="connsiteY33" fmla="*/ 2724474 h 5067624"/>
              <a:gd name="connsiteX34" fmla="*/ 4962524 w 7381874"/>
              <a:gd name="connsiteY34" fmla="*/ 2695899 h 5067624"/>
              <a:gd name="connsiteX35" fmla="*/ 4914899 w 7381874"/>
              <a:gd name="connsiteY35" fmla="*/ 2572074 h 5067624"/>
              <a:gd name="connsiteX36" fmla="*/ 4895849 w 7381874"/>
              <a:gd name="connsiteY36" fmla="*/ 2410149 h 5067624"/>
              <a:gd name="connsiteX37" fmla="*/ 4895849 w 7381874"/>
              <a:gd name="connsiteY37" fmla="*/ 2248224 h 5067624"/>
              <a:gd name="connsiteX38" fmla="*/ 4867274 w 7381874"/>
              <a:gd name="connsiteY38" fmla="*/ 2162499 h 5067624"/>
              <a:gd name="connsiteX39" fmla="*/ 4829174 w 7381874"/>
              <a:gd name="connsiteY39" fmla="*/ 2095824 h 5067624"/>
              <a:gd name="connsiteX40" fmla="*/ 4829174 w 7381874"/>
              <a:gd name="connsiteY40" fmla="*/ 1962474 h 5067624"/>
              <a:gd name="connsiteX41" fmla="*/ 4810124 w 7381874"/>
              <a:gd name="connsiteY41" fmla="*/ 1791024 h 5067624"/>
              <a:gd name="connsiteX42" fmla="*/ 4695824 w 7381874"/>
              <a:gd name="connsiteY42" fmla="*/ 1486224 h 5067624"/>
              <a:gd name="connsiteX43" fmla="*/ 4114800 w 7381874"/>
              <a:gd name="connsiteY43" fmla="*/ 762325 h 5067624"/>
              <a:gd name="connsiteX44" fmla="*/ 3733800 w 7381874"/>
              <a:gd name="connsiteY44" fmla="*/ 267025 h 5067624"/>
              <a:gd name="connsiteX45" fmla="*/ 3448050 w 7381874"/>
              <a:gd name="connsiteY45" fmla="*/ 9850 h 5067624"/>
              <a:gd name="connsiteX46" fmla="*/ 2952750 w 7381874"/>
              <a:gd name="connsiteY46" fmla="*/ 400375 h 5067624"/>
              <a:gd name="connsiteX47" fmla="*/ 2505075 w 7381874"/>
              <a:gd name="connsiteY47" fmla="*/ 467050 h 5067624"/>
              <a:gd name="connsiteX48" fmla="*/ 2009774 w 7381874"/>
              <a:gd name="connsiteY48" fmla="*/ 390849 h 5067624"/>
              <a:gd name="connsiteX49" fmla="*/ 1447801 w 7381874"/>
              <a:gd name="connsiteY49" fmla="*/ 733750 h 5067624"/>
              <a:gd name="connsiteX50" fmla="*/ 1047751 w 7381874"/>
              <a:gd name="connsiteY50" fmla="*/ 1581475 h 5067624"/>
              <a:gd name="connsiteX51" fmla="*/ 1104901 w 7381874"/>
              <a:gd name="connsiteY51" fmla="*/ 1819600 h 5067624"/>
              <a:gd name="connsiteX52" fmla="*/ 1123951 w 7381874"/>
              <a:gd name="connsiteY52" fmla="*/ 2343475 h 5067624"/>
              <a:gd name="connsiteX53" fmla="*/ 723901 w 7381874"/>
              <a:gd name="connsiteY53" fmla="*/ 2667325 h 5067624"/>
              <a:gd name="connsiteX54" fmla="*/ 400052 w 7381874"/>
              <a:gd name="connsiteY54" fmla="*/ 3181675 h 5067624"/>
              <a:gd name="connsiteX55" fmla="*/ 0 w 7381874"/>
              <a:gd name="connsiteY55" fmla="*/ 3496000 h 5067624"/>
              <a:gd name="connsiteX0" fmla="*/ 7381874 w 7381874"/>
              <a:gd name="connsiteY0" fmla="*/ 4724724 h 5067624"/>
              <a:gd name="connsiteX1" fmla="*/ 7248524 w 7381874"/>
              <a:gd name="connsiteY1" fmla="*/ 4905699 h 5067624"/>
              <a:gd name="connsiteX2" fmla="*/ 7172324 w 7381874"/>
              <a:gd name="connsiteY2" fmla="*/ 4962849 h 5067624"/>
              <a:gd name="connsiteX3" fmla="*/ 7010399 w 7381874"/>
              <a:gd name="connsiteY3" fmla="*/ 5029524 h 5067624"/>
              <a:gd name="connsiteX4" fmla="*/ 6896099 w 7381874"/>
              <a:gd name="connsiteY4" fmla="*/ 5067624 h 5067624"/>
              <a:gd name="connsiteX5" fmla="*/ 6877049 w 7381874"/>
              <a:gd name="connsiteY5" fmla="*/ 4991424 h 5067624"/>
              <a:gd name="connsiteX6" fmla="*/ 6667499 w 7381874"/>
              <a:gd name="connsiteY6" fmla="*/ 5019999 h 5067624"/>
              <a:gd name="connsiteX7" fmla="*/ 6591299 w 7381874"/>
              <a:gd name="connsiteY7" fmla="*/ 4886649 h 5067624"/>
              <a:gd name="connsiteX8" fmla="*/ 6496049 w 7381874"/>
              <a:gd name="connsiteY8" fmla="*/ 4810449 h 5067624"/>
              <a:gd name="connsiteX9" fmla="*/ 6496049 w 7381874"/>
              <a:gd name="connsiteY9" fmla="*/ 4734249 h 5067624"/>
              <a:gd name="connsiteX10" fmla="*/ 6410324 w 7381874"/>
              <a:gd name="connsiteY10" fmla="*/ 4667574 h 5067624"/>
              <a:gd name="connsiteX11" fmla="*/ 6391274 w 7381874"/>
              <a:gd name="connsiteY11" fmla="*/ 4638999 h 5067624"/>
              <a:gd name="connsiteX12" fmla="*/ 6400799 w 7381874"/>
              <a:gd name="connsiteY12" fmla="*/ 4572324 h 5067624"/>
              <a:gd name="connsiteX13" fmla="*/ 6334124 w 7381874"/>
              <a:gd name="connsiteY13" fmla="*/ 4524699 h 5067624"/>
              <a:gd name="connsiteX14" fmla="*/ 6267449 w 7381874"/>
              <a:gd name="connsiteY14" fmla="*/ 4391349 h 5067624"/>
              <a:gd name="connsiteX15" fmla="*/ 6153149 w 7381874"/>
              <a:gd name="connsiteY15" fmla="*/ 4324674 h 5067624"/>
              <a:gd name="connsiteX16" fmla="*/ 5991224 w 7381874"/>
              <a:gd name="connsiteY16" fmla="*/ 4296099 h 5067624"/>
              <a:gd name="connsiteX17" fmla="*/ 5924549 w 7381874"/>
              <a:gd name="connsiteY17" fmla="*/ 4229424 h 5067624"/>
              <a:gd name="connsiteX18" fmla="*/ 5953124 w 7381874"/>
              <a:gd name="connsiteY18" fmla="*/ 4153224 h 5067624"/>
              <a:gd name="connsiteX19" fmla="*/ 5953124 w 7381874"/>
              <a:gd name="connsiteY19" fmla="*/ 4029399 h 5067624"/>
              <a:gd name="connsiteX20" fmla="*/ 5857874 w 7381874"/>
              <a:gd name="connsiteY20" fmla="*/ 3962724 h 5067624"/>
              <a:gd name="connsiteX21" fmla="*/ 5857874 w 7381874"/>
              <a:gd name="connsiteY21" fmla="*/ 3867474 h 5067624"/>
              <a:gd name="connsiteX22" fmla="*/ 5857874 w 7381874"/>
              <a:gd name="connsiteY22" fmla="*/ 3867474 h 5067624"/>
              <a:gd name="connsiteX23" fmla="*/ 5791199 w 7381874"/>
              <a:gd name="connsiteY23" fmla="*/ 3610299 h 5067624"/>
              <a:gd name="connsiteX24" fmla="*/ 5619749 w 7381874"/>
              <a:gd name="connsiteY24" fmla="*/ 3562674 h 5067624"/>
              <a:gd name="connsiteX25" fmla="*/ 5610224 w 7381874"/>
              <a:gd name="connsiteY25" fmla="*/ 3410274 h 5067624"/>
              <a:gd name="connsiteX26" fmla="*/ 5448299 w 7381874"/>
              <a:gd name="connsiteY26" fmla="*/ 3343599 h 5067624"/>
              <a:gd name="connsiteX27" fmla="*/ 5324474 w 7381874"/>
              <a:gd name="connsiteY27" fmla="*/ 3210249 h 5067624"/>
              <a:gd name="connsiteX28" fmla="*/ 5324474 w 7381874"/>
              <a:gd name="connsiteY28" fmla="*/ 3210249 h 5067624"/>
              <a:gd name="connsiteX29" fmla="*/ 5286374 w 7381874"/>
              <a:gd name="connsiteY29" fmla="*/ 2953074 h 5067624"/>
              <a:gd name="connsiteX30" fmla="*/ 5248274 w 7381874"/>
              <a:gd name="connsiteY30" fmla="*/ 2895924 h 5067624"/>
              <a:gd name="connsiteX31" fmla="*/ 5191124 w 7381874"/>
              <a:gd name="connsiteY31" fmla="*/ 2838774 h 5067624"/>
              <a:gd name="connsiteX32" fmla="*/ 5191124 w 7381874"/>
              <a:gd name="connsiteY32" fmla="*/ 2838774 h 5067624"/>
              <a:gd name="connsiteX33" fmla="*/ 5057774 w 7381874"/>
              <a:gd name="connsiteY33" fmla="*/ 2724474 h 5067624"/>
              <a:gd name="connsiteX34" fmla="*/ 4962524 w 7381874"/>
              <a:gd name="connsiteY34" fmla="*/ 2695899 h 5067624"/>
              <a:gd name="connsiteX35" fmla="*/ 4914899 w 7381874"/>
              <a:gd name="connsiteY35" fmla="*/ 2572074 h 5067624"/>
              <a:gd name="connsiteX36" fmla="*/ 4895849 w 7381874"/>
              <a:gd name="connsiteY36" fmla="*/ 2410149 h 5067624"/>
              <a:gd name="connsiteX37" fmla="*/ 4895849 w 7381874"/>
              <a:gd name="connsiteY37" fmla="*/ 2248224 h 5067624"/>
              <a:gd name="connsiteX38" fmla="*/ 4867274 w 7381874"/>
              <a:gd name="connsiteY38" fmla="*/ 2162499 h 5067624"/>
              <a:gd name="connsiteX39" fmla="*/ 4829174 w 7381874"/>
              <a:gd name="connsiteY39" fmla="*/ 2095824 h 5067624"/>
              <a:gd name="connsiteX40" fmla="*/ 4829174 w 7381874"/>
              <a:gd name="connsiteY40" fmla="*/ 1962474 h 5067624"/>
              <a:gd name="connsiteX41" fmla="*/ 4810124 w 7381874"/>
              <a:gd name="connsiteY41" fmla="*/ 1791024 h 5067624"/>
              <a:gd name="connsiteX42" fmla="*/ 4695824 w 7381874"/>
              <a:gd name="connsiteY42" fmla="*/ 1486224 h 5067624"/>
              <a:gd name="connsiteX43" fmla="*/ 4114800 w 7381874"/>
              <a:gd name="connsiteY43" fmla="*/ 762325 h 5067624"/>
              <a:gd name="connsiteX44" fmla="*/ 3733800 w 7381874"/>
              <a:gd name="connsiteY44" fmla="*/ 267025 h 5067624"/>
              <a:gd name="connsiteX45" fmla="*/ 3448050 w 7381874"/>
              <a:gd name="connsiteY45" fmla="*/ 9850 h 5067624"/>
              <a:gd name="connsiteX46" fmla="*/ 2952750 w 7381874"/>
              <a:gd name="connsiteY46" fmla="*/ 400375 h 5067624"/>
              <a:gd name="connsiteX47" fmla="*/ 2505075 w 7381874"/>
              <a:gd name="connsiteY47" fmla="*/ 467050 h 5067624"/>
              <a:gd name="connsiteX48" fmla="*/ 2009774 w 7381874"/>
              <a:gd name="connsiteY48" fmla="*/ 390849 h 5067624"/>
              <a:gd name="connsiteX49" fmla="*/ 1447801 w 7381874"/>
              <a:gd name="connsiteY49" fmla="*/ 733750 h 5067624"/>
              <a:gd name="connsiteX50" fmla="*/ 1047751 w 7381874"/>
              <a:gd name="connsiteY50" fmla="*/ 1581475 h 5067624"/>
              <a:gd name="connsiteX51" fmla="*/ 1104901 w 7381874"/>
              <a:gd name="connsiteY51" fmla="*/ 1819600 h 5067624"/>
              <a:gd name="connsiteX52" fmla="*/ 1104901 w 7381874"/>
              <a:gd name="connsiteY52" fmla="*/ 2057725 h 5067624"/>
              <a:gd name="connsiteX53" fmla="*/ 1123951 w 7381874"/>
              <a:gd name="connsiteY53" fmla="*/ 2343475 h 5067624"/>
              <a:gd name="connsiteX54" fmla="*/ 723901 w 7381874"/>
              <a:gd name="connsiteY54" fmla="*/ 2667325 h 5067624"/>
              <a:gd name="connsiteX55" fmla="*/ 400052 w 7381874"/>
              <a:gd name="connsiteY55" fmla="*/ 3181675 h 5067624"/>
              <a:gd name="connsiteX56" fmla="*/ 0 w 7381874"/>
              <a:gd name="connsiteY56" fmla="*/ 3496000 h 5067624"/>
              <a:gd name="connsiteX0" fmla="*/ 7381874 w 7381874"/>
              <a:gd name="connsiteY0" fmla="*/ 4724724 h 5067624"/>
              <a:gd name="connsiteX1" fmla="*/ 7248524 w 7381874"/>
              <a:gd name="connsiteY1" fmla="*/ 4905699 h 5067624"/>
              <a:gd name="connsiteX2" fmla="*/ 7172324 w 7381874"/>
              <a:gd name="connsiteY2" fmla="*/ 4962849 h 5067624"/>
              <a:gd name="connsiteX3" fmla="*/ 7010399 w 7381874"/>
              <a:gd name="connsiteY3" fmla="*/ 5029524 h 5067624"/>
              <a:gd name="connsiteX4" fmla="*/ 6896099 w 7381874"/>
              <a:gd name="connsiteY4" fmla="*/ 5067624 h 5067624"/>
              <a:gd name="connsiteX5" fmla="*/ 6877049 w 7381874"/>
              <a:gd name="connsiteY5" fmla="*/ 4991424 h 5067624"/>
              <a:gd name="connsiteX6" fmla="*/ 6667499 w 7381874"/>
              <a:gd name="connsiteY6" fmla="*/ 5019999 h 5067624"/>
              <a:gd name="connsiteX7" fmla="*/ 6591299 w 7381874"/>
              <a:gd name="connsiteY7" fmla="*/ 4886649 h 5067624"/>
              <a:gd name="connsiteX8" fmla="*/ 6496049 w 7381874"/>
              <a:gd name="connsiteY8" fmla="*/ 4810449 h 5067624"/>
              <a:gd name="connsiteX9" fmla="*/ 6496049 w 7381874"/>
              <a:gd name="connsiteY9" fmla="*/ 4734249 h 5067624"/>
              <a:gd name="connsiteX10" fmla="*/ 6410324 w 7381874"/>
              <a:gd name="connsiteY10" fmla="*/ 4667574 h 5067624"/>
              <a:gd name="connsiteX11" fmla="*/ 6391274 w 7381874"/>
              <a:gd name="connsiteY11" fmla="*/ 4638999 h 5067624"/>
              <a:gd name="connsiteX12" fmla="*/ 6400799 w 7381874"/>
              <a:gd name="connsiteY12" fmla="*/ 4572324 h 5067624"/>
              <a:gd name="connsiteX13" fmla="*/ 6334124 w 7381874"/>
              <a:gd name="connsiteY13" fmla="*/ 4524699 h 5067624"/>
              <a:gd name="connsiteX14" fmla="*/ 6267449 w 7381874"/>
              <a:gd name="connsiteY14" fmla="*/ 4391349 h 5067624"/>
              <a:gd name="connsiteX15" fmla="*/ 6153149 w 7381874"/>
              <a:gd name="connsiteY15" fmla="*/ 4324674 h 5067624"/>
              <a:gd name="connsiteX16" fmla="*/ 5991224 w 7381874"/>
              <a:gd name="connsiteY16" fmla="*/ 4296099 h 5067624"/>
              <a:gd name="connsiteX17" fmla="*/ 5924549 w 7381874"/>
              <a:gd name="connsiteY17" fmla="*/ 4229424 h 5067624"/>
              <a:gd name="connsiteX18" fmla="*/ 5953124 w 7381874"/>
              <a:gd name="connsiteY18" fmla="*/ 4153224 h 5067624"/>
              <a:gd name="connsiteX19" fmla="*/ 5953124 w 7381874"/>
              <a:gd name="connsiteY19" fmla="*/ 4029399 h 5067624"/>
              <a:gd name="connsiteX20" fmla="*/ 5857874 w 7381874"/>
              <a:gd name="connsiteY20" fmla="*/ 3962724 h 5067624"/>
              <a:gd name="connsiteX21" fmla="*/ 5857874 w 7381874"/>
              <a:gd name="connsiteY21" fmla="*/ 3867474 h 5067624"/>
              <a:gd name="connsiteX22" fmla="*/ 5857874 w 7381874"/>
              <a:gd name="connsiteY22" fmla="*/ 3867474 h 5067624"/>
              <a:gd name="connsiteX23" fmla="*/ 5791199 w 7381874"/>
              <a:gd name="connsiteY23" fmla="*/ 3610299 h 5067624"/>
              <a:gd name="connsiteX24" fmla="*/ 5619749 w 7381874"/>
              <a:gd name="connsiteY24" fmla="*/ 3562674 h 5067624"/>
              <a:gd name="connsiteX25" fmla="*/ 5610224 w 7381874"/>
              <a:gd name="connsiteY25" fmla="*/ 3410274 h 5067624"/>
              <a:gd name="connsiteX26" fmla="*/ 5448299 w 7381874"/>
              <a:gd name="connsiteY26" fmla="*/ 3343599 h 5067624"/>
              <a:gd name="connsiteX27" fmla="*/ 5324474 w 7381874"/>
              <a:gd name="connsiteY27" fmla="*/ 3210249 h 5067624"/>
              <a:gd name="connsiteX28" fmla="*/ 5324474 w 7381874"/>
              <a:gd name="connsiteY28" fmla="*/ 3210249 h 5067624"/>
              <a:gd name="connsiteX29" fmla="*/ 5286374 w 7381874"/>
              <a:gd name="connsiteY29" fmla="*/ 2953074 h 5067624"/>
              <a:gd name="connsiteX30" fmla="*/ 5248274 w 7381874"/>
              <a:gd name="connsiteY30" fmla="*/ 2895924 h 5067624"/>
              <a:gd name="connsiteX31" fmla="*/ 5191124 w 7381874"/>
              <a:gd name="connsiteY31" fmla="*/ 2838774 h 5067624"/>
              <a:gd name="connsiteX32" fmla="*/ 5191124 w 7381874"/>
              <a:gd name="connsiteY32" fmla="*/ 2838774 h 5067624"/>
              <a:gd name="connsiteX33" fmla="*/ 5057774 w 7381874"/>
              <a:gd name="connsiteY33" fmla="*/ 2724474 h 5067624"/>
              <a:gd name="connsiteX34" fmla="*/ 4962524 w 7381874"/>
              <a:gd name="connsiteY34" fmla="*/ 2695899 h 5067624"/>
              <a:gd name="connsiteX35" fmla="*/ 4914899 w 7381874"/>
              <a:gd name="connsiteY35" fmla="*/ 2572074 h 5067624"/>
              <a:gd name="connsiteX36" fmla="*/ 4895849 w 7381874"/>
              <a:gd name="connsiteY36" fmla="*/ 2410149 h 5067624"/>
              <a:gd name="connsiteX37" fmla="*/ 4895849 w 7381874"/>
              <a:gd name="connsiteY37" fmla="*/ 2248224 h 5067624"/>
              <a:gd name="connsiteX38" fmla="*/ 4867274 w 7381874"/>
              <a:gd name="connsiteY38" fmla="*/ 2162499 h 5067624"/>
              <a:gd name="connsiteX39" fmla="*/ 4829174 w 7381874"/>
              <a:gd name="connsiteY39" fmla="*/ 2095824 h 5067624"/>
              <a:gd name="connsiteX40" fmla="*/ 4829174 w 7381874"/>
              <a:gd name="connsiteY40" fmla="*/ 1962474 h 5067624"/>
              <a:gd name="connsiteX41" fmla="*/ 4810124 w 7381874"/>
              <a:gd name="connsiteY41" fmla="*/ 1791024 h 5067624"/>
              <a:gd name="connsiteX42" fmla="*/ 4695824 w 7381874"/>
              <a:gd name="connsiteY42" fmla="*/ 1486224 h 5067624"/>
              <a:gd name="connsiteX43" fmla="*/ 4114800 w 7381874"/>
              <a:gd name="connsiteY43" fmla="*/ 762325 h 5067624"/>
              <a:gd name="connsiteX44" fmla="*/ 3733800 w 7381874"/>
              <a:gd name="connsiteY44" fmla="*/ 267025 h 5067624"/>
              <a:gd name="connsiteX45" fmla="*/ 3448050 w 7381874"/>
              <a:gd name="connsiteY45" fmla="*/ 9850 h 5067624"/>
              <a:gd name="connsiteX46" fmla="*/ 2952750 w 7381874"/>
              <a:gd name="connsiteY46" fmla="*/ 400375 h 5067624"/>
              <a:gd name="connsiteX47" fmla="*/ 2505075 w 7381874"/>
              <a:gd name="connsiteY47" fmla="*/ 467050 h 5067624"/>
              <a:gd name="connsiteX48" fmla="*/ 2009774 w 7381874"/>
              <a:gd name="connsiteY48" fmla="*/ 390849 h 5067624"/>
              <a:gd name="connsiteX49" fmla="*/ 1447801 w 7381874"/>
              <a:gd name="connsiteY49" fmla="*/ 733750 h 5067624"/>
              <a:gd name="connsiteX50" fmla="*/ 1047751 w 7381874"/>
              <a:gd name="connsiteY50" fmla="*/ 1581475 h 5067624"/>
              <a:gd name="connsiteX51" fmla="*/ 1104901 w 7381874"/>
              <a:gd name="connsiteY51" fmla="*/ 1819600 h 5067624"/>
              <a:gd name="connsiteX52" fmla="*/ 1152526 w 7381874"/>
              <a:gd name="connsiteY52" fmla="*/ 2057725 h 5067624"/>
              <a:gd name="connsiteX53" fmla="*/ 1123951 w 7381874"/>
              <a:gd name="connsiteY53" fmla="*/ 2343475 h 5067624"/>
              <a:gd name="connsiteX54" fmla="*/ 723901 w 7381874"/>
              <a:gd name="connsiteY54" fmla="*/ 2667325 h 5067624"/>
              <a:gd name="connsiteX55" fmla="*/ 400052 w 7381874"/>
              <a:gd name="connsiteY55" fmla="*/ 3181675 h 5067624"/>
              <a:gd name="connsiteX56" fmla="*/ 0 w 7381874"/>
              <a:gd name="connsiteY56" fmla="*/ 3496000 h 5067624"/>
              <a:gd name="connsiteX0" fmla="*/ 7381874 w 7381874"/>
              <a:gd name="connsiteY0" fmla="*/ 4724724 h 5067624"/>
              <a:gd name="connsiteX1" fmla="*/ 7248524 w 7381874"/>
              <a:gd name="connsiteY1" fmla="*/ 4905699 h 5067624"/>
              <a:gd name="connsiteX2" fmla="*/ 7172324 w 7381874"/>
              <a:gd name="connsiteY2" fmla="*/ 4962849 h 5067624"/>
              <a:gd name="connsiteX3" fmla="*/ 7010399 w 7381874"/>
              <a:gd name="connsiteY3" fmla="*/ 5029524 h 5067624"/>
              <a:gd name="connsiteX4" fmla="*/ 6896099 w 7381874"/>
              <a:gd name="connsiteY4" fmla="*/ 5067624 h 5067624"/>
              <a:gd name="connsiteX5" fmla="*/ 6877049 w 7381874"/>
              <a:gd name="connsiteY5" fmla="*/ 4991424 h 5067624"/>
              <a:gd name="connsiteX6" fmla="*/ 6667499 w 7381874"/>
              <a:gd name="connsiteY6" fmla="*/ 5019999 h 5067624"/>
              <a:gd name="connsiteX7" fmla="*/ 6591299 w 7381874"/>
              <a:gd name="connsiteY7" fmla="*/ 4886649 h 5067624"/>
              <a:gd name="connsiteX8" fmla="*/ 6496049 w 7381874"/>
              <a:gd name="connsiteY8" fmla="*/ 4810449 h 5067624"/>
              <a:gd name="connsiteX9" fmla="*/ 6496049 w 7381874"/>
              <a:gd name="connsiteY9" fmla="*/ 4734249 h 5067624"/>
              <a:gd name="connsiteX10" fmla="*/ 6410324 w 7381874"/>
              <a:gd name="connsiteY10" fmla="*/ 4667574 h 5067624"/>
              <a:gd name="connsiteX11" fmla="*/ 6391274 w 7381874"/>
              <a:gd name="connsiteY11" fmla="*/ 4638999 h 5067624"/>
              <a:gd name="connsiteX12" fmla="*/ 6400799 w 7381874"/>
              <a:gd name="connsiteY12" fmla="*/ 4572324 h 5067624"/>
              <a:gd name="connsiteX13" fmla="*/ 6334124 w 7381874"/>
              <a:gd name="connsiteY13" fmla="*/ 4524699 h 5067624"/>
              <a:gd name="connsiteX14" fmla="*/ 6267449 w 7381874"/>
              <a:gd name="connsiteY14" fmla="*/ 4391349 h 5067624"/>
              <a:gd name="connsiteX15" fmla="*/ 6153149 w 7381874"/>
              <a:gd name="connsiteY15" fmla="*/ 4324674 h 5067624"/>
              <a:gd name="connsiteX16" fmla="*/ 5991224 w 7381874"/>
              <a:gd name="connsiteY16" fmla="*/ 4296099 h 5067624"/>
              <a:gd name="connsiteX17" fmla="*/ 5924549 w 7381874"/>
              <a:gd name="connsiteY17" fmla="*/ 4229424 h 5067624"/>
              <a:gd name="connsiteX18" fmla="*/ 5953124 w 7381874"/>
              <a:gd name="connsiteY18" fmla="*/ 4153224 h 5067624"/>
              <a:gd name="connsiteX19" fmla="*/ 5953124 w 7381874"/>
              <a:gd name="connsiteY19" fmla="*/ 4029399 h 5067624"/>
              <a:gd name="connsiteX20" fmla="*/ 5857874 w 7381874"/>
              <a:gd name="connsiteY20" fmla="*/ 3962724 h 5067624"/>
              <a:gd name="connsiteX21" fmla="*/ 5857874 w 7381874"/>
              <a:gd name="connsiteY21" fmla="*/ 3867474 h 5067624"/>
              <a:gd name="connsiteX22" fmla="*/ 5857874 w 7381874"/>
              <a:gd name="connsiteY22" fmla="*/ 3867474 h 5067624"/>
              <a:gd name="connsiteX23" fmla="*/ 5791199 w 7381874"/>
              <a:gd name="connsiteY23" fmla="*/ 3610299 h 5067624"/>
              <a:gd name="connsiteX24" fmla="*/ 5619749 w 7381874"/>
              <a:gd name="connsiteY24" fmla="*/ 3562674 h 5067624"/>
              <a:gd name="connsiteX25" fmla="*/ 5610224 w 7381874"/>
              <a:gd name="connsiteY25" fmla="*/ 3410274 h 5067624"/>
              <a:gd name="connsiteX26" fmla="*/ 5448299 w 7381874"/>
              <a:gd name="connsiteY26" fmla="*/ 3343599 h 5067624"/>
              <a:gd name="connsiteX27" fmla="*/ 5324474 w 7381874"/>
              <a:gd name="connsiteY27" fmla="*/ 3210249 h 5067624"/>
              <a:gd name="connsiteX28" fmla="*/ 5324474 w 7381874"/>
              <a:gd name="connsiteY28" fmla="*/ 3210249 h 5067624"/>
              <a:gd name="connsiteX29" fmla="*/ 5286374 w 7381874"/>
              <a:gd name="connsiteY29" fmla="*/ 2953074 h 5067624"/>
              <a:gd name="connsiteX30" fmla="*/ 5248274 w 7381874"/>
              <a:gd name="connsiteY30" fmla="*/ 2895924 h 5067624"/>
              <a:gd name="connsiteX31" fmla="*/ 5191124 w 7381874"/>
              <a:gd name="connsiteY31" fmla="*/ 2838774 h 5067624"/>
              <a:gd name="connsiteX32" fmla="*/ 5191124 w 7381874"/>
              <a:gd name="connsiteY32" fmla="*/ 2838774 h 5067624"/>
              <a:gd name="connsiteX33" fmla="*/ 5057774 w 7381874"/>
              <a:gd name="connsiteY33" fmla="*/ 2724474 h 5067624"/>
              <a:gd name="connsiteX34" fmla="*/ 4962524 w 7381874"/>
              <a:gd name="connsiteY34" fmla="*/ 2695899 h 5067624"/>
              <a:gd name="connsiteX35" fmla="*/ 4914899 w 7381874"/>
              <a:gd name="connsiteY35" fmla="*/ 2572074 h 5067624"/>
              <a:gd name="connsiteX36" fmla="*/ 4895849 w 7381874"/>
              <a:gd name="connsiteY36" fmla="*/ 2410149 h 5067624"/>
              <a:gd name="connsiteX37" fmla="*/ 4895849 w 7381874"/>
              <a:gd name="connsiteY37" fmla="*/ 2248224 h 5067624"/>
              <a:gd name="connsiteX38" fmla="*/ 4867274 w 7381874"/>
              <a:gd name="connsiteY38" fmla="*/ 2162499 h 5067624"/>
              <a:gd name="connsiteX39" fmla="*/ 4829174 w 7381874"/>
              <a:gd name="connsiteY39" fmla="*/ 2095824 h 5067624"/>
              <a:gd name="connsiteX40" fmla="*/ 4829174 w 7381874"/>
              <a:gd name="connsiteY40" fmla="*/ 1962474 h 5067624"/>
              <a:gd name="connsiteX41" fmla="*/ 4810124 w 7381874"/>
              <a:gd name="connsiteY41" fmla="*/ 1791024 h 5067624"/>
              <a:gd name="connsiteX42" fmla="*/ 4695824 w 7381874"/>
              <a:gd name="connsiteY42" fmla="*/ 1486224 h 5067624"/>
              <a:gd name="connsiteX43" fmla="*/ 4114800 w 7381874"/>
              <a:gd name="connsiteY43" fmla="*/ 762325 h 5067624"/>
              <a:gd name="connsiteX44" fmla="*/ 3733800 w 7381874"/>
              <a:gd name="connsiteY44" fmla="*/ 267025 h 5067624"/>
              <a:gd name="connsiteX45" fmla="*/ 3448050 w 7381874"/>
              <a:gd name="connsiteY45" fmla="*/ 9850 h 5067624"/>
              <a:gd name="connsiteX46" fmla="*/ 2952750 w 7381874"/>
              <a:gd name="connsiteY46" fmla="*/ 400375 h 5067624"/>
              <a:gd name="connsiteX47" fmla="*/ 2505075 w 7381874"/>
              <a:gd name="connsiteY47" fmla="*/ 467050 h 5067624"/>
              <a:gd name="connsiteX48" fmla="*/ 2009774 w 7381874"/>
              <a:gd name="connsiteY48" fmla="*/ 390849 h 5067624"/>
              <a:gd name="connsiteX49" fmla="*/ 1447801 w 7381874"/>
              <a:gd name="connsiteY49" fmla="*/ 733750 h 5067624"/>
              <a:gd name="connsiteX50" fmla="*/ 1076326 w 7381874"/>
              <a:gd name="connsiteY50" fmla="*/ 1457650 h 5067624"/>
              <a:gd name="connsiteX51" fmla="*/ 1104901 w 7381874"/>
              <a:gd name="connsiteY51" fmla="*/ 1819600 h 5067624"/>
              <a:gd name="connsiteX52" fmla="*/ 1152526 w 7381874"/>
              <a:gd name="connsiteY52" fmla="*/ 2057725 h 5067624"/>
              <a:gd name="connsiteX53" fmla="*/ 1123951 w 7381874"/>
              <a:gd name="connsiteY53" fmla="*/ 2343475 h 5067624"/>
              <a:gd name="connsiteX54" fmla="*/ 723901 w 7381874"/>
              <a:gd name="connsiteY54" fmla="*/ 2667325 h 5067624"/>
              <a:gd name="connsiteX55" fmla="*/ 400052 w 7381874"/>
              <a:gd name="connsiteY55" fmla="*/ 3181675 h 5067624"/>
              <a:gd name="connsiteX56" fmla="*/ 0 w 7381874"/>
              <a:gd name="connsiteY56" fmla="*/ 3496000 h 5067624"/>
              <a:gd name="connsiteX0" fmla="*/ 7381874 w 7381874"/>
              <a:gd name="connsiteY0" fmla="*/ 4724724 h 5067624"/>
              <a:gd name="connsiteX1" fmla="*/ 7248524 w 7381874"/>
              <a:gd name="connsiteY1" fmla="*/ 4905699 h 5067624"/>
              <a:gd name="connsiteX2" fmla="*/ 7172324 w 7381874"/>
              <a:gd name="connsiteY2" fmla="*/ 4962849 h 5067624"/>
              <a:gd name="connsiteX3" fmla="*/ 7010399 w 7381874"/>
              <a:gd name="connsiteY3" fmla="*/ 5029524 h 5067624"/>
              <a:gd name="connsiteX4" fmla="*/ 6896099 w 7381874"/>
              <a:gd name="connsiteY4" fmla="*/ 5067624 h 5067624"/>
              <a:gd name="connsiteX5" fmla="*/ 6877049 w 7381874"/>
              <a:gd name="connsiteY5" fmla="*/ 4991424 h 5067624"/>
              <a:gd name="connsiteX6" fmla="*/ 6667499 w 7381874"/>
              <a:gd name="connsiteY6" fmla="*/ 5019999 h 5067624"/>
              <a:gd name="connsiteX7" fmla="*/ 6591299 w 7381874"/>
              <a:gd name="connsiteY7" fmla="*/ 4886649 h 5067624"/>
              <a:gd name="connsiteX8" fmla="*/ 6496049 w 7381874"/>
              <a:gd name="connsiteY8" fmla="*/ 4810449 h 5067624"/>
              <a:gd name="connsiteX9" fmla="*/ 6496049 w 7381874"/>
              <a:gd name="connsiteY9" fmla="*/ 4734249 h 5067624"/>
              <a:gd name="connsiteX10" fmla="*/ 6410324 w 7381874"/>
              <a:gd name="connsiteY10" fmla="*/ 4667574 h 5067624"/>
              <a:gd name="connsiteX11" fmla="*/ 6391274 w 7381874"/>
              <a:gd name="connsiteY11" fmla="*/ 4638999 h 5067624"/>
              <a:gd name="connsiteX12" fmla="*/ 6400799 w 7381874"/>
              <a:gd name="connsiteY12" fmla="*/ 4572324 h 5067624"/>
              <a:gd name="connsiteX13" fmla="*/ 6334124 w 7381874"/>
              <a:gd name="connsiteY13" fmla="*/ 4524699 h 5067624"/>
              <a:gd name="connsiteX14" fmla="*/ 6267449 w 7381874"/>
              <a:gd name="connsiteY14" fmla="*/ 4391349 h 5067624"/>
              <a:gd name="connsiteX15" fmla="*/ 6153149 w 7381874"/>
              <a:gd name="connsiteY15" fmla="*/ 4324674 h 5067624"/>
              <a:gd name="connsiteX16" fmla="*/ 5991224 w 7381874"/>
              <a:gd name="connsiteY16" fmla="*/ 4296099 h 5067624"/>
              <a:gd name="connsiteX17" fmla="*/ 5924549 w 7381874"/>
              <a:gd name="connsiteY17" fmla="*/ 4229424 h 5067624"/>
              <a:gd name="connsiteX18" fmla="*/ 5953124 w 7381874"/>
              <a:gd name="connsiteY18" fmla="*/ 4153224 h 5067624"/>
              <a:gd name="connsiteX19" fmla="*/ 5953124 w 7381874"/>
              <a:gd name="connsiteY19" fmla="*/ 4029399 h 5067624"/>
              <a:gd name="connsiteX20" fmla="*/ 5857874 w 7381874"/>
              <a:gd name="connsiteY20" fmla="*/ 3962724 h 5067624"/>
              <a:gd name="connsiteX21" fmla="*/ 5857874 w 7381874"/>
              <a:gd name="connsiteY21" fmla="*/ 3867474 h 5067624"/>
              <a:gd name="connsiteX22" fmla="*/ 5857874 w 7381874"/>
              <a:gd name="connsiteY22" fmla="*/ 3867474 h 5067624"/>
              <a:gd name="connsiteX23" fmla="*/ 5791199 w 7381874"/>
              <a:gd name="connsiteY23" fmla="*/ 3610299 h 5067624"/>
              <a:gd name="connsiteX24" fmla="*/ 5619749 w 7381874"/>
              <a:gd name="connsiteY24" fmla="*/ 3562674 h 5067624"/>
              <a:gd name="connsiteX25" fmla="*/ 5610224 w 7381874"/>
              <a:gd name="connsiteY25" fmla="*/ 3410274 h 5067624"/>
              <a:gd name="connsiteX26" fmla="*/ 5448299 w 7381874"/>
              <a:gd name="connsiteY26" fmla="*/ 3343599 h 5067624"/>
              <a:gd name="connsiteX27" fmla="*/ 5324474 w 7381874"/>
              <a:gd name="connsiteY27" fmla="*/ 3210249 h 5067624"/>
              <a:gd name="connsiteX28" fmla="*/ 5324474 w 7381874"/>
              <a:gd name="connsiteY28" fmla="*/ 3210249 h 5067624"/>
              <a:gd name="connsiteX29" fmla="*/ 5286374 w 7381874"/>
              <a:gd name="connsiteY29" fmla="*/ 2953074 h 5067624"/>
              <a:gd name="connsiteX30" fmla="*/ 5248274 w 7381874"/>
              <a:gd name="connsiteY30" fmla="*/ 2895924 h 5067624"/>
              <a:gd name="connsiteX31" fmla="*/ 5191124 w 7381874"/>
              <a:gd name="connsiteY31" fmla="*/ 2838774 h 5067624"/>
              <a:gd name="connsiteX32" fmla="*/ 5191124 w 7381874"/>
              <a:gd name="connsiteY32" fmla="*/ 2838774 h 5067624"/>
              <a:gd name="connsiteX33" fmla="*/ 5057774 w 7381874"/>
              <a:gd name="connsiteY33" fmla="*/ 2724474 h 5067624"/>
              <a:gd name="connsiteX34" fmla="*/ 4962524 w 7381874"/>
              <a:gd name="connsiteY34" fmla="*/ 2695899 h 5067624"/>
              <a:gd name="connsiteX35" fmla="*/ 4914899 w 7381874"/>
              <a:gd name="connsiteY35" fmla="*/ 2572074 h 5067624"/>
              <a:gd name="connsiteX36" fmla="*/ 4895849 w 7381874"/>
              <a:gd name="connsiteY36" fmla="*/ 2410149 h 5067624"/>
              <a:gd name="connsiteX37" fmla="*/ 4895849 w 7381874"/>
              <a:gd name="connsiteY37" fmla="*/ 2248224 h 5067624"/>
              <a:gd name="connsiteX38" fmla="*/ 4867274 w 7381874"/>
              <a:gd name="connsiteY38" fmla="*/ 2162499 h 5067624"/>
              <a:gd name="connsiteX39" fmla="*/ 4829174 w 7381874"/>
              <a:gd name="connsiteY39" fmla="*/ 2095824 h 5067624"/>
              <a:gd name="connsiteX40" fmla="*/ 4829174 w 7381874"/>
              <a:gd name="connsiteY40" fmla="*/ 1962474 h 5067624"/>
              <a:gd name="connsiteX41" fmla="*/ 4810124 w 7381874"/>
              <a:gd name="connsiteY41" fmla="*/ 1791024 h 5067624"/>
              <a:gd name="connsiteX42" fmla="*/ 4695824 w 7381874"/>
              <a:gd name="connsiteY42" fmla="*/ 1486224 h 5067624"/>
              <a:gd name="connsiteX43" fmla="*/ 4114800 w 7381874"/>
              <a:gd name="connsiteY43" fmla="*/ 762325 h 5067624"/>
              <a:gd name="connsiteX44" fmla="*/ 3733800 w 7381874"/>
              <a:gd name="connsiteY44" fmla="*/ 267025 h 5067624"/>
              <a:gd name="connsiteX45" fmla="*/ 3448050 w 7381874"/>
              <a:gd name="connsiteY45" fmla="*/ 9850 h 5067624"/>
              <a:gd name="connsiteX46" fmla="*/ 2952750 w 7381874"/>
              <a:gd name="connsiteY46" fmla="*/ 400375 h 5067624"/>
              <a:gd name="connsiteX47" fmla="*/ 2505075 w 7381874"/>
              <a:gd name="connsiteY47" fmla="*/ 467050 h 5067624"/>
              <a:gd name="connsiteX48" fmla="*/ 2009774 w 7381874"/>
              <a:gd name="connsiteY48" fmla="*/ 390849 h 5067624"/>
              <a:gd name="connsiteX49" fmla="*/ 1447801 w 7381874"/>
              <a:gd name="connsiteY49" fmla="*/ 733750 h 5067624"/>
              <a:gd name="connsiteX50" fmla="*/ 1076326 w 7381874"/>
              <a:gd name="connsiteY50" fmla="*/ 1457650 h 5067624"/>
              <a:gd name="connsiteX51" fmla="*/ 1104901 w 7381874"/>
              <a:gd name="connsiteY51" fmla="*/ 1819600 h 5067624"/>
              <a:gd name="connsiteX52" fmla="*/ 1152526 w 7381874"/>
              <a:gd name="connsiteY52" fmla="*/ 2057725 h 5067624"/>
              <a:gd name="connsiteX53" fmla="*/ 1123951 w 7381874"/>
              <a:gd name="connsiteY53" fmla="*/ 2343475 h 5067624"/>
              <a:gd name="connsiteX54" fmla="*/ 723901 w 7381874"/>
              <a:gd name="connsiteY54" fmla="*/ 2667325 h 5067624"/>
              <a:gd name="connsiteX55" fmla="*/ 400052 w 7381874"/>
              <a:gd name="connsiteY55" fmla="*/ 3181675 h 5067624"/>
              <a:gd name="connsiteX56" fmla="*/ 0 w 7381874"/>
              <a:gd name="connsiteY56" fmla="*/ 3496000 h 5067624"/>
              <a:gd name="connsiteX0" fmla="*/ 7381874 w 7381874"/>
              <a:gd name="connsiteY0" fmla="*/ 4724724 h 5067624"/>
              <a:gd name="connsiteX1" fmla="*/ 7248524 w 7381874"/>
              <a:gd name="connsiteY1" fmla="*/ 4905699 h 5067624"/>
              <a:gd name="connsiteX2" fmla="*/ 7172324 w 7381874"/>
              <a:gd name="connsiteY2" fmla="*/ 4962849 h 5067624"/>
              <a:gd name="connsiteX3" fmla="*/ 7010399 w 7381874"/>
              <a:gd name="connsiteY3" fmla="*/ 5029524 h 5067624"/>
              <a:gd name="connsiteX4" fmla="*/ 6896099 w 7381874"/>
              <a:gd name="connsiteY4" fmla="*/ 5067624 h 5067624"/>
              <a:gd name="connsiteX5" fmla="*/ 6877049 w 7381874"/>
              <a:gd name="connsiteY5" fmla="*/ 4991424 h 5067624"/>
              <a:gd name="connsiteX6" fmla="*/ 6667499 w 7381874"/>
              <a:gd name="connsiteY6" fmla="*/ 5019999 h 5067624"/>
              <a:gd name="connsiteX7" fmla="*/ 6591299 w 7381874"/>
              <a:gd name="connsiteY7" fmla="*/ 4886649 h 5067624"/>
              <a:gd name="connsiteX8" fmla="*/ 6496049 w 7381874"/>
              <a:gd name="connsiteY8" fmla="*/ 4810449 h 5067624"/>
              <a:gd name="connsiteX9" fmla="*/ 6496049 w 7381874"/>
              <a:gd name="connsiteY9" fmla="*/ 4734249 h 5067624"/>
              <a:gd name="connsiteX10" fmla="*/ 6410324 w 7381874"/>
              <a:gd name="connsiteY10" fmla="*/ 4667574 h 5067624"/>
              <a:gd name="connsiteX11" fmla="*/ 6391274 w 7381874"/>
              <a:gd name="connsiteY11" fmla="*/ 4638999 h 5067624"/>
              <a:gd name="connsiteX12" fmla="*/ 6400799 w 7381874"/>
              <a:gd name="connsiteY12" fmla="*/ 4572324 h 5067624"/>
              <a:gd name="connsiteX13" fmla="*/ 6334124 w 7381874"/>
              <a:gd name="connsiteY13" fmla="*/ 4524699 h 5067624"/>
              <a:gd name="connsiteX14" fmla="*/ 6267449 w 7381874"/>
              <a:gd name="connsiteY14" fmla="*/ 4391349 h 5067624"/>
              <a:gd name="connsiteX15" fmla="*/ 6153149 w 7381874"/>
              <a:gd name="connsiteY15" fmla="*/ 4324674 h 5067624"/>
              <a:gd name="connsiteX16" fmla="*/ 5991224 w 7381874"/>
              <a:gd name="connsiteY16" fmla="*/ 4296099 h 5067624"/>
              <a:gd name="connsiteX17" fmla="*/ 5924549 w 7381874"/>
              <a:gd name="connsiteY17" fmla="*/ 4229424 h 5067624"/>
              <a:gd name="connsiteX18" fmla="*/ 5953124 w 7381874"/>
              <a:gd name="connsiteY18" fmla="*/ 4153224 h 5067624"/>
              <a:gd name="connsiteX19" fmla="*/ 5953124 w 7381874"/>
              <a:gd name="connsiteY19" fmla="*/ 4029399 h 5067624"/>
              <a:gd name="connsiteX20" fmla="*/ 5857874 w 7381874"/>
              <a:gd name="connsiteY20" fmla="*/ 3962724 h 5067624"/>
              <a:gd name="connsiteX21" fmla="*/ 5857874 w 7381874"/>
              <a:gd name="connsiteY21" fmla="*/ 3867474 h 5067624"/>
              <a:gd name="connsiteX22" fmla="*/ 5857874 w 7381874"/>
              <a:gd name="connsiteY22" fmla="*/ 3867474 h 5067624"/>
              <a:gd name="connsiteX23" fmla="*/ 5791199 w 7381874"/>
              <a:gd name="connsiteY23" fmla="*/ 3610299 h 5067624"/>
              <a:gd name="connsiteX24" fmla="*/ 5619749 w 7381874"/>
              <a:gd name="connsiteY24" fmla="*/ 3562674 h 5067624"/>
              <a:gd name="connsiteX25" fmla="*/ 5610224 w 7381874"/>
              <a:gd name="connsiteY25" fmla="*/ 3410274 h 5067624"/>
              <a:gd name="connsiteX26" fmla="*/ 5448299 w 7381874"/>
              <a:gd name="connsiteY26" fmla="*/ 3343599 h 5067624"/>
              <a:gd name="connsiteX27" fmla="*/ 5324474 w 7381874"/>
              <a:gd name="connsiteY27" fmla="*/ 3210249 h 5067624"/>
              <a:gd name="connsiteX28" fmla="*/ 5324474 w 7381874"/>
              <a:gd name="connsiteY28" fmla="*/ 3210249 h 5067624"/>
              <a:gd name="connsiteX29" fmla="*/ 5286374 w 7381874"/>
              <a:gd name="connsiteY29" fmla="*/ 2953074 h 5067624"/>
              <a:gd name="connsiteX30" fmla="*/ 5248274 w 7381874"/>
              <a:gd name="connsiteY30" fmla="*/ 2895924 h 5067624"/>
              <a:gd name="connsiteX31" fmla="*/ 5191124 w 7381874"/>
              <a:gd name="connsiteY31" fmla="*/ 2838774 h 5067624"/>
              <a:gd name="connsiteX32" fmla="*/ 5191124 w 7381874"/>
              <a:gd name="connsiteY32" fmla="*/ 2838774 h 5067624"/>
              <a:gd name="connsiteX33" fmla="*/ 5057774 w 7381874"/>
              <a:gd name="connsiteY33" fmla="*/ 2724474 h 5067624"/>
              <a:gd name="connsiteX34" fmla="*/ 4962524 w 7381874"/>
              <a:gd name="connsiteY34" fmla="*/ 2695899 h 5067624"/>
              <a:gd name="connsiteX35" fmla="*/ 4914899 w 7381874"/>
              <a:gd name="connsiteY35" fmla="*/ 2572074 h 5067624"/>
              <a:gd name="connsiteX36" fmla="*/ 4895849 w 7381874"/>
              <a:gd name="connsiteY36" fmla="*/ 2410149 h 5067624"/>
              <a:gd name="connsiteX37" fmla="*/ 4895849 w 7381874"/>
              <a:gd name="connsiteY37" fmla="*/ 2248224 h 5067624"/>
              <a:gd name="connsiteX38" fmla="*/ 4867274 w 7381874"/>
              <a:gd name="connsiteY38" fmla="*/ 2162499 h 5067624"/>
              <a:gd name="connsiteX39" fmla="*/ 4829174 w 7381874"/>
              <a:gd name="connsiteY39" fmla="*/ 2095824 h 5067624"/>
              <a:gd name="connsiteX40" fmla="*/ 4829174 w 7381874"/>
              <a:gd name="connsiteY40" fmla="*/ 1962474 h 5067624"/>
              <a:gd name="connsiteX41" fmla="*/ 4810124 w 7381874"/>
              <a:gd name="connsiteY41" fmla="*/ 1791024 h 5067624"/>
              <a:gd name="connsiteX42" fmla="*/ 4695824 w 7381874"/>
              <a:gd name="connsiteY42" fmla="*/ 1486224 h 5067624"/>
              <a:gd name="connsiteX43" fmla="*/ 4114800 w 7381874"/>
              <a:gd name="connsiteY43" fmla="*/ 762325 h 5067624"/>
              <a:gd name="connsiteX44" fmla="*/ 3733800 w 7381874"/>
              <a:gd name="connsiteY44" fmla="*/ 267025 h 5067624"/>
              <a:gd name="connsiteX45" fmla="*/ 3448050 w 7381874"/>
              <a:gd name="connsiteY45" fmla="*/ 9850 h 5067624"/>
              <a:gd name="connsiteX46" fmla="*/ 2952750 w 7381874"/>
              <a:gd name="connsiteY46" fmla="*/ 400375 h 5067624"/>
              <a:gd name="connsiteX47" fmla="*/ 2505075 w 7381874"/>
              <a:gd name="connsiteY47" fmla="*/ 467050 h 5067624"/>
              <a:gd name="connsiteX48" fmla="*/ 2295526 w 7381874"/>
              <a:gd name="connsiteY48" fmla="*/ 390850 h 5067624"/>
              <a:gd name="connsiteX49" fmla="*/ 2009774 w 7381874"/>
              <a:gd name="connsiteY49" fmla="*/ 390849 h 5067624"/>
              <a:gd name="connsiteX50" fmla="*/ 1447801 w 7381874"/>
              <a:gd name="connsiteY50" fmla="*/ 733750 h 5067624"/>
              <a:gd name="connsiteX51" fmla="*/ 1076326 w 7381874"/>
              <a:gd name="connsiteY51" fmla="*/ 1457650 h 5067624"/>
              <a:gd name="connsiteX52" fmla="*/ 1104901 w 7381874"/>
              <a:gd name="connsiteY52" fmla="*/ 1819600 h 5067624"/>
              <a:gd name="connsiteX53" fmla="*/ 1152526 w 7381874"/>
              <a:gd name="connsiteY53" fmla="*/ 2057725 h 5067624"/>
              <a:gd name="connsiteX54" fmla="*/ 1123951 w 7381874"/>
              <a:gd name="connsiteY54" fmla="*/ 2343475 h 5067624"/>
              <a:gd name="connsiteX55" fmla="*/ 723901 w 7381874"/>
              <a:gd name="connsiteY55" fmla="*/ 2667325 h 5067624"/>
              <a:gd name="connsiteX56" fmla="*/ 400052 w 7381874"/>
              <a:gd name="connsiteY56" fmla="*/ 3181675 h 5067624"/>
              <a:gd name="connsiteX57" fmla="*/ 0 w 7381874"/>
              <a:gd name="connsiteY57" fmla="*/ 3496000 h 5067624"/>
              <a:gd name="connsiteX0" fmla="*/ 7381874 w 7381874"/>
              <a:gd name="connsiteY0" fmla="*/ 4724724 h 5067624"/>
              <a:gd name="connsiteX1" fmla="*/ 7248524 w 7381874"/>
              <a:gd name="connsiteY1" fmla="*/ 4905699 h 5067624"/>
              <a:gd name="connsiteX2" fmla="*/ 7172324 w 7381874"/>
              <a:gd name="connsiteY2" fmla="*/ 4962849 h 5067624"/>
              <a:gd name="connsiteX3" fmla="*/ 7010399 w 7381874"/>
              <a:gd name="connsiteY3" fmla="*/ 5029524 h 5067624"/>
              <a:gd name="connsiteX4" fmla="*/ 6896099 w 7381874"/>
              <a:gd name="connsiteY4" fmla="*/ 5067624 h 5067624"/>
              <a:gd name="connsiteX5" fmla="*/ 6877049 w 7381874"/>
              <a:gd name="connsiteY5" fmla="*/ 4991424 h 5067624"/>
              <a:gd name="connsiteX6" fmla="*/ 6667499 w 7381874"/>
              <a:gd name="connsiteY6" fmla="*/ 5019999 h 5067624"/>
              <a:gd name="connsiteX7" fmla="*/ 6591299 w 7381874"/>
              <a:gd name="connsiteY7" fmla="*/ 4886649 h 5067624"/>
              <a:gd name="connsiteX8" fmla="*/ 6496049 w 7381874"/>
              <a:gd name="connsiteY8" fmla="*/ 4810449 h 5067624"/>
              <a:gd name="connsiteX9" fmla="*/ 6496049 w 7381874"/>
              <a:gd name="connsiteY9" fmla="*/ 4734249 h 5067624"/>
              <a:gd name="connsiteX10" fmla="*/ 6410324 w 7381874"/>
              <a:gd name="connsiteY10" fmla="*/ 4667574 h 5067624"/>
              <a:gd name="connsiteX11" fmla="*/ 6391274 w 7381874"/>
              <a:gd name="connsiteY11" fmla="*/ 4638999 h 5067624"/>
              <a:gd name="connsiteX12" fmla="*/ 6400799 w 7381874"/>
              <a:gd name="connsiteY12" fmla="*/ 4572324 h 5067624"/>
              <a:gd name="connsiteX13" fmla="*/ 6334124 w 7381874"/>
              <a:gd name="connsiteY13" fmla="*/ 4524699 h 5067624"/>
              <a:gd name="connsiteX14" fmla="*/ 6267449 w 7381874"/>
              <a:gd name="connsiteY14" fmla="*/ 4391349 h 5067624"/>
              <a:gd name="connsiteX15" fmla="*/ 6153149 w 7381874"/>
              <a:gd name="connsiteY15" fmla="*/ 4324674 h 5067624"/>
              <a:gd name="connsiteX16" fmla="*/ 5991224 w 7381874"/>
              <a:gd name="connsiteY16" fmla="*/ 4296099 h 5067624"/>
              <a:gd name="connsiteX17" fmla="*/ 5924549 w 7381874"/>
              <a:gd name="connsiteY17" fmla="*/ 4229424 h 5067624"/>
              <a:gd name="connsiteX18" fmla="*/ 5953124 w 7381874"/>
              <a:gd name="connsiteY18" fmla="*/ 4153224 h 5067624"/>
              <a:gd name="connsiteX19" fmla="*/ 5953124 w 7381874"/>
              <a:gd name="connsiteY19" fmla="*/ 4029399 h 5067624"/>
              <a:gd name="connsiteX20" fmla="*/ 5857874 w 7381874"/>
              <a:gd name="connsiteY20" fmla="*/ 3962724 h 5067624"/>
              <a:gd name="connsiteX21" fmla="*/ 5857874 w 7381874"/>
              <a:gd name="connsiteY21" fmla="*/ 3867474 h 5067624"/>
              <a:gd name="connsiteX22" fmla="*/ 5857874 w 7381874"/>
              <a:gd name="connsiteY22" fmla="*/ 3867474 h 5067624"/>
              <a:gd name="connsiteX23" fmla="*/ 5791199 w 7381874"/>
              <a:gd name="connsiteY23" fmla="*/ 3610299 h 5067624"/>
              <a:gd name="connsiteX24" fmla="*/ 5619749 w 7381874"/>
              <a:gd name="connsiteY24" fmla="*/ 3562674 h 5067624"/>
              <a:gd name="connsiteX25" fmla="*/ 5610224 w 7381874"/>
              <a:gd name="connsiteY25" fmla="*/ 3410274 h 5067624"/>
              <a:gd name="connsiteX26" fmla="*/ 5448299 w 7381874"/>
              <a:gd name="connsiteY26" fmla="*/ 3343599 h 5067624"/>
              <a:gd name="connsiteX27" fmla="*/ 5324474 w 7381874"/>
              <a:gd name="connsiteY27" fmla="*/ 3210249 h 5067624"/>
              <a:gd name="connsiteX28" fmla="*/ 5324474 w 7381874"/>
              <a:gd name="connsiteY28" fmla="*/ 3210249 h 5067624"/>
              <a:gd name="connsiteX29" fmla="*/ 5286374 w 7381874"/>
              <a:gd name="connsiteY29" fmla="*/ 2953074 h 5067624"/>
              <a:gd name="connsiteX30" fmla="*/ 5248274 w 7381874"/>
              <a:gd name="connsiteY30" fmla="*/ 2895924 h 5067624"/>
              <a:gd name="connsiteX31" fmla="*/ 5191124 w 7381874"/>
              <a:gd name="connsiteY31" fmla="*/ 2838774 h 5067624"/>
              <a:gd name="connsiteX32" fmla="*/ 5191124 w 7381874"/>
              <a:gd name="connsiteY32" fmla="*/ 2838774 h 5067624"/>
              <a:gd name="connsiteX33" fmla="*/ 5057774 w 7381874"/>
              <a:gd name="connsiteY33" fmla="*/ 2724474 h 5067624"/>
              <a:gd name="connsiteX34" fmla="*/ 4962524 w 7381874"/>
              <a:gd name="connsiteY34" fmla="*/ 2695899 h 5067624"/>
              <a:gd name="connsiteX35" fmla="*/ 4914899 w 7381874"/>
              <a:gd name="connsiteY35" fmla="*/ 2572074 h 5067624"/>
              <a:gd name="connsiteX36" fmla="*/ 4895849 w 7381874"/>
              <a:gd name="connsiteY36" fmla="*/ 2410149 h 5067624"/>
              <a:gd name="connsiteX37" fmla="*/ 4895849 w 7381874"/>
              <a:gd name="connsiteY37" fmla="*/ 2248224 h 5067624"/>
              <a:gd name="connsiteX38" fmla="*/ 4867274 w 7381874"/>
              <a:gd name="connsiteY38" fmla="*/ 2162499 h 5067624"/>
              <a:gd name="connsiteX39" fmla="*/ 4829174 w 7381874"/>
              <a:gd name="connsiteY39" fmla="*/ 2095824 h 5067624"/>
              <a:gd name="connsiteX40" fmla="*/ 4829174 w 7381874"/>
              <a:gd name="connsiteY40" fmla="*/ 1962474 h 5067624"/>
              <a:gd name="connsiteX41" fmla="*/ 4810124 w 7381874"/>
              <a:gd name="connsiteY41" fmla="*/ 1791024 h 5067624"/>
              <a:gd name="connsiteX42" fmla="*/ 4695824 w 7381874"/>
              <a:gd name="connsiteY42" fmla="*/ 1486224 h 5067624"/>
              <a:gd name="connsiteX43" fmla="*/ 4114800 w 7381874"/>
              <a:gd name="connsiteY43" fmla="*/ 762325 h 5067624"/>
              <a:gd name="connsiteX44" fmla="*/ 3733800 w 7381874"/>
              <a:gd name="connsiteY44" fmla="*/ 267025 h 5067624"/>
              <a:gd name="connsiteX45" fmla="*/ 3448050 w 7381874"/>
              <a:gd name="connsiteY45" fmla="*/ 9850 h 5067624"/>
              <a:gd name="connsiteX46" fmla="*/ 2952750 w 7381874"/>
              <a:gd name="connsiteY46" fmla="*/ 400375 h 5067624"/>
              <a:gd name="connsiteX47" fmla="*/ 2505075 w 7381874"/>
              <a:gd name="connsiteY47" fmla="*/ 467050 h 5067624"/>
              <a:gd name="connsiteX48" fmla="*/ 2295526 w 7381874"/>
              <a:gd name="connsiteY48" fmla="*/ 390850 h 5067624"/>
              <a:gd name="connsiteX49" fmla="*/ 2009774 w 7381874"/>
              <a:gd name="connsiteY49" fmla="*/ 390849 h 5067624"/>
              <a:gd name="connsiteX50" fmla="*/ 1447801 w 7381874"/>
              <a:gd name="connsiteY50" fmla="*/ 733750 h 5067624"/>
              <a:gd name="connsiteX51" fmla="*/ 708026 w 7381874"/>
              <a:gd name="connsiteY51" fmla="*/ 1127450 h 5067624"/>
              <a:gd name="connsiteX52" fmla="*/ 1104901 w 7381874"/>
              <a:gd name="connsiteY52" fmla="*/ 1819600 h 5067624"/>
              <a:gd name="connsiteX53" fmla="*/ 1152526 w 7381874"/>
              <a:gd name="connsiteY53" fmla="*/ 2057725 h 5067624"/>
              <a:gd name="connsiteX54" fmla="*/ 1123951 w 7381874"/>
              <a:gd name="connsiteY54" fmla="*/ 2343475 h 5067624"/>
              <a:gd name="connsiteX55" fmla="*/ 723901 w 7381874"/>
              <a:gd name="connsiteY55" fmla="*/ 2667325 h 5067624"/>
              <a:gd name="connsiteX56" fmla="*/ 400052 w 7381874"/>
              <a:gd name="connsiteY56" fmla="*/ 3181675 h 5067624"/>
              <a:gd name="connsiteX57" fmla="*/ 0 w 7381874"/>
              <a:gd name="connsiteY57" fmla="*/ 3496000 h 5067624"/>
              <a:gd name="connsiteX0" fmla="*/ 7381874 w 7381874"/>
              <a:gd name="connsiteY0" fmla="*/ 4724724 h 5067624"/>
              <a:gd name="connsiteX1" fmla="*/ 7248524 w 7381874"/>
              <a:gd name="connsiteY1" fmla="*/ 4905699 h 5067624"/>
              <a:gd name="connsiteX2" fmla="*/ 7172324 w 7381874"/>
              <a:gd name="connsiteY2" fmla="*/ 4962849 h 5067624"/>
              <a:gd name="connsiteX3" fmla="*/ 7010399 w 7381874"/>
              <a:gd name="connsiteY3" fmla="*/ 5029524 h 5067624"/>
              <a:gd name="connsiteX4" fmla="*/ 6896099 w 7381874"/>
              <a:gd name="connsiteY4" fmla="*/ 5067624 h 5067624"/>
              <a:gd name="connsiteX5" fmla="*/ 6877049 w 7381874"/>
              <a:gd name="connsiteY5" fmla="*/ 4991424 h 5067624"/>
              <a:gd name="connsiteX6" fmla="*/ 6667499 w 7381874"/>
              <a:gd name="connsiteY6" fmla="*/ 5019999 h 5067624"/>
              <a:gd name="connsiteX7" fmla="*/ 6591299 w 7381874"/>
              <a:gd name="connsiteY7" fmla="*/ 4886649 h 5067624"/>
              <a:gd name="connsiteX8" fmla="*/ 6496049 w 7381874"/>
              <a:gd name="connsiteY8" fmla="*/ 4810449 h 5067624"/>
              <a:gd name="connsiteX9" fmla="*/ 6496049 w 7381874"/>
              <a:gd name="connsiteY9" fmla="*/ 4734249 h 5067624"/>
              <a:gd name="connsiteX10" fmla="*/ 6410324 w 7381874"/>
              <a:gd name="connsiteY10" fmla="*/ 4667574 h 5067624"/>
              <a:gd name="connsiteX11" fmla="*/ 6391274 w 7381874"/>
              <a:gd name="connsiteY11" fmla="*/ 4638999 h 5067624"/>
              <a:gd name="connsiteX12" fmla="*/ 6400799 w 7381874"/>
              <a:gd name="connsiteY12" fmla="*/ 4572324 h 5067624"/>
              <a:gd name="connsiteX13" fmla="*/ 6334124 w 7381874"/>
              <a:gd name="connsiteY13" fmla="*/ 4524699 h 5067624"/>
              <a:gd name="connsiteX14" fmla="*/ 6267449 w 7381874"/>
              <a:gd name="connsiteY14" fmla="*/ 4391349 h 5067624"/>
              <a:gd name="connsiteX15" fmla="*/ 6153149 w 7381874"/>
              <a:gd name="connsiteY15" fmla="*/ 4324674 h 5067624"/>
              <a:gd name="connsiteX16" fmla="*/ 5991224 w 7381874"/>
              <a:gd name="connsiteY16" fmla="*/ 4296099 h 5067624"/>
              <a:gd name="connsiteX17" fmla="*/ 5924549 w 7381874"/>
              <a:gd name="connsiteY17" fmla="*/ 4229424 h 5067624"/>
              <a:gd name="connsiteX18" fmla="*/ 5953124 w 7381874"/>
              <a:gd name="connsiteY18" fmla="*/ 4153224 h 5067624"/>
              <a:gd name="connsiteX19" fmla="*/ 5953124 w 7381874"/>
              <a:gd name="connsiteY19" fmla="*/ 4029399 h 5067624"/>
              <a:gd name="connsiteX20" fmla="*/ 5857874 w 7381874"/>
              <a:gd name="connsiteY20" fmla="*/ 3962724 h 5067624"/>
              <a:gd name="connsiteX21" fmla="*/ 5857874 w 7381874"/>
              <a:gd name="connsiteY21" fmla="*/ 3867474 h 5067624"/>
              <a:gd name="connsiteX22" fmla="*/ 5857874 w 7381874"/>
              <a:gd name="connsiteY22" fmla="*/ 3867474 h 5067624"/>
              <a:gd name="connsiteX23" fmla="*/ 5791199 w 7381874"/>
              <a:gd name="connsiteY23" fmla="*/ 3610299 h 5067624"/>
              <a:gd name="connsiteX24" fmla="*/ 5619749 w 7381874"/>
              <a:gd name="connsiteY24" fmla="*/ 3562674 h 5067624"/>
              <a:gd name="connsiteX25" fmla="*/ 5610224 w 7381874"/>
              <a:gd name="connsiteY25" fmla="*/ 3410274 h 5067624"/>
              <a:gd name="connsiteX26" fmla="*/ 5448299 w 7381874"/>
              <a:gd name="connsiteY26" fmla="*/ 3343599 h 5067624"/>
              <a:gd name="connsiteX27" fmla="*/ 5324474 w 7381874"/>
              <a:gd name="connsiteY27" fmla="*/ 3210249 h 5067624"/>
              <a:gd name="connsiteX28" fmla="*/ 5324474 w 7381874"/>
              <a:gd name="connsiteY28" fmla="*/ 3210249 h 5067624"/>
              <a:gd name="connsiteX29" fmla="*/ 5286374 w 7381874"/>
              <a:gd name="connsiteY29" fmla="*/ 2953074 h 5067624"/>
              <a:gd name="connsiteX30" fmla="*/ 5248274 w 7381874"/>
              <a:gd name="connsiteY30" fmla="*/ 2895924 h 5067624"/>
              <a:gd name="connsiteX31" fmla="*/ 5191124 w 7381874"/>
              <a:gd name="connsiteY31" fmla="*/ 2838774 h 5067624"/>
              <a:gd name="connsiteX32" fmla="*/ 5191124 w 7381874"/>
              <a:gd name="connsiteY32" fmla="*/ 2838774 h 5067624"/>
              <a:gd name="connsiteX33" fmla="*/ 5057774 w 7381874"/>
              <a:gd name="connsiteY33" fmla="*/ 2724474 h 5067624"/>
              <a:gd name="connsiteX34" fmla="*/ 4962524 w 7381874"/>
              <a:gd name="connsiteY34" fmla="*/ 2695899 h 5067624"/>
              <a:gd name="connsiteX35" fmla="*/ 4914899 w 7381874"/>
              <a:gd name="connsiteY35" fmla="*/ 2572074 h 5067624"/>
              <a:gd name="connsiteX36" fmla="*/ 4895849 w 7381874"/>
              <a:gd name="connsiteY36" fmla="*/ 2410149 h 5067624"/>
              <a:gd name="connsiteX37" fmla="*/ 4895849 w 7381874"/>
              <a:gd name="connsiteY37" fmla="*/ 2248224 h 5067624"/>
              <a:gd name="connsiteX38" fmla="*/ 4867274 w 7381874"/>
              <a:gd name="connsiteY38" fmla="*/ 2162499 h 5067624"/>
              <a:gd name="connsiteX39" fmla="*/ 4829174 w 7381874"/>
              <a:gd name="connsiteY39" fmla="*/ 2095824 h 5067624"/>
              <a:gd name="connsiteX40" fmla="*/ 4829174 w 7381874"/>
              <a:gd name="connsiteY40" fmla="*/ 1962474 h 5067624"/>
              <a:gd name="connsiteX41" fmla="*/ 4810124 w 7381874"/>
              <a:gd name="connsiteY41" fmla="*/ 1791024 h 5067624"/>
              <a:gd name="connsiteX42" fmla="*/ 4695824 w 7381874"/>
              <a:gd name="connsiteY42" fmla="*/ 1486224 h 5067624"/>
              <a:gd name="connsiteX43" fmla="*/ 4114800 w 7381874"/>
              <a:gd name="connsiteY43" fmla="*/ 762325 h 5067624"/>
              <a:gd name="connsiteX44" fmla="*/ 3733800 w 7381874"/>
              <a:gd name="connsiteY44" fmla="*/ 267025 h 5067624"/>
              <a:gd name="connsiteX45" fmla="*/ 3448050 w 7381874"/>
              <a:gd name="connsiteY45" fmla="*/ 9850 h 5067624"/>
              <a:gd name="connsiteX46" fmla="*/ 2952750 w 7381874"/>
              <a:gd name="connsiteY46" fmla="*/ 400375 h 5067624"/>
              <a:gd name="connsiteX47" fmla="*/ 2505075 w 7381874"/>
              <a:gd name="connsiteY47" fmla="*/ 467050 h 5067624"/>
              <a:gd name="connsiteX48" fmla="*/ 2295526 w 7381874"/>
              <a:gd name="connsiteY48" fmla="*/ 390850 h 5067624"/>
              <a:gd name="connsiteX49" fmla="*/ 2009774 w 7381874"/>
              <a:gd name="connsiteY49" fmla="*/ 390849 h 5067624"/>
              <a:gd name="connsiteX50" fmla="*/ 933451 w 7381874"/>
              <a:gd name="connsiteY50" fmla="*/ 765500 h 5067624"/>
              <a:gd name="connsiteX51" fmla="*/ 708026 w 7381874"/>
              <a:gd name="connsiteY51" fmla="*/ 1127450 h 5067624"/>
              <a:gd name="connsiteX52" fmla="*/ 1104901 w 7381874"/>
              <a:gd name="connsiteY52" fmla="*/ 1819600 h 5067624"/>
              <a:gd name="connsiteX53" fmla="*/ 1152526 w 7381874"/>
              <a:gd name="connsiteY53" fmla="*/ 2057725 h 5067624"/>
              <a:gd name="connsiteX54" fmla="*/ 1123951 w 7381874"/>
              <a:gd name="connsiteY54" fmla="*/ 2343475 h 5067624"/>
              <a:gd name="connsiteX55" fmla="*/ 723901 w 7381874"/>
              <a:gd name="connsiteY55" fmla="*/ 2667325 h 5067624"/>
              <a:gd name="connsiteX56" fmla="*/ 400052 w 7381874"/>
              <a:gd name="connsiteY56" fmla="*/ 3181675 h 5067624"/>
              <a:gd name="connsiteX57" fmla="*/ 0 w 7381874"/>
              <a:gd name="connsiteY57" fmla="*/ 3496000 h 5067624"/>
              <a:gd name="connsiteX0" fmla="*/ 7381874 w 7381874"/>
              <a:gd name="connsiteY0" fmla="*/ 4724724 h 5067624"/>
              <a:gd name="connsiteX1" fmla="*/ 7248524 w 7381874"/>
              <a:gd name="connsiteY1" fmla="*/ 4905699 h 5067624"/>
              <a:gd name="connsiteX2" fmla="*/ 7172324 w 7381874"/>
              <a:gd name="connsiteY2" fmla="*/ 4962849 h 5067624"/>
              <a:gd name="connsiteX3" fmla="*/ 7010399 w 7381874"/>
              <a:gd name="connsiteY3" fmla="*/ 5029524 h 5067624"/>
              <a:gd name="connsiteX4" fmla="*/ 6896099 w 7381874"/>
              <a:gd name="connsiteY4" fmla="*/ 5067624 h 5067624"/>
              <a:gd name="connsiteX5" fmla="*/ 6877049 w 7381874"/>
              <a:gd name="connsiteY5" fmla="*/ 4991424 h 5067624"/>
              <a:gd name="connsiteX6" fmla="*/ 6667499 w 7381874"/>
              <a:gd name="connsiteY6" fmla="*/ 5019999 h 5067624"/>
              <a:gd name="connsiteX7" fmla="*/ 6591299 w 7381874"/>
              <a:gd name="connsiteY7" fmla="*/ 4886649 h 5067624"/>
              <a:gd name="connsiteX8" fmla="*/ 6496049 w 7381874"/>
              <a:gd name="connsiteY8" fmla="*/ 4810449 h 5067624"/>
              <a:gd name="connsiteX9" fmla="*/ 6496049 w 7381874"/>
              <a:gd name="connsiteY9" fmla="*/ 4734249 h 5067624"/>
              <a:gd name="connsiteX10" fmla="*/ 6410324 w 7381874"/>
              <a:gd name="connsiteY10" fmla="*/ 4667574 h 5067624"/>
              <a:gd name="connsiteX11" fmla="*/ 6391274 w 7381874"/>
              <a:gd name="connsiteY11" fmla="*/ 4638999 h 5067624"/>
              <a:gd name="connsiteX12" fmla="*/ 6400799 w 7381874"/>
              <a:gd name="connsiteY12" fmla="*/ 4572324 h 5067624"/>
              <a:gd name="connsiteX13" fmla="*/ 6334124 w 7381874"/>
              <a:gd name="connsiteY13" fmla="*/ 4524699 h 5067624"/>
              <a:gd name="connsiteX14" fmla="*/ 6267449 w 7381874"/>
              <a:gd name="connsiteY14" fmla="*/ 4391349 h 5067624"/>
              <a:gd name="connsiteX15" fmla="*/ 6153149 w 7381874"/>
              <a:gd name="connsiteY15" fmla="*/ 4324674 h 5067624"/>
              <a:gd name="connsiteX16" fmla="*/ 5991224 w 7381874"/>
              <a:gd name="connsiteY16" fmla="*/ 4296099 h 5067624"/>
              <a:gd name="connsiteX17" fmla="*/ 5924549 w 7381874"/>
              <a:gd name="connsiteY17" fmla="*/ 4229424 h 5067624"/>
              <a:gd name="connsiteX18" fmla="*/ 5953124 w 7381874"/>
              <a:gd name="connsiteY18" fmla="*/ 4153224 h 5067624"/>
              <a:gd name="connsiteX19" fmla="*/ 5953124 w 7381874"/>
              <a:gd name="connsiteY19" fmla="*/ 4029399 h 5067624"/>
              <a:gd name="connsiteX20" fmla="*/ 5857874 w 7381874"/>
              <a:gd name="connsiteY20" fmla="*/ 3962724 h 5067624"/>
              <a:gd name="connsiteX21" fmla="*/ 5857874 w 7381874"/>
              <a:gd name="connsiteY21" fmla="*/ 3867474 h 5067624"/>
              <a:gd name="connsiteX22" fmla="*/ 5857874 w 7381874"/>
              <a:gd name="connsiteY22" fmla="*/ 3867474 h 5067624"/>
              <a:gd name="connsiteX23" fmla="*/ 5791199 w 7381874"/>
              <a:gd name="connsiteY23" fmla="*/ 3610299 h 5067624"/>
              <a:gd name="connsiteX24" fmla="*/ 5619749 w 7381874"/>
              <a:gd name="connsiteY24" fmla="*/ 3562674 h 5067624"/>
              <a:gd name="connsiteX25" fmla="*/ 5610224 w 7381874"/>
              <a:gd name="connsiteY25" fmla="*/ 3410274 h 5067624"/>
              <a:gd name="connsiteX26" fmla="*/ 5448299 w 7381874"/>
              <a:gd name="connsiteY26" fmla="*/ 3343599 h 5067624"/>
              <a:gd name="connsiteX27" fmla="*/ 5324474 w 7381874"/>
              <a:gd name="connsiteY27" fmla="*/ 3210249 h 5067624"/>
              <a:gd name="connsiteX28" fmla="*/ 5324474 w 7381874"/>
              <a:gd name="connsiteY28" fmla="*/ 3210249 h 5067624"/>
              <a:gd name="connsiteX29" fmla="*/ 5286374 w 7381874"/>
              <a:gd name="connsiteY29" fmla="*/ 2953074 h 5067624"/>
              <a:gd name="connsiteX30" fmla="*/ 5248274 w 7381874"/>
              <a:gd name="connsiteY30" fmla="*/ 2895924 h 5067624"/>
              <a:gd name="connsiteX31" fmla="*/ 5191124 w 7381874"/>
              <a:gd name="connsiteY31" fmla="*/ 2838774 h 5067624"/>
              <a:gd name="connsiteX32" fmla="*/ 5191124 w 7381874"/>
              <a:gd name="connsiteY32" fmla="*/ 2838774 h 5067624"/>
              <a:gd name="connsiteX33" fmla="*/ 5057774 w 7381874"/>
              <a:gd name="connsiteY33" fmla="*/ 2724474 h 5067624"/>
              <a:gd name="connsiteX34" fmla="*/ 4962524 w 7381874"/>
              <a:gd name="connsiteY34" fmla="*/ 2695899 h 5067624"/>
              <a:gd name="connsiteX35" fmla="*/ 4914899 w 7381874"/>
              <a:gd name="connsiteY35" fmla="*/ 2572074 h 5067624"/>
              <a:gd name="connsiteX36" fmla="*/ 4895849 w 7381874"/>
              <a:gd name="connsiteY36" fmla="*/ 2410149 h 5067624"/>
              <a:gd name="connsiteX37" fmla="*/ 4895849 w 7381874"/>
              <a:gd name="connsiteY37" fmla="*/ 2248224 h 5067624"/>
              <a:gd name="connsiteX38" fmla="*/ 4867274 w 7381874"/>
              <a:gd name="connsiteY38" fmla="*/ 2162499 h 5067624"/>
              <a:gd name="connsiteX39" fmla="*/ 4829174 w 7381874"/>
              <a:gd name="connsiteY39" fmla="*/ 2095824 h 5067624"/>
              <a:gd name="connsiteX40" fmla="*/ 4829174 w 7381874"/>
              <a:gd name="connsiteY40" fmla="*/ 1962474 h 5067624"/>
              <a:gd name="connsiteX41" fmla="*/ 4810124 w 7381874"/>
              <a:gd name="connsiteY41" fmla="*/ 1791024 h 5067624"/>
              <a:gd name="connsiteX42" fmla="*/ 4695824 w 7381874"/>
              <a:gd name="connsiteY42" fmla="*/ 1486224 h 5067624"/>
              <a:gd name="connsiteX43" fmla="*/ 4114800 w 7381874"/>
              <a:gd name="connsiteY43" fmla="*/ 762325 h 5067624"/>
              <a:gd name="connsiteX44" fmla="*/ 3733800 w 7381874"/>
              <a:gd name="connsiteY44" fmla="*/ 267025 h 5067624"/>
              <a:gd name="connsiteX45" fmla="*/ 3448050 w 7381874"/>
              <a:gd name="connsiteY45" fmla="*/ 9850 h 5067624"/>
              <a:gd name="connsiteX46" fmla="*/ 2952750 w 7381874"/>
              <a:gd name="connsiteY46" fmla="*/ 400375 h 5067624"/>
              <a:gd name="connsiteX47" fmla="*/ 2505075 w 7381874"/>
              <a:gd name="connsiteY47" fmla="*/ 467050 h 5067624"/>
              <a:gd name="connsiteX48" fmla="*/ 2295526 w 7381874"/>
              <a:gd name="connsiteY48" fmla="*/ 390850 h 5067624"/>
              <a:gd name="connsiteX49" fmla="*/ 1400174 w 7381874"/>
              <a:gd name="connsiteY49" fmla="*/ 473399 h 5067624"/>
              <a:gd name="connsiteX50" fmla="*/ 933451 w 7381874"/>
              <a:gd name="connsiteY50" fmla="*/ 765500 h 5067624"/>
              <a:gd name="connsiteX51" fmla="*/ 708026 w 7381874"/>
              <a:gd name="connsiteY51" fmla="*/ 1127450 h 5067624"/>
              <a:gd name="connsiteX52" fmla="*/ 1104901 w 7381874"/>
              <a:gd name="connsiteY52" fmla="*/ 1819600 h 5067624"/>
              <a:gd name="connsiteX53" fmla="*/ 1152526 w 7381874"/>
              <a:gd name="connsiteY53" fmla="*/ 2057725 h 5067624"/>
              <a:gd name="connsiteX54" fmla="*/ 1123951 w 7381874"/>
              <a:gd name="connsiteY54" fmla="*/ 2343475 h 5067624"/>
              <a:gd name="connsiteX55" fmla="*/ 723901 w 7381874"/>
              <a:gd name="connsiteY55" fmla="*/ 2667325 h 5067624"/>
              <a:gd name="connsiteX56" fmla="*/ 400052 w 7381874"/>
              <a:gd name="connsiteY56" fmla="*/ 3181675 h 5067624"/>
              <a:gd name="connsiteX57" fmla="*/ 0 w 7381874"/>
              <a:gd name="connsiteY57" fmla="*/ 3496000 h 5067624"/>
              <a:gd name="connsiteX0" fmla="*/ 7381874 w 7381874"/>
              <a:gd name="connsiteY0" fmla="*/ 4724724 h 5067624"/>
              <a:gd name="connsiteX1" fmla="*/ 7248524 w 7381874"/>
              <a:gd name="connsiteY1" fmla="*/ 4905699 h 5067624"/>
              <a:gd name="connsiteX2" fmla="*/ 7172324 w 7381874"/>
              <a:gd name="connsiteY2" fmla="*/ 4962849 h 5067624"/>
              <a:gd name="connsiteX3" fmla="*/ 7010399 w 7381874"/>
              <a:gd name="connsiteY3" fmla="*/ 5029524 h 5067624"/>
              <a:gd name="connsiteX4" fmla="*/ 6896099 w 7381874"/>
              <a:gd name="connsiteY4" fmla="*/ 5067624 h 5067624"/>
              <a:gd name="connsiteX5" fmla="*/ 6877049 w 7381874"/>
              <a:gd name="connsiteY5" fmla="*/ 4991424 h 5067624"/>
              <a:gd name="connsiteX6" fmla="*/ 6667499 w 7381874"/>
              <a:gd name="connsiteY6" fmla="*/ 5019999 h 5067624"/>
              <a:gd name="connsiteX7" fmla="*/ 6591299 w 7381874"/>
              <a:gd name="connsiteY7" fmla="*/ 4886649 h 5067624"/>
              <a:gd name="connsiteX8" fmla="*/ 6496049 w 7381874"/>
              <a:gd name="connsiteY8" fmla="*/ 4810449 h 5067624"/>
              <a:gd name="connsiteX9" fmla="*/ 6496049 w 7381874"/>
              <a:gd name="connsiteY9" fmla="*/ 4734249 h 5067624"/>
              <a:gd name="connsiteX10" fmla="*/ 6410324 w 7381874"/>
              <a:gd name="connsiteY10" fmla="*/ 4667574 h 5067624"/>
              <a:gd name="connsiteX11" fmla="*/ 6391274 w 7381874"/>
              <a:gd name="connsiteY11" fmla="*/ 4638999 h 5067624"/>
              <a:gd name="connsiteX12" fmla="*/ 6400799 w 7381874"/>
              <a:gd name="connsiteY12" fmla="*/ 4572324 h 5067624"/>
              <a:gd name="connsiteX13" fmla="*/ 6334124 w 7381874"/>
              <a:gd name="connsiteY13" fmla="*/ 4524699 h 5067624"/>
              <a:gd name="connsiteX14" fmla="*/ 6267449 w 7381874"/>
              <a:gd name="connsiteY14" fmla="*/ 4391349 h 5067624"/>
              <a:gd name="connsiteX15" fmla="*/ 6153149 w 7381874"/>
              <a:gd name="connsiteY15" fmla="*/ 4324674 h 5067624"/>
              <a:gd name="connsiteX16" fmla="*/ 5991224 w 7381874"/>
              <a:gd name="connsiteY16" fmla="*/ 4296099 h 5067624"/>
              <a:gd name="connsiteX17" fmla="*/ 5924549 w 7381874"/>
              <a:gd name="connsiteY17" fmla="*/ 4229424 h 5067624"/>
              <a:gd name="connsiteX18" fmla="*/ 5953124 w 7381874"/>
              <a:gd name="connsiteY18" fmla="*/ 4153224 h 5067624"/>
              <a:gd name="connsiteX19" fmla="*/ 5953124 w 7381874"/>
              <a:gd name="connsiteY19" fmla="*/ 4029399 h 5067624"/>
              <a:gd name="connsiteX20" fmla="*/ 5857874 w 7381874"/>
              <a:gd name="connsiteY20" fmla="*/ 3962724 h 5067624"/>
              <a:gd name="connsiteX21" fmla="*/ 5857874 w 7381874"/>
              <a:gd name="connsiteY21" fmla="*/ 3867474 h 5067624"/>
              <a:gd name="connsiteX22" fmla="*/ 5857874 w 7381874"/>
              <a:gd name="connsiteY22" fmla="*/ 3867474 h 5067624"/>
              <a:gd name="connsiteX23" fmla="*/ 5791199 w 7381874"/>
              <a:gd name="connsiteY23" fmla="*/ 3610299 h 5067624"/>
              <a:gd name="connsiteX24" fmla="*/ 5619749 w 7381874"/>
              <a:gd name="connsiteY24" fmla="*/ 3562674 h 5067624"/>
              <a:gd name="connsiteX25" fmla="*/ 5610224 w 7381874"/>
              <a:gd name="connsiteY25" fmla="*/ 3410274 h 5067624"/>
              <a:gd name="connsiteX26" fmla="*/ 5448299 w 7381874"/>
              <a:gd name="connsiteY26" fmla="*/ 3343599 h 5067624"/>
              <a:gd name="connsiteX27" fmla="*/ 5324474 w 7381874"/>
              <a:gd name="connsiteY27" fmla="*/ 3210249 h 5067624"/>
              <a:gd name="connsiteX28" fmla="*/ 5324474 w 7381874"/>
              <a:gd name="connsiteY28" fmla="*/ 3210249 h 5067624"/>
              <a:gd name="connsiteX29" fmla="*/ 5286374 w 7381874"/>
              <a:gd name="connsiteY29" fmla="*/ 2953074 h 5067624"/>
              <a:gd name="connsiteX30" fmla="*/ 5248274 w 7381874"/>
              <a:gd name="connsiteY30" fmla="*/ 2895924 h 5067624"/>
              <a:gd name="connsiteX31" fmla="*/ 5191124 w 7381874"/>
              <a:gd name="connsiteY31" fmla="*/ 2838774 h 5067624"/>
              <a:gd name="connsiteX32" fmla="*/ 5191124 w 7381874"/>
              <a:gd name="connsiteY32" fmla="*/ 2838774 h 5067624"/>
              <a:gd name="connsiteX33" fmla="*/ 5057774 w 7381874"/>
              <a:gd name="connsiteY33" fmla="*/ 2724474 h 5067624"/>
              <a:gd name="connsiteX34" fmla="*/ 4962524 w 7381874"/>
              <a:gd name="connsiteY34" fmla="*/ 2695899 h 5067624"/>
              <a:gd name="connsiteX35" fmla="*/ 4914899 w 7381874"/>
              <a:gd name="connsiteY35" fmla="*/ 2572074 h 5067624"/>
              <a:gd name="connsiteX36" fmla="*/ 4895849 w 7381874"/>
              <a:gd name="connsiteY36" fmla="*/ 2410149 h 5067624"/>
              <a:gd name="connsiteX37" fmla="*/ 4895849 w 7381874"/>
              <a:gd name="connsiteY37" fmla="*/ 2248224 h 5067624"/>
              <a:gd name="connsiteX38" fmla="*/ 4867274 w 7381874"/>
              <a:gd name="connsiteY38" fmla="*/ 2162499 h 5067624"/>
              <a:gd name="connsiteX39" fmla="*/ 4829174 w 7381874"/>
              <a:gd name="connsiteY39" fmla="*/ 2095824 h 5067624"/>
              <a:gd name="connsiteX40" fmla="*/ 4829174 w 7381874"/>
              <a:gd name="connsiteY40" fmla="*/ 1962474 h 5067624"/>
              <a:gd name="connsiteX41" fmla="*/ 4810124 w 7381874"/>
              <a:gd name="connsiteY41" fmla="*/ 1791024 h 5067624"/>
              <a:gd name="connsiteX42" fmla="*/ 4695824 w 7381874"/>
              <a:gd name="connsiteY42" fmla="*/ 1486224 h 5067624"/>
              <a:gd name="connsiteX43" fmla="*/ 4114800 w 7381874"/>
              <a:gd name="connsiteY43" fmla="*/ 762325 h 5067624"/>
              <a:gd name="connsiteX44" fmla="*/ 3733800 w 7381874"/>
              <a:gd name="connsiteY44" fmla="*/ 267025 h 5067624"/>
              <a:gd name="connsiteX45" fmla="*/ 3448050 w 7381874"/>
              <a:gd name="connsiteY45" fmla="*/ 9850 h 5067624"/>
              <a:gd name="connsiteX46" fmla="*/ 2952750 w 7381874"/>
              <a:gd name="connsiteY46" fmla="*/ 400375 h 5067624"/>
              <a:gd name="connsiteX47" fmla="*/ 2505075 w 7381874"/>
              <a:gd name="connsiteY47" fmla="*/ 467050 h 5067624"/>
              <a:gd name="connsiteX48" fmla="*/ 1895476 w 7381874"/>
              <a:gd name="connsiteY48" fmla="*/ 22550 h 5067624"/>
              <a:gd name="connsiteX49" fmla="*/ 1400174 w 7381874"/>
              <a:gd name="connsiteY49" fmla="*/ 473399 h 5067624"/>
              <a:gd name="connsiteX50" fmla="*/ 933451 w 7381874"/>
              <a:gd name="connsiteY50" fmla="*/ 765500 h 5067624"/>
              <a:gd name="connsiteX51" fmla="*/ 708026 w 7381874"/>
              <a:gd name="connsiteY51" fmla="*/ 1127450 h 5067624"/>
              <a:gd name="connsiteX52" fmla="*/ 1104901 w 7381874"/>
              <a:gd name="connsiteY52" fmla="*/ 1819600 h 5067624"/>
              <a:gd name="connsiteX53" fmla="*/ 1152526 w 7381874"/>
              <a:gd name="connsiteY53" fmla="*/ 2057725 h 5067624"/>
              <a:gd name="connsiteX54" fmla="*/ 1123951 w 7381874"/>
              <a:gd name="connsiteY54" fmla="*/ 2343475 h 5067624"/>
              <a:gd name="connsiteX55" fmla="*/ 723901 w 7381874"/>
              <a:gd name="connsiteY55" fmla="*/ 2667325 h 5067624"/>
              <a:gd name="connsiteX56" fmla="*/ 400052 w 7381874"/>
              <a:gd name="connsiteY56" fmla="*/ 3181675 h 5067624"/>
              <a:gd name="connsiteX57" fmla="*/ 0 w 7381874"/>
              <a:gd name="connsiteY57" fmla="*/ 3496000 h 5067624"/>
              <a:gd name="connsiteX0" fmla="*/ 7381874 w 7381874"/>
              <a:gd name="connsiteY0" fmla="*/ 4724724 h 5067624"/>
              <a:gd name="connsiteX1" fmla="*/ 7248524 w 7381874"/>
              <a:gd name="connsiteY1" fmla="*/ 4905699 h 5067624"/>
              <a:gd name="connsiteX2" fmla="*/ 7172324 w 7381874"/>
              <a:gd name="connsiteY2" fmla="*/ 4962849 h 5067624"/>
              <a:gd name="connsiteX3" fmla="*/ 7010399 w 7381874"/>
              <a:gd name="connsiteY3" fmla="*/ 5029524 h 5067624"/>
              <a:gd name="connsiteX4" fmla="*/ 6896099 w 7381874"/>
              <a:gd name="connsiteY4" fmla="*/ 5067624 h 5067624"/>
              <a:gd name="connsiteX5" fmla="*/ 6877049 w 7381874"/>
              <a:gd name="connsiteY5" fmla="*/ 4991424 h 5067624"/>
              <a:gd name="connsiteX6" fmla="*/ 6667499 w 7381874"/>
              <a:gd name="connsiteY6" fmla="*/ 5019999 h 5067624"/>
              <a:gd name="connsiteX7" fmla="*/ 6591299 w 7381874"/>
              <a:gd name="connsiteY7" fmla="*/ 4886649 h 5067624"/>
              <a:gd name="connsiteX8" fmla="*/ 6496049 w 7381874"/>
              <a:gd name="connsiteY8" fmla="*/ 4810449 h 5067624"/>
              <a:gd name="connsiteX9" fmla="*/ 6496049 w 7381874"/>
              <a:gd name="connsiteY9" fmla="*/ 4734249 h 5067624"/>
              <a:gd name="connsiteX10" fmla="*/ 6410324 w 7381874"/>
              <a:gd name="connsiteY10" fmla="*/ 4667574 h 5067624"/>
              <a:gd name="connsiteX11" fmla="*/ 6391274 w 7381874"/>
              <a:gd name="connsiteY11" fmla="*/ 4638999 h 5067624"/>
              <a:gd name="connsiteX12" fmla="*/ 6400799 w 7381874"/>
              <a:gd name="connsiteY12" fmla="*/ 4572324 h 5067624"/>
              <a:gd name="connsiteX13" fmla="*/ 6334124 w 7381874"/>
              <a:gd name="connsiteY13" fmla="*/ 4524699 h 5067624"/>
              <a:gd name="connsiteX14" fmla="*/ 6267449 w 7381874"/>
              <a:gd name="connsiteY14" fmla="*/ 4391349 h 5067624"/>
              <a:gd name="connsiteX15" fmla="*/ 6153149 w 7381874"/>
              <a:gd name="connsiteY15" fmla="*/ 4324674 h 5067624"/>
              <a:gd name="connsiteX16" fmla="*/ 5991224 w 7381874"/>
              <a:gd name="connsiteY16" fmla="*/ 4296099 h 5067624"/>
              <a:gd name="connsiteX17" fmla="*/ 5924549 w 7381874"/>
              <a:gd name="connsiteY17" fmla="*/ 4229424 h 5067624"/>
              <a:gd name="connsiteX18" fmla="*/ 5953124 w 7381874"/>
              <a:gd name="connsiteY18" fmla="*/ 4153224 h 5067624"/>
              <a:gd name="connsiteX19" fmla="*/ 5953124 w 7381874"/>
              <a:gd name="connsiteY19" fmla="*/ 4029399 h 5067624"/>
              <a:gd name="connsiteX20" fmla="*/ 5857874 w 7381874"/>
              <a:gd name="connsiteY20" fmla="*/ 3962724 h 5067624"/>
              <a:gd name="connsiteX21" fmla="*/ 5857874 w 7381874"/>
              <a:gd name="connsiteY21" fmla="*/ 3867474 h 5067624"/>
              <a:gd name="connsiteX22" fmla="*/ 5857874 w 7381874"/>
              <a:gd name="connsiteY22" fmla="*/ 3867474 h 5067624"/>
              <a:gd name="connsiteX23" fmla="*/ 5791199 w 7381874"/>
              <a:gd name="connsiteY23" fmla="*/ 3610299 h 5067624"/>
              <a:gd name="connsiteX24" fmla="*/ 5619749 w 7381874"/>
              <a:gd name="connsiteY24" fmla="*/ 3562674 h 5067624"/>
              <a:gd name="connsiteX25" fmla="*/ 5610224 w 7381874"/>
              <a:gd name="connsiteY25" fmla="*/ 3410274 h 5067624"/>
              <a:gd name="connsiteX26" fmla="*/ 5448299 w 7381874"/>
              <a:gd name="connsiteY26" fmla="*/ 3343599 h 5067624"/>
              <a:gd name="connsiteX27" fmla="*/ 5324474 w 7381874"/>
              <a:gd name="connsiteY27" fmla="*/ 3210249 h 5067624"/>
              <a:gd name="connsiteX28" fmla="*/ 5324474 w 7381874"/>
              <a:gd name="connsiteY28" fmla="*/ 3210249 h 5067624"/>
              <a:gd name="connsiteX29" fmla="*/ 5286374 w 7381874"/>
              <a:gd name="connsiteY29" fmla="*/ 2953074 h 5067624"/>
              <a:gd name="connsiteX30" fmla="*/ 5248274 w 7381874"/>
              <a:gd name="connsiteY30" fmla="*/ 2895924 h 5067624"/>
              <a:gd name="connsiteX31" fmla="*/ 5191124 w 7381874"/>
              <a:gd name="connsiteY31" fmla="*/ 2838774 h 5067624"/>
              <a:gd name="connsiteX32" fmla="*/ 5191124 w 7381874"/>
              <a:gd name="connsiteY32" fmla="*/ 2838774 h 5067624"/>
              <a:gd name="connsiteX33" fmla="*/ 5057774 w 7381874"/>
              <a:gd name="connsiteY33" fmla="*/ 2724474 h 5067624"/>
              <a:gd name="connsiteX34" fmla="*/ 4962524 w 7381874"/>
              <a:gd name="connsiteY34" fmla="*/ 2695899 h 5067624"/>
              <a:gd name="connsiteX35" fmla="*/ 4914899 w 7381874"/>
              <a:gd name="connsiteY35" fmla="*/ 2572074 h 5067624"/>
              <a:gd name="connsiteX36" fmla="*/ 4895849 w 7381874"/>
              <a:gd name="connsiteY36" fmla="*/ 2410149 h 5067624"/>
              <a:gd name="connsiteX37" fmla="*/ 4895849 w 7381874"/>
              <a:gd name="connsiteY37" fmla="*/ 2248224 h 5067624"/>
              <a:gd name="connsiteX38" fmla="*/ 4867274 w 7381874"/>
              <a:gd name="connsiteY38" fmla="*/ 2162499 h 5067624"/>
              <a:gd name="connsiteX39" fmla="*/ 4829174 w 7381874"/>
              <a:gd name="connsiteY39" fmla="*/ 2095824 h 5067624"/>
              <a:gd name="connsiteX40" fmla="*/ 4829174 w 7381874"/>
              <a:gd name="connsiteY40" fmla="*/ 1962474 h 5067624"/>
              <a:gd name="connsiteX41" fmla="*/ 4810124 w 7381874"/>
              <a:gd name="connsiteY41" fmla="*/ 1791024 h 5067624"/>
              <a:gd name="connsiteX42" fmla="*/ 4695824 w 7381874"/>
              <a:gd name="connsiteY42" fmla="*/ 1486224 h 5067624"/>
              <a:gd name="connsiteX43" fmla="*/ 4114800 w 7381874"/>
              <a:gd name="connsiteY43" fmla="*/ 762325 h 5067624"/>
              <a:gd name="connsiteX44" fmla="*/ 3733800 w 7381874"/>
              <a:gd name="connsiteY44" fmla="*/ 267025 h 5067624"/>
              <a:gd name="connsiteX45" fmla="*/ 3448050 w 7381874"/>
              <a:gd name="connsiteY45" fmla="*/ 9850 h 5067624"/>
              <a:gd name="connsiteX46" fmla="*/ 2952750 w 7381874"/>
              <a:gd name="connsiteY46" fmla="*/ 400375 h 5067624"/>
              <a:gd name="connsiteX47" fmla="*/ 2505075 w 7381874"/>
              <a:gd name="connsiteY47" fmla="*/ 467050 h 5067624"/>
              <a:gd name="connsiteX48" fmla="*/ 1698626 w 7381874"/>
              <a:gd name="connsiteY48" fmla="*/ 409900 h 5067624"/>
              <a:gd name="connsiteX49" fmla="*/ 1400174 w 7381874"/>
              <a:gd name="connsiteY49" fmla="*/ 473399 h 5067624"/>
              <a:gd name="connsiteX50" fmla="*/ 933451 w 7381874"/>
              <a:gd name="connsiteY50" fmla="*/ 765500 h 5067624"/>
              <a:gd name="connsiteX51" fmla="*/ 708026 w 7381874"/>
              <a:gd name="connsiteY51" fmla="*/ 1127450 h 5067624"/>
              <a:gd name="connsiteX52" fmla="*/ 1104901 w 7381874"/>
              <a:gd name="connsiteY52" fmla="*/ 1819600 h 5067624"/>
              <a:gd name="connsiteX53" fmla="*/ 1152526 w 7381874"/>
              <a:gd name="connsiteY53" fmla="*/ 2057725 h 5067624"/>
              <a:gd name="connsiteX54" fmla="*/ 1123951 w 7381874"/>
              <a:gd name="connsiteY54" fmla="*/ 2343475 h 5067624"/>
              <a:gd name="connsiteX55" fmla="*/ 723901 w 7381874"/>
              <a:gd name="connsiteY55" fmla="*/ 2667325 h 5067624"/>
              <a:gd name="connsiteX56" fmla="*/ 400052 w 7381874"/>
              <a:gd name="connsiteY56" fmla="*/ 3181675 h 5067624"/>
              <a:gd name="connsiteX57" fmla="*/ 0 w 7381874"/>
              <a:gd name="connsiteY57" fmla="*/ 3496000 h 5067624"/>
              <a:gd name="connsiteX0" fmla="*/ 7381874 w 7381874"/>
              <a:gd name="connsiteY0" fmla="*/ 4724724 h 5067624"/>
              <a:gd name="connsiteX1" fmla="*/ 7248524 w 7381874"/>
              <a:gd name="connsiteY1" fmla="*/ 4905699 h 5067624"/>
              <a:gd name="connsiteX2" fmla="*/ 7172324 w 7381874"/>
              <a:gd name="connsiteY2" fmla="*/ 4962849 h 5067624"/>
              <a:gd name="connsiteX3" fmla="*/ 7010399 w 7381874"/>
              <a:gd name="connsiteY3" fmla="*/ 5029524 h 5067624"/>
              <a:gd name="connsiteX4" fmla="*/ 6896099 w 7381874"/>
              <a:gd name="connsiteY4" fmla="*/ 5067624 h 5067624"/>
              <a:gd name="connsiteX5" fmla="*/ 6877049 w 7381874"/>
              <a:gd name="connsiteY5" fmla="*/ 4991424 h 5067624"/>
              <a:gd name="connsiteX6" fmla="*/ 6667499 w 7381874"/>
              <a:gd name="connsiteY6" fmla="*/ 5019999 h 5067624"/>
              <a:gd name="connsiteX7" fmla="*/ 6591299 w 7381874"/>
              <a:gd name="connsiteY7" fmla="*/ 4886649 h 5067624"/>
              <a:gd name="connsiteX8" fmla="*/ 6496049 w 7381874"/>
              <a:gd name="connsiteY8" fmla="*/ 4810449 h 5067624"/>
              <a:gd name="connsiteX9" fmla="*/ 6496049 w 7381874"/>
              <a:gd name="connsiteY9" fmla="*/ 4734249 h 5067624"/>
              <a:gd name="connsiteX10" fmla="*/ 6410324 w 7381874"/>
              <a:gd name="connsiteY10" fmla="*/ 4667574 h 5067624"/>
              <a:gd name="connsiteX11" fmla="*/ 6391274 w 7381874"/>
              <a:gd name="connsiteY11" fmla="*/ 4638999 h 5067624"/>
              <a:gd name="connsiteX12" fmla="*/ 6400799 w 7381874"/>
              <a:gd name="connsiteY12" fmla="*/ 4572324 h 5067624"/>
              <a:gd name="connsiteX13" fmla="*/ 6334124 w 7381874"/>
              <a:gd name="connsiteY13" fmla="*/ 4524699 h 5067624"/>
              <a:gd name="connsiteX14" fmla="*/ 6267449 w 7381874"/>
              <a:gd name="connsiteY14" fmla="*/ 4391349 h 5067624"/>
              <a:gd name="connsiteX15" fmla="*/ 6153149 w 7381874"/>
              <a:gd name="connsiteY15" fmla="*/ 4324674 h 5067624"/>
              <a:gd name="connsiteX16" fmla="*/ 5991224 w 7381874"/>
              <a:gd name="connsiteY16" fmla="*/ 4296099 h 5067624"/>
              <a:gd name="connsiteX17" fmla="*/ 5924549 w 7381874"/>
              <a:gd name="connsiteY17" fmla="*/ 4229424 h 5067624"/>
              <a:gd name="connsiteX18" fmla="*/ 5953124 w 7381874"/>
              <a:gd name="connsiteY18" fmla="*/ 4153224 h 5067624"/>
              <a:gd name="connsiteX19" fmla="*/ 5953124 w 7381874"/>
              <a:gd name="connsiteY19" fmla="*/ 4029399 h 5067624"/>
              <a:gd name="connsiteX20" fmla="*/ 5857874 w 7381874"/>
              <a:gd name="connsiteY20" fmla="*/ 3962724 h 5067624"/>
              <a:gd name="connsiteX21" fmla="*/ 5857874 w 7381874"/>
              <a:gd name="connsiteY21" fmla="*/ 3867474 h 5067624"/>
              <a:gd name="connsiteX22" fmla="*/ 5857874 w 7381874"/>
              <a:gd name="connsiteY22" fmla="*/ 3867474 h 5067624"/>
              <a:gd name="connsiteX23" fmla="*/ 5791199 w 7381874"/>
              <a:gd name="connsiteY23" fmla="*/ 3610299 h 5067624"/>
              <a:gd name="connsiteX24" fmla="*/ 5619749 w 7381874"/>
              <a:gd name="connsiteY24" fmla="*/ 3562674 h 5067624"/>
              <a:gd name="connsiteX25" fmla="*/ 5610224 w 7381874"/>
              <a:gd name="connsiteY25" fmla="*/ 3410274 h 5067624"/>
              <a:gd name="connsiteX26" fmla="*/ 5448299 w 7381874"/>
              <a:gd name="connsiteY26" fmla="*/ 3343599 h 5067624"/>
              <a:gd name="connsiteX27" fmla="*/ 5324474 w 7381874"/>
              <a:gd name="connsiteY27" fmla="*/ 3210249 h 5067624"/>
              <a:gd name="connsiteX28" fmla="*/ 5324474 w 7381874"/>
              <a:gd name="connsiteY28" fmla="*/ 3210249 h 5067624"/>
              <a:gd name="connsiteX29" fmla="*/ 5286374 w 7381874"/>
              <a:gd name="connsiteY29" fmla="*/ 2953074 h 5067624"/>
              <a:gd name="connsiteX30" fmla="*/ 5248274 w 7381874"/>
              <a:gd name="connsiteY30" fmla="*/ 2895924 h 5067624"/>
              <a:gd name="connsiteX31" fmla="*/ 5191124 w 7381874"/>
              <a:gd name="connsiteY31" fmla="*/ 2838774 h 5067624"/>
              <a:gd name="connsiteX32" fmla="*/ 5191124 w 7381874"/>
              <a:gd name="connsiteY32" fmla="*/ 2838774 h 5067624"/>
              <a:gd name="connsiteX33" fmla="*/ 5057774 w 7381874"/>
              <a:gd name="connsiteY33" fmla="*/ 2724474 h 5067624"/>
              <a:gd name="connsiteX34" fmla="*/ 4962524 w 7381874"/>
              <a:gd name="connsiteY34" fmla="*/ 2695899 h 5067624"/>
              <a:gd name="connsiteX35" fmla="*/ 4914899 w 7381874"/>
              <a:gd name="connsiteY35" fmla="*/ 2572074 h 5067624"/>
              <a:gd name="connsiteX36" fmla="*/ 4895849 w 7381874"/>
              <a:gd name="connsiteY36" fmla="*/ 2410149 h 5067624"/>
              <a:gd name="connsiteX37" fmla="*/ 4895849 w 7381874"/>
              <a:gd name="connsiteY37" fmla="*/ 2248224 h 5067624"/>
              <a:gd name="connsiteX38" fmla="*/ 4867274 w 7381874"/>
              <a:gd name="connsiteY38" fmla="*/ 2162499 h 5067624"/>
              <a:gd name="connsiteX39" fmla="*/ 4829174 w 7381874"/>
              <a:gd name="connsiteY39" fmla="*/ 2095824 h 5067624"/>
              <a:gd name="connsiteX40" fmla="*/ 4829174 w 7381874"/>
              <a:gd name="connsiteY40" fmla="*/ 1962474 h 5067624"/>
              <a:gd name="connsiteX41" fmla="*/ 4810124 w 7381874"/>
              <a:gd name="connsiteY41" fmla="*/ 1791024 h 5067624"/>
              <a:gd name="connsiteX42" fmla="*/ 4695824 w 7381874"/>
              <a:gd name="connsiteY42" fmla="*/ 1486224 h 5067624"/>
              <a:gd name="connsiteX43" fmla="*/ 4114800 w 7381874"/>
              <a:gd name="connsiteY43" fmla="*/ 762325 h 5067624"/>
              <a:gd name="connsiteX44" fmla="*/ 3733800 w 7381874"/>
              <a:gd name="connsiteY44" fmla="*/ 267025 h 5067624"/>
              <a:gd name="connsiteX45" fmla="*/ 3448050 w 7381874"/>
              <a:gd name="connsiteY45" fmla="*/ 9850 h 5067624"/>
              <a:gd name="connsiteX46" fmla="*/ 2952750 w 7381874"/>
              <a:gd name="connsiteY46" fmla="*/ 400375 h 5067624"/>
              <a:gd name="connsiteX47" fmla="*/ 1920875 w 7381874"/>
              <a:gd name="connsiteY47" fmla="*/ 352750 h 5067624"/>
              <a:gd name="connsiteX48" fmla="*/ 1698626 w 7381874"/>
              <a:gd name="connsiteY48" fmla="*/ 409900 h 5067624"/>
              <a:gd name="connsiteX49" fmla="*/ 1400174 w 7381874"/>
              <a:gd name="connsiteY49" fmla="*/ 473399 h 5067624"/>
              <a:gd name="connsiteX50" fmla="*/ 933451 w 7381874"/>
              <a:gd name="connsiteY50" fmla="*/ 765500 h 5067624"/>
              <a:gd name="connsiteX51" fmla="*/ 708026 w 7381874"/>
              <a:gd name="connsiteY51" fmla="*/ 1127450 h 5067624"/>
              <a:gd name="connsiteX52" fmla="*/ 1104901 w 7381874"/>
              <a:gd name="connsiteY52" fmla="*/ 1819600 h 5067624"/>
              <a:gd name="connsiteX53" fmla="*/ 1152526 w 7381874"/>
              <a:gd name="connsiteY53" fmla="*/ 2057725 h 5067624"/>
              <a:gd name="connsiteX54" fmla="*/ 1123951 w 7381874"/>
              <a:gd name="connsiteY54" fmla="*/ 2343475 h 5067624"/>
              <a:gd name="connsiteX55" fmla="*/ 723901 w 7381874"/>
              <a:gd name="connsiteY55" fmla="*/ 2667325 h 5067624"/>
              <a:gd name="connsiteX56" fmla="*/ 400052 w 7381874"/>
              <a:gd name="connsiteY56" fmla="*/ 3181675 h 5067624"/>
              <a:gd name="connsiteX57" fmla="*/ 0 w 7381874"/>
              <a:gd name="connsiteY57" fmla="*/ 3496000 h 5067624"/>
              <a:gd name="connsiteX0" fmla="*/ 7381874 w 7381874"/>
              <a:gd name="connsiteY0" fmla="*/ 4715885 h 5058785"/>
              <a:gd name="connsiteX1" fmla="*/ 7248524 w 7381874"/>
              <a:gd name="connsiteY1" fmla="*/ 4896860 h 5058785"/>
              <a:gd name="connsiteX2" fmla="*/ 7172324 w 7381874"/>
              <a:gd name="connsiteY2" fmla="*/ 4954010 h 5058785"/>
              <a:gd name="connsiteX3" fmla="*/ 7010399 w 7381874"/>
              <a:gd name="connsiteY3" fmla="*/ 5020685 h 5058785"/>
              <a:gd name="connsiteX4" fmla="*/ 6896099 w 7381874"/>
              <a:gd name="connsiteY4" fmla="*/ 5058785 h 5058785"/>
              <a:gd name="connsiteX5" fmla="*/ 6877049 w 7381874"/>
              <a:gd name="connsiteY5" fmla="*/ 4982585 h 5058785"/>
              <a:gd name="connsiteX6" fmla="*/ 6667499 w 7381874"/>
              <a:gd name="connsiteY6" fmla="*/ 5011160 h 5058785"/>
              <a:gd name="connsiteX7" fmla="*/ 6591299 w 7381874"/>
              <a:gd name="connsiteY7" fmla="*/ 4877810 h 5058785"/>
              <a:gd name="connsiteX8" fmla="*/ 6496049 w 7381874"/>
              <a:gd name="connsiteY8" fmla="*/ 4801610 h 5058785"/>
              <a:gd name="connsiteX9" fmla="*/ 6496049 w 7381874"/>
              <a:gd name="connsiteY9" fmla="*/ 4725410 h 5058785"/>
              <a:gd name="connsiteX10" fmla="*/ 6410324 w 7381874"/>
              <a:gd name="connsiteY10" fmla="*/ 4658735 h 5058785"/>
              <a:gd name="connsiteX11" fmla="*/ 6391274 w 7381874"/>
              <a:gd name="connsiteY11" fmla="*/ 4630160 h 5058785"/>
              <a:gd name="connsiteX12" fmla="*/ 6400799 w 7381874"/>
              <a:gd name="connsiteY12" fmla="*/ 4563485 h 5058785"/>
              <a:gd name="connsiteX13" fmla="*/ 6334124 w 7381874"/>
              <a:gd name="connsiteY13" fmla="*/ 4515860 h 5058785"/>
              <a:gd name="connsiteX14" fmla="*/ 6267449 w 7381874"/>
              <a:gd name="connsiteY14" fmla="*/ 4382510 h 5058785"/>
              <a:gd name="connsiteX15" fmla="*/ 6153149 w 7381874"/>
              <a:gd name="connsiteY15" fmla="*/ 4315835 h 5058785"/>
              <a:gd name="connsiteX16" fmla="*/ 5991224 w 7381874"/>
              <a:gd name="connsiteY16" fmla="*/ 4287260 h 5058785"/>
              <a:gd name="connsiteX17" fmla="*/ 5924549 w 7381874"/>
              <a:gd name="connsiteY17" fmla="*/ 4220585 h 5058785"/>
              <a:gd name="connsiteX18" fmla="*/ 5953124 w 7381874"/>
              <a:gd name="connsiteY18" fmla="*/ 4144385 h 5058785"/>
              <a:gd name="connsiteX19" fmla="*/ 5953124 w 7381874"/>
              <a:gd name="connsiteY19" fmla="*/ 4020560 h 5058785"/>
              <a:gd name="connsiteX20" fmla="*/ 5857874 w 7381874"/>
              <a:gd name="connsiteY20" fmla="*/ 3953885 h 5058785"/>
              <a:gd name="connsiteX21" fmla="*/ 5857874 w 7381874"/>
              <a:gd name="connsiteY21" fmla="*/ 3858635 h 5058785"/>
              <a:gd name="connsiteX22" fmla="*/ 5857874 w 7381874"/>
              <a:gd name="connsiteY22" fmla="*/ 3858635 h 5058785"/>
              <a:gd name="connsiteX23" fmla="*/ 5791199 w 7381874"/>
              <a:gd name="connsiteY23" fmla="*/ 3601460 h 5058785"/>
              <a:gd name="connsiteX24" fmla="*/ 5619749 w 7381874"/>
              <a:gd name="connsiteY24" fmla="*/ 3553835 h 5058785"/>
              <a:gd name="connsiteX25" fmla="*/ 5610224 w 7381874"/>
              <a:gd name="connsiteY25" fmla="*/ 3401435 h 5058785"/>
              <a:gd name="connsiteX26" fmla="*/ 5448299 w 7381874"/>
              <a:gd name="connsiteY26" fmla="*/ 3334760 h 5058785"/>
              <a:gd name="connsiteX27" fmla="*/ 5324474 w 7381874"/>
              <a:gd name="connsiteY27" fmla="*/ 3201410 h 5058785"/>
              <a:gd name="connsiteX28" fmla="*/ 5324474 w 7381874"/>
              <a:gd name="connsiteY28" fmla="*/ 3201410 h 5058785"/>
              <a:gd name="connsiteX29" fmla="*/ 5286374 w 7381874"/>
              <a:gd name="connsiteY29" fmla="*/ 2944235 h 5058785"/>
              <a:gd name="connsiteX30" fmla="*/ 5248274 w 7381874"/>
              <a:gd name="connsiteY30" fmla="*/ 2887085 h 5058785"/>
              <a:gd name="connsiteX31" fmla="*/ 5191124 w 7381874"/>
              <a:gd name="connsiteY31" fmla="*/ 2829935 h 5058785"/>
              <a:gd name="connsiteX32" fmla="*/ 5191124 w 7381874"/>
              <a:gd name="connsiteY32" fmla="*/ 2829935 h 5058785"/>
              <a:gd name="connsiteX33" fmla="*/ 5057774 w 7381874"/>
              <a:gd name="connsiteY33" fmla="*/ 2715635 h 5058785"/>
              <a:gd name="connsiteX34" fmla="*/ 4962524 w 7381874"/>
              <a:gd name="connsiteY34" fmla="*/ 2687060 h 5058785"/>
              <a:gd name="connsiteX35" fmla="*/ 4914899 w 7381874"/>
              <a:gd name="connsiteY35" fmla="*/ 2563235 h 5058785"/>
              <a:gd name="connsiteX36" fmla="*/ 4895849 w 7381874"/>
              <a:gd name="connsiteY36" fmla="*/ 2401310 h 5058785"/>
              <a:gd name="connsiteX37" fmla="*/ 4895849 w 7381874"/>
              <a:gd name="connsiteY37" fmla="*/ 2239385 h 5058785"/>
              <a:gd name="connsiteX38" fmla="*/ 4867274 w 7381874"/>
              <a:gd name="connsiteY38" fmla="*/ 2153660 h 5058785"/>
              <a:gd name="connsiteX39" fmla="*/ 4829174 w 7381874"/>
              <a:gd name="connsiteY39" fmla="*/ 2086985 h 5058785"/>
              <a:gd name="connsiteX40" fmla="*/ 4829174 w 7381874"/>
              <a:gd name="connsiteY40" fmla="*/ 1953635 h 5058785"/>
              <a:gd name="connsiteX41" fmla="*/ 4810124 w 7381874"/>
              <a:gd name="connsiteY41" fmla="*/ 1782185 h 5058785"/>
              <a:gd name="connsiteX42" fmla="*/ 4695824 w 7381874"/>
              <a:gd name="connsiteY42" fmla="*/ 1477385 h 5058785"/>
              <a:gd name="connsiteX43" fmla="*/ 4114800 w 7381874"/>
              <a:gd name="connsiteY43" fmla="*/ 753486 h 5058785"/>
              <a:gd name="connsiteX44" fmla="*/ 3733800 w 7381874"/>
              <a:gd name="connsiteY44" fmla="*/ 258186 h 5058785"/>
              <a:gd name="connsiteX45" fmla="*/ 3448050 w 7381874"/>
              <a:gd name="connsiteY45" fmla="*/ 1011 h 5058785"/>
              <a:gd name="connsiteX46" fmla="*/ 1920875 w 7381874"/>
              <a:gd name="connsiteY46" fmla="*/ 343911 h 5058785"/>
              <a:gd name="connsiteX47" fmla="*/ 1698626 w 7381874"/>
              <a:gd name="connsiteY47" fmla="*/ 401061 h 5058785"/>
              <a:gd name="connsiteX48" fmla="*/ 1400174 w 7381874"/>
              <a:gd name="connsiteY48" fmla="*/ 464560 h 5058785"/>
              <a:gd name="connsiteX49" fmla="*/ 933451 w 7381874"/>
              <a:gd name="connsiteY49" fmla="*/ 756661 h 5058785"/>
              <a:gd name="connsiteX50" fmla="*/ 708026 w 7381874"/>
              <a:gd name="connsiteY50" fmla="*/ 1118611 h 5058785"/>
              <a:gd name="connsiteX51" fmla="*/ 1104901 w 7381874"/>
              <a:gd name="connsiteY51" fmla="*/ 1810761 h 5058785"/>
              <a:gd name="connsiteX52" fmla="*/ 1152526 w 7381874"/>
              <a:gd name="connsiteY52" fmla="*/ 2048886 h 5058785"/>
              <a:gd name="connsiteX53" fmla="*/ 1123951 w 7381874"/>
              <a:gd name="connsiteY53" fmla="*/ 2334636 h 5058785"/>
              <a:gd name="connsiteX54" fmla="*/ 723901 w 7381874"/>
              <a:gd name="connsiteY54" fmla="*/ 2658486 h 5058785"/>
              <a:gd name="connsiteX55" fmla="*/ 400052 w 7381874"/>
              <a:gd name="connsiteY55" fmla="*/ 3172836 h 5058785"/>
              <a:gd name="connsiteX56" fmla="*/ 0 w 7381874"/>
              <a:gd name="connsiteY56" fmla="*/ 3487161 h 5058785"/>
              <a:gd name="connsiteX0" fmla="*/ 7381874 w 7381874"/>
              <a:gd name="connsiteY0" fmla="*/ 4477289 h 4820189"/>
              <a:gd name="connsiteX1" fmla="*/ 7248524 w 7381874"/>
              <a:gd name="connsiteY1" fmla="*/ 4658264 h 4820189"/>
              <a:gd name="connsiteX2" fmla="*/ 7172324 w 7381874"/>
              <a:gd name="connsiteY2" fmla="*/ 4715414 h 4820189"/>
              <a:gd name="connsiteX3" fmla="*/ 7010399 w 7381874"/>
              <a:gd name="connsiteY3" fmla="*/ 4782089 h 4820189"/>
              <a:gd name="connsiteX4" fmla="*/ 6896099 w 7381874"/>
              <a:gd name="connsiteY4" fmla="*/ 4820189 h 4820189"/>
              <a:gd name="connsiteX5" fmla="*/ 6877049 w 7381874"/>
              <a:gd name="connsiteY5" fmla="*/ 4743989 h 4820189"/>
              <a:gd name="connsiteX6" fmla="*/ 6667499 w 7381874"/>
              <a:gd name="connsiteY6" fmla="*/ 4772564 h 4820189"/>
              <a:gd name="connsiteX7" fmla="*/ 6591299 w 7381874"/>
              <a:gd name="connsiteY7" fmla="*/ 4639214 h 4820189"/>
              <a:gd name="connsiteX8" fmla="*/ 6496049 w 7381874"/>
              <a:gd name="connsiteY8" fmla="*/ 4563014 h 4820189"/>
              <a:gd name="connsiteX9" fmla="*/ 6496049 w 7381874"/>
              <a:gd name="connsiteY9" fmla="*/ 4486814 h 4820189"/>
              <a:gd name="connsiteX10" fmla="*/ 6410324 w 7381874"/>
              <a:gd name="connsiteY10" fmla="*/ 4420139 h 4820189"/>
              <a:gd name="connsiteX11" fmla="*/ 6391274 w 7381874"/>
              <a:gd name="connsiteY11" fmla="*/ 4391564 h 4820189"/>
              <a:gd name="connsiteX12" fmla="*/ 6400799 w 7381874"/>
              <a:gd name="connsiteY12" fmla="*/ 4324889 h 4820189"/>
              <a:gd name="connsiteX13" fmla="*/ 6334124 w 7381874"/>
              <a:gd name="connsiteY13" fmla="*/ 4277264 h 4820189"/>
              <a:gd name="connsiteX14" fmla="*/ 6267449 w 7381874"/>
              <a:gd name="connsiteY14" fmla="*/ 4143914 h 4820189"/>
              <a:gd name="connsiteX15" fmla="*/ 6153149 w 7381874"/>
              <a:gd name="connsiteY15" fmla="*/ 4077239 h 4820189"/>
              <a:gd name="connsiteX16" fmla="*/ 5991224 w 7381874"/>
              <a:gd name="connsiteY16" fmla="*/ 4048664 h 4820189"/>
              <a:gd name="connsiteX17" fmla="*/ 5924549 w 7381874"/>
              <a:gd name="connsiteY17" fmla="*/ 3981989 h 4820189"/>
              <a:gd name="connsiteX18" fmla="*/ 5953124 w 7381874"/>
              <a:gd name="connsiteY18" fmla="*/ 3905789 h 4820189"/>
              <a:gd name="connsiteX19" fmla="*/ 5953124 w 7381874"/>
              <a:gd name="connsiteY19" fmla="*/ 3781964 h 4820189"/>
              <a:gd name="connsiteX20" fmla="*/ 5857874 w 7381874"/>
              <a:gd name="connsiteY20" fmla="*/ 3715289 h 4820189"/>
              <a:gd name="connsiteX21" fmla="*/ 5857874 w 7381874"/>
              <a:gd name="connsiteY21" fmla="*/ 3620039 h 4820189"/>
              <a:gd name="connsiteX22" fmla="*/ 5857874 w 7381874"/>
              <a:gd name="connsiteY22" fmla="*/ 3620039 h 4820189"/>
              <a:gd name="connsiteX23" fmla="*/ 5791199 w 7381874"/>
              <a:gd name="connsiteY23" fmla="*/ 3362864 h 4820189"/>
              <a:gd name="connsiteX24" fmla="*/ 5619749 w 7381874"/>
              <a:gd name="connsiteY24" fmla="*/ 3315239 h 4820189"/>
              <a:gd name="connsiteX25" fmla="*/ 5610224 w 7381874"/>
              <a:gd name="connsiteY25" fmla="*/ 3162839 h 4820189"/>
              <a:gd name="connsiteX26" fmla="*/ 5448299 w 7381874"/>
              <a:gd name="connsiteY26" fmla="*/ 3096164 h 4820189"/>
              <a:gd name="connsiteX27" fmla="*/ 5324474 w 7381874"/>
              <a:gd name="connsiteY27" fmla="*/ 2962814 h 4820189"/>
              <a:gd name="connsiteX28" fmla="*/ 5324474 w 7381874"/>
              <a:gd name="connsiteY28" fmla="*/ 2962814 h 4820189"/>
              <a:gd name="connsiteX29" fmla="*/ 5286374 w 7381874"/>
              <a:gd name="connsiteY29" fmla="*/ 2705639 h 4820189"/>
              <a:gd name="connsiteX30" fmla="*/ 5248274 w 7381874"/>
              <a:gd name="connsiteY30" fmla="*/ 2648489 h 4820189"/>
              <a:gd name="connsiteX31" fmla="*/ 5191124 w 7381874"/>
              <a:gd name="connsiteY31" fmla="*/ 2591339 h 4820189"/>
              <a:gd name="connsiteX32" fmla="*/ 5191124 w 7381874"/>
              <a:gd name="connsiteY32" fmla="*/ 2591339 h 4820189"/>
              <a:gd name="connsiteX33" fmla="*/ 5057774 w 7381874"/>
              <a:gd name="connsiteY33" fmla="*/ 2477039 h 4820189"/>
              <a:gd name="connsiteX34" fmla="*/ 4962524 w 7381874"/>
              <a:gd name="connsiteY34" fmla="*/ 2448464 h 4820189"/>
              <a:gd name="connsiteX35" fmla="*/ 4914899 w 7381874"/>
              <a:gd name="connsiteY35" fmla="*/ 2324639 h 4820189"/>
              <a:gd name="connsiteX36" fmla="*/ 4895849 w 7381874"/>
              <a:gd name="connsiteY36" fmla="*/ 2162714 h 4820189"/>
              <a:gd name="connsiteX37" fmla="*/ 4895849 w 7381874"/>
              <a:gd name="connsiteY37" fmla="*/ 2000789 h 4820189"/>
              <a:gd name="connsiteX38" fmla="*/ 4867274 w 7381874"/>
              <a:gd name="connsiteY38" fmla="*/ 1915064 h 4820189"/>
              <a:gd name="connsiteX39" fmla="*/ 4829174 w 7381874"/>
              <a:gd name="connsiteY39" fmla="*/ 1848389 h 4820189"/>
              <a:gd name="connsiteX40" fmla="*/ 4829174 w 7381874"/>
              <a:gd name="connsiteY40" fmla="*/ 1715039 h 4820189"/>
              <a:gd name="connsiteX41" fmla="*/ 4810124 w 7381874"/>
              <a:gd name="connsiteY41" fmla="*/ 1543589 h 4820189"/>
              <a:gd name="connsiteX42" fmla="*/ 4695824 w 7381874"/>
              <a:gd name="connsiteY42" fmla="*/ 1238789 h 4820189"/>
              <a:gd name="connsiteX43" fmla="*/ 4114800 w 7381874"/>
              <a:gd name="connsiteY43" fmla="*/ 514890 h 4820189"/>
              <a:gd name="connsiteX44" fmla="*/ 3733800 w 7381874"/>
              <a:gd name="connsiteY44" fmla="*/ 19590 h 4820189"/>
              <a:gd name="connsiteX45" fmla="*/ 1920875 w 7381874"/>
              <a:gd name="connsiteY45" fmla="*/ 105315 h 4820189"/>
              <a:gd name="connsiteX46" fmla="*/ 1698626 w 7381874"/>
              <a:gd name="connsiteY46" fmla="*/ 162465 h 4820189"/>
              <a:gd name="connsiteX47" fmla="*/ 1400174 w 7381874"/>
              <a:gd name="connsiteY47" fmla="*/ 225964 h 4820189"/>
              <a:gd name="connsiteX48" fmla="*/ 933451 w 7381874"/>
              <a:gd name="connsiteY48" fmla="*/ 518065 h 4820189"/>
              <a:gd name="connsiteX49" fmla="*/ 708026 w 7381874"/>
              <a:gd name="connsiteY49" fmla="*/ 880015 h 4820189"/>
              <a:gd name="connsiteX50" fmla="*/ 1104901 w 7381874"/>
              <a:gd name="connsiteY50" fmla="*/ 1572165 h 4820189"/>
              <a:gd name="connsiteX51" fmla="*/ 1152526 w 7381874"/>
              <a:gd name="connsiteY51" fmla="*/ 1810290 h 4820189"/>
              <a:gd name="connsiteX52" fmla="*/ 1123951 w 7381874"/>
              <a:gd name="connsiteY52" fmla="*/ 2096040 h 4820189"/>
              <a:gd name="connsiteX53" fmla="*/ 723901 w 7381874"/>
              <a:gd name="connsiteY53" fmla="*/ 2419890 h 4820189"/>
              <a:gd name="connsiteX54" fmla="*/ 400052 w 7381874"/>
              <a:gd name="connsiteY54" fmla="*/ 2934240 h 4820189"/>
              <a:gd name="connsiteX55" fmla="*/ 0 w 7381874"/>
              <a:gd name="connsiteY55" fmla="*/ 3248565 h 4820189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5953124 w 7381874"/>
              <a:gd name="connsiteY19" fmla="*/ 3677058 h 4715283"/>
              <a:gd name="connsiteX20" fmla="*/ 5857874 w 7381874"/>
              <a:gd name="connsiteY20" fmla="*/ 3610383 h 4715283"/>
              <a:gd name="connsiteX21" fmla="*/ 5857874 w 7381874"/>
              <a:gd name="connsiteY21" fmla="*/ 3515133 h 4715283"/>
              <a:gd name="connsiteX22" fmla="*/ 5857874 w 7381874"/>
              <a:gd name="connsiteY22" fmla="*/ 3515133 h 4715283"/>
              <a:gd name="connsiteX23" fmla="*/ 5791199 w 7381874"/>
              <a:gd name="connsiteY23" fmla="*/ 3257958 h 4715283"/>
              <a:gd name="connsiteX24" fmla="*/ 5619749 w 7381874"/>
              <a:gd name="connsiteY24" fmla="*/ 3210333 h 4715283"/>
              <a:gd name="connsiteX25" fmla="*/ 5610224 w 7381874"/>
              <a:gd name="connsiteY25" fmla="*/ 3057933 h 4715283"/>
              <a:gd name="connsiteX26" fmla="*/ 5448299 w 7381874"/>
              <a:gd name="connsiteY26" fmla="*/ 2991258 h 4715283"/>
              <a:gd name="connsiteX27" fmla="*/ 5324474 w 7381874"/>
              <a:gd name="connsiteY27" fmla="*/ 2857908 h 4715283"/>
              <a:gd name="connsiteX28" fmla="*/ 5324474 w 7381874"/>
              <a:gd name="connsiteY28" fmla="*/ 2857908 h 4715283"/>
              <a:gd name="connsiteX29" fmla="*/ 5286374 w 7381874"/>
              <a:gd name="connsiteY29" fmla="*/ 2600733 h 4715283"/>
              <a:gd name="connsiteX30" fmla="*/ 5248274 w 7381874"/>
              <a:gd name="connsiteY30" fmla="*/ 2543583 h 4715283"/>
              <a:gd name="connsiteX31" fmla="*/ 5191124 w 7381874"/>
              <a:gd name="connsiteY31" fmla="*/ 2486433 h 4715283"/>
              <a:gd name="connsiteX32" fmla="*/ 5191124 w 7381874"/>
              <a:gd name="connsiteY32" fmla="*/ 2486433 h 4715283"/>
              <a:gd name="connsiteX33" fmla="*/ 5057774 w 7381874"/>
              <a:gd name="connsiteY33" fmla="*/ 2372133 h 4715283"/>
              <a:gd name="connsiteX34" fmla="*/ 4962524 w 7381874"/>
              <a:gd name="connsiteY34" fmla="*/ 2343558 h 4715283"/>
              <a:gd name="connsiteX35" fmla="*/ 4914899 w 7381874"/>
              <a:gd name="connsiteY35" fmla="*/ 2219733 h 4715283"/>
              <a:gd name="connsiteX36" fmla="*/ 4895849 w 7381874"/>
              <a:gd name="connsiteY36" fmla="*/ 2057808 h 4715283"/>
              <a:gd name="connsiteX37" fmla="*/ 4895849 w 7381874"/>
              <a:gd name="connsiteY37" fmla="*/ 1895883 h 4715283"/>
              <a:gd name="connsiteX38" fmla="*/ 4867274 w 7381874"/>
              <a:gd name="connsiteY38" fmla="*/ 1810158 h 4715283"/>
              <a:gd name="connsiteX39" fmla="*/ 4829174 w 7381874"/>
              <a:gd name="connsiteY39" fmla="*/ 1743483 h 4715283"/>
              <a:gd name="connsiteX40" fmla="*/ 4829174 w 7381874"/>
              <a:gd name="connsiteY40" fmla="*/ 1610133 h 4715283"/>
              <a:gd name="connsiteX41" fmla="*/ 4810124 w 7381874"/>
              <a:gd name="connsiteY41" fmla="*/ 1438683 h 4715283"/>
              <a:gd name="connsiteX42" fmla="*/ 4695824 w 7381874"/>
              <a:gd name="connsiteY42" fmla="*/ 1133883 h 4715283"/>
              <a:gd name="connsiteX43" fmla="*/ 4114800 w 7381874"/>
              <a:gd name="connsiteY43" fmla="*/ 409984 h 4715283"/>
              <a:gd name="connsiteX44" fmla="*/ 1920875 w 7381874"/>
              <a:gd name="connsiteY44" fmla="*/ 409 h 4715283"/>
              <a:gd name="connsiteX45" fmla="*/ 1698626 w 7381874"/>
              <a:gd name="connsiteY45" fmla="*/ 57559 h 4715283"/>
              <a:gd name="connsiteX46" fmla="*/ 1400174 w 7381874"/>
              <a:gd name="connsiteY46" fmla="*/ 121058 h 4715283"/>
              <a:gd name="connsiteX47" fmla="*/ 933451 w 7381874"/>
              <a:gd name="connsiteY47" fmla="*/ 413159 h 4715283"/>
              <a:gd name="connsiteX48" fmla="*/ 708026 w 7381874"/>
              <a:gd name="connsiteY48" fmla="*/ 775109 h 4715283"/>
              <a:gd name="connsiteX49" fmla="*/ 1104901 w 7381874"/>
              <a:gd name="connsiteY49" fmla="*/ 1467259 h 4715283"/>
              <a:gd name="connsiteX50" fmla="*/ 1152526 w 7381874"/>
              <a:gd name="connsiteY50" fmla="*/ 1705384 h 4715283"/>
              <a:gd name="connsiteX51" fmla="*/ 1123951 w 7381874"/>
              <a:gd name="connsiteY51" fmla="*/ 1991134 h 4715283"/>
              <a:gd name="connsiteX52" fmla="*/ 723901 w 7381874"/>
              <a:gd name="connsiteY52" fmla="*/ 2314984 h 4715283"/>
              <a:gd name="connsiteX53" fmla="*/ 400052 w 7381874"/>
              <a:gd name="connsiteY53" fmla="*/ 2829334 h 4715283"/>
              <a:gd name="connsiteX54" fmla="*/ 0 w 7381874"/>
              <a:gd name="connsiteY54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5953124 w 7381874"/>
              <a:gd name="connsiteY19" fmla="*/ 3677058 h 4715283"/>
              <a:gd name="connsiteX20" fmla="*/ 5857874 w 7381874"/>
              <a:gd name="connsiteY20" fmla="*/ 3610383 h 4715283"/>
              <a:gd name="connsiteX21" fmla="*/ 5857874 w 7381874"/>
              <a:gd name="connsiteY21" fmla="*/ 3515133 h 4715283"/>
              <a:gd name="connsiteX22" fmla="*/ 5857874 w 7381874"/>
              <a:gd name="connsiteY22" fmla="*/ 3515133 h 4715283"/>
              <a:gd name="connsiteX23" fmla="*/ 5791199 w 7381874"/>
              <a:gd name="connsiteY23" fmla="*/ 3257958 h 4715283"/>
              <a:gd name="connsiteX24" fmla="*/ 5619749 w 7381874"/>
              <a:gd name="connsiteY24" fmla="*/ 3210333 h 4715283"/>
              <a:gd name="connsiteX25" fmla="*/ 5610224 w 7381874"/>
              <a:gd name="connsiteY25" fmla="*/ 3057933 h 4715283"/>
              <a:gd name="connsiteX26" fmla="*/ 5448299 w 7381874"/>
              <a:gd name="connsiteY26" fmla="*/ 2991258 h 4715283"/>
              <a:gd name="connsiteX27" fmla="*/ 5324474 w 7381874"/>
              <a:gd name="connsiteY27" fmla="*/ 2857908 h 4715283"/>
              <a:gd name="connsiteX28" fmla="*/ 5324474 w 7381874"/>
              <a:gd name="connsiteY28" fmla="*/ 2857908 h 4715283"/>
              <a:gd name="connsiteX29" fmla="*/ 5286374 w 7381874"/>
              <a:gd name="connsiteY29" fmla="*/ 2600733 h 4715283"/>
              <a:gd name="connsiteX30" fmla="*/ 5248274 w 7381874"/>
              <a:gd name="connsiteY30" fmla="*/ 2543583 h 4715283"/>
              <a:gd name="connsiteX31" fmla="*/ 5191124 w 7381874"/>
              <a:gd name="connsiteY31" fmla="*/ 2486433 h 4715283"/>
              <a:gd name="connsiteX32" fmla="*/ 5191124 w 7381874"/>
              <a:gd name="connsiteY32" fmla="*/ 2486433 h 4715283"/>
              <a:gd name="connsiteX33" fmla="*/ 5057774 w 7381874"/>
              <a:gd name="connsiteY33" fmla="*/ 2372133 h 4715283"/>
              <a:gd name="connsiteX34" fmla="*/ 4962524 w 7381874"/>
              <a:gd name="connsiteY34" fmla="*/ 2343558 h 4715283"/>
              <a:gd name="connsiteX35" fmla="*/ 4914899 w 7381874"/>
              <a:gd name="connsiteY35" fmla="*/ 2219733 h 4715283"/>
              <a:gd name="connsiteX36" fmla="*/ 4895849 w 7381874"/>
              <a:gd name="connsiteY36" fmla="*/ 2057808 h 4715283"/>
              <a:gd name="connsiteX37" fmla="*/ 4895849 w 7381874"/>
              <a:gd name="connsiteY37" fmla="*/ 1895883 h 4715283"/>
              <a:gd name="connsiteX38" fmla="*/ 4867274 w 7381874"/>
              <a:gd name="connsiteY38" fmla="*/ 1810158 h 4715283"/>
              <a:gd name="connsiteX39" fmla="*/ 4829174 w 7381874"/>
              <a:gd name="connsiteY39" fmla="*/ 1743483 h 4715283"/>
              <a:gd name="connsiteX40" fmla="*/ 4829174 w 7381874"/>
              <a:gd name="connsiteY40" fmla="*/ 1610133 h 4715283"/>
              <a:gd name="connsiteX41" fmla="*/ 4810124 w 7381874"/>
              <a:gd name="connsiteY41" fmla="*/ 1438683 h 4715283"/>
              <a:gd name="connsiteX42" fmla="*/ 4695824 w 7381874"/>
              <a:gd name="connsiteY42" fmla="*/ 1133883 h 4715283"/>
              <a:gd name="connsiteX43" fmla="*/ 1920875 w 7381874"/>
              <a:gd name="connsiteY43" fmla="*/ 409 h 4715283"/>
              <a:gd name="connsiteX44" fmla="*/ 1698626 w 7381874"/>
              <a:gd name="connsiteY44" fmla="*/ 57559 h 4715283"/>
              <a:gd name="connsiteX45" fmla="*/ 1400174 w 7381874"/>
              <a:gd name="connsiteY45" fmla="*/ 121058 h 4715283"/>
              <a:gd name="connsiteX46" fmla="*/ 933451 w 7381874"/>
              <a:gd name="connsiteY46" fmla="*/ 413159 h 4715283"/>
              <a:gd name="connsiteX47" fmla="*/ 708026 w 7381874"/>
              <a:gd name="connsiteY47" fmla="*/ 775109 h 4715283"/>
              <a:gd name="connsiteX48" fmla="*/ 1104901 w 7381874"/>
              <a:gd name="connsiteY48" fmla="*/ 1467259 h 4715283"/>
              <a:gd name="connsiteX49" fmla="*/ 1152526 w 7381874"/>
              <a:gd name="connsiteY49" fmla="*/ 1705384 h 4715283"/>
              <a:gd name="connsiteX50" fmla="*/ 1123951 w 7381874"/>
              <a:gd name="connsiteY50" fmla="*/ 1991134 h 4715283"/>
              <a:gd name="connsiteX51" fmla="*/ 723901 w 7381874"/>
              <a:gd name="connsiteY51" fmla="*/ 2314984 h 4715283"/>
              <a:gd name="connsiteX52" fmla="*/ 400052 w 7381874"/>
              <a:gd name="connsiteY52" fmla="*/ 2829334 h 4715283"/>
              <a:gd name="connsiteX53" fmla="*/ 0 w 7381874"/>
              <a:gd name="connsiteY53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5953124 w 7381874"/>
              <a:gd name="connsiteY19" fmla="*/ 3677058 h 4715283"/>
              <a:gd name="connsiteX20" fmla="*/ 5857874 w 7381874"/>
              <a:gd name="connsiteY20" fmla="*/ 3610383 h 4715283"/>
              <a:gd name="connsiteX21" fmla="*/ 5857874 w 7381874"/>
              <a:gd name="connsiteY21" fmla="*/ 3515133 h 4715283"/>
              <a:gd name="connsiteX22" fmla="*/ 5857874 w 7381874"/>
              <a:gd name="connsiteY22" fmla="*/ 3515133 h 4715283"/>
              <a:gd name="connsiteX23" fmla="*/ 5791199 w 7381874"/>
              <a:gd name="connsiteY23" fmla="*/ 3257958 h 4715283"/>
              <a:gd name="connsiteX24" fmla="*/ 5619749 w 7381874"/>
              <a:gd name="connsiteY24" fmla="*/ 3210333 h 4715283"/>
              <a:gd name="connsiteX25" fmla="*/ 5610224 w 7381874"/>
              <a:gd name="connsiteY25" fmla="*/ 3057933 h 4715283"/>
              <a:gd name="connsiteX26" fmla="*/ 5448299 w 7381874"/>
              <a:gd name="connsiteY26" fmla="*/ 2991258 h 4715283"/>
              <a:gd name="connsiteX27" fmla="*/ 5324474 w 7381874"/>
              <a:gd name="connsiteY27" fmla="*/ 2857908 h 4715283"/>
              <a:gd name="connsiteX28" fmla="*/ 5324474 w 7381874"/>
              <a:gd name="connsiteY28" fmla="*/ 2857908 h 4715283"/>
              <a:gd name="connsiteX29" fmla="*/ 5286374 w 7381874"/>
              <a:gd name="connsiteY29" fmla="*/ 2600733 h 4715283"/>
              <a:gd name="connsiteX30" fmla="*/ 5248274 w 7381874"/>
              <a:gd name="connsiteY30" fmla="*/ 2543583 h 4715283"/>
              <a:gd name="connsiteX31" fmla="*/ 5191124 w 7381874"/>
              <a:gd name="connsiteY31" fmla="*/ 2486433 h 4715283"/>
              <a:gd name="connsiteX32" fmla="*/ 5191124 w 7381874"/>
              <a:gd name="connsiteY32" fmla="*/ 2486433 h 4715283"/>
              <a:gd name="connsiteX33" fmla="*/ 5057774 w 7381874"/>
              <a:gd name="connsiteY33" fmla="*/ 2372133 h 4715283"/>
              <a:gd name="connsiteX34" fmla="*/ 4962524 w 7381874"/>
              <a:gd name="connsiteY34" fmla="*/ 2343558 h 4715283"/>
              <a:gd name="connsiteX35" fmla="*/ 4914899 w 7381874"/>
              <a:gd name="connsiteY35" fmla="*/ 2219733 h 4715283"/>
              <a:gd name="connsiteX36" fmla="*/ 4895849 w 7381874"/>
              <a:gd name="connsiteY36" fmla="*/ 2057808 h 4715283"/>
              <a:gd name="connsiteX37" fmla="*/ 4895849 w 7381874"/>
              <a:gd name="connsiteY37" fmla="*/ 1895883 h 4715283"/>
              <a:gd name="connsiteX38" fmla="*/ 4867274 w 7381874"/>
              <a:gd name="connsiteY38" fmla="*/ 1810158 h 4715283"/>
              <a:gd name="connsiteX39" fmla="*/ 4829174 w 7381874"/>
              <a:gd name="connsiteY39" fmla="*/ 1743483 h 4715283"/>
              <a:gd name="connsiteX40" fmla="*/ 4829174 w 7381874"/>
              <a:gd name="connsiteY40" fmla="*/ 1610133 h 4715283"/>
              <a:gd name="connsiteX41" fmla="*/ 4810124 w 7381874"/>
              <a:gd name="connsiteY41" fmla="*/ 1438683 h 4715283"/>
              <a:gd name="connsiteX42" fmla="*/ 1920875 w 7381874"/>
              <a:gd name="connsiteY42" fmla="*/ 409 h 4715283"/>
              <a:gd name="connsiteX43" fmla="*/ 1698626 w 7381874"/>
              <a:gd name="connsiteY43" fmla="*/ 57559 h 4715283"/>
              <a:gd name="connsiteX44" fmla="*/ 1400174 w 7381874"/>
              <a:gd name="connsiteY44" fmla="*/ 121058 h 4715283"/>
              <a:gd name="connsiteX45" fmla="*/ 933451 w 7381874"/>
              <a:gd name="connsiteY45" fmla="*/ 413159 h 4715283"/>
              <a:gd name="connsiteX46" fmla="*/ 708026 w 7381874"/>
              <a:gd name="connsiteY46" fmla="*/ 775109 h 4715283"/>
              <a:gd name="connsiteX47" fmla="*/ 1104901 w 7381874"/>
              <a:gd name="connsiteY47" fmla="*/ 1467259 h 4715283"/>
              <a:gd name="connsiteX48" fmla="*/ 1152526 w 7381874"/>
              <a:gd name="connsiteY48" fmla="*/ 1705384 h 4715283"/>
              <a:gd name="connsiteX49" fmla="*/ 1123951 w 7381874"/>
              <a:gd name="connsiteY49" fmla="*/ 1991134 h 4715283"/>
              <a:gd name="connsiteX50" fmla="*/ 723901 w 7381874"/>
              <a:gd name="connsiteY50" fmla="*/ 2314984 h 4715283"/>
              <a:gd name="connsiteX51" fmla="*/ 400052 w 7381874"/>
              <a:gd name="connsiteY51" fmla="*/ 2829334 h 4715283"/>
              <a:gd name="connsiteX52" fmla="*/ 0 w 7381874"/>
              <a:gd name="connsiteY52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5953124 w 7381874"/>
              <a:gd name="connsiteY19" fmla="*/ 3677058 h 4715283"/>
              <a:gd name="connsiteX20" fmla="*/ 5857874 w 7381874"/>
              <a:gd name="connsiteY20" fmla="*/ 3610383 h 4715283"/>
              <a:gd name="connsiteX21" fmla="*/ 5857874 w 7381874"/>
              <a:gd name="connsiteY21" fmla="*/ 3515133 h 4715283"/>
              <a:gd name="connsiteX22" fmla="*/ 5857874 w 7381874"/>
              <a:gd name="connsiteY22" fmla="*/ 3515133 h 4715283"/>
              <a:gd name="connsiteX23" fmla="*/ 5791199 w 7381874"/>
              <a:gd name="connsiteY23" fmla="*/ 3257958 h 4715283"/>
              <a:gd name="connsiteX24" fmla="*/ 5619749 w 7381874"/>
              <a:gd name="connsiteY24" fmla="*/ 3210333 h 4715283"/>
              <a:gd name="connsiteX25" fmla="*/ 5610224 w 7381874"/>
              <a:gd name="connsiteY25" fmla="*/ 3057933 h 4715283"/>
              <a:gd name="connsiteX26" fmla="*/ 5448299 w 7381874"/>
              <a:gd name="connsiteY26" fmla="*/ 2991258 h 4715283"/>
              <a:gd name="connsiteX27" fmla="*/ 5324474 w 7381874"/>
              <a:gd name="connsiteY27" fmla="*/ 2857908 h 4715283"/>
              <a:gd name="connsiteX28" fmla="*/ 5324474 w 7381874"/>
              <a:gd name="connsiteY28" fmla="*/ 2857908 h 4715283"/>
              <a:gd name="connsiteX29" fmla="*/ 5286374 w 7381874"/>
              <a:gd name="connsiteY29" fmla="*/ 2600733 h 4715283"/>
              <a:gd name="connsiteX30" fmla="*/ 5248274 w 7381874"/>
              <a:gd name="connsiteY30" fmla="*/ 2543583 h 4715283"/>
              <a:gd name="connsiteX31" fmla="*/ 5191124 w 7381874"/>
              <a:gd name="connsiteY31" fmla="*/ 2486433 h 4715283"/>
              <a:gd name="connsiteX32" fmla="*/ 5191124 w 7381874"/>
              <a:gd name="connsiteY32" fmla="*/ 2486433 h 4715283"/>
              <a:gd name="connsiteX33" fmla="*/ 5057774 w 7381874"/>
              <a:gd name="connsiteY33" fmla="*/ 2372133 h 4715283"/>
              <a:gd name="connsiteX34" fmla="*/ 4962524 w 7381874"/>
              <a:gd name="connsiteY34" fmla="*/ 2343558 h 4715283"/>
              <a:gd name="connsiteX35" fmla="*/ 4914899 w 7381874"/>
              <a:gd name="connsiteY35" fmla="*/ 2219733 h 4715283"/>
              <a:gd name="connsiteX36" fmla="*/ 4895849 w 7381874"/>
              <a:gd name="connsiteY36" fmla="*/ 2057808 h 4715283"/>
              <a:gd name="connsiteX37" fmla="*/ 4895849 w 7381874"/>
              <a:gd name="connsiteY37" fmla="*/ 1895883 h 4715283"/>
              <a:gd name="connsiteX38" fmla="*/ 4867274 w 7381874"/>
              <a:gd name="connsiteY38" fmla="*/ 1810158 h 4715283"/>
              <a:gd name="connsiteX39" fmla="*/ 4829174 w 7381874"/>
              <a:gd name="connsiteY39" fmla="*/ 1743483 h 4715283"/>
              <a:gd name="connsiteX40" fmla="*/ 4829174 w 7381874"/>
              <a:gd name="connsiteY40" fmla="*/ 1610133 h 4715283"/>
              <a:gd name="connsiteX41" fmla="*/ 1920875 w 7381874"/>
              <a:gd name="connsiteY41" fmla="*/ 409 h 4715283"/>
              <a:gd name="connsiteX42" fmla="*/ 1698626 w 7381874"/>
              <a:gd name="connsiteY42" fmla="*/ 57559 h 4715283"/>
              <a:gd name="connsiteX43" fmla="*/ 1400174 w 7381874"/>
              <a:gd name="connsiteY43" fmla="*/ 121058 h 4715283"/>
              <a:gd name="connsiteX44" fmla="*/ 933451 w 7381874"/>
              <a:gd name="connsiteY44" fmla="*/ 413159 h 4715283"/>
              <a:gd name="connsiteX45" fmla="*/ 708026 w 7381874"/>
              <a:gd name="connsiteY45" fmla="*/ 775109 h 4715283"/>
              <a:gd name="connsiteX46" fmla="*/ 1104901 w 7381874"/>
              <a:gd name="connsiteY46" fmla="*/ 1467259 h 4715283"/>
              <a:gd name="connsiteX47" fmla="*/ 1152526 w 7381874"/>
              <a:gd name="connsiteY47" fmla="*/ 1705384 h 4715283"/>
              <a:gd name="connsiteX48" fmla="*/ 1123951 w 7381874"/>
              <a:gd name="connsiteY48" fmla="*/ 1991134 h 4715283"/>
              <a:gd name="connsiteX49" fmla="*/ 723901 w 7381874"/>
              <a:gd name="connsiteY49" fmla="*/ 2314984 h 4715283"/>
              <a:gd name="connsiteX50" fmla="*/ 400052 w 7381874"/>
              <a:gd name="connsiteY50" fmla="*/ 2829334 h 4715283"/>
              <a:gd name="connsiteX51" fmla="*/ 0 w 7381874"/>
              <a:gd name="connsiteY51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5953124 w 7381874"/>
              <a:gd name="connsiteY19" fmla="*/ 3677058 h 4715283"/>
              <a:gd name="connsiteX20" fmla="*/ 5857874 w 7381874"/>
              <a:gd name="connsiteY20" fmla="*/ 3610383 h 4715283"/>
              <a:gd name="connsiteX21" fmla="*/ 5857874 w 7381874"/>
              <a:gd name="connsiteY21" fmla="*/ 3515133 h 4715283"/>
              <a:gd name="connsiteX22" fmla="*/ 5857874 w 7381874"/>
              <a:gd name="connsiteY22" fmla="*/ 3515133 h 4715283"/>
              <a:gd name="connsiteX23" fmla="*/ 5791199 w 7381874"/>
              <a:gd name="connsiteY23" fmla="*/ 3257958 h 4715283"/>
              <a:gd name="connsiteX24" fmla="*/ 5619749 w 7381874"/>
              <a:gd name="connsiteY24" fmla="*/ 3210333 h 4715283"/>
              <a:gd name="connsiteX25" fmla="*/ 5610224 w 7381874"/>
              <a:gd name="connsiteY25" fmla="*/ 3057933 h 4715283"/>
              <a:gd name="connsiteX26" fmla="*/ 5448299 w 7381874"/>
              <a:gd name="connsiteY26" fmla="*/ 2991258 h 4715283"/>
              <a:gd name="connsiteX27" fmla="*/ 5324474 w 7381874"/>
              <a:gd name="connsiteY27" fmla="*/ 2857908 h 4715283"/>
              <a:gd name="connsiteX28" fmla="*/ 5324474 w 7381874"/>
              <a:gd name="connsiteY28" fmla="*/ 2857908 h 4715283"/>
              <a:gd name="connsiteX29" fmla="*/ 5286374 w 7381874"/>
              <a:gd name="connsiteY29" fmla="*/ 2600733 h 4715283"/>
              <a:gd name="connsiteX30" fmla="*/ 5248274 w 7381874"/>
              <a:gd name="connsiteY30" fmla="*/ 2543583 h 4715283"/>
              <a:gd name="connsiteX31" fmla="*/ 5191124 w 7381874"/>
              <a:gd name="connsiteY31" fmla="*/ 2486433 h 4715283"/>
              <a:gd name="connsiteX32" fmla="*/ 5191124 w 7381874"/>
              <a:gd name="connsiteY32" fmla="*/ 2486433 h 4715283"/>
              <a:gd name="connsiteX33" fmla="*/ 5057774 w 7381874"/>
              <a:gd name="connsiteY33" fmla="*/ 2372133 h 4715283"/>
              <a:gd name="connsiteX34" fmla="*/ 4962524 w 7381874"/>
              <a:gd name="connsiteY34" fmla="*/ 2343558 h 4715283"/>
              <a:gd name="connsiteX35" fmla="*/ 4914899 w 7381874"/>
              <a:gd name="connsiteY35" fmla="*/ 2219733 h 4715283"/>
              <a:gd name="connsiteX36" fmla="*/ 4895849 w 7381874"/>
              <a:gd name="connsiteY36" fmla="*/ 2057808 h 4715283"/>
              <a:gd name="connsiteX37" fmla="*/ 4895849 w 7381874"/>
              <a:gd name="connsiteY37" fmla="*/ 1895883 h 4715283"/>
              <a:gd name="connsiteX38" fmla="*/ 4867274 w 7381874"/>
              <a:gd name="connsiteY38" fmla="*/ 1810158 h 4715283"/>
              <a:gd name="connsiteX39" fmla="*/ 4829174 w 7381874"/>
              <a:gd name="connsiteY39" fmla="*/ 1743483 h 4715283"/>
              <a:gd name="connsiteX40" fmla="*/ 1920875 w 7381874"/>
              <a:gd name="connsiteY40" fmla="*/ 409 h 4715283"/>
              <a:gd name="connsiteX41" fmla="*/ 1698626 w 7381874"/>
              <a:gd name="connsiteY41" fmla="*/ 57559 h 4715283"/>
              <a:gd name="connsiteX42" fmla="*/ 1400174 w 7381874"/>
              <a:gd name="connsiteY42" fmla="*/ 121058 h 4715283"/>
              <a:gd name="connsiteX43" fmla="*/ 933451 w 7381874"/>
              <a:gd name="connsiteY43" fmla="*/ 413159 h 4715283"/>
              <a:gd name="connsiteX44" fmla="*/ 708026 w 7381874"/>
              <a:gd name="connsiteY44" fmla="*/ 775109 h 4715283"/>
              <a:gd name="connsiteX45" fmla="*/ 1104901 w 7381874"/>
              <a:gd name="connsiteY45" fmla="*/ 1467259 h 4715283"/>
              <a:gd name="connsiteX46" fmla="*/ 1152526 w 7381874"/>
              <a:gd name="connsiteY46" fmla="*/ 1705384 h 4715283"/>
              <a:gd name="connsiteX47" fmla="*/ 1123951 w 7381874"/>
              <a:gd name="connsiteY47" fmla="*/ 1991134 h 4715283"/>
              <a:gd name="connsiteX48" fmla="*/ 723901 w 7381874"/>
              <a:gd name="connsiteY48" fmla="*/ 2314984 h 4715283"/>
              <a:gd name="connsiteX49" fmla="*/ 400052 w 7381874"/>
              <a:gd name="connsiteY49" fmla="*/ 2829334 h 4715283"/>
              <a:gd name="connsiteX50" fmla="*/ 0 w 7381874"/>
              <a:gd name="connsiteY50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5953124 w 7381874"/>
              <a:gd name="connsiteY19" fmla="*/ 3677058 h 4715283"/>
              <a:gd name="connsiteX20" fmla="*/ 5857874 w 7381874"/>
              <a:gd name="connsiteY20" fmla="*/ 3610383 h 4715283"/>
              <a:gd name="connsiteX21" fmla="*/ 5857874 w 7381874"/>
              <a:gd name="connsiteY21" fmla="*/ 3515133 h 4715283"/>
              <a:gd name="connsiteX22" fmla="*/ 5857874 w 7381874"/>
              <a:gd name="connsiteY22" fmla="*/ 3515133 h 4715283"/>
              <a:gd name="connsiteX23" fmla="*/ 5791199 w 7381874"/>
              <a:gd name="connsiteY23" fmla="*/ 3257958 h 4715283"/>
              <a:gd name="connsiteX24" fmla="*/ 5619749 w 7381874"/>
              <a:gd name="connsiteY24" fmla="*/ 3210333 h 4715283"/>
              <a:gd name="connsiteX25" fmla="*/ 5610224 w 7381874"/>
              <a:gd name="connsiteY25" fmla="*/ 3057933 h 4715283"/>
              <a:gd name="connsiteX26" fmla="*/ 5448299 w 7381874"/>
              <a:gd name="connsiteY26" fmla="*/ 2991258 h 4715283"/>
              <a:gd name="connsiteX27" fmla="*/ 5324474 w 7381874"/>
              <a:gd name="connsiteY27" fmla="*/ 2857908 h 4715283"/>
              <a:gd name="connsiteX28" fmla="*/ 5324474 w 7381874"/>
              <a:gd name="connsiteY28" fmla="*/ 2857908 h 4715283"/>
              <a:gd name="connsiteX29" fmla="*/ 5286374 w 7381874"/>
              <a:gd name="connsiteY29" fmla="*/ 2600733 h 4715283"/>
              <a:gd name="connsiteX30" fmla="*/ 5248274 w 7381874"/>
              <a:gd name="connsiteY30" fmla="*/ 2543583 h 4715283"/>
              <a:gd name="connsiteX31" fmla="*/ 5191124 w 7381874"/>
              <a:gd name="connsiteY31" fmla="*/ 2486433 h 4715283"/>
              <a:gd name="connsiteX32" fmla="*/ 5191124 w 7381874"/>
              <a:gd name="connsiteY32" fmla="*/ 2486433 h 4715283"/>
              <a:gd name="connsiteX33" fmla="*/ 5057774 w 7381874"/>
              <a:gd name="connsiteY33" fmla="*/ 2372133 h 4715283"/>
              <a:gd name="connsiteX34" fmla="*/ 4962524 w 7381874"/>
              <a:gd name="connsiteY34" fmla="*/ 2343558 h 4715283"/>
              <a:gd name="connsiteX35" fmla="*/ 4914899 w 7381874"/>
              <a:gd name="connsiteY35" fmla="*/ 2219733 h 4715283"/>
              <a:gd name="connsiteX36" fmla="*/ 4895849 w 7381874"/>
              <a:gd name="connsiteY36" fmla="*/ 2057808 h 4715283"/>
              <a:gd name="connsiteX37" fmla="*/ 4895849 w 7381874"/>
              <a:gd name="connsiteY37" fmla="*/ 1895883 h 4715283"/>
              <a:gd name="connsiteX38" fmla="*/ 4867274 w 7381874"/>
              <a:gd name="connsiteY38" fmla="*/ 1810158 h 4715283"/>
              <a:gd name="connsiteX39" fmla="*/ 1920875 w 7381874"/>
              <a:gd name="connsiteY39" fmla="*/ 409 h 4715283"/>
              <a:gd name="connsiteX40" fmla="*/ 1698626 w 7381874"/>
              <a:gd name="connsiteY40" fmla="*/ 57559 h 4715283"/>
              <a:gd name="connsiteX41" fmla="*/ 1400174 w 7381874"/>
              <a:gd name="connsiteY41" fmla="*/ 121058 h 4715283"/>
              <a:gd name="connsiteX42" fmla="*/ 933451 w 7381874"/>
              <a:gd name="connsiteY42" fmla="*/ 413159 h 4715283"/>
              <a:gd name="connsiteX43" fmla="*/ 708026 w 7381874"/>
              <a:gd name="connsiteY43" fmla="*/ 775109 h 4715283"/>
              <a:gd name="connsiteX44" fmla="*/ 1104901 w 7381874"/>
              <a:gd name="connsiteY44" fmla="*/ 1467259 h 4715283"/>
              <a:gd name="connsiteX45" fmla="*/ 1152526 w 7381874"/>
              <a:gd name="connsiteY45" fmla="*/ 1705384 h 4715283"/>
              <a:gd name="connsiteX46" fmla="*/ 1123951 w 7381874"/>
              <a:gd name="connsiteY46" fmla="*/ 1991134 h 4715283"/>
              <a:gd name="connsiteX47" fmla="*/ 723901 w 7381874"/>
              <a:gd name="connsiteY47" fmla="*/ 2314984 h 4715283"/>
              <a:gd name="connsiteX48" fmla="*/ 400052 w 7381874"/>
              <a:gd name="connsiteY48" fmla="*/ 2829334 h 4715283"/>
              <a:gd name="connsiteX49" fmla="*/ 0 w 7381874"/>
              <a:gd name="connsiteY49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5953124 w 7381874"/>
              <a:gd name="connsiteY19" fmla="*/ 3677058 h 4715283"/>
              <a:gd name="connsiteX20" fmla="*/ 5857874 w 7381874"/>
              <a:gd name="connsiteY20" fmla="*/ 3610383 h 4715283"/>
              <a:gd name="connsiteX21" fmla="*/ 5857874 w 7381874"/>
              <a:gd name="connsiteY21" fmla="*/ 3515133 h 4715283"/>
              <a:gd name="connsiteX22" fmla="*/ 5857874 w 7381874"/>
              <a:gd name="connsiteY22" fmla="*/ 3515133 h 4715283"/>
              <a:gd name="connsiteX23" fmla="*/ 5791199 w 7381874"/>
              <a:gd name="connsiteY23" fmla="*/ 3257958 h 4715283"/>
              <a:gd name="connsiteX24" fmla="*/ 5619749 w 7381874"/>
              <a:gd name="connsiteY24" fmla="*/ 3210333 h 4715283"/>
              <a:gd name="connsiteX25" fmla="*/ 5610224 w 7381874"/>
              <a:gd name="connsiteY25" fmla="*/ 3057933 h 4715283"/>
              <a:gd name="connsiteX26" fmla="*/ 5448299 w 7381874"/>
              <a:gd name="connsiteY26" fmla="*/ 2991258 h 4715283"/>
              <a:gd name="connsiteX27" fmla="*/ 5324474 w 7381874"/>
              <a:gd name="connsiteY27" fmla="*/ 2857908 h 4715283"/>
              <a:gd name="connsiteX28" fmla="*/ 5324474 w 7381874"/>
              <a:gd name="connsiteY28" fmla="*/ 2857908 h 4715283"/>
              <a:gd name="connsiteX29" fmla="*/ 5286374 w 7381874"/>
              <a:gd name="connsiteY29" fmla="*/ 2600733 h 4715283"/>
              <a:gd name="connsiteX30" fmla="*/ 5248274 w 7381874"/>
              <a:gd name="connsiteY30" fmla="*/ 2543583 h 4715283"/>
              <a:gd name="connsiteX31" fmla="*/ 5191124 w 7381874"/>
              <a:gd name="connsiteY31" fmla="*/ 2486433 h 4715283"/>
              <a:gd name="connsiteX32" fmla="*/ 5191124 w 7381874"/>
              <a:gd name="connsiteY32" fmla="*/ 2486433 h 4715283"/>
              <a:gd name="connsiteX33" fmla="*/ 5057774 w 7381874"/>
              <a:gd name="connsiteY33" fmla="*/ 2372133 h 4715283"/>
              <a:gd name="connsiteX34" fmla="*/ 4962524 w 7381874"/>
              <a:gd name="connsiteY34" fmla="*/ 2343558 h 4715283"/>
              <a:gd name="connsiteX35" fmla="*/ 4914899 w 7381874"/>
              <a:gd name="connsiteY35" fmla="*/ 2219733 h 4715283"/>
              <a:gd name="connsiteX36" fmla="*/ 4895849 w 7381874"/>
              <a:gd name="connsiteY36" fmla="*/ 2057808 h 4715283"/>
              <a:gd name="connsiteX37" fmla="*/ 4895849 w 7381874"/>
              <a:gd name="connsiteY37" fmla="*/ 1895883 h 4715283"/>
              <a:gd name="connsiteX38" fmla="*/ 1920875 w 7381874"/>
              <a:gd name="connsiteY38" fmla="*/ 409 h 4715283"/>
              <a:gd name="connsiteX39" fmla="*/ 1698626 w 7381874"/>
              <a:gd name="connsiteY39" fmla="*/ 57559 h 4715283"/>
              <a:gd name="connsiteX40" fmla="*/ 1400174 w 7381874"/>
              <a:gd name="connsiteY40" fmla="*/ 121058 h 4715283"/>
              <a:gd name="connsiteX41" fmla="*/ 933451 w 7381874"/>
              <a:gd name="connsiteY41" fmla="*/ 413159 h 4715283"/>
              <a:gd name="connsiteX42" fmla="*/ 708026 w 7381874"/>
              <a:gd name="connsiteY42" fmla="*/ 775109 h 4715283"/>
              <a:gd name="connsiteX43" fmla="*/ 1104901 w 7381874"/>
              <a:gd name="connsiteY43" fmla="*/ 1467259 h 4715283"/>
              <a:gd name="connsiteX44" fmla="*/ 1152526 w 7381874"/>
              <a:gd name="connsiteY44" fmla="*/ 1705384 h 4715283"/>
              <a:gd name="connsiteX45" fmla="*/ 1123951 w 7381874"/>
              <a:gd name="connsiteY45" fmla="*/ 1991134 h 4715283"/>
              <a:gd name="connsiteX46" fmla="*/ 723901 w 7381874"/>
              <a:gd name="connsiteY46" fmla="*/ 2314984 h 4715283"/>
              <a:gd name="connsiteX47" fmla="*/ 400052 w 7381874"/>
              <a:gd name="connsiteY47" fmla="*/ 2829334 h 4715283"/>
              <a:gd name="connsiteX48" fmla="*/ 0 w 7381874"/>
              <a:gd name="connsiteY48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5953124 w 7381874"/>
              <a:gd name="connsiteY19" fmla="*/ 3677058 h 4715283"/>
              <a:gd name="connsiteX20" fmla="*/ 5857874 w 7381874"/>
              <a:gd name="connsiteY20" fmla="*/ 3610383 h 4715283"/>
              <a:gd name="connsiteX21" fmla="*/ 5857874 w 7381874"/>
              <a:gd name="connsiteY21" fmla="*/ 3515133 h 4715283"/>
              <a:gd name="connsiteX22" fmla="*/ 5857874 w 7381874"/>
              <a:gd name="connsiteY22" fmla="*/ 3515133 h 4715283"/>
              <a:gd name="connsiteX23" fmla="*/ 5791199 w 7381874"/>
              <a:gd name="connsiteY23" fmla="*/ 3257958 h 4715283"/>
              <a:gd name="connsiteX24" fmla="*/ 5619749 w 7381874"/>
              <a:gd name="connsiteY24" fmla="*/ 3210333 h 4715283"/>
              <a:gd name="connsiteX25" fmla="*/ 5610224 w 7381874"/>
              <a:gd name="connsiteY25" fmla="*/ 3057933 h 4715283"/>
              <a:gd name="connsiteX26" fmla="*/ 5448299 w 7381874"/>
              <a:gd name="connsiteY26" fmla="*/ 2991258 h 4715283"/>
              <a:gd name="connsiteX27" fmla="*/ 5324474 w 7381874"/>
              <a:gd name="connsiteY27" fmla="*/ 2857908 h 4715283"/>
              <a:gd name="connsiteX28" fmla="*/ 5324474 w 7381874"/>
              <a:gd name="connsiteY28" fmla="*/ 2857908 h 4715283"/>
              <a:gd name="connsiteX29" fmla="*/ 5286374 w 7381874"/>
              <a:gd name="connsiteY29" fmla="*/ 2600733 h 4715283"/>
              <a:gd name="connsiteX30" fmla="*/ 5248274 w 7381874"/>
              <a:gd name="connsiteY30" fmla="*/ 2543583 h 4715283"/>
              <a:gd name="connsiteX31" fmla="*/ 5191124 w 7381874"/>
              <a:gd name="connsiteY31" fmla="*/ 2486433 h 4715283"/>
              <a:gd name="connsiteX32" fmla="*/ 5191124 w 7381874"/>
              <a:gd name="connsiteY32" fmla="*/ 2486433 h 4715283"/>
              <a:gd name="connsiteX33" fmla="*/ 5057774 w 7381874"/>
              <a:gd name="connsiteY33" fmla="*/ 2372133 h 4715283"/>
              <a:gd name="connsiteX34" fmla="*/ 4962524 w 7381874"/>
              <a:gd name="connsiteY34" fmla="*/ 2343558 h 4715283"/>
              <a:gd name="connsiteX35" fmla="*/ 4914899 w 7381874"/>
              <a:gd name="connsiteY35" fmla="*/ 2219733 h 4715283"/>
              <a:gd name="connsiteX36" fmla="*/ 4895849 w 7381874"/>
              <a:gd name="connsiteY36" fmla="*/ 2057808 h 4715283"/>
              <a:gd name="connsiteX37" fmla="*/ 1920875 w 7381874"/>
              <a:gd name="connsiteY37" fmla="*/ 409 h 4715283"/>
              <a:gd name="connsiteX38" fmla="*/ 1698626 w 7381874"/>
              <a:gd name="connsiteY38" fmla="*/ 57559 h 4715283"/>
              <a:gd name="connsiteX39" fmla="*/ 1400174 w 7381874"/>
              <a:gd name="connsiteY39" fmla="*/ 121058 h 4715283"/>
              <a:gd name="connsiteX40" fmla="*/ 933451 w 7381874"/>
              <a:gd name="connsiteY40" fmla="*/ 413159 h 4715283"/>
              <a:gd name="connsiteX41" fmla="*/ 708026 w 7381874"/>
              <a:gd name="connsiteY41" fmla="*/ 775109 h 4715283"/>
              <a:gd name="connsiteX42" fmla="*/ 1104901 w 7381874"/>
              <a:gd name="connsiteY42" fmla="*/ 1467259 h 4715283"/>
              <a:gd name="connsiteX43" fmla="*/ 1152526 w 7381874"/>
              <a:gd name="connsiteY43" fmla="*/ 1705384 h 4715283"/>
              <a:gd name="connsiteX44" fmla="*/ 1123951 w 7381874"/>
              <a:gd name="connsiteY44" fmla="*/ 1991134 h 4715283"/>
              <a:gd name="connsiteX45" fmla="*/ 723901 w 7381874"/>
              <a:gd name="connsiteY45" fmla="*/ 2314984 h 4715283"/>
              <a:gd name="connsiteX46" fmla="*/ 400052 w 7381874"/>
              <a:gd name="connsiteY46" fmla="*/ 2829334 h 4715283"/>
              <a:gd name="connsiteX47" fmla="*/ 0 w 7381874"/>
              <a:gd name="connsiteY47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5953124 w 7381874"/>
              <a:gd name="connsiteY19" fmla="*/ 3677058 h 4715283"/>
              <a:gd name="connsiteX20" fmla="*/ 5857874 w 7381874"/>
              <a:gd name="connsiteY20" fmla="*/ 3610383 h 4715283"/>
              <a:gd name="connsiteX21" fmla="*/ 5857874 w 7381874"/>
              <a:gd name="connsiteY21" fmla="*/ 3515133 h 4715283"/>
              <a:gd name="connsiteX22" fmla="*/ 5857874 w 7381874"/>
              <a:gd name="connsiteY22" fmla="*/ 3515133 h 4715283"/>
              <a:gd name="connsiteX23" fmla="*/ 5791199 w 7381874"/>
              <a:gd name="connsiteY23" fmla="*/ 3257958 h 4715283"/>
              <a:gd name="connsiteX24" fmla="*/ 5619749 w 7381874"/>
              <a:gd name="connsiteY24" fmla="*/ 3210333 h 4715283"/>
              <a:gd name="connsiteX25" fmla="*/ 5610224 w 7381874"/>
              <a:gd name="connsiteY25" fmla="*/ 3057933 h 4715283"/>
              <a:gd name="connsiteX26" fmla="*/ 5448299 w 7381874"/>
              <a:gd name="connsiteY26" fmla="*/ 2991258 h 4715283"/>
              <a:gd name="connsiteX27" fmla="*/ 5324474 w 7381874"/>
              <a:gd name="connsiteY27" fmla="*/ 2857908 h 4715283"/>
              <a:gd name="connsiteX28" fmla="*/ 5324474 w 7381874"/>
              <a:gd name="connsiteY28" fmla="*/ 2857908 h 4715283"/>
              <a:gd name="connsiteX29" fmla="*/ 5286374 w 7381874"/>
              <a:gd name="connsiteY29" fmla="*/ 2600733 h 4715283"/>
              <a:gd name="connsiteX30" fmla="*/ 5248274 w 7381874"/>
              <a:gd name="connsiteY30" fmla="*/ 2543583 h 4715283"/>
              <a:gd name="connsiteX31" fmla="*/ 5191124 w 7381874"/>
              <a:gd name="connsiteY31" fmla="*/ 2486433 h 4715283"/>
              <a:gd name="connsiteX32" fmla="*/ 5191124 w 7381874"/>
              <a:gd name="connsiteY32" fmla="*/ 2486433 h 4715283"/>
              <a:gd name="connsiteX33" fmla="*/ 5057774 w 7381874"/>
              <a:gd name="connsiteY33" fmla="*/ 2372133 h 4715283"/>
              <a:gd name="connsiteX34" fmla="*/ 4962524 w 7381874"/>
              <a:gd name="connsiteY34" fmla="*/ 2343558 h 4715283"/>
              <a:gd name="connsiteX35" fmla="*/ 4914899 w 7381874"/>
              <a:gd name="connsiteY35" fmla="*/ 2219733 h 4715283"/>
              <a:gd name="connsiteX36" fmla="*/ 1920875 w 7381874"/>
              <a:gd name="connsiteY36" fmla="*/ 409 h 4715283"/>
              <a:gd name="connsiteX37" fmla="*/ 1698626 w 7381874"/>
              <a:gd name="connsiteY37" fmla="*/ 57559 h 4715283"/>
              <a:gd name="connsiteX38" fmla="*/ 1400174 w 7381874"/>
              <a:gd name="connsiteY38" fmla="*/ 121058 h 4715283"/>
              <a:gd name="connsiteX39" fmla="*/ 933451 w 7381874"/>
              <a:gd name="connsiteY39" fmla="*/ 413159 h 4715283"/>
              <a:gd name="connsiteX40" fmla="*/ 708026 w 7381874"/>
              <a:gd name="connsiteY40" fmla="*/ 775109 h 4715283"/>
              <a:gd name="connsiteX41" fmla="*/ 1104901 w 7381874"/>
              <a:gd name="connsiteY41" fmla="*/ 1467259 h 4715283"/>
              <a:gd name="connsiteX42" fmla="*/ 1152526 w 7381874"/>
              <a:gd name="connsiteY42" fmla="*/ 1705384 h 4715283"/>
              <a:gd name="connsiteX43" fmla="*/ 1123951 w 7381874"/>
              <a:gd name="connsiteY43" fmla="*/ 1991134 h 4715283"/>
              <a:gd name="connsiteX44" fmla="*/ 723901 w 7381874"/>
              <a:gd name="connsiteY44" fmla="*/ 2314984 h 4715283"/>
              <a:gd name="connsiteX45" fmla="*/ 400052 w 7381874"/>
              <a:gd name="connsiteY45" fmla="*/ 2829334 h 4715283"/>
              <a:gd name="connsiteX46" fmla="*/ 0 w 7381874"/>
              <a:gd name="connsiteY46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5953124 w 7381874"/>
              <a:gd name="connsiteY19" fmla="*/ 3677058 h 4715283"/>
              <a:gd name="connsiteX20" fmla="*/ 5857874 w 7381874"/>
              <a:gd name="connsiteY20" fmla="*/ 3610383 h 4715283"/>
              <a:gd name="connsiteX21" fmla="*/ 5857874 w 7381874"/>
              <a:gd name="connsiteY21" fmla="*/ 3515133 h 4715283"/>
              <a:gd name="connsiteX22" fmla="*/ 5857874 w 7381874"/>
              <a:gd name="connsiteY22" fmla="*/ 3515133 h 4715283"/>
              <a:gd name="connsiteX23" fmla="*/ 5791199 w 7381874"/>
              <a:gd name="connsiteY23" fmla="*/ 3257958 h 4715283"/>
              <a:gd name="connsiteX24" fmla="*/ 5619749 w 7381874"/>
              <a:gd name="connsiteY24" fmla="*/ 3210333 h 4715283"/>
              <a:gd name="connsiteX25" fmla="*/ 5610224 w 7381874"/>
              <a:gd name="connsiteY25" fmla="*/ 3057933 h 4715283"/>
              <a:gd name="connsiteX26" fmla="*/ 5448299 w 7381874"/>
              <a:gd name="connsiteY26" fmla="*/ 2991258 h 4715283"/>
              <a:gd name="connsiteX27" fmla="*/ 5324474 w 7381874"/>
              <a:gd name="connsiteY27" fmla="*/ 2857908 h 4715283"/>
              <a:gd name="connsiteX28" fmla="*/ 5324474 w 7381874"/>
              <a:gd name="connsiteY28" fmla="*/ 2857908 h 4715283"/>
              <a:gd name="connsiteX29" fmla="*/ 5286374 w 7381874"/>
              <a:gd name="connsiteY29" fmla="*/ 2600733 h 4715283"/>
              <a:gd name="connsiteX30" fmla="*/ 5248274 w 7381874"/>
              <a:gd name="connsiteY30" fmla="*/ 2543583 h 4715283"/>
              <a:gd name="connsiteX31" fmla="*/ 5191124 w 7381874"/>
              <a:gd name="connsiteY31" fmla="*/ 2486433 h 4715283"/>
              <a:gd name="connsiteX32" fmla="*/ 5191124 w 7381874"/>
              <a:gd name="connsiteY32" fmla="*/ 2486433 h 4715283"/>
              <a:gd name="connsiteX33" fmla="*/ 5057774 w 7381874"/>
              <a:gd name="connsiteY33" fmla="*/ 2372133 h 4715283"/>
              <a:gd name="connsiteX34" fmla="*/ 4962524 w 7381874"/>
              <a:gd name="connsiteY34" fmla="*/ 2343558 h 4715283"/>
              <a:gd name="connsiteX35" fmla="*/ 1920875 w 7381874"/>
              <a:gd name="connsiteY35" fmla="*/ 409 h 4715283"/>
              <a:gd name="connsiteX36" fmla="*/ 1698626 w 7381874"/>
              <a:gd name="connsiteY36" fmla="*/ 57559 h 4715283"/>
              <a:gd name="connsiteX37" fmla="*/ 1400174 w 7381874"/>
              <a:gd name="connsiteY37" fmla="*/ 121058 h 4715283"/>
              <a:gd name="connsiteX38" fmla="*/ 933451 w 7381874"/>
              <a:gd name="connsiteY38" fmla="*/ 413159 h 4715283"/>
              <a:gd name="connsiteX39" fmla="*/ 708026 w 7381874"/>
              <a:gd name="connsiteY39" fmla="*/ 775109 h 4715283"/>
              <a:gd name="connsiteX40" fmla="*/ 1104901 w 7381874"/>
              <a:gd name="connsiteY40" fmla="*/ 1467259 h 4715283"/>
              <a:gd name="connsiteX41" fmla="*/ 1152526 w 7381874"/>
              <a:gd name="connsiteY41" fmla="*/ 1705384 h 4715283"/>
              <a:gd name="connsiteX42" fmla="*/ 1123951 w 7381874"/>
              <a:gd name="connsiteY42" fmla="*/ 1991134 h 4715283"/>
              <a:gd name="connsiteX43" fmla="*/ 723901 w 7381874"/>
              <a:gd name="connsiteY43" fmla="*/ 2314984 h 4715283"/>
              <a:gd name="connsiteX44" fmla="*/ 400052 w 7381874"/>
              <a:gd name="connsiteY44" fmla="*/ 2829334 h 4715283"/>
              <a:gd name="connsiteX45" fmla="*/ 0 w 7381874"/>
              <a:gd name="connsiteY45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5953124 w 7381874"/>
              <a:gd name="connsiteY19" fmla="*/ 3677058 h 4715283"/>
              <a:gd name="connsiteX20" fmla="*/ 5857874 w 7381874"/>
              <a:gd name="connsiteY20" fmla="*/ 3610383 h 4715283"/>
              <a:gd name="connsiteX21" fmla="*/ 5857874 w 7381874"/>
              <a:gd name="connsiteY21" fmla="*/ 3515133 h 4715283"/>
              <a:gd name="connsiteX22" fmla="*/ 5857874 w 7381874"/>
              <a:gd name="connsiteY22" fmla="*/ 3515133 h 4715283"/>
              <a:gd name="connsiteX23" fmla="*/ 5791199 w 7381874"/>
              <a:gd name="connsiteY23" fmla="*/ 3257958 h 4715283"/>
              <a:gd name="connsiteX24" fmla="*/ 5619749 w 7381874"/>
              <a:gd name="connsiteY24" fmla="*/ 3210333 h 4715283"/>
              <a:gd name="connsiteX25" fmla="*/ 5610224 w 7381874"/>
              <a:gd name="connsiteY25" fmla="*/ 3057933 h 4715283"/>
              <a:gd name="connsiteX26" fmla="*/ 5448299 w 7381874"/>
              <a:gd name="connsiteY26" fmla="*/ 2991258 h 4715283"/>
              <a:gd name="connsiteX27" fmla="*/ 5324474 w 7381874"/>
              <a:gd name="connsiteY27" fmla="*/ 2857908 h 4715283"/>
              <a:gd name="connsiteX28" fmla="*/ 5324474 w 7381874"/>
              <a:gd name="connsiteY28" fmla="*/ 2857908 h 4715283"/>
              <a:gd name="connsiteX29" fmla="*/ 5286374 w 7381874"/>
              <a:gd name="connsiteY29" fmla="*/ 2600733 h 4715283"/>
              <a:gd name="connsiteX30" fmla="*/ 5248274 w 7381874"/>
              <a:gd name="connsiteY30" fmla="*/ 2543583 h 4715283"/>
              <a:gd name="connsiteX31" fmla="*/ 5191124 w 7381874"/>
              <a:gd name="connsiteY31" fmla="*/ 2486433 h 4715283"/>
              <a:gd name="connsiteX32" fmla="*/ 5191124 w 7381874"/>
              <a:gd name="connsiteY32" fmla="*/ 2486433 h 4715283"/>
              <a:gd name="connsiteX33" fmla="*/ 5057774 w 7381874"/>
              <a:gd name="connsiteY33" fmla="*/ 2372133 h 4715283"/>
              <a:gd name="connsiteX34" fmla="*/ 1920875 w 7381874"/>
              <a:gd name="connsiteY34" fmla="*/ 409 h 4715283"/>
              <a:gd name="connsiteX35" fmla="*/ 1698626 w 7381874"/>
              <a:gd name="connsiteY35" fmla="*/ 57559 h 4715283"/>
              <a:gd name="connsiteX36" fmla="*/ 1400174 w 7381874"/>
              <a:gd name="connsiteY36" fmla="*/ 121058 h 4715283"/>
              <a:gd name="connsiteX37" fmla="*/ 933451 w 7381874"/>
              <a:gd name="connsiteY37" fmla="*/ 413159 h 4715283"/>
              <a:gd name="connsiteX38" fmla="*/ 708026 w 7381874"/>
              <a:gd name="connsiteY38" fmla="*/ 775109 h 4715283"/>
              <a:gd name="connsiteX39" fmla="*/ 1104901 w 7381874"/>
              <a:gd name="connsiteY39" fmla="*/ 1467259 h 4715283"/>
              <a:gd name="connsiteX40" fmla="*/ 1152526 w 7381874"/>
              <a:gd name="connsiteY40" fmla="*/ 1705384 h 4715283"/>
              <a:gd name="connsiteX41" fmla="*/ 1123951 w 7381874"/>
              <a:gd name="connsiteY41" fmla="*/ 1991134 h 4715283"/>
              <a:gd name="connsiteX42" fmla="*/ 723901 w 7381874"/>
              <a:gd name="connsiteY42" fmla="*/ 2314984 h 4715283"/>
              <a:gd name="connsiteX43" fmla="*/ 400052 w 7381874"/>
              <a:gd name="connsiteY43" fmla="*/ 2829334 h 4715283"/>
              <a:gd name="connsiteX44" fmla="*/ 0 w 7381874"/>
              <a:gd name="connsiteY44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5953124 w 7381874"/>
              <a:gd name="connsiteY19" fmla="*/ 3677058 h 4715283"/>
              <a:gd name="connsiteX20" fmla="*/ 5857874 w 7381874"/>
              <a:gd name="connsiteY20" fmla="*/ 3610383 h 4715283"/>
              <a:gd name="connsiteX21" fmla="*/ 5857874 w 7381874"/>
              <a:gd name="connsiteY21" fmla="*/ 3515133 h 4715283"/>
              <a:gd name="connsiteX22" fmla="*/ 5857874 w 7381874"/>
              <a:gd name="connsiteY22" fmla="*/ 3515133 h 4715283"/>
              <a:gd name="connsiteX23" fmla="*/ 5791199 w 7381874"/>
              <a:gd name="connsiteY23" fmla="*/ 3257958 h 4715283"/>
              <a:gd name="connsiteX24" fmla="*/ 5619749 w 7381874"/>
              <a:gd name="connsiteY24" fmla="*/ 3210333 h 4715283"/>
              <a:gd name="connsiteX25" fmla="*/ 5610224 w 7381874"/>
              <a:gd name="connsiteY25" fmla="*/ 3057933 h 4715283"/>
              <a:gd name="connsiteX26" fmla="*/ 5448299 w 7381874"/>
              <a:gd name="connsiteY26" fmla="*/ 2991258 h 4715283"/>
              <a:gd name="connsiteX27" fmla="*/ 5324474 w 7381874"/>
              <a:gd name="connsiteY27" fmla="*/ 2857908 h 4715283"/>
              <a:gd name="connsiteX28" fmla="*/ 5324474 w 7381874"/>
              <a:gd name="connsiteY28" fmla="*/ 2857908 h 4715283"/>
              <a:gd name="connsiteX29" fmla="*/ 5286374 w 7381874"/>
              <a:gd name="connsiteY29" fmla="*/ 2600733 h 4715283"/>
              <a:gd name="connsiteX30" fmla="*/ 5248274 w 7381874"/>
              <a:gd name="connsiteY30" fmla="*/ 2543583 h 4715283"/>
              <a:gd name="connsiteX31" fmla="*/ 5191124 w 7381874"/>
              <a:gd name="connsiteY31" fmla="*/ 2486433 h 4715283"/>
              <a:gd name="connsiteX32" fmla="*/ 5191124 w 7381874"/>
              <a:gd name="connsiteY32" fmla="*/ 2486433 h 4715283"/>
              <a:gd name="connsiteX33" fmla="*/ 1920875 w 7381874"/>
              <a:gd name="connsiteY33" fmla="*/ 409 h 4715283"/>
              <a:gd name="connsiteX34" fmla="*/ 1698626 w 7381874"/>
              <a:gd name="connsiteY34" fmla="*/ 57559 h 4715283"/>
              <a:gd name="connsiteX35" fmla="*/ 1400174 w 7381874"/>
              <a:gd name="connsiteY35" fmla="*/ 121058 h 4715283"/>
              <a:gd name="connsiteX36" fmla="*/ 933451 w 7381874"/>
              <a:gd name="connsiteY36" fmla="*/ 413159 h 4715283"/>
              <a:gd name="connsiteX37" fmla="*/ 708026 w 7381874"/>
              <a:gd name="connsiteY37" fmla="*/ 775109 h 4715283"/>
              <a:gd name="connsiteX38" fmla="*/ 1104901 w 7381874"/>
              <a:gd name="connsiteY38" fmla="*/ 1467259 h 4715283"/>
              <a:gd name="connsiteX39" fmla="*/ 1152526 w 7381874"/>
              <a:gd name="connsiteY39" fmla="*/ 1705384 h 4715283"/>
              <a:gd name="connsiteX40" fmla="*/ 1123951 w 7381874"/>
              <a:gd name="connsiteY40" fmla="*/ 1991134 h 4715283"/>
              <a:gd name="connsiteX41" fmla="*/ 723901 w 7381874"/>
              <a:gd name="connsiteY41" fmla="*/ 2314984 h 4715283"/>
              <a:gd name="connsiteX42" fmla="*/ 400052 w 7381874"/>
              <a:gd name="connsiteY42" fmla="*/ 2829334 h 4715283"/>
              <a:gd name="connsiteX43" fmla="*/ 0 w 7381874"/>
              <a:gd name="connsiteY43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5953124 w 7381874"/>
              <a:gd name="connsiteY19" fmla="*/ 3677058 h 4715283"/>
              <a:gd name="connsiteX20" fmla="*/ 5857874 w 7381874"/>
              <a:gd name="connsiteY20" fmla="*/ 3610383 h 4715283"/>
              <a:gd name="connsiteX21" fmla="*/ 5857874 w 7381874"/>
              <a:gd name="connsiteY21" fmla="*/ 3515133 h 4715283"/>
              <a:gd name="connsiteX22" fmla="*/ 5857874 w 7381874"/>
              <a:gd name="connsiteY22" fmla="*/ 3515133 h 4715283"/>
              <a:gd name="connsiteX23" fmla="*/ 5791199 w 7381874"/>
              <a:gd name="connsiteY23" fmla="*/ 3257958 h 4715283"/>
              <a:gd name="connsiteX24" fmla="*/ 5619749 w 7381874"/>
              <a:gd name="connsiteY24" fmla="*/ 3210333 h 4715283"/>
              <a:gd name="connsiteX25" fmla="*/ 5610224 w 7381874"/>
              <a:gd name="connsiteY25" fmla="*/ 3057933 h 4715283"/>
              <a:gd name="connsiteX26" fmla="*/ 5448299 w 7381874"/>
              <a:gd name="connsiteY26" fmla="*/ 2991258 h 4715283"/>
              <a:gd name="connsiteX27" fmla="*/ 5324474 w 7381874"/>
              <a:gd name="connsiteY27" fmla="*/ 2857908 h 4715283"/>
              <a:gd name="connsiteX28" fmla="*/ 5324474 w 7381874"/>
              <a:gd name="connsiteY28" fmla="*/ 2857908 h 4715283"/>
              <a:gd name="connsiteX29" fmla="*/ 5286374 w 7381874"/>
              <a:gd name="connsiteY29" fmla="*/ 2600733 h 4715283"/>
              <a:gd name="connsiteX30" fmla="*/ 5248274 w 7381874"/>
              <a:gd name="connsiteY30" fmla="*/ 2543583 h 4715283"/>
              <a:gd name="connsiteX31" fmla="*/ 5191124 w 7381874"/>
              <a:gd name="connsiteY31" fmla="*/ 2486433 h 4715283"/>
              <a:gd name="connsiteX32" fmla="*/ 1920875 w 7381874"/>
              <a:gd name="connsiteY32" fmla="*/ 409 h 4715283"/>
              <a:gd name="connsiteX33" fmla="*/ 1698626 w 7381874"/>
              <a:gd name="connsiteY33" fmla="*/ 57559 h 4715283"/>
              <a:gd name="connsiteX34" fmla="*/ 1400174 w 7381874"/>
              <a:gd name="connsiteY34" fmla="*/ 121058 h 4715283"/>
              <a:gd name="connsiteX35" fmla="*/ 933451 w 7381874"/>
              <a:gd name="connsiteY35" fmla="*/ 413159 h 4715283"/>
              <a:gd name="connsiteX36" fmla="*/ 708026 w 7381874"/>
              <a:gd name="connsiteY36" fmla="*/ 775109 h 4715283"/>
              <a:gd name="connsiteX37" fmla="*/ 1104901 w 7381874"/>
              <a:gd name="connsiteY37" fmla="*/ 1467259 h 4715283"/>
              <a:gd name="connsiteX38" fmla="*/ 1152526 w 7381874"/>
              <a:gd name="connsiteY38" fmla="*/ 1705384 h 4715283"/>
              <a:gd name="connsiteX39" fmla="*/ 1123951 w 7381874"/>
              <a:gd name="connsiteY39" fmla="*/ 1991134 h 4715283"/>
              <a:gd name="connsiteX40" fmla="*/ 723901 w 7381874"/>
              <a:gd name="connsiteY40" fmla="*/ 2314984 h 4715283"/>
              <a:gd name="connsiteX41" fmla="*/ 400052 w 7381874"/>
              <a:gd name="connsiteY41" fmla="*/ 2829334 h 4715283"/>
              <a:gd name="connsiteX42" fmla="*/ 0 w 7381874"/>
              <a:gd name="connsiteY42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5953124 w 7381874"/>
              <a:gd name="connsiteY19" fmla="*/ 3677058 h 4715283"/>
              <a:gd name="connsiteX20" fmla="*/ 5857874 w 7381874"/>
              <a:gd name="connsiteY20" fmla="*/ 3610383 h 4715283"/>
              <a:gd name="connsiteX21" fmla="*/ 5857874 w 7381874"/>
              <a:gd name="connsiteY21" fmla="*/ 3515133 h 4715283"/>
              <a:gd name="connsiteX22" fmla="*/ 5857874 w 7381874"/>
              <a:gd name="connsiteY22" fmla="*/ 3515133 h 4715283"/>
              <a:gd name="connsiteX23" fmla="*/ 5791199 w 7381874"/>
              <a:gd name="connsiteY23" fmla="*/ 3257958 h 4715283"/>
              <a:gd name="connsiteX24" fmla="*/ 5619749 w 7381874"/>
              <a:gd name="connsiteY24" fmla="*/ 3210333 h 4715283"/>
              <a:gd name="connsiteX25" fmla="*/ 5610224 w 7381874"/>
              <a:gd name="connsiteY25" fmla="*/ 3057933 h 4715283"/>
              <a:gd name="connsiteX26" fmla="*/ 5448299 w 7381874"/>
              <a:gd name="connsiteY26" fmla="*/ 2991258 h 4715283"/>
              <a:gd name="connsiteX27" fmla="*/ 5324474 w 7381874"/>
              <a:gd name="connsiteY27" fmla="*/ 2857908 h 4715283"/>
              <a:gd name="connsiteX28" fmla="*/ 5324474 w 7381874"/>
              <a:gd name="connsiteY28" fmla="*/ 2857908 h 4715283"/>
              <a:gd name="connsiteX29" fmla="*/ 5286374 w 7381874"/>
              <a:gd name="connsiteY29" fmla="*/ 2600733 h 4715283"/>
              <a:gd name="connsiteX30" fmla="*/ 5248274 w 7381874"/>
              <a:gd name="connsiteY30" fmla="*/ 2543583 h 4715283"/>
              <a:gd name="connsiteX31" fmla="*/ 1920875 w 7381874"/>
              <a:gd name="connsiteY31" fmla="*/ 409 h 4715283"/>
              <a:gd name="connsiteX32" fmla="*/ 1698626 w 7381874"/>
              <a:gd name="connsiteY32" fmla="*/ 57559 h 4715283"/>
              <a:gd name="connsiteX33" fmla="*/ 1400174 w 7381874"/>
              <a:gd name="connsiteY33" fmla="*/ 121058 h 4715283"/>
              <a:gd name="connsiteX34" fmla="*/ 933451 w 7381874"/>
              <a:gd name="connsiteY34" fmla="*/ 413159 h 4715283"/>
              <a:gd name="connsiteX35" fmla="*/ 708026 w 7381874"/>
              <a:gd name="connsiteY35" fmla="*/ 775109 h 4715283"/>
              <a:gd name="connsiteX36" fmla="*/ 1104901 w 7381874"/>
              <a:gd name="connsiteY36" fmla="*/ 1467259 h 4715283"/>
              <a:gd name="connsiteX37" fmla="*/ 1152526 w 7381874"/>
              <a:gd name="connsiteY37" fmla="*/ 1705384 h 4715283"/>
              <a:gd name="connsiteX38" fmla="*/ 1123951 w 7381874"/>
              <a:gd name="connsiteY38" fmla="*/ 1991134 h 4715283"/>
              <a:gd name="connsiteX39" fmla="*/ 723901 w 7381874"/>
              <a:gd name="connsiteY39" fmla="*/ 2314984 h 4715283"/>
              <a:gd name="connsiteX40" fmla="*/ 400052 w 7381874"/>
              <a:gd name="connsiteY40" fmla="*/ 2829334 h 4715283"/>
              <a:gd name="connsiteX41" fmla="*/ 0 w 7381874"/>
              <a:gd name="connsiteY41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5953124 w 7381874"/>
              <a:gd name="connsiteY19" fmla="*/ 3677058 h 4715283"/>
              <a:gd name="connsiteX20" fmla="*/ 5857874 w 7381874"/>
              <a:gd name="connsiteY20" fmla="*/ 3610383 h 4715283"/>
              <a:gd name="connsiteX21" fmla="*/ 5857874 w 7381874"/>
              <a:gd name="connsiteY21" fmla="*/ 3515133 h 4715283"/>
              <a:gd name="connsiteX22" fmla="*/ 5857874 w 7381874"/>
              <a:gd name="connsiteY22" fmla="*/ 3515133 h 4715283"/>
              <a:gd name="connsiteX23" fmla="*/ 5791199 w 7381874"/>
              <a:gd name="connsiteY23" fmla="*/ 3257958 h 4715283"/>
              <a:gd name="connsiteX24" fmla="*/ 5619749 w 7381874"/>
              <a:gd name="connsiteY24" fmla="*/ 3210333 h 4715283"/>
              <a:gd name="connsiteX25" fmla="*/ 5610224 w 7381874"/>
              <a:gd name="connsiteY25" fmla="*/ 3057933 h 4715283"/>
              <a:gd name="connsiteX26" fmla="*/ 5448299 w 7381874"/>
              <a:gd name="connsiteY26" fmla="*/ 2991258 h 4715283"/>
              <a:gd name="connsiteX27" fmla="*/ 5324474 w 7381874"/>
              <a:gd name="connsiteY27" fmla="*/ 2857908 h 4715283"/>
              <a:gd name="connsiteX28" fmla="*/ 5324474 w 7381874"/>
              <a:gd name="connsiteY28" fmla="*/ 2857908 h 4715283"/>
              <a:gd name="connsiteX29" fmla="*/ 5286374 w 7381874"/>
              <a:gd name="connsiteY29" fmla="*/ 2600733 h 4715283"/>
              <a:gd name="connsiteX30" fmla="*/ 1920875 w 7381874"/>
              <a:gd name="connsiteY30" fmla="*/ 409 h 4715283"/>
              <a:gd name="connsiteX31" fmla="*/ 1698626 w 7381874"/>
              <a:gd name="connsiteY31" fmla="*/ 57559 h 4715283"/>
              <a:gd name="connsiteX32" fmla="*/ 1400174 w 7381874"/>
              <a:gd name="connsiteY32" fmla="*/ 121058 h 4715283"/>
              <a:gd name="connsiteX33" fmla="*/ 933451 w 7381874"/>
              <a:gd name="connsiteY33" fmla="*/ 413159 h 4715283"/>
              <a:gd name="connsiteX34" fmla="*/ 708026 w 7381874"/>
              <a:gd name="connsiteY34" fmla="*/ 775109 h 4715283"/>
              <a:gd name="connsiteX35" fmla="*/ 1104901 w 7381874"/>
              <a:gd name="connsiteY35" fmla="*/ 1467259 h 4715283"/>
              <a:gd name="connsiteX36" fmla="*/ 1152526 w 7381874"/>
              <a:gd name="connsiteY36" fmla="*/ 1705384 h 4715283"/>
              <a:gd name="connsiteX37" fmla="*/ 1123951 w 7381874"/>
              <a:gd name="connsiteY37" fmla="*/ 1991134 h 4715283"/>
              <a:gd name="connsiteX38" fmla="*/ 723901 w 7381874"/>
              <a:gd name="connsiteY38" fmla="*/ 2314984 h 4715283"/>
              <a:gd name="connsiteX39" fmla="*/ 400052 w 7381874"/>
              <a:gd name="connsiteY39" fmla="*/ 2829334 h 4715283"/>
              <a:gd name="connsiteX40" fmla="*/ 0 w 7381874"/>
              <a:gd name="connsiteY40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5953124 w 7381874"/>
              <a:gd name="connsiteY19" fmla="*/ 3677058 h 4715283"/>
              <a:gd name="connsiteX20" fmla="*/ 5857874 w 7381874"/>
              <a:gd name="connsiteY20" fmla="*/ 3610383 h 4715283"/>
              <a:gd name="connsiteX21" fmla="*/ 5857874 w 7381874"/>
              <a:gd name="connsiteY21" fmla="*/ 3515133 h 4715283"/>
              <a:gd name="connsiteX22" fmla="*/ 5857874 w 7381874"/>
              <a:gd name="connsiteY22" fmla="*/ 3515133 h 4715283"/>
              <a:gd name="connsiteX23" fmla="*/ 5791199 w 7381874"/>
              <a:gd name="connsiteY23" fmla="*/ 3257958 h 4715283"/>
              <a:gd name="connsiteX24" fmla="*/ 5619749 w 7381874"/>
              <a:gd name="connsiteY24" fmla="*/ 3210333 h 4715283"/>
              <a:gd name="connsiteX25" fmla="*/ 5610224 w 7381874"/>
              <a:gd name="connsiteY25" fmla="*/ 3057933 h 4715283"/>
              <a:gd name="connsiteX26" fmla="*/ 5448299 w 7381874"/>
              <a:gd name="connsiteY26" fmla="*/ 2991258 h 4715283"/>
              <a:gd name="connsiteX27" fmla="*/ 5324474 w 7381874"/>
              <a:gd name="connsiteY27" fmla="*/ 2857908 h 4715283"/>
              <a:gd name="connsiteX28" fmla="*/ 5324474 w 7381874"/>
              <a:gd name="connsiteY28" fmla="*/ 2857908 h 4715283"/>
              <a:gd name="connsiteX29" fmla="*/ 1920875 w 7381874"/>
              <a:gd name="connsiteY29" fmla="*/ 409 h 4715283"/>
              <a:gd name="connsiteX30" fmla="*/ 1698626 w 7381874"/>
              <a:gd name="connsiteY30" fmla="*/ 57559 h 4715283"/>
              <a:gd name="connsiteX31" fmla="*/ 1400174 w 7381874"/>
              <a:gd name="connsiteY31" fmla="*/ 121058 h 4715283"/>
              <a:gd name="connsiteX32" fmla="*/ 933451 w 7381874"/>
              <a:gd name="connsiteY32" fmla="*/ 413159 h 4715283"/>
              <a:gd name="connsiteX33" fmla="*/ 708026 w 7381874"/>
              <a:gd name="connsiteY33" fmla="*/ 775109 h 4715283"/>
              <a:gd name="connsiteX34" fmla="*/ 1104901 w 7381874"/>
              <a:gd name="connsiteY34" fmla="*/ 1467259 h 4715283"/>
              <a:gd name="connsiteX35" fmla="*/ 1152526 w 7381874"/>
              <a:gd name="connsiteY35" fmla="*/ 1705384 h 4715283"/>
              <a:gd name="connsiteX36" fmla="*/ 1123951 w 7381874"/>
              <a:gd name="connsiteY36" fmla="*/ 1991134 h 4715283"/>
              <a:gd name="connsiteX37" fmla="*/ 723901 w 7381874"/>
              <a:gd name="connsiteY37" fmla="*/ 2314984 h 4715283"/>
              <a:gd name="connsiteX38" fmla="*/ 400052 w 7381874"/>
              <a:gd name="connsiteY38" fmla="*/ 2829334 h 4715283"/>
              <a:gd name="connsiteX39" fmla="*/ 0 w 7381874"/>
              <a:gd name="connsiteY39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5953124 w 7381874"/>
              <a:gd name="connsiteY19" fmla="*/ 3677058 h 4715283"/>
              <a:gd name="connsiteX20" fmla="*/ 5857874 w 7381874"/>
              <a:gd name="connsiteY20" fmla="*/ 3610383 h 4715283"/>
              <a:gd name="connsiteX21" fmla="*/ 5857874 w 7381874"/>
              <a:gd name="connsiteY21" fmla="*/ 3515133 h 4715283"/>
              <a:gd name="connsiteX22" fmla="*/ 5857874 w 7381874"/>
              <a:gd name="connsiteY22" fmla="*/ 3515133 h 4715283"/>
              <a:gd name="connsiteX23" fmla="*/ 5791199 w 7381874"/>
              <a:gd name="connsiteY23" fmla="*/ 3257958 h 4715283"/>
              <a:gd name="connsiteX24" fmla="*/ 5619749 w 7381874"/>
              <a:gd name="connsiteY24" fmla="*/ 3210333 h 4715283"/>
              <a:gd name="connsiteX25" fmla="*/ 5610224 w 7381874"/>
              <a:gd name="connsiteY25" fmla="*/ 3057933 h 4715283"/>
              <a:gd name="connsiteX26" fmla="*/ 5448299 w 7381874"/>
              <a:gd name="connsiteY26" fmla="*/ 2991258 h 4715283"/>
              <a:gd name="connsiteX27" fmla="*/ 5324474 w 7381874"/>
              <a:gd name="connsiteY27" fmla="*/ 2857908 h 4715283"/>
              <a:gd name="connsiteX28" fmla="*/ 1920875 w 7381874"/>
              <a:gd name="connsiteY28" fmla="*/ 409 h 4715283"/>
              <a:gd name="connsiteX29" fmla="*/ 1698626 w 7381874"/>
              <a:gd name="connsiteY29" fmla="*/ 57559 h 4715283"/>
              <a:gd name="connsiteX30" fmla="*/ 1400174 w 7381874"/>
              <a:gd name="connsiteY30" fmla="*/ 121058 h 4715283"/>
              <a:gd name="connsiteX31" fmla="*/ 933451 w 7381874"/>
              <a:gd name="connsiteY31" fmla="*/ 413159 h 4715283"/>
              <a:gd name="connsiteX32" fmla="*/ 708026 w 7381874"/>
              <a:gd name="connsiteY32" fmla="*/ 775109 h 4715283"/>
              <a:gd name="connsiteX33" fmla="*/ 1104901 w 7381874"/>
              <a:gd name="connsiteY33" fmla="*/ 1467259 h 4715283"/>
              <a:gd name="connsiteX34" fmla="*/ 1152526 w 7381874"/>
              <a:gd name="connsiteY34" fmla="*/ 1705384 h 4715283"/>
              <a:gd name="connsiteX35" fmla="*/ 1123951 w 7381874"/>
              <a:gd name="connsiteY35" fmla="*/ 1991134 h 4715283"/>
              <a:gd name="connsiteX36" fmla="*/ 723901 w 7381874"/>
              <a:gd name="connsiteY36" fmla="*/ 2314984 h 4715283"/>
              <a:gd name="connsiteX37" fmla="*/ 400052 w 7381874"/>
              <a:gd name="connsiteY37" fmla="*/ 2829334 h 4715283"/>
              <a:gd name="connsiteX38" fmla="*/ 0 w 7381874"/>
              <a:gd name="connsiteY38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5953124 w 7381874"/>
              <a:gd name="connsiteY19" fmla="*/ 3677058 h 4715283"/>
              <a:gd name="connsiteX20" fmla="*/ 5857874 w 7381874"/>
              <a:gd name="connsiteY20" fmla="*/ 3610383 h 4715283"/>
              <a:gd name="connsiteX21" fmla="*/ 5857874 w 7381874"/>
              <a:gd name="connsiteY21" fmla="*/ 3515133 h 4715283"/>
              <a:gd name="connsiteX22" fmla="*/ 5857874 w 7381874"/>
              <a:gd name="connsiteY22" fmla="*/ 3515133 h 4715283"/>
              <a:gd name="connsiteX23" fmla="*/ 5791199 w 7381874"/>
              <a:gd name="connsiteY23" fmla="*/ 3257958 h 4715283"/>
              <a:gd name="connsiteX24" fmla="*/ 5619749 w 7381874"/>
              <a:gd name="connsiteY24" fmla="*/ 3210333 h 4715283"/>
              <a:gd name="connsiteX25" fmla="*/ 5610224 w 7381874"/>
              <a:gd name="connsiteY25" fmla="*/ 3057933 h 4715283"/>
              <a:gd name="connsiteX26" fmla="*/ 5448299 w 7381874"/>
              <a:gd name="connsiteY26" fmla="*/ 2991258 h 4715283"/>
              <a:gd name="connsiteX27" fmla="*/ 1920875 w 7381874"/>
              <a:gd name="connsiteY27" fmla="*/ 409 h 4715283"/>
              <a:gd name="connsiteX28" fmla="*/ 1698626 w 7381874"/>
              <a:gd name="connsiteY28" fmla="*/ 57559 h 4715283"/>
              <a:gd name="connsiteX29" fmla="*/ 1400174 w 7381874"/>
              <a:gd name="connsiteY29" fmla="*/ 121058 h 4715283"/>
              <a:gd name="connsiteX30" fmla="*/ 933451 w 7381874"/>
              <a:gd name="connsiteY30" fmla="*/ 413159 h 4715283"/>
              <a:gd name="connsiteX31" fmla="*/ 708026 w 7381874"/>
              <a:gd name="connsiteY31" fmla="*/ 775109 h 4715283"/>
              <a:gd name="connsiteX32" fmla="*/ 1104901 w 7381874"/>
              <a:gd name="connsiteY32" fmla="*/ 1467259 h 4715283"/>
              <a:gd name="connsiteX33" fmla="*/ 1152526 w 7381874"/>
              <a:gd name="connsiteY33" fmla="*/ 1705384 h 4715283"/>
              <a:gd name="connsiteX34" fmla="*/ 1123951 w 7381874"/>
              <a:gd name="connsiteY34" fmla="*/ 1991134 h 4715283"/>
              <a:gd name="connsiteX35" fmla="*/ 723901 w 7381874"/>
              <a:gd name="connsiteY35" fmla="*/ 2314984 h 4715283"/>
              <a:gd name="connsiteX36" fmla="*/ 400052 w 7381874"/>
              <a:gd name="connsiteY36" fmla="*/ 2829334 h 4715283"/>
              <a:gd name="connsiteX37" fmla="*/ 0 w 7381874"/>
              <a:gd name="connsiteY37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5953124 w 7381874"/>
              <a:gd name="connsiteY19" fmla="*/ 3677058 h 4715283"/>
              <a:gd name="connsiteX20" fmla="*/ 5857874 w 7381874"/>
              <a:gd name="connsiteY20" fmla="*/ 3610383 h 4715283"/>
              <a:gd name="connsiteX21" fmla="*/ 5857874 w 7381874"/>
              <a:gd name="connsiteY21" fmla="*/ 3515133 h 4715283"/>
              <a:gd name="connsiteX22" fmla="*/ 5857874 w 7381874"/>
              <a:gd name="connsiteY22" fmla="*/ 3515133 h 4715283"/>
              <a:gd name="connsiteX23" fmla="*/ 5791199 w 7381874"/>
              <a:gd name="connsiteY23" fmla="*/ 3257958 h 4715283"/>
              <a:gd name="connsiteX24" fmla="*/ 5619749 w 7381874"/>
              <a:gd name="connsiteY24" fmla="*/ 3210333 h 4715283"/>
              <a:gd name="connsiteX25" fmla="*/ 5610224 w 7381874"/>
              <a:gd name="connsiteY25" fmla="*/ 3057933 h 4715283"/>
              <a:gd name="connsiteX26" fmla="*/ 1920875 w 7381874"/>
              <a:gd name="connsiteY26" fmla="*/ 409 h 4715283"/>
              <a:gd name="connsiteX27" fmla="*/ 1698626 w 7381874"/>
              <a:gd name="connsiteY27" fmla="*/ 57559 h 4715283"/>
              <a:gd name="connsiteX28" fmla="*/ 1400174 w 7381874"/>
              <a:gd name="connsiteY28" fmla="*/ 121058 h 4715283"/>
              <a:gd name="connsiteX29" fmla="*/ 933451 w 7381874"/>
              <a:gd name="connsiteY29" fmla="*/ 413159 h 4715283"/>
              <a:gd name="connsiteX30" fmla="*/ 708026 w 7381874"/>
              <a:gd name="connsiteY30" fmla="*/ 775109 h 4715283"/>
              <a:gd name="connsiteX31" fmla="*/ 1104901 w 7381874"/>
              <a:gd name="connsiteY31" fmla="*/ 1467259 h 4715283"/>
              <a:gd name="connsiteX32" fmla="*/ 1152526 w 7381874"/>
              <a:gd name="connsiteY32" fmla="*/ 1705384 h 4715283"/>
              <a:gd name="connsiteX33" fmla="*/ 1123951 w 7381874"/>
              <a:gd name="connsiteY33" fmla="*/ 1991134 h 4715283"/>
              <a:gd name="connsiteX34" fmla="*/ 723901 w 7381874"/>
              <a:gd name="connsiteY34" fmla="*/ 2314984 h 4715283"/>
              <a:gd name="connsiteX35" fmla="*/ 400052 w 7381874"/>
              <a:gd name="connsiteY35" fmla="*/ 2829334 h 4715283"/>
              <a:gd name="connsiteX36" fmla="*/ 0 w 7381874"/>
              <a:gd name="connsiteY36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5953124 w 7381874"/>
              <a:gd name="connsiteY19" fmla="*/ 3677058 h 4715283"/>
              <a:gd name="connsiteX20" fmla="*/ 5857874 w 7381874"/>
              <a:gd name="connsiteY20" fmla="*/ 3610383 h 4715283"/>
              <a:gd name="connsiteX21" fmla="*/ 5857874 w 7381874"/>
              <a:gd name="connsiteY21" fmla="*/ 3515133 h 4715283"/>
              <a:gd name="connsiteX22" fmla="*/ 5857874 w 7381874"/>
              <a:gd name="connsiteY22" fmla="*/ 3515133 h 4715283"/>
              <a:gd name="connsiteX23" fmla="*/ 5791199 w 7381874"/>
              <a:gd name="connsiteY23" fmla="*/ 3257958 h 4715283"/>
              <a:gd name="connsiteX24" fmla="*/ 5619749 w 7381874"/>
              <a:gd name="connsiteY24" fmla="*/ 3210333 h 4715283"/>
              <a:gd name="connsiteX25" fmla="*/ 1920875 w 7381874"/>
              <a:gd name="connsiteY25" fmla="*/ 409 h 4715283"/>
              <a:gd name="connsiteX26" fmla="*/ 1698626 w 7381874"/>
              <a:gd name="connsiteY26" fmla="*/ 57559 h 4715283"/>
              <a:gd name="connsiteX27" fmla="*/ 1400174 w 7381874"/>
              <a:gd name="connsiteY27" fmla="*/ 121058 h 4715283"/>
              <a:gd name="connsiteX28" fmla="*/ 933451 w 7381874"/>
              <a:gd name="connsiteY28" fmla="*/ 413159 h 4715283"/>
              <a:gd name="connsiteX29" fmla="*/ 708026 w 7381874"/>
              <a:gd name="connsiteY29" fmla="*/ 775109 h 4715283"/>
              <a:gd name="connsiteX30" fmla="*/ 1104901 w 7381874"/>
              <a:gd name="connsiteY30" fmla="*/ 1467259 h 4715283"/>
              <a:gd name="connsiteX31" fmla="*/ 1152526 w 7381874"/>
              <a:gd name="connsiteY31" fmla="*/ 1705384 h 4715283"/>
              <a:gd name="connsiteX32" fmla="*/ 1123951 w 7381874"/>
              <a:gd name="connsiteY32" fmla="*/ 1991134 h 4715283"/>
              <a:gd name="connsiteX33" fmla="*/ 723901 w 7381874"/>
              <a:gd name="connsiteY33" fmla="*/ 2314984 h 4715283"/>
              <a:gd name="connsiteX34" fmla="*/ 400052 w 7381874"/>
              <a:gd name="connsiteY34" fmla="*/ 2829334 h 4715283"/>
              <a:gd name="connsiteX35" fmla="*/ 0 w 7381874"/>
              <a:gd name="connsiteY35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5953124 w 7381874"/>
              <a:gd name="connsiteY19" fmla="*/ 3677058 h 4715283"/>
              <a:gd name="connsiteX20" fmla="*/ 5857874 w 7381874"/>
              <a:gd name="connsiteY20" fmla="*/ 3610383 h 4715283"/>
              <a:gd name="connsiteX21" fmla="*/ 5857874 w 7381874"/>
              <a:gd name="connsiteY21" fmla="*/ 3515133 h 4715283"/>
              <a:gd name="connsiteX22" fmla="*/ 5857874 w 7381874"/>
              <a:gd name="connsiteY22" fmla="*/ 3515133 h 4715283"/>
              <a:gd name="connsiteX23" fmla="*/ 5791199 w 7381874"/>
              <a:gd name="connsiteY23" fmla="*/ 3257958 h 4715283"/>
              <a:gd name="connsiteX24" fmla="*/ 1920875 w 7381874"/>
              <a:gd name="connsiteY24" fmla="*/ 409 h 4715283"/>
              <a:gd name="connsiteX25" fmla="*/ 1698626 w 7381874"/>
              <a:gd name="connsiteY25" fmla="*/ 57559 h 4715283"/>
              <a:gd name="connsiteX26" fmla="*/ 1400174 w 7381874"/>
              <a:gd name="connsiteY26" fmla="*/ 121058 h 4715283"/>
              <a:gd name="connsiteX27" fmla="*/ 933451 w 7381874"/>
              <a:gd name="connsiteY27" fmla="*/ 413159 h 4715283"/>
              <a:gd name="connsiteX28" fmla="*/ 708026 w 7381874"/>
              <a:gd name="connsiteY28" fmla="*/ 775109 h 4715283"/>
              <a:gd name="connsiteX29" fmla="*/ 1104901 w 7381874"/>
              <a:gd name="connsiteY29" fmla="*/ 1467259 h 4715283"/>
              <a:gd name="connsiteX30" fmla="*/ 1152526 w 7381874"/>
              <a:gd name="connsiteY30" fmla="*/ 1705384 h 4715283"/>
              <a:gd name="connsiteX31" fmla="*/ 1123951 w 7381874"/>
              <a:gd name="connsiteY31" fmla="*/ 1991134 h 4715283"/>
              <a:gd name="connsiteX32" fmla="*/ 723901 w 7381874"/>
              <a:gd name="connsiteY32" fmla="*/ 2314984 h 4715283"/>
              <a:gd name="connsiteX33" fmla="*/ 400052 w 7381874"/>
              <a:gd name="connsiteY33" fmla="*/ 2829334 h 4715283"/>
              <a:gd name="connsiteX34" fmla="*/ 0 w 7381874"/>
              <a:gd name="connsiteY34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5953124 w 7381874"/>
              <a:gd name="connsiteY19" fmla="*/ 3677058 h 4715283"/>
              <a:gd name="connsiteX20" fmla="*/ 5857874 w 7381874"/>
              <a:gd name="connsiteY20" fmla="*/ 3610383 h 4715283"/>
              <a:gd name="connsiteX21" fmla="*/ 5857874 w 7381874"/>
              <a:gd name="connsiteY21" fmla="*/ 3515133 h 4715283"/>
              <a:gd name="connsiteX22" fmla="*/ 5857874 w 7381874"/>
              <a:gd name="connsiteY22" fmla="*/ 3515133 h 4715283"/>
              <a:gd name="connsiteX23" fmla="*/ 1920875 w 7381874"/>
              <a:gd name="connsiteY23" fmla="*/ 409 h 4715283"/>
              <a:gd name="connsiteX24" fmla="*/ 1698626 w 7381874"/>
              <a:gd name="connsiteY24" fmla="*/ 57559 h 4715283"/>
              <a:gd name="connsiteX25" fmla="*/ 1400174 w 7381874"/>
              <a:gd name="connsiteY25" fmla="*/ 121058 h 4715283"/>
              <a:gd name="connsiteX26" fmla="*/ 933451 w 7381874"/>
              <a:gd name="connsiteY26" fmla="*/ 413159 h 4715283"/>
              <a:gd name="connsiteX27" fmla="*/ 708026 w 7381874"/>
              <a:gd name="connsiteY27" fmla="*/ 775109 h 4715283"/>
              <a:gd name="connsiteX28" fmla="*/ 1104901 w 7381874"/>
              <a:gd name="connsiteY28" fmla="*/ 1467259 h 4715283"/>
              <a:gd name="connsiteX29" fmla="*/ 1152526 w 7381874"/>
              <a:gd name="connsiteY29" fmla="*/ 1705384 h 4715283"/>
              <a:gd name="connsiteX30" fmla="*/ 1123951 w 7381874"/>
              <a:gd name="connsiteY30" fmla="*/ 1991134 h 4715283"/>
              <a:gd name="connsiteX31" fmla="*/ 723901 w 7381874"/>
              <a:gd name="connsiteY31" fmla="*/ 2314984 h 4715283"/>
              <a:gd name="connsiteX32" fmla="*/ 400052 w 7381874"/>
              <a:gd name="connsiteY32" fmla="*/ 2829334 h 4715283"/>
              <a:gd name="connsiteX33" fmla="*/ 0 w 7381874"/>
              <a:gd name="connsiteY33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5953124 w 7381874"/>
              <a:gd name="connsiteY19" fmla="*/ 3677058 h 4715283"/>
              <a:gd name="connsiteX20" fmla="*/ 5857874 w 7381874"/>
              <a:gd name="connsiteY20" fmla="*/ 3610383 h 4715283"/>
              <a:gd name="connsiteX21" fmla="*/ 5857874 w 7381874"/>
              <a:gd name="connsiteY21" fmla="*/ 3515133 h 4715283"/>
              <a:gd name="connsiteX22" fmla="*/ 1920875 w 7381874"/>
              <a:gd name="connsiteY22" fmla="*/ 409 h 4715283"/>
              <a:gd name="connsiteX23" fmla="*/ 1698626 w 7381874"/>
              <a:gd name="connsiteY23" fmla="*/ 57559 h 4715283"/>
              <a:gd name="connsiteX24" fmla="*/ 1400174 w 7381874"/>
              <a:gd name="connsiteY24" fmla="*/ 121058 h 4715283"/>
              <a:gd name="connsiteX25" fmla="*/ 933451 w 7381874"/>
              <a:gd name="connsiteY25" fmla="*/ 413159 h 4715283"/>
              <a:gd name="connsiteX26" fmla="*/ 708026 w 7381874"/>
              <a:gd name="connsiteY26" fmla="*/ 775109 h 4715283"/>
              <a:gd name="connsiteX27" fmla="*/ 1104901 w 7381874"/>
              <a:gd name="connsiteY27" fmla="*/ 1467259 h 4715283"/>
              <a:gd name="connsiteX28" fmla="*/ 1152526 w 7381874"/>
              <a:gd name="connsiteY28" fmla="*/ 1705384 h 4715283"/>
              <a:gd name="connsiteX29" fmla="*/ 1123951 w 7381874"/>
              <a:gd name="connsiteY29" fmla="*/ 1991134 h 4715283"/>
              <a:gd name="connsiteX30" fmla="*/ 723901 w 7381874"/>
              <a:gd name="connsiteY30" fmla="*/ 2314984 h 4715283"/>
              <a:gd name="connsiteX31" fmla="*/ 400052 w 7381874"/>
              <a:gd name="connsiteY31" fmla="*/ 2829334 h 4715283"/>
              <a:gd name="connsiteX32" fmla="*/ 0 w 7381874"/>
              <a:gd name="connsiteY32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5953124 w 7381874"/>
              <a:gd name="connsiteY19" fmla="*/ 3677058 h 4715283"/>
              <a:gd name="connsiteX20" fmla="*/ 5857874 w 7381874"/>
              <a:gd name="connsiteY20" fmla="*/ 3610383 h 4715283"/>
              <a:gd name="connsiteX21" fmla="*/ 1920875 w 7381874"/>
              <a:gd name="connsiteY21" fmla="*/ 409 h 4715283"/>
              <a:gd name="connsiteX22" fmla="*/ 1698626 w 7381874"/>
              <a:gd name="connsiteY22" fmla="*/ 57559 h 4715283"/>
              <a:gd name="connsiteX23" fmla="*/ 1400174 w 7381874"/>
              <a:gd name="connsiteY23" fmla="*/ 121058 h 4715283"/>
              <a:gd name="connsiteX24" fmla="*/ 933451 w 7381874"/>
              <a:gd name="connsiteY24" fmla="*/ 413159 h 4715283"/>
              <a:gd name="connsiteX25" fmla="*/ 708026 w 7381874"/>
              <a:gd name="connsiteY25" fmla="*/ 775109 h 4715283"/>
              <a:gd name="connsiteX26" fmla="*/ 1104901 w 7381874"/>
              <a:gd name="connsiteY26" fmla="*/ 1467259 h 4715283"/>
              <a:gd name="connsiteX27" fmla="*/ 1152526 w 7381874"/>
              <a:gd name="connsiteY27" fmla="*/ 1705384 h 4715283"/>
              <a:gd name="connsiteX28" fmla="*/ 1123951 w 7381874"/>
              <a:gd name="connsiteY28" fmla="*/ 1991134 h 4715283"/>
              <a:gd name="connsiteX29" fmla="*/ 723901 w 7381874"/>
              <a:gd name="connsiteY29" fmla="*/ 2314984 h 4715283"/>
              <a:gd name="connsiteX30" fmla="*/ 400052 w 7381874"/>
              <a:gd name="connsiteY30" fmla="*/ 2829334 h 4715283"/>
              <a:gd name="connsiteX31" fmla="*/ 0 w 7381874"/>
              <a:gd name="connsiteY31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5953124 w 7381874"/>
              <a:gd name="connsiteY19" fmla="*/ 3677058 h 4715283"/>
              <a:gd name="connsiteX20" fmla="*/ 1920875 w 7381874"/>
              <a:gd name="connsiteY20" fmla="*/ 409 h 4715283"/>
              <a:gd name="connsiteX21" fmla="*/ 1698626 w 7381874"/>
              <a:gd name="connsiteY21" fmla="*/ 57559 h 4715283"/>
              <a:gd name="connsiteX22" fmla="*/ 1400174 w 7381874"/>
              <a:gd name="connsiteY22" fmla="*/ 121058 h 4715283"/>
              <a:gd name="connsiteX23" fmla="*/ 933451 w 7381874"/>
              <a:gd name="connsiteY23" fmla="*/ 413159 h 4715283"/>
              <a:gd name="connsiteX24" fmla="*/ 708026 w 7381874"/>
              <a:gd name="connsiteY24" fmla="*/ 775109 h 4715283"/>
              <a:gd name="connsiteX25" fmla="*/ 1104901 w 7381874"/>
              <a:gd name="connsiteY25" fmla="*/ 1467259 h 4715283"/>
              <a:gd name="connsiteX26" fmla="*/ 1152526 w 7381874"/>
              <a:gd name="connsiteY26" fmla="*/ 1705384 h 4715283"/>
              <a:gd name="connsiteX27" fmla="*/ 1123951 w 7381874"/>
              <a:gd name="connsiteY27" fmla="*/ 1991134 h 4715283"/>
              <a:gd name="connsiteX28" fmla="*/ 723901 w 7381874"/>
              <a:gd name="connsiteY28" fmla="*/ 2314984 h 4715283"/>
              <a:gd name="connsiteX29" fmla="*/ 400052 w 7381874"/>
              <a:gd name="connsiteY29" fmla="*/ 2829334 h 4715283"/>
              <a:gd name="connsiteX30" fmla="*/ 0 w 7381874"/>
              <a:gd name="connsiteY30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1920875 w 7381874"/>
              <a:gd name="connsiteY19" fmla="*/ 409 h 4715283"/>
              <a:gd name="connsiteX20" fmla="*/ 1698626 w 7381874"/>
              <a:gd name="connsiteY20" fmla="*/ 57559 h 4715283"/>
              <a:gd name="connsiteX21" fmla="*/ 1400174 w 7381874"/>
              <a:gd name="connsiteY21" fmla="*/ 121058 h 4715283"/>
              <a:gd name="connsiteX22" fmla="*/ 933451 w 7381874"/>
              <a:gd name="connsiteY22" fmla="*/ 413159 h 4715283"/>
              <a:gd name="connsiteX23" fmla="*/ 708026 w 7381874"/>
              <a:gd name="connsiteY23" fmla="*/ 775109 h 4715283"/>
              <a:gd name="connsiteX24" fmla="*/ 1104901 w 7381874"/>
              <a:gd name="connsiteY24" fmla="*/ 1467259 h 4715283"/>
              <a:gd name="connsiteX25" fmla="*/ 1152526 w 7381874"/>
              <a:gd name="connsiteY25" fmla="*/ 1705384 h 4715283"/>
              <a:gd name="connsiteX26" fmla="*/ 1123951 w 7381874"/>
              <a:gd name="connsiteY26" fmla="*/ 1991134 h 4715283"/>
              <a:gd name="connsiteX27" fmla="*/ 723901 w 7381874"/>
              <a:gd name="connsiteY27" fmla="*/ 2314984 h 4715283"/>
              <a:gd name="connsiteX28" fmla="*/ 400052 w 7381874"/>
              <a:gd name="connsiteY28" fmla="*/ 2829334 h 4715283"/>
              <a:gd name="connsiteX29" fmla="*/ 0 w 7381874"/>
              <a:gd name="connsiteY29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1920875 w 7381874"/>
              <a:gd name="connsiteY18" fmla="*/ 409 h 4715283"/>
              <a:gd name="connsiteX19" fmla="*/ 1698626 w 7381874"/>
              <a:gd name="connsiteY19" fmla="*/ 57559 h 4715283"/>
              <a:gd name="connsiteX20" fmla="*/ 1400174 w 7381874"/>
              <a:gd name="connsiteY20" fmla="*/ 121058 h 4715283"/>
              <a:gd name="connsiteX21" fmla="*/ 933451 w 7381874"/>
              <a:gd name="connsiteY21" fmla="*/ 413159 h 4715283"/>
              <a:gd name="connsiteX22" fmla="*/ 708026 w 7381874"/>
              <a:gd name="connsiteY22" fmla="*/ 775109 h 4715283"/>
              <a:gd name="connsiteX23" fmla="*/ 1104901 w 7381874"/>
              <a:gd name="connsiteY23" fmla="*/ 1467259 h 4715283"/>
              <a:gd name="connsiteX24" fmla="*/ 1152526 w 7381874"/>
              <a:gd name="connsiteY24" fmla="*/ 1705384 h 4715283"/>
              <a:gd name="connsiteX25" fmla="*/ 1123951 w 7381874"/>
              <a:gd name="connsiteY25" fmla="*/ 1991134 h 4715283"/>
              <a:gd name="connsiteX26" fmla="*/ 723901 w 7381874"/>
              <a:gd name="connsiteY26" fmla="*/ 2314984 h 4715283"/>
              <a:gd name="connsiteX27" fmla="*/ 400052 w 7381874"/>
              <a:gd name="connsiteY27" fmla="*/ 2829334 h 4715283"/>
              <a:gd name="connsiteX28" fmla="*/ 0 w 7381874"/>
              <a:gd name="connsiteY28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1920875 w 7381874"/>
              <a:gd name="connsiteY17" fmla="*/ 409 h 4715283"/>
              <a:gd name="connsiteX18" fmla="*/ 1698626 w 7381874"/>
              <a:gd name="connsiteY18" fmla="*/ 57559 h 4715283"/>
              <a:gd name="connsiteX19" fmla="*/ 1400174 w 7381874"/>
              <a:gd name="connsiteY19" fmla="*/ 121058 h 4715283"/>
              <a:gd name="connsiteX20" fmla="*/ 933451 w 7381874"/>
              <a:gd name="connsiteY20" fmla="*/ 413159 h 4715283"/>
              <a:gd name="connsiteX21" fmla="*/ 708026 w 7381874"/>
              <a:gd name="connsiteY21" fmla="*/ 775109 h 4715283"/>
              <a:gd name="connsiteX22" fmla="*/ 1104901 w 7381874"/>
              <a:gd name="connsiteY22" fmla="*/ 1467259 h 4715283"/>
              <a:gd name="connsiteX23" fmla="*/ 1152526 w 7381874"/>
              <a:gd name="connsiteY23" fmla="*/ 1705384 h 4715283"/>
              <a:gd name="connsiteX24" fmla="*/ 1123951 w 7381874"/>
              <a:gd name="connsiteY24" fmla="*/ 1991134 h 4715283"/>
              <a:gd name="connsiteX25" fmla="*/ 723901 w 7381874"/>
              <a:gd name="connsiteY25" fmla="*/ 2314984 h 4715283"/>
              <a:gd name="connsiteX26" fmla="*/ 400052 w 7381874"/>
              <a:gd name="connsiteY26" fmla="*/ 2829334 h 4715283"/>
              <a:gd name="connsiteX27" fmla="*/ 0 w 7381874"/>
              <a:gd name="connsiteY27" fmla="*/ 3143659 h 4715283"/>
              <a:gd name="connsiteX0" fmla="*/ 7248524 w 7248524"/>
              <a:gd name="connsiteY0" fmla="*/ 4553358 h 4715283"/>
              <a:gd name="connsiteX1" fmla="*/ 7172324 w 7248524"/>
              <a:gd name="connsiteY1" fmla="*/ 4610508 h 4715283"/>
              <a:gd name="connsiteX2" fmla="*/ 7010399 w 7248524"/>
              <a:gd name="connsiteY2" fmla="*/ 4677183 h 4715283"/>
              <a:gd name="connsiteX3" fmla="*/ 6896099 w 7248524"/>
              <a:gd name="connsiteY3" fmla="*/ 4715283 h 4715283"/>
              <a:gd name="connsiteX4" fmla="*/ 6877049 w 7248524"/>
              <a:gd name="connsiteY4" fmla="*/ 4639083 h 4715283"/>
              <a:gd name="connsiteX5" fmla="*/ 6667499 w 7248524"/>
              <a:gd name="connsiteY5" fmla="*/ 4667658 h 4715283"/>
              <a:gd name="connsiteX6" fmla="*/ 6591299 w 7248524"/>
              <a:gd name="connsiteY6" fmla="*/ 4534308 h 4715283"/>
              <a:gd name="connsiteX7" fmla="*/ 6496049 w 7248524"/>
              <a:gd name="connsiteY7" fmla="*/ 4458108 h 4715283"/>
              <a:gd name="connsiteX8" fmla="*/ 6496049 w 7248524"/>
              <a:gd name="connsiteY8" fmla="*/ 4381908 h 4715283"/>
              <a:gd name="connsiteX9" fmla="*/ 6410324 w 7248524"/>
              <a:gd name="connsiteY9" fmla="*/ 4315233 h 4715283"/>
              <a:gd name="connsiteX10" fmla="*/ 6391274 w 7248524"/>
              <a:gd name="connsiteY10" fmla="*/ 4286658 h 4715283"/>
              <a:gd name="connsiteX11" fmla="*/ 6400799 w 7248524"/>
              <a:gd name="connsiteY11" fmla="*/ 4219983 h 4715283"/>
              <a:gd name="connsiteX12" fmla="*/ 6334124 w 7248524"/>
              <a:gd name="connsiteY12" fmla="*/ 4172358 h 4715283"/>
              <a:gd name="connsiteX13" fmla="*/ 6267449 w 7248524"/>
              <a:gd name="connsiteY13" fmla="*/ 4039008 h 4715283"/>
              <a:gd name="connsiteX14" fmla="*/ 6153149 w 7248524"/>
              <a:gd name="connsiteY14" fmla="*/ 3972333 h 4715283"/>
              <a:gd name="connsiteX15" fmla="*/ 5991224 w 7248524"/>
              <a:gd name="connsiteY15" fmla="*/ 3943758 h 4715283"/>
              <a:gd name="connsiteX16" fmla="*/ 1920875 w 7248524"/>
              <a:gd name="connsiteY16" fmla="*/ 409 h 4715283"/>
              <a:gd name="connsiteX17" fmla="*/ 1698626 w 7248524"/>
              <a:gd name="connsiteY17" fmla="*/ 57559 h 4715283"/>
              <a:gd name="connsiteX18" fmla="*/ 1400174 w 7248524"/>
              <a:gd name="connsiteY18" fmla="*/ 121058 h 4715283"/>
              <a:gd name="connsiteX19" fmla="*/ 933451 w 7248524"/>
              <a:gd name="connsiteY19" fmla="*/ 413159 h 4715283"/>
              <a:gd name="connsiteX20" fmla="*/ 708026 w 7248524"/>
              <a:gd name="connsiteY20" fmla="*/ 775109 h 4715283"/>
              <a:gd name="connsiteX21" fmla="*/ 1104901 w 7248524"/>
              <a:gd name="connsiteY21" fmla="*/ 1467259 h 4715283"/>
              <a:gd name="connsiteX22" fmla="*/ 1152526 w 7248524"/>
              <a:gd name="connsiteY22" fmla="*/ 1705384 h 4715283"/>
              <a:gd name="connsiteX23" fmla="*/ 1123951 w 7248524"/>
              <a:gd name="connsiteY23" fmla="*/ 1991134 h 4715283"/>
              <a:gd name="connsiteX24" fmla="*/ 723901 w 7248524"/>
              <a:gd name="connsiteY24" fmla="*/ 2314984 h 4715283"/>
              <a:gd name="connsiteX25" fmla="*/ 400052 w 7248524"/>
              <a:gd name="connsiteY25" fmla="*/ 2829334 h 4715283"/>
              <a:gd name="connsiteX26" fmla="*/ 0 w 7248524"/>
              <a:gd name="connsiteY26" fmla="*/ 3143659 h 4715283"/>
              <a:gd name="connsiteX0" fmla="*/ 7172324 w 7172324"/>
              <a:gd name="connsiteY0" fmla="*/ 4610508 h 4715283"/>
              <a:gd name="connsiteX1" fmla="*/ 7010399 w 7172324"/>
              <a:gd name="connsiteY1" fmla="*/ 4677183 h 4715283"/>
              <a:gd name="connsiteX2" fmla="*/ 6896099 w 7172324"/>
              <a:gd name="connsiteY2" fmla="*/ 4715283 h 4715283"/>
              <a:gd name="connsiteX3" fmla="*/ 6877049 w 7172324"/>
              <a:gd name="connsiteY3" fmla="*/ 4639083 h 4715283"/>
              <a:gd name="connsiteX4" fmla="*/ 6667499 w 7172324"/>
              <a:gd name="connsiteY4" fmla="*/ 4667658 h 4715283"/>
              <a:gd name="connsiteX5" fmla="*/ 6591299 w 7172324"/>
              <a:gd name="connsiteY5" fmla="*/ 4534308 h 4715283"/>
              <a:gd name="connsiteX6" fmla="*/ 6496049 w 7172324"/>
              <a:gd name="connsiteY6" fmla="*/ 4458108 h 4715283"/>
              <a:gd name="connsiteX7" fmla="*/ 6496049 w 7172324"/>
              <a:gd name="connsiteY7" fmla="*/ 4381908 h 4715283"/>
              <a:gd name="connsiteX8" fmla="*/ 6410324 w 7172324"/>
              <a:gd name="connsiteY8" fmla="*/ 4315233 h 4715283"/>
              <a:gd name="connsiteX9" fmla="*/ 6391274 w 7172324"/>
              <a:gd name="connsiteY9" fmla="*/ 4286658 h 4715283"/>
              <a:gd name="connsiteX10" fmla="*/ 6400799 w 7172324"/>
              <a:gd name="connsiteY10" fmla="*/ 4219983 h 4715283"/>
              <a:gd name="connsiteX11" fmla="*/ 6334124 w 7172324"/>
              <a:gd name="connsiteY11" fmla="*/ 4172358 h 4715283"/>
              <a:gd name="connsiteX12" fmla="*/ 6267449 w 7172324"/>
              <a:gd name="connsiteY12" fmla="*/ 4039008 h 4715283"/>
              <a:gd name="connsiteX13" fmla="*/ 6153149 w 7172324"/>
              <a:gd name="connsiteY13" fmla="*/ 3972333 h 4715283"/>
              <a:gd name="connsiteX14" fmla="*/ 5991224 w 7172324"/>
              <a:gd name="connsiteY14" fmla="*/ 3943758 h 4715283"/>
              <a:gd name="connsiteX15" fmla="*/ 1920875 w 7172324"/>
              <a:gd name="connsiteY15" fmla="*/ 409 h 4715283"/>
              <a:gd name="connsiteX16" fmla="*/ 1698626 w 7172324"/>
              <a:gd name="connsiteY16" fmla="*/ 57559 h 4715283"/>
              <a:gd name="connsiteX17" fmla="*/ 1400174 w 7172324"/>
              <a:gd name="connsiteY17" fmla="*/ 121058 h 4715283"/>
              <a:gd name="connsiteX18" fmla="*/ 933451 w 7172324"/>
              <a:gd name="connsiteY18" fmla="*/ 413159 h 4715283"/>
              <a:gd name="connsiteX19" fmla="*/ 708026 w 7172324"/>
              <a:gd name="connsiteY19" fmla="*/ 775109 h 4715283"/>
              <a:gd name="connsiteX20" fmla="*/ 1104901 w 7172324"/>
              <a:gd name="connsiteY20" fmla="*/ 1467259 h 4715283"/>
              <a:gd name="connsiteX21" fmla="*/ 1152526 w 7172324"/>
              <a:gd name="connsiteY21" fmla="*/ 1705384 h 4715283"/>
              <a:gd name="connsiteX22" fmla="*/ 1123951 w 7172324"/>
              <a:gd name="connsiteY22" fmla="*/ 1991134 h 4715283"/>
              <a:gd name="connsiteX23" fmla="*/ 723901 w 7172324"/>
              <a:gd name="connsiteY23" fmla="*/ 2314984 h 4715283"/>
              <a:gd name="connsiteX24" fmla="*/ 400052 w 7172324"/>
              <a:gd name="connsiteY24" fmla="*/ 2829334 h 4715283"/>
              <a:gd name="connsiteX25" fmla="*/ 0 w 7172324"/>
              <a:gd name="connsiteY25" fmla="*/ 3143659 h 4715283"/>
              <a:gd name="connsiteX0" fmla="*/ 7010399 w 7010399"/>
              <a:gd name="connsiteY0" fmla="*/ 4677183 h 4715283"/>
              <a:gd name="connsiteX1" fmla="*/ 6896099 w 7010399"/>
              <a:gd name="connsiteY1" fmla="*/ 4715283 h 4715283"/>
              <a:gd name="connsiteX2" fmla="*/ 6877049 w 7010399"/>
              <a:gd name="connsiteY2" fmla="*/ 4639083 h 4715283"/>
              <a:gd name="connsiteX3" fmla="*/ 6667499 w 7010399"/>
              <a:gd name="connsiteY3" fmla="*/ 4667658 h 4715283"/>
              <a:gd name="connsiteX4" fmla="*/ 6591299 w 7010399"/>
              <a:gd name="connsiteY4" fmla="*/ 4534308 h 4715283"/>
              <a:gd name="connsiteX5" fmla="*/ 6496049 w 7010399"/>
              <a:gd name="connsiteY5" fmla="*/ 4458108 h 4715283"/>
              <a:gd name="connsiteX6" fmla="*/ 6496049 w 7010399"/>
              <a:gd name="connsiteY6" fmla="*/ 4381908 h 4715283"/>
              <a:gd name="connsiteX7" fmla="*/ 6410324 w 7010399"/>
              <a:gd name="connsiteY7" fmla="*/ 4315233 h 4715283"/>
              <a:gd name="connsiteX8" fmla="*/ 6391274 w 7010399"/>
              <a:gd name="connsiteY8" fmla="*/ 4286658 h 4715283"/>
              <a:gd name="connsiteX9" fmla="*/ 6400799 w 7010399"/>
              <a:gd name="connsiteY9" fmla="*/ 4219983 h 4715283"/>
              <a:gd name="connsiteX10" fmla="*/ 6334124 w 7010399"/>
              <a:gd name="connsiteY10" fmla="*/ 4172358 h 4715283"/>
              <a:gd name="connsiteX11" fmla="*/ 6267449 w 7010399"/>
              <a:gd name="connsiteY11" fmla="*/ 4039008 h 4715283"/>
              <a:gd name="connsiteX12" fmla="*/ 6153149 w 7010399"/>
              <a:gd name="connsiteY12" fmla="*/ 3972333 h 4715283"/>
              <a:gd name="connsiteX13" fmla="*/ 5991224 w 7010399"/>
              <a:gd name="connsiteY13" fmla="*/ 3943758 h 4715283"/>
              <a:gd name="connsiteX14" fmla="*/ 1920875 w 7010399"/>
              <a:gd name="connsiteY14" fmla="*/ 409 h 4715283"/>
              <a:gd name="connsiteX15" fmla="*/ 1698626 w 7010399"/>
              <a:gd name="connsiteY15" fmla="*/ 57559 h 4715283"/>
              <a:gd name="connsiteX16" fmla="*/ 1400174 w 7010399"/>
              <a:gd name="connsiteY16" fmla="*/ 121058 h 4715283"/>
              <a:gd name="connsiteX17" fmla="*/ 933451 w 7010399"/>
              <a:gd name="connsiteY17" fmla="*/ 413159 h 4715283"/>
              <a:gd name="connsiteX18" fmla="*/ 708026 w 7010399"/>
              <a:gd name="connsiteY18" fmla="*/ 775109 h 4715283"/>
              <a:gd name="connsiteX19" fmla="*/ 1104901 w 7010399"/>
              <a:gd name="connsiteY19" fmla="*/ 1467259 h 4715283"/>
              <a:gd name="connsiteX20" fmla="*/ 1152526 w 7010399"/>
              <a:gd name="connsiteY20" fmla="*/ 1705384 h 4715283"/>
              <a:gd name="connsiteX21" fmla="*/ 1123951 w 7010399"/>
              <a:gd name="connsiteY21" fmla="*/ 1991134 h 4715283"/>
              <a:gd name="connsiteX22" fmla="*/ 723901 w 7010399"/>
              <a:gd name="connsiteY22" fmla="*/ 2314984 h 4715283"/>
              <a:gd name="connsiteX23" fmla="*/ 400052 w 7010399"/>
              <a:gd name="connsiteY23" fmla="*/ 2829334 h 4715283"/>
              <a:gd name="connsiteX24" fmla="*/ 0 w 7010399"/>
              <a:gd name="connsiteY24" fmla="*/ 3143659 h 4715283"/>
              <a:gd name="connsiteX0" fmla="*/ 6896099 w 6896099"/>
              <a:gd name="connsiteY0" fmla="*/ 4715283 h 4715283"/>
              <a:gd name="connsiteX1" fmla="*/ 6877049 w 6896099"/>
              <a:gd name="connsiteY1" fmla="*/ 4639083 h 4715283"/>
              <a:gd name="connsiteX2" fmla="*/ 6667499 w 6896099"/>
              <a:gd name="connsiteY2" fmla="*/ 4667658 h 4715283"/>
              <a:gd name="connsiteX3" fmla="*/ 6591299 w 6896099"/>
              <a:gd name="connsiteY3" fmla="*/ 4534308 h 4715283"/>
              <a:gd name="connsiteX4" fmla="*/ 6496049 w 6896099"/>
              <a:gd name="connsiteY4" fmla="*/ 4458108 h 4715283"/>
              <a:gd name="connsiteX5" fmla="*/ 6496049 w 6896099"/>
              <a:gd name="connsiteY5" fmla="*/ 4381908 h 4715283"/>
              <a:gd name="connsiteX6" fmla="*/ 6410324 w 6896099"/>
              <a:gd name="connsiteY6" fmla="*/ 4315233 h 4715283"/>
              <a:gd name="connsiteX7" fmla="*/ 6391274 w 6896099"/>
              <a:gd name="connsiteY7" fmla="*/ 4286658 h 4715283"/>
              <a:gd name="connsiteX8" fmla="*/ 6400799 w 6896099"/>
              <a:gd name="connsiteY8" fmla="*/ 4219983 h 4715283"/>
              <a:gd name="connsiteX9" fmla="*/ 6334124 w 6896099"/>
              <a:gd name="connsiteY9" fmla="*/ 4172358 h 4715283"/>
              <a:gd name="connsiteX10" fmla="*/ 6267449 w 6896099"/>
              <a:gd name="connsiteY10" fmla="*/ 4039008 h 4715283"/>
              <a:gd name="connsiteX11" fmla="*/ 6153149 w 6896099"/>
              <a:gd name="connsiteY11" fmla="*/ 3972333 h 4715283"/>
              <a:gd name="connsiteX12" fmla="*/ 5991224 w 6896099"/>
              <a:gd name="connsiteY12" fmla="*/ 3943758 h 4715283"/>
              <a:gd name="connsiteX13" fmla="*/ 1920875 w 6896099"/>
              <a:gd name="connsiteY13" fmla="*/ 409 h 4715283"/>
              <a:gd name="connsiteX14" fmla="*/ 1698626 w 6896099"/>
              <a:gd name="connsiteY14" fmla="*/ 57559 h 4715283"/>
              <a:gd name="connsiteX15" fmla="*/ 1400174 w 6896099"/>
              <a:gd name="connsiteY15" fmla="*/ 121058 h 4715283"/>
              <a:gd name="connsiteX16" fmla="*/ 933451 w 6896099"/>
              <a:gd name="connsiteY16" fmla="*/ 413159 h 4715283"/>
              <a:gd name="connsiteX17" fmla="*/ 708026 w 6896099"/>
              <a:gd name="connsiteY17" fmla="*/ 775109 h 4715283"/>
              <a:gd name="connsiteX18" fmla="*/ 1104901 w 6896099"/>
              <a:gd name="connsiteY18" fmla="*/ 1467259 h 4715283"/>
              <a:gd name="connsiteX19" fmla="*/ 1152526 w 6896099"/>
              <a:gd name="connsiteY19" fmla="*/ 1705384 h 4715283"/>
              <a:gd name="connsiteX20" fmla="*/ 1123951 w 6896099"/>
              <a:gd name="connsiteY20" fmla="*/ 1991134 h 4715283"/>
              <a:gd name="connsiteX21" fmla="*/ 723901 w 6896099"/>
              <a:gd name="connsiteY21" fmla="*/ 2314984 h 4715283"/>
              <a:gd name="connsiteX22" fmla="*/ 400052 w 6896099"/>
              <a:gd name="connsiteY22" fmla="*/ 2829334 h 4715283"/>
              <a:gd name="connsiteX23" fmla="*/ 0 w 6896099"/>
              <a:gd name="connsiteY23" fmla="*/ 3143659 h 4715283"/>
              <a:gd name="connsiteX0" fmla="*/ 6877049 w 6877049"/>
              <a:gd name="connsiteY0" fmla="*/ 4639083 h 4667658"/>
              <a:gd name="connsiteX1" fmla="*/ 6667499 w 6877049"/>
              <a:gd name="connsiteY1" fmla="*/ 4667658 h 4667658"/>
              <a:gd name="connsiteX2" fmla="*/ 6591299 w 6877049"/>
              <a:gd name="connsiteY2" fmla="*/ 4534308 h 4667658"/>
              <a:gd name="connsiteX3" fmla="*/ 6496049 w 6877049"/>
              <a:gd name="connsiteY3" fmla="*/ 4458108 h 4667658"/>
              <a:gd name="connsiteX4" fmla="*/ 6496049 w 6877049"/>
              <a:gd name="connsiteY4" fmla="*/ 4381908 h 4667658"/>
              <a:gd name="connsiteX5" fmla="*/ 6410324 w 6877049"/>
              <a:gd name="connsiteY5" fmla="*/ 4315233 h 4667658"/>
              <a:gd name="connsiteX6" fmla="*/ 6391274 w 6877049"/>
              <a:gd name="connsiteY6" fmla="*/ 4286658 h 4667658"/>
              <a:gd name="connsiteX7" fmla="*/ 6400799 w 6877049"/>
              <a:gd name="connsiteY7" fmla="*/ 4219983 h 4667658"/>
              <a:gd name="connsiteX8" fmla="*/ 6334124 w 6877049"/>
              <a:gd name="connsiteY8" fmla="*/ 4172358 h 4667658"/>
              <a:gd name="connsiteX9" fmla="*/ 6267449 w 6877049"/>
              <a:gd name="connsiteY9" fmla="*/ 4039008 h 4667658"/>
              <a:gd name="connsiteX10" fmla="*/ 6153149 w 6877049"/>
              <a:gd name="connsiteY10" fmla="*/ 3972333 h 4667658"/>
              <a:gd name="connsiteX11" fmla="*/ 5991224 w 6877049"/>
              <a:gd name="connsiteY11" fmla="*/ 3943758 h 4667658"/>
              <a:gd name="connsiteX12" fmla="*/ 1920875 w 6877049"/>
              <a:gd name="connsiteY12" fmla="*/ 409 h 4667658"/>
              <a:gd name="connsiteX13" fmla="*/ 1698626 w 6877049"/>
              <a:gd name="connsiteY13" fmla="*/ 57559 h 4667658"/>
              <a:gd name="connsiteX14" fmla="*/ 1400174 w 6877049"/>
              <a:gd name="connsiteY14" fmla="*/ 121058 h 4667658"/>
              <a:gd name="connsiteX15" fmla="*/ 933451 w 6877049"/>
              <a:gd name="connsiteY15" fmla="*/ 413159 h 4667658"/>
              <a:gd name="connsiteX16" fmla="*/ 708026 w 6877049"/>
              <a:gd name="connsiteY16" fmla="*/ 775109 h 4667658"/>
              <a:gd name="connsiteX17" fmla="*/ 1104901 w 6877049"/>
              <a:gd name="connsiteY17" fmla="*/ 1467259 h 4667658"/>
              <a:gd name="connsiteX18" fmla="*/ 1152526 w 6877049"/>
              <a:gd name="connsiteY18" fmla="*/ 1705384 h 4667658"/>
              <a:gd name="connsiteX19" fmla="*/ 1123951 w 6877049"/>
              <a:gd name="connsiteY19" fmla="*/ 1991134 h 4667658"/>
              <a:gd name="connsiteX20" fmla="*/ 723901 w 6877049"/>
              <a:gd name="connsiteY20" fmla="*/ 2314984 h 4667658"/>
              <a:gd name="connsiteX21" fmla="*/ 400052 w 6877049"/>
              <a:gd name="connsiteY21" fmla="*/ 2829334 h 4667658"/>
              <a:gd name="connsiteX22" fmla="*/ 0 w 6877049"/>
              <a:gd name="connsiteY22" fmla="*/ 3143659 h 4667658"/>
              <a:gd name="connsiteX0" fmla="*/ 6877049 w 6877049"/>
              <a:gd name="connsiteY0" fmla="*/ 4639083 h 4667658"/>
              <a:gd name="connsiteX1" fmla="*/ 6667499 w 6877049"/>
              <a:gd name="connsiteY1" fmla="*/ 4667658 h 4667658"/>
              <a:gd name="connsiteX2" fmla="*/ 6591299 w 6877049"/>
              <a:gd name="connsiteY2" fmla="*/ 4534308 h 4667658"/>
              <a:gd name="connsiteX3" fmla="*/ 6496049 w 6877049"/>
              <a:gd name="connsiteY3" fmla="*/ 4458108 h 4667658"/>
              <a:gd name="connsiteX4" fmla="*/ 6496049 w 6877049"/>
              <a:gd name="connsiteY4" fmla="*/ 4381908 h 4667658"/>
              <a:gd name="connsiteX5" fmla="*/ 6410324 w 6877049"/>
              <a:gd name="connsiteY5" fmla="*/ 4315233 h 4667658"/>
              <a:gd name="connsiteX6" fmla="*/ 6391274 w 6877049"/>
              <a:gd name="connsiteY6" fmla="*/ 4286658 h 4667658"/>
              <a:gd name="connsiteX7" fmla="*/ 6400799 w 6877049"/>
              <a:gd name="connsiteY7" fmla="*/ 4219983 h 4667658"/>
              <a:gd name="connsiteX8" fmla="*/ 6334124 w 6877049"/>
              <a:gd name="connsiteY8" fmla="*/ 4172358 h 4667658"/>
              <a:gd name="connsiteX9" fmla="*/ 6267449 w 6877049"/>
              <a:gd name="connsiteY9" fmla="*/ 4039008 h 4667658"/>
              <a:gd name="connsiteX10" fmla="*/ 5991224 w 6877049"/>
              <a:gd name="connsiteY10" fmla="*/ 3943758 h 4667658"/>
              <a:gd name="connsiteX11" fmla="*/ 1920875 w 6877049"/>
              <a:gd name="connsiteY11" fmla="*/ 409 h 4667658"/>
              <a:gd name="connsiteX12" fmla="*/ 1698626 w 6877049"/>
              <a:gd name="connsiteY12" fmla="*/ 57559 h 4667658"/>
              <a:gd name="connsiteX13" fmla="*/ 1400174 w 6877049"/>
              <a:gd name="connsiteY13" fmla="*/ 121058 h 4667658"/>
              <a:gd name="connsiteX14" fmla="*/ 933451 w 6877049"/>
              <a:gd name="connsiteY14" fmla="*/ 413159 h 4667658"/>
              <a:gd name="connsiteX15" fmla="*/ 708026 w 6877049"/>
              <a:gd name="connsiteY15" fmla="*/ 775109 h 4667658"/>
              <a:gd name="connsiteX16" fmla="*/ 1104901 w 6877049"/>
              <a:gd name="connsiteY16" fmla="*/ 1467259 h 4667658"/>
              <a:gd name="connsiteX17" fmla="*/ 1152526 w 6877049"/>
              <a:gd name="connsiteY17" fmla="*/ 1705384 h 4667658"/>
              <a:gd name="connsiteX18" fmla="*/ 1123951 w 6877049"/>
              <a:gd name="connsiteY18" fmla="*/ 1991134 h 4667658"/>
              <a:gd name="connsiteX19" fmla="*/ 723901 w 6877049"/>
              <a:gd name="connsiteY19" fmla="*/ 2314984 h 4667658"/>
              <a:gd name="connsiteX20" fmla="*/ 400052 w 6877049"/>
              <a:gd name="connsiteY20" fmla="*/ 2829334 h 4667658"/>
              <a:gd name="connsiteX21" fmla="*/ 0 w 6877049"/>
              <a:gd name="connsiteY21" fmla="*/ 3143659 h 4667658"/>
              <a:gd name="connsiteX0" fmla="*/ 6877049 w 6877049"/>
              <a:gd name="connsiteY0" fmla="*/ 4639083 h 4667658"/>
              <a:gd name="connsiteX1" fmla="*/ 6667499 w 6877049"/>
              <a:gd name="connsiteY1" fmla="*/ 4667658 h 4667658"/>
              <a:gd name="connsiteX2" fmla="*/ 6591299 w 6877049"/>
              <a:gd name="connsiteY2" fmla="*/ 4534308 h 4667658"/>
              <a:gd name="connsiteX3" fmla="*/ 6496049 w 6877049"/>
              <a:gd name="connsiteY3" fmla="*/ 4458108 h 4667658"/>
              <a:gd name="connsiteX4" fmla="*/ 6496049 w 6877049"/>
              <a:gd name="connsiteY4" fmla="*/ 4381908 h 4667658"/>
              <a:gd name="connsiteX5" fmla="*/ 6410324 w 6877049"/>
              <a:gd name="connsiteY5" fmla="*/ 4315233 h 4667658"/>
              <a:gd name="connsiteX6" fmla="*/ 6391274 w 6877049"/>
              <a:gd name="connsiteY6" fmla="*/ 4286658 h 4667658"/>
              <a:gd name="connsiteX7" fmla="*/ 6400799 w 6877049"/>
              <a:gd name="connsiteY7" fmla="*/ 4219983 h 4667658"/>
              <a:gd name="connsiteX8" fmla="*/ 6334124 w 6877049"/>
              <a:gd name="connsiteY8" fmla="*/ 4172358 h 4667658"/>
              <a:gd name="connsiteX9" fmla="*/ 6267449 w 6877049"/>
              <a:gd name="connsiteY9" fmla="*/ 4039008 h 4667658"/>
              <a:gd name="connsiteX10" fmla="*/ 1920875 w 6877049"/>
              <a:gd name="connsiteY10" fmla="*/ 409 h 4667658"/>
              <a:gd name="connsiteX11" fmla="*/ 1698626 w 6877049"/>
              <a:gd name="connsiteY11" fmla="*/ 57559 h 4667658"/>
              <a:gd name="connsiteX12" fmla="*/ 1400174 w 6877049"/>
              <a:gd name="connsiteY12" fmla="*/ 121058 h 4667658"/>
              <a:gd name="connsiteX13" fmla="*/ 933451 w 6877049"/>
              <a:gd name="connsiteY13" fmla="*/ 413159 h 4667658"/>
              <a:gd name="connsiteX14" fmla="*/ 708026 w 6877049"/>
              <a:gd name="connsiteY14" fmla="*/ 775109 h 4667658"/>
              <a:gd name="connsiteX15" fmla="*/ 1104901 w 6877049"/>
              <a:gd name="connsiteY15" fmla="*/ 1467259 h 4667658"/>
              <a:gd name="connsiteX16" fmla="*/ 1152526 w 6877049"/>
              <a:gd name="connsiteY16" fmla="*/ 1705384 h 4667658"/>
              <a:gd name="connsiteX17" fmla="*/ 1123951 w 6877049"/>
              <a:gd name="connsiteY17" fmla="*/ 1991134 h 4667658"/>
              <a:gd name="connsiteX18" fmla="*/ 723901 w 6877049"/>
              <a:gd name="connsiteY18" fmla="*/ 2314984 h 4667658"/>
              <a:gd name="connsiteX19" fmla="*/ 400052 w 6877049"/>
              <a:gd name="connsiteY19" fmla="*/ 2829334 h 4667658"/>
              <a:gd name="connsiteX20" fmla="*/ 0 w 6877049"/>
              <a:gd name="connsiteY20" fmla="*/ 3143659 h 4667658"/>
              <a:gd name="connsiteX0" fmla="*/ 6877049 w 6877049"/>
              <a:gd name="connsiteY0" fmla="*/ 4639083 h 4667658"/>
              <a:gd name="connsiteX1" fmla="*/ 6667499 w 6877049"/>
              <a:gd name="connsiteY1" fmla="*/ 4667658 h 4667658"/>
              <a:gd name="connsiteX2" fmla="*/ 6591299 w 6877049"/>
              <a:gd name="connsiteY2" fmla="*/ 4534308 h 4667658"/>
              <a:gd name="connsiteX3" fmla="*/ 6496049 w 6877049"/>
              <a:gd name="connsiteY3" fmla="*/ 4458108 h 4667658"/>
              <a:gd name="connsiteX4" fmla="*/ 6496049 w 6877049"/>
              <a:gd name="connsiteY4" fmla="*/ 4381908 h 4667658"/>
              <a:gd name="connsiteX5" fmla="*/ 6410324 w 6877049"/>
              <a:gd name="connsiteY5" fmla="*/ 4315233 h 4667658"/>
              <a:gd name="connsiteX6" fmla="*/ 6391274 w 6877049"/>
              <a:gd name="connsiteY6" fmla="*/ 4286658 h 4667658"/>
              <a:gd name="connsiteX7" fmla="*/ 6400799 w 6877049"/>
              <a:gd name="connsiteY7" fmla="*/ 4219983 h 4667658"/>
              <a:gd name="connsiteX8" fmla="*/ 6334124 w 6877049"/>
              <a:gd name="connsiteY8" fmla="*/ 4172358 h 4667658"/>
              <a:gd name="connsiteX9" fmla="*/ 1920875 w 6877049"/>
              <a:gd name="connsiteY9" fmla="*/ 409 h 4667658"/>
              <a:gd name="connsiteX10" fmla="*/ 1698626 w 6877049"/>
              <a:gd name="connsiteY10" fmla="*/ 57559 h 4667658"/>
              <a:gd name="connsiteX11" fmla="*/ 1400174 w 6877049"/>
              <a:gd name="connsiteY11" fmla="*/ 121058 h 4667658"/>
              <a:gd name="connsiteX12" fmla="*/ 933451 w 6877049"/>
              <a:gd name="connsiteY12" fmla="*/ 413159 h 4667658"/>
              <a:gd name="connsiteX13" fmla="*/ 708026 w 6877049"/>
              <a:gd name="connsiteY13" fmla="*/ 775109 h 4667658"/>
              <a:gd name="connsiteX14" fmla="*/ 1104901 w 6877049"/>
              <a:gd name="connsiteY14" fmla="*/ 1467259 h 4667658"/>
              <a:gd name="connsiteX15" fmla="*/ 1152526 w 6877049"/>
              <a:gd name="connsiteY15" fmla="*/ 1705384 h 4667658"/>
              <a:gd name="connsiteX16" fmla="*/ 1123951 w 6877049"/>
              <a:gd name="connsiteY16" fmla="*/ 1991134 h 4667658"/>
              <a:gd name="connsiteX17" fmla="*/ 723901 w 6877049"/>
              <a:gd name="connsiteY17" fmla="*/ 2314984 h 4667658"/>
              <a:gd name="connsiteX18" fmla="*/ 400052 w 6877049"/>
              <a:gd name="connsiteY18" fmla="*/ 2829334 h 4667658"/>
              <a:gd name="connsiteX19" fmla="*/ 0 w 6877049"/>
              <a:gd name="connsiteY19" fmla="*/ 3143659 h 4667658"/>
              <a:gd name="connsiteX0" fmla="*/ 6877049 w 6877049"/>
              <a:gd name="connsiteY0" fmla="*/ 4639083 h 4667658"/>
              <a:gd name="connsiteX1" fmla="*/ 6667499 w 6877049"/>
              <a:gd name="connsiteY1" fmla="*/ 4667658 h 4667658"/>
              <a:gd name="connsiteX2" fmla="*/ 6591299 w 6877049"/>
              <a:gd name="connsiteY2" fmla="*/ 4534308 h 4667658"/>
              <a:gd name="connsiteX3" fmla="*/ 6496049 w 6877049"/>
              <a:gd name="connsiteY3" fmla="*/ 4458108 h 4667658"/>
              <a:gd name="connsiteX4" fmla="*/ 6496049 w 6877049"/>
              <a:gd name="connsiteY4" fmla="*/ 4381908 h 4667658"/>
              <a:gd name="connsiteX5" fmla="*/ 6410324 w 6877049"/>
              <a:gd name="connsiteY5" fmla="*/ 4315233 h 4667658"/>
              <a:gd name="connsiteX6" fmla="*/ 6391274 w 6877049"/>
              <a:gd name="connsiteY6" fmla="*/ 4286658 h 4667658"/>
              <a:gd name="connsiteX7" fmla="*/ 6400799 w 6877049"/>
              <a:gd name="connsiteY7" fmla="*/ 4219983 h 4667658"/>
              <a:gd name="connsiteX8" fmla="*/ 1920875 w 6877049"/>
              <a:gd name="connsiteY8" fmla="*/ 409 h 4667658"/>
              <a:gd name="connsiteX9" fmla="*/ 1698626 w 6877049"/>
              <a:gd name="connsiteY9" fmla="*/ 57559 h 4667658"/>
              <a:gd name="connsiteX10" fmla="*/ 1400174 w 6877049"/>
              <a:gd name="connsiteY10" fmla="*/ 121058 h 4667658"/>
              <a:gd name="connsiteX11" fmla="*/ 933451 w 6877049"/>
              <a:gd name="connsiteY11" fmla="*/ 413159 h 4667658"/>
              <a:gd name="connsiteX12" fmla="*/ 708026 w 6877049"/>
              <a:gd name="connsiteY12" fmla="*/ 775109 h 4667658"/>
              <a:gd name="connsiteX13" fmla="*/ 1104901 w 6877049"/>
              <a:gd name="connsiteY13" fmla="*/ 1467259 h 4667658"/>
              <a:gd name="connsiteX14" fmla="*/ 1152526 w 6877049"/>
              <a:gd name="connsiteY14" fmla="*/ 1705384 h 4667658"/>
              <a:gd name="connsiteX15" fmla="*/ 1123951 w 6877049"/>
              <a:gd name="connsiteY15" fmla="*/ 1991134 h 4667658"/>
              <a:gd name="connsiteX16" fmla="*/ 723901 w 6877049"/>
              <a:gd name="connsiteY16" fmla="*/ 2314984 h 4667658"/>
              <a:gd name="connsiteX17" fmla="*/ 400052 w 6877049"/>
              <a:gd name="connsiteY17" fmla="*/ 2829334 h 4667658"/>
              <a:gd name="connsiteX18" fmla="*/ 0 w 6877049"/>
              <a:gd name="connsiteY18" fmla="*/ 3143659 h 4667658"/>
              <a:gd name="connsiteX0" fmla="*/ 6877049 w 6877049"/>
              <a:gd name="connsiteY0" fmla="*/ 4639083 h 4667658"/>
              <a:gd name="connsiteX1" fmla="*/ 6667499 w 6877049"/>
              <a:gd name="connsiteY1" fmla="*/ 4667658 h 4667658"/>
              <a:gd name="connsiteX2" fmla="*/ 6591299 w 6877049"/>
              <a:gd name="connsiteY2" fmla="*/ 4534308 h 4667658"/>
              <a:gd name="connsiteX3" fmla="*/ 6496049 w 6877049"/>
              <a:gd name="connsiteY3" fmla="*/ 4458108 h 4667658"/>
              <a:gd name="connsiteX4" fmla="*/ 6496049 w 6877049"/>
              <a:gd name="connsiteY4" fmla="*/ 4381908 h 4667658"/>
              <a:gd name="connsiteX5" fmla="*/ 6410324 w 6877049"/>
              <a:gd name="connsiteY5" fmla="*/ 4315233 h 4667658"/>
              <a:gd name="connsiteX6" fmla="*/ 6391274 w 6877049"/>
              <a:gd name="connsiteY6" fmla="*/ 4286658 h 4667658"/>
              <a:gd name="connsiteX7" fmla="*/ 1920875 w 6877049"/>
              <a:gd name="connsiteY7" fmla="*/ 409 h 4667658"/>
              <a:gd name="connsiteX8" fmla="*/ 1698626 w 6877049"/>
              <a:gd name="connsiteY8" fmla="*/ 57559 h 4667658"/>
              <a:gd name="connsiteX9" fmla="*/ 1400174 w 6877049"/>
              <a:gd name="connsiteY9" fmla="*/ 121058 h 4667658"/>
              <a:gd name="connsiteX10" fmla="*/ 933451 w 6877049"/>
              <a:gd name="connsiteY10" fmla="*/ 413159 h 4667658"/>
              <a:gd name="connsiteX11" fmla="*/ 708026 w 6877049"/>
              <a:gd name="connsiteY11" fmla="*/ 775109 h 4667658"/>
              <a:gd name="connsiteX12" fmla="*/ 1104901 w 6877049"/>
              <a:gd name="connsiteY12" fmla="*/ 1467259 h 4667658"/>
              <a:gd name="connsiteX13" fmla="*/ 1152526 w 6877049"/>
              <a:gd name="connsiteY13" fmla="*/ 1705384 h 4667658"/>
              <a:gd name="connsiteX14" fmla="*/ 1123951 w 6877049"/>
              <a:gd name="connsiteY14" fmla="*/ 1991134 h 4667658"/>
              <a:gd name="connsiteX15" fmla="*/ 723901 w 6877049"/>
              <a:gd name="connsiteY15" fmla="*/ 2314984 h 4667658"/>
              <a:gd name="connsiteX16" fmla="*/ 400052 w 6877049"/>
              <a:gd name="connsiteY16" fmla="*/ 2829334 h 4667658"/>
              <a:gd name="connsiteX17" fmla="*/ 0 w 6877049"/>
              <a:gd name="connsiteY17" fmla="*/ 3143659 h 4667658"/>
              <a:gd name="connsiteX0" fmla="*/ 6877049 w 6877049"/>
              <a:gd name="connsiteY0" fmla="*/ 4639083 h 4667658"/>
              <a:gd name="connsiteX1" fmla="*/ 6667499 w 6877049"/>
              <a:gd name="connsiteY1" fmla="*/ 4667658 h 4667658"/>
              <a:gd name="connsiteX2" fmla="*/ 6591299 w 6877049"/>
              <a:gd name="connsiteY2" fmla="*/ 4534308 h 4667658"/>
              <a:gd name="connsiteX3" fmla="*/ 6496049 w 6877049"/>
              <a:gd name="connsiteY3" fmla="*/ 4458108 h 4667658"/>
              <a:gd name="connsiteX4" fmla="*/ 6496049 w 6877049"/>
              <a:gd name="connsiteY4" fmla="*/ 4381908 h 4667658"/>
              <a:gd name="connsiteX5" fmla="*/ 6410324 w 6877049"/>
              <a:gd name="connsiteY5" fmla="*/ 4315233 h 4667658"/>
              <a:gd name="connsiteX6" fmla="*/ 1920875 w 6877049"/>
              <a:gd name="connsiteY6" fmla="*/ 409 h 4667658"/>
              <a:gd name="connsiteX7" fmla="*/ 1698626 w 6877049"/>
              <a:gd name="connsiteY7" fmla="*/ 57559 h 4667658"/>
              <a:gd name="connsiteX8" fmla="*/ 1400174 w 6877049"/>
              <a:gd name="connsiteY8" fmla="*/ 121058 h 4667658"/>
              <a:gd name="connsiteX9" fmla="*/ 933451 w 6877049"/>
              <a:gd name="connsiteY9" fmla="*/ 413159 h 4667658"/>
              <a:gd name="connsiteX10" fmla="*/ 708026 w 6877049"/>
              <a:gd name="connsiteY10" fmla="*/ 775109 h 4667658"/>
              <a:gd name="connsiteX11" fmla="*/ 1104901 w 6877049"/>
              <a:gd name="connsiteY11" fmla="*/ 1467259 h 4667658"/>
              <a:gd name="connsiteX12" fmla="*/ 1152526 w 6877049"/>
              <a:gd name="connsiteY12" fmla="*/ 1705384 h 4667658"/>
              <a:gd name="connsiteX13" fmla="*/ 1123951 w 6877049"/>
              <a:gd name="connsiteY13" fmla="*/ 1991134 h 4667658"/>
              <a:gd name="connsiteX14" fmla="*/ 723901 w 6877049"/>
              <a:gd name="connsiteY14" fmla="*/ 2314984 h 4667658"/>
              <a:gd name="connsiteX15" fmla="*/ 400052 w 6877049"/>
              <a:gd name="connsiteY15" fmla="*/ 2829334 h 4667658"/>
              <a:gd name="connsiteX16" fmla="*/ 0 w 6877049"/>
              <a:gd name="connsiteY16" fmla="*/ 3143659 h 4667658"/>
              <a:gd name="connsiteX0" fmla="*/ 6877049 w 6877049"/>
              <a:gd name="connsiteY0" fmla="*/ 4639083 h 4667658"/>
              <a:gd name="connsiteX1" fmla="*/ 6667499 w 6877049"/>
              <a:gd name="connsiteY1" fmla="*/ 4667658 h 4667658"/>
              <a:gd name="connsiteX2" fmla="*/ 6591299 w 6877049"/>
              <a:gd name="connsiteY2" fmla="*/ 4534308 h 4667658"/>
              <a:gd name="connsiteX3" fmla="*/ 6496049 w 6877049"/>
              <a:gd name="connsiteY3" fmla="*/ 4458108 h 4667658"/>
              <a:gd name="connsiteX4" fmla="*/ 6496049 w 6877049"/>
              <a:gd name="connsiteY4" fmla="*/ 4381908 h 4667658"/>
              <a:gd name="connsiteX5" fmla="*/ 1920875 w 6877049"/>
              <a:gd name="connsiteY5" fmla="*/ 409 h 4667658"/>
              <a:gd name="connsiteX6" fmla="*/ 1698626 w 6877049"/>
              <a:gd name="connsiteY6" fmla="*/ 57559 h 4667658"/>
              <a:gd name="connsiteX7" fmla="*/ 1400174 w 6877049"/>
              <a:gd name="connsiteY7" fmla="*/ 121058 h 4667658"/>
              <a:gd name="connsiteX8" fmla="*/ 933451 w 6877049"/>
              <a:gd name="connsiteY8" fmla="*/ 413159 h 4667658"/>
              <a:gd name="connsiteX9" fmla="*/ 708026 w 6877049"/>
              <a:gd name="connsiteY9" fmla="*/ 775109 h 4667658"/>
              <a:gd name="connsiteX10" fmla="*/ 1104901 w 6877049"/>
              <a:gd name="connsiteY10" fmla="*/ 1467259 h 4667658"/>
              <a:gd name="connsiteX11" fmla="*/ 1152526 w 6877049"/>
              <a:gd name="connsiteY11" fmla="*/ 1705384 h 4667658"/>
              <a:gd name="connsiteX12" fmla="*/ 1123951 w 6877049"/>
              <a:gd name="connsiteY12" fmla="*/ 1991134 h 4667658"/>
              <a:gd name="connsiteX13" fmla="*/ 723901 w 6877049"/>
              <a:gd name="connsiteY13" fmla="*/ 2314984 h 4667658"/>
              <a:gd name="connsiteX14" fmla="*/ 400052 w 6877049"/>
              <a:gd name="connsiteY14" fmla="*/ 2829334 h 4667658"/>
              <a:gd name="connsiteX15" fmla="*/ 0 w 6877049"/>
              <a:gd name="connsiteY15" fmla="*/ 3143659 h 4667658"/>
              <a:gd name="connsiteX0" fmla="*/ 6877049 w 6877049"/>
              <a:gd name="connsiteY0" fmla="*/ 4639083 h 4667658"/>
              <a:gd name="connsiteX1" fmla="*/ 6667499 w 6877049"/>
              <a:gd name="connsiteY1" fmla="*/ 4667658 h 4667658"/>
              <a:gd name="connsiteX2" fmla="*/ 6591299 w 6877049"/>
              <a:gd name="connsiteY2" fmla="*/ 4534308 h 4667658"/>
              <a:gd name="connsiteX3" fmla="*/ 6496049 w 6877049"/>
              <a:gd name="connsiteY3" fmla="*/ 4458108 h 4667658"/>
              <a:gd name="connsiteX4" fmla="*/ 1920875 w 6877049"/>
              <a:gd name="connsiteY4" fmla="*/ 409 h 4667658"/>
              <a:gd name="connsiteX5" fmla="*/ 1698626 w 6877049"/>
              <a:gd name="connsiteY5" fmla="*/ 57559 h 4667658"/>
              <a:gd name="connsiteX6" fmla="*/ 1400174 w 6877049"/>
              <a:gd name="connsiteY6" fmla="*/ 121058 h 4667658"/>
              <a:gd name="connsiteX7" fmla="*/ 933451 w 6877049"/>
              <a:gd name="connsiteY7" fmla="*/ 413159 h 4667658"/>
              <a:gd name="connsiteX8" fmla="*/ 708026 w 6877049"/>
              <a:gd name="connsiteY8" fmla="*/ 775109 h 4667658"/>
              <a:gd name="connsiteX9" fmla="*/ 1104901 w 6877049"/>
              <a:gd name="connsiteY9" fmla="*/ 1467259 h 4667658"/>
              <a:gd name="connsiteX10" fmla="*/ 1152526 w 6877049"/>
              <a:gd name="connsiteY10" fmla="*/ 1705384 h 4667658"/>
              <a:gd name="connsiteX11" fmla="*/ 1123951 w 6877049"/>
              <a:gd name="connsiteY11" fmla="*/ 1991134 h 4667658"/>
              <a:gd name="connsiteX12" fmla="*/ 723901 w 6877049"/>
              <a:gd name="connsiteY12" fmla="*/ 2314984 h 4667658"/>
              <a:gd name="connsiteX13" fmla="*/ 400052 w 6877049"/>
              <a:gd name="connsiteY13" fmla="*/ 2829334 h 4667658"/>
              <a:gd name="connsiteX14" fmla="*/ 0 w 6877049"/>
              <a:gd name="connsiteY14" fmla="*/ 3143659 h 4667658"/>
              <a:gd name="connsiteX0" fmla="*/ 6877049 w 6877049"/>
              <a:gd name="connsiteY0" fmla="*/ 4639083 h 4667658"/>
              <a:gd name="connsiteX1" fmla="*/ 6667499 w 6877049"/>
              <a:gd name="connsiteY1" fmla="*/ 4667658 h 4667658"/>
              <a:gd name="connsiteX2" fmla="*/ 6591299 w 6877049"/>
              <a:gd name="connsiteY2" fmla="*/ 4534308 h 4667658"/>
              <a:gd name="connsiteX3" fmla="*/ 1920875 w 6877049"/>
              <a:gd name="connsiteY3" fmla="*/ 409 h 4667658"/>
              <a:gd name="connsiteX4" fmla="*/ 1698626 w 6877049"/>
              <a:gd name="connsiteY4" fmla="*/ 57559 h 4667658"/>
              <a:gd name="connsiteX5" fmla="*/ 1400174 w 6877049"/>
              <a:gd name="connsiteY5" fmla="*/ 121058 h 4667658"/>
              <a:gd name="connsiteX6" fmla="*/ 933451 w 6877049"/>
              <a:gd name="connsiteY6" fmla="*/ 413159 h 4667658"/>
              <a:gd name="connsiteX7" fmla="*/ 708026 w 6877049"/>
              <a:gd name="connsiteY7" fmla="*/ 775109 h 4667658"/>
              <a:gd name="connsiteX8" fmla="*/ 1104901 w 6877049"/>
              <a:gd name="connsiteY8" fmla="*/ 1467259 h 4667658"/>
              <a:gd name="connsiteX9" fmla="*/ 1152526 w 6877049"/>
              <a:gd name="connsiteY9" fmla="*/ 1705384 h 4667658"/>
              <a:gd name="connsiteX10" fmla="*/ 1123951 w 6877049"/>
              <a:gd name="connsiteY10" fmla="*/ 1991134 h 4667658"/>
              <a:gd name="connsiteX11" fmla="*/ 723901 w 6877049"/>
              <a:gd name="connsiteY11" fmla="*/ 2314984 h 4667658"/>
              <a:gd name="connsiteX12" fmla="*/ 400052 w 6877049"/>
              <a:gd name="connsiteY12" fmla="*/ 2829334 h 4667658"/>
              <a:gd name="connsiteX13" fmla="*/ 0 w 6877049"/>
              <a:gd name="connsiteY13" fmla="*/ 3143659 h 4667658"/>
              <a:gd name="connsiteX0" fmla="*/ 6877049 w 6877049"/>
              <a:gd name="connsiteY0" fmla="*/ 4639083 h 4667658"/>
              <a:gd name="connsiteX1" fmla="*/ 6667499 w 6877049"/>
              <a:gd name="connsiteY1" fmla="*/ 4667658 h 4667658"/>
              <a:gd name="connsiteX2" fmla="*/ 1920875 w 6877049"/>
              <a:gd name="connsiteY2" fmla="*/ 409 h 4667658"/>
              <a:gd name="connsiteX3" fmla="*/ 1698626 w 6877049"/>
              <a:gd name="connsiteY3" fmla="*/ 57559 h 4667658"/>
              <a:gd name="connsiteX4" fmla="*/ 1400174 w 6877049"/>
              <a:gd name="connsiteY4" fmla="*/ 121058 h 4667658"/>
              <a:gd name="connsiteX5" fmla="*/ 933451 w 6877049"/>
              <a:gd name="connsiteY5" fmla="*/ 413159 h 4667658"/>
              <a:gd name="connsiteX6" fmla="*/ 708026 w 6877049"/>
              <a:gd name="connsiteY6" fmla="*/ 775109 h 4667658"/>
              <a:gd name="connsiteX7" fmla="*/ 1104901 w 6877049"/>
              <a:gd name="connsiteY7" fmla="*/ 1467259 h 4667658"/>
              <a:gd name="connsiteX8" fmla="*/ 1152526 w 6877049"/>
              <a:gd name="connsiteY8" fmla="*/ 1705384 h 4667658"/>
              <a:gd name="connsiteX9" fmla="*/ 1123951 w 6877049"/>
              <a:gd name="connsiteY9" fmla="*/ 1991134 h 4667658"/>
              <a:gd name="connsiteX10" fmla="*/ 723901 w 6877049"/>
              <a:gd name="connsiteY10" fmla="*/ 2314984 h 4667658"/>
              <a:gd name="connsiteX11" fmla="*/ 400052 w 6877049"/>
              <a:gd name="connsiteY11" fmla="*/ 2829334 h 4667658"/>
              <a:gd name="connsiteX12" fmla="*/ 0 w 6877049"/>
              <a:gd name="connsiteY12" fmla="*/ 3143659 h 4667658"/>
              <a:gd name="connsiteX0" fmla="*/ 6877049 w 6877049"/>
              <a:gd name="connsiteY0" fmla="*/ 4639083 h 4639083"/>
              <a:gd name="connsiteX1" fmla="*/ 1920875 w 6877049"/>
              <a:gd name="connsiteY1" fmla="*/ 409 h 4639083"/>
              <a:gd name="connsiteX2" fmla="*/ 1698626 w 6877049"/>
              <a:gd name="connsiteY2" fmla="*/ 57559 h 4639083"/>
              <a:gd name="connsiteX3" fmla="*/ 1400174 w 6877049"/>
              <a:gd name="connsiteY3" fmla="*/ 121058 h 4639083"/>
              <a:gd name="connsiteX4" fmla="*/ 933451 w 6877049"/>
              <a:gd name="connsiteY4" fmla="*/ 413159 h 4639083"/>
              <a:gd name="connsiteX5" fmla="*/ 708026 w 6877049"/>
              <a:gd name="connsiteY5" fmla="*/ 775109 h 4639083"/>
              <a:gd name="connsiteX6" fmla="*/ 1104901 w 6877049"/>
              <a:gd name="connsiteY6" fmla="*/ 1467259 h 4639083"/>
              <a:gd name="connsiteX7" fmla="*/ 1152526 w 6877049"/>
              <a:gd name="connsiteY7" fmla="*/ 1705384 h 4639083"/>
              <a:gd name="connsiteX8" fmla="*/ 1123951 w 6877049"/>
              <a:gd name="connsiteY8" fmla="*/ 1991134 h 4639083"/>
              <a:gd name="connsiteX9" fmla="*/ 723901 w 6877049"/>
              <a:gd name="connsiteY9" fmla="*/ 2314984 h 4639083"/>
              <a:gd name="connsiteX10" fmla="*/ 400052 w 6877049"/>
              <a:gd name="connsiteY10" fmla="*/ 2829334 h 4639083"/>
              <a:gd name="connsiteX11" fmla="*/ 0 w 6877049"/>
              <a:gd name="connsiteY11" fmla="*/ 3143659 h 4639083"/>
              <a:gd name="connsiteX0" fmla="*/ 1920875 w 1920875"/>
              <a:gd name="connsiteY0" fmla="*/ 409 h 3143659"/>
              <a:gd name="connsiteX1" fmla="*/ 1698626 w 1920875"/>
              <a:gd name="connsiteY1" fmla="*/ 57559 h 3143659"/>
              <a:gd name="connsiteX2" fmla="*/ 1400174 w 1920875"/>
              <a:gd name="connsiteY2" fmla="*/ 121058 h 3143659"/>
              <a:gd name="connsiteX3" fmla="*/ 933451 w 1920875"/>
              <a:gd name="connsiteY3" fmla="*/ 413159 h 3143659"/>
              <a:gd name="connsiteX4" fmla="*/ 708026 w 1920875"/>
              <a:gd name="connsiteY4" fmla="*/ 775109 h 3143659"/>
              <a:gd name="connsiteX5" fmla="*/ 1104901 w 1920875"/>
              <a:gd name="connsiteY5" fmla="*/ 1467259 h 3143659"/>
              <a:gd name="connsiteX6" fmla="*/ 1152526 w 1920875"/>
              <a:gd name="connsiteY6" fmla="*/ 1705384 h 3143659"/>
              <a:gd name="connsiteX7" fmla="*/ 1123951 w 1920875"/>
              <a:gd name="connsiteY7" fmla="*/ 1991134 h 3143659"/>
              <a:gd name="connsiteX8" fmla="*/ 723901 w 1920875"/>
              <a:gd name="connsiteY8" fmla="*/ 2314984 h 3143659"/>
              <a:gd name="connsiteX9" fmla="*/ 400052 w 1920875"/>
              <a:gd name="connsiteY9" fmla="*/ 2829334 h 3143659"/>
              <a:gd name="connsiteX10" fmla="*/ 0 w 1920875"/>
              <a:gd name="connsiteY10" fmla="*/ 3143659 h 3143659"/>
              <a:gd name="connsiteX0" fmla="*/ 1920875 w 1920875"/>
              <a:gd name="connsiteY0" fmla="*/ 409 h 3143659"/>
              <a:gd name="connsiteX1" fmla="*/ 1698626 w 1920875"/>
              <a:gd name="connsiteY1" fmla="*/ 57559 h 3143659"/>
              <a:gd name="connsiteX2" fmla="*/ 1400174 w 1920875"/>
              <a:gd name="connsiteY2" fmla="*/ 121058 h 3143659"/>
              <a:gd name="connsiteX3" fmla="*/ 933451 w 1920875"/>
              <a:gd name="connsiteY3" fmla="*/ 413159 h 3143659"/>
              <a:gd name="connsiteX4" fmla="*/ 708026 w 1920875"/>
              <a:gd name="connsiteY4" fmla="*/ 775109 h 3143659"/>
              <a:gd name="connsiteX5" fmla="*/ 400051 w 1920875"/>
              <a:gd name="connsiteY5" fmla="*/ 1130709 h 3143659"/>
              <a:gd name="connsiteX6" fmla="*/ 1152526 w 1920875"/>
              <a:gd name="connsiteY6" fmla="*/ 1705384 h 3143659"/>
              <a:gd name="connsiteX7" fmla="*/ 1123951 w 1920875"/>
              <a:gd name="connsiteY7" fmla="*/ 1991134 h 3143659"/>
              <a:gd name="connsiteX8" fmla="*/ 723901 w 1920875"/>
              <a:gd name="connsiteY8" fmla="*/ 2314984 h 3143659"/>
              <a:gd name="connsiteX9" fmla="*/ 400052 w 1920875"/>
              <a:gd name="connsiteY9" fmla="*/ 2829334 h 3143659"/>
              <a:gd name="connsiteX10" fmla="*/ 0 w 1920875"/>
              <a:gd name="connsiteY10" fmla="*/ 3143659 h 3143659"/>
              <a:gd name="connsiteX0" fmla="*/ 1920875 w 1920875"/>
              <a:gd name="connsiteY0" fmla="*/ 409 h 3143659"/>
              <a:gd name="connsiteX1" fmla="*/ 1698626 w 1920875"/>
              <a:gd name="connsiteY1" fmla="*/ 57559 h 3143659"/>
              <a:gd name="connsiteX2" fmla="*/ 1400174 w 1920875"/>
              <a:gd name="connsiteY2" fmla="*/ 121058 h 3143659"/>
              <a:gd name="connsiteX3" fmla="*/ 933451 w 1920875"/>
              <a:gd name="connsiteY3" fmla="*/ 413159 h 3143659"/>
              <a:gd name="connsiteX4" fmla="*/ 708026 w 1920875"/>
              <a:gd name="connsiteY4" fmla="*/ 775109 h 3143659"/>
              <a:gd name="connsiteX5" fmla="*/ 400051 w 1920875"/>
              <a:gd name="connsiteY5" fmla="*/ 1130709 h 3143659"/>
              <a:gd name="connsiteX6" fmla="*/ 92076 w 1920875"/>
              <a:gd name="connsiteY6" fmla="*/ 1152934 h 3143659"/>
              <a:gd name="connsiteX7" fmla="*/ 1123951 w 1920875"/>
              <a:gd name="connsiteY7" fmla="*/ 1991134 h 3143659"/>
              <a:gd name="connsiteX8" fmla="*/ 723901 w 1920875"/>
              <a:gd name="connsiteY8" fmla="*/ 2314984 h 3143659"/>
              <a:gd name="connsiteX9" fmla="*/ 400052 w 1920875"/>
              <a:gd name="connsiteY9" fmla="*/ 2829334 h 3143659"/>
              <a:gd name="connsiteX10" fmla="*/ 0 w 1920875"/>
              <a:gd name="connsiteY10" fmla="*/ 3143659 h 3143659"/>
              <a:gd name="connsiteX0" fmla="*/ 2367366 w 2367366"/>
              <a:gd name="connsiteY0" fmla="*/ 409 h 3143659"/>
              <a:gd name="connsiteX1" fmla="*/ 2145117 w 2367366"/>
              <a:gd name="connsiteY1" fmla="*/ 57559 h 3143659"/>
              <a:gd name="connsiteX2" fmla="*/ 1846665 w 2367366"/>
              <a:gd name="connsiteY2" fmla="*/ 121058 h 3143659"/>
              <a:gd name="connsiteX3" fmla="*/ 1379942 w 2367366"/>
              <a:gd name="connsiteY3" fmla="*/ 413159 h 3143659"/>
              <a:gd name="connsiteX4" fmla="*/ 1154517 w 2367366"/>
              <a:gd name="connsiteY4" fmla="*/ 775109 h 3143659"/>
              <a:gd name="connsiteX5" fmla="*/ 846542 w 2367366"/>
              <a:gd name="connsiteY5" fmla="*/ 1130709 h 3143659"/>
              <a:gd name="connsiteX6" fmla="*/ 538567 w 2367366"/>
              <a:gd name="connsiteY6" fmla="*/ 1152934 h 3143659"/>
              <a:gd name="connsiteX7" fmla="*/ 14692 w 2367366"/>
              <a:gd name="connsiteY7" fmla="*/ 1076734 h 3143659"/>
              <a:gd name="connsiteX8" fmla="*/ 1170392 w 2367366"/>
              <a:gd name="connsiteY8" fmla="*/ 2314984 h 3143659"/>
              <a:gd name="connsiteX9" fmla="*/ 846543 w 2367366"/>
              <a:gd name="connsiteY9" fmla="*/ 2829334 h 3143659"/>
              <a:gd name="connsiteX10" fmla="*/ 446491 w 2367366"/>
              <a:gd name="connsiteY10" fmla="*/ 3143659 h 3143659"/>
              <a:gd name="connsiteX0" fmla="*/ 2622885 w 2622885"/>
              <a:gd name="connsiteY0" fmla="*/ 409 h 3143659"/>
              <a:gd name="connsiteX1" fmla="*/ 2400636 w 2622885"/>
              <a:gd name="connsiteY1" fmla="*/ 57559 h 3143659"/>
              <a:gd name="connsiteX2" fmla="*/ 2102184 w 2622885"/>
              <a:gd name="connsiteY2" fmla="*/ 121058 h 3143659"/>
              <a:gd name="connsiteX3" fmla="*/ 1635461 w 2622885"/>
              <a:gd name="connsiteY3" fmla="*/ 413159 h 3143659"/>
              <a:gd name="connsiteX4" fmla="*/ 1410036 w 2622885"/>
              <a:gd name="connsiteY4" fmla="*/ 775109 h 3143659"/>
              <a:gd name="connsiteX5" fmla="*/ 1102061 w 2622885"/>
              <a:gd name="connsiteY5" fmla="*/ 1130709 h 3143659"/>
              <a:gd name="connsiteX6" fmla="*/ 794086 w 2622885"/>
              <a:gd name="connsiteY6" fmla="*/ 1152934 h 3143659"/>
              <a:gd name="connsiteX7" fmla="*/ 270211 w 2622885"/>
              <a:gd name="connsiteY7" fmla="*/ 1076734 h 3143659"/>
              <a:gd name="connsiteX8" fmla="*/ 41611 w 2622885"/>
              <a:gd name="connsiteY8" fmla="*/ 1127534 h 3143659"/>
              <a:gd name="connsiteX9" fmla="*/ 1102062 w 2622885"/>
              <a:gd name="connsiteY9" fmla="*/ 2829334 h 3143659"/>
              <a:gd name="connsiteX10" fmla="*/ 702010 w 2622885"/>
              <a:gd name="connsiteY10" fmla="*/ 3143659 h 3143659"/>
              <a:gd name="connsiteX0" fmla="*/ 2605101 w 2605101"/>
              <a:gd name="connsiteY0" fmla="*/ 409 h 3143659"/>
              <a:gd name="connsiteX1" fmla="*/ 2382852 w 2605101"/>
              <a:gd name="connsiteY1" fmla="*/ 57559 h 3143659"/>
              <a:gd name="connsiteX2" fmla="*/ 2084400 w 2605101"/>
              <a:gd name="connsiteY2" fmla="*/ 121058 h 3143659"/>
              <a:gd name="connsiteX3" fmla="*/ 1617677 w 2605101"/>
              <a:gd name="connsiteY3" fmla="*/ 413159 h 3143659"/>
              <a:gd name="connsiteX4" fmla="*/ 1392252 w 2605101"/>
              <a:gd name="connsiteY4" fmla="*/ 775109 h 3143659"/>
              <a:gd name="connsiteX5" fmla="*/ 1084277 w 2605101"/>
              <a:gd name="connsiteY5" fmla="*/ 1130709 h 3143659"/>
              <a:gd name="connsiteX6" fmla="*/ 776302 w 2605101"/>
              <a:gd name="connsiteY6" fmla="*/ 1152934 h 3143659"/>
              <a:gd name="connsiteX7" fmla="*/ 252427 w 2605101"/>
              <a:gd name="connsiteY7" fmla="*/ 1076734 h 3143659"/>
              <a:gd name="connsiteX8" fmla="*/ 23827 w 2605101"/>
              <a:gd name="connsiteY8" fmla="*/ 1127534 h 3143659"/>
              <a:gd name="connsiteX9" fmla="*/ 1084278 w 2605101"/>
              <a:gd name="connsiteY9" fmla="*/ 2829334 h 3143659"/>
              <a:gd name="connsiteX10" fmla="*/ 684226 w 2605101"/>
              <a:gd name="connsiteY10" fmla="*/ 3143659 h 3143659"/>
              <a:gd name="connsiteX0" fmla="*/ 2804792 w 2804792"/>
              <a:gd name="connsiteY0" fmla="*/ 409 h 3143659"/>
              <a:gd name="connsiteX1" fmla="*/ 2582543 w 2804792"/>
              <a:gd name="connsiteY1" fmla="*/ 57559 h 3143659"/>
              <a:gd name="connsiteX2" fmla="*/ 2284091 w 2804792"/>
              <a:gd name="connsiteY2" fmla="*/ 121058 h 3143659"/>
              <a:gd name="connsiteX3" fmla="*/ 1817368 w 2804792"/>
              <a:gd name="connsiteY3" fmla="*/ 413159 h 3143659"/>
              <a:gd name="connsiteX4" fmla="*/ 1591943 w 2804792"/>
              <a:gd name="connsiteY4" fmla="*/ 775109 h 3143659"/>
              <a:gd name="connsiteX5" fmla="*/ 1283968 w 2804792"/>
              <a:gd name="connsiteY5" fmla="*/ 1130709 h 3143659"/>
              <a:gd name="connsiteX6" fmla="*/ 975993 w 2804792"/>
              <a:gd name="connsiteY6" fmla="*/ 1152934 h 3143659"/>
              <a:gd name="connsiteX7" fmla="*/ 452118 w 2804792"/>
              <a:gd name="connsiteY7" fmla="*/ 1076734 h 3143659"/>
              <a:gd name="connsiteX8" fmla="*/ 223518 w 2804792"/>
              <a:gd name="connsiteY8" fmla="*/ 1127534 h 3143659"/>
              <a:gd name="connsiteX9" fmla="*/ 20319 w 2804792"/>
              <a:gd name="connsiteY9" fmla="*/ 1197384 h 3143659"/>
              <a:gd name="connsiteX10" fmla="*/ 883917 w 2804792"/>
              <a:gd name="connsiteY10" fmla="*/ 3143659 h 3143659"/>
              <a:gd name="connsiteX0" fmla="*/ 3165475 w 3165475"/>
              <a:gd name="connsiteY0" fmla="*/ 409 h 1479959"/>
              <a:gd name="connsiteX1" fmla="*/ 2943226 w 3165475"/>
              <a:gd name="connsiteY1" fmla="*/ 57559 h 1479959"/>
              <a:gd name="connsiteX2" fmla="*/ 2644774 w 3165475"/>
              <a:gd name="connsiteY2" fmla="*/ 121058 h 1479959"/>
              <a:gd name="connsiteX3" fmla="*/ 2178051 w 3165475"/>
              <a:gd name="connsiteY3" fmla="*/ 413159 h 1479959"/>
              <a:gd name="connsiteX4" fmla="*/ 1952626 w 3165475"/>
              <a:gd name="connsiteY4" fmla="*/ 775109 h 1479959"/>
              <a:gd name="connsiteX5" fmla="*/ 1644651 w 3165475"/>
              <a:gd name="connsiteY5" fmla="*/ 1130709 h 1479959"/>
              <a:gd name="connsiteX6" fmla="*/ 1336676 w 3165475"/>
              <a:gd name="connsiteY6" fmla="*/ 1152934 h 1479959"/>
              <a:gd name="connsiteX7" fmla="*/ 812801 w 3165475"/>
              <a:gd name="connsiteY7" fmla="*/ 1076734 h 1479959"/>
              <a:gd name="connsiteX8" fmla="*/ 584201 w 3165475"/>
              <a:gd name="connsiteY8" fmla="*/ 1127534 h 1479959"/>
              <a:gd name="connsiteX9" fmla="*/ 381002 w 3165475"/>
              <a:gd name="connsiteY9" fmla="*/ 1197384 h 1479959"/>
              <a:gd name="connsiteX10" fmla="*/ 0 w 3165475"/>
              <a:gd name="connsiteY10" fmla="*/ 1479959 h 1479959"/>
              <a:gd name="connsiteX0" fmla="*/ 3463925 w 3463925"/>
              <a:gd name="connsiteY0" fmla="*/ 409 h 1299168"/>
              <a:gd name="connsiteX1" fmla="*/ 3241676 w 3463925"/>
              <a:gd name="connsiteY1" fmla="*/ 57559 h 1299168"/>
              <a:gd name="connsiteX2" fmla="*/ 2943224 w 3463925"/>
              <a:gd name="connsiteY2" fmla="*/ 121058 h 1299168"/>
              <a:gd name="connsiteX3" fmla="*/ 2476501 w 3463925"/>
              <a:gd name="connsiteY3" fmla="*/ 413159 h 1299168"/>
              <a:gd name="connsiteX4" fmla="*/ 2251076 w 3463925"/>
              <a:gd name="connsiteY4" fmla="*/ 775109 h 1299168"/>
              <a:gd name="connsiteX5" fmla="*/ 1943101 w 3463925"/>
              <a:gd name="connsiteY5" fmla="*/ 1130709 h 1299168"/>
              <a:gd name="connsiteX6" fmla="*/ 1635126 w 3463925"/>
              <a:gd name="connsiteY6" fmla="*/ 1152934 h 1299168"/>
              <a:gd name="connsiteX7" fmla="*/ 1111251 w 3463925"/>
              <a:gd name="connsiteY7" fmla="*/ 1076734 h 1299168"/>
              <a:gd name="connsiteX8" fmla="*/ 882651 w 3463925"/>
              <a:gd name="connsiteY8" fmla="*/ 1127534 h 1299168"/>
              <a:gd name="connsiteX9" fmla="*/ 679452 w 3463925"/>
              <a:gd name="connsiteY9" fmla="*/ 1197384 h 1299168"/>
              <a:gd name="connsiteX10" fmla="*/ 0 w 3463925"/>
              <a:gd name="connsiteY10" fmla="*/ 1206909 h 1299168"/>
              <a:gd name="connsiteX0" fmla="*/ 3463925 w 3463925"/>
              <a:gd name="connsiteY0" fmla="*/ 409 h 1288827"/>
              <a:gd name="connsiteX1" fmla="*/ 3241676 w 3463925"/>
              <a:gd name="connsiteY1" fmla="*/ 57559 h 1288827"/>
              <a:gd name="connsiteX2" fmla="*/ 2943224 w 3463925"/>
              <a:gd name="connsiteY2" fmla="*/ 121058 h 1288827"/>
              <a:gd name="connsiteX3" fmla="*/ 2476501 w 3463925"/>
              <a:gd name="connsiteY3" fmla="*/ 413159 h 1288827"/>
              <a:gd name="connsiteX4" fmla="*/ 2251076 w 3463925"/>
              <a:gd name="connsiteY4" fmla="*/ 775109 h 1288827"/>
              <a:gd name="connsiteX5" fmla="*/ 1943101 w 3463925"/>
              <a:gd name="connsiteY5" fmla="*/ 1130709 h 1288827"/>
              <a:gd name="connsiteX6" fmla="*/ 1635126 w 3463925"/>
              <a:gd name="connsiteY6" fmla="*/ 1152934 h 1288827"/>
              <a:gd name="connsiteX7" fmla="*/ 1111251 w 3463925"/>
              <a:gd name="connsiteY7" fmla="*/ 1076734 h 1288827"/>
              <a:gd name="connsiteX8" fmla="*/ 882651 w 3463925"/>
              <a:gd name="connsiteY8" fmla="*/ 1127534 h 1288827"/>
              <a:gd name="connsiteX9" fmla="*/ 349252 w 3463925"/>
              <a:gd name="connsiteY9" fmla="*/ 1184684 h 1288827"/>
              <a:gd name="connsiteX10" fmla="*/ 0 w 3463925"/>
              <a:gd name="connsiteY10" fmla="*/ 1206909 h 1288827"/>
              <a:gd name="connsiteX0" fmla="*/ 3463925 w 3463925"/>
              <a:gd name="connsiteY0" fmla="*/ 409 h 1288827"/>
              <a:gd name="connsiteX1" fmla="*/ 3241676 w 3463925"/>
              <a:gd name="connsiteY1" fmla="*/ 57559 h 1288827"/>
              <a:gd name="connsiteX2" fmla="*/ 2943224 w 3463925"/>
              <a:gd name="connsiteY2" fmla="*/ 121058 h 1288827"/>
              <a:gd name="connsiteX3" fmla="*/ 2476501 w 3463925"/>
              <a:gd name="connsiteY3" fmla="*/ 413159 h 1288827"/>
              <a:gd name="connsiteX4" fmla="*/ 2251076 w 3463925"/>
              <a:gd name="connsiteY4" fmla="*/ 775109 h 1288827"/>
              <a:gd name="connsiteX5" fmla="*/ 1943101 w 3463925"/>
              <a:gd name="connsiteY5" fmla="*/ 1130709 h 1288827"/>
              <a:gd name="connsiteX6" fmla="*/ 1635126 w 3463925"/>
              <a:gd name="connsiteY6" fmla="*/ 1152934 h 1288827"/>
              <a:gd name="connsiteX7" fmla="*/ 1111251 w 3463925"/>
              <a:gd name="connsiteY7" fmla="*/ 1076734 h 1288827"/>
              <a:gd name="connsiteX8" fmla="*/ 882651 w 3463925"/>
              <a:gd name="connsiteY8" fmla="*/ 1127534 h 1288827"/>
              <a:gd name="connsiteX9" fmla="*/ 349252 w 3463925"/>
              <a:gd name="connsiteY9" fmla="*/ 1184684 h 1288827"/>
              <a:gd name="connsiteX10" fmla="*/ 0 w 3463925"/>
              <a:gd name="connsiteY10" fmla="*/ 1206909 h 1288827"/>
              <a:gd name="connsiteX0" fmla="*/ 3597275 w 3597275"/>
              <a:gd name="connsiteY0" fmla="*/ 409 h 1403759"/>
              <a:gd name="connsiteX1" fmla="*/ 3375026 w 3597275"/>
              <a:gd name="connsiteY1" fmla="*/ 57559 h 1403759"/>
              <a:gd name="connsiteX2" fmla="*/ 3076574 w 3597275"/>
              <a:gd name="connsiteY2" fmla="*/ 121058 h 1403759"/>
              <a:gd name="connsiteX3" fmla="*/ 2609851 w 3597275"/>
              <a:gd name="connsiteY3" fmla="*/ 413159 h 1403759"/>
              <a:gd name="connsiteX4" fmla="*/ 2384426 w 3597275"/>
              <a:gd name="connsiteY4" fmla="*/ 775109 h 1403759"/>
              <a:gd name="connsiteX5" fmla="*/ 2076451 w 3597275"/>
              <a:gd name="connsiteY5" fmla="*/ 1130709 h 1403759"/>
              <a:gd name="connsiteX6" fmla="*/ 1768476 w 3597275"/>
              <a:gd name="connsiteY6" fmla="*/ 1152934 h 1403759"/>
              <a:gd name="connsiteX7" fmla="*/ 1244601 w 3597275"/>
              <a:gd name="connsiteY7" fmla="*/ 1076734 h 1403759"/>
              <a:gd name="connsiteX8" fmla="*/ 1016001 w 3597275"/>
              <a:gd name="connsiteY8" fmla="*/ 1127534 h 1403759"/>
              <a:gd name="connsiteX9" fmla="*/ 482602 w 3597275"/>
              <a:gd name="connsiteY9" fmla="*/ 1184684 h 1403759"/>
              <a:gd name="connsiteX10" fmla="*/ 0 w 3597275"/>
              <a:gd name="connsiteY10" fmla="*/ 1403759 h 1403759"/>
              <a:gd name="connsiteX0" fmla="*/ 3635466 w 3635466"/>
              <a:gd name="connsiteY0" fmla="*/ 409 h 1416738"/>
              <a:gd name="connsiteX1" fmla="*/ 3413217 w 3635466"/>
              <a:gd name="connsiteY1" fmla="*/ 57559 h 1416738"/>
              <a:gd name="connsiteX2" fmla="*/ 3114765 w 3635466"/>
              <a:gd name="connsiteY2" fmla="*/ 121058 h 1416738"/>
              <a:gd name="connsiteX3" fmla="*/ 2648042 w 3635466"/>
              <a:gd name="connsiteY3" fmla="*/ 413159 h 1416738"/>
              <a:gd name="connsiteX4" fmla="*/ 2422617 w 3635466"/>
              <a:gd name="connsiteY4" fmla="*/ 775109 h 1416738"/>
              <a:gd name="connsiteX5" fmla="*/ 2114642 w 3635466"/>
              <a:gd name="connsiteY5" fmla="*/ 1130709 h 1416738"/>
              <a:gd name="connsiteX6" fmla="*/ 1806667 w 3635466"/>
              <a:gd name="connsiteY6" fmla="*/ 1152934 h 1416738"/>
              <a:gd name="connsiteX7" fmla="*/ 1282792 w 3635466"/>
              <a:gd name="connsiteY7" fmla="*/ 1076734 h 1416738"/>
              <a:gd name="connsiteX8" fmla="*/ 1054192 w 3635466"/>
              <a:gd name="connsiteY8" fmla="*/ 1127534 h 1416738"/>
              <a:gd name="connsiteX9" fmla="*/ 520793 w 3635466"/>
              <a:gd name="connsiteY9" fmla="*/ 1184684 h 1416738"/>
              <a:gd name="connsiteX10" fmla="*/ 38191 w 3635466"/>
              <a:gd name="connsiteY10" fmla="*/ 1403759 h 1416738"/>
              <a:gd name="connsiteX11" fmla="*/ 29997 w 3635466"/>
              <a:gd name="connsiteY11" fmla="*/ 1390977 h 1416738"/>
              <a:gd name="connsiteX0" fmla="*/ 3973769 w 3973769"/>
              <a:gd name="connsiteY0" fmla="*/ 409 h 1407032"/>
              <a:gd name="connsiteX1" fmla="*/ 3751520 w 3973769"/>
              <a:gd name="connsiteY1" fmla="*/ 57559 h 1407032"/>
              <a:gd name="connsiteX2" fmla="*/ 3453068 w 3973769"/>
              <a:gd name="connsiteY2" fmla="*/ 121058 h 1407032"/>
              <a:gd name="connsiteX3" fmla="*/ 2986345 w 3973769"/>
              <a:gd name="connsiteY3" fmla="*/ 413159 h 1407032"/>
              <a:gd name="connsiteX4" fmla="*/ 2760920 w 3973769"/>
              <a:gd name="connsiteY4" fmla="*/ 775109 h 1407032"/>
              <a:gd name="connsiteX5" fmla="*/ 2452945 w 3973769"/>
              <a:gd name="connsiteY5" fmla="*/ 1130709 h 1407032"/>
              <a:gd name="connsiteX6" fmla="*/ 2144970 w 3973769"/>
              <a:gd name="connsiteY6" fmla="*/ 1152934 h 1407032"/>
              <a:gd name="connsiteX7" fmla="*/ 1621095 w 3973769"/>
              <a:gd name="connsiteY7" fmla="*/ 1076734 h 1407032"/>
              <a:gd name="connsiteX8" fmla="*/ 1392495 w 3973769"/>
              <a:gd name="connsiteY8" fmla="*/ 1127534 h 1407032"/>
              <a:gd name="connsiteX9" fmla="*/ 859096 w 3973769"/>
              <a:gd name="connsiteY9" fmla="*/ 1184684 h 1407032"/>
              <a:gd name="connsiteX10" fmla="*/ 376494 w 3973769"/>
              <a:gd name="connsiteY10" fmla="*/ 1403759 h 1407032"/>
              <a:gd name="connsiteX11" fmla="*/ 0 w 3973769"/>
              <a:gd name="connsiteY11" fmla="*/ 1187777 h 1407032"/>
              <a:gd name="connsiteX0" fmla="*/ 3973769 w 3973769"/>
              <a:gd name="connsiteY0" fmla="*/ 409 h 1394493"/>
              <a:gd name="connsiteX1" fmla="*/ 3751520 w 3973769"/>
              <a:gd name="connsiteY1" fmla="*/ 57559 h 1394493"/>
              <a:gd name="connsiteX2" fmla="*/ 3453068 w 3973769"/>
              <a:gd name="connsiteY2" fmla="*/ 121058 h 1394493"/>
              <a:gd name="connsiteX3" fmla="*/ 2986345 w 3973769"/>
              <a:gd name="connsiteY3" fmla="*/ 413159 h 1394493"/>
              <a:gd name="connsiteX4" fmla="*/ 2760920 w 3973769"/>
              <a:gd name="connsiteY4" fmla="*/ 775109 h 1394493"/>
              <a:gd name="connsiteX5" fmla="*/ 2452945 w 3973769"/>
              <a:gd name="connsiteY5" fmla="*/ 1130709 h 1394493"/>
              <a:gd name="connsiteX6" fmla="*/ 2144970 w 3973769"/>
              <a:gd name="connsiteY6" fmla="*/ 1152934 h 1394493"/>
              <a:gd name="connsiteX7" fmla="*/ 1621095 w 3973769"/>
              <a:gd name="connsiteY7" fmla="*/ 1076734 h 1394493"/>
              <a:gd name="connsiteX8" fmla="*/ 1392495 w 3973769"/>
              <a:gd name="connsiteY8" fmla="*/ 1127534 h 1394493"/>
              <a:gd name="connsiteX9" fmla="*/ 859096 w 3973769"/>
              <a:gd name="connsiteY9" fmla="*/ 1184684 h 1394493"/>
              <a:gd name="connsiteX10" fmla="*/ 357444 w 3973769"/>
              <a:gd name="connsiteY10" fmla="*/ 1391059 h 1394493"/>
              <a:gd name="connsiteX11" fmla="*/ 0 w 3973769"/>
              <a:gd name="connsiteY11" fmla="*/ 1187777 h 1394493"/>
              <a:gd name="connsiteX0" fmla="*/ 3973769 w 3973769"/>
              <a:gd name="connsiteY0" fmla="*/ 409 h 1394493"/>
              <a:gd name="connsiteX1" fmla="*/ 3751520 w 3973769"/>
              <a:gd name="connsiteY1" fmla="*/ 57559 h 1394493"/>
              <a:gd name="connsiteX2" fmla="*/ 3453068 w 3973769"/>
              <a:gd name="connsiteY2" fmla="*/ 121058 h 1394493"/>
              <a:gd name="connsiteX3" fmla="*/ 2986345 w 3973769"/>
              <a:gd name="connsiteY3" fmla="*/ 413159 h 1394493"/>
              <a:gd name="connsiteX4" fmla="*/ 2760920 w 3973769"/>
              <a:gd name="connsiteY4" fmla="*/ 775109 h 1394493"/>
              <a:gd name="connsiteX5" fmla="*/ 2452945 w 3973769"/>
              <a:gd name="connsiteY5" fmla="*/ 1130709 h 1394493"/>
              <a:gd name="connsiteX6" fmla="*/ 2144970 w 3973769"/>
              <a:gd name="connsiteY6" fmla="*/ 1152934 h 1394493"/>
              <a:gd name="connsiteX7" fmla="*/ 1621095 w 3973769"/>
              <a:gd name="connsiteY7" fmla="*/ 1076734 h 1394493"/>
              <a:gd name="connsiteX8" fmla="*/ 1392495 w 3973769"/>
              <a:gd name="connsiteY8" fmla="*/ 1127534 h 1394493"/>
              <a:gd name="connsiteX9" fmla="*/ 859096 w 3973769"/>
              <a:gd name="connsiteY9" fmla="*/ 1184684 h 1394493"/>
              <a:gd name="connsiteX10" fmla="*/ 357444 w 3973769"/>
              <a:gd name="connsiteY10" fmla="*/ 1391059 h 1394493"/>
              <a:gd name="connsiteX11" fmla="*/ 0 w 3973769"/>
              <a:gd name="connsiteY11" fmla="*/ 1187777 h 1394493"/>
              <a:gd name="connsiteX0" fmla="*/ 4004200 w 4004200"/>
              <a:gd name="connsiteY0" fmla="*/ 409 h 1394493"/>
              <a:gd name="connsiteX1" fmla="*/ 3781951 w 4004200"/>
              <a:gd name="connsiteY1" fmla="*/ 57559 h 1394493"/>
              <a:gd name="connsiteX2" fmla="*/ 3483499 w 4004200"/>
              <a:gd name="connsiteY2" fmla="*/ 121058 h 1394493"/>
              <a:gd name="connsiteX3" fmla="*/ 3016776 w 4004200"/>
              <a:gd name="connsiteY3" fmla="*/ 413159 h 1394493"/>
              <a:gd name="connsiteX4" fmla="*/ 2791351 w 4004200"/>
              <a:gd name="connsiteY4" fmla="*/ 775109 h 1394493"/>
              <a:gd name="connsiteX5" fmla="*/ 2483376 w 4004200"/>
              <a:gd name="connsiteY5" fmla="*/ 1130709 h 1394493"/>
              <a:gd name="connsiteX6" fmla="*/ 2175401 w 4004200"/>
              <a:gd name="connsiteY6" fmla="*/ 1152934 h 1394493"/>
              <a:gd name="connsiteX7" fmla="*/ 1651526 w 4004200"/>
              <a:gd name="connsiteY7" fmla="*/ 1076734 h 1394493"/>
              <a:gd name="connsiteX8" fmla="*/ 1422926 w 4004200"/>
              <a:gd name="connsiteY8" fmla="*/ 1127534 h 1394493"/>
              <a:gd name="connsiteX9" fmla="*/ 889527 w 4004200"/>
              <a:gd name="connsiteY9" fmla="*/ 1184684 h 1394493"/>
              <a:gd name="connsiteX10" fmla="*/ 387875 w 4004200"/>
              <a:gd name="connsiteY10" fmla="*/ 1391059 h 1394493"/>
              <a:gd name="connsiteX11" fmla="*/ 30431 w 4004200"/>
              <a:gd name="connsiteY11" fmla="*/ 1187777 h 1394493"/>
              <a:gd name="connsiteX12" fmla="*/ 17732 w 4004200"/>
              <a:gd name="connsiteY12" fmla="*/ 1175077 h 1394493"/>
              <a:gd name="connsiteX0" fmla="*/ 4716718 w 4716718"/>
              <a:gd name="connsiteY0" fmla="*/ 409 h 1394493"/>
              <a:gd name="connsiteX1" fmla="*/ 4494469 w 4716718"/>
              <a:gd name="connsiteY1" fmla="*/ 57559 h 1394493"/>
              <a:gd name="connsiteX2" fmla="*/ 4196017 w 4716718"/>
              <a:gd name="connsiteY2" fmla="*/ 121058 h 1394493"/>
              <a:gd name="connsiteX3" fmla="*/ 3729294 w 4716718"/>
              <a:gd name="connsiteY3" fmla="*/ 413159 h 1394493"/>
              <a:gd name="connsiteX4" fmla="*/ 3503869 w 4716718"/>
              <a:gd name="connsiteY4" fmla="*/ 775109 h 1394493"/>
              <a:gd name="connsiteX5" fmla="*/ 3195894 w 4716718"/>
              <a:gd name="connsiteY5" fmla="*/ 1130709 h 1394493"/>
              <a:gd name="connsiteX6" fmla="*/ 2887919 w 4716718"/>
              <a:gd name="connsiteY6" fmla="*/ 1152934 h 1394493"/>
              <a:gd name="connsiteX7" fmla="*/ 2364044 w 4716718"/>
              <a:gd name="connsiteY7" fmla="*/ 1076734 h 1394493"/>
              <a:gd name="connsiteX8" fmla="*/ 2135444 w 4716718"/>
              <a:gd name="connsiteY8" fmla="*/ 1127534 h 1394493"/>
              <a:gd name="connsiteX9" fmla="*/ 1602045 w 4716718"/>
              <a:gd name="connsiteY9" fmla="*/ 1184684 h 1394493"/>
              <a:gd name="connsiteX10" fmla="*/ 1100393 w 4716718"/>
              <a:gd name="connsiteY10" fmla="*/ 1391059 h 1394493"/>
              <a:gd name="connsiteX11" fmla="*/ 742949 w 4716718"/>
              <a:gd name="connsiteY11" fmla="*/ 1187777 h 1394493"/>
              <a:gd name="connsiteX12" fmla="*/ 0 w 4716718"/>
              <a:gd name="connsiteY12" fmla="*/ 1162377 h 1394493"/>
              <a:gd name="connsiteX0" fmla="*/ 4716718 w 4716718"/>
              <a:gd name="connsiteY0" fmla="*/ 409 h 1399948"/>
              <a:gd name="connsiteX1" fmla="*/ 4494469 w 4716718"/>
              <a:gd name="connsiteY1" fmla="*/ 57559 h 1399948"/>
              <a:gd name="connsiteX2" fmla="*/ 4196017 w 4716718"/>
              <a:gd name="connsiteY2" fmla="*/ 121058 h 1399948"/>
              <a:gd name="connsiteX3" fmla="*/ 3729294 w 4716718"/>
              <a:gd name="connsiteY3" fmla="*/ 413159 h 1399948"/>
              <a:gd name="connsiteX4" fmla="*/ 3503869 w 4716718"/>
              <a:gd name="connsiteY4" fmla="*/ 775109 h 1399948"/>
              <a:gd name="connsiteX5" fmla="*/ 3195894 w 4716718"/>
              <a:gd name="connsiteY5" fmla="*/ 1130709 h 1399948"/>
              <a:gd name="connsiteX6" fmla="*/ 2887919 w 4716718"/>
              <a:gd name="connsiteY6" fmla="*/ 1152934 h 1399948"/>
              <a:gd name="connsiteX7" fmla="*/ 2364044 w 4716718"/>
              <a:gd name="connsiteY7" fmla="*/ 1076734 h 1399948"/>
              <a:gd name="connsiteX8" fmla="*/ 2135444 w 4716718"/>
              <a:gd name="connsiteY8" fmla="*/ 1127534 h 1399948"/>
              <a:gd name="connsiteX9" fmla="*/ 1602045 w 4716718"/>
              <a:gd name="connsiteY9" fmla="*/ 1184684 h 1399948"/>
              <a:gd name="connsiteX10" fmla="*/ 1100393 w 4716718"/>
              <a:gd name="connsiteY10" fmla="*/ 1391059 h 1399948"/>
              <a:gd name="connsiteX11" fmla="*/ 241299 w 4716718"/>
              <a:gd name="connsiteY11" fmla="*/ 1346527 h 1399948"/>
              <a:gd name="connsiteX12" fmla="*/ 0 w 4716718"/>
              <a:gd name="connsiteY12" fmla="*/ 1162377 h 1399948"/>
              <a:gd name="connsiteX0" fmla="*/ 4716718 w 4716718"/>
              <a:gd name="connsiteY0" fmla="*/ 409 h 1399948"/>
              <a:gd name="connsiteX1" fmla="*/ 4494469 w 4716718"/>
              <a:gd name="connsiteY1" fmla="*/ 57559 h 1399948"/>
              <a:gd name="connsiteX2" fmla="*/ 4196017 w 4716718"/>
              <a:gd name="connsiteY2" fmla="*/ 121058 h 1399948"/>
              <a:gd name="connsiteX3" fmla="*/ 3729294 w 4716718"/>
              <a:gd name="connsiteY3" fmla="*/ 413159 h 1399948"/>
              <a:gd name="connsiteX4" fmla="*/ 3503869 w 4716718"/>
              <a:gd name="connsiteY4" fmla="*/ 775109 h 1399948"/>
              <a:gd name="connsiteX5" fmla="*/ 3195894 w 4716718"/>
              <a:gd name="connsiteY5" fmla="*/ 1130709 h 1399948"/>
              <a:gd name="connsiteX6" fmla="*/ 2887919 w 4716718"/>
              <a:gd name="connsiteY6" fmla="*/ 1152934 h 1399948"/>
              <a:gd name="connsiteX7" fmla="*/ 2364044 w 4716718"/>
              <a:gd name="connsiteY7" fmla="*/ 1076734 h 1399948"/>
              <a:gd name="connsiteX8" fmla="*/ 2135444 w 4716718"/>
              <a:gd name="connsiteY8" fmla="*/ 1127534 h 1399948"/>
              <a:gd name="connsiteX9" fmla="*/ 1602045 w 4716718"/>
              <a:gd name="connsiteY9" fmla="*/ 1184684 h 1399948"/>
              <a:gd name="connsiteX10" fmla="*/ 1100393 w 4716718"/>
              <a:gd name="connsiteY10" fmla="*/ 1391059 h 1399948"/>
              <a:gd name="connsiteX11" fmla="*/ 241299 w 4716718"/>
              <a:gd name="connsiteY11" fmla="*/ 1346527 h 1399948"/>
              <a:gd name="connsiteX12" fmla="*/ 0 w 4716718"/>
              <a:gd name="connsiteY12" fmla="*/ 1162377 h 1399948"/>
              <a:gd name="connsiteX0" fmla="*/ 4716718 w 4716718"/>
              <a:gd name="connsiteY0" fmla="*/ 409 h 1515737"/>
              <a:gd name="connsiteX1" fmla="*/ 4494469 w 4716718"/>
              <a:gd name="connsiteY1" fmla="*/ 57559 h 1515737"/>
              <a:gd name="connsiteX2" fmla="*/ 4196017 w 4716718"/>
              <a:gd name="connsiteY2" fmla="*/ 121058 h 1515737"/>
              <a:gd name="connsiteX3" fmla="*/ 3729294 w 4716718"/>
              <a:gd name="connsiteY3" fmla="*/ 413159 h 1515737"/>
              <a:gd name="connsiteX4" fmla="*/ 3503869 w 4716718"/>
              <a:gd name="connsiteY4" fmla="*/ 775109 h 1515737"/>
              <a:gd name="connsiteX5" fmla="*/ 3195894 w 4716718"/>
              <a:gd name="connsiteY5" fmla="*/ 1130709 h 1515737"/>
              <a:gd name="connsiteX6" fmla="*/ 2887919 w 4716718"/>
              <a:gd name="connsiteY6" fmla="*/ 1152934 h 1515737"/>
              <a:gd name="connsiteX7" fmla="*/ 2364044 w 4716718"/>
              <a:gd name="connsiteY7" fmla="*/ 1076734 h 1515737"/>
              <a:gd name="connsiteX8" fmla="*/ 2135444 w 4716718"/>
              <a:gd name="connsiteY8" fmla="*/ 1127534 h 1515737"/>
              <a:gd name="connsiteX9" fmla="*/ 1602045 w 4716718"/>
              <a:gd name="connsiteY9" fmla="*/ 1184684 h 1515737"/>
              <a:gd name="connsiteX10" fmla="*/ 389193 w 4716718"/>
              <a:gd name="connsiteY10" fmla="*/ 1511709 h 1515737"/>
              <a:gd name="connsiteX11" fmla="*/ 241299 w 4716718"/>
              <a:gd name="connsiteY11" fmla="*/ 1346527 h 1515737"/>
              <a:gd name="connsiteX12" fmla="*/ 0 w 4716718"/>
              <a:gd name="connsiteY12" fmla="*/ 1162377 h 1515737"/>
              <a:gd name="connsiteX0" fmla="*/ 4716718 w 4716718"/>
              <a:gd name="connsiteY0" fmla="*/ 409 h 1628866"/>
              <a:gd name="connsiteX1" fmla="*/ 4494469 w 4716718"/>
              <a:gd name="connsiteY1" fmla="*/ 57559 h 1628866"/>
              <a:gd name="connsiteX2" fmla="*/ 4196017 w 4716718"/>
              <a:gd name="connsiteY2" fmla="*/ 121058 h 1628866"/>
              <a:gd name="connsiteX3" fmla="*/ 3729294 w 4716718"/>
              <a:gd name="connsiteY3" fmla="*/ 413159 h 1628866"/>
              <a:gd name="connsiteX4" fmla="*/ 3503869 w 4716718"/>
              <a:gd name="connsiteY4" fmla="*/ 775109 h 1628866"/>
              <a:gd name="connsiteX5" fmla="*/ 3195894 w 4716718"/>
              <a:gd name="connsiteY5" fmla="*/ 1130709 h 1628866"/>
              <a:gd name="connsiteX6" fmla="*/ 2887919 w 4716718"/>
              <a:gd name="connsiteY6" fmla="*/ 1152934 h 1628866"/>
              <a:gd name="connsiteX7" fmla="*/ 2364044 w 4716718"/>
              <a:gd name="connsiteY7" fmla="*/ 1076734 h 1628866"/>
              <a:gd name="connsiteX8" fmla="*/ 2135444 w 4716718"/>
              <a:gd name="connsiteY8" fmla="*/ 1127534 h 1628866"/>
              <a:gd name="connsiteX9" fmla="*/ 916245 w 4716718"/>
              <a:gd name="connsiteY9" fmla="*/ 1527584 h 1628866"/>
              <a:gd name="connsiteX10" fmla="*/ 389193 w 4716718"/>
              <a:gd name="connsiteY10" fmla="*/ 1511709 h 1628866"/>
              <a:gd name="connsiteX11" fmla="*/ 241299 w 4716718"/>
              <a:gd name="connsiteY11" fmla="*/ 1346527 h 1628866"/>
              <a:gd name="connsiteX12" fmla="*/ 0 w 4716718"/>
              <a:gd name="connsiteY12" fmla="*/ 1162377 h 1628866"/>
              <a:gd name="connsiteX0" fmla="*/ 4716718 w 4716718"/>
              <a:gd name="connsiteY0" fmla="*/ 409 h 1541356"/>
              <a:gd name="connsiteX1" fmla="*/ 4494469 w 4716718"/>
              <a:gd name="connsiteY1" fmla="*/ 57559 h 1541356"/>
              <a:gd name="connsiteX2" fmla="*/ 4196017 w 4716718"/>
              <a:gd name="connsiteY2" fmla="*/ 121058 h 1541356"/>
              <a:gd name="connsiteX3" fmla="*/ 3729294 w 4716718"/>
              <a:gd name="connsiteY3" fmla="*/ 413159 h 1541356"/>
              <a:gd name="connsiteX4" fmla="*/ 3503869 w 4716718"/>
              <a:gd name="connsiteY4" fmla="*/ 775109 h 1541356"/>
              <a:gd name="connsiteX5" fmla="*/ 3195894 w 4716718"/>
              <a:gd name="connsiteY5" fmla="*/ 1130709 h 1541356"/>
              <a:gd name="connsiteX6" fmla="*/ 2887919 w 4716718"/>
              <a:gd name="connsiteY6" fmla="*/ 1152934 h 1541356"/>
              <a:gd name="connsiteX7" fmla="*/ 2364044 w 4716718"/>
              <a:gd name="connsiteY7" fmla="*/ 1076734 h 1541356"/>
              <a:gd name="connsiteX8" fmla="*/ 2135444 w 4716718"/>
              <a:gd name="connsiteY8" fmla="*/ 1127534 h 1541356"/>
              <a:gd name="connsiteX9" fmla="*/ 916245 w 4716718"/>
              <a:gd name="connsiteY9" fmla="*/ 1527584 h 1541356"/>
              <a:gd name="connsiteX10" fmla="*/ 389193 w 4716718"/>
              <a:gd name="connsiteY10" fmla="*/ 1511709 h 1541356"/>
              <a:gd name="connsiteX11" fmla="*/ 241299 w 4716718"/>
              <a:gd name="connsiteY11" fmla="*/ 1346527 h 1541356"/>
              <a:gd name="connsiteX12" fmla="*/ 0 w 4716718"/>
              <a:gd name="connsiteY12" fmla="*/ 1162377 h 1541356"/>
              <a:gd name="connsiteX0" fmla="*/ 4716718 w 4716718"/>
              <a:gd name="connsiteY0" fmla="*/ 409 h 1566925"/>
              <a:gd name="connsiteX1" fmla="*/ 4494469 w 4716718"/>
              <a:gd name="connsiteY1" fmla="*/ 57559 h 1566925"/>
              <a:gd name="connsiteX2" fmla="*/ 4196017 w 4716718"/>
              <a:gd name="connsiteY2" fmla="*/ 121058 h 1566925"/>
              <a:gd name="connsiteX3" fmla="*/ 3729294 w 4716718"/>
              <a:gd name="connsiteY3" fmla="*/ 413159 h 1566925"/>
              <a:gd name="connsiteX4" fmla="*/ 3503869 w 4716718"/>
              <a:gd name="connsiteY4" fmla="*/ 775109 h 1566925"/>
              <a:gd name="connsiteX5" fmla="*/ 3195894 w 4716718"/>
              <a:gd name="connsiteY5" fmla="*/ 1130709 h 1566925"/>
              <a:gd name="connsiteX6" fmla="*/ 2887919 w 4716718"/>
              <a:gd name="connsiteY6" fmla="*/ 1152934 h 1566925"/>
              <a:gd name="connsiteX7" fmla="*/ 2364044 w 4716718"/>
              <a:gd name="connsiteY7" fmla="*/ 1076734 h 1566925"/>
              <a:gd name="connsiteX8" fmla="*/ 1309944 w 4716718"/>
              <a:gd name="connsiteY8" fmla="*/ 1527584 h 1566925"/>
              <a:gd name="connsiteX9" fmla="*/ 916245 w 4716718"/>
              <a:gd name="connsiteY9" fmla="*/ 1527584 h 1566925"/>
              <a:gd name="connsiteX10" fmla="*/ 389193 w 4716718"/>
              <a:gd name="connsiteY10" fmla="*/ 1511709 h 1566925"/>
              <a:gd name="connsiteX11" fmla="*/ 241299 w 4716718"/>
              <a:gd name="connsiteY11" fmla="*/ 1346527 h 1566925"/>
              <a:gd name="connsiteX12" fmla="*/ 0 w 4716718"/>
              <a:gd name="connsiteY12" fmla="*/ 1162377 h 1566925"/>
              <a:gd name="connsiteX0" fmla="*/ 4716718 w 4716718"/>
              <a:gd name="connsiteY0" fmla="*/ 409 h 1580839"/>
              <a:gd name="connsiteX1" fmla="*/ 4494469 w 4716718"/>
              <a:gd name="connsiteY1" fmla="*/ 57559 h 1580839"/>
              <a:gd name="connsiteX2" fmla="*/ 4196017 w 4716718"/>
              <a:gd name="connsiteY2" fmla="*/ 121058 h 1580839"/>
              <a:gd name="connsiteX3" fmla="*/ 3729294 w 4716718"/>
              <a:gd name="connsiteY3" fmla="*/ 413159 h 1580839"/>
              <a:gd name="connsiteX4" fmla="*/ 3503869 w 4716718"/>
              <a:gd name="connsiteY4" fmla="*/ 775109 h 1580839"/>
              <a:gd name="connsiteX5" fmla="*/ 3195894 w 4716718"/>
              <a:gd name="connsiteY5" fmla="*/ 1130709 h 1580839"/>
              <a:gd name="connsiteX6" fmla="*/ 2887919 w 4716718"/>
              <a:gd name="connsiteY6" fmla="*/ 1152934 h 1580839"/>
              <a:gd name="connsiteX7" fmla="*/ 2364044 w 4716718"/>
              <a:gd name="connsiteY7" fmla="*/ 1076734 h 1580839"/>
              <a:gd name="connsiteX8" fmla="*/ 1309944 w 4716718"/>
              <a:gd name="connsiteY8" fmla="*/ 1527584 h 1580839"/>
              <a:gd name="connsiteX9" fmla="*/ 916245 w 4716718"/>
              <a:gd name="connsiteY9" fmla="*/ 1527584 h 1580839"/>
              <a:gd name="connsiteX10" fmla="*/ 389193 w 4716718"/>
              <a:gd name="connsiteY10" fmla="*/ 1511709 h 1580839"/>
              <a:gd name="connsiteX11" fmla="*/ 241299 w 4716718"/>
              <a:gd name="connsiteY11" fmla="*/ 1346527 h 1580839"/>
              <a:gd name="connsiteX12" fmla="*/ 0 w 4716718"/>
              <a:gd name="connsiteY12" fmla="*/ 1162377 h 1580839"/>
              <a:gd name="connsiteX0" fmla="*/ 4716718 w 4716718"/>
              <a:gd name="connsiteY0" fmla="*/ 409 h 1747556"/>
              <a:gd name="connsiteX1" fmla="*/ 4494469 w 4716718"/>
              <a:gd name="connsiteY1" fmla="*/ 57559 h 1747556"/>
              <a:gd name="connsiteX2" fmla="*/ 4196017 w 4716718"/>
              <a:gd name="connsiteY2" fmla="*/ 121058 h 1747556"/>
              <a:gd name="connsiteX3" fmla="*/ 3729294 w 4716718"/>
              <a:gd name="connsiteY3" fmla="*/ 413159 h 1747556"/>
              <a:gd name="connsiteX4" fmla="*/ 3503869 w 4716718"/>
              <a:gd name="connsiteY4" fmla="*/ 775109 h 1747556"/>
              <a:gd name="connsiteX5" fmla="*/ 3195894 w 4716718"/>
              <a:gd name="connsiteY5" fmla="*/ 1130709 h 1747556"/>
              <a:gd name="connsiteX6" fmla="*/ 2887919 w 4716718"/>
              <a:gd name="connsiteY6" fmla="*/ 1152934 h 1747556"/>
              <a:gd name="connsiteX7" fmla="*/ 1449644 w 4716718"/>
              <a:gd name="connsiteY7" fmla="*/ 1737134 h 1747556"/>
              <a:gd name="connsiteX8" fmla="*/ 1309944 w 4716718"/>
              <a:gd name="connsiteY8" fmla="*/ 1527584 h 1747556"/>
              <a:gd name="connsiteX9" fmla="*/ 916245 w 4716718"/>
              <a:gd name="connsiteY9" fmla="*/ 1527584 h 1747556"/>
              <a:gd name="connsiteX10" fmla="*/ 389193 w 4716718"/>
              <a:gd name="connsiteY10" fmla="*/ 1511709 h 1747556"/>
              <a:gd name="connsiteX11" fmla="*/ 241299 w 4716718"/>
              <a:gd name="connsiteY11" fmla="*/ 1346527 h 1747556"/>
              <a:gd name="connsiteX12" fmla="*/ 0 w 4716718"/>
              <a:gd name="connsiteY12" fmla="*/ 1162377 h 1747556"/>
              <a:gd name="connsiteX0" fmla="*/ 4716718 w 4716718"/>
              <a:gd name="connsiteY0" fmla="*/ 409 h 1749832"/>
              <a:gd name="connsiteX1" fmla="*/ 4494469 w 4716718"/>
              <a:gd name="connsiteY1" fmla="*/ 57559 h 1749832"/>
              <a:gd name="connsiteX2" fmla="*/ 4196017 w 4716718"/>
              <a:gd name="connsiteY2" fmla="*/ 121058 h 1749832"/>
              <a:gd name="connsiteX3" fmla="*/ 3729294 w 4716718"/>
              <a:gd name="connsiteY3" fmla="*/ 413159 h 1749832"/>
              <a:gd name="connsiteX4" fmla="*/ 3503869 w 4716718"/>
              <a:gd name="connsiteY4" fmla="*/ 775109 h 1749832"/>
              <a:gd name="connsiteX5" fmla="*/ 3195894 w 4716718"/>
              <a:gd name="connsiteY5" fmla="*/ 1130709 h 1749832"/>
              <a:gd name="connsiteX6" fmla="*/ 2887919 w 4716718"/>
              <a:gd name="connsiteY6" fmla="*/ 1152934 h 1749832"/>
              <a:gd name="connsiteX7" fmla="*/ 1449644 w 4716718"/>
              <a:gd name="connsiteY7" fmla="*/ 1737134 h 1749832"/>
              <a:gd name="connsiteX8" fmla="*/ 1259144 w 4716718"/>
              <a:gd name="connsiteY8" fmla="*/ 1552984 h 1749832"/>
              <a:gd name="connsiteX9" fmla="*/ 916245 w 4716718"/>
              <a:gd name="connsiteY9" fmla="*/ 1527584 h 1749832"/>
              <a:gd name="connsiteX10" fmla="*/ 389193 w 4716718"/>
              <a:gd name="connsiteY10" fmla="*/ 1511709 h 1749832"/>
              <a:gd name="connsiteX11" fmla="*/ 241299 w 4716718"/>
              <a:gd name="connsiteY11" fmla="*/ 1346527 h 1749832"/>
              <a:gd name="connsiteX12" fmla="*/ 0 w 4716718"/>
              <a:gd name="connsiteY12" fmla="*/ 1162377 h 1749832"/>
              <a:gd name="connsiteX0" fmla="*/ 4716718 w 4716718"/>
              <a:gd name="connsiteY0" fmla="*/ 409 h 1749016"/>
              <a:gd name="connsiteX1" fmla="*/ 4494469 w 4716718"/>
              <a:gd name="connsiteY1" fmla="*/ 57559 h 1749016"/>
              <a:gd name="connsiteX2" fmla="*/ 4196017 w 4716718"/>
              <a:gd name="connsiteY2" fmla="*/ 121058 h 1749016"/>
              <a:gd name="connsiteX3" fmla="*/ 3729294 w 4716718"/>
              <a:gd name="connsiteY3" fmla="*/ 413159 h 1749016"/>
              <a:gd name="connsiteX4" fmla="*/ 3503869 w 4716718"/>
              <a:gd name="connsiteY4" fmla="*/ 775109 h 1749016"/>
              <a:gd name="connsiteX5" fmla="*/ 3195894 w 4716718"/>
              <a:gd name="connsiteY5" fmla="*/ 1130709 h 1749016"/>
              <a:gd name="connsiteX6" fmla="*/ 2887919 w 4716718"/>
              <a:gd name="connsiteY6" fmla="*/ 1152934 h 1749016"/>
              <a:gd name="connsiteX7" fmla="*/ 1449644 w 4716718"/>
              <a:gd name="connsiteY7" fmla="*/ 1737134 h 1749016"/>
              <a:gd name="connsiteX8" fmla="*/ 1259144 w 4716718"/>
              <a:gd name="connsiteY8" fmla="*/ 1552984 h 1749016"/>
              <a:gd name="connsiteX9" fmla="*/ 916245 w 4716718"/>
              <a:gd name="connsiteY9" fmla="*/ 1527584 h 1749016"/>
              <a:gd name="connsiteX10" fmla="*/ 389193 w 4716718"/>
              <a:gd name="connsiteY10" fmla="*/ 1511709 h 1749016"/>
              <a:gd name="connsiteX11" fmla="*/ 241299 w 4716718"/>
              <a:gd name="connsiteY11" fmla="*/ 1346527 h 1749016"/>
              <a:gd name="connsiteX12" fmla="*/ 0 w 4716718"/>
              <a:gd name="connsiteY12" fmla="*/ 1162377 h 1749016"/>
              <a:gd name="connsiteX0" fmla="*/ 4716718 w 4716718"/>
              <a:gd name="connsiteY0" fmla="*/ 409 h 1861182"/>
              <a:gd name="connsiteX1" fmla="*/ 4494469 w 4716718"/>
              <a:gd name="connsiteY1" fmla="*/ 57559 h 1861182"/>
              <a:gd name="connsiteX2" fmla="*/ 4196017 w 4716718"/>
              <a:gd name="connsiteY2" fmla="*/ 121058 h 1861182"/>
              <a:gd name="connsiteX3" fmla="*/ 3729294 w 4716718"/>
              <a:gd name="connsiteY3" fmla="*/ 413159 h 1861182"/>
              <a:gd name="connsiteX4" fmla="*/ 3503869 w 4716718"/>
              <a:gd name="connsiteY4" fmla="*/ 775109 h 1861182"/>
              <a:gd name="connsiteX5" fmla="*/ 3195894 w 4716718"/>
              <a:gd name="connsiteY5" fmla="*/ 1130709 h 1861182"/>
              <a:gd name="connsiteX6" fmla="*/ 1738569 w 4716718"/>
              <a:gd name="connsiteY6" fmla="*/ 1826034 h 1861182"/>
              <a:gd name="connsiteX7" fmla="*/ 1449644 w 4716718"/>
              <a:gd name="connsiteY7" fmla="*/ 1737134 h 1861182"/>
              <a:gd name="connsiteX8" fmla="*/ 1259144 w 4716718"/>
              <a:gd name="connsiteY8" fmla="*/ 1552984 h 1861182"/>
              <a:gd name="connsiteX9" fmla="*/ 916245 w 4716718"/>
              <a:gd name="connsiteY9" fmla="*/ 1527584 h 1861182"/>
              <a:gd name="connsiteX10" fmla="*/ 389193 w 4716718"/>
              <a:gd name="connsiteY10" fmla="*/ 1511709 h 1861182"/>
              <a:gd name="connsiteX11" fmla="*/ 241299 w 4716718"/>
              <a:gd name="connsiteY11" fmla="*/ 1346527 h 1861182"/>
              <a:gd name="connsiteX12" fmla="*/ 0 w 4716718"/>
              <a:gd name="connsiteY12" fmla="*/ 1162377 h 1861182"/>
              <a:gd name="connsiteX0" fmla="*/ 4716718 w 4716718"/>
              <a:gd name="connsiteY0" fmla="*/ 409 h 1830913"/>
              <a:gd name="connsiteX1" fmla="*/ 4494469 w 4716718"/>
              <a:gd name="connsiteY1" fmla="*/ 57559 h 1830913"/>
              <a:gd name="connsiteX2" fmla="*/ 4196017 w 4716718"/>
              <a:gd name="connsiteY2" fmla="*/ 121058 h 1830913"/>
              <a:gd name="connsiteX3" fmla="*/ 3729294 w 4716718"/>
              <a:gd name="connsiteY3" fmla="*/ 413159 h 1830913"/>
              <a:gd name="connsiteX4" fmla="*/ 3503869 w 4716718"/>
              <a:gd name="connsiteY4" fmla="*/ 775109 h 1830913"/>
              <a:gd name="connsiteX5" fmla="*/ 3195894 w 4716718"/>
              <a:gd name="connsiteY5" fmla="*/ 1130709 h 1830913"/>
              <a:gd name="connsiteX6" fmla="*/ 1738569 w 4716718"/>
              <a:gd name="connsiteY6" fmla="*/ 1826034 h 1830913"/>
              <a:gd name="connsiteX7" fmla="*/ 1449644 w 4716718"/>
              <a:gd name="connsiteY7" fmla="*/ 1737134 h 1830913"/>
              <a:gd name="connsiteX8" fmla="*/ 1259144 w 4716718"/>
              <a:gd name="connsiteY8" fmla="*/ 1552984 h 1830913"/>
              <a:gd name="connsiteX9" fmla="*/ 916245 w 4716718"/>
              <a:gd name="connsiteY9" fmla="*/ 1527584 h 1830913"/>
              <a:gd name="connsiteX10" fmla="*/ 389193 w 4716718"/>
              <a:gd name="connsiteY10" fmla="*/ 1511709 h 1830913"/>
              <a:gd name="connsiteX11" fmla="*/ 241299 w 4716718"/>
              <a:gd name="connsiteY11" fmla="*/ 1346527 h 1830913"/>
              <a:gd name="connsiteX12" fmla="*/ 0 w 4716718"/>
              <a:gd name="connsiteY12" fmla="*/ 1162377 h 1830913"/>
              <a:gd name="connsiteX0" fmla="*/ 4716718 w 4716718"/>
              <a:gd name="connsiteY0" fmla="*/ 409 h 1837282"/>
              <a:gd name="connsiteX1" fmla="*/ 4494469 w 4716718"/>
              <a:gd name="connsiteY1" fmla="*/ 57559 h 1837282"/>
              <a:gd name="connsiteX2" fmla="*/ 4196017 w 4716718"/>
              <a:gd name="connsiteY2" fmla="*/ 121058 h 1837282"/>
              <a:gd name="connsiteX3" fmla="*/ 3729294 w 4716718"/>
              <a:gd name="connsiteY3" fmla="*/ 413159 h 1837282"/>
              <a:gd name="connsiteX4" fmla="*/ 3503869 w 4716718"/>
              <a:gd name="connsiteY4" fmla="*/ 775109 h 1837282"/>
              <a:gd name="connsiteX5" fmla="*/ 3195894 w 4716718"/>
              <a:gd name="connsiteY5" fmla="*/ 1130709 h 1837282"/>
              <a:gd name="connsiteX6" fmla="*/ 1738569 w 4716718"/>
              <a:gd name="connsiteY6" fmla="*/ 1826034 h 1837282"/>
              <a:gd name="connsiteX7" fmla="*/ 1449644 w 4716718"/>
              <a:gd name="connsiteY7" fmla="*/ 1737134 h 1837282"/>
              <a:gd name="connsiteX8" fmla="*/ 1259144 w 4716718"/>
              <a:gd name="connsiteY8" fmla="*/ 1552984 h 1837282"/>
              <a:gd name="connsiteX9" fmla="*/ 916245 w 4716718"/>
              <a:gd name="connsiteY9" fmla="*/ 1527584 h 1837282"/>
              <a:gd name="connsiteX10" fmla="*/ 389193 w 4716718"/>
              <a:gd name="connsiteY10" fmla="*/ 1511709 h 1837282"/>
              <a:gd name="connsiteX11" fmla="*/ 241299 w 4716718"/>
              <a:gd name="connsiteY11" fmla="*/ 1346527 h 1837282"/>
              <a:gd name="connsiteX12" fmla="*/ 0 w 4716718"/>
              <a:gd name="connsiteY12" fmla="*/ 1162377 h 1837282"/>
              <a:gd name="connsiteX0" fmla="*/ 4716718 w 4716718"/>
              <a:gd name="connsiteY0" fmla="*/ 409 h 2048649"/>
              <a:gd name="connsiteX1" fmla="*/ 4494469 w 4716718"/>
              <a:gd name="connsiteY1" fmla="*/ 57559 h 2048649"/>
              <a:gd name="connsiteX2" fmla="*/ 4196017 w 4716718"/>
              <a:gd name="connsiteY2" fmla="*/ 121058 h 2048649"/>
              <a:gd name="connsiteX3" fmla="*/ 3729294 w 4716718"/>
              <a:gd name="connsiteY3" fmla="*/ 413159 h 2048649"/>
              <a:gd name="connsiteX4" fmla="*/ 3503869 w 4716718"/>
              <a:gd name="connsiteY4" fmla="*/ 775109 h 2048649"/>
              <a:gd name="connsiteX5" fmla="*/ 1887794 w 4716718"/>
              <a:gd name="connsiteY5" fmla="*/ 1994309 h 2048649"/>
              <a:gd name="connsiteX6" fmla="*/ 1738569 w 4716718"/>
              <a:gd name="connsiteY6" fmla="*/ 1826034 h 2048649"/>
              <a:gd name="connsiteX7" fmla="*/ 1449644 w 4716718"/>
              <a:gd name="connsiteY7" fmla="*/ 1737134 h 2048649"/>
              <a:gd name="connsiteX8" fmla="*/ 1259144 w 4716718"/>
              <a:gd name="connsiteY8" fmla="*/ 1552984 h 2048649"/>
              <a:gd name="connsiteX9" fmla="*/ 916245 w 4716718"/>
              <a:gd name="connsiteY9" fmla="*/ 1527584 h 2048649"/>
              <a:gd name="connsiteX10" fmla="*/ 389193 w 4716718"/>
              <a:gd name="connsiteY10" fmla="*/ 1511709 h 2048649"/>
              <a:gd name="connsiteX11" fmla="*/ 241299 w 4716718"/>
              <a:gd name="connsiteY11" fmla="*/ 1346527 h 2048649"/>
              <a:gd name="connsiteX12" fmla="*/ 0 w 4716718"/>
              <a:gd name="connsiteY12" fmla="*/ 1162377 h 2048649"/>
              <a:gd name="connsiteX0" fmla="*/ 4716718 w 4716718"/>
              <a:gd name="connsiteY0" fmla="*/ 409 h 1996170"/>
              <a:gd name="connsiteX1" fmla="*/ 4494469 w 4716718"/>
              <a:gd name="connsiteY1" fmla="*/ 57559 h 1996170"/>
              <a:gd name="connsiteX2" fmla="*/ 4196017 w 4716718"/>
              <a:gd name="connsiteY2" fmla="*/ 121058 h 1996170"/>
              <a:gd name="connsiteX3" fmla="*/ 3729294 w 4716718"/>
              <a:gd name="connsiteY3" fmla="*/ 413159 h 1996170"/>
              <a:gd name="connsiteX4" fmla="*/ 3503869 w 4716718"/>
              <a:gd name="connsiteY4" fmla="*/ 775109 h 1996170"/>
              <a:gd name="connsiteX5" fmla="*/ 1887794 w 4716718"/>
              <a:gd name="connsiteY5" fmla="*/ 1994309 h 1996170"/>
              <a:gd name="connsiteX6" fmla="*/ 1738569 w 4716718"/>
              <a:gd name="connsiteY6" fmla="*/ 1826034 h 1996170"/>
              <a:gd name="connsiteX7" fmla="*/ 1449644 w 4716718"/>
              <a:gd name="connsiteY7" fmla="*/ 1737134 h 1996170"/>
              <a:gd name="connsiteX8" fmla="*/ 1259144 w 4716718"/>
              <a:gd name="connsiteY8" fmla="*/ 1552984 h 1996170"/>
              <a:gd name="connsiteX9" fmla="*/ 916245 w 4716718"/>
              <a:gd name="connsiteY9" fmla="*/ 1527584 h 1996170"/>
              <a:gd name="connsiteX10" fmla="*/ 389193 w 4716718"/>
              <a:gd name="connsiteY10" fmla="*/ 1511709 h 1996170"/>
              <a:gd name="connsiteX11" fmla="*/ 241299 w 4716718"/>
              <a:gd name="connsiteY11" fmla="*/ 1346527 h 1996170"/>
              <a:gd name="connsiteX12" fmla="*/ 0 w 4716718"/>
              <a:gd name="connsiteY12" fmla="*/ 1162377 h 1996170"/>
              <a:gd name="connsiteX0" fmla="*/ 4716718 w 4716718"/>
              <a:gd name="connsiteY0" fmla="*/ 409 h 2076260"/>
              <a:gd name="connsiteX1" fmla="*/ 4494469 w 4716718"/>
              <a:gd name="connsiteY1" fmla="*/ 57559 h 2076260"/>
              <a:gd name="connsiteX2" fmla="*/ 4196017 w 4716718"/>
              <a:gd name="connsiteY2" fmla="*/ 121058 h 2076260"/>
              <a:gd name="connsiteX3" fmla="*/ 3729294 w 4716718"/>
              <a:gd name="connsiteY3" fmla="*/ 413159 h 2076260"/>
              <a:gd name="connsiteX4" fmla="*/ 2125919 w 4716718"/>
              <a:gd name="connsiteY4" fmla="*/ 2000659 h 2076260"/>
              <a:gd name="connsiteX5" fmla="*/ 1887794 w 4716718"/>
              <a:gd name="connsiteY5" fmla="*/ 1994309 h 2076260"/>
              <a:gd name="connsiteX6" fmla="*/ 1738569 w 4716718"/>
              <a:gd name="connsiteY6" fmla="*/ 1826034 h 2076260"/>
              <a:gd name="connsiteX7" fmla="*/ 1449644 w 4716718"/>
              <a:gd name="connsiteY7" fmla="*/ 1737134 h 2076260"/>
              <a:gd name="connsiteX8" fmla="*/ 1259144 w 4716718"/>
              <a:gd name="connsiteY8" fmla="*/ 1552984 h 2076260"/>
              <a:gd name="connsiteX9" fmla="*/ 916245 w 4716718"/>
              <a:gd name="connsiteY9" fmla="*/ 1527584 h 2076260"/>
              <a:gd name="connsiteX10" fmla="*/ 389193 w 4716718"/>
              <a:gd name="connsiteY10" fmla="*/ 1511709 h 2076260"/>
              <a:gd name="connsiteX11" fmla="*/ 241299 w 4716718"/>
              <a:gd name="connsiteY11" fmla="*/ 1346527 h 2076260"/>
              <a:gd name="connsiteX12" fmla="*/ 0 w 4716718"/>
              <a:gd name="connsiteY12" fmla="*/ 1162377 h 2076260"/>
              <a:gd name="connsiteX0" fmla="*/ 4716718 w 4716718"/>
              <a:gd name="connsiteY0" fmla="*/ 409 h 2004007"/>
              <a:gd name="connsiteX1" fmla="*/ 4494469 w 4716718"/>
              <a:gd name="connsiteY1" fmla="*/ 57559 h 2004007"/>
              <a:gd name="connsiteX2" fmla="*/ 4196017 w 4716718"/>
              <a:gd name="connsiteY2" fmla="*/ 121058 h 2004007"/>
              <a:gd name="connsiteX3" fmla="*/ 3729294 w 4716718"/>
              <a:gd name="connsiteY3" fmla="*/ 413159 h 2004007"/>
              <a:gd name="connsiteX4" fmla="*/ 2125919 w 4716718"/>
              <a:gd name="connsiteY4" fmla="*/ 2000659 h 2004007"/>
              <a:gd name="connsiteX5" fmla="*/ 1887794 w 4716718"/>
              <a:gd name="connsiteY5" fmla="*/ 1994309 h 2004007"/>
              <a:gd name="connsiteX6" fmla="*/ 1738569 w 4716718"/>
              <a:gd name="connsiteY6" fmla="*/ 1826034 h 2004007"/>
              <a:gd name="connsiteX7" fmla="*/ 1449644 w 4716718"/>
              <a:gd name="connsiteY7" fmla="*/ 1737134 h 2004007"/>
              <a:gd name="connsiteX8" fmla="*/ 1259144 w 4716718"/>
              <a:gd name="connsiteY8" fmla="*/ 1552984 h 2004007"/>
              <a:gd name="connsiteX9" fmla="*/ 916245 w 4716718"/>
              <a:gd name="connsiteY9" fmla="*/ 1527584 h 2004007"/>
              <a:gd name="connsiteX10" fmla="*/ 389193 w 4716718"/>
              <a:gd name="connsiteY10" fmla="*/ 1511709 h 2004007"/>
              <a:gd name="connsiteX11" fmla="*/ 241299 w 4716718"/>
              <a:gd name="connsiteY11" fmla="*/ 1346527 h 2004007"/>
              <a:gd name="connsiteX12" fmla="*/ 0 w 4716718"/>
              <a:gd name="connsiteY12" fmla="*/ 1162377 h 2004007"/>
              <a:gd name="connsiteX0" fmla="*/ 4716718 w 4716718"/>
              <a:gd name="connsiteY0" fmla="*/ 409 h 2270723"/>
              <a:gd name="connsiteX1" fmla="*/ 4494469 w 4716718"/>
              <a:gd name="connsiteY1" fmla="*/ 57559 h 2270723"/>
              <a:gd name="connsiteX2" fmla="*/ 4196017 w 4716718"/>
              <a:gd name="connsiteY2" fmla="*/ 121058 h 2270723"/>
              <a:gd name="connsiteX3" fmla="*/ 2262444 w 4716718"/>
              <a:gd name="connsiteY3" fmla="*/ 2184809 h 2270723"/>
              <a:gd name="connsiteX4" fmla="*/ 2125919 w 4716718"/>
              <a:gd name="connsiteY4" fmla="*/ 2000659 h 2270723"/>
              <a:gd name="connsiteX5" fmla="*/ 1887794 w 4716718"/>
              <a:gd name="connsiteY5" fmla="*/ 1994309 h 2270723"/>
              <a:gd name="connsiteX6" fmla="*/ 1738569 w 4716718"/>
              <a:gd name="connsiteY6" fmla="*/ 1826034 h 2270723"/>
              <a:gd name="connsiteX7" fmla="*/ 1449644 w 4716718"/>
              <a:gd name="connsiteY7" fmla="*/ 1737134 h 2270723"/>
              <a:gd name="connsiteX8" fmla="*/ 1259144 w 4716718"/>
              <a:gd name="connsiteY8" fmla="*/ 1552984 h 2270723"/>
              <a:gd name="connsiteX9" fmla="*/ 916245 w 4716718"/>
              <a:gd name="connsiteY9" fmla="*/ 1527584 h 2270723"/>
              <a:gd name="connsiteX10" fmla="*/ 389193 w 4716718"/>
              <a:gd name="connsiteY10" fmla="*/ 1511709 h 2270723"/>
              <a:gd name="connsiteX11" fmla="*/ 241299 w 4716718"/>
              <a:gd name="connsiteY11" fmla="*/ 1346527 h 2270723"/>
              <a:gd name="connsiteX12" fmla="*/ 0 w 4716718"/>
              <a:gd name="connsiteY12" fmla="*/ 1162377 h 2270723"/>
              <a:gd name="connsiteX0" fmla="*/ 4716718 w 4716718"/>
              <a:gd name="connsiteY0" fmla="*/ 409 h 2199029"/>
              <a:gd name="connsiteX1" fmla="*/ 4494469 w 4716718"/>
              <a:gd name="connsiteY1" fmla="*/ 57559 h 2199029"/>
              <a:gd name="connsiteX2" fmla="*/ 4196017 w 4716718"/>
              <a:gd name="connsiteY2" fmla="*/ 121058 h 2199029"/>
              <a:gd name="connsiteX3" fmla="*/ 2262444 w 4716718"/>
              <a:gd name="connsiteY3" fmla="*/ 2184809 h 2199029"/>
              <a:gd name="connsiteX4" fmla="*/ 2125919 w 4716718"/>
              <a:gd name="connsiteY4" fmla="*/ 2000659 h 2199029"/>
              <a:gd name="connsiteX5" fmla="*/ 1887794 w 4716718"/>
              <a:gd name="connsiteY5" fmla="*/ 1994309 h 2199029"/>
              <a:gd name="connsiteX6" fmla="*/ 1738569 w 4716718"/>
              <a:gd name="connsiteY6" fmla="*/ 1826034 h 2199029"/>
              <a:gd name="connsiteX7" fmla="*/ 1449644 w 4716718"/>
              <a:gd name="connsiteY7" fmla="*/ 1737134 h 2199029"/>
              <a:gd name="connsiteX8" fmla="*/ 1259144 w 4716718"/>
              <a:gd name="connsiteY8" fmla="*/ 1552984 h 2199029"/>
              <a:gd name="connsiteX9" fmla="*/ 916245 w 4716718"/>
              <a:gd name="connsiteY9" fmla="*/ 1527584 h 2199029"/>
              <a:gd name="connsiteX10" fmla="*/ 389193 w 4716718"/>
              <a:gd name="connsiteY10" fmla="*/ 1511709 h 2199029"/>
              <a:gd name="connsiteX11" fmla="*/ 241299 w 4716718"/>
              <a:gd name="connsiteY11" fmla="*/ 1346527 h 2199029"/>
              <a:gd name="connsiteX12" fmla="*/ 0 w 4716718"/>
              <a:gd name="connsiteY12" fmla="*/ 1162377 h 2199029"/>
              <a:gd name="connsiteX0" fmla="*/ 4716718 w 4716718"/>
              <a:gd name="connsiteY0" fmla="*/ 409 h 2185701"/>
              <a:gd name="connsiteX1" fmla="*/ 4494469 w 4716718"/>
              <a:gd name="connsiteY1" fmla="*/ 57559 h 2185701"/>
              <a:gd name="connsiteX2" fmla="*/ 4196017 w 4716718"/>
              <a:gd name="connsiteY2" fmla="*/ 121058 h 2185701"/>
              <a:gd name="connsiteX3" fmla="*/ 2262444 w 4716718"/>
              <a:gd name="connsiteY3" fmla="*/ 2184809 h 2185701"/>
              <a:gd name="connsiteX4" fmla="*/ 2125919 w 4716718"/>
              <a:gd name="connsiteY4" fmla="*/ 2000659 h 2185701"/>
              <a:gd name="connsiteX5" fmla="*/ 1887794 w 4716718"/>
              <a:gd name="connsiteY5" fmla="*/ 1994309 h 2185701"/>
              <a:gd name="connsiteX6" fmla="*/ 1738569 w 4716718"/>
              <a:gd name="connsiteY6" fmla="*/ 1826034 h 2185701"/>
              <a:gd name="connsiteX7" fmla="*/ 1449644 w 4716718"/>
              <a:gd name="connsiteY7" fmla="*/ 1737134 h 2185701"/>
              <a:gd name="connsiteX8" fmla="*/ 1259144 w 4716718"/>
              <a:gd name="connsiteY8" fmla="*/ 1552984 h 2185701"/>
              <a:gd name="connsiteX9" fmla="*/ 916245 w 4716718"/>
              <a:gd name="connsiteY9" fmla="*/ 1527584 h 2185701"/>
              <a:gd name="connsiteX10" fmla="*/ 389193 w 4716718"/>
              <a:gd name="connsiteY10" fmla="*/ 1511709 h 2185701"/>
              <a:gd name="connsiteX11" fmla="*/ 241299 w 4716718"/>
              <a:gd name="connsiteY11" fmla="*/ 1346527 h 2185701"/>
              <a:gd name="connsiteX12" fmla="*/ 0 w 4716718"/>
              <a:gd name="connsiteY12" fmla="*/ 1162377 h 2185701"/>
              <a:gd name="connsiteX0" fmla="*/ 4716718 w 4716718"/>
              <a:gd name="connsiteY0" fmla="*/ 409 h 2273932"/>
              <a:gd name="connsiteX1" fmla="*/ 4494469 w 4716718"/>
              <a:gd name="connsiteY1" fmla="*/ 57559 h 2273932"/>
              <a:gd name="connsiteX2" fmla="*/ 4196017 w 4716718"/>
              <a:gd name="connsiteY2" fmla="*/ 121058 h 2273932"/>
              <a:gd name="connsiteX3" fmla="*/ 2262444 w 4716718"/>
              <a:gd name="connsiteY3" fmla="*/ 2184809 h 2273932"/>
              <a:gd name="connsiteX4" fmla="*/ 2113219 w 4716718"/>
              <a:gd name="connsiteY4" fmla="*/ 2019709 h 2273932"/>
              <a:gd name="connsiteX5" fmla="*/ 1887794 w 4716718"/>
              <a:gd name="connsiteY5" fmla="*/ 1994309 h 2273932"/>
              <a:gd name="connsiteX6" fmla="*/ 1738569 w 4716718"/>
              <a:gd name="connsiteY6" fmla="*/ 1826034 h 2273932"/>
              <a:gd name="connsiteX7" fmla="*/ 1449644 w 4716718"/>
              <a:gd name="connsiteY7" fmla="*/ 1737134 h 2273932"/>
              <a:gd name="connsiteX8" fmla="*/ 1259144 w 4716718"/>
              <a:gd name="connsiteY8" fmla="*/ 1552984 h 2273932"/>
              <a:gd name="connsiteX9" fmla="*/ 916245 w 4716718"/>
              <a:gd name="connsiteY9" fmla="*/ 1527584 h 2273932"/>
              <a:gd name="connsiteX10" fmla="*/ 389193 w 4716718"/>
              <a:gd name="connsiteY10" fmla="*/ 1511709 h 2273932"/>
              <a:gd name="connsiteX11" fmla="*/ 241299 w 4716718"/>
              <a:gd name="connsiteY11" fmla="*/ 1346527 h 2273932"/>
              <a:gd name="connsiteX12" fmla="*/ 0 w 4716718"/>
              <a:gd name="connsiteY12" fmla="*/ 1162377 h 2273932"/>
              <a:gd name="connsiteX0" fmla="*/ 4716718 w 4716718"/>
              <a:gd name="connsiteY0" fmla="*/ 409 h 2285291"/>
              <a:gd name="connsiteX1" fmla="*/ 4494469 w 4716718"/>
              <a:gd name="connsiteY1" fmla="*/ 57559 h 2285291"/>
              <a:gd name="connsiteX2" fmla="*/ 4196017 w 4716718"/>
              <a:gd name="connsiteY2" fmla="*/ 121058 h 2285291"/>
              <a:gd name="connsiteX3" fmla="*/ 2364044 w 4716718"/>
              <a:gd name="connsiteY3" fmla="*/ 2197509 h 2285291"/>
              <a:gd name="connsiteX4" fmla="*/ 2113219 w 4716718"/>
              <a:gd name="connsiteY4" fmla="*/ 2019709 h 2285291"/>
              <a:gd name="connsiteX5" fmla="*/ 1887794 w 4716718"/>
              <a:gd name="connsiteY5" fmla="*/ 1994309 h 2285291"/>
              <a:gd name="connsiteX6" fmla="*/ 1738569 w 4716718"/>
              <a:gd name="connsiteY6" fmla="*/ 1826034 h 2285291"/>
              <a:gd name="connsiteX7" fmla="*/ 1449644 w 4716718"/>
              <a:gd name="connsiteY7" fmla="*/ 1737134 h 2285291"/>
              <a:gd name="connsiteX8" fmla="*/ 1259144 w 4716718"/>
              <a:gd name="connsiteY8" fmla="*/ 1552984 h 2285291"/>
              <a:gd name="connsiteX9" fmla="*/ 916245 w 4716718"/>
              <a:gd name="connsiteY9" fmla="*/ 1527584 h 2285291"/>
              <a:gd name="connsiteX10" fmla="*/ 389193 w 4716718"/>
              <a:gd name="connsiteY10" fmla="*/ 1511709 h 2285291"/>
              <a:gd name="connsiteX11" fmla="*/ 241299 w 4716718"/>
              <a:gd name="connsiteY11" fmla="*/ 1346527 h 2285291"/>
              <a:gd name="connsiteX12" fmla="*/ 0 w 4716718"/>
              <a:gd name="connsiteY12" fmla="*/ 1162377 h 2285291"/>
              <a:gd name="connsiteX0" fmla="*/ 4716718 w 4716718"/>
              <a:gd name="connsiteY0" fmla="*/ 409 h 2230982"/>
              <a:gd name="connsiteX1" fmla="*/ 4494469 w 4716718"/>
              <a:gd name="connsiteY1" fmla="*/ 57559 h 2230982"/>
              <a:gd name="connsiteX2" fmla="*/ 4196017 w 4716718"/>
              <a:gd name="connsiteY2" fmla="*/ 121058 h 2230982"/>
              <a:gd name="connsiteX3" fmla="*/ 2364044 w 4716718"/>
              <a:gd name="connsiteY3" fmla="*/ 2197509 h 2230982"/>
              <a:gd name="connsiteX4" fmla="*/ 2113219 w 4716718"/>
              <a:gd name="connsiteY4" fmla="*/ 2019709 h 2230982"/>
              <a:gd name="connsiteX5" fmla="*/ 1887794 w 4716718"/>
              <a:gd name="connsiteY5" fmla="*/ 1994309 h 2230982"/>
              <a:gd name="connsiteX6" fmla="*/ 1738569 w 4716718"/>
              <a:gd name="connsiteY6" fmla="*/ 1826034 h 2230982"/>
              <a:gd name="connsiteX7" fmla="*/ 1449644 w 4716718"/>
              <a:gd name="connsiteY7" fmla="*/ 1737134 h 2230982"/>
              <a:gd name="connsiteX8" fmla="*/ 1259144 w 4716718"/>
              <a:gd name="connsiteY8" fmla="*/ 1552984 h 2230982"/>
              <a:gd name="connsiteX9" fmla="*/ 916245 w 4716718"/>
              <a:gd name="connsiteY9" fmla="*/ 1527584 h 2230982"/>
              <a:gd name="connsiteX10" fmla="*/ 389193 w 4716718"/>
              <a:gd name="connsiteY10" fmla="*/ 1511709 h 2230982"/>
              <a:gd name="connsiteX11" fmla="*/ 241299 w 4716718"/>
              <a:gd name="connsiteY11" fmla="*/ 1346527 h 2230982"/>
              <a:gd name="connsiteX12" fmla="*/ 0 w 4716718"/>
              <a:gd name="connsiteY12" fmla="*/ 1162377 h 2230982"/>
              <a:gd name="connsiteX0" fmla="*/ 4716718 w 4716718"/>
              <a:gd name="connsiteY0" fmla="*/ 409 h 2283185"/>
              <a:gd name="connsiteX1" fmla="*/ 4494469 w 4716718"/>
              <a:gd name="connsiteY1" fmla="*/ 57559 h 2283185"/>
              <a:gd name="connsiteX2" fmla="*/ 4196017 w 4716718"/>
              <a:gd name="connsiteY2" fmla="*/ 121058 h 2283185"/>
              <a:gd name="connsiteX3" fmla="*/ 2364044 w 4716718"/>
              <a:gd name="connsiteY3" fmla="*/ 2197509 h 2283185"/>
              <a:gd name="connsiteX4" fmla="*/ 2100519 w 4716718"/>
              <a:gd name="connsiteY4" fmla="*/ 2007009 h 2283185"/>
              <a:gd name="connsiteX5" fmla="*/ 1887794 w 4716718"/>
              <a:gd name="connsiteY5" fmla="*/ 1994309 h 2283185"/>
              <a:gd name="connsiteX6" fmla="*/ 1738569 w 4716718"/>
              <a:gd name="connsiteY6" fmla="*/ 1826034 h 2283185"/>
              <a:gd name="connsiteX7" fmla="*/ 1449644 w 4716718"/>
              <a:gd name="connsiteY7" fmla="*/ 1737134 h 2283185"/>
              <a:gd name="connsiteX8" fmla="*/ 1259144 w 4716718"/>
              <a:gd name="connsiteY8" fmla="*/ 1552984 h 2283185"/>
              <a:gd name="connsiteX9" fmla="*/ 916245 w 4716718"/>
              <a:gd name="connsiteY9" fmla="*/ 1527584 h 2283185"/>
              <a:gd name="connsiteX10" fmla="*/ 389193 w 4716718"/>
              <a:gd name="connsiteY10" fmla="*/ 1511709 h 2283185"/>
              <a:gd name="connsiteX11" fmla="*/ 241299 w 4716718"/>
              <a:gd name="connsiteY11" fmla="*/ 1346527 h 2283185"/>
              <a:gd name="connsiteX12" fmla="*/ 0 w 4716718"/>
              <a:gd name="connsiteY12" fmla="*/ 1162377 h 2283185"/>
              <a:gd name="connsiteX0" fmla="*/ 4716718 w 4716718"/>
              <a:gd name="connsiteY0" fmla="*/ 409 h 2269171"/>
              <a:gd name="connsiteX1" fmla="*/ 4494469 w 4716718"/>
              <a:gd name="connsiteY1" fmla="*/ 57559 h 2269171"/>
              <a:gd name="connsiteX2" fmla="*/ 2849817 w 4716718"/>
              <a:gd name="connsiteY2" fmla="*/ 2241958 h 2269171"/>
              <a:gd name="connsiteX3" fmla="*/ 2364044 w 4716718"/>
              <a:gd name="connsiteY3" fmla="*/ 2197509 h 2269171"/>
              <a:gd name="connsiteX4" fmla="*/ 2100519 w 4716718"/>
              <a:gd name="connsiteY4" fmla="*/ 2007009 h 2269171"/>
              <a:gd name="connsiteX5" fmla="*/ 1887794 w 4716718"/>
              <a:gd name="connsiteY5" fmla="*/ 1994309 h 2269171"/>
              <a:gd name="connsiteX6" fmla="*/ 1738569 w 4716718"/>
              <a:gd name="connsiteY6" fmla="*/ 1826034 h 2269171"/>
              <a:gd name="connsiteX7" fmla="*/ 1449644 w 4716718"/>
              <a:gd name="connsiteY7" fmla="*/ 1737134 h 2269171"/>
              <a:gd name="connsiteX8" fmla="*/ 1259144 w 4716718"/>
              <a:gd name="connsiteY8" fmla="*/ 1552984 h 2269171"/>
              <a:gd name="connsiteX9" fmla="*/ 916245 w 4716718"/>
              <a:gd name="connsiteY9" fmla="*/ 1527584 h 2269171"/>
              <a:gd name="connsiteX10" fmla="*/ 389193 w 4716718"/>
              <a:gd name="connsiteY10" fmla="*/ 1511709 h 2269171"/>
              <a:gd name="connsiteX11" fmla="*/ 241299 w 4716718"/>
              <a:gd name="connsiteY11" fmla="*/ 1346527 h 2269171"/>
              <a:gd name="connsiteX12" fmla="*/ 0 w 4716718"/>
              <a:gd name="connsiteY12" fmla="*/ 1162377 h 2269171"/>
              <a:gd name="connsiteX0" fmla="*/ 4716718 w 4716718"/>
              <a:gd name="connsiteY0" fmla="*/ 409 h 2262629"/>
              <a:gd name="connsiteX1" fmla="*/ 4494469 w 4716718"/>
              <a:gd name="connsiteY1" fmla="*/ 57559 h 2262629"/>
              <a:gd name="connsiteX2" fmla="*/ 2849817 w 4716718"/>
              <a:gd name="connsiteY2" fmla="*/ 2241958 h 2262629"/>
              <a:gd name="connsiteX3" fmla="*/ 2364044 w 4716718"/>
              <a:gd name="connsiteY3" fmla="*/ 2197509 h 2262629"/>
              <a:gd name="connsiteX4" fmla="*/ 2100519 w 4716718"/>
              <a:gd name="connsiteY4" fmla="*/ 2007009 h 2262629"/>
              <a:gd name="connsiteX5" fmla="*/ 1887794 w 4716718"/>
              <a:gd name="connsiteY5" fmla="*/ 1994309 h 2262629"/>
              <a:gd name="connsiteX6" fmla="*/ 1738569 w 4716718"/>
              <a:gd name="connsiteY6" fmla="*/ 1826034 h 2262629"/>
              <a:gd name="connsiteX7" fmla="*/ 1449644 w 4716718"/>
              <a:gd name="connsiteY7" fmla="*/ 1737134 h 2262629"/>
              <a:gd name="connsiteX8" fmla="*/ 1259144 w 4716718"/>
              <a:gd name="connsiteY8" fmla="*/ 1552984 h 2262629"/>
              <a:gd name="connsiteX9" fmla="*/ 916245 w 4716718"/>
              <a:gd name="connsiteY9" fmla="*/ 1527584 h 2262629"/>
              <a:gd name="connsiteX10" fmla="*/ 389193 w 4716718"/>
              <a:gd name="connsiteY10" fmla="*/ 1511709 h 2262629"/>
              <a:gd name="connsiteX11" fmla="*/ 241299 w 4716718"/>
              <a:gd name="connsiteY11" fmla="*/ 1346527 h 2262629"/>
              <a:gd name="connsiteX12" fmla="*/ 0 w 4716718"/>
              <a:gd name="connsiteY12" fmla="*/ 1162377 h 2262629"/>
              <a:gd name="connsiteX0" fmla="*/ 4716718 w 4716718"/>
              <a:gd name="connsiteY0" fmla="*/ 409 h 2262629"/>
              <a:gd name="connsiteX1" fmla="*/ 4494469 w 4716718"/>
              <a:gd name="connsiteY1" fmla="*/ 57559 h 2262629"/>
              <a:gd name="connsiteX2" fmla="*/ 2849817 w 4716718"/>
              <a:gd name="connsiteY2" fmla="*/ 2241958 h 2262629"/>
              <a:gd name="connsiteX3" fmla="*/ 2364044 w 4716718"/>
              <a:gd name="connsiteY3" fmla="*/ 2197509 h 2262629"/>
              <a:gd name="connsiteX4" fmla="*/ 2100519 w 4716718"/>
              <a:gd name="connsiteY4" fmla="*/ 2007009 h 2262629"/>
              <a:gd name="connsiteX5" fmla="*/ 1887794 w 4716718"/>
              <a:gd name="connsiteY5" fmla="*/ 1994309 h 2262629"/>
              <a:gd name="connsiteX6" fmla="*/ 1738569 w 4716718"/>
              <a:gd name="connsiteY6" fmla="*/ 1826034 h 2262629"/>
              <a:gd name="connsiteX7" fmla="*/ 1449644 w 4716718"/>
              <a:gd name="connsiteY7" fmla="*/ 1737134 h 2262629"/>
              <a:gd name="connsiteX8" fmla="*/ 1259144 w 4716718"/>
              <a:gd name="connsiteY8" fmla="*/ 1552984 h 2262629"/>
              <a:gd name="connsiteX9" fmla="*/ 916245 w 4716718"/>
              <a:gd name="connsiteY9" fmla="*/ 1527584 h 2262629"/>
              <a:gd name="connsiteX10" fmla="*/ 389193 w 4716718"/>
              <a:gd name="connsiteY10" fmla="*/ 1511709 h 2262629"/>
              <a:gd name="connsiteX11" fmla="*/ 241299 w 4716718"/>
              <a:gd name="connsiteY11" fmla="*/ 1346527 h 2262629"/>
              <a:gd name="connsiteX12" fmla="*/ 0 w 4716718"/>
              <a:gd name="connsiteY12" fmla="*/ 1162377 h 2262629"/>
              <a:gd name="connsiteX0" fmla="*/ 4716718 w 4716718"/>
              <a:gd name="connsiteY0" fmla="*/ 14 h 2262234"/>
              <a:gd name="connsiteX1" fmla="*/ 3040319 w 4716718"/>
              <a:gd name="connsiteY1" fmla="*/ 2146314 h 2262234"/>
              <a:gd name="connsiteX2" fmla="*/ 2849817 w 4716718"/>
              <a:gd name="connsiteY2" fmla="*/ 2241563 h 2262234"/>
              <a:gd name="connsiteX3" fmla="*/ 2364044 w 4716718"/>
              <a:gd name="connsiteY3" fmla="*/ 2197114 h 2262234"/>
              <a:gd name="connsiteX4" fmla="*/ 2100519 w 4716718"/>
              <a:gd name="connsiteY4" fmla="*/ 2006614 h 2262234"/>
              <a:gd name="connsiteX5" fmla="*/ 1887794 w 4716718"/>
              <a:gd name="connsiteY5" fmla="*/ 1993914 h 2262234"/>
              <a:gd name="connsiteX6" fmla="*/ 1738569 w 4716718"/>
              <a:gd name="connsiteY6" fmla="*/ 1825639 h 2262234"/>
              <a:gd name="connsiteX7" fmla="*/ 1449644 w 4716718"/>
              <a:gd name="connsiteY7" fmla="*/ 1736739 h 2262234"/>
              <a:gd name="connsiteX8" fmla="*/ 1259144 w 4716718"/>
              <a:gd name="connsiteY8" fmla="*/ 1552589 h 2262234"/>
              <a:gd name="connsiteX9" fmla="*/ 916245 w 4716718"/>
              <a:gd name="connsiteY9" fmla="*/ 1527189 h 2262234"/>
              <a:gd name="connsiteX10" fmla="*/ 389193 w 4716718"/>
              <a:gd name="connsiteY10" fmla="*/ 1511314 h 2262234"/>
              <a:gd name="connsiteX11" fmla="*/ 241299 w 4716718"/>
              <a:gd name="connsiteY11" fmla="*/ 1346132 h 2262234"/>
              <a:gd name="connsiteX12" fmla="*/ 0 w 4716718"/>
              <a:gd name="connsiteY12" fmla="*/ 1161982 h 2262234"/>
              <a:gd name="connsiteX0" fmla="*/ 3199068 w 3199068"/>
              <a:gd name="connsiteY0" fmla="*/ 1035132 h 1100252"/>
              <a:gd name="connsiteX1" fmla="*/ 3040319 w 3199068"/>
              <a:gd name="connsiteY1" fmla="*/ 984332 h 1100252"/>
              <a:gd name="connsiteX2" fmla="*/ 2849817 w 3199068"/>
              <a:gd name="connsiteY2" fmla="*/ 1079581 h 1100252"/>
              <a:gd name="connsiteX3" fmla="*/ 2364044 w 3199068"/>
              <a:gd name="connsiteY3" fmla="*/ 1035132 h 1100252"/>
              <a:gd name="connsiteX4" fmla="*/ 2100519 w 3199068"/>
              <a:gd name="connsiteY4" fmla="*/ 844632 h 1100252"/>
              <a:gd name="connsiteX5" fmla="*/ 1887794 w 3199068"/>
              <a:gd name="connsiteY5" fmla="*/ 831932 h 1100252"/>
              <a:gd name="connsiteX6" fmla="*/ 1738569 w 3199068"/>
              <a:gd name="connsiteY6" fmla="*/ 663657 h 1100252"/>
              <a:gd name="connsiteX7" fmla="*/ 1449644 w 3199068"/>
              <a:gd name="connsiteY7" fmla="*/ 574757 h 1100252"/>
              <a:gd name="connsiteX8" fmla="*/ 1259144 w 3199068"/>
              <a:gd name="connsiteY8" fmla="*/ 390607 h 1100252"/>
              <a:gd name="connsiteX9" fmla="*/ 916245 w 3199068"/>
              <a:gd name="connsiteY9" fmla="*/ 365207 h 1100252"/>
              <a:gd name="connsiteX10" fmla="*/ 389193 w 3199068"/>
              <a:gd name="connsiteY10" fmla="*/ 349332 h 1100252"/>
              <a:gd name="connsiteX11" fmla="*/ 241299 w 3199068"/>
              <a:gd name="connsiteY11" fmla="*/ 184150 h 1100252"/>
              <a:gd name="connsiteX12" fmla="*/ 0 w 3199068"/>
              <a:gd name="connsiteY12" fmla="*/ 0 h 1100252"/>
              <a:gd name="connsiteX0" fmla="*/ 3199068 w 3204371"/>
              <a:gd name="connsiteY0" fmla="*/ 1035132 h 1100252"/>
              <a:gd name="connsiteX1" fmla="*/ 3190246 w 3204371"/>
              <a:gd name="connsiteY1" fmla="*/ 1038403 h 1100252"/>
              <a:gd name="connsiteX2" fmla="*/ 3040319 w 3204371"/>
              <a:gd name="connsiteY2" fmla="*/ 984332 h 1100252"/>
              <a:gd name="connsiteX3" fmla="*/ 2849817 w 3204371"/>
              <a:gd name="connsiteY3" fmla="*/ 1079581 h 1100252"/>
              <a:gd name="connsiteX4" fmla="*/ 2364044 w 3204371"/>
              <a:gd name="connsiteY4" fmla="*/ 1035132 h 1100252"/>
              <a:gd name="connsiteX5" fmla="*/ 2100519 w 3204371"/>
              <a:gd name="connsiteY5" fmla="*/ 844632 h 1100252"/>
              <a:gd name="connsiteX6" fmla="*/ 1887794 w 3204371"/>
              <a:gd name="connsiteY6" fmla="*/ 831932 h 1100252"/>
              <a:gd name="connsiteX7" fmla="*/ 1738569 w 3204371"/>
              <a:gd name="connsiteY7" fmla="*/ 663657 h 1100252"/>
              <a:gd name="connsiteX8" fmla="*/ 1449644 w 3204371"/>
              <a:gd name="connsiteY8" fmla="*/ 574757 h 1100252"/>
              <a:gd name="connsiteX9" fmla="*/ 1259144 w 3204371"/>
              <a:gd name="connsiteY9" fmla="*/ 390607 h 1100252"/>
              <a:gd name="connsiteX10" fmla="*/ 916245 w 3204371"/>
              <a:gd name="connsiteY10" fmla="*/ 365207 h 1100252"/>
              <a:gd name="connsiteX11" fmla="*/ 389193 w 3204371"/>
              <a:gd name="connsiteY11" fmla="*/ 349332 h 1100252"/>
              <a:gd name="connsiteX12" fmla="*/ 241299 w 3204371"/>
              <a:gd name="connsiteY12" fmla="*/ 184150 h 1100252"/>
              <a:gd name="connsiteX13" fmla="*/ 0 w 3204371"/>
              <a:gd name="connsiteY13" fmla="*/ 0 h 1100252"/>
              <a:gd name="connsiteX0" fmla="*/ 3199068 w 3366569"/>
              <a:gd name="connsiteY0" fmla="*/ 1035132 h 1100252"/>
              <a:gd name="connsiteX1" fmla="*/ 3364077 w 3366569"/>
              <a:gd name="connsiteY1" fmla="*/ 1055072 h 1100252"/>
              <a:gd name="connsiteX2" fmla="*/ 3040319 w 3366569"/>
              <a:gd name="connsiteY2" fmla="*/ 984332 h 1100252"/>
              <a:gd name="connsiteX3" fmla="*/ 2849817 w 3366569"/>
              <a:gd name="connsiteY3" fmla="*/ 1079581 h 1100252"/>
              <a:gd name="connsiteX4" fmla="*/ 2364044 w 3366569"/>
              <a:gd name="connsiteY4" fmla="*/ 1035132 h 1100252"/>
              <a:gd name="connsiteX5" fmla="*/ 2100519 w 3366569"/>
              <a:gd name="connsiteY5" fmla="*/ 844632 h 1100252"/>
              <a:gd name="connsiteX6" fmla="*/ 1887794 w 3366569"/>
              <a:gd name="connsiteY6" fmla="*/ 831932 h 1100252"/>
              <a:gd name="connsiteX7" fmla="*/ 1738569 w 3366569"/>
              <a:gd name="connsiteY7" fmla="*/ 663657 h 1100252"/>
              <a:gd name="connsiteX8" fmla="*/ 1449644 w 3366569"/>
              <a:gd name="connsiteY8" fmla="*/ 574757 h 1100252"/>
              <a:gd name="connsiteX9" fmla="*/ 1259144 w 3366569"/>
              <a:gd name="connsiteY9" fmla="*/ 390607 h 1100252"/>
              <a:gd name="connsiteX10" fmla="*/ 916245 w 3366569"/>
              <a:gd name="connsiteY10" fmla="*/ 365207 h 1100252"/>
              <a:gd name="connsiteX11" fmla="*/ 389193 w 3366569"/>
              <a:gd name="connsiteY11" fmla="*/ 349332 h 1100252"/>
              <a:gd name="connsiteX12" fmla="*/ 241299 w 3366569"/>
              <a:gd name="connsiteY12" fmla="*/ 184150 h 1100252"/>
              <a:gd name="connsiteX13" fmla="*/ 0 w 3366569"/>
              <a:gd name="connsiteY13" fmla="*/ 0 h 1100252"/>
              <a:gd name="connsiteX0" fmla="*/ 3765805 w 3765805"/>
              <a:gd name="connsiteY0" fmla="*/ 1287545 h 1287545"/>
              <a:gd name="connsiteX1" fmla="*/ 3364077 w 3765805"/>
              <a:gd name="connsiteY1" fmla="*/ 1055072 h 1287545"/>
              <a:gd name="connsiteX2" fmla="*/ 3040319 w 3765805"/>
              <a:gd name="connsiteY2" fmla="*/ 984332 h 1287545"/>
              <a:gd name="connsiteX3" fmla="*/ 2849817 w 3765805"/>
              <a:gd name="connsiteY3" fmla="*/ 1079581 h 1287545"/>
              <a:gd name="connsiteX4" fmla="*/ 2364044 w 3765805"/>
              <a:gd name="connsiteY4" fmla="*/ 1035132 h 1287545"/>
              <a:gd name="connsiteX5" fmla="*/ 2100519 w 3765805"/>
              <a:gd name="connsiteY5" fmla="*/ 844632 h 1287545"/>
              <a:gd name="connsiteX6" fmla="*/ 1887794 w 3765805"/>
              <a:gd name="connsiteY6" fmla="*/ 831932 h 1287545"/>
              <a:gd name="connsiteX7" fmla="*/ 1738569 w 3765805"/>
              <a:gd name="connsiteY7" fmla="*/ 663657 h 1287545"/>
              <a:gd name="connsiteX8" fmla="*/ 1449644 w 3765805"/>
              <a:gd name="connsiteY8" fmla="*/ 574757 h 1287545"/>
              <a:gd name="connsiteX9" fmla="*/ 1259144 w 3765805"/>
              <a:gd name="connsiteY9" fmla="*/ 390607 h 1287545"/>
              <a:gd name="connsiteX10" fmla="*/ 916245 w 3765805"/>
              <a:gd name="connsiteY10" fmla="*/ 365207 h 1287545"/>
              <a:gd name="connsiteX11" fmla="*/ 389193 w 3765805"/>
              <a:gd name="connsiteY11" fmla="*/ 349332 h 1287545"/>
              <a:gd name="connsiteX12" fmla="*/ 241299 w 3765805"/>
              <a:gd name="connsiteY12" fmla="*/ 184150 h 1287545"/>
              <a:gd name="connsiteX13" fmla="*/ 0 w 3765805"/>
              <a:gd name="connsiteY13" fmla="*/ 0 h 1287545"/>
              <a:gd name="connsiteX0" fmla="*/ 3765805 w 3765805"/>
              <a:gd name="connsiteY0" fmla="*/ 1287545 h 1287545"/>
              <a:gd name="connsiteX1" fmla="*/ 3202152 w 3765805"/>
              <a:gd name="connsiteY1" fmla="*/ 1050310 h 1287545"/>
              <a:gd name="connsiteX2" fmla="*/ 3040319 w 3765805"/>
              <a:gd name="connsiteY2" fmla="*/ 984332 h 1287545"/>
              <a:gd name="connsiteX3" fmla="*/ 2849817 w 3765805"/>
              <a:gd name="connsiteY3" fmla="*/ 1079581 h 1287545"/>
              <a:gd name="connsiteX4" fmla="*/ 2364044 w 3765805"/>
              <a:gd name="connsiteY4" fmla="*/ 1035132 h 1287545"/>
              <a:gd name="connsiteX5" fmla="*/ 2100519 w 3765805"/>
              <a:gd name="connsiteY5" fmla="*/ 844632 h 1287545"/>
              <a:gd name="connsiteX6" fmla="*/ 1887794 w 3765805"/>
              <a:gd name="connsiteY6" fmla="*/ 831932 h 1287545"/>
              <a:gd name="connsiteX7" fmla="*/ 1738569 w 3765805"/>
              <a:gd name="connsiteY7" fmla="*/ 663657 h 1287545"/>
              <a:gd name="connsiteX8" fmla="*/ 1449644 w 3765805"/>
              <a:gd name="connsiteY8" fmla="*/ 574757 h 1287545"/>
              <a:gd name="connsiteX9" fmla="*/ 1259144 w 3765805"/>
              <a:gd name="connsiteY9" fmla="*/ 390607 h 1287545"/>
              <a:gd name="connsiteX10" fmla="*/ 916245 w 3765805"/>
              <a:gd name="connsiteY10" fmla="*/ 365207 h 1287545"/>
              <a:gd name="connsiteX11" fmla="*/ 389193 w 3765805"/>
              <a:gd name="connsiteY11" fmla="*/ 349332 h 1287545"/>
              <a:gd name="connsiteX12" fmla="*/ 241299 w 3765805"/>
              <a:gd name="connsiteY12" fmla="*/ 184150 h 1287545"/>
              <a:gd name="connsiteX13" fmla="*/ 0 w 3765805"/>
              <a:gd name="connsiteY13" fmla="*/ 0 h 1287545"/>
              <a:gd name="connsiteX0" fmla="*/ 3375280 w 3375280"/>
              <a:gd name="connsiteY0" fmla="*/ 1047039 h 1100252"/>
              <a:gd name="connsiteX1" fmla="*/ 3202152 w 3375280"/>
              <a:gd name="connsiteY1" fmla="*/ 1050310 h 1100252"/>
              <a:gd name="connsiteX2" fmla="*/ 3040319 w 3375280"/>
              <a:gd name="connsiteY2" fmla="*/ 984332 h 1100252"/>
              <a:gd name="connsiteX3" fmla="*/ 2849817 w 3375280"/>
              <a:gd name="connsiteY3" fmla="*/ 1079581 h 1100252"/>
              <a:gd name="connsiteX4" fmla="*/ 2364044 w 3375280"/>
              <a:gd name="connsiteY4" fmla="*/ 1035132 h 1100252"/>
              <a:gd name="connsiteX5" fmla="*/ 2100519 w 3375280"/>
              <a:gd name="connsiteY5" fmla="*/ 844632 h 1100252"/>
              <a:gd name="connsiteX6" fmla="*/ 1887794 w 3375280"/>
              <a:gd name="connsiteY6" fmla="*/ 831932 h 1100252"/>
              <a:gd name="connsiteX7" fmla="*/ 1738569 w 3375280"/>
              <a:gd name="connsiteY7" fmla="*/ 663657 h 1100252"/>
              <a:gd name="connsiteX8" fmla="*/ 1449644 w 3375280"/>
              <a:gd name="connsiteY8" fmla="*/ 574757 h 1100252"/>
              <a:gd name="connsiteX9" fmla="*/ 1259144 w 3375280"/>
              <a:gd name="connsiteY9" fmla="*/ 390607 h 1100252"/>
              <a:gd name="connsiteX10" fmla="*/ 916245 w 3375280"/>
              <a:gd name="connsiteY10" fmla="*/ 365207 h 1100252"/>
              <a:gd name="connsiteX11" fmla="*/ 389193 w 3375280"/>
              <a:gd name="connsiteY11" fmla="*/ 349332 h 1100252"/>
              <a:gd name="connsiteX12" fmla="*/ 241299 w 3375280"/>
              <a:gd name="connsiteY12" fmla="*/ 184150 h 1100252"/>
              <a:gd name="connsiteX13" fmla="*/ 0 w 3375280"/>
              <a:gd name="connsiteY13" fmla="*/ 0 h 1100252"/>
              <a:gd name="connsiteX0" fmla="*/ 3375280 w 3390539"/>
              <a:gd name="connsiteY0" fmla="*/ 1047039 h 1100252"/>
              <a:gd name="connsiteX1" fmla="*/ 3378365 w 3390539"/>
              <a:gd name="connsiteY1" fmla="*/ 1050309 h 1100252"/>
              <a:gd name="connsiteX2" fmla="*/ 3202152 w 3390539"/>
              <a:gd name="connsiteY2" fmla="*/ 1050310 h 1100252"/>
              <a:gd name="connsiteX3" fmla="*/ 3040319 w 3390539"/>
              <a:gd name="connsiteY3" fmla="*/ 984332 h 1100252"/>
              <a:gd name="connsiteX4" fmla="*/ 2849817 w 3390539"/>
              <a:gd name="connsiteY4" fmla="*/ 1079581 h 1100252"/>
              <a:gd name="connsiteX5" fmla="*/ 2364044 w 3390539"/>
              <a:gd name="connsiteY5" fmla="*/ 1035132 h 1100252"/>
              <a:gd name="connsiteX6" fmla="*/ 2100519 w 3390539"/>
              <a:gd name="connsiteY6" fmla="*/ 844632 h 1100252"/>
              <a:gd name="connsiteX7" fmla="*/ 1887794 w 3390539"/>
              <a:gd name="connsiteY7" fmla="*/ 831932 h 1100252"/>
              <a:gd name="connsiteX8" fmla="*/ 1738569 w 3390539"/>
              <a:gd name="connsiteY8" fmla="*/ 663657 h 1100252"/>
              <a:gd name="connsiteX9" fmla="*/ 1449644 w 3390539"/>
              <a:gd name="connsiteY9" fmla="*/ 574757 h 1100252"/>
              <a:gd name="connsiteX10" fmla="*/ 1259144 w 3390539"/>
              <a:gd name="connsiteY10" fmla="*/ 390607 h 1100252"/>
              <a:gd name="connsiteX11" fmla="*/ 916245 w 3390539"/>
              <a:gd name="connsiteY11" fmla="*/ 365207 h 1100252"/>
              <a:gd name="connsiteX12" fmla="*/ 389193 w 3390539"/>
              <a:gd name="connsiteY12" fmla="*/ 349332 h 1100252"/>
              <a:gd name="connsiteX13" fmla="*/ 241299 w 3390539"/>
              <a:gd name="connsiteY13" fmla="*/ 184150 h 1100252"/>
              <a:gd name="connsiteX14" fmla="*/ 0 w 3390539"/>
              <a:gd name="connsiteY14" fmla="*/ 0 h 1100252"/>
              <a:gd name="connsiteX0" fmla="*/ 3375280 w 3482517"/>
              <a:gd name="connsiteY0" fmla="*/ 1047039 h 1171755"/>
              <a:gd name="connsiteX1" fmla="*/ 3478378 w 3482517"/>
              <a:gd name="connsiteY1" fmla="*/ 1171753 h 1171755"/>
              <a:gd name="connsiteX2" fmla="*/ 3202152 w 3482517"/>
              <a:gd name="connsiteY2" fmla="*/ 1050310 h 1171755"/>
              <a:gd name="connsiteX3" fmla="*/ 3040319 w 3482517"/>
              <a:gd name="connsiteY3" fmla="*/ 984332 h 1171755"/>
              <a:gd name="connsiteX4" fmla="*/ 2849817 w 3482517"/>
              <a:gd name="connsiteY4" fmla="*/ 1079581 h 1171755"/>
              <a:gd name="connsiteX5" fmla="*/ 2364044 w 3482517"/>
              <a:gd name="connsiteY5" fmla="*/ 1035132 h 1171755"/>
              <a:gd name="connsiteX6" fmla="*/ 2100519 w 3482517"/>
              <a:gd name="connsiteY6" fmla="*/ 844632 h 1171755"/>
              <a:gd name="connsiteX7" fmla="*/ 1887794 w 3482517"/>
              <a:gd name="connsiteY7" fmla="*/ 831932 h 1171755"/>
              <a:gd name="connsiteX8" fmla="*/ 1738569 w 3482517"/>
              <a:gd name="connsiteY8" fmla="*/ 663657 h 1171755"/>
              <a:gd name="connsiteX9" fmla="*/ 1449644 w 3482517"/>
              <a:gd name="connsiteY9" fmla="*/ 574757 h 1171755"/>
              <a:gd name="connsiteX10" fmla="*/ 1259144 w 3482517"/>
              <a:gd name="connsiteY10" fmla="*/ 390607 h 1171755"/>
              <a:gd name="connsiteX11" fmla="*/ 916245 w 3482517"/>
              <a:gd name="connsiteY11" fmla="*/ 365207 h 1171755"/>
              <a:gd name="connsiteX12" fmla="*/ 389193 w 3482517"/>
              <a:gd name="connsiteY12" fmla="*/ 349332 h 1171755"/>
              <a:gd name="connsiteX13" fmla="*/ 241299 w 3482517"/>
              <a:gd name="connsiteY13" fmla="*/ 184150 h 1171755"/>
              <a:gd name="connsiteX14" fmla="*/ 0 w 3482517"/>
              <a:gd name="connsiteY14" fmla="*/ 0 h 1171755"/>
              <a:gd name="connsiteX0" fmla="*/ 3713418 w 3713418"/>
              <a:gd name="connsiteY0" fmla="*/ 1301833 h 1301834"/>
              <a:gd name="connsiteX1" fmla="*/ 3478378 w 3713418"/>
              <a:gd name="connsiteY1" fmla="*/ 1171753 h 1301834"/>
              <a:gd name="connsiteX2" fmla="*/ 3202152 w 3713418"/>
              <a:gd name="connsiteY2" fmla="*/ 1050310 h 1301834"/>
              <a:gd name="connsiteX3" fmla="*/ 3040319 w 3713418"/>
              <a:gd name="connsiteY3" fmla="*/ 984332 h 1301834"/>
              <a:gd name="connsiteX4" fmla="*/ 2849817 w 3713418"/>
              <a:gd name="connsiteY4" fmla="*/ 1079581 h 1301834"/>
              <a:gd name="connsiteX5" fmla="*/ 2364044 w 3713418"/>
              <a:gd name="connsiteY5" fmla="*/ 1035132 h 1301834"/>
              <a:gd name="connsiteX6" fmla="*/ 2100519 w 3713418"/>
              <a:gd name="connsiteY6" fmla="*/ 844632 h 1301834"/>
              <a:gd name="connsiteX7" fmla="*/ 1887794 w 3713418"/>
              <a:gd name="connsiteY7" fmla="*/ 831932 h 1301834"/>
              <a:gd name="connsiteX8" fmla="*/ 1738569 w 3713418"/>
              <a:gd name="connsiteY8" fmla="*/ 663657 h 1301834"/>
              <a:gd name="connsiteX9" fmla="*/ 1449644 w 3713418"/>
              <a:gd name="connsiteY9" fmla="*/ 574757 h 1301834"/>
              <a:gd name="connsiteX10" fmla="*/ 1259144 w 3713418"/>
              <a:gd name="connsiteY10" fmla="*/ 390607 h 1301834"/>
              <a:gd name="connsiteX11" fmla="*/ 916245 w 3713418"/>
              <a:gd name="connsiteY11" fmla="*/ 365207 h 1301834"/>
              <a:gd name="connsiteX12" fmla="*/ 389193 w 3713418"/>
              <a:gd name="connsiteY12" fmla="*/ 349332 h 1301834"/>
              <a:gd name="connsiteX13" fmla="*/ 241299 w 3713418"/>
              <a:gd name="connsiteY13" fmla="*/ 184150 h 1301834"/>
              <a:gd name="connsiteX14" fmla="*/ 0 w 3713418"/>
              <a:gd name="connsiteY14" fmla="*/ 0 h 1301834"/>
              <a:gd name="connsiteX0" fmla="*/ 3713418 w 3713418"/>
              <a:gd name="connsiteY0" fmla="*/ 1301833 h 1301833"/>
              <a:gd name="connsiteX1" fmla="*/ 3399797 w 3713418"/>
              <a:gd name="connsiteY1" fmla="*/ 1069359 h 1301833"/>
              <a:gd name="connsiteX2" fmla="*/ 3202152 w 3713418"/>
              <a:gd name="connsiteY2" fmla="*/ 1050310 h 1301833"/>
              <a:gd name="connsiteX3" fmla="*/ 3040319 w 3713418"/>
              <a:gd name="connsiteY3" fmla="*/ 984332 h 1301833"/>
              <a:gd name="connsiteX4" fmla="*/ 2849817 w 3713418"/>
              <a:gd name="connsiteY4" fmla="*/ 1079581 h 1301833"/>
              <a:gd name="connsiteX5" fmla="*/ 2364044 w 3713418"/>
              <a:gd name="connsiteY5" fmla="*/ 1035132 h 1301833"/>
              <a:gd name="connsiteX6" fmla="*/ 2100519 w 3713418"/>
              <a:gd name="connsiteY6" fmla="*/ 844632 h 1301833"/>
              <a:gd name="connsiteX7" fmla="*/ 1887794 w 3713418"/>
              <a:gd name="connsiteY7" fmla="*/ 831932 h 1301833"/>
              <a:gd name="connsiteX8" fmla="*/ 1738569 w 3713418"/>
              <a:gd name="connsiteY8" fmla="*/ 663657 h 1301833"/>
              <a:gd name="connsiteX9" fmla="*/ 1449644 w 3713418"/>
              <a:gd name="connsiteY9" fmla="*/ 574757 h 1301833"/>
              <a:gd name="connsiteX10" fmla="*/ 1259144 w 3713418"/>
              <a:gd name="connsiteY10" fmla="*/ 390607 h 1301833"/>
              <a:gd name="connsiteX11" fmla="*/ 916245 w 3713418"/>
              <a:gd name="connsiteY11" fmla="*/ 365207 h 1301833"/>
              <a:gd name="connsiteX12" fmla="*/ 389193 w 3713418"/>
              <a:gd name="connsiteY12" fmla="*/ 349332 h 1301833"/>
              <a:gd name="connsiteX13" fmla="*/ 241299 w 3713418"/>
              <a:gd name="connsiteY13" fmla="*/ 184150 h 1301833"/>
              <a:gd name="connsiteX14" fmla="*/ 0 w 3713418"/>
              <a:gd name="connsiteY14" fmla="*/ 0 h 1301833"/>
              <a:gd name="connsiteX0" fmla="*/ 3713418 w 3713418"/>
              <a:gd name="connsiteY0" fmla="*/ 1301833 h 1301834"/>
              <a:gd name="connsiteX1" fmla="*/ 3399797 w 3713418"/>
              <a:gd name="connsiteY1" fmla="*/ 1069359 h 1301834"/>
              <a:gd name="connsiteX2" fmla="*/ 3202152 w 3713418"/>
              <a:gd name="connsiteY2" fmla="*/ 1050310 h 1301834"/>
              <a:gd name="connsiteX3" fmla="*/ 3040319 w 3713418"/>
              <a:gd name="connsiteY3" fmla="*/ 984332 h 1301834"/>
              <a:gd name="connsiteX4" fmla="*/ 2849817 w 3713418"/>
              <a:gd name="connsiteY4" fmla="*/ 1079581 h 1301834"/>
              <a:gd name="connsiteX5" fmla="*/ 2364044 w 3713418"/>
              <a:gd name="connsiteY5" fmla="*/ 1035132 h 1301834"/>
              <a:gd name="connsiteX6" fmla="*/ 2100519 w 3713418"/>
              <a:gd name="connsiteY6" fmla="*/ 844632 h 1301834"/>
              <a:gd name="connsiteX7" fmla="*/ 1887794 w 3713418"/>
              <a:gd name="connsiteY7" fmla="*/ 831932 h 1301834"/>
              <a:gd name="connsiteX8" fmla="*/ 1738569 w 3713418"/>
              <a:gd name="connsiteY8" fmla="*/ 663657 h 1301834"/>
              <a:gd name="connsiteX9" fmla="*/ 1449644 w 3713418"/>
              <a:gd name="connsiteY9" fmla="*/ 574757 h 1301834"/>
              <a:gd name="connsiteX10" fmla="*/ 1259144 w 3713418"/>
              <a:gd name="connsiteY10" fmla="*/ 390607 h 1301834"/>
              <a:gd name="connsiteX11" fmla="*/ 916245 w 3713418"/>
              <a:gd name="connsiteY11" fmla="*/ 365207 h 1301834"/>
              <a:gd name="connsiteX12" fmla="*/ 389193 w 3713418"/>
              <a:gd name="connsiteY12" fmla="*/ 349332 h 1301834"/>
              <a:gd name="connsiteX13" fmla="*/ 241299 w 3713418"/>
              <a:gd name="connsiteY13" fmla="*/ 184150 h 1301834"/>
              <a:gd name="connsiteX14" fmla="*/ 0 w 3713418"/>
              <a:gd name="connsiteY14" fmla="*/ 0 h 1301834"/>
              <a:gd name="connsiteX0" fmla="*/ 3675318 w 3675318"/>
              <a:gd name="connsiteY0" fmla="*/ 1258970 h 1258971"/>
              <a:gd name="connsiteX1" fmla="*/ 3399797 w 3675318"/>
              <a:gd name="connsiteY1" fmla="*/ 1069359 h 1258971"/>
              <a:gd name="connsiteX2" fmla="*/ 3202152 w 3675318"/>
              <a:gd name="connsiteY2" fmla="*/ 1050310 h 1258971"/>
              <a:gd name="connsiteX3" fmla="*/ 3040319 w 3675318"/>
              <a:gd name="connsiteY3" fmla="*/ 984332 h 1258971"/>
              <a:gd name="connsiteX4" fmla="*/ 2849817 w 3675318"/>
              <a:gd name="connsiteY4" fmla="*/ 1079581 h 1258971"/>
              <a:gd name="connsiteX5" fmla="*/ 2364044 w 3675318"/>
              <a:gd name="connsiteY5" fmla="*/ 1035132 h 1258971"/>
              <a:gd name="connsiteX6" fmla="*/ 2100519 w 3675318"/>
              <a:gd name="connsiteY6" fmla="*/ 844632 h 1258971"/>
              <a:gd name="connsiteX7" fmla="*/ 1887794 w 3675318"/>
              <a:gd name="connsiteY7" fmla="*/ 831932 h 1258971"/>
              <a:gd name="connsiteX8" fmla="*/ 1738569 w 3675318"/>
              <a:gd name="connsiteY8" fmla="*/ 663657 h 1258971"/>
              <a:gd name="connsiteX9" fmla="*/ 1449644 w 3675318"/>
              <a:gd name="connsiteY9" fmla="*/ 574757 h 1258971"/>
              <a:gd name="connsiteX10" fmla="*/ 1259144 w 3675318"/>
              <a:gd name="connsiteY10" fmla="*/ 390607 h 1258971"/>
              <a:gd name="connsiteX11" fmla="*/ 916245 w 3675318"/>
              <a:gd name="connsiteY11" fmla="*/ 365207 h 1258971"/>
              <a:gd name="connsiteX12" fmla="*/ 389193 w 3675318"/>
              <a:gd name="connsiteY12" fmla="*/ 349332 h 1258971"/>
              <a:gd name="connsiteX13" fmla="*/ 241299 w 3675318"/>
              <a:gd name="connsiteY13" fmla="*/ 184150 h 1258971"/>
              <a:gd name="connsiteX14" fmla="*/ 0 w 3675318"/>
              <a:gd name="connsiteY14" fmla="*/ 0 h 1258971"/>
              <a:gd name="connsiteX0" fmla="*/ 3675318 w 3675318"/>
              <a:gd name="connsiteY0" fmla="*/ 1258970 h 1258970"/>
              <a:gd name="connsiteX1" fmla="*/ 3509333 w 3675318"/>
              <a:gd name="connsiteY1" fmla="*/ 1200328 h 1258970"/>
              <a:gd name="connsiteX2" fmla="*/ 3399797 w 3675318"/>
              <a:gd name="connsiteY2" fmla="*/ 1069359 h 1258970"/>
              <a:gd name="connsiteX3" fmla="*/ 3202152 w 3675318"/>
              <a:gd name="connsiteY3" fmla="*/ 1050310 h 1258970"/>
              <a:gd name="connsiteX4" fmla="*/ 3040319 w 3675318"/>
              <a:gd name="connsiteY4" fmla="*/ 984332 h 1258970"/>
              <a:gd name="connsiteX5" fmla="*/ 2849817 w 3675318"/>
              <a:gd name="connsiteY5" fmla="*/ 1079581 h 1258970"/>
              <a:gd name="connsiteX6" fmla="*/ 2364044 w 3675318"/>
              <a:gd name="connsiteY6" fmla="*/ 1035132 h 1258970"/>
              <a:gd name="connsiteX7" fmla="*/ 2100519 w 3675318"/>
              <a:gd name="connsiteY7" fmla="*/ 844632 h 1258970"/>
              <a:gd name="connsiteX8" fmla="*/ 1887794 w 3675318"/>
              <a:gd name="connsiteY8" fmla="*/ 831932 h 1258970"/>
              <a:gd name="connsiteX9" fmla="*/ 1738569 w 3675318"/>
              <a:gd name="connsiteY9" fmla="*/ 663657 h 1258970"/>
              <a:gd name="connsiteX10" fmla="*/ 1449644 w 3675318"/>
              <a:gd name="connsiteY10" fmla="*/ 574757 h 1258970"/>
              <a:gd name="connsiteX11" fmla="*/ 1259144 w 3675318"/>
              <a:gd name="connsiteY11" fmla="*/ 390607 h 1258970"/>
              <a:gd name="connsiteX12" fmla="*/ 916245 w 3675318"/>
              <a:gd name="connsiteY12" fmla="*/ 365207 h 1258970"/>
              <a:gd name="connsiteX13" fmla="*/ 389193 w 3675318"/>
              <a:gd name="connsiteY13" fmla="*/ 349332 h 1258970"/>
              <a:gd name="connsiteX14" fmla="*/ 241299 w 3675318"/>
              <a:gd name="connsiteY14" fmla="*/ 184150 h 1258970"/>
              <a:gd name="connsiteX15" fmla="*/ 0 w 3675318"/>
              <a:gd name="connsiteY15" fmla="*/ 0 h 1258970"/>
              <a:gd name="connsiteX0" fmla="*/ 3675318 w 3693935"/>
              <a:gd name="connsiteY0" fmla="*/ 1258970 h 1265963"/>
              <a:gd name="connsiteX1" fmla="*/ 3683164 w 3693935"/>
              <a:gd name="connsiteY1" fmla="*/ 1262241 h 1265963"/>
              <a:gd name="connsiteX2" fmla="*/ 3509333 w 3693935"/>
              <a:gd name="connsiteY2" fmla="*/ 1200328 h 1265963"/>
              <a:gd name="connsiteX3" fmla="*/ 3399797 w 3693935"/>
              <a:gd name="connsiteY3" fmla="*/ 1069359 h 1265963"/>
              <a:gd name="connsiteX4" fmla="*/ 3202152 w 3693935"/>
              <a:gd name="connsiteY4" fmla="*/ 1050310 h 1265963"/>
              <a:gd name="connsiteX5" fmla="*/ 3040319 w 3693935"/>
              <a:gd name="connsiteY5" fmla="*/ 984332 h 1265963"/>
              <a:gd name="connsiteX6" fmla="*/ 2849817 w 3693935"/>
              <a:gd name="connsiteY6" fmla="*/ 1079581 h 1265963"/>
              <a:gd name="connsiteX7" fmla="*/ 2364044 w 3693935"/>
              <a:gd name="connsiteY7" fmla="*/ 1035132 h 1265963"/>
              <a:gd name="connsiteX8" fmla="*/ 2100519 w 3693935"/>
              <a:gd name="connsiteY8" fmla="*/ 844632 h 1265963"/>
              <a:gd name="connsiteX9" fmla="*/ 1887794 w 3693935"/>
              <a:gd name="connsiteY9" fmla="*/ 831932 h 1265963"/>
              <a:gd name="connsiteX10" fmla="*/ 1738569 w 3693935"/>
              <a:gd name="connsiteY10" fmla="*/ 663657 h 1265963"/>
              <a:gd name="connsiteX11" fmla="*/ 1449644 w 3693935"/>
              <a:gd name="connsiteY11" fmla="*/ 574757 h 1265963"/>
              <a:gd name="connsiteX12" fmla="*/ 1259144 w 3693935"/>
              <a:gd name="connsiteY12" fmla="*/ 390607 h 1265963"/>
              <a:gd name="connsiteX13" fmla="*/ 916245 w 3693935"/>
              <a:gd name="connsiteY13" fmla="*/ 365207 h 1265963"/>
              <a:gd name="connsiteX14" fmla="*/ 389193 w 3693935"/>
              <a:gd name="connsiteY14" fmla="*/ 349332 h 1265963"/>
              <a:gd name="connsiteX15" fmla="*/ 241299 w 3693935"/>
              <a:gd name="connsiteY15" fmla="*/ 184150 h 1265963"/>
              <a:gd name="connsiteX16" fmla="*/ 0 w 3693935"/>
              <a:gd name="connsiteY16" fmla="*/ 0 h 1265963"/>
              <a:gd name="connsiteX0" fmla="*/ 3675318 w 3833664"/>
              <a:gd name="connsiteY0" fmla="*/ 1258970 h 1260922"/>
              <a:gd name="connsiteX1" fmla="*/ 3830801 w 3833664"/>
              <a:gd name="connsiteY1" fmla="*/ 1255097 h 1260922"/>
              <a:gd name="connsiteX2" fmla="*/ 3509333 w 3833664"/>
              <a:gd name="connsiteY2" fmla="*/ 1200328 h 1260922"/>
              <a:gd name="connsiteX3" fmla="*/ 3399797 w 3833664"/>
              <a:gd name="connsiteY3" fmla="*/ 1069359 h 1260922"/>
              <a:gd name="connsiteX4" fmla="*/ 3202152 w 3833664"/>
              <a:gd name="connsiteY4" fmla="*/ 1050310 h 1260922"/>
              <a:gd name="connsiteX5" fmla="*/ 3040319 w 3833664"/>
              <a:gd name="connsiteY5" fmla="*/ 984332 h 1260922"/>
              <a:gd name="connsiteX6" fmla="*/ 2849817 w 3833664"/>
              <a:gd name="connsiteY6" fmla="*/ 1079581 h 1260922"/>
              <a:gd name="connsiteX7" fmla="*/ 2364044 w 3833664"/>
              <a:gd name="connsiteY7" fmla="*/ 1035132 h 1260922"/>
              <a:gd name="connsiteX8" fmla="*/ 2100519 w 3833664"/>
              <a:gd name="connsiteY8" fmla="*/ 844632 h 1260922"/>
              <a:gd name="connsiteX9" fmla="*/ 1887794 w 3833664"/>
              <a:gd name="connsiteY9" fmla="*/ 831932 h 1260922"/>
              <a:gd name="connsiteX10" fmla="*/ 1738569 w 3833664"/>
              <a:gd name="connsiteY10" fmla="*/ 663657 h 1260922"/>
              <a:gd name="connsiteX11" fmla="*/ 1449644 w 3833664"/>
              <a:gd name="connsiteY11" fmla="*/ 574757 h 1260922"/>
              <a:gd name="connsiteX12" fmla="*/ 1259144 w 3833664"/>
              <a:gd name="connsiteY12" fmla="*/ 390607 h 1260922"/>
              <a:gd name="connsiteX13" fmla="*/ 916245 w 3833664"/>
              <a:gd name="connsiteY13" fmla="*/ 365207 h 1260922"/>
              <a:gd name="connsiteX14" fmla="*/ 389193 w 3833664"/>
              <a:gd name="connsiteY14" fmla="*/ 349332 h 1260922"/>
              <a:gd name="connsiteX15" fmla="*/ 241299 w 3833664"/>
              <a:gd name="connsiteY15" fmla="*/ 184150 h 1260922"/>
              <a:gd name="connsiteX16" fmla="*/ 0 w 3833664"/>
              <a:gd name="connsiteY16" fmla="*/ 0 h 1260922"/>
              <a:gd name="connsiteX0" fmla="*/ 4103943 w 4103948"/>
              <a:gd name="connsiteY0" fmla="*/ 1142289 h 1255654"/>
              <a:gd name="connsiteX1" fmla="*/ 3830801 w 4103948"/>
              <a:gd name="connsiteY1" fmla="*/ 1255097 h 1255654"/>
              <a:gd name="connsiteX2" fmla="*/ 3509333 w 4103948"/>
              <a:gd name="connsiteY2" fmla="*/ 1200328 h 1255654"/>
              <a:gd name="connsiteX3" fmla="*/ 3399797 w 4103948"/>
              <a:gd name="connsiteY3" fmla="*/ 1069359 h 1255654"/>
              <a:gd name="connsiteX4" fmla="*/ 3202152 w 4103948"/>
              <a:gd name="connsiteY4" fmla="*/ 1050310 h 1255654"/>
              <a:gd name="connsiteX5" fmla="*/ 3040319 w 4103948"/>
              <a:gd name="connsiteY5" fmla="*/ 984332 h 1255654"/>
              <a:gd name="connsiteX6" fmla="*/ 2849817 w 4103948"/>
              <a:gd name="connsiteY6" fmla="*/ 1079581 h 1255654"/>
              <a:gd name="connsiteX7" fmla="*/ 2364044 w 4103948"/>
              <a:gd name="connsiteY7" fmla="*/ 1035132 h 1255654"/>
              <a:gd name="connsiteX8" fmla="*/ 2100519 w 4103948"/>
              <a:gd name="connsiteY8" fmla="*/ 844632 h 1255654"/>
              <a:gd name="connsiteX9" fmla="*/ 1887794 w 4103948"/>
              <a:gd name="connsiteY9" fmla="*/ 831932 h 1255654"/>
              <a:gd name="connsiteX10" fmla="*/ 1738569 w 4103948"/>
              <a:gd name="connsiteY10" fmla="*/ 663657 h 1255654"/>
              <a:gd name="connsiteX11" fmla="*/ 1449644 w 4103948"/>
              <a:gd name="connsiteY11" fmla="*/ 574757 h 1255654"/>
              <a:gd name="connsiteX12" fmla="*/ 1259144 w 4103948"/>
              <a:gd name="connsiteY12" fmla="*/ 390607 h 1255654"/>
              <a:gd name="connsiteX13" fmla="*/ 916245 w 4103948"/>
              <a:gd name="connsiteY13" fmla="*/ 365207 h 1255654"/>
              <a:gd name="connsiteX14" fmla="*/ 389193 w 4103948"/>
              <a:gd name="connsiteY14" fmla="*/ 349332 h 1255654"/>
              <a:gd name="connsiteX15" fmla="*/ 241299 w 4103948"/>
              <a:gd name="connsiteY15" fmla="*/ 184150 h 1255654"/>
              <a:gd name="connsiteX16" fmla="*/ 0 w 4103948"/>
              <a:gd name="connsiteY16" fmla="*/ 0 h 1255654"/>
              <a:gd name="connsiteX0" fmla="*/ 4103943 w 4103946"/>
              <a:gd name="connsiteY0" fmla="*/ 1142289 h 1274632"/>
              <a:gd name="connsiteX1" fmla="*/ 3711739 w 4103946"/>
              <a:gd name="connsiteY1" fmla="*/ 1274147 h 1274632"/>
              <a:gd name="connsiteX2" fmla="*/ 3509333 w 4103946"/>
              <a:gd name="connsiteY2" fmla="*/ 1200328 h 1274632"/>
              <a:gd name="connsiteX3" fmla="*/ 3399797 w 4103946"/>
              <a:gd name="connsiteY3" fmla="*/ 1069359 h 1274632"/>
              <a:gd name="connsiteX4" fmla="*/ 3202152 w 4103946"/>
              <a:gd name="connsiteY4" fmla="*/ 1050310 h 1274632"/>
              <a:gd name="connsiteX5" fmla="*/ 3040319 w 4103946"/>
              <a:gd name="connsiteY5" fmla="*/ 984332 h 1274632"/>
              <a:gd name="connsiteX6" fmla="*/ 2849817 w 4103946"/>
              <a:gd name="connsiteY6" fmla="*/ 1079581 h 1274632"/>
              <a:gd name="connsiteX7" fmla="*/ 2364044 w 4103946"/>
              <a:gd name="connsiteY7" fmla="*/ 1035132 h 1274632"/>
              <a:gd name="connsiteX8" fmla="*/ 2100519 w 4103946"/>
              <a:gd name="connsiteY8" fmla="*/ 844632 h 1274632"/>
              <a:gd name="connsiteX9" fmla="*/ 1887794 w 4103946"/>
              <a:gd name="connsiteY9" fmla="*/ 831932 h 1274632"/>
              <a:gd name="connsiteX10" fmla="*/ 1738569 w 4103946"/>
              <a:gd name="connsiteY10" fmla="*/ 663657 h 1274632"/>
              <a:gd name="connsiteX11" fmla="*/ 1449644 w 4103946"/>
              <a:gd name="connsiteY11" fmla="*/ 574757 h 1274632"/>
              <a:gd name="connsiteX12" fmla="*/ 1259144 w 4103946"/>
              <a:gd name="connsiteY12" fmla="*/ 390607 h 1274632"/>
              <a:gd name="connsiteX13" fmla="*/ 916245 w 4103946"/>
              <a:gd name="connsiteY13" fmla="*/ 365207 h 1274632"/>
              <a:gd name="connsiteX14" fmla="*/ 389193 w 4103946"/>
              <a:gd name="connsiteY14" fmla="*/ 349332 h 1274632"/>
              <a:gd name="connsiteX15" fmla="*/ 241299 w 4103946"/>
              <a:gd name="connsiteY15" fmla="*/ 184150 h 1274632"/>
              <a:gd name="connsiteX16" fmla="*/ 0 w 4103946"/>
              <a:gd name="connsiteY16" fmla="*/ 0 h 1274632"/>
              <a:gd name="connsiteX0" fmla="*/ 4103943 w 4131693"/>
              <a:gd name="connsiteY0" fmla="*/ 1142289 h 1275227"/>
              <a:gd name="connsiteX1" fmla="*/ 4102263 w 4131693"/>
              <a:gd name="connsiteY1" fmla="*/ 1145559 h 1275227"/>
              <a:gd name="connsiteX2" fmla="*/ 3711739 w 4131693"/>
              <a:gd name="connsiteY2" fmla="*/ 1274147 h 1275227"/>
              <a:gd name="connsiteX3" fmla="*/ 3509333 w 4131693"/>
              <a:gd name="connsiteY3" fmla="*/ 1200328 h 1275227"/>
              <a:gd name="connsiteX4" fmla="*/ 3399797 w 4131693"/>
              <a:gd name="connsiteY4" fmla="*/ 1069359 h 1275227"/>
              <a:gd name="connsiteX5" fmla="*/ 3202152 w 4131693"/>
              <a:gd name="connsiteY5" fmla="*/ 1050310 h 1275227"/>
              <a:gd name="connsiteX6" fmla="*/ 3040319 w 4131693"/>
              <a:gd name="connsiteY6" fmla="*/ 984332 h 1275227"/>
              <a:gd name="connsiteX7" fmla="*/ 2849817 w 4131693"/>
              <a:gd name="connsiteY7" fmla="*/ 1079581 h 1275227"/>
              <a:gd name="connsiteX8" fmla="*/ 2364044 w 4131693"/>
              <a:gd name="connsiteY8" fmla="*/ 1035132 h 1275227"/>
              <a:gd name="connsiteX9" fmla="*/ 2100519 w 4131693"/>
              <a:gd name="connsiteY9" fmla="*/ 844632 h 1275227"/>
              <a:gd name="connsiteX10" fmla="*/ 1887794 w 4131693"/>
              <a:gd name="connsiteY10" fmla="*/ 831932 h 1275227"/>
              <a:gd name="connsiteX11" fmla="*/ 1738569 w 4131693"/>
              <a:gd name="connsiteY11" fmla="*/ 663657 h 1275227"/>
              <a:gd name="connsiteX12" fmla="*/ 1449644 w 4131693"/>
              <a:gd name="connsiteY12" fmla="*/ 574757 h 1275227"/>
              <a:gd name="connsiteX13" fmla="*/ 1259144 w 4131693"/>
              <a:gd name="connsiteY13" fmla="*/ 390607 h 1275227"/>
              <a:gd name="connsiteX14" fmla="*/ 916245 w 4131693"/>
              <a:gd name="connsiteY14" fmla="*/ 365207 h 1275227"/>
              <a:gd name="connsiteX15" fmla="*/ 389193 w 4131693"/>
              <a:gd name="connsiteY15" fmla="*/ 349332 h 1275227"/>
              <a:gd name="connsiteX16" fmla="*/ 241299 w 4131693"/>
              <a:gd name="connsiteY16" fmla="*/ 184150 h 1275227"/>
              <a:gd name="connsiteX17" fmla="*/ 0 w 4131693"/>
              <a:gd name="connsiteY17" fmla="*/ 0 h 1275227"/>
              <a:gd name="connsiteX0" fmla="*/ 4103943 w 4187252"/>
              <a:gd name="connsiteY0" fmla="*/ 1142289 h 1275227"/>
              <a:gd name="connsiteX1" fmla="*/ 4168938 w 4187252"/>
              <a:gd name="connsiteY1" fmla="*/ 1255096 h 1275227"/>
              <a:gd name="connsiteX2" fmla="*/ 3711739 w 4187252"/>
              <a:gd name="connsiteY2" fmla="*/ 1274147 h 1275227"/>
              <a:gd name="connsiteX3" fmla="*/ 3509333 w 4187252"/>
              <a:gd name="connsiteY3" fmla="*/ 1200328 h 1275227"/>
              <a:gd name="connsiteX4" fmla="*/ 3399797 w 4187252"/>
              <a:gd name="connsiteY4" fmla="*/ 1069359 h 1275227"/>
              <a:gd name="connsiteX5" fmla="*/ 3202152 w 4187252"/>
              <a:gd name="connsiteY5" fmla="*/ 1050310 h 1275227"/>
              <a:gd name="connsiteX6" fmla="*/ 3040319 w 4187252"/>
              <a:gd name="connsiteY6" fmla="*/ 984332 h 1275227"/>
              <a:gd name="connsiteX7" fmla="*/ 2849817 w 4187252"/>
              <a:gd name="connsiteY7" fmla="*/ 1079581 h 1275227"/>
              <a:gd name="connsiteX8" fmla="*/ 2364044 w 4187252"/>
              <a:gd name="connsiteY8" fmla="*/ 1035132 h 1275227"/>
              <a:gd name="connsiteX9" fmla="*/ 2100519 w 4187252"/>
              <a:gd name="connsiteY9" fmla="*/ 844632 h 1275227"/>
              <a:gd name="connsiteX10" fmla="*/ 1887794 w 4187252"/>
              <a:gd name="connsiteY10" fmla="*/ 831932 h 1275227"/>
              <a:gd name="connsiteX11" fmla="*/ 1738569 w 4187252"/>
              <a:gd name="connsiteY11" fmla="*/ 663657 h 1275227"/>
              <a:gd name="connsiteX12" fmla="*/ 1449644 w 4187252"/>
              <a:gd name="connsiteY12" fmla="*/ 574757 h 1275227"/>
              <a:gd name="connsiteX13" fmla="*/ 1259144 w 4187252"/>
              <a:gd name="connsiteY13" fmla="*/ 390607 h 1275227"/>
              <a:gd name="connsiteX14" fmla="*/ 916245 w 4187252"/>
              <a:gd name="connsiteY14" fmla="*/ 365207 h 1275227"/>
              <a:gd name="connsiteX15" fmla="*/ 389193 w 4187252"/>
              <a:gd name="connsiteY15" fmla="*/ 349332 h 1275227"/>
              <a:gd name="connsiteX16" fmla="*/ 241299 w 4187252"/>
              <a:gd name="connsiteY16" fmla="*/ 184150 h 1275227"/>
              <a:gd name="connsiteX17" fmla="*/ 0 w 4187252"/>
              <a:gd name="connsiteY17" fmla="*/ 0 h 1275227"/>
              <a:gd name="connsiteX0" fmla="*/ 4103943 w 4103943"/>
              <a:gd name="connsiteY0" fmla="*/ 1142289 h 1275227"/>
              <a:gd name="connsiteX1" fmla="*/ 4009394 w 4103943"/>
              <a:gd name="connsiteY1" fmla="*/ 1159846 h 1275227"/>
              <a:gd name="connsiteX2" fmla="*/ 3711739 w 4103943"/>
              <a:gd name="connsiteY2" fmla="*/ 1274147 h 1275227"/>
              <a:gd name="connsiteX3" fmla="*/ 3509333 w 4103943"/>
              <a:gd name="connsiteY3" fmla="*/ 1200328 h 1275227"/>
              <a:gd name="connsiteX4" fmla="*/ 3399797 w 4103943"/>
              <a:gd name="connsiteY4" fmla="*/ 1069359 h 1275227"/>
              <a:gd name="connsiteX5" fmla="*/ 3202152 w 4103943"/>
              <a:gd name="connsiteY5" fmla="*/ 1050310 h 1275227"/>
              <a:gd name="connsiteX6" fmla="*/ 3040319 w 4103943"/>
              <a:gd name="connsiteY6" fmla="*/ 984332 h 1275227"/>
              <a:gd name="connsiteX7" fmla="*/ 2849817 w 4103943"/>
              <a:gd name="connsiteY7" fmla="*/ 1079581 h 1275227"/>
              <a:gd name="connsiteX8" fmla="*/ 2364044 w 4103943"/>
              <a:gd name="connsiteY8" fmla="*/ 1035132 h 1275227"/>
              <a:gd name="connsiteX9" fmla="*/ 2100519 w 4103943"/>
              <a:gd name="connsiteY9" fmla="*/ 844632 h 1275227"/>
              <a:gd name="connsiteX10" fmla="*/ 1887794 w 4103943"/>
              <a:gd name="connsiteY10" fmla="*/ 831932 h 1275227"/>
              <a:gd name="connsiteX11" fmla="*/ 1738569 w 4103943"/>
              <a:gd name="connsiteY11" fmla="*/ 663657 h 1275227"/>
              <a:gd name="connsiteX12" fmla="*/ 1449644 w 4103943"/>
              <a:gd name="connsiteY12" fmla="*/ 574757 h 1275227"/>
              <a:gd name="connsiteX13" fmla="*/ 1259144 w 4103943"/>
              <a:gd name="connsiteY13" fmla="*/ 390607 h 1275227"/>
              <a:gd name="connsiteX14" fmla="*/ 916245 w 4103943"/>
              <a:gd name="connsiteY14" fmla="*/ 365207 h 1275227"/>
              <a:gd name="connsiteX15" fmla="*/ 389193 w 4103943"/>
              <a:gd name="connsiteY15" fmla="*/ 349332 h 1275227"/>
              <a:gd name="connsiteX16" fmla="*/ 241299 w 4103943"/>
              <a:gd name="connsiteY16" fmla="*/ 184150 h 1275227"/>
              <a:gd name="connsiteX17" fmla="*/ 0 w 4103943"/>
              <a:gd name="connsiteY17" fmla="*/ 0 h 1275227"/>
              <a:gd name="connsiteX0" fmla="*/ 4320637 w 4320637"/>
              <a:gd name="connsiteY0" fmla="*/ 1178008 h 1275227"/>
              <a:gd name="connsiteX1" fmla="*/ 4009394 w 4320637"/>
              <a:gd name="connsiteY1" fmla="*/ 1159846 h 1275227"/>
              <a:gd name="connsiteX2" fmla="*/ 3711739 w 4320637"/>
              <a:gd name="connsiteY2" fmla="*/ 1274147 h 1275227"/>
              <a:gd name="connsiteX3" fmla="*/ 3509333 w 4320637"/>
              <a:gd name="connsiteY3" fmla="*/ 1200328 h 1275227"/>
              <a:gd name="connsiteX4" fmla="*/ 3399797 w 4320637"/>
              <a:gd name="connsiteY4" fmla="*/ 1069359 h 1275227"/>
              <a:gd name="connsiteX5" fmla="*/ 3202152 w 4320637"/>
              <a:gd name="connsiteY5" fmla="*/ 1050310 h 1275227"/>
              <a:gd name="connsiteX6" fmla="*/ 3040319 w 4320637"/>
              <a:gd name="connsiteY6" fmla="*/ 984332 h 1275227"/>
              <a:gd name="connsiteX7" fmla="*/ 2849817 w 4320637"/>
              <a:gd name="connsiteY7" fmla="*/ 1079581 h 1275227"/>
              <a:gd name="connsiteX8" fmla="*/ 2364044 w 4320637"/>
              <a:gd name="connsiteY8" fmla="*/ 1035132 h 1275227"/>
              <a:gd name="connsiteX9" fmla="*/ 2100519 w 4320637"/>
              <a:gd name="connsiteY9" fmla="*/ 844632 h 1275227"/>
              <a:gd name="connsiteX10" fmla="*/ 1887794 w 4320637"/>
              <a:gd name="connsiteY10" fmla="*/ 831932 h 1275227"/>
              <a:gd name="connsiteX11" fmla="*/ 1738569 w 4320637"/>
              <a:gd name="connsiteY11" fmla="*/ 663657 h 1275227"/>
              <a:gd name="connsiteX12" fmla="*/ 1449644 w 4320637"/>
              <a:gd name="connsiteY12" fmla="*/ 574757 h 1275227"/>
              <a:gd name="connsiteX13" fmla="*/ 1259144 w 4320637"/>
              <a:gd name="connsiteY13" fmla="*/ 390607 h 1275227"/>
              <a:gd name="connsiteX14" fmla="*/ 916245 w 4320637"/>
              <a:gd name="connsiteY14" fmla="*/ 365207 h 1275227"/>
              <a:gd name="connsiteX15" fmla="*/ 389193 w 4320637"/>
              <a:gd name="connsiteY15" fmla="*/ 349332 h 1275227"/>
              <a:gd name="connsiteX16" fmla="*/ 241299 w 4320637"/>
              <a:gd name="connsiteY16" fmla="*/ 184150 h 1275227"/>
              <a:gd name="connsiteX17" fmla="*/ 0 w 4320637"/>
              <a:gd name="connsiteY17" fmla="*/ 0 h 1275227"/>
              <a:gd name="connsiteX0" fmla="*/ 4320637 w 4344238"/>
              <a:gd name="connsiteY0" fmla="*/ 1178008 h 1275227"/>
              <a:gd name="connsiteX1" fmla="*/ 4321338 w 4344238"/>
              <a:gd name="connsiteY1" fmla="*/ 1178897 h 1275227"/>
              <a:gd name="connsiteX2" fmla="*/ 4009394 w 4344238"/>
              <a:gd name="connsiteY2" fmla="*/ 1159846 h 1275227"/>
              <a:gd name="connsiteX3" fmla="*/ 3711739 w 4344238"/>
              <a:gd name="connsiteY3" fmla="*/ 1274147 h 1275227"/>
              <a:gd name="connsiteX4" fmla="*/ 3509333 w 4344238"/>
              <a:gd name="connsiteY4" fmla="*/ 1200328 h 1275227"/>
              <a:gd name="connsiteX5" fmla="*/ 3399797 w 4344238"/>
              <a:gd name="connsiteY5" fmla="*/ 1069359 h 1275227"/>
              <a:gd name="connsiteX6" fmla="*/ 3202152 w 4344238"/>
              <a:gd name="connsiteY6" fmla="*/ 1050310 h 1275227"/>
              <a:gd name="connsiteX7" fmla="*/ 3040319 w 4344238"/>
              <a:gd name="connsiteY7" fmla="*/ 984332 h 1275227"/>
              <a:gd name="connsiteX8" fmla="*/ 2849817 w 4344238"/>
              <a:gd name="connsiteY8" fmla="*/ 1079581 h 1275227"/>
              <a:gd name="connsiteX9" fmla="*/ 2364044 w 4344238"/>
              <a:gd name="connsiteY9" fmla="*/ 1035132 h 1275227"/>
              <a:gd name="connsiteX10" fmla="*/ 2100519 w 4344238"/>
              <a:gd name="connsiteY10" fmla="*/ 844632 h 1275227"/>
              <a:gd name="connsiteX11" fmla="*/ 1887794 w 4344238"/>
              <a:gd name="connsiteY11" fmla="*/ 831932 h 1275227"/>
              <a:gd name="connsiteX12" fmla="*/ 1738569 w 4344238"/>
              <a:gd name="connsiteY12" fmla="*/ 663657 h 1275227"/>
              <a:gd name="connsiteX13" fmla="*/ 1449644 w 4344238"/>
              <a:gd name="connsiteY13" fmla="*/ 574757 h 1275227"/>
              <a:gd name="connsiteX14" fmla="*/ 1259144 w 4344238"/>
              <a:gd name="connsiteY14" fmla="*/ 390607 h 1275227"/>
              <a:gd name="connsiteX15" fmla="*/ 916245 w 4344238"/>
              <a:gd name="connsiteY15" fmla="*/ 365207 h 1275227"/>
              <a:gd name="connsiteX16" fmla="*/ 389193 w 4344238"/>
              <a:gd name="connsiteY16" fmla="*/ 349332 h 1275227"/>
              <a:gd name="connsiteX17" fmla="*/ 241299 w 4344238"/>
              <a:gd name="connsiteY17" fmla="*/ 184150 h 1275227"/>
              <a:gd name="connsiteX18" fmla="*/ 0 w 4344238"/>
              <a:gd name="connsiteY18" fmla="*/ 0 h 1275227"/>
              <a:gd name="connsiteX0" fmla="*/ 4320637 w 4347843"/>
              <a:gd name="connsiteY0" fmla="*/ 1178008 h 1275227"/>
              <a:gd name="connsiteX1" fmla="*/ 4326101 w 4347843"/>
              <a:gd name="connsiteY1" fmla="*/ 1059834 h 1275227"/>
              <a:gd name="connsiteX2" fmla="*/ 4009394 w 4347843"/>
              <a:gd name="connsiteY2" fmla="*/ 1159846 h 1275227"/>
              <a:gd name="connsiteX3" fmla="*/ 3711739 w 4347843"/>
              <a:gd name="connsiteY3" fmla="*/ 1274147 h 1275227"/>
              <a:gd name="connsiteX4" fmla="*/ 3509333 w 4347843"/>
              <a:gd name="connsiteY4" fmla="*/ 1200328 h 1275227"/>
              <a:gd name="connsiteX5" fmla="*/ 3399797 w 4347843"/>
              <a:gd name="connsiteY5" fmla="*/ 1069359 h 1275227"/>
              <a:gd name="connsiteX6" fmla="*/ 3202152 w 4347843"/>
              <a:gd name="connsiteY6" fmla="*/ 1050310 h 1275227"/>
              <a:gd name="connsiteX7" fmla="*/ 3040319 w 4347843"/>
              <a:gd name="connsiteY7" fmla="*/ 984332 h 1275227"/>
              <a:gd name="connsiteX8" fmla="*/ 2849817 w 4347843"/>
              <a:gd name="connsiteY8" fmla="*/ 1079581 h 1275227"/>
              <a:gd name="connsiteX9" fmla="*/ 2364044 w 4347843"/>
              <a:gd name="connsiteY9" fmla="*/ 1035132 h 1275227"/>
              <a:gd name="connsiteX10" fmla="*/ 2100519 w 4347843"/>
              <a:gd name="connsiteY10" fmla="*/ 844632 h 1275227"/>
              <a:gd name="connsiteX11" fmla="*/ 1887794 w 4347843"/>
              <a:gd name="connsiteY11" fmla="*/ 831932 h 1275227"/>
              <a:gd name="connsiteX12" fmla="*/ 1738569 w 4347843"/>
              <a:gd name="connsiteY12" fmla="*/ 663657 h 1275227"/>
              <a:gd name="connsiteX13" fmla="*/ 1449644 w 4347843"/>
              <a:gd name="connsiteY13" fmla="*/ 574757 h 1275227"/>
              <a:gd name="connsiteX14" fmla="*/ 1259144 w 4347843"/>
              <a:gd name="connsiteY14" fmla="*/ 390607 h 1275227"/>
              <a:gd name="connsiteX15" fmla="*/ 916245 w 4347843"/>
              <a:gd name="connsiteY15" fmla="*/ 365207 h 1275227"/>
              <a:gd name="connsiteX16" fmla="*/ 389193 w 4347843"/>
              <a:gd name="connsiteY16" fmla="*/ 349332 h 1275227"/>
              <a:gd name="connsiteX17" fmla="*/ 241299 w 4347843"/>
              <a:gd name="connsiteY17" fmla="*/ 184150 h 1275227"/>
              <a:gd name="connsiteX18" fmla="*/ 0 w 4347843"/>
              <a:gd name="connsiteY18" fmla="*/ 0 h 1275227"/>
              <a:gd name="connsiteX0" fmla="*/ 4525424 w 4525424"/>
              <a:gd name="connsiteY0" fmla="*/ 1089902 h 1275227"/>
              <a:gd name="connsiteX1" fmla="*/ 4326101 w 4525424"/>
              <a:gd name="connsiteY1" fmla="*/ 1059834 h 1275227"/>
              <a:gd name="connsiteX2" fmla="*/ 4009394 w 4525424"/>
              <a:gd name="connsiteY2" fmla="*/ 1159846 h 1275227"/>
              <a:gd name="connsiteX3" fmla="*/ 3711739 w 4525424"/>
              <a:gd name="connsiteY3" fmla="*/ 1274147 h 1275227"/>
              <a:gd name="connsiteX4" fmla="*/ 3509333 w 4525424"/>
              <a:gd name="connsiteY4" fmla="*/ 1200328 h 1275227"/>
              <a:gd name="connsiteX5" fmla="*/ 3399797 w 4525424"/>
              <a:gd name="connsiteY5" fmla="*/ 1069359 h 1275227"/>
              <a:gd name="connsiteX6" fmla="*/ 3202152 w 4525424"/>
              <a:gd name="connsiteY6" fmla="*/ 1050310 h 1275227"/>
              <a:gd name="connsiteX7" fmla="*/ 3040319 w 4525424"/>
              <a:gd name="connsiteY7" fmla="*/ 984332 h 1275227"/>
              <a:gd name="connsiteX8" fmla="*/ 2849817 w 4525424"/>
              <a:gd name="connsiteY8" fmla="*/ 1079581 h 1275227"/>
              <a:gd name="connsiteX9" fmla="*/ 2364044 w 4525424"/>
              <a:gd name="connsiteY9" fmla="*/ 1035132 h 1275227"/>
              <a:gd name="connsiteX10" fmla="*/ 2100519 w 4525424"/>
              <a:gd name="connsiteY10" fmla="*/ 844632 h 1275227"/>
              <a:gd name="connsiteX11" fmla="*/ 1887794 w 4525424"/>
              <a:gd name="connsiteY11" fmla="*/ 831932 h 1275227"/>
              <a:gd name="connsiteX12" fmla="*/ 1738569 w 4525424"/>
              <a:gd name="connsiteY12" fmla="*/ 663657 h 1275227"/>
              <a:gd name="connsiteX13" fmla="*/ 1449644 w 4525424"/>
              <a:gd name="connsiteY13" fmla="*/ 574757 h 1275227"/>
              <a:gd name="connsiteX14" fmla="*/ 1259144 w 4525424"/>
              <a:gd name="connsiteY14" fmla="*/ 390607 h 1275227"/>
              <a:gd name="connsiteX15" fmla="*/ 916245 w 4525424"/>
              <a:gd name="connsiteY15" fmla="*/ 365207 h 1275227"/>
              <a:gd name="connsiteX16" fmla="*/ 389193 w 4525424"/>
              <a:gd name="connsiteY16" fmla="*/ 349332 h 1275227"/>
              <a:gd name="connsiteX17" fmla="*/ 241299 w 4525424"/>
              <a:gd name="connsiteY17" fmla="*/ 184150 h 1275227"/>
              <a:gd name="connsiteX18" fmla="*/ 0 w 4525424"/>
              <a:gd name="connsiteY18" fmla="*/ 0 h 1275227"/>
              <a:gd name="connsiteX0" fmla="*/ 4525424 w 4525424"/>
              <a:gd name="connsiteY0" fmla="*/ 1089902 h 1275227"/>
              <a:gd name="connsiteX1" fmla="*/ 4302289 w 4525424"/>
              <a:gd name="connsiteY1" fmla="*/ 1183659 h 1275227"/>
              <a:gd name="connsiteX2" fmla="*/ 4009394 w 4525424"/>
              <a:gd name="connsiteY2" fmla="*/ 1159846 h 1275227"/>
              <a:gd name="connsiteX3" fmla="*/ 3711739 w 4525424"/>
              <a:gd name="connsiteY3" fmla="*/ 1274147 h 1275227"/>
              <a:gd name="connsiteX4" fmla="*/ 3509333 w 4525424"/>
              <a:gd name="connsiteY4" fmla="*/ 1200328 h 1275227"/>
              <a:gd name="connsiteX5" fmla="*/ 3399797 w 4525424"/>
              <a:gd name="connsiteY5" fmla="*/ 1069359 h 1275227"/>
              <a:gd name="connsiteX6" fmla="*/ 3202152 w 4525424"/>
              <a:gd name="connsiteY6" fmla="*/ 1050310 h 1275227"/>
              <a:gd name="connsiteX7" fmla="*/ 3040319 w 4525424"/>
              <a:gd name="connsiteY7" fmla="*/ 984332 h 1275227"/>
              <a:gd name="connsiteX8" fmla="*/ 2849817 w 4525424"/>
              <a:gd name="connsiteY8" fmla="*/ 1079581 h 1275227"/>
              <a:gd name="connsiteX9" fmla="*/ 2364044 w 4525424"/>
              <a:gd name="connsiteY9" fmla="*/ 1035132 h 1275227"/>
              <a:gd name="connsiteX10" fmla="*/ 2100519 w 4525424"/>
              <a:gd name="connsiteY10" fmla="*/ 844632 h 1275227"/>
              <a:gd name="connsiteX11" fmla="*/ 1887794 w 4525424"/>
              <a:gd name="connsiteY11" fmla="*/ 831932 h 1275227"/>
              <a:gd name="connsiteX12" fmla="*/ 1738569 w 4525424"/>
              <a:gd name="connsiteY12" fmla="*/ 663657 h 1275227"/>
              <a:gd name="connsiteX13" fmla="*/ 1449644 w 4525424"/>
              <a:gd name="connsiteY13" fmla="*/ 574757 h 1275227"/>
              <a:gd name="connsiteX14" fmla="*/ 1259144 w 4525424"/>
              <a:gd name="connsiteY14" fmla="*/ 390607 h 1275227"/>
              <a:gd name="connsiteX15" fmla="*/ 916245 w 4525424"/>
              <a:gd name="connsiteY15" fmla="*/ 365207 h 1275227"/>
              <a:gd name="connsiteX16" fmla="*/ 389193 w 4525424"/>
              <a:gd name="connsiteY16" fmla="*/ 349332 h 1275227"/>
              <a:gd name="connsiteX17" fmla="*/ 241299 w 4525424"/>
              <a:gd name="connsiteY17" fmla="*/ 184150 h 1275227"/>
              <a:gd name="connsiteX18" fmla="*/ 0 w 4525424"/>
              <a:gd name="connsiteY18" fmla="*/ 0 h 1275227"/>
              <a:gd name="connsiteX0" fmla="*/ 4425411 w 4425411"/>
              <a:gd name="connsiteY0" fmla="*/ 1080377 h 1275227"/>
              <a:gd name="connsiteX1" fmla="*/ 4302289 w 4425411"/>
              <a:gd name="connsiteY1" fmla="*/ 1183659 h 1275227"/>
              <a:gd name="connsiteX2" fmla="*/ 4009394 w 4425411"/>
              <a:gd name="connsiteY2" fmla="*/ 1159846 h 1275227"/>
              <a:gd name="connsiteX3" fmla="*/ 3711739 w 4425411"/>
              <a:gd name="connsiteY3" fmla="*/ 1274147 h 1275227"/>
              <a:gd name="connsiteX4" fmla="*/ 3509333 w 4425411"/>
              <a:gd name="connsiteY4" fmla="*/ 1200328 h 1275227"/>
              <a:gd name="connsiteX5" fmla="*/ 3399797 w 4425411"/>
              <a:gd name="connsiteY5" fmla="*/ 1069359 h 1275227"/>
              <a:gd name="connsiteX6" fmla="*/ 3202152 w 4425411"/>
              <a:gd name="connsiteY6" fmla="*/ 1050310 h 1275227"/>
              <a:gd name="connsiteX7" fmla="*/ 3040319 w 4425411"/>
              <a:gd name="connsiteY7" fmla="*/ 984332 h 1275227"/>
              <a:gd name="connsiteX8" fmla="*/ 2849817 w 4425411"/>
              <a:gd name="connsiteY8" fmla="*/ 1079581 h 1275227"/>
              <a:gd name="connsiteX9" fmla="*/ 2364044 w 4425411"/>
              <a:gd name="connsiteY9" fmla="*/ 1035132 h 1275227"/>
              <a:gd name="connsiteX10" fmla="*/ 2100519 w 4425411"/>
              <a:gd name="connsiteY10" fmla="*/ 844632 h 1275227"/>
              <a:gd name="connsiteX11" fmla="*/ 1887794 w 4425411"/>
              <a:gd name="connsiteY11" fmla="*/ 831932 h 1275227"/>
              <a:gd name="connsiteX12" fmla="*/ 1738569 w 4425411"/>
              <a:gd name="connsiteY12" fmla="*/ 663657 h 1275227"/>
              <a:gd name="connsiteX13" fmla="*/ 1449644 w 4425411"/>
              <a:gd name="connsiteY13" fmla="*/ 574757 h 1275227"/>
              <a:gd name="connsiteX14" fmla="*/ 1259144 w 4425411"/>
              <a:gd name="connsiteY14" fmla="*/ 390607 h 1275227"/>
              <a:gd name="connsiteX15" fmla="*/ 916245 w 4425411"/>
              <a:gd name="connsiteY15" fmla="*/ 365207 h 1275227"/>
              <a:gd name="connsiteX16" fmla="*/ 389193 w 4425411"/>
              <a:gd name="connsiteY16" fmla="*/ 349332 h 1275227"/>
              <a:gd name="connsiteX17" fmla="*/ 241299 w 4425411"/>
              <a:gd name="connsiteY17" fmla="*/ 184150 h 1275227"/>
              <a:gd name="connsiteX18" fmla="*/ 0 w 4425411"/>
              <a:gd name="connsiteY18" fmla="*/ 0 h 1275227"/>
              <a:gd name="connsiteX0" fmla="*/ 4425411 w 4436976"/>
              <a:gd name="connsiteY0" fmla="*/ 1080377 h 1275227"/>
              <a:gd name="connsiteX1" fmla="*/ 4428493 w 4436976"/>
              <a:gd name="connsiteY1" fmla="*/ 1081266 h 1275227"/>
              <a:gd name="connsiteX2" fmla="*/ 4302289 w 4436976"/>
              <a:gd name="connsiteY2" fmla="*/ 1183659 h 1275227"/>
              <a:gd name="connsiteX3" fmla="*/ 4009394 w 4436976"/>
              <a:gd name="connsiteY3" fmla="*/ 1159846 h 1275227"/>
              <a:gd name="connsiteX4" fmla="*/ 3711739 w 4436976"/>
              <a:gd name="connsiteY4" fmla="*/ 1274147 h 1275227"/>
              <a:gd name="connsiteX5" fmla="*/ 3509333 w 4436976"/>
              <a:gd name="connsiteY5" fmla="*/ 1200328 h 1275227"/>
              <a:gd name="connsiteX6" fmla="*/ 3399797 w 4436976"/>
              <a:gd name="connsiteY6" fmla="*/ 1069359 h 1275227"/>
              <a:gd name="connsiteX7" fmla="*/ 3202152 w 4436976"/>
              <a:gd name="connsiteY7" fmla="*/ 1050310 h 1275227"/>
              <a:gd name="connsiteX8" fmla="*/ 3040319 w 4436976"/>
              <a:gd name="connsiteY8" fmla="*/ 984332 h 1275227"/>
              <a:gd name="connsiteX9" fmla="*/ 2849817 w 4436976"/>
              <a:gd name="connsiteY9" fmla="*/ 1079581 h 1275227"/>
              <a:gd name="connsiteX10" fmla="*/ 2364044 w 4436976"/>
              <a:gd name="connsiteY10" fmla="*/ 1035132 h 1275227"/>
              <a:gd name="connsiteX11" fmla="*/ 2100519 w 4436976"/>
              <a:gd name="connsiteY11" fmla="*/ 844632 h 1275227"/>
              <a:gd name="connsiteX12" fmla="*/ 1887794 w 4436976"/>
              <a:gd name="connsiteY12" fmla="*/ 831932 h 1275227"/>
              <a:gd name="connsiteX13" fmla="*/ 1738569 w 4436976"/>
              <a:gd name="connsiteY13" fmla="*/ 663657 h 1275227"/>
              <a:gd name="connsiteX14" fmla="*/ 1449644 w 4436976"/>
              <a:gd name="connsiteY14" fmla="*/ 574757 h 1275227"/>
              <a:gd name="connsiteX15" fmla="*/ 1259144 w 4436976"/>
              <a:gd name="connsiteY15" fmla="*/ 390607 h 1275227"/>
              <a:gd name="connsiteX16" fmla="*/ 916245 w 4436976"/>
              <a:gd name="connsiteY16" fmla="*/ 365207 h 1275227"/>
              <a:gd name="connsiteX17" fmla="*/ 389193 w 4436976"/>
              <a:gd name="connsiteY17" fmla="*/ 349332 h 1275227"/>
              <a:gd name="connsiteX18" fmla="*/ 241299 w 4436976"/>
              <a:gd name="connsiteY18" fmla="*/ 184150 h 1275227"/>
              <a:gd name="connsiteX19" fmla="*/ 0 w 4436976"/>
              <a:gd name="connsiteY19" fmla="*/ 0 h 1275227"/>
              <a:gd name="connsiteX0" fmla="*/ 4425411 w 4615649"/>
              <a:gd name="connsiteY0" fmla="*/ 1080377 h 1275227"/>
              <a:gd name="connsiteX1" fmla="*/ 4614231 w 4615649"/>
              <a:gd name="connsiteY1" fmla="*/ 1107459 h 1275227"/>
              <a:gd name="connsiteX2" fmla="*/ 4302289 w 4615649"/>
              <a:gd name="connsiteY2" fmla="*/ 1183659 h 1275227"/>
              <a:gd name="connsiteX3" fmla="*/ 4009394 w 4615649"/>
              <a:gd name="connsiteY3" fmla="*/ 1159846 h 1275227"/>
              <a:gd name="connsiteX4" fmla="*/ 3711739 w 4615649"/>
              <a:gd name="connsiteY4" fmla="*/ 1274147 h 1275227"/>
              <a:gd name="connsiteX5" fmla="*/ 3509333 w 4615649"/>
              <a:gd name="connsiteY5" fmla="*/ 1200328 h 1275227"/>
              <a:gd name="connsiteX6" fmla="*/ 3399797 w 4615649"/>
              <a:gd name="connsiteY6" fmla="*/ 1069359 h 1275227"/>
              <a:gd name="connsiteX7" fmla="*/ 3202152 w 4615649"/>
              <a:gd name="connsiteY7" fmla="*/ 1050310 h 1275227"/>
              <a:gd name="connsiteX8" fmla="*/ 3040319 w 4615649"/>
              <a:gd name="connsiteY8" fmla="*/ 984332 h 1275227"/>
              <a:gd name="connsiteX9" fmla="*/ 2849817 w 4615649"/>
              <a:gd name="connsiteY9" fmla="*/ 1079581 h 1275227"/>
              <a:gd name="connsiteX10" fmla="*/ 2364044 w 4615649"/>
              <a:gd name="connsiteY10" fmla="*/ 1035132 h 1275227"/>
              <a:gd name="connsiteX11" fmla="*/ 2100519 w 4615649"/>
              <a:gd name="connsiteY11" fmla="*/ 844632 h 1275227"/>
              <a:gd name="connsiteX12" fmla="*/ 1887794 w 4615649"/>
              <a:gd name="connsiteY12" fmla="*/ 831932 h 1275227"/>
              <a:gd name="connsiteX13" fmla="*/ 1738569 w 4615649"/>
              <a:gd name="connsiteY13" fmla="*/ 663657 h 1275227"/>
              <a:gd name="connsiteX14" fmla="*/ 1449644 w 4615649"/>
              <a:gd name="connsiteY14" fmla="*/ 574757 h 1275227"/>
              <a:gd name="connsiteX15" fmla="*/ 1259144 w 4615649"/>
              <a:gd name="connsiteY15" fmla="*/ 390607 h 1275227"/>
              <a:gd name="connsiteX16" fmla="*/ 916245 w 4615649"/>
              <a:gd name="connsiteY16" fmla="*/ 365207 h 1275227"/>
              <a:gd name="connsiteX17" fmla="*/ 389193 w 4615649"/>
              <a:gd name="connsiteY17" fmla="*/ 349332 h 1275227"/>
              <a:gd name="connsiteX18" fmla="*/ 241299 w 4615649"/>
              <a:gd name="connsiteY18" fmla="*/ 184150 h 1275227"/>
              <a:gd name="connsiteX19" fmla="*/ 0 w 4615649"/>
              <a:gd name="connsiteY19" fmla="*/ 0 h 1275227"/>
              <a:gd name="connsiteX0" fmla="*/ 4892136 w 4892136"/>
              <a:gd name="connsiteY0" fmla="*/ 904165 h 1275227"/>
              <a:gd name="connsiteX1" fmla="*/ 4614231 w 4892136"/>
              <a:gd name="connsiteY1" fmla="*/ 1107459 h 1275227"/>
              <a:gd name="connsiteX2" fmla="*/ 4302289 w 4892136"/>
              <a:gd name="connsiteY2" fmla="*/ 1183659 h 1275227"/>
              <a:gd name="connsiteX3" fmla="*/ 4009394 w 4892136"/>
              <a:gd name="connsiteY3" fmla="*/ 1159846 h 1275227"/>
              <a:gd name="connsiteX4" fmla="*/ 3711739 w 4892136"/>
              <a:gd name="connsiteY4" fmla="*/ 1274147 h 1275227"/>
              <a:gd name="connsiteX5" fmla="*/ 3509333 w 4892136"/>
              <a:gd name="connsiteY5" fmla="*/ 1200328 h 1275227"/>
              <a:gd name="connsiteX6" fmla="*/ 3399797 w 4892136"/>
              <a:gd name="connsiteY6" fmla="*/ 1069359 h 1275227"/>
              <a:gd name="connsiteX7" fmla="*/ 3202152 w 4892136"/>
              <a:gd name="connsiteY7" fmla="*/ 1050310 h 1275227"/>
              <a:gd name="connsiteX8" fmla="*/ 3040319 w 4892136"/>
              <a:gd name="connsiteY8" fmla="*/ 984332 h 1275227"/>
              <a:gd name="connsiteX9" fmla="*/ 2849817 w 4892136"/>
              <a:gd name="connsiteY9" fmla="*/ 1079581 h 1275227"/>
              <a:gd name="connsiteX10" fmla="*/ 2364044 w 4892136"/>
              <a:gd name="connsiteY10" fmla="*/ 1035132 h 1275227"/>
              <a:gd name="connsiteX11" fmla="*/ 2100519 w 4892136"/>
              <a:gd name="connsiteY11" fmla="*/ 844632 h 1275227"/>
              <a:gd name="connsiteX12" fmla="*/ 1887794 w 4892136"/>
              <a:gd name="connsiteY12" fmla="*/ 831932 h 1275227"/>
              <a:gd name="connsiteX13" fmla="*/ 1738569 w 4892136"/>
              <a:gd name="connsiteY13" fmla="*/ 663657 h 1275227"/>
              <a:gd name="connsiteX14" fmla="*/ 1449644 w 4892136"/>
              <a:gd name="connsiteY14" fmla="*/ 574757 h 1275227"/>
              <a:gd name="connsiteX15" fmla="*/ 1259144 w 4892136"/>
              <a:gd name="connsiteY15" fmla="*/ 390607 h 1275227"/>
              <a:gd name="connsiteX16" fmla="*/ 916245 w 4892136"/>
              <a:gd name="connsiteY16" fmla="*/ 365207 h 1275227"/>
              <a:gd name="connsiteX17" fmla="*/ 389193 w 4892136"/>
              <a:gd name="connsiteY17" fmla="*/ 349332 h 1275227"/>
              <a:gd name="connsiteX18" fmla="*/ 241299 w 4892136"/>
              <a:gd name="connsiteY18" fmla="*/ 184150 h 1275227"/>
              <a:gd name="connsiteX19" fmla="*/ 0 w 4892136"/>
              <a:gd name="connsiteY19" fmla="*/ 0 h 1275227"/>
              <a:gd name="connsiteX0" fmla="*/ 4892136 w 4892136"/>
              <a:gd name="connsiteY0" fmla="*/ 904165 h 1275227"/>
              <a:gd name="connsiteX1" fmla="*/ 4418968 w 4892136"/>
              <a:gd name="connsiteY1" fmla="*/ 1088409 h 1275227"/>
              <a:gd name="connsiteX2" fmla="*/ 4302289 w 4892136"/>
              <a:gd name="connsiteY2" fmla="*/ 1183659 h 1275227"/>
              <a:gd name="connsiteX3" fmla="*/ 4009394 w 4892136"/>
              <a:gd name="connsiteY3" fmla="*/ 1159846 h 1275227"/>
              <a:gd name="connsiteX4" fmla="*/ 3711739 w 4892136"/>
              <a:gd name="connsiteY4" fmla="*/ 1274147 h 1275227"/>
              <a:gd name="connsiteX5" fmla="*/ 3509333 w 4892136"/>
              <a:gd name="connsiteY5" fmla="*/ 1200328 h 1275227"/>
              <a:gd name="connsiteX6" fmla="*/ 3399797 w 4892136"/>
              <a:gd name="connsiteY6" fmla="*/ 1069359 h 1275227"/>
              <a:gd name="connsiteX7" fmla="*/ 3202152 w 4892136"/>
              <a:gd name="connsiteY7" fmla="*/ 1050310 h 1275227"/>
              <a:gd name="connsiteX8" fmla="*/ 3040319 w 4892136"/>
              <a:gd name="connsiteY8" fmla="*/ 984332 h 1275227"/>
              <a:gd name="connsiteX9" fmla="*/ 2849817 w 4892136"/>
              <a:gd name="connsiteY9" fmla="*/ 1079581 h 1275227"/>
              <a:gd name="connsiteX10" fmla="*/ 2364044 w 4892136"/>
              <a:gd name="connsiteY10" fmla="*/ 1035132 h 1275227"/>
              <a:gd name="connsiteX11" fmla="*/ 2100519 w 4892136"/>
              <a:gd name="connsiteY11" fmla="*/ 844632 h 1275227"/>
              <a:gd name="connsiteX12" fmla="*/ 1887794 w 4892136"/>
              <a:gd name="connsiteY12" fmla="*/ 831932 h 1275227"/>
              <a:gd name="connsiteX13" fmla="*/ 1738569 w 4892136"/>
              <a:gd name="connsiteY13" fmla="*/ 663657 h 1275227"/>
              <a:gd name="connsiteX14" fmla="*/ 1449644 w 4892136"/>
              <a:gd name="connsiteY14" fmla="*/ 574757 h 1275227"/>
              <a:gd name="connsiteX15" fmla="*/ 1259144 w 4892136"/>
              <a:gd name="connsiteY15" fmla="*/ 390607 h 1275227"/>
              <a:gd name="connsiteX16" fmla="*/ 916245 w 4892136"/>
              <a:gd name="connsiteY16" fmla="*/ 365207 h 1275227"/>
              <a:gd name="connsiteX17" fmla="*/ 389193 w 4892136"/>
              <a:gd name="connsiteY17" fmla="*/ 349332 h 1275227"/>
              <a:gd name="connsiteX18" fmla="*/ 241299 w 4892136"/>
              <a:gd name="connsiteY18" fmla="*/ 184150 h 1275227"/>
              <a:gd name="connsiteX19" fmla="*/ 0 w 4892136"/>
              <a:gd name="connsiteY19" fmla="*/ 0 h 1275227"/>
              <a:gd name="connsiteX0" fmla="*/ 4673061 w 4673061"/>
              <a:gd name="connsiteY0" fmla="*/ 1113715 h 1275227"/>
              <a:gd name="connsiteX1" fmla="*/ 4418968 w 4673061"/>
              <a:gd name="connsiteY1" fmla="*/ 1088409 h 1275227"/>
              <a:gd name="connsiteX2" fmla="*/ 4302289 w 4673061"/>
              <a:gd name="connsiteY2" fmla="*/ 1183659 h 1275227"/>
              <a:gd name="connsiteX3" fmla="*/ 4009394 w 4673061"/>
              <a:gd name="connsiteY3" fmla="*/ 1159846 h 1275227"/>
              <a:gd name="connsiteX4" fmla="*/ 3711739 w 4673061"/>
              <a:gd name="connsiteY4" fmla="*/ 1274147 h 1275227"/>
              <a:gd name="connsiteX5" fmla="*/ 3509333 w 4673061"/>
              <a:gd name="connsiteY5" fmla="*/ 1200328 h 1275227"/>
              <a:gd name="connsiteX6" fmla="*/ 3399797 w 4673061"/>
              <a:gd name="connsiteY6" fmla="*/ 1069359 h 1275227"/>
              <a:gd name="connsiteX7" fmla="*/ 3202152 w 4673061"/>
              <a:gd name="connsiteY7" fmla="*/ 1050310 h 1275227"/>
              <a:gd name="connsiteX8" fmla="*/ 3040319 w 4673061"/>
              <a:gd name="connsiteY8" fmla="*/ 984332 h 1275227"/>
              <a:gd name="connsiteX9" fmla="*/ 2849817 w 4673061"/>
              <a:gd name="connsiteY9" fmla="*/ 1079581 h 1275227"/>
              <a:gd name="connsiteX10" fmla="*/ 2364044 w 4673061"/>
              <a:gd name="connsiteY10" fmla="*/ 1035132 h 1275227"/>
              <a:gd name="connsiteX11" fmla="*/ 2100519 w 4673061"/>
              <a:gd name="connsiteY11" fmla="*/ 844632 h 1275227"/>
              <a:gd name="connsiteX12" fmla="*/ 1887794 w 4673061"/>
              <a:gd name="connsiteY12" fmla="*/ 831932 h 1275227"/>
              <a:gd name="connsiteX13" fmla="*/ 1738569 w 4673061"/>
              <a:gd name="connsiteY13" fmla="*/ 663657 h 1275227"/>
              <a:gd name="connsiteX14" fmla="*/ 1449644 w 4673061"/>
              <a:gd name="connsiteY14" fmla="*/ 574757 h 1275227"/>
              <a:gd name="connsiteX15" fmla="*/ 1259144 w 4673061"/>
              <a:gd name="connsiteY15" fmla="*/ 390607 h 1275227"/>
              <a:gd name="connsiteX16" fmla="*/ 916245 w 4673061"/>
              <a:gd name="connsiteY16" fmla="*/ 365207 h 1275227"/>
              <a:gd name="connsiteX17" fmla="*/ 389193 w 4673061"/>
              <a:gd name="connsiteY17" fmla="*/ 349332 h 1275227"/>
              <a:gd name="connsiteX18" fmla="*/ 241299 w 4673061"/>
              <a:gd name="connsiteY18" fmla="*/ 184150 h 1275227"/>
              <a:gd name="connsiteX19" fmla="*/ 0 w 4673061"/>
              <a:gd name="connsiteY19" fmla="*/ 0 h 1275227"/>
              <a:gd name="connsiteX0" fmla="*/ 6485193 w 6485193"/>
              <a:gd name="connsiteY0" fmla="*/ 1135146 h 1275227"/>
              <a:gd name="connsiteX1" fmla="*/ 4418968 w 6485193"/>
              <a:gd name="connsiteY1" fmla="*/ 1088409 h 1275227"/>
              <a:gd name="connsiteX2" fmla="*/ 4302289 w 6485193"/>
              <a:gd name="connsiteY2" fmla="*/ 1183659 h 1275227"/>
              <a:gd name="connsiteX3" fmla="*/ 4009394 w 6485193"/>
              <a:gd name="connsiteY3" fmla="*/ 1159846 h 1275227"/>
              <a:gd name="connsiteX4" fmla="*/ 3711739 w 6485193"/>
              <a:gd name="connsiteY4" fmla="*/ 1274147 h 1275227"/>
              <a:gd name="connsiteX5" fmla="*/ 3509333 w 6485193"/>
              <a:gd name="connsiteY5" fmla="*/ 1200328 h 1275227"/>
              <a:gd name="connsiteX6" fmla="*/ 3399797 w 6485193"/>
              <a:gd name="connsiteY6" fmla="*/ 1069359 h 1275227"/>
              <a:gd name="connsiteX7" fmla="*/ 3202152 w 6485193"/>
              <a:gd name="connsiteY7" fmla="*/ 1050310 h 1275227"/>
              <a:gd name="connsiteX8" fmla="*/ 3040319 w 6485193"/>
              <a:gd name="connsiteY8" fmla="*/ 984332 h 1275227"/>
              <a:gd name="connsiteX9" fmla="*/ 2849817 w 6485193"/>
              <a:gd name="connsiteY9" fmla="*/ 1079581 h 1275227"/>
              <a:gd name="connsiteX10" fmla="*/ 2364044 w 6485193"/>
              <a:gd name="connsiteY10" fmla="*/ 1035132 h 1275227"/>
              <a:gd name="connsiteX11" fmla="*/ 2100519 w 6485193"/>
              <a:gd name="connsiteY11" fmla="*/ 844632 h 1275227"/>
              <a:gd name="connsiteX12" fmla="*/ 1887794 w 6485193"/>
              <a:gd name="connsiteY12" fmla="*/ 831932 h 1275227"/>
              <a:gd name="connsiteX13" fmla="*/ 1738569 w 6485193"/>
              <a:gd name="connsiteY13" fmla="*/ 663657 h 1275227"/>
              <a:gd name="connsiteX14" fmla="*/ 1449644 w 6485193"/>
              <a:gd name="connsiteY14" fmla="*/ 574757 h 1275227"/>
              <a:gd name="connsiteX15" fmla="*/ 1259144 w 6485193"/>
              <a:gd name="connsiteY15" fmla="*/ 390607 h 1275227"/>
              <a:gd name="connsiteX16" fmla="*/ 916245 w 6485193"/>
              <a:gd name="connsiteY16" fmla="*/ 365207 h 1275227"/>
              <a:gd name="connsiteX17" fmla="*/ 389193 w 6485193"/>
              <a:gd name="connsiteY17" fmla="*/ 349332 h 1275227"/>
              <a:gd name="connsiteX18" fmla="*/ 241299 w 6485193"/>
              <a:gd name="connsiteY18" fmla="*/ 184150 h 1275227"/>
              <a:gd name="connsiteX19" fmla="*/ 0 w 6485193"/>
              <a:gd name="connsiteY19" fmla="*/ 0 h 1275227"/>
              <a:gd name="connsiteX0" fmla="*/ 6966206 w 6966206"/>
              <a:gd name="connsiteY0" fmla="*/ 1444709 h 1444709"/>
              <a:gd name="connsiteX1" fmla="*/ 4418968 w 6966206"/>
              <a:gd name="connsiteY1" fmla="*/ 1088409 h 1444709"/>
              <a:gd name="connsiteX2" fmla="*/ 4302289 w 6966206"/>
              <a:gd name="connsiteY2" fmla="*/ 1183659 h 1444709"/>
              <a:gd name="connsiteX3" fmla="*/ 4009394 w 6966206"/>
              <a:gd name="connsiteY3" fmla="*/ 1159846 h 1444709"/>
              <a:gd name="connsiteX4" fmla="*/ 3711739 w 6966206"/>
              <a:gd name="connsiteY4" fmla="*/ 1274147 h 1444709"/>
              <a:gd name="connsiteX5" fmla="*/ 3509333 w 6966206"/>
              <a:gd name="connsiteY5" fmla="*/ 1200328 h 1444709"/>
              <a:gd name="connsiteX6" fmla="*/ 3399797 w 6966206"/>
              <a:gd name="connsiteY6" fmla="*/ 1069359 h 1444709"/>
              <a:gd name="connsiteX7" fmla="*/ 3202152 w 6966206"/>
              <a:gd name="connsiteY7" fmla="*/ 1050310 h 1444709"/>
              <a:gd name="connsiteX8" fmla="*/ 3040319 w 6966206"/>
              <a:gd name="connsiteY8" fmla="*/ 984332 h 1444709"/>
              <a:gd name="connsiteX9" fmla="*/ 2849817 w 6966206"/>
              <a:gd name="connsiteY9" fmla="*/ 1079581 h 1444709"/>
              <a:gd name="connsiteX10" fmla="*/ 2364044 w 6966206"/>
              <a:gd name="connsiteY10" fmla="*/ 1035132 h 1444709"/>
              <a:gd name="connsiteX11" fmla="*/ 2100519 w 6966206"/>
              <a:gd name="connsiteY11" fmla="*/ 844632 h 1444709"/>
              <a:gd name="connsiteX12" fmla="*/ 1887794 w 6966206"/>
              <a:gd name="connsiteY12" fmla="*/ 831932 h 1444709"/>
              <a:gd name="connsiteX13" fmla="*/ 1738569 w 6966206"/>
              <a:gd name="connsiteY13" fmla="*/ 663657 h 1444709"/>
              <a:gd name="connsiteX14" fmla="*/ 1449644 w 6966206"/>
              <a:gd name="connsiteY14" fmla="*/ 574757 h 1444709"/>
              <a:gd name="connsiteX15" fmla="*/ 1259144 w 6966206"/>
              <a:gd name="connsiteY15" fmla="*/ 390607 h 1444709"/>
              <a:gd name="connsiteX16" fmla="*/ 916245 w 6966206"/>
              <a:gd name="connsiteY16" fmla="*/ 365207 h 1444709"/>
              <a:gd name="connsiteX17" fmla="*/ 389193 w 6966206"/>
              <a:gd name="connsiteY17" fmla="*/ 349332 h 1444709"/>
              <a:gd name="connsiteX18" fmla="*/ 241299 w 6966206"/>
              <a:gd name="connsiteY18" fmla="*/ 184150 h 1444709"/>
              <a:gd name="connsiteX19" fmla="*/ 0 w 6966206"/>
              <a:gd name="connsiteY19" fmla="*/ 0 h 1444709"/>
              <a:gd name="connsiteX0" fmla="*/ 6966206 w 6966206"/>
              <a:gd name="connsiteY0" fmla="*/ 1444709 h 1444709"/>
              <a:gd name="connsiteX1" fmla="*/ 6635910 w 6966206"/>
              <a:gd name="connsiteY1" fmla="*/ 1397972 h 1444709"/>
              <a:gd name="connsiteX2" fmla="*/ 4418968 w 6966206"/>
              <a:gd name="connsiteY2" fmla="*/ 1088409 h 1444709"/>
              <a:gd name="connsiteX3" fmla="*/ 4302289 w 6966206"/>
              <a:gd name="connsiteY3" fmla="*/ 1183659 h 1444709"/>
              <a:gd name="connsiteX4" fmla="*/ 4009394 w 6966206"/>
              <a:gd name="connsiteY4" fmla="*/ 1159846 h 1444709"/>
              <a:gd name="connsiteX5" fmla="*/ 3711739 w 6966206"/>
              <a:gd name="connsiteY5" fmla="*/ 1274147 h 1444709"/>
              <a:gd name="connsiteX6" fmla="*/ 3509333 w 6966206"/>
              <a:gd name="connsiteY6" fmla="*/ 1200328 h 1444709"/>
              <a:gd name="connsiteX7" fmla="*/ 3399797 w 6966206"/>
              <a:gd name="connsiteY7" fmla="*/ 1069359 h 1444709"/>
              <a:gd name="connsiteX8" fmla="*/ 3202152 w 6966206"/>
              <a:gd name="connsiteY8" fmla="*/ 1050310 h 1444709"/>
              <a:gd name="connsiteX9" fmla="*/ 3040319 w 6966206"/>
              <a:gd name="connsiteY9" fmla="*/ 984332 h 1444709"/>
              <a:gd name="connsiteX10" fmla="*/ 2849817 w 6966206"/>
              <a:gd name="connsiteY10" fmla="*/ 1079581 h 1444709"/>
              <a:gd name="connsiteX11" fmla="*/ 2364044 w 6966206"/>
              <a:gd name="connsiteY11" fmla="*/ 1035132 h 1444709"/>
              <a:gd name="connsiteX12" fmla="*/ 2100519 w 6966206"/>
              <a:gd name="connsiteY12" fmla="*/ 844632 h 1444709"/>
              <a:gd name="connsiteX13" fmla="*/ 1887794 w 6966206"/>
              <a:gd name="connsiteY13" fmla="*/ 831932 h 1444709"/>
              <a:gd name="connsiteX14" fmla="*/ 1738569 w 6966206"/>
              <a:gd name="connsiteY14" fmla="*/ 663657 h 1444709"/>
              <a:gd name="connsiteX15" fmla="*/ 1449644 w 6966206"/>
              <a:gd name="connsiteY15" fmla="*/ 574757 h 1444709"/>
              <a:gd name="connsiteX16" fmla="*/ 1259144 w 6966206"/>
              <a:gd name="connsiteY16" fmla="*/ 390607 h 1444709"/>
              <a:gd name="connsiteX17" fmla="*/ 916245 w 6966206"/>
              <a:gd name="connsiteY17" fmla="*/ 365207 h 1444709"/>
              <a:gd name="connsiteX18" fmla="*/ 389193 w 6966206"/>
              <a:gd name="connsiteY18" fmla="*/ 349332 h 1444709"/>
              <a:gd name="connsiteX19" fmla="*/ 241299 w 6966206"/>
              <a:gd name="connsiteY19" fmla="*/ 184150 h 1444709"/>
              <a:gd name="connsiteX20" fmla="*/ 0 w 6966206"/>
              <a:gd name="connsiteY20" fmla="*/ 0 h 1444709"/>
              <a:gd name="connsiteX0" fmla="*/ 6966206 w 6966206"/>
              <a:gd name="connsiteY0" fmla="*/ 1444709 h 1444709"/>
              <a:gd name="connsiteX1" fmla="*/ 6581141 w 6966206"/>
              <a:gd name="connsiteY1" fmla="*/ 1352728 h 1444709"/>
              <a:gd name="connsiteX2" fmla="*/ 4418968 w 6966206"/>
              <a:gd name="connsiteY2" fmla="*/ 1088409 h 1444709"/>
              <a:gd name="connsiteX3" fmla="*/ 4302289 w 6966206"/>
              <a:gd name="connsiteY3" fmla="*/ 1183659 h 1444709"/>
              <a:gd name="connsiteX4" fmla="*/ 4009394 w 6966206"/>
              <a:gd name="connsiteY4" fmla="*/ 1159846 h 1444709"/>
              <a:gd name="connsiteX5" fmla="*/ 3711739 w 6966206"/>
              <a:gd name="connsiteY5" fmla="*/ 1274147 h 1444709"/>
              <a:gd name="connsiteX6" fmla="*/ 3509333 w 6966206"/>
              <a:gd name="connsiteY6" fmla="*/ 1200328 h 1444709"/>
              <a:gd name="connsiteX7" fmla="*/ 3399797 w 6966206"/>
              <a:gd name="connsiteY7" fmla="*/ 1069359 h 1444709"/>
              <a:gd name="connsiteX8" fmla="*/ 3202152 w 6966206"/>
              <a:gd name="connsiteY8" fmla="*/ 1050310 h 1444709"/>
              <a:gd name="connsiteX9" fmla="*/ 3040319 w 6966206"/>
              <a:gd name="connsiteY9" fmla="*/ 984332 h 1444709"/>
              <a:gd name="connsiteX10" fmla="*/ 2849817 w 6966206"/>
              <a:gd name="connsiteY10" fmla="*/ 1079581 h 1444709"/>
              <a:gd name="connsiteX11" fmla="*/ 2364044 w 6966206"/>
              <a:gd name="connsiteY11" fmla="*/ 1035132 h 1444709"/>
              <a:gd name="connsiteX12" fmla="*/ 2100519 w 6966206"/>
              <a:gd name="connsiteY12" fmla="*/ 844632 h 1444709"/>
              <a:gd name="connsiteX13" fmla="*/ 1887794 w 6966206"/>
              <a:gd name="connsiteY13" fmla="*/ 831932 h 1444709"/>
              <a:gd name="connsiteX14" fmla="*/ 1738569 w 6966206"/>
              <a:gd name="connsiteY14" fmla="*/ 663657 h 1444709"/>
              <a:gd name="connsiteX15" fmla="*/ 1449644 w 6966206"/>
              <a:gd name="connsiteY15" fmla="*/ 574757 h 1444709"/>
              <a:gd name="connsiteX16" fmla="*/ 1259144 w 6966206"/>
              <a:gd name="connsiteY16" fmla="*/ 390607 h 1444709"/>
              <a:gd name="connsiteX17" fmla="*/ 916245 w 6966206"/>
              <a:gd name="connsiteY17" fmla="*/ 365207 h 1444709"/>
              <a:gd name="connsiteX18" fmla="*/ 389193 w 6966206"/>
              <a:gd name="connsiteY18" fmla="*/ 349332 h 1444709"/>
              <a:gd name="connsiteX19" fmla="*/ 241299 w 6966206"/>
              <a:gd name="connsiteY19" fmla="*/ 184150 h 1444709"/>
              <a:gd name="connsiteX20" fmla="*/ 0 w 6966206"/>
              <a:gd name="connsiteY20" fmla="*/ 0 h 1444709"/>
              <a:gd name="connsiteX0" fmla="*/ 6966206 w 6966206"/>
              <a:gd name="connsiteY0" fmla="*/ 1444709 h 1444709"/>
              <a:gd name="connsiteX1" fmla="*/ 6581141 w 6966206"/>
              <a:gd name="connsiteY1" fmla="*/ 1352728 h 1444709"/>
              <a:gd name="connsiteX2" fmla="*/ 6359685 w 6966206"/>
              <a:gd name="connsiteY2" fmla="*/ 1321772 h 1444709"/>
              <a:gd name="connsiteX3" fmla="*/ 4418968 w 6966206"/>
              <a:gd name="connsiteY3" fmla="*/ 1088409 h 1444709"/>
              <a:gd name="connsiteX4" fmla="*/ 4302289 w 6966206"/>
              <a:gd name="connsiteY4" fmla="*/ 1183659 h 1444709"/>
              <a:gd name="connsiteX5" fmla="*/ 4009394 w 6966206"/>
              <a:gd name="connsiteY5" fmla="*/ 1159846 h 1444709"/>
              <a:gd name="connsiteX6" fmla="*/ 3711739 w 6966206"/>
              <a:gd name="connsiteY6" fmla="*/ 1274147 h 1444709"/>
              <a:gd name="connsiteX7" fmla="*/ 3509333 w 6966206"/>
              <a:gd name="connsiteY7" fmla="*/ 1200328 h 1444709"/>
              <a:gd name="connsiteX8" fmla="*/ 3399797 w 6966206"/>
              <a:gd name="connsiteY8" fmla="*/ 1069359 h 1444709"/>
              <a:gd name="connsiteX9" fmla="*/ 3202152 w 6966206"/>
              <a:gd name="connsiteY9" fmla="*/ 1050310 h 1444709"/>
              <a:gd name="connsiteX10" fmla="*/ 3040319 w 6966206"/>
              <a:gd name="connsiteY10" fmla="*/ 984332 h 1444709"/>
              <a:gd name="connsiteX11" fmla="*/ 2849817 w 6966206"/>
              <a:gd name="connsiteY11" fmla="*/ 1079581 h 1444709"/>
              <a:gd name="connsiteX12" fmla="*/ 2364044 w 6966206"/>
              <a:gd name="connsiteY12" fmla="*/ 1035132 h 1444709"/>
              <a:gd name="connsiteX13" fmla="*/ 2100519 w 6966206"/>
              <a:gd name="connsiteY13" fmla="*/ 844632 h 1444709"/>
              <a:gd name="connsiteX14" fmla="*/ 1887794 w 6966206"/>
              <a:gd name="connsiteY14" fmla="*/ 831932 h 1444709"/>
              <a:gd name="connsiteX15" fmla="*/ 1738569 w 6966206"/>
              <a:gd name="connsiteY15" fmla="*/ 663657 h 1444709"/>
              <a:gd name="connsiteX16" fmla="*/ 1449644 w 6966206"/>
              <a:gd name="connsiteY16" fmla="*/ 574757 h 1444709"/>
              <a:gd name="connsiteX17" fmla="*/ 1259144 w 6966206"/>
              <a:gd name="connsiteY17" fmla="*/ 390607 h 1444709"/>
              <a:gd name="connsiteX18" fmla="*/ 916245 w 6966206"/>
              <a:gd name="connsiteY18" fmla="*/ 365207 h 1444709"/>
              <a:gd name="connsiteX19" fmla="*/ 389193 w 6966206"/>
              <a:gd name="connsiteY19" fmla="*/ 349332 h 1444709"/>
              <a:gd name="connsiteX20" fmla="*/ 241299 w 6966206"/>
              <a:gd name="connsiteY20" fmla="*/ 184150 h 1444709"/>
              <a:gd name="connsiteX21" fmla="*/ 0 w 6966206"/>
              <a:gd name="connsiteY21" fmla="*/ 0 h 1444709"/>
              <a:gd name="connsiteX0" fmla="*/ 6966206 w 6966206"/>
              <a:gd name="connsiteY0" fmla="*/ 1444709 h 1444709"/>
              <a:gd name="connsiteX1" fmla="*/ 6581141 w 6966206"/>
              <a:gd name="connsiteY1" fmla="*/ 1352728 h 1444709"/>
              <a:gd name="connsiteX2" fmla="*/ 6307298 w 6966206"/>
              <a:gd name="connsiteY2" fmla="*/ 1205091 h 1444709"/>
              <a:gd name="connsiteX3" fmla="*/ 4418968 w 6966206"/>
              <a:gd name="connsiteY3" fmla="*/ 1088409 h 1444709"/>
              <a:gd name="connsiteX4" fmla="*/ 4302289 w 6966206"/>
              <a:gd name="connsiteY4" fmla="*/ 1183659 h 1444709"/>
              <a:gd name="connsiteX5" fmla="*/ 4009394 w 6966206"/>
              <a:gd name="connsiteY5" fmla="*/ 1159846 h 1444709"/>
              <a:gd name="connsiteX6" fmla="*/ 3711739 w 6966206"/>
              <a:gd name="connsiteY6" fmla="*/ 1274147 h 1444709"/>
              <a:gd name="connsiteX7" fmla="*/ 3509333 w 6966206"/>
              <a:gd name="connsiteY7" fmla="*/ 1200328 h 1444709"/>
              <a:gd name="connsiteX8" fmla="*/ 3399797 w 6966206"/>
              <a:gd name="connsiteY8" fmla="*/ 1069359 h 1444709"/>
              <a:gd name="connsiteX9" fmla="*/ 3202152 w 6966206"/>
              <a:gd name="connsiteY9" fmla="*/ 1050310 h 1444709"/>
              <a:gd name="connsiteX10" fmla="*/ 3040319 w 6966206"/>
              <a:gd name="connsiteY10" fmla="*/ 984332 h 1444709"/>
              <a:gd name="connsiteX11" fmla="*/ 2849817 w 6966206"/>
              <a:gd name="connsiteY11" fmla="*/ 1079581 h 1444709"/>
              <a:gd name="connsiteX12" fmla="*/ 2364044 w 6966206"/>
              <a:gd name="connsiteY12" fmla="*/ 1035132 h 1444709"/>
              <a:gd name="connsiteX13" fmla="*/ 2100519 w 6966206"/>
              <a:gd name="connsiteY13" fmla="*/ 844632 h 1444709"/>
              <a:gd name="connsiteX14" fmla="*/ 1887794 w 6966206"/>
              <a:gd name="connsiteY14" fmla="*/ 831932 h 1444709"/>
              <a:gd name="connsiteX15" fmla="*/ 1738569 w 6966206"/>
              <a:gd name="connsiteY15" fmla="*/ 663657 h 1444709"/>
              <a:gd name="connsiteX16" fmla="*/ 1449644 w 6966206"/>
              <a:gd name="connsiteY16" fmla="*/ 574757 h 1444709"/>
              <a:gd name="connsiteX17" fmla="*/ 1259144 w 6966206"/>
              <a:gd name="connsiteY17" fmla="*/ 390607 h 1444709"/>
              <a:gd name="connsiteX18" fmla="*/ 916245 w 6966206"/>
              <a:gd name="connsiteY18" fmla="*/ 365207 h 1444709"/>
              <a:gd name="connsiteX19" fmla="*/ 389193 w 6966206"/>
              <a:gd name="connsiteY19" fmla="*/ 349332 h 1444709"/>
              <a:gd name="connsiteX20" fmla="*/ 241299 w 6966206"/>
              <a:gd name="connsiteY20" fmla="*/ 184150 h 1444709"/>
              <a:gd name="connsiteX21" fmla="*/ 0 w 6966206"/>
              <a:gd name="connsiteY21" fmla="*/ 0 h 1444709"/>
              <a:gd name="connsiteX0" fmla="*/ 6966206 w 6966206"/>
              <a:gd name="connsiteY0" fmla="*/ 1444709 h 1444709"/>
              <a:gd name="connsiteX1" fmla="*/ 6581141 w 6966206"/>
              <a:gd name="connsiteY1" fmla="*/ 1352728 h 1444709"/>
              <a:gd name="connsiteX2" fmla="*/ 6307298 w 6966206"/>
              <a:gd name="connsiteY2" fmla="*/ 1205091 h 1444709"/>
              <a:gd name="connsiteX3" fmla="*/ 4418968 w 6966206"/>
              <a:gd name="connsiteY3" fmla="*/ 1088409 h 1444709"/>
              <a:gd name="connsiteX4" fmla="*/ 4302289 w 6966206"/>
              <a:gd name="connsiteY4" fmla="*/ 1183659 h 1444709"/>
              <a:gd name="connsiteX5" fmla="*/ 4009394 w 6966206"/>
              <a:gd name="connsiteY5" fmla="*/ 1159846 h 1444709"/>
              <a:gd name="connsiteX6" fmla="*/ 3711739 w 6966206"/>
              <a:gd name="connsiteY6" fmla="*/ 1274147 h 1444709"/>
              <a:gd name="connsiteX7" fmla="*/ 3509333 w 6966206"/>
              <a:gd name="connsiteY7" fmla="*/ 1200328 h 1444709"/>
              <a:gd name="connsiteX8" fmla="*/ 3399797 w 6966206"/>
              <a:gd name="connsiteY8" fmla="*/ 1069359 h 1444709"/>
              <a:gd name="connsiteX9" fmla="*/ 3202152 w 6966206"/>
              <a:gd name="connsiteY9" fmla="*/ 1050310 h 1444709"/>
              <a:gd name="connsiteX10" fmla="*/ 3040319 w 6966206"/>
              <a:gd name="connsiteY10" fmla="*/ 984332 h 1444709"/>
              <a:gd name="connsiteX11" fmla="*/ 2849817 w 6966206"/>
              <a:gd name="connsiteY11" fmla="*/ 1079581 h 1444709"/>
              <a:gd name="connsiteX12" fmla="*/ 2364044 w 6966206"/>
              <a:gd name="connsiteY12" fmla="*/ 1035132 h 1444709"/>
              <a:gd name="connsiteX13" fmla="*/ 2100519 w 6966206"/>
              <a:gd name="connsiteY13" fmla="*/ 844632 h 1444709"/>
              <a:gd name="connsiteX14" fmla="*/ 1887794 w 6966206"/>
              <a:gd name="connsiteY14" fmla="*/ 831932 h 1444709"/>
              <a:gd name="connsiteX15" fmla="*/ 1738569 w 6966206"/>
              <a:gd name="connsiteY15" fmla="*/ 663657 h 1444709"/>
              <a:gd name="connsiteX16" fmla="*/ 1449644 w 6966206"/>
              <a:gd name="connsiteY16" fmla="*/ 574757 h 1444709"/>
              <a:gd name="connsiteX17" fmla="*/ 1259144 w 6966206"/>
              <a:gd name="connsiteY17" fmla="*/ 390607 h 1444709"/>
              <a:gd name="connsiteX18" fmla="*/ 916245 w 6966206"/>
              <a:gd name="connsiteY18" fmla="*/ 365207 h 1444709"/>
              <a:gd name="connsiteX19" fmla="*/ 389193 w 6966206"/>
              <a:gd name="connsiteY19" fmla="*/ 349332 h 1444709"/>
              <a:gd name="connsiteX20" fmla="*/ 241299 w 6966206"/>
              <a:gd name="connsiteY20" fmla="*/ 184150 h 1444709"/>
              <a:gd name="connsiteX21" fmla="*/ 0 w 6966206"/>
              <a:gd name="connsiteY21" fmla="*/ 0 h 1444709"/>
              <a:gd name="connsiteX0" fmla="*/ 6966206 w 6966206"/>
              <a:gd name="connsiteY0" fmla="*/ 1444709 h 1444709"/>
              <a:gd name="connsiteX1" fmla="*/ 6581141 w 6966206"/>
              <a:gd name="connsiteY1" fmla="*/ 1352728 h 1444709"/>
              <a:gd name="connsiteX2" fmla="*/ 6307298 w 6966206"/>
              <a:gd name="connsiteY2" fmla="*/ 1205091 h 1444709"/>
              <a:gd name="connsiteX3" fmla="*/ 4418968 w 6966206"/>
              <a:gd name="connsiteY3" fmla="*/ 1088409 h 1444709"/>
              <a:gd name="connsiteX4" fmla="*/ 4302289 w 6966206"/>
              <a:gd name="connsiteY4" fmla="*/ 1183659 h 1444709"/>
              <a:gd name="connsiteX5" fmla="*/ 4009394 w 6966206"/>
              <a:gd name="connsiteY5" fmla="*/ 1159846 h 1444709"/>
              <a:gd name="connsiteX6" fmla="*/ 3711739 w 6966206"/>
              <a:gd name="connsiteY6" fmla="*/ 1274147 h 1444709"/>
              <a:gd name="connsiteX7" fmla="*/ 3509333 w 6966206"/>
              <a:gd name="connsiteY7" fmla="*/ 1200328 h 1444709"/>
              <a:gd name="connsiteX8" fmla="*/ 3399797 w 6966206"/>
              <a:gd name="connsiteY8" fmla="*/ 1069359 h 1444709"/>
              <a:gd name="connsiteX9" fmla="*/ 3202152 w 6966206"/>
              <a:gd name="connsiteY9" fmla="*/ 1050310 h 1444709"/>
              <a:gd name="connsiteX10" fmla="*/ 3040319 w 6966206"/>
              <a:gd name="connsiteY10" fmla="*/ 984332 h 1444709"/>
              <a:gd name="connsiteX11" fmla="*/ 2849817 w 6966206"/>
              <a:gd name="connsiteY11" fmla="*/ 1079581 h 1444709"/>
              <a:gd name="connsiteX12" fmla="*/ 2364044 w 6966206"/>
              <a:gd name="connsiteY12" fmla="*/ 1035132 h 1444709"/>
              <a:gd name="connsiteX13" fmla="*/ 2100519 w 6966206"/>
              <a:gd name="connsiteY13" fmla="*/ 844632 h 1444709"/>
              <a:gd name="connsiteX14" fmla="*/ 1887794 w 6966206"/>
              <a:gd name="connsiteY14" fmla="*/ 831932 h 1444709"/>
              <a:gd name="connsiteX15" fmla="*/ 1738569 w 6966206"/>
              <a:gd name="connsiteY15" fmla="*/ 663657 h 1444709"/>
              <a:gd name="connsiteX16" fmla="*/ 1449644 w 6966206"/>
              <a:gd name="connsiteY16" fmla="*/ 574757 h 1444709"/>
              <a:gd name="connsiteX17" fmla="*/ 1259144 w 6966206"/>
              <a:gd name="connsiteY17" fmla="*/ 390607 h 1444709"/>
              <a:gd name="connsiteX18" fmla="*/ 916245 w 6966206"/>
              <a:gd name="connsiteY18" fmla="*/ 365207 h 1444709"/>
              <a:gd name="connsiteX19" fmla="*/ 389193 w 6966206"/>
              <a:gd name="connsiteY19" fmla="*/ 349332 h 1444709"/>
              <a:gd name="connsiteX20" fmla="*/ 241299 w 6966206"/>
              <a:gd name="connsiteY20" fmla="*/ 184150 h 1444709"/>
              <a:gd name="connsiteX21" fmla="*/ 0 w 6966206"/>
              <a:gd name="connsiteY21" fmla="*/ 0 h 1444709"/>
              <a:gd name="connsiteX0" fmla="*/ 6966206 w 6966206"/>
              <a:gd name="connsiteY0" fmla="*/ 1444709 h 1444709"/>
              <a:gd name="connsiteX1" fmla="*/ 6581141 w 6966206"/>
              <a:gd name="connsiteY1" fmla="*/ 1352728 h 1444709"/>
              <a:gd name="connsiteX2" fmla="*/ 6307298 w 6966206"/>
              <a:gd name="connsiteY2" fmla="*/ 1205091 h 1444709"/>
              <a:gd name="connsiteX3" fmla="*/ 5990591 w 6966206"/>
              <a:gd name="connsiteY3" fmla="*/ 1176516 h 1444709"/>
              <a:gd name="connsiteX4" fmla="*/ 4418968 w 6966206"/>
              <a:gd name="connsiteY4" fmla="*/ 1088409 h 1444709"/>
              <a:gd name="connsiteX5" fmla="*/ 4302289 w 6966206"/>
              <a:gd name="connsiteY5" fmla="*/ 1183659 h 1444709"/>
              <a:gd name="connsiteX6" fmla="*/ 4009394 w 6966206"/>
              <a:gd name="connsiteY6" fmla="*/ 1159846 h 1444709"/>
              <a:gd name="connsiteX7" fmla="*/ 3711739 w 6966206"/>
              <a:gd name="connsiteY7" fmla="*/ 1274147 h 1444709"/>
              <a:gd name="connsiteX8" fmla="*/ 3509333 w 6966206"/>
              <a:gd name="connsiteY8" fmla="*/ 1200328 h 1444709"/>
              <a:gd name="connsiteX9" fmla="*/ 3399797 w 6966206"/>
              <a:gd name="connsiteY9" fmla="*/ 1069359 h 1444709"/>
              <a:gd name="connsiteX10" fmla="*/ 3202152 w 6966206"/>
              <a:gd name="connsiteY10" fmla="*/ 1050310 h 1444709"/>
              <a:gd name="connsiteX11" fmla="*/ 3040319 w 6966206"/>
              <a:gd name="connsiteY11" fmla="*/ 984332 h 1444709"/>
              <a:gd name="connsiteX12" fmla="*/ 2849817 w 6966206"/>
              <a:gd name="connsiteY12" fmla="*/ 1079581 h 1444709"/>
              <a:gd name="connsiteX13" fmla="*/ 2364044 w 6966206"/>
              <a:gd name="connsiteY13" fmla="*/ 1035132 h 1444709"/>
              <a:gd name="connsiteX14" fmla="*/ 2100519 w 6966206"/>
              <a:gd name="connsiteY14" fmla="*/ 844632 h 1444709"/>
              <a:gd name="connsiteX15" fmla="*/ 1887794 w 6966206"/>
              <a:gd name="connsiteY15" fmla="*/ 831932 h 1444709"/>
              <a:gd name="connsiteX16" fmla="*/ 1738569 w 6966206"/>
              <a:gd name="connsiteY16" fmla="*/ 663657 h 1444709"/>
              <a:gd name="connsiteX17" fmla="*/ 1449644 w 6966206"/>
              <a:gd name="connsiteY17" fmla="*/ 574757 h 1444709"/>
              <a:gd name="connsiteX18" fmla="*/ 1259144 w 6966206"/>
              <a:gd name="connsiteY18" fmla="*/ 390607 h 1444709"/>
              <a:gd name="connsiteX19" fmla="*/ 916245 w 6966206"/>
              <a:gd name="connsiteY19" fmla="*/ 365207 h 1444709"/>
              <a:gd name="connsiteX20" fmla="*/ 389193 w 6966206"/>
              <a:gd name="connsiteY20" fmla="*/ 349332 h 1444709"/>
              <a:gd name="connsiteX21" fmla="*/ 241299 w 6966206"/>
              <a:gd name="connsiteY21" fmla="*/ 184150 h 1444709"/>
              <a:gd name="connsiteX22" fmla="*/ 0 w 6966206"/>
              <a:gd name="connsiteY22" fmla="*/ 0 h 1444709"/>
              <a:gd name="connsiteX0" fmla="*/ 6966206 w 6966206"/>
              <a:gd name="connsiteY0" fmla="*/ 1444709 h 1444709"/>
              <a:gd name="connsiteX1" fmla="*/ 6581141 w 6966206"/>
              <a:gd name="connsiteY1" fmla="*/ 1352728 h 1444709"/>
              <a:gd name="connsiteX2" fmla="*/ 6307298 w 6966206"/>
              <a:gd name="connsiteY2" fmla="*/ 1205091 h 1444709"/>
              <a:gd name="connsiteX3" fmla="*/ 5992972 w 6966206"/>
              <a:gd name="connsiteY3" fmla="*/ 1083647 h 1444709"/>
              <a:gd name="connsiteX4" fmla="*/ 4418968 w 6966206"/>
              <a:gd name="connsiteY4" fmla="*/ 1088409 h 1444709"/>
              <a:gd name="connsiteX5" fmla="*/ 4302289 w 6966206"/>
              <a:gd name="connsiteY5" fmla="*/ 1183659 h 1444709"/>
              <a:gd name="connsiteX6" fmla="*/ 4009394 w 6966206"/>
              <a:gd name="connsiteY6" fmla="*/ 1159846 h 1444709"/>
              <a:gd name="connsiteX7" fmla="*/ 3711739 w 6966206"/>
              <a:gd name="connsiteY7" fmla="*/ 1274147 h 1444709"/>
              <a:gd name="connsiteX8" fmla="*/ 3509333 w 6966206"/>
              <a:gd name="connsiteY8" fmla="*/ 1200328 h 1444709"/>
              <a:gd name="connsiteX9" fmla="*/ 3399797 w 6966206"/>
              <a:gd name="connsiteY9" fmla="*/ 1069359 h 1444709"/>
              <a:gd name="connsiteX10" fmla="*/ 3202152 w 6966206"/>
              <a:gd name="connsiteY10" fmla="*/ 1050310 h 1444709"/>
              <a:gd name="connsiteX11" fmla="*/ 3040319 w 6966206"/>
              <a:gd name="connsiteY11" fmla="*/ 984332 h 1444709"/>
              <a:gd name="connsiteX12" fmla="*/ 2849817 w 6966206"/>
              <a:gd name="connsiteY12" fmla="*/ 1079581 h 1444709"/>
              <a:gd name="connsiteX13" fmla="*/ 2364044 w 6966206"/>
              <a:gd name="connsiteY13" fmla="*/ 1035132 h 1444709"/>
              <a:gd name="connsiteX14" fmla="*/ 2100519 w 6966206"/>
              <a:gd name="connsiteY14" fmla="*/ 844632 h 1444709"/>
              <a:gd name="connsiteX15" fmla="*/ 1887794 w 6966206"/>
              <a:gd name="connsiteY15" fmla="*/ 831932 h 1444709"/>
              <a:gd name="connsiteX16" fmla="*/ 1738569 w 6966206"/>
              <a:gd name="connsiteY16" fmla="*/ 663657 h 1444709"/>
              <a:gd name="connsiteX17" fmla="*/ 1449644 w 6966206"/>
              <a:gd name="connsiteY17" fmla="*/ 574757 h 1444709"/>
              <a:gd name="connsiteX18" fmla="*/ 1259144 w 6966206"/>
              <a:gd name="connsiteY18" fmla="*/ 390607 h 1444709"/>
              <a:gd name="connsiteX19" fmla="*/ 916245 w 6966206"/>
              <a:gd name="connsiteY19" fmla="*/ 365207 h 1444709"/>
              <a:gd name="connsiteX20" fmla="*/ 389193 w 6966206"/>
              <a:gd name="connsiteY20" fmla="*/ 349332 h 1444709"/>
              <a:gd name="connsiteX21" fmla="*/ 241299 w 6966206"/>
              <a:gd name="connsiteY21" fmla="*/ 184150 h 1444709"/>
              <a:gd name="connsiteX22" fmla="*/ 0 w 6966206"/>
              <a:gd name="connsiteY22" fmla="*/ 0 h 1444709"/>
              <a:gd name="connsiteX0" fmla="*/ 6966206 w 6966206"/>
              <a:gd name="connsiteY0" fmla="*/ 1444709 h 1444709"/>
              <a:gd name="connsiteX1" fmla="*/ 6581141 w 6966206"/>
              <a:gd name="connsiteY1" fmla="*/ 1352728 h 1444709"/>
              <a:gd name="connsiteX2" fmla="*/ 6307298 w 6966206"/>
              <a:gd name="connsiteY2" fmla="*/ 1205091 h 1444709"/>
              <a:gd name="connsiteX3" fmla="*/ 5992972 w 6966206"/>
              <a:gd name="connsiteY3" fmla="*/ 1083647 h 1444709"/>
              <a:gd name="connsiteX4" fmla="*/ 4418968 w 6966206"/>
              <a:gd name="connsiteY4" fmla="*/ 1088409 h 1444709"/>
              <a:gd name="connsiteX5" fmla="*/ 4302289 w 6966206"/>
              <a:gd name="connsiteY5" fmla="*/ 1183659 h 1444709"/>
              <a:gd name="connsiteX6" fmla="*/ 4009394 w 6966206"/>
              <a:gd name="connsiteY6" fmla="*/ 1159846 h 1444709"/>
              <a:gd name="connsiteX7" fmla="*/ 3711739 w 6966206"/>
              <a:gd name="connsiteY7" fmla="*/ 1274147 h 1444709"/>
              <a:gd name="connsiteX8" fmla="*/ 3509333 w 6966206"/>
              <a:gd name="connsiteY8" fmla="*/ 1200328 h 1444709"/>
              <a:gd name="connsiteX9" fmla="*/ 3399797 w 6966206"/>
              <a:gd name="connsiteY9" fmla="*/ 1069359 h 1444709"/>
              <a:gd name="connsiteX10" fmla="*/ 3202152 w 6966206"/>
              <a:gd name="connsiteY10" fmla="*/ 1050310 h 1444709"/>
              <a:gd name="connsiteX11" fmla="*/ 3040319 w 6966206"/>
              <a:gd name="connsiteY11" fmla="*/ 984332 h 1444709"/>
              <a:gd name="connsiteX12" fmla="*/ 2849817 w 6966206"/>
              <a:gd name="connsiteY12" fmla="*/ 1079581 h 1444709"/>
              <a:gd name="connsiteX13" fmla="*/ 2364044 w 6966206"/>
              <a:gd name="connsiteY13" fmla="*/ 1035132 h 1444709"/>
              <a:gd name="connsiteX14" fmla="*/ 2100519 w 6966206"/>
              <a:gd name="connsiteY14" fmla="*/ 844632 h 1444709"/>
              <a:gd name="connsiteX15" fmla="*/ 1887794 w 6966206"/>
              <a:gd name="connsiteY15" fmla="*/ 831932 h 1444709"/>
              <a:gd name="connsiteX16" fmla="*/ 1738569 w 6966206"/>
              <a:gd name="connsiteY16" fmla="*/ 663657 h 1444709"/>
              <a:gd name="connsiteX17" fmla="*/ 1449644 w 6966206"/>
              <a:gd name="connsiteY17" fmla="*/ 574757 h 1444709"/>
              <a:gd name="connsiteX18" fmla="*/ 1259144 w 6966206"/>
              <a:gd name="connsiteY18" fmla="*/ 390607 h 1444709"/>
              <a:gd name="connsiteX19" fmla="*/ 916245 w 6966206"/>
              <a:gd name="connsiteY19" fmla="*/ 365207 h 1444709"/>
              <a:gd name="connsiteX20" fmla="*/ 389193 w 6966206"/>
              <a:gd name="connsiteY20" fmla="*/ 349332 h 1444709"/>
              <a:gd name="connsiteX21" fmla="*/ 241299 w 6966206"/>
              <a:gd name="connsiteY21" fmla="*/ 184150 h 1444709"/>
              <a:gd name="connsiteX22" fmla="*/ 0 w 6966206"/>
              <a:gd name="connsiteY22" fmla="*/ 0 h 1444709"/>
              <a:gd name="connsiteX0" fmla="*/ 6966206 w 6966206"/>
              <a:gd name="connsiteY0" fmla="*/ 1444709 h 1444709"/>
              <a:gd name="connsiteX1" fmla="*/ 6581141 w 6966206"/>
              <a:gd name="connsiteY1" fmla="*/ 1352728 h 1444709"/>
              <a:gd name="connsiteX2" fmla="*/ 6307298 w 6966206"/>
              <a:gd name="connsiteY2" fmla="*/ 1205091 h 1444709"/>
              <a:gd name="connsiteX3" fmla="*/ 5992972 w 6966206"/>
              <a:gd name="connsiteY3" fmla="*/ 1083647 h 1444709"/>
              <a:gd name="connsiteX4" fmla="*/ 5752466 w 6966206"/>
              <a:gd name="connsiteY4" fmla="*/ 1078884 h 1444709"/>
              <a:gd name="connsiteX5" fmla="*/ 4418968 w 6966206"/>
              <a:gd name="connsiteY5" fmla="*/ 1088409 h 1444709"/>
              <a:gd name="connsiteX6" fmla="*/ 4302289 w 6966206"/>
              <a:gd name="connsiteY6" fmla="*/ 1183659 h 1444709"/>
              <a:gd name="connsiteX7" fmla="*/ 4009394 w 6966206"/>
              <a:gd name="connsiteY7" fmla="*/ 1159846 h 1444709"/>
              <a:gd name="connsiteX8" fmla="*/ 3711739 w 6966206"/>
              <a:gd name="connsiteY8" fmla="*/ 1274147 h 1444709"/>
              <a:gd name="connsiteX9" fmla="*/ 3509333 w 6966206"/>
              <a:gd name="connsiteY9" fmla="*/ 1200328 h 1444709"/>
              <a:gd name="connsiteX10" fmla="*/ 3399797 w 6966206"/>
              <a:gd name="connsiteY10" fmla="*/ 1069359 h 1444709"/>
              <a:gd name="connsiteX11" fmla="*/ 3202152 w 6966206"/>
              <a:gd name="connsiteY11" fmla="*/ 1050310 h 1444709"/>
              <a:gd name="connsiteX12" fmla="*/ 3040319 w 6966206"/>
              <a:gd name="connsiteY12" fmla="*/ 984332 h 1444709"/>
              <a:gd name="connsiteX13" fmla="*/ 2849817 w 6966206"/>
              <a:gd name="connsiteY13" fmla="*/ 1079581 h 1444709"/>
              <a:gd name="connsiteX14" fmla="*/ 2364044 w 6966206"/>
              <a:gd name="connsiteY14" fmla="*/ 1035132 h 1444709"/>
              <a:gd name="connsiteX15" fmla="*/ 2100519 w 6966206"/>
              <a:gd name="connsiteY15" fmla="*/ 844632 h 1444709"/>
              <a:gd name="connsiteX16" fmla="*/ 1887794 w 6966206"/>
              <a:gd name="connsiteY16" fmla="*/ 831932 h 1444709"/>
              <a:gd name="connsiteX17" fmla="*/ 1738569 w 6966206"/>
              <a:gd name="connsiteY17" fmla="*/ 663657 h 1444709"/>
              <a:gd name="connsiteX18" fmla="*/ 1449644 w 6966206"/>
              <a:gd name="connsiteY18" fmla="*/ 574757 h 1444709"/>
              <a:gd name="connsiteX19" fmla="*/ 1259144 w 6966206"/>
              <a:gd name="connsiteY19" fmla="*/ 390607 h 1444709"/>
              <a:gd name="connsiteX20" fmla="*/ 916245 w 6966206"/>
              <a:gd name="connsiteY20" fmla="*/ 365207 h 1444709"/>
              <a:gd name="connsiteX21" fmla="*/ 389193 w 6966206"/>
              <a:gd name="connsiteY21" fmla="*/ 349332 h 1444709"/>
              <a:gd name="connsiteX22" fmla="*/ 241299 w 6966206"/>
              <a:gd name="connsiteY22" fmla="*/ 184150 h 1444709"/>
              <a:gd name="connsiteX23" fmla="*/ 0 w 6966206"/>
              <a:gd name="connsiteY23" fmla="*/ 0 h 1444709"/>
              <a:gd name="connsiteX0" fmla="*/ 6966206 w 6966206"/>
              <a:gd name="connsiteY0" fmla="*/ 1444709 h 1444709"/>
              <a:gd name="connsiteX1" fmla="*/ 6581141 w 6966206"/>
              <a:gd name="connsiteY1" fmla="*/ 1352728 h 1444709"/>
              <a:gd name="connsiteX2" fmla="*/ 6307298 w 6966206"/>
              <a:gd name="connsiteY2" fmla="*/ 1205091 h 1444709"/>
              <a:gd name="connsiteX3" fmla="*/ 5992972 w 6966206"/>
              <a:gd name="connsiteY3" fmla="*/ 1083647 h 1444709"/>
              <a:gd name="connsiteX4" fmla="*/ 5752466 w 6966206"/>
              <a:gd name="connsiteY4" fmla="*/ 1043165 h 1444709"/>
              <a:gd name="connsiteX5" fmla="*/ 4418968 w 6966206"/>
              <a:gd name="connsiteY5" fmla="*/ 1088409 h 1444709"/>
              <a:gd name="connsiteX6" fmla="*/ 4302289 w 6966206"/>
              <a:gd name="connsiteY6" fmla="*/ 1183659 h 1444709"/>
              <a:gd name="connsiteX7" fmla="*/ 4009394 w 6966206"/>
              <a:gd name="connsiteY7" fmla="*/ 1159846 h 1444709"/>
              <a:gd name="connsiteX8" fmla="*/ 3711739 w 6966206"/>
              <a:gd name="connsiteY8" fmla="*/ 1274147 h 1444709"/>
              <a:gd name="connsiteX9" fmla="*/ 3509333 w 6966206"/>
              <a:gd name="connsiteY9" fmla="*/ 1200328 h 1444709"/>
              <a:gd name="connsiteX10" fmla="*/ 3399797 w 6966206"/>
              <a:gd name="connsiteY10" fmla="*/ 1069359 h 1444709"/>
              <a:gd name="connsiteX11" fmla="*/ 3202152 w 6966206"/>
              <a:gd name="connsiteY11" fmla="*/ 1050310 h 1444709"/>
              <a:gd name="connsiteX12" fmla="*/ 3040319 w 6966206"/>
              <a:gd name="connsiteY12" fmla="*/ 984332 h 1444709"/>
              <a:gd name="connsiteX13" fmla="*/ 2849817 w 6966206"/>
              <a:gd name="connsiteY13" fmla="*/ 1079581 h 1444709"/>
              <a:gd name="connsiteX14" fmla="*/ 2364044 w 6966206"/>
              <a:gd name="connsiteY14" fmla="*/ 1035132 h 1444709"/>
              <a:gd name="connsiteX15" fmla="*/ 2100519 w 6966206"/>
              <a:gd name="connsiteY15" fmla="*/ 844632 h 1444709"/>
              <a:gd name="connsiteX16" fmla="*/ 1887794 w 6966206"/>
              <a:gd name="connsiteY16" fmla="*/ 831932 h 1444709"/>
              <a:gd name="connsiteX17" fmla="*/ 1738569 w 6966206"/>
              <a:gd name="connsiteY17" fmla="*/ 663657 h 1444709"/>
              <a:gd name="connsiteX18" fmla="*/ 1449644 w 6966206"/>
              <a:gd name="connsiteY18" fmla="*/ 574757 h 1444709"/>
              <a:gd name="connsiteX19" fmla="*/ 1259144 w 6966206"/>
              <a:gd name="connsiteY19" fmla="*/ 390607 h 1444709"/>
              <a:gd name="connsiteX20" fmla="*/ 916245 w 6966206"/>
              <a:gd name="connsiteY20" fmla="*/ 365207 h 1444709"/>
              <a:gd name="connsiteX21" fmla="*/ 389193 w 6966206"/>
              <a:gd name="connsiteY21" fmla="*/ 349332 h 1444709"/>
              <a:gd name="connsiteX22" fmla="*/ 241299 w 6966206"/>
              <a:gd name="connsiteY22" fmla="*/ 184150 h 1444709"/>
              <a:gd name="connsiteX23" fmla="*/ 0 w 6966206"/>
              <a:gd name="connsiteY23" fmla="*/ 0 h 1444709"/>
              <a:gd name="connsiteX0" fmla="*/ 6966206 w 6966206"/>
              <a:gd name="connsiteY0" fmla="*/ 1444709 h 1444709"/>
              <a:gd name="connsiteX1" fmla="*/ 6581141 w 6966206"/>
              <a:gd name="connsiteY1" fmla="*/ 1352728 h 1444709"/>
              <a:gd name="connsiteX2" fmla="*/ 6307298 w 6966206"/>
              <a:gd name="connsiteY2" fmla="*/ 1205091 h 1444709"/>
              <a:gd name="connsiteX3" fmla="*/ 5992972 w 6966206"/>
              <a:gd name="connsiteY3" fmla="*/ 1083647 h 1444709"/>
              <a:gd name="connsiteX4" fmla="*/ 5752466 w 6966206"/>
              <a:gd name="connsiteY4" fmla="*/ 1043165 h 1444709"/>
              <a:gd name="connsiteX5" fmla="*/ 4418968 w 6966206"/>
              <a:gd name="connsiteY5" fmla="*/ 1088409 h 1444709"/>
              <a:gd name="connsiteX6" fmla="*/ 4302289 w 6966206"/>
              <a:gd name="connsiteY6" fmla="*/ 1183659 h 1444709"/>
              <a:gd name="connsiteX7" fmla="*/ 4009394 w 6966206"/>
              <a:gd name="connsiteY7" fmla="*/ 1159846 h 1444709"/>
              <a:gd name="connsiteX8" fmla="*/ 3711739 w 6966206"/>
              <a:gd name="connsiteY8" fmla="*/ 1274147 h 1444709"/>
              <a:gd name="connsiteX9" fmla="*/ 3509333 w 6966206"/>
              <a:gd name="connsiteY9" fmla="*/ 1200328 h 1444709"/>
              <a:gd name="connsiteX10" fmla="*/ 3399797 w 6966206"/>
              <a:gd name="connsiteY10" fmla="*/ 1069359 h 1444709"/>
              <a:gd name="connsiteX11" fmla="*/ 3202152 w 6966206"/>
              <a:gd name="connsiteY11" fmla="*/ 1050310 h 1444709"/>
              <a:gd name="connsiteX12" fmla="*/ 3040319 w 6966206"/>
              <a:gd name="connsiteY12" fmla="*/ 984332 h 1444709"/>
              <a:gd name="connsiteX13" fmla="*/ 2849817 w 6966206"/>
              <a:gd name="connsiteY13" fmla="*/ 1079581 h 1444709"/>
              <a:gd name="connsiteX14" fmla="*/ 2364044 w 6966206"/>
              <a:gd name="connsiteY14" fmla="*/ 1035132 h 1444709"/>
              <a:gd name="connsiteX15" fmla="*/ 2100519 w 6966206"/>
              <a:gd name="connsiteY15" fmla="*/ 844632 h 1444709"/>
              <a:gd name="connsiteX16" fmla="*/ 1887794 w 6966206"/>
              <a:gd name="connsiteY16" fmla="*/ 831932 h 1444709"/>
              <a:gd name="connsiteX17" fmla="*/ 1738569 w 6966206"/>
              <a:gd name="connsiteY17" fmla="*/ 663657 h 1444709"/>
              <a:gd name="connsiteX18" fmla="*/ 1449644 w 6966206"/>
              <a:gd name="connsiteY18" fmla="*/ 574757 h 1444709"/>
              <a:gd name="connsiteX19" fmla="*/ 1259144 w 6966206"/>
              <a:gd name="connsiteY19" fmla="*/ 390607 h 1444709"/>
              <a:gd name="connsiteX20" fmla="*/ 916245 w 6966206"/>
              <a:gd name="connsiteY20" fmla="*/ 365207 h 1444709"/>
              <a:gd name="connsiteX21" fmla="*/ 389193 w 6966206"/>
              <a:gd name="connsiteY21" fmla="*/ 349332 h 1444709"/>
              <a:gd name="connsiteX22" fmla="*/ 241299 w 6966206"/>
              <a:gd name="connsiteY22" fmla="*/ 184150 h 1444709"/>
              <a:gd name="connsiteX23" fmla="*/ 0 w 6966206"/>
              <a:gd name="connsiteY23" fmla="*/ 0 h 1444709"/>
              <a:gd name="connsiteX0" fmla="*/ 6966206 w 6966206"/>
              <a:gd name="connsiteY0" fmla="*/ 1444709 h 1444709"/>
              <a:gd name="connsiteX1" fmla="*/ 6581141 w 6966206"/>
              <a:gd name="connsiteY1" fmla="*/ 1352728 h 1444709"/>
              <a:gd name="connsiteX2" fmla="*/ 6307298 w 6966206"/>
              <a:gd name="connsiteY2" fmla="*/ 1205091 h 1444709"/>
              <a:gd name="connsiteX3" fmla="*/ 5992972 w 6966206"/>
              <a:gd name="connsiteY3" fmla="*/ 1083647 h 1444709"/>
              <a:gd name="connsiteX4" fmla="*/ 5752466 w 6966206"/>
              <a:gd name="connsiteY4" fmla="*/ 1043165 h 1444709"/>
              <a:gd name="connsiteX5" fmla="*/ 4418968 w 6966206"/>
              <a:gd name="connsiteY5" fmla="*/ 1088409 h 1444709"/>
              <a:gd name="connsiteX6" fmla="*/ 5304791 w 6966206"/>
              <a:gd name="connsiteY6" fmla="*/ 1064597 h 1444709"/>
              <a:gd name="connsiteX7" fmla="*/ 4302289 w 6966206"/>
              <a:gd name="connsiteY7" fmla="*/ 1183659 h 1444709"/>
              <a:gd name="connsiteX8" fmla="*/ 4009394 w 6966206"/>
              <a:gd name="connsiteY8" fmla="*/ 1159846 h 1444709"/>
              <a:gd name="connsiteX9" fmla="*/ 3711739 w 6966206"/>
              <a:gd name="connsiteY9" fmla="*/ 1274147 h 1444709"/>
              <a:gd name="connsiteX10" fmla="*/ 3509333 w 6966206"/>
              <a:gd name="connsiteY10" fmla="*/ 1200328 h 1444709"/>
              <a:gd name="connsiteX11" fmla="*/ 3399797 w 6966206"/>
              <a:gd name="connsiteY11" fmla="*/ 1069359 h 1444709"/>
              <a:gd name="connsiteX12" fmla="*/ 3202152 w 6966206"/>
              <a:gd name="connsiteY12" fmla="*/ 1050310 h 1444709"/>
              <a:gd name="connsiteX13" fmla="*/ 3040319 w 6966206"/>
              <a:gd name="connsiteY13" fmla="*/ 984332 h 1444709"/>
              <a:gd name="connsiteX14" fmla="*/ 2849817 w 6966206"/>
              <a:gd name="connsiteY14" fmla="*/ 1079581 h 1444709"/>
              <a:gd name="connsiteX15" fmla="*/ 2364044 w 6966206"/>
              <a:gd name="connsiteY15" fmla="*/ 1035132 h 1444709"/>
              <a:gd name="connsiteX16" fmla="*/ 2100519 w 6966206"/>
              <a:gd name="connsiteY16" fmla="*/ 844632 h 1444709"/>
              <a:gd name="connsiteX17" fmla="*/ 1887794 w 6966206"/>
              <a:gd name="connsiteY17" fmla="*/ 831932 h 1444709"/>
              <a:gd name="connsiteX18" fmla="*/ 1738569 w 6966206"/>
              <a:gd name="connsiteY18" fmla="*/ 663657 h 1444709"/>
              <a:gd name="connsiteX19" fmla="*/ 1449644 w 6966206"/>
              <a:gd name="connsiteY19" fmla="*/ 574757 h 1444709"/>
              <a:gd name="connsiteX20" fmla="*/ 1259144 w 6966206"/>
              <a:gd name="connsiteY20" fmla="*/ 390607 h 1444709"/>
              <a:gd name="connsiteX21" fmla="*/ 916245 w 6966206"/>
              <a:gd name="connsiteY21" fmla="*/ 365207 h 1444709"/>
              <a:gd name="connsiteX22" fmla="*/ 389193 w 6966206"/>
              <a:gd name="connsiteY22" fmla="*/ 349332 h 1444709"/>
              <a:gd name="connsiteX23" fmla="*/ 241299 w 6966206"/>
              <a:gd name="connsiteY23" fmla="*/ 184150 h 1444709"/>
              <a:gd name="connsiteX24" fmla="*/ 0 w 6966206"/>
              <a:gd name="connsiteY24" fmla="*/ 0 h 1444709"/>
              <a:gd name="connsiteX0" fmla="*/ 6966206 w 6966206"/>
              <a:gd name="connsiteY0" fmla="*/ 1444709 h 1444709"/>
              <a:gd name="connsiteX1" fmla="*/ 6581141 w 6966206"/>
              <a:gd name="connsiteY1" fmla="*/ 1352728 h 1444709"/>
              <a:gd name="connsiteX2" fmla="*/ 6307298 w 6966206"/>
              <a:gd name="connsiteY2" fmla="*/ 1205091 h 1444709"/>
              <a:gd name="connsiteX3" fmla="*/ 5992972 w 6966206"/>
              <a:gd name="connsiteY3" fmla="*/ 1083647 h 1444709"/>
              <a:gd name="connsiteX4" fmla="*/ 5752466 w 6966206"/>
              <a:gd name="connsiteY4" fmla="*/ 1043165 h 1444709"/>
              <a:gd name="connsiteX5" fmla="*/ 4418968 w 6966206"/>
              <a:gd name="connsiteY5" fmla="*/ 1088409 h 1444709"/>
              <a:gd name="connsiteX6" fmla="*/ 4835685 w 6966206"/>
              <a:gd name="connsiteY6" fmla="*/ 1309866 h 1444709"/>
              <a:gd name="connsiteX7" fmla="*/ 4302289 w 6966206"/>
              <a:gd name="connsiteY7" fmla="*/ 1183659 h 1444709"/>
              <a:gd name="connsiteX8" fmla="*/ 4009394 w 6966206"/>
              <a:gd name="connsiteY8" fmla="*/ 1159846 h 1444709"/>
              <a:gd name="connsiteX9" fmla="*/ 3711739 w 6966206"/>
              <a:gd name="connsiteY9" fmla="*/ 1274147 h 1444709"/>
              <a:gd name="connsiteX10" fmla="*/ 3509333 w 6966206"/>
              <a:gd name="connsiteY10" fmla="*/ 1200328 h 1444709"/>
              <a:gd name="connsiteX11" fmla="*/ 3399797 w 6966206"/>
              <a:gd name="connsiteY11" fmla="*/ 1069359 h 1444709"/>
              <a:gd name="connsiteX12" fmla="*/ 3202152 w 6966206"/>
              <a:gd name="connsiteY12" fmla="*/ 1050310 h 1444709"/>
              <a:gd name="connsiteX13" fmla="*/ 3040319 w 6966206"/>
              <a:gd name="connsiteY13" fmla="*/ 984332 h 1444709"/>
              <a:gd name="connsiteX14" fmla="*/ 2849817 w 6966206"/>
              <a:gd name="connsiteY14" fmla="*/ 1079581 h 1444709"/>
              <a:gd name="connsiteX15" fmla="*/ 2364044 w 6966206"/>
              <a:gd name="connsiteY15" fmla="*/ 1035132 h 1444709"/>
              <a:gd name="connsiteX16" fmla="*/ 2100519 w 6966206"/>
              <a:gd name="connsiteY16" fmla="*/ 844632 h 1444709"/>
              <a:gd name="connsiteX17" fmla="*/ 1887794 w 6966206"/>
              <a:gd name="connsiteY17" fmla="*/ 831932 h 1444709"/>
              <a:gd name="connsiteX18" fmla="*/ 1738569 w 6966206"/>
              <a:gd name="connsiteY18" fmla="*/ 663657 h 1444709"/>
              <a:gd name="connsiteX19" fmla="*/ 1449644 w 6966206"/>
              <a:gd name="connsiteY19" fmla="*/ 574757 h 1444709"/>
              <a:gd name="connsiteX20" fmla="*/ 1259144 w 6966206"/>
              <a:gd name="connsiteY20" fmla="*/ 390607 h 1444709"/>
              <a:gd name="connsiteX21" fmla="*/ 916245 w 6966206"/>
              <a:gd name="connsiteY21" fmla="*/ 365207 h 1444709"/>
              <a:gd name="connsiteX22" fmla="*/ 389193 w 6966206"/>
              <a:gd name="connsiteY22" fmla="*/ 349332 h 1444709"/>
              <a:gd name="connsiteX23" fmla="*/ 241299 w 6966206"/>
              <a:gd name="connsiteY23" fmla="*/ 184150 h 1444709"/>
              <a:gd name="connsiteX24" fmla="*/ 0 w 6966206"/>
              <a:gd name="connsiteY24" fmla="*/ 0 h 1444709"/>
              <a:gd name="connsiteX0" fmla="*/ 6966206 w 6966206"/>
              <a:gd name="connsiteY0" fmla="*/ 1444709 h 1444709"/>
              <a:gd name="connsiteX1" fmla="*/ 6581141 w 6966206"/>
              <a:gd name="connsiteY1" fmla="*/ 1352728 h 1444709"/>
              <a:gd name="connsiteX2" fmla="*/ 6307298 w 6966206"/>
              <a:gd name="connsiteY2" fmla="*/ 1205091 h 1444709"/>
              <a:gd name="connsiteX3" fmla="*/ 5992972 w 6966206"/>
              <a:gd name="connsiteY3" fmla="*/ 1083647 h 1444709"/>
              <a:gd name="connsiteX4" fmla="*/ 5752466 w 6966206"/>
              <a:gd name="connsiteY4" fmla="*/ 1043165 h 1444709"/>
              <a:gd name="connsiteX5" fmla="*/ 5233356 w 6966206"/>
              <a:gd name="connsiteY5" fmla="*/ 1069359 h 1444709"/>
              <a:gd name="connsiteX6" fmla="*/ 4835685 w 6966206"/>
              <a:gd name="connsiteY6" fmla="*/ 1309866 h 1444709"/>
              <a:gd name="connsiteX7" fmla="*/ 4302289 w 6966206"/>
              <a:gd name="connsiteY7" fmla="*/ 1183659 h 1444709"/>
              <a:gd name="connsiteX8" fmla="*/ 4009394 w 6966206"/>
              <a:gd name="connsiteY8" fmla="*/ 1159846 h 1444709"/>
              <a:gd name="connsiteX9" fmla="*/ 3711739 w 6966206"/>
              <a:gd name="connsiteY9" fmla="*/ 1274147 h 1444709"/>
              <a:gd name="connsiteX10" fmla="*/ 3509333 w 6966206"/>
              <a:gd name="connsiteY10" fmla="*/ 1200328 h 1444709"/>
              <a:gd name="connsiteX11" fmla="*/ 3399797 w 6966206"/>
              <a:gd name="connsiteY11" fmla="*/ 1069359 h 1444709"/>
              <a:gd name="connsiteX12" fmla="*/ 3202152 w 6966206"/>
              <a:gd name="connsiteY12" fmla="*/ 1050310 h 1444709"/>
              <a:gd name="connsiteX13" fmla="*/ 3040319 w 6966206"/>
              <a:gd name="connsiteY13" fmla="*/ 984332 h 1444709"/>
              <a:gd name="connsiteX14" fmla="*/ 2849817 w 6966206"/>
              <a:gd name="connsiteY14" fmla="*/ 1079581 h 1444709"/>
              <a:gd name="connsiteX15" fmla="*/ 2364044 w 6966206"/>
              <a:gd name="connsiteY15" fmla="*/ 1035132 h 1444709"/>
              <a:gd name="connsiteX16" fmla="*/ 2100519 w 6966206"/>
              <a:gd name="connsiteY16" fmla="*/ 844632 h 1444709"/>
              <a:gd name="connsiteX17" fmla="*/ 1887794 w 6966206"/>
              <a:gd name="connsiteY17" fmla="*/ 831932 h 1444709"/>
              <a:gd name="connsiteX18" fmla="*/ 1738569 w 6966206"/>
              <a:gd name="connsiteY18" fmla="*/ 663657 h 1444709"/>
              <a:gd name="connsiteX19" fmla="*/ 1449644 w 6966206"/>
              <a:gd name="connsiteY19" fmla="*/ 574757 h 1444709"/>
              <a:gd name="connsiteX20" fmla="*/ 1259144 w 6966206"/>
              <a:gd name="connsiteY20" fmla="*/ 390607 h 1444709"/>
              <a:gd name="connsiteX21" fmla="*/ 916245 w 6966206"/>
              <a:gd name="connsiteY21" fmla="*/ 365207 h 1444709"/>
              <a:gd name="connsiteX22" fmla="*/ 389193 w 6966206"/>
              <a:gd name="connsiteY22" fmla="*/ 349332 h 1444709"/>
              <a:gd name="connsiteX23" fmla="*/ 241299 w 6966206"/>
              <a:gd name="connsiteY23" fmla="*/ 184150 h 1444709"/>
              <a:gd name="connsiteX24" fmla="*/ 0 w 6966206"/>
              <a:gd name="connsiteY24" fmla="*/ 0 h 1444709"/>
              <a:gd name="connsiteX0" fmla="*/ 6966206 w 6966206"/>
              <a:gd name="connsiteY0" fmla="*/ 1444709 h 1444709"/>
              <a:gd name="connsiteX1" fmla="*/ 6581141 w 6966206"/>
              <a:gd name="connsiteY1" fmla="*/ 1352728 h 1444709"/>
              <a:gd name="connsiteX2" fmla="*/ 6307298 w 6966206"/>
              <a:gd name="connsiteY2" fmla="*/ 1205091 h 1444709"/>
              <a:gd name="connsiteX3" fmla="*/ 5992972 w 6966206"/>
              <a:gd name="connsiteY3" fmla="*/ 1083647 h 1444709"/>
              <a:gd name="connsiteX4" fmla="*/ 5752466 w 6966206"/>
              <a:gd name="connsiteY4" fmla="*/ 1043165 h 1444709"/>
              <a:gd name="connsiteX5" fmla="*/ 5233356 w 6966206"/>
              <a:gd name="connsiteY5" fmla="*/ 1069359 h 1444709"/>
              <a:gd name="connsiteX6" fmla="*/ 4838067 w 6966206"/>
              <a:gd name="connsiteY6" fmla="*/ 1097935 h 1444709"/>
              <a:gd name="connsiteX7" fmla="*/ 4302289 w 6966206"/>
              <a:gd name="connsiteY7" fmla="*/ 1183659 h 1444709"/>
              <a:gd name="connsiteX8" fmla="*/ 4009394 w 6966206"/>
              <a:gd name="connsiteY8" fmla="*/ 1159846 h 1444709"/>
              <a:gd name="connsiteX9" fmla="*/ 3711739 w 6966206"/>
              <a:gd name="connsiteY9" fmla="*/ 1274147 h 1444709"/>
              <a:gd name="connsiteX10" fmla="*/ 3509333 w 6966206"/>
              <a:gd name="connsiteY10" fmla="*/ 1200328 h 1444709"/>
              <a:gd name="connsiteX11" fmla="*/ 3399797 w 6966206"/>
              <a:gd name="connsiteY11" fmla="*/ 1069359 h 1444709"/>
              <a:gd name="connsiteX12" fmla="*/ 3202152 w 6966206"/>
              <a:gd name="connsiteY12" fmla="*/ 1050310 h 1444709"/>
              <a:gd name="connsiteX13" fmla="*/ 3040319 w 6966206"/>
              <a:gd name="connsiteY13" fmla="*/ 984332 h 1444709"/>
              <a:gd name="connsiteX14" fmla="*/ 2849817 w 6966206"/>
              <a:gd name="connsiteY14" fmla="*/ 1079581 h 1444709"/>
              <a:gd name="connsiteX15" fmla="*/ 2364044 w 6966206"/>
              <a:gd name="connsiteY15" fmla="*/ 1035132 h 1444709"/>
              <a:gd name="connsiteX16" fmla="*/ 2100519 w 6966206"/>
              <a:gd name="connsiteY16" fmla="*/ 844632 h 1444709"/>
              <a:gd name="connsiteX17" fmla="*/ 1887794 w 6966206"/>
              <a:gd name="connsiteY17" fmla="*/ 831932 h 1444709"/>
              <a:gd name="connsiteX18" fmla="*/ 1738569 w 6966206"/>
              <a:gd name="connsiteY18" fmla="*/ 663657 h 1444709"/>
              <a:gd name="connsiteX19" fmla="*/ 1449644 w 6966206"/>
              <a:gd name="connsiteY19" fmla="*/ 574757 h 1444709"/>
              <a:gd name="connsiteX20" fmla="*/ 1259144 w 6966206"/>
              <a:gd name="connsiteY20" fmla="*/ 390607 h 1444709"/>
              <a:gd name="connsiteX21" fmla="*/ 916245 w 6966206"/>
              <a:gd name="connsiteY21" fmla="*/ 365207 h 1444709"/>
              <a:gd name="connsiteX22" fmla="*/ 389193 w 6966206"/>
              <a:gd name="connsiteY22" fmla="*/ 349332 h 1444709"/>
              <a:gd name="connsiteX23" fmla="*/ 241299 w 6966206"/>
              <a:gd name="connsiteY23" fmla="*/ 184150 h 1444709"/>
              <a:gd name="connsiteX24" fmla="*/ 0 w 6966206"/>
              <a:gd name="connsiteY24" fmla="*/ 0 h 1444709"/>
              <a:gd name="connsiteX0" fmla="*/ 6966206 w 6966206"/>
              <a:gd name="connsiteY0" fmla="*/ 1444709 h 1444709"/>
              <a:gd name="connsiteX1" fmla="*/ 6581141 w 6966206"/>
              <a:gd name="connsiteY1" fmla="*/ 1352728 h 1444709"/>
              <a:gd name="connsiteX2" fmla="*/ 6307298 w 6966206"/>
              <a:gd name="connsiteY2" fmla="*/ 1205091 h 1444709"/>
              <a:gd name="connsiteX3" fmla="*/ 5992972 w 6966206"/>
              <a:gd name="connsiteY3" fmla="*/ 1083647 h 1444709"/>
              <a:gd name="connsiteX4" fmla="*/ 5752466 w 6966206"/>
              <a:gd name="connsiteY4" fmla="*/ 1043165 h 1444709"/>
              <a:gd name="connsiteX5" fmla="*/ 5233356 w 6966206"/>
              <a:gd name="connsiteY5" fmla="*/ 1069359 h 1444709"/>
              <a:gd name="connsiteX6" fmla="*/ 4838067 w 6966206"/>
              <a:gd name="connsiteY6" fmla="*/ 1097935 h 1444709"/>
              <a:gd name="connsiteX7" fmla="*/ 4302289 w 6966206"/>
              <a:gd name="connsiteY7" fmla="*/ 1183659 h 1444709"/>
              <a:gd name="connsiteX8" fmla="*/ 4009394 w 6966206"/>
              <a:gd name="connsiteY8" fmla="*/ 1159846 h 1444709"/>
              <a:gd name="connsiteX9" fmla="*/ 3711739 w 6966206"/>
              <a:gd name="connsiteY9" fmla="*/ 1274147 h 1444709"/>
              <a:gd name="connsiteX10" fmla="*/ 3509333 w 6966206"/>
              <a:gd name="connsiteY10" fmla="*/ 1200328 h 1444709"/>
              <a:gd name="connsiteX11" fmla="*/ 3399797 w 6966206"/>
              <a:gd name="connsiteY11" fmla="*/ 1069359 h 1444709"/>
              <a:gd name="connsiteX12" fmla="*/ 3202152 w 6966206"/>
              <a:gd name="connsiteY12" fmla="*/ 1050310 h 1444709"/>
              <a:gd name="connsiteX13" fmla="*/ 3040319 w 6966206"/>
              <a:gd name="connsiteY13" fmla="*/ 984332 h 1444709"/>
              <a:gd name="connsiteX14" fmla="*/ 2849817 w 6966206"/>
              <a:gd name="connsiteY14" fmla="*/ 1079581 h 1444709"/>
              <a:gd name="connsiteX15" fmla="*/ 2364044 w 6966206"/>
              <a:gd name="connsiteY15" fmla="*/ 1035132 h 1444709"/>
              <a:gd name="connsiteX16" fmla="*/ 2100519 w 6966206"/>
              <a:gd name="connsiteY16" fmla="*/ 844632 h 1444709"/>
              <a:gd name="connsiteX17" fmla="*/ 1887794 w 6966206"/>
              <a:gd name="connsiteY17" fmla="*/ 831932 h 1444709"/>
              <a:gd name="connsiteX18" fmla="*/ 1738569 w 6966206"/>
              <a:gd name="connsiteY18" fmla="*/ 663657 h 1444709"/>
              <a:gd name="connsiteX19" fmla="*/ 1449644 w 6966206"/>
              <a:gd name="connsiteY19" fmla="*/ 574757 h 1444709"/>
              <a:gd name="connsiteX20" fmla="*/ 1259144 w 6966206"/>
              <a:gd name="connsiteY20" fmla="*/ 390607 h 1444709"/>
              <a:gd name="connsiteX21" fmla="*/ 916245 w 6966206"/>
              <a:gd name="connsiteY21" fmla="*/ 365207 h 1444709"/>
              <a:gd name="connsiteX22" fmla="*/ 389193 w 6966206"/>
              <a:gd name="connsiteY22" fmla="*/ 349332 h 1444709"/>
              <a:gd name="connsiteX23" fmla="*/ 241299 w 6966206"/>
              <a:gd name="connsiteY23" fmla="*/ 184150 h 1444709"/>
              <a:gd name="connsiteX24" fmla="*/ 0 w 6966206"/>
              <a:gd name="connsiteY24" fmla="*/ 0 h 1444709"/>
              <a:gd name="connsiteX0" fmla="*/ 6966206 w 6966206"/>
              <a:gd name="connsiteY0" fmla="*/ 1444709 h 1444709"/>
              <a:gd name="connsiteX1" fmla="*/ 6581141 w 6966206"/>
              <a:gd name="connsiteY1" fmla="*/ 1352728 h 1444709"/>
              <a:gd name="connsiteX2" fmla="*/ 6307298 w 6966206"/>
              <a:gd name="connsiteY2" fmla="*/ 1205091 h 1444709"/>
              <a:gd name="connsiteX3" fmla="*/ 5992972 w 6966206"/>
              <a:gd name="connsiteY3" fmla="*/ 1083647 h 1444709"/>
              <a:gd name="connsiteX4" fmla="*/ 5752466 w 6966206"/>
              <a:gd name="connsiteY4" fmla="*/ 1043165 h 1444709"/>
              <a:gd name="connsiteX5" fmla="*/ 5233356 w 6966206"/>
              <a:gd name="connsiteY5" fmla="*/ 1069359 h 1444709"/>
              <a:gd name="connsiteX6" fmla="*/ 4838067 w 6966206"/>
              <a:gd name="connsiteY6" fmla="*/ 1097935 h 1444709"/>
              <a:gd name="connsiteX7" fmla="*/ 4540410 w 6966206"/>
              <a:gd name="connsiteY7" fmla="*/ 1147941 h 1444709"/>
              <a:gd name="connsiteX8" fmla="*/ 4302289 w 6966206"/>
              <a:gd name="connsiteY8" fmla="*/ 1183659 h 1444709"/>
              <a:gd name="connsiteX9" fmla="*/ 4009394 w 6966206"/>
              <a:gd name="connsiteY9" fmla="*/ 1159846 h 1444709"/>
              <a:gd name="connsiteX10" fmla="*/ 3711739 w 6966206"/>
              <a:gd name="connsiteY10" fmla="*/ 1274147 h 1444709"/>
              <a:gd name="connsiteX11" fmla="*/ 3509333 w 6966206"/>
              <a:gd name="connsiteY11" fmla="*/ 1200328 h 1444709"/>
              <a:gd name="connsiteX12" fmla="*/ 3399797 w 6966206"/>
              <a:gd name="connsiteY12" fmla="*/ 1069359 h 1444709"/>
              <a:gd name="connsiteX13" fmla="*/ 3202152 w 6966206"/>
              <a:gd name="connsiteY13" fmla="*/ 1050310 h 1444709"/>
              <a:gd name="connsiteX14" fmla="*/ 3040319 w 6966206"/>
              <a:gd name="connsiteY14" fmla="*/ 984332 h 1444709"/>
              <a:gd name="connsiteX15" fmla="*/ 2849817 w 6966206"/>
              <a:gd name="connsiteY15" fmla="*/ 1079581 h 1444709"/>
              <a:gd name="connsiteX16" fmla="*/ 2364044 w 6966206"/>
              <a:gd name="connsiteY16" fmla="*/ 1035132 h 1444709"/>
              <a:gd name="connsiteX17" fmla="*/ 2100519 w 6966206"/>
              <a:gd name="connsiteY17" fmla="*/ 844632 h 1444709"/>
              <a:gd name="connsiteX18" fmla="*/ 1887794 w 6966206"/>
              <a:gd name="connsiteY18" fmla="*/ 831932 h 1444709"/>
              <a:gd name="connsiteX19" fmla="*/ 1738569 w 6966206"/>
              <a:gd name="connsiteY19" fmla="*/ 663657 h 1444709"/>
              <a:gd name="connsiteX20" fmla="*/ 1449644 w 6966206"/>
              <a:gd name="connsiteY20" fmla="*/ 574757 h 1444709"/>
              <a:gd name="connsiteX21" fmla="*/ 1259144 w 6966206"/>
              <a:gd name="connsiteY21" fmla="*/ 390607 h 1444709"/>
              <a:gd name="connsiteX22" fmla="*/ 916245 w 6966206"/>
              <a:gd name="connsiteY22" fmla="*/ 365207 h 1444709"/>
              <a:gd name="connsiteX23" fmla="*/ 389193 w 6966206"/>
              <a:gd name="connsiteY23" fmla="*/ 349332 h 1444709"/>
              <a:gd name="connsiteX24" fmla="*/ 241299 w 6966206"/>
              <a:gd name="connsiteY24" fmla="*/ 184150 h 1444709"/>
              <a:gd name="connsiteX25" fmla="*/ 0 w 6966206"/>
              <a:gd name="connsiteY25" fmla="*/ 0 h 1444709"/>
              <a:gd name="connsiteX0" fmla="*/ 6966206 w 6966206"/>
              <a:gd name="connsiteY0" fmla="*/ 1444709 h 1444709"/>
              <a:gd name="connsiteX1" fmla="*/ 6581141 w 6966206"/>
              <a:gd name="connsiteY1" fmla="*/ 1352728 h 1444709"/>
              <a:gd name="connsiteX2" fmla="*/ 6307298 w 6966206"/>
              <a:gd name="connsiteY2" fmla="*/ 1205091 h 1444709"/>
              <a:gd name="connsiteX3" fmla="*/ 5992972 w 6966206"/>
              <a:gd name="connsiteY3" fmla="*/ 1083647 h 1444709"/>
              <a:gd name="connsiteX4" fmla="*/ 5752466 w 6966206"/>
              <a:gd name="connsiteY4" fmla="*/ 1043165 h 1444709"/>
              <a:gd name="connsiteX5" fmla="*/ 5233356 w 6966206"/>
              <a:gd name="connsiteY5" fmla="*/ 1069359 h 1444709"/>
              <a:gd name="connsiteX6" fmla="*/ 4838067 w 6966206"/>
              <a:gd name="connsiteY6" fmla="*/ 1097935 h 1444709"/>
              <a:gd name="connsiteX7" fmla="*/ 4442779 w 6966206"/>
              <a:gd name="connsiteY7" fmla="*/ 1088409 h 1444709"/>
              <a:gd name="connsiteX8" fmla="*/ 4302289 w 6966206"/>
              <a:gd name="connsiteY8" fmla="*/ 1183659 h 1444709"/>
              <a:gd name="connsiteX9" fmla="*/ 4009394 w 6966206"/>
              <a:gd name="connsiteY9" fmla="*/ 1159846 h 1444709"/>
              <a:gd name="connsiteX10" fmla="*/ 3711739 w 6966206"/>
              <a:gd name="connsiteY10" fmla="*/ 1274147 h 1444709"/>
              <a:gd name="connsiteX11" fmla="*/ 3509333 w 6966206"/>
              <a:gd name="connsiteY11" fmla="*/ 1200328 h 1444709"/>
              <a:gd name="connsiteX12" fmla="*/ 3399797 w 6966206"/>
              <a:gd name="connsiteY12" fmla="*/ 1069359 h 1444709"/>
              <a:gd name="connsiteX13" fmla="*/ 3202152 w 6966206"/>
              <a:gd name="connsiteY13" fmla="*/ 1050310 h 1444709"/>
              <a:gd name="connsiteX14" fmla="*/ 3040319 w 6966206"/>
              <a:gd name="connsiteY14" fmla="*/ 984332 h 1444709"/>
              <a:gd name="connsiteX15" fmla="*/ 2849817 w 6966206"/>
              <a:gd name="connsiteY15" fmla="*/ 1079581 h 1444709"/>
              <a:gd name="connsiteX16" fmla="*/ 2364044 w 6966206"/>
              <a:gd name="connsiteY16" fmla="*/ 1035132 h 1444709"/>
              <a:gd name="connsiteX17" fmla="*/ 2100519 w 6966206"/>
              <a:gd name="connsiteY17" fmla="*/ 844632 h 1444709"/>
              <a:gd name="connsiteX18" fmla="*/ 1887794 w 6966206"/>
              <a:gd name="connsiteY18" fmla="*/ 831932 h 1444709"/>
              <a:gd name="connsiteX19" fmla="*/ 1738569 w 6966206"/>
              <a:gd name="connsiteY19" fmla="*/ 663657 h 1444709"/>
              <a:gd name="connsiteX20" fmla="*/ 1449644 w 6966206"/>
              <a:gd name="connsiteY20" fmla="*/ 574757 h 1444709"/>
              <a:gd name="connsiteX21" fmla="*/ 1259144 w 6966206"/>
              <a:gd name="connsiteY21" fmla="*/ 390607 h 1444709"/>
              <a:gd name="connsiteX22" fmla="*/ 916245 w 6966206"/>
              <a:gd name="connsiteY22" fmla="*/ 365207 h 1444709"/>
              <a:gd name="connsiteX23" fmla="*/ 389193 w 6966206"/>
              <a:gd name="connsiteY23" fmla="*/ 349332 h 1444709"/>
              <a:gd name="connsiteX24" fmla="*/ 241299 w 6966206"/>
              <a:gd name="connsiteY24" fmla="*/ 184150 h 1444709"/>
              <a:gd name="connsiteX25" fmla="*/ 0 w 6966206"/>
              <a:gd name="connsiteY25" fmla="*/ 0 h 1444709"/>
              <a:gd name="connsiteX0" fmla="*/ 6966206 w 6966206"/>
              <a:gd name="connsiteY0" fmla="*/ 1444709 h 1444709"/>
              <a:gd name="connsiteX1" fmla="*/ 6581141 w 6966206"/>
              <a:gd name="connsiteY1" fmla="*/ 1352728 h 1444709"/>
              <a:gd name="connsiteX2" fmla="*/ 6307298 w 6966206"/>
              <a:gd name="connsiteY2" fmla="*/ 1205091 h 1444709"/>
              <a:gd name="connsiteX3" fmla="*/ 5992972 w 6966206"/>
              <a:gd name="connsiteY3" fmla="*/ 1083647 h 1444709"/>
              <a:gd name="connsiteX4" fmla="*/ 5752466 w 6966206"/>
              <a:gd name="connsiteY4" fmla="*/ 1043165 h 1444709"/>
              <a:gd name="connsiteX5" fmla="*/ 5233356 w 6966206"/>
              <a:gd name="connsiteY5" fmla="*/ 1069359 h 1444709"/>
              <a:gd name="connsiteX6" fmla="*/ 4838067 w 6966206"/>
              <a:gd name="connsiteY6" fmla="*/ 1097935 h 1444709"/>
              <a:gd name="connsiteX7" fmla="*/ 4442779 w 6966206"/>
              <a:gd name="connsiteY7" fmla="*/ 1088409 h 1444709"/>
              <a:gd name="connsiteX8" fmla="*/ 4302289 w 6966206"/>
              <a:gd name="connsiteY8" fmla="*/ 1183659 h 1444709"/>
              <a:gd name="connsiteX9" fmla="*/ 4009394 w 6966206"/>
              <a:gd name="connsiteY9" fmla="*/ 1159846 h 1444709"/>
              <a:gd name="connsiteX10" fmla="*/ 3711739 w 6966206"/>
              <a:gd name="connsiteY10" fmla="*/ 1274147 h 1444709"/>
              <a:gd name="connsiteX11" fmla="*/ 3509333 w 6966206"/>
              <a:gd name="connsiteY11" fmla="*/ 1200328 h 1444709"/>
              <a:gd name="connsiteX12" fmla="*/ 3399797 w 6966206"/>
              <a:gd name="connsiteY12" fmla="*/ 1069359 h 1444709"/>
              <a:gd name="connsiteX13" fmla="*/ 3202152 w 6966206"/>
              <a:gd name="connsiteY13" fmla="*/ 1050310 h 1444709"/>
              <a:gd name="connsiteX14" fmla="*/ 3040319 w 6966206"/>
              <a:gd name="connsiteY14" fmla="*/ 984332 h 1444709"/>
              <a:gd name="connsiteX15" fmla="*/ 2849817 w 6966206"/>
              <a:gd name="connsiteY15" fmla="*/ 1079581 h 1444709"/>
              <a:gd name="connsiteX16" fmla="*/ 2364044 w 6966206"/>
              <a:gd name="connsiteY16" fmla="*/ 1035132 h 1444709"/>
              <a:gd name="connsiteX17" fmla="*/ 2100519 w 6966206"/>
              <a:gd name="connsiteY17" fmla="*/ 844632 h 1444709"/>
              <a:gd name="connsiteX18" fmla="*/ 1887794 w 6966206"/>
              <a:gd name="connsiteY18" fmla="*/ 831932 h 1444709"/>
              <a:gd name="connsiteX19" fmla="*/ 1738569 w 6966206"/>
              <a:gd name="connsiteY19" fmla="*/ 663657 h 1444709"/>
              <a:gd name="connsiteX20" fmla="*/ 1449644 w 6966206"/>
              <a:gd name="connsiteY20" fmla="*/ 574757 h 1444709"/>
              <a:gd name="connsiteX21" fmla="*/ 1259144 w 6966206"/>
              <a:gd name="connsiteY21" fmla="*/ 390607 h 1444709"/>
              <a:gd name="connsiteX22" fmla="*/ 916245 w 6966206"/>
              <a:gd name="connsiteY22" fmla="*/ 365207 h 1444709"/>
              <a:gd name="connsiteX23" fmla="*/ 389193 w 6966206"/>
              <a:gd name="connsiteY23" fmla="*/ 349332 h 1444709"/>
              <a:gd name="connsiteX24" fmla="*/ 241299 w 6966206"/>
              <a:gd name="connsiteY24" fmla="*/ 184150 h 1444709"/>
              <a:gd name="connsiteX25" fmla="*/ 0 w 6966206"/>
              <a:gd name="connsiteY25" fmla="*/ 0 h 1444709"/>
              <a:gd name="connsiteX0" fmla="*/ 6966206 w 6966206"/>
              <a:gd name="connsiteY0" fmla="*/ 1444709 h 1444709"/>
              <a:gd name="connsiteX1" fmla="*/ 6581141 w 6966206"/>
              <a:gd name="connsiteY1" fmla="*/ 1352728 h 1444709"/>
              <a:gd name="connsiteX2" fmla="*/ 6240239 w 6966206"/>
              <a:gd name="connsiteY2" fmla="*/ 1392936 h 1444709"/>
              <a:gd name="connsiteX3" fmla="*/ 5992972 w 6966206"/>
              <a:gd name="connsiteY3" fmla="*/ 1083647 h 1444709"/>
              <a:gd name="connsiteX4" fmla="*/ 5752466 w 6966206"/>
              <a:gd name="connsiteY4" fmla="*/ 1043165 h 1444709"/>
              <a:gd name="connsiteX5" fmla="*/ 5233356 w 6966206"/>
              <a:gd name="connsiteY5" fmla="*/ 1069359 h 1444709"/>
              <a:gd name="connsiteX6" fmla="*/ 4838067 w 6966206"/>
              <a:gd name="connsiteY6" fmla="*/ 1097935 h 1444709"/>
              <a:gd name="connsiteX7" fmla="*/ 4442779 w 6966206"/>
              <a:gd name="connsiteY7" fmla="*/ 1088409 h 1444709"/>
              <a:gd name="connsiteX8" fmla="*/ 4302289 w 6966206"/>
              <a:gd name="connsiteY8" fmla="*/ 1183659 h 1444709"/>
              <a:gd name="connsiteX9" fmla="*/ 4009394 w 6966206"/>
              <a:gd name="connsiteY9" fmla="*/ 1159846 h 1444709"/>
              <a:gd name="connsiteX10" fmla="*/ 3711739 w 6966206"/>
              <a:gd name="connsiteY10" fmla="*/ 1274147 h 1444709"/>
              <a:gd name="connsiteX11" fmla="*/ 3509333 w 6966206"/>
              <a:gd name="connsiteY11" fmla="*/ 1200328 h 1444709"/>
              <a:gd name="connsiteX12" fmla="*/ 3399797 w 6966206"/>
              <a:gd name="connsiteY12" fmla="*/ 1069359 h 1444709"/>
              <a:gd name="connsiteX13" fmla="*/ 3202152 w 6966206"/>
              <a:gd name="connsiteY13" fmla="*/ 1050310 h 1444709"/>
              <a:gd name="connsiteX14" fmla="*/ 3040319 w 6966206"/>
              <a:gd name="connsiteY14" fmla="*/ 984332 h 1444709"/>
              <a:gd name="connsiteX15" fmla="*/ 2849817 w 6966206"/>
              <a:gd name="connsiteY15" fmla="*/ 1079581 h 1444709"/>
              <a:gd name="connsiteX16" fmla="*/ 2364044 w 6966206"/>
              <a:gd name="connsiteY16" fmla="*/ 1035132 h 1444709"/>
              <a:gd name="connsiteX17" fmla="*/ 2100519 w 6966206"/>
              <a:gd name="connsiteY17" fmla="*/ 844632 h 1444709"/>
              <a:gd name="connsiteX18" fmla="*/ 1887794 w 6966206"/>
              <a:gd name="connsiteY18" fmla="*/ 831932 h 1444709"/>
              <a:gd name="connsiteX19" fmla="*/ 1738569 w 6966206"/>
              <a:gd name="connsiteY19" fmla="*/ 663657 h 1444709"/>
              <a:gd name="connsiteX20" fmla="*/ 1449644 w 6966206"/>
              <a:gd name="connsiteY20" fmla="*/ 574757 h 1444709"/>
              <a:gd name="connsiteX21" fmla="*/ 1259144 w 6966206"/>
              <a:gd name="connsiteY21" fmla="*/ 390607 h 1444709"/>
              <a:gd name="connsiteX22" fmla="*/ 916245 w 6966206"/>
              <a:gd name="connsiteY22" fmla="*/ 365207 h 1444709"/>
              <a:gd name="connsiteX23" fmla="*/ 389193 w 6966206"/>
              <a:gd name="connsiteY23" fmla="*/ 349332 h 1444709"/>
              <a:gd name="connsiteX24" fmla="*/ 241299 w 6966206"/>
              <a:gd name="connsiteY24" fmla="*/ 184150 h 1444709"/>
              <a:gd name="connsiteX25" fmla="*/ 0 w 6966206"/>
              <a:gd name="connsiteY25" fmla="*/ 0 h 1444709"/>
              <a:gd name="connsiteX0" fmla="*/ 6966206 w 6966206"/>
              <a:gd name="connsiteY0" fmla="*/ 1444709 h 1444709"/>
              <a:gd name="connsiteX1" fmla="*/ 6581141 w 6966206"/>
              <a:gd name="connsiteY1" fmla="*/ 1352728 h 1444709"/>
              <a:gd name="connsiteX2" fmla="*/ 6240239 w 6966206"/>
              <a:gd name="connsiteY2" fmla="*/ 1392936 h 1444709"/>
              <a:gd name="connsiteX3" fmla="*/ 5992972 w 6966206"/>
              <a:gd name="connsiteY3" fmla="*/ 1083647 h 1444709"/>
              <a:gd name="connsiteX4" fmla="*/ 5752466 w 6966206"/>
              <a:gd name="connsiteY4" fmla="*/ 1043165 h 1444709"/>
              <a:gd name="connsiteX5" fmla="*/ 5233356 w 6966206"/>
              <a:gd name="connsiteY5" fmla="*/ 1069359 h 1444709"/>
              <a:gd name="connsiteX6" fmla="*/ 4838067 w 6966206"/>
              <a:gd name="connsiteY6" fmla="*/ 1097935 h 1444709"/>
              <a:gd name="connsiteX7" fmla="*/ 4442779 w 6966206"/>
              <a:gd name="connsiteY7" fmla="*/ 1088409 h 1444709"/>
              <a:gd name="connsiteX8" fmla="*/ 4302289 w 6966206"/>
              <a:gd name="connsiteY8" fmla="*/ 1183659 h 1444709"/>
              <a:gd name="connsiteX9" fmla="*/ 4009394 w 6966206"/>
              <a:gd name="connsiteY9" fmla="*/ 1159846 h 1444709"/>
              <a:gd name="connsiteX10" fmla="*/ 3711739 w 6966206"/>
              <a:gd name="connsiteY10" fmla="*/ 1274147 h 1444709"/>
              <a:gd name="connsiteX11" fmla="*/ 3509333 w 6966206"/>
              <a:gd name="connsiteY11" fmla="*/ 1200328 h 1444709"/>
              <a:gd name="connsiteX12" fmla="*/ 3399797 w 6966206"/>
              <a:gd name="connsiteY12" fmla="*/ 1069359 h 1444709"/>
              <a:gd name="connsiteX13" fmla="*/ 3202152 w 6966206"/>
              <a:gd name="connsiteY13" fmla="*/ 1050310 h 1444709"/>
              <a:gd name="connsiteX14" fmla="*/ 3040319 w 6966206"/>
              <a:gd name="connsiteY14" fmla="*/ 984332 h 1444709"/>
              <a:gd name="connsiteX15" fmla="*/ 2849817 w 6966206"/>
              <a:gd name="connsiteY15" fmla="*/ 1079581 h 1444709"/>
              <a:gd name="connsiteX16" fmla="*/ 2364044 w 6966206"/>
              <a:gd name="connsiteY16" fmla="*/ 1035132 h 1444709"/>
              <a:gd name="connsiteX17" fmla="*/ 2100519 w 6966206"/>
              <a:gd name="connsiteY17" fmla="*/ 844632 h 1444709"/>
              <a:gd name="connsiteX18" fmla="*/ 1887794 w 6966206"/>
              <a:gd name="connsiteY18" fmla="*/ 831932 h 1444709"/>
              <a:gd name="connsiteX19" fmla="*/ 1738569 w 6966206"/>
              <a:gd name="connsiteY19" fmla="*/ 663657 h 1444709"/>
              <a:gd name="connsiteX20" fmla="*/ 1449644 w 6966206"/>
              <a:gd name="connsiteY20" fmla="*/ 574757 h 1444709"/>
              <a:gd name="connsiteX21" fmla="*/ 1259144 w 6966206"/>
              <a:gd name="connsiteY21" fmla="*/ 390607 h 1444709"/>
              <a:gd name="connsiteX22" fmla="*/ 916245 w 6966206"/>
              <a:gd name="connsiteY22" fmla="*/ 365207 h 1444709"/>
              <a:gd name="connsiteX23" fmla="*/ 389193 w 6966206"/>
              <a:gd name="connsiteY23" fmla="*/ 349332 h 1444709"/>
              <a:gd name="connsiteX24" fmla="*/ 241299 w 6966206"/>
              <a:gd name="connsiteY24" fmla="*/ 184150 h 1444709"/>
              <a:gd name="connsiteX25" fmla="*/ 0 w 6966206"/>
              <a:gd name="connsiteY25" fmla="*/ 0 h 1444709"/>
              <a:gd name="connsiteX0" fmla="*/ 6966206 w 6966206"/>
              <a:gd name="connsiteY0" fmla="*/ 1444709 h 1555927"/>
              <a:gd name="connsiteX1" fmla="*/ 6581141 w 6966206"/>
              <a:gd name="connsiteY1" fmla="*/ 1352728 h 1555927"/>
              <a:gd name="connsiteX2" fmla="*/ 6240239 w 6966206"/>
              <a:gd name="connsiteY2" fmla="*/ 1392936 h 1555927"/>
              <a:gd name="connsiteX3" fmla="*/ 5834471 w 6966206"/>
              <a:gd name="connsiteY3" fmla="*/ 1540736 h 1555927"/>
              <a:gd name="connsiteX4" fmla="*/ 5752466 w 6966206"/>
              <a:gd name="connsiteY4" fmla="*/ 1043165 h 1555927"/>
              <a:gd name="connsiteX5" fmla="*/ 5233356 w 6966206"/>
              <a:gd name="connsiteY5" fmla="*/ 1069359 h 1555927"/>
              <a:gd name="connsiteX6" fmla="*/ 4838067 w 6966206"/>
              <a:gd name="connsiteY6" fmla="*/ 1097935 h 1555927"/>
              <a:gd name="connsiteX7" fmla="*/ 4442779 w 6966206"/>
              <a:gd name="connsiteY7" fmla="*/ 1088409 h 1555927"/>
              <a:gd name="connsiteX8" fmla="*/ 4302289 w 6966206"/>
              <a:gd name="connsiteY8" fmla="*/ 1183659 h 1555927"/>
              <a:gd name="connsiteX9" fmla="*/ 4009394 w 6966206"/>
              <a:gd name="connsiteY9" fmla="*/ 1159846 h 1555927"/>
              <a:gd name="connsiteX10" fmla="*/ 3711739 w 6966206"/>
              <a:gd name="connsiteY10" fmla="*/ 1274147 h 1555927"/>
              <a:gd name="connsiteX11" fmla="*/ 3509333 w 6966206"/>
              <a:gd name="connsiteY11" fmla="*/ 1200328 h 1555927"/>
              <a:gd name="connsiteX12" fmla="*/ 3399797 w 6966206"/>
              <a:gd name="connsiteY12" fmla="*/ 1069359 h 1555927"/>
              <a:gd name="connsiteX13" fmla="*/ 3202152 w 6966206"/>
              <a:gd name="connsiteY13" fmla="*/ 1050310 h 1555927"/>
              <a:gd name="connsiteX14" fmla="*/ 3040319 w 6966206"/>
              <a:gd name="connsiteY14" fmla="*/ 984332 h 1555927"/>
              <a:gd name="connsiteX15" fmla="*/ 2849817 w 6966206"/>
              <a:gd name="connsiteY15" fmla="*/ 1079581 h 1555927"/>
              <a:gd name="connsiteX16" fmla="*/ 2364044 w 6966206"/>
              <a:gd name="connsiteY16" fmla="*/ 1035132 h 1555927"/>
              <a:gd name="connsiteX17" fmla="*/ 2100519 w 6966206"/>
              <a:gd name="connsiteY17" fmla="*/ 844632 h 1555927"/>
              <a:gd name="connsiteX18" fmla="*/ 1887794 w 6966206"/>
              <a:gd name="connsiteY18" fmla="*/ 831932 h 1555927"/>
              <a:gd name="connsiteX19" fmla="*/ 1738569 w 6966206"/>
              <a:gd name="connsiteY19" fmla="*/ 663657 h 1555927"/>
              <a:gd name="connsiteX20" fmla="*/ 1449644 w 6966206"/>
              <a:gd name="connsiteY20" fmla="*/ 574757 h 1555927"/>
              <a:gd name="connsiteX21" fmla="*/ 1259144 w 6966206"/>
              <a:gd name="connsiteY21" fmla="*/ 390607 h 1555927"/>
              <a:gd name="connsiteX22" fmla="*/ 916245 w 6966206"/>
              <a:gd name="connsiteY22" fmla="*/ 365207 h 1555927"/>
              <a:gd name="connsiteX23" fmla="*/ 389193 w 6966206"/>
              <a:gd name="connsiteY23" fmla="*/ 349332 h 1555927"/>
              <a:gd name="connsiteX24" fmla="*/ 241299 w 6966206"/>
              <a:gd name="connsiteY24" fmla="*/ 184150 h 1555927"/>
              <a:gd name="connsiteX25" fmla="*/ 0 w 6966206"/>
              <a:gd name="connsiteY25" fmla="*/ 0 h 1555927"/>
              <a:gd name="connsiteX0" fmla="*/ 6966206 w 6966206"/>
              <a:gd name="connsiteY0" fmla="*/ 1444709 h 1540737"/>
              <a:gd name="connsiteX1" fmla="*/ 6581141 w 6966206"/>
              <a:gd name="connsiteY1" fmla="*/ 1352728 h 1540737"/>
              <a:gd name="connsiteX2" fmla="*/ 6240239 w 6966206"/>
              <a:gd name="connsiteY2" fmla="*/ 1392936 h 1540737"/>
              <a:gd name="connsiteX3" fmla="*/ 5834471 w 6966206"/>
              <a:gd name="connsiteY3" fmla="*/ 1540736 h 1540737"/>
              <a:gd name="connsiteX4" fmla="*/ 5752466 w 6966206"/>
              <a:gd name="connsiteY4" fmla="*/ 1043165 h 1540737"/>
              <a:gd name="connsiteX5" fmla="*/ 5233356 w 6966206"/>
              <a:gd name="connsiteY5" fmla="*/ 1069359 h 1540737"/>
              <a:gd name="connsiteX6" fmla="*/ 4838067 w 6966206"/>
              <a:gd name="connsiteY6" fmla="*/ 1097935 h 1540737"/>
              <a:gd name="connsiteX7" fmla="*/ 4442779 w 6966206"/>
              <a:gd name="connsiteY7" fmla="*/ 1088409 h 1540737"/>
              <a:gd name="connsiteX8" fmla="*/ 4302289 w 6966206"/>
              <a:gd name="connsiteY8" fmla="*/ 1183659 h 1540737"/>
              <a:gd name="connsiteX9" fmla="*/ 4009394 w 6966206"/>
              <a:gd name="connsiteY9" fmla="*/ 1159846 h 1540737"/>
              <a:gd name="connsiteX10" fmla="*/ 3711739 w 6966206"/>
              <a:gd name="connsiteY10" fmla="*/ 1274147 h 1540737"/>
              <a:gd name="connsiteX11" fmla="*/ 3509333 w 6966206"/>
              <a:gd name="connsiteY11" fmla="*/ 1200328 h 1540737"/>
              <a:gd name="connsiteX12" fmla="*/ 3399797 w 6966206"/>
              <a:gd name="connsiteY12" fmla="*/ 1069359 h 1540737"/>
              <a:gd name="connsiteX13" fmla="*/ 3202152 w 6966206"/>
              <a:gd name="connsiteY13" fmla="*/ 1050310 h 1540737"/>
              <a:gd name="connsiteX14" fmla="*/ 3040319 w 6966206"/>
              <a:gd name="connsiteY14" fmla="*/ 984332 h 1540737"/>
              <a:gd name="connsiteX15" fmla="*/ 2849817 w 6966206"/>
              <a:gd name="connsiteY15" fmla="*/ 1079581 h 1540737"/>
              <a:gd name="connsiteX16" fmla="*/ 2364044 w 6966206"/>
              <a:gd name="connsiteY16" fmla="*/ 1035132 h 1540737"/>
              <a:gd name="connsiteX17" fmla="*/ 2100519 w 6966206"/>
              <a:gd name="connsiteY17" fmla="*/ 844632 h 1540737"/>
              <a:gd name="connsiteX18" fmla="*/ 1887794 w 6966206"/>
              <a:gd name="connsiteY18" fmla="*/ 831932 h 1540737"/>
              <a:gd name="connsiteX19" fmla="*/ 1738569 w 6966206"/>
              <a:gd name="connsiteY19" fmla="*/ 663657 h 1540737"/>
              <a:gd name="connsiteX20" fmla="*/ 1449644 w 6966206"/>
              <a:gd name="connsiteY20" fmla="*/ 574757 h 1540737"/>
              <a:gd name="connsiteX21" fmla="*/ 1259144 w 6966206"/>
              <a:gd name="connsiteY21" fmla="*/ 390607 h 1540737"/>
              <a:gd name="connsiteX22" fmla="*/ 916245 w 6966206"/>
              <a:gd name="connsiteY22" fmla="*/ 365207 h 1540737"/>
              <a:gd name="connsiteX23" fmla="*/ 389193 w 6966206"/>
              <a:gd name="connsiteY23" fmla="*/ 349332 h 1540737"/>
              <a:gd name="connsiteX24" fmla="*/ 241299 w 6966206"/>
              <a:gd name="connsiteY24" fmla="*/ 184150 h 1540737"/>
              <a:gd name="connsiteX25" fmla="*/ 0 w 6966206"/>
              <a:gd name="connsiteY25" fmla="*/ 0 h 1540737"/>
              <a:gd name="connsiteX0" fmla="*/ 6966206 w 6966206"/>
              <a:gd name="connsiteY0" fmla="*/ 1444709 h 1560797"/>
              <a:gd name="connsiteX1" fmla="*/ 6581141 w 6966206"/>
              <a:gd name="connsiteY1" fmla="*/ 1352728 h 1560797"/>
              <a:gd name="connsiteX2" fmla="*/ 6240239 w 6966206"/>
              <a:gd name="connsiteY2" fmla="*/ 1392936 h 1560797"/>
              <a:gd name="connsiteX3" fmla="*/ 5834471 w 6966206"/>
              <a:gd name="connsiteY3" fmla="*/ 1540736 h 1560797"/>
              <a:gd name="connsiteX4" fmla="*/ 5691504 w 6966206"/>
              <a:gd name="connsiteY4" fmla="*/ 1550346 h 1560797"/>
              <a:gd name="connsiteX5" fmla="*/ 5233356 w 6966206"/>
              <a:gd name="connsiteY5" fmla="*/ 1069359 h 1560797"/>
              <a:gd name="connsiteX6" fmla="*/ 4838067 w 6966206"/>
              <a:gd name="connsiteY6" fmla="*/ 1097935 h 1560797"/>
              <a:gd name="connsiteX7" fmla="*/ 4442779 w 6966206"/>
              <a:gd name="connsiteY7" fmla="*/ 1088409 h 1560797"/>
              <a:gd name="connsiteX8" fmla="*/ 4302289 w 6966206"/>
              <a:gd name="connsiteY8" fmla="*/ 1183659 h 1560797"/>
              <a:gd name="connsiteX9" fmla="*/ 4009394 w 6966206"/>
              <a:gd name="connsiteY9" fmla="*/ 1159846 h 1560797"/>
              <a:gd name="connsiteX10" fmla="*/ 3711739 w 6966206"/>
              <a:gd name="connsiteY10" fmla="*/ 1274147 h 1560797"/>
              <a:gd name="connsiteX11" fmla="*/ 3509333 w 6966206"/>
              <a:gd name="connsiteY11" fmla="*/ 1200328 h 1560797"/>
              <a:gd name="connsiteX12" fmla="*/ 3399797 w 6966206"/>
              <a:gd name="connsiteY12" fmla="*/ 1069359 h 1560797"/>
              <a:gd name="connsiteX13" fmla="*/ 3202152 w 6966206"/>
              <a:gd name="connsiteY13" fmla="*/ 1050310 h 1560797"/>
              <a:gd name="connsiteX14" fmla="*/ 3040319 w 6966206"/>
              <a:gd name="connsiteY14" fmla="*/ 984332 h 1560797"/>
              <a:gd name="connsiteX15" fmla="*/ 2849817 w 6966206"/>
              <a:gd name="connsiteY15" fmla="*/ 1079581 h 1560797"/>
              <a:gd name="connsiteX16" fmla="*/ 2364044 w 6966206"/>
              <a:gd name="connsiteY16" fmla="*/ 1035132 h 1560797"/>
              <a:gd name="connsiteX17" fmla="*/ 2100519 w 6966206"/>
              <a:gd name="connsiteY17" fmla="*/ 844632 h 1560797"/>
              <a:gd name="connsiteX18" fmla="*/ 1887794 w 6966206"/>
              <a:gd name="connsiteY18" fmla="*/ 831932 h 1560797"/>
              <a:gd name="connsiteX19" fmla="*/ 1738569 w 6966206"/>
              <a:gd name="connsiteY19" fmla="*/ 663657 h 1560797"/>
              <a:gd name="connsiteX20" fmla="*/ 1449644 w 6966206"/>
              <a:gd name="connsiteY20" fmla="*/ 574757 h 1560797"/>
              <a:gd name="connsiteX21" fmla="*/ 1259144 w 6966206"/>
              <a:gd name="connsiteY21" fmla="*/ 390607 h 1560797"/>
              <a:gd name="connsiteX22" fmla="*/ 916245 w 6966206"/>
              <a:gd name="connsiteY22" fmla="*/ 365207 h 1560797"/>
              <a:gd name="connsiteX23" fmla="*/ 389193 w 6966206"/>
              <a:gd name="connsiteY23" fmla="*/ 349332 h 1560797"/>
              <a:gd name="connsiteX24" fmla="*/ 241299 w 6966206"/>
              <a:gd name="connsiteY24" fmla="*/ 184150 h 1560797"/>
              <a:gd name="connsiteX25" fmla="*/ 0 w 6966206"/>
              <a:gd name="connsiteY25" fmla="*/ 0 h 1560797"/>
              <a:gd name="connsiteX0" fmla="*/ 6966206 w 6966206"/>
              <a:gd name="connsiteY0" fmla="*/ 1444709 h 1820750"/>
              <a:gd name="connsiteX1" fmla="*/ 6581141 w 6966206"/>
              <a:gd name="connsiteY1" fmla="*/ 1352728 h 1820750"/>
              <a:gd name="connsiteX2" fmla="*/ 6240239 w 6966206"/>
              <a:gd name="connsiteY2" fmla="*/ 1392936 h 1820750"/>
              <a:gd name="connsiteX3" fmla="*/ 5834471 w 6966206"/>
              <a:gd name="connsiteY3" fmla="*/ 1540736 h 1820750"/>
              <a:gd name="connsiteX4" fmla="*/ 5691504 w 6966206"/>
              <a:gd name="connsiteY4" fmla="*/ 1550346 h 1820750"/>
              <a:gd name="connsiteX5" fmla="*/ 4702985 w 6966206"/>
              <a:gd name="connsiteY5" fmla="*/ 1820738 h 1820750"/>
              <a:gd name="connsiteX6" fmla="*/ 4838067 w 6966206"/>
              <a:gd name="connsiteY6" fmla="*/ 1097935 h 1820750"/>
              <a:gd name="connsiteX7" fmla="*/ 4442779 w 6966206"/>
              <a:gd name="connsiteY7" fmla="*/ 1088409 h 1820750"/>
              <a:gd name="connsiteX8" fmla="*/ 4302289 w 6966206"/>
              <a:gd name="connsiteY8" fmla="*/ 1183659 h 1820750"/>
              <a:gd name="connsiteX9" fmla="*/ 4009394 w 6966206"/>
              <a:gd name="connsiteY9" fmla="*/ 1159846 h 1820750"/>
              <a:gd name="connsiteX10" fmla="*/ 3711739 w 6966206"/>
              <a:gd name="connsiteY10" fmla="*/ 1274147 h 1820750"/>
              <a:gd name="connsiteX11" fmla="*/ 3509333 w 6966206"/>
              <a:gd name="connsiteY11" fmla="*/ 1200328 h 1820750"/>
              <a:gd name="connsiteX12" fmla="*/ 3399797 w 6966206"/>
              <a:gd name="connsiteY12" fmla="*/ 1069359 h 1820750"/>
              <a:gd name="connsiteX13" fmla="*/ 3202152 w 6966206"/>
              <a:gd name="connsiteY13" fmla="*/ 1050310 h 1820750"/>
              <a:gd name="connsiteX14" fmla="*/ 3040319 w 6966206"/>
              <a:gd name="connsiteY14" fmla="*/ 984332 h 1820750"/>
              <a:gd name="connsiteX15" fmla="*/ 2849817 w 6966206"/>
              <a:gd name="connsiteY15" fmla="*/ 1079581 h 1820750"/>
              <a:gd name="connsiteX16" fmla="*/ 2364044 w 6966206"/>
              <a:gd name="connsiteY16" fmla="*/ 1035132 h 1820750"/>
              <a:gd name="connsiteX17" fmla="*/ 2100519 w 6966206"/>
              <a:gd name="connsiteY17" fmla="*/ 844632 h 1820750"/>
              <a:gd name="connsiteX18" fmla="*/ 1887794 w 6966206"/>
              <a:gd name="connsiteY18" fmla="*/ 831932 h 1820750"/>
              <a:gd name="connsiteX19" fmla="*/ 1738569 w 6966206"/>
              <a:gd name="connsiteY19" fmla="*/ 663657 h 1820750"/>
              <a:gd name="connsiteX20" fmla="*/ 1449644 w 6966206"/>
              <a:gd name="connsiteY20" fmla="*/ 574757 h 1820750"/>
              <a:gd name="connsiteX21" fmla="*/ 1259144 w 6966206"/>
              <a:gd name="connsiteY21" fmla="*/ 390607 h 1820750"/>
              <a:gd name="connsiteX22" fmla="*/ 916245 w 6966206"/>
              <a:gd name="connsiteY22" fmla="*/ 365207 h 1820750"/>
              <a:gd name="connsiteX23" fmla="*/ 389193 w 6966206"/>
              <a:gd name="connsiteY23" fmla="*/ 349332 h 1820750"/>
              <a:gd name="connsiteX24" fmla="*/ 241299 w 6966206"/>
              <a:gd name="connsiteY24" fmla="*/ 184150 h 1820750"/>
              <a:gd name="connsiteX25" fmla="*/ 0 w 6966206"/>
              <a:gd name="connsiteY25" fmla="*/ 0 h 1820750"/>
              <a:gd name="connsiteX0" fmla="*/ 6966206 w 6966206"/>
              <a:gd name="connsiteY0" fmla="*/ 1444709 h 1905820"/>
              <a:gd name="connsiteX1" fmla="*/ 6581141 w 6966206"/>
              <a:gd name="connsiteY1" fmla="*/ 1352728 h 1905820"/>
              <a:gd name="connsiteX2" fmla="*/ 6240239 w 6966206"/>
              <a:gd name="connsiteY2" fmla="*/ 1392936 h 1905820"/>
              <a:gd name="connsiteX3" fmla="*/ 5834471 w 6966206"/>
              <a:gd name="connsiteY3" fmla="*/ 1540736 h 1905820"/>
              <a:gd name="connsiteX4" fmla="*/ 5691504 w 6966206"/>
              <a:gd name="connsiteY4" fmla="*/ 1550346 h 1905820"/>
              <a:gd name="connsiteX5" fmla="*/ 4702985 w 6966206"/>
              <a:gd name="connsiteY5" fmla="*/ 1820738 h 1905820"/>
              <a:gd name="connsiteX6" fmla="*/ 4374754 w 6966206"/>
              <a:gd name="connsiteY6" fmla="*/ 1905668 h 1905820"/>
              <a:gd name="connsiteX7" fmla="*/ 4442779 w 6966206"/>
              <a:gd name="connsiteY7" fmla="*/ 1088409 h 1905820"/>
              <a:gd name="connsiteX8" fmla="*/ 4302289 w 6966206"/>
              <a:gd name="connsiteY8" fmla="*/ 1183659 h 1905820"/>
              <a:gd name="connsiteX9" fmla="*/ 4009394 w 6966206"/>
              <a:gd name="connsiteY9" fmla="*/ 1159846 h 1905820"/>
              <a:gd name="connsiteX10" fmla="*/ 3711739 w 6966206"/>
              <a:gd name="connsiteY10" fmla="*/ 1274147 h 1905820"/>
              <a:gd name="connsiteX11" fmla="*/ 3509333 w 6966206"/>
              <a:gd name="connsiteY11" fmla="*/ 1200328 h 1905820"/>
              <a:gd name="connsiteX12" fmla="*/ 3399797 w 6966206"/>
              <a:gd name="connsiteY12" fmla="*/ 1069359 h 1905820"/>
              <a:gd name="connsiteX13" fmla="*/ 3202152 w 6966206"/>
              <a:gd name="connsiteY13" fmla="*/ 1050310 h 1905820"/>
              <a:gd name="connsiteX14" fmla="*/ 3040319 w 6966206"/>
              <a:gd name="connsiteY14" fmla="*/ 984332 h 1905820"/>
              <a:gd name="connsiteX15" fmla="*/ 2849817 w 6966206"/>
              <a:gd name="connsiteY15" fmla="*/ 1079581 h 1905820"/>
              <a:gd name="connsiteX16" fmla="*/ 2364044 w 6966206"/>
              <a:gd name="connsiteY16" fmla="*/ 1035132 h 1905820"/>
              <a:gd name="connsiteX17" fmla="*/ 2100519 w 6966206"/>
              <a:gd name="connsiteY17" fmla="*/ 844632 h 1905820"/>
              <a:gd name="connsiteX18" fmla="*/ 1887794 w 6966206"/>
              <a:gd name="connsiteY18" fmla="*/ 831932 h 1905820"/>
              <a:gd name="connsiteX19" fmla="*/ 1738569 w 6966206"/>
              <a:gd name="connsiteY19" fmla="*/ 663657 h 1905820"/>
              <a:gd name="connsiteX20" fmla="*/ 1449644 w 6966206"/>
              <a:gd name="connsiteY20" fmla="*/ 574757 h 1905820"/>
              <a:gd name="connsiteX21" fmla="*/ 1259144 w 6966206"/>
              <a:gd name="connsiteY21" fmla="*/ 390607 h 1905820"/>
              <a:gd name="connsiteX22" fmla="*/ 916245 w 6966206"/>
              <a:gd name="connsiteY22" fmla="*/ 365207 h 1905820"/>
              <a:gd name="connsiteX23" fmla="*/ 389193 w 6966206"/>
              <a:gd name="connsiteY23" fmla="*/ 349332 h 1905820"/>
              <a:gd name="connsiteX24" fmla="*/ 241299 w 6966206"/>
              <a:gd name="connsiteY24" fmla="*/ 184150 h 1905820"/>
              <a:gd name="connsiteX25" fmla="*/ 0 w 6966206"/>
              <a:gd name="connsiteY25" fmla="*/ 0 h 1905820"/>
              <a:gd name="connsiteX0" fmla="*/ 6966206 w 6966206"/>
              <a:gd name="connsiteY0" fmla="*/ 1444709 h 1906254"/>
              <a:gd name="connsiteX1" fmla="*/ 6581141 w 6966206"/>
              <a:gd name="connsiteY1" fmla="*/ 1352728 h 1906254"/>
              <a:gd name="connsiteX2" fmla="*/ 6240239 w 6966206"/>
              <a:gd name="connsiteY2" fmla="*/ 1392936 h 1906254"/>
              <a:gd name="connsiteX3" fmla="*/ 5834471 w 6966206"/>
              <a:gd name="connsiteY3" fmla="*/ 1540736 h 1906254"/>
              <a:gd name="connsiteX4" fmla="*/ 5691504 w 6966206"/>
              <a:gd name="connsiteY4" fmla="*/ 1550346 h 1906254"/>
              <a:gd name="connsiteX5" fmla="*/ 4702985 w 6966206"/>
              <a:gd name="connsiteY5" fmla="*/ 1820738 h 1906254"/>
              <a:gd name="connsiteX6" fmla="*/ 4374754 w 6966206"/>
              <a:gd name="connsiteY6" fmla="*/ 1905668 h 1906254"/>
              <a:gd name="connsiteX7" fmla="*/ 4064814 w 6966206"/>
              <a:gd name="connsiteY7" fmla="*/ 1708297 h 1906254"/>
              <a:gd name="connsiteX8" fmla="*/ 4302289 w 6966206"/>
              <a:gd name="connsiteY8" fmla="*/ 1183659 h 1906254"/>
              <a:gd name="connsiteX9" fmla="*/ 4009394 w 6966206"/>
              <a:gd name="connsiteY9" fmla="*/ 1159846 h 1906254"/>
              <a:gd name="connsiteX10" fmla="*/ 3711739 w 6966206"/>
              <a:gd name="connsiteY10" fmla="*/ 1274147 h 1906254"/>
              <a:gd name="connsiteX11" fmla="*/ 3509333 w 6966206"/>
              <a:gd name="connsiteY11" fmla="*/ 1200328 h 1906254"/>
              <a:gd name="connsiteX12" fmla="*/ 3399797 w 6966206"/>
              <a:gd name="connsiteY12" fmla="*/ 1069359 h 1906254"/>
              <a:gd name="connsiteX13" fmla="*/ 3202152 w 6966206"/>
              <a:gd name="connsiteY13" fmla="*/ 1050310 h 1906254"/>
              <a:gd name="connsiteX14" fmla="*/ 3040319 w 6966206"/>
              <a:gd name="connsiteY14" fmla="*/ 984332 h 1906254"/>
              <a:gd name="connsiteX15" fmla="*/ 2849817 w 6966206"/>
              <a:gd name="connsiteY15" fmla="*/ 1079581 h 1906254"/>
              <a:gd name="connsiteX16" fmla="*/ 2364044 w 6966206"/>
              <a:gd name="connsiteY16" fmla="*/ 1035132 h 1906254"/>
              <a:gd name="connsiteX17" fmla="*/ 2100519 w 6966206"/>
              <a:gd name="connsiteY17" fmla="*/ 844632 h 1906254"/>
              <a:gd name="connsiteX18" fmla="*/ 1887794 w 6966206"/>
              <a:gd name="connsiteY18" fmla="*/ 831932 h 1906254"/>
              <a:gd name="connsiteX19" fmla="*/ 1738569 w 6966206"/>
              <a:gd name="connsiteY19" fmla="*/ 663657 h 1906254"/>
              <a:gd name="connsiteX20" fmla="*/ 1449644 w 6966206"/>
              <a:gd name="connsiteY20" fmla="*/ 574757 h 1906254"/>
              <a:gd name="connsiteX21" fmla="*/ 1259144 w 6966206"/>
              <a:gd name="connsiteY21" fmla="*/ 390607 h 1906254"/>
              <a:gd name="connsiteX22" fmla="*/ 916245 w 6966206"/>
              <a:gd name="connsiteY22" fmla="*/ 365207 h 1906254"/>
              <a:gd name="connsiteX23" fmla="*/ 389193 w 6966206"/>
              <a:gd name="connsiteY23" fmla="*/ 349332 h 1906254"/>
              <a:gd name="connsiteX24" fmla="*/ 241299 w 6966206"/>
              <a:gd name="connsiteY24" fmla="*/ 184150 h 1906254"/>
              <a:gd name="connsiteX25" fmla="*/ 0 w 6966206"/>
              <a:gd name="connsiteY25" fmla="*/ 0 h 1906254"/>
              <a:gd name="connsiteX0" fmla="*/ 6966206 w 6966206"/>
              <a:gd name="connsiteY0" fmla="*/ 1444709 h 1906254"/>
              <a:gd name="connsiteX1" fmla="*/ 6581141 w 6966206"/>
              <a:gd name="connsiteY1" fmla="*/ 1352728 h 1906254"/>
              <a:gd name="connsiteX2" fmla="*/ 6240239 w 6966206"/>
              <a:gd name="connsiteY2" fmla="*/ 1392936 h 1906254"/>
              <a:gd name="connsiteX3" fmla="*/ 5834471 w 6966206"/>
              <a:gd name="connsiteY3" fmla="*/ 1540736 h 1906254"/>
              <a:gd name="connsiteX4" fmla="*/ 5691504 w 6966206"/>
              <a:gd name="connsiteY4" fmla="*/ 1550346 h 1906254"/>
              <a:gd name="connsiteX5" fmla="*/ 4702985 w 6966206"/>
              <a:gd name="connsiteY5" fmla="*/ 1820738 h 1906254"/>
              <a:gd name="connsiteX6" fmla="*/ 4374754 w 6966206"/>
              <a:gd name="connsiteY6" fmla="*/ 1905668 h 1906254"/>
              <a:gd name="connsiteX7" fmla="*/ 4064814 w 6966206"/>
              <a:gd name="connsiteY7" fmla="*/ 1708297 h 1906254"/>
              <a:gd name="connsiteX8" fmla="*/ 3869458 w 6966206"/>
              <a:gd name="connsiteY8" fmla="*/ 1747194 h 1906254"/>
              <a:gd name="connsiteX9" fmla="*/ 4009394 w 6966206"/>
              <a:gd name="connsiteY9" fmla="*/ 1159846 h 1906254"/>
              <a:gd name="connsiteX10" fmla="*/ 3711739 w 6966206"/>
              <a:gd name="connsiteY10" fmla="*/ 1274147 h 1906254"/>
              <a:gd name="connsiteX11" fmla="*/ 3509333 w 6966206"/>
              <a:gd name="connsiteY11" fmla="*/ 1200328 h 1906254"/>
              <a:gd name="connsiteX12" fmla="*/ 3399797 w 6966206"/>
              <a:gd name="connsiteY12" fmla="*/ 1069359 h 1906254"/>
              <a:gd name="connsiteX13" fmla="*/ 3202152 w 6966206"/>
              <a:gd name="connsiteY13" fmla="*/ 1050310 h 1906254"/>
              <a:gd name="connsiteX14" fmla="*/ 3040319 w 6966206"/>
              <a:gd name="connsiteY14" fmla="*/ 984332 h 1906254"/>
              <a:gd name="connsiteX15" fmla="*/ 2849817 w 6966206"/>
              <a:gd name="connsiteY15" fmla="*/ 1079581 h 1906254"/>
              <a:gd name="connsiteX16" fmla="*/ 2364044 w 6966206"/>
              <a:gd name="connsiteY16" fmla="*/ 1035132 h 1906254"/>
              <a:gd name="connsiteX17" fmla="*/ 2100519 w 6966206"/>
              <a:gd name="connsiteY17" fmla="*/ 844632 h 1906254"/>
              <a:gd name="connsiteX18" fmla="*/ 1887794 w 6966206"/>
              <a:gd name="connsiteY18" fmla="*/ 831932 h 1906254"/>
              <a:gd name="connsiteX19" fmla="*/ 1738569 w 6966206"/>
              <a:gd name="connsiteY19" fmla="*/ 663657 h 1906254"/>
              <a:gd name="connsiteX20" fmla="*/ 1449644 w 6966206"/>
              <a:gd name="connsiteY20" fmla="*/ 574757 h 1906254"/>
              <a:gd name="connsiteX21" fmla="*/ 1259144 w 6966206"/>
              <a:gd name="connsiteY21" fmla="*/ 390607 h 1906254"/>
              <a:gd name="connsiteX22" fmla="*/ 916245 w 6966206"/>
              <a:gd name="connsiteY22" fmla="*/ 365207 h 1906254"/>
              <a:gd name="connsiteX23" fmla="*/ 389193 w 6966206"/>
              <a:gd name="connsiteY23" fmla="*/ 349332 h 1906254"/>
              <a:gd name="connsiteX24" fmla="*/ 241299 w 6966206"/>
              <a:gd name="connsiteY24" fmla="*/ 184150 h 1906254"/>
              <a:gd name="connsiteX25" fmla="*/ 0 w 6966206"/>
              <a:gd name="connsiteY25" fmla="*/ 0 h 1906254"/>
              <a:gd name="connsiteX0" fmla="*/ 6966206 w 6966206"/>
              <a:gd name="connsiteY0" fmla="*/ 1444709 h 1906254"/>
              <a:gd name="connsiteX1" fmla="*/ 6581141 w 6966206"/>
              <a:gd name="connsiteY1" fmla="*/ 1352728 h 1906254"/>
              <a:gd name="connsiteX2" fmla="*/ 6240239 w 6966206"/>
              <a:gd name="connsiteY2" fmla="*/ 1392936 h 1906254"/>
              <a:gd name="connsiteX3" fmla="*/ 5834471 w 6966206"/>
              <a:gd name="connsiteY3" fmla="*/ 1540736 h 1906254"/>
              <a:gd name="connsiteX4" fmla="*/ 5691504 w 6966206"/>
              <a:gd name="connsiteY4" fmla="*/ 1550346 h 1906254"/>
              <a:gd name="connsiteX5" fmla="*/ 4702985 w 6966206"/>
              <a:gd name="connsiteY5" fmla="*/ 1820738 h 1906254"/>
              <a:gd name="connsiteX6" fmla="*/ 4374754 w 6966206"/>
              <a:gd name="connsiteY6" fmla="*/ 1905668 h 1906254"/>
              <a:gd name="connsiteX7" fmla="*/ 4064814 w 6966206"/>
              <a:gd name="connsiteY7" fmla="*/ 1708297 h 1906254"/>
              <a:gd name="connsiteX8" fmla="*/ 3869458 w 6966206"/>
              <a:gd name="connsiteY8" fmla="*/ 1747194 h 1906254"/>
              <a:gd name="connsiteX9" fmla="*/ 3728967 w 6966206"/>
              <a:gd name="connsiteY9" fmla="*/ 1704596 h 1906254"/>
              <a:gd name="connsiteX10" fmla="*/ 3711739 w 6966206"/>
              <a:gd name="connsiteY10" fmla="*/ 1274147 h 1906254"/>
              <a:gd name="connsiteX11" fmla="*/ 3509333 w 6966206"/>
              <a:gd name="connsiteY11" fmla="*/ 1200328 h 1906254"/>
              <a:gd name="connsiteX12" fmla="*/ 3399797 w 6966206"/>
              <a:gd name="connsiteY12" fmla="*/ 1069359 h 1906254"/>
              <a:gd name="connsiteX13" fmla="*/ 3202152 w 6966206"/>
              <a:gd name="connsiteY13" fmla="*/ 1050310 h 1906254"/>
              <a:gd name="connsiteX14" fmla="*/ 3040319 w 6966206"/>
              <a:gd name="connsiteY14" fmla="*/ 984332 h 1906254"/>
              <a:gd name="connsiteX15" fmla="*/ 2849817 w 6966206"/>
              <a:gd name="connsiteY15" fmla="*/ 1079581 h 1906254"/>
              <a:gd name="connsiteX16" fmla="*/ 2364044 w 6966206"/>
              <a:gd name="connsiteY16" fmla="*/ 1035132 h 1906254"/>
              <a:gd name="connsiteX17" fmla="*/ 2100519 w 6966206"/>
              <a:gd name="connsiteY17" fmla="*/ 844632 h 1906254"/>
              <a:gd name="connsiteX18" fmla="*/ 1887794 w 6966206"/>
              <a:gd name="connsiteY18" fmla="*/ 831932 h 1906254"/>
              <a:gd name="connsiteX19" fmla="*/ 1738569 w 6966206"/>
              <a:gd name="connsiteY19" fmla="*/ 663657 h 1906254"/>
              <a:gd name="connsiteX20" fmla="*/ 1449644 w 6966206"/>
              <a:gd name="connsiteY20" fmla="*/ 574757 h 1906254"/>
              <a:gd name="connsiteX21" fmla="*/ 1259144 w 6966206"/>
              <a:gd name="connsiteY21" fmla="*/ 390607 h 1906254"/>
              <a:gd name="connsiteX22" fmla="*/ 916245 w 6966206"/>
              <a:gd name="connsiteY22" fmla="*/ 365207 h 1906254"/>
              <a:gd name="connsiteX23" fmla="*/ 389193 w 6966206"/>
              <a:gd name="connsiteY23" fmla="*/ 349332 h 1906254"/>
              <a:gd name="connsiteX24" fmla="*/ 241299 w 6966206"/>
              <a:gd name="connsiteY24" fmla="*/ 184150 h 1906254"/>
              <a:gd name="connsiteX25" fmla="*/ 0 w 6966206"/>
              <a:gd name="connsiteY25" fmla="*/ 0 h 1906254"/>
              <a:gd name="connsiteX0" fmla="*/ 6966206 w 6966206"/>
              <a:gd name="connsiteY0" fmla="*/ 1444709 h 1906254"/>
              <a:gd name="connsiteX1" fmla="*/ 6581141 w 6966206"/>
              <a:gd name="connsiteY1" fmla="*/ 1352728 h 1906254"/>
              <a:gd name="connsiteX2" fmla="*/ 6240239 w 6966206"/>
              <a:gd name="connsiteY2" fmla="*/ 1392936 h 1906254"/>
              <a:gd name="connsiteX3" fmla="*/ 5834471 w 6966206"/>
              <a:gd name="connsiteY3" fmla="*/ 1540736 h 1906254"/>
              <a:gd name="connsiteX4" fmla="*/ 5691504 w 6966206"/>
              <a:gd name="connsiteY4" fmla="*/ 1550346 h 1906254"/>
              <a:gd name="connsiteX5" fmla="*/ 4702985 w 6966206"/>
              <a:gd name="connsiteY5" fmla="*/ 1820738 h 1906254"/>
              <a:gd name="connsiteX6" fmla="*/ 4374754 w 6966206"/>
              <a:gd name="connsiteY6" fmla="*/ 1905668 h 1906254"/>
              <a:gd name="connsiteX7" fmla="*/ 4064814 w 6966206"/>
              <a:gd name="connsiteY7" fmla="*/ 1708297 h 1906254"/>
              <a:gd name="connsiteX8" fmla="*/ 3869458 w 6966206"/>
              <a:gd name="connsiteY8" fmla="*/ 1747194 h 1906254"/>
              <a:gd name="connsiteX9" fmla="*/ 3728967 w 6966206"/>
              <a:gd name="connsiteY9" fmla="*/ 1704596 h 1906254"/>
              <a:gd name="connsiteX10" fmla="*/ 3455697 w 6966206"/>
              <a:gd name="connsiteY10" fmla="*/ 1793851 h 1906254"/>
              <a:gd name="connsiteX11" fmla="*/ 3509333 w 6966206"/>
              <a:gd name="connsiteY11" fmla="*/ 1200328 h 1906254"/>
              <a:gd name="connsiteX12" fmla="*/ 3399797 w 6966206"/>
              <a:gd name="connsiteY12" fmla="*/ 1069359 h 1906254"/>
              <a:gd name="connsiteX13" fmla="*/ 3202152 w 6966206"/>
              <a:gd name="connsiteY13" fmla="*/ 1050310 h 1906254"/>
              <a:gd name="connsiteX14" fmla="*/ 3040319 w 6966206"/>
              <a:gd name="connsiteY14" fmla="*/ 984332 h 1906254"/>
              <a:gd name="connsiteX15" fmla="*/ 2849817 w 6966206"/>
              <a:gd name="connsiteY15" fmla="*/ 1079581 h 1906254"/>
              <a:gd name="connsiteX16" fmla="*/ 2364044 w 6966206"/>
              <a:gd name="connsiteY16" fmla="*/ 1035132 h 1906254"/>
              <a:gd name="connsiteX17" fmla="*/ 2100519 w 6966206"/>
              <a:gd name="connsiteY17" fmla="*/ 844632 h 1906254"/>
              <a:gd name="connsiteX18" fmla="*/ 1887794 w 6966206"/>
              <a:gd name="connsiteY18" fmla="*/ 831932 h 1906254"/>
              <a:gd name="connsiteX19" fmla="*/ 1738569 w 6966206"/>
              <a:gd name="connsiteY19" fmla="*/ 663657 h 1906254"/>
              <a:gd name="connsiteX20" fmla="*/ 1449644 w 6966206"/>
              <a:gd name="connsiteY20" fmla="*/ 574757 h 1906254"/>
              <a:gd name="connsiteX21" fmla="*/ 1259144 w 6966206"/>
              <a:gd name="connsiteY21" fmla="*/ 390607 h 1906254"/>
              <a:gd name="connsiteX22" fmla="*/ 916245 w 6966206"/>
              <a:gd name="connsiteY22" fmla="*/ 365207 h 1906254"/>
              <a:gd name="connsiteX23" fmla="*/ 389193 w 6966206"/>
              <a:gd name="connsiteY23" fmla="*/ 349332 h 1906254"/>
              <a:gd name="connsiteX24" fmla="*/ 241299 w 6966206"/>
              <a:gd name="connsiteY24" fmla="*/ 184150 h 1906254"/>
              <a:gd name="connsiteX25" fmla="*/ 0 w 6966206"/>
              <a:gd name="connsiteY25" fmla="*/ 0 h 1906254"/>
              <a:gd name="connsiteX0" fmla="*/ 6966206 w 6966206"/>
              <a:gd name="connsiteY0" fmla="*/ 1444709 h 1906254"/>
              <a:gd name="connsiteX1" fmla="*/ 6581141 w 6966206"/>
              <a:gd name="connsiteY1" fmla="*/ 1352728 h 1906254"/>
              <a:gd name="connsiteX2" fmla="*/ 6240239 w 6966206"/>
              <a:gd name="connsiteY2" fmla="*/ 1392936 h 1906254"/>
              <a:gd name="connsiteX3" fmla="*/ 5834471 w 6966206"/>
              <a:gd name="connsiteY3" fmla="*/ 1540736 h 1906254"/>
              <a:gd name="connsiteX4" fmla="*/ 5691504 w 6966206"/>
              <a:gd name="connsiteY4" fmla="*/ 1550346 h 1906254"/>
              <a:gd name="connsiteX5" fmla="*/ 4702985 w 6966206"/>
              <a:gd name="connsiteY5" fmla="*/ 1820738 h 1906254"/>
              <a:gd name="connsiteX6" fmla="*/ 4374754 w 6966206"/>
              <a:gd name="connsiteY6" fmla="*/ 1905668 h 1906254"/>
              <a:gd name="connsiteX7" fmla="*/ 4064814 w 6966206"/>
              <a:gd name="connsiteY7" fmla="*/ 1708297 h 1906254"/>
              <a:gd name="connsiteX8" fmla="*/ 3869458 w 6966206"/>
              <a:gd name="connsiteY8" fmla="*/ 1747194 h 1906254"/>
              <a:gd name="connsiteX9" fmla="*/ 3728967 w 6966206"/>
              <a:gd name="connsiteY9" fmla="*/ 1704596 h 1906254"/>
              <a:gd name="connsiteX10" fmla="*/ 3455697 w 6966206"/>
              <a:gd name="connsiteY10" fmla="*/ 1793851 h 1906254"/>
              <a:gd name="connsiteX11" fmla="*/ 3222811 w 6966206"/>
              <a:gd name="connsiteY11" fmla="*/ 1663679 h 1906254"/>
              <a:gd name="connsiteX12" fmla="*/ 3399797 w 6966206"/>
              <a:gd name="connsiteY12" fmla="*/ 1069359 h 1906254"/>
              <a:gd name="connsiteX13" fmla="*/ 3202152 w 6966206"/>
              <a:gd name="connsiteY13" fmla="*/ 1050310 h 1906254"/>
              <a:gd name="connsiteX14" fmla="*/ 3040319 w 6966206"/>
              <a:gd name="connsiteY14" fmla="*/ 984332 h 1906254"/>
              <a:gd name="connsiteX15" fmla="*/ 2849817 w 6966206"/>
              <a:gd name="connsiteY15" fmla="*/ 1079581 h 1906254"/>
              <a:gd name="connsiteX16" fmla="*/ 2364044 w 6966206"/>
              <a:gd name="connsiteY16" fmla="*/ 1035132 h 1906254"/>
              <a:gd name="connsiteX17" fmla="*/ 2100519 w 6966206"/>
              <a:gd name="connsiteY17" fmla="*/ 844632 h 1906254"/>
              <a:gd name="connsiteX18" fmla="*/ 1887794 w 6966206"/>
              <a:gd name="connsiteY18" fmla="*/ 831932 h 1906254"/>
              <a:gd name="connsiteX19" fmla="*/ 1738569 w 6966206"/>
              <a:gd name="connsiteY19" fmla="*/ 663657 h 1906254"/>
              <a:gd name="connsiteX20" fmla="*/ 1449644 w 6966206"/>
              <a:gd name="connsiteY20" fmla="*/ 574757 h 1906254"/>
              <a:gd name="connsiteX21" fmla="*/ 1259144 w 6966206"/>
              <a:gd name="connsiteY21" fmla="*/ 390607 h 1906254"/>
              <a:gd name="connsiteX22" fmla="*/ 916245 w 6966206"/>
              <a:gd name="connsiteY22" fmla="*/ 365207 h 1906254"/>
              <a:gd name="connsiteX23" fmla="*/ 389193 w 6966206"/>
              <a:gd name="connsiteY23" fmla="*/ 349332 h 1906254"/>
              <a:gd name="connsiteX24" fmla="*/ 241299 w 6966206"/>
              <a:gd name="connsiteY24" fmla="*/ 184150 h 1906254"/>
              <a:gd name="connsiteX25" fmla="*/ 0 w 6966206"/>
              <a:gd name="connsiteY25" fmla="*/ 0 h 1906254"/>
              <a:gd name="connsiteX0" fmla="*/ 6966206 w 6966206"/>
              <a:gd name="connsiteY0" fmla="*/ 1444709 h 1906254"/>
              <a:gd name="connsiteX1" fmla="*/ 6581141 w 6966206"/>
              <a:gd name="connsiteY1" fmla="*/ 1352728 h 1906254"/>
              <a:gd name="connsiteX2" fmla="*/ 6240239 w 6966206"/>
              <a:gd name="connsiteY2" fmla="*/ 1392936 h 1906254"/>
              <a:gd name="connsiteX3" fmla="*/ 5834471 w 6966206"/>
              <a:gd name="connsiteY3" fmla="*/ 1540736 h 1906254"/>
              <a:gd name="connsiteX4" fmla="*/ 5691504 w 6966206"/>
              <a:gd name="connsiteY4" fmla="*/ 1550346 h 1906254"/>
              <a:gd name="connsiteX5" fmla="*/ 4702985 w 6966206"/>
              <a:gd name="connsiteY5" fmla="*/ 1820738 h 1906254"/>
              <a:gd name="connsiteX6" fmla="*/ 4374754 w 6966206"/>
              <a:gd name="connsiteY6" fmla="*/ 1905668 h 1906254"/>
              <a:gd name="connsiteX7" fmla="*/ 4064814 w 6966206"/>
              <a:gd name="connsiteY7" fmla="*/ 1708297 h 1906254"/>
              <a:gd name="connsiteX8" fmla="*/ 3869458 w 6966206"/>
              <a:gd name="connsiteY8" fmla="*/ 1747194 h 1906254"/>
              <a:gd name="connsiteX9" fmla="*/ 3728967 w 6966206"/>
              <a:gd name="connsiteY9" fmla="*/ 1704596 h 1906254"/>
              <a:gd name="connsiteX10" fmla="*/ 3455697 w 6966206"/>
              <a:gd name="connsiteY10" fmla="*/ 1793851 h 1906254"/>
              <a:gd name="connsiteX11" fmla="*/ 3222811 w 6966206"/>
              <a:gd name="connsiteY11" fmla="*/ 1663679 h 1906254"/>
              <a:gd name="connsiteX12" fmla="*/ 3070601 w 6966206"/>
              <a:gd name="connsiteY12" fmla="*/ 1889614 h 1906254"/>
              <a:gd name="connsiteX13" fmla="*/ 3202152 w 6966206"/>
              <a:gd name="connsiteY13" fmla="*/ 1050310 h 1906254"/>
              <a:gd name="connsiteX14" fmla="*/ 3040319 w 6966206"/>
              <a:gd name="connsiteY14" fmla="*/ 984332 h 1906254"/>
              <a:gd name="connsiteX15" fmla="*/ 2849817 w 6966206"/>
              <a:gd name="connsiteY15" fmla="*/ 1079581 h 1906254"/>
              <a:gd name="connsiteX16" fmla="*/ 2364044 w 6966206"/>
              <a:gd name="connsiteY16" fmla="*/ 1035132 h 1906254"/>
              <a:gd name="connsiteX17" fmla="*/ 2100519 w 6966206"/>
              <a:gd name="connsiteY17" fmla="*/ 844632 h 1906254"/>
              <a:gd name="connsiteX18" fmla="*/ 1887794 w 6966206"/>
              <a:gd name="connsiteY18" fmla="*/ 831932 h 1906254"/>
              <a:gd name="connsiteX19" fmla="*/ 1738569 w 6966206"/>
              <a:gd name="connsiteY19" fmla="*/ 663657 h 1906254"/>
              <a:gd name="connsiteX20" fmla="*/ 1449644 w 6966206"/>
              <a:gd name="connsiteY20" fmla="*/ 574757 h 1906254"/>
              <a:gd name="connsiteX21" fmla="*/ 1259144 w 6966206"/>
              <a:gd name="connsiteY21" fmla="*/ 390607 h 1906254"/>
              <a:gd name="connsiteX22" fmla="*/ 916245 w 6966206"/>
              <a:gd name="connsiteY22" fmla="*/ 365207 h 1906254"/>
              <a:gd name="connsiteX23" fmla="*/ 389193 w 6966206"/>
              <a:gd name="connsiteY23" fmla="*/ 349332 h 1906254"/>
              <a:gd name="connsiteX24" fmla="*/ 241299 w 6966206"/>
              <a:gd name="connsiteY24" fmla="*/ 184150 h 1906254"/>
              <a:gd name="connsiteX25" fmla="*/ 0 w 6966206"/>
              <a:gd name="connsiteY25" fmla="*/ 0 h 1906254"/>
              <a:gd name="connsiteX0" fmla="*/ 6966206 w 6966206"/>
              <a:gd name="connsiteY0" fmla="*/ 1444709 h 1985601"/>
              <a:gd name="connsiteX1" fmla="*/ 6581141 w 6966206"/>
              <a:gd name="connsiteY1" fmla="*/ 1352728 h 1985601"/>
              <a:gd name="connsiteX2" fmla="*/ 6240239 w 6966206"/>
              <a:gd name="connsiteY2" fmla="*/ 1392936 h 1985601"/>
              <a:gd name="connsiteX3" fmla="*/ 5834471 w 6966206"/>
              <a:gd name="connsiteY3" fmla="*/ 1540736 h 1985601"/>
              <a:gd name="connsiteX4" fmla="*/ 5691504 w 6966206"/>
              <a:gd name="connsiteY4" fmla="*/ 1550346 h 1985601"/>
              <a:gd name="connsiteX5" fmla="*/ 4702985 w 6966206"/>
              <a:gd name="connsiteY5" fmla="*/ 1820738 h 1985601"/>
              <a:gd name="connsiteX6" fmla="*/ 4374754 w 6966206"/>
              <a:gd name="connsiteY6" fmla="*/ 1905668 h 1985601"/>
              <a:gd name="connsiteX7" fmla="*/ 4064814 w 6966206"/>
              <a:gd name="connsiteY7" fmla="*/ 1708297 h 1985601"/>
              <a:gd name="connsiteX8" fmla="*/ 3869458 w 6966206"/>
              <a:gd name="connsiteY8" fmla="*/ 1747194 h 1985601"/>
              <a:gd name="connsiteX9" fmla="*/ 3728967 w 6966206"/>
              <a:gd name="connsiteY9" fmla="*/ 1704596 h 1985601"/>
              <a:gd name="connsiteX10" fmla="*/ 3455697 w 6966206"/>
              <a:gd name="connsiteY10" fmla="*/ 1793851 h 1985601"/>
              <a:gd name="connsiteX11" fmla="*/ 3222811 w 6966206"/>
              <a:gd name="connsiteY11" fmla="*/ 1663679 h 1985601"/>
              <a:gd name="connsiteX12" fmla="*/ 3070601 w 6966206"/>
              <a:gd name="connsiteY12" fmla="*/ 1889614 h 1985601"/>
              <a:gd name="connsiteX13" fmla="*/ 2373066 w 6966206"/>
              <a:gd name="connsiteY13" fmla="*/ 1926919 h 1985601"/>
              <a:gd name="connsiteX14" fmla="*/ 3040319 w 6966206"/>
              <a:gd name="connsiteY14" fmla="*/ 984332 h 1985601"/>
              <a:gd name="connsiteX15" fmla="*/ 2849817 w 6966206"/>
              <a:gd name="connsiteY15" fmla="*/ 1079581 h 1985601"/>
              <a:gd name="connsiteX16" fmla="*/ 2364044 w 6966206"/>
              <a:gd name="connsiteY16" fmla="*/ 1035132 h 1985601"/>
              <a:gd name="connsiteX17" fmla="*/ 2100519 w 6966206"/>
              <a:gd name="connsiteY17" fmla="*/ 844632 h 1985601"/>
              <a:gd name="connsiteX18" fmla="*/ 1887794 w 6966206"/>
              <a:gd name="connsiteY18" fmla="*/ 831932 h 1985601"/>
              <a:gd name="connsiteX19" fmla="*/ 1738569 w 6966206"/>
              <a:gd name="connsiteY19" fmla="*/ 663657 h 1985601"/>
              <a:gd name="connsiteX20" fmla="*/ 1449644 w 6966206"/>
              <a:gd name="connsiteY20" fmla="*/ 574757 h 1985601"/>
              <a:gd name="connsiteX21" fmla="*/ 1259144 w 6966206"/>
              <a:gd name="connsiteY21" fmla="*/ 390607 h 1985601"/>
              <a:gd name="connsiteX22" fmla="*/ 916245 w 6966206"/>
              <a:gd name="connsiteY22" fmla="*/ 365207 h 1985601"/>
              <a:gd name="connsiteX23" fmla="*/ 389193 w 6966206"/>
              <a:gd name="connsiteY23" fmla="*/ 349332 h 1985601"/>
              <a:gd name="connsiteX24" fmla="*/ 241299 w 6966206"/>
              <a:gd name="connsiteY24" fmla="*/ 184150 h 1985601"/>
              <a:gd name="connsiteX25" fmla="*/ 0 w 6966206"/>
              <a:gd name="connsiteY25" fmla="*/ 0 h 1985601"/>
              <a:gd name="connsiteX0" fmla="*/ 6966206 w 6966206"/>
              <a:gd name="connsiteY0" fmla="*/ 1444709 h 2186539"/>
              <a:gd name="connsiteX1" fmla="*/ 6581141 w 6966206"/>
              <a:gd name="connsiteY1" fmla="*/ 1352728 h 2186539"/>
              <a:gd name="connsiteX2" fmla="*/ 6240239 w 6966206"/>
              <a:gd name="connsiteY2" fmla="*/ 1392936 h 2186539"/>
              <a:gd name="connsiteX3" fmla="*/ 5834471 w 6966206"/>
              <a:gd name="connsiteY3" fmla="*/ 1540736 h 2186539"/>
              <a:gd name="connsiteX4" fmla="*/ 5691504 w 6966206"/>
              <a:gd name="connsiteY4" fmla="*/ 1550346 h 2186539"/>
              <a:gd name="connsiteX5" fmla="*/ 4702985 w 6966206"/>
              <a:gd name="connsiteY5" fmla="*/ 1820738 h 2186539"/>
              <a:gd name="connsiteX6" fmla="*/ 4374754 w 6966206"/>
              <a:gd name="connsiteY6" fmla="*/ 1905668 h 2186539"/>
              <a:gd name="connsiteX7" fmla="*/ 4064814 w 6966206"/>
              <a:gd name="connsiteY7" fmla="*/ 1708297 h 2186539"/>
              <a:gd name="connsiteX8" fmla="*/ 3869458 w 6966206"/>
              <a:gd name="connsiteY8" fmla="*/ 1747194 h 2186539"/>
              <a:gd name="connsiteX9" fmla="*/ 3728967 w 6966206"/>
              <a:gd name="connsiteY9" fmla="*/ 1704596 h 2186539"/>
              <a:gd name="connsiteX10" fmla="*/ 3455697 w 6966206"/>
              <a:gd name="connsiteY10" fmla="*/ 1793851 h 2186539"/>
              <a:gd name="connsiteX11" fmla="*/ 3222811 w 6966206"/>
              <a:gd name="connsiteY11" fmla="*/ 1663679 h 2186539"/>
              <a:gd name="connsiteX12" fmla="*/ 3070601 w 6966206"/>
              <a:gd name="connsiteY12" fmla="*/ 1889614 h 2186539"/>
              <a:gd name="connsiteX13" fmla="*/ 2373066 w 6966206"/>
              <a:gd name="connsiteY13" fmla="*/ 1926919 h 2186539"/>
              <a:gd name="connsiteX14" fmla="*/ 2217329 w 6966206"/>
              <a:gd name="connsiteY14" fmla="*/ 2186539 h 2186539"/>
              <a:gd name="connsiteX15" fmla="*/ 2849817 w 6966206"/>
              <a:gd name="connsiteY15" fmla="*/ 1079581 h 2186539"/>
              <a:gd name="connsiteX16" fmla="*/ 2364044 w 6966206"/>
              <a:gd name="connsiteY16" fmla="*/ 1035132 h 2186539"/>
              <a:gd name="connsiteX17" fmla="*/ 2100519 w 6966206"/>
              <a:gd name="connsiteY17" fmla="*/ 844632 h 2186539"/>
              <a:gd name="connsiteX18" fmla="*/ 1887794 w 6966206"/>
              <a:gd name="connsiteY18" fmla="*/ 831932 h 2186539"/>
              <a:gd name="connsiteX19" fmla="*/ 1738569 w 6966206"/>
              <a:gd name="connsiteY19" fmla="*/ 663657 h 2186539"/>
              <a:gd name="connsiteX20" fmla="*/ 1449644 w 6966206"/>
              <a:gd name="connsiteY20" fmla="*/ 574757 h 2186539"/>
              <a:gd name="connsiteX21" fmla="*/ 1259144 w 6966206"/>
              <a:gd name="connsiteY21" fmla="*/ 390607 h 2186539"/>
              <a:gd name="connsiteX22" fmla="*/ 916245 w 6966206"/>
              <a:gd name="connsiteY22" fmla="*/ 365207 h 2186539"/>
              <a:gd name="connsiteX23" fmla="*/ 389193 w 6966206"/>
              <a:gd name="connsiteY23" fmla="*/ 349332 h 2186539"/>
              <a:gd name="connsiteX24" fmla="*/ 241299 w 6966206"/>
              <a:gd name="connsiteY24" fmla="*/ 184150 h 2186539"/>
              <a:gd name="connsiteX25" fmla="*/ 0 w 6966206"/>
              <a:gd name="connsiteY25" fmla="*/ 0 h 2186539"/>
              <a:gd name="connsiteX0" fmla="*/ 6966206 w 6966206"/>
              <a:gd name="connsiteY0" fmla="*/ 1444709 h 2453490"/>
              <a:gd name="connsiteX1" fmla="*/ 6581141 w 6966206"/>
              <a:gd name="connsiteY1" fmla="*/ 1352728 h 2453490"/>
              <a:gd name="connsiteX2" fmla="*/ 6240239 w 6966206"/>
              <a:gd name="connsiteY2" fmla="*/ 1392936 h 2453490"/>
              <a:gd name="connsiteX3" fmla="*/ 5834471 w 6966206"/>
              <a:gd name="connsiteY3" fmla="*/ 1540736 h 2453490"/>
              <a:gd name="connsiteX4" fmla="*/ 5691504 w 6966206"/>
              <a:gd name="connsiteY4" fmla="*/ 1550346 h 2453490"/>
              <a:gd name="connsiteX5" fmla="*/ 4702985 w 6966206"/>
              <a:gd name="connsiteY5" fmla="*/ 1820738 h 2453490"/>
              <a:gd name="connsiteX6" fmla="*/ 4374754 w 6966206"/>
              <a:gd name="connsiteY6" fmla="*/ 1905668 h 2453490"/>
              <a:gd name="connsiteX7" fmla="*/ 4064814 w 6966206"/>
              <a:gd name="connsiteY7" fmla="*/ 1708297 h 2453490"/>
              <a:gd name="connsiteX8" fmla="*/ 3869458 w 6966206"/>
              <a:gd name="connsiteY8" fmla="*/ 1747194 h 2453490"/>
              <a:gd name="connsiteX9" fmla="*/ 3728967 w 6966206"/>
              <a:gd name="connsiteY9" fmla="*/ 1704596 h 2453490"/>
              <a:gd name="connsiteX10" fmla="*/ 3455697 w 6966206"/>
              <a:gd name="connsiteY10" fmla="*/ 1793851 h 2453490"/>
              <a:gd name="connsiteX11" fmla="*/ 3222811 w 6966206"/>
              <a:gd name="connsiteY11" fmla="*/ 1663679 h 2453490"/>
              <a:gd name="connsiteX12" fmla="*/ 3070601 w 6966206"/>
              <a:gd name="connsiteY12" fmla="*/ 1889614 h 2453490"/>
              <a:gd name="connsiteX13" fmla="*/ 2373066 w 6966206"/>
              <a:gd name="connsiteY13" fmla="*/ 1926919 h 2453490"/>
              <a:gd name="connsiteX14" fmla="*/ 2217329 w 6966206"/>
              <a:gd name="connsiteY14" fmla="*/ 2186539 h 2453490"/>
              <a:gd name="connsiteX15" fmla="*/ 2337735 w 6966206"/>
              <a:gd name="connsiteY15" fmla="*/ 2450848 h 2453490"/>
              <a:gd name="connsiteX16" fmla="*/ 2364044 w 6966206"/>
              <a:gd name="connsiteY16" fmla="*/ 1035132 h 2453490"/>
              <a:gd name="connsiteX17" fmla="*/ 2100519 w 6966206"/>
              <a:gd name="connsiteY17" fmla="*/ 844632 h 2453490"/>
              <a:gd name="connsiteX18" fmla="*/ 1887794 w 6966206"/>
              <a:gd name="connsiteY18" fmla="*/ 831932 h 2453490"/>
              <a:gd name="connsiteX19" fmla="*/ 1738569 w 6966206"/>
              <a:gd name="connsiteY19" fmla="*/ 663657 h 2453490"/>
              <a:gd name="connsiteX20" fmla="*/ 1449644 w 6966206"/>
              <a:gd name="connsiteY20" fmla="*/ 574757 h 2453490"/>
              <a:gd name="connsiteX21" fmla="*/ 1259144 w 6966206"/>
              <a:gd name="connsiteY21" fmla="*/ 390607 h 2453490"/>
              <a:gd name="connsiteX22" fmla="*/ 916245 w 6966206"/>
              <a:gd name="connsiteY22" fmla="*/ 365207 h 2453490"/>
              <a:gd name="connsiteX23" fmla="*/ 389193 w 6966206"/>
              <a:gd name="connsiteY23" fmla="*/ 349332 h 2453490"/>
              <a:gd name="connsiteX24" fmla="*/ 241299 w 6966206"/>
              <a:gd name="connsiteY24" fmla="*/ 184150 h 2453490"/>
              <a:gd name="connsiteX25" fmla="*/ 0 w 6966206"/>
              <a:gd name="connsiteY25" fmla="*/ 0 h 2453490"/>
              <a:gd name="connsiteX0" fmla="*/ 6966206 w 6966206"/>
              <a:gd name="connsiteY0" fmla="*/ 1444709 h 2539027"/>
              <a:gd name="connsiteX1" fmla="*/ 6581141 w 6966206"/>
              <a:gd name="connsiteY1" fmla="*/ 1352728 h 2539027"/>
              <a:gd name="connsiteX2" fmla="*/ 6240239 w 6966206"/>
              <a:gd name="connsiteY2" fmla="*/ 1392936 h 2539027"/>
              <a:gd name="connsiteX3" fmla="*/ 5834471 w 6966206"/>
              <a:gd name="connsiteY3" fmla="*/ 1540736 h 2539027"/>
              <a:gd name="connsiteX4" fmla="*/ 5691504 w 6966206"/>
              <a:gd name="connsiteY4" fmla="*/ 1550346 h 2539027"/>
              <a:gd name="connsiteX5" fmla="*/ 4702985 w 6966206"/>
              <a:gd name="connsiteY5" fmla="*/ 1820738 h 2539027"/>
              <a:gd name="connsiteX6" fmla="*/ 4374754 w 6966206"/>
              <a:gd name="connsiteY6" fmla="*/ 1905668 h 2539027"/>
              <a:gd name="connsiteX7" fmla="*/ 4064814 w 6966206"/>
              <a:gd name="connsiteY7" fmla="*/ 1708297 h 2539027"/>
              <a:gd name="connsiteX8" fmla="*/ 3869458 w 6966206"/>
              <a:gd name="connsiteY8" fmla="*/ 1747194 h 2539027"/>
              <a:gd name="connsiteX9" fmla="*/ 3728967 w 6966206"/>
              <a:gd name="connsiteY9" fmla="*/ 1704596 h 2539027"/>
              <a:gd name="connsiteX10" fmla="*/ 3455697 w 6966206"/>
              <a:gd name="connsiteY10" fmla="*/ 1793851 h 2539027"/>
              <a:gd name="connsiteX11" fmla="*/ 3222811 w 6966206"/>
              <a:gd name="connsiteY11" fmla="*/ 1663679 h 2539027"/>
              <a:gd name="connsiteX12" fmla="*/ 3070601 w 6966206"/>
              <a:gd name="connsiteY12" fmla="*/ 1889614 h 2539027"/>
              <a:gd name="connsiteX13" fmla="*/ 2373066 w 6966206"/>
              <a:gd name="connsiteY13" fmla="*/ 1926919 h 2539027"/>
              <a:gd name="connsiteX14" fmla="*/ 2217329 w 6966206"/>
              <a:gd name="connsiteY14" fmla="*/ 2186539 h 2539027"/>
              <a:gd name="connsiteX15" fmla="*/ 2337735 w 6966206"/>
              <a:gd name="connsiteY15" fmla="*/ 2450848 h 2539027"/>
              <a:gd name="connsiteX16" fmla="*/ 2254313 w 6966206"/>
              <a:gd name="connsiteY16" fmla="*/ 2375092 h 2539027"/>
              <a:gd name="connsiteX17" fmla="*/ 2100519 w 6966206"/>
              <a:gd name="connsiteY17" fmla="*/ 844632 h 2539027"/>
              <a:gd name="connsiteX18" fmla="*/ 1887794 w 6966206"/>
              <a:gd name="connsiteY18" fmla="*/ 831932 h 2539027"/>
              <a:gd name="connsiteX19" fmla="*/ 1738569 w 6966206"/>
              <a:gd name="connsiteY19" fmla="*/ 663657 h 2539027"/>
              <a:gd name="connsiteX20" fmla="*/ 1449644 w 6966206"/>
              <a:gd name="connsiteY20" fmla="*/ 574757 h 2539027"/>
              <a:gd name="connsiteX21" fmla="*/ 1259144 w 6966206"/>
              <a:gd name="connsiteY21" fmla="*/ 390607 h 2539027"/>
              <a:gd name="connsiteX22" fmla="*/ 916245 w 6966206"/>
              <a:gd name="connsiteY22" fmla="*/ 365207 h 2539027"/>
              <a:gd name="connsiteX23" fmla="*/ 389193 w 6966206"/>
              <a:gd name="connsiteY23" fmla="*/ 349332 h 2539027"/>
              <a:gd name="connsiteX24" fmla="*/ 241299 w 6966206"/>
              <a:gd name="connsiteY24" fmla="*/ 184150 h 2539027"/>
              <a:gd name="connsiteX25" fmla="*/ 0 w 6966206"/>
              <a:gd name="connsiteY25" fmla="*/ 0 h 2539027"/>
              <a:gd name="connsiteX0" fmla="*/ 6966206 w 6966206"/>
              <a:gd name="connsiteY0" fmla="*/ 1444709 h 2563282"/>
              <a:gd name="connsiteX1" fmla="*/ 6581141 w 6966206"/>
              <a:gd name="connsiteY1" fmla="*/ 1352728 h 2563282"/>
              <a:gd name="connsiteX2" fmla="*/ 6240239 w 6966206"/>
              <a:gd name="connsiteY2" fmla="*/ 1392936 h 2563282"/>
              <a:gd name="connsiteX3" fmla="*/ 5834471 w 6966206"/>
              <a:gd name="connsiteY3" fmla="*/ 1540736 h 2563282"/>
              <a:gd name="connsiteX4" fmla="*/ 5691504 w 6966206"/>
              <a:gd name="connsiteY4" fmla="*/ 1550346 h 2563282"/>
              <a:gd name="connsiteX5" fmla="*/ 4702985 w 6966206"/>
              <a:gd name="connsiteY5" fmla="*/ 1820738 h 2563282"/>
              <a:gd name="connsiteX6" fmla="*/ 4374754 w 6966206"/>
              <a:gd name="connsiteY6" fmla="*/ 1905668 h 2563282"/>
              <a:gd name="connsiteX7" fmla="*/ 4064814 w 6966206"/>
              <a:gd name="connsiteY7" fmla="*/ 1708297 h 2563282"/>
              <a:gd name="connsiteX8" fmla="*/ 3869458 w 6966206"/>
              <a:gd name="connsiteY8" fmla="*/ 1747194 h 2563282"/>
              <a:gd name="connsiteX9" fmla="*/ 3728967 w 6966206"/>
              <a:gd name="connsiteY9" fmla="*/ 1704596 h 2563282"/>
              <a:gd name="connsiteX10" fmla="*/ 3455697 w 6966206"/>
              <a:gd name="connsiteY10" fmla="*/ 1793851 h 2563282"/>
              <a:gd name="connsiteX11" fmla="*/ 3222811 w 6966206"/>
              <a:gd name="connsiteY11" fmla="*/ 1663679 h 2563282"/>
              <a:gd name="connsiteX12" fmla="*/ 3070601 w 6966206"/>
              <a:gd name="connsiteY12" fmla="*/ 1889614 h 2563282"/>
              <a:gd name="connsiteX13" fmla="*/ 2373066 w 6966206"/>
              <a:gd name="connsiteY13" fmla="*/ 1926919 h 2563282"/>
              <a:gd name="connsiteX14" fmla="*/ 2217329 w 6966206"/>
              <a:gd name="connsiteY14" fmla="*/ 2186539 h 2563282"/>
              <a:gd name="connsiteX15" fmla="*/ 2368217 w 6966206"/>
              <a:gd name="connsiteY15" fmla="*/ 2494679 h 2563282"/>
              <a:gd name="connsiteX16" fmla="*/ 2254313 w 6966206"/>
              <a:gd name="connsiteY16" fmla="*/ 2375092 h 2563282"/>
              <a:gd name="connsiteX17" fmla="*/ 2100519 w 6966206"/>
              <a:gd name="connsiteY17" fmla="*/ 844632 h 2563282"/>
              <a:gd name="connsiteX18" fmla="*/ 1887794 w 6966206"/>
              <a:gd name="connsiteY18" fmla="*/ 831932 h 2563282"/>
              <a:gd name="connsiteX19" fmla="*/ 1738569 w 6966206"/>
              <a:gd name="connsiteY19" fmla="*/ 663657 h 2563282"/>
              <a:gd name="connsiteX20" fmla="*/ 1449644 w 6966206"/>
              <a:gd name="connsiteY20" fmla="*/ 574757 h 2563282"/>
              <a:gd name="connsiteX21" fmla="*/ 1259144 w 6966206"/>
              <a:gd name="connsiteY21" fmla="*/ 390607 h 2563282"/>
              <a:gd name="connsiteX22" fmla="*/ 916245 w 6966206"/>
              <a:gd name="connsiteY22" fmla="*/ 365207 h 2563282"/>
              <a:gd name="connsiteX23" fmla="*/ 389193 w 6966206"/>
              <a:gd name="connsiteY23" fmla="*/ 349332 h 2563282"/>
              <a:gd name="connsiteX24" fmla="*/ 241299 w 6966206"/>
              <a:gd name="connsiteY24" fmla="*/ 184150 h 2563282"/>
              <a:gd name="connsiteX25" fmla="*/ 0 w 6966206"/>
              <a:gd name="connsiteY25" fmla="*/ 0 h 2563282"/>
              <a:gd name="connsiteX0" fmla="*/ 6966206 w 6966206"/>
              <a:gd name="connsiteY0" fmla="*/ 1444709 h 2682446"/>
              <a:gd name="connsiteX1" fmla="*/ 6581141 w 6966206"/>
              <a:gd name="connsiteY1" fmla="*/ 1352728 h 2682446"/>
              <a:gd name="connsiteX2" fmla="*/ 6240239 w 6966206"/>
              <a:gd name="connsiteY2" fmla="*/ 1392936 h 2682446"/>
              <a:gd name="connsiteX3" fmla="*/ 5834471 w 6966206"/>
              <a:gd name="connsiteY3" fmla="*/ 1540736 h 2682446"/>
              <a:gd name="connsiteX4" fmla="*/ 5691504 w 6966206"/>
              <a:gd name="connsiteY4" fmla="*/ 1550346 h 2682446"/>
              <a:gd name="connsiteX5" fmla="*/ 4702985 w 6966206"/>
              <a:gd name="connsiteY5" fmla="*/ 1820738 h 2682446"/>
              <a:gd name="connsiteX6" fmla="*/ 4374754 w 6966206"/>
              <a:gd name="connsiteY6" fmla="*/ 1905668 h 2682446"/>
              <a:gd name="connsiteX7" fmla="*/ 4064814 w 6966206"/>
              <a:gd name="connsiteY7" fmla="*/ 1708297 h 2682446"/>
              <a:gd name="connsiteX8" fmla="*/ 3869458 w 6966206"/>
              <a:gd name="connsiteY8" fmla="*/ 1747194 h 2682446"/>
              <a:gd name="connsiteX9" fmla="*/ 3728967 w 6966206"/>
              <a:gd name="connsiteY9" fmla="*/ 1704596 h 2682446"/>
              <a:gd name="connsiteX10" fmla="*/ 3455697 w 6966206"/>
              <a:gd name="connsiteY10" fmla="*/ 1793851 h 2682446"/>
              <a:gd name="connsiteX11" fmla="*/ 3222811 w 6966206"/>
              <a:gd name="connsiteY11" fmla="*/ 1663679 h 2682446"/>
              <a:gd name="connsiteX12" fmla="*/ 3070601 w 6966206"/>
              <a:gd name="connsiteY12" fmla="*/ 1889614 h 2682446"/>
              <a:gd name="connsiteX13" fmla="*/ 2373066 w 6966206"/>
              <a:gd name="connsiteY13" fmla="*/ 1926919 h 2682446"/>
              <a:gd name="connsiteX14" fmla="*/ 2217329 w 6966206"/>
              <a:gd name="connsiteY14" fmla="*/ 2186539 h 2682446"/>
              <a:gd name="connsiteX15" fmla="*/ 2368217 w 6966206"/>
              <a:gd name="connsiteY15" fmla="*/ 2494679 h 2682446"/>
              <a:gd name="connsiteX16" fmla="*/ 1992176 w 6966206"/>
              <a:gd name="connsiteY16" fmla="*/ 2562937 h 2682446"/>
              <a:gd name="connsiteX17" fmla="*/ 2100519 w 6966206"/>
              <a:gd name="connsiteY17" fmla="*/ 844632 h 2682446"/>
              <a:gd name="connsiteX18" fmla="*/ 1887794 w 6966206"/>
              <a:gd name="connsiteY18" fmla="*/ 831932 h 2682446"/>
              <a:gd name="connsiteX19" fmla="*/ 1738569 w 6966206"/>
              <a:gd name="connsiteY19" fmla="*/ 663657 h 2682446"/>
              <a:gd name="connsiteX20" fmla="*/ 1449644 w 6966206"/>
              <a:gd name="connsiteY20" fmla="*/ 574757 h 2682446"/>
              <a:gd name="connsiteX21" fmla="*/ 1259144 w 6966206"/>
              <a:gd name="connsiteY21" fmla="*/ 390607 h 2682446"/>
              <a:gd name="connsiteX22" fmla="*/ 916245 w 6966206"/>
              <a:gd name="connsiteY22" fmla="*/ 365207 h 2682446"/>
              <a:gd name="connsiteX23" fmla="*/ 389193 w 6966206"/>
              <a:gd name="connsiteY23" fmla="*/ 349332 h 2682446"/>
              <a:gd name="connsiteX24" fmla="*/ 241299 w 6966206"/>
              <a:gd name="connsiteY24" fmla="*/ 184150 h 2682446"/>
              <a:gd name="connsiteX25" fmla="*/ 0 w 6966206"/>
              <a:gd name="connsiteY25" fmla="*/ 0 h 2682446"/>
              <a:gd name="connsiteX0" fmla="*/ 6966206 w 6966206"/>
              <a:gd name="connsiteY0" fmla="*/ 1444709 h 2566867"/>
              <a:gd name="connsiteX1" fmla="*/ 6581141 w 6966206"/>
              <a:gd name="connsiteY1" fmla="*/ 1352728 h 2566867"/>
              <a:gd name="connsiteX2" fmla="*/ 6240239 w 6966206"/>
              <a:gd name="connsiteY2" fmla="*/ 1392936 h 2566867"/>
              <a:gd name="connsiteX3" fmla="*/ 5834471 w 6966206"/>
              <a:gd name="connsiteY3" fmla="*/ 1540736 h 2566867"/>
              <a:gd name="connsiteX4" fmla="*/ 5691504 w 6966206"/>
              <a:gd name="connsiteY4" fmla="*/ 1550346 h 2566867"/>
              <a:gd name="connsiteX5" fmla="*/ 4702985 w 6966206"/>
              <a:gd name="connsiteY5" fmla="*/ 1820738 h 2566867"/>
              <a:gd name="connsiteX6" fmla="*/ 4374754 w 6966206"/>
              <a:gd name="connsiteY6" fmla="*/ 1905668 h 2566867"/>
              <a:gd name="connsiteX7" fmla="*/ 4064814 w 6966206"/>
              <a:gd name="connsiteY7" fmla="*/ 1708297 h 2566867"/>
              <a:gd name="connsiteX8" fmla="*/ 3869458 w 6966206"/>
              <a:gd name="connsiteY8" fmla="*/ 1747194 h 2566867"/>
              <a:gd name="connsiteX9" fmla="*/ 3728967 w 6966206"/>
              <a:gd name="connsiteY9" fmla="*/ 1704596 h 2566867"/>
              <a:gd name="connsiteX10" fmla="*/ 3455697 w 6966206"/>
              <a:gd name="connsiteY10" fmla="*/ 1793851 h 2566867"/>
              <a:gd name="connsiteX11" fmla="*/ 3222811 w 6966206"/>
              <a:gd name="connsiteY11" fmla="*/ 1663679 h 2566867"/>
              <a:gd name="connsiteX12" fmla="*/ 3070601 w 6966206"/>
              <a:gd name="connsiteY12" fmla="*/ 1889614 h 2566867"/>
              <a:gd name="connsiteX13" fmla="*/ 2373066 w 6966206"/>
              <a:gd name="connsiteY13" fmla="*/ 1926919 h 2566867"/>
              <a:gd name="connsiteX14" fmla="*/ 2217329 w 6966206"/>
              <a:gd name="connsiteY14" fmla="*/ 2186539 h 2566867"/>
              <a:gd name="connsiteX15" fmla="*/ 2368217 w 6966206"/>
              <a:gd name="connsiteY15" fmla="*/ 2494679 h 2566867"/>
              <a:gd name="connsiteX16" fmla="*/ 1992176 w 6966206"/>
              <a:gd name="connsiteY16" fmla="*/ 2562937 h 2566867"/>
              <a:gd name="connsiteX17" fmla="*/ 2100519 w 6966206"/>
              <a:gd name="connsiteY17" fmla="*/ 844632 h 2566867"/>
              <a:gd name="connsiteX18" fmla="*/ 1887794 w 6966206"/>
              <a:gd name="connsiteY18" fmla="*/ 831932 h 2566867"/>
              <a:gd name="connsiteX19" fmla="*/ 1738569 w 6966206"/>
              <a:gd name="connsiteY19" fmla="*/ 663657 h 2566867"/>
              <a:gd name="connsiteX20" fmla="*/ 1449644 w 6966206"/>
              <a:gd name="connsiteY20" fmla="*/ 574757 h 2566867"/>
              <a:gd name="connsiteX21" fmla="*/ 1259144 w 6966206"/>
              <a:gd name="connsiteY21" fmla="*/ 390607 h 2566867"/>
              <a:gd name="connsiteX22" fmla="*/ 916245 w 6966206"/>
              <a:gd name="connsiteY22" fmla="*/ 365207 h 2566867"/>
              <a:gd name="connsiteX23" fmla="*/ 389193 w 6966206"/>
              <a:gd name="connsiteY23" fmla="*/ 349332 h 2566867"/>
              <a:gd name="connsiteX24" fmla="*/ 241299 w 6966206"/>
              <a:gd name="connsiteY24" fmla="*/ 184150 h 2566867"/>
              <a:gd name="connsiteX25" fmla="*/ 0 w 6966206"/>
              <a:gd name="connsiteY25" fmla="*/ 0 h 2566867"/>
              <a:gd name="connsiteX0" fmla="*/ 6966206 w 6966206"/>
              <a:gd name="connsiteY0" fmla="*/ 1444709 h 2704198"/>
              <a:gd name="connsiteX1" fmla="*/ 6581141 w 6966206"/>
              <a:gd name="connsiteY1" fmla="*/ 1352728 h 2704198"/>
              <a:gd name="connsiteX2" fmla="*/ 6240239 w 6966206"/>
              <a:gd name="connsiteY2" fmla="*/ 1392936 h 2704198"/>
              <a:gd name="connsiteX3" fmla="*/ 5834471 w 6966206"/>
              <a:gd name="connsiteY3" fmla="*/ 1540736 h 2704198"/>
              <a:gd name="connsiteX4" fmla="*/ 5691504 w 6966206"/>
              <a:gd name="connsiteY4" fmla="*/ 1550346 h 2704198"/>
              <a:gd name="connsiteX5" fmla="*/ 4702985 w 6966206"/>
              <a:gd name="connsiteY5" fmla="*/ 1820738 h 2704198"/>
              <a:gd name="connsiteX6" fmla="*/ 4374754 w 6966206"/>
              <a:gd name="connsiteY6" fmla="*/ 1905668 h 2704198"/>
              <a:gd name="connsiteX7" fmla="*/ 4064814 w 6966206"/>
              <a:gd name="connsiteY7" fmla="*/ 1708297 h 2704198"/>
              <a:gd name="connsiteX8" fmla="*/ 3869458 w 6966206"/>
              <a:gd name="connsiteY8" fmla="*/ 1747194 h 2704198"/>
              <a:gd name="connsiteX9" fmla="*/ 3728967 w 6966206"/>
              <a:gd name="connsiteY9" fmla="*/ 1704596 h 2704198"/>
              <a:gd name="connsiteX10" fmla="*/ 3455697 w 6966206"/>
              <a:gd name="connsiteY10" fmla="*/ 1793851 h 2704198"/>
              <a:gd name="connsiteX11" fmla="*/ 3222811 w 6966206"/>
              <a:gd name="connsiteY11" fmla="*/ 1663679 h 2704198"/>
              <a:gd name="connsiteX12" fmla="*/ 3070601 w 6966206"/>
              <a:gd name="connsiteY12" fmla="*/ 1889614 h 2704198"/>
              <a:gd name="connsiteX13" fmla="*/ 2373066 w 6966206"/>
              <a:gd name="connsiteY13" fmla="*/ 1926919 h 2704198"/>
              <a:gd name="connsiteX14" fmla="*/ 2217329 w 6966206"/>
              <a:gd name="connsiteY14" fmla="*/ 2186539 h 2704198"/>
              <a:gd name="connsiteX15" fmla="*/ 2368217 w 6966206"/>
              <a:gd name="connsiteY15" fmla="*/ 2557294 h 2704198"/>
              <a:gd name="connsiteX16" fmla="*/ 1992176 w 6966206"/>
              <a:gd name="connsiteY16" fmla="*/ 2562937 h 2704198"/>
              <a:gd name="connsiteX17" fmla="*/ 2100519 w 6966206"/>
              <a:gd name="connsiteY17" fmla="*/ 844632 h 2704198"/>
              <a:gd name="connsiteX18" fmla="*/ 1887794 w 6966206"/>
              <a:gd name="connsiteY18" fmla="*/ 831932 h 2704198"/>
              <a:gd name="connsiteX19" fmla="*/ 1738569 w 6966206"/>
              <a:gd name="connsiteY19" fmla="*/ 663657 h 2704198"/>
              <a:gd name="connsiteX20" fmla="*/ 1449644 w 6966206"/>
              <a:gd name="connsiteY20" fmla="*/ 574757 h 2704198"/>
              <a:gd name="connsiteX21" fmla="*/ 1259144 w 6966206"/>
              <a:gd name="connsiteY21" fmla="*/ 390607 h 2704198"/>
              <a:gd name="connsiteX22" fmla="*/ 916245 w 6966206"/>
              <a:gd name="connsiteY22" fmla="*/ 365207 h 2704198"/>
              <a:gd name="connsiteX23" fmla="*/ 389193 w 6966206"/>
              <a:gd name="connsiteY23" fmla="*/ 349332 h 2704198"/>
              <a:gd name="connsiteX24" fmla="*/ 241299 w 6966206"/>
              <a:gd name="connsiteY24" fmla="*/ 184150 h 2704198"/>
              <a:gd name="connsiteX25" fmla="*/ 0 w 6966206"/>
              <a:gd name="connsiteY25" fmla="*/ 0 h 2704198"/>
              <a:gd name="connsiteX0" fmla="*/ 6966206 w 6966206"/>
              <a:gd name="connsiteY0" fmla="*/ 1444709 h 2839855"/>
              <a:gd name="connsiteX1" fmla="*/ 6581141 w 6966206"/>
              <a:gd name="connsiteY1" fmla="*/ 1352728 h 2839855"/>
              <a:gd name="connsiteX2" fmla="*/ 6240239 w 6966206"/>
              <a:gd name="connsiteY2" fmla="*/ 1392936 h 2839855"/>
              <a:gd name="connsiteX3" fmla="*/ 5834471 w 6966206"/>
              <a:gd name="connsiteY3" fmla="*/ 1540736 h 2839855"/>
              <a:gd name="connsiteX4" fmla="*/ 5691504 w 6966206"/>
              <a:gd name="connsiteY4" fmla="*/ 1550346 h 2839855"/>
              <a:gd name="connsiteX5" fmla="*/ 4702985 w 6966206"/>
              <a:gd name="connsiteY5" fmla="*/ 1820738 h 2839855"/>
              <a:gd name="connsiteX6" fmla="*/ 4374754 w 6966206"/>
              <a:gd name="connsiteY6" fmla="*/ 1905668 h 2839855"/>
              <a:gd name="connsiteX7" fmla="*/ 4064814 w 6966206"/>
              <a:gd name="connsiteY7" fmla="*/ 1708297 h 2839855"/>
              <a:gd name="connsiteX8" fmla="*/ 3869458 w 6966206"/>
              <a:gd name="connsiteY8" fmla="*/ 1747194 h 2839855"/>
              <a:gd name="connsiteX9" fmla="*/ 3728967 w 6966206"/>
              <a:gd name="connsiteY9" fmla="*/ 1704596 h 2839855"/>
              <a:gd name="connsiteX10" fmla="*/ 3455697 w 6966206"/>
              <a:gd name="connsiteY10" fmla="*/ 1793851 h 2839855"/>
              <a:gd name="connsiteX11" fmla="*/ 3222811 w 6966206"/>
              <a:gd name="connsiteY11" fmla="*/ 1663679 h 2839855"/>
              <a:gd name="connsiteX12" fmla="*/ 3070601 w 6966206"/>
              <a:gd name="connsiteY12" fmla="*/ 1889614 h 2839855"/>
              <a:gd name="connsiteX13" fmla="*/ 2373066 w 6966206"/>
              <a:gd name="connsiteY13" fmla="*/ 1926919 h 2839855"/>
              <a:gd name="connsiteX14" fmla="*/ 2217329 w 6966206"/>
              <a:gd name="connsiteY14" fmla="*/ 2186539 h 2839855"/>
              <a:gd name="connsiteX15" fmla="*/ 2368217 w 6966206"/>
              <a:gd name="connsiteY15" fmla="*/ 2557294 h 2839855"/>
              <a:gd name="connsiteX16" fmla="*/ 1705653 w 6966206"/>
              <a:gd name="connsiteY16" fmla="*/ 2738259 h 2839855"/>
              <a:gd name="connsiteX17" fmla="*/ 2100519 w 6966206"/>
              <a:gd name="connsiteY17" fmla="*/ 844632 h 2839855"/>
              <a:gd name="connsiteX18" fmla="*/ 1887794 w 6966206"/>
              <a:gd name="connsiteY18" fmla="*/ 831932 h 2839855"/>
              <a:gd name="connsiteX19" fmla="*/ 1738569 w 6966206"/>
              <a:gd name="connsiteY19" fmla="*/ 663657 h 2839855"/>
              <a:gd name="connsiteX20" fmla="*/ 1449644 w 6966206"/>
              <a:gd name="connsiteY20" fmla="*/ 574757 h 2839855"/>
              <a:gd name="connsiteX21" fmla="*/ 1259144 w 6966206"/>
              <a:gd name="connsiteY21" fmla="*/ 390607 h 2839855"/>
              <a:gd name="connsiteX22" fmla="*/ 916245 w 6966206"/>
              <a:gd name="connsiteY22" fmla="*/ 365207 h 2839855"/>
              <a:gd name="connsiteX23" fmla="*/ 389193 w 6966206"/>
              <a:gd name="connsiteY23" fmla="*/ 349332 h 2839855"/>
              <a:gd name="connsiteX24" fmla="*/ 241299 w 6966206"/>
              <a:gd name="connsiteY24" fmla="*/ 184150 h 2839855"/>
              <a:gd name="connsiteX25" fmla="*/ 0 w 6966206"/>
              <a:gd name="connsiteY25" fmla="*/ 0 h 2839855"/>
              <a:gd name="connsiteX0" fmla="*/ 6966206 w 6966206"/>
              <a:gd name="connsiteY0" fmla="*/ 1444709 h 2557294"/>
              <a:gd name="connsiteX1" fmla="*/ 6581141 w 6966206"/>
              <a:gd name="connsiteY1" fmla="*/ 1352728 h 2557294"/>
              <a:gd name="connsiteX2" fmla="*/ 6240239 w 6966206"/>
              <a:gd name="connsiteY2" fmla="*/ 1392936 h 2557294"/>
              <a:gd name="connsiteX3" fmla="*/ 5834471 w 6966206"/>
              <a:gd name="connsiteY3" fmla="*/ 1540736 h 2557294"/>
              <a:gd name="connsiteX4" fmla="*/ 5691504 w 6966206"/>
              <a:gd name="connsiteY4" fmla="*/ 1550346 h 2557294"/>
              <a:gd name="connsiteX5" fmla="*/ 4702985 w 6966206"/>
              <a:gd name="connsiteY5" fmla="*/ 1820738 h 2557294"/>
              <a:gd name="connsiteX6" fmla="*/ 4374754 w 6966206"/>
              <a:gd name="connsiteY6" fmla="*/ 1905668 h 2557294"/>
              <a:gd name="connsiteX7" fmla="*/ 4064814 w 6966206"/>
              <a:gd name="connsiteY7" fmla="*/ 1708297 h 2557294"/>
              <a:gd name="connsiteX8" fmla="*/ 3869458 w 6966206"/>
              <a:gd name="connsiteY8" fmla="*/ 1747194 h 2557294"/>
              <a:gd name="connsiteX9" fmla="*/ 3728967 w 6966206"/>
              <a:gd name="connsiteY9" fmla="*/ 1704596 h 2557294"/>
              <a:gd name="connsiteX10" fmla="*/ 3455697 w 6966206"/>
              <a:gd name="connsiteY10" fmla="*/ 1793851 h 2557294"/>
              <a:gd name="connsiteX11" fmla="*/ 3222811 w 6966206"/>
              <a:gd name="connsiteY11" fmla="*/ 1663679 h 2557294"/>
              <a:gd name="connsiteX12" fmla="*/ 3070601 w 6966206"/>
              <a:gd name="connsiteY12" fmla="*/ 1889614 h 2557294"/>
              <a:gd name="connsiteX13" fmla="*/ 2373066 w 6966206"/>
              <a:gd name="connsiteY13" fmla="*/ 1926919 h 2557294"/>
              <a:gd name="connsiteX14" fmla="*/ 2217329 w 6966206"/>
              <a:gd name="connsiteY14" fmla="*/ 2186539 h 2557294"/>
              <a:gd name="connsiteX15" fmla="*/ 2368217 w 6966206"/>
              <a:gd name="connsiteY15" fmla="*/ 2557294 h 2557294"/>
              <a:gd name="connsiteX16" fmla="*/ 2100519 w 6966206"/>
              <a:gd name="connsiteY16" fmla="*/ 844632 h 2557294"/>
              <a:gd name="connsiteX17" fmla="*/ 1887794 w 6966206"/>
              <a:gd name="connsiteY17" fmla="*/ 831932 h 2557294"/>
              <a:gd name="connsiteX18" fmla="*/ 1738569 w 6966206"/>
              <a:gd name="connsiteY18" fmla="*/ 663657 h 2557294"/>
              <a:gd name="connsiteX19" fmla="*/ 1449644 w 6966206"/>
              <a:gd name="connsiteY19" fmla="*/ 574757 h 2557294"/>
              <a:gd name="connsiteX20" fmla="*/ 1259144 w 6966206"/>
              <a:gd name="connsiteY20" fmla="*/ 390607 h 2557294"/>
              <a:gd name="connsiteX21" fmla="*/ 916245 w 6966206"/>
              <a:gd name="connsiteY21" fmla="*/ 365207 h 2557294"/>
              <a:gd name="connsiteX22" fmla="*/ 389193 w 6966206"/>
              <a:gd name="connsiteY22" fmla="*/ 349332 h 2557294"/>
              <a:gd name="connsiteX23" fmla="*/ 241299 w 6966206"/>
              <a:gd name="connsiteY23" fmla="*/ 184150 h 2557294"/>
              <a:gd name="connsiteX24" fmla="*/ 0 w 6966206"/>
              <a:gd name="connsiteY24" fmla="*/ 0 h 2557294"/>
              <a:gd name="connsiteX0" fmla="*/ 6966206 w 6966206"/>
              <a:gd name="connsiteY0" fmla="*/ 1444709 h 2623317"/>
              <a:gd name="connsiteX1" fmla="*/ 6581141 w 6966206"/>
              <a:gd name="connsiteY1" fmla="*/ 1352728 h 2623317"/>
              <a:gd name="connsiteX2" fmla="*/ 6240239 w 6966206"/>
              <a:gd name="connsiteY2" fmla="*/ 1392936 h 2623317"/>
              <a:gd name="connsiteX3" fmla="*/ 5834471 w 6966206"/>
              <a:gd name="connsiteY3" fmla="*/ 1540736 h 2623317"/>
              <a:gd name="connsiteX4" fmla="*/ 5691504 w 6966206"/>
              <a:gd name="connsiteY4" fmla="*/ 1550346 h 2623317"/>
              <a:gd name="connsiteX5" fmla="*/ 4702985 w 6966206"/>
              <a:gd name="connsiteY5" fmla="*/ 1820738 h 2623317"/>
              <a:gd name="connsiteX6" fmla="*/ 4374754 w 6966206"/>
              <a:gd name="connsiteY6" fmla="*/ 1905668 h 2623317"/>
              <a:gd name="connsiteX7" fmla="*/ 4064814 w 6966206"/>
              <a:gd name="connsiteY7" fmla="*/ 1708297 h 2623317"/>
              <a:gd name="connsiteX8" fmla="*/ 3869458 w 6966206"/>
              <a:gd name="connsiteY8" fmla="*/ 1747194 h 2623317"/>
              <a:gd name="connsiteX9" fmla="*/ 3728967 w 6966206"/>
              <a:gd name="connsiteY9" fmla="*/ 1704596 h 2623317"/>
              <a:gd name="connsiteX10" fmla="*/ 3455697 w 6966206"/>
              <a:gd name="connsiteY10" fmla="*/ 1793851 h 2623317"/>
              <a:gd name="connsiteX11" fmla="*/ 3222811 w 6966206"/>
              <a:gd name="connsiteY11" fmla="*/ 1663679 h 2623317"/>
              <a:gd name="connsiteX12" fmla="*/ 3070601 w 6966206"/>
              <a:gd name="connsiteY12" fmla="*/ 1889614 h 2623317"/>
              <a:gd name="connsiteX13" fmla="*/ 2373066 w 6966206"/>
              <a:gd name="connsiteY13" fmla="*/ 1926919 h 2623317"/>
              <a:gd name="connsiteX14" fmla="*/ 2217329 w 6966206"/>
              <a:gd name="connsiteY14" fmla="*/ 2186539 h 2623317"/>
              <a:gd name="connsiteX15" fmla="*/ 2368217 w 6966206"/>
              <a:gd name="connsiteY15" fmla="*/ 2557294 h 2623317"/>
              <a:gd name="connsiteX16" fmla="*/ 1996883 w 6966206"/>
              <a:gd name="connsiteY16" fmla="*/ 2528976 h 2623317"/>
              <a:gd name="connsiteX17" fmla="*/ 1887794 w 6966206"/>
              <a:gd name="connsiteY17" fmla="*/ 831932 h 2623317"/>
              <a:gd name="connsiteX18" fmla="*/ 1738569 w 6966206"/>
              <a:gd name="connsiteY18" fmla="*/ 663657 h 2623317"/>
              <a:gd name="connsiteX19" fmla="*/ 1449644 w 6966206"/>
              <a:gd name="connsiteY19" fmla="*/ 574757 h 2623317"/>
              <a:gd name="connsiteX20" fmla="*/ 1259144 w 6966206"/>
              <a:gd name="connsiteY20" fmla="*/ 390607 h 2623317"/>
              <a:gd name="connsiteX21" fmla="*/ 916245 w 6966206"/>
              <a:gd name="connsiteY21" fmla="*/ 365207 h 2623317"/>
              <a:gd name="connsiteX22" fmla="*/ 389193 w 6966206"/>
              <a:gd name="connsiteY22" fmla="*/ 349332 h 2623317"/>
              <a:gd name="connsiteX23" fmla="*/ 241299 w 6966206"/>
              <a:gd name="connsiteY23" fmla="*/ 184150 h 2623317"/>
              <a:gd name="connsiteX24" fmla="*/ 0 w 6966206"/>
              <a:gd name="connsiteY24" fmla="*/ 0 h 2623317"/>
              <a:gd name="connsiteX0" fmla="*/ 6966206 w 6966206"/>
              <a:gd name="connsiteY0" fmla="*/ 1444709 h 2557294"/>
              <a:gd name="connsiteX1" fmla="*/ 6581141 w 6966206"/>
              <a:gd name="connsiteY1" fmla="*/ 1352728 h 2557294"/>
              <a:gd name="connsiteX2" fmla="*/ 6240239 w 6966206"/>
              <a:gd name="connsiteY2" fmla="*/ 1392936 h 2557294"/>
              <a:gd name="connsiteX3" fmla="*/ 5834471 w 6966206"/>
              <a:gd name="connsiteY3" fmla="*/ 1540736 h 2557294"/>
              <a:gd name="connsiteX4" fmla="*/ 5691504 w 6966206"/>
              <a:gd name="connsiteY4" fmla="*/ 1550346 h 2557294"/>
              <a:gd name="connsiteX5" fmla="*/ 4702985 w 6966206"/>
              <a:gd name="connsiteY5" fmla="*/ 1820738 h 2557294"/>
              <a:gd name="connsiteX6" fmla="*/ 4374754 w 6966206"/>
              <a:gd name="connsiteY6" fmla="*/ 1905668 h 2557294"/>
              <a:gd name="connsiteX7" fmla="*/ 4064814 w 6966206"/>
              <a:gd name="connsiteY7" fmla="*/ 1708297 h 2557294"/>
              <a:gd name="connsiteX8" fmla="*/ 3869458 w 6966206"/>
              <a:gd name="connsiteY8" fmla="*/ 1747194 h 2557294"/>
              <a:gd name="connsiteX9" fmla="*/ 3728967 w 6966206"/>
              <a:gd name="connsiteY9" fmla="*/ 1704596 h 2557294"/>
              <a:gd name="connsiteX10" fmla="*/ 3455697 w 6966206"/>
              <a:gd name="connsiteY10" fmla="*/ 1793851 h 2557294"/>
              <a:gd name="connsiteX11" fmla="*/ 3222811 w 6966206"/>
              <a:gd name="connsiteY11" fmla="*/ 1663679 h 2557294"/>
              <a:gd name="connsiteX12" fmla="*/ 3070601 w 6966206"/>
              <a:gd name="connsiteY12" fmla="*/ 1889614 h 2557294"/>
              <a:gd name="connsiteX13" fmla="*/ 2373066 w 6966206"/>
              <a:gd name="connsiteY13" fmla="*/ 1926919 h 2557294"/>
              <a:gd name="connsiteX14" fmla="*/ 2217329 w 6966206"/>
              <a:gd name="connsiteY14" fmla="*/ 2186539 h 2557294"/>
              <a:gd name="connsiteX15" fmla="*/ 2368217 w 6966206"/>
              <a:gd name="connsiteY15" fmla="*/ 2557294 h 2557294"/>
              <a:gd name="connsiteX16" fmla="*/ 1996883 w 6966206"/>
              <a:gd name="connsiteY16" fmla="*/ 2528976 h 2557294"/>
              <a:gd name="connsiteX17" fmla="*/ 1887794 w 6966206"/>
              <a:gd name="connsiteY17" fmla="*/ 831932 h 2557294"/>
              <a:gd name="connsiteX18" fmla="*/ 1738569 w 6966206"/>
              <a:gd name="connsiteY18" fmla="*/ 663657 h 2557294"/>
              <a:gd name="connsiteX19" fmla="*/ 1449644 w 6966206"/>
              <a:gd name="connsiteY19" fmla="*/ 574757 h 2557294"/>
              <a:gd name="connsiteX20" fmla="*/ 1259144 w 6966206"/>
              <a:gd name="connsiteY20" fmla="*/ 390607 h 2557294"/>
              <a:gd name="connsiteX21" fmla="*/ 916245 w 6966206"/>
              <a:gd name="connsiteY21" fmla="*/ 365207 h 2557294"/>
              <a:gd name="connsiteX22" fmla="*/ 389193 w 6966206"/>
              <a:gd name="connsiteY22" fmla="*/ 349332 h 2557294"/>
              <a:gd name="connsiteX23" fmla="*/ 241299 w 6966206"/>
              <a:gd name="connsiteY23" fmla="*/ 184150 h 2557294"/>
              <a:gd name="connsiteX24" fmla="*/ 0 w 6966206"/>
              <a:gd name="connsiteY24" fmla="*/ 0 h 2557294"/>
              <a:gd name="connsiteX0" fmla="*/ 6966206 w 6966206"/>
              <a:gd name="connsiteY0" fmla="*/ 1444709 h 2633831"/>
              <a:gd name="connsiteX1" fmla="*/ 6581141 w 6966206"/>
              <a:gd name="connsiteY1" fmla="*/ 1352728 h 2633831"/>
              <a:gd name="connsiteX2" fmla="*/ 6240239 w 6966206"/>
              <a:gd name="connsiteY2" fmla="*/ 1392936 h 2633831"/>
              <a:gd name="connsiteX3" fmla="*/ 5834471 w 6966206"/>
              <a:gd name="connsiteY3" fmla="*/ 1540736 h 2633831"/>
              <a:gd name="connsiteX4" fmla="*/ 5691504 w 6966206"/>
              <a:gd name="connsiteY4" fmla="*/ 1550346 h 2633831"/>
              <a:gd name="connsiteX5" fmla="*/ 4702985 w 6966206"/>
              <a:gd name="connsiteY5" fmla="*/ 1820738 h 2633831"/>
              <a:gd name="connsiteX6" fmla="*/ 4374754 w 6966206"/>
              <a:gd name="connsiteY6" fmla="*/ 1905668 h 2633831"/>
              <a:gd name="connsiteX7" fmla="*/ 4064814 w 6966206"/>
              <a:gd name="connsiteY7" fmla="*/ 1708297 h 2633831"/>
              <a:gd name="connsiteX8" fmla="*/ 3869458 w 6966206"/>
              <a:gd name="connsiteY8" fmla="*/ 1747194 h 2633831"/>
              <a:gd name="connsiteX9" fmla="*/ 3728967 w 6966206"/>
              <a:gd name="connsiteY9" fmla="*/ 1704596 h 2633831"/>
              <a:gd name="connsiteX10" fmla="*/ 3455697 w 6966206"/>
              <a:gd name="connsiteY10" fmla="*/ 1793851 h 2633831"/>
              <a:gd name="connsiteX11" fmla="*/ 3222811 w 6966206"/>
              <a:gd name="connsiteY11" fmla="*/ 1663679 h 2633831"/>
              <a:gd name="connsiteX12" fmla="*/ 3070601 w 6966206"/>
              <a:gd name="connsiteY12" fmla="*/ 1889614 h 2633831"/>
              <a:gd name="connsiteX13" fmla="*/ 2373066 w 6966206"/>
              <a:gd name="connsiteY13" fmla="*/ 1926919 h 2633831"/>
              <a:gd name="connsiteX14" fmla="*/ 2217329 w 6966206"/>
              <a:gd name="connsiteY14" fmla="*/ 2186539 h 2633831"/>
              <a:gd name="connsiteX15" fmla="*/ 2368217 w 6966206"/>
              <a:gd name="connsiteY15" fmla="*/ 2557294 h 2633831"/>
              <a:gd name="connsiteX16" fmla="*/ 1996883 w 6966206"/>
              <a:gd name="connsiteY16" fmla="*/ 2528976 h 2633831"/>
              <a:gd name="connsiteX17" fmla="*/ 1887794 w 6966206"/>
              <a:gd name="connsiteY17" fmla="*/ 831932 h 2633831"/>
              <a:gd name="connsiteX18" fmla="*/ 1738569 w 6966206"/>
              <a:gd name="connsiteY18" fmla="*/ 663657 h 2633831"/>
              <a:gd name="connsiteX19" fmla="*/ 1449644 w 6966206"/>
              <a:gd name="connsiteY19" fmla="*/ 574757 h 2633831"/>
              <a:gd name="connsiteX20" fmla="*/ 1259144 w 6966206"/>
              <a:gd name="connsiteY20" fmla="*/ 390607 h 2633831"/>
              <a:gd name="connsiteX21" fmla="*/ 916245 w 6966206"/>
              <a:gd name="connsiteY21" fmla="*/ 365207 h 2633831"/>
              <a:gd name="connsiteX22" fmla="*/ 389193 w 6966206"/>
              <a:gd name="connsiteY22" fmla="*/ 349332 h 2633831"/>
              <a:gd name="connsiteX23" fmla="*/ 241299 w 6966206"/>
              <a:gd name="connsiteY23" fmla="*/ 184150 h 2633831"/>
              <a:gd name="connsiteX24" fmla="*/ 0 w 6966206"/>
              <a:gd name="connsiteY24" fmla="*/ 0 h 2633831"/>
              <a:gd name="connsiteX0" fmla="*/ 6966206 w 6966206"/>
              <a:gd name="connsiteY0" fmla="*/ 1444709 h 2557294"/>
              <a:gd name="connsiteX1" fmla="*/ 6581141 w 6966206"/>
              <a:gd name="connsiteY1" fmla="*/ 1352728 h 2557294"/>
              <a:gd name="connsiteX2" fmla="*/ 6240239 w 6966206"/>
              <a:gd name="connsiteY2" fmla="*/ 1392936 h 2557294"/>
              <a:gd name="connsiteX3" fmla="*/ 5834471 w 6966206"/>
              <a:gd name="connsiteY3" fmla="*/ 1540736 h 2557294"/>
              <a:gd name="connsiteX4" fmla="*/ 5691504 w 6966206"/>
              <a:gd name="connsiteY4" fmla="*/ 1550346 h 2557294"/>
              <a:gd name="connsiteX5" fmla="*/ 4702985 w 6966206"/>
              <a:gd name="connsiteY5" fmla="*/ 1820738 h 2557294"/>
              <a:gd name="connsiteX6" fmla="*/ 4374754 w 6966206"/>
              <a:gd name="connsiteY6" fmla="*/ 1905668 h 2557294"/>
              <a:gd name="connsiteX7" fmla="*/ 4064814 w 6966206"/>
              <a:gd name="connsiteY7" fmla="*/ 1708297 h 2557294"/>
              <a:gd name="connsiteX8" fmla="*/ 3869458 w 6966206"/>
              <a:gd name="connsiteY8" fmla="*/ 1747194 h 2557294"/>
              <a:gd name="connsiteX9" fmla="*/ 3728967 w 6966206"/>
              <a:gd name="connsiteY9" fmla="*/ 1704596 h 2557294"/>
              <a:gd name="connsiteX10" fmla="*/ 3455697 w 6966206"/>
              <a:gd name="connsiteY10" fmla="*/ 1793851 h 2557294"/>
              <a:gd name="connsiteX11" fmla="*/ 3222811 w 6966206"/>
              <a:gd name="connsiteY11" fmla="*/ 1663679 h 2557294"/>
              <a:gd name="connsiteX12" fmla="*/ 3070601 w 6966206"/>
              <a:gd name="connsiteY12" fmla="*/ 1889614 h 2557294"/>
              <a:gd name="connsiteX13" fmla="*/ 2373066 w 6966206"/>
              <a:gd name="connsiteY13" fmla="*/ 1926919 h 2557294"/>
              <a:gd name="connsiteX14" fmla="*/ 2217329 w 6966206"/>
              <a:gd name="connsiteY14" fmla="*/ 2186539 h 2557294"/>
              <a:gd name="connsiteX15" fmla="*/ 2368217 w 6966206"/>
              <a:gd name="connsiteY15" fmla="*/ 2557294 h 2557294"/>
              <a:gd name="connsiteX16" fmla="*/ 1887794 w 6966206"/>
              <a:gd name="connsiteY16" fmla="*/ 831932 h 2557294"/>
              <a:gd name="connsiteX17" fmla="*/ 1738569 w 6966206"/>
              <a:gd name="connsiteY17" fmla="*/ 663657 h 2557294"/>
              <a:gd name="connsiteX18" fmla="*/ 1449644 w 6966206"/>
              <a:gd name="connsiteY18" fmla="*/ 574757 h 2557294"/>
              <a:gd name="connsiteX19" fmla="*/ 1259144 w 6966206"/>
              <a:gd name="connsiteY19" fmla="*/ 390607 h 2557294"/>
              <a:gd name="connsiteX20" fmla="*/ 916245 w 6966206"/>
              <a:gd name="connsiteY20" fmla="*/ 365207 h 2557294"/>
              <a:gd name="connsiteX21" fmla="*/ 389193 w 6966206"/>
              <a:gd name="connsiteY21" fmla="*/ 349332 h 2557294"/>
              <a:gd name="connsiteX22" fmla="*/ 241299 w 6966206"/>
              <a:gd name="connsiteY22" fmla="*/ 184150 h 2557294"/>
              <a:gd name="connsiteX23" fmla="*/ 0 w 6966206"/>
              <a:gd name="connsiteY23" fmla="*/ 0 h 2557294"/>
              <a:gd name="connsiteX0" fmla="*/ 6966206 w 6966206"/>
              <a:gd name="connsiteY0" fmla="*/ 1444709 h 2587423"/>
              <a:gd name="connsiteX1" fmla="*/ 6581141 w 6966206"/>
              <a:gd name="connsiteY1" fmla="*/ 1352728 h 2587423"/>
              <a:gd name="connsiteX2" fmla="*/ 6240239 w 6966206"/>
              <a:gd name="connsiteY2" fmla="*/ 1392936 h 2587423"/>
              <a:gd name="connsiteX3" fmla="*/ 5834471 w 6966206"/>
              <a:gd name="connsiteY3" fmla="*/ 1540736 h 2587423"/>
              <a:gd name="connsiteX4" fmla="*/ 5691504 w 6966206"/>
              <a:gd name="connsiteY4" fmla="*/ 1550346 h 2587423"/>
              <a:gd name="connsiteX5" fmla="*/ 4702985 w 6966206"/>
              <a:gd name="connsiteY5" fmla="*/ 1820738 h 2587423"/>
              <a:gd name="connsiteX6" fmla="*/ 4374754 w 6966206"/>
              <a:gd name="connsiteY6" fmla="*/ 1905668 h 2587423"/>
              <a:gd name="connsiteX7" fmla="*/ 4064814 w 6966206"/>
              <a:gd name="connsiteY7" fmla="*/ 1708297 h 2587423"/>
              <a:gd name="connsiteX8" fmla="*/ 3869458 w 6966206"/>
              <a:gd name="connsiteY8" fmla="*/ 1747194 h 2587423"/>
              <a:gd name="connsiteX9" fmla="*/ 3728967 w 6966206"/>
              <a:gd name="connsiteY9" fmla="*/ 1704596 h 2587423"/>
              <a:gd name="connsiteX10" fmla="*/ 3455697 w 6966206"/>
              <a:gd name="connsiteY10" fmla="*/ 1793851 h 2587423"/>
              <a:gd name="connsiteX11" fmla="*/ 3222811 w 6966206"/>
              <a:gd name="connsiteY11" fmla="*/ 1663679 h 2587423"/>
              <a:gd name="connsiteX12" fmla="*/ 3070601 w 6966206"/>
              <a:gd name="connsiteY12" fmla="*/ 1889614 h 2587423"/>
              <a:gd name="connsiteX13" fmla="*/ 2373066 w 6966206"/>
              <a:gd name="connsiteY13" fmla="*/ 1926919 h 2587423"/>
              <a:gd name="connsiteX14" fmla="*/ 2368217 w 6966206"/>
              <a:gd name="connsiteY14" fmla="*/ 2557294 h 2587423"/>
              <a:gd name="connsiteX15" fmla="*/ 1887794 w 6966206"/>
              <a:gd name="connsiteY15" fmla="*/ 831932 h 2587423"/>
              <a:gd name="connsiteX16" fmla="*/ 1738569 w 6966206"/>
              <a:gd name="connsiteY16" fmla="*/ 663657 h 2587423"/>
              <a:gd name="connsiteX17" fmla="*/ 1449644 w 6966206"/>
              <a:gd name="connsiteY17" fmla="*/ 574757 h 2587423"/>
              <a:gd name="connsiteX18" fmla="*/ 1259144 w 6966206"/>
              <a:gd name="connsiteY18" fmla="*/ 390607 h 2587423"/>
              <a:gd name="connsiteX19" fmla="*/ 916245 w 6966206"/>
              <a:gd name="connsiteY19" fmla="*/ 365207 h 2587423"/>
              <a:gd name="connsiteX20" fmla="*/ 389193 w 6966206"/>
              <a:gd name="connsiteY20" fmla="*/ 349332 h 2587423"/>
              <a:gd name="connsiteX21" fmla="*/ 241299 w 6966206"/>
              <a:gd name="connsiteY21" fmla="*/ 184150 h 2587423"/>
              <a:gd name="connsiteX22" fmla="*/ 0 w 6966206"/>
              <a:gd name="connsiteY22" fmla="*/ 0 h 2587423"/>
              <a:gd name="connsiteX0" fmla="*/ 6966206 w 6966206"/>
              <a:gd name="connsiteY0" fmla="*/ 1444709 h 2317572"/>
              <a:gd name="connsiteX1" fmla="*/ 6581141 w 6966206"/>
              <a:gd name="connsiteY1" fmla="*/ 1352728 h 2317572"/>
              <a:gd name="connsiteX2" fmla="*/ 6240239 w 6966206"/>
              <a:gd name="connsiteY2" fmla="*/ 1392936 h 2317572"/>
              <a:gd name="connsiteX3" fmla="*/ 5834471 w 6966206"/>
              <a:gd name="connsiteY3" fmla="*/ 1540736 h 2317572"/>
              <a:gd name="connsiteX4" fmla="*/ 5691504 w 6966206"/>
              <a:gd name="connsiteY4" fmla="*/ 1550346 h 2317572"/>
              <a:gd name="connsiteX5" fmla="*/ 4702985 w 6966206"/>
              <a:gd name="connsiteY5" fmla="*/ 1820738 h 2317572"/>
              <a:gd name="connsiteX6" fmla="*/ 4374754 w 6966206"/>
              <a:gd name="connsiteY6" fmla="*/ 1905668 h 2317572"/>
              <a:gd name="connsiteX7" fmla="*/ 4064814 w 6966206"/>
              <a:gd name="connsiteY7" fmla="*/ 1708297 h 2317572"/>
              <a:gd name="connsiteX8" fmla="*/ 3869458 w 6966206"/>
              <a:gd name="connsiteY8" fmla="*/ 1747194 h 2317572"/>
              <a:gd name="connsiteX9" fmla="*/ 3728967 w 6966206"/>
              <a:gd name="connsiteY9" fmla="*/ 1704596 h 2317572"/>
              <a:gd name="connsiteX10" fmla="*/ 3455697 w 6966206"/>
              <a:gd name="connsiteY10" fmla="*/ 1793851 h 2317572"/>
              <a:gd name="connsiteX11" fmla="*/ 3222811 w 6966206"/>
              <a:gd name="connsiteY11" fmla="*/ 1663679 h 2317572"/>
              <a:gd name="connsiteX12" fmla="*/ 3070601 w 6966206"/>
              <a:gd name="connsiteY12" fmla="*/ 1889614 h 2317572"/>
              <a:gd name="connsiteX13" fmla="*/ 2373066 w 6966206"/>
              <a:gd name="connsiteY13" fmla="*/ 1926919 h 2317572"/>
              <a:gd name="connsiteX14" fmla="*/ 2301158 w 6966206"/>
              <a:gd name="connsiteY14" fmla="*/ 2275526 h 2317572"/>
              <a:gd name="connsiteX15" fmla="*/ 1887794 w 6966206"/>
              <a:gd name="connsiteY15" fmla="*/ 831932 h 2317572"/>
              <a:gd name="connsiteX16" fmla="*/ 1738569 w 6966206"/>
              <a:gd name="connsiteY16" fmla="*/ 663657 h 2317572"/>
              <a:gd name="connsiteX17" fmla="*/ 1449644 w 6966206"/>
              <a:gd name="connsiteY17" fmla="*/ 574757 h 2317572"/>
              <a:gd name="connsiteX18" fmla="*/ 1259144 w 6966206"/>
              <a:gd name="connsiteY18" fmla="*/ 390607 h 2317572"/>
              <a:gd name="connsiteX19" fmla="*/ 916245 w 6966206"/>
              <a:gd name="connsiteY19" fmla="*/ 365207 h 2317572"/>
              <a:gd name="connsiteX20" fmla="*/ 389193 w 6966206"/>
              <a:gd name="connsiteY20" fmla="*/ 349332 h 2317572"/>
              <a:gd name="connsiteX21" fmla="*/ 241299 w 6966206"/>
              <a:gd name="connsiteY21" fmla="*/ 184150 h 2317572"/>
              <a:gd name="connsiteX22" fmla="*/ 0 w 6966206"/>
              <a:gd name="connsiteY22" fmla="*/ 0 h 2317572"/>
              <a:gd name="connsiteX0" fmla="*/ 6966206 w 6966206"/>
              <a:gd name="connsiteY0" fmla="*/ 1444709 h 2643231"/>
              <a:gd name="connsiteX1" fmla="*/ 6581141 w 6966206"/>
              <a:gd name="connsiteY1" fmla="*/ 1352728 h 2643231"/>
              <a:gd name="connsiteX2" fmla="*/ 6240239 w 6966206"/>
              <a:gd name="connsiteY2" fmla="*/ 1392936 h 2643231"/>
              <a:gd name="connsiteX3" fmla="*/ 5834471 w 6966206"/>
              <a:gd name="connsiteY3" fmla="*/ 1540736 h 2643231"/>
              <a:gd name="connsiteX4" fmla="*/ 5691504 w 6966206"/>
              <a:gd name="connsiteY4" fmla="*/ 1550346 h 2643231"/>
              <a:gd name="connsiteX5" fmla="*/ 4702985 w 6966206"/>
              <a:gd name="connsiteY5" fmla="*/ 1820738 h 2643231"/>
              <a:gd name="connsiteX6" fmla="*/ 4374754 w 6966206"/>
              <a:gd name="connsiteY6" fmla="*/ 1905668 h 2643231"/>
              <a:gd name="connsiteX7" fmla="*/ 4064814 w 6966206"/>
              <a:gd name="connsiteY7" fmla="*/ 1708297 h 2643231"/>
              <a:gd name="connsiteX8" fmla="*/ 3869458 w 6966206"/>
              <a:gd name="connsiteY8" fmla="*/ 1747194 h 2643231"/>
              <a:gd name="connsiteX9" fmla="*/ 3728967 w 6966206"/>
              <a:gd name="connsiteY9" fmla="*/ 1704596 h 2643231"/>
              <a:gd name="connsiteX10" fmla="*/ 3455697 w 6966206"/>
              <a:gd name="connsiteY10" fmla="*/ 1793851 h 2643231"/>
              <a:gd name="connsiteX11" fmla="*/ 3222811 w 6966206"/>
              <a:gd name="connsiteY11" fmla="*/ 1663679 h 2643231"/>
              <a:gd name="connsiteX12" fmla="*/ 3070601 w 6966206"/>
              <a:gd name="connsiteY12" fmla="*/ 1889614 h 2643231"/>
              <a:gd name="connsiteX13" fmla="*/ 2373066 w 6966206"/>
              <a:gd name="connsiteY13" fmla="*/ 1926919 h 2643231"/>
              <a:gd name="connsiteX14" fmla="*/ 2301158 w 6966206"/>
              <a:gd name="connsiteY14" fmla="*/ 2275526 h 2643231"/>
              <a:gd name="connsiteX15" fmla="*/ 2381588 w 6966206"/>
              <a:gd name="connsiteY15" fmla="*/ 2585151 h 2643231"/>
              <a:gd name="connsiteX16" fmla="*/ 1738569 w 6966206"/>
              <a:gd name="connsiteY16" fmla="*/ 663657 h 2643231"/>
              <a:gd name="connsiteX17" fmla="*/ 1449644 w 6966206"/>
              <a:gd name="connsiteY17" fmla="*/ 574757 h 2643231"/>
              <a:gd name="connsiteX18" fmla="*/ 1259144 w 6966206"/>
              <a:gd name="connsiteY18" fmla="*/ 390607 h 2643231"/>
              <a:gd name="connsiteX19" fmla="*/ 916245 w 6966206"/>
              <a:gd name="connsiteY19" fmla="*/ 365207 h 2643231"/>
              <a:gd name="connsiteX20" fmla="*/ 389193 w 6966206"/>
              <a:gd name="connsiteY20" fmla="*/ 349332 h 2643231"/>
              <a:gd name="connsiteX21" fmla="*/ 241299 w 6966206"/>
              <a:gd name="connsiteY21" fmla="*/ 184150 h 2643231"/>
              <a:gd name="connsiteX22" fmla="*/ 0 w 6966206"/>
              <a:gd name="connsiteY22" fmla="*/ 0 h 2643231"/>
              <a:gd name="connsiteX0" fmla="*/ 6966206 w 6966206"/>
              <a:gd name="connsiteY0" fmla="*/ 1444709 h 2770547"/>
              <a:gd name="connsiteX1" fmla="*/ 6581141 w 6966206"/>
              <a:gd name="connsiteY1" fmla="*/ 1352728 h 2770547"/>
              <a:gd name="connsiteX2" fmla="*/ 6240239 w 6966206"/>
              <a:gd name="connsiteY2" fmla="*/ 1392936 h 2770547"/>
              <a:gd name="connsiteX3" fmla="*/ 5834471 w 6966206"/>
              <a:gd name="connsiteY3" fmla="*/ 1540736 h 2770547"/>
              <a:gd name="connsiteX4" fmla="*/ 5691504 w 6966206"/>
              <a:gd name="connsiteY4" fmla="*/ 1550346 h 2770547"/>
              <a:gd name="connsiteX5" fmla="*/ 4702985 w 6966206"/>
              <a:gd name="connsiteY5" fmla="*/ 1820738 h 2770547"/>
              <a:gd name="connsiteX6" fmla="*/ 4374754 w 6966206"/>
              <a:gd name="connsiteY6" fmla="*/ 1905668 h 2770547"/>
              <a:gd name="connsiteX7" fmla="*/ 4064814 w 6966206"/>
              <a:gd name="connsiteY7" fmla="*/ 1708297 h 2770547"/>
              <a:gd name="connsiteX8" fmla="*/ 3869458 w 6966206"/>
              <a:gd name="connsiteY8" fmla="*/ 1747194 h 2770547"/>
              <a:gd name="connsiteX9" fmla="*/ 3728967 w 6966206"/>
              <a:gd name="connsiteY9" fmla="*/ 1704596 h 2770547"/>
              <a:gd name="connsiteX10" fmla="*/ 3455697 w 6966206"/>
              <a:gd name="connsiteY10" fmla="*/ 1793851 h 2770547"/>
              <a:gd name="connsiteX11" fmla="*/ 3222811 w 6966206"/>
              <a:gd name="connsiteY11" fmla="*/ 1663679 h 2770547"/>
              <a:gd name="connsiteX12" fmla="*/ 3070601 w 6966206"/>
              <a:gd name="connsiteY12" fmla="*/ 1889614 h 2770547"/>
              <a:gd name="connsiteX13" fmla="*/ 2373066 w 6966206"/>
              <a:gd name="connsiteY13" fmla="*/ 1926919 h 2770547"/>
              <a:gd name="connsiteX14" fmla="*/ 2301158 w 6966206"/>
              <a:gd name="connsiteY14" fmla="*/ 2275526 h 2770547"/>
              <a:gd name="connsiteX15" fmla="*/ 2381588 w 6966206"/>
              <a:gd name="connsiteY15" fmla="*/ 2585151 h 2770547"/>
              <a:gd name="connsiteX16" fmla="*/ 2098246 w 6966206"/>
              <a:gd name="connsiteY16" fmla="*/ 2617245 h 2770547"/>
              <a:gd name="connsiteX17" fmla="*/ 1449644 w 6966206"/>
              <a:gd name="connsiteY17" fmla="*/ 574757 h 2770547"/>
              <a:gd name="connsiteX18" fmla="*/ 1259144 w 6966206"/>
              <a:gd name="connsiteY18" fmla="*/ 390607 h 2770547"/>
              <a:gd name="connsiteX19" fmla="*/ 916245 w 6966206"/>
              <a:gd name="connsiteY19" fmla="*/ 365207 h 2770547"/>
              <a:gd name="connsiteX20" fmla="*/ 389193 w 6966206"/>
              <a:gd name="connsiteY20" fmla="*/ 349332 h 2770547"/>
              <a:gd name="connsiteX21" fmla="*/ 241299 w 6966206"/>
              <a:gd name="connsiteY21" fmla="*/ 184150 h 2770547"/>
              <a:gd name="connsiteX22" fmla="*/ 0 w 6966206"/>
              <a:gd name="connsiteY22" fmla="*/ 0 h 2770547"/>
              <a:gd name="connsiteX0" fmla="*/ 6966206 w 6966206"/>
              <a:gd name="connsiteY0" fmla="*/ 1444709 h 2974401"/>
              <a:gd name="connsiteX1" fmla="*/ 6581141 w 6966206"/>
              <a:gd name="connsiteY1" fmla="*/ 1352728 h 2974401"/>
              <a:gd name="connsiteX2" fmla="*/ 6240239 w 6966206"/>
              <a:gd name="connsiteY2" fmla="*/ 1392936 h 2974401"/>
              <a:gd name="connsiteX3" fmla="*/ 5834471 w 6966206"/>
              <a:gd name="connsiteY3" fmla="*/ 1540736 h 2974401"/>
              <a:gd name="connsiteX4" fmla="*/ 5691504 w 6966206"/>
              <a:gd name="connsiteY4" fmla="*/ 1550346 h 2974401"/>
              <a:gd name="connsiteX5" fmla="*/ 4702985 w 6966206"/>
              <a:gd name="connsiteY5" fmla="*/ 1820738 h 2974401"/>
              <a:gd name="connsiteX6" fmla="*/ 4374754 w 6966206"/>
              <a:gd name="connsiteY6" fmla="*/ 1905668 h 2974401"/>
              <a:gd name="connsiteX7" fmla="*/ 4064814 w 6966206"/>
              <a:gd name="connsiteY7" fmla="*/ 1708297 h 2974401"/>
              <a:gd name="connsiteX8" fmla="*/ 3869458 w 6966206"/>
              <a:gd name="connsiteY8" fmla="*/ 1747194 h 2974401"/>
              <a:gd name="connsiteX9" fmla="*/ 3728967 w 6966206"/>
              <a:gd name="connsiteY9" fmla="*/ 1704596 h 2974401"/>
              <a:gd name="connsiteX10" fmla="*/ 3455697 w 6966206"/>
              <a:gd name="connsiteY10" fmla="*/ 1793851 h 2974401"/>
              <a:gd name="connsiteX11" fmla="*/ 3222811 w 6966206"/>
              <a:gd name="connsiteY11" fmla="*/ 1663679 h 2974401"/>
              <a:gd name="connsiteX12" fmla="*/ 3070601 w 6966206"/>
              <a:gd name="connsiteY12" fmla="*/ 1889614 h 2974401"/>
              <a:gd name="connsiteX13" fmla="*/ 2373066 w 6966206"/>
              <a:gd name="connsiteY13" fmla="*/ 1926919 h 2974401"/>
              <a:gd name="connsiteX14" fmla="*/ 2301158 w 6966206"/>
              <a:gd name="connsiteY14" fmla="*/ 2275526 h 2974401"/>
              <a:gd name="connsiteX15" fmla="*/ 2381588 w 6966206"/>
              <a:gd name="connsiteY15" fmla="*/ 2585151 h 2974401"/>
              <a:gd name="connsiteX16" fmla="*/ 2098246 w 6966206"/>
              <a:gd name="connsiteY16" fmla="*/ 2617245 h 2974401"/>
              <a:gd name="connsiteX17" fmla="*/ 1925149 w 6966206"/>
              <a:gd name="connsiteY17" fmla="*/ 2847681 h 2974401"/>
              <a:gd name="connsiteX18" fmla="*/ 1259144 w 6966206"/>
              <a:gd name="connsiteY18" fmla="*/ 390607 h 2974401"/>
              <a:gd name="connsiteX19" fmla="*/ 916245 w 6966206"/>
              <a:gd name="connsiteY19" fmla="*/ 365207 h 2974401"/>
              <a:gd name="connsiteX20" fmla="*/ 389193 w 6966206"/>
              <a:gd name="connsiteY20" fmla="*/ 349332 h 2974401"/>
              <a:gd name="connsiteX21" fmla="*/ 241299 w 6966206"/>
              <a:gd name="connsiteY21" fmla="*/ 184150 h 2974401"/>
              <a:gd name="connsiteX22" fmla="*/ 0 w 6966206"/>
              <a:gd name="connsiteY22" fmla="*/ 0 h 2974401"/>
              <a:gd name="connsiteX0" fmla="*/ 6966206 w 6966206"/>
              <a:gd name="connsiteY0" fmla="*/ 1444709 h 3707766"/>
              <a:gd name="connsiteX1" fmla="*/ 6581141 w 6966206"/>
              <a:gd name="connsiteY1" fmla="*/ 1352728 h 3707766"/>
              <a:gd name="connsiteX2" fmla="*/ 6240239 w 6966206"/>
              <a:gd name="connsiteY2" fmla="*/ 1392936 h 3707766"/>
              <a:gd name="connsiteX3" fmla="*/ 5834471 w 6966206"/>
              <a:gd name="connsiteY3" fmla="*/ 1540736 h 3707766"/>
              <a:gd name="connsiteX4" fmla="*/ 5691504 w 6966206"/>
              <a:gd name="connsiteY4" fmla="*/ 1550346 h 3707766"/>
              <a:gd name="connsiteX5" fmla="*/ 4702985 w 6966206"/>
              <a:gd name="connsiteY5" fmla="*/ 1820738 h 3707766"/>
              <a:gd name="connsiteX6" fmla="*/ 4374754 w 6966206"/>
              <a:gd name="connsiteY6" fmla="*/ 1905668 h 3707766"/>
              <a:gd name="connsiteX7" fmla="*/ 4064814 w 6966206"/>
              <a:gd name="connsiteY7" fmla="*/ 1708297 h 3707766"/>
              <a:gd name="connsiteX8" fmla="*/ 3869458 w 6966206"/>
              <a:gd name="connsiteY8" fmla="*/ 1747194 h 3707766"/>
              <a:gd name="connsiteX9" fmla="*/ 3728967 w 6966206"/>
              <a:gd name="connsiteY9" fmla="*/ 1704596 h 3707766"/>
              <a:gd name="connsiteX10" fmla="*/ 3455697 w 6966206"/>
              <a:gd name="connsiteY10" fmla="*/ 1793851 h 3707766"/>
              <a:gd name="connsiteX11" fmla="*/ 3222811 w 6966206"/>
              <a:gd name="connsiteY11" fmla="*/ 1663679 h 3707766"/>
              <a:gd name="connsiteX12" fmla="*/ 3070601 w 6966206"/>
              <a:gd name="connsiteY12" fmla="*/ 1889614 h 3707766"/>
              <a:gd name="connsiteX13" fmla="*/ 2373066 w 6966206"/>
              <a:gd name="connsiteY13" fmla="*/ 1926919 h 3707766"/>
              <a:gd name="connsiteX14" fmla="*/ 2301158 w 6966206"/>
              <a:gd name="connsiteY14" fmla="*/ 2275526 h 3707766"/>
              <a:gd name="connsiteX15" fmla="*/ 2381588 w 6966206"/>
              <a:gd name="connsiteY15" fmla="*/ 2585151 h 3707766"/>
              <a:gd name="connsiteX16" fmla="*/ 2098246 w 6966206"/>
              <a:gd name="connsiteY16" fmla="*/ 2617245 h 3707766"/>
              <a:gd name="connsiteX17" fmla="*/ 1925149 w 6966206"/>
              <a:gd name="connsiteY17" fmla="*/ 2847681 h 3707766"/>
              <a:gd name="connsiteX18" fmla="*/ 1570051 w 6966206"/>
              <a:gd name="connsiteY18" fmla="*/ 3609018 h 3707766"/>
              <a:gd name="connsiteX19" fmla="*/ 916245 w 6966206"/>
              <a:gd name="connsiteY19" fmla="*/ 365207 h 3707766"/>
              <a:gd name="connsiteX20" fmla="*/ 389193 w 6966206"/>
              <a:gd name="connsiteY20" fmla="*/ 349332 h 3707766"/>
              <a:gd name="connsiteX21" fmla="*/ 241299 w 6966206"/>
              <a:gd name="connsiteY21" fmla="*/ 184150 h 3707766"/>
              <a:gd name="connsiteX22" fmla="*/ 0 w 6966206"/>
              <a:gd name="connsiteY22" fmla="*/ 0 h 3707766"/>
              <a:gd name="connsiteX0" fmla="*/ 6966206 w 6966206"/>
              <a:gd name="connsiteY0" fmla="*/ 1444709 h 3735208"/>
              <a:gd name="connsiteX1" fmla="*/ 6581141 w 6966206"/>
              <a:gd name="connsiteY1" fmla="*/ 1352728 h 3735208"/>
              <a:gd name="connsiteX2" fmla="*/ 6240239 w 6966206"/>
              <a:gd name="connsiteY2" fmla="*/ 1392936 h 3735208"/>
              <a:gd name="connsiteX3" fmla="*/ 5834471 w 6966206"/>
              <a:gd name="connsiteY3" fmla="*/ 1540736 h 3735208"/>
              <a:gd name="connsiteX4" fmla="*/ 5691504 w 6966206"/>
              <a:gd name="connsiteY4" fmla="*/ 1550346 h 3735208"/>
              <a:gd name="connsiteX5" fmla="*/ 4702985 w 6966206"/>
              <a:gd name="connsiteY5" fmla="*/ 1820738 h 3735208"/>
              <a:gd name="connsiteX6" fmla="*/ 4374754 w 6966206"/>
              <a:gd name="connsiteY6" fmla="*/ 1905668 h 3735208"/>
              <a:gd name="connsiteX7" fmla="*/ 4064814 w 6966206"/>
              <a:gd name="connsiteY7" fmla="*/ 1708297 h 3735208"/>
              <a:gd name="connsiteX8" fmla="*/ 3869458 w 6966206"/>
              <a:gd name="connsiteY8" fmla="*/ 1747194 h 3735208"/>
              <a:gd name="connsiteX9" fmla="*/ 3728967 w 6966206"/>
              <a:gd name="connsiteY9" fmla="*/ 1704596 h 3735208"/>
              <a:gd name="connsiteX10" fmla="*/ 3455697 w 6966206"/>
              <a:gd name="connsiteY10" fmla="*/ 1793851 h 3735208"/>
              <a:gd name="connsiteX11" fmla="*/ 3222811 w 6966206"/>
              <a:gd name="connsiteY11" fmla="*/ 1663679 h 3735208"/>
              <a:gd name="connsiteX12" fmla="*/ 3070601 w 6966206"/>
              <a:gd name="connsiteY12" fmla="*/ 1889614 h 3735208"/>
              <a:gd name="connsiteX13" fmla="*/ 2373066 w 6966206"/>
              <a:gd name="connsiteY13" fmla="*/ 1926919 h 3735208"/>
              <a:gd name="connsiteX14" fmla="*/ 2301158 w 6966206"/>
              <a:gd name="connsiteY14" fmla="*/ 2275526 h 3735208"/>
              <a:gd name="connsiteX15" fmla="*/ 2381588 w 6966206"/>
              <a:gd name="connsiteY15" fmla="*/ 2585151 h 3735208"/>
              <a:gd name="connsiteX16" fmla="*/ 2098246 w 6966206"/>
              <a:gd name="connsiteY16" fmla="*/ 2617245 h 3735208"/>
              <a:gd name="connsiteX17" fmla="*/ 1925149 w 6966206"/>
              <a:gd name="connsiteY17" fmla="*/ 2847681 h 3735208"/>
              <a:gd name="connsiteX18" fmla="*/ 1570051 w 6966206"/>
              <a:gd name="connsiteY18" fmla="*/ 3609018 h 3735208"/>
              <a:gd name="connsiteX19" fmla="*/ 849186 w 6966206"/>
              <a:gd name="connsiteY19" fmla="*/ 3721371 h 3735208"/>
              <a:gd name="connsiteX20" fmla="*/ 389193 w 6966206"/>
              <a:gd name="connsiteY20" fmla="*/ 349332 h 3735208"/>
              <a:gd name="connsiteX21" fmla="*/ 241299 w 6966206"/>
              <a:gd name="connsiteY21" fmla="*/ 184150 h 3735208"/>
              <a:gd name="connsiteX22" fmla="*/ 0 w 6966206"/>
              <a:gd name="connsiteY22" fmla="*/ 0 h 3735208"/>
              <a:gd name="connsiteX0" fmla="*/ 6966206 w 6966206"/>
              <a:gd name="connsiteY0" fmla="*/ 1444709 h 3874792"/>
              <a:gd name="connsiteX1" fmla="*/ 6581141 w 6966206"/>
              <a:gd name="connsiteY1" fmla="*/ 1352728 h 3874792"/>
              <a:gd name="connsiteX2" fmla="*/ 6240239 w 6966206"/>
              <a:gd name="connsiteY2" fmla="*/ 1392936 h 3874792"/>
              <a:gd name="connsiteX3" fmla="*/ 5834471 w 6966206"/>
              <a:gd name="connsiteY3" fmla="*/ 1540736 h 3874792"/>
              <a:gd name="connsiteX4" fmla="*/ 5691504 w 6966206"/>
              <a:gd name="connsiteY4" fmla="*/ 1550346 h 3874792"/>
              <a:gd name="connsiteX5" fmla="*/ 4702985 w 6966206"/>
              <a:gd name="connsiteY5" fmla="*/ 1820738 h 3874792"/>
              <a:gd name="connsiteX6" fmla="*/ 4374754 w 6966206"/>
              <a:gd name="connsiteY6" fmla="*/ 1905668 h 3874792"/>
              <a:gd name="connsiteX7" fmla="*/ 4064814 w 6966206"/>
              <a:gd name="connsiteY7" fmla="*/ 1708297 h 3874792"/>
              <a:gd name="connsiteX8" fmla="*/ 3869458 w 6966206"/>
              <a:gd name="connsiteY8" fmla="*/ 1747194 h 3874792"/>
              <a:gd name="connsiteX9" fmla="*/ 3728967 w 6966206"/>
              <a:gd name="connsiteY9" fmla="*/ 1704596 h 3874792"/>
              <a:gd name="connsiteX10" fmla="*/ 3455697 w 6966206"/>
              <a:gd name="connsiteY10" fmla="*/ 1793851 h 3874792"/>
              <a:gd name="connsiteX11" fmla="*/ 3222811 w 6966206"/>
              <a:gd name="connsiteY11" fmla="*/ 1663679 h 3874792"/>
              <a:gd name="connsiteX12" fmla="*/ 3070601 w 6966206"/>
              <a:gd name="connsiteY12" fmla="*/ 1889614 h 3874792"/>
              <a:gd name="connsiteX13" fmla="*/ 2373066 w 6966206"/>
              <a:gd name="connsiteY13" fmla="*/ 1926919 h 3874792"/>
              <a:gd name="connsiteX14" fmla="*/ 2301158 w 6966206"/>
              <a:gd name="connsiteY14" fmla="*/ 2275526 h 3874792"/>
              <a:gd name="connsiteX15" fmla="*/ 2381588 w 6966206"/>
              <a:gd name="connsiteY15" fmla="*/ 2585151 h 3874792"/>
              <a:gd name="connsiteX16" fmla="*/ 2098246 w 6966206"/>
              <a:gd name="connsiteY16" fmla="*/ 2617245 h 3874792"/>
              <a:gd name="connsiteX17" fmla="*/ 1925149 w 6966206"/>
              <a:gd name="connsiteY17" fmla="*/ 2847681 h 3874792"/>
              <a:gd name="connsiteX18" fmla="*/ 1570051 w 6966206"/>
              <a:gd name="connsiteY18" fmla="*/ 3609018 h 3874792"/>
              <a:gd name="connsiteX19" fmla="*/ 849186 w 6966206"/>
              <a:gd name="connsiteY19" fmla="*/ 3721371 h 3874792"/>
              <a:gd name="connsiteX20" fmla="*/ 84382 w 6966206"/>
              <a:gd name="connsiteY20" fmla="*/ 3874556 h 3874792"/>
              <a:gd name="connsiteX21" fmla="*/ 241299 w 6966206"/>
              <a:gd name="connsiteY21" fmla="*/ 184150 h 3874792"/>
              <a:gd name="connsiteX22" fmla="*/ 0 w 6966206"/>
              <a:gd name="connsiteY22" fmla="*/ 0 h 3874792"/>
              <a:gd name="connsiteX0" fmla="*/ 7201423 w 7201423"/>
              <a:gd name="connsiteY0" fmla="*/ 1444709 h 3882342"/>
              <a:gd name="connsiteX1" fmla="*/ 6816358 w 7201423"/>
              <a:gd name="connsiteY1" fmla="*/ 1352728 h 3882342"/>
              <a:gd name="connsiteX2" fmla="*/ 6475456 w 7201423"/>
              <a:gd name="connsiteY2" fmla="*/ 1392936 h 3882342"/>
              <a:gd name="connsiteX3" fmla="*/ 6069688 w 7201423"/>
              <a:gd name="connsiteY3" fmla="*/ 1540736 h 3882342"/>
              <a:gd name="connsiteX4" fmla="*/ 5926721 w 7201423"/>
              <a:gd name="connsiteY4" fmla="*/ 1550346 h 3882342"/>
              <a:gd name="connsiteX5" fmla="*/ 4938202 w 7201423"/>
              <a:gd name="connsiteY5" fmla="*/ 1820738 h 3882342"/>
              <a:gd name="connsiteX6" fmla="*/ 4609971 w 7201423"/>
              <a:gd name="connsiteY6" fmla="*/ 1905668 h 3882342"/>
              <a:gd name="connsiteX7" fmla="*/ 4300031 w 7201423"/>
              <a:gd name="connsiteY7" fmla="*/ 1708297 h 3882342"/>
              <a:gd name="connsiteX8" fmla="*/ 4104675 w 7201423"/>
              <a:gd name="connsiteY8" fmla="*/ 1747194 h 3882342"/>
              <a:gd name="connsiteX9" fmla="*/ 3964184 w 7201423"/>
              <a:gd name="connsiteY9" fmla="*/ 1704596 h 3882342"/>
              <a:gd name="connsiteX10" fmla="*/ 3690914 w 7201423"/>
              <a:gd name="connsiteY10" fmla="*/ 1793851 h 3882342"/>
              <a:gd name="connsiteX11" fmla="*/ 3458028 w 7201423"/>
              <a:gd name="connsiteY11" fmla="*/ 1663679 h 3882342"/>
              <a:gd name="connsiteX12" fmla="*/ 3305818 w 7201423"/>
              <a:gd name="connsiteY12" fmla="*/ 1889614 h 3882342"/>
              <a:gd name="connsiteX13" fmla="*/ 2608283 w 7201423"/>
              <a:gd name="connsiteY13" fmla="*/ 1926919 h 3882342"/>
              <a:gd name="connsiteX14" fmla="*/ 2536375 w 7201423"/>
              <a:gd name="connsiteY14" fmla="*/ 2275526 h 3882342"/>
              <a:gd name="connsiteX15" fmla="*/ 2616805 w 7201423"/>
              <a:gd name="connsiteY15" fmla="*/ 2585151 h 3882342"/>
              <a:gd name="connsiteX16" fmla="*/ 2333463 w 7201423"/>
              <a:gd name="connsiteY16" fmla="*/ 2617245 h 3882342"/>
              <a:gd name="connsiteX17" fmla="*/ 2160366 w 7201423"/>
              <a:gd name="connsiteY17" fmla="*/ 2847681 h 3882342"/>
              <a:gd name="connsiteX18" fmla="*/ 1805268 w 7201423"/>
              <a:gd name="connsiteY18" fmla="*/ 3609018 h 3882342"/>
              <a:gd name="connsiteX19" fmla="*/ 1084403 w 7201423"/>
              <a:gd name="connsiteY19" fmla="*/ 3721371 h 3882342"/>
              <a:gd name="connsiteX20" fmla="*/ 319599 w 7201423"/>
              <a:gd name="connsiteY20" fmla="*/ 3874556 h 3882342"/>
              <a:gd name="connsiteX21" fmla="*/ 7107 w 7201423"/>
              <a:gd name="connsiteY21" fmla="*/ 3815819 h 3882342"/>
              <a:gd name="connsiteX22" fmla="*/ 235217 w 7201423"/>
              <a:gd name="connsiteY22" fmla="*/ 0 h 388234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385039 w 7978179"/>
              <a:gd name="connsiteY13" fmla="*/ 580539 h 2535962"/>
              <a:gd name="connsiteX14" fmla="*/ 3313131 w 7978179"/>
              <a:gd name="connsiteY14" fmla="*/ 929146 h 2535962"/>
              <a:gd name="connsiteX15" fmla="*/ 3393561 w 7978179"/>
              <a:gd name="connsiteY15" fmla="*/ 1238771 h 2535962"/>
              <a:gd name="connsiteX16" fmla="*/ 3110219 w 7978179"/>
              <a:gd name="connsiteY16" fmla="*/ 1270865 h 2535962"/>
              <a:gd name="connsiteX17" fmla="*/ 2937122 w 7978179"/>
              <a:gd name="connsiteY17" fmla="*/ 1501301 h 2535962"/>
              <a:gd name="connsiteX18" fmla="*/ 2582024 w 7978179"/>
              <a:gd name="connsiteY18" fmla="*/ 2262638 h 2535962"/>
              <a:gd name="connsiteX19" fmla="*/ 1861159 w 7978179"/>
              <a:gd name="connsiteY19" fmla="*/ 2374991 h 2535962"/>
              <a:gd name="connsiteX20" fmla="*/ 1096355 w 7978179"/>
              <a:gd name="connsiteY20" fmla="*/ 2528176 h 2535962"/>
              <a:gd name="connsiteX21" fmla="*/ 783863 w 7978179"/>
              <a:gd name="connsiteY21" fmla="*/ 2469439 h 2535962"/>
              <a:gd name="connsiteX22" fmla="*/ 0 w 7978179"/>
              <a:gd name="connsiteY22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385039 w 7978179"/>
              <a:gd name="connsiteY13" fmla="*/ 580539 h 2535962"/>
              <a:gd name="connsiteX14" fmla="*/ 3313131 w 7978179"/>
              <a:gd name="connsiteY14" fmla="*/ 929146 h 2535962"/>
              <a:gd name="connsiteX15" fmla="*/ 3393561 w 7978179"/>
              <a:gd name="connsiteY15" fmla="*/ 1238771 h 2535962"/>
              <a:gd name="connsiteX16" fmla="*/ 3104123 w 7978179"/>
              <a:gd name="connsiteY16" fmla="*/ 1227034 h 2535962"/>
              <a:gd name="connsiteX17" fmla="*/ 2937122 w 7978179"/>
              <a:gd name="connsiteY17" fmla="*/ 1501301 h 2535962"/>
              <a:gd name="connsiteX18" fmla="*/ 2582024 w 7978179"/>
              <a:gd name="connsiteY18" fmla="*/ 2262638 h 2535962"/>
              <a:gd name="connsiteX19" fmla="*/ 1861159 w 7978179"/>
              <a:gd name="connsiteY19" fmla="*/ 2374991 h 2535962"/>
              <a:gd name="connsiteX20" fmla="*/ 1096355 w 7978179"/>
              <a:gd name="connsiteY20" fmla="*/ 2528176 h 2535962"/>
              <a:gd name="connsiteX21" fmla="*/ 783863 w 7978179"/>
              <a:gd name="connsiteY21" fmla="*/ 2469439 h 2535962"/>
              <a:gd name="connsiteX22" fmla="*/ 0 w 7978179"/>
              <a:gd name="connsiteY22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506963 w 7978179"/>
              <a:gd name="connsiteY13" fmla="*/ 774646 h 2535962"/>
              <a:gd name="connsiteX14" fmla="*/ 3313131 w 7978179"/>
              <a:gd name="connsiteY14" fmla="*/ 929146 h 2535962"/>
              <a:gd name="connsiteX15" fmla="*/ 3393561 w 7978179"/>
              <a:gd name="connsiteY15" fmla="*/ 1238771 h 2535962"/>
              <a:gd name="connsiteX16" fmla="*/ 3104123 w 7978179"/>
              <a:gd name="connsiteY16" fmla="*/ 1227034 h 2535962"/>
              <a:gd name="connsiteX17" fmla="*/ 2937122 w 7978179"/>
              <a:gd name="connsiteY17" fmla="*/ 1501301 h 2535962"/>
              <a:gd name="connsiteX18" fmla="*/ 2582024 w 7978179"/>
              <a:gd name="connsiteY18" fmla="*/ 2262638 h 2535962"/>
              <a:gd name="connsiteX19" fmla="*/ 1861159 w 7978179"/>
              <a:gd name="connsiteY19" fmla="*/ 2374991 h 2535962"/>
              <a:gd name="connsiteX20" fmla="*/ 1096355 w 7978179"/>
              <a:gd name="connsiteY20" fmla="*/ 2528176 h 2535962"/>
              <a:gd name="connsiteX21" fmla="*/ 783863 w 7978179"/>
              <a:gd name="connsiteY21" fmla="*/ 2469439 h 2535962"/>
              <a:gd name="connsiteX22" fmla="*/ 0 w 7978179"/>
              <a:gd name="connsiteY22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482578 w 7978179"/>
              <a:gd name="connsiteY13" fmla="*/ 686985 h 2535962"/>
              <a:gd name="connsiteX14" fmla="*/ 3313131 w 7978179"/>
              <a:gd name="connsiteY14" fmla="*/ 929146 h 2535962"/>
              <a:gd name="connsiteX15" fmla="*/ 3393561 w 7978179"/>
              <a:gd name="connsiteY15" fmla="*/ 1238771 h 2535962"/>
              <a:gd name="connsiteX16" fmla="*/ 3104123 w 7978179"/>
              <a:gd name="connsiteY16" fmla="*/ 1227034 h 2535962"/>
              <a:gd name="connsiteX17" fmla="*/ 2937122 w 7978179"/>
              <a:gd name="connsiteY17" fmla="*/ 1501301 h 2535962"/>
              <a:gd name="connsiteX18" fmla="*/ 2582024 w 7978179"/>
              <a:gd name="connsiteY18" fmla="*/ 2262638 h 2535962"/>
              <a:gd name="connsiteX19" fmla="*/ 1861159 w 7978179"/>
              <a:gd name="connsiteY19" fmla="*/ 2374991 h 2535962"/>
              <a:gd name="connsiteX20" fmla="*/ 1096355 w 7978179"/>
              <a:gd name="connsiteY20" fmla="*/ 2528176 h 2535962"/>
              <a:gd name="connsiteX21" fmla="*/ 783863 w 7978179"/>
              <a:gd name="connsiteY21" fmla="*/ 2469439 h 2535962"/>
              <a:gd name="connsiteX22" fmla="*/ 0 w 7978179"/>
              <a:gd name="connsiteY22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482578 w 7978179"/>
              <a:gd name="connsiteY13" fmla="*/ 686985 h 2535962"/>
              <a:gd name="connsiteX14" fmla="*/ 3313131 w 7978179"/>
              <a:gd name="connsiteY14" fmla="*/ 753824 h 2535962"/>
              <a:gd name="connsiteX15" fmla="*/ 3393561 w 7978179"/>
              <a:gd name="connsiteY15" fmla="*/ 1238771 h 2535962"/>
              <a:gd name="connsiteX16" fmla="*/ 3104123 w 7978179"/>
              <a:gd name="connsiteY16" fmla="*/ 1227034 h 2535962"/>
              <a:gd name="connsiteX17" fmla="*/ 2937122 w 7978179"/>
              <a:gd name="connsiteY17" fmla="*/ 1501301 h 2535962"/>
              <a:gd name="connsiteX18" fmla="*/ 2582024 w 7978179"/>
              <a:gd name="connsiteY18" fmla="*/ 2262638 h 2535962"/>
              <a:gd name="connsiteX19" fmla="*/ 1861159 w 7978179"/>
              <a:gd name="connsiteY19" fmla="*/ 2374991 h 2535962"/>
              <a:gd name="connsiteX20" fmla="*/ 1096355 w 7978179"/>
              <a:gd name="connsiteY20" fmla="*/ 2528176 h 2535962"/>
              <a:gd name="connsiteX21" fmla="*/ 783863 w 7978179"/>
              <a:gd name="connsiteY21" fmla="*/ 2469439 h 2535962"/>
              <a:gd name="connsiteX22" fmla="*/ 0 w 7978179"/>
              <a:gd name="connsiteY22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482578 w 7978179"/>
              <a:gd name="connsiteY13" fmla="*/ 686985 h 2535962"/>
              <a:gd name="connsiteX14" fmla="*/ 3313131 w 7978179"/>
              <a:gd name="connsiteY14" fmla="*/ 753824 h 2535962"/>
              <a:gd name="connsiteX15" fmla="*/ 3393561 w 7978179"/>
              <a:gd name="connsiteY15" fmla="*/ 1238771 h 2535962"/>
              <a:gd name="connsiteX16" fmla="*/ 3104123 w 7978179"/>
              <a:gd name="connsiteY16" fmla="*/ 1227034 h 2535962"/>
              <a:gd name="connsiteX17" fmla="*/ 2937122 w 7978179"/>
              <a:gd name="connsiteY17" fmla="*/ 1501301 h 2535962"/>
              <a:gd name="connsiteX18" fmla="*/ 2582024 w 7978179"/>
              <a:gd name="connsiteY18" fmla="*/ 2262638 h 2535962"/>
              <a:gd name="connsiteX19" fmla="*/ 1861159 w 7978179"/>
              <a:gd name="connsiteY19" fmla="*/ 2374991 h 2535962"/>
              <a:gd name="connsiteX20" fmla="*/ 1096355 w 7978179"/>
              <a:gd name="connsiteY20" fmla="*/ 2528176 h 2535962"/>
              <a:gd name="connsiteX21" fmla="*/ 783863 w 7978179"/>
              <a:gd name="connsiteY21" fmla="*/ 2469439 h 2535962"/>
              <a:gd name="connsiteX22" fmla="*/ 0 w 7978179"/>
              <a:gd name="connsiteY22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482578 w 7978179"/>
              <a:gd name="connsiteY13" fmla="*/ 686985 h 2535962"/>
              <a:gd name="connsiteX14" fmla="*/ 3313131 w 7978179"/>
              <a:gd name="connsiteY14" fmla="*/ 753824 h 2535962"/>
              <a:gd name="connsiteX15" fmla="*/ 3393561 w 7978179"/>
              <a:gd name="connsiteY15" fmla="*/ 1238771 h 2535962"/>
              <a:gd name="connsiteX16" fmla="*/ 3104123 w 7978179"/>
              <a:gd name="connsiteY16" fmla="*/ 1227034 h 2535962"/>
              <a:gd name="connsiteX17" fmla="*/ 2937122 w 7978179"/>
              <a:gd name="connsiteY17" fmla="*/ 1501301 h 2535962"/>
              <a:gd name="connsiteX18" fmla="*/ 2582024 w 7978179"/>
              <a:gd name="connsiteY18" fmla="*/ 2262638 h 2535962"/>
              <a:gd name="connsiteX19" fmla="*/ 1861159 w 7978179"/>
              <a:gd name="connsiteY19" fmla="*/ 2374991 h 2535962"/>
              <a:gd name="connsiteX20" fmla="*/ 1096355 w 7978179"/>
              <a:gd name="connsiteY20" fmla="*/ 2528176 h 2535962"/>
              <a:gd name="connsiteX21" fmla="*/ 783863 w 7978179"/>
              <a:gd name="connsiteY21" fmla="*/ 2469439 h 2535962"/>
              <a:gd name="connsiteX22" fmla="*/ 0 w 7978179"/>
              <a:gd name="connsiteY22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482578 w 7978179"/>
              <a:gd name="connsiteY13" fmla="*/ 686985 h 2535962"/>
              <a:gd name="connsiteX14" fmla="*/ 3393561 w 7978179"/>
              <a:gd name="connsiteY14" fmla="*/ 1238771 h 2535962"/>
              <a:gd name="connsiteX15" fmla="*/ 3104123 w 7978179"/>
              <a:gd name="connsiteY15" fmla="*/ 1227034 h 2535962"/>
              <a:gd name="connsiteX16" fmla="*/ 2937122 w 7978179"/>
              <a:gd name="connsiteY16" fmla="*/ 1501301 h 2535962"/>
              <a:gd name="connsiteX17" fmla="*/ 2582024 w 7978179"/>
              <a:gd name="connsiteY17" fmla="*/ 2262638 h 2535962"/>
              <a:gd name="connsiteX18" fmla="*/ 1861159 w 7978179"/>
              <a:gd name="connsiteY18" fmla="*/ 2374991 h 2535962"/>
              <a:gd name="connsiteX19" fmla="*/ 1096355 w 7978179"/>
              <a:gd name="connsiteY19" fmla="*/ 2528176 h 2535962"/>
              <a:gd name="connsiteX20" fmla="*/ 783863 w 7978179"/>
              <a:gd name="connsiteY20" fmla="*/ 2469439 h 2535962"/>
              <a:gd name="connsiteX21" fmla="*/ 0 w 7978179"/>
              <a:gd name="connsiteY21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482578 w 7978179"/>
              <a:gd name="connsiteY13" fmla="*/ 686985 h 2535962"/>
              <a:gd name="connsiteX14" fmla="*/ 3401801 w 7978179"/>
              <a:gd name="connsiteY14" fmla="*/ 971257 h 2535962"/>
              <a:gd name="connsiteX15" fmla="*/ 3393561 w 7978179"/>
              <a:gd name="connsiteY15" fmla="*/ 1238771 h 2535962"/>
              <a:gd name="connsiteX16" fmla="*/ 3104123 w 7978179"/>
              <a:gd name="connsiteY16" fmla="*/ 1227034 h 2535962"/>
              <a:gd name="connsiteX17" fmla="*/ 2937122 w 7978179"/>
              <a:gd name="connsiteY17" fmla="*/ 1501301 h 2535962"/>
              <a:gd name="connsiteX18" fmla="*/ 2582024 w 7978179"/>
              <a:gd name="connsiteY18" fmla="*/ 2262638 h 2535962"/>
              <a:gd name="connsiteX19" fmla="*/ 1861159 w 7978179"/>
              <a:gd name="connsiteY19" fmla="*/ 2374991 h 2535962"/>
              <a:gd name="connsiteX20" fmla="*/ 1096355 w 7978179"/>
              <a:gd name="connsiteY20" fmla="*/ 2528176 h 2535962"/>
              <a:gd name="connsiteX21" fmla="*/ 783863 w 7978179"/>
              <a:gd name="connsiteY21" fmla="*/ 2469439 h 2535962"/>
              <a:gd name="connsiteX22" fmla="*/ 0 w 7978179"/>
              <a:gd name="connsiteY22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482578 w 7978179"/>
              <a:gd name="connsiteY13" fmla="*/ 686985 h 2535962"/>
              <a:gd name="connsiteX14" fmla="*/ 3298166 w 7978179"/>
              <a:gd name="connsiteY14" fmla="*/ 871073 h 2535962"/>
              <a:gd name="connsiteX15" fmla="*/ 3393561 w 7978179"/>
              <a:gd name="connsiteY15" fmla="*/ 1238771 h 2535962"/>
              <a:gd name="connsiteX16" fmla="*/ 3104123 w 7978179"/>
              <a:gd name="connsiteY16" fmla="*/ 1227034 h 2535962"/>
              <a:gd name="connsiteX17" fmla="*/ 2937122 w 7978179"/>
              <a:gd name="connsiteY17" fmla="*/ 1501301 h 2535962"/>
              <a:gd name="connsiteX18" fmla="*/ 2582024 w 7978179"/>
              <a:gd name="connsiteY18" fmla="*/ 2262638 h 2535962"/>
              <a:gd name="connsiteX19" fmla="*/ 1861159 w 7978179"/>
              <a:gd name="connsiteY19" fmla="*/ 2374991 h 2535962"/>
              <a:gd name="connsiteX20" fmla="*/ 1096355 w 7978179"/>
              <a:gd name="connsiteY20" fmla="*/ 2528176 h 2535962"/>
              <a:gd name="connsiteX21" fmla="*/ 783863 w 7978179"/>
              <a:gd name="connsiteY21" fmla="*/ 2469439 h 2535962"/>
              <a:gd name="connsiteX22" fmla="*/ 0 w 7978179"/>
              <a:gd name="connsiteY22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482578 w 7978179"/>
              <a:gd name="connsiteY13" fmla="*/ 686985 h 2535962"/>
              <a:gd name="connsiteX14" fmla="*/ 3298166 w 7978179"/>
              <a:gd name="connsiteY14" fmla="*/ 871073 h 2535962"/>
              <a:gd name="connsiteX15" fmla="*/ 3314310 w 7978179"/>
              <a:gd name="connsiteY15" fmla="*/ 1226248 h 2535962"/>
              <a:gd name="connsiteX16" fmla="*/ 3104123 w 7978179"/>
              <a:gd name="connsiteY16" fmla="*/ 1227034 h 2535962"/>
              <a:gd name="connsiteX17" fmla="*/ 2937122 w 7978179"/>
              <a:gd name="connsiteY17" fmla="*/ 1501301 h 2535962"/>
              <a:gd name="connsiteX18" fmla="*/ 2582024 w 7978179"/>
              <a:gd name="connsiteY18" fmla="*/ 2262638 h 2535962"/>
              <a:gd name="connsiteX19" fmla="*/ 1861159 w 7978179"/>
              <a:gd name="connsiteY19" fmla="*/ 2374991 h 2535962"/>
              <a:gd name="connsiteX20" fmla="*/ 1096355 w 7978179"/>
              <a:gd name="connsiteY20" fmla="*/ 2528176 h 2535962"/>
              <a:gd name="connsiteX21" fmla="*/ 783863 w 7978179"/>
              <a:gd name="connsiteY21" fmla="*/ 2469439 h 2535962"/>
              <a:gd name="connsiteX22" fmla="*/ 0 w 7978179"/>
              <a:gd name="connsiteY22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482578 w 7978179"/>
              <a:gd name="connsiteY13" fmla="*/ 686985 h 2535962"/>
              <a:gd name="connsiteX14" fmla="*/ 3298166 w 7978179"/>
              <a:gd name="connsiteY14" fmla="*/ 871073 h 2535962"/>
              <a:gd name="connsiteX15" fmla="*/ 3314310 w 7978179"/>
              <a:gd name="connsiteY15" fmla="*/ 1226248 h 2535962"/>
              <a:gd name="connsiteX16" fmla="*/ 2933429 w 7978179"/>
              <a:gd name="connsiteY16" fmla="*/ 1239557 h 2535962"/>
              <a:gd name="connsiteX17" fmla="*/ 2937122 w 7978179"/>
              <a:gd name="connsiteY17" fmla="*/ 1501301 h 2535962"/>
              <a:gd name="connsiteX18" fmla="*/ 2582024 w 7978179"/>
              <a:gd name="connsiteY18" fmla="*/ 2262638 h 2535962"/>
              <a:gd name="connsiteX19" fmla="*/ 1861159 w 7978179"/>
              <a:gd name="connsiteY19" fmla="*/ 2374991 h 2535962"/>
              <a:gd name="connsiteX20" fmla="*/ 1096355 w 7978179"/>
              <a:gd name="connsiteY20" fmla="*/ 2528176 h 2535962"/>
              <a:gd name="connsiteX21" fmla="*/ 783863 w 7978179"/>
              <a:gd name="connsiteY21" fmla="*/ 2469439 h 2535962"/>
              <a:gd name="connsiteX22" fmla="*/ 0 w 7978179"/>
              <a:gd name="connsiteY22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482578 w 7978179"/>
              <a:gd name="connsiteY13" fmla="*/ 686985 h 2535962"/>
              <a:gd name="connsiteX14" fmla="*/ 3298166 w 7978179"/>
              <a:gd name="connsiteY14" fmla="*/ 871073 h 2535962"/>
              <a:gd name="connsiteX15" fmla="*/ 3314310 w 7978179"/>
              <a:gd name="connsiteY15" fmla="*/ 1226248 h 2535962"/>
              <a:gd name="connsiteX16" fmla="*/ 2933429 w 7978179"/>
              <a:gd name="connsiteY16" fmla="*/ 1239557 h 2535962"/>
              <a:gd name="connsiteX17" fmla="*/ 2650600 w 7978179"/>
              <a:gd name="connsiteY17" fmla="*/ 1476255 h 2535962"/>
              <a:gd name="connsiteX18" fmla="*/ 2582024 w 7978179"/>
              <a:gd name="connsiteY18" fmla="*/ 2262638 h 2535962"/>
              <a:gd name="connsiteX19" fmla="*/ 1861159 w 7978179"/>
              <a:gd name="connsiteY19" fmla="*/ 2374991 h 2535962"/>
              <a:gd name="connsiteX20" fmla="*/ 1096355 w 7978179"/>
              <a:gd name="connsiteY20" fmla="*/ 2528176 h 2535962"/>
              <a:gd name="connsiteX21" fmla="*/ 783863 w 7978179"/>
              <a:gd name="connsiteY21" fmla="*/ 2469439 h 2535962"/>
              <a:gd name="connsiteX22" fmla="*/ 0 w 7978179"/>
              <a:gd name="connsiteY22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482578 w 7978179"/>
              <a:gd name="connsiteY13" fmla="*/ 686985 h 2535962"/>
              <a:gd name="connsiteX14" fmla="*/ 3298166 w 7978179"/>
              <a:gd name="connsiteY14" fmla="*/ 871073 h 2535962"/>
              <a:gd name="connsiteX15" fmla="*/ 3314310 w 7978179"/>
              <a:gd name="connsiteY15" fmla="*/ 1226248 h 2535962"/>
              <a:gd name="connsiteX16" fmla="*/ 2933429 w 7978179"/>
              <a:gd name="connsiteY16" fmla="*/ 1239557 h 2535962"/>
              <a:gd name="connsiteX17" fmla="*/ 2674985 w 7978179"/>
              <a:gd name="connsiteY17" fmla="*/ 1532609 h 2535962"/>
              <a:gd name="connsiteX18" fmla="*/ 2582024 w 7978179"/>
              <a:gd name="connsiteY18" fmla="*/ 2262638 h 2535962"/>
              <a:gd name="connsiteX19" fmla="*/ 1861159 w 7978179"/>
              <a:gd name="connsiteY19" fmla="*/ 2374991 h 2535962"/>
              <a:gd name="connsiteX20" fmla="*/ 1096355 w 7978179"/>
              <a:gd name="connsiteY20" fmla="*/ 2528176 h 2535962"/>
              <a:gd name="connsiteX21" fmla="*/ 783863 w 7978179"/>
              <a:gd name="connsiteY21" fmla="*/ 2469439 h 2535962"/>
              <a:gd name="connsiteX22" fmla="*/ 0 w 7978179"/>
              <a:gd name="connsiteY22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482578 w 7978179"/>
              <a:gd name="connsiteY13" fmla="*/ 686985 h 2535962"/>
              <a:gd name="connsiteX14" fmla="*/ 3298166 w 7978179"/>
              <a:gd name="connsiteY14" fmla="*/ 871073 h 2535962"/>
              <a:gd name="connsiteX15" fmla="*/ 3314310 w 7978179"/>
              <a:gd name="connsiteY15" fmla="*/ 1226248 h 2535962"/>
              <a:gd name="connsiteX16" fmla="*/ 2933429 w 7978179"/>
              <a:gd name="connsiteY16" fmla="*/ 1239557 h 2535962"/>
              <a:gd name="connsiteX17" fmla="*/ 2674985 w 7978179"/>
              <a:gd name="connsiteY17" fmla="*/ 1532609 h 2535962"/>
              <a:gd name="connsiteX18" fmla="*/ 2393042 w 7978179"/>
              <a:gd name="connsiteY18" fmla="*/ 2112362 h 2535962"/>
              <a:gd name="connsiteX19" fmla="*/ 1861159 w 7978179"/>
              <a:gd name="connsiteY19" fmla="*/ 2374991 h 2535962"/>
              <a:gd name="connsiteX20" fmla="*/ 1096355 w 7978179"/>
              <a:gd name="connsiteY20" fmla="*/ 2528176 h 2535962"/>
              <a:gd name="connsiteX21" fmla="*/ 783863 w 7978179"/>
              <a:gd name="connsiteY21" fmla="*/ 2469439 h 2535962"/>
              <a:gd name="connsiteX22" fmla="*/ 0 w 7978179"/>
              <a:gd name="connsiteY22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482578 w 7978179"/>
              <a:gd name="connsiteY13" fmla="*/ 686985 h 2535962"/>
              <a:gd name="connsiteX14" fmla="*/ 3298166 w 7978179"/>
              <a:gd name="connsiteY14" fmla="*/ 871073 h 2535962"/>
              <a:gd name="connsiteX15" fmla="*/ 3314310 w 7978179"/>
              <a:gd name="connsiteY15" fmla="*/ 1226248 h 2535962"/>
              <a:gd name="connsiteX16" fmla="*/ 2933429 w 7978179"/>
              <a:gd name="connsiteY16" fmla="*/ 1239557 h 2535962"/>
              <a:gd name="connsiteX17" fmla="*/ 2674985 w 7978179"/>
              <a:gd name="connsiteY17" fmla="*/ 1532609 h 2535962"/>
              <a:gd name="connsiteX18" fmla="*/ 2393042 w 7978179"/>
              <a:gd name="connsiteY18" fmla="*/ 2112362 h 2535962"/>
              <a:gd name="connsiteX19" fmla="*/ 1861159 w 7978179"/>
              <a:gd name="connsiteY19" fmla="*/ 2374991 h 2535962"/>
              <a:gd name="connsiteX20" fmla="*/ 1096355 w 7978179"/>
              <a:gd name="connsiteY20" fmla="*/ 2528176 h 2535962"/>
              <a:gd name="connsiteX21" fmla="*/ 783863 w 7978179"/>
              <a:gd name="connsiteY21" fmla="*/ 2469439 h 2535962"/>
              <a:gd name="connsiteX22" fmla="*/ 0 w 7978179"/>
              <a:gd name="connsiteY22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482578 w 7978179"/>
              <a:gd name="connsiteY13" fmla="*/ 686985 h 2535962"/>
              <a:gd name="connsiteX14" fmla="*/ 3298166 w 7978179"/>
              <a:gd name="connsiteY14" fmla="*/ 871073 h 2535962"/>
              <a:gd name="connsiteX15" fmla="*/ 3314310 w 7978179"/>
              <a:gd name="connsiteY15" fmla="*/ 1226248 h 2535962"/>
              <a:gd name="connsiteX16" fmla="*/ 2933429 w 7978179"/>
              <a:gd name="connsiteY16" fmla="*/ 1239557 h 2535962"/>
              <a:gd name="connsiteX17" fmla="*/ 2674985 w 7978179"/>
              <a:gd name="connsiteY17" fmla="*/ 1532609 h 2535962"/>
              <a:gd name="connsiteX18" fmla="*/ 2393042 w 7978179"/>
              <a:gd name="connsiteY18" fmla="*/ 2112362 h 2535962"/>
              <a:gd name="connsiteX19" fmla="*/ 2129393 w 7978179"/>
              <a:gd name="connsiteY19" fmla="*/ 2130793 h 2535962"/>
              <a:gd name="connsiteX20" fmla="*/ 1096355 w 7978179"/>
              <a:gd name="connsiteY20" fmla="*/ 2528176 h 2535962"/>
              <a:gd name="connsiteX21" fmla="*/ 783863 w 7978179"/>
              <a:gd name="connsiteY21" fmla="*/ 2469439 h 2535962"/>
              <a:gd name="connsiteX22" fmla="*/ 0 w 7978179"/>
              <a:gd name="connsiteY22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482578 w 7978179"/>
              <a:gd name="connsiteY13" fmla="*/ 686985 h 2535962"/>
              <a:gd name="connsiteX14" fmla="*/ 3298166 w 7978179"/>
              <a:gd name="connsiteY14" fmla="*/ 871073 h 2535962"/>
              <a:gd name="connsiteX15" fmla="*/ 3314310 w 7978179"/>
              <a:gd name="connsiteY15" fmla="*/ 1226248 h 2535962"/>
              <a:gd name="connsiteX16" fmla="*/ 2933429 w 7978179"/>
              <a:gd name="connsiteY16" fmla="*/ 1239557 h 2535962"/>
              <a:gd name="connsiteX17" fmla="*/ 2674985 w 7978179"/>
              <a:gd name="connsiteY17" fmla="*/ 1532609 h 2535962"/>
              <a:gd name="connsiteX18" fmla="*/ 2393042 w 7978179"/>
              <a:gd name="connsiteY18" fmla="*/ 2112362 h 2535962"/>
              <a:gd name="connsiteX19" fmla="*/ 2129393 w 7978179"/>
              <a:gd name="connsiteY19" fmla="*/ 2130793 h 2535962"/>
              <a:gd name="connsiteX20" fmla="*/ 1096355 w 7978179"/>
              <a:gd name="connsiteY20" fmla="*/ 2528176 h 2535962"/>
              <a:gd name="connsiteX21" fmla="*/ 783863 w 7978179"/>
              <a:gd name="connsiteY21" fmla="*/ 2469439 h 2535962"/>
              <a:gd name="connsiteX22" fmla="*/ 0 w 7978179"/>
              <a:gd name="connsiteY22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482578 w 7978179"/>
              <a:gd name="connsiteY13" fmla="*/ 686985 h 2535962"/>
              <a:gd name="connsiteX14" fmla="*/ 3298166 w 7978179"/>
              <a:gd name="connsiteY14" fmla="*/ 871073 h 2535962"/>
              <a:gd name="connsiteX15" fmla="*/ 3314310 w 7978179"/>
              <a:gd name="connsiteY15" fmla="*/ 1226248 h 2535962"/>
              <a:gd name="connsiteX16" fmla="*/ 2933429 w 7978179"/>
              <a:gd name="connsiteY16" fmla="*/ 1239557 h 2535962"/>
              <a:gd name="connsiteX17" fmla="*/ 2674985 w 7978179"/>
              <a:gd name="connsiteY17" fmla="*/ 1532609 h 2535962"/>
              <a:gd name="connsiteX18" fmla="*/ 2393042 w 7978179"/>
              <a:gd name="connsiteY18" fmla="*/ 2112362 h 2535962"/>
              <a:gd name="connsiteX19" fmla="*/ 1096355 w 7978179"/>
              <a:gd name="connsiteY19" fmla="*/ 2528176 h 2535962"/>
              <a:gd name="connsiteX20" fmla="*/ 783863 w 7978179"/>
              <a:gd name="connsiteY20" fmla="*/ 2469439 h 2535962"/>
              <a:gd name="connsiteX21" fmla="*/ 0 w 7978179"/>
              <a:gd name="connsiteY21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482578 w 7978179"/>
              <a:gd name="connsiteY13" fmla="*/ 686985 h 2535962"/>
              <a:gd name="connsiteX14" fmla="*/ 3298166 w 7978179"/>
              <a:gd name="connsiteY14" fmla="*/ 871073 h 2535962"/>
              <a:gd name="connsiteX15" fmla="*/ 3314310 w 7978179"/>
              <a:gd name="connsiteY15" fmla="*/ 1226248 h 2535962"/>
              <a:gd name="connsiteX16" fmla="*/ 2933429 w 7978179"/>
              <a:gd name="connsiteY16" fmla="*/ 1239557 h 2535962"/>
              <a:gd name="connsiteX17" fmla="*/ 2674985 w 7978179"/>
              <a:gd name="connsiteY17" fmla="*/ 1532609 h 2535962"/>
              <a:gd name="connsiteX18" fmla="*/ 2490582 w 7978179"/>
              <a:gd name="connsiteY18" fmla="*/ 1836856 h 2535962"/>
              <a:gd name="connsiteX19" fmla="*/ 1096355 w 7978179"/>
              <a:gd name="connsiteY19" fmla="*/ 2528176 h 2535962"/>
              <a:gd name="connsiteX20" fmla="*/ 783863 w 7978179"/>
              <a:gd name="connsiteY20" fmla="*/ 2469439 h 2535962"/>
              <a:gd name="connsiteX21" fmla="*/ 0 w 7978179"/>
              <a:gd name="connsiteY21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482578 w 7978179"/>
              <a:gd name="connsiteY13" fmla="*/ 686985 h 2535962"/>
              <a:gd name="connsiteX14" fmla="*/ 3298166 w 7978179"/>
              <a:gd name="connsiteY14" fmla="*/ 871073 h 2535962"/>
              <a:gd name="connsiteX15" fmla="*/ 3314310 w 7978179"/>
              <a:gd name="connsiteY15" fmla="*/ 1226248 h 2535962"/>
              <a:gd name="connsiteX16" fmla="*/ 2933429 w 7978179"/>
              <a:gd name="connsiteY16" fmla="*/ 1239557 h 2535962"/>
              <a:gd name="connsiteX17" fmla="*/ 2674985 w 7978179"/>
              <a:gd name="connsiteY17" fmla="*/ 1532609 h 2535962"/>
              <a:gd name="connsiteX18" fmla="*/ 2490582 w 7978179"/>
              <a:gd name="connsiteY18" fmla="*/ 1836856 h 2535962"/>
              <a:gd name="connsiteX19" fmla="*/ 1096355 w 7978179"/>
              <a:gd name="connsiteY19" fmla="*/ 2528176 h 2535962"/>
              <a:gd name="connsiteX20" fmla="*/ 783863 w 7978179"/>
              <a:gd name="connsiteY20" fmla="*/ 2469439 h 2535962"/>
              <a:gd name="connsiteX21" fmla="*/ 0 w 7978179"/>
              <a:gd name="connsiteY21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482578 w 7978179"/>
              <a:gd name="connsiteY13" fmla="*/ 686985 h 2535962"/>
              <a:gd name="connsiteX14" fmla="*/ 3298166 w 7978179"/>
              <a:gd name="connsiteY14" fmla="*/ 871073 h 2535962"/>
              <a:gd name="connsiteX15" fmla="*/ 3314310 w 7978179"/>
              <a:gd name="connsiteY15" fmla="*/ 1226248 h 2535962"/>
              <a:gd name="connsiteX16" fmla="*/ 2933429 w 7978179"/>
              <a:gd name="connsiteY16" fmla="*/ 1239557 h 2535962"/>
              <a:gd name="connsiteX17" fmla="*/ 2674985 w 7978179"/>
              <a:gd name="connsiteY17" fmla="*/ 1532609 h 2535962"/>
              <a:gd name="connsiteX18" fmla="*/ 2380850 w 7978179"/>
              <a:gd name="connsiteY18" fmla="*/ 2081054 h 2535962"/>
              <a:gd name="connsiteX19" fmla="*/ 1096355 w 7978179"/>
              <a:gd name="connsiteY19" fmla="*/ 2528176 h 2535962"/>
              <a:gd name="connsiteX20" fmla="*/ 783863 w 7978179"/>
              <a:gd name="connsiteY20" fmla="*/ 2469439 h 2535962"/>
              <a:gd name="connsiteX21" fmla="*/ 0 w 7978179"/>
              <a:gd name="connsiteY21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482578 w 7978179"/>
              <a:gd name="connsiteY13" fmla="*/ 686985 h 2535962"/>
              <a:gd name="connsiteX14" fmla="*/ 3298166 w 7978179"/>
              <a:gd name="connsiteY14" fmla="*/ 871073 h 2535962"/>
              <a:gd name="connsiteX15" fmla="*/ 3314310 w 7978179"/>
              <a:gd name="connsiteY15" fmla="*/ 1226248 h 2535962"/>
              <a:gd name="connsiteX16" fmla="*/ 2933429 w 7978179"/>
              <a:gd name="connsiteY16" fmla="*/ 1239557 h 2535962"/>
              <a:gd name="connsiteX17" fmla="*/ 2674985 w 7978179"/>
              <a:gd name="connsiteY17" fmla="*/ 1532609 h 2535962"/>
              <a:gd name="connsiteX18" fmla="*/ 2393043 w 7978179"/>
              <a:gd name="connsiteY18" fmla="*/ 2131146 h 2535962"/>
              <a:gd name="connsiteX19" fmla="*/ 1096355 w 7978179"/>
              <a:gd name="connsiteY19" fmla="*/ 2528176 h 2535962"/>
              <a:gd name="connsiteX20" fmla="*/ 783863 w 7978179"/>
              <a:gd name="connsiteY20" fmla="*/ 2469439 h 2535962"/>
              <a:gd name="connsiteX21" fmla="*/ 0 w 7978179"/>
              <a:gd name="connsiteY21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482578 w 7978179"/>
              <a:gd name="connsiteY13" fmla="*/ 686985 h 2535962"/>
              <a:gd name="connsiteX14" fmla="*/ 3298166 w 7978179"/>
              <a:gd name="connsiteY14" fmla="*/ 871073 h 2535962"/>
              <a:gd name="connsiteX15" fmla="*/ 3314310 w 7978179"/>
              <a:gd name="connsiteY15" fmla="*/ 1226248 h 2535962"/>
              <a:gd name="connsiteX16" fmla="*/ 2933429 w 7978179"/>
              <a:gd name="connsiteY16" fmla="*/ 1239557 h 2535962"/>
              <a:gd name="connsiteX17" fmla="*/ 2674985 w 7978179"/>
              <a:gd name="connsiteY17" fmla="*/ 1532609 h 2535962"/>
              <a:gd name="connsiteX18" fmla="*/ 2393043 w 7978179"/>
              <a:gd name="connsiteY18" fmla="*/ 2131146 h 2535962"/>
              <a:gd name="connsiteX19" fmla="*/ 2133786 w 7978179"/>
              <a:gd name="connsiteY19" fmla="*/ 2279910 h 2535962"/>
              <a:gd name="connsiteX20" fmla="*/ 1096355 w 7978179"/>
              <a:gd name="connsiteY20" fmla="*/ 2528176 h 2535962"/>
              <a:gd name="connsiteX21" fmla="*/ 783863 w 7978179"/>
              <a:gd name="connsiteY21" fmla="*/ 2469439 h 2535962"/>
              <a:gd name="connsiteX22" fmla="*/ 0 w 7978179"/>
              <a:gd name="connsiteY22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482578 w 7978179"/>
              <a:gd name="connsiteY13" fmla="*/ 686985 h 2535962"/>
              <a:gd name="connsiteX14" fmla="*/ 3298166 w 7978179"/>
              <a:gd name="connsiteY14" fmla="*/ 871073 h 2535962"/>
              <a:gd name="connsiteX15" fmla="*/ 3314310 w 7978179"/>
              <a:gd name="connsiteY15" fmla="*/ 1226248 h 2535962"/>
              <a:gd name="connsiteX16" fmla="*/ 2933429 w 7978179"/>
              <a:gd name="connsiteY16" fmla="*/ 1239557 h 2535962"/>
              <a:gd name="connsiteX17" fmla="*/ 2674985 w 7978179"/>
              <a:gd name="connsiteY17" fmla="*/ 1532609 h 2535962"/>
              <a:gd name="connsiteX18" fmla="*/ 2393043 w 7978179"/>
              <a:gd name="connsiteY18" fmla="*/ 2131146 h 2535962"/>
              <a:gd name="connsiteX19" fmla="*/ 2072824 w 7978179"/>
              <a:gd name="connsiteY19" fmla="*/ 2167203 h 2535962"/>
              <a:gd name="connsiteX20" fmla="*/ 1096355 w 7978179"/>
              <a:gd name="connsiteY20" fmla="*/ 2528176 h 2535962"/>
              <a:gd name="connsiteX21" fmla="*/ 783863 w 7978179"/>
              <a:gd name="connsiteY21" fmla="*/ 2469439 h 2535962"/>
              <a:gd name="connsiteX22" fmla="*/ 0 w 7978179"/>
              <a:gd name="connsiteY22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482578 w 7978179"/>
              <a:gd name="connsiteY13" fmla="*/ 686985 h 2535962"/>
              <a:gd name="connsiteX14" fmla="*/ 3298166 w 7978179"/>
              <a:gd name="connsiteY14" fmla="*/ 871073 h 2535962"/>
              <a:gd name="connsiteX15" fmla="*/ 3314310 w 7978179"/>
              <a:gd name="connsiteY15" fmla="*/ 1226248 h 2535962"/>
              <a:gd name="connsiteX16" fmla="*/ 2933429 w 7978179"/>
              <a:gd name="connsiteY16" fmla="*/ 1239557 h 2535962"/>
              <a:gd name="connsiteX17" fmla="*/ 2674985 w 7978179"/>
              <a:gd name="connsiteY17" fmla="*/ 1532609 h 2535962"/>
              <a:gd name="connsiteX18" fmla="*/ 2393043 w 7978179"/>
              <a:gd name="connsiteY18" fmla="*/ 2131146 h 2535962"/>
              <a:gd name="connsiteX19" fmla="*/ 2072824 w 7978179"/>
              <a:gd name="connsiteY19" fmla="*/ 2167203 h 2535962"/>
              <a:gd name="connsiteX20" fmla="*/ 1096355 w 7978179"/>
              <a:gd name="connsiteY20" fmla="*/ 2528176 h 2535962"/>
              <a:gd name="connsiteX21" fmla="*/ 783863 w 7978179"/>
              <a:gd name="connsiteY21" fmla="*/ 2469439 h 2535962"/>
              <a:gd name="connsiteX22" fmla="*/ 0 w 7978179"/>
              <a:gd name="connsiteY22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482578 w 7978179"/>
              <a:gd name="connsiteY13" fmla="*/ 686985 h 2535962"/>
              <a:gd name="connsiteX14" fmla="*/ 3298166 w 7978179"/>
              <a:gd name="connsiteY14" fmla="*/ 871073 h 2535962"/>
              <a:gd name="connsiteX15" fmla="*/ 3314310 w 7978179"/>
              <a:gd name="connsiteY15" fmla="*/ 1226248 h 2535962"/>
              <a:gd name="connsiteX16" fmla="*/ 2933429 w 7978179"/>
              <a:gd name="connsiteY16" fmla="*/ 1239557 h 2535962"/>
              <a:gd name="connsiteX17" fmla="*/ 2674985 w 7978179"/>
              <a:gd name="connsiteY17" fmla="*/ 1532609 h 2535962"/>
              <a:gd name="connsiteX18" fmla="*/ 2393043 w 7978179"/>
              <a:gd name="connsiteY18" fmla="*/ 2131146 h 2535962"/>
              <a:gd name="connsiteX19" fmla="*/ 2072824 w 7978179"/>
              <a:gd name="connsiteY19" fmla="*/ 2167203 h 2535962"/>
              <a:gd name="connsiteX20" fmla="*/ 1816782 w 7978179"/>
              <a:gd name="connsiteY20" fmla="*/ 2261126 h 2535962"/>
              <a:gd name="connsiteX21" fmla="*/ 1096355 w 7978179"/>
              <a:gd name="connsiteY21" fmla="*/ 2528176 h 2535962"/>
              <a:gd name="connsiteX22" fmla="*/ 783863 w 7978179"/>
              <a:gd name="connsiteY22" fmla="*/ 2469439 h 2535962"/>
              <a:gd name="connsiteX23" fmla="*/ 0 w 7978179"/>
              <a:gd name="connsiteY23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482578 w 7978179"/>
              <a:gd name="connsiteY13" fmla="*/ 686985 h 2535962"/>
              <a:gd name="connsiteX14" fmla="*/ 3298166 w 7978179"/>
              <a:gd name="connsiteY14" fmla="*/ 871073 h 2535962"/>
              <a:gd name="connsiteX15" fmla="*/ 3314310 w 7978179"/>
              <a:gd name="connsiteY15" fmla="*/ 1226248 h 2535962"/>
              <a:gd name="connsiteX16" fmla="*/ 2933429 w 7978179"/>
              <a:gd name="connsiteY16" fmla="*/ 1239557 h 2535962"/>
              <a:gd name="connsiteX17" fmla="*/ 2674985 w 7978179"/>
              <a:gd name="connsiteY17" fmla="*/ 1532609 h 2535962"/>
              <a:gd name="connsiteX18" fmla="*/ 2393043 w 7978179"/>
              <a:gd name="connsiteY18" fmla="*/ 2131146 h 2535962"/>
              <a:gd name="connsiteX19" fmla="*/ 2072824 w 7978179"/>
              <a:gd name="connsiteY19" fmla="*/ 2167203 h 2535962"/>
              <a:gd name="connsiteX20" fmla="*/ 1725339 w 7978179"/>
              <a:gd name="connsiteY20" fmla="*/ 2179726 h 2535962"/>
              <a:gd name="connsiteX21" fmla="*/ 1096355 w 7978179"/>
              <a:gd name="connsiteY21" fmla="*/ 2528176 h 2535962"/>
              <a:gd name="connsiteX22" fmla="*/ 783863 w 7978179"/>
              <a:gd name="connsiteY22" fmla="*/ 2469439 h 2535962"/>
              <a:gd name="connsiteX23" fmla="*/ 0 w 7978179"/>
              <a:gd name="connsiteY23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482578 w 7978179"/>
              <a:gd name="connsiteY13" fmla="*/ 686985 h 2535962"/>
              <a:gd name="connsiteX14" fmla="*/ 3298166 w 7978179"/>
              <a:gd name="connsiteY14" fmla="*/ 871073 h 2535962"/>
              <a:gd name="connsiteX15" fmla="*/ 3314310 w 7978179"/>
              <a:gd name="connsiteY15" fmla="*/ 1226248 h 2535962"/>
              <a:gd name="connsiteX16" fmla="*/ 2933429 w 7978179"/>
              <a:gd name="connsiteY16" fmla="*/ 1239557 h 2535962"/>
              <a:gd name="connsiteX17" fmla="*/ 2674985 w 7978179"/>
              <a:gd name="connsiteY17" fmla="*/ 1532609 h 2535962"/>
              <a:gd name="connsiteX18" fmla="*/ 2393043 w 7978179"/>
              <a:gd name="connsiteY18" fmla="*/ 2131146 h 2535962"/>
              <a:gd name="connsiteX19" fmla="*/ 2072824 w 7978179"/>
              <a:gd name="connsiteY19" fmla="*/ 2167203 h 2535962"/>
              <a:gd name="connsiteX20" fmla="*/ 1725339 w 7978179"/>
              <a:gd name="connsiteY20" fmla="*/ 2179726 h 2535962"/>
              <a:gd name="connsiteX21" fmla="*/ 1096355 w 7978179"/>
              <a:gd name="connsiteY21" fmla="*/ 2528176 h 2535962"/>
              <a:gd name="connsiteX22" fmla="*/ 783863 w 7978179"/>
              <a:gd name="connsiteY22" fmla="*/ 2469439 h 2535962"/>
              <a:gd name="connsiteX23" fmla="*/ 0 w 7978179"/>
              <a:gd name="connsiteY23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482578 w 7978179"/>
              <a:gd name="connsiteY13" fmla="*/ 686985 h 2535962"/>
              <a:gd name="connsiteX14" fmla="*/ 3298166 w 7978179"/>
              <a:gd name="connsiteY14" fmla="*/ 871073 h 2535962"/>
              <a:gd name="connsiteX15" fmla="*/ 3314310 w 7978179"/>
              <a:gd name="connsiteY15" fmla="*/ 1226248 h 2535962"/>
              <a:gd name="connsiteX16" fmla="*/ 2933429 w 7978179"/>
              <a:gd name="connsiteY16" fmla="*/ 1239557 h 2535962"/>
              <a:gd name="connsiteX17" fmla="*/ 2674985 w 7978179"/>
              <a:gd name="connsiteY17" fmla="*/ 1532609 h 2535962"/>
              <a:gd name="connsiteX18" fmla="*/ 2393043 w 7978179"/>
              <a:gd name="connsiteY18" fmla="*/ 2131146 h 2535962"/>
              <a:gd name="connsiteX19" fmla="*/ 2383731 w 7978179"/>
              <a:gd name="connsiteY19" fmla="*/ 2148419 h 2535962"/>
              <a:gd name="connsiteX20" fmla="*/ 2072824 w 7978179"/>
              <a:gd name="connsiteY20" fmla="*/ 2167203 h 2535962"/>
              <a:gd name="connsiteX21" fmla="*/ 1725339 w 7978179"/>
              <a:gd name="connsiteY21" fmla="*/ 2179726 h 2535962"/>
              <a:gd name="connsiteX22" fmla="*/ 1096355 w 7978179"/>
              <a:gd name="connsiteY22" fmla="*/ 2528176 h 2535962"/>
              <a:gd name="connsiteX23" fmla="*/ 783863 w 7978179"/>
              <a:gd name="connsiteY23" fmla="*/ 2469439 h 2535962"/>
              <a:gd name="connsiteX24" fmla="*/ 0 w 7978179"/>
              <a:gd name="connsiteY24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482578 w 7978179"/>
              <a:gd name="connsiteY13" fmla="*/ 686985 h 2535962"/>
              <a:gd name="connsiteX14" fmla="*/ 3298166 w 7978179"/>
              <a:gd name="connsiteY14" fmla="*/ 871073 h 2535962"/>
              <a:gd name="connsiteX15" fmla="*/ 3314310 w 7978179"/>
              <a:gd name="connsiteY15" fmla="*/ 1226248 h 2535962"/>
              <a:gd name="connsiteX16" fmla="*/ 2933429 w 7978179"/>
              <a:gd name="connsiteY16" fmla="*/ 1239557 h 2535962"/>
              <a:gd name="connsiteX17" fmla="*/ 2674985 w 7978179"/>
              <a:gd name="connsiteY17" fmla="*/ 1532609 h 2535962"/>
              <a:gd name="connsiteX18" fmla="*/ 2393043 w 7978179"/>
              <a:gd name="connsiteY18" fmla="*/ 2131146 h 2535962"/>
              <a:gd name="connsiteX19" fmla="*/ 2219133 w 7978179"/>
              <a:gd name="connsiteY19" fmla="*/ 2467755 h 2535962"/>
              <a:gd name="connsiteX20" fmla="*/ 2072824 w 7978179"/>
              <a:gd name="connsiteY20" fmla="*/ 2167203 h 2535962"/>
              <a:gd name="connsiteX21" fmla="*/ 1725339 w 7978179"/>
              <a:gd name="connsiteY21" fmla="*/ 2179726 h 2535962"/>
              <a:gd name="connsiteX22" fmla="*/ 1096355 w 7978179"/>
              <a:gd name="connsiteY22" fmla="*/ 2528176 h 2535962"/>
              <a:gd name="connsiteX23" fmla="*/ 783863 w 7978179"/>
              <a:gd name="connsiteY23" fmla="*/ 2469439 h 2535962"/>
              <a:gd name="connsiteX24" fmla="*/ 0 w 7978179"/>
              <a:gd name="connsiteY24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482578 w 7978179"/>
              <a:gd name="connsiteY13" fmla="*/ 686985 h 2535962"/>
              <a:gd name="connsiteX14" fmla="*/ 3298166 w 7978179"/>
              <a:gd name="connsiteY14" fmla="*/ 871073 h 2535962"/>
              <a:gd name="connsiteX15" fmla="*/ 3314310 w 7978179"/>
              <a:gd name="connsiteY15" fmla="*/ 1226248 h 2535962"/>
              <a:gd name="connsiteX16" fmla="*/ 2933429 w 7978179"/>
              <a:gd name="connsiteY16" fmla="*/ 1239557 h 2535962"/>
              <a:gd name="connsiteX17" fmla="*/ 2674985 w 7978179"/>
              <a:gd name="connsiteY17" fmla="*/ 1532609 h 2535962"/>
              <a:gd name="connsiteX18" fmla="*/ 2484487 w 7978179"/>
              <a:gd name="connsiteY18" fmla="*/ 2181238 h 2535962"/>
              <a:gd name="connsiteX19" fmla="*/ 2219133 w 7978179"/>
              <a:gd name="connsiteY19" fmla="*/ 2467755 h 2535962"/>
              <a:gd name="connsiteX20" fmla="*/ 2072824 w 7978179"/>
              <a:gd name="connsiteY20" fmla="*/ 2167203 h 2535962"/>
              <a:gd name="connsiteX21" fmla="*/ 1725339 w 7978179"/>
              <a:gd name="connsiteY21" fmla="*/ 2179726 h 2535962"/>
              <a:gd name="connsiteX22" fmla="*/ 1096355 w 7978179"/>
              <a:gd name="connsiteY22" fmla="*/ 2528176 h 2535962"/>
              <a:gd name="connsiteX23" fmla="*/ 783863 w 7978179"/>
              <a:gd name="connsiteY23" fmla="*/ 2469439 h 2535962"/>
              <a:gd name="connsiteX24" fmla="*/ 0 w 7978179"/>
              <a:gd name="connsiteY24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482578 w 7978179"/>
              <a:gd name="connsiteY13" fmla="*/ 686985 h 2535962"/>
              <a:gd name="connsiteX14" fmla="*/ 3298166 w 7978179"/>
              <a:gd name="connsiteY14" fmla="*/ 871073 h 2535962"/>
              <a:gd name="connsiteX15" fmla="*/ 3314310 w 7978179"/>
              <a:gd name="connsiteY15" fmla="*/ 1226248 h 2535962"/>
              <a:gd name="connsiteX16" fmla="*/ 2933429 w 7978179"/>
              <a:gd name="connsiteY16" fmla="*/ 1239557 h 2535962"/>
              <a:gd name="connsiteX17" fmla="*/ 2674985 w 7978179"/>
              <a:gd name="connsiteY17" fmla="*/ 1532609 h 2535962"/>
              <a:gd name="connsiteX18" fmla="*/ 2484487 w 7978179"/>
              <a:gd name="connsiteY18" fmla="*/ 2181238 h 2535962"/>
              <a:gd name="connsiteX19" fmla="*/ 2219133 w 7978179"/>
              <a:gd name="connsiteY19" fmla="*/ 2467755 h 2535962"/>
              <a:gd name="connsiteX20" fmla="*/ 2072824 w 7978179"/>
              <a:gd name="connsiteY20" fmla="*/ 2167203 h 2535962"/>
              <a:gd name="connsiteX21" fmla="*/ 1725339 w 7978179"/>
              <a:gd name="connsiteY21" fmla="*/ 2179726 h 2535962"/>
              <a:gd name="connsiteX22" fmla="*/ 1096355 w 7978179"/>
              <a:gd name="connsiteY22" fmla="*/ 2528176 h 2535962"/>
              <a:gd name="connsiteX23" fmla="*/ 783863 w 7978179"/>
              <a:gd name="connsiteY23" fmla="*/ 2469439 h 2535962"/>
              <a:gd name="connsiteX24" fmla="*/ 0 w 7978179"/>
              <a:gd name="connsiteY24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482578 w 7978179"/>
              <a:gd name="connsiteY13" fmla="*/ 686985 h 2535962"/>
              <a:gd name="connsiteX14" fmla="*/ 3298166 w 7978179"/>
              <a:gd name="connsiteY14" fmla="*/ 871073 h 2535962"/>
              <a:gd name="connsiteX15" fmla="*/ 3314310 w 7978179"/>
              <a:gd name="connsiteY15" fmla="*/ 1226248 h 2535962"/>
              <a:gd name="connsiteX16" fmla="*/ 2933429 w 7978179"/>
              <a:gd name="connsiteY16" fmla="*/ 1239557 h 2535962"/>
              <a:gd name="connsiteX17" fmla="*/ 2674985 w 7978179"/>
              <a:gd name="connsiteY17" fmla="*/ 1532609 h 2535962"/>
              <a:gd name="connsiteX18" fmla="*/ 2484487 w 7978179"/>
              <a:gd name="connsiteY18" fmla="*/ 2181238 h 2535962"/>
              <a:gd name="connsiteX19" fmla="*/ 2334961 w 7978179"/>
              <a:gd name="connsiteY19" fmla="*/ 2242341 h 2535962"/>
              <a:gd name="connsiteX20" fmla="*/ 2072824 w 7978179"/>
              <a:gd name="connsiteY20" fmla="*/ 2167203 h 2535962"/>
              <a:gd name="connsiteX21" fmla="*/ 1725339 w 7978179"/>
              <a:gd name="connsiteY21" fmla="*/ 2179726 h 2535962"/>
              <a:gd name="connsiteX22" fmla="*/ 1096355 w 7978179"/>
              <a:gd name="connsiteY22" fmla="*/ 2528176 h 2535962"/>
              <a:gd name="connsiteX23" fmla="*/ 783863 w 7978179"/>
              <a:gd name="connsiteY23" fmla="*/ 2469439 h 2535962"/>
              <a:gd name="connsiteX24" fmla="*/ 0 w 7978179"/>
              <a:gd name="connsiteY24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482578 w 7978179"/>
              <a:gd name="connsiteY13" fmla="*/ 686985 h 2535962"/>
              <a:gd name="connsiteX14" fmla="*/ 3298166 w 7978179"/>
              <a:gd name="connsiteY14" fmla="*/ 871073 h 2535962"/>
              <a:gd name="connsiteX15" fmla="*/ 3314310 w 7978179"/>
              <a:gd name="connsiteY15" fmla="*/ 1226248 h 2535962"/>
              <a:gd name="connsiteX16" fmla="*/ 2933429 w 7978179"/>
              <a:gd name="connsiteY16" fmla="*/ 1239557 h 2535962"/>
              <a:gd name="connsiteX17" fmla="*/ 2674985 w 7978179"/>
              <a:gd name="connsiteY17" fmla="*/ 1532609 h 2535962"/>
              <a:gd name="connsiteX18" fmla="*/ 2484487 w 7978179"/>
              <a:gd name="connsiteY18" fmla="*/ 2181238 h 2535962"/>
              <a:gd name="connsiteX19" fmla="*/ 2334961 w 7978179"/>
              <a:gd name="connsiteY19" fmla="*/ 2242341 h 2535962"/>
              <a:gd name="connsiteX20" fmla="*/ 2072824 w 7978179"/>
              <a:gd name="connsiteY20" fmla="*/ 2167203 h 2535962"/>
              <a:gd name="connsiteX21" fmla="*/ 1725339 w 7978179"/>
              <a:gd name="connsiteY21" fmla="*/ 2179726 h 2535962"/>
              <a:gd name="connsiteX22" fmla="*/ 1096355 w 7978179"/>
              <a:gd name="connsiteY22" fmla="*/ 2528176 h 2535962"/>
              <a:gd name="connsiteX23" fmla="*/ 783863 w 7978179"/>
              <a:gd name="connsiteY23" fmla="*/ 2469439 h 2535962"/>
              <a:gd name="connsiteX24" fmla="*/ 0 w 7978179"/>
              <a:gd name="connsiteY24" fmla="*/ 2529488 h 2535962"/>
              <a:gd name="connsiteX0" fmla="*/ 7978179 w 7978179"/>
              <a:gd name="connsiteY0" fmla="*/ 98329 h 2535962"/>
              <a:gd name="connsiteX1" fmla="*/ 7593114 w 7978179"/>
              <a:gd name="connsiteY1" fmla="*/ 6348 h 2535962"/>
              <a:gd name="connsiteX2" fmla="*/ 7252212 w 7978179"/>
              <a:gd name="connsiteY2" fmla="*/ 46556 h 2535962"/>
              <a:gd name="connsiteX3" fmla="*/ 6846444 w 7978179"/>
              <a:gd name="connsiteY3" fmla="*/ 194356 h 2535962"/>
              <a:gd name="connsiteX4" fmla="*/ 6703477 w 7978179"/>
              <a:gd name="connsiteY4" fmla="*/ 203966 h 2535962"/>
              <a:gd name="connsiteX5" fmla="*/ 5714958 w 7978179"/>
              <a:gd name="connsiteY5" fmla="*/ 474358 h 2535962"/>
              <a:gd name="connsiteX6" fmla="*/ 5386727 w 7978179"/>
              <a:gd name="connsiteY6" fmla="*/ 559288 h 2535962"/>
              <a:gd name="connsiteX7" fmla="*/ 5076787 w 7978179"/>
              <a:gd name="connsiteY7" fmla="*/ 361917 h 2535962"/>
              <a:gd name="connsiteX8" fmla="*/ 4881431 w 7978179"/>
              <a:gd name="connsiteY8" fmla="*/ 400814 h 2535962"/>
              <a:gd name="connsiteX9" fmla="*/ 4740940 w 7978179"/>
              <a:gd name="connsiteY9" fmla="*/ 358216 h 2535962"/>
              <a:gd name="connsiteX10" fmla="*/ 4467670 w 7978179"/>
              <a:gd name="connsiteY10" fmla="*/ 447471 h 2535962"/>
              <a:gd name="connsiteX11" fmla="*/ 4234784 w 7978179"/>
              <a:gd name="connsiteY11" fmla="*/ 317299 h 2535962"/>
              <a:gd name="connsiteX12" fmla="*/ 4082574 w 7978179"/>
              <a:gd name="connsiteY12" fmla="*/ 543234 h 2535962"/>
              <a:gd name="connsiteX13" fmla="*/ 3482578 w 7978179"/>
              <a:gd name="connsiteY13" fmla="*/ 686985 h 2535962"/>
              <a:gd name="connsiteX14" fmla="*/ 3298166 w 7978179"/>
              <a:gd name="connsiteY14" fmla="*/ 871073 h 2535962"/>
              <a:gd name="connsiteX15" fmla="*/ 3314310 w 7978179"/>
              <a:gd name="connsiteY15" fmla="*/ 1226248 h 2535962"/>
              <a:gd name="connsiteX16" fmla="*/ 2933429 w 7978179"/>
              <a:gd name="connsiteY16" fmla="*/ 1239557 h 2535962"/>
              <a:gd name="connsiteX17" fmla="*/ 2674985 w 7978179"/>
              <a:gd name="connsiteY17" fmla="*/ 1532609 h 2535962"/>
              <a:gd name="connsiteX18" fmla="*/ 2484487 w 7978179"/>
              <a:gd name="connsiteY18" fmla="*/ 2181238 h 2535962"/>
              <a:gd name="connsiteX19" fmla="*/ 2334961 w 7978179"/>
              <a:gd name="connsiteY19" fmla="*/ 2242341 h 2535962"/>
              <a:gd name="connsiteX20" fmla="*/ 2072824 w 7978179"/>
              <a:gd name="connsiteY20" fmla="*/ 2167203 h 2535962"/>
              <a:gd name="connsiteX21" fmla="*/ 1749724 w 7978179"/>
              <a:gd name="connsiteY21" fmla="*/ 2204772 h 2535962"/>
              <a:gd name="connsiteX22" fmla="*/ 1096355 w 7978179"/>
              <a:gd name="connsiteY22" fmla="*/ 2528176 h 2535962"/>
              <a:gd name="connsiteX23" fmla="*/ 783863 w 7978179"/>
              <a:gd name="connsiteY23" fmla="*/ 2469439 h 2535962"/>
              <a:gd name="connsiteX24" fmla="*/ 0 w 7978179"/>
              <a:gd name="connsiteY24" fmla="*/ 2529488 h 2535962"/>
              <a:gd name="connsiteX0" fmla="*/ 7978179 w 7978179"/>
              <a:gd name="connsiteY0" fmla="*/ 98329 h 2644800"/>
              <a:gd name="connsiteX1" fmla="*/ 7593114 w 7978179"/>
              <a:gd name="connsiteY1" fmla="*/ 6348 h 2644800"/>
              <a:gd name="connsiteX2" fmla="*/ 7252212 w 7978179"/>
              <a:gd name="connsiteY2" fmla="*/ 46556 h 2644800"/>
              <a:gd name="connsiteX3" fmla="*/ 6846444 w 7978179"/>
              <a:gd name="connsiteY3" fmla="*/ 194356 h 2644800"/>
              <a:gd name="connsiteX4" fmla="*/ 6703477 w 7978179"/>
              <a:gd name="connsiteY4" fmla="*/ 203966 h 2644800"/>
              <a:gd name="connsiteX5" fmla="*/ 5714958 w 7978179"/>
              <a:gd name="connsiteY5" fmla="*/ 474358 h 2644800"/>
              <a:gd name="connsiteX6" fmla="*/ 5386727 w 7978179"/>
              <a:gd name="connsiteY6" fmla="*/ 559288 h 2644800"/>
              <a:gd name="connsiteX7" fmla="*/ 5076787 w 7978179"/>
              <a:gd name="connsiteY7" fmla="*/ 361917 h 2644800"/>
              <a:gd name="connsiteX8" fmla="*/ 4881431 w 7978179"/>
              <a:gd name="connsiteY8" fmla="*/ 400814 h 2644800"/>
              <a:gd name="connsiteX9" fmla="*/ 4740940 w 7978179"/>
              <a:gd name="connsiteY9" fmla="*/ 358216 h 2644800"/>
              <a:gd name="connsiteX10" fmla="*/ 4467670 w 7978179"/>
              <a:gd name="connsiteY10" fmla="*/ 447471 h 2644800"/>
              <a:gd name="connsiteX11" fmla="*/ 4234784 w 7978179"/>
              <a:gd name="connsiteY11" fmla="*/ 317299 h 2644800"/>
              <a:gd name="connsiteX12" fmla="*/ 4082574 w 7978179"/>
              <a:gd name="connsiteY12" fmla="*/ 543234 h 2644800"/>
              <a:gd name="connsiteX13" fmla="*/ 3482578 w 7978179"/>
              <a:gd name="connsiteY13" fmla="*/ 686985 h 2644800"/>
              <a:gd name="connsiteX14" fmla="*/ 3298166 w 7978179"/>
              <a:gd name="connsiteY14" fmla="*/ 871073 h 2644800"/>
              <a:gd name="connsiteX15" fmla="*/ 3314310 w 7978179"/>
              <a:gd name="connsiteY15" fmla="*/ 1226248 h 2644800"/>
              <a:gd name="connsiteX16" fmla="*/ 2933429 w 7978179"/>
              <a:gd name="connsiteY16" fmla="*/ 1239557 h 2644800"/>
              <a:gd name="connsiteX17" fmla="*/ 2674985 w 7978179"/>
              <a:gd name="connsiteY17" fmla="*/ 1532609 h 2644800"/>
              <a:gd name="connsiteX18" fmla="*/ 2484487 w 7978179"/>
              <a:gd name="connsiteY18" fmla="*/ 2181238 h 2644800"/>
              <a:gd name="connsiteX19" fmla="*/ 2334961 w 7978179"/>
              <a:gd name="connsiteY19" fmla="*/ 2242341 h 2644800"/>
              <a:gd name="connsiteX20" fmla="*/ 2072824 w 7978179"/>
              <a:gd name="connsiteY20" fmla="*/ 2167203 h 2644800"/>
              <a:gd name="connsiteX21" fmla="*/ 1749724 w 7978179"/>
              <a:gd name="connsiteY21" fmla="*/ 2204772 h 2644800"/>
              <a:gd name="connsiteX22" fmla="*/ 1571861 w 7978179"/>
              <a:gd name="connsiteY22" fmla="*/ 2640883 h 2644800"/>
              <a:gd name="connsiteX23" fmla="*/ 783863 w 7978179"/>
              <a:gd name="connsiteY23" fmla="*/ 2469439 h 2644800"/>
              <a:gd name="connsiteX24" fmla="*/ 0 w 7978179"/>
              <a:gd name="connsiteY24" fmla="*/ 2529488 h 2644800"/>
              <a:gd name="connsiteX0" fmla="*/ 7978179 w 7978179"/>
              <a:gd name="connsiteY0" fmla="*/ 98329 h 2653069"/>
              <a:gd name="connsiteX1" fmla="*/ 7593114 w 7978179"/>
              <a:gd name="connsiteY1" fmla="*/ 6348 h 2653069"/>
              <a:gd name="connsiteX2" fmla="*/ 7252212 w 7978179"/>
              <a:gd name="connsiteY2" fmla="*/ 46556 h 2653069"/>
              <a:gd name="connsiteX3" fmla="*/ 6846444 w 7978179"/>
              <a:gd name="connsiteY3" fmla="*/ 194356 h 2653069"/>
              <a:gd name="connsiteX4" fmla="*/ 6703477 w 7978179"/>
              <a:gd name="connsiteY4" fmla="*/ 203966 h 2653069"/>
              <a:gd name="connsiteX5" fmla="*/ 5714958 w 7978179"/>
              <a:gd name="connsiteY5" fmla="*/ 474358 h 2653069"/>
              <a:gd name="connsiteX6" fmla="*/ 5386727 w 7978179"/>
              <a:gd name="connsiteY6" fmla="*/ 559288 h 2653069"/>
              <a:gd name="connsiteX7" fmla="*/ 5076787 w 7978179"/>
              <a:gd name="connsiteY7" fmla="*/ 361917 h 2653069"/>
              <a:gd name="connsiteX8" fmla="*/ 4881431 w 7978179"/>
              <a:gd name="connsiteY8" fmla="*/ 400814 h 2653069"/>
              <a:gd name="connsiteX9" fmla="*/ 4740940 w 7978179"/>
              <a:gd name="connsiteY9" fmla="*/ 358216 h 2653069"/>
              <a:gd name="connsiteX10" fmla="*/ 4467670 w 7978179"/>
              <a:gd name="connsiteY10" fmla="*/ 447471 h 2653069"/>
              <a:gd name="connsiteX11" fmla="*/ 4234784 w 7978179"/>
              <a:gd name="connsiteY11" fmla="*/ 317299 h 2653069"/>
              <a:gd name="connsiteX12" fmla="*/ 4082574 w 7978179"/>
              <a:gd name="connsiteY12" fmla="*/ 543234 h 2653069"/>
              <a:gd name="connsiteX13" fmla="*/ 3482578 w 7978179"/>
              <a:gd name="connsiteY13" fmla="*/ 686985 h 2653069"/>
              <a:gd name="connsiteX14" fmla="*/ 3298166 w 7978179"/>
              <a:gd name="connsiteY14" fmla="*/ 871073 h 2653069"/>
              <a:gd name="connsiteX15" fmla="*/ 3314310 w 7978179"/>
              <a:gd name="connsiteY15" fmla="*/ 1226248 h 2653069"/>
              <a:gd name="connsiteX16" fmla="*/ 2933429 w 7978179"/>
              <a:gd name="connsiteY16" fmla="*/ 1239557 h 2653069"/>
              <a:gd name="connsiteX17" fmla="*/ 2674985 w 7978179"/>
              <a:gd name="connsiteY17" fmla="*/ 1532609 h 2653069"/>
              <a:gd name="connsiteX18" fmla="*/ 2484487 w 7978179"/>
              <a:gd name="connsiteY18" fmla="*/ 2181238 h 2653069"/>
              <a:gd name="connsiteX19" fmla="*/ 2334961 w 7978179"/>
              <a:gd name="connsiteY19" fmla="*/ 2242341 h 2653069"/>
              <a:gd name="connsiteX20" fmla="*/ 2072824 w 7978179"/>
              <a:gd name="connsiteY20" fmla="*/ 2167203 h 2653069"/>
              <a:gd name="connsiteX21" fmla="*/ 1749724 w 7978179"/>
              <a:gd name="connsiteY21" fmla="*/ 2204772 h 2653069"/>
              <a:gd name="connsiteX22" fmla="*/ 1571861 w 7978179"/>
              <a:gd name="connsiteY22" fmla="*/ 2640883 h 2653069"/>
              <a:gd name="connsiteX23" fmla="*/ 0 w 7978179"/>
              <a:gd name="connsiteY23" fmla="*/ 2529488 h 2653069"/>
              <a:gd name="connsiteX0" fmla="*/ 6406318 w 6406318"/>
              <a:gd name="connsiteY0" fmla="*/ 98329 h 2640883"/>
              <a:gd name="connsiteX1" fmla="*/ 6021253 w 6406318"/>
              <a:gd name="connsiteY1" fmla="*/ 6348 h 2640883"/>
              <a:gd name="connsiteX2" fmla="*/ 5680351 w 6406318"/>
              <a:gd name="connsiteY2" fmla="*/ 46556 h 2640883"/>
              <a:gd name="connsiteX3" fmla="*/ 5274583 w 6406318"/>
              <a:gd name="connsiteY3" fmla="*/ 194356 h 2640883"/>
              <a:gd name="connsiteX4" fmla="*/ 5131616 w 6406318"/>
              <a:gd name="connsiteY4" fmla="*/ 203966 h 2640883"/>
              <a:gd name="connsiteX5" fmla="*/ 4143097 w 6406318"/>
              <a:gd name="connsiteY5" fmla="*/ 474358 h 2640883"/>
              <a:gd name="connsiteX6" fmla="*/ 3814866 w 6406318"/>
              <a:gd name="connsiteY6" fmla="*/ 559288 h 2640883"/>
              <a:gd name="connsiteX7" fmla="*/ 3504926 w 6406318"/>
              <a:gd name="connsiteY7" fmla="*/ 361917 h 2640883"/>
              <a:gd name="connsiteX8" fmla="*/ 3309570 w 6406318"/>
              <a:gd name="connsiteY8" fmla="*/ 400814 h 2640883"/>
              <a:gd name="connsiteX9" fmla="*/ 3169079 w 6406318"/>
              <a:gd name="connsiteY9" fmla="*/ 358216 h 2640883"/>
              <a:gd name="connsiteX10" fmla="*/ 2895809 w 6406318"/>
              <a:gd name="connsiteY10" fmla="*/ 447471 h 2640883"/>
              <a:gd name="connsiteX11" fmla="*/ 2662923 w 6406318"/>
              <a:gd name="connsiteY11" fmla="*/ 317299 h 2640883"/>
              <a:gd name="connsiteX12" fmla="*/ 2510713 w 6406318"/>
              <a:gd name="connsiteY12" fmla="*/ 543234 h 2640883"/>
              <a:gd name="connsiteX13" fmla="*/ 1910717 w 6406318"/>
              <a:gd name="connsiteY13" fmla="*/ 686985 h 2640883"/>
              <a:gd name="connsiteX14" fmla="*/ 1726305 w 6406318"/>
              <a:gd name="connsiteY14" fmla="*/ 871073 h 2640883"/>
              <a:gd name="connsiteX15" fmla="*/ 1742449 w 6406318"/>
              <a:gd name="connsiteY15" fmla="*/ 1226248 h 2640883"/>
              <a:gd name="connsiteX16" fmla="*/ 1361568 w 6406318"/>
              <a:gd name="connsiteY16" fmla="*/ 1239557 h 2640883"/>
              <a:gd name="connsiteX17" fmla="*/ 1103124 w 6406318"/>
              <a:gd name="connsiteY17" fmla="*/ 1532609 h 2640883"/>
              <a:gd name="connsiteX18" fmla="*/ 912626 w 6406318"/>
              <a:gd name="connsiteY18" fmla="*/ 2181238 h 2640883"/>
              <a:gd name="connsiteX19" fmla="*/ 763100 w 6406318"/>
              <a:gd name="connsiteY19" fmla="*/ 2242341 h 2640883"/>
              <a:gd name="connsiteX20" fmla="*/ 500963 w 6406318"/>
              <a:gd name="connsiteY20" fmla="*/ 2167203 h 2640883"/>
              <a:gd name="connsiteX21" fmla="*/ 177863 w 6406318"/>
              <a:gd name="connsiteY21" fmla="*/ 2204772 h 2640883"/>
              <a:gd name="connsiteX22" fmla="*/ 0 w 6406318"/>
              <a:gd name="connsiteY22" fmla="*/ 2640883 h 2640883"/>
              <a:gd name="connsiteX0" fmla="*/ 6400222 w 6400222"/>
              <a:gd name="connsiteY0" fmla="*/ 98329 h 2722283"/>
              <a:gd name="connsiteX1" fmla="*/ 6015157 w 6400222"/>
              <a:gd name="connsiteY1" fmla="*/ 6348 h 2722283"/>
              <a:gd name="connsiteX2" fmla="*/ 5674255 w 6400222"/>
              <a:gd name="connsiteY2" fmla="*/ 46556 h 2722283"/>
              <a:gd name="connsiteX3" fmla="*/ 5268487 w 6400222"/>
              <a:gd name="connsiteY3" fmla="*/ 194356 h 2722283"/>
              <a:gd name="connsiteX4" fmla="*/ 5125520 w 6400222"/>
              <a:gd name="connsiteY4" fmla="*/ 203966 h 2722283"/>
              <a:gd name="connsiteX5" fmla="*/ 4137001 w 6400222"/>
              <a:gd name="connsiteY5" fmla="*/ 474358 h 2722283"/>
              <a:gd name="connsiteX6" fmla="*/ 3808770 w 6400222"/>
              <a:gd name="connsiteY6" fmla="*/ 559288 h 2722283"/>
              <a:gd name="connsiteX7" fmla="*/ 3498830 w 6400222"/>
              <a:gd name="connsiteY7" fmla="*/ 361917 h 2722283"/>
              <a:gd name="connsiteX8" fmla="*/ 3303474 w 6400222"/>
              <a:gd name="connsiteY8" fmla="*/ 400814 h 2722283"/>
              <a:gd name="connsiteX9" fmla="*/ 3162983 w 6400222"/>
              <a:gd name="connsiteY9" fmla="*/ 358216 h 2722283"/>
              <a:gd name="connsiteX10" fmla="*/ 2889713 w 6400222"/>
              <a:gd name="connsiteY10" fmla="*/ 447471 h 2722283"/>
              <a:gd name="connsiteX11" fmla="*/ 2656827 w 6400222"/>
              <a:gd name="connsiteY11" fmla="*/ 317299 h 2722283"/>
              <a:gd name="connsiteX12" fmla="*/ 2504617 w 6400222"/>
              <a:gd name="connsiteY12" fmla="*/ 543234 h 2722283"/>
              <a:gd name="connsiteX13" fmla="*/ 1904621 w 6400222"/>
              <a:gd name="connsiteY13" fmla="*/ 686985 h 2722283"/>
              <a:gd name="connsiteX14" fmla="*/ 1720209 w 6400222"/>
              <a:gd name="connsiteY14" fmla="*/ 871073 h 2722283"/>
              <a:gd name="connsiteX15" fmla="*/ 1736353 w 6400222"/>
              <a:gd name="connsiteY15" fmla="*/ 1226248 h 2722283"/>
              <a:gd name="connsiteX16" fmla="*/ 1355472 w 6400222"/>
              <a:gd name="connsiteY16" fmla="*/ 1239557 h 2722283"/>
              <a:gd name="connsiteX17" fmla="*/ 1097028 w 6400222"/>
              <a:gd name="connsiteY17" fmla="*/ 1532609 h 2722283"/>
              <a:gd name="connsiteX18" fmla="*/ 906530 w 6400222"/>
              <a:gd name="connsiteY18" fmla="*/ 2181238 h 2722283"/>
              <a:gd name="connsiteX19" fmla="*/ 757004 w 6400222"/>
              <a:gd name="connsiteY19" fmla="*/ 2242341 h 2722283"/>
              <a:gd name="connsiteX20" fmla="*/ 494867 w 6400222"/>
              <a:gd name="connsiteY20" fmla="*/ 2167203 h 2722283"/>
              <a:gd name="connsiteX21" fmla="*/ 171767 w 6400222"/>
              <a:gd name="connsiteY21" fmla="*/ 2204772 h 2722283"/>
              <a:gd name="connsiteX22" fmla="*/ 0 w 6400222"/>
              <a:gd name="connsiteY22" fmla="*/ 2722283 h 2722283"/>
              <a:gd name="connsiteX0" fmla="*/ 6400222 w 6400222"/>
              <a:gd name="connsiteY0" fmla="*/ 98329 h 2722283"/>
              <a:gd name="connsiteX1" fmla="*/ 6015157 w 6400222"/>
              <a:gd name="connsiteY1" fmla="*/ 6348 h 2722283"/>
              <a:gd name="connsiteX2" fmla="*/ 5674255 w 6400222"/>
              <a:gd name="connsiteY2" fmla="*/ 46556 h 2722283"/>
              <a:gd name="connsiteX3" fmla="*/ 5268487 w 6400222"/>
              <a:gd name="connsiteY3" fmla="*/ 194356 h 2722283"/>
              <a:gd name="connsiteX4" fmla="*/ 5125520 w 6400222"/>
              <a:gd name="connsiteY4" fmla="*/ 203966 h 2722283"/>
              <a:gd name="connsiteX5" fmla="*/ 4137001 w 6400222"/>
              <a:gd name="connsiteY5" fmla="*/ 474358 h 2722283"/>
              <a:gd name="connsiteX6" fmla="*/ 3808770 w 6400222"/>
              <a:gd name="connsiteY6" fmla="*/ 559288 h 2722283"/>
              <a:gd name="connsiteX7" fmla="*/ 3498830 w 6400222"/>
              <a:gd name="connsiteY7" fmla="*/ 361917 h 2722283"/>
              <a:gd name="connsiteX8" fmla="*/ 3303474 w 6400222"/>
              <a:gd name="connsiteY8" fmla="*/ 400814 h 2722283"/>
              <a:gd name="connsiteX9" fmla="*/ 3162983 w 6400222"/>
              <a:gd name="connsiteY9" fmla="*/ 358216 h 2722283"/>
              <a:gd name="connsiteX10" fmla="*/ 2889713 w 6400222"/>
              <a:gd name="connsiteY10" fmla="*/ 447471 h 2722283"/>
              <a:gd name="connsiteX11" fmla="*/ 2656827 w 6400222"/>
              <a:gd name="connsiteY11" fmla="*/ 317299 h 2722283"/>
              <a:gd name="connsiteX12" fmla="*/ 2504617 w 6400222"/>
              <a:gd name="connsiteY12" fmla="*/ 543234 h 2722283"/>
              <a:gd name="connsiteX13" fmla="*/ 1904621 w 6400222"/>
              <a:gd name="connsiteY13" fmla="*/ 686985 h 2722283"/>
              <a:gd name="connsiteX14" fmla="*/ 1720209 w 6400222"/>
              <a:gd name="connsiteY14" fmla="*/ 871073 h 2722283"/>
              <a:gd name="connsiteX15" fmla="*/ 1736353 w 6400222"/>
              <a:gd name="connsiteY15" fmla="*/ 1226248 h 2722283"/>
              <a:gd name="connsiteX16" fmla="*/ 1355472 w 6400222"/>
              <a:gd name="connsiteY16" fmla="*/ 1239557 h 2722283"/>
              <a:gd name="connsiteX17" fmla="*/ 1097028 w 6400222"/>
              <a:gd name="connsiteY17" fmla="*/ 1532609 h 2722283"/>
              <a:gd name="connsiteX18" fmla="*/ 906530 w 6400222"/>
              <a:gd name="connsiteY18" fmla="*/ 2181238 h 2722283"/>
              <a:gd name="connsiteX19" fmla="*/ 757004 w 6400222"/>
              <a:gd name="connsiteY19" fmla="*/ 2242341 h 2722283"/>
              <a:gd name="connsiteX20" fmla="*/ 494867 w 6400222"/>
              <a:gd name="connsiteY20" fmla="*/ 2167203 h 2722283"/>
              <a:gd name="connsiteX21" fmla="*/ 171767 w 6400222"/>
              <a:gd name="connsiteY21" fmla="*/ 2204772 h 2722283"/>
              <a:gd name="connsiteX22" fmla="*/ 0 w 6400222"/>
              <a:gd name="connsiteY22" fmla="*/ 2722283 h 2722283"/>
              <a:gd name="connsiteX0" fmla="*/ 6400222 w 6400222"/>
              <a:gd name="connsiteY0" fmla="*/ 98329 h 2722283"/>
              <a:gd name="connsiteX1" fmla="*/ 6015157 w 6400222"/>
              <a:gd name="connsiteY1" fmla="*/ 6348 h 2722283"/>
              <a:gd name="connsiteX2" fmla="*/ 5674255 w 6400222"/>
              <a:gd name="connsiteY2" fmla="*/ 46556 h 2722283"/>
              <a:gd name="connsiteX3" fmla="*/ 5268487 w 6400222"/>
              <a:gd name="connsiteY3" fmla="*/ 194356 h 2722283"/>
              <a:gd name="connsiteX4" fmla="*/ 5125520 w 6400222"/>
              <a:gd name="connsiteY4" fmla="*/ 203966 h 2722283"/>
              <a:gd name="connsiteX5" fmla="*/ 4137001 w 6400222"/>
              <a:gd name="connsiteY5" fmla="*/ 474358 h 2722283"/>
              <a:gd name="connsiteX6" fmla="*/ 3808770 w 6400222"/>
              <a:gd name="connsiteY6" fmla="*/ 559288 h 2722283"/>
              <a:gd name="connsiteX7" fmla="*/ 3498830 w 6400222"/>
              <a:gd name="connsiteY7" fmla="*/ 361917 h 2722283"/>
              <a:gd name="connsiteX8" fmla="*/ 3303474 w 6400222"/>
              <a:gd name="connsiteY8" fmla="*/ 400814 h 2722283"/>
              <a:gd name="connsiteX9" fmla="*/ 3162983 w 6400222"/>
              <a:gd name="connsiteY9" fmla="*/ 358216 h 2722283"/>
              <a:gd name="connsiteX10" fmla="*/ 2889713 w 6400222"/>
              <a:gd name="connsiteY10" fmla="*/ 447471 h 2722283"/>
              <a:gd name="connsiteX11" fmla="*/ 2656827 w 6400222"/>
              <a:gd name="connsiteY11" fmla="*/ 317299 h 2722283"/>
              <a:gd name="connsiteX12" fmla="*/ 2504617 w 6400222"/>
              <a:gd name="connsiteY12" fmla="*/ 543234 h 2722283"/>
              <a:gd name="connsiteX13" fmla="*/ 1904621 w 6400222"/>
              <a:gd name="connsiteY13" fmla="*/ 686985 h 2722283"/>
              <a:gd name="connsiteX14" fmla="*/ 1720209 w 6400222"/>
              <a:gd name="connsiteY14" fmla="*/ 871073 h 2722283"/>
              <a:gd name="connsiteX15" fmla="*/ 1736353 w 6400222"/>
              <a:gd name="connsiteY15" fmla="*/ 1226248 h 2722283"/>
              <a:gd name="connsiteX16" fmla="*/ 1355472 w 6400222"/>
              <a:gd name="connsiteY16" fmla="*/ 1239557 h 2722283"/>
              <a:gd name="connsiteX17" fmla="*/ 1097028 w 6400222"/>
              <a:gd name="connsiteY17" fmla="*/ 1532609 h 2722283"/>
              <a:gd name="connsiteX18" fmla="*/ 906530 w 6400222"/>
              <a:gd name="connsiteY18" fmla="*/ 2181238 h 2722283"/>
              <a:gd name="connsiteX19" fmla="*/ 757004 w 6400222"/>
              <a:gd name="connsiteY19" fmla="*/ 2242341 h 2722283"/>
              <a:gd name="connsiteX20" fmla="*/ 494867 w 6400222"/>
              <a:gd name="connsiteY20" fmla="*/ 2167203 h 2722283"/>
              <a:gd name="connsiteX21" fmla="*/ 171767 w 6400222"/>
              <a:gd name="connsiteY21" fmla="*/ 2204772 h 2722283"/>
              <a:gd name="connsiteX22" fmla="*/ 0 w 6400222"/>
              <a:gd name="connsiteY22" fmla="*/ 2722283 h 2722283"/>
              <a:gd name="connsiteX0" fmla="*/ 6400222 w 6400222"/>
              <a:gd name="connsiteY0" fmla="*/ 98329 h 2722283"/>
              <a:gd name="connsiteX1" fmla="*/ 6015157 w 6400222"/>
              <a:gd name="connsiteY1" fmla="*/ 6348 h 2722283"/>
              <a:gd name="connsiteX2" fmla="*/ 5674255 w 6400222"/>
              <a:gd name="connsiteY2" fmla="*/ 46556 h 2722283"/>
              <a:gd name="connsiteX3" fmla="*/ 5268487 w 6400222"/>
              <a:gd name="connsiteY3" fmla="*/ 194356 h 2722283"/>
              <a:gd name="connsiteX4" fmla="*/ 5125520 w 6400222"/>
              <a:gd name="connsiteY4" fmla="*/ 203966 h 2722283"/>
              <a:gd name="connsiteX5" fmla="*/ 4137001 w 6400222"/>
              <a:gd name="connsiteY5" fmla="*/ 474358 h 2722283"/>
              <a:gd name="connsiteX6" fmla="*/ 3808770 w 6400222"/>
              <a:gd name="connsiteY6" fmla="*/ 559288 h 2722283"/>
              <a:gd name="connsiteX7" fmla="*/ 3498830 w 6400222"/>
              <a:gd name="connsiteY7" fmla="*/ 361917 h 2722283"/>
              <a:gd name="connsiteX8" fmla="*/ 3303474 w 6400222"/>
              <a:gd name="connsiteY8" fmla="*/ 400814 h 2722283"/>
              <a:gd name="connsiteX9" fmla="*/ 3162983 w 6400222"/>
              <a:gd name="connsiteY9" fmla="*/ 358216 h 2722283"/>
              <a:gd name="connsiteX10" fmla="*/ 2889713 w 6400222"/>
              <a:gd name="connsiteY10" fmla="*/ 447471 h 2722283"/>
              <a:gd name="connsiteX11" fmla="*/ 2656827 w 6400222"/>
              <a:gd name="connsiteY11" fmla="*/ 317299 h 2722283"/>
              <a:gd name="connsiteX12" fmla="*/ 2504617 w 6400222"/>
              <a:gd name="connsiteY12" fmla="*/ 543234 h 2722283"/>
              <a:gd name="connsiteX13" fmla="*/ 1904621 w 6400222"/>
              <a:gd name="connsiteY13" fmla="*/ 686985 h 2722283"/>
              <a:gd name="connsiteX14" fmla="*/ 1720209 w 6400222"/>
              <a:gd name="connsiteY14" fmla="*/ 871073 h 2722283"/>
              <a:gd name="connsiteX15" fmla="*/ 1736353 w 6400222"/>
              <a:gd name="connsiteY15" fmla="*/ 1226248 h 2722283"/>
              <a:gd name="connsiteX16" fmla="*/ 1355472 w 6400222"/>
              <a:gd name="connsiteY16" fmla="*/ 1239557 h 2722283"/>
              <a:gd name="connsiteX17" fmla="*/ 1097028 w 6400222"/>
              <a:gd name="connsiteY17" fmla="*/ 1532609 h 2722283"/>
              <a:gd name="connsiteX18" fmla="*/ 906530 w 6400222"/>
              <a:gd name="connsiteY18" fmla="*/ 2181238 h 2722283"/>
              <a:gd name="connsiteX19" fmla="*/ 757004 w 6400222"/>
              <a:gd name="connsiteY19" fmla="*/ 2242341 h 2722283"/>
              <a:gd name="connsiteX20" fmla="*/ 494867 w 6400222"/>
              <a:gd name="connsiteY20" fmla="*/ 2167203 h 2722283"/>
              <a:gd name="connsiteX21" fmla="*/ 171767 w 6400222"/>
              <a:gd name="connsiteY21" fmla="*/ 2204772 h 2722283"/>
              <a:gd name="connsiteX22" fmla="*/ 0 w 6400222"/>
              <a:gd name="connsiteY22" fmla="*/ 2722283 h 2722283"/>
              <a:gd name="connsiteX0" fmla="*/ 6400222 w 6400222"/>
              <a:gd name="connsiteY0" fmla="*/ 61838 h 2685792"/>
              <a:gd name="connsiteX1" fmla="*/ 5989756 w 6400222"/>
              <a:gd name="connsiteY1" fmla="*/ 58561 h 2685792"/>
              <a:gd name="connsiteX2" fmla="*/ 5674255 w 6400222"/>
              <a:gd name="connsiteY2" fmla="*/ 10065 h 2685792"/>
              <a:gd name="connsiteX3" fmla="*/ 5268487 w 6400222"/>
              <a:gd name="connsiteY3" fmla="*/ 157865 h 2685792"/>
              <a:gd name="connsiteX4" fmla="*/ 5125520 w 6400222"/>
              <a:gd name="connsiteY4" fmla="*/ 167475 h 2685792"/>
              <a:gd name="connsiteX5" fmla="*/ 4137001 w 6400222"/>
              <a:gd name="connsiteY5" fmla="*/ 437867 h 2685792"/>
              <a:gd name="connsiteX6" fmla="*/ 3808770 w 6400222"/>
              <a:gd name="connsiteY6" fmla="*/ 522797 h 2685792"/>
              <a:gd name="connsiteX7" fmla="*/ 3498830 w 6400222"/>
              <a:gd name="connsiteY7" fmla="*/ 325426 h 2685792"/>
              <a:gd name="connsiteX8" fmla="*/ 3303474 w 6400222"/>
              <a:gd name="connsiteY8" fmla="*/ 364323 h 2685792"/>
              <a:gd name="connsiteX9" fmla="*/ 3162983 w 6400222"/>
              <a:gd name="connsiteY9" fmla="*/ 321725 h 2685792"/>
              <a:gd name="connsiteX10" fmla="*/ 2889713 w 6400222"/>
              <a:gd name="connsiteY10" fmla="*/ 410980 h 2685792"/>
              <a:gd name="connsiteX11" fmla="*/ 2656827 w 6400222"/>
              <a:gd name="connsiteY11" fmla="*/ 280808 h 2685792"/>
              <a:gd name="connsiteX12" fmla="*/ 2504617 w 6400222"/>
              <a:gd name="connsiteY12" fmla="*/ 506743 h 2685792"/>
              <a:gd name="connsiteX13" fmla="*/ 1904621 w 6400222"/>
              <a:gd name="connsiteY13" fmla="*/ 650494 h 2685792"/>
              <a:gd name="connsiteX14" fmla="*/ 1720209 w 6400222"/>
              <a:gd name="connsiteY14" fmla="*/ 834582 h 2685792"/>
              <a:gd name="connsiteX15" fmla="*/ 1736353 w 6400222"/>
              <a:gd name="connsiteY15" fmla="*/ 1189757 h 2685792"/>
              <a:gd name="connsiteX16" fmla="*/ 1355472 w 6400222"/>
              <a:gd name="connsiteY16" fmla="*/ 1203066 h 2685792"/>
              <a:gd name="connsiteX17" fmla="*/ 1097028 w 6400222"/>
              <a:gd name="connsiteY17" fmla="*/ 1496118 h 2685792"/>
              <a:gd name="connsiteX18" fmla="*/ 906530 w 6400222"/>
              <a:gd name="connsiteY18" fmla="*/ 2144747 h 2685792"/>
              <a:gd name="connsiteX19" fmla="*/ 757004 w 6400222"/>
              <a:gd name="connsiteY19" fmla="*/ 2205850 h 2685792"/>
              <a:gd name="connsiteX20" fmla="*/ 494867 w 6400222"/>
              <a:gd name="connsiteY20" fmla="*/ 2130712 h 2685792"/>
              <a:gd name="connsiteX21" fmla="*/ 171767 w 6400222"/>
              <a:gd name="connsiteY21" fmla="*/ 2168281 h 2685792"/>
              <a:gd name="connsiteX22" fmla="*/ 0 w 6400222"/>
              <a:gd name="connsiteY22" fmla="*/ 2685792 h 2685792"/>
              <a:gd name="connsiteX0" fmla="*/ 6395142 w 6395142"/>
              <a:gd name="connsiteY0" fmla="*/ 119236 h 2685792"/>
              <a:gd name="connsiteX1" fmla="*/ 5989756 w 6395142"/>
              <a:gd name="connsiteY1" fmla="*/ 58561 h 2685792"/>
              <a:gd name="connsiteX2" fmla="*/ 5674255 w 6395142"/>
              <a:gd name="connsiteY2" fmla="*/ 10065 h 2685792"/>
              <a:gd name="connsiteX3" fmla="*/ 5268487 w 6395142"/>
              <a:gd name="connsiteY3" fmla="*/ 157865 h 2685792"/>
              <a:gd name="connsiteX4" fmla="*/ 5125520 w 6395142"/>
              <a:gd name="connsiteY4" fmla="*/ 167475 h 2685792"/>
              <a:gd name="connsiteX5" fmla="*/ 4137001 w 6395142"/>
              <a:gd name="connsiteY5" fmla="*/ 437867 h 2685792"/>
              <a:gd name="connsiteX6" fmla="*/ 3808770 w 6395142"/>
              <a:gd name="connsiteY6" fmla="*/ 522797 h 2685792"/>
              <a:gd name="connsiteX7" fmla="*/ 3498830 w 6395142"/>
              <a:gd name="connsiteY7" fmla="*/ 325426 h 2685792"/>
              <a:gd name="connsiteX8" fmla="*/ 3303474 w 6395142"/>
              <a:gd name="connsiteY8" fmla="*/ 364323 h 2685792"/>
              <a:gd name="connsiteX9" fmla="*/ 3162983 w 6395142"/>
              <a:gd name="connsiteY9" fmla="*/ 321725 h 2685792"/>
              <a:gd name="connsiteX10" fmla="*/ 2889713 w 6395142"/>
              <a:gd name="connsiteY10" fmla="*/ 410980 h 2685792"/>
              <a:gd name="connsiteX11" fmla="*/ 2656827 w 6395142"/>
              <a:gd name="connsiteY11" fmla="*/ 280808 h 2685792"/>
              <a:gd name="connsiteX12" fmla="*/ 2504617 w 6395142"/>
              <a:gd name="connsiteY12" fmla="*/ 506743 h 2685792"/>
              <a:gd name="connsiteX13" fmla="*/ 1904621 w 6395142"/>
              <a:gd name="connsiteY13" fmla="*/ 650494 h 2685792"/>
              <a:gd name="connsiteX14" fmla="*/ 1720209 w 6395142"/>
              <a:gd name="connsiteY14" fmla="*/ 834582 h 2685792"/>
              <a:gd name="connsiteX15" fmla="*/ 1736353 w 6395142"/>
              <a:gd name="connsiteY15" fmla="*/ 1189757 h 2685792"/>
              <a:gd name="connsiteX16" fmla="*/ 1355472 w 6395142"/>
              <a:gd name="connsiteY16" fmla="*/ 1203066 h 2685792"/>
              <a:gd name="connsiteX17" fmla="*/ 1097028 w 6395142"/>
              <a:gd name="connsiteY17" fmla="*/ 1496118 h 2685792"/>
              <a:gd name="connsiteX18" fmla="*/ 906530 w 6395142"/>
              <a:gd name="connsiteY18" fmla="*/ 2144747 h 2685792"/>
              <a:gd name="connsiteX19" fmla="*/ 757004 w 6395142"/>
              <a:gd name="connsiteY19" fmla="*/ 2205850 h 2685792"/>
              <a:gd name="connsiteX20" fmla="*/ 494867 w 6395142"/>
              <a:gd name="connsiteY20" fmla="*/ 2130712 h 2685792"/>
              <a:gd name="connsiteX21" fmla="*/ 171767 w 6395142"/>
              <a:gd name="connsiteY21" fmla="*/ 2168281 h 2685792"/>
              <a:gd name="connsiteX22" fmla="*/ 0 w 6395142"/>
              <a:gd name="connsiteY22" fmla="*/ 2685792 h 2685792"/>
              <a:gd name="connsiteX0" fmla="*/ 6395142 w 6395142"/>
              <a:gd name="connsiteY0" fmla="*/ 119236 h 2685792"/>
              <a:gd name="connsiteX1" fmla="*/ 5969435 w 6395142"/>
              <a:gd name="connsiteY1" fmla="*/ 53343 h 2685792"/>
              <a:gd name="connsiteX2" fmla="*/ 5674255 w 6395142"/>
              <a:gd name="connsiteY2" fmla="*/ 10065 h 2685792"/>
              <a:gd name="connsiteX3" fmla="*/ 5268487 w 6395142"/>
              <a:gd name="connsiteY3" fmla="*/ 157865 h 2685792"/>
              <a:gd name="connsiteX4" fmla="*/ 5125520 w 6395142"/>
              <a:gd name="connsiteY4" fmla="*/ 167475 h 2685792"/>
              <a:gd name="connsiteX5" fmla="*/ 4137001 w 6395142"/>
              <a:gd name="connsiteY5" fmla="*/ 437867 h 2685792"/>
              <a:gd name="connsiteX6" fmla="*/ 3808770 w 6395142"/>
              <a:gd name="connsiteY6" fmla="*/ 522797 h 2685792"/>
              <a:gd name="connsiteX7" fmla="*/ 3498830 w 6395142"/>
              <a:gd name="connsiteY7" fmla="*/ 325426 h 2685792"/>
              <a:gd name="connsiteX8" fmla="*/ 3303474 w 6395142"/>
              <a:gd name="connsiteY8" fmla="*/ 364323 h 2685792"/>
              <a:gd name="connsiteX9" fmla="*/ 3162983 w 6395142"/>
              <a:gd name="connsiteY9" fmla="*/ 321725 h 2685792"/>
              <a:gd name="connsiteX10" fmla="*/ 2889713 w 6395142"/>
              <a:gd name="connsiteY10" fmla="*/ 410980 h 2685792"/>
              <a:gd name="connsiteX11" fmla="*/ 2656827 w 6395142"/>
              <a:gd name="connsiteY11" fmla="*/ 280808 h 2685792"/>
              <a:gd name="connsiteX12" fmla="*/ 2504617 w 6395142"/>
              <a:gd name="connsiteY12" fmla="*/ 506743 h 2685792"/>
              <a:gd name="connsiteX13" fmla="*/ 1904621 w 6395142"/>
              <a:gd name="connsiteY13" fmla="*/ 650494 h 2685792"/>
              <a:gd name="connsiteX14" fmla="*/ 1720209 w 6395142"/>
              <a:gd name="connsiteY14" fmla="*/ 834582 h 2685792"/>
              <a:gd name="connsiteX15" fmla="*/ 1736353 w 6395142"/>
              <a:gd name="connsiteY15" fmla="*/ 1189757 h 2685792"/>
              <a:gd name="connsiteX16" fmla="*/ 1355472 w 6395142"/>
              <a:gd name="connsiteY16" fmla="*/ 1203066 h 2685792"/>
              <a:gd name="connsiteX17" fmla="*/ 1097028 w 6395142"/>
              <a:gd name="connsiteY17" fmla="*/ 1496118 h 2685792"/>
              <a:gd name="connsiteX18" fmla="*/ 906530 w 6395142"/>
              <a:gd name="connsiteY18" fmla="*/ 2144747 h 2685792"/>
              <a:gd name="connsiteX19" fmla="*/ 757004 w 6395142"/>
              <a:gd name="connsiteY19" fmla="*/ 2205850 h 2685792"/>
              <a:gd name="connsiteX20" fmla="*/ 494867 w 6395142"/>
              <a:gd name="connsiteY20" fmla="*/ 2130712 h 2685792"/>
              <a:gd name="connsiteX21" fmla="*/ 171767 w 6395142"/>
              <a:gd name="connsiteY21" fmla="*/ 2168281 h 2685792"/>
              <a:gd name="connsiteX22" fmla="*/ 0 w 6395142"/>
              <a:gd name="connsiteY22" fmla="*/ 2685792 h 2685792"/>
              <a:gd name="connsiteX0" fmla="*/ 6395142 w 6395142"/>
              <a:gd name="connsiteY0" fmla="*/ 69390 h 2635946"/>
              <a:gd name="connsiteX1" fmla="*/ 5969435 w 6395142"/>
              <a:gd name="connsiteY1" fmla="*/ 3497 h 2635946"/>
              <a:gd name="connsiteX2" fmla="*/ 5780940 w 6395142"/>
              <a:gd name="connsiteY2" fmla="*/ 85449 h 2635946"/>
              <a:gd name="connsiteX3" fmla="*/ 5268487 w 6395142"/>
              <a:gd name="connsiteY3" fmla="*/ 108019 h 2635946"/>
              <a:gd name="connsiteX4" fmla="*/ 5125520 w 6395142"/>
              <a:gd name="connsiteY4" fmla="*/ 117629 h 2635946"/>
              <a:gd name="connsiteX5" fmla="*/ 4137001 w 6395142"/>
              <a:gd name="connsiteY5" fmla="*/ 388021 h 2635946"/>
              <a:gd name="connsiteX6" fmla="*/ 3808770 w 6395142"/>
              <a:gd name="connsiteY6" fmla="*/ 472951 h 2635946"/>
              <a:gd name="connsiteX7" fmla="*/ 3498830 w 6395142"/>
              <a:gd name="connsiteY7" fmla="*/ 275580 h 2635946"/>
              <a:gd name="connsiteX8" fmla="*/ 3303474 w 6395142"/>
              <a:gd name="connsiteY8" fmla="*/ 314477 h 2635946"/>
              <a:gd name="connsiteX9" fmla="*/ 3162983 w 6395142"/>
              <a:gd name="connsiteY9" fmla="*/ 271879 h 2635946"/>
              <a:gd name="connsiteX10" fmla="*/ 2889713 w 6395142"/>
              <a:gd name="connsiteY10" fmla="*/ 361134 h 2635946"/>
              <a:gd name="connsiteX11" fmla="*/ 2656827 w 6395142"/>
              <a:gd name="connsiteY11" fmla="*/ 230962 h 2635946"/>
              <a:gd name="connsiteX12" fmla="*/ 2504617 w 6395142"/>
              <a:gd name="connsiteY12" fmla="*/ 456897 h 2635946"/>
              <a:gd name="connsiteX13" fmla="*/ 1904621 w 6395142"/>
              <a:gd name="connsiteY13" fmla="*/ 600648 h 2635946"/>
              <a:gd name="connsiteX14" fmla="*/ 1720209 w 6395142"/>
              <a:gd name="connsiteY14" fmla="*/ 784736 h 2635946"/>
              <a:gd name="connsiteX15" fmla="*/ 1736353 w 6395142"/>
              <a:gd name="connsiteY15" fmla="*/ 1139911 h 2635946"/>
              <a:gd name="connsiteX16" fmla="*/ 1355472 w 6395142"/>
              <a:gd name="connsiteY16" fmla="*/ 1153220 h 2635946"/>
              <a:gd name="connsiteX17" fmla="*/ 1097028 w 6395142"/>
              <a:gd name="connsiteY17" fmla="*/ 1446272 h 2635946"/>
              <a:gd name="connsiteX18" fmla="*/ 906530 w 6395142"/>
              <a:gd name="connsiteY18" fmla="*/ 2094901 h 2635946"/>
              <a:gd name="connsiteX19" fmla="*/ 757004 w 6395142"/>
              <a:gd name="connsiteY19" fmla="*/ 2156004 h 2635946"/>
              <a:gd name="connsiteX20" fmla="*/ 494867 w 6395142"/>
              <a:gd name="connsiteY20" fmla="*/ 2080866 h 2635946"/>
              <a:gd name="connsiteX21" fmla="*/ 171767 w 6395142"/>
              <a:gd name="connsiteY21" fmla="*/ 2118435 h 2635946"/>
              <a:gd name="connsiteX22" fmla="*/ 0 w 6395142"/>
              <a:gd name="connsiteY22" fmla="*/ 2635946 h 2635946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268487 w 6395142"/>
              <a:gd name="connsiteY3" fmla="*/ 108693 h 2636620"/>
              <a:gd name="connsiteX4" fmla="*/ 5125520 w 6395142"/>
              <a:gd name="connsiteY4" fmla="*/ 118303 h 2636620"/>
              <a:gd name="connsiteX5" fmla="*/ 4137001 w 6395142"/>
              <a:gd name="connsiteY5" fmla="*/ 388695 h 2636620"/>
              <a:gd name="connsiteX6" fmla="*/ 3808770 w 6395142"/>
              <a:gd name="connsiteY6" fmla="*/ 473625 h 2636620"/>
              <a:gd name="connsiteX7" fmla="*/ 3498830 w 6395142"/>
              <a:gd name="connsiteY7" fmla="*/ 276254 h 2636620"/>
              <a:gd name="connsiteX8" fmla="*/ 3303474 w 6395142"/>
              <a:gd name="connsiteY8" fmla="*/ 315151 h 2636620"/>
              <a:gd name="connsiteX9" fmla="*/ 3162983 w 6395142"/>
              <a:gd name="connsiteY9" fmla="*/ 272553 h 2636620"/>
              <a:gd name="connsiteX10" fmla="*/ 2889713 w 6395142"/>
              <a:gd name="connsiteY10" fmla="*/ 361808 h 2636620"/>
              <a:gd name="connsiteX11" fmla="*/ 2656827 w 6395142"/>
              <a:gd name="connsiteY11" fmla="*/ 231636 h 2636620"/>
              <a:gd name="connsiteX12" fmla="*/ 2504617 w 6395142"/>
              <a:gd name="connsiteY12" fmla="*/ 457571 h 2636620"/>
              <a:gd name="connsiteX13" fmla="*/ 1904621 w 6395142"/>
              <a:gd name="connsiteY13" fmla="*/ 601322 h 2636620"/>
              <a:gd name="connsiteX14" fmla="*/ 1720209 w 6395142"/>
              <a:gd name="connsiteY14" fmla="*/ 785410 h 2636620"/>
              <a:gd name="connsiteX15" fmla="*/ 1736353 w 6395142"/>
              <a:gd name="connsiteY15" fmla="*/ 1140585 h 2636620"/>
              <a:gd name="connsiteX16" fmla="*/ 1355472 w 6395142"/>
              <a:gd name="connsiteY16" fmla="*/ 1153894 h 2636620"/>
              <a:gd name="connsiteX17" fmla="*/ 1097028 w 6395142"/>
              <a:gd name="connsiteY17" fmla="*/ 1446946 h 2636620"/>
              <a:gd name="connsiteX18" fmla="*/ 906530 w 6395142"/>
              <a:gd name="connsiteY18" fmla="*/ 2095575 h 2636620"/>
              <a:gd name="connsiteX19" fmla="*/ 757004 w 6395142"/>
              <a:gd name="connsiteY19" fmla="*/ 2156678 h 2636620"/>
              <a:gd name="connsiteX20" fmla="*/ 494867 w 6395142"/>
              <a:gd name="connsiteY20" fmla="*/ 2081540 h 2636620"/>
              <a:gd name="connsiteX21" fmla="*/ 171767 w 6395142"/>
              <a:gd name="connsiteY21" fmla="*/ 2119109 h 2636620"/>
              <a:gd name="connsiteX22" fmla="*/ 0 w 6395142"/>
              <a:gd name="connsiteY22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55654 h 2636620"/>
              <a:gd name="connsiteX4" fmla="*/ 5125520 w 6395142"/>
              <a:gd name="connsiteY4" fmla="*/ 118303 h 2636620"/>
              <a:gd name="connsiteX5" fmla="*/ 4137001 w 6395142"/>
              <a:gd name="connsiteY5" fmla="*/ 388695 h 2636620"/>
              <a:gd name="connsiteX6" fmla="*/ 3808770 w 6395142"/>
              <a:gd name="connsiteY6" fmla="*/ 473625 h 2636620"/>
              <a:gd name="connsiteX7" fmla="*/ 3498830 w 6395142"/>
              <a:gd name="connsiteY7" fmla="*/ 276254 h 2636620"/>
              <a:gd name="connsiteX8" fmla="*/ 3303474 w 6395142"/>
              <a:gd name="connsiteY8" fmla="*/ 315151 h 2636620"/>
              <a:gd name="connsiteX9" fmla="*/ 3162983 w 6395142"/>
              <a:gd name="connsiteY9" fmla="*/ 272553 h 2636620"/>
              <a:gd name="connsiteX10" fmla="*/ 2889713 w 6395142"/>
              <a:gd name="connsiteY10" fmla="*/ 361808 h 2636620"/>
              <a:gd name="connsiteX11" fmla="*/ 2656827 w 6395142"/>
              <a:gd name="connsiteY11" fmla="*/ 231636 h 2636620"/>
              <a:gd name="connsiteX12" fmla="*/ 2504617 w 6395142"/>
              <a:gd name="connsiteY12" fmla="*/ 457571 h 2636620"/>
              <a:gd name="connsiteX13" fmla="*/ 1904621 w 6395142"/>
              <a:gd name="connsiteY13" fmla="*/ 601322 h 2636620"/>
              <a:gd name="connsiteX14" fmla="*/ 1720209 w 6395142"/>
              <a:gd name="connsiteY14" fmla="*/ 785410 h 2636620"/>
              <a:gd name="connsiteX15" fmla="*/ 1736353 w 6395142"/>
              <a:gd name="connsiteY15" fmla="*/ 1140585 h 2636620"/>
              <a:gd name="connsiteX16" fmla="*/ 1355472 w 6395142"/>
              <a:gd name="connsiteY16" fmla="*/ 1153894 h 2636620"/>
              <a:gd name="connsiteX17" fmla="*/ 1097028 w 6395142"/>
              <a:gd name="connsiteY17" fmla="*/ 1446946 h 2636620"/>
              <a:gd name="connsiteX18" fmla="*/ 906530 w 6395142"/>
              <a:gd name="connsiteY18" fmla="*/ 2095575 h 2636620"/>
              <a:gd name="connsiteX19" fmla="*/ 757004 w 6395142"/>
              <a:gd name="connsiteY19" fmla="*/ 2156678 h 2636620"/>
              <a:gd name="connsiteX20" fmla="*/ 494867 w 6395142"/>
              <a:gd name="connsiteY20" fmla="*/ 2081540 h 2636620"/>
              <a:gd name="connsiteX21" fmla="*/ 171767 w 6395142"/>
              <a:gd name="connsiteY21" fmla="*/ 2119109 h 2636620"/>
              <a:gd name="connsiteX22" fmla="*/ 0 w 6395142"/>
              <a:gd name="connsiteY22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55654 h 2636620"/>
              <a:gd name="connsiteX4" fmla="*/ 5125520 w 6395142"/>
              <a:gd name="connsiteY4" fmla="*/ 118303 h 2636620"/>
              <a:gd name="connsiteX5" fmla="*/ 4137001 w 6395142"/>
              <a:gd name="connsiteY5" fmla="*/ 388695 h 2636620"/>
              <a:gd name="connsiteX6" fmla="*/ 3808770 w 6395142"/>
              <a:gd name="connsiteY6" fmla="*/ 473625 h 2636620"/>
              <a:gd name="connsiteX7" fmla="*/ 3498830 w 6395142"/>
              <a:gd name="connsiteY7" fmla="*/ 276254 h 2636620"/>
              <a:gd name="connsiteX8" fmla="*/ 3303474 w 6395142"/>
              <a:gd name="connsiteY8" fmla="*/ 315151 h 2636620"/>
              <a:gd name="connsiteX9" fmla="*/ 3162983 w 6395142"/>
              <a:gd name="connsiteY9" fmla="*/ 272553 h 2636620"/>
              <a:gd name="connsiteX10" fmla="*/ 2889713 w 6395142"/>
              <a:gd name="connsiteY10" fmla="*/ 361808 h 2636620"/>
              <a:gd name="connsiteX11" fmla="*/ 2656827 w 6395142"/>
              <a:gd name="connsiteY11" fmla="*/ 231636 h 2636620"/>
              <a:gd name="connsiteX12" fmla="*/ 2504617 w 6395142"/>
              <a:gd name="connsiteY12" fmla="*/ 457571 h 2636620"/>
              <a:gd name="connsiteX13" fmla="*/ 1904621 w 6395142"/>
              <a:gd name="connsiteY13" fmla="*/ 601322 h 2636620"/>
              <a:gd name="connsiteX14" fmla="*/ 1720209 w 6395142"/>
              <a:gd name="connsiteY14" fmla="*/ 785410 h 2636620"/>
              <a:gd name="connsiteX15" fmla="*/ 1736353 w 6395142"/>
              <a:gd name="connsiteY15" fmla="*/ 1140585 h 2636620"/>
              <a:gd name="connsiteX16" fmla="*/ 1355472 w 6395142"/>
              <a:gd name="connsiteY16" fmla="*/ 1153894 h 2636620"/>
              <a:gd name="connsiteX17" fmla="*/ 1097028 w 6395142"/>
              <a:gd name="connsiteY17" fmla="*/ 1446946 h 2636620"/>
              <a:gd name="connsiteX18" fmla="*/ 906530 w 6395142"/>
              <a:gd name="connsiteY18" fmla="*/ 2095575 h 2636620"/>
              <a:gd name="connsiteX19" fmla="*/ 757004 w 6395142"/>
              <a:gd name="connsiteY19" fmla="*/ 2156678 h 2636620"/>
              <a:gd name="connsiteX20" fmla="*/ 494867 w 6395142"/>
              <a:gd name="connsiteY20" fmla="*/ 2081540 h 2636620"/>
              <a:gd name="connsiteX21" fmla="*/ 171767 w 6395142"/>
              <a:gd name="connsiteY21" fmla="*/ 2119109 h 2636620"/>
              <a:gd name="connsiteX22" fmla="*/ 0 w 6395142"/>
              <a:gd name="connsiteY22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55654 h 2636620"/>
              <a:gd name="connsiteX4" fmla="*/ 5125520 w 6395142"/>
              <a:gd name="connsiteY4" fmla="*/ 118303 h 2636620"/>
              <a:gd name="connsiteX5" fmla="*/ 4137001 w 6395142"/>
              <a:gd name="connsiteY5" fmla="*/ 388695 h 2636620"/>
              <a:gd name="connsiteX6" fmla="*/ 3808770 w 6395142"/>
              <a:gd name="connsiteY6" fmla="*/ 473625 h 2636620"/>
              <a:gd name="connsiteX7" fmla="*/ 3498830 w 6395142"/>
              <a:gd name="connsiteY7" fmla="*/ 276254 h 2636620"/>
              <a:gd name="connsiteX8" fmla="*/ 3303474 w 6395142"/>
              <a:gd name="connsiteY8" fmla="*/ 315151 h 2636620"/>
              <a:gd name="connsiteX9" fmla="*/ 3162983 w 6395142"/>
              <a:gd name="connsiteY9" fmla="*/ 272553 h 2636620"/>
              <a:gd name="connsiteX10" fmla="*/ 2889713 w 6395142"/>
              <a:gd name="connsiteY10" fmla="*/ 361808 h 2636620"/>
              <a:gd name="connsiteX11" fmla="*/ 2656827 w 6395142"/>
              <a:gd name="connsiteY11" fmla="*/ 231636 h 2636620"/>
              <a:gd name="connsiteX12" fmla="*/ 2504617 w 6395142"/>
              <a:gd name="connsiteY12" fmla="*/ 457571 h 2636620"/>
              <a:gd name="connsiteX13" fmla="*/ 1904621 w 6395142"/>
              <a:gd name="connsiteY13" fmla="*/ 601322 h 2636620"/>
              <a:gd name="connsiteX14" fmla="*/ 1720209 w 6395142"/>
              <a:gd name="connsiteY14" fmla="*/ 785410 h 2636620"/>
              <a:gd name="connsiteX15" fmla="*/ 1736353 w 6395142"/>
              <a:gd name="connsiteY15" fmla="*/ 1140585 h 2636620"/>
              <a:gd name="connsiteX16" fmla="*/ 1355472 w 6395142"/>
              <a:gd name="connsiteY16" fmla="*/ 1153894 h 2636620"/>
              <a:gd name="connsiteX17" fmla="*/ 1097028 w 6395142"/>
              <a:gd name="connsiteY17" fmla="*/ 1446946 h 2636620"/>
              <a:gd name="connsiteX18" fmla="*/ 906530 w 6395142"/>
              <a:gd name="connsiteY18" fmla="*/ 2095575 h 2636620"/>
              <a:gd name="connsiteX19" fmla="*/ 757004 w 6395142"/>
              <a:gd name="connsiteY19" fmla="*/ 2156678 h 2636620"/>
              <a:gd name="connsiteX20" fmla="*/ 494867 w 6395142"/>
              <a:gd name="connsiteY20" fmla="*/ 2081540 h 2636620"/>
              <a:gd name="connsiteX21" fmla="*/ 171767 w 6395142"/>
              <a:gd name="connsiteY21" fmla="*/ 2119109 h 2636620"/>
              <a:gd name="connsiteX22" fmla="*/ 0 w 6395142"/>
              <a:gd name="connsiteY22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55654 h 2636620"/>
              <a:gd name="connsiteX4" fmla="*/ 5166162 w 6395142"/>
              <a:gd name="connsiteY4" fmla="*/ 144393 h 2636620"/>
              <a:gd name="connsiteX5" fmla="*/ 4137001 w 6395142"/>
              <a:gd name="connsiteY5" fmla="*/ 388695 h 2636620"/>
              <a:gd name="connsiteX6" fmla="*/ 3808770 w 6395142"/>
              <a:gd name="connsiteY6" fmla="*/ 473625 h 2636620"/>
              <a:gd name="connsiteX7" fmla="*/ 3498830 w 6395142"/>
              <a:gd name="connsiteY7" fmla="*/ 276254 h 2636620"/>
              <a:gd name="connsiteX8" fmla="*/ 3303474 w 6395142"/>
              <a:gd name="connsiteY8" fmla="*/ 315151 h 2636620"/>
              <a:gd name="connsiteX9" fmla="*/ 3162983 w 6395142"/>
              <a:gd name="connsiteY9" fmla="*/ 272553 h 2636620"/>
              <a:gd name="connsiteX10" fmla="*/ 2889713 w 6395142"/>
              <a:gd name="connsiteY10" fmla="*/ 361808 h 2636620"/>
              <a:gd name="connsiteX11" fmla="*/ 2656827 w 6395142"/>
              <a:gd name="connsiteY11" fmla="*/ 231636 h 2636620"/>
              <a:gd name="connsiteX12" fmla="*/ 2504617 w 6395142"/>
              <a:gd name="connsiteY12" fmla="*/ 457571 h 2636620"/>
              <a:gd name="connsiteX13" fmla="*/ 1904621 w 6395142"/>
              <a:gd name="connsiteY13" fmla="*/ 601322 h 2636620"/>
              <a:gd name="connsiteX14" fmla="*/ 1720209 w 6395142"/>
              <a:gd name="connsiteY14" fmla="*/ 785410 h 2636620"/>
              <a:gd name="connsiteX15" fmla="*/ 1736353 w 6395142"/>
              <a:gd name="connsiteY15" fmla="*/ 1140585 h 2636620"/>
              <a:gd name="connsiteX16" fmla="*/ 1355472 w 6395142"/>
              <a:gd name="connsiteY16" fmla="*/ 1153894 h 2636620"/>
              <a:gd name="connsiteX17" fmla="*/ 1097028 w 6395142"/>
              <a:gd name="connsiteY17" fmla="*/ 1446946 h 2636620"/>
              <a:gd name="connsiteX18" fmla="*/ 906530 w 6395142"/>
              <a:gd name="connsiteY18" fmla="*/ 2095575 h 2636620"/>
              <a:gd name="connsiteX19" fmla="*/ 757004 w 6395142"/>
              <a:gd name="connsiteY19" fmla="*/ 2156678 h 2636620"/>
              <a:gd name="connsiteX20" fmla="*/ 494867 w 6395142"/>
              <a:gd name="connsiteY20" fmla="*/ 2081540 h 2636620"/>
              <a:gd name="connsiteX21" fmla="*/ 171767 w 6395142"/>
              <a:gd name="connsiteY21" fmla="*/ 2119109 h 2636620"/>
              <a:gd name="connsiteX22" fmla="*/ 0 w 6395142"/>
              <a:gd name="connsiteY22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55654 h 2636620"/>
              <a:gd name="connsiteX4" fmla="*/ 5166162 w 6395142"/>
              <a:gd name="connsiteY4" fmla="*/ 144393 h 2636620"/>
              <a:gd name="connsiteX5" fmla="*/ 4137001 w 6395142"/>
              <a:gd name="connsiteY5" fmla="*/ 388695 h 2636620"/>
              <a:gd name="connsiteX6" fmla="*/ 3808770 w 6395142"/>
              <a:gd name="connsiteY6" fmla="*/ 473625 h 2636620"/>
              <a:gd name="connsiteX7" fmla="*/ 3498830 w 6395142"/>
              <a:gd name="connsiteY7" fmla="*/ 276254 h 2636620"/>
              <a:gd name="connsiteX8" fmla="*/ 3303474 w 6395142"/>
              <a:gd name="connsiteY8" fmla="*/ 315151 h 2636620"/>
              <a:gd name="connsiteX9" fmla="*/ 3162983 w 6395142"/>
              <a:gd name="connsiteY9" fmla="*/ 272553 h 2636620"/>
              <a:gd name="connsiteX10" fmla="*/ 2889713 w 6395142"/>
              <a:gd name="connsiteY10" fmla="*/ 361808 h 2636620"/>
              <a:gd name="connsiteX11" fmla="*/ 2656827 w 6395142"/>
              <a:gd name="connsiteY11" fmla="*/ 231636 h 2636620"/>
              <a:gd name="connsiteX12" fmla="*/ 2504617 w 6395142"/>
              <a:gd name="connsiteY12" fmla="*/ 457571 h 2636620"/>
              <a:gd name="connsiteX13" fmla="*/ 1904621 w 6395142"/>
              <a:gd name="connsiteY13" fmla="*/ 601322 h 2636620"/>
              <a:gd name="connsiteX14" fmla="*/ 1720209 w 6395142"/>
              <a:gd name="connsiteY14" fmla="*/ 785410 h 2636620"/>
              <a:gd name="connsiteX15" fmla="*/ 1736353 w 6395142"/>
              <a:gd name="connsiteY15" fmla="*/ 1140585 h 2636620"/>
              <a:gd name="connsiteX16" fmla="*/ 1355472 w 6395142"/>
              <a:gd name="connsiteY16" fmla="*/ 1153894 h 2636620"/>
              <a:gd name="connsiteX17" fmla="*/ 1097028 w 6395142"/>
              <a:gd name="connsiteY17" fmla="*/ 1446946 h 2636620"/>
              <a:gd name="connsiteX18" fmla="*/ 906530 w 6395142"/>
              <a:gd name="connsiteY18" fmla="*/ 2095575 h 2636620"/>
              <a:gd name="connsiteX19" fmla="*/ 757004 w 6395142"/>
              <a:gd name="connsiteY19" fmla="*/ 2156678 h 2636620"/>
              <a:gd name="connsiteX20" fmla="*/ 494867 w 6395142"/>
              <a:gd name="connsiteY20" fmla="*/ 2081540 h 2636620"/>
              <a:gd name="connsiteX21" fmla="*/ 171767 w 6395142"/>
              <a:gd name="connsiteY21" fmla="*/ 2119109 h 2636620"/>
              <a:gd name="connsiteX22" fmla="*/ 0 w 6395142"/>
              <a:gd name="connsiteY22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66162 w 6395142"/>
              <a:gd name="connsiteY4" fmla="*/ 144393 h 2636620"/>
              <a:gd name="connsiteX5" fmla="*/ 4137001 w 6395142"/>
              <a:gd name="connsiteY5" fmla="*/ 388695 h 2636620"/>
              <a:gd name="connsiteX6" fmla="*/ 3808770 w 6395142"/>
              <a:gd name="connsiteY6" fmla="*/ 473625 h 2636620"/>
              <a:gd name="connsiteX7" fmla="*/ 3498830 w 6395142"/>
              <a:gd name="connsiteY7" fmla="*/ 276254 h 2636620"/>
              <a:gd name="connsiteX8" fmla="*/ 3303474 w 6395142"/>
              <a:gd name="connsiteY8" fmla="*/ 315151 h 2636620"/>
              <a:gd name="connsiteX9" fmla="*/ 3162983 w 6395142"/>
              <a:gd name="connsiteY9" fmla="*/ 272553 h 2636620"/>
              <a:gd name="connsiteX10" fmla="*/ 2889713 w 6395142"/>
              <a:gd name="connsiteY10" fmla="*/ 361808 h 2636620"/>
              <a:gd name="connsiteX11" fmla="*/ 2656827 w 6395142"/>
              <a:gd name="connsiteY11" fmla="*/ 231636 h 2636620"/>
              <a:gd name="connsiteX12" fmla="*/ 2504617 w 6395142"/>
              <a:gd name="connsiteY12" fmla="*/ 457571 h 2636620"/>
              <a:gd name="connsiteX13" fmla="*/ 1904621 w 6395142"/>
              <a:gd name="connsiteY13" fmla="*/ 601322 h 2636620"/>
              <a:gd name="connsiteX14" fmla="*/ 1720209 w 6395142"/>
              <a:gd name="connsiteY14" fmla="*/ 785410 h 2636620"/>
              <a:gd name="connsiteX15" fmla="*/ 1736353 w 6395142"/>
              <a:gd name="connsiteY15" fmla="*/ 1140585 h 2636620"/>
              <a:gd name="connsiteX16" fmla="*/ 1355472 w 6395142"/>
              <a:gd name="connsiteY16" fmla="*/ 1153894 h 2636620"/>
              <a:gd name="connsiteX17" fmla="*/ 1097028 w 6395142"/>
              <a:gd name="connsiteY17" fmla="*/ 1446946 h 2636620"/>
              <a:gd name="connsiteX18" fmla="*/ 906530 w 6395142"/>
              <a:gd name="connsiteY18" fmla="*/ 2095575 h 2636620"/>
              <a:gd name="connsiteX19" fmla="*/ 757004 w 6395142"/>
              <a:gd name="connsiteY19" fmla="*/ 2156678 h 2636620"/>
              <a:gd name="connsiteX20" fmla="*/ 494867 w 6395142"/>
              <a:gd name="connsiteY20" fmla="*/ 2081540 h 2636620"/>
              <a:gd name="connsiteX21" fmla="*/ 171767 w 6395142"/>
              <a:gd name="connsiteY21" fmla="*/ 2119109 h 2636620"/>
              <a:gd name="connsiteX22" fmla="*/ 0 w 6395142"/>
              <a:gd name="connsiteY22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66162 w 6395142"/>
              <a:gd name="connsiteY4" fmla="*/ 144393 h 2636620"/>
              <a:gd name="connsiteX5" fmla="*/ 4707356 w 6395142"/>
              <a:gd name="connsiteY5" fmla="*/ 253182 h 2636620"/>
              <a:gd name="connsiteX6" fmla="*/ 4137001 w 6395142"/>
              <a:gd name="connsiteY6" fmla="*/ 388695 h 2636620"/>
              <a:gd name="connsiteX7" fmla="*/ 3808770 w 6395142"/>
              <a:gd name="connsiteY7" fmla="*/ 473625 h 2636620"/>
              <a:gd name="connsiteX8" fmla="*/ 3498830 w 6395142"/>
              <a:gd name="connsiteY8" fmla="*/ 276254 h 2636620"/>
              <a:gd name="connsiteX9" fmla="*/ 3303474 w 6395142"/>
              <a:gd name="connsiteY9" fmla="*/ 315151 h 2636620"/>
              <a:gd name="connsiteX10" fmla="*/ 3162983 w 6395142"/>
              <a:gd name="connsiteY10" fmla="*/ 272553 h 2636620"/>
              <a:gd name="connsiteX11" fmla="*/ 2889713 w 6395142"/>
              <a:gd name="connsiteY11" fmla="*/ 361808 h 2636620"/>
              <a:gd name="connsiteX12" fmla="*/ 2656827 w 6395142"/>
              <a:gd name="connsiteY12" fmla="*/ 231636 h 2636620"/>
              <a:gd name="connsiteX13" fmla="*/ 2504617 w 6395142"/>
              <a:gd name="connsiteY13" fmla="*/ 457571 h 2636620"/>
              <a:gd name="connsiteX14" fmla="*/ 1904621 w 6395142"/>
              <a:gd name="connsiteY14" fmla="*/ 601322 h 2636620"/>
              <a:gd name="connsiteX15" fmla="*/ 1720209 w 6395142"/>
              <a:gd name="connsiteY15" fmla="*/ 785410 h 2636620"/>
              <a:gd name="connsiteX16" fmla="*/ 1736353 w 6395142"/>
              <a:gd name="connsiteY16" fmla="*/ 1140585 h 2636620"/>
              <a:gd name="connsiteX17" fmla="*/ 1355472 w 6395142"/>
              <a:gd name="connsiteY17" fmla="*/ 1153894 h 2636620"/>
              <a:gd name="connsiteX18" fmla="*/ 1097028 w 6395142"/>
              <a:gd name="connsiteY18" fmla="*/ 1446946 h 2636620"/>
              <a:gd name="connsiteX19" fmla="*/ 906530 w 6395142"/>
              <a:gd name="connsiteY19" fmla="*/ 2095575 h 2636620"/>
              <a:gd name="connsiteX20" fmla="*/ 757004 w 6395142"/>
              <a:gd name="connsiteY20" fmla="*/ 2156678 h 2636620"/>
              <a:gd name="connsiteX21" fmla="*/ 494867 w 6395142"/>
              <a:gd name="connsiteY21" fmla="*/ 2081540 h 2636620"/>
              <a:gd name="connsiteX22" fmla="*/ 171767 w 6395142"/>
              <a:gd name="connsiteY22" fmla="*/ 2119109 h 2636620"/>
              <a:gd name="connsiteX23" fmla="*/ 0 w 6395142"/>
              <a:gd name="connsiteY23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4707356 w 6395142"/>
              <a:gd name="connsiteY5" fmla="*/ 253182 h 2636620"/>
              <a:gd name="connsiteX6" fmla="*/ 4137001 w 6395142"/>
              <a:gd name="connsiteY6" fmla="*/ 388695 h 2636620"/>
              <a:gd name="connsiteX7" fmla="*/ 3808770 w 6395142"/>
              <a:gd name="connsiteY7" fmla="*/ 473625 h 2636620"/>
              <a:gd name="connsiteX8" fmla="*/ 3498830 w 6395142"/>
              <a:gd name="connsiteY8" fmla="*/ 276254 h 2636620"/>
              <a:gd name="connsiteX9" fmla="*/ 3303474 w 6395142"/>
              <a:gd name="connsiteY9" fmla="*/ 315151 h 2636620"/>
              <a:gd name="connsiteX10" fmla="*/ 3162983 w 6395142"/>
              <a:gd name="connsiteY10" fmla="*/ 272553 h 2636620"/>
              <a:gd name="connsiteX11" fmla="*/ 2889713 w 6395142"/>
              <a:gd name="connsiteY11" fmla="*/ 361808 h 2636620"/>
              <a:gd name="connsiteX12" fmla="*/ 2656827 w 6395142"/>
              <a:gd name="connsiteY12" fmla="*/ 231636 h 2636620"/>
              <a:gd name="connsiteX13" fmla="*/ 2504617 w 6395142"/>
              <a:gd name="connsiteY13" fmla="*/ 457571 h 2636620"/>
              <a:gd name="connsiteX14" fmla="*/ 1904621 w 6395142"/>
              <a:gd name="connsiteY14" fmla="*/ 601322 h 2636620"/>
              <a:gd name="connsiteX15" fmla="*/ 1720209 w 6395142"/>
              <a:gd name="connsiteY15" fmla="*/ 785410 h 2636620"/>
              <a:gd name="connsiteX16" fmla="*/ 1736353 w 6395142"/>
              <a:gd name="connsiteY16" fmla="*/ 1140585 h 2636620"/>
              <a:gd name="connsiteX17" fmla="*/ 1355472 w 6395142"/>
              <a:gd name="connsiteY17" fmla="*/ 1153894 h 2636620"/>
              <a:gd name="connsiteX18" fmla="*/ 1097028 w 6395142"/>
              <a:gd name="connsiteY18" fmla="*/ 1446946 h 2636620"/>
              <a:gd name="connsiteX19" fmla="*/ 906530 w 6395142"/>
              <a:gd name="connsiteY19" fmla="*/ 2095575 h 2636620"/>
              <a:gd name="connsiteX20" fmla="*/ 757004 w 6395142"/>
              <a:gd name="connsiteY20" fmla="*/ 2156678 h 2636620"/>
              <a:gd name="connsiteX21" fmla="*/ 494867 w 6395142"/>
              <a:gd name="connsiteY21" fmla="*/ 2081540 h 2636620"/>
              <a:gd name="connsiteX22" fmla="*/ 171767 w 6395142"/>
              <a:gd name="connsiteY22" fmla="*/ 2119109 h 2636620"/>
              <a:gd name="connsiteX23" fmla="*/ 0 w 6395142"/>
              <a:gd name="connsiteY23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4702276 w 6395142"/>
              <a:gd name="connsiteY5" fmla="*/ 268836 h 2636620"/>
              <a:gd name="connsiteX6" fmla="*/ 4137001 w 6395142"/>
              <a:gd name="connsiteY6" fmla="*/ 388695 h 2636620"/>
              <a:gd name="connsiteX7" fmla="*/ 3808770 w 6395142"/>
              <a:gd name="connsiteY7" fmla="*/ 473625 h 2636620"/>
              <a:gd name="connsiteX8" fmla="*/ 3498830 w 6395142"/>
              <a:gd name="connsiteY8" fmla="*/ 276254 h 2636620"/>
              <a:gd name="connsiteX9" fmla="*/ 3303474 w 6395142"/>
              <a:gd name="connsiteY9" fmla="*/ 315151 h 2636620"/>
              <a:gd name="connsiteX10" fmla="*/ 3162983 w 6395142"/>
              <a:gd name="connsiteY10" fmla="*/ 272553 h 2636620"/>
              <a:gd name="connsiteX11" fmla="*/ 2889713 w 6395142"/>
              <a:gd name="connsiteY11" fmla="*/ 361808 h 2636620"/>
              <a:gd name="connsiteX12" fmla="*/ 2656827 w 6395142"/>
              <a:gd name="connsiteY12" fmla="*/ 231636 h 2636620"/>
              <a:gd name="connsiteX13" fmla="*/ 2504617 w 6395142"/>
              <a:gd name="connsiteY13" fmla="*/ 457571 h 2636620"/>
              <a:gd name="connsiteX14" fmla="*/ 1904621 w 6395142"/>
              <a:gd name="connsiteY14" fmla="*/ 601322 h 2636620"/>
              <a:gd name="connsiteX15" fmla="*/ 1720209 w 6395142"/>
              <a:gd name="connsiteY15" fmla="*/ 785410 h 2636620"/>
              <a:gd name="connsiteX16" fmla="*/ 1736353 w 6395142"/>
              <a:gd name="connsiteY16" fmla="*/ 1140585 h 2636620"/>
              <a:gd name="connsiteX17" fmla="*/ 1355472 w 6395142"/>
              <a:gd name="connsiteY17" fmla="*/ 1153894 h 2636620"/>
              <a:gd name="connsiteX18" fmla="*/ 1097028 w 6395142"/>
              <a:gd name="connsiteY18" fmla="*/ 1446946 h 2636620"/>
              <a:gd name="connsiteX19" fmla="*/ 906530 w 6395142"/>
              <a:gd name="connsiteY19" fmla="*/ 2095575 h 2636620"/>
              <a:gd name="connsiteX20" fmla="*/ 757004 w 6395142"/>
              <a:gd name="connsiteY20" fmla="*/ 2156678 h 2636620"/>
              <a:gd name="connsiteX21" fmla="*/ 494867 w 6395142"/>
              <a:gd name="connsiteY21" fmla="*/ 2081540 h 2636620"/>
              <a:gd name="connsiteX22" fmla="*/ 171767 w 6395142"/>
              <a:gd name="connsiteY22" fmla="*/ 2119109 h 2636620"/>
              <a:gd name="connsiteX23" fmla="*/ 0 w 6395142"/>
              <a:gd name="connsiteY23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4702276 w 6395142"/>
              <a:gd name="connsiteY5" fmla="*/ 268836 h 2636620"/>
              <a:gd name="connsiteX6" fmla="*/ 4137001 w 6395142"/>
              <a:gd name="connsiteY6" fmla="*/ 388695 h 2636620"/>
              <a:gd name="connsiteX7" fmla="*/ 3788450 w 6395142"/>
              <a:gd name="connsiteY7" fmla="*/ 442317 h 2636620"/>
              <a:gd name="connsiteX8" fmla="*/ 3498830 w 6395142"/>
              <a:gd name="connsiteY8" fmla="*/ 276254 h 2636620"/>
              <a:gd name="connsiteX9" fmla="*/ 3303474 w 6395142"/>
              <a:gd name="connsiteY9" fmla="*/ 315151 h 2636620"/>
              <a:gd name="connsiteX10" fmla="*/ 3162983 w 6395142"/>
              <a:gd name="connsiteY10" fmla="*/ 272553 h 2636620"/>
              <a:gd name="connsiteX11" fmla="*/ 2889713 w 6395142"/>
              <a:gd name="connsiteY11" fmla="*/ 361808 h 2636620"/>
              <a:gd name="connsiteX12" fmla="*/ 2656827 w 6395142"/>
              <a:gd name="connsiteY12" fmla="*/ 231636 h 2636620"/>
              <a:gd name="connsiteX13" fmla="*/ 2504617 w 6395142"/>
              <a:gd name="connsiteY13" fmla="*/ 457571 h 2636620"/>
              <a:gd name="connsiteX14" fmla="*/ 1904621 w 6395142"/>
              <a:gd name="connsiteY14" fmla="*/ 601322 h 2636620"/>
              <a:gd name="connsiteX15" fmla="*/ 1720209 w 6395142"/>
              <a:gd name="connsiteY15" fmla="*/ 785410 h 2636620"/>
              <a:gd name="connsiteX16" fmla="*/ 1736353 w 6395142"/>
              <a:gd name="connsiteY16" fmla="*/ 1140585 h 2636620"/>
              <a:gd name="connsiteX17" fmla="*/ 1355472 w 6395142"/>
              <a:gd name="connsiteY17" fmla="*/ 1153894 h 2636620"/>
              <a:gd name="connsiteX18" fmla="*/ 1097028 w 6395142"/>
              <a:gd name="connsiteY18" fmla="*/ 1446946 h 2636620"/>
              <a:gd name="connsiteX19" fmla="*/ 906530 w 6395142"/>
              <a:gd name="connsiteY19" fmla="*/ 2095575 h 2636620"/>
              <a:gd name="connsiteX20" fmla="*/ 757004 w 6395142"/>
              <a:gd name="connsiteY20" fmla="*/ 2156678 h 2636620"/>
              <a:gd name="connsiteX21" fmla="*/ 494867 w 6395142"/>
              <a:gd name="connsiteY21" fmla="*/ 2081540 h 2636620"/>
              <a:gd name="connsiteX22" fmla="*/ 171767 w 6395142"/>
              <a:gd name="connsiteY22" fmla="*/ 2119109 h 2636620"/>
              <a:gd name="connsiteX23" fmla="*/ 0 w 6395142"/>
              <a:gd name="connsiteY23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4702276 w 6395142"/>
              <a:gd name="connsiteY5" fmla="*/ 268836 h 2636620"/>
              <a:gd name="connsiteX6" fmla="*/ 4137001 w 6395142"/>
              <a:gd name="connsiteY6" fmla="*/ 388695 h 2636620"/>
              <a:gd name="connsiteX7" fmla="*/ 3788450 w 6395142"/>
              <a:gd name="connsiteY7" fmla="*/ 442317 h 2636620"/>
              <a:gd name="connsiteX8" fmla="*/ 3498830 w 6395142"/>
              <a:gd name="connsiteY8" fmla="*/ 276254 h 2636620"/>
              <a:gd name="connsiteX9" fmla="*/ 3303474 w 6395142"/>
              <a:gd name="connsiteY9" fmla="*/ 315151 h 2636620"/>
              <a:gd name="connsiteX10" fmla="*/ 3162983 w 6395142"/>
              <a:gd name="connsiteY10" fmla="*/ 272553 h 2636620"/>
              <a:gd name="connsiteX11" fmla="*/ 2889713 w 6395142"/>
              <a:gd name="connsiteY11" fmla="*/ 361808 h 2636620"/>
              <a:gd name="connsiteX12" fmla="*/ 2656827 w 6395142"/>
              <a:gd name="connsiteY12" fmla="*/ 231636 h 2636620"/>
              <a:gd name="connsiteX13" fmla="*/ 2504617 w 6395142"/>
              <a:gd name="connsiteY13" fmla="*/ 457571 h 2636620"/>
              <a:gd name="connsiteX14" fmla="*/ 1904621 w 6395142"/>
              <a:gd name="connsiteY14" fmla="*/ 601322 h 2636620"/>
              <a:gd name="connsiteX15" fmla="*/ 1720209 w 6395142"/>
              <a:gd name="connsiteY15" fmla="*/ 785410 h 2636620"/>
              <a:gd name="connsiteX16" fmla="*/ 1736353 w 6395142"/>
              <a:gd name="connsiteY16" fmla="*/ 1140585 h 2636620"/>
              <a:gd name="connsiteX17" fmla="*/ 1355472 w 6395142"/>
              <a:gd name="connsiteY17" fmla="*/ 1153894 h 2636620"/>
              <a:gd name="connsiteX18" fmla="*/ 1097028 w 6395142"/>
              <a:gd name="connsiteY18" fmla="*/ 1446946 h 2636620"/>
              <a:gd name="connsiteX19" fmla="*/ 906530 w 6395142"/>
              <a:gd name="connsiteY19" fmla="*/ 2095575 h 2636620"/>
              <a:gd name="connsiteX20" fmla="*/ 757004 w 6395142"/>
              <a:gd name="connsiteY20" fmla="*/ 2156678 h 2636620"/>
              <a:gd name="connsiteX21" fmla="*/ 494867 w 6395142"/>
              <a:gd name="connsiteY21" fmla="*/ 2081540 h 2636620"/>
              <a:gd name="connsiteX22" fmla="*/ 171767 w 6395142"/>
              <a:gd name="connsiteY22" fmla="*/ 2119109 h 2636620"/>
              <a:gd name="connsiteX23" fmla="*/ 0 w 6395142"/>
              <a:gd name="connsiteY23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4702276 w 6395142"/>
              <a:gd name="connsiteY5" fmla="*/ 268836 h 2636620"/>
              <a:gd name="connsiteX6" fmla="*/ 4137001 w 6395142"/>
              <a:gd name="connsiteY6" fmla="*/ 388695 h 2636620"/>
              <a:gd name="connsiteX7" fmla="*/ 3788450 w 6395142"/>
              <a:gd name="connsiteY7" fmla="*/ 442317 h 2636620"/>
              <a:gd name="connsiteX8" fmla="*/ 3498830 w 6395142"/>
              <a:gd name="connsiteY8" fmla="*/ 276254 h 2636620"/>
              <a:gd name="connsiteX9" fmla="*/ 3303474 w 6395142"/>
              <a:gd name="connsiteY9" fmla="*/ 315151 h 2636620"/>
              <a:gd name="connsiteX10" fmla="*/ 3162983 w 6395142"/>
              <a:gd name="connsiteY10" fmla="*/ 272553 h 2636620"/>
              <a:gd name="connsiteX11" fmla="*/ 2889713 w 6395142"/>
              <a:gd name="connsiteY11" fmla="*/ 361808 h 2636620"/>
              <a:gd name="connsiteX12" fmla="*/ 2656827 w 6395142"/>
              <a:gd name="connsiteY12" fmla="*/ 231636 h 2636620"/>
              <a:gd name="connsiteX13" fmla="*/ 2504617 w 6395142"/>
              <a:gd name="connsiteY13" fmla="*/ 457571 h 2636620"/>
              <a:gd name="connsiteX14" fmla="*/ 1904621 w 6395142"/>
              <a:gd name="connsiteY14" fmla="*/ 601322 h 2636620"/>
              <a:gd name="connsiteX15" fmla="*/ 1720209 w 6395142"/>
              <a:gd name="connsiteY15" fmla="*/ 785410 h 2636620"/>
              <a:gd name="connsiteX16" fmla="*/ 1736353 w 6395142"/>
              <a:gd name="connsiteY16" fmla="*/ 1140585 h 2636620"/>
              <a:gd name="connsiteX17" fmla="*/ 1355472 w 6395142"/>
              <a:gd name="connsiteY17" fmla="*/ 1153894 h 2636620"/>
              <a:gd name="connsiteX18" fmla="*/ 1097028 w 6395142"/>
              <a:gd name="connsiteY18" fmla="*/ 1446946 h 2636620"/>
              <a:gd name="connsiteX19" fmla="*/ 906530 w 6395142"/>
              <a:gd name="connsiteY19" fmla="*/ 2095575 h 2636620"/>
              <a:gd name="connsiteX20" fmla="*/ 757004 w 6395142"/>
              <a:gd name="connsiteY20" fmla="*/ 2156678 h 2636620"/>
              <a:gd name="connsiteX21" fmla="*/ 494867 w 6395142"/>
              <a:gd name="connsiteY21" fmla="*/ 2081540 h 2636620"/>
              <a:gd name="connsiteX22" fmla="*/ 171767 w 6395142"/>
              <a:gd name="connsiteY22" fmla="*/ 2119109 h 2636620"/>
              <a:gd name="connsiteX23" fmla="*/ 0 w 6395142"/>
              <a:gd name="connsiteY23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4702276 w 6395142"/>
              <a:gd name="connsiteY5" fmla="*/ 268836 h 2636620"/>
              <a:gd name="connsiteX6" fmla="*/ 4137001 w 6395142"/>
              <a:gd name="connsiteY6" fmla="*/ 388695 h 2636620"/>
              <a:gd name="connsiteX7" fmla="*/ 3788450 w 6395142"/>
              <a:gd name="connsiteY7" fmla="*/ 442317 h 2636620"/>
              <a:gd name="connsiteX8" fmla="*/ 3498830 w 6395142"/>
              <a:gd name="connsiteY8" fmla="*/ 276254 h 2636620"/>
              <a:gd name="connsiteX9" fmla="*/ 3303474 w 6395142"/>
              <a:gd name="connsiteY9" fmla="*/ 315151 h 2636620"/>
              <a:gd name="connsiteX10" fmla="*/ 3162983 w 6395142"/>
              <a:gd name="connsiteY10" fmla="*/ 272553 h 2636620"/>
              <a:gd name="connsiteX11" fmla="*/ 2889713 w 6395142"/>
              <a:gd name="connsiteY11" fmla="*/ 361808 h 2636620"/>
              <a:gd name="connsiteX12" fmla="*/ 2656827 w 6395142"/>
              <a:gd name="connsiteY12" fmla="*/ 231636 h 2636620"/>
              <a:gd name="connsiteX13" fmla="*/ 2504617 w 6395142"/>
              <a:gd name="connsiteY13" fmla="*/ 457571 h 2636620"/>
              <a:gd name="connsiteX14" fmla="*/ 1904621 w 6395142"/>
              <a:gd name="connsiteY14" fmla="*/ 601322 h 2636620"/>
              <a:gd name="connsiteX15" fmla="*/ 1720209 w 6395142"/>
              <a:gd name="connsiteY15" fmla="*/ 785410 h 2636620"/>
              <a:gd name="connsiteX16" fmla="*/ 1736353 w 6395142"/>
              <a:gd name="connsiteY16" fmla="*/ 1140585 h 2636620"/>
              <a:gd name="connsiteX17" fmla="*/ 1355472 w 6395142"/>
              <a:gd name="connsiteY17" fmla="*/ 1153894 h 2636620"/>
              <a:gd name="connsiteX18" fmla="*/ 1097028 w 6395142"/>
              <a:gd name="connsiteY18" fmla="*/ 1446946 h 2636620"/>
              <a:gd name="connsiteX19" fmla="*/ 906530 w 6395142"/>
              <a:gd name="connsiteY19" fmla="*/ 2095575 h 2636620"/>
              <a:gd name="connsiteX20" fmla="*/ 757004 w 6395142"/>
              <a:gd name="connsiteY20" fmla="*/ 2156678 h 2636620"/>
              <a:gd name="connsiteX21" fmla="*/ 494867 w 6395142"/>
              <a:gd name="connsiteY21" fmla="*/ 2081540 h 2636620"/>
              <a:gd name="connsiteX22" fmla="*/ 171767 w 6395142"/>
              <a:gd name="connsiteY22" fmla="*/ 2119109 h 2636620"/>
              <a:gd name="connsiteX23" fmla="*/ 0 w 6395142"/>
              <a:gd name="connsiteY23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4702276 w 6395142"/>
              <a:gd name="connsiteY5" fmla="*/ 268836 h 2636620"/>
              <a:gd name="connsiteX6" fmla="*/ 4137001 w 6395142"/>
              <a:gd name="connsiteY6" fmla="*/ 388695 h 2636620"/>
              <a:gd name="connsiteX7" fmla="*/ 3849413 w 6395142"/>
              <a:gd name="connsiteY7" fmla="*/ 457971 h 2636620"/>
              <a:gd name="connsiteX8" fmla="*/ 3498830 w 6395142"/>
              <a:gd name="connsiteY8" fmla="*/ 276254 h 2636620"/>
              <a:gd name="connsiteX9" fmla="*/ 3303474 w 6395142"/>
              <a:gd name="connsiteY9" fmla="*/ 315151 h 2636620"/>
              <a:gd name="connsiteX10" fmla="*/ 3162983 w 6395142"/>
              <a:gd name="connsiteY10" fmla="*/ 272553 h 2636620"/>
              <a:gd name="connsiteX11" fmla="*/ 2889713 w 6395142"/>
              <a:gd name="connsiteY11" fmla="*/ 361808 h 2636620"/>
              <a:gd name="connsiteX12" fmla="*/ 2656827 w 6395142"/>
              <a:gd name="connsiteY12" fmla="*/ 231636 h 2636620"/>
              <a:gd name="connsiteX13" fmla="*/ 2504617 w 6395142"/>
              <a:gd name="connsiteY13" fmla="*/ 457571 h 2636620"/>
              <a:gd name="connsiteX14" fmla="*/ 1904621 w 6395142"/>
              <a:gd name="connsiteY14" fmla="*/ 601322 h 2636620"/>
              <a:gd name="connsiteX15" fmla="*/ 1720209 w 6395142"/>
              <a:gd name="connsiteY15" fmla="*/ 785410 h 2636620"/>
              <a:gd name="connsiteX16" fmla="*/ 1736353 w 6395142"/>
              <a:gd name="connsiteY16" fmla="*/ 1140585 h 2636620"/>
              <a:gd name="connsiteX17" fmla="*/ 1355472 w 6395142"/>
              <a:gd name="connsiteY17" fmla="*/ 1153894 h 2636620"/>
              <a:gd name="connsiteX18" fmla="*/ 1097028 w 6395142"/>
              <a:gd name="connsiteY18" fmla="*/ 1446946 h 2636620"/>
              <a:gd name="connsiteX19" fmla="*/ 906530 w 6395142"/>
              <a:gd name="connsiteY19" fmla="*/ 2095575 h 2636620"/>
              <a:gd name="connsiteX20" fmla="*/ 757004 w 6395142"/>
              <a:gd name="connsiteY20" fmla="*/ 2156678 h 2636620"/>
              <a:gd name="connsiteX21" fmla="*/ 494867 w 6395142"/>
              <a:gd name="connsiteY21" fmla="*/ 2081540 h 2636620"/>
              <a:gd name="connsiteX22" fmla="*/ 171767 w 6395142"/>
              <a:gd name="connsiteY22" fmla="*/ 2119109 h 2636620"/>
              <a:gd name="connsiteX23" fmla="*/ 0 w 6395142"/>
              <a:gd name="connsiteY23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4702276 w 6395142"/>
              <a:gd name="connsiteY5" fmla="*/ 268836 h 2636620"/>
              <a:gd name="connsiteX6" fmla="*/ 4137001 w 6395142"/>
              <a:gd name="connsiteY6" fmla="*/ 388695 h 2636620"/>
              <a:gd name="connsiteX7" fmla="*/ 3803691 w 6395142"/>
              <a:gd name="connsiteY7" fmla="*/ 463189 h 2636620"/>
              <a:gd name="connsiteX8" fmla="*/ 3498830 w 6395142"/>
              <a:gd name="connsiteY8" fmla="*/ 276254 h 2636620"/>
              <a:gd name="connsiteX9" fmla="*/ 3303474 w 6395142"/>
              <a:gd name="connsiteY9" fmla="*/ 315151 h 2636620"/>
              <a:gd name="connsiteX10" fmla="*/ 3162983 w 6395142"/>
              <a:gd name="connsiteY10" fmla="*/ 272553 h 2636620"/>
              <a:gd name="connsiteX11" fmla="*/ 2889713 w 6395142"/>
              <a:gd name="connsiteY11" fmla="*/ 361808 h 2636620"/>
              <a:gd name="connsiteX12" fmla="*/ 2656827 w 6395142"/>
              <a:gd name="connsiteY12" fmla="*/ 231636 h 2636620"/>
              <a:gd name="connsiteX13" fmla="*/ 2504617 w 6395142"/>
              <a:gd name="connsiteY13" fmla="*/ 457571 h 2636620"/>
              <a:gd name="connsiteX14" fmla="*/ 1904621 w 6395142"/>
              <a:gd name="connsiteY14" fmla="*/ 601322 h 2636620"/>
              <a:gd name="connsiteX15" fmla="*/ 1720209 w 6395142"/>
              <a:gd name="connsiteY15" fmla="*/ 785410 h 2636620"/>
              <a:gd name="connsiteX16" fmla="*/ 1736353 w 6395142"/>
              <a:gd name="connsiteY16" fmla="*/ 1140585 h 2636620"/>
              <a:gd name="connsiteX17" fmla="*/ 1355472 w 6395142"/>
              <a:gd name="connsiteY17" fmla="*/ 1153894 h 2636620"/>
              <a:gd name="connsiteX18" fmla="*/ 1097028 w 6395142"/>
              <a:gd name="connsiteY18" fmla="*/ 1446946 h 2636620"/>
              <a:gd name="connsiteX19" fmla="*/ 906530 w 6395142"/>
              <a:gd name="connsiteY19" fmla="*/ 2095575 h 2636620"/>
              <a:gd name="connsiteX20" fmla="*/ 757004 w 6395142"/>
              <a:gd name="connsiteY20" fmla="*/ 2156678 h 2636620"/>
              <a:gd name="connsiteX21" fmla="*/ 494867 w 6395142"/>
              <a:gd name="connsiteY21" fmla="*/ 2081540 h 2636620"/>
              <a:gd name="connsiteX22" fmla="*/ 171767 w 6395142"/>
              <a:gd name="connsiteY22" fmla="*/ 2119109 h 2636620"/>
              <a:gd name="connsiteX23" fmla="*/ 0 w 6395142"/>
              <a:gd name="connsiteY23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4702276 w 6395142"/>
              <a:gd name="connsiteY5" fmla="*/ 268836 h 2636620"/>
              <a:gd name="connsiteX6" fmla="*/ 4137001 w 6395142"/>
              <a:gd name="connsiteY6" fmla="*/ 388695 h 2636620"/>
              <a:gd name="connsiteX7" fmla="*/ 3803691 w 6395142"/>
              <a:gd name="connsiteY7" fmla="*/ 463189 h 2636620"/>
              <a:gd name="connsiteX8" fmla="*/ 3498830 w 6395142"/>
              <a:gd name="connsiteY8" fmla="*/ 276254 h 2636620"/>
              <a:gd name="connsiteX9" fmla="*/ 3303474 w 6395142"/>
              <a:gd name="connsiteY9" fmla="*/ 315151 h 2636620"/>
              <a:gd name="connsiteX10" fmla="*/ 3162983 w 6395142"/>
              <a:gd name="connsiteY10" fmla="*/ 272553 h 2636620"/>
              <a:gd name="connsiteX11" fmla="*/ 2889713 w 6395142"/>
              <a:gd name="connsiteY11" fmla="*/ 361808 h 2636620"/>
              <a:gd name="connsiteX12" fmla="*/ 2656827 w 6395142"/>
              <a:gd name="connsiteY12" fmla="*/ 231636 h 2636620"/>
              <a:gd name="connsiteX13" fmla="*/ 2504617 w 6395142"/>
              <a:gd name="connsiteY13" fmla="*/ 457571 h 2636620"/>
              <a:gd name="connsiteX14" fmla="*/ 1904621 w 6395142"/>
              <a:gd name="connsiteY14" fmla="*/ 601322 h 2636620"/>
              <a:gd name="connsiteX15" fmla="*/ 1720209 w 6395142"/>
              <a:gd name="connsiteY15" fmla="*/ 785410 h 2636620"/>
              <a:gd name="connsiteX16" fmla="*/ 1736353 w 6395142"/>
              <a:gd name="connsiteY16" fmla="*/ 1140585 h 2636620"/>
              <a:gd name="connsiteX17" fmla="*/ 1355472 w 6395142"/>
              <a:gd name="connsiteY17" fmla="*/ 1153894 h 2636620"/>
              <a:gd name="connsiteX18" fmla="*/ 1097028 w 6395142"/>
              <a:gd name="connsiteY18" fmla="*/ 1446946 h 2636620"/>
              <a:gd name="connsiteX19" fmla="*/ 906530 w 6395142"/>
              <a:gd name="connsiteY19" fmla="*/ 2095575 h 2636620"/>
              <a:gd name="connsiteX20" fmla="*/ 757004 w 6395142"/>
              <a:gd name="connsiteY20" fmla="*/ 2156678 h 2636620"/>
              <a:gd name="connsiteX21" fmla="*/ 494867 w 6395142"/>
              <a:gd name="connsiteY21" fmla="*/ 2081540 h 2636620"/>
              <a:gd name="connsiteX22" fmla="*/ 171767 w 6395142"/>
              <a:gd name="connsiteY22" fmla="*/ 2119109 h 2636620"/>
              <a:gd name="connsiteX23" fmla="*/ 0 w 6395142"/>
              <a:gd name="connsiteY23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4702276 w 6395142"/>
              <a:gd name="connsiteY5" fmla="*/ 268836 h 2636620"/>
              <a:gd name="connsiteX6" fmla="*/ 4137001 w 6395142"/>
              <a:gd name="connsiteY6" fmla="*/ 388695 h 2636620"/>
              <a:gd name="connsiteX7" fmla="*/ 3803691 w 6395142"/>
              <a:gd name="connsiteY7" fmla="*/ 463189 h 2636620"/>
              <a:gd name="connsiteX8" fmla="*/ 3498830 w 6395142"/>
              <a:gd name="connsiteY8" fmla="*/ 276254 h 2636620"/>
              <a:gd name="connsiteX9" fmla="*/ 3303474 w 6395142"/>
              <a:gd name="connsiteY9" fmla="*/ 315151 h 2636620"/>
              <a:gd name="connsiteX10" fmla="*/ 3162983 w 6395142"/>
              <a:gd name="connsiteY10" fmla="*/ 272553 h 2636620"/>
              <a:gd name="connsiteX11" fmla="*/ 2889713 w 6395142"/>
              <a:gd name="connsiteY11" fmla="*/ 361808 h 2636620"/>
              <a:gd name="connsiteX12" fmla="*/ 2656827 w 6395142"/>
              <a:gd name="connsiteY12" fmla="*/ 231636 h 2636620"/>
              <a:gd name="connsiteX13" fmla="*/ 2504617 w 6395142"/>
              <a:gd name="connsiteY13" fmla="*/ 457571 h 2636620"/>
              <a:gd name="connsiteX14" fmla="*/ 1904621 w 6395142"/>
              <a:gd name="connsiteY14" fmla="*/ 601322 h 2636620"/>
              <a:gd name="connsiteX15" fmla="*/ 1720209 w 6395142"/>
              <a:gd name="connsiteY15" fmla="*/ 785410 h 2636620"/>
              <a:gd name="connsiteX16" fmla="*/ 1736353 w 6395142"/>
              <a:gd name="connsiteY16" fmla="*/ 1140585 h 2636620"/>
              <a:gd name="connsiteX17" fmla="*/ 1355472 w 6395142"/>
              <a:gd name="connsiteY17" fmla="*/ 1153894 h 2636620"/>
              <a:gd name="connsiteX18" fmla="*/ 1097028 w 6395142"/>
              <a:gd name="connsiteY18" fmla="*/ 1446946 h 2636620"/>
              <a:gd name="connsiteX19" fmla="*/ 906530 w 6395142"/>
              <a:gd name="connsiteY19" fmla="*/ 2095575 h 2636620"/>
              <a:gd name="connsiteX20" fmla="*/ 757004 w 6395142"/>
              <a:gd name="connsiteY20" fmla="*/ 2156678 h 2636620"/>
              <a:gd name="connsiteX21" fmla="*/ 494867 w 6395142"/>
              <a:gd name="connsiteY21" fmla="*/ 2081540 h 2636620"/>
              <a:gd name="connsiteX22" fmla="*/ 171767 w 6395142"/>
              <a:gd name="connsiteY22" fmla="*/ 2119109 h 2636620"/>
              <a:gd name="connsiteX23" fmla="*/ 0 w 6395142"/>
              <a:gd name="connsiteY23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4702276 w 6395142"/>
              <a:gd name="connsiteY5" fmla="*/ 268836 h 2636620"/>
              <a:gd name="connsiteX6" fmla="*/ 4137001 w 6395142"/>
              <a:gd name="connsiteY6" fmla="*/ 388695 h 2636620"/>
              <a:gd name="connsiteX7" fmla="*/ 3803691 w 6395142"/>
              <a:gd name="connsiteY7" fmla="*/ 463189 h 2636620"/>
              <a:gd name="connsiteX8" fmla="*/ 3483589 w 6395142"/>
              <a:gd name="connsiteY8" fmla="*/ 276254 h 2636620"/>
              <a:gd name="connsiteX9" fmla="*/ 3303474 w 6395142"/>
              <a:gd name="connsiteY9" fmla="*/ 315151 h 2636620"/>
              <a:gd name="connsiteX10" fmla="*/ 3162983 w 6395142"/>
              <a:gd name="connsiteY10" fmla="*/ 272553 h 2636620"/>
              <a:gd name="connsiteX11" fmla="*/ 2889713 w 6395142"/>
              <a:gd name="connsiteY11" fmla="*/ 361808 h 2636620"/>
              <a:gd name="connsiteX12" fmla="*/ 2656827 w 6395142"/>
              <a:gd name="connsiteY12" fmla="*/ 231636 h 2636620"/>
              <a:gd name="connsiteX13" fmla="*/ 2504617 w 6395142"/>
              <a:gd name="connsiteY13" fmla="*/ 457571 h 2636620"/>
              <a:gd name="connsiteX14" fmla="*/ 1904621 w 6395142"/>
              <a:gd name="connsiteY14" fmla="*/ 601322 h 2636620"/>
              <a:gd name="connsiteX15" fmla="*/ 1720209 w 6395142"/>
              <a:gd name="connsiteY15" fmla="*/ 785410 h 2636620"/>
              <a:gd name="connsiteX16" fmla="*/ 1736353 w 6395142"/>
              <a:gd name="connsiteY16" fmla="*/ 1140585 h 2636620"/>
              <a:gd name="connsiteX17" fmla="*/ 1355472 w 6395142"/>
              <a:gd name="connsiteY17" fmla="*/ 1153894 h 2636620"/>
              <a:gd name="connsiteX18" fmla="*/ 1097028 w 6395142"/>
              <a:gd name="connsiteY18" fmla="*/ 1446946 h 2636620"/>
              <a:gd name="connsiteX19" fmla="*/ 906530 w 6395142"/>
              <a:gd name="connsiteY19" fmla="*/ 2095575 h 2636620"/>
              <a:gd name="connsiteX20" fmla="*/ 757004 w 6395142"/>
              <a:gd name="connsiteY20" fmla="*/ 2156678 h 2636620"/>
              <a:gd name="connsiteX21" fmla="*/ 494867 w 6395142"/>
              <a:gd name="connsiteY21" fmla="*/ 2081540 h 2636620"/>
              <a:gd name="connsiteX22" fmla="*/ 171767 w 6395142"/>
              <a:gd name="connsiteY22" fmla="*/ 2119109 h 2636620"/>
              <a:gd name="connsiteX23" fmla="*/ 0 w 6395142"/>
              <a:gd name="connsiteY23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4702276 w 6395142"/>
              <a:gd name="connsiteY5" fmla="*/ 268836 h 2636620"/>
              <a:gd name="connsiteX6" fmla="*/ 4137001 w 6395142"/>
              <a:gd name="connsiteY6" fmla="*/ 388695 h 2636620"/>
              <a:gd name="connsiteX7" fmla="*/ 3803691 w 6395142"/>
              <a:gd name="connsiteY7" fmla="*/ 463189 h 2636620"/>
              <a:gd name="connsiteX8" fmla="*/ 3483589 w 6395142"/>
              <a:gd name="connsiteY8" fmla="*/ 276254 h 2636620"/>
              <a:gd name="connsiteX9" fmla="*/ 3303474 w 6395142"/>
              <a:gd name="connsiteY9" fmla="*/ 315151 h 2636620"/>
              <a:gd name="connsiteX10" fmla="*/ 3162983 w 6395142"/>
              <a:gd name="connsiteY10" fmla="*/ 272553 h 2636620"/>
              <a:gd name="connsiteX11" fmla="*/ 2889713 w 6395142"/>
              <a:gd name="connsiteY11" fmla="*/ 361808 h 2636620"/>
              <a:gd name="connsiteX12" fmla="*/ 2656827 w 6395142"/>
              <a:gd name="connsiteY12" fmla="*/ 231636 h 2636620"/>
              <a:gd name="connsiteX13" fmla="*/ 2504617 w 6395142"/>
              <a:gd name="connsiteY13" fmla="*/ 457571 h 2636620"/>
              <a:gd name="connsiteX14" fmla="*/ 1904621 w 6395142"/>
              <a:gd name="connsiteY14" fmla="*/ 601322 h 2636620"/>
              <a:gd name="connsiteX15" fmla="*/ 1720209 w 6395142"/>
              <a:gd name="connsiteY15" fmla="*/ 785410 h 2636620"/>
              <a:gd name="connsiteX16" fmla="*/ 1736353 w 6395142"/>
              <a:gd name="connsiteY16" fmla="*/ 1140585 h 2636620"/>
              <a:gd name="connsiteX17" fmla="*/ 1355472 w 6395142"/>
              <a:gd name="connsiteY17" fmla="*/ 1153894 h 2636620"/>
              <a:gd name="connsiteX18" fmla="*/ 1097028 w 6395142"/>
              <a:gd name="connsiteY18" fmla="*/ 1446946 h 2636620"/>
              <a:gd name="connsiteX19" fmla="*/ 906530 w 6395142"/>
              <a:gd name="connsiteY19" fmla="*/ 2095575 h 2636620"/>
              <a:gd name="connsiteX20" fmla="*/ 757004 w 6395142"/>
              <a:gd name="connsiteY20" fmla="*/ 2156678 h 2636620"/>
              <a:gd name="connsiteX21" fmla="*/ 494867 w 6395142"/>
              <a:gd name="connsiteY21" fmla="*/ 2081540 h 2636620"/>
              <a:gd name="connsiteX22" fmla="*/ 171767 w 6395142"/>
              <a:gd name="connsiteY22" fmla="*/ 2119109 h 2636620"/>
              <a:gd name="connsiteX23" fmla="*/ 0 w 6395142"/>
              <a:gd name="connsiteY23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4702276 w 6395142"/>
              <a:gd name="connsiteY5" fmla="*/ 268836 h 2636620"/>
              <a:gd name="connsiteX6" fmla="*/ 4137001 w 6395142"/>
              <a:gd name="connsiteY6" fmla="*/ 388695 h 2636620"/>
              <a:gd name="connsiteX7" fmla="*/ 3803691 w 6395142"/>
              <a:gd name="connsiteY7" fmla="*/ 463189 h 2636620"/>
              <a:gd name="connsiteX8" fmla="*/ 3483589 w 6395142"/>
              <a:gd name="connsiteY8" fmla="*/ 276254 h 2636620"/>
              <a:gd name="connsiteX9" fmla="*/ 3303474 w 6395142"/>
              <a:gd name="connsiteY9" fmla="*/ 315151 h 2636620"/>
              <a:gd name="connsiteX10" fmla="*/ 3162983 w 6395142"/>
              <a:gd name="connsiteY10" fmla="*/ 272553 h 2636620"/>
              <a:gd name="connsiteX11" fmla="*/ 2889713 w 6395142"/>
              <a:gd name="connsiteY11" fmla="*/ 361808 h 2636620"/>
              <a:gd name="connsiteX12" fmla="*/ 2656827 w 6395142"/>
              <a:gd name="connsiteY12" fmla="*/ 231636 h 2636620"/>
              <a:gd name="connsiteX13" fmla="*/ 2504617 w 6395142"/>
              <a:gd name="connsiteY13" fmla="*/ 457571 h 2636620"/>
              <a:gd name="connsiteX14" fmla="*/ 1904621 w 6395142"/>
              <a:gd name="connsiteY14" fmla="*/ 601322 h 2636620"/>
              <a:gd name="connsiteX15" fmla="*/ 1720209 w 6395142"/>
              <a:gd name="connsiteY15" fmla="*/ 785410 h 2636620"/>
              <a:gd name="connsiteX16" fmla="*/ 1736353 w 6395142"/>
              <a:gd name="connsiteY16" fmla="*/ 1140585 h 2636620"/>
              <a:gd name="connsiteX17" fmla="*/ 1355472 w 6395142"/>
              <a:gd name="connsiteY17" fmla="*/ 1153894 h 2636620"/>
              <a:gd name="connsiteX18" fmla="*/ 1097028 w 6395142"/>
              <a:gd name="connsiteY18" fmla="*/ 1446946 h 2636620"/>
              <a:gd name="connsiteX19" fmla="*/ 906530 w 6395142"/>
              <a:gd name="connsiteY19" fmla="*/ 2095575 h 2636620"/>
              <a:gd name="connsiteX20" fmla="*/ 757004 w 6395142"/>
              <a:gd name="connsiteY20" fmla="*/ 2156678 h 2636620"/>
              <a:gd name="connsiteX21" fmla="*/ 494867 w 6395142"/>
              <a:gd name="connsiteY21" fmla="*/ 2081540 h 2636620"/>
              <a:gd name="connsiteX22" fmla="*/ 171767 w 6395142"/>
              <a:gd name="connsiteY22" fmla="*/ 2119109 h 2636620"/>
              <a:gd name="connsiteX23" fmla="*/ 0 w 6395142"/>
              <a:gd name="connsiteY23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4702276 w 6395142"/>
              <a:gd name="connsiteY5" fmla="*/ 268836 h 2636620"/>
              <a:gd name="connsiteX6" fmla="*/ 4137001 w 6395142"/>
              <a:gd name="connsiteY6" fmla="*/ 388695 h 2636620"/>
              <a:gd name="connsiteX7" fmla="*/ 3803691 w 6395142"/>
              <a:gd name="connsiteY7" fmla="*/ 463189 h 2636620"/>
              <a:gd name="connsiteX8" fmla="*/ 3483589 w 6395142"/>
              <a:gd name="connsiteY8" fmla="*/ 276254 h 2636620"/>
              <a:gd name="connsiteX9" fmla="*/ 3308554 w 6395142"/>
              <a:gd name="connsiteY9" fmla="*/ 367330 h 2636620"/>
              <a:gd name="connsiteX10" fmla="*/ 3162983 w 6395142"/>
              <a:gd name="connsiteY10" fmla="*/ 272553 h 2636620"/>
              <a:gd name="connsiteX11" fmla="*/ 2889713 w 6395142"/>
              <a:gd name="connsiteY11" fmla="*/ 361808 h 2636620"/>
              <a:gd name="connsiteX12" fmla="*/ 2656827 w 6395142"/>
              <a:gd name="connsiteY12" fmla="*/ 231636 h 2636620"/>
              <a:gd name="connsiteX13" fmla="*/ 2504617 w 6395142"/>
              <a:gd name="connsiteY13" fmla="*/ 457571 h 2636620"/>
              <a:gd name="connsiteX14" fmla="*/ 1904621 w 6395142"/>
              <a:gd name="connsiteY14" fmla="*/ 601322 h 2636620"/>
              <a:gd name="connsiteX15" fmla="*/ 1720209 w 6395142"/>
              <a:gd name="connsiteY15" fmla="*/ 785410 h 2636620"/>
              <a:gd name="connsiteX16" fmla="*/ 1736353 w 6395142"/>
              <a:gd name="connsiteY16" fmla="*/ 1140585 h 2636620"/>
              <a:gd name="connsiteX17" fmla="*/ 1355472 w 6395142"/>
              <a:gd name="connsiteY17" fmla="*/ 1153894 h 2636620"/>
              <a:gd name="connsiteX18" fmla="*/ 1097028 w 6395142"/>
              <a:gd name="connsiteY18" fmla="*/ 1446946 h 2636620"/>
              <a:gd name="connsiteX19" fmla="*/ 906530 w 6395142"/>
              <a:gd name="connsiteY19" fmla="*/ 2095575 h 2636620"/>
              <a:gd name="connsiteX20" fmla="*/ 757004 w 6395142"/>
              <a:gd name="connsiteY20" fmla="*/ 2156678 h 2636620"/>
              <a:gd name="connsiteX21" fmla="*/ 494867 w 6395142"/>
              <a:gd name="connsiteY21" fmla="*/ 2081540 h 2636620"/>
              <a:gd name="connsiteX22" fmla="*/ 171767 w 6395142"/>
              <a:gd name="connsiteY22" fmla="*/ 2119109 h 2636620"/>
              <a:gd name="connsiteX23" fmla="*/ 0 w 6395142"/>
              <a:gd name="connsiteY23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4702276 w 6395142"/>
              <a:gd name="connsiteY5" fmla="*/ 268836 h 2636620"/>
              <a:gd name="connsiteX6" fmla="*/ 4137001 w 6395142"/>
              <a:gd name="connsiteY6" fmla="*/ 388695 h 2636620"/>
              <a:gd name="connsiteX7" fmla="*/ 3803691 w 6395142"/>
              <a:gd name="connsiteY7" fmla="*/ 463189 h 2636620"/>
              <a:gd name="connsiteX8" fmla="*/ 3483589 w 6395142"/>
              <a:gd name="connsiteY8" fmla="*/ 276254 h 2636620"/>
              <a:gd name="connsiteX9" fmla="*/ 3308554 w 6395142"/>
              <a:gd name="connsiteY9" fmla="*/ 336023 h 2636620"/>
              <a:gd name="connsiteX10" fmla="*/ 3162983 w 6395142"/>
              <a:gd name="connsiteY10" fmla="*/ 272553 h 2636620"/>
              <a:gd name="connsiteX11" fmla="*/ 2889713 w 6395142"/>
              <a:gd name="connsiteY11" fmla="*/ 361808 h 2636620"/>
              <a:gd name="connsiteX12" fmla="*/ 2656827 w 6395142"/>
              <a:gd name="connsiteY12" fmla="*/ 231636 h 2636620"/>
              <a:gd name="connsiteX13" fmla="*/ 2504617 w 6395142"/>
              <a:gd name="connsiteY13" fmla="*/ 457571 h 2636620"/>
              <a:gd name="connsiteX14" fmla="*/ 1904621 w 6395142"/>
              <a:gd name="connsiteY14" fmla="*/ 601322 h 2636620"/>
              <a:gd name="connsiteX15" fmla="*/ 1720209 w 6395142"/>
              <a:gd name="connsiteY15" fmla="*/ 785410 h 2636620"/>
              <a:gd name="connsiteX16" fmla="*/ 1736353 w 6395142"/>
              <a:gd name="connsiteY16" fmla="*/ 1140585 h 2636620"/>
              <a:gd name="connsiteX17" fmla="*/ 1355472 w 6395142"/>
              <a:gd name="connsiteY17" fmla="*/ 1153894 h 2636620"/>
              <a:gd name="connsiteX18" fmla="*/ 1097028 w 6395142"/>
              <a:gd name="connsiteY18" fmla="*/ 1446946 h 2636620"/>
              <a:gd name="connsiteX19" fmla="*/ 906530 w 6395142"/>
              <a:gd name="connsiteY19" fmla="*/ 2095575 h 2636620"/>
              <a:gd name="connsiteX20" fmla="*/ 757004 w 6395142"/>
              <a:gd name="connsiteY20" fmla="*/ 2156678 h 2636620"/>
              <a:gd name="connsiteX21" fmla="*/ 494867 w 6395142"/>
              <a:gd name="connsiteY21" fmla="*/ 2081540 h 2636620"/>
              <a:gd name="connsiteX22" fmla="*/ 171767 w 6395142"/>
              <a:gd name="connsiteY22" fmla="*/ 2119109 h 2636620"/>
              <a:gd name="connsiteX23" fmla="*/ 0 w 6395142"/>
              <a:gd name="connsiteY23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4702276 w 6395142"/>
              <a:gd name="connsiteY5" fmla="*/ 268836 h 2636620"/>
              <a:gd name="connsiteX6" fmla="*/ 4137001 w 6395142"/>
              <a:gd name="connsiteY6" fmla="*/ 388695 h 2636620"/>
              <a:gd name="connsiteX7" fmla="*/ 3803691 w 6395142"/>
              <a:gd name="connsiteY7" fmla="*/ 463189 h 2636620"/>
              <a:gd name="connsiteX8" fmla="*/ 3483589 w 6395142"/>
              <a:gd name="connsiteY8" fmla="*/ 276254 h 2636620"/>
              <a:gd name="connsiteX9" fmla="*/ 3308554 w 6395142"/>
              <a:gd name="connsiteY9" fmla="*/ 336023 h 2636620"/>
              <a:gd name="connsiteX10" fmla="*/ 3162983 w 6395142"/>
              <a:gd name="connsiteY10" fmla="*/ 272553 h 2636620"/>
              <a:gd name="connsiteX11" fmla="*/ 2823670 w 6395142"/>
              <a:gd name="connsiteY11" fmla="*/ 346154 h 2636620"/>
              <a:gd name="connsiteX12" fmla="*/ 2656827 w 6395142"/>
              <a:gd name="connsiteY12" fmla="*/ 231636 h 2636620"/>
              <a:gd name="connsiteX13" fmla="*/ 2504617 w 6395142"/>
              <a:gd name="connsiteY13" fmla="*/ 457571 h 2636620"/>
              <a:gd name="connsiteX14" fmla="*/ 1904621 w 6395142"/>
              <a:gd name="connsiteY14" fmla="*/ 601322 h 2636620"/>
              <a:gd name="connsiteX15" fmla="*/ 1720209 w 6395142"/>
              <a:gd name="connsiteY15" fmla="*/ 785410 h 2636620"/>
              <a:gd name="connsiteX16" fmla="*/ 1736353 w 6395142"/>
              <a:gd name="connsiteY16" fmla="*/ 1140585 h 2636620"/>
              <a:gd name="connsiteX17" fmla="*/ 1355472 w 6395142"/>
              <a:gd name="connsiteY17" fmla="*/ 1153894 h 2636620"/>
              <a:gd name="connsiteX18" fmla="*/ 1097028 w 6395142"/>
              <a:gd name="connsiteY18" fmla="*/ 1446946 h 2636620"/>
              <a:gd name="connsiteX19" fmla="*/ 906530 w 6395142"/>
              <a:gd name="connsiteY19" fmla="*/ 2095575 h 2636620"/>
              <a:gd name="connsiteX20" fmla="*/ 757004 w 6395142"/>
              <a:gd name="connsiteY20" fmla="*/ 2156678 h 2636620"/>
              <a:gd name="connsiteX21" fmla="*/ 494867 w 6395142"/>
              <a:gd name="connsiteY21" fmla="*/ 2081540 h 2636620"/>
              <a:gd name="connsiteX22" fmla="*/ 171767 w 6395142"/>
              <a:gd name="connsiteY22" fmla="*/ 2119109 h 2636620"/>
              <a:gd name="connsiteX23" fmla="*/ 0 w 6395142"/>
              <a:gd name="connsiteY23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4702276 w 6395142"/>
              <a:gd name="connsiteY5" fmla="*/ 268836 h 2636620"/>
              <a:gd name="connsiteX6" fmla="*/ 4137001 w 6395142"/>
              <a:gd name="connsiteY6" fmla="*/ 388695 h 2636620"/>
              <a:gd name="connsiteX7" fmla="*/ 3803691 w 6395142"/>
              <a:gd name="connsiteY7" fmla="*/ 463189 h 2636620"/>
              <a:gd name="connsiteX8" fmla="*/ 3483589 w 6395142"/>
              <a:gd name="connsiteY8" fmla="*/ 276254 h 2636620"/>
              <a:gd name="connsiteX9" fmla="*/ 3308554 w 6395142"/>
              <a:gd name="connsiteY9" fmla="*/ 336023 h 2636620"/>
              <a:gd name="connsiteX10" fmla="*/ 3162983 w 6395142"/>
              <a:gd name="connsiteY10" fmla="*/ 272553 h 2636620"/>
              <a:gd name="connsiteX11" fmla="*/ 2823670 w 6395142"/>
              <a:gd name="connsiteY11" fmla="*/ 346154 h 2636620"/>
              <a:gd name="connsiteX12" fmla="*/ 2656827 w 6395142"/>
              <a:gd name="connsiteY12" fmla="*/ 231636 h 2636620"/>
              <a:gd name="connsiteX13" fmla="*/ 2504617 w 6395142"/>
              <a:gd name="connsiteY13" fmla="*/ 457571 h 2636620"/>
              <a:gd name="connsiteX14" fmla="*/ 1904621 w 6395142"/>
              <a:gd name="connsiteY14" fmla="*/ 601322 h 2636620"/>
              <a:gd name="connsiteX15" fmla="*/ 1720209 w 6395142"/>
              <a:gd name="connsiteY15" fmla="*/ 785410 h 2636620"/>
              <a:gd name="connsiteX16" fmla="*/ 1736353 w 6395142"/>
              <a:gd name="connsiteY16" fmla="*/ 1140585 h 2636620"/>
              <a:gd name="connsiteX17" fmla="*/ 1355472 w 6395142"/>
              <a:gd name="connsiteY17" fmla="*/ 1153894 h 2636620"/>
              <a:gd name="connsiteX18" fmla="*/ 1097028 w 6395142"/>
              <a:gd name="connsiteY18" fmla="*/ 1446946 h 2636620"/>
              <a:gd name="connsiteX19" fmla="*/ 906530 w 6395142"/>
              <a:gd name="connsiteY19" fmla="*/ 2095575 h 2636620"/>
              <a:gd name="connsiteX20" fmla="*/ 757004 w 6395142"/>
              <a:gd name="connsiteY20" fmla="*/ 2156678 h 2636620"/>
              <a:gd name="connsiteX21" fmla="*/ 494867 w 6395142"/>
              <a:gd name="connsiteY21" fmla="*/ 2081540 h 2636620"/>
              <a:gd name="connsiteX22" fmla="*/ 171767 w 6395142"/>
              <a:gd name="connsiteY22" fmla="*/ 2119109 h 2636620"/>
              <a:gd name="connsiteX23" fmla="*/ 0 w 6395142"/>
              <a:gd name="connsiteY23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4702276 w 6395142"/>
              <a:gd name="connsiteY5" fmla="*/ 268836 h 2636620"/>
              <a:gd name="connsiteX6" fmla="*/ 4137001 w 6395142"/>
              <a:gd name="connsiteY6" fmla="*/ 388695 h 2636620"/>
              <a:gd name="connsiteX7" fmla="*/ 3803691 w 6395142"/>
              <a:gd name="connsiteY7" fmla="*/ 463189 h 2636620"/>
              <a:gd name="connsiteX8" fmla="*/ 3483589 w 6395142"/>
              <a:gd name="connsiteY8" fmla="*/ 276254 h 2636620"/>
              <a:gd name="connsiteX9" fmla="*/ 3308554 w 6395142"/>
              <a:gd name="connsiteY9" fmla="*/ 336023 h 2636620"/>
              <a:gd name="connsiteX10" fmla="*/ 3162983 w 6395142"/>
              <a:gd name="connsiteY10" fmla="*/ 272553 h 2636620"/>
              <a:gd name="connsiteX11" fmla="*/ 2823670 w 6395142"/>
              <a:gd name="connsiteY11" fmla="*/ 346154 h 2636620"/>
              <a:gd name="connsiteX12" fmla="*/ 2666988 w 6395142"/>
              <a:gd name="connsiteY12" fmla="*/ 283816 h 2636620"/>
              <a:gd name="connsiteX13" fmla="*/ 2504617 w 6395142"/>
              <a:gd name="connsiteY13" fmla="*/ 457571 h 2636620"/>
              <a:gd name="connsiteX14" fmla="*/ 1904621 w 6395142"/>
              <a:gd name="connsiteY14" fmla="*/ 601322 h 2636620"/>
              <a:gd name="connsiteX15" fmla="*/ 1720209 w 6395142"/>
              <a:gd name="connsiteY15" fmla="*/ 785410 h 2636620"/>
              <a:gd name="connsiteX16" fmla="*/ 1736353 w 6395142"/>
              <a:gd name="connsiteY16" fmla="*/ 1140585 h 2636620"/>
              <a:gd name="connsiteX17" fmla="*/ 1355472 w 6395142"/>
              <a:gd name="connsiteY17" fmla="*/ 1153894 h 2636620"/>
              <a:gd name="connsiteX18" fmla="*/ 1097028 w 6395142"/>
              <a:gd name="connsiteY18" fmla="*/ 1446946 h 2636620"/>
              <a:gd name="connsiteX19" fmla="*/ 906530 w 6395142"/>
              <a:gd name="connsiteY19" fmla="*/ 2095575 h 2636620"/>
              <a:gd name="connsiteX20" fmla="*/ 757004 w 6395142"/>
              <a:gd name="connsiteY20" fmla="*/ 2156678 h 2636620"/>
              <a:gd name="connsiteX21" fmla="*/ 494867 w 6395142"/>
              <a:gd name="connsiteY21" fmla="*/ 2081540 h 2636620"/>
              <a:gd name="connsiteX22" fmla="*/ 171767 w 6395142"/>
              <a:gd name="connsiteY22" fmla="*/ 2119109 h 2636620"/>
              <a:gd name="connsiteX23" fmla="*/ 0 w 6395142"/>
              <a:gd name="connsiteY23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4702276 w 6395142"/>
              <a:gd name="connsiteY5" fmla="*/ 268836 h 2636620"/>
              <a:gd name="connsiteX6" fmla="*/ 4137001 w 6395142"/>
              <a:gd name="connsiteY6" fmla="*/ 388695 h 2636620"/>
              <a:gd name="connsiteX7" fmla="*/ 3803691 w 6395142"/>
              <a:gd name="connsiteY7" fmla="*/ 463189 h 2636620"/>
              <a:gd name="connsiteX8" fmla="*/ 3483589 w 6395142"/>
              <a:gd name="connsiteY8" fmla="*/ 276254 h 2636620"/>
              <a:gd name="connsiteX9" fmla="*/ 3308554 w 6395142"/>
              <a:gd name="connsiteY9" fmla="*/ 336023 h 2636620"/>
              <a:gd name="connsiteX10" fmla="*/ 3162983 w 6395142"/>
              <a:gd name="connsiteY10" fmla="*/ 272553 h 2636620"/>
              <a:gd name="connsiteX11" fmla="*/ 2823670 w 6395142"/>
              <a:gd name="connsiteY11" fmla="*/ 346154 h 2636620"/>
              <a:gd name="connsiteX12" fmla="*/ 2666988 w 6395142"/>
              <a:gd name="connsiteY12" fmla="*/ 283816 h 2636620"/>
              <a:gd name="connsiteX13" fmla="*/ 2448735 w 6395142"/>
              <a:gd name="connsiteY13" fmla="*/ 473225 h 2636620"/>
              <a:gd name="connsiteX14" fmla="*/ 1904621 w 6395142"/>
              <a:gd name="connsiteY14" fmla="*/ 601322 h 2636620"/>
              <a:gd name="connsiteX15" fmla="*/ 1720209 w 6395142"/>
              <a:gd name="connsiteY15" fmla="*/ 785410 h 2636620"/>
              <a:gd name="connsiteX16" fmla="*/ 1736353 w 6395142"/>
              <a:gd name="connsiteY16" fmla="*/ 1140585 h 2636620"/>
              <a:gd name="connsiteX17" fmla="*/ 1355472 w 6395142"/>
              <a:gd name="connsiteY17" fmla="*/ 1153894 h 2636620"/>
              <a:gd name="connsiteX18" fmla="*/ 1097028 w 6395142"/>
              <a:gd name="connsiteY18" fmla="*/ 1446946 h 2636620"/>
              <a:gd name="connsiteX19" fmla="*/ 906530 w 6395142"/>
              <a:gd name="connsiteY19" fmla="*/ 2095575 h 2636620"/>
              <a:gd name="connsiteX20" fmla="*/ 757004 w 6395142"/>
              <a:gd name="connsiteY20" fmla="*/ 2156678 h 2636620"/>
              <a:gd name="connsiteX21" fmla="*/ 494867 w 6395142"/>
              <a:gd name="connsiteY21" fmla="*/ 2081540 h 2636620"/>
              <a:gd name="connsiteX22" fmla="*/ 171767 w 6395142"/>
              <a:gd name="connsiteY22" fmla="*/ 2119109 h 2636620"/>
              <a:gd name="connsiteX23" fmla="*/ 0 w 6395142"/>
              <a:gd name="connsiteY23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4702276 w 6395142"/>
              <a:gd name="connsiteY5" fmla="*/ 268836 h 2636620"/>
              <a:gd name="connsiteX6" fmla="*/ 4137001 w 6395142"/>
              <a:gd name="connsiteY6" fmla="*/ 388695 h 2636620"/>
              <a:gd name="connsiteX7" fmla="*/ 3803691 w 6395142"/>
              <a:gd name="connsiteY7" fmla="*/ 463189 h 2636620"/>
              <a:gd name="connsiteX8" fmla="*/ 3483589 w 6395142"/>
              <a:gd name="connsiteY8" fmla="*/ 276254 h 2636620"/>
              <a:gd name="connsiteX9" fmla="*/ 3308554 w 6395142"/>
              <a:gd name="connsiteY9" fmla="*/ 336023 h 2636620"/>
              <a:gd name="connsiteX10" fmla="*/ 3162983 w 6395142"/>
              <a:gd name="connsiteY10" fmla="*/ 272553 h 2636620"/>
              <a:gd name="connsiteX11" fmla="*/ 2823670 w 6395142"/>
              <a:gd name="connsiteY11" fmla="*/ 346154 h 2636620"/>
              <a:gd name="connsiteX12" fmla="*/ 2666988 w 6395142"/>
              <a:gd name="connsiteY12" fmla="*/ 283816 h 2636620"/>
              <a:gd name="connsiteX13" fmla="*/ 2448735 w 6395142"/>
              <a:gd name="connsiteY13" fmla="*/ 473225 h 2636620"/>
              <a:gd name="connsiteX14" fmla="*/ 1914781 w 6395142"/>
              <a:gd name="connsiteY14" fmla="*/ 570014 h 2636620"/>
              <a:gd name="connsiteX15" fmla="*/ 1720209 w 6395142"/>
              <a:gd name="connsiteY15" fmla="*/ 785410 h 2636620"/>
              <a:gd name="connsiteX16" fmla="*/ 1736353 w 6395142"/>
              <a:gd name="connsiteY16" fmla="*/ 1140585 h 2636620"/>
              <a:gd name="connsiteX17" fmla="*/ 1355472 w 6395142"/>
              <a:gd name="connsiteY17" fmla="*/ 1153894 h 2636620"/>
              <a:gd name="connsiteX18" fmla="*/ 1097028 w 6395142"/>
              <a:gd name="connsiteY18" fmla="*/ 1446946 h 2636620"/>
              <a:gd name="connsiteX19" fmla="*/ 906530 w 6395142"/>
              <a:gd name="connsiteY19" fmla="*/ 2095575 h 2636620"/>
              <a:gd name="connsiteX20" fmla="*/ 757004 w 6395142"/>
              <a:gd name="connsiteY20" fmla="*/ 2156678 h 2636620"/>
              <a:gd name="connsiteX21" fmla="*/ 494867 w 6395142"/>
              <a:gd name="connsiteY21" fmla="*/ 2081540 h 2636620"/>
              <a:gd name="connsiteX22" fmla="*/ 171767 w 6395142"/>
              <a:gd name="connsiteY22" fmla="*/ 2119109 h 2636620"/>
              <a:gd name="connsiteX23" fmla="*/ 0 w 6395142"/>
              <a:gd name="connsiteY23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4702276 w 6395142"/>
              <a:gd name="connsiteY5" fmla="*/ 268836 h 2636620"/>
              <a:gd name="connsiteX6" fmla="*/ 4137001 w 6395142"/>
              <a:gd name="connsiteY6" fmla="*/ 388695 h 2636620"/>
              <a:gd name="connsiteX7" fmla="*/ 3803691 w 6395142"/>
              <a:gd name="connsiteY7" fmla="*/ 463189 h 2636620"/>
              <a:gd name="connsiteX8" fmla="*/ 3483589 w 6395142"/>
              <a:gd name="connsiteY8" fmla="*/ 276254 h 2636620"/>
              <a:gd name="connsiteX9" fmla="*/ 3308554 w 6395142"/>
              <a:gd name="connsiteY9" fmla="*/ 336023 h 2636620"/>
              <a:gd name="connsiteX10" fmla="*/ 3162983 w 6395142"/>
              <a:gd name="connsiteY10" fmla="*/ 272553 h 2636620"/>
              <a:gd name="connsiteX11" fmla="*/ 2823670 w 6395142"/>
              <a:gd name="connsiteY11" fmla="*/ 346154 h 2636620"/>
              <a:gd name="connsiteX12" fmla="*/ 2666988 w 6395142"/>
              <a:gd name="connsiteY12" fmla="*/ 283816 h 2636620"/>
              <a:gd name="connsiteX13" fmla="*/ 2448735 w 6395142"/>
              <a:gd name="connsiteY13" fmla="*/ 473225 h 2636620"/>
              <a:gd name="connsiteX14" fmla="*/ 1914781 w 6395142"/>
              <a:gd name="connsiteY14" fmla="*/ 570014 h 2636620"/>
              <a:gd name="connsiteX15" fmla="*/ 1704968 w 6395142"/>
              <a:gd name="connsiteY15" fmla="*/ 712359 h 2636620"/>
              <a:gd name="connsiteX16" fmla="*/ 1736353 w 6395142"/>
              <a:gd name="connsiteY16" fmla="*/ 1140585 h 2636620"/>
              <a:gd name="connsiteX17" fmla="*/ 1355472 w 6395142"/>
              <a:gd name="connsiteY17" fmla="*/ 1153894 h 2636620"/>
              <a:gd name="connsiteX18" fmla="*/ 1097028 w 6395142"/>
              <a:gd name="connsiteY18" fmla="*/ 1446946 h 2636620"/>
              <a:gd name="connsiteX19" fmla="*/ 906530 w 6395142"/>
              <a:gd name="connsiteY19" fmla="*/ 2095575 h 2636620"/>
              <a:gd name="connsiteX20" fmla="*/ 757004 w 6395142"/>
              <a:gd name="connsiteY20" fmla="*/ 2156678 h 2636620"/>
              <a:gd name="connsiteX21" fmla="*/ 494867 w 6395142"/>
              <a:gd name="connsiteY21" fmla="*/ 2081540 h 2636620"/>
              <a:gd name="connsiteX22" fmla="*/ 171767 w 6395142"/>
              <a:gd name="connsiteY22" fmla="*/ 2119109 h 2636620"/>
              <a:gd name="connsiteX23" fmla="*/ 0 w 6395142"/>
              <a:gd name="connsiteY23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4702276 w 6395142"/>
              <a:gd name="connsiteY5" fmla="*/ 268836 h 2636620"/>
              <a:gd name="connsiteX6" fmla="*/ 4137001 w 6395142"/>
              <a:gd name="connsiteY6" fmla="*/ 388695 h 2636620"/>
              <a:gd name="connsiteX7" fmla="*/ 3803691 w 6395142"/>
              <a:gd name="connsiteY7" fmla="*/ 463189 h 2636620"/>
              <a:gd name="connsiteX8" fmla="*/ 3483589 w 6395142"/>
              <a:gd name="connsiteY8" fmla="*/ 276254 h 2636620"/>
              <a:gd name="connsiteX9" fmla="*/ 3308554 w 6395142"/>
              <a:gd name="connsiteY9" fmla="*/ 336023 h 2636620"/>
              <a:gd name="connsiteX10" fmla="*/ 3162983 w 6395142"/>
              <a:gd name="connsiteY10" fmla="*/ 272553 h 2636620"/>
              <a:gd name="connsiteX11" fmla="*/ 2823670 w 6395142"/>
              <a:gd name="connsiteY11" fmla="*/ 346154 h 2636620"/>
              <a:gd name="connsiteX12" fmla="*/ 2666988 w 6395142"/>
              <a:gd name="connsiteY12" fmla="*/ 283816 h 2636620"/>
              <a:gd name="connsiteX13" fmla="*/ 2448735 w 6395142"/>
              <a:gd name="connsiteY13" fmla="*/ 473225 h 2636620"/>
              <a:gd name="connsiteX14" fmla="*/ 1914781 w 6395142"/>
              <a:gd name="connsiteY14" fmla="*/ 570014 h 2636620"/>
              <a:gd name="connsiteX15" fmla="*/ 1704968 w 6395142"/>
              <a:gd name="connsiteY15" fmla="*/ 712359 h 2636620"/>
              <a:gd name="connsiteX16" fmla="*/ 1736353 w 6395142"/>
              <a:gd name="connsiteY16" fmla="*/ 1140585 h 2636620"/>
              <a:gd name="connsiteX17" fmla="*/ 1355472 w 6395142"/>
              <a:gd name="connsiteY17" fmla="*/ 1153894 h 2636620"/>
              <a:gd name="connsiteX18" fmla="*/ 1097028 w 6395142"/>
              <a:gd name="connsiteY18" fmla="*/ 1446946 h 2636620"/>
              <a:gd name="connsiteX19" fmla="*/ 906530 w 6395142"/>
              <a:gd name="connsiteY19" fmla="*/ 2095575 h 2636620"/>
              <a:gd name="connsiteX20" fmla="*/ 757004 w 6395142"/>
              <a:gd name="connsiteY20" fmla="*/ 2156678 h 2636620"/>
              <a:gd name="connsiteX21" fmla="*/ 494867 w 6395142"/>
              <a:gd name="connsiteY21" fmla="*/ 2081540 h 2636620"/>
              <a:gd name="connsiteX22" fmla="*/ 171767 w 6395142"/>
              <a:gd name="connsiteY22" fmla="*/ 2119109 h 2636620"/>
              <a:gd name="connsiteX23" fmla="*/ 0 w 6395142"/>
              <a:gd name="connsiteY23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4702276 w 6395142"/>
              <a:gd name="connsiteY5" fmla="*/ 268836 h 2636620"/>
              <a:gd name="connsiteX6" fmla="*/ 4137001 w 6395142"/>
              <a:gd name="connsiteY6" fmla="*/ 388695 h 2636620"/>
              <a:gd name="connsiteX7" fmla="*/ 3803691 w 6395142"/>
              <a:gd name="connsiteY7" fmla="*/ 463189 h 2636620"/>
              <a:gd name="connsiteX8" fmla="*/ 3483589 w 6395142"/>
              <a:gd name="connsiteY8" fmla="*/ 276254 h 2636620"/>
              <a:gd name="connsiteX9" fmla="*/ 3308554 w 6395142"/>
              <a:gd name="connsiteY9" fmla="*/ 336023 h 2636620"/>
              <a:gd name="connsiteX10" fmla="*/ 3162983 w 6395142"/>
              <a:gd name="connsiteY10" fmla="*/ 272553 h 2636620"/>
              <a:gd name="connsiteX11" fmla="*/ 2823670 w 6395142"/>
              <a:gd name="connsiteY11" fmla="*/ 346154 h 2636620"/>
              <a:gd name="connsiteX12" fmla="*/ 2666988 w 6395142"/>
              <a:gd name="connsiteY12" fmla="*/ 283816 h 2636620"/>
              <a:gd name="connsiteX13" fmla="*/ 2448735 w 6395142"/>
              <a:gd name="connsiteY13" fmla="*/ 473225 h 2636620"/>
              <a:gd name="connsiteX14" fmla="*/ 1914781 w 6395142"/>
              <a:gd name="connsiteY14" fmla="*/ 570014 h 2636620"/>
              <a:gd name="connsiteX15" fmla="*/ 1704968 w 6395142"/>
              <a:gd name="connsiteY15" fmla="*/ 712359 h 2636620"/>
              <a:gd name="connsiteX16" fmla="*/ 1771915 w 6395142"/>
              <a:gd name="connsiteY16" fmla="*/ 1109278 h 2636620"/>
              <a:gd name="connsiteX17" fmla="*/ 1355472 w 6395142"/>
              <a:gd name="connsiteY17" fmla="*/ 1153894 h 2636620"/>
              <a:gd name="connsiteX18" fmla="*/ 1097028 w 6395142"/>
              <a:gd name="connsiteY18" fmla="*/ 1446946 h 2636620"/>
              <a:gd name="connsiteX19" fmla="*/ 906530 w 6395142"/>
              <a:gd name="connsiteY19" fmla="*/ 2095575 h 2636620"/>
              <a:gd name="connsiteX20" fmla="*/ 757004 w 6395142"/>
              <a:gd name="connsiteY20" fmla="*/ 2156678 h 2636620"/>
              <a:gd name="connsiteX21" fmla="*/ 494867 w 6395142"/>
              <a:gd name="connsiteY21" fmla="*/ 2081540 h 2636620"/>
              <a:gd name="connsiteX22" fmla="*/ 171767 w 6395142"/>
              <a:gd name="connsiteY22" fmla="*/ 2119109 h 2636620"/>
              <a:gd name="connsiteX23" fmla="*/ 0 w 6395142"/>
              <a:gd name="connsiteY23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4702276 w 6395142"/>
              <a:gd name="connsiteY5" fmla="*/ 268836 h 2636620"/>
              <a:gd name="connsiteX6" fmla="*/ 4137001 w 6395142"/>
              <a:gd name="connsiteY6" fmla="*/ 388695 h 2636620"/>
              <a:gd name="connsiteX7" fmla="*/ 3803691 w 6395142"/>
              <a:gd name="connsiteY7" fmla="*/ 463189 h 2636620"/>
              <a:gd name="connsiteX8" fmla="*/ 3483589 w 6395142"/>
              <a:gd name="connsiteY8" fmla="*/ 276254 h 2636620"/>
              <a:gd name="connsiteX9" fmla="*/ 3308554 w 6395142"/>
              <a:gd name="connsiteY9" fmla="*/ 336023 h 2636620"/>
              <a:gd name="connsiteX10" fmla="*/ 3162983 w 6395142"/>
              <a:gd name="connsiteY10" fmla="*/ 272553 h 2636620"/>
              <a:gd name="connsiteX11" fmla="*/ 2823670 w 6395142"/>
              <a:gd name="connsiteY11" fmla="*/ 346154 h 2636620"/>
              <a:gd name="connsiteX12" fmla="*/ 2666988 w 6395142"/>
              <a:gd name="connsiteY12" fmla="*/ 283816 h 2636620"/>
              <a:gd name="connsiteX13" fmla="*/ 2448735 w 6395142"/>
              <a:gd name="connsiteY13" fmla="*/ 473225 h 2636620"/>
              <a:gd name="connsiteX14" fmla="*/ 1914781 w 6395142"/>
              <a:gd name="connsiteY14" fmla="*/ 570014 h 2636620"/>
              <a:gd name="connsiteX15" fmla="*/ 1704968 w 6395142"/>
              <a:gd name="connsiteY15" fmla="*/ 712359 h 2636620"/>
              <a:gd name="connsiteX16" fmla="*/ 1771915 w 6395142"/>
              <a:gd name="connsiteY16" fmla="*/ 1109278 h 2636620"/>
              <a:gd name="connsiteX17" fmla="*/ 1355472 w 6395142"/>
              <a:gd name="connsiteY17" fmla="*/ 1153894 h 2636620"/>
              <a:gd name="connsiteX18" fmla="*/ 1097028 w 6395142"/>
              <a:gd name="connsiteY18" fmla="*/ 1446946 h 2636620"/>
              <a:gd name="connsiteX19" fmla="*/ 906530 w 6395142"/>
              <a:gd name="connsiteY19" fmla="*/ 2095575 h 2636620"/>
              <a:gd name="connsiteX20" fmla="*/ 757004 w 6395142"/>
              <a:gd name="connsiteY20" fmla="*/ 2156678 h 2636620"/>
              <a:gd name="connsiteX21" fmla="*/ 494867 w 6395142"/>
              <a:gd name="connsiteY21" fmla="*/ 2081540 h 2636620"/>
              <a:gd name="connsiteX22" fmla="*/ 171767 w 6395142"/>
              <a:gd name="connsiteY22" fmla="*/ 2119109 h 2636620"/>
              <a:gd name="connsiteX23" fmla="*/ 0 w 6395142"/>
              <a:gd name="connsiteY23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4702276 w 6395142"/>
              <a:gd name="connsiteY5" fmla="*/ 268836 h 2636620"/>
              <a:gd name="connsiteX6" fmla="*/ 4137001 w 6395142"/>
              <a:gd name="connsiteY6" fmla="*/ 388695 h 2636620"/>
              <a:gd name="connsiteX7" fmla="*/ 3803691 w 6395142"/>
              <a:gd name="connsiteY7" fmla="*/ 463189 h 2636620"/>
              <a:gd name="connsiteX8" fmla="*/ 3483589 w 6395142"/>
              <a:gd name="connsiteY8" fmla="*/ 276254 h 2636620"/>
              <a:gd name="connsiteX9" fmla="*/ 3308554 w 6395142"/>
              <a:gd name="connsiteY9" fmla="*/ 336023 h 2636620"/>
              <a:gd name="connsiteX10" fmla="*/ 3162983 w 6395142"/>
              <a:gd name="connsiteY10" fmla="*/ 272553 h 2636620"/>
              <a:gd name="connsiteX11" fmla="*/ 2823670 w 6395142"/>
              <a:gd name="connsiteY11" fmla="*/ 346154 h 2636620"/>
              <a:gd name="connsiteX12" fmla="*/ 2666988 w 6395142"/>
              <a:gd name="connsiteY12" fmla="*/ 283816 h 2636620"/>
              <a:gd name="connsiteX13" fmla="*/ 2448735 w 6395142"/>
              <a:gd name="connsiteY13" fmla="*/ 473225 h 2636620"/>
              <a:gd name="connsiteX14" fmla="*/ 1914781 w 6395142"/>
              <a:gd name="connsiteY14" fmla="*/ 570014 h 2636620"/>
              <a:gd name="connsiteX15" fmla="*/ 1704968 w 6395142"/>
              <a:gd name="connsiteY15" fmla="*/ 712359 h 2636620"/>
              <a:gd name="connsiteX16" fmla="*/ 1355472 w 6395142"/>
              <a:gd name="connsiteY16" fmla="*/ 1153894 h 2636620"/>
              <a:gd name="connsiteX17" fmla="*/ 1097028 w 6395142"/>
              <a:gd name="connsiteY17" fmla="*/ 1446946 h 2636620"/>
              <a:gd name="connsiteX18" fmla="*/ 906530 w 6395142"/>
              <a:gd name="connsiteY18" fmla="*/ 2095575 h 2636620"/>
              <a:gd name="connsiteX19" fmla="*/ 757004 w 6395142"/>
              <a:gd name="connsiteY19" fmla="*/ 2156678 h 2636620"/>
              <a:gd name="connsiteX20" fmla="*/ 494867 w 6395142"/>
              <a:gd name="connsiteY20" fmla="*/ 2081540 h 2636620"/>
              <a:gd name="connsiteX21" fmla="*/ 171767 w 6395142"/>
              <a:gd name="connsiteY21" fmla="*/ 2119109 h 2636620"/>
              <a:gd name="connsiteX22" fmla="*/ 0 w 6395142"/>
              <a:gd name="connsiteY22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4702276 w 6395142"/>
              <a:gd name="connsiteY5" fmla="*/ 268836 h 2636620"/>
              <a:gd name="connsiteX6" fmla="*/ 4137001 w 6395142"/>
              <a:gd name="connsiteY6" fmla="*/ 388695 h 2636620"/>
              <a:gd name="connsiteX7" fmla="*/ 3803691 w 6395142"/>
              <a:gd name="connsiteY7" fmla="*/ 463189 h 2636620"/>
              <a:gd name="connsiteX8" fmla="*/ 3483589 w 6395142"/>
              <a:gd name="connsiteY8" fmla="*/ 276254 h 2636620"/>
              <a:gd name="connsiteX9" fmla="*/ 3308554 w 6395142"/>
              <a:gd name="connsiteY9" fmla="*/ 336023 h 2636620"/>
              <a:gd name="connsiteX10" fmla="*/ 3162983 w 6395142"/>
              <a:gd name="connsiteY10" fmla="*/ 272553 h 2636620"/>
              <a:gd name="connsiteX11" fmla="*/ 2823670 w 6395142"/>
              <a:gd name="connsiteY11" fmla="*/ 346154 h 2636620"/>
              <a:gd name="connsiteX12" fmla="*/ 2666988 w 6395142"/>
              <a:gd name="connsiteY12" fmla="*/ 283816 h 2636620"/>
              <a:gd name="connsiteX13" fmla="*/ 2448735 w 6395142"/>
              <a:gd name="connsiteY13" fmla="*/ 473225 h 2636620"/>
              <a:gd name="connsiteX14" fmla="*/ 1914781 w 6395142"/>
              <a:gd name="connsiteY14" fmla="*/ 570014 h 2636620"/>
              <a:gd name="connsiteX15" fmla="*/ 1355472 w 6395142"/>
              <a:gd name="connsiteY15" fmla="*/ 1153894 h 2636620"/>
              <a:gd name="connsiteX16" fmla="*/ 1097028 w 6395142"/>
              <a:gd name="connsiteY16" fmla="*/ 1446946 h 2636620"/>
              <a:gd name="connsiteX17" fmla="*/ 906530 w 6395142"/>
              <a:gd name="connsiteY17" fmla="*/ 2095575 h 2636620"/>
              <a:gd name="connsiteX18" fmla="*/ 757004 w 6395142"/>
              <a:gd name="connsiteY18" fmla="*/ 2156678 h 2636620"/>
              <a:gd name="connsiteX19" fmla="*/ 494867 w 6395142"/>
              <a:gd name="connsiteY19" fmla="*/ 2081540 h 2636620"/>
              <a:gd name="connsiteX20" fmla="*/ 171767 w 6395142"/>
              <a:gd name="connsiteY20" fmla="*/ 2119109 h 2636620"/>
              <a:gd name="connsiteX21" fmla="*/ 0 w 6395142"/>
              <a:gd name="connsiteY21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4702276 w 6395142"/>
              <a:gd name="connsiteY5" fmla="*/ 268836 h 2636620"/>
              <a:gd name="connsiteX6" fmla="*/ 4137001 w 6395142"/>
              <a:gd name="connsiteY6" fmla="*/ 388695 h 2636620"/>
              <a:gd name="connsiteX7" fmla="*/ 3803691 w 6395142"/>
              <a:gd name="connsiteY7" fmla="*/ 463189 h 2636620"/>
              <a:gd name="connsiteX8" fmla="*/ 3483589 w 6395142"/>
              <a:gd name="connsiteY8" fmla="*/ 276254 h 2636620"/>
              <a:gd name="connsiteX9" fmla="*/ 3308554 w 6395142"/>
              <a:gd name="connsiteY9" fmla="*/ 336023 h 2636620"/>
              <a:gd name="connsiteX10" fmla="*/ 3162983 w 6395142"/>
              <a:gd name="connsiteY10" fmla="*/ 272553 h 2636620"/>
              <a:gd name="connsiteX11" fmla="*/ 2823670 w 6395142"/>
              <a:gd name="connsiteY11" fmla="*/ 346154 h 2636620"/>
              <a:gd name="connsiteX12" fmla="*/ 2666988 w 6395142"/>
              <a:gd name="connsiteY12" fmla="*/ 283816 h 2636620"/>
              <a:gd name="connsiteX13" fmla="*/ 2448735 w 6395142"/>
              <a:gd name="connsiteY13" fmla="*/ 473225 h 2636620"/>
              <a:gd name="connsiteX14" fmla="*/ 1355472 w 6395142"/>
              <a:gd name="connsiteY14" fmla="*/ 1153894 h 2636620"/>
              <a:gd name="connsiteX15" fmla="*/ 1097028 w 6395142"/>
              <a:gd name="connsiteY15" fmla="*/ 1446946 h 2636620"/>
              <a:gd name="connsiteX16" fmla="*/ 906530 w 6395142"/>
              <a:gd name="connsiteY16" fmla="*/ 2095575 h 2636620"/>
              <a:gd name="connsiteX17" fmla="*/ 757004 w 6395142"/>
              <a:gd name="connsiteY17" fmla="*/ 2156678 h 2636620"/>
              <a:gd name="connsiteX18" fmla="*/ 494867 w 6395142"/>
              <a:gd name="connsiteY18" fmla="*/ 2081540 h 2636620"/>
              <a:gd name="connsiteX19" fmla="*/ 171767 w 6395142"/>
              <a:gd name="connsiteY19" fmla="*/ 2119109 h 2636620"/>
              <a:gd name="connsiteX20" fmla="*/ 0 w 6395142"/>
              <a:gd name="connsiteY20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4702276 w 6395142"/>
              <a:gd name="connsiteY5" fmla="*/ 268836 h 2636620"/>
              <a:gd name="connsiteX6" fmla="*/ 4137001 w 6395142"/>
              <a:gd name="connsiteY6" fmla="*/ 388695 h 2636620"/>
              <a:gd name="connsiteX7" fmla="*/ 3803691 w 6395142"/>
              <a:gd name="connsiteY7" fmla="*/ 463189 h 2636620"/>
              <a:gd name="connsiteX8" fmla="*/ 3483589 w 6395142"/>
              <a:gd name="connsiteY8" fmla="*/ 276254 h 2636620"/>
              <a:gd name="connsiteX9" fmla="*/ 3308554 w 6395142"/>
              <a:gd name="connsiteY9" fmla="*/ 336023 h 2636620"/>
              <a:gd name="connsiteX10" fmla="*/ 3162983 w 6395142"/>
              <a:gd name="connsiteY10" fmla="*/ 272553 h 2636620"/>
              <a:gd name="connsiteX11" fmla="*/ 2823670 w 6395142"/>
              <a:gd name="connsiteY11" fmla="*/ 346154 h 2636620"/>
              <a:gd name="connsiteX12" fmla="*/ 2666988 w 6395142"/>
              <a:gd name="connsiteY12" fmla="*/ 283816 h 2636620"/>
              <a:gd name="connsiteX13" fmla="*/ 1355472 w 6395142"/>
              <a:gd name="connsiteY13" fmla="*/ 1153894 h 2636620"/>
              <a:gd name="connsiteX14" fmla="*/ 1097028 w 6395142"/>
              <a:gd name="connsiteY14" fmla="*/ 1446946 h 2636620"/>
              <a:gd name="connsiteX15" fmla="*/ 906530 w 6395142"/>
              <a:gd name="connsiteY15" fmla="*/ 2095575 h 2636620"/>
              <a:gd name="connsiteX16" fmla="*/ 757004 w 6395142"/>
              <a:gd name="connsiteY16" fmla="*/ 2156678 h 2636620"/>
              <a:gd name="connsiteX17" fmla="*/ 494867 w 6395142"/>
              <a:gd name="connsiteY17" fmla="*/ 2081540 h 2636620"/>
              <a:gd name="connsiteX18" fmla="*/ 171767 w 6395142"/>
              <a:gd name="connsiteY18" fmla="*/ 2119109 h 2636620"/>
              <a:gd name="connsiteX19" fmla="*/ 0 w 6395142"/>
              <a:gd name="connsiteY19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4702276 w 6395142"/>
              <a:gd name="connsiteY5" fmla="*/ 268836 h 2636620"/>
              <a:gd name="connsiteX6" fmla="*/ 4137001 w 6395142"/>
              <a:gd name="connsiteY6" fmla="*/ 388695 h 2636620"/>
              <a:gd name="connsiteX7" fmla="*/ 3803691 w 6395142"/>
              <a:gd name="connsiteY7" fmla="*/ 463189 h 2636620"/>
              <a:gd name="connsiteX8" fmla="*/ 3483589 w 6395142"/>
              <a:gd name="connsiteY8" fmla="*/ 276254 h 2636620"/>
              <a:gd name="connsiteX9" fmla="*/ 3308554 w 6395142"/>
              <a:gd name="connsiteY9" fmla="*/ 336023 h 2636620"/>
              <a:gd name="connsiteX10" fmla="*/ 3162983 w 6395142"/>
              <a:gd name="connsiteY10" fmla="*/ 272553 h 2636620"/>
              <a:gd name="connsiteX11" fmla="*/ 2823670 w 6395142"/>
              <a:gd name="connsiteY11" fmla="*/ 346154 h 2636620"/>
              <a:gd name="connsiteX12" fmla="*/ 1355472 w 6395142"/>
              <a:gd name="connsiteY12" fmla="*/ 1153894 h 2636620"/>
              <a:gd name="connsiteX13" fmla="*/ 1097028 w 6395142"/>
              <a:gd name="connsiteY13" fmla="*/ 1446946 h 2636620"/>
              <a:gd name="connsiteX14" fmla="*/ 906530 w 6395142"/>
              <a:gd name="connsiteY14" fmla="*/ 2095575 h 2636620"/>
              <a:gd name="connsiteX15" fmla="*/ 757004 w 6395142"/>
              <a:gd name="connsiteY15" fmla="*/ 2156678 h 2636620"/>
              <a:gd name="connsiteX16" fmla="*/ 494867 w 6395142"/>
              <a:gd name="connsiteY16" fmla="*/ 2081540 h 2636620"/>
              <a:gd name="connsiteX17" fmla="*/ 171767 w 6395142"/>
              <a:gd name="connsiteY17" fmla="*/ 2119109 h 2636620"/>
              <a:gd name="connsiteX18" fmla="*/ 0 w 6395142"/>
              <a:gd name="connsiteY18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4702276 w 6395142"/>
              <a:gd name="connsiteY5" fmla="*/ 268836 h 2636620"/>
              <a:gd name="connsiteX6" fmla="*/ 4137001 w 6395142"/>
              <a:gd name="connsiteY6" fmla="*/ 388695 h 2636620"/>
              <a:gd name="connsiteX7" fmla="*/ 3803691 w 6395142"/>
              <a:gd name="connsiteY7" fmla="*/ 463189 h 2636620"/>
              <a:gd name="connsiteX8" fmla="*/ 3483589 w 6395142"/>
              <a:gd name="connsiteY8" fmla="*/ 276254 h 2636620"/>
              <a:gd name="connsiteX9" fmla="*/ 3308554 w 6395142"/>
              <a:gd name="connsiteY9" fmla="*/ 336023 h 2636620"/>
              <a:gd name="connsiteX10" fmla="*/ 3162983 w 6395142"/>
              <a:gd name="connsiteY10" fmla="*/ 272553 h 2636620"/>
              <a:gd name="connsiteX11" fmla="*/ 1355472 w 6395142"/>
              <a:gd name="connsiteY11" fmla="*/ 1153894 h 2636620"/>
              <a:gd name="connsiteX12" fmla="*/ 1097028 w 6395142"/>
              <a:gd name="connsiteY12" fmla="*/ 1446946 h 2636620"/>
              <a:gd name="connsiteX13" fmla="*/ 906530 w 6395142"/>
              <a:gd name="connsiteY13" fmla="*/ 2095575 h 2636620"/>
              <a:gd name="connsiteX14" fmla="*/ 757004 w 6395142"/>
              <a:gd name="connsiteY14" fmla="*/ 2156678 h 2636620"/>
              <a:gd name="connsiteX15" fmla="*/ 494867 w 6395142"/>
              <a:gd name="connsiteY15" fmla="*/ 2081540 h 2636620"/>
              <a:gd name="connsiteX16" fmla="*/ 171767 w 6395142"/>
              <a:gd name="connsiteY16" fmla="*/ 2119109 h 2636620"/>
              <a:gd name="connsiteX17" fmla="*/ 0 w 6395142"/>
              <a:gd name="connsiteY17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4702276 w 6395142"/>
              <a:gd name="connsiteY5" fmla="*/ 268836 h 2636620"/>
              <a:gd name="connsiteX6" fmla="*/ 4137001 w 6395142"/>
              <a:gd name="connsiteY6" fmla="*/ 388695 h 2636620"/>
              <a:gd name="connsiteX7" fmla="*/ 3803691 w 6395142"/>
              <a:gd name="connsiteY7" fmla="*/ 463189 h 2636620"/>
              <a:gd name="connsiteX8" fmla="*/ 3483589 w 6395142"/>
              <a:gd name="connsiteY8" fmla="*/ 276254 h 2636620"/>
              <a:gd name="connsiteX9" fmla="*/ 3308554 w 6395142"/>
              <a:gd name="connsiteY9" fmla="*/ 336023 h 2636620"/>
              <a:gd name="connsiteX10" fmla="*/ 1355472 w 6395142"/>
              <a:gd name="connsiteY10" fmla="*/ 1153894 h 2636620"/>
              <a:gd name="connsiteX11" fmla="*/ 1097028 w 6395142"/>
              <a:gd name="connsiteY11" fmla="*/ 1446946 h 2636620"/>
              <a:gd name="connsiteX12" fmla="*/ 906530 w 6395142"/>
              <a:gd name="connsiteY12" fmla="*/ 2095575 h 2636620"/>
              <a:gd name="connsiteX13" fmla="*/ 757004 w 6395142"/>
              <a:gd name="connsiteY13" fmla="*/ 2156678 h 2636620"/>
              <a:gd name="connsiteX14" fmla="*/ 494867 w 6395142"/>
              <a:gd name="connsiteY14" fmla="*/ 2081540 h 2636620"/>
              <a:gd name="connsiteX15" fmla="*/ 171767 w 6395142"/>
              <a:gd name="connsiteY15" fmla="*/ 2119109 h 2636620"/>
              <a:gd name="connsiteX16" fmla="*/ 0 w 6395142"/>
              <a:gd name="connsiteY16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4702276 w 6395142"/>
              <a:gd name="connsiteY5" fmla="*/ 268836 h 2636620"/>
              <a:gd name="connsiteX6" fmla="*/ 4137001 w 6395142"/>
              <a:gd name="connsiteY6" fmla="*/ 388695 h 2636620"/>
              <a:gd name="connsiteX7" fmla="*/ 3803691 w 6395142"/>
              <a:gd name="connsiteY7" fmla="*/ 463189 h 2636620"/>
              <a:gd name="connsiteX8" fmla="*/ 3483589 w 6395142"/>
              <a:gd name="connsiteY8" fmla="*/ 276254 h 2636620"/>
              <a:gd name="connsiteX9" fmla="*/ 1355472 w 6395142"/>
              <a:gd name="connsiteY9" fmla="*/ 1153894 h 2636620"/>
              <a:gd name="connsiteX10" fmla="*/ 1097028 w 6395142"/>
              <a:gd name="connsiteY10" fmla="*/ 1446946 h 2636620"/>
              <a:gd name="connsiteX11" fmla="*/ 906530 w 6395142"/>
              <a:gd name="connsiteY11" fmla="*/ 2095575 h 2636620"/>
              <a:gd name="connsiteX12" fmla="*/ 757004 w 6395142"/>
              <a:gd name="connsiteY12" fmla="*/ 2156678 h 2636620"/>
              <a:gd name="connsiteX13" fmla="*/ 494867 w 6395142"/>
              <a:gd name="connsiteY13" fmla="*/ 2081540 h 2636620"/>
              <a:gd name="connsiteX14" fmla="*/ 171767 w 6395142"/>
              <a:gd name="connsiteY14" fmla="*/ 2119109 h 2636620"/>
              <a:gd name="connsiteX15" fmla="*/ 0 w 6395142"/>
              <a:gd name="connsiteY15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4702276 w 6395142"/>
              <a:gd name="connsiteY5" fmla="*/ 268836 h 2636620"/>
              <a:gd name="connsiteX6" fmla="*/ 4137001 w 6395142"/>
              <a:gd name="connsiteY6" fmla="*/ 388695 h 2636620"/>
              <a:gd name="connsiteX7" fmla="*/ 3803691 w 6395142"/>
              <a:gd name="connsiteY7" fmla="*/ 463189 h 2636620"/>
              <a:gd name="connsiteX8" fmla="*/ 1355472 w 6395142"/>
              <a:gd name="connsiteY8" fmla="*/ 1153894 h 2636620"/>
              <a:gd name="connsiteX9" fmla="*/ 1097028 w 6395142"/>
              <a:gd name="connsiteY9" fmla="*/ 1446946 h 2636620"/>
              <a:gd name="connsiteX10" fmla="*/ 906530 w 6395142"/>
              <a:gd name="connsiteY10" fmla="*/ 2095575 h 2636620"/>
              <a:gd name="connsiteX11" fmla="*/ 757004 w 6395142"/>
              <a:gd name="connsiteY11" fmla="*/ 2156678 h 2636620"/>
              <a:gd name="connsiteX12" fmla="*/ 494867 w 6395142"/>
              <a:gd name="connsiteY12" fmla="*/ 2081540 h 2636620"/>
              <a:gd name="connsiteX13" fmla="*/ 171767 w 6395142"/>
              <a:gd name="connsiteY13" fmla="*/ 2119109 h 2636620"/>
              <a:gd name="connsiteX14" fmla="*/ 0 w 6395142"/>
              <a:gd name="connsiteY14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4702276 w 6395142"/>
              <a:gd name="connsiteY5" fmla="*/ 268836 h 2636620"/>
              <a:gd name="connsiteX6" fmla="*/ 4137001 w 6395142"/>
              <a:gd name="connsiteY6" fmla="*/ 388695 h 2636620"/>
              <a:gd name="connsiteX7" fmla="*/ 1355472 w 6395142"/>
              <a:gd name="connsiteY7" fmla="*/ 1153894 h 2636620"/>
              <a:gd name="connsiteX8" fmla="*/ 1097028 w 6395142"/>
              <a:gd name="connsiteY8" fmla="*/ 1446946 h 2636620"/>
              <a:gd name="connsiteX9" fmla="*/ 906530 w 6395142"/>
              <a:gd name="connsiteY9" fmla="*/ 2095575 h 2636620"/>
              <a:gd name="connsiteX10" fmla="*/ 757004 w 6395142"/>
              <a:gd name="connsiteY10" fmla="*/ 2156678 h 2636620"/>
              <a:gd name="connsiteX11" fmla="*/ 494867 w 6395142"/>
              <a:gd name="connsiteY11" fmla="*/ 2081540 h 2636620"/>
              <a:gd name="connsiteX12" fmla="*/ 171767 w 6395142"/>
              <a:gd name="connsiteY12" fmla="*/ 2119109 h 2636620"/>
              <a:gd name="connsiteX13" fmla="*/ 0 w 6395142"/>
              <a:gd name="connsiteY13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4702276 w 6395142"/>
              <a:gd name="connsiteY5" fmla="*/ 268836 h 2636620"/>
              <a:gd name="connsiteX6" fmla="*/ 1355472 w 6395142"/>
              <a:gd name="connsiteY6" fmla="*/ 1153894 h 2636620"/>
              <a:gd name="connsiteX7" fmla="*/ 1097028 w 6395142"/>
              <a:gd name="connsiteY7" fmla="*/ 1446946 h 2636620"/>
              <a:gd name="connsiteX8" fmla="*/ 906530 w 6395142"/>
              <a:gd name="connsiteY8" fmla="*/ 2095575 h 2636620"/>
              <a:gd name="connsiteX9" fmla="*/ 757004 w 6395142"/>
              <a:gd name="connsiteY9" fmla="*/ 2156678 h 2636620"/>
              <a:gd name="connsiteX10" fmla="*/ 494867 w 6395142"/>
              <a:gd name="connsiteY10" fmla="*/ 2081540 h 2636620"/>
              <a:gd name="connsiteX11" fmla="*/ 171767 w 6395142"/>
              <a:gd name="connsiteY11" fmla="*/ 2119109 h 2636620"/>
              <a:gd name="connsiteX12" fmla="*/ 0 w 6395142"/>
              <a:gd name="connsiteY12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5115360 w 6395142"/>
              <a:gd name="connsiteY4" fmla="*/ 86995 h 2636620"/>
              <a:gd name="connsiteX5" fmla="*/ 1355472 w 6395142"/>
              <a:gd name="connsiteY5" fmla="*/ 1153894 h 2636620"/>
              <a:gd name="connsiteX6" fmla="*/ 1097028 w 6395142"/>
              <a:gd name="connsiteY6" fmla="*/ 1446946 h 2636620"/>
              <a:gd name="connsiteX7" fmla="*/ 906530 w 6395142"/>
              <a:gd name="connsiteY7" fmla="*/ 2095575 h 2636620"/>
              <a:gd name="connsiteX8" fmla="*/ 757004 w 6395142"/>
              <a:gd name="connsiteY8" fmla="*/ 2156678 h 2636620"/>
              <a:gd name="connsiteX9" fmla="*/ 494867 w 6395142"/>
              <a:gd name="connsiteY9" fmla="*/ 2081540 h 2636620"/>
              <a:gd name="connsiteX10" fmla="*/ 171767 w 6395142"/>
              <a:gd name="connsiteY10" fmla="*/ 2119109 h 2636620"/>
              <a:gd name="connsiteX11" fmla="*/ 0 w 6395142"/>
              <a:gd name="connsiteY11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5365010 w 6395142"/>
              <a:gd name="connsiteY3" fmla="*/ 192180 h 2636620"/>
              <a:gd name="connsiteX4" fmla="*/ 1355472 w 6395142"/>
              <a:gd name="connsiteY4" fmla="*/ 1153894 h 2636620"/>
              <a:gd name="connsiteX5" fmla="*/ 1097028 w 6395142"/>
              <a:gd name="connsiteY5" fmla="*/ 1446946 h 2636620"/>
              <a:gd name="connsiteX6" fmla="*/ 906530 w 6395142"/>
              <a:gd name="connsiteY6" fmla="*/ 2095575 h 2636620"/>
              <a:gd name="connsiteX7" fmla="*/ 757004 w 6395142"/>
              <a:gd name="connsiteY7" fmla="*/ 2156678 h 2636620"/>
              <a:gd name="connsiteX8" fmla="*/ 494867 w 6395142"/>
              <a:gd name="connsiteY8" fmla="*/ 2081540 h 2636620"/>
              <a:gd name="connsiteX9" fmla="*/ 171767 w 6395142"/>
              <a:gd name="connsiteY9" fmla="*/ 2119109 h 2636620"/>
              <a:gd name="connsiteX10" fmla="*/ 0 w 6395142"/>
              <a:gd name="connsiteY10" fmla="*/ 2636620 h 2636620"/>
              <a:gd name="connsiteX0" fmla="*/ 6395142 w 6395142"/>
              <a:gd name="connsiteY0" fmla="*/ 70064 h 2636620"/>
              <a:gd name="connsiteX1" fmla="*/ 5969435 w 6395142"/>
              <a:gd name="connsiteY1" fmla="*/ 4171 h 2636620"/>
              <a:gd name="connsiteX2" fmla="*/ 5780940 w 6395142"/>
              <a:gd name="connsiteY2" fmla="*/ 86123 h 2636620"/>
              <a:gd name="connsiteX3" fmla="*/ 1355472 w 6395142"/>
              <a:gd name="connsiteY3" fmla="*/ 1153894 h 2636620"/>
              <a:gd name="connsiteX4" fmla="*/ 1097028 w 6395142"/>
              <a:gd name="connsiteY4" fmla="*/ 1446946 h 2636620"/>
              <a:gd name="connsiteX5" fmla="*/ 906530 w 6395142"/>
              <a:gd name="connsiteY5" fmla="*/ 2095575 h 2636620"/>
              <a:gd name="connsiteX6" fmla="*/ 757004 w 6395142"/>
              <a:gd name="connsiteY6" fmla="*/ 2156678 h 2636620"/>
              <a:gd name="connsiteX7" fmla="*/ 494867 w 6395142"/>
              <a:gd name="connsiteY7" fmla="*/ 2081540 h 2636620"/>
              <a:gd name="connsiteX8" fmla="*/ 171767 w 6395142"/>
              <a:gd name="connsiteY8" fmla="*/ 2119109 h 2636620"/>
              <a:gd name="connsiteX9" fmla="*/ 0 w 6395142"/>
              <a:gd name="connsiteY9" fmla="*/ 2636620 h 2636620"/>
              <a:gd name="connsiteX0" fmla="*/ 5043813 w 5969435"/>
              <a:gd name="connsiteY0" fmla="*/ 0 h 5269437"/>
              <a:gd name="connsiteX1" fmla="*/ 5969435 w 5969435"/>
              <a:gd name="connsiteY1" fmla="*/ 2636988 h 5269437"/>
              <a:gd name="connsiteX2" fmla="*/ 5780940 w 5969435"/>
              <a:gd name="connsiteY2" fmla="*/ 2718940 h 5269437"/>
              <a:gd name="connsiteX3" fmla="*/ 1355472 w 5969435"/>
              <a:gd name="connsiteY3" fmla="*/ 3786711 h 5269437"/>
              <a:gd name="connsiteX4" fmla="*/ 1097028 w 5969435"/>
              <a:gd name="connsiteY4" fmla="*/ 4079763 h 5269437"/>
              <a:gd name="connsiteX5" fmla="*/ 906530 w 5969435"/>
              <a:gd name="connsiteY5" fmla="*/ 4728392 h 5269437"/>
              <a:gd name="connsiteX6" fmla="*/ 757004 w 5969435"/>
              <a:gd name="connsiteY6" fmla="*/ 4789495 h 5269437"/>
              <a:gd name="connsiteX7" fmla="*/ 494867 w 5969435"/>
              <a:gd name="connsiteY7" fmla="*/ 4714357 h 5269437"/>
              <a:gd name="connsiteX8" fmla="*/ 171767 w 5969435"/>
              <a:gd name="connsiteY8" fmla="*/ 4751926 h 5269437"/>
              <a:gd name="connsiteX9" fmla="*/ 0 w 5969435"/>
              <a:gd name="connsiteY9" fmla="*/ 5269437 h 5269437"/>
              <a:gd name="connsiteX0" fmla="*/ 5043813 w 5783893"/>
              <a:gd name="connsiteY0" fmla="*/ 0 h 5269437"/>
              <a:gd name="connsiteX1" fmla="*/ 3480144 w 5783893"/>
              <a:gd name="connsiteY1" fmla="*/ 1019434 h 5269437"/>
              <a:gd name="connsiteX2" fmla="*/ 5780940 w 5783893"/>
              <a:gd name="connsiteY2" fmla="*/ 2718940 h 5269437"/>
              <a:gd name="connsiteX3" fmla="*/ 1355472 w 5783893"/>
              <a:gd name="connsiteY3" fmla="*/ 3786711 h 5269437"/>
              <a:gd name="connsiteX4" fmla="*/ 1097028 w 5783893"/>
              <a:gd name="connsiteY4" fmla="*/ 4079763 h 5269437"/>
              <a:gd name="connsiteX5" fmla="*/ 906530 w 5783893"/>
              <a:gd name="connsiteY5" fmla="*/ 4728392 h 5269437"/>
              <a:gd name="connsiteX6" fmla="*/ 757004 w 5783893"/>
              <a:gd name="connsiteY6" fmla="*/ 4789495 h 5269437"/>
              <a:gd name="connsiteX7" fmla="*/ 494867 w 5783893"/>
              <a:gd name="connsiteY7" fmla="*/ 4714357 h 5269437"/>
              <a:gd name="connsiteX8" fmla="*/ 171767 w 5783893"/>
              <a:gd name="connsiteY8" fmla="*/ 4751926 h 5269437"/>
              <a:gd name="connsiteX9" fmla="*/ 0 w 5783893"/>
              <a:gd name="connsiteY9" fmla="*/ 5269437 h 5269437"/>
              <a:gd name="connsiteX0" fmla="*/ 5043813 w 5043813"/>
              <a:gd name="connsiteY0" fmla="*/ 0 h 5269437"/>
              <a:gd name="connsiteX1" fmla="*/ 3480144 w 5043813"/>
              <a:gd name="connsiteY1" fmla="*/ 1019434 h 5269437"/>
              <a:gd name="connsiteX2" fmla="*/ 2184169 w 5043813"/>
              <a:gd name="connsiteY2" fmla="*/ 1748408 h 5269437"/>
              <a:gd name="connsiteX3" fmla="*/ 1355472 w 5043813"/>
              <a:gd name="connsiteY3" fmla="*/ 3786711 h 5269437"/>
              <a:gd name="connsiteX4" fmla="*/ 1097028 w 5043813"/>
              <a:gd name="connsiteY4" fmla="*/ 4079763 h 5269437"/>
              <a:gd name="connsiteX5" fmla="*/ 906530 w 5043813"/>
              <a:gd name="connsiteY5" fmla="*/ 4728392 h 5269437"/>
              <a:gd name="connsiteX6" fmla="*/ 757004 w 5043813"/>
              <a:gd name="connsiteY6" fmla="*/ 4789495 h 5269437"/>
              <a:gd name="connsiteX7" fmla="*/ 494867 w 5043813"/>
              <a:gd name="connsiteY7" fmla="*/ 4714357 h 5269437"/>
              <a:gd name="connsiteX8" fmla="*/ 171767 w 5043813"/>
              <a:gd name="connsiteY8" fmla="*/ 4751926 h 5269437"/>
              <a:gd name="connsiteX9" fmla="*/ 0 w 5043813"/>
              <a:gd name="connsiteY9" fmla="*/ 5269437 h 5269437"/>
              <a:gd name="connsiteX0" fmla="*/ 5043813 w 5043813"/>
              <a:gd name="connsiteY0" fmla="*/ 0 h 5269437"/>
              <a:gd name="connsiteX1" fmla="*/ 3480144 w 5043813"/>
              <a:gd name="connsiteY1" fmla="*/ 1019434 h 5269437"/>
              <a:gd name="connsiteX2" fmla="*/ 2184169 w 5043813"/>
              <a:gd name="connsiteY2" fmla="*/ 1748408 h 5269437"/>
              <a:gd name="connsiteX3" fmla="*/ 1365633 w 5043813"/>
              <a:gd name="connsiteY3" fmla="*/ 2127414 h 5269437"/>
              <a:gd name="connsiteX4" fmla="*/ 1097028 w 5043813"/>
              <a:gd name="connsiteY4" fmla="*/ 4079763 h 5269437"/>
              <a:gd name="connsiteX5" fmla="*/ 906530 w 5043813"/>
              <a:gd name="connsiteY5" fmla="*/ 4728392 h 5269437"/>
              <a:gd name="connsiteX6" fmla="*/ 757004 w 5043813"/>
              <a:gd name="connsiteY6" fmla="*/ 4789495 h 5269437"/>
              <a:gd name="connsiteX7" fmla="*/ 494867 w 5043813"/>
              <a:gd name="connsiteY7" fmla="*/ 4714357 h 5269437"/>
              <a:gd name="connsiteX8" fmla="*/ 171767 w 5043813"/>
              <a:gd name="connsiteY8" fmla="*/ 4751926 h 5269437"/>
              <a:gd name="connsiteX9" fmla="*/ 0 w 5043813"/>
              <a:gd name="connsiteY9" fmla="*/ 5269437 h 5269437"/>
              <a:gd name="connsiteX0" fmla="*/ 5043813 w 5043813"/>
              <a:gd name="connsiteY0" fmla="*/ 0 h 5269437"/>
              <a:gd name="connsiteX1" fmla="*/ 3480144 w 5043813"/>
              <a:gd name="connsiteY1" fmla="*/ 1019434 h 5269437"/>
              <a:gd name="connsiteX2" fmla="*/ 2184169 w 5043813"/>
              <a:gd name="connsiteY2" fmla="*/ 1748408 h 5269437"/>
              <a:gd name="connsiteX3" fmla="*/ 1365633 w 5043813"/>
              <a:gd name="connsiteY3" fmla="*/ 2127414 h 5269437"/>
              <a:gd name="connsiteX4" fmla="*/ 1097028 w 5043813"/>
              <a:gd name="connsiteY4" fmla="*/ 4079763 h 5269437"/>
              <a:gd name="connsiteX5" fmla="*/ 906530 w 5043813"/>
              <a:gd name="connsiteY5" fmla="*/ 4728392 h 5269437"/>
              <a:gd name="connsiteX6" fmla="*/ 757004 w 5043813"/>
              <a:gd name="connsiteY6" fmla="*/ 4789495 h 5269437"/>
              <a:gd name="connsiteX7" fmla="*/ 494867 w 5043813"/>
              <a:gd name="connsiteY7" fmla="*/ 4714357 h 5269437"/>
              <a:gd name="connsiteX8" fmla="*/ 171767 w 5043813"/>
              <a:gd name="connsiteY8" fmla="*/ 4751926 h 5269437"/>
              <a:gd name="connsiteX9" fmla="*/ 0 w 5043813"/>
              <a:gd name="connsiteY9" fmla="*/ 5269437 h 5269437"/>
              <a:gd name="connsiteX0" fmla="*/ 5043813 w 5043813"/>
              <a:gd name="connsiteY0" fmla="*/ 0 h 5269437"/>
              <a:gd name="connsiteX1" fmla="*/ 3480144 w 5043813"/>
              <a:gd name="connsiteY1" fmla="*/ 1019434 h 5269437"/>
              <a:gd name="connsiteX2" fmla="*/ 2082565 w 5043813"/>
              <a:gd name="connsiteY2" fmla="*/ 1717101 h 5269437"/>
              <a:gd name="connsiteX3" fmla="*/ 1365633 w 5043813"/>
              <a:gd name="connsiteY3" fmla="*/ 2127414 h 5269437"/>
              <a:gd name="connsiteX4" fmla="*/ 1097028 w 5043813"/>
              <a:gd name="connsiteY4" fmla="*/ 4079763 h 5269437"/>
              <a:gd name="connsiteX5" fmla="*/ 906530 w 5043813"/>
              <a:gd name="connsiteY5" fmla="*/ 4728392 h 5269437"/>
              <a:gd name="connsiteX6" fmla="*/ 757004 w 5043813"/>
              <a:gd name="connsiteY6" fmla="*/ 4789495 h 5269437"/>
              <a:gd name="connsiteX7" fmla="*/ 494867 w 5043813"/>
              <a:gd name="connsiteY7" fmla="*/ 4714357 h 5269437"/>
              <a:gd name="connsiteX8" fmla="*/ 171767 w 5043813"/>
              <a:gd name="connsiteY8" fmla="*/ 4751926 h 5269437"/>
              <a:gd name="connsiteX9" fmla="*/ 0 w 5043813"/>
              <a:gd name="connsiteY9" fmla="*/ 5269437 h 5269437"/>
              <a:gd name="connsiteX0" fmla="*/ 5043813 w 5043813"/>
              <a:gd name="connsiteY0" fmla="*/ 0 h 5269437"/>
              <a:gd name="connsiteX1" fmla="*/ 3480144 w 5043813"/>
              <a:gd name="connsiteY1" fmla="*/ 1019434 h 5269437"/>
              <a:gd name="connsiteX2" fmla="*/ 2082565 w 5043813"/>
              <a:gd name="connsiteY2" fmla="*/ 1717101 h 5269437"/>
              <a:gd name="connsiteX3" fmla="*/ 1365633 w 5043813"/>
              <a:gd name="connsiteY3" fmla="*/ 2127414 h 5269437"/>
              <a:gd name="connsiteX4" fmla="*/ 1097028 w 5043813"/>
              <a:gd name="connsiteY4" fmla="*/ 4079763 h 5269437"/>
              <a:gd name="connsiteX5" fmla="*/ 906530 w 5043813"/>
              <a:gd name="connsiteY5" fmla="*/ 4728392 h 5269437"/>
              <a:gd name="connsiteX6" fmla="*/ 757004 w 5043813"/>
              <a:gd name="connsiteY6" fmla="*/ 4789495 h 5269437"/>
              <a:gd name="connsiteX7" fmla="*/ 494867 w 5043813"/>
              <a:gd name="connsiteY7" fmla="*/ 4714357 h 5269437"/>
              <a:gd name="connsiteX8" fmla="*/ 171767 w 5043813"/>
              <a:gd name="connsiteY8" fmla="*/ 4751926 h 5269437"/>
              <a:gd name="connsiteX9" fmla="*/ 0 w 5043813"/>
              <a:gd name="connsiteY9" fmla="*/ 5269437 h 5269437"/>
              <a:gd name="connsiteX0" fmla="*/ 5043813 w 5043813"/>
              <a:gd name="connsiteY0" fmla="*/ 0 h 5269437"/>
              <a:gd name="connsiteX1" fmla="*/ 3480144 w 5043813"/>
              <a:gd name="connsiteY1" fmla="*/ 1019434 h 5269437"/>
              <a:gd name="connsiteX2" fmla="*/ 2082565 w 5043813"/>
              <a:gd name="connsiteY2" fmla="*/ 1717101 h 5269437"/>
              <a:gd name="connsiteX3" fmla="*/ 1365633 w 5043813"/>
              <a:gd name="connsiteY3" fmla="*/ 2127414 h 5269437"/>
              <a:gd name="connsiteX4" fmla="*/ 1279915 w 5043813"/>
              <a:gd name="connsiteY4" fmla="*/ 2994436 h 5269437"/>
              <a:gd name="connsiteX5" fmla="*/ 906530 w 5043813"/>
              <a:gd name="connsiteY5" fmla="*/ 4728392 h 5269437"/>
              <a:gd name="connsiteX6" fmla="*/ 757004 w 5043813"/>
              <a:gd name="connsiteY6" fmla="*/ 4789495 h 5269437"/>
              <a:gd name="connsiteX7" fmla="*/ 494867 w 5043813"/>
              <a:gd name="connsiteY7" fmla="*/ 4714357 h 5269437"/>
              <a:gd name="connsiteX8" fmla="*/ 171767 w 5043813"/>
              <a:gd name="connsiteY8" fmla="*/ 4751926 h 5269437"/>
              <a:gd name="connsiteX9" fmla="*/ 0 w 5043813"/>
              <a:gd name="connsiteY9" fmla="*/ 5269437 h 5269437"/>
              <a:gd name="connsiteX0" fmla="*/ 4872046 w 4872046"/>
              <a:gd name="connsiteY0" fmla="*/ 0 h 4877648"/>
              <a:gd name="connsiteX1" fmla="*/ 3308377 w 4872046"/>
              <a:gd name="connsiteY1" fmla="*/ 1019434 h 4877648"/>
              <a:gd name="connsiteX2" fmla="*/ 1910798 w 4872046"/>
              <a:gd name="connsiteY2" fmla="*/ 1717101 h 4877648"/>
              <a:gd name="connsiteX3" fmla="*/ 1193866 w 4872046"/>
              <a:gd name="connsiteY3" fmla="*/ 2127414 h 4877648"/>
              <a:gd name="connsiteX4" fmla="*/ 1108148 w 4872046"/>
              <a:gd name="connsiteY4" fmla="*/ 2994436 h 4877648"/>
              <a:gd name="connsiteX5" fmla="*/ 734763 w 4872046"/>
              <a:gd name="connsiteY5" fmla="*/ 4728392 h 4877648"/>
              <a:gd name="connsiteX6" fmla="*/ 585237 w 4872046"/>
              <a:gd name="connsiteY6" fmla="*/ 4789495 h 4877648"/>
              <a:gd name="connsiteX7" fmla="*/ 323100 w 4872046"/>
              <a:gd name="connsiteY7" fmla="*/ 4714357 h 4877648"/>
              <a:gd name="connsiteX8" fmla="*/ 0 w 4872046"/>
              <a:gd name="connsiteY8" fmla="*/ 4751926 h 4877648"/>
              <a:gd name="connsiteX0" fmla="*/ 4872046 w 4872046"/>
              <a:gd name="connsiteY0" fmla="*/ 0 h 4879372"/>
              <a:gd name="connsiteX1" fmla="*/ 3308377 w 4872046"/>
              <a:gd name="connsiteY1" fmla="*/ 1019434 h 4879372"/>
              <a:gd name="connsiteX2" fmla="*/ 1910798 w 4872046"/>
              <a:gd name="connsiteY2" fmla="*/ 1717101 h 4879372"/>
              <a:gd name="connsiteX3" fmla="*/ 1193866 w 4872046"/>
              <a:gd name="connsiteY3" fmla="*/ 2127414 h 4879372"/>
              <a:gd name="connsiteX4" fmla="*/ 1108148 w 4872046"/>
              <a:gd name="connsiteY4" fmla="*/ 2994436 h 4879372"/>
              <a:gd name="connsiteX5" fmla="*/ 734763 w 4872046"/>
              <a:gd name="connsiteY5" fmla="*/ 4728392 h 4879372"/>
              <a:gd name="connsiteX6" fmla="*/ 585237 w 4872046"/>
              <a:gd name="connsiteY6" fmla="*/ 4789495 h 4879372"/>
              <a:gd name="connsiteX7" fmla="*/ 409200 w 4872046"/>
              <a:gd name="connsiteY7" fmla="*/ 4726465 h 4879372"/>
              <a:gd name="connsiteX8" fmla="*/ 323100 w 4872046"/>
              <a:gd name="connsiteY8" fmla="*/ 4714357 h 4879372"/>
              <a:gd name="connsiteX9" fmla="*/ 0 w 4872046"/>
              <a:gd name="connsiteY9" fmla="*/ 4751926 h 4879372"/>
              <a:gd name="connsiteX0" fmla="*/ 4548946 w 4548946"/>
              <a:gd name="connsiteY0" fmla="*/ 0 h 4879372"/>
              <a:gd name="connsiteX1" fmla="*/ 2985277 w 4548946"/>
              <a:gd name="connsiteY1" fmla="*/ 1019434 h 4879372"/>
              <a:gd name="connsiteX2" fmla="*/ 1587698 w 4548946"/>
              <a:gd name="connsiteY2" fmla="*/ 1717101 h 4879372"/>
              <a:gd name="connsiteX3" fmla="*/ 870766 w 4548946"/>
              <a:gd name="connsiteY3" fmla="*/ 2127414 h 4879372"/>
              <a:gd name="connsiteX4" fmla="*/ 785048 w 4548946"/>
              <a:gd name="connsiteY4" fmla="*/ 2994436 h 4879372"/>
              <a:gd name="connsiteX5" fmla="*/ 411663 w 4548946"/>
              <a:gd name="connsiteY5" fmla="*/ 4728392 h 4879372"/>
              <a:gd name="connsiteX6" fmla="*/ 262137 w 4548946"/>
              <a:gd name="connsiteY6" fmla="*/ 4789495 h 4879372"/>
              <a:gd name="connsiteX7" fmla="*/ 86100 w 4548946"/>
              <a:gd name="connsiteY7" fmla="*/ 4726465 h 4879372"/>
              <a:gd name="connsiteX8" fmla="*/ 0 w 4548946"/>
              <a:gd name="connsiteY8" fmla="*/ 4714357 h 4879372"/>
              <a:gd name="connsiteX0" fmla="*/ 4548946 w 4548946"/>
              <a:gd name="connsiteY0" fmla="*/ 0 h 4789497"/>
              <a:gd name="connsiteX1" fmla="*/ 2985277 w 4548946"/>
              <a:gd name="connsiteY1" fmla="*/ 1019434 h 4789497"/>
              <a:gd name="connsiteX2" fmla="*/ 1587698 w 4548946"/>
              <a:gd name="connsiteY2" fmla="*/ 1717101 h 4789497"/>
              <a:gd name="connsiteX3" fmla="*/ 870766 w 4548946"/>
              <a:gd name="connsiteY3" fmla="*/ 2127414 h 4789497"/>
              <a:gd name="connsiteX4" fmla="*/ 785048 w 4548946"/>
              <a:gd name="connsiteY4" fmla="*/ 2994436 h 4789497"/>
              <a:gd name="connsiteX5" fmla="*/ 411232 w 4548946"/>
              <a:gd name="connsiteY5" fmla="*/ 4632543 h 4789497"/>
              <a:gd name="connsiteX6" fmla="*/ 411663 w 4548946"/>
              <a:gd name="connsiteY6" fmla="*/ 4728392 h 4789497"/>
              <a:gd name="connsiteX7" fmla="*/ 262137 w 4548946"/>
              <a:gd name="connsiteY7" fmla="*/ 4789495 h 4789497"/>
              <a:gd name="connsiteX8" fmla="*/ 86100 w 4548946"/>
              <a:gd name="connsiteY8" fmla="*/ 4726465 h 4789497"/>
              <a:gd name="connsiteX9" fmla="*/ 0 w 4548946"/>
              <a:gd name="connsiteY9" fmla="*/ 4714357 h 4789497"/>
              <a:gd name="connsiteX0" fmla="*/ 4548946 w 4548946"/>
              <a:gd name="connsiteY0" fmla="*/ 0 h 4786764"/>
              <a:gd name="connsiteX1" fmla="*/ 2985277 w 4548946"/>
              <a:gd name="connsiteY1" fmla="*/ 1019434 h 4786764"/>
              <a:gd name="connsiteX2" fmla="*/ 1587698 w 4548946"/>
              <a:gd name="connsiteY2" fmla="*/ 1717101 h 4786764"/>
              <a:gd name="connsiteX3" fmla="*/ 870766 w 4548946"/>
              <a:gd name="connsiteY3" fmla="*/ 2127414 h 4786764"/>
              <a:gd name="connsiteX4" fmla="*/ 785048 w 4548946"/>
              <a:gd name="connsiteY4" fmla="*/ 2994436 h 4786764"/>
              <a:gd name="connsiteX5" fmla="*/ 411232 w 4548946"/>
              <a:gd name="connsiteY5" fmla="*/ 4632543 h 4786764"/>
              <a:gd name="connsiteX6" fmla="*/ 411663 w 4548946"/>
              <a:gd name="connsiteY6" fmla="*/ 4728392 h 4786764"/>
              <a:gd name="connsiteX7" fmla="*/ 86100 w 4548946"/>
              <a:gd name="connsiteY7" fmla="*/ 4726465 h 4786764"/>
              <a:gd name="connsiteX8" fmla="*/ 0 w 4548946"/>
              <a:gd name="connsiteY8" fmla="*/ 4714357 h 4786764"/>
              <a:gd name="connsiteX0" fmla="*/ 4462846 w 4462846"/>
              <a:gd name="connsiteY0" fmla="*/ 0 h 4786764"/>
              <a:gd name="connsiteX1" fmla="*/ 2899177 w 4462846"/>
              <a:gd name="connsiteY1" fmla="*/ 1019434 h 4786764"/>
              <a:gd name="connsiteX2" fmla="*/ 1501598 w 4462846"/>
              <a:gd name="connsiteY2" fmla="*/ 1717101 h 4786764"/>
              <a:gd name="connsiteX3" fmla="*/ 784666 w 4462846"/>
              <a:gd name="connsiteY3" fmla="*/ 2127414 h 4786764"/>
              <a:gd name="connsiteX4" fmla="*/ 698948 w 4462846"/>
              <a:gd name="connsiteY4" fmla="*/ 2994436 h 4786764"/>
              <a:gd name="connsiteX5" fmla="*/ 325132 w 4462846"/>
              <a:gd name="connsiteY5" fmla="*/ 4632543 h 4786764"/>
              <a:gd name="connsiteX6" fmla="*/ 325563 w 4462846"/>
              <a:gd name="connsiteY6" fmla="*/ 4728392 h 4786764"/>
              <a:gd name="connsiteX7" fmla="*/ 0 w 4462846"/>
              <a:gd name="connsiteY7" fmla="*/ 4726465 h 4786764"/>
              <a:gd name="connsiteX0" fmla="*/ 4462846 w 4462846"/>
              <a:gd name="connsiteY0" fmla="*/ 0 h 4784737"/>
              <a:gd name="connsiteX1" fmla="*/ 2899177 w 4462846"/>
              <a:gd name="connsiteY1" fmla="*/ 1019434 h 4784737"/>
              <a:gd name="connsiteX2" fmla="*/ 1501598 w 4462846"/>
              <a:gd name="connsiteY2" fmla="*/ 1717101 h 4784737"/>
              <a:gd name="connsiteX3" fmla="*/ 784666 w 4462846"/>
              <a:gd name="connsiteY3" fmla="*/ 2127414 h 4784737"/>
              <a:gd name="connsiteX4" fmla="*/ 698948 w 4462846"/>
              <a:gd name="connsiteY4" fmla="*/ 2994436 h 4784737"/>
              <a:gd name="connsiteX5" fmla="*/ 325132 w 4462846"/>
              <a:gd name="connsiteY5" fmla="*/ 4632543 h 4784737"/>
              <a:gd name="connsiteX6" fmla="*/ 0 w 4462846"/>
              <a:gd name="connsiteY6" fmla="*/ 4726465 h 4784737"/>
              <a:gd name="connsiteX0" fmla="*/ 4462846 w 4462846"/>
              <a:gd name="connsiteY0" fmla="*/ 0 h 4726465"/>
              <a:gd name="connsiteX1" fmla="*/ 2899177 w 4462846"/>
              <a:gd name="connsiteY1" fmla="*/ 1019434 h 4726465"/>
              <a:gd name="connsiteX2" fmla="*/ 1501598 w 4462846"/>
              <a:gd name="connsiteY2" fmla="*/ 1717101 h 4726465"/>
              <a:gd name="connsiteX3" fmla="*/ 784666 w 4462846"/>
              <a:gd name="connsiteY3" fmla="*/ 2127414 h 4726465"/>
              <a:gd name="connsiteX4" fmla="*/ 698948 w 4462846"/>
              <a:gd name="connsiteY4" fmla="*/ 2994436 h 4726465"/>
              <a:gd name="connsiteX5" fmla="*/ 0 w 4462846"/>
              <a:gd name="connsiteY5" fmla="*/ 4726465 h 4726465"/>
              <a:gd name="connsiteX0" fmla="*/ 3944667 w 3944667"/>
              <a:gd name="connsiteY0" fmla="*/ 0 h 3651574"/>
              <a:gd name="connsiteX1" fmla="*/ 2380998 w 3944667"/>
              <a:gd name="connsiteY1" fmla="*/ 1019434 h 3651574"/>
              <a:gd name="connsiteX2" fmla="*/ 983419 w 3944667"/>
              <a:gd name="connsiteY2" fmla="*/ 1717101 h 3651574"/>
              <a:gd name="connsiteX3" fmla="*/ 266487 w 3944667"/>
              <a:gd name="connsiteY3" fmla="*/ 2127414 h 3651574"/>
              <a:gd name="connsiteX4" fmla="*/ 180769 w 3944667"/>
              <a:gd name="connsiteY4" fmla="*/ 2994436 h 3651574"/>
              <a:gd name="connsiteX5" fmla="*/ 0 w 3944667"/>
              <a:gd name="connsiteY5" fmla="*/ 3651574 h 3651574"/>
              <a:gd name="connsiteX0" fmla="*/ 3786546 w 3786546"/>
              <a:gd name="connsiteY0" fmla="*/ 0 h 3379590"/>
              <a:gd name="connsiteX1" fmla="*/ 2222877 w 3786546"/>
              <a:gd name="connsiteY1" fmla="*/ 1019434 h 3379590"/>
              <a:gd name="connsiteX2" fmla="*/ 825298 w 3786546"/>
              <a:gd name="connsiteY2" fmla="*/ 1717101 h 3379590"/>
              <a:gd name="connsiteX3" fmla="*/ 108366 w 3786546"/>
              <a:gd name="connsiteY3" fmla="*/ 2127414 h 3379590"/>
              <a:gd name="connsiteX4" fmla="*/ 22648 w 3786546"/>
              <a:gd name="connsiteY4" fmla="*/ 2994436 h 3379590"/>
              <a:gd name="connsiteX5" fmla="*/ 0 w 3786546"/>
              <a:gd name="connsiteY5" fmla="*/ 3379590 h 3379590"/>
              <a:gd name="connsiteX0" fmla="*/ 3788532 w 3788532"/>
              <a:gd name="connsiteY0" fmla="*/ 0 h 3379590"/>
              <a:gd name="connsiteX1" fmla="*/ 2224863 w 3788532"/>
              <a:gd name="connsiteY1" fmla="*/ 1019434 h 3379590"/>
              <a:gd name="connsiteX2" fmla="*/ 827284 w 3788532"/>
              <a:gd name="connsiteY2" fmla="*/ 1717101 h 3379590"/>
              <a:gd name="connsiteX3" fmla="*/ 110352 w 3788532"/>
              <a:gd name="connsiteY3" fmla="*/ 2127414 h 3379590"/>
              <a:gd name="connsiteX4" fmla="*/ 24634 w 3788532"/>
              <a:gd name="connsiteY4" fmla="*/ 2994436 h 3379590"/>
              <a:gd name="connsiteX5" fmla="*/ 1986 w 3788532"/>
              <a:gd name="connsiteY5" fmla="*/ 3379590 h 3379590"/>
              <a:gd name="connsiteX0" fmla="*/ 3788532 w 3788532"/>
              <a:gd name="connsiteY0" fmla="*/ 0 h 3379590"/>
              <a:gd name="connsiteX1" fmla="*/ 2224863 w 3788532"/>
              <a:gd name="connsiteY1" fmla="*/ 1019434 h 3379590"/>
              <a:gd name="connsiteX2" fmla="*/ 827284 w 3788532"/>
              <a:gd name="connsiteY2" fmla="*/ 1717101 h 3379590"/>
              <a:gd name="connsiteX3" fmla="*/ 110352 w 3788532"/>
              <a:gd name="connsiteY3" fmla="*/ 2127414 h 3379590"/>
              <a:gd name="connsiteX4" fmla="*/ 29926 w 3788532"/>
              <a:gd name="connsiteY4" fmla="*/ 2489937 h 3379590"/>
              <a:gd name="connsiteX5" fmla="*/ 24634 w 3788532"/>
              <a:gd name="connsiteY5" fmla="*/ 2994436 h 3379590"/>
              <a:gd name="connsiteX6" fmla="*/ 1986 w 3788532"/>
              <a:gd name="connsiteY6" fmla="*/ 3379590 h 3379590"/>
              <a:gd name="connsiteX0" fmla="*/ 3788384 w 3788384"/>
              <a:gd name="connsiteY0" fmla="*/ 0 h 3379590"/>
              <a:gd name="connsiteX1" fmla="*/ 2224715 w 3788384"/>
              <a:gd name="connsiteY1" fmla="*/ 1019434 h 3379590"/>
              <a:gd name="connsiteX2" fmla="*/ 827136 w 3788384"/>
              <a:gd name="connsiteY2" fmla="*/ 1717101 h 3379590"/>
              <a:gd name="connsiteX3" fmla="*/ 110204 w 3788384"/>
              <a:gd name="connsiteY3" fmla="*/ 2127414 h 3379590"/>
              <a:gd name="connsiteX4" fmla="*/ 100266 w 3788384"/>
              <a:gd name="connsiteY4" fmla="*/ 2495807 h 3379590"/>
              <a:gd name="connsiteX5" fmla="*/ 24486 w 3788384"/>
              <a:gd name="connsiteY5" fmla="*/ 2994436 h 3379590"/>
              <a:gd name="connsiteX6" fmla="*/ 1838 w 3788384"/>
              <a:gd name="connsiteY6" fmla="*/ 3379590 h 3379590"/>
              <a:gd name="connsiteX0" fmla="*/ 3788384 w 3788384"/>
              <a:gd name="connsiteY0" fmla="*/ 0 h 3379590"/>
              <a:gd name="connsiteX1" fmla="*/ 2224715 w 3788384"/>
              <a:gd name="connsiteY1" fmla="*/ 1019434 h 3379590"/>
              <a:gd name="connsiteX2" fmla="*/ 827136 w 3788384"/>
              <a:gd name="connsiteY2" fmla="*/ 1717101 h 3379590"/>
              <a:gd name="connsiteX3" fmla="*/ 100266 w 3788384"/>
              <a:gd name="connsiteY3" fmla="*/ 2495807 h 3379590"/>
              <a:gd name="connsiteX4" fmla="*/ 24486 w 3788384"/>
              <a:gd name="connsiteY4" fmla="*/ 2994436 h 3379590"/>
              <a:gd name="connsiteX5" fmla="*/ 1838 w 3788384"/>
              <a:gd name="connsiteY5" fmla="*/ 3379590 h 3379590"/>
              <a:gd name="connsiteX0" fmla="*/ 3788384 w 3788384"/>
              <a:gd name="connsiteY0" fmla="*/ 0 h 3379590"/>
              <a:gd name="connsiteX1" fmla="*/ 2224715 w 3788384"/>
              <a:gd name="connsiteY1" fmla="*/ 1019434 h 3379590"/>
              <a:gd name="connsiteX2" fmla="*/ 497559 w 3788384"/>
              <a:gd name="connsiteY2" fmla="*/ 1746452 h 3379590"/>
              <a:gd name="connsiteX3" fmla="*/ 100266 w 3788384"/>
              <a:gd name="connsiteY3" fmla="*/ 2495807 h 3379590"/>
              <a:gd name="connsiteX4" fmla="*/ 24486 w 3788384"/>
              <a:gd name="connsiteY4" fmla="*/ 2994436 h 3379590"/>
              <a:gd name="connsiteX5" fmla="*/ 1838 w 3788384"/>
              <a:gd name="connsiteY5" fmla="*/ 3379590 h 3379590"/>
              <a:gd name="connsiteX0" fmla="*/ 3788384 w 3788384"/>
              <a:gd name="connsiteY0" fmla="*/ 0 h 3379590"/>
              <a:gd name="connsiteX1" fmla="*/ 2224715 w 3788384"/>
              <a:gd name="connsiteY1" fmla="*/ 1019434 h 3379590"/>
              <a:gd name="connsiteX2" fmla="*/ 465173 w 3788384"/>
              <a:gd name="connsiteY2" fmla="*/ 1803197 h 3379590"/>
              <a:gd name="connsiteX3" fmla="*/ 100266 w 3788384"/>
              <a:gd name="connsiteY3" fmla="*/ 2495807 h 3379590"/>
              <a:gd name="connsiteX4" fmla="*/ 24486 w 3788384"/>
              <a:gd name="connsiteY4" fmla="*/ 2994436 h 3379590"/>
              <a:gd name="connsiteX5" fmla="*/ 1838 w 3788384"/>
              <a:gd name="connsiteY5" fmla="*/ 3379590 h 3379590"/>
              <a:gd name="connsiteX0" fmla="*/ 3788384 w 3788384"/>
              <a:gd name="connsiteY0" fmla="*/ 0 h 3379590"/>
              <a:gd name="connsiteX1" fmla="*/ 2224715 w 3788384"/>
              <a:gd name="connsiteY1" fmla="*/ 1019434 h 3379590"/>
              <a:gd name="connsiteX2" fmla="*/ 465173 w 3788384"/>
              <a:gd name="connsiteY2" fmla="*/ 1803197 h 3379590"/>
              <a:gd name="connsiteX3" fmla="*/ 100266 w 3788384"/>
              <a:gd name="connsiteY3" fmla="*/ 2495807 h 3379590"/>
              <a:gd name="connsiteX4" fmla="*/ 24486 w 3788384"/>
              <a:gd name="connsiteY4" fmla="*/ 2994436 h 3379590"/>
              <a:gd name="connsiteX5" fmla="*/ 1838 w 3788384"/>
              <a:gd name="connsiteY5" fmla="*/ 3379590 h 3379590"/>
              <a:gd name="connsiteX0" fmla="*/ 3788384 w 3788384"/>
              <a:gd name="connsiteY0" fmla="*/ 0 h 3379590"/>
              <a:gd name="connsiteX1" fmla="*/ 2224715 w 3788384"/>
              <a:gd name="connsiteY1" fmla="*/ 1019434 h 3379590"/>
              <a:gd name="connsiteX2" fmla="*/ 465173 w 3788384"/>
              <a:gd name="connsiteY2" fmla="*/ 1803197 h 3379590"/>
              <a:gd name="connsiteX3" fmla="*/ 100266 w 3788384"/>
              <a:gd name="connsiteY3" fmla="*/ 2495807 h 3379590"/>
              <a:gd name="connsiteX4" fmla="*/ 24486 w 3788384"/>
              <a:gd name="connsiteY4" fmla="*/ 2994436 h 3379590"/>
              <a:gd name="connsiteX5" fmla="*/ 1838 w 3788384"/>
              <a:gd name="connsiteY5" fmla="*/ 3379590 h 3379590"/>
              <a:gd name="connsiteX0" fmla="*/ 3788384 w 3788384"/>
              <a:gd name="connsiteY0" fmla="*/ 0 h 3379590"/>
              <a:gd name="connsiteX1" fmla="*/ 2224715 w 3788384"/>
              <a:gd name="connsiteY1" fmla="*/ 1019434 h 3379590"/>
              <a:gd name="connsiteX2" fmla="*/ 465173 w 3788384"/>
              <a:gd name="connsiteY2" fmla="*/ 1803197 h 3379590"/>
              <a:gd name="connsiteX3" fmla="*/ 357450 w 3788384"/>
              <a:gd name="connsiteY3" fmla="*/ 2010541 h 3379590"/>
              <a:gd name="connsiteX4" fmla="*/ 100266 w 3788384"/>
              <a:gd name="connsiteY4" fmla="*/ 2495807 h 3379590"/>
              <a:gd name="connsiteX5" fmla="*/ 24486 w 3788384"/>
              <a:gd name="connsiteY5" fmla="*/ 2994436 h 3379590"/>
              <a:gd name="connsiteX6" fmla="*/ 1838 w 3788384"/>
              <a:gd name="connsiteY6" fmla="*/ 3379590 h 3379590"/>
              <a:gd name="connsiteX0" fmla="*/ 3788384 w 3788384"/>
              <a:gd name="connsiteY0" fmla="*/ 0 h 3379590"/>
              <a:gd name="connsiteX1" fmla="*/ 2224715 w 3788384"/>
              <a:gd name="connsiteY1" fmla="*/ 1019434 h 3379590"/>
              <a:gd name="connsiteX2" fmla="*/ 465173 w 3788384"/>
              <a:gd name="connsiteY2" fmla="*/ 1803197 h 3379590"/>
              <a:gd name="connsiteX3" fmla="*/ 222190 w 3788384"/>
              <a:gd name="connsiteY3" fmla="*/ 1973364 h 3379590"/>
              <a:gd name="connsiteX4" fmla="*/ 100266 w 3788384"/>
              <a:gd name="connsiteY4" fmla="*/ 2495807 h 3379590"/>
              <a:gd name="connsiteX5" fmla="*/ 24486 w 3788384"/>
              <a:gd name="connsiteY5" fmla="*/ 2994436 h 3379590"/>
              <a:gd name="connsiteX6" fmla="*/ 1838 w 3788384"/>
              <a:gd name="connsiteY6" fmla="*/ 3379590 h 3379590"/>
              <a:gd name="connsiteX0" fmla="*/ 3788384 w 3788384"/>
              <a:gd name="connsiteY0" fmla="*/ 0 h 3379590"/>
              <a:gd name="connsiteX1" fmla="*/ 2224715 w 3788384"/>
              <a:gd name="connsiteY1" fmla="*/ 1019434 h 3379590"/>
              <a:gd name="connsiteX2" fmla="*/ 465173 w 3788384"/>
              <a:gd name="connsiteY2" fmla="*/ 1803197 h 3379590"/>
              <a:gd name="connsiteX3" fmla="*/ 222190 w 3788384"/>
              <a:gd name="connsiteY3" fmla="*/ 1973364 h 3379590"/>
              <a:gd name="connsiteX4" fmla="*/ 100266 w 3788384"/>
              <a:gd name="connsiteY4" fmla="*/ 2495807 h 3379590"/>
              <a:gd name="connsiteX5" fmla="*/ 24486 w 3788384"/>
              <a:gd name="connsiteY5" fmla="*/ 2994436 h 3379590"/>
              <a:gd name="connsiteX6" fmla="*/ 1838 w 3788384"/>
              <a:gd name="connsiteY6" fmla="*/ 3379590 h 3379590"/>
              <a:gd name="connsiteX0" fmla="*/ 3788384 w 3788384"/>
              <a:gd name="connsiteY0" fmla="*/ 0 h 3379590"/>
              <a:gd name="connsiteX1" fmla="*/ 2224715 w 3788384"/>
              <a:gd name="connsiteY1" fmla="*/ 1019434 h 3379590"/>
              <a:gd name="connsiteX2" fmla="*/ 465173 w 3788384"/>
              <a:gd name="connsiteY2" fmla="*/ 1803197 h 3379590"/>
              <a:gd name="connsiteX3" fmla="*/ 222190 w 3788384"/>
              <a:gd name="connsiteY3" fmla="*/ 1973364 h 3379590"/>
              <a:gd name="connsiteX4" fmla="*/ 100266 w 3788384"/>
              <a:gd name="connsiteY4" fmla="*/ 2495807 h 3379590"/>
              <a:gd name="connsiteX5" fmla="*/ 24486 w 3788384"/>
              <a:gd name="connsiteY5" fmla="*/ 2994436 h 3379590"/>
              <a:gd name="connsiteX6" fmla="*/ 1838 w 3788384"/>
              <a:gd name="connsiteY6" fmla="*/ 3379590 h 3379590"/>
              <a:gd name="connsiteX0" fmla="*/ 3788384 w 3788384"/>
              <a:gd name="connsiteY0" fmla="*/ 0 h 3379590"/>
              <a:gd name="connsiteX1" fmla="*/ 2224715 w 3788384"/>
              <a:gd name="connsiteY1" fmla="*/ 1019434 h 3379590"/>
              <a:gd name="connsiteX2" fmla="*/ 465173 w 3788384"/>
              <a:gd name="connsiteY2" fmla="*/ 1803197 h 3379590"/>
              <a:gd name="connsiteX3" fmla="*/ 222190 w 3788384"/>
              <a:gd name="connsiteY3" fmla="*/ 1973364 h 3379590"/>
              <a:gd name="connsiteX4" fmla="*/ 100266 w 3788384"/>
              <a:gd name="connsiteY4" fmla="*/ 2495807 h 3379590"/>
              <a:gd name="connsiteX5" fmla="*/ 24486 w 3788384"/>
              <a:gd name="connsiteY5" fmla="*/ 2994436 h 3379590"/>
              <a:gd name="connsiteX6" fmla="*/ 1838 w 3788384"/>
              <a:gd name="connsiteY6" fmla="*/ 3379590 h 3379590"/>
              <a:gd name="connsiteX0" fmla="*/ 3788384 w 3788384"/>
              <a:gd name="connsiteY0" fmla="*/ 0 h 3379590"/>
              <a:gd name="connsiteX1" fmla="*/ 2224715 w 3788384"/>
              <a:gd name="connsiteY1" fmla="*/ 1019434 h 3379590"/>
              <a:gd name="connsiteX2" fmla="*/ 465173 w 3788384"/>
              <a:gd name="connsiteY2" fmla="*/ 1803197 h 3379590"/>
              <a:gd name="connsiteX3" fmla="*/ 222190 w 3788384"/>
              <a:gd name="connsiteY3" fmla="*/ 1973364 h 3379590"/>
              <a:gd name="connsiteX4" fmla="*/ 149797 w 3788384"/>
              <a:gd name="connsiteY4" fmla="*/ 2257088 h 3379590"/>
              <a:gd name="connsiteX5" fmla="*/ 100266 w 3788384"/>
              <a:gd name="connsiteY5" fmla="*/ 2495807 h 3379590"/>
              <a:gd name="connsiteX6" fmla="*/ 24486 w 3788384"/>
              <a:gd name="connsiteY6" fmla="*/ 2994436 h 3379590"/>
              <a:gd name="connsiteX7" fmla="*/ 1838 w 3788384"/>
              <a:gd name="connsiteY7" fmla="*/ 3379590 h 3379590"/>
              <a:gd name="connsiteX0" fmla="*/ 3788384 w 3788384"/>
              <a:gd name="connsiteY0" fmla="*/ 0 h 3379590"/>
              <a:gd name="connsiteX1" fmla="*/ 2224715 w 3788384"/>
              <a:gd name="connsiteY1" fmla="*/ 1019434 h 3379590"/>
              <a:gd name="connsiteX2" fmla="*/ 465173 w 3788384"/>
              <a:gd name="connsiteY2" fmla="*/ 1803197 h 3379590"/>
              <a:gd name="connsiteX3" fmla="*/ 222190 w 3788384"/>
              <a:gd name="connsiteY3" fmla="*/ 1973364 h 3379590"/>
              <a:gd name="connsiteX4" fmla="*/ 102171 w 3788384"/>
              <a:gd name="connsiteY4" fmla="*/ 2227737 h 3379590"/>
              <a:gd name="connsiteX5" fmla="*/ 100266 w 3788384"/>
              <a:gd name="connsiteY5" fmla="*/ 2495807 h 3379590"/>
              <a:gd name="connsiteX6" fmla="*/ 24486 w 3788384"/>
              <a:gd name="connsiteY6" fmla="*/ 2994436 h 3379590"/>
              <a:gd name="connsiteX7" fmla="*/ 1838 w 3788384"/>
              <a:gd name="connsiteY7" fmla="*/ 3379590 h 3379590"/>
              <a:gd name="connsiteX0" fmla="*/ 3788384 w 3788384"/>
              <a:gd name="connsiteY0" fmla="*/ 0 h 3379590"/>
              <a:gd name="connsiteX1" fmla="*/ 2224715 w 3788384"/>
              <a:gd name="connsiteY1" fmla="*/ 1019434 h 3379590"/>
              <a:gd name="connsiteX2" fmla="*/ 465173 w 3788384"/>
              <a:gd name="connsiteY2" fmla="*/ 1803197 h 3379590"/>
              <a:gd name="connsiteX3" fmla="*/ 222190 w 3788384"/>
              <a:gd name="connsiteY3" fmla="*/ 1973364 h 3379590"/>
              <a:gd name="connsiteX4" fmla="*/ 145987 w 3788384"/>
              <a:gd name="connsiteY4" fmla="*/ 2225780 h 3379590"/>
              <a:gd name="connsiteX5" fmla="*/ 100266 w 3788384"/>
              <a:gd name="connsiteY5" fmla="*/ 2495807 h 3379590"/>
              <a:gd name="connsiteX6" fmla="*/ 24486 w 3788384"/>
              <a:gd name="connsiteY6" fmla="*/ 2994436 h 3379590"/>
              <a:gd name="connsiteX7" fmla="*/ 1838 w 3788384"/>
              <a:gd name="connsiteY7" fmla="*/ 3379590 h 3379590"/>
              <a:gd name="connsiteX0" fmla="*/ 3788384 w 3788384"/>
              <a:gd name="connsiteY0" fmla="*/ 0 h 3379590"/>
              <a:gd name="connsiteX1" fmla="*/ 2224715 w 3788384"/>
              <a:gd name="connsiteY1" fmla="*/ 1019434 h 3379590"/>
              <a:gd name="connsiteX2" fmla="*/ 465173 w 3788384"/>
              <a:gd name="connsiteY2" fmla="*/ 1803197 h 3379590"/>
              <a:gd name="connsiteX3" fmla="*/ 222190 w 3788384"/>
              <a:gd name="connsiteY3" fmla="*/ 1973364 h 3379590"/>
              <a:gd name="connsiteX4" fmla="*/ 140272 w 3788384"/>
              <a:gd name="connsiteY4" fmla="*/ 2225780 h 3379590"/>
              <a:gd name="connsiteX5" fmla="*/ 100266 w 3788384"/>
              <a:gd name="connsiteY5" fmla="*/ 2495807 h 3379590"/>
              <a:gd name="connsiteX6" fmla="*/ 24486 w 3788384"/>
              <a:gd name="connsiteY6" fmla="*/ 2994436 h 3379590"/>
              <a:gd name="connsiteX7" fmla="*/ 1838 w 3788384"/>
              <a:gd name="connsiteY7" fmla="*/ 3379590 h 3379590"/>
              <a:gd name="connsiteX0" fmla="*/ 3788384 w 3788384"/>
              <a:gd name="connsiteY0" fmla="*/ 0 h 3379590"/>
              <a:gd name="connsiteX1" fmla="*/ 2224715 w 3788384"/>
              <a:gd name="connsiteY1" fmla="*/ 1019434 h 3379590"/>
              <a:gd name="connsiteX2" fmla="*/ 1296649 w 3788384"/>
              <a:gd name="connsiteY2" fmla="*/ 1418308 h 3379590"/>
              <a:gd name="connsiteX3" fmla="*/ 465173 w 3788384"/>
              <a:gd name="connsiteY3" fmla="*/ 1803197 h 3379590"/>
              <a:gd name="connsiteX4" fmla="*/ 222190 w 3788384"/>
              <a:gd name="connsiteY4" fmla="*/ 1973364 h 3379590"/>
              <a:gd name="connsiteX5" fmla="*/ 140272 w 3788384"/>
              <a:gd name="connsiteY5" fmla="*/ 2225780 h 3379590"/>
              <a:gd name="connsiteX6" fmla="*/ 100266 w 3788384"/>
              <a:gd name="connsiteY6" fmla="*/ 2495807 h 3379590"/>
              <a:gd name="connsiteX7" fmla="*/ 24486 w 3788384"/>
              <a:gd name="connsiteY7" fmla="*/ 2994436 h 3379590"/>
              <a:gd name="connsiteX8" fmla="*/ 1838 w 3788384"/>
              <a:gd name="connsiteY8" fmla="*/ 3379590 h 3379590"/>
              <a:gd name="connsiteX0" fmla="*/ 3788384 w 3788384"/>
              <a:gd name="connsiteY0" fmla="*/ 0 h 3379590"/>
              <a:gd name="connsiteX1" fmla="*/ 2224715 w 3788384"/>
              <a:gd name="connsiteY1" fmla="*/ 1019434 h 3379590"/>
              <a:gd name="connsiteX2" fmla="*/ 1316970 w 3788384"/>
              <a:gd name="connsiteY2" fmla="*/ 1512230 h 3379590"/>
              <a:gd name="connsiteX3" fmla="*/ 465173 w 3788384"/>
              <a:gd name="connsiteY3" fmla="*/ 1803197 h 3379590"/>
              <a:gd name="connsiteX4" fmla="*/ 222190 w 3788384"/>
              <a:gd name="connsiteY4" fmla="*/ 1973364 h 3379590"/>
              <a:gd name="connsiteX5" fmla="*/ 140272 w 3788384"/>
              <a:gd name="connsiteY5" fmla="*/ 2225780 h 3379590"/>
              <a:gd name="connsiteX6" fmla="*/ 100266 w 3788384"/>
              <a:gd name="connsiteY6" fmla="*/ 2495807 h 3379590"/>
              <a:gd name="connsiteX7" fmla="*/ 24486 w 3788384"/>
              <a:gd name="connsiteY7" fmla="*/ 2994436 h 3379590"/>
              <a:gd name="connsiteX8" fmla="*/ 1838 w 3788384"/>
              <a:gd name="connsiteY8" fmla="*/ 3379590 h 3379590"/>
              <a:gd name="connsiteX0" fmla="*/ 3788384 w 3788384"/>
              <a:gd name="connsiteY0" fmla="*/ 0 h 3379590"/>
              <a:gd name="connsiteX1" fmla="*/ 2688620 w 3788384"/>
              <a:gd name="connsiteY1" fmla="*/ 713889 h 3379590"/>
              <a:gd name="connsiteX2" fmla="*/ 2224715 w 3788384"/>
              <a:gd name="connsiteY2" fmla="*/ 1019434 h 3379590"/>
              <a:gd name="connsiteX3" fmla="*/ 1316970 w 3788384"/>
              <a:gd name="connsiteY3" fmla="*/ 1512230 h 3379590"/>
              <a:gd name="connsiteX4" fmla="*/ 465173 w 3788384"/>
              <a:gd name="connsiteY4" fmla="*/ 1803197 h 3379590"/>
              <a:gd name="connsiteX5" fmla="*/ 222190 w 3788384"/>
              <a:gd name="connsiteY5" fmla="*/ 1973364 h 3379590"/>
              <a:gd name="connsiteX6" fmla="*/ 140272 w 3788384"/>
              <a:gd name="connsiteY6" fmla="*/ 2225780 h 3379590"/>
              <a:gd name="connsiteX7" fmla="*/ 100266 w 3788384"/>
              <a:gd name="connsiteY7" fmla="*/ 2495807 h 3379590"/>
              <a:gd name="connsiteX8" fmla="*/ 24486 w 3788384"/>
              <a:gd name="connsiteY8" fmla="*/ 2994436 h 3379590"/>
              <a:gd name="connsiteX9" fmla="*/ 1838 w 3788384"/>
              <a:gd name="connsiteY9" fmla="*/ 3379590 h 3379590"/>
              <a:gd name="connsiteX0" fmla="*/ 3788384 w 3788384"/>
              <a:gd name="connsiteY0" fmla="*/ 0 h 3379590"/>
              <a:gd name="connsiteX1" fmla="*/ 2668299 w 3788384"/>
              <a:gd name="connsiteY1" fmla="*/ 583441 h 3379590"/>
              <a:gd name="connsiteX2" fmla="*/ 2224715 w 3788384"/>
              <a:gd name="connsiteY2" fmla="*/ 1019434 h 3379590"/>
              <a:gd name="connsiteX3" fmla="*/ 1316970 w 3788384"/>
              <a:gd name="connsiteY3" fmla="*/ 1512230 h 3379590"/>
              <a:gd name="connsiteX4" fmla="*/ 465173 w 3788384"/>
              <a:gd name="connsiteY4" fmla="*/ 1803197 h 3379590"/>
              <a:gd name="connsiteX5" fmla="*/ 222190 w 3788384"/>
              <a:gd name="connsiteY5" fmla="*/ 1973364 h 3379590"/>
              <a:gd name="connsiteX6" fmla="*/ 140272 w 3788384"/>
              <a:gd name="connsiteY6" fmla="*/ 2225780 h 3379590"/>
              <a:gd name="connsiteX7" fmla="*/ 100266 w 3788384"/>
              <a:gd name="connsiteY7" fmla="*/ 2495807 h 3379590"/>
              <a:gd name="connsiteX8" fmla="*/ 24486 w 3788384"/>
              <a:gd name="connsiteY8" fmla="*/ 2994436 h 3379590"/>
              <a:gd name="connsiteX9" fmla="*/ 1838 w 3788384"/>
              <a:gd name="connsiteY9" fmla="*/ 3379590 h 3379590"/>
              <a:gd name="connsiteX0" fmla="*/ 3768063 w 3768063"/>
              <a:gd name="connsiteY0" fmla="*/ 0 h 3421333"/>
              <a:gd name="connsiteX1" fmla="*/ 2668299 w 3768063"/>
              <a:gd name="connsiteY1" fmla="*/ 625184 h 3421333"/>
              <a:gd name="connsiteX2" fmla="*/ 2224715 w 3768063"/>
              <a:gd name="connsiteY2" fmla="*/ 1061177 h 3421333"/>
              <a:gd name="connsiteX3" fmla="*/ 1316970 w 3768063"/>
              <a:gd name="connsiteY3" fmla="*/ 1553973 h 3421333"/>
              <a:gd name="connsiteX4" fmla="*/ 465173 w 3768063"/>
              <a:gd name="connsiteY4" fmla="*/ 1844940 h 3421333"/>
              <a:gd name="connsiteX5" fmla="*/ 222190 w 3768063"/>
              <a:gd name="connsiteY5" fmla="*/ 2015107 h 3421333"/>
              <a:gd name="connsiteX6" fmla="*/ 140272 w 3768063"/>
              <a:gd name="connsiteY6" fmla="*/ 2267523 h 3421333"/>
              <a:gd name="connsiteX7" fmla="*/ 100266 w 3768063"/>
              <a:gd name="connsiteY7" fmla="*/ 2537550 h 3421333"/>
              <a:gd name="connsiteX8" fmla="*/ 24486 w 3768063"/>
              <a:gd name="connsiteY8" fmla="*/ 3036179 h 3421333"/>
              <a:gd name="connsiteX9" fmla="*/ 1838 w 3768063"/>
              <a:gd name="connsiteY9" fmla="*/ 3421333 h 3421333"/>
              <a:gd name="connsiteX0" fmla="*/ 3768063 w 3768063"/>
              <a:gd name="connsiteY0" fmla="*/ 0 h 3421333"/>
              <a:gd name="connsiteX1" fmla="*/ 2668299 w 3768063"/>
              <a:gd name="connsiteY1" fmla="*/ 625184 h 3421333"/>
              <a:gd name="connsiteX2" fmla="*/ 2224715 w 3768063"/>
              <a:gd name="connsiteY2" fmla="*/ 1061177 h 3421333"/>
              <a:gd name="connsiteX3" fmla="*/ 1316970 w 3768063"/>
              <a:gd name="connsiteY3" fmla="*/ 1553973 h 3421333"/>
              <a:gd name="connsiteX4" fmla="*/ 465173 w 3768063"/>
              <a:gd name="connsiteY4" fmla="*/ 1844940 h 3421333"/>
              <a:gd name="connsiteX5" fmla="*/ 239971 w 3768063"/>
              <a:gd name="connsiteY5" fmla="*/ 2038587 h 3421333"/>
              <a:gd name="connsiteX6" fmla="*/ 140272 w 3768063"/>
              <a:gd name="connsiteY6" fmla="*/ 2267523 h 3421333"/>
              <a:gd name="connsiteX7" fmla="*/ 100266 w 3768063"/>
              <a:gd name="connsiteY7" fmla="*/ 2537550 h 3421333"/>
              <a:gd name="connsiteX8" fmla="*/ 24486 w 3768063"/>
              <a:gd name="connsiteY8" fmla="*/ 3036179 h 3421333"/>
              <a:gd name="connsiteX9" fmla="*/ 1838 w 3768063"/>
              <a:gd name="connsiteY9" fmla="*/ 3421333 h 3421333"/>
              <a:gd name="connsiteX0" fmla="*/ 3768063 w 3768063"/>
              <a:gd name="connsiteY0" fmla="*/ 0 h 3421333"/>
              <a:gd name="connsiteX1" fmla="*/ 2668299 w 3768063"/>
              <a:gd name="connsiteY1" fmla="*/ 625184 h 3421333"/>
              <a:gd name="connsiteX2" fmla="*/ 2224715 w 3768063"/>
              <a:gd name="connsiteY2" fmla="*/ 1061177 h 3421333"/>
              <a:gd name="connsiteX3" fmla="*/ 1316970 w 3768063"/>
              <a:gd name="connsiteY3" fmla="*/ 1553973 h 3421333"/>
              <a:gd name="connsiteX4" fmla="*/ 465173 w 3768063"/>
              <a:gd name="connsiteY4" fmla="*/ 1844940 h 3421333"/>
              <a:gd name="connsiteX5" fmla="*/ 239971 w 3768063"/>
              <a:gd name="connsiteY5" fmla="*/ 2038587 h 3421333"/>
              <a:gd name="connsiteX6" fmla="*/ 140272 w 3768063"/>
              <a:gd name="connsiteY6" fmla="*/ 2267523 h 3421333"/>
              <a:gd name="connsiteX7" fmla="*/ 100266 w 3768063"/>
              <a:gd name="connsiteY7" fmla="*/ 2537550 h 3421333"/>
              <a:gd name="connsiteX8" fmla="*/ 24486 w 3768063"/>
              <a:gd name="connsiteY8" fmla="*/ 3036179 h 3421333"/>
              <a:gd name="connsiteX9" fmla="*/ 1838 w 3768063"/>
              <a:gd name="connsiteY9" fmla="*/ 3421333 h 3421333"/>
              <a:gd name="connsiteX0" fmla="*/ 3768063 w 3768063"/>
              <a:gd name="connsiteY0" fmla="*/ 0 h 3421333"/>
              <a:gd name="connsiteX1" fmla="*/ 2668299 w 3768063"/>
              <a:gd name="connsiteY1" fmla="*/ 625184 h 3421333"/>
              <a:gd name="connsiteX2" fmla="*/ 2224715 w 3768063"/>
              <a:gd name="connsiteY2" fmla="*/ 1061177 h 3421333"/>
              <a:gd name="connsiteX3" fmla="*/ 1316970 w 3768063"/>
              <a:gd name="connsiteY3" fmla="*/ 1553973 h 3421333"/>
              <a:gd name="connsiteX4" fmla="*/ 465173 w 3768063"/>
              <a:gd name="connsiteY4" fmla="*/ 1844940 h 3421333"/>
              <a:gd name="connsiteX5" fmla="*/ 140272 w 3768063"/>
              <a:gd name="connsiteY5" fmla="*/ 2267523 h 3421333"/>
              <a:gd name="connsiteX6" fmla="*/ 100266 w 3768063"/>
              <a:gd name="connsiteY6" fmla="*/ 2537550 h 3421333"/>
              <a:gd name="connsiteX7" fmla="*/ 24486 w 3768063"/>
              <a:gd name="connsiteY7" fmla="*/ 3036179 h 3421333"/>
              <a:gd name="connsiteX8" fmla="*/ 1838 w 3768063"/>
              <a:gd name="connsiteY8" fmla="*/ 3421333 h 3421333"/>
              <a:gd name="connsiteX0" fmla="*/ 3764594 w 3764594"/>
              <a:gd name="connsiteY0" fmla="*/ 0 h 3480035"/>
              <a:gd name="connsiteX1" fmla="*/ 2664830 w 3764594"/>
              <a:gd name="connsiteY1" fmla="*/ 625184 h 3480035"/>
              <a:gd name="connsiteX2" fmla="*/ 2221246 w 3764594"/>
              <a:gd name="connsiteY2" fmla="*/ 1061177 h 3480035"/>
              <a:gd name="connsiteX3" fmla="*/ 1313501 w 3764594"/>
              <a:gd name="connsiteY3" fmla="*/ 1553973 h 3480035"/>
              <a:gd name="connsiteX4" fmla="*/ 461704 w 3764594"/>
              <a:gd name="connsiteY4" fmla="*/ 1844940 h 3480035"/>
              <a:gd name="connsiteX5" fmla="*/ 136803 w 3764594"/>
              <a:gd name="connsiteY5" fmla="*/ 2267523 h 3480035"/>
              <a:gd name="connsiteX6" fmla="*/ 96797 w 3764594"/>
              <a:gd name="connsiteY6" fmla="*/ 2537550 h 3480035"/>
              <a:gd name="connsiteX7" fmla="*/ 21017 w 3764594"/>
              <a:gd name="connsiteY7" fmla="*/ 3036179 h 3480035"/>
              <a:gd name="connsiteX8" fmla="*/ 2179 w 3764594"/>
              <a:gd name="connsiteY8" fmla="*/ 3480035 h 3480035"/>
              <a:gd name="connsiteX0" fmla="*/ 3347891 w 3347891"/>
              <a:gd name="connsiteY0" fmla="*/ 0 h 3194701"/>
              <a:gd name="connsiteX1" fmla="*/ 2664830 w 3347891"/>
              <a:gd name="connsiteY1" fmla="*/ 339850 h 3194701"/>
              <a:gd name="connsiteX2" fmla="*/ 2221246 w 3347891"/>
              <a:gd name="connsiteY2" fmla="*/ 775843 h 3194701"/>
              <a:gd name="connsiteX3" fmla="*/ 1313501 w 3347891"/>
              <a:gd name="connsiteY3" fmla="*/ 1268639 h 3194701"/>
              <a:gd name="connsiteX4" fmla="*/ 461704 w 3347891"/>
              <a:gd name="connsiteY4" fmla="*/ 1559606 h 3194701"/>
              <a:gd name="connsiteX5" fmla="*/ 136803 w 3347891"/>
              <a:gd name="connsiteY5" fmla="*/ 1982189 h 3194701"/>
              <a:gd name="connsiteX6" fmla="*/ 96797 w 3347891"/>
              <a:gd name="connsiteY6" fmla="*/ 2252216 h 3194701"/>
              <a:gd name="connsiteX7" fmla="*/ 21017 w 3347891"/>
              <a:gd name="connsiteY7" fmla="*/ 2750845 h 3194701"/>
              <a:gd name="connsiteX8" fmla="*/ 2179 w 3347891"/>
              <a:gd name="connsiteY8" fmla="*/ 3194701 h 3194701"/>
              <a:gd name="connsiteX0" fmla="*/ 2664830 w 2664830"/>
              <a:gd name="connsiteY0" fmla="*/ 0 h 2854851"/>
              <a:gd name="connsiteX1" fmla="*/ 2221246 w 2664830"/>
              <a:gd name="connsiteY1" fmla="*/ 435993 h 2854851"/>
              <a:gd name="connsiteX2" fmla="*/ 1313501 w 2664830"/>
              <a:gd name="connsiteY2" fmla="*/ 928789 h 2854851"/>
              <a:gd name="connsiteX3" fmla="*/ 461704 w 2664830"/>
              <a:gd name="connsiteY3" fmla="*/ 1219756 h 2854851"/>
              <a:gd name="connsiteX4" fmla="*/ 136803 w 2664830"/>
              <a:gd name="connsiteY4" fmla="*/ 1642339 h 2854851"/>
              <a:gd name="connsiteX5" fmla="*/ 96797 w 2664830"/>
              <a:gd name="connsiteY5" fmla="*/ 1912366 h 2854851"/>
              <a:gd name="connsiteX6" fmla="*/ 21017 w 2664830"/>
              <a:gd name="connsiteY6" fmla="*/ 2410995 h 2854851"/>
              <a:gd name="connsiteX7" fmla="*/ 2179 w 2664830"/>
              <a:gd name="connsiteY7" fmla="*/ 2854851 h 2854851"/>
              <a:gd name="connsiteX0" fmla="*/ 2221246 w 2221246"/>
              <a:gd name="connsiteY0" fmla="*/ 0 h 2418858"/>
              <a:gd name="connsiteX1" fmla="*/ 1313501 w 2221246"/>
              <a:gd name="connsiteY1" fmla="*/ 492796 h 2418858"/>
              <a:gd name="connsiteX2" fmla="*/ 461704 w 2221246"/>
              <a:gd name="connsiteY2" fmla="*/ 783763 h 2418858"/>
              <a:gd name="connsiteX3" fmla="*/ 136803 w 2221246"/>
              <a:gd name="connsiteY3" fmla="*/ 1206346 h 2418858"/>
              <a:gd name="connsiteX4" fmla="*/ 96797 w 2221246"/>
              <a:gd name="connsiteY4" fmla="*/ 1476373 h 2418858"/>
              <a:gd name="connsiteX5" fmla="*/ 21017 w 2221246"/>
              <a:gd name="connsiteY5" fmla="*/ 1975002 h 2418858"/>
              <a:gd name="connsiteX6" fmla="*/ 2179 w 2221246"/>
              <a:gd name="connsiteY6" fmla="*/ 2418858 h 2418858"/>
              <a:gd name="connsiteX0" fmla="*/ 1313501 w 1313501"/>
              <a:gd name="connsiteY0" fmla="*/ 0 h 1926062"/>
              <a:gd name="connsiteX1" fmla="*/ 461704 w 1313501"/>
              <a:gd name="connsiteY1" fmla="*/ 290967 h 1926062"/>
              <a:gd name="connsiteX2" fmla="*/ 136803 w 1313501"/>
              <a:gd name="connsiteY2" fmla="*/ 713550 h 1926062"/>
              <a:gd name="connsiteX3" fmla="*/ 96797 w 1313501"/>
              <a:gd name="connsiteY3" fmla="*/ 983577 h 1926062"/>
              <a:gd name="connsiteX4" fmla="*/ 21017 w 1313501"/>
              <a:gd name="connsiteY4" fmla="*/ 1482206 h 1926062"/>
              <a:gd name="connsiteX5" fmla="*/ 2179 w 1313501"/>
              <a:gd name="connsiteY5" fmla="*/ 1926062 h 1926062"/>
              <a:gd name="connsiteX0" fmla="*/ 461704 w 461704"/>
              <a:gd name="connsiteY0" fmla="*/ 0 h 1635095"/>
              <a:gd name="connsiteX1" fmla="*/ 136803 w 461704"/>
              <a:gd name="connsiteY1" fmla="*/ 422583 h 1635095"/>
              <a:gd name="connsiteX2" fmla="*/ 96797 w 461704"/>
              <a:gd name="connsiteY2" fmla="*/ 692610 h 1635095"/>
              <a:gd name="connsiteX3" fmla="*/ 21017 w 461704"/>
              <a:gd name="connsiteY3" fmla="*/ 1191239 h 1635095"/>
              <a:gd name="connsiteX4" fmla="*/ 2179 w 461704"/>
              <a:gd name="connsiteY4" fmla="*/ 1635095 h 1635095"/>
              <a:gd name="connsiteX0" fmla="*/ 136803 w 136803"/>
              <a:gd name="connsiteY0" fmla="*/ 1 h 1212513"/>
              <a:gd name="connsiteX1" fmla="*/ 96797 w 136803"/>
              <a:gd name="connsiteY1" fmla="*/ 270028 h 1212513"/>
              <a:gd name="connsiteX2" fmla="*/ 21017 w 136803"/>
              <a:gd name="connsiteY2" fmla="*/ 768657 h 1212513"/>
              <a:gd name="connsiteX3" fmla="*/ 2179 w 136803"/>
              <a:gd name="connsiteY3" fmla="*/ 1212513 h 1212513"/>
              <a:gd name="connsiteX0" fmla="*/ 96797 w 96797"/>
              <a:gd name="connsiteY0" fmla="*/ 0 h 942485"/>
              <a:gd name="connsiteX1" fmla="*/ 21017 w 96797"/>
              <a:gd name="connsiteY1" fmla="*/ 498629 h 942485"/>
              <a:gd name="connsiteX2" fmla="*/ 2179 w 96797"/>
              <a:gd name="connsiteY2" fmla="*/ 942485 h 942485"/>
              <a:gd name="connsiteX0" fmla="*/ 94820 w 178042"/>
              <a:gd name="connsiteY0" fmla="*/ 0 h 942485"/>
              <a:gd name="connsiteX1" fmla="*/ 176514 w 178042"/>
              <a:gd name="connsiteY1" fmla="*/ 409914 h 942485"/>
              <a:gd name="connsiteX2" fmla="*/ 202 w 178042"/>
              <a:gd name="connsiteY2" fmla="*/ 942485 h 942485"/>
              <a:gd name="connsiteX0" fmla="*/ 94618 w 94618"/>
              <a:gd name="connsiteY0" fmla="*/ 0 h 942485"/>
              <a:gd name="connsiteX1" fmla="*/ 0 w 94618"/>
              <a:gd name="connsiteY1" fmla="*/ 942485 h 942485"/>
              <a:gd name="connsiteX0" fmla="*/ 94618 w 94618"/>
              <a:gd name="connsiteY0" fmla="*/ 0 h 942485"/>
              <a:gd name="connsiteX1" fmla="*/ 16710 w 94618"/>
              <a:gd name="connsiteY1" fmla="*/ 752660 h 942485"/>
              <a:gd name="connsiteX2" fmla="*/ 0 w 94618"/>
              <a:gd name="connsiteY2" fmla="*/ 942485 h 942485"/>
              <a:gd name="connsiteX0" fmla="*/ 94618 w 94618"/>
              <a:gd name="connsiteY0" fmla="*/ 0 h 942485"/>
              <a:gd name="connsiteX1" fmla="*/ 16710 w 94618"/>
              <a:gd name="connsiteY1" fmla="*/ 752660 h 942485"/>
              <a:gd name="connsiteX2" fmla="*/ 21790 w 94618"/>
              <a:gd name="connsiteY2" fmla="*/ 606542 h 942485"/>
              <a:gd name="connsiteX3" fmla="*/ 0 w 94618"/>
              <a:gd name="connsiteY3" fmla="*/ 942485 h 942485"/>
              <a:gd name="connsiteX0" fmla="*/ 94618 w 331657"/>
              <a:gd name="connsiteY0" fmla="*/ 0 h 942485"/>
              <a:gd name="connsiteX1" fmla="*/ 331657 w 331657"/>
              <a:gd name="connsiteY1" fmla="*/ 690038 h 942485"/>
              <a:gd name="connsiteX2" fmla="*/ 21790 w 331657"/>
              <a:gd name="connsiteY2" fmla="*/ 606542 h 942485"/>
              <a:gd name="connsiteX3" fmla="*/ 0 w 331657"/>
              <a:gd name="connsiteY3" fmla="*/ 942485 h 942485"/>
              <a:gd name="connsiteX0" fmla="*/ 94618 w 331657"/>
              <a:gd name="connsiteY0" fmla="*/ 0 h 942485"/>
              <a:gd name="connsiteX1" fmla="*/ 331657 w 331657"/>
              <a:gd name="connsiteY1" fmla="*/ 690038 h 942485"/>
              <a:gd name="connsiteX2" fmla="*/ 62428 w 331657"/>
              <a:gd name="connsiteY2" fmla="*/ 742223 h 942485"/>
              <a:gd name="connsiteX3" fmla="*/ 0 w 331657"/>
              <a:gd name="connsiteY3" fmla="*/ 942485 h 942485"/>
              <a:gd name="connsiteX0" fmla="*/ 734671 w 734671"/>
              <a:gd name="connsiteY0" fmla="*/ 0 h 389324"/>
              <a:gd name="connsiteX1" fmla="*/ 331657 w 734671"/>
              <a:gd name="connsiteY1" fmla="*/ 136877 h 389324"/>
              <a:gd name="connsiteX2" fmla="*/ 62428 w 734671"/>
              <a:gd name="connsiteY2" fmla="*/ 189062 h 389324"/>
              <a:gd name="connsiteX3" fmla="*/ 0 w 734671"/>
              <a:gd name="connsiteY3" fmla="*/ 389324 h 389324"/>
              <a:gd name="connsiteX0" fmla="*/ 734671 w 734671"/>
              <a:gd name="connsiteY0" fmla="*/ 0 h 389324"/>
              <a:gd name="connsiteX1" fmla="*/ 673479 w 734671"/>
              <a:gd name="connsiteY1" fmla="*/ 9187 h 389324"/>
              <a:gd name="connsiteX2" fmla="*/ 331657 w 734671"/>
              <a:gd name="connsiteY2" fmla="*/ 136877 h 389324"/>
              <a:gd name="connsiteX3" fmla="*/ 62428 w 734671"/>
              <a:gd name="connsiteY3" fmla="*/ 189062 h 389324"/>
              <a:gd name="connsiteX4" fmla="*/ 0 w 734671"/>
              <a:gd name="connsiteY4" fmla="*/ 389324 h 389324"/>
              <a:gd name="connsiteX0" fmla="*/ 1034378 w 1034378"/>
              <a:gd name="connsiteY0" fmla="*/ 0 h 707653"/>
              <a:gd name="connsiteX1" fmla="*/ 673479 w 1034378"/>
              <a:gd name="connsiteY1" fmla="*/ 327516 h 707653"/>
              <a:gd name="connsiteX2" fmla="*/ 331657 w 1034378"/>
              <a:gd name="connsiteY2" fmla="*/ 455206 h 707653"/>
              <a:gd name="connsiteX3" fmla="*/ 62428 w 1034378"/>
              <a:gd name="connsiteY3" fmla="*/ 507391 h 707653"/>
              <a:gd name="connsiteX4" fmla="*/ 0 w 1034378"/>
              <a:gd name="connsiteY4" fmla="*/ 707653 h 707653"/>
              <a:gd name="connsiteX0" fmla="*/ 1034378 w 1034378"/>
              <a:gd name="connsiteY0" fmla="*/ 0 h 707653"/>
              <a:gd name="connsiteX1" fmla="*/ 703958 w 1034378"/>
              <a:gd name="connsiteY1" fmla="*/ 306642 h 707653"/>
              <a:gd name="connsiteX2" fmla="*/ 331657 w 1034378"/>
              <a:gd name="connsiteY2" fmla="*/ 455206 h 707653"/>
              <a:gd name="connsiteX3" fmla="*/ 62428 w 1034378"/>
              <a:gd name="connsiteY3" fmla="*/ 507391 h 707653"/>
              <a:gd name="connsiteX4" fmla="*/ 0 w 1034378"/>
              <a:gd name="connsiteY4" fmla="*/ 707653 h 707653"/>
              <a:gd name="connsiteX0" fmla="*/ 1176612 w 1176612"/>
              <a:gd name="connsiteY0" fmla="*/ 0 h 937267"/>
              <a:gd name="connsiteX1" fmla="*/ 703958 w 1176612"/>
              <a:gd name="connsiteY1" fmla="*/ 536256 h 937267"/>
              <a:gd name="connsiteX2" fmla="*/ 331657 w 1176612"/>
              <a:gd name="connsiteY2" fmla="*/ 684820 h 937267"/>
              <a:gd name="connsiteX3" fmla="*/ 62428 w 1176612"/>
              <a:gd name="connsiteY3" fmla="*/ 737005 h 937267"/>
              <a:gd name="connsiteX4" fmla="*/ 0 w 1176612"/>
              <a:gd name="connsiteY4" fmla="*/ 937267 h 937267"/>
              <a:gd name="connsiteX0" fmla="*/ 1176612 w 1176612"/>
              <a:gd name="connsiteY0" fmla="*/ 0 h 937267"/>
              <a:gd name="connsiteX1" fmla="*/ 1074781 w 1176612"/>
              <a:gd name="connsiteY1" fmla="*/ 129212 h 937267"/>
              <a:gd name="connsiteX2" fmla="*/ 703958 w 1176612"/>
              <a:gd name="connsiteY2" fmla="*/ 536256 h 937267"/>
              <a:gd name="connsiteX3" fmla="*/ 331657 w 1176612"/>
              <a:gd name="connsiteY3" fmla="*/ 684820 h 937267"/>
              <a:gd name="connsiteX4" fmla="*/ 62428 w 1176612"/>
              <a:gd name="connsiteY4" fmla="*/ 737005 h 937267"/>
              <a:gd name="connsiteX5" fmla="*/ 0 w 1176612"/>
              <a:gd name="connsiteY5" fmla="*/ 937267 h 937267"/>
              <a:gd name="connsiteX0" fmla="*/ 1364564 w 1364564"/>
              <a:gd name="connsiteY0" fmla="*/ 0 h 1213848"/>
              <a:gd name="connsiteX1" fmla="*/ 1074781 w 1364564"/>
              <a:gd name="connsiteY1" fmla="*/ 405793 h 1213848"/>
              <a:gd name="connsiteX2" fmla="*/ 703958 w 1364564"/>
              <a:gd name="connsiteY2" fmla="*/ 812837 h 1213848"/>
              <a:gd name="connsiteX3" fmla="*/ 331657 w 1364564"/>
              <a:gd name="connsiteY3" fmla="*/ 961401 h 1213848"/>
              <a:gd name="connsiteX4" fmla="*/ 62428 w 1364564"/>
              <a:gd name="connsiteY4" fmla="*/ 1013586 h 1213848"/>
              <a:gd name="connsiteX5" fmla="*/ 0 w 1364564"/>
              <a:gd name="connsiteY5" fmla="*/ 1213848 h 1213848"/>
              <a:gd name="connsiteX0" fmla="*/ 1364564 w 1364564"/>
              <a:gd name="connsiteY0" fmla="*/ 0 h 1213848"/>
              <a:gd name="connsiteX1" fmla="*/ 1074781 w 1364564"/>
              <a:gd name="connsiteY1" fmla="*/ 405793 h 1213848"/>
              <a:gd name="connsiteX2" fmla="*/ 703958 w 1364564"/>
              <a:gd name="connsiteY2" fmla="*/ 812837 h 1213848"/>
              <a:gd name="connsiteX3" fmla="*/ 62428 w 1364564"/>
              <a:gd name="connsiteY3" fmla="*/ 1013586 h 1213848"/>
              <a:gd name="connsiteX4" fmla="*/ 0 w 1364564"/>
              <a:gd name="connsiteY4" fmla="*/ 1213848 h 1213848"/>
              <a:gd name="connsiteX0" fmla="*/ 1364564 w 1364564"/>
              <a:gd name="connsiteY0" fmla="*/ 0 h 1213848"/>
              <a:gd name="connsiteX1" fmla="*/ 1074781 w 1364564"/>
              <a:gd name="connsiteY1" fmla="*/ 405793 h 1213848"/>
              <a:gd name="connsiteX2" fmla="*/ 625856 w 1364564"/>
              <a:gd name="connsiteY2" fmla="*/ 898942 h 1213848"/>
              <a:gd name="connsiteX3" fmla="*/ 62428 w 1364564"/>
              <a:gd name="connsiteY3" fmla="*/ 1013586 h 1213848"/>
              <a:gd name="connsiteX4" fmla="*/ 0 w 1364564"/>
              <a:gd name="connsiteY4" fmla="*/ 1213848 h 1213848"/>
              <a:gd name="connsiteX0" fmla="*/ 1364564 w 1364564"/>
              <a:gd name="connsiteY0" fmla="*/ 0 h 1213848"/>
              <a:gd name="connsiteX1" fmla="*/ 1074781 w 1364564"/>
              <a:gd name="connsiteY1" fmla="*/ 405793 h 1213848"/>
              <a:gd name="connsiteX2" fmla="*/ 606807 w 1364564"/>
              <a:gd name="connsiteY2" fmla="*/ 895028 h 1213848"/>
              <a:gd name="connsiteX3" fmla="*/ 62428 w 1364564"/>
              <a:gd name="connsiteY3" fmla="*/ 1013586 h 1213848"/>
              <a:gd name="connsiteX4" fmla="*/ 0 w 1364564"/>
              <a:gd name="connsiteY4" fmla="*/ 1213848 h 1213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4564" h="1213848">
                <a:moveTo>
                  <a:pt x="1364564" y="0"/>
                </a:moveTo>
                <a:lnTo>
                  <a:pt x="1074781" y="405793"/>
                </a:lnTo>
                <a:lnTo>
                  <a:pt x="606807" y="895028"/>
                </a:lnTo>
                <a:lnTo>
                  <a:pt x="62428" y="1013586"/>
                </a:lnTo>
                <a:cubicBezTo>
                  <a:pt x="59643" y="1045223"/>
                  <a:pt x="3632" y="1157858"/>
                  <a:pt x="0" y="1213848"/>
                </a:cubicBezTo>
              </a:path>
            </a:pathLst>
          </a:custGeom>
          <a:noFill/>
          <a:ln w="539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/>
          </a:p>
        </p:txBody>
      </p:sp>
      <p:sp>
        <p:nvSpPr>
          <p:cNvPr id="87" name="正方形/長方形 35">
            <a:extLst>
              <a:ext uri="{FF2B5EF4-FFF2-40B4-BE49-F238E27FC236}">
                <a16:creationId xmlns:a16="http://schemas.microsoft.com/office/drawing/2014/main" id="{05126243-C756-4B9A-8DCB-9AD25985840B}"/>
              </a:ext>
            </a:extLst>
          </p:cNvPr>
          <p:cNvSpPr/>
          <p:nvPr/>
        </p:nvSpPr>
        <p:spPr bwMode="auto">
          <a:xfrm>
            <a:off x="6581775" y="4795838"/>
            <a:ext cx="1068388" cy="823912"/>
          </a:xfrm>
          <a:custGeom>
            <a:avLst/>
            <a:gdLst>
              <a:gd name="connsiteX0" fmla="*/ 0 w 477838"/>
              <a:gd name="connsiteY0" fmla="*/ 0 h 107950"/>
              <a:gd name="connsiteX1" fmla="*/ 477838 w 477838"/>
              <a:gd name="connsiteY1" fmla="*/ 0 h 107950"/>
              <a:gd name="connsiteX2" fmla="*/ 477838 w 477838"/>
              <a:gd name="connsiteY2" fmla="*/ 107950 h 107950"/>
              <a:gd name="connsiteX3" fmla="*/ 0 w 477838"/>
              <a:gd name="connsiteY3" fmla="*/ 107950 h 107950"/>
              <a:gd name="connsiteX4" fmla="*/ 0 w 477838"/>
              <a:gd name="connsiteY4" fmla="*/ 0 h 107950"/>
              <a:gd name="connsiteX0" fmla="*/ 0 w 477838"/>
              <a:gd name="connsiteY0" fmla="*/ 3333 h 111283"/>
              <a:gd name="connsiteX1" fmla="*/ 210119 w 477838"/>
              <a:gd name="connsiteY1" fmla="*/ 0 h 111283"/>
              <a:gd name="connsiteX2" fmla="*/ 477838 w 477838"/>
              <a:gd name="connsiteY2" fmla="*/ 3333 h 111283"/>
              <a:gd name="connsiteX3" fmla="*/ 477838 w 477838"/>
              <a:gd name="connsiteY3" fmla="*/ 111283 h 111283"/>
              <a:gd name="connsiteX4" fmla="*/ 0 w 477838"/>
              <a:gd name="connsiteY4" fmla="*/ 111283 h 111283"/>
              <a:gd name="connsiteX5" fmla="*/ 0 w 477838"/>
              <a:gd name="connsiteY5" fmla="*/ 3333 h 111283"/>
              <a:gd name="connsiteX0" fmla="*/ 0 w 477838"/>
              <a:gd name="connsiteY0" fmla="*/ 200183 h 308133"/>
              <a:gd name="connsiteX1" fmla="*/ 184719 w 477838"/>
              <a:gd name="connsiteY1" fmla="*/ 0 h 308133"/>
              <a:gd name="connsiteX2" fmla="*/ 477838 w 477838"/>
              <a:gd name="connsiteY2" fmla="*/ 200183 h 308133"/>
              <a:gd name="connsiteX3" fmla="*/ 477838 w 477838"/>
              <a:gd name="connsiteY3" fmla="*/ 308133 h 308133"/>
              <a:gd name="connsiteX4" fmla="*/ 0 w 477838"/>
              <a:gd name="connsiteY4" fmla="*/ 308133 h 308133"/>
              <a:gd name="connsiteX5" fmla="*/ 0 w 477838"/>
              <a:gd name="connsiteY5" fmla="*/ 200183 h 308133"/>
              <a:gd name="connsiteX0" fmla="*/ 0 w 1970088"/>
              <a:gd name="connsiteY0" fmla="*/ 831850 h 939800"/>
              <a:gd name="connsiteX1" fmla="*/ 184719 w 1970088"/>
              <a:gd name="connsiteY1" fmla="*/ 631667 h 939800"/>
              <a:gd name="connsiteX2" fmla="*/ 1970088 w 1970088"/>
              <a:gd name="connsiteY2" fmla="*/ 0 h 939800"/>
              <a:gd name="connsiteX3" fmla="*/ 477838 w 1970088"/>
              <a:gd name="connsiteY3" fmla="*/ 939800 h 939800"/>
              <a:gd name="connsiteX4" fmla="*/ 0 w 1970088"/>
              <a:gd name="connsiteY4" fmla="*/ 939800 h 939800"/>
              <a:gd name="connsiteX5" fmla="*/ 0 w 1970088"/>
              <a:gd name="connsiteY5" fmla="*/ 831850 h 939800"/>
              <a:gd name="connsiteX0" fmla="*/ 0 w 1970088"/>
              <a:gd name="connsiteY0" fmla="*/ 835183 h 943133"/>
              <a:gd name="connsiteX1" fmla="*/ 1600769 w 1970088"/>
              <a:gd name="connsiteY1" fmla="*/ 0 h 943133"/>
              <a:gd name="connsiteX2" fmla="*/ 1970088 w 1970088"/>
              <a:gd name="connsiteY2" fmla="*/ 3333 h 943133"/>
              <a:gd name="connsiteX3" fmla="*/ 477838 w 1970088"/>
              <a:gd name="connsiteY3" fmla="*/ 943133 h 943133"/>
              <a:gd name="connsiteX4" fmla="*/ 0 w 1970088"/>
              <a:gd name="connsiteY4" fmla="*/ 943133 h 943133"/>
              <a:gd name="connsiteX5" fmla="*/ 0 w 1970088"/>
              <a:gd name="connsiteY5" fmla="*/ 835183 h 943133"/>
              <a:gd name="connsiteX0" fmla="*/ 0 w 1970088"/>
              <a:gd name="connsiteY0" fmla="*/ 898683 h 1006633"/>
              <a:gd name="connsiteX1" fmla="*/ 1683319 w 1970088"/>
              <a:gd name="connsiteY1" fmla="*/ 0 h 1006633"/>
              <a:gd name="connsiteX2" fmla="*/ 1970088 w 1970088"/>
              <a:gd name="connsiteY2" fmla="*/ 66833 h 1006633"/>
              <a:gd name="connsiteX3" fmla="*/ 477838 w 1970088"/>
              <a:gd name="connsiteY3" fmla="*/ 1006633 h 1006633"/>
              <a:gd name="connsiteX4" fmla="*/ 0 w 1970088"/>
              <a:gd name="connsiteY4" fmla="*/ 1006633 h 1006633"/>
              <a:gd name="connsiteX5" fmla="*/ 0 w 1970088"/>
              <a:gd name="connsiteY5" fmla="*/ 898683 h 1006633"/>
              <a:gd name="connsiteX0" fmla="*/ 0 w 1862138"/>
              <a:gd name="connsiteY0" fmla="*/ 898683 h 1006633"/>
              <a:gd name="connsiteX1" fmla="*/ 1683319 w 1862138"/>
              <a:gd name="connsiteY1" fmla="*/ 0 h 1006633"/>
              <a:gd name="connsiteX2" fmla="*/ 1862138 w 1862138"/>
              <a:gd name="connsiteY2" fmla="*/ 104933 h 1006633"/>
              <a:gd name="connsiteX3" fmla="*/ 477838 w 1862138"/>
              <a:gd name="connsiteY3" fmla="*/ 1006633 h 1006633"/>
              <a:gd name="connsiteX4" fmla="*/ 0 w 1862138"/>
              <a:gd name="connsiteY4" fmla="*/ 1006633 h 1006633"/>
              <a:gd name="connsiteX5" fmla="*/ 0 w 1862138"/>
              <a:gd name="connsiteY5" fmla="*/ 898683 h 1006633"/>
              <a:gd name="connsiteX0" fmla="*/ 741362 w 2603500"/>
              <a:gd name="connsiteY0" fmla="*/ 898683 h 1628933"/>
              <a:gd name="connsiteX1" fmla="*/ 2424681 w 2603500"/>
              <a:gd name="connsiteY1" fmla="*/ 0 h 1628933"/>
              <a:gd name="connsiteX2" fmla="*/ 2603500 w 2603500"/>
              <a:gd name="connsiteY2" fmla="*/ 104933 h 1628933"/>
              <a:gd name="connsiteX3" fmla="*/ 0 w 2603500"/>
              <a:gd name="connsiteY3" fmla="*/ 1628933 h 1628933"/>
              <a:gd name="connsiteX4" fmla="*/ 741362 w 2603500"/>
              <a:gd name="connsiteY4" fmla="*/ 1006633 h 1628933"/>
              <a:gd name="connsiteX5" fmla="*/ 741362 w 2603500"/>
              <a:gd name="connsiteY5" fmla="*/ 898683 h 1628933"/>
              <a:gd name="connsiteX0" fmla="*/ 1714500 w 3576638"/>
              <a:gd name="connsiteY0" fmla="*/ 898683 h 1952783"/>
              <a:gd name="connsiteX1" fmla="*/ 3397819 w 3576638"/>
              <a:gd name="connsiteY1" fmla="*/ 0 h 1952783"/>
              <a:gd name="connsiteX2" fmla="*/ 3576638 w 3576638"/>
              <a:gd name="connsiteY2" fmla="*/ 104933 h 1952783"/>
              <a:gd name="connsiteX3" fmla="*/ 973138 w 3576638"/>
              <a:gd name="connsiteY3" fmla="*/ 1628933 h 1952783"/>
              <a:gd name="connsiteX4" fmla="*/ 0 w 3576638"/>
              <a:gd name="connsiteY4" fmla="*/ 1952783 h 1952783"/>
              <a:gd name="connsiteX5" fmla="*/ 1714500 w 3576638"/>
              <a:gd name="connsiteY5" fmla="*/ 898683 h 1952783"/>
              <a:gd name="connsiteX0" fmla="*/ 1549400 w 3411538"/>
              <a:gd name="connsiteY0" fmla="*/ 898683 h 2092483"/>
              <a:gd name="connsiteX1" fmla="*/ 3232719 w 3411538"/>
              <a:gd name="connsiteY1" fmla="*/ 0 h 2092483"/>
              <a:gd name="connsiteX2" fmla="*/ 3411538 w 3411538"/>
              <a:gd name="connsiteY2" fmla="*/ 104933 h 2092483"/>
              <a:gd name="connsiteX3" fmla="*/ 808038 w 3411538"/>
              <a:gd name="connsiteY3" fmla="*/ 1628933 h 2092483"/>
              <a:gd name="connsiteX4" fmla="*/ 0 w 3411538"/>
              <a:gd name="connsiteY4" fmla="*/ 2092483 h 2092483"/>
              <a:gd name="connsiteX5" fmla="*/ 1549400 w 3411538"/>
              <a:gd name="connsiteY5" fmla="*/ 898683 h 2092483"/>
              <a:gd name="connsiteX0" fmla="*/ 1403350 w 3265488"/>
              <a:gd name="connsiteY0" fmla="*/ 898683 h 1832133"/>
              <a:gd name="connsiteX1" fmla="*/ 3086669 w 3265488"/>
              <a:gd name="connsiteY1" fmla="*/ 0 h 1832133"/>
              <a:gd name="connsiteX2" fmla="*/ 3265488 w 3265488"/>
              <a:gd name="connsiteY2" fmla="*/ 104933 h 1832133"/>
              <a:gd name="connsiteX3" fmla="*/ 661988 w 3265488"/>
              <a:gd name="connsiteY3" fmla="*/ 1628933 h 1832133"/>
              <a:gd name="connsiteX4" fmla="*/ 0 w 3265488"/>
              <a:gd name="connsiteY4" fmla="*/ 1832133 h 1832133"/>
              <a:gd name="connsiteX5" fmla="*/ 1403350 w 3265488"/>
              <a:gd name="connsiteY5" fmla="*/ 898683 h 1832133"/>
              <a:gd name="connsiteX0" fmla="*/ 1403350 w 3265488"/>
              <a:gd name="connsiteY0" fmla="*/ 898683 h 1832133"/>
              <a:gd name="connsiteX1" fmla="*/ 3086669 w 3265488"/>
              <a:gd name="connsiteY1" fmla="*/ 0 h 1832133"/>
              <a:gd name="connsiteX2" fmla="*/ 3265488 w 3265488"/>
              <a:gd name="connsiteY2" fmla="*/ 104933 h 1832133"/>
              <a:gd name="connsiteX3" fmla="*/ 661988 w 3265488"/>
              <a:gd name="connsiteY3" fmla="*/ 1628933 h 1832133"/>
              <a:gd name="connsiteX4" fmla="*/ 0 w 3265488"/>
              <a:gd name="connsiteY4" fmla="*/ 1832133 h 1832133"/>
              <a:gd name="connsiteX5" fmla="*/ 220544 w 3265488"/>
              <a:gd name="connsiteY5" fmla="*/ 1686670 h 1832133"/>
              <a:gd name="connsiteX6" fmla="*/ 1403350 w 3265488"/>
              <a:gd name="connsiteY6" fmla="*/ 898683 h 1832133"/>
              <a:gd name="connsiteX0" fmla="*/ 1576506 w 3438644"/>
              <a:gd name="connsiteY0" fmla="*/ 898683 h 2162920"/>
              <a:gd name="connsiteX1" fmla="*/ 3259825 w 3438644"/>
              <a:gd name="connsiteY1" fmla="*/ 0 h 2162920"/>
              <a:gd name="connsiteX2" fmla="*/ 3438644 w 3438644"/>
              <a:gd name="connsiteY2" fmla="*/ 104933 h 2162920"/>
              <a:gd name="connsiteX3" fmla="*/ 835144 w 3438644"/>
              <a:gd name="connsiteY3" fmla="*/ 1628933 h 2162920"/>
              <a:gd name="connsiteX4" fmla="*/ 173156 w 3438644"/>
              <a:gd name="connsiteY4" fmla="*/ 1832133 h 2162920"/>
              <a:gd name="connsiteX5" fmla="*/ 0 w 3438644"/>
              <a:gd name="connsiteY5" fmla="*/ 2162920 h 2162920"/>
              <a:gd name="connsiteX6" fmla="*/ 1576506 w 3438644"/>
              <a:gd name="connsiteY6" fmla="*/ 898683 h 2162920"/>
              <a:gd name="connsiteX0" fmla="*/ 1576506 w 3438644"/>
              <a:gd name="connsiteY0" fmla="*/ 898683 h 2162920"/>
              <a:gd name="connsiteX1" fmla="*/ 3259825 w 3438644"/>
              <a:gd name="connsiteY1" fmla="*/ 0 h 2162920"/>
              <a:gd name="connsiteX2" fmla="*/ 3438644 w 3438644"/>
              <a:gd name="connsiteY2" fmla="*/ 104933 h 2162920"/>
              <a:gd name="connsiteX3" fmla="*/ 835144 w 3438644"/>
              <a:gd name="connsiteY3" fmla="*/ 1628933 h 2162920"/>
              <a:gd name="connsiteX4" fmla="*/ 173156 w 3438644"/>
              <a:gd name="connsiteY4" fmla="*/ 1832133 h 2162920"/>
              <a:gd name="connsiteX5" fmla="*/ 0 w 3438644"/>
              <a:gd name="connsiteY5" fmla="*/ 2162920 h 2162920"/>
              <a:gd name="connsiteX6" fmla="*/ 196850 w 3438644"/>
              <a:gd name="connsiteY6" fmla="*/ 2004169 h 2162920"/>
              <a:gd name="connsiteX7" fmla="*/ 1576506 w 3438644"/>
              <a:gd name="connsiteY7" fmla="*/ 898683 h 2162920"/>
              <a:gd name="connsiteX0" fmla="*/ 1576506 w 3438644"/>
              <a:gd name="connsiteY0" fmla="*/ 898683 h 2162920"/>
              <a:gd name="connsiteX1" fmla="*/ 3259825 w 3438644"/>
              <a:gd name="connsiteY1" fmla="*/ 0 h 2162920"/>
              <a:gd name="connsiteX2" fmla="*/ 3438644 w 3438644"/>
              <a:gd name="connsiteY2" fmla="*/ 104933 h 2162920"/>
              <a:gd name="connsiteX3" fmla="*/ 835144 w 3438644"/>
              <a:gd name="connsiteY3" fmla="*/ 1628933 h 2162920"/>
              <a:gd name="connsiteX4" fmla="*/ 173156 w 3438644"/>
              <a:gd name="connsiteY4" fmla="*/ 1832133 h 2162920"/>
              <a:gd name="connsiteX5" fmla="*/ 0 w 3438644"/>
              <a:gd name="connsiteY5" fmla="*/ 2162920 h 2162920"/>
              <a:gd name="connsiteX6" fmla="*/ 57150 w 3438644"/>
              <a:gd name="connsiteY6" fmla="*/ 1591419 h 2162920"/>
              <a:gd name="connsiteX7" fmla="*/ 1576506 w 3438644"/>
              <a:gd name="connsiteY7" fmla="*/ 898683 h 2162920"/>
              <a:gd name="connsiteX0" fmla="*/ 1627306 w 3489444"/>
              <a:gd name="connsiteY0" fmla="*/ 898683 h 2099420"/>
              <a:gd name="connsiteX1" fmla="*/ 3310625 w 3489444"/>
              <a:gd name="connsiteY1" fmla="*/ 0 h 2099420"/>
              <a:gd name="connsiteX2" fmla="*/ 3489444 w 3489444"/>
              <a:gd name="connsiteY2" fmla="*/ 104933 h 2099420"/>
              <a:gd name="connsiteX3" fmla="*/ 885944 w 3489444"/>
              <a:gd name="connsiteY3" fmla="*/ 1628933 h 2099420"/>
              <a:gd name="connsiteX4" fmla="*/ 223956 w 3489444"/>
              <a:gd name="connsiteY4" fmla="*/ 1832133 h 2099420"/>
              <a:gd name="connsiteX5" fmla="*/ 0 w 3489444"/>
              <a:gd name="connsiteY5" fmla="*/ 2099420 h 2099420"/>
              <a:gd name="connsiteX6" fmla="*/ 107950 w 3489444"/>
              <a:gd name="connsiteY6" fmla="*/ 1591419 h 2099420"/>
              <a:gd name="connsiteX7" fmla="*/ 1627306 w 3489444"/>
              <a:gd name="connsiteY7" fmla="*/ 898683 h 2099420"/>
              <a:gd name="connsiteX0" fmla="*/ 1697156 w 3559294"/>
              <a:gd name="connsiteY0" fmla="*/ 898683 h 2061320"/>
              <a:gd name="connsiteX1" fmla="*/ 3380475 w 3559294"/>
              <a:gd name="connsiteY1" fmla="*/ 0 h 2061320"/>
              <a:gd name="connsiteX2" fmla="*/ 3559294 w 3559294"/>
              <a:gd name="connsiteY2" fmla="*/ 104933 h 2061320"/>
              <a:gd name="connsiteX3" fmla="*/ 955794 w 3559294"/>
              <a:gd name="connsiteY3" fmla="*/ 1628933 h 2061320"/>
              <a:gd name="connsiteX4" fmla="*/ 293806 w 3559294"/>
              <a:gd name="connsiteY4" fmla="*/ 1832133 h 2061320"/>
              <a:gd name="connsiteX5" fmla="*/ 0 w 3559294"/>
              <a:gd name="connsiteY5" fmla="*/ 2061320 h 2061320"/>
              <a:gd name="connsiteX6" fmla="*/ 177800 w 3559294"/>
              <a:gd name="connsiteY6" fmla="*/ 1591419 h 2061320"/>
              <a:gd name="connsiteX7" fmla="*/ 1697156 w 3559294"/>
              <a:gd name="connsiteY7" fmla="*/ 898683 h 2061320"/>
              <a:gd name="connsiteX0" fmla="*/ 1697156 w 3559294"/>
              <a:gd name="connsiteY0" fmla="*/ 898683 h 2061320"/>
              <a:gd name="connsiteX1" fmla="*/ 3380475 w 3559294"/>
              <a:gd name="connsiteY1" fmla="*/ 0 h 2061320"/>
              <a:gd name="connsiteX2" fmla="*/ 3559294 w 3559294"/>
              <a:gd name="connsiteY2" fmla="*/ 104933 h 2061320"/>
              <a:gd name="connsiteX3" fmla="*/ 955794 w 3559294"/>
              <a:gd name="connsiteY3" fmla="*/ 1628933 h 2061320"/>
              <a:gd name="connsiteX4" fmla="*/ 293806 w 3559294"/>
              <a:gd name="connsiteY4" fmla="*/ 1832133 h 2061320"/>
              <a:gd name="connsiteX5" fmla="*/ 0 w 3559294"/>
              <a:gd name="connsiteY5" fmla="*/ 2061320 h 2061320"/>
              <a:gd name="connsiteX6" fmla="*/ 139700 w 3559294"/>
              <a:gd name="connsiteY6" fmla="*/ 1496169 h 2061320"/>
              <a:gd name="connsiteX7" fmla="*/ 1697156 w 3559294"/>
              <a:gd name="connsiteY7" fmla="*/ 898683 h 2061320"/>
              <a:gd name="connsiteX0" fmla="*/ 1697156 w 3559294"/>
              <a:gd name="connsiteY0" fmla="*/ 898683 h 2061320"/>
              <a:gd name="connsiteX1" fmla="*/ 3380475 w 3559294"/>
              <a:gd name="connsiteY1" fmla="*/ 0 h 2061320"/>
              <a:gd name="connsiteX2" fmla="*/ 3559294 w 3559294"/>
              <a:gd name="connsiteY2" fmla="*/ 104933 h 2061320"/>
              <a:gd name="connsiteX3" fmla="*/ 955794 w 3559294"/>
              <a:gd name="connsiteY3" fmla="*/ 1628933 h 2061320"/>
              <a:gd name="connsiteX4" fmla="*/ 293806 w 3559294"/>
              <a:gd name="connsiteY4" fmla="*/ 1832133 h 2061320"/>
              <a:gd name="connsiteX5" fmla="*/ 0 w 3559294"/>
              <a:gd name="connsiteY5" fmla="*/ 2061320 h 2061320"/>
              <a:gd name="connsiteX6" fmla="*/ 139700 w 3559294"/>
              <a:gd name="connsiteY6" fmla="*/ 1496169 h 2061320"/>
              <a:gd name="connsiteX7" fmla="*/ 1060450 w 3559294"/>
              <a:gd name="connsiteY7" fmla="*/ 1140569 h 2061320"/>
              <a:gd name="connsiteX8" fmla="*/ 1697156 w 3559294"/>
              <a:gd name="connsiteY8" fmla="*/ 898683 h 2061320"/>
              <a:gd name="connsiteX0" fmla="*/ 1697156 w 3559294"/>
              <a:gd name="connsiteY0" fmla="*/ 898683 h 2061320"/>
              <a:gd name="connsiteX1" fmla="*/ 3380475 w 3559294"/>
              <a:gd name="connsiteY1" fmla="*/ 0 h 2061320"/>
              <a:gd name="connsiteX2" fmla="*/ 3559294 w 3559294"/>
              <a:gd name="connsiteY2" fmla="*/ 104933 h 2061320"/>
              <a:gd name="connsiteX3" fmla="*/ 955794 w 3559294"/>
              <a:gd name="connsiteY3" fmla="*/ 1628933 h 2061320"/>
              <a:gd name="connsiteX4" fmla="*/ 293806 w 3559294"/>
              <a:gd name="connsiteY4" fmla="*/ 1832133 h 2061320"/>
              <a:gd name="connsiteX5" fmla="*/ 0 w 3559294"/>
              <a:gd name="connsiteY5" fmla="*/ 2061320 h 2061320"/>
              <a:gd name="connsiteX6" fmla="*/ 139700 w 3559294"/>
              <a:gd name="connsiteY6" fmla="*/ 1496169 h 2061320"/>
              <a:gd name="connsiteX7" fmla="*/ 977900 w 3559294"/>
              <a:gd name="connsiteY7" fmla="*/ 1058019 h 2061320"/>
              <a:gd name="connsiteX8" fmla="*/ 1697156 w 3559294"/>
              <a:gd name="connsiteY8" fmla="*/ 898683 h 2061320"/>
              <a:gd name="connsiteX0" fmla="*/ 1659056 w 3559294"/>
              <a:gd name="connsiteY0" fmla="*/ 752633 h 2061320"/>
              <a:gd name="connsiteX1" fmla="*/ 3380475 w 3559294"/>
              <a:gd name="connsiteY1" fmla="*/ 0 h 2061320"/>
              <a:gd name="connsiteX2" fmla="*/ 3559294 w 3559294"/>
              <a:gd name="connsiteY2" fmla="*/ 104933 h 2061320"/>
              <a:gd name="connsiteX3" fmla="*/ 955794 w 3559294"/>
              <a:gd name="connsiteY3" fmla="*/ 1628933 h 2061320"/>
              <a:gd name="connsiteX4" fmla="*/ 293806 w 3559294"/>
              <a:gd name="connsiteY4" fmla="*/ 1832133 h 2061320"/>
              <a:gd name="connsiteX5" fmla="*/ 0 w 3559294"/>
              <a:gd name="connsiteY5" fmla="*/ 2061320 h 2061320"/>
              <a:gd name="connsiteX6" fmla="*/ 139700 w 3559294"/>
              <a:gd name="connsiteY6" fmla="*/ 1496169 h 2061320"/>
              <a:gd name="connsiteX7" fmla="*/ 977900 w 3559294"/>
              <a:gd name="connsiteY7" fmla="*/ 1058019 h 2061320"/>
              <a:gd name="connsiteX8" fmla="*/ 1659056 w 3559294"/>
              <a:gd name="connsiteY8" fmla="*/ 752633 h 2061320"/>
              <a:gd name="connsiteX0" fmla="*/ 1481256 w 3559294"/>
              <a:gd name="connsiteY0" fmla="*/ 835183 h 2061320"/>
              <a:gd name="connsiteX1" fmla="*/ 3380475 w 3559294"/>
              <a:gd name="connsiteY1" fmla="*/ 0 h 2061320"/>
              <a:gd name="connsiteX2" fmla="*/ 3559294 w 3559294"/>
              <a:gd name="connsiteY2" fmla="*/ 104933 h 2061320"/>
              <a:gd name="connsiteX3" fmla="*/ 955794 w 3559294"/>
              <a:gd name="connsiteY3" fmla="*/ 1628933 h 2061320"/>
              <a:gd name="connsiteX4" fmla="*/ 293806 w 3559294"/>
              <a:gd name="connsiteY4" fmla="*/ 1832133 h 2061320"/>
              <a:gd name="connsiteX5" fmla="*/ 0 w 3559294"/>
              <a:gd name="connsiteY5" fmla="*/ 2061320 h 2061320"/>
              <a:gd name="connsiteX6" fmla="*/ 139700 w 3559294"/>
              <a:gd name="connsiteY6" fmla="*/ 1496169 h 2061320"/>
              <a:gd name="connsiteX7" fmla="*/ 977900 w 3559294"/>
              <a:gd name="connsiteY7" fmla="*/ 1058019 h 2061320"/>
              <a:gd name="connsiteX8" fmla="*/ 1481256 w 3559294"/>
              <a:gd name="connsiteY8" fmla="*/ 835183 h 2061320"/>
              <a:gd name="connsiteX0" fmla="*/ 1481256 w 3559294"/>
              <a:gd name="connsiteY0" fmla="*/ 835183 h 2061320"/>
              <a:gd name="connsiteX1" fmla="*/ 1676400 w 3559294"/>
              <a:gd name="connsiteY1" fmla="*/ 746869 h 2061320"/>
              <a:gd name="connsiteX2" fmla="*/ 3380475 w 3559294"/>
              <a:gd name="connsiteY2" fmla="*/ 0 h 2061320"/>
              <a:gd name="connsiteX3" fmla="*/ 3559294 w 3559294"/>
              <a:gd name="connsiteY3" fmla="*/ 104933 h 2061320"/>
              <a:gd name="connsiteX4" fmla="*/ 955794 w 3559294"/>
              <a:gd name="connsiteY4" fmla="*/ 1628933 h 2061320"/>
              <a:gd name="connsiteX5" fmla="*/ 293806 w 3559294"/>
              <a:gd name="connsiteY5" fmla="*/ 1832133 h 2061320"/>
              <a:gd name="connsiteX6" fmla="*/ 0 w 3559294"/>
              <a:gd name="connsiteY6" fmla="*/ 2061320 h 2061320"/>
              <a:gd name="connsiteX7" fmla="*/ 139700 w 3559294"/>
              <a:gd name="connsiteY7" fmla="*/ 1496169 h 2061320"/>
              <a:gd name="connsiteX8" fmla="*/ 977900 w 3559294"/>
              <a:gd name="connsiteY8" fmla="*/ 1058019 h 2061320"/>
              <a:gd name="connsiteX9" fmla="*/ 1481256 w 3559294"/>
              <a:gd name="connsiteY9" fmla="*/ 835183 h 2061320"/>
              <a:gd name="connsiteX0" fmla="*/ 1481256 w 3559294"/>
              <a:gd name="connsiteY0" fmla="*/ 835183 h 2061320"/>
              <a:gd name="connsiteX1" fmla="*/ 1581150 w 3559294"/>
              <a:gd name="connsiteY1" fmla="*/ 524619 h 2061320"/>
              <a:gd name="connsiteX2" fmla="*/ 3380475 w 3559294"/>
              <a:gd name="connsiteY2" fmla="*/ 0 h 2061320"/>
              <a:gd name="connsiteX3" fmla="*/ 3559294 w 3559294"/>
              <a:gd name="connsiteY3" fmla="*/ 104933 h 2061320"/>
              <a:gd name="connsiteX4" fmla="*/ 955794 w 3559294"/>
              <a:gd name="connsiteY4" fmla="*/ 1628933 h 2061320"/>
              <a:gd name="connsiteX5" fmla="*/ 293806 w 3559294"/>
              <a:gd name="connsiteY5" fmla="*/ 1832133 h 2061320"/>
              <a:gd name="connsiteX6" fmla="*/ 0 w 3559294"/>
              <a:gd name="connsiteY6" fmla="*/ 2061320 h 2061320"/>
              <a:gd name="connsiteX7" fmla="*/ 139700 w 3559294"/>
              <a:gd name="connsiteY7" fmla="*/ 1496169 h 2061320"/>
              <a:gd name="connsiteX8" fmla="*/ 977900 w 3559294"/>
              <a:gd name="connsiteY8" fmla="*/ 1058019 h 2061320"/>
              <a:gd name="connsiteX9" fmla="*/ 1481256 w 3559294"/>
              <a:gd name="connsiteY9" fmla="*/ 835183 h 2061320"/>
              <a:gd name="connsiteX0" fmla="*/ 1481256 w 3559294"/>
              <a:gd name="connsiteY0" fmla="*/ 1152683 h 2378820"/>
              <a:gd name="connsiteX1" fmla="*/ 1581150 w 3559294"/>
              <a:gd name="connsiteY1" fmla="*/ 842119 h 2378820"/>
              <a:gd name="connsiteX2" fmla="*/ 3151875 w 3559294"/>
              <a:gd name="connsiteY2" fmla="*/ 0 h 2378820"/>
              <a:gd name="connsiteX3" fmla="*/ 3559294 w 3559294"/>
              <a:gd name="connsiteY3" fmla="*/ 422433 h 2378820"/>
              <a:gd name="connsiteX4" fmla="*/ 955794 w 3559294"/>
              <a:gd name="connsiteY4" fmla="*/ 1946433 h 2378820"/>
              <a:gd name="connsiteX5" fmla="*/ 293806 w 3559294"/>
              <a:gd name="connsiteY5" fmla="*/ 2149633 h 2378820"/>
              <a:gd name="connsiteX6" fmla="*/ 0 w 3559294"/>
              <a:gd name="connsiteY6" fmla="*/ 2378820 h 2378820"/>
              <a:gd name="connsiteX7" fmla="*/ 139700 w 3559294"/>
              <a:gd name="connsiteY7" fmla="*/ 1813669 h 2378820"/>
              <a:gd name="connsiteX8" fmla="*/ 977900 w 3559294"/>
              <a:gd name="connsiteY8" fmla="*/ 1375519 h 2378820"/>
              <a:gd name="connsiteX9" fmla="*/ 1481256 w 3559294"/>
              <a:gd name="connsiteY9" fmla="*/ 1152683 h 2378820"/>
              <a:gd name="connsiteX0" fmla="*/ 1481256 w 3400544"/>
              <a:gd name="connsiteY0" fmla="*/ 1152683 h 2378820"/>
              <a:gd name="connsiteX1" fmla="*/ 1581150 w 3400544"/>
              <a:gd name="connsiteY1" fmla="*/ 842119 h 2378820"/>
              <a:gd name="connsiteX2" fmla="*/ 3151875 w 3400544"/>
              <a:gd name="connsiteY2" fmla="*/ 0 h 2378820"/>
              <a:gd name="connsiteX3" fmla="*/ 3400544 w 3400544"/>
              <a:gd name="connsiteY3" fmla="*/ 219233 h 2378820"/>
              <a:gd name="connsiteX4" fmla="*/ 955794 w 3400544"/>
              <a:gd name="connsiteY4" fmla="*/ 1946433 h 2378820"/>
              <a:gd name="connsiteX5" fmla="*/ 293806 w 3400544"/>
              <a:gd name="connsiteY5" fmla="*/ 2149633 h 2378820"/>
              <a:gd name="connsiteX6" fmla="*/ 0 w 3400544"/>
              <a:gd name="connsiteY6" fmla="*/ 2378820 h 2378820"/>
              <a:gd name="connsiteX7" fmla="*/ 139700 w 3400544"/>
              <a:gd name="connsiteY7" fmla="*/ 1813669 h 2378820"/>
              <a:gd name="connsiteX8" fmla="*/ 977900 w 3400544"/>
              <a:gd name="connsiteY8" fmla="*/ 1375519 h 2378820"/>
              <a:gd name="connsiteX9" fmla="*/ 1481256 w 3400544"/>
              <a:gd name="connsiteY9" fmla="*/ 1152683 h 2378820"/>
              <a:gd name="connsiteX0" fmla="*/ 1481256 w 3400544"/>
              <a:gd name="connsiteY0" fmla="*/ 1152683 h 2378820"/>
              <a:gd name="connsiteX1" fmla="*/ 1581150 w 3400544"/>
              <a:gd name="connsiteY1" fmla="*/ 842119 h 2378820"/>
              <a:gd name="connsiteX2" fmla="*/ 3151875 w 3400544"/>
              <a:gd name="connsiteY2" fmla="*/ 0 h 2378820"/>
              <a:gd name="connsiteX3" fmla="*/ 3400544 w 3400544"/>
              <a:gd name="connsiteY3" fmla="*/ 219233 h 2378820"/>
              <a:gd name="connsiteX4" fmla="*/ 2727896 w 3400544"/>
              <a:gd name="connsiteY4" fmla="*/ 685801 h 2378820"/>
              <a:gd name="connsiteX5" fmla="*/ 955794 w 3400544"/>
              <a:gd name="connsiteY5" fmla="*/ 1946433 h 2378820"/>
              <a:gd name="connsiteX6" fmla="*/ 293806 w 3400544"/>
              <a:gd name="connsiteY6" fmla="*/ 2149633 h 2378820"/>
              <a:gd name="connsiteX7" fmla="*/ 0 w 3400544"/>
              <a:gd name="connsiteY7" fmla="*/ 2378820 h 2378820"/>
              <a:gd name="connsiteX8" fmla="*/ 139700 w 3400544"/>
              <a:gd name="connsiteY8" fmla="*/ 1813669 h 2378820"/>
              <a:gd name="connsiteX9" fmla="*/ 977900 w 3400544"/>
              <a:gd name="connsiteY9" fmla="*/ 1375519 h 2378820"/>
              <a:gd name="connsiteX10" fmla="*/ 1481256 w 3400544"/>
              <a:gd name="connsiteY10" fmla="*/ 1152683 h 2378820"/>
              <a:gd name="connsiteX0" fmla="*/ 1481256 w 3400544"/>
              <a:gd name="connsiteY0" fmla="*/ 1152683 h 2378820"/>
              <a:gd name="connsiteX1" fmla="*/ 1581150 w 3400544"/>
              <a:gd name="connsiteY1" fmla="*/ 842119 h 2378820"/>
              <a:gd name="connsiteX2" fmla="*/ 3151875 w 3400544"/>
              <a:gd name="connsiteY2" fmla="*/ 0 h 2378820"/>
              <a:gd name="connsiteX3" fmla="*/ 3400544 w 3400544"/>
              <a:gd name="connsiteY3" fmla="*/ 219233 h 2378820"/>
              <a:gd name="connsiteX4" fmla="*/ 3166046 w 3400544"/>
              <a:gd name="connsiteY4" fmla="*/ 679451 h 2378820"/>
              <a:gd name="connsiteX5" fmla="*/ 955794 w 3400544"/>
              <a:gd name="connsiteY5" fmla="*/ 1946433 h 2378820"/>
              <a:gd name="connsiteX6" fmla="*/ 293806 w 3400544"/>
              <a:gd name="connsiteY6" fmla="*/ 2149633 h 2378820"/>
              <a:gd name="connsiteX7" fmla="*/ 0 w 3400544"/>
              <a:gd name="connsiteY7" fmla="*/ 2378820 h 2378820"/>
              <a:gd name="connsiteX8" fmla="*/ 139700 w 3400544"/>
              <a:gd name="connsiteY8" fmla="*/ 1813669 h 2378820"/>
              <a:gd name="connsiteX9" fmla="*/ 977900 w 3400544"/>
              <a:gd name="connsiteY9" fmla="*/ 1375519 h 2378820"/>
              <a:gd name="connsiteX10" fmla="*/ 1481256 w 3400544"/>
              <a:gd name="connsiteY10" fmla="*/ 1152683 h 2378820"/>
              <a:gd name="connsiteX0" fmla="*/ 1481256 w 3400544"/>
              <a:gd name="connsiteY0" fmla="*/ 1152683 h 2378820"/>
              <a:gd name="connsiteX1" fmla="*/ 1581150 w 3400544"/>
              <a:gd name="connsiteY1" fmla="*/ 842119 h 2378820"/>
              <a:gd name="connsiteX2" fmla="*/ 3151875 w 3400544"/>
              <a:gd name="connsiteY2" fmla="*/ 0 h 2378820"/>
              <a:gd name="connsiteX3" fmla="*/ 3400544 w 3400544"/>
              <a:gd name="connsiteY3" fmla="*/ 219233 h 2378820"/>
              <a:gd name="connsiteX4" fmla="*/ 3166046 w 3400544"/>
              <a:gd name="connsiteY4" fmla="*/ 679451 h 2378820"/>
              <a:gd name="connsiteX5" fmla="*/ 2740596 w 3400544"/>
              <a:gd name="connsiteY5" fmla="*/ 908051 h 2378820"/>
              <a:gd name="connsiteX6" fmla="*/ 955794 w 3400544"/>
              <a:gd name="connsiteY6" fmla="*/ 1946433 h 2378820"/>
              <a:gd name="connsiteX7" fmla="*/ 293806 w 3400544"/>
              <a:gd name="connsiteY7" fmla="*/ 2149633 h 2378820"/>
              <a:gd name="connsiteX8" fmla="*/ 0 w 3400544"/>
              <a:gd name="connsiteY8" fmla="*/ 2378820 h 2378820"/>
              <a:gd name="connsiteX9" fmla="*/ 139700 w 3400544"/>
              <a:gd name="connsiteY9" fmla="*/ 1813669 h 2378820"/>
              <a:gd name="connsiteX10" fmla="*/ 977900 w 3400544"/>
              <a:gd name="connsiteY10" fmla="*/ 1375519 h 2378820"/>
              <a:gd name="connsiteX11" fmla="*/ 1481256 w 3400544"/>
              <a:gd name="connsiteY11" fmla="*/ 1152683 h 2378820"/>
              <a:gd name="connsiteX0" fmla="*/ 1481256 w 3400544"/>
              <a:gd name="connsiteY0" fmla="*/ 1152683 h 2378820"/>
              <a:gd name="connsiteX1" fmla="*/ 1581150 w 3400544"/>
              <a:gd name="connsiteY1" fmla="*/ 842119 h 2378820"/>
              <a:gd name="connsiteX2" fmla="*/ 3151875 w 3400544"/>
              <a:gd name="connsiteY2" fmla="*/ 0 h 2378820"/>
              <a:gd name="connsiteX3" fmla="*/ 3400544 w 3400544"/>
              <a:gd name="connsiteY3" fmla="*/ 219233 h 2378820"/>
              <a:gd name="connsiteX4" fmla="*/ 3166046 w 3400544"/>
              <a:gd name="connsiteY4" fmla="*/ 679451 h 2378820"/>
              <a:gd name="connsiteX5" fmla="*/ 2791396 w 3400544"/>
              <a:gd name="connsiteY5" fmla="*/ 1136651 h 2378820"/>
              <a:gd name="connsiteX6" fmla="*/ 955794 w 3400544"/>
              <a:gd name="connsiteY6" fmla="*/ 1946433 h 2378820"/>
              <a:gd name="connsiteX7" fmla="*/ 293806 w 3400544"/>
              <a:gd name="connsiteY7" fmla="*/ 2149633 h 2378820"/>
              <a:gd name="connsiteX8" fmla="*/ 0 w 3400544"/>
              <a:gd name="connsiteY8" fmla="*/ 2378820 h 2378820"/>
              <a:gd name="connsiteX9" fmla="*/ 139700 w 3400544"/>
              <a:gd name="connsiteY9" fmla="*/ 1813669 h 2378820"/>
              <a:gd name="connsiteX10" fmla="*/ 977900 w 3400544"/>
              <a:gd name="connsiteY10" fmla="*/ 1375519 h 2378820"/>
              <a:gd name="connsiteX11" fmla="*/ 1481256 w 3400544"/>
              <a:gd name="connsiteY11" fmla="*/ 1152683 h 2378820"/>
              <a:gd name="connsiteX0" fmla="*/ 1481256 w 3400544"/>
              <a:gd name="connsiteY0" fmla="*/ 1152683 h 2378820"/>
              <a:gd name="connsiteX1" fmla="*/ 1581150 w 3400544"/>
              <a:gd name="connsiteY1" fmla="*/ 842119 h 2378820"/>
              <a:gd name="connsiteX2" fmla="*/ 3151875 w 3400544"/>
              <a:gd name="connsiteY2" fmla="*/ 0 h 2378820"/>
              <a:gd name="connsiteX3" fmla="*/ 3400544 w 3400544"/>
              <a:gd name="connsiteY3" fmla="*/ 219233 h 2378820"/>
              <a:gd name="connsiteX4" fmla="*/ 3166046 w 3400544"/>
              <a:gd name="connsiteY4" fmla="*/ 679451 h 2378820"/>
              <a:gd name="connsiteX5" fmla="*/ 2791396 w 3400544"/>
              <a:gd name="connsiteY5" fmla="*/ 1136651 h 2378820"/>
              <a:gd name="connsiteX6" fmla="*/ 2511996 w 3400544"/>
              <a:gd name="connsiteY6" fmla="*/ 1270001 h 2378820"/>
              <a:gd name="connsiteX7" fmla="*/ 955794 w 3400544"/>
              <a:gd name="connsiteY7" fmla="*/ 1946433 h 2378820"/>
              <a:gd name="connsiteX8" fmla="*/ 293806 w 3400544"/>
              <a:gd name="connsiteY8" fmla="*/ 2149633 h 2378820"/>
              <a:gd name="connsiteX9" fmla="*/ 0 w 3400544"/>
              <a:gd name="connsiteY9" fmla="*/ 2378820 h 2378820"/>
              <a:gd name="connsiteX10" fmla="*/ 139700 w 3400544"/>
              <a:gd name="connsiteY10" fmla="*/ 1813669 h 2378820"/>
              <a:gd name="connsiteX11" fmla="*/ 977900 w 3400544"/>
              <a:gd name="connsiteY11" fmla="*/ 1375519 h 2378820"/>
              <a:gd name="connsiteX12" fmla="*/ 1481256 w 3400544"/>
              <a:gd name="connsiteY12" fmla="*/ 1152683 h 2378820"/>
              <a:gd name="connsiteX0" fmla="*/ 1481256 w 3400544"/>
              <a:gd name="connsiteY0" fmla="*/ 1152683 h 2378820"/>
              <a:gd name="connsiteX1" fmla="*/ 1581150 w 3400544"/>
              <a:gd name="connsiteY1" fmla="*/ 842119 h 2378820"/>
              <a:gd name="connsiteX2" fmla="*/ 3151875 w 3400544"/>
              <a:gd name="connsiteY2" fmla="*/ 0 h 2378820"/>
              <a:gd name="connsiteX3" fmla="*/ 3400544 w 3400544"/>
              <a:gd name="connsiteY3" fmla="*/ 219233 h 2378820"/>
              <a:gd name="connsiteX4" fmla="*/ 3166046 w 3400544"/>
              <a:gd name="connsiteY4" fmla="*/ 679451 h 2378820"/>
              <a:gd name="connsiteX5" fmla="*/ 2791396 w 3400544"/>
              <a:gd name="connsiteY5" fmla="*/ 1136651 h 2378820"/>
              <a:gd name="connsiteX6" fmla="*/ 2429446 w 3400544"/>
              <a:gd name="connsiteY6" fmla="*/ 1562101 h 2378820"/>
              <a:gd name="connsiteX7" fmla="*/ 955794 w 3400544"/>
              <a:gd name="connsiteY7" fmla="*/ 1946433 h 2378820"/>
              <a:gd name="connsiteX8" fmla="*/ 293806 w 3400544"/>
              <a:gd name="connsiteY8" fmla="*/ 2149633 h 2378820"/>
              <a:gd name="connsiteX9" fmla="*/ 0 w 3400544"/>
              <a:gd name="connsiteY9" fmla="*/ 2378820 h 2378820"/>
              <a:gd name="connsiteX10" fmla="*/ 139700 w 3400544"/>
              <a:gd name="connsiteY10" fmla="*/ 1813669 h 2378820"/>
              <a:gd name="connsiteX11" fmla="*/ 977900 w 3400544"/>
              <a:gd name="connsiteY11" fmla="*/ 1375519 h 2378820"/>
              <a:gd name="connsiteX12" fmla="*/ 1481256 w 3400544"/>
              <a:gd name="connsiteY12" fmla="*/ 1152683 h 2378820"/>
              <a:gd name="connsiteX0" fmla="*/ 1481256 w 3400544"/>
              <a:gd name="connsiteY0" fmla="*/ 1152683 h 2378820"/>
              <a:gd name="connsiteX1" fmla="*/ 1581150 w 3400544"/>
              <a:gd name="connsiteY1" fmla="*/ 842119 h 2378820"/>
              <a:gd name="connsiteX2" fmla="*/ 3151875 w 3400544"/>
              <a:gd name="connsiteY2" fmla="*/ 0 h 2378820"/>
              <a:gd name="connsiteX3" fmla="*/ 3400544 w 3400544"/>
              <a:gd name="connsiteY3" fmla="*/ 219233 h 2378820"/>
              <a:gd name="connsiteX4" fmla="*/ 3166046 w 3400544"/>
              <a:gd name="connsiteY4" fmla="*/ 679451 h 2378820"/>
              <a:gd name="connsiteX5" fmla="*/ 2791396 w 3400544"/>
              <a:gd name="connsiteY5" fmla="*/ 1136651 h 2378820"/>
              <a:gd name="connsiteX6" fmla="*/ 2658046 w 3400544"/>
              <a:gd name="connsiteY6" fmla="*/ 1409701 h 2378820"/>
              <a:gd name="connsiteX7" fmla="*/ 955794 w 3400544"/>
              <a:gd name="connsiteY7" fmla="*/ 1946433 h 2378820"/>
              <a:gd name="connsiteX8" fmla="*/ 293806 w 3400544"/>
              <a:gd name="connsiteY8" fmla="*/ 2149633 h 2378820"/>
              <a:gd name="connsiteX9" fmla="*/ 0 w 3400544"/>
              <a:gd name="connsiteY9" fmla="*/ 2378820 h 2378820"/>
              <a:gd name="connsiteX10" fmla="*/ 139700 w 3400544"/>
              <a:gd name="connsiteY10" fmla="*/ 1813669 h 2378820"/>
              <a:gd name="connsiteX11" fmla="*/ 977900 w 3400544"/>
              <a:gd name="connsiteY11" fmla="*/ 1375519 h 2378820"/>
              <a:gd name="connsiteX12" fmla="*/ 1481256 w 3400544"/>
              <a:gd name="connsiteY12" fmla="*/ 1152683 h 2378820"/>
              <a:gd name="connsiteX0" fmla="*/ 1481256 w 3400544"/>
              <a:gd name="connsiteY0" fmla="*/ 1152683 h 2378820"/>
              <a:gd name="connsiteX1" fmla="*/ 1581150 w 3400544"/>
              <a:gd name="connsiteY1" fmla="*/ 842119 h 2378820"/>
              <a:gd name="connsiteX2" fmla="*/ 3151875 w 3400544"/>
              <a:gd name="connsiteY2" fmla="*/ 0 h 2378820"/>
              <a:gd name="connsiteX3" fmla="*/ 3400544 w 3400544"/>
              <a:gd name="connsiteY3" fmla="*/ 219233 h 2378820"/>
              <a:gd name="connsiteX4" fmla="*/ 3166046 w 3400544"/>
              <a:gd name="connsiteY4" fmla="*/ 679451 h 2378820"/>
              <a:gd name="connsiteX5" fmla="*/ 2791396 w 3400544"/>
              <a:gd name="connsiteY5" fmla="*/ 1136651 h 2378820"/>
              <a:gd name="connsiteX6" fmla="*/ 2658046 w 3400544"/>
              <a:gd name="connsiteY6" fmla="*/ 1409701 h 2378820"/>
              <a:gd name="connsiteX7" fmla="*/ 2467546 w 3400544"/>
              <a:gd name="connsiteY7" fmla="*/ 1460501 h 2378820"/>
              <a:gd name="connsiteX8" fmla="*/ 955794 w 3400544"/>
              <a:gd name="connsiteY8" fmla="*/ 1946433 h 2378820"/>
              <a:gd name="connsiteX9" fmla="*/ 293806 w 3400544"/>
              <a:gd name="connsiteY9" fmla="*/ 2149633 h 2378820"/>
              <a:gd name="connsiteX10" fmla="*/ 0 w 3400544"/>
              <a:gd name="connsiteY10" fmla="*/ 2378820 h 2378820"/>
              <a:gd name="connsiteX11" fmla="*/ 139700 w 3400544"/>
              <a:gd name="connsiteY11" fmla="*/ 1813669 h 2378820"/>
              <a:gd name="connsiteX12" fmla="*/ 977900 w 3400544"/>
              <a:gd name="connsiteY12" fmla="*/ 1375519 h 2378820"/>
              <a:gd name="connsiteX13" fmla="*/ 1481256 w 3400544"/>
              <a:gd name="connsiteY13" fmla="*/ 1152683 h 2378820"/>
              <a:gd name="connsiteX0" fmla="*/ 1481256 w 3400544"/>
              <a:gd name="connsiteY0" fmla="*/ 1152683 h 2378820"/>
              <a:gd name="connsiteX1" fmla="*/ 1581150 w 3400544"/>
              <a:gd name="connsiteY1" fmla="*/ 842119 h 2378820"/>
              <a:gd name="connsiteX2" fmla="*/ 3151875 w 3400544"/>
              <a:gd name="connsiteY2" fmla="*/ 0 h 2378820"/>
              <a:gd name="connsiteX3" fmla="*/ 3400544 w 3400544"/>
              <a:gd name="connsiteY3" fmla="*/ 219233 h 2378820"/>
              <a:gd name="connsiteX4" fmla="*/ 3166046 w 3400544"/>
              <a:gd name="connsiteY4" fmla="*/ 679451 h 2378820"/>
              <a:gd name="connsiteX5" fmla="*/ 2791396 w 3400544"/>
              <a:gd name="connsiteY5" fmla="*/ 1136651 h 2378820"/>
              <a:gd name="connsiteX6" fmla="*/ 2658046 w 3400544"/>
              <a:gd name="connsiteY6" fmla="*/ 1409701 h 2378820"/>
              <a:gd name="connsiteX7" fmla="*/ 2372296 w 3400544"/>
              <a:gd name="connsiteY7" fmla="*/ 1701801 h 2378820"/>
              <a:gd name="connsiteX8" fmla="*/ 955794 w 3400544"/>
              <a:gd name="connsiteY8" fmla="*/ 1946433 h 2378820"/>
              <a:gd name="connsiteX9" fmla="*/ 293806 w 3400544"/>
              <a:gd name="connsiteY9" fmla="*/ 2149633 h 2378820"/>
              <a:gd name="connsiteX10" fmla="*/ 0 w 3400544"/>
              <a:gd name="connsiteY10" fmla="*/ 2378820 h 2378820"/>
              <a:gd name="connsiteX11" fmla="*/ 139700 w 3400544"/>
              <a:gd name="connsiteY11" fmla="*/ 1813669 h 2378820"/>
              <a:gd name="connsiteX12" fmla="*/ 977900 w 3400544"/>
              <a:gd name="connsiteY12" fmla="*/ 1375519 h 2378820"/>
              <a:gd name="connsiteX13" fmla="*/ 1481256 w 3400544"/>
              <a:gd name="connsiteY13" fmla="*/ 1152683 h 2378820"/>
              <a:gd name="connsiteX0" fmla="*/ 1481256 w 3400544"/>
              <a:gd name="connsiteY0" fmla="*/ 1152683 h 2378820"/>
              <a:gd name="connsiteX1" fmla="*/ 1581150 w 3400544"/>
              <a:gd name="connsiteY1" fmla="*/ 842119 h 2378820"/>
              <a:gd name="connsiteX2" fmla="*/ 3151875 w 3400544"/>
              <a:gd name="connsiteY2" fmla="*/ 0 h 2378820"/>
              <a:gd name="connsiteX3" fmla="*/ 3400544 w 3400544"/>
              <a:gd name="connsiteY3" fmla="*/ 219233 h 2378820"/>
              <a:gd name="connsiteX4" fmla="*/ 3166046 w 3400544"/>
              <a:gd name="connsiteY4" fmla="*/ 679451 h 2378820"/>
              <a:gd name="connsiteX5" fmla="*/ 2791396 w 3400544"/>
              <a:gd name="connsiteY5" fmla="*/ 1136651 h 2378820"/>
              <a:gd name="connsiteX6" fmla="*/ 2658046 w 3400544"/>
              <a:gd name="connsiteY6" fmla="*/ 1409701 h 2378820"/>
              <a:gd name="connsiteX7" fmla="*/ 2372296 w 3400544"/>
              <a:gd name="connsiteY7" fmla="*/ 1701801 h 2378820"/>
              <a:gd name="connsiteX8" fmla="*/ 2016696 w 3400544"/>
              <a:gd name="connsiteY8" fmla="*/ 1765301 h 2378820"/>
              <a:gd name="connsiteX9" fmla="*/ 955794 w 3400544"/>
              <a:gd name="connsiteY9" fmla="*/ 1946433 h 2378820"/>
              <a:gd name="connsiteX10" fmla="*/ 293806 w 3400544"/>
              <a:gd name="connsiteY10" fmla="*/ 2149633 h 2378820"/>
              <a:gd name="connsiteX11" fmla="*/ 0 w 3400544"/>
              <a:gd name="connsiteY11" fmla="*/ 2378820 h 2378820"/>
              <a:gd name="connsiteX12" fmla="*/ 139700 w 3400544"/>
              <a:gd name="connsiteY12" fmla="*/ 1813669 h 2378820"/>
              <a:gd name="connsiteX13" fmla="*/ 977900 w 3400544"/>
              <a:gd name="connsiteY13" fmla="*/ 1375519 h 2378820"/>
              <a:gd name="connsiteX14" fmla="*/ 1481256 w 3400544"/>
              <a:gd name="connsiteY14" fmla="*/ 1152683 h 2378820"/>
              <a:gd name="connsiteX0" fmla="*/ 1481256 w 3400544"/>
              <a:gd name="connsiteY0" fmla="*/ 1152683 h 2378820"/>
              <a:gd name="connsiteX1" fmla="*/ 1581150 w 3400544"/>
              <a:gd name="connsiteY1" fmla="*/ 842119 h 2378820"/>
              <a:gd name="connsiteX2" fmla="*/ 3151875 w 3400544"/>
              <a:gd name="connsiteY2" fmla="*/ 0 h 2378820"/>
              <a:gd name="connsiteX3" fmla="*/ 3400544 w 3400544"/>
              <a:gd name="connsiteY3" fmla="*/ 219233 h 2378820"/>
              <a:gd name="connsiteX4" fmla="*/ 3166046 w 3400544"/>
              <a:gd name="connsiteY4" fmla="*/ 679451 h 2378820"/>
              <a:gd name="connsiteX5" fmla="*/ 2791396 w 3400544"/>
              <a:gd name="connsiteY5" fmla="*/ 1136651 h 2378820"/>
              <a:gd name="connsiteX6" fmla="*/ 2658046 w 3400544"/>
              <a:gd name="connsiteY6" fmla="*/ 1409701 h 2378820"/>
              <a:gd name="connsiteX7" fmla="*/ 2372296 w 3400544"/>
              <a:gd name="connsiteY7" fmla="*/ 1701801 h 2378820"/>
              <a:gd name="connsiteX8" fmla="*/ 1978596 w 3400544"/>
              <a:gd name="connsiteY8" fmla="*/ 1524001 h 2378820"/>
              <a:gd name="connsiteX9" fmla="*/ 955794 w 3400544"/>
              <a:gd name="connsiteY9" fmla="*/ 1946433 h 2378820"/>
              <a:gd name="connsiteX10" fmla="*/ 293806 w 3400544"/>
              <a:gd name="connsiteY10" fmla="*/ 2149633 h 2378820"/>
              <a:gd name="connsiteX11" fmla="*/ 0 w 3400544"/>
              <a:gd name="connsiteY11" fmla="*/ 2378820 h 2378820"/>
              <a:gd name="connsiteX12" fmla="*/ 139700 w 3400544"/>
              <a:gd name="connsiteY12" fmla="*/ 1813669 h 2378820"/>
              <a:gd name="connsiteX13" fmla="*/ 977900 w 3400544"/>
              <a:gd name="connsiteY13" fmla="*/ 1375519 h 2378820"/>
              <a:gd name="connsiteX14" fmla="*/ 1481256 w 3400544"/>
              <a:gd name="connsiteY14" fmla="*/ 1152683 h 2378820"/>
              <a:gd name="connsiteX0" fmla="*/ 1481256 w 3400544"/>
              <a:gd name="connsiteY0" fmla="*/ 1152683 h 2378820"/>
              <a:gd name="connsiteX1" fmla="*/ 1581150 w 3400544"/>
              <a:gd name="connsiteY1" fmla="*/ 842119 h 2378820"/>
              <a:gd name="connsiteX2" fmla="*/ 3151875 w 3400544"/>
              <a:gd name="connsiteY2" fmla="*/ 0 h 2378820"/>
              <a:gd name="connsiteX3" fmla="*/ 3400544 w 3400544"/>
              <a:gd name="connsiteY3" fmla="*/ 219233 h 2378820"/>
              <a:gd name="connsiteX4" fmla="*/ 3166046 w 3400544"/>
              <a:gd name="connsiteY4" fmla="*/ 679451 h 2378820"/>
              <a:gd name="connsiteX5" fmla="*/ 2791396 w 3400544"/>
              <a:gd name="connsiteY5" fmla="*/ 1136651 h 2378820"/>
              <a:gd name="connsiteX6" fmla="*/ 2658046 w 3400544"/>
              <a:gd name="connsiteY6" fmla="*/ 1409701 h 2378820"/>
              <a:gd name="connsiteX7" fmla="*/ 2372296 w 3400544"/>
              <a:gd name="connsiteY7" fmla="*/ 1701801 h 2378820"/>
              <a:gd name="connsiteX8" fmla="*/ 1978596 w 3400544"/>
              <a:gd name="connsiteY8" fmla="*/ 1524001 h 2378820"/>
              <a:gd name="connsiteX9" fmla="*/ 1730946 w 3400544"/>
              <a:gd name="connsiteY9" fmla="*/ 1619251 h 2378820"/>
              <a:gd name="connsiteX10" fmla="*/ 955794 w 3400544"/>
              <a:gd name="connsiteY10" fmla="*/ 1946433 h 2378820"/>
              <a:gd name="connsiteX11" fmla="*/ 293806 w 3400544"/>
              <a:gd name="connsiteY11" fmla="*/ 2149633 h 2378820"/>
              <a:gd name="connsiteX12" fmla="*/ 0 w 3400544"/>
              <a:gd name="connsiteY12" fmla="*/ 2378820 h 2378820"/>
              <a:gd name="connsiteX13" fmla="*/ 139700 w 3400544"/>
              <a:gd name="connsiteY13" fmla="*/ 1813669 h 2378820"/>
              <a:gd name="connsiteX14" fmla="*/ 977900 w 3400544"/>
              <a:gd name="connsiteY14" fmla="*/ 1375519 h 2378820"/>
              <a:gd name="connsiteX15" fmla="*/ 1481256 w 3400544"/>
              <a:gd name="connsiteY15" fmla="*/ 1152683 h 2378820"/>
              <a:gd name="connsiteX0" fmla="*/ 1481256 w 3400544"/>
              <a:gd name="connsiteY0" fmla="*/ 1152683 h 2378820"/>
              <a:gd name="connsiteX1" fmla="*/ 1581150 w 3400544"/>
              <a:gd name="connsiteY1" fmla="*/ 842119 h 2378820"/>
              <a:gd name="connsiteX2" fmla="*/ 3151875 w 3400544"/>
              <a:gd name="connsiteY2" fmla="*/ 0 h 2378820"/>
              <a:gd name="connsiteX3" fmla="*/ 3400544 w 3400544"/>
              <a:gd name="connsiteY3" fmla="*/ 219233 h 2378820"/>
              <a:gd name="connsiteX4" fmla="*/ 3166046 w 3400544"/>
              <a:gd name="connsiteY4" fmla="*/ 679451 h 2378820"/>
              <a:gd name="connsiteX5" fmla="*/ 2791396 w 3400544"/>
              <a:gd name="connsiteY5" fmla="*/ 1136651 h 2378820"/>
              <a:gd name="connsiteX6" fmla="*/ 2658046 w 3400544"/>
              <a:gd name="connsiteY6" fmla="*/ 1409701 h 2378820"/>
              <a:gd name="connsiteX7" fmla="*/ 2372296 w 3400544"/>
              <a:gd name="connsiteY7" fmla="*/ 1701801 h 2378820"/>
              <a:gd name="connsiteX8" fmla="*/ 1978596 w 3400544"/>
              <a:gd name="connsiteY8" fmla="*/ 1524001 h 2378820"/>
              <a:gd name="connsiteX9" fmla="*/ 1889696 w 3400544"/>
              <a:gd name="connsiteY9" fmla="*/ 1282701 h 2378820"/>
              <a:gd name="connsiteX10" fmla="*/ 955794 w 3400544"/>
              <a:gd name="connsiteY10" fmla="*/ 1946433 h 2378820"/>
              <a:gd name="connsiteX11" fmla="*/ 293806 w 3400544"/>
              <a:gd name="connsiteY11" fmla="*/ 2149633 h 2378820"/>
              <a:gd name="connsiteX12" fmla="*/ 0 w 3400544"/>
              <a:gd name="connsiteY12" fmla="*/ 2378820 h 2378820"/>
              <a:gd name="connsiteX13" fmla="*/ 139700 w 3400544"/>
              <a:gd name="connsiteY13" fmla="*/ 1813669 h 2378820"/>
              <a:gd name="connsiteX14" fmla="*/ 977900 w 3400544"/>
              <a:gd name="connsiteY14" fmla="*/ 1375519 h 2378820"/>
              <a:gd name="connsiteX15" fmla="*/ 1481256 w 3400544"/>
              <a:gd name="connsiteY15" fmla="*/ 1152683 h 2378820"/>
              <a:gd name="connsiteX0" fmla="*/ 1481256 w 3400544"/>
              <a:gd name="connsiteY0" fmla="*/ 1152683 h 2378820"/>
              <a:gd name="connsiteX1" fmla="*/ 1581150 w 3400544"/>
              <a:gd name="connsiteY1" fmla="*/ 842119 h 2378820"/>
              <a:gd name="connsiteX2" fmla="*/ 3151875 w 3400544"/>
              <a:gd name="connsiteY2" fmla="*/ 0 h 2378820"/>
              <a:gd name="connsiteX3" fmla="*/ 3400544 w 3400544"/>
              <a:gd name="connsiteY3" fmla="*/ 219233 h 2378820"/>
              <a:gd name="connsiteX4" fmla="*/ 3166046 w 3400544"/>
              <a:gd name="connsiteY4" fmla="*/ 679451 h 2378820"/>
              <a:gd name="connsiteX5" fmla="*/ 2791396 w 3400544"/>
              <a:gd name="connsiteY5" fmla="*/ 1136651 h 2378820"/>
              <a:gd name="connsiteX6" fmla="*/ 2658046 w 3400544"/>
              <a:gd name="connsiteY6" fmla="*/ 1409701 h 2378820"/>
              <a:gd name="connsiteX7" fmla="*/ 2372296 w 3400544"/>
              <a:gd name="connsiteY7" fmla="*/ 1701801 h 2378820"/>
              <a:gd name="connsiteX8" fmla="*/ 1978596 w 3400544"/>
              <a:gd name="connsiteY8" fmla="*/ 1524001 h 2378820"/>
              <a:gd name="connsiteX9" fmla="*/ 1889696 w 3400544"/>
              <a:gd name="connsiteY9" fmla="*/ 1282701 h 2378820"/>
              <a:gd name="connsiteX10" fmla="*/ 1464246 w 3400544"/>
              <a:gd name="connsiteY10" fmla="*/ 1581151 h 2378820"/>
              <a:gd name="connsiteX11" fmla="*/ 955794 w 3400544"/>
              <a:gd name="connsiteY11" fmla="*/ 1946433 h 2378820"/>
              <a:gd name="connsiteX12" fmla="*/ 293806 w 3400544"/>
              <a:gd name="connsiteY12" fmla="*/ 2149633 h 2378820"/>
              <a:gd name="connsiteX13" fmla="*/ 0 w 3400544"/>
              <a:gd name="connsiteY13" fmla="*/ 2378820 h 2378820"/>
              <a:gd name="connsiteX14" fmla="*/ 139700 w 3400544"/>
              <a:gd name="connsiteY14" fmla="*/ 1813669 h 2378820"/>
              <a:gd name="connsiteX15" fmla="*/ 977900 w 3400544"/>
              <a:gd name="connsiteY15" fmla="*/ 1375519 h 2378820"/>
              <a:gd name="connsiteX16" fmla="*/ 1481256 w 3400544"/>
              <a:gd name="connsiteY16" fmla="*/ 1152683 h 2378820"/>
              <a:gd name="connsiteX0" fmla="*/ 1481256 w 3400544"/>
              <a:gd name="connsiteY0" fmla="*/ 1152683 h 2378820"/>
              <a:gd name="connsiteX1" fmla="*/ 1581150 w 3400544"/>
              <a:gd name="connsiteY1" fmla="*/ 842119 h 2378820"/>
              <a:gd name="connsiteX2" fmla="*/ 3151875 w 3400544"/>
              <a:gd name="connsiteY2" fmla="*/ 0 h 2378820"/>
              <a:gd name="connsiteX3" fmla="*/ 3400544 w 3400544"/>
              <a:gd name="connsiteY3" fmla="*/ 219233 h 2378820"/>
              <a:gd name="connsiteX4" fmla="*/ 3166046 w 3400544"/>
              <a:gd name="connsiteY4" fmla="*/ 679451 h 2378820"/>
              <a:gd name="connsiteX5" fmla="*/ 2791396 w 3400544"/>
              <a:gd name="connsiteY5" fmla="*/ 1136651 h 2378820"/>
              <a:gd name="connsiteX6" fmla="*/ 2658046 w 3400544"/>
              <a:gd name="connsiteY6" fmla="*/ 1409701 h 2378820"/>
              <a:gd name="connsiteX7" fmla="*/ 2372296 w 3400544"/>
              <a:gd name="connsiteY7" fmla="*/ 1701801 h 2378820"/>
              <a:gd name="connsiteX8" fmla="*/ 1978596 w 3400544"/>
              <a:gd name="connsiteY8" fmla="*/ 1524001 h 2378820"/>
              <a:gd name="connsiteX9" fmla="*/ 1889696 w 3400544"/>
              <a:gd name="connsiteY9" fmla="*/ 1282701 h 2378820"/>
              <a:gd name="connsiteX10" fmla="*/ 1210246 w 3400544"/>
              <a:gd name="connsiteY10" fmla="*/ 1536701 h 2378820"/>
              <a:gd name="connsiteX11" fmla="*/ 955794 w 3400544"/>
              <a:gd name="connsiteY11" fmla="*/ 1946433 h 2378820"/>
              <a:gd name="connsiteX12" fmla="*/ 293806 w 3400544"/>
              <a:gd name="connsiteY12" fmla="*/ 2149633 h 2378820"/>
              <a:gd name="connsiteX13" fmla="*/ 0 w 3400544"/>
              <a:gd name="connsiteY13" fmla="*/ 2378820 h 2378820"/>
              <a:gd name="connsiteX14" fmla="*/ 139700 w 3400544"/>
              <a:gd name="connsiteY14" fmla="*/ 1813669 h 2378820"/>
              <a:gd name="connsiteX15" fmla="*/ 977900 w 3400544"/>
              <a:gd name="connsiteY15" fmla="*/ 1375519 h 2378820"/>
              <a:gd name="connsiteX16" fmla="*/ 1481256 w 3400544"/>
              <a:gd name="connsiteY16" fmla="*/ 1152683 h 2378820"/>
              <a:gd name="connsiteX0" fmla="*/ 1481256 w 3400544"/>
              <a:gd name="connsiteY0" fmla="*/ 1152683 h 2378820"/>
              <a:gd name="connsiteX1" fmla="*/ 1581150 w 3400544"/>
              <a:gd name="connsiteY1" fmla="*/ 842119 h 2378820"/>
              <a:gd name="connsiteX2" fmla="*/ 3151875 w 3400544"/>
              <a:gd name="connsiteY2" fmla="*/ 0 h 2378820"/>
              <a:gd name="connsiteX3" fmla="*/ 3400544 w 3400544"/>
              <a:gd name="connsiteY3" fmla="*/ 219233 h 2378820"/>
              <a:gd name="connsiteX4" fmla="*/ 3166046 w 3400544"/>
              <a:gd name="connsiteY4" fmla="*/ 679451 h 2378820"/>
              <a:gd name="connsiteX5" fmla="*/ 2791396 w 3400544"/>
              <a:gd name="connsiteY5" fmla="*/ 1136651 h 2378820"/>
              <a:gd name="connsiteX6" fmla="*/ 2658046 w 3400544"/>
              <a:gd name="connsiteY6" fmla="*/ 1409701 h 2378820"/>
              <a:gd name="connsiteX7" fmla="*/ 2372296 w 3400544"/>
              <a:gd name="connsiteY7" fmla="*/ 1701801 h 2378820"/>
              <a:gd name="connsiteX8" fmla="*/ 1978596 w 3400544"/>
              <a:gd name="connsiteY8" fmla="*/ 1524001 h 2378820"/>
              <a:gd name="connsiteX9" fmla="*/ 1889696 w 3400544"/>
              <a:gd name="connsiteY9" fmla="*/ 1282701 h 2378820"/>
              <a:gd name="connsiteX10" fmla="*/ 1210246 w 3400544"/>
              <a:gd name="connsiteY10" fmla="*/ 1536701 h 2378820"/>
              <a:gd name="connsiteX11" fmla="*/ 847844 w 3400544"/>
              <a:gd name="connsiteY11" fmla="*/ 1755933 h 2378820"/>
              <a:gd name="connsiteX12" fmla="*/ 293806 w 3400544"/>
              <a:gd name="connsiteY12" fmla="*/ 2149633 h 2378820"/>
              <a:gd name="connsiteX13" fmla="*/ 0 w 3400544"/>
              <a:gd name="connsiteY13" fmla="*/ 2378820 h 2378820"/>
              <a:gd name="connsiteX14" fmla="*/ 139700 w 3400544"/>
              <a:gd name="connsiteY14" fmla="*/ 1813669 h 2378820"/>
              <a:gd name="connsiteX15" fmla="*/ 977900 w 3400544"/>
              <a:gd name="connsiteY15" fmla="*/ 1375519 h 2378820"/>
              <a:gd name="connsiteX16" fmla="*/ 1481256 w 3400544"/>
              <a:gd name="connsiteY16" fmla="*/ 1152683 h 2378820"/>
              <a:gd name="connsiteX0" fmla="*/ 1481256 w 3400544"/>
              <a:gd name="connsiteY0" fmla="*/ 1152683 h 2378820"/>
              <a:gd name="connsiteX1" fmla="*/ 1581150 w 3400544"/>
              <a:gd name="connsiteY1" fmla="*/ 842119 h 2378820"/>
              <a:gd name="connsiteX2" fmla="*/ 3151875 w 3400544"/>
              <a:gd name="connsiteY2" fmla="*/ 0 h 2378820"/>
              <a:gd name="connsiteX3" fmla="*/ 3400544 w 3400544"/>
              <a:gd name="connsiteY3" fmla="*/ 219233 h 2378820"/>
              <a:gd name="connsiteX4" fmla="*/ 3166046 w 3400544"/>
              <a:gd name="connsiteY4" fmla="*/ 679451 h 2378820"/>
              <a:gd name="connsiteX5" fmla="*/ 2791396 w 3400544"/>
              <a:gd name="connsiteY5" fmla="*/ 1136651 h 2378820"/>
              <a:gd name="connsiteX6" fmla="*/ 2658046 w 3400544"/>
              <a:gd name="connsiteY6" fmla="*/ 1409701 h 2378820"/>
              <a:gd name="connsiteX7" fmla="*/ 2372296 w 3400544"/>
              <a:gd name="connsiteY7" fmla="*/ 1701801 h 2378820"/>
              <a:gd name="connsiteX8" fmla="*/ 1864296 w 3400544"/>
              <a:gd name="connsiteY8" fmla="*/ 1555751 h 2378820"/>
              <a:gd name="connsiteX9" fmla="*/ 1889696 w 3400544"/>
              <a:gd name="connsiteY9" fmla="*/ 1282701 h 2378820"/>
              <a:gd name="connsiteX10" fmla="*/ 1210246 w 3400544"/>
              <a:gd name="connsiteY10" fmla="*/ 1536701 h 2378820"/>
              <a:gd name="connsiteX11" fmla="*/ 847844 w 3400544"/>
              <a:gd name="connsiteY11" fmla="*/ 1755933 h 2378820"/>
              <a:gd name="connsiteX12" fmla="*/ 293806 w 3400544"/>
              <a:gd name="connsiteY12" fmla="*/ 2149633 h 2378820"/>
              <a:gd name="connsiteX13" fmla="*/ 0 w 3400544"/>
              <a:gd name="connsiteY13" fmla="*/ 2378820 h 2378820"/>
              <a:gd name="connsiteX14" fmla="*/ 139700 w 3400544"/>
              <a:gd name="connsiteY14" fmla="*/ 1813669 h 2378820"/>
              <a:gd name="connsiteX15" fmla="*/ 977900 w 3400544"/>
              <a:gd name="connsiteY15" fmla="*/ 1375519 h 2378820"/>
              <a:gd name="connsiteX16" fmla="*/ 1481256 w 3400544"/>
              <a:gd name="connsiteY16" fmla="*/ 1152683 h 2378820"/>
              <a:gd name="connsiteX0" fmla="*/ 1481256 w 3400544"/>
              <a:gd name="connsiteY0" fmla="*/ 1152683 h 2378820"/>
              <a:gd name="connsiteX1" fmla="*/ 1581150 w 3400544"/>
              <a:gd name="connsiteY1" fmla="*/ 842119 h 2378820"/>
              <a:gd name="connsiteX2" fmla="*/ 3151875 w 3400544"/>
              <a:gd name="connsiteY2" fmla="*/ 0 h 2378820"/>
              <a:gd name="connsiteX3" fmla="*/ 3400544 w 3400544"/>
              <a:gd name="connsiteY3" fmla="*/ 219233 h 2378820"/>
              <a:gd name="connsiteX4" fmla="*/ 3166046 w 3400544"/>
              <a:gd name="connsiteY4" fmla="*/ 679451 h 2378820"/>
              <a:gd name="connsiteX5" fmla="*/ 2791396 w 3400544"/>
              <a:gd name="connsiteY5" fmla="*/ 1136651 h 2378820"/>
              <a:gd name="connsiteX6" fmla="*/ 2658046 w 3400544"/>
              <a:gd name="connsiteY6" fmla="*/ 1409701 h 2378820"/>
              <a:gd name="connsiteX7" fmla="*/ 2372296 w 3400544"/>
              <a:gd name="connsiteY7" fmla="*/ 1701801 h 2378820"/>
              <a:gd name="connsiteX8" fmla="*/ 1883346 w 3400544"/>
              <a:gd name="connsiteY8" fmla="*/ 1530351 h 2378820"/>
              <a:gd name="connsiteX9" fmla="*/ 1889696 w 3400544"/>
              <a:gd name="connsiteY9" fmla="*/ 1282701 h 2378820"/>
              <a:gd name="connsiteX10" fmla="*/ 1210246 w 3400544"/>
              <a:gd name="connsiteY10" fmla="*/ 1536701 h 2378820"/>
              <a:gd name="connsiteX11" fmla="*/ 847844 w 3400544"/>
              <a:gd name="connsiteY11" fmla="*/ 1755933 h 2378820"/>
              <a:gd name="connsiteX12" fmla="*/ 293806 w 3400544"/>
              <a:gd name="connsiteY12" fmla="*/ 2149633 h 2378820"/>
              <a:gd name="connsiteX13" fmla="*/ 0 w 3400544"/>
              <a:gd name="connsiteY13" fmla="*/ 2378820 h 2378820"/>
              <a:gd name="connsiteX14" fmla="*/ 139700 w 3400544"/>
              <a:gd name="connsiteY14" fmla="*/ 1813669 h 2378820"/>
              <a:gd name="connsiteX15" fmla="*/ 977900 w 3400544"/>
              <a:gd name="connsiteY15" fmla="*/ 1375519 h 2378820"/>
              <a:gd name="connsiteX16" fmla="*/ 1481256 w 3400544"/>
              <a:gd name="connsiteY16" fmla="*/ 1152683 h 2378820"/>
              <a:gd name="connsiteX0" fmla="*/ 1481256 w 3400544"/>
              <a:gd name="connsiteY0" fmla="*/ 1152683 h 2378820"/>
              <a:gd name="connsiteX1" fmla="*/ 1581150 w 3400544"/>
              <a:gd name="connsiteY1" fmla="*/ 842119 h 2378820"/>
              <a:gd name="connsiteX2" fmla="*/ 3151875 w 3400544"/>
              <a:gd name="connsiteY2" fmla="*/ 0 h 2378820"/>
              <a:gd name="connsiteX3" fmla="*/ 3400544 w 3400544"/>
              <a:gd name="connsiteY3" fmla="*/ 219233 h 2378820"/>
              <a:gd name="connsiteX4" fmla="*/ 3166046 w 3400544"/>
              <a:gd name="connsiteY4" fmla="*/ 679451 h 2378820"/>
              <a:gd name="connsiteX5" fmla="*/ 2791396 w 3400544"/>
              <a:gd name="connsiteY5" fmla="*/ 1136651 h 2378820"/>
              <a:gd name="connsiteX6" fmla="*/ 2658046 w 3400544"/>
              <a:gd name="connsiteY6" fmla="*/ 1409701 h 2378820"/>
              <a:gd name="connsiteX7" fmla="*/ 2372296 w 3400544"/>
              <a:gd name="connsiteY7" fmla="*/ 1701801 h 2378820"/>
              <a:gd name="connsiteX8" fmla="*/ 1883346 w 3400544"/>
              <a:gd name="connsiteY8" fmla="*/ 1530351 h 2378820"/>
              <a:gd name="connsiteX9" fmla="*/ 1889696 w 3400544"/>
              <a:gd name="connsiteY9" fmla="*/ 1282701 h 2378820"/>
              <a:gd name="connsiteX10" fmla="*/ 1210246 w 3400544"/>
              <a:gd name="connsiteY10" fmla="*/ 1536701 h 2378820"/>
              <a:gd name="connsiteX11" fmla="*/ 847844 w 3400544"/>
              <a:gd name="connsiteY11" fmla="*/ 1755933 h 2378820"/>
              <a:gd name="connsiteX12" fmla="*/ 477956 w 3400544"/>
              <a:gd name="connsiteY12" fmla="*/ 1857533 h 2378820"/>
              <a:gd name="connsiteX13" fmla="*/ 0 w 3400544"/>
              <a:gd name="connsiteY13" fmla="*/ 2378820 h 2378820"/>
              <a:gd name="connsiteX14" fmla="*/ 139700 w 3400544"/>
              <a:gd name="connsiteY14" fmla="*/ 1813669 h 2378820"/>
              <a:gd name="connsiteX15" fmla="*/ 977900 w 3400544"/>
              <a:gd name="connsiteY15" fmla="*/ 1375519 h 2378820"/>
              <a:gd name="connsiteX16" fmla="*/ 1481256 w 3400544"/>
              <a:gd name="connsiteY16" fmla="*/ 1152683 h 2378820"/>
              <a:gd name="connsiteX0" fmla="*/ 1214556 w 3400544"/>
              <a:gd name="connsiteY0" fmla="*/ 1063783 h 2378820"/>
              <a:gd name="connsiteX1" fmla="*/ 1581150 w 3400544"/>
              <a:gd name="connsiteY1" fmla="*/ 842119 h 2378820"/>
              <a:gd name="connsiteX2" fmla="*/ 3151875 w 3400544"/>
              <a:gd name="connsiteY2" fmla="*/ 0 h 2378820"/>
              <a:gd name="connsiteX3" fmla="*/ 3400544 w 3400544"/>
              <a:gd name="connsiteY3" fmla="*/ 219233 h 2378820"/>
              <a:gd name="connsiteX4" fmla="*/ 3166046 w 3400544"/>
              <a:gd name="connsiteY4" fmla="*/ 679451 h 2378820"/>
              <a:gd name="connsiteX5" fmla="*/ 2791396 w 3400544"/>
              <a:gd name="connsiteY5" fmla="*/ 1136651 h 2378820"/>
              <a:gd name="connsiteX6" fmla="*/ 2658046 w 3400544"/>
              <a:gd name="connsiteY6" fmla="*/ 1409701 h 2378820"/>
              <a:gd name="connsiteX7" fmla="*/ 2372296 w 3400544"/>
              <a:gd name="connsiteY7" fmla="*/ 1701801 h 2378820"/>
              <a:gd name="connsiteX8" fmla="*/ 1883346 w 3400544"/>
              <a:gd name="connsiteY8" fmla="*/ 1530351 h 2378820"/>
              <a:gd name="connsiteX9" fmla="*/ 1889696 w 3400544"/>
              <a:gd name="connsiteY9" fmla="*/ 1282701 h 2378820"/>
              <a:gd name="connsiteX10" fmla="*/ 1210246 w 3400544"/>
              <a:gd name="connsiteY10" fmla="*/ 1536701 h 2378820"/>
              <a:gd name="connsiteX11" fmla="*/ 847844 w 3400544"/>
              <a:gd name="connsiteY11" fmla="*/ 1755933 h 2378820"/>
              <a:gd name="connsiteX12" fmla="*/ 477956 w 3400544"/>
              <a:gd name="connsiteY12" fmla="*/ 1857533 h 2378820"/>
              <a:gd name="connsiteX13" fmla="*/ 0 w 3400544"/>
              <a:gd name="connsiteY13" fmla="*/ 2378820 h 2378820"/>
              <a:gd name="connsiteX14" fmla="*/ 139700 w 3400544"/>
              <a:gd name="connsiteY14" fmla="*/ 1813669 h 2378820"/>
              <a:gd name="connsiteX15" fmla="*/ 977900 w 3400544"/>
              <a:gd name="connsiteY15" fmla="*/ 1375519 h 2378820"/>
              <a:gd name="connsiteX16" fmla="*/ 1214556 w 3400544"/>
              <a:gd name="connsiteY16" fmla="*/ 1063783 h 2378820"/>
              <a:gd name="connsiteX0" fmla="*/ 1214556 w 3400544"/>
              <a:gd name="connsiteY0" fmla="*/ 1063783 h 2378820"/>
              <a:gd name="connsiteX1" fmla="*/ 1581150 w 3400544"/>
              <a:gd name="connsiteY1" fmla="*/ 842119 h 2378820"/>
              <a:gd name="connsiteX2" fmla="*/ 3151875 w 3400544"/>
              <a:gd name="connsiteY2" fmla="*/ 0 h 2378820"/>
              <a:gd name="connsiteX3" fmla="*/ 3400544 w 3400544"/>
              <a:gd name="connsiteY3" fmla="*/ 219233 h 2378820"/>
              <a:gd name="connsiteX4" fmla="*/ 3166046 w 3400544"/>
              <a:gd name="connsiteY4" fmla="*/ 679451 h 2378820"/>
              <a:gd name="connsiteX5" fmla="*/ 2791396 w 3400544"/>
              <a:gd name="connsiteY5" fmla="*/ 1136651 h 2378820"/>
              <a:gd name="connsiteX6" fmla="*/ 2658046 w 3400544"/>
              <a:gd name="connsiteY6" fmla="*/ 1409701 h 2378820"/>
              <a:gd name="connsiteX7" fmla="*/ 2372296 w 3400544"/>
              <a:gd name="connsiteY7" fmla="*/ 1701801 h 2378820"/>
              <a:gd name="connsiteX8" fmla="*/ 1883346 w 3400544"/>
              <a:gd name="connsiteY8" fmla="*/ 1530351 h 2378820"/>
              <a:gd name="connsiteX9" fmla="*/ 1889696 w 3400544"/>
              <a:gd name="connsiteY9" fmla="*/ 1282701 h 2378820"/>
              <a:gd name="connsiteX10" fmla="*/ 1210246 w 3400544"/>
              <a:gd name="connsiteY10" fmla="*/ 1536701 h 2378820"/>
              <a:gd name="connsiteX11" fmla="*/ 847844 w 3400544"/>
              <a:gd name="connsiteY11" fmla="*/ 1755933 h 2378820"/>
              <a:gd name="connsiteX12" fmla="*/ 477956 w 3400544"/>
              <a:gd name="connsiteY12" fmla="*/ 1857533 h 2378820"/>
              <a:gd name="connsiteX13" fmla="*/ 0 w 3400544"/>
              <a:gd name="connsiteY13" fmla="*/ 2378820 h 2378820"/>
              <a:gd name="connsiteX14" fmla="*/ 139700 w 3400544"/>
              <a:gd name="connsiteY14" fmla="*/ 1813669 h 2378820"/>
              <a:gd name="connsiteX15" fmla="*/ 812800 w 3400544"/>
              <a:gd name="connsiteY15" fmla="*/ 1331069 h 2378820"/>
              <a:gd name="connsiteX16" fmla="*/ 1214556 w 3400544"/>
              <a:gd name="connsiteY16" fmla="*/ 1063783 h 2378820"/>
              <a:gd name="connsiteX0" fmla="*/ 1214556 w 3400544"/>
              <a:gd name="connsiteY0" fmla="*/ 1063783 h 2378820"/>
              <a:gd name="connsiteX1" fmla="*/ 1581150 w 3400544"/>
              <a:gd name="connsiteY1" fmla="*/ 842119 h 2378820"/>
              <a:gd name="connsiteX2" fmla="*/ 3151875 w 3400544"/>
              <a:gd name="connsiteY2" fmla="*/ 0 h 2378820"/>
              <a:gd name="connsiteX3" fmla="*/ 3400544 w 3400544"/>
              <a:gd name="connsiteY3" fmla="*/ 219233 h 2378820"/>
              <a:gd name="connsiteX4" fmla="*/ 3166046 w 3400544"/>
              <a:gd name="connsiteY4" fmla="*/ 679451 h 2378820"/>
              <a:gd name="connsiteX5" fmla="*/ 2791396 w 3400544"/>
              <a:gd name="connsiteY5" fmla="*/ 1136651 h 2378820"/>
              <a:gd name="connsiteX6" fmla="*/ 2658046 w 3400544"/>
              <a:gd name="connsiteY6" fmla="*/ 1409701 h 2378820"/>
              <a:gd name="connsiteX7" fmla="*/ 2372296 w 3400544"/>
              <a:gd name="connsiteY7" fmla="*/ 1701801 h 2378820"/>
              <a:gd name="connsiteX8" fmla="*/ 1883346 w 3400544"/>
              <a:gd name="connsiteY8" fmla="*/ 1530351 h 2378820"/>
              <a:gd name="connsiteX9" fmla="*/ 1889696 w 3400544"/>
              <a:gd name="connsiteY9" fmla="*/ 1282701 h 2378820"/>
              <a:gd name="connsiteX10" fmla="*/ 1210246 w 3400544"/>
              <a:gd name="connsiteY10" fmla="*/ 1536701 h 2378820"/>
              <a:gd name="connsiteX11" fmla="*/ 847844 w 3400544"/>
              <a:gd name="connsiteY11" fmla="*/ 1755933 h 2378820"/>
              <a:gd name="connsiteX12" fmla="*/ 477956 w 3400544"/>
              <a:gd name="connsiteY12" fmla="*/ 1857533 h 2378820"/>
              <a:gd name="connsiteX13" fmla="*/ 0 w 3400544"/>
              <a:gd name="connsiteY13" fmla="*/ 2378820 h 2378820"/>
              <a:gd name="connsiteX14" fmla="*/ 412750 w 3400544"/>
              <a:gd name="connsiteY14" fmla="*/ 1432669 h 2378820"/>
              <a:gd name="connsiteX15" fmla="*/ 812800 w 3400544"/>
              <a:gd name="connsiteY15" fmla="*/ 1331069 h 2378820"/>
              <a:gd name="connsiteX16" fmla="*/ 1214556 w 3400544"/>
              <a:gd name="connsiteY16" fmla="*/ 1063783 h 2378820"/>
              <a:gd name="connsiteX0" fmla="*/ 801806 w 2987794"/>
              <a:gd name="connsiteY0" fmla="*/ 1063783 h 1857533"/>
              <a:gd name="connsiteX1" fmla="*/ 1168400 w 2987794"/>
              <a:gd name="connsiteY1" fmla="*/ 842119 h 1857533"/>
              <a:gd name="connsiteX2" fmla="*/ 2739125 w 2987794"/>
              <a:gd name="connsiteY2" fmla="*/ 0 h 1857533"/>
              <a:gd name="connsiteX3" fmla="*/ 2987794 w 2987794"/>
              <a:gd name="connsiteY3" fmla="*/ 219233 h 1857533"/>
              <a:gd name="connsiteX4" fmla="*/ 2753296 w 2987794"/>
              <a:gd name="connsiteY4" fmla="*/ 679451 h 1857533"/>
              <a:gd name="connsiteX5" fmla="*/ 2378646 w 2987794"/>
              <a:gd name="connsiteY5" fmla="*/ 1136651 h 1857533"/>
              <a:gd name="connsiteX6" fmla="*/ 2245296 w 2987794"/>
              <a:gd name="connsiteY6" fmla="*/ 1409701 h 1857533"/>
              <a:gd name="connsiteX7" fmla="*/ 1959546 w 2987794"/>
              <a:gd name="connsiteY7" fmla="*/ 1701801 h 1857533"/>
              <a:gd name="connsiteX8" fmla="*/ 1470596 w 2987794"/>
              <a:gd name="connsiteY8" fmla="*/ 1530351 h 1857533"/>
              <a:gd name="connsiteX9" fmla="*/ 1476946 w 2987794"/>
              <a:gd name="connsiteY9" fmla="*/ 1282701 h 1857533"/>
              <a:gd name="connsiteX10" fmla="*/ 797496 w 2987794"/>
              <a:gd name="connsiteY10" fmla="*/ 1536701 h 1857533"/>
              <a:gd name="connsiteX11" fmla="*/ 435094 w 2987794"/>
              <a:gd name="connsiteY11" fmla="*/ 1755933 h 1857533"/>
              <a:gd name="connsiteX12" fmla="*/ 65206 w 2987794"/>
              <a:gd name="connsiteY12" fmla="*/ 1857533 h 1857533"/>
              <a:gd name="connsiteX13" fmla="*/ 25400 w 2987794"/>
              <a:gd name="connsiteY13" fmla="*/ 1680320 h 1857533"/>
              <a:gd name="connsiteX14" fmla="*/ 0 w 2987794"/>
              <a:gd name="connsiteY14" fmla="*/ 1432669 h 1857533"/>
              <a:gd name="connsiteX15" fmla="*/ 400050 w 2987794"/>
              <a:gd name="connsiteY15" fmla="*/ 1331069 h 1857533"/>
              <a:gd name="connsiteX16" fmla="*/ 801806 w 2987794"/>
              <a:gd name="connsiteY16" fmla="*/ 1063783 h 1857533"/>
              <a:gd name="connsiteX0" fmla="*/ 801806 w 2987794"/>
              <a:gd name="connsiteY0" fmla="*/ 1063783 h 1857533"/>
              <a:gd name="connsiteX1" fmla="*/ 1168400 w 2987794"/>
              <a:gd name="connsiteY1" fmla="*/ 842119 h 1857533"/>
              <a:gd name="connsiteX2" fmla="*/ 2739125 w 2987794"/>
              <a:gd name="connsiteY2" fmla="*/ 0 h 1857533"/>
              <a:gd name="connsiteX3" fmla="*/ 2987794 w 2987794"/>
              <a:gd name="connsiteY3" fmla="*/ 219233 h 1857533"/>
              <a:gd name="connsiteX4" fmla="*/ 2760916 w 2987794"/>
              <a:gd name="connsiteY4" fmla="*/ 671830 h 1857533"/>
              <a:gd name="connsiteX5" fmla="*/ 2378646 w 2987794"/>
              <a:gd name="connsiteY5" fmla="*/ 1136651 h 1857533"/>
              <a:gd name="connsiteX6" fmla="*/ 2245296 w 2987794"/>
              <a:gd name="connsiteY6" fmla="*/ 1409701 h 1857533"/>
              <a:gd name="connsiteX7" fmla="*/ 1959546 w 2987794"/>
              <a:gd name="connsiteY7" fmla="*/ 1701801 h 1857533"/>
              <a:gd name="connsiteX8" fmla="*/ 1470596 w 2987794"/>
              <a:gd name="connsiteY8" fmla="*/ 1530351 h 1857533"/>
              <a:gd name="connsiteX9" fmla="*/ 1476946 w 2987794"/>
              <a:gd name="connsiteY9" fmla="*/ 1282701 h 1857533"/>
              <a:gd name="connsiteX10" fmla="*/ 797496 w 2987794"/>
              <a:gd name="connsiteY10" fmla="*/ 1536701 h 1857533"/>
              <a:gd name="connsiteX11" fmla="*/ 435094 w 2987794"/>
              <a:gd name="connsiteY11" fmla="*/ 1755933 h 1857533"/>
              <a:gd name="connsiteX12" fmla="*/ 65206 w 2987794"/>
              <a:gd name="connsiteY12" fmla="*/ 1857533 h 1857533"/>
              <a:gd name="connsiteX13" fmla="*/ 25400 w 2987794"/>
              <a:gd name="connsiteY13" fmla="*/ 1680320 h 1857533"/>
              <a:gd name="connsiteX14" fmla="*/ 0 w 2987794"/>
              <a:gd name="connsiteY14" fmla="*/ 1432669 h 1857533"/>
              <a:gd name="connsiteX15" fmla="*/ 400050 w 2987794"/>
              <a:gd name="connsiteY15" fmla="*/ 1331069 h 1857533"/>
              <a:gd name="connsiteX16" fmla="*/ 801806 w 2987794"/>
              <a:gd name="connsiteY16" fmla="*/ 1063783 h 1857533"/>
              <a:gd name="connsiteX0" fmla="*/ 801806 w 2987794"/>
              <a:gd name="connsiteY0" fmla="*/ 1063783 h 1857533"/>
              <a:gd name="connsiteX1" fmla="*/ 1168400 w 2987794"/>
              <a:gd name="connsiteY1" fmla="*/ 842119 h 1857533"/>
              <a:gd name="connsiteX2" fmla="*/ 2739125 w 2987794"/>
              <a:gd name="connsiteY2" fmla="*/ 0 h 1857533"/>
              <a:gd name="connsiteX3" fmla="*/ 2987794 w 2987794"/>
              <a:gd name="connsiteY3" fmla="*/ 219233 h 1857533"/>
              <a:gd name="connsiteX4" fmla="*/ 2760916 w 2987794"/>
              <a:gd name="connsiteY4" fmla="*/ 671830 h 1857533"/>
              <a:gd name="connsiteX5" fmla="*/ 2378646 w 2987794"/>
              <a:gd name="connsiteY5" fmla="*/ 1136651 h 1857533"/>
              <a:gd name="connsiteX6" fmla="*/ 2667741 w 2987794"/>
              <a:gd name="connsiteY6" fmla="*/ 767145 h 1857533"/>
              <a:gd name="connsiteX7" fmla="*/ 2245296 w 2987794"/>
              <a:gd name="connsiteY7" fmla="*/ 1409701 h 1857533"/>
              <a:gd name="connsiteX8" fmla="*/ 1959546 w 2987794"/>
              <a:gd name="connsiteY8" fmla="*/ 1701801 h 1857533"/>
              <a:gd name="connsiteX9" fmla="*/ 1470596 w 2987794"/>
              <a:gd name="connsiteY9" fmla="*/ 1530351 h 1857533"/>
              <a:gd name="connsiteX10" fmla="*/ 1476946 w 2987794"/>
              <a:gd name="connsiteY10" fmla="*/ 1282701 h 1857533"/>
              <a:gd name="connsiteX11" fmla="*/ 797496 w 2987794"/>
              <a:gd name="connsiteY11" fmla="*/ 1536701 h 1857533"/>
              <a:gd name="connsiteX12" fmla="*/ 435094 w 2987794"/>
              <a:gd name="connsiteY12" fmla="*/ 1755933 h 1857533"/>
              <a:gd name="connsiteX13" fmla="*/ 65206 w 2987794"/>
              <a:gd name="connsiteY13" fmla="*/ 1857533 h 1857533"/>
              <a:gd name="connsiteX14" fmla="*/ 25400 w 2987794"/>
              <a:gd name="connsiteY14" fmla="*/ 1680320 h 1857533"/>
              <a:gd name="connsiteX15" fmla="*/ 0 w 2987794"/>
              <a:gd name="connsiteY15" fmla="*/ 1432669 h 1857533"/>
              <a:gd name="connsiteX16" fmla="*/ 400050 w 2987794"/>
              <a:gd name="connsiteY16" fmla="*/ 1331069 h 1857533"/>
              <a:gd name="connsiteX17" fmla="*/ 801806 w 2987794"/>
              <a:gd name="connsiteY17" fmla="*/ 1063783 h 1857533"/>
              <a:gd name="connsiteX0" fmla="*/ 801806 w 2987794"/>
              <a:gd name="connsiteY0" fmla="*/ 1063783 h 1857533"/>
              <a:gd name="connsiteX1" fmla="*/ 1168400 w 2987794"/>
              <a:gd name="connsiteY1" fmla="*/ 842119 h 1857533"/>
              <a:gd name="connsiteX2" fmla="*/ 2739125 w 2987794"/>
              <a:gd name="connsiteY2" fmla="*/ 0 h 1857533"/>
              <a:gd name="connsiteX3" fmla="*/ 2987794 w 2987794"/>
              <a:gd name="connsiteY3" fmla="*/ 219233 h 1857533"/>
              <a:gd name="connsiteX4" fmla="*/ 2760916 w 2987794"/>
              <a:gd name="connsiteY4" fmla="*/ 671830 h 1857533"/>
              <a:gd name="connsiteX5" fmla="*/ 2378646 w 2987794"/>
              <a:gd name="connsiteY5" fmla="*/ 1136651 h 1857533"/>
              <a:gd name="connsiteX6" fmla="*/ 2942072 w 2987794"/>
              <a:gd name="connsiteY6" fmla="*/ 1033868 h 1857533"/>
              <a:gd name="connsiteX7" fmla="*/ 2245296 w 2987794"/>
              <a:gd name="connsiteY7" fmla="*/ 1409701 h 1857533"/>
              <a:gd name="connsiteX8" fmla="*/ 1959546 w 2987794"/>
              <a:gd name="connsiteY8" fmla="*/ 1701801 h 1857533"/>
              <a:gd name="connsiteX9" fmla="*/ 1470596 w 2987794"/>
              <a:gd name="connsiteY9" fmla="*/ 1530351 h 1857533"/>
              <a:gd name="connsiteX10" fmla="*/ 1476946 w 2987794"/>
              <a:gd name="connsiteY10" fmla="*/ 1282701 h 1857533"/>
              <a:gd name="connsiteX11" fmla="*/ 797496 w 2987794"/>
              <a:gd name="connsiteY11" fmla="*/ 1536701 h 1857533"/>
              <a:gd name="connsiteX12" fmla="*/ 435094 w 2987794"/>
              <a:gd name="connsiteY12" fmla="*/ 1755933 h 1857533"/>
              <a:gd name="connsiteX13" fmla="*/ 65206 w 2987794"/>
              <a:gd name="connsiteY13" fmla="*/ 1857533 h 1857533"/>
              <a:gd name="connsiteX14" fmla="*/ 25400 w 2987794"/>
              <a:gd name="connsiteY14" fmla="*/ 1680320 h 1857533"/>
              <a:gd name="connsiteX15" fmla="*/ 0 w 2987794"/>
              <a:gd name="connsiteY15" fmla="*/ 1432669 h 1857533"/>
              <a:gd name="connsiteX16" fmla="*/ 400050 w 2987794"/>
              <a:gd name="connsiteY16" fmla="*/ 1331069 h 1857533"/>
              <a:gd name="connsiteX17" fmla="*/ 801806 w 2987794"/>
              <a:gd name="connsiteY17" fmla="*/ 1063783 h 1857533"/>
              <a:gd name="connsiteX0" fmla="*/ 801806 w 2987794"/>
              <a:gd name="connsiteY0" fmla="*/ 1063783 h 1857533"/>
              <a:gd name="connsiteX1" fmla="*/ 1168400 w 2987794"/>
              <a:gd name="connsiteY1" fmla="*/ 842119 h 1857533"/>
              <a:gd name="connsiteX2" fmla="*/ 2739125 w 2987794"/>
              <a:gd name="connsiteY2" fmla="*/ 0 h 1857533"/>
              <a:gd name="connsiteX3" fmla="*/ 2987794 w 2987794"/>
              <a:gd name="connsiteY3" fmla="*/ 219233 h 1857533"/>
              <a:gd name="connsiteX4" fmla="*/ 2760916 w 2987794"/>
              <a:gd name="connsiteY4" fmla="*/ 671830 h 1857533"/>
              <a:gd name="connsiteX5" fmla="*/ 2980650 w 2987794"/>
              <a:gd name="connsiteY5" fmla="*/ 915652 h 1857533"/>
              <a:gd name="connsiteX6" fmla="*/ 2942072 w 2987794"/>
              <a:gd name="connsiteY6" fmla="*/ 1033868 h 1857533"/>
              <a:gd name="connsiteX7" fmla="*/ 2245296 w 2987794"/>
              <a:gd name="connsiteY7" fmla="*/ 1409701 h 1857533"/>
              <a:gd name="connsiteX8" fmla="*/ 1959546 w 2987794"/>
              <a:gd name="connsiteY8" fmla="*/ 1701801 h 1857533"/>
              <a:gd name="connsiteX9" fmla="*/ 1470596 w 2987794"/>
              <a:gd name="connsiteY9" fmla="*/ 1530351 h 1857533"/>
              <a:gd name="connsiteX10" fmla="*/ 1476946 w 2987794"/>
              <a:gd name="connsiteY10" fmla="*/ 1282701 h 1857533"/>
              <a:gd name="connsiteX11" fmla="*/ 797496 w 2987794"/>
              <a:gd name="connsiteY11" fmla="*/ 1536701 h 1857533"/>
              <a:gd name="connsiteX12" fmla="*/ 435094 w 2987794"/>
              <a:gd name="connsiteY12" fmla="*/ 1755933 h 1857533"/>
              <a:gd name="connsiteX13" fmla="*/ 65206 w 2987794"/>
              <a:gd name="connsiteY13" fmla="*/ 1857533 h 1857533"/>
              <a:gd name="connsiteX14" fmla="*/ 25400 w 2987794"/>
              <a:gd name="connsiteY14" fmla="*/ 1680320 h 1857533"/>
              <a:gd name="connsiteX15" fmla="*/ 0 w 2987794"/>
              <a:gd name="connsiteY15" fmla="*/ 1432669 h 1857533"/>
              <a:gd name="connsiteX16" fmla="*/ 400050 w 2987794"/>
              <a:gd name="connsiteY16" fmla="*/ 1331069 h 1857533"/>
              <a:gd name="connsiteX17" fmla="*/ 801806 w 2987794"/>
              <a:gd name="connsiteY17" fmla="*/ 1063783 h 1857533"/>
              <a:gd name="connsiteX0" fmla="*/ 801806 w 3079238"/>
              <a:gd name="connsiteY0" fmla="*/ 1063783 h 1857533"/>
              <a:gd name="connsiteX1" fmla="*/ 1168400 w 3079238"/>
              <a:gd name="connsiteY1" fmla="*/ 842119 h 1857533"/>
              <a:gd name="connsiteX2" fmla="*/ 2739125 w 3079238"/>
              <a:gd name="connsiteY2" fmla="*/ 0 h 1857533"/>
              <a:gd name="connsiteX3" fmla="*/ 2987794 w 3079238"/>
              <a:gd name="connsiteY3" fmla="*/ 219233 h 1857533"/>
              <a:gd name="connsiteX4" fmla="*/ 2760916 w 3079238"/>
              <a:gd name="connsiteY4" fmla="*/ 671830 h 1857533"/>
              <a:gd name="connsiteX5" fmla="*/ 2980650 w 3079238"/>
              <a:gd name="connsiteY5" fmla="*/ 915652 h 1857533"/>
              <a:gd name="connsiteX6" fmla="*/ 3079238 w 3079238"/>
              <a:gd name="connsiteY6" fmla="*/ 1285349 h 1857533"/>
              <a:gd name="connsiteX7" fmla="*/ 2245296 w 3079238"/>
              <a:gd name="connsiteY7" fmla="*/ 1409701 h 1857533"/>
              <a:gd name="connsiteX8" fmla="*/ 1959546 w 3079238"/>
              <a:gd name="connsiteY8" fmla="*/ 1701801 h 1857533"/>
              <a:gd name="connsiteX9" fmla="*/ 1470596 w 3079238"/>
              <a:gd name="connsiteY9" fmla="*/ 1530351 h 1857533"/>
              <a:gd name="connsiteX10" fmla="*/ 1476946 w 3079238"/>
              <a:gd name="connsiteY10" fmla="*/ 1282701 h 1857533"/>
              <a:gd name="connsiteX11" fmla="*/ 797496 w 3079238"/>
              <a:gd name="connsiteY11" fmla="*/ 1536701 h 1857533"/>
              <a:gd name="connsiteX12" fmla="*/ 435094 w 3079238"/>
              <a:gd name="connsiteY12" fmla="*/ 1755933 h 1857533"/>
              <a:gd name="connsiteX13" fmla="*/ 65206 w 3079238"/>
              <a:gd name="connsiteY13" fmla="*/ 1857533 h 1857533"/>
              <a:gd name="connsiteX14" fmla="*/ 25400 w 3079238"/>
              <a:gd name="connsiteY14" fmla="*/ 1680320 h 1857533"/>
              <a:gd name="connsiteX15" fmla="*/ 0 w 3079238"/>
              <a:gd name="connsiteY15" fmla="*/ 1432669 h 1857533"/>
              <a:gd name="connsiteX16" fmla="*/ 400050 w 3079238"/>
              <a:gd name="connsiteY16" fmla="*/ 1331069 h 1857533"/>
              <a:gd name="connsiteX17" fmla="*/ 801806 w 3079238"/>
              <a:gd name="connsiteY17" fmla="*/ 1063783 h 1857533"/>
              <a:gd name="connsiteX0" fmla="*/ 801806 w 3048757"/>
              <a:gd name="connsiteY0" fmla="*/ 1063783 h 1857533"/>
              <a:gd name="connsiteX1" fmla="*/ 1168400 w 3048757"/>
              <a:gd name="connsiteY1" fmla="*/ 842119 h 1857533"/>
              <a:gd name="connsiteX2" fmla="*/ 2739125 w 3048757"/>
              <a:gd name="connsiteY2" fmla="*/ 0 h 1857533"/>
              <a:gd name="connsiteX3" fmla="*/ 2987794 w 3048757"/>
              <a:gd name="connsiteY3" fmla="*/ 219233 h 1857533"/>
              <a:gd name="connsiteX4" fmla="*/ 2760916 w 3048757"/>
              <a:gd name="connsiteY4" fmla="*/ 671830 h 1857533"/>
              <a:gd name="connsiteX5" fmla="*/ 2980650 w 3048757"/>
              <a:gd name="connsiteY5" fmla="*/ 915652 h 1857533"/>
              <a:gd name="connsiteX6" fmla="*/ 3048757 w 3048757"/>
              <a:gd name="connsiteY6" fmla="*/ 1209143 h 1857533"/>
              <a:gd name="connsiteX7" fmla="*/ 2245296 w 3048757"/>
              <a:gd name="connsiteY7" fmla="*/ 1409701 h 1857533"/>
              <a:gd name="connsiteX8" fmla="*/ 1959546 w 3048757"/>
              <a:gd name="connsiteY8" fmla="*/ 1701801 h 1857533"/>
              <a:gd name="connsiteX9" fmla="*/ 1470596 w 3048757"/>
              <a:gd name="connsiteY9" fmla="*/ 1530351 h 1857533"/>
              <a:gd name="connsiteX10" fmla="*/ 1476946 w 3048757"/>
              <a:gd name="connsiteY10" fmla="*/ 1282701 h 1857533"/>
              <a:gd name="connsiteX11" fmla="*/ 797496 w 3048757"/>
              <a:gd name="connsiteY11" fmla="*/ 1536701 h 1857533"/>
              <a:gd name="connsiteX12" fmla="*/ 435094 w 3048757"/>
              <a:gd name="connsiteY12" fmla="*/ 1755933 h 1857533"/>
              <a:gd name="connsiteX13" fmla="*/ 65206 w 3048757"/>
              <a:gd name="connsiteY13" fmla="*/ 1857533 h 1857533"/>
              <a:gd name="connsiteX14" fmla="*/ 25400 w 3048757"/>
              <a:gd name="connsiteY14" fmla="*/ 1680320 h 1857533"/>
              <a:gd name="connsiteX15" fmla="*/ 0 w 3048757"/>
              <a:gd name="connsiteY15" fmla="*/ 1432669 h 1857533"/>
              <a:gd name="connsiteX16" fmla="*/ 400050 w 3048757"/>
              <a:gd name="connsiteY16" fmla="*/ 1331069 h 1857533"/>
              <a:gd name="connsiteX17" fmla="*/ 801806 w 3048757"/>
              <a:gd name="connsiteY17" fmla="*/ 1063783 h 1857533"/>
              <a:gd name="connsiteX0" fmla="*/ 801806 w 3185922"/>
              <a:gd name="connsiteY0" fmla="*/ 1063783 h 1857533"/>
              <a:gd name="connsiteX1" fmla="*/ 1168400 w 3185922"/>
              <a:gd name="connsiteY1" fmla="*/ 842119 h 1857533"/>
              <a:gd name="connsiteX2" fmla="*/ 2739125 w 3185922"/>
              <a:gd name="connsiteY2" fmla="*/ 0 h 1857533"/>
              <a:gd name="connsiteX3" fmla="*/ 2987794 w 3185922"/>
              <a:gd name="connsiteY3" fmla="*/ 219233 h 1857533"/>
              <a:gd name="connsiteX4" fmla="*/ 2760916 w 3185922"/>
              <a:gd name="connsiteY4" fmla="*/ 671830 h 1857533"/>
              <a:gd name="connsiteX5" fmla="*/ 2980650 w 3185922"/>
              <a:gd name="connsiteY5" fmla="*/ 915652 h 1857533"/>
              <a:gd name="connsiteX6" fmla="*/ 3185922 w 3185922"/>
              <a:gd name="connsiteY6" fmla="*/ 1270108 h 1857533"/>
              <a:gd name="connsiteX7" fmla="*/ 2245296 w 3185922"/>
              <a:gd name="connsiteY7" fmla="*/ 1409701 h 1857533"/>
              <a:gd name="connsiteX8" fmla="*/ 1959546 w 3185922"/>
              <a:gd name="connsiteY8" fmla="*/ 1701801 h 1857533"/>
              <a:gd name="connsiteX9" fmla="*/ 1470596 w 3185922"/>
              <a:gd name="connsiteY9" fmla="*/ 1530351 h 1857533"/>
              <a:gd name="connsiteX10" fmla="*/ 1476946 w 3185922"/>
              <a:gd name="connsiteY10" fmla="*/ 1282701 h 1857533"/>
              <a:gd name="connsiteX11" fmla="*/ 797496 w 3185922"/>
              <a:gd name="connsiteY11" fmla="*/ 1536701 h 1857533"/>
              <a:gd name="connsiteX12" fmla="*/ 435094 w 3185922"/>
              <a:gd name="connsiteY12" fmla="*/ 1755933 h 1857533"/>
              <a:gd name="connsiteX13" fmla="*/ 65206 w 3185922"/>
              <a:gd name="connsiteY13" fmla="*/ 1857533 h 1857533"/>
              <a:gd name="connsiteX14" fmla="*/ 25400 w 3185922"/>
              <a:gd name="connsiteY14" fmla="*/ 1680320 h 1857533"/>
              <a:gd name="connsiteX15" fmla="*/ 0 w 3185922"/>
              <a:gd name="connsiteY15" fmla="*/ 1432669 h 1857533"/>
              <a:gd name="connsiteX16" fmla="*/ 400050 w 3185922"/>
              <a:gd name="connsiteY16" fmla="*/ 1331069 h 1857533"/>
              <a:gd name="connsiteX17" fmla="*/ 801806 w 3185922"/>
              <a:gd name="connsiteY17" fmla="*/ 1063783 h 1857533"/>
              <a:gd name="connsiteX0" fmla="*/ 801806 w 3185922"/>
              <a:gd name="connsiteY0" fmla="*/ 1063783 h 1857533"/>
              <a:gd name="connsiteX1" fmla="*/ 1168400 w 3185922"/>
              <a:gd name="connsiteY1" fmla="*/ 842119 h 1857533"/>
              <a:gd name="connsiteX2" fmla="*/ 2739125 w 3185922"/>
              <a:gd name="connsiteY2" fmla="*/ 0 h 1857533"/>
              <a:gd name="connsiteX3" fmla="*/ 2987794 w 3185922"/>
              <a:gd name="connsiteY3" fmla="*/ 219233 h 1857533"/>
              <a:gd name="connsiteX4" fmla="*/ 2760916 w 3185922"/>
              <a:gd name="connsiteY4" fmla="*/ 671830 h 1857533"/>
              <a:gd name="connsiteX5" fmla="*/ 2980650 w 3185922"/>
              <a:gd name="connsiteY5" fmla="*/ 915652 h 1857533"/>
              <a:gd name="connsiteX6" fmla="*/ 3185922 w 3185922"/>
              <a:gd name="connsiteY6" fmla="*/ 1270108 h 1857533"/>
              <a:gd name="connsiteX7" fmla="*/ 2702515 w 3185922"/>
              <a:gd name="connsiteY7" fmla="*/ 1363977 h 1857533"/>
              <a:gd name="connsiteX8" fmla="*/ 1959546 w 3185922"/>
              <a:gd name="connsiteY8" fmla="*/ 1701801 h 1857533"/>
              <a:gd name="connsiteX9" fmla="*/ 1470596 w 3185922"/>
              <a:gd name="connsiteY9" fmla="*/ 1530351 h 1857533"/>
              <a:gd name="connsiteX10" fmla="*/ 1476946 w 3185922"/>
              <a:gd name="connsiteY10" fmla="*/ 1282701 h 1857533"/>
              <a:gd name="connsiteX11" fmla="*/ 797496 w 3185922"/>
              <a:gd name="connsiteY11" fmla="*/ 1536701 h 1857533"/>
              <a:gd name="connsiteX12" fmla="*/ 435094 w 3185922"/>
              <a:gd name="connsiteY12" fmla="*/ 1755933 h 1857533"/>
              <a:gd name="connsiteX13" fmla="*/ 65206 w 3185922"/>
              <a:gd name="connsiteY13" fmla="*/ 1857533 h 1857533"/>
              <a:gd name="connsiteX14" fmla="*/ 25400 w 3185922"/>
              <a:gd name="connsiteY14" fmla="*/ 1680320 h 1857533"/>
              <a:gd name="connsiteX15" fmla="*/ 0 w 3185922"/>
              <a:gd name="connsiteY15" fmla="*/ 1432669 h 1857533"/>
              <a:gd name="connsiteX16" fmla="*/ 400050 w 3185922"/>
              <a:gd name="connsiteY16" fmla="*/ 1331069 h 1857533"/>
              <a:gd name="connsiteX17" fmla="*/ 801806 w 3185922"/>
              <a:gd name="connsiteY17" fmla="*/ 1063783 h 1857533"/>
              <a:gd name="connsiteX0" fmla="*/ 801806 w 3185922"/>
              <a:gd name="connsiteY0" fmla="*/ 1063783 h 1857533"/>
              <a:gd name="connsiteX1" fmla="*/ 1168400 w 3185922"/>
              <a:gd name="connsiteY1" fmla="*/ 842119 h 1857533"/>
              <a:gd name="connsiteX2" fmla="*/ 2739125 w 3185922"/>
              <a:gd name="connsiteY2" fmla="*/ 0 h 1857533"/>
              <a:gd name="connsiteX3" fmla="*/ 2987794 w 3185922"/>
              <a:gd name="connsiteY3" fmla="*/ 219233 h 1857533"/>
              <a:gd name="connsiteX4" fmla="*/ 2760916 w 3185922"/>
              <a:gd name="connsiteY4" fmla="*/ 671830 h 1857533"/>
              <a:gd name="connsiteX5" fmla="*/ 2980650 w 3185922"/>
              <a:gd name="connsiteY5" fmla="*/ 915652 h 1857533"/>
              <a:gd name="connsiteX6" fmla="*/ 3185922 w 3185922"/>
              <a:gd name="connsiteY6" fmla="*/ 1270108 h 1857533"/>
              <a:gd name="connsiteX7" fmla="*/ 2702515 w 3185922"/>
              <a:gd name="connsiteY7" fmla="*/ 1463045 h 1857533"/>
              <a:gd name="connsiteX8" fmla="*/ 1959546 w 3185922"/>
              <a:gd name="connsiteY8" fmla="*/ 1701801 h 1857533"/>
              <a:gd name="connsiteX9" fmla="*/ 1470596 w 3185922"/>
              <a:gd name="connsiteY9" fmla="*/ 1530351 h 1857533"/>
              <a:gd name="connsiteX10" fmla="*/ 1476946 w 3185922"/>
              <a:gd name="connsiteY10" fmla="*/ 1282701 h 1857533"/>
              <a:gd name="connsiteX11" fmla="*/ 797496 w 3185922"/>
              <a:gd name="connsiteY11" fmla="*/ 1536701 h 1857533"/>
              <a:gd name="connsiteX12" fmla="*/ 435094 w 3185922"/>
              <a:gd name="connsiteY12" fmla="*/ 1755933 h 1857533"/>
              <a:gd name="connsiteX13" fmla="*/ 65206 w 3185922"/>
              <a:gd name="connsiteY13" fmla="*/ 1857533 h 1857533"/>
              <a:gd name="connsiteX14" fmla="*/ 25400 w 3185922"/>
              <a:gd name="connsiteY14" fmla="*/ 1680320 h 1857533"/>
              <a:gd name="connsiteX15" fmla="*/ 0 w 3185922"/>
              <a:gd name="connsiteY15" fmla="*/ 1432669 h 1857533"/>
              <a:gd name="connsiteX16" fmla="*/ 400050 w 3185922"/>
              <a:gd name="connsiteY16" fmla="*/ 1331069 h 1857533"/>
              <a:gd name="connsiteX17" fmla="*/ 801806 w 3185922"/>
              <a:gd name="connsiteY17" fmla="*/ 1063783 h 1857533"/>
              <a:gd name="connsiteX0" fmla="*/ 801806 w 3185922"/>
              <a:gd name="connsiteY0" fmla="*/ 1063783 h 1857533"/>
              <a:gd name="connsiteX1" fmla="*/ 1168400 w 3185922"/>
              <a:gd name="connsiteY1" fmla="*/ 842119 h 1857533"/>
              <a:gd name="connsiteX2" fmla="*/ 2739125 w 3185922"/>
              <a:gd name="connsiteY2" fmla="*/ 0 h 1857533"/>
              <a:gd name="connsiteX3" fmla="*/ 2987794 w 3185922"/>
              <a:gd name="connsiteY3" fmla="*/ 219233 h 1857533"/>
              <a:gd name="connsiteX4" fmla="*/ 2760916 w 3185922"/>
              <a:gd name="connsiteY4" fmla="*/ 671830 h 1857533"/>
              <a:gd name="connsiteX5" fmla="*/ 2980650 w 3185922"/>
              <a:gd name="connsiteY5" fmla="*/ 915652 h 1857533"/>
              <a:gd name="connsiteX6" fmla="*/ 3185922 w 3185922"/>
              <a:gd name="connsiteY6" fmla="*/ 1270108 h 1857533"/>
              <a:gd name="connsiteX7" fmla="*/ 2702515 w 3185922"/>
              <a:gd name="connsiteY7" fmla="*/ 1463045 h 1857533"/>
              <a:gd name="connsiteX8" fmla="*/ 2522956 w 3185922"/>
              <a:gd name="connsiteY8" fmla="*/ 1506348 h 1857533"/>
              <a:gd name="connsiteX9" fmla="*/ 1959546 w 3185922"/>
              <a:gd name="connsiteY9" fmla="*/ 1701801 h 1857533"/>
              <a:gd name="connsiteX10" fmla="*/ 1470596 w 3185922"/>
              <a:gd name="connsiteY10" fmla="*/ 1530351 h 1857533"/>
              <a:gd name="connsiteX11" fmla="*/ 1476946 w 3185922"/>
              <a:gd name="connsiteY11" fmla="*/ 1282701 h 1857533"/>
              <a:gd name="connsiteX12" fmla="*/ 797496 w 3185922"/>
              <a:gd name="connsiteY12" fmla="*/ 1536701 h 1857533"/>
              <a:gd name="connsiteX13" fmla="*/ 435094 w 3185922"/>
              <a:gd name="connsiteY13" fmla="*/ 1755933 h 1857533"/>
              <a:gd name="connsiteX14" fmla="*/ 65206 w 3185922"/>
              <a:gd name="connsiteY14" fmla="*/ 1857533 h 1857533"/>
              <a:gd name="connsiteX15" fmla="*/ 25400 w 3185922"/>
              <a:gd name="connsiteY15" fmla="*/ 1680320 h 1857533"/>
              <a:gd name="connsiteX16" fmla="*/ 0 w 3185922"/>
              <a:gd name="connsiteY16" fmla="*/ 1432669 h 1857533"/>
              <a:gd name="connsiteX17" fmla="*/ 400050 w 3185922"/>
              <a:gd name="connsiteY17" fmla="*/ 1331069 h 1857533"/>
              <a:gd name="connsiteX18" fmla="*/ 801806 w 3185922"/>
              <a:gd name="connsiteY18" fmla="*/ 1063783 h 1857533"/>
              <a:gd name="connsiteX0" fmla="*/ 801806 w 3185922"/>
              <a:gd name="connsiteY0" fmla="*/ 1063783 h 1857533"/>
              <a:gd name="connsiteX1" fmla="*/ 1168400 w 3185922"/>
              <a:gd name="connsiteY1" fmla="*/ 842119 h 1857533"/>
              <a:gd name="connsiteX2" fmla="*/ 2739125 w 3185922"/>
              <a:gd name="connsiteY2" fmla="*/ 0 h 1857533"/>
              <a:gd name="connsiteX3" fmla="*/ 2987794 w 3185922"/>
              <a:gd name="connsiteY3" fmla="*/ 219233 h 1857533"/>
              <a:gd name="connsiteX4" fmla="*/ 2760916 w 3185922"/>
              <a:gd name="connsiteY4" fmla="*/ 671830 h 1857533"/>
              <a:gd name="connsiteX5" fmla="*/ 2980650 w 3185922"/>
              <a:gd name="connsiteY5" fmla="*/ 915652 h 1857533"/>
              <a:gd name="connsiteX6" fmla="*/ 3185922 w 3185922"/>
              <a:gd name="connsiteY6" fmla="*/ 1270108 h 1857533"/>
              <a:gd name="connsiteX7" fmla="*/ 2702515 w 3185922"/>
              <a:gd name="connsiteY7" fmla="*/ 1463045 h 1857533"/>
              <a:gd name="connsiteX8" fmla="*/ 2507716 w 3185922"/>
              <a:gd name="connsiteY8" fmla="*/ 1270108 h 1857533"/>
              <a:gd name="connsiteX9" fmla="*/ 1959546 w 3185922"/>
              <a:gd name="connsiteY9" fmla="*/ 1701801 h 1857533"/>
              <a:gd name="connsiteX10" fmla="*/ 1470596 w 3185922"/>
              <a:gd name="connsiteY10" fmla="*/ 1530351 h 1857533"/>
              <a:gd name="connsiteX11" fmla="*/ 1476946 w 3185922"/>
              <a:gd name="connsiteY11" fmla="*/ 1282701 h 1857533"/>
              <a:gd name="connsiteX12" fmla="*/ 797496 w 3185922"/>
              <a:gd name="connsiteY12" fmla="*/ 1536701 h 1857533"/>
              <a:gd name="connsiteX13" fmla="*/ 435094 w 3185922"/>
              <a:gd name="connsiteY13" fmla="*/ 1755933 h 1857533"/>
              <a:gd name="connsiteX14" fmla="*/ 65206 w 3185922"/>
              <a:gd name="connsiteY14" fmla="*/ 1857533 h 1857533"/>
              <a:gd name="connsiteX15" fmla="*/ 25400 w 3185922"/>
              <a:gd name="connsiteY15" fmla="*/ 1680320 h 1857533"/>
              <a:gd name="connsiteX16" fmla="*/ 0 w 3185922"/>
              <a:gd name="connsiteY16" fmla="*/ 1432669 h 1857533"/>
              <a:gd name="connsiteX17" fmla="*/ 400050 w 3185922"/>
              <a:gd name="connsiteY17" fmla="*/ 1331069 h 1857533"/>
              <a:gd name="connsiteX18" fmla="*/ 801806 w 3185922"/>
              <a:gd name="connsiteY18" fmla="*/ 1063783 h 1857533"/>
              <a:gd name="connsiteX0" fmla="*/ 801806 w 3185922"/>
              <a:gd name="connsiteY0" fmla="*/ 1063783 h 1857533"/>
              <a:gd name="connsiteX1" fmla="*/ 1168400 w 3185922"/>
              <a:gd name="connsiteY1" fmla="*/ 842119 h 1857533"/>
              <a:gd name="connsiteX2" fmla="*/ 2739125 w 3185922"/>
              <a:gd name="connsiteY2" fmla="*/ 0 h 1857533"/>
              <a:gd name="connsiteX3" fmla="*/ 2987794 w 3185922"/>
              <a:gd name="connsiteY3" fmla="*/ 219233 h 1857533"/>
              <a:gd name="connsiteX4" fmla="*/ 2760916 w 3185922"/>
              <a:gd name="connsiteY4" fmla="*/ 671830 h 1857533"/>
              <a:gd name="connsiteX5" fmla="*/ 2980650 w 3185922"/>
              <a:gd name="connsiteY5" fmla="*/ 915652 h 1857533"/>
              <a:gd name="connsiteX6" fmla="*/ 3185922 w 3185922"/>
              <a:gd name="connsiteY6" fmla="*/ 1270108 h 1857533"/>
              <a:gd name="connsiteX7" fmla="*/ 2702515 w 3185922"/>
              <a:gd name="connsiteY7" fmla="*/ 1463045 h 1857533"/>
              <a:gd name="connsiteX8" fmla="*/ 2378171 w 3185922"/>
              <a:gd name="connsiteY8" fmla="*/ 1331073 h 1857533"/>
              <a:gd name="connsiteX9" fmla="*/ 1959546 w 3185922"/>
              <a:gd name="connsiteY9" fmla="*/ 1701801 h 1857533"/>
              <a:gd name="connsiteX10" fmla="*/ 1470596 w 3185922"/>
              <a:gd name="connsiteY10" fmla="*/ 1530351 h 1857533"/>
              <a:gd name="connsiteX11" fmla="*/ 1476946 w 3185922"/>
              <a:gd name="connsiteY11" fmla="*/ 1282701 h 1857533"/>
              <a:gd name="connsiteX12" fmla="*/ 797496 w 3185922"/>
              <a:gd name="connsiteY12" fmla="*/ 1536701 h 1857533"/>
              <a:gd name="connsiteX13" fmla="*/ 435094 w 3185922"/>
              <a:gd name="connsiteY13" fmla="*/ 1755933 h 1857533"/>
              <a:gd name="connsiteX14" fmla="*/ 65206 w 3185922"/>
              <a:gd name="connsiteY14" fmla="*/ 1857533 h 1857533"/>
              <a:gd name="connsiteX15" fmla="*/ 25400 w 3185922"/>
              <a:gd name="connsiteY15" fmla="*/ 1680320 h 1857533"/>
              <a:gd name="connsiteX16" fmla="*/ 0 w 3185922"/>
              <a:gd name="connsiteY16" fmla="*/ 1432669 h 1857533"/>
              <a:gd name="connsiteX17" fmla="*/ 400050 w 3185922"/>
              <a:gd name="connsiteY17" fmla="*/ 1331069 h 1857533"/>
              <a:gd name="connsiteX18" fmla="*/ 801806 w 3185922"/>
              <a:gd name="connsiteY18" fmla="*/ 1063783 h 1857533"/>
              <a:gd name="connsiteX0" fmla="*/ 801806 w 3185922"/>
              <a:gd name="connsiteY0" fmla="*/ 1063783 h 1857533"/>
              <a:gd name="connsiteX1" fmla="*/ 1168400 w 3185922"/>
              <a:gd name="connsiteY1" fmla="*/ 842119 h 1857533"/>
              <a:gd name="connsiteX2" fmla="*/ 2739125 w 3185922"/>
              <a:gd name="connsiteY2" fmla="*/ 0 h 1857533"/>
              <a:gd name="connsiteX3" fmla="*/ 2987794 w 3185922"/>
              <a:gd name="connsiteY3" fmla="*/ 219233 h 1857533"/>
              <a:gd name="connsiteX4" fmla="*/ 2760916 w 3185922"/>
              <a:gd name="connsiteY4" fmla="*/ 671830 h 1857533"/>
              <a:gd name="connsiteX5" fmla="*/ 2980650 w 3185922"/>
              <a:gd name="connsiteY5" fmla="*/ 915652 h 1857533"/>
              <a:gd name="connsiteX6" fmla="*/ 3185922 w 3185922"/>
              <a:gd name="connsiteY6" fmla="*/ 1270108 h 1857533"/>
              <a:gd name="connsiteX7" fmla="*/ 2702515 w 3185922"/>
              <a:gd name="connsiteY7" fmla="*/ 1463045 h 1857533"/>
              <a:gd name="connsiteX8" fmla="*/ 2446754 w 3185922"/>
              <a:gd name="connsiteY8" fmla="*/ 1437762 h 1857533"/>
              <a:gd name="connsiteX9" fmla="*/ 1959546 w 3185922"/>
              <a:gd name="connsiteY9" fmla="*/ 1701801 h 1857533"/>
              <a:gd name="connsiteX10" fmla="*/ 1470596 w 3185922"/>
              <a:gd name="connsiteY10" fmla="*/ 1530351 h 1857533"/>
              <a:gd name="connsiteX11" fmla="*/ 1476946 w 3185922"/>
              <a:gd name="connsiteY11" fmla="*/ 1282701 h 1857533"/>
              <a:gd name="connsiteX12" fmla="*/ 797496 w 3185922"/>
              <a:gd name="connsiteY12" fmla="*/ 1536701 h 1857533"/>
              <a:gd name="connsiteX13" fmla="*/ 435094 w 3185922"/>
              <a:gd name="connsiteY13" fmla="*/ 1755933 h 1857533"/>
              <a:gd name="connsiteX14" fmla="*/ 65206 w 3185922"/>
              <a:gd name="connsiteY14" fmla="*/ 1857533 h 1857533"/>
              <a:gd name="connsiteX15" fmla="*/ 25400 w 3185922"/>
              <a:gd name="connsiteY15" fmla="*/ 1680320 h 1857533"/>
              <a:gd name="connsiteX16" fmla="*/ 0 w 3185922"/>
              <a:gd name="connsiteY16" fmla="*/ 1432669 h 1857533"/>
              <a:gd name="connsiteX17" fmla="*/ 400050 w 3185922"/>
              <a:gd name="connsiteY17" fmla="*/ 1331069 h 1857533"/>
              <a:gd name="connsiteX18" fmla="*/ 801806 w 3185922"/>
              <a:gd name="connsiteY18" fmla="*/ 1063783 h 1857533"/>
              <a:gd name="connsiteX0" fmla="*/ 801806 w 3185922"/>
              <a:gd name="connsiteY0" fmla="*/ 1063783 h 1857533"/>
              <a:gd name="connsiteX1" fmla="*/ 1168400 w 3185922"/>
              <a:gd name="connsiteY1" fmla="*/ 842119 h 1857533"/>
              <a:gd name="connsiteX2" fmla="*/ 2739125 w 3185922"/>
              <a:gd name="connsiteY2" fmla="*/ 0 h 1857533"/>
              <a:gd name="connsiteX3" fmla="*/ 2987794 w 3185922"/>
              <a:gd name="connsiteY3" fmla="*/ 219233 h 1857533"/>
              <a:gd name="connsiteX4" fmla="*/ 2760916 w 3185922"/>
              <a:gd name="connsiteY4" fmla="*/ 671830 h 1857533"/>
              <a:gd name="connsiteX5" fmla="*/ 2980650 w 3185922"/>
              <a:gd name="connsiteY5" fmla="*/ 915652 h 1857533"/>
              <a:gd name="connsiteX6" fmla="*/ 3185922 w 3185922"/>
              <a:gd name="connsiteY6" fmla="*/ 1270108 h 1857533"/>
              <a:gd name="connsiteX7" fmla="*/ 2702515 w 3185922"/>
              <a:gd name="connsiteY7" fmla="*/ 1463045 h 1857533"/>
              <a:gd name="connsiteX8" fmla="*/ 2446754 w 3185922"/>
              <a:gd name="connsiteY8" fmla="*/ 1437762 h 1857533"/>
              <a:gd name="connsiteX9" fmla="*/ 1959546 w 3185922"/>
              <a:gd name="connsiteY9" fmla="*/ 1701801 h 1857533"/>
              <a:gd name="connsiteX10" fmla="*/ 1470596 w 3185922"/>
              <a:gd name="connsiteY10" fmla="*/ 1530351 h 1857533"/>
              <a:gd name="connsiteX11" fmla="*/ 1489646 w 3185922"/>
              <a:gd name="connsiteY11" fmla="*/ 1339856 h 1857533"/>
              <a:gd name="connsiteX12" fmla="*/ 797496 w 3185922"/>
              <a:gd name="connsiteY12" fmla="*/ 1536701 h 1857533"/>
              <a:gd name="connsiteX13" fmla="*/ 435094 w 3185922"/>
              <a:gd name="connsiteY13" fmla="*/ 1755933 h 1857533"/>
              <a:gd name="connsiteX14" fmla="*/ 65206 w 3185922"/>
              <a:gd name="connsiteY14" fmla="*/ 1857533 h 1857533"/>
              <a:gd name="connsiteX15" fmla="*/ 25400 w 3185922"/>
              <a:gd name="connsiteY15" fmla="*/ 1680320 h 1857533"/>
              <a:gd name="connsiteX16" fmla="*/ 0 w 3185922"/>
              <a:gd name="connsiteY16" fmla="*/ 1432669 h 1857533"/>
              <a:gd name="connsiteX17" fmla="*/ 400050 w 3185922"/>
              <a:gd name="connsiteY17" fmla="*/ 1331069 h 1857533"/>
              <a:gd name="connsiteX18" fmla="*/ 801806 w 3185922"/>
              <a:gd name="connsiteY18" fmla="*/ 1063783 h 1857533"/>
              <a:gd name="connsiteX0" fmla="*/ 801806 w 3185922"/>
              <a:gd name="connsiteY0" fmla="*/ 1063783 h 1857533"/>
              <a:gd name="connsiteX1" fmla="*/ 1168400 w 3185922"/>
              <a:gd name="connsiteY1" fmla="*/ 842119 h 1857533"/>
              <a:gd name="connsiteX2" fmla="*/ 2739125 w 3185922"/>
              <a:gd name="connsiteY2" fmla="*/ 0 h 1857533"/>
              <a:gd name="connsiteX3" fmla="*/ 2987794 w 3185922"/>
              <a:gd name="connsiteY3" fmla="*/ 219233 h 1857533"/>
              <a:gd name="connsiteX4" fmla="*/ 2760916 w 3185922"/>
              <a:gd name="connsiteY4" fmla="*/ 671830 h 1857533"/>
              <a:gd name="connsiteX5" fmla="*/ 2980650 w 3185922"/>
              <a:gd name="connsiteY5" fmla="*/ 915652 h 1857533"/>
              <a:gd name="connsiteX6" fmla="*/ 3185922 w 3185922"/>
              <a:gd name="connsiteY6" fmla="*/ 1270108 h 1857533"/>
              <a:gd name="connsiteX7" fmla="*/ 2702515 w 3185922"/>
              <a:gd name="connsiteY7" fmla="*/ 1463045 h 1857533"/>
              <a:gd name="connsiteX8" fmla="*/ 2446754 w 3185922"/>
              <a:gd name="connsiteY8" fmla="*/ 1437762 h 1857533"/>
              <a:gd name="connsiteX9" fmla="*/ 1959546 w 3185922"/>
              <a:gd name="connsiteY9" fmla="*/ 1701801 h 1857533"/>
              <a:gd name="connsiteX10" fmla="*/ 1470596 w 3185922"/>
              <a:gd name="connsiteY10" fmla="*/ 1530351 h 1857533"/>
              <a:gd name="connsiteX11" fmla="*/ 1489646 w 3185922"/>
              <a:gd name="connsiteY11" fmla="*/ 1339856 h 1857533"/>
              <a:gd name="connsiteX12" fmla="*/ 1343079 w 3185922"/>
              <a:gd name="connsiteY12" fmla="*/ 1384418 h 1857533"/>
              <a:gd name="connsiteX13" fmla="*/ 797496 w 3185922"/>
              <a:gd name="connsiteY13" fmla="*/ 1536701 h 1857533"/>
              <a:gd name="connsiteX14" fmla="*/ 435094 w 3185922"/>
              <a:gd name="connsiteY14" fmla="*/ 1755933 h 1857533"/>
              <a:gd name="connsiteX15" fmla="*/ 65206 w 3185922"/>
              <a:gd name="connsiteY15" fmla="*/ 1857533 h 1857533"/>
              <a:gd name="connsiteX16" fmla="*/ 25400 w 3185922"/>
              <a:gd name="connsiteY16" fmla="*/ 1680320 h 1857533"/>
              <a:gd name="connsiteX17" fmla="*/ 0 w 3185922"/>
              <a:gd name="connsiteY17" fmla="*/ 1432669 h 1857533"/>
              <a:gd name="connsiteX18" fmla="*/ 400050 w 3185922"/>
              <a:gd name="connsiteY18" fmla="*/ 1331069 h 1857533"/>
              <a:gd name="connsiteX19" fmla="*/ 801806 w 3185922"/>
              <a:gd name="connsiteY19" fmla="*/ 1063783 h 1857533"/>
              <a:gd name="connsiteX0" fmla="*/ 801806 w 3185922"/>
              <a:gd name="connsiteY0" fmla="*/ 1063783 h 1857533"/>
              <a:gd name="connsiteX1" fmla="*/ 1168400 w 3185922"/>
              <a:gd name="connsiteY1" fmla="*/ 842119 h 1857533"/>
              <a:gd name="connsiteX2" fmla="*/ 2739125 w 3185922"/>
              <a:gd name="connsiteY2" fmla="*/ 0 h 1857533"/>
              <a:gd name="connsiteX3" fmla="*/ 2987794 w 3185922"/>
              <a:gd name="connsiteY3" fmla="*/ 219233 h 1857533"/>
              <a:gd name="connsiteX4" fmla="*/ 2760916 w 3185922"/>
              <a:gd name="connsiteY4" fmla="*/ 671830 h 1857533"/>
              <a:gd name="connsiteX5" fmla="*/ 2980650 w 3185922"/>
              <a:gd name="connsiteY5" fmla="*/ 915652 h 1857533"/>
              <a:gd name="connsiteX6" fmla="*/ 3185922 w 3185922"/>
              <a:gd name="connsiteY6" fmla="*/ 1270108 h 1857533"/>
              <a:gd name="connsiteX7" fmla="*/ 2702515 w 3185922"/>
              <a:gd name="connsiteY7" fmla="*/ 1463045 h 1857533"/>
              <a:gd name="connsiteX8" fmla="*/ 2446754 w 3185922"/>
              <a:gd name="connsiteY8" fmla="*/ 1437762 h 1857533"/>
              <a:gd name="connsiteX9" fmla="*/ 1959546 w 3185922"/>
              <a:gd name="connsiteY9" fmla="*/ 1701801 h 1857533"/>
              <a:gd name="connsiteX10" fmla="*/ 1470596 w 3185922"/>
              <a:gd name="connsiteY10" fmla="*/ 1530351 h 1857533"/>
              <a:gd name="connsiteX11" fmla="*/ 1489646 w 3185922"/>
              <a:gd name="connsiteY11" fmla="*/ 1339856 h 1857533"/>
              <a:gd name="connsiteX12" fmla="*/ 1355780 w 3185922"/>
              <a:gd name="connsiteY12" fmla="*/ 1333613 h 1857533"/>
              <a:gd name="connsiteX13" fmla="*/ 797496 w 3185922"/>
              <a:gd name="connsiteY13" fmla="*/ 1536701 h 1857533"/>
              <a:gd name="connsiteX14" fmla="*/ 435094 w 3185922"/>
              <a:gd name="connsiteY14" fmla="*/ 1755933 h 1857533"/>
              <a:gd name="connsiteX15" fmla="*/ 65206 w 3185922"/>
              <a:gd name="connsiteY15" fmla="*/ 1857533 h 1857533"/>
              <a:gd name="connsiteX16" fmla="*/ 25400 w 3185922"/>
              <a:gd name="connsiteY16" fmla="*/ 1680320 h 1857533"/>
              <a:gd name="connsiteX17" fmla="*/ 0 w 3185922"/>
              <a:gd name="connsiteY17" fmla="*/ 1432669 h 1857533"/>
              <a:gd name="connsiteX18" fmla="*/ 400050 w 3185922"/>
              <a:gd name="connsiteY18" fmla="*/ 1331069 h 1857533"/>
              <a:gd name="connsiteX19" fmla="*/ 801806 w 3185922"/>
              <a:gd name="connsiteY19" fmla="*/ 1063783 h 1857533"/>
              <a:gd name="connsiteX0" fmla="*/ 801806 w 3185922"/>
              <a:gd name="connsiteY0" fmla="*/ 1063783 h 1857533"/>
              <a:gd name="connsiteX1" fmla="*/ 1168400 w 3185922"/>
              <a:gd name="connsiteY1" fmla="*/ 842119 h 1857533"/>
              <a:gd name="connsiteX2" fmla="*/ 2739125 w 3185922"/>
              <a:gd name="connsiteY2" fmla="*/ 0 h 1857533"/>
              <a:gd name="connsiteX3" fmla="*/ 2987794 w 3185922"/>
              <a:gd name="connsiteY3" fmla="*/ 219233 h 1857533"/>
              <a:gd name="connsiteX4" fmla="*/ 2760916 w 3185922"/>
              <a:gd name="connsiteY4" fmla="*/ 671830 h 1857533"/>
              <a:gd name="connsiteX5" fmla="*/ 2980650 w 3185922"/>
              <a:gd name="connsiteY5" fmla="*/ 915652 h 1857533"/>
              <a:gd name="connsiteX6" fmla="*/ 3185922 w 3185922"/>
              <a:gd name="connsiteY6" fmla="*/ 1270108 h 1857533"/>
              <a:gd name="connsiteX7" fmla="*/ 2702515 w 3185922"/>
              <a:gd name="connsiteY7" fmla="*/ 1463045 h 1857533"/>
              <a:gd name="connsiteX8" fmla="*/ 2446754 w 3185922"/>
              <a:gd name="connsiteY8" fmla="*/ 1437762 h 1857533"/>
              <a:gd name="connsiteX9" fmla="*/ 1959546 w 3185922"/>
              <a:gd name="connsiteY9" fmla="*/ 1701801 h 1857533"/>
              <a:gd name="connsiteX10" fmla="*/ 1470596 w 3185922"/>
              <a:gd name="connsiteY10" fmla="*/ 1530351 h 1857533"/>
              <a:gd name="connsiteX11" fmla="*/ 1489646 w 3185922"/>
              <a:gd name="connsiteY11" fmla="*/ 1339856 h 1857533"/>
              <a:gd name="connsiteX12" fmla="*/ 1355780 w 3185922"/>
              <a:gd name="connsiteY12" fmla="*/ 1333613 h 1857533"/>
              <a:gd name="connsiteX13" fmla="*/ 797496 w 3185922"/>
              <a:gd name="connsiteY13" fmla="*/ 1581154 h 1857533"/>
              <a:gd name="connsiteX14" fmla="*/ 435094 w 3185922"/>
              <a:gd name="connsiteY14" fmla="*/ 1755933 h 1857533"/>
              <a:gd name="connsiteX15" fmla="*/ 65206 w 3185922"/>
              <a:gd name="connsiteY15" fmla="*/ 1857533 h 1857533"/>
              <a:gd name="connsiteX16" fmla="*/ 25400 w 3185922"/>
              <a:gd name="connsiteY16" fmla="*/ 1680320 h 1857533"/>
              <a:gd name="connsiteX17" fmla="*/ 0 w 3185922"/>
              <a:gd name="connsiteY17" fmla="*/ 1432669 h 1857533"/>
              <a:gd name="connsiteX18" fmla="*/ 400050 w 3185922"/>
              <a:gd name="connsiteY18" fmla="*/ 1331069 h 1857533"/>
              <a:gd name="connsiteX19" fmla="*/ 801806 w 3185922"/>
              <a:gd name="connsiteY19" fmla="*/ 1063783 h 1857533"/>
              <a:gd name="connsiteX0" fmla="*/ 801806 w 3185922"/>
              <a:gd name="connsiteY0" fmla="*/ 1063783 h 1857533"/>
              <a:gd name="connsiteX1" fmla="*/ 1168400 w 3185922"/>
              <a:gd name="connsiteY1" fmla="*/ 842119 h 1857533"/>
              <a:gd name="connsiteX2" fmla="*/ 2739125 w 3185922"/>
              <a:gd name="connsiteY2" fmla="*/ 0 h 1857533"/>
              <a:gd name="connsiteX3" fmla="*/ 2987794 w 3185922"/>
              <a:gd name="connsiteY3" fmla="*/ 219233 h 1857533"/>
              <a:gd name="connsiteX4" fmla="*/ 2760916 w 3185922"/>
              <a:gd name="connsiteY4" fmla="*/ 671830 h 1857533"/>
              <a:gd name="connsiteX5" fmla="*/ 2980650 w 3185922"/>
              <a:gd name="connsiteY5" fmla="*/ 915652 h 1857533"/>
              <a:gd name="connsiteX6" fmla="*/ 3185922 w 3185922"/>
              <a:gd name="connsiteY6" fmla="*/ 1270108 h 1857533"/>
              <a:gd name="connsiteX7" fmla="*/ 2702515 w 3185922"/>
              <a:gd name="connsiteY7" fmla="*/ 1463045 h 1857533"/>
              <a:gd name="connsiteX8" fmla="*/ 2446754 w 3185922"/>
              <a:gd name="connsiteY8" fmla="*/ 1437762 h 1857533"/>
              <a:gd name="connsiteX9" fmla="*/ 1959546 w 3185922"/>
              <a:gd name="connsiteY9" fmla="*/ 1701801 h 1857533"/>
              <a:gd name="connsiteX10" fmla="*/ 1470596 w 3185922"/>
              <a:gd name="connsiteY10" fmla="*/ 1530351 h 1857533"/>
              <a:gd name="connsiteX11" fmla="*/ 1489646 w 3185922"/>
              <a:gd name="connsiteY11" fmla="*/ 1339856 h 1857533"/>
              <a:gd name="connsiteX12" fmla="*/ 1355780 w 3185922"/>
              <a:gd name="connsiteY12" fmla="*/ 1333613 h 1857533"/>
              <a:gd name="connsiteX13" fmla="*/ 797496 w 3185922"/>
              <a:gd name="connsiteY13" fmla="*/ 1581154 h 1857533"/>
              <a:gd name="connsiteX14" fmla="*/ 435094 w 3185922"/>
              <a:gd name="connsiteY14" fmla="*/ 1755933 h 1857533"/>
              <a:gd name="connsiteX15" fmla="*/ 65206 w 3185922"/>
              <a:gd name="connsiteY15" fmla="*/ 1857533 h 1857533"/>
              <a:gd name="connsiteX16" fmla="*/ 25400 w 3185922"/>
              <a:gd name="connsiteY16" fmla="*/ 1680320 h 1857533"/>
              <a:gd name="connsiteX17" fmla="*/ 0 w 3185922"/>
              <a:gd name="connsiteY17" fmla="*/ 1432669 h 1857533"/>
              <a:gd name="connsiteX18" fmla="*/ 400050 w 3185922"/>
              <a:gd name="connsiteY18" fmla="*/ 1331069 h 1857533"/>
              <a:gd name="connsiteX19" fmla="*/ 801806 w 3185922"/>
              <a:gd name="connsiteY19" fmla="*/ 1063783 h 1857533"/>
              <a:gd name="connsiteX0" fmla="*/ 824028 w 3208144"/>
              <a:gd name="connsiteY0" fmla="*/ 1063783 h 1857533"/>
              <a:gd name="connsiteX1" fmla="*/ 1190622 w 3208144"/>
              <a:gd name="connsiteY1" fmla="*/ 842119 h 1857533"/>
              <a:gd name="connsiteX2" fmla="*/ 2761347 w 3208144"/>
              <a:gd name="connsiteY2" fmla="*/ 0 h 1857533"/>
              <a:gd name="connsiteX3" fmla="*/ 3010016 w 3208144"/>
              <a:gd name="connsiteY3" fmla="*/ 219233 h 1857533"/>
              <a:gd name="connsiteX4" fmla="*/ 2783138 w 3208144"/>
              <a:gd name="connsiteY4" fmla="*/ 671830 h 1857533"/>
              <a:gd name="connsiteX5" fmla="*/ 3002872 w 3208144"/>
              <a:gd name="connsiteY5" fmla="*/ 915652 h 1857533"/>
              <a:gd name="connsiteX6" fmla="*/ 3208144 w 3208144"/>
              <a:gd name="connsiteY6" fmla="*/ 1270108 h 1857533"/>
              <a:gd name="connsiteX7" fmla="*/ 2724737 w 3208144"/>
              <a:gd name="connsiteY7" fmla="*/ 1463045 h 1857533"/>
              <a:gd name="connsiteX8" fmla="*/ 2468976 w 3208144"/>
              <a:gd name="connsiteY8" fmla="*/ 1437762 h 1857533"/>
              <a:gd name="connsiteX9" fmla="*/ 1981768 w 3208144"/>
              <a:gd name="connsiteY9" fmla="*/ 1701801 h 1857533"/>
              <a:gd name="connsiteX10" fmla="*/ 1492818 w 3208144"/>
              <a:gd name="connsiteY10" fmla="*/ 1530351 h 1857533"/>
              <a:gd name="connsiteX11" fmla="*/ 1511868 w 3208144"/>
              <a:gd name="connsiteY11" fmla="*/ 1339856 h 1857533"/>
              <a:gd name="connsiteX12" fmla="*/ 1378002 w 3208144"/>
              <a:gd name="connsiteY12" fmla="*/ 1333613 h 1857533"/>
              <a:gd name="connsiteX13" fmla="*/ 819718 w 3208144"/>
              <a:gd name="connsiteY13" fmla="*/ 1581154 h 1857533"/>
              <a:gd name="connsiteX14" fmla="*/ 457316 w 3208144"/>
              <a:gd name="connsiteY14" fmla="*/ 1755933 h 1857533"/>
              <a:gd name="connsiteX15" fmla="*/ 87428 w 3208144"/>
              <a:gd name="connsiteY15" fmla="*/ 1857533 h 1857533"/>
              <a:gd name="connsiteX16" fmla="*/ 0 w 3208144"/>
              <a:gd name="connsiteY16" fmla="*/ 1689846 h 1857533"/>
              <a:gd name="connsiteX17" fmla="*/ 22222 w 3208144"/>
              <a:gd name="connsiteY17" fmla="*/ 1432669 h 1857533"/>
              <a:gd name="connsiteX18" fmla="*/ 422272 w 3208144"/>
              <a:gd name="connsiteY18" fmla="*/ 1331069 h 1857533"/>
              <a:gd name="connsiteX19" fmla="*/ 824028 w 3208144"/>
              <a:gd name="connsiteY19" fmla="*/ 1063783 h 1857533"/>
              <a:gd name="connsiteX0" fmla="*/ 824028 w 3131949"/>
              <a:gd name="connsiteY0" fmla="*/ 1063783 h 1857533"/>
              <a:gd name="connsiteX1" fmla="*/ 1190622 w 3131949"/>
              <a:gd name="connsiteY1" fmla="*/ 842119 h 1857533"/>
              <a:gd name="connsiteX2" fmla="*/ 2761347 w 3131949"/>
              <a:gd name="connsiteY2" fmla="*/ 0 h 1857533"/>
              <a:gd name="connsiteX3" fmla="*/ 3010016 w 3131949"/>
              <a:gd name="connsiteY3" fmla="*/ 219233 h 1857533"/>
              <a:gd name="connsiteX4" fmla="*/ 2783138 w 3131949"/>
              <a:gd name="connsiteY4" fmla="*/ 671830 h 1857533"/>
              <a:gd name="connsiteX5" fmla="*/ 3002872 w 3131949"/>
              <a:gd name="connsiteY5" fmla="*/ 915652 h 1857533"/>
              <a:gd name="connsiteX6" fmla="*/ 3131949 w 3131949"/>
              <a:gd name="connsiteY6" fmla="*/ 1298685 h 1857533"/>
              <a:gd name="connsiteX7" fmla="*/ 2724737 w 3131949"/>
              <a:gd name="connsiteY7" fmla="*/ 1463045 h 1857533"/>
              <a:gd name="connsiteX8" fmla="*/ 2468976 w 3131949"/>
              <a:gd name="connsiteY8" fmla="*/ 1437762 h 1857533"/>
              <a:gd name="connsiteX9" fmla="*/ 1981768 w 3131949"/>
              <a:gd name="connsiteY9" fmla="*/ 1701801 h 1857533"/>
              <a:gd name="connsiteX10" fmla="*/ 1492818 w 3131949"/>
              <a:gd name="connsiteY10" fmla="*/ 1530351 h 1857533"/>
              <a:gd name="connsiteX11" fmla="*/ 1511868 w 3131949"/>
              <a:gd name="connsiteY11" fmla="*/ 1339856 h 1857533"/>
              <a:gd name="connsiteX12" fmla="*/ 1378002 w 3131949"/>
              <a:gd name="connsiteY12" fmla="*/ 1333613 h 1857533"/>
              <a:gd name="connsiteX13" fmla="*/ 819718 w 3131949"/>
              <a:gd name="connsiteY13" fmla="*/ 1581154 h 1857533"/>
              <a:gd name="connsiteX14" fmla="*/ 457316 w 3131949"/>
              <a:gd name="connsiteY14" fmla="*/ 1755933 h 1857533"/>
              <a:gd name="connsiteX15" fmla="*/ 87428 w 3131949"/>
              <a:gd name="connsiteY15" fmla="*/ 1857533 h 1857533"/>
              <a:gd name="connsiteX16" fmla="*/ 0 w 3131949"/>
              <a:gd name="connsiteY16" fmla="*/ 1689846 h 1857533"/>
              <a:gd name="connsiteX17" fmla="*/ 22222 w 3131949"/>
              <a:gd name="connsiteY17" fmla="*/ 1432669 h 1857533"/>
              <a:gd name="connsiteX18" fmla="*/ 422272 w 3131949"/>
              <a:gd name="connsiteY18" fmla="*/ 1331069 h 1857533"/>
              <a:gd name="connsiteX19" fmla="*/ 824028 w 3131949"/>
              <a:gd name="connsiteY19" fmla="*/ 1063783 h 1857533"/>
              <a:gd name="connsiteX0" fmla="*/ 824028 w 3131949"/>
              <a:gd name="connsiteY0" fmla="*/ 1094266 h 1888016"/>
              <a:gd name="connsiteX1" fmla="*/ 1190622 w 3131949"/>
              <a:gd name="connsiteY1" fmla="*/ 872602 h 1888016"/>
              <a:gd name="connsiteX2" fmla="*/ 2799445 w 3131949"/>
              <a:gd name="connsiteY2" fmla="*/ 0 h 1888016"/>
              <a:gd name="connsiteX3" fmla="*/ 3010016 w 3131949"/>
              <a:gd name="connsiteY3" fmla="*/ 249716 h 1888016"/>
              <a:gd name="connsiteX4" fmla="*/ 2783138 w 3131949"/>
              <a:gd name="connsiteY4" fmla="*/ 702313 h 1888016"/>
              <a:gd name="connsiteX5" fmla="*/ 3002872 w 3131949"/>
              <a:gd name="connsiteY5" fmla="*/ 946135 h 1888016"/>
              <a:gd name="connsiteX6" fmla="*/ 3131949 w 3131949"/>
              <a:gd name="connsiteY6" fmla="*/ 1329168 h 1888016"/>
              <a:gd name="connsiteX7" fmla="*/ 2724737 w 3131949"/>
              <a:gd name="connsiteY7" fmla="*/ 1493528 h 1888016"/>
              <a:gd name="connsiteX8" fmla="*/ 2468976 w 3131949"/>
              <a:gd name="connsiteY8" fmla="*/ 1468245 h 1888016"/>
              <a:gd name="connsiteX9" fmla="*/ 1981768 w 3131949"/>
              <a:gd name="connsiteY9" fmla="*/ 1732284 h 1888016"/>
              <a:gd name="connsiteX10" fmla="*/ 1492818 w 3131949"/>
              <a:gd name="connsiteY10" fmla="*/ 1560834 h 1888016"/>
              <a:gd name="connsiteX11" fmla="*/ 1511868 w 3131949"/>
              <a:gd name="connsiteY11" fmla="*/ 1370339 h 1888016"/>
              <a:gd name="connsiteX12" fmla="*/ 1378002 w 3131949"/>
              <a:gd name="connsiteY12" fmla="*/ 1364096 h 1888016"/>
              <a:gd name="connsiteX13" fmla="*/ 819718 w 3131949"/>
              <a:gd name="connsiteY13" fmla="*/ 1611637 h 1888016"/>
              <a:gd name="connsiteX14" fmla="*/ 457316 w 3131949"/>
              <a:gd name="connsiteY14" fmla="*/ 1786416 h 1888016"/>
              <a:gd name="connsiteX15" fmla="*/ 87428 w 3131949"/>
              <a:gd name="connsiteY15" fmla="*/ 1888016 h 1888016"/>
              <a:gd name="connsiteX16" fmla="*/ 0 w 3131949"/>
              <a:gd name="connsiteY16" fmla="*/ 1720329 h 1888016"/>
              <a:gd name="connsiteX17" fmla="*/ 22222 w 3131949"/>
              <a:gd name="connsiteY17" fmla="*/ 1463152 h 1888016"/>
              <a:gd name="connsiteX18" fmla="*/ 422272 w 3131949"/>
              <a:gd name="connsiteY18" fmla="*/ 1361552 h 1888016"/>
              <a:gd name="connsiteX19" fmla="*/ 824028 w 3131949"/>
              <a:gd name="connsiteY19" fmla="*/ 1094266 h 1888016"/>
              <a:gd name="connsiteX0" fmla="*/ 824028 w 3131949"/>
              <a:gd name="connsiteY0" fmla="*/ 1187479 h 1981229"/>
              <a:gd name="connsiteX1" fmla="*/ 1190622 w 3131949"/>
              <a:gd name="connsiteY1" fmla="*/ 965815 h 1981229"/>
              <a:gd name="connsiteX2" fmla="*/ 2799445 w 3131949"/>
              <a:gd name="connsiteY2" fmla="*/ 93213 h 1981229"/>
              <a:gd name="connsiteX3" fmla="*/ 3055734 w 3131949"/>
              <a:gd name="connsiteY3" fmla="*/ 0 h 1981229"/>
              <a:gd name="connsiteX4" fmla="*/ 2783138 w 3131949"/>
              <a:gd name="connsiteY4" fmla="*/ 795526 h 1981229"/>
              <a:gd name="connsiteX5" fmla="*/ 3002872 w 3131949"/>
              <a:gd name="connsiteY5" fmla="*/ 1039348 h 1981229"/>
              <a:gd name="connsiteX6" fmla="*/ 3131949 w 3131949"/>
              <a:gd name="connsiteY6" fmla="*/ 1422381 h 1981229"/>
              <a:gd name="connsiteX7" fmla="*/ 2724737 w 3131949"/>
              <a:gd name="connsiteY7" fmla="*/ 1586741 h 1981229"/>
              <a:gd name="connsiteX8" fmla="*/ 2468976 w 3131949"/>
              <a:gd name="connsiteY8" fmla="*/ 1561458 h 1981229"/>
              <a:gd name="connsiteX9" fmla="*/ 1981768 w 3131949"/>
              <a:gd name="connsiteY9" fmla="*/ 1825497 h 1981229"/>
              <a:gd name="connsiteX10" fmla="*/ 1492818 w 3131949"/>
              <a:gd name="connsiteY10" fmla="*/ 1654047 h 1981229"/>
              <a:gd name="connsiteX11" fmla="*/ 1511868 w 3131949"/>
              <a:gd name="connsiteY11" fmla="*/ 1463552 h 1981229"/>
              <a:gd name="connsiteX12" fmla="*/ 1378002 w 3131949"/>
              <a:gd name="connsiteY12" fmla="*/ 1457309 h 1981229"/>
              <a:gd name="connsiteX13" fmla="*/ 819718 w 3131949"/>
              <a:gd name="connsiteY13" fmla="*/ 1704850 h 1981229"/>
              <a:gd name="connsiteX14" fmla="*/ 457316 w 3131949"/>
              <a:gd name="connsiteY14" fmla="*/ 1879629 h 1981229"/>
              <a:gd name="connsiteX15" fmla="*/ 87428 w 3131949"/>
              <a:gd name="connsiteY15" fmla="*/ 1981229 h 1981229"/>
              <a:gd name="connsiteX16" fmla="*/ 0 w 3131949"/>
              <a:gd name="connsiteY16" fmla="*/ 1813542 h 1981229"/>
              <a:gd name="connsiteX17" fmla="*/ 22222 w 3131949"/>
              <a:gd name="connsiteY17" fmla="*/ 1556365 h 1981229"/>
              <a:gd name="connsiteX18" fmla="*/ 422272 w 3131949"/>
              <a:gd name="connsiteY18" fmla="*/ 1454765 h 1981229"/>
              <a:gd name="connsiteX19" fmla="*/ 824028 w 3131949"/>
              <a:gd name="connsiteY19" fmla="*/ 1187479 h 1981229"/>
              <a:gd name="connsiteX0" fmla="*/ 824028 w 3131949"/>
              <a:gd name="connsiteY0" fmla="*/ 1187479 h 1981229"/>
              <a:gd name="connsiteX1" fmla="*/ 1190622 w 3131949"/>
              <a:gd name="connsiteY1" fmla="*/ 965815 h 1981229"/>
              <a:gd name="connsiteX2" fmla="*/ 2799445 w 3131949"/>
              <a:gd name="connsiteY2" fmla="*/ 93213 h 1981229"/>
              <a:gd name="connsiteX3" fmla="*/ 3055734 w 3131949"/>
              <a:gd name="connsiteY3" fmla="*/ 0 h 1981229"/>
              <a:gd name="connsiteX4" fmla="*/ 3009718 w 3131949"/>
              <a:gd name="connsiteY4" fmla="*/ 113535 h 1981229"/>
              <a:gd name="connsiteX5" fmla="*/ 2783138 w 3131949"/>
              <a:gd name="connsiteY5" fmla="*/ 795526 h 1981229"/>
              <a:gd name="connsiteX6" fmla="*/ 3002872 w 3131949"/>
              <a:gd name="connsiteY6" fmla="*/ 1039348 h 1981229"/>
              <a:gd name="connsiteX7" fmla="*/ 3131949 w 3131949"/>
              <a:gd name="connsiteY7" fmla="*/ 1422381 h 1981229"/>
              <a:gd name="connsiteX8" fmla="*/ 2724737 w 3131949"/>
              <a:gd name="connsiteY8" fmla="*/ 1586741 h 1981229"/>
              <a:gd name="connsiteX9" fmla="*/ 2468976 w 3131949"/>
              <a:gd name="connsiteY9" fmla="*/ 1561458 h 1981229"/>
              <a:gd name="connsiteX10" fmla="*/ 1981768 w 3131949"/>
              <a:gd name="connsiteY10" fmla="*/ 1825497 h 1981229"/>
              <a:gd name="connsiteX11" fmla="*/ 1492818 w 3131949"/>
              <a:gd name="connsiteY11" fmla="*/ 1654047 h 1981229"/>
              <a:gd name="connsiteX12" fmla="*/ 1511868 w 3131949"/>
              <a:gd name="connsiteY12" fmla="*/ 1463552 h 1981229"/>
              <a:gd name="connsiteX13" fmla="*/ 1378002 w 3131949"/>
              <a:gd name="connsiteY13" fmla="*/ 1457309 h 1981229"/>
              <a:gd name="connsiteX14" fmla="*/ 819718 w 3131949"/>
              <a:gd name="connsiteY14" fmla="*/ 1704850 h 1981229"/>
              <a:gd name="connsiteX15" fmla="*/ 457316 w 3131949"/>
              <a:gd name="connsiteY15" fmla="*/ 1879629 h 1981229"/>
              <a:gd name="connsiteX16" fmla="*/ 87428 w 3131949"/>
              <a:gd name="connsiteY16" fmla="*/ 1981229 h 1981229"/>
              <a:gd name="connsiteX17" fmla="*/ 0 w 3131949"/>
              <a:gd name="connsiteY17" fmla="*/ 1813542 h 1981229"/>
              <a:gd name="connsiteX18" fmla="*/ 22222 w 3131949"/>
              <a:gd name="connsiteY18" fmla="*/ 1556365 h 1981229"/>
              <a:gd name="connsiteX19" fmla="*/ 422272 w 3131949"/>
              <a:gd name="connsiteY19" fmla="*/ 1454765 h 1981229"/>
              <a:gd name="connsiteX20" fmla="*/ 824028 w 3131949"/>
              <a:gd name="connsiteY20" fmla="*/ 1187479 h 1981229"/>
              <a:gd name="connsiteX0" fmla="*/ 824028 w 3131949"/>
              <a:gd name="connsiteY0" fmla="*/ 1187479 h 1981229"/>
              <a:gd name="connsiteX1" fmla="*/ 1190622 w 3131949"/>
              <a:gd name="connsiteY1" fmla="*/ 965815 h 1981229"/>
              <a:gd name="connsiteX2" fmla="*/ 2799445 w 3131949"/>
              <a:gd name="connsiteY2" fmla="*/ 93213 h 1981229"/>
              <a:gd name="connsiteX3" fmla="*/ 3055734 w 3131949"/>
              <a:gd name="connsiteY3" fmla="*/ 0 h 1981229"/>
              <a:gd name="connsiteX4" fmla="*/ 3070675 w 3131949"/>
              <a:gd name="connsiteY4" fmla="*/ 204982 h 1981229"/>
              <a:gd name="connsiteX5" fmla="*/ 2783138 w 3131949"/>
              <a:gd name="connsiteY5" fmla="*/ 795526 h 1981229"/>
              <a:gd name="connsiteX6" fmla="*/ 3002872 w 3131949"/>
              <a:gd name="connsiteY6" fmla="*/ 1039348 h 1981229"/>
              <a:gd name="connsiteX7" fmla="*/ 3131949 w 3131949"/>
              <a:gd name="connsiteY7" fmla="*/ 1422381 h 1981229"/>
              <a:gd name="connsiteX8" fmla="*/ 2724737 w 3131949"/>
              <a:gd name="connsiteY8" fmla="*/ 1586741 h 1981229"/>
              <a:gd name="connsiteX9" fmla="*/ 2468976 w 3131949"/>
              <a:gd name="connsiteY9" fmla="*/ 1561458 h 1981229"/>
              <a:gd name="connsiteX10" fmla="*/ 1981768 w 3131949"/>
              <a:gd name="connsiteY10" fmla="*/ 1825497 h 1981229"/>
              <a:gd name="connsiteX11" fmla="*/ 1492818 w 3131949"/>
              <a:gd name="connsiteY11" fmla="*/ 1654047 h 1981229"/>
              <a:gd name="connsiteX12" fmla="*/ 1511868 w 3131949"/>
              <a:gd name="connsiteY12" fmla="*/ 1463552 h 1981229"/>
              <a:gd name="connsiteX13" fmla="*/ 1378002 w 3131949"/>
              <a:gd name="connsiteY13" fmla="*/ 1457309 h 1981229"/>
              <a:gd name="connsiteX14" fmla="*/ 819718 w 3131949"/>
              <a:gd name="connsiteY14" fmla="*/ 1704850 h 1981229"/>
              <a:gd name="connsiteX15" fmla="*/ 457316 w 3131949"/>
              <a:gd name="connsiteY15" fmla="*/ 1879629 h 1981229"/>
              <a:gd name="connsiteX16" fmla="*/ 87428 w 3131949"/>
              <a:gd name="connsiteY16" fmla="*/ 1981229 h 1981229"/>
              <a:gd name="connsiteX17" fmla="*/ 0 w 3131949"/>
              <a:gd name="connsiteY17" fmla="*/ 1813542 h 1981229"/>
              <a:gd name="connsiteX18" fmla="*/ 22222 w 3131949"/>
              <a:gd name="connsiteY18" fmla="*/ 1556365 h 1981229"/>
              <a:gd name="connsiteX19" fmla="*/ 422272 w 3131949"/>
              <a:gd name="connsiteY19" fmla="*/ 1454765 h 1981229"/>
              <a:gd name="connsiteX20" fmla="*/ 824028 w 3131949"/>
              <a:gd name="connsiteY20" fmla="*/ 1187479 h 1981229"/>
              <a:gd name="connsiteX0" fmla="*/ 824028 w 3131949"/>
              <a:gd name="connsiteY0" fmla="*/ 1187479 h 1981229"/>
              <a:gd name="connsiteX1" fmla="*/ 1190622 w 3131949"/>
              <a:gd name="connsiteY1" fmla="*/ 965815 h 1981229"/>
              <a:gd name="connsiteX2" fmla="*/ 2799445 w 3131949"/>
              <a:gd name="connsiteY2" fmla="*/ 93213 h 1981229"/>
              <a:gd name="connsiteX3" fmla="*/ 3055734 w 3131949"/>
              <a:gd name="connsiteY3" fmla="*/ 0 h 1981229"/>
              <a:gd name="connsiteX4" fmla="*/ 3070675 w 3131949"/>
              <a:gd name="connsiteY4" fmla="*/ 204982 h 1981229"/>
              <a:gd name="connsiteX5" fmla="*/ 2918284 w 3131949"/>
              <a:gd name="connsiteY5" fmla="*/ 471705 h 1981229"/>
              <a:gd name="connsiteX6" fmla="*/ 2783138 w 3131949"/>
              <a:gd name="connsiteY6" fmla="*/ 795526 h 1981229"/>
              <a:gd name="connsiteX7" fmla="*/ 3002872 w 3131949"/>
              <a:gd name="connsiteY7" fmla="*/ 1039348 h 1981229"/>
              <a:gd name="connsiteX8" fmla="*/ 3131949 w 3131949"/>
              <a:gd name="connsiteY8" fmla="*/ 1422381 h 1981229"/>
              <a:gd name="connsiteX9" fmla="*/ 2724737 w 3131949"/>
              <a:gd name="connsiteY9" fmla="*/ 1586741 h 1981229"/>
              <a:gd name="connsiteX10" fmla="*/ 2468976 w 3131949"/>
              <a:gd name="connsiteY10" fmla="*/ 1561458 h 1981229"/>
              <a:gd name="connsiteX11" fmla="*/ 1981768 w 3131949"/>
              <a:gd name="connsiteY11" fmla="*/ 1825497 h 1981229"/>
              <a:gd name="connsiteX12" fmla="*/ 1492818 w 3131949"/>
              <a:gd name="connsiteY12" fmla="*/ 1654047 h 1981229"/>
              <a:gd name="connsiteX13" fmla="*/ 1511868 w 3131949"/>
              <a:gd name="connsiteY13" fmla="*/ 1463552 h 1981229"/>
              <a:gd name="connsiteX14" fmla="*/ 1378002 w 3131949"/>
              <a:gd name="connsiteY14" fmla="*/ 1457309 h 1981229"/>
              <a:gd name="connsiteX15" fmla="*/ 819718 w 3131949"/>
              <a:gd name="connsiteY15" fmla="*/ 1704850 h 1981229"/>
              <a:gd name="connsiteX16" fmla="*/ 457316 w 3131949"/>
              <a:gd name="connsiteY16" fmla="*/ 1879629 h 1981229"/>
              <a:gd name="connsiteX17" fmla="*/ 87428 w 3131949"/>
              <a:gd name="connsiteY17" fmla="*/ 1981229 h 1981229"/>
              <a:gd name="connsiteX18" fmla="*/ 0 w 3131949"/>
              <a:gd name="connsiteY18" fmla="*/ 1813542 h 1981229"/>
              <a:gd name="connsiteX19" fmla="*/ 22222 w 3131949"/>
              <a:gd name="connsiteY19" fmla="*/ 1556365 h 1981229"/>
              <a:gd name="connsiteX20" fmla="*/ 422272 w 3131949"/>
              <a:gd name="connsiteY20" fmla="*/ 1454765 h 1981229"/>
              <a:gd name="connsiteX21" fmla="*/ 824028 w 3131949"/>
              <a:gd name="connsiteY21" fmla="*/ 1187479 h 1981229"/>
              <a:gd name="connsiteX0" fmla="*/ 824028 w 3131949"/>
              <a:gd name="connsiteY0" fmla="*/ 1187479 h 1981229"/>
              <a:gd name="connsiteX1" fmla="*/ 1190622 w 3131949"/>
              <a:gd name="connsiteY1" fmla="*/ 965815 h 1981229"/>
              <a:gd name="connsiteX2" fmla="*/ 2799445 w 3131949"/>
              <a:gd name="connsiteY2" fmla="*/ 93213 h 1981229"/>
              <a:gd name="connsiteX3" fmla="*/ 3055734 w 3131949"/>
              <a:gd name="connsiteY3" fmla="*/ 0 h 1981229"/>
              <a:gd name="connsiteX4" fmla="*/ 3070675 w 3131949"/>
              <a:gd name="connsiteY4" fmla="*/ 204982 h 1981229"/>
              <a:gd name="connsiteX5" fmla="*/ 2956382 w 3131949"/>
              <a:gd name="connsiteY5" fmla="*/ 593636 h 1981229"/>
              <a:gd name="connsiteX6" fmla="*/ 2783138 w 3131949"/>
              <a:gd name="connsiteY6" fmla="*/ 795526 h 1981229"/>
              <a:gd name="connsiteX7" fmla="*/ 3002872 w 3131949"/>
              <a:gd name="connsiteY7" fmla="*/ 1039348 h 1981229"/>
              <a:gd name="connsiteX8" fmla="*/ 3131949 w 3131949"/>
              <a:gd name="connsiteY8" fmla="*/ 1422381 h 1981229"/>
              <a:gd name="connsiteX9" fmla="*/ 2724737 w 3131949"/>
              <a:gd name="connsiteY9" fmla="*/ 1586741 h 1981229"/>
              <a:gd name="connsiteX10" fmla="*/ 2468976 w 3131949"/>
              <a:gd name="connsiteY10" fmla="*/ 1561458 h 1981229"/>
              <a:gd name="connsiteX11" fmla="*/ 1981768 w 3131949"/>
              <a:gd name="connsiteY11" fmla="*/ 1825497 h 1981229"/>
              <a:gd name="connsiteX12" fmla="*/ 1492818 w 3131949"/>
              <a:gd name="connsiteY12" fmla="*/ 1654047 h 1981229"/>
              <a:gd name="connsiteX13" fmla="*/ 1511868 w 3131949"/>
              <a:gd name="connsiteY13" fmla="*/ 1463552 h 1981229"/>
              <a:gd name="connsiteX14" fmla="*/ 1378002 w 3131949"/>
              <a:gd name="connsiteY14" fmla="*/ 1457309 h 1981229"/>
              <a:gd name="connsiteX15" fmla="*/ 819718 w 3131949"/>
              <a:gd name="connsiteY15" fmla="*/ 1704850 h 1981229"/>
              <a:gd name="connsiteX16" fmla="*/ 457316 w 3131949"/>
              <a:gd name="connsiteY16" fmla="*/ 1879629 h 1981229"/>
              <a:gd name="connsiteX17" fmla="*/ 87428 w 3131949"/>
              <a:gd name="connsiteY17" fmla="*/ 1981229 h 1981229"/>
              <a:gd name="connsiteX18" fmla="*/ 0 w 3131949"/>
              <a:gd name="connsiteY18" fmla="*/ 1813542 h 1981229"/>
              <a:gd name="connsiteX19" fmla="*/ 22222 w 3131949"/>
              <a:gd name="connsiteY19" fmla="*/ 1556365 h 1981229"/>
              <a:gd name="connsiteX20" fmla="*/ 422272 w 3131949"/>
              <a:gd name="connsiteY20" fmla="*/ 1454765 h 1981229"/>
              <a:gd name="connsiteX21" fmla="*/ 824028 w 3131949"/>
              <a:gd name="connsiteY21" fmla="*/ 1187479 h 1981229"/>
              <a:gd name="connsiteX0" fmla="*/ 824028 w 3131949"/>
              <a:gd name="connsiteY0" fmla="*/ 1187479 h 1981229"/>
              <a:gd name="connsiteX1" fmla="*/ 1190622 w 3131949"/>
              <a:gd name="connsiteY1" fmla="*/ 965815 h 1981229"/>
              <a:gd name="connsiteX2" fmla="*/ 2799445 w 3131949"/>
              <a:gd name="connsiteY2" fmla="*/ 93213 h 1981229"/>
              <a:gd name="connsiteX3" fmla="*/ 3055734 w 3131949"/>
              <a:gd name="connsiteY3" fmla="*/ 0 h 1981229"/>
              <a:gd name="connsiteX4" fmla="*/ 3070675 w 3131949"/>
              <a:gd name="connsiteY4" fmla="*/ 204982 h 1981229"/>
              <a:gd name="connsiteX5" fmla="*/ 2956382 w 3131949"/>
              <a:gd name="connsiteY5" fmla="*/ 593636 h 1981229"/>
              <a:gd name="connsiteX6" fmla="*/ 2569791 w 3131949"/>
              <a:gd name="connsiteY6" fmla="*/ 932698 h 1981229"/>
              <a:gd name="connsiteX7" fmla="*/ 3002872 w 3131949"/>
              <a:gd name="connsiteY7" fmla="*/ 1039348 h 1981229"/>
              <a:gd name="connsiteX8" fmla="*/ 3131949 w 3131949"/>
              <a:gd name="connsiteY8" fmla="*/ 1422381 h 1981229"/>
              <a:gd name="connsiteX9" fmla="*/ 2724737 w 3131949"/>
              <a:gd name="connsiteY9" fmla="*/ 1586741 h 1981229"/>
              <a:gd name="connsiteX10" fmla="*/ 2468976 w 3131949"/>
              <a:gd name="connsiteY10" fmla="*/ 1561458 h 1981229"/>
              <a:gd name="connsiteX11" fmla="*/ 1981768 w 3131949"/>
              <a:gd name="connsiteY11" fmla="*/ 1825497 h 1981229"/>
              <a:gd name="connsiteX12" fmla="*/ 1492818 w 3131949"/>
              <a:gd name="connsiteY12" fmla="*/ 1654047 h 1981229"/>
              <a:gd name="connsiteX13" fmla="*/ 1511868 w 3131949"/>
              <a:gd name="connsiteY13" fmla="*/ 1463552 h 1981229"/>
              <a:gd name="connsiteX14" fmla="*/ 1378002 w 3131949"/>
              <a:gd name="connsiteY14" fmla="*/ 1457309 h 1981229"/>
              <a:gd name="connsiteX15" fmla="*/ 819718 w 3131949"/>
              <a:gd name="connsiteY15" fmla="*/ 1704850 h 1981229"/>
              <a:gd name="connsiteX16" fmla="*/ 457316 w 3131949"/>
              <a:gd name="connsiteY16" fmla="*/ 1879629 h 1981229"/>
              <a:gd name="connsiteX17" fmla="*/ 87428 w 3131949"/>
              <a:gd name="connsiteY17" fmla="*/ 1981229 h 1981229"/>
              <a:gd name="connsiteX18" fmla="*/ 0 w 3131949"/>
              <a:gd name="connsiteY18" fmla="*/ 1813542 h 1981229"/>
              <a:gd name="connsiteX19" fmla="*/ 22222 w 3131949"/>
              <a:gd name="connsiteY19" fmla="*/ 1556365 h 1981229"/>
              <a:gd name="connsiteX20" fmla="*/ 422272 w 3131949"/>
              <a:gd name="connsiteY20" fmla="*/ 1454765 h 1981229"/>
              <a:gd name="connsiteX21" fmla="*/ 824028 w 3131949"/>
              <a:gd name="connsiteY21" fmla="*/ 1187479 h 1981229"/>
              <a:gd name="connsiteX0" fmla="*/ 824028 w 3131949"/>
              <a:gd name="connsiteY0" fmla="*/ 1187479 h 1981229"/>
              <a:gd name="connsiteX1" fmla="*/ 1190622 w 3131949"/>
              <a:gd name="connsiteY1" fmla="*/ 965815 h 1981229"/>
              <a:gd name="connsiteX2" fmla="*/ 2799445 w 3131949"/>
              <a:gd name="connsiteY2" fmla="*/ 93213 h 1981229"/>
              <a:gd name="connsiteX3" fmla="*/ 3055734 w 3131949"/>
              <a:gd name="connsiteY3" fmla="*/ 0 h 1981229"/>
              <a:gd name="connsiteX4" fmla="*/ 3070675 w 3131949"/>
              <a:gd name="connsiteY4" fmla="*/ 204982 h 1981229"/>
              <a:gd name="connsiteX5" fmla="*/ 2956382 w 3131949"/>
              <a:gd name="connsiteY5" fmla="*/ 593636 h 1981229"/>
              <a:gd name="connsiteX6" fmla="*/ 2569791 w 3131949"/>
              <a:gd name="connsiteY6" fmla="*/ 932698 h 1981229"/>
              <a:gd name="connsiteX7" fmla="*/ 2941915 w 3131949"/>
              <a:gd name="connsiteY7" fmla="*/ 925038 h 1981229"/>
              <a:gd name="connsiteX8" fmla="*/ 3131949 w 3131949"/>
              <a:gd name="connsiteY8" fmla="*/ 1422381 h 1981229"/>
              <a:gd name="connsiteX9" fmla="*/ 2724737 w 3131949"/>
              <a:gd name="connsiteY9" fmla="*/ 1586741 h 1981229"/>
              <a:gd name="connsiteX10" fmla="*/ 2468976 w 3131949"/>
              <a:gd name="connsiteY10" fmla="*/ 1561458 h 1981229"/>
              <a:gd name="connsiteX11" fmla="*/ 1981768 w 3131949"/>
              <a:gd name="connsiteY11" fmla="*/ 1825497 h 1981229"/>
              <a:gd name="connsiteX12" fmla="*/ 1492818 w 3131949"/>
              <a:gd name="connsiteY12" fmla="*/ 1654047 h 1981229"/>
              <a:gd name="connsiteX13" fmla="*/ 1511868 w 3131949"/>
              <a:gd name="connsiteY13" fmla="*/ 1463552 h 1981229"/>
              <a:gd name="connsiteX14" fmla="*/ 1378002 w 3131949"/>
              <a:gd name="connsiteY14" fmla="*/ 1457309 h 1981229"/>
              <a:gd name="connsiteX15" fmla="*/ 819718 w 3131949"/>
              <a:gd name="connsiteY15" fmla="*/ 1704850 h 1981229"/>
              <a:gd name="connsiteX16" fmla="*/ 457316 w 3131949"/>
              <a:gd name="connsiteY16" fmla="*/ 1879629 h 1981229"/>
              <a:gd name="connsiteX17" fmla="*/ 87428 w 3131949"/>
              <a:gd name="connsiteY17" fmla="*/ 1981229 h 1981229"/>
              <a:gd name="connsiteX18" fmla="*/ 0 w 3131949"/>
              <a:gd name="connsiteY18" fmla="*/ 1813542 h 1981229"/>
              <a:gd name="connsiteX19" fmla="*/ 22222 w 3131949"/>
              <a:gd name="connsiteY19" fmla="*/ 1556365 h 1981229"/>
              <a:gd name="connsiteX20" fmla="*/ 422272 w 3131949"/>
              <a:gd name="connsiteY20" fmla="*/ 1454765 h 1981229"/>
              <a:gd name="connsiteX21" fmla="*/ 824028 w 3131949"/>
              <a:gd name="connsiteY21" fmla="*/ 1187479 h 1981229"/>
              <a:gd name="connsiteX0" fmla="*/ 824028 w 3131949"/>
              <a:gd name="connsiteY0" fmla="*/ 1187479 h 1981229"/>
              <a:gd name="connsiteX1" fmla="*/ 1190622 w 3131949"/>
              <a:gd name="connsiteY1" fmla="*/ 965815 h 1981229"/>
              <a:gd name="connsiteX2" fmla="*/ 2799445 w 3131949"/>
              <a:gd name="connsiteY2" fmla="*/ 93213 h 1981229"/>
              <a:gd name="connsiteX3" fmla="*/ 3055734 w 3131949"/>
              <a:gd name="connsiteY3" fmla="*/ 0 h 1981229"/>
              <a:gd name="connsiteX4" fmla="*/ 3070675 w 3131949"/>
              <a:gd name="connsiteY4" fmla="*/ 204982 h 1981229"/>
              <a:gd name="connsiteX5" fmla="*/ 2956382 w 3131949"/>
              <a:gd name="connsiteY5" fmla="*/ 593636 h 1981229"/>
              <a:gd name="connsiteX6" fmla="*/ 2569791 w 3131949"/>
              <a:gd name="connsiteY6" fmla="*/ 932698 h 1981229"/>
              <a:gd name="connsiteX7" fmla="*/ 2941915 w 3131949"/>
              <a:gd name="connsiteY7" fmla="*/ 925038 h 1981229"/>
              <a:gd name="connsiteX8" fmla="*/ 3131949 w 3131949"/>
              <a:gd name="connsiteY8" fmla="*/ 1422381 h 1981229"/>
              <a:gd name="connsiteX9" fmla="*/ 2994479 w 3131949"/>
              <a:gd name="connsiteY9" fmla="*/ 1050875 h 1981229"/>
              <a:gd name="connsiteX10" fmla="*/ 2724737 w 3131949"/>
              <a:gd name="connsiteY10" fmla="*/ 1586741 h 1981229"/>
              <a:gd name="connsiteX11" fmla="*/ 2468976 w 3131949"/>
              <a:gd name="connsiteY11" fmla="*/ 1561458 h 1981229"/>
              <a:gd name="connsiteX12" fmla="*/ 1981768 w 3131949"/>
              <a:gd name="connsiteY12" fmla="*/ 1825497 h 1981229"/>
              <a:gd name="connsiteX13" fmla="*/ 1492818 w 3131949"/>
              <a:gd name="connsiteY13" fmla="*/ 1654047 h 1981229"/>
              <a:gd name="connsiteX14" fmla="*/ 1511868 w 3131949"/>
              <a:gd name="connsiteY14" fmla="*/ 1463552 h 1981229"/>
              <a:gd name="connsiteX15" fmla="*/ 1378002 w 3131949"/>
              <a:gd name="connsiteY15" fmla="*/ 1457309 h 1981229"/>
              <a:gd name="connsiteX16" fmla="*/ 819718 w 3131949"/>
              <a:gd name="connsiteY16" fmla="*/ 1704850 h 1981229"/>
              <a:gd name="connsiteX17" fmla="*/ 457316 w 3131949"/>
              <a:gd name="connsiteY17" fmla="*/ 1879629 h 1981229"/>
              <a:gd name="connsiteX18" fmla="*/ 87428 w 3131949"/>
              <a:gd name="connsiteY18" fmla="*/ 1981229 h 1981229"/>
              <a:gd name="connsiteX19" fmla="*/ 0 w 3131949"/>
              <a:gd name="connsiteY19" fmla="*/ 1813542 h 1981229"/>
              <a:gd name="connsiteX20" fmla="*/ 22222 w 3131949"/>
              <a:gd name="connsiteY20" fmla="*/ 1556365 h 1981229"/>
              <a:gd name="connsiteX21" fmla="*/ 422272 w 3131949"/>
              <a:gd name="connsiteY21" fmla="*/ 1454765 h 1981229"/>
              <a:gd name="connsiteX22" fmla="*/ 824028 w 3131949"/>
              <a:gd name="connsiteY22" fmla="*/ 1187479 h 1981229"/>
              <a:gd name="connsiteX0" fmla="*/ 824028 w 3131949"/>
              <a:gd name="connsiteY0" fmla="*/ 1187479 h 1981229"/>
              <a:gd name="connsiteX1" fmla="*/ 1190622 w 3131949"/>
              <a:gd name="connsiteY1" fmla="*/ 965815 h 1981229"/>
              <a:gd name="connsiteX2" fmla="*/ 2799445 w 3131949"/>
              <a:gd name="connsiteY2" fmla="*/ 93213 h 1981229"/>
              <a:gd name="connsiteX3" fmla="*/ 3055734 w 3131949"/>
              <a:gd name="connsiteY3" fmla="*/ 0 h 1981229"/>
              <a:gd name="connsiteX4" fmla="*/ 3070675 w 3131949"/>
              <a:gd name="connsiteY4" fmla="*/ 204982 h 1981229"/>
              <a:gd name="connsiteX5" fmla="*/ 2956382 w 3131949"/>
              <a:gd name="connsiteY5" fmla="*/ 593636 h 1981229"/>
              <a:gd name="connsiteX6" fmla="*/ 2569791 w 3131949"/>
              <a:gd name="connsiteY6" fmla="*/ 932698 h 1981229"/>
              <a:gd name="connsiteX7" fmla="*/ 2941915 w 3131949"/>
              <a:gd name="connsiteY7" fmla="*/ 925038 h 1981229"/>
              <a:gd name="connsiteX8" fmla="*/ 3131949 w 3131949"/>
              <a:gd name="connsiteY8" fmla="*/ 1422381 h 1981229"/>
              <a:gd name="connsiteX9" fmla="*/ 3093533 w 3131949"/>
              <a:gd name="connsiteY9" fmla="*/ 967047 h 1981229"/>
              <a:gd name="connsiteX10" fmla="*/ 2724737 w 3131949"/>
              <a:gd name="connsiteY10" fmla="*/ 1586741 h 1981229"/>
              <a:gd name="connsiteX11" fmla="*/ 2468976 w 3131949"/>
              <a:gd name="connsiteY11" fmla="*/ 1561458 h 1981229"/>
              <a:gd name="connsiteX12" fmla="*/ 1981768 w 3131949"/>
              <a:gd name="connsiteY12" fmla="*/ 1825497 h 1981229"/>
              <a:gd name="connsiteX13" fmla="*/ 1492818 w 3131949"/>
              <a:gd name="connsiteY13" fmla="*/ 1654047 h 1981229"/>
              <a:gd name="connsiteX14" fmla="*/ 1511868 w 3131949"/>
              <a:gd name="connsiteY14" fmla="*/ 1463552 h 1981229"/>
              <a:gd name="connsiteX15" fmla="*/ 1378002 w 3131949"/>
              <a:gd name="connsiteY15" fmla="*/ 1457309 h 1981229"/>
              <a:gd name="connsiteX16" fmla="*/ 819718 w 3131949"/>
              <a:gd name="connsiteY16" fmla="*/ 1704850 h 1981229"/>
              <a:gd name="connsiteX17" fmla="*/ 457316 w 3131949"/>
              <a:gd name="connsiteY17" fmla="*/ 1879629 h 1981229"/>
              <a:gd name="connsiteX18" fmla="*/ 87428 w 3131949"/>
              <a:gd name="connsiteY18" fmla="*/ 1981229 h 1981229"/>
              <a:gd name="connsiteX19" fmla="*/ 0 w 3131949"/>
              <a:gd name="connsiteY19" fmla="*/ 1813542 h 1981229"/>
              <a:gd name="connsiteX20" fmla="*/ 22222 w 3131949"/>
              <a:gd name="connsiteY20" fmla="*/ 1556365 h 1981229"/>
              <a:gd name="connsiteX21" fmla="*/ 422272 w 3131949"/>
              <a:gd name="connsiteY21" fmla="*/ 1454765 h 1981229"/>
              <a:gd name="connsiteX22" fmla="*/ 824028 w 3131949"/>
              <a:gd name="connsiteY22" fmla="*/ 1187479 h 1981229"/>
              <a:gd name="connsiteX0" fmla="*/ 824028 w 3131949"/>
              <a:gd name="connsiteY0" fmla="*/ 1187479 h 1981229"/>
              <a:gd name="connsiteX1" fmla="*/ 1190622 w 3131949"/>
              <a:gd name="connsiteY1" fmla="*/ 965815 h 1981229"/>
              <a:gd name="connsiteX2" fmla="*/ 2799445 w 3131949"/>
              <a:gd name="connsiteY2" fmla="*/ 93213 h 1981229"/>
              <a:gd name="connsiteX3" fmla="*/ 3055734 w 3131949"/>
              <a:gd name="connsiteY3" fmla="*/ 0 h 1981229"/>
              <a:gd name="connsiteX4" fmla="*/ 3070675 w 3131949"/>
              <a:gd name="connsiteY4" fmla="*/ 204982 h 1981229"/>
              <a:gd name="connsiteX5" fmla="*/ 2956382 w 3131949"/>
              <a:gd name="connsiteY5" fmla="*/ 593636 h 1981229"/>
              <a:gd name="connsiteX6" fmla="*/ 2569791 w 3131949"/>
              <a:gd name="connsiteY6" fmla="*/ 932698 h 1981229"/>
              <a:gd name="connsiteX7" fmla="*/ 2941915 w 3131949"/>
              <a:gd name="connsiteY7" fmla="*/ 925038 h 1981229"/>
              <a:gd name="connsiteX8" fmla="*/ 3131949 w 3131949"/>
              <a:gd name="connsiteY8" fmla="*/ 1422381 h 1981229"/>
              <a:gd name="connsiteX9" fmla="*/ 3009718 w 3131949"/>
              <a:gd name="connsiteY9" fmla="*/ 1462390 h 1981229"/>
              <a:gd name="connsiteX10" fmla="*/ 2724737 w 3131949"/>
              <a:gd name="connsiteY10" fmla="*/ 1586741 h 1981229"/>
              <a:gd name="connsiteX11" fmla="*/ 2468976 w 3131949"/>
              <a:gd name="connsiteY11" fmla="*/ 1561458 h 1981229"/>
              <a:gd name="connsiteX12" fmla="*/ 1981768 w 3131949"/>
              <a:gd name="connsiteY12" fmla="*/ 1825497 h 1981229"/>
              <a:gd name="connsiteX13" fmla="*/ 1492818 w 3131949"/>
              <a:gd name="connsiteY13" fmla="*/ 1654047 h 1981229"/>
              <a:gd name="connsiteX14" fmla="*/ 1511868 w 3131949"/>
              <a:gd name="connsiteY14" fmla="*/ 1463552 h 1981229"/>
              <a:gd name="connsiteX15" fmla="*/ 1378002 w 3131949"/>
              <a:gd name="connsiteY15" fmla="*/ 1457309 h 1981229"/>
              <a:gd name="connsiteX16" fmla="*/ 819718 w 3131949"/>
              <a:gd name="connsiteY16" fmla="*/ 1704850 h 1981229"/>
              <a:gd name="connsiteX17" fmla="*/ 457316 w 3131949"/>
              <a:gd name="connsiteY17" fmla="*/ 1879629 h 1981229"/>
              <a:gd name="connsiteX18" fmla="*/ 87428 w 3131949"/>
              <a:gd name="connsiteY18" fmla="*/ 1981229 h 1981229"/>
              <a:gd name="connsiteX19" fmla="*/ 0 w 3131949"/>
              <a:gd name="connsiteY19" fmla="*/ 1813542 h 1981229"/>
              <a:gd name="connsiteX20" fmla="*/ 22222 w 3131949"/>
              <a:gd name="connsiteY20" fmla="*/ 1556365 h 1981229"/>
              <a:gd name="connsiteX21" fmla="*/ 422272 w 3131949"/>
              <a:gd name="connsiteY21" fmla="*/ 1454765 h 1981229"/>
              <a:gd name="connsiteX22" fmla="*/ 824028 w 3131949"/>
              <a:gd name="connsiteY22" fmla="*/ 1187479 h 1981229"/>
              <a:gd name="connsiteX0" fmla="*/ 824028 w 3070675"/>
              <a:gd name="connsiteY0" fmla="*/ 1187479 h 1981229"/>
              <a:gd name="connsiteX1" fmla="*/ 1190622 w 3070675"/>
              <a:gd name="connsiteY1" fmla="*/ 965815 h 1981229"/>
              <a:gd name="connsiteX2" fmla="*/ 2799445 w 3070675"/>
              <a:gd name="connsiteY2" fmla="*/ 93213 h 1981229"/>
              <a:gd name="connsiteX3" fmla="*/ 3055734 w 3070675"/>
              <a:gd name="connsiteY3" fmla="*/ 0 h 1981229"/>
              <a:gd name="connsiteX4" fmla="*/ 3070675 w 3070675"/>
              <a:gd name="connsiteY4" fmla="*/ 204982 h 1981229"/>
              <a:gd name="connsiteX5" fmla="*/ 2956382 w 3070675"/>
              <a:gd name="connsiteY5" fmla="*/ 593636 h 1981229"/>
              <a:gd name="connsiteX6" fmla="*/ 2569791 w 3070675"/>
              <a:gd name="connsiteY6" fmla="*/ 932698 h 1981229"/>
              <a:gd name="connsiteX7" fmla="*/ 2941915 w 3070675"/>
              <a:gd name="connsiteY7" fmla="*/ 925038 h 1981229"/>
              <a:gd name="connsiteX8" fmla="*/ 3040515 w 3070675"/>
              <a:gd name="connsiteY8" fmla="*/ 972763 h 1981229"/>
              <a:gd name="connsiteX9" fmla="*/ 3009718 w 3070675"/>
              <a:gd name="connsiteY9" fmla="*/ 1462390 h 1981229"/>
              <a:gd name="connsiteX10" fmla="*/ 2724737 w 3070675"/>
              <a:gd name="connsiteY10" fmla="*/ 1586741 h 1981229"/>
              <a:gd name="connsiteX11" fmla="*/ 2468976 w 3070675"/>
              <a:gd name="connsiteY11" fmla="*/ 1561458 h 1981229"/>
              <a:gd name="connsiteX12" fmla="*/ 1981768 w 3070675"/>
              <a:gd name="connsiteY12" fmla="*/ 1825497 h 1981229"/>
              <a:gd name="connsiteX13" fmla="*/ 1492818 w 3070675"/>
              <a:gd name="connsiteY13" fmla="*/ 1654047 h 1981229"/>
              <a:gd name="connsiteX14" fmla="*/ 1511868 w 3070675"/>
              <a:gd name="connsiteY14" fmla="*/ 1463552 h 1981229"/>
              <a:gd name="connsiteX15" fmla="*/ 1378002 w 3070675"/>
              <a:gd name="connsiteY15" fmla="*/ 1457309 h 1981229"/>
              <a:gd name="connsiteX16" fmla="*/ 819718 w 3070675"/>
              <a:gd name="connsiteY16" fmla="*/ 1704850 h 1981229"/>
              <a:gd name="connsiteX17" fmla="*/ 457316 w 3070675"/>
              <a:gd name="connsiteY17" fmla="*/ 1879629 h 1981229"/>
              <a:gd name="connsiteX18" fmla="*/ 87428 w 3070675"/>
              <a:gd name="connsiteY18" fmla="*/ 1981229 h 1981229"/>
              <a:gd name="connsiteX19" fmla="*/ 0 w 3070675"/>
              <a:gd name="connsiteY19" fmla="*/ 1813542 h 1981229"/>
              <a:gd name="connsiteX20" fmla="*/ 22222 w 3070675"/>
              <a:gd name="connsiteY20" fmla="*/ 1556365 h 1981229"/>
              <a:gd name="connsiteX21" fmla="*/ 422272 w 3070675"/>
              <a:gd name="connsiteY21" fmla="*/ 1454765 h 1981229"/>
              <a:gd name="connsiteX22" fmla="*/ 824028 w 3070675"/>
              <a:gd name="connsiteY22" fmla="*/ 1187479 h 1981229"/>
              <a:gd name="connsiteX0" fmla="*/ 824028 w 3253543"/>
              <a:gd name="connsiteY0" fmla="*/ 1187479 h 1981229"/>
              <a:gd name="connsiteX1" fmla="*/ 1190622 w 3253543"/>
              <a:gd name="connsiteY1" fmla="*/ 965815 h 1981229"/>
              <a:gd name="connsiteX2" fmla="*/ 2799445 w 3253543"/>
              <a:gd name="connsiteY2" fmla="*/ 93213 h 1981229"/>
              <a:gd name="connsiteX3" fmla="*/ 3055734 w 3253543"/>
              <a:gd name="connsiteY3" fmla="*/ 0 h 1981229"/>
              <a:gd name="connsiteX4" fmla="*/ 3070675 w 3253543"/>
              <a:gd name="connsiteY4" fmla="*/ 204982 h 1981229"/>
              <a:gd name="connsiteX5" fmla="*/ 2956382 w 3253543"/>
              <a:gd name="connsiteY5" fmla="*/ 593636 h 1981229"/>
              <a:gd name="connsiteX6" fmla="*/ 2569791 w 3253543"/>
              <a:gd name="connsiteY6" fmla="*/ 932698 h 1981229"/>
              <a:gd name="connsiteX7" fmla="*/ 2941915 w 3253543"/>
              <a:gd name="connsiteY7" fmla="*/ 925038 h 1981229"/>
              <a:gd name="connsiteX8" fmla="*/ 3040515 w 3253543"/>
              <a:gd name="connsiteY8" fmla="*/ 972763 h 1981229"/>
              <a:gd name="connsiteX9" fmla="*/ 3253543 w 3253543"/>
              <a:gd name="connsiteY9" fmla="*/ 1431907 h 1981229"/>
              <a:gd name="connsiteX10" fmla="*/ 2724737 w 3253543"/>
              <a:gd name="connsiteY10" fmla="*/ 1586741 h 1981229"/>
              <a:gd name="connsiteX11" fmla="*/ 2468976 w 3253543"/>
              <a:gd name="connsiteY11" fmla="*/ 1561458 h 1981229"/>
              <a:gd name="connsiteX12" fmla="*/ 1981768 w 3253543"/>
              <a:gd name="connsiteY12" fmla="*/ 1825497 h 1981229"/>
              <a:gd name="connsiteX13" fmla="*/ 1492818 w 3253543"/>
              <a:gd name="connsiteY13" fmla="*/ 1654047 h 1981229"/>
              <a:gd name="connsiteX14" fmla="*/ 1511868 w 3253543"/>
              <a:gd name="connsiteY14" fmla="*/ 1463552 h 1981229"/>
              <a:gd name="connsiteX15" fmla="*/ 1378002 w 3253543"/>
              <a:gd name="connsiteY15" fmla="*/ 1457309 h 1981229"/>
              <a:gd name="connsiteX16" fmla="*/ 819718 w 3253543"/>
              <a:gd name="connsiteY16" fmla="*/ 1704850 h 1981229"/>
              <a:gd name="connsiteX17" fmla="*/ 457316 w 3253543"/>
              <a:gd name="connsiteY17" fmla="*/ 1879629 h 1981229"/>
              <a:gd name="connsiteX18" fmla="*/ 87428 w 3253543"/>
              <a:gd name="connsiteY18" fmla="*/ 1981229 h 1981229"/>
              <a:gd name="connsiteX19" fmla="*/ 0 w 3253543"/>
              <a:gd name="connsiteY19" fmla="*/ 1813542 h 1981229"/>
              <a:gd name="connsiteX20" fmla="*/ 22222 w 3253543"/>
              <a:gd name="connsiteY20" fmla="*/ 1556365 h 1981229"/>
              <a:gd name="connsiteX21" fmla="*/ 422272 w 3253543"/>
              <a:gd name="connsiteY21" fmla="*/ 1454765 h 1981229"/>
              <a:gd name="connsiteX22" fmla="*/ 824028 w 3253543"/>
              <a:gd name="connsiteY22" fmla="*/ 1187479 h 1981229"/>
              <a:gd name="connsiteX0" fmla="*/ 824028 w 3253543"/>
              <a:gd name="connsiteY0" fmla="*/ 1187479 h 1981229"/>
              <a:gd name="connsiteX1" fmla="*/ 1190622 w 3253543"/>
              <a:gd name="connsiteY1" fmla="*/ 965815 h 1981229"/>
              <a:gd name="connsiteX2" fmla="*/ 2799445 w 3253543"/>
              <a:gd name="connsiteY2" fmla="*/ 93213 h 1981229"/>
              <a:gd name="connsiteX3" fmla="*/ 3055734 w 3253543"/>
              <a:gd name="connsiteY3" fmla="*/ 0 h 1981229"/>
              <a:gd name="connsiteX4" fmla="*/ 3070675 w 3253543"/>
              <a:gd name="connsiteY4" fmla="*/ 204982 h 1981229"/>
              <a:gd name="connsiteX5" fmla="*/ 2956382 w 3253543"/>
              <a:gd name="connsiteY5" fmla="*/ 593636 h 1981229"/>
              <a:gd name="connsiteX6" fmla="*/ 2569791 w 3253543"/>
              <a:gd name="connsiteY6" fmla="*/ 932698 h 1981229"/>
              <a:gd name="connsiteX7" fmla="*/ 2941915 w 3253543"/>
              <a:gd name="connsiteY7" fmla="*/ 925038 h 1981229"/>
              <a:gd name="connsiteX8" fmla="*/ 3040515 w 3253543"/>
              <a:gd name="connsiteY8" fmla="*/ 972763 h 1981229"/>
              <a:gd name="connsiteX9" fmla="*/ 3253543 w 3253543"/>
              <a:gd name="connsiteY9" fmla="*/ 1431907 h 1981229"/>
              <a:gd name="connsiteX10" fmla="*/ 2679020 w 3253543"/>
              <a:gd name="connsiteY10" fmla="*/ 1670569 h 1981229"/>
              <a:gd name="connsiteX11" fmla="*/ 2468976 w 3253543"/>
              <a:gd name="connsiteY11" fmla="*/ 1561458 h 1981229"/>
              <a:gd name="connsiteX12" fmla="*/ 1981768 w 3253543"/>
              <a:gd name="connsiteY12" fmla="*/ 1825497 h 1981229"/>
              <a:gd name="connsiteX13" fmla="*/ 1492818 w 3253543"/>
              <a:gd name="connsiteY13" fmla="*/ 1654047 h 1981229"/>
              <a:gd name="connsiteX14" fmla="*/ 1511868 w 3253543"/>
              <a:gd name="connsiteY14" fmla="*/ 1463552 h 1981229"/>
              <a:gd name="connsiteX15" fmla="*/ 1378002 w 3253543"/>
              <a:gd name="connsiteY15" fmla="*/ 1457309 h 1981229"/>
              <a:gd name="connsiteX16" fmla="*/ 819718 w 3253543"/>
              <a:gd name="connsiteY16" fmla="*/ 1704850 h 1981229"/>
              <a:gd name="connsiteX17" fmla="*/ 457316 w 3253543"/>
              <a:gd name="connsiteY17" fmla="*/ 1879629 h 1981229"/>
              <a:gd name="connsiteX18" fmla="*/ 87428 w 3253543"/>
              <a:gd name="connsiteY18" fmla="*/ 1981229 h 1981229"/>
              <a:gd name="connsiteX19" fmla="*/ 0 w 3253543"/>
              <a:gd name="connsiteY19" fmla="*/ 1813542 h 1981229"/>
              <a:gd name="connsiteX20" fmla="*/ 22222 w 3253543"/>
              <a:gd name="connsiteY20" fmla="*/ 1556365 h 1981229"/>
              <a:gd name="connsiteX21" fmla="*/ 422272 w 3253543"/>
              <a:gd name="connsiteY21" fmla="*/ 1454765 h 1981229"/>
              <a:gd name="connsiteX22" fmla="*/ 824028 w 3253543"/>
              <a:gd name="connsiteY22" fmla="*/ 1187479 h 1981229"/>
              <a:gd name="connsiteX0" fmla="*/ 824028 w 3253543"/>
              <a:gd name="connsiteY0" fmla="*/ 1187479 h 1981229"/>
              <a:gd name="connsiteX1" fmla="*/ 1190622 w 3253543"/>
              <a:gd name="connsiteY1" fmla="*/ 965815 h 1981229"/>
              <a:gd name="connsiteX2" fmla="*/ 2799445 w 3253543"/>
              <a:gd name="connsiteY2" fmla="*/ 93213 h 1981229"/>
              <a:gd name="connsiteX3" fmla="*/ 3055734 w 3253543"/>
              <a:gd name="connsiteY3" fmla="*/ 0 h 1981229"/>
              <a:gd name="connsiteX4" fmla="*/ 3070675 w 3253543"/>
              <a:gd name="connsiteY4" fmla="*/ 204982 h 1981229"/>
              <a:gd name="connsiteX5" fmla="*/ 2956382 w 3253543"/>
              <a:gd name="connsiteY5" fmla="*/ 593636 h 1981229"/>
              <a:gd name="connsiteX6" fmla="*/ 2569791 w 3253543"/>
              <a:gd name="connsiteY6" fmla="*/ 932698 h 1981229"/>
              <a:gd name="connsiteX7" fmla="*/ 2941915 w 3253543"/>
              <a:gd name="connsiteY7" fmla="*/ 925038 h 1981229"/>
              <a:gd name="connsiteX8" fmla="*/ 3040515 w 3253543"/>
              <a:gd name="connsiteY8" fmla="*/ 972763 h 1981229"/>
              <a:gd name="connsiteX9" fmla="*/ 3253543 w 3253543"/>
              <a:gd name="connsiteY9" fmla="*/ 1431907 h 1981229"/>
              <a:gd name="connsiteX10" fmla="*/ 2679020 w 3253543"/>
              <a:gd name="connsiteY10" fmla="*/ 1670569 h 1981229"/>
              <a:gd name="connsiteX11" fmla="*/ 2468976 w 3253543"/>
              <a:gd name="connsiteY11" fmla="*/ 1523355 h 1981229"/>
              <a:gd name="connsiteX12" fmla="*/ 1981768 w 3253543"/>
              <a:gd name="connsiteY12" fmla="*/ 1825497 h 1981229"/>
              <a:gd name="connsiteX13" fmla="*/ 1492818 w 3253543"/>
              <a:gd name="connsiteY13" fmla="*/ 1654047 h 1981229"/>
              <a:gd name="connsiteX14" fmla="*/ 1511868 w 3253543"/>
              <a:gd name="connsiteY14" fmla="*/ 1463552 h 1981229"/>
              <a:gd name="connsiteX15" fmla="*/ 1378002 w 3253543"/>
              <a:gd name="connsiteY15" fmla="*/ 1457309 h 1981229"/>
              <a:gd name="connsiteX16" fmla="*/ 819718 w 3253543"/>
              <a:gd name="connsiteY16" fmla="*/ 1704850 h 1981229"/>
              <a:gd name="connsiteX17" fmla="*/ 457316 w 3253543"/>
              <a:gd name="connsiteY17" fmla="*/ 1879629 h 1981229"/>
              <a:gd name="connsiteX18" fmla="*/ 87428 w 3253543"/>
              <a:gd name="connsiteY18" fmla="*/ 1981229 h 1981229"/>
              <a:gd name="connsiteX19" fmla="*/ 0 w 3253543"/>
              <a:gd name="connsiteY19" fmla="*/ 1813542 h 1981229"/>
              <a:gd name="connsiteX20" fmla="*/ 22222 w 3253543"/>
              <a:gd name="connsiteY20" fmla="*/ 1556365 h 1981229"/>
              <a:gd name="connsiteX21" fmla="*/ 422272 w 3253543"/>
              <a:gd name="connsiteY21" fmla="*/ 1454765 h 1981229"/>
              <a:gd name="connsiteX22" fmla="*/ 824028 w 3253543"/>
              <a:gd name="connsiteY22" fmla="*/ 1187479 h 1981229"/>
              <a:gd name="connsiteX0" fmla="*/ 824028 w 3253543"/>
              <a:gd name="connsiteY0" fmla="*/ 1187479 h 1981229"/>
              <a:gd name="connsiteX1" fmla="*/ 1190622 w 3253543"/>
              <a:gd name="connsiteY1" fmla="*/ 965815 h 1981229"/>
              <a:gd name="connsiteX2" fmla="*/ 2799445 w 3253543"/>
              <a:gd name="connsiteY2" fmla="*/ 93213 h 1981229"/>
              <a:gd name="connsiteX3" fmla="*/ 3055734 w 3253543"/>
              <a:gd name="connsiteY3" fmla="*/ 0 h 1981229"/>
              <a:gd name="connsiteX4" fmla="*/ 3070675 w 3253543"/>
              <a:gd name="connsiteY4" fmla="*/ 204982 h 1981229"/>
              <a:gd name="connsiteX5" fmla="*/ 2956382 w 3253543"/>
              <a:gd name="connsiteY5" fmla="*/ 593636 h 1981229"/>
              <a:gd name="connsiteX6" fmla="*/ 2569791 w 3253543"/>
              <a:gd name="connsiteY6" fmla="*/ 932698 h 1981229"/>
              <a:gd name="connsiteX7" fmla="*/ 2941915 w 3253543"/>
              <a:gd name="connsiteY7" fmla="*/ 925038 h 1981229"/>
              <a:gd name="connsiteX8" fmla="*/ 3040515 w 3253543"/>
              <a:gd name="connsiteY8" fmla="*/ 972763 h 1981229"/>
              <a:gd name="connsiteX9" fmla="*/ 3253543 w 3253543"/>
              <a:gd name="connsiteY9" fmla="*/ 1431907 h 1981229"/>
              <a:gd name="connsiteX10" fmla="*/ 2541869 w 3253543"/>
              <a:gd name="connsiteY10" fmla="*/ 1693431 h 1981229"/>
              <a:gd name="connsiteX11" fmla="*/ 2468976 w 3253543"/>
              <a:gd name="connsiteY11" fmla="*/ 1523355 h 1981229"/>
              <a:gd name="connsiteX12" fmla="*/ 1981768 w 3253543"/>
              <a:gd name="connsiteY12" fmla="*/ 1825497 h 1981229"/>
              <a:gd name="connsiteX13" fmla="*/ 1492818 w 3253543"/>
              <a:gd name="connsiteY13" fmla="*/ 1654047 h 1981229"/>
              <a:gd name="connsiteX14" fmla="*/ 1511868 w 3253543"/>
              <a:gd name="connsiteY14" fmla="*/ 1463552 h 1981229"/>
              <a:gd name="connsiteX15" fmla="*/ 1378002 w 3253543"/>
              <a:gd name="connsiteY15" fmla="*/ 1457309 h 1981229"/>
              <a:gd name="connsiteX16" fmla="*/ 819718 w 3253543"/>
              <a:gd name="connsiteY16" fmla="*/ 1704850 h 1981229"/>
              <a:gd name="connsiteX17" fmla="*/ 457316 w 3253543"/>
              <a:gd name="connsiteY17" fmla="*/ 1879629 h 1981229"/>
              <a:gd name="connsiteX18" fmla="*/ 87428 w 3253543"/>
              <a:gd name="connsiteY18" fmla="*/ 1981229 h 1981229"/>
              <a:gd name="connsiteX19" fmla="*/ 0 w 3253543"/>
              <a:gd name="connsiteY19" fmla="*/ 1813542 h 1981229"/>
              <a:gd name="connsiteX20" fmla="*/ 22222 w 3253543"/>
              <a:gd name="connsiteY20" fmla="*/ 1556365 h 1981229"/>
              <a:gd name="connsiteX21" fmla="*/ 422272 w 3253543"/>
              <a:gd name="connsiteY21" fmla="*/ 1454765 h 1981229"/>
              <a:gd name="connsiteX22" fmla="*/ 824028 w 3253543"/>
              <a:gd name="connsiteY22" fmla="*/ 1187479 h 1981229"/>
              <a:gd name="connsiteX0" fmla="*/ 824028 w 3253543"/>
              <a:gd name="connsiteY0" fmla="*/ 1187479 h 1981229"/>
              <a:gd name="connsiteX1" fmla="*/ 1190622 w 3253543"/>
              <a:gd name="connsiteY1" fmla="*/ 965815 h 1981229"/>
              <a:gd name="connsiteX2" fmla="*/ 2799445 w 3253543"/>
              <a:gd name="connsiteY2" fmla="*/ 93213 h 1981229"/>
              <a:gd name="connsiteX3" fmla="*/ 3055734 w 3253543"/>
              <a:gd name="connsiteY3" fmla="*/ 0 h 1981229"/>
              <a:gd name="connsiteX4" fmla="*/ 3070675 w 3253543"/>
              <a:gd name="connsiteY4" fmla="*/ 204982 h 1981229"/>
              <a:gd name="connsiteX5" fmla="*/ 2956382 w 3253543"/>
              <a:gd name="connsiteY5" fmla="*/ 593636 h 1981229"/>
              <a:gd name="connsiteX6" fmla="*/ 2569791 w 3253543"/>
              <a:gd name="connsiteY6" fmla="*/ 932698 h 1981229"/>
              <a:gd name="connsiteX7" fmla="*/ 2941915 w 3253543"/>
              <a:gd name="connsiteY7" fmla="*/ 925038 h 1981229"/>
              <a:gd name="connsiteX8" fmla="*/ 3040515 w 3253543"/>
              <a:gd name="connsiteY8" fmla="*/ 972763 h 1981229"/>
              <a:gd name="connsiteX9" fmla="*/ 3253543 w 3253543"/>
              <a:gd name="connsiteY9" fmla="*/ 1431907 h 1981229"/>
              <a:gd name="connsiteX10" fmla="*/ 2541869 w 3253543"/>
              <a:gd name="connsiteY10" fmla="*/ 1693431 h 1981229"/>
              <a:gd name="connsiteX11" fmla="*/ 2385161 w 3253543"/>
              <a:gd name="connsiteY11" fmla="*/ 1447148 h 1981229"/>
              <a:gd name="connsiteX12" fmla="*/ 1981768 w 3253543"/>
              <a:gd name="connsiteY12" fmla="*/ 1825497 h 1981229"/>
              <a:gd name="connsiteX13" fmla="*/ 1492818 w 3253543"/>
              <a:gd name="connsiteY13" fmla="*/ 1654047 h 1981229"/>
              <a:gd name="connsiteX14" fmla="*/ 1511868 w 3253543"/>
              <a:gd name="connsiteY14" fmla="*/ 1463552 h 1981229"/>
              <a:gd name="connsiteX15" fmla="*/ 1378002 w 3253543"/>
              <a:gd name="connsiteY15" fmla="*/ 1457309 h 1981229"/>
              <a:gd name="connsiteX16" fmla="*/ 819718 w 3253543"/>
              <a:gd name="connsiteY16" fmla="*/ 1704850 h 1981229"/>
              <a:gd name="connsiteX17" fmla="*/ 457316 w 3253543"/>
              <a:gd name="connsiteY17" fmla="*/ 1879629 h 1981229"/>
              <a:gd name="connsiteX18" fmla="*/ 87428 w 3253543"/>
              <a:gd name="connsiteY18" fmla="*/ 1981229 h 1981229"/>
              <a:gd name="connsiteX19" fmla="*/ 0 w 3253543"/>
              <a:gd name="connsiteY19" fmla="*/ 1813542 h 1981229"/>
              <a:gd name="connsiteX20" fmla="*/ 22222 w 3253543"/>
              <a:gd name="connsiteY20" fmla="*/ 1556365 h 1981229"/>
              <a:gd name="connsiteX21" fmla="*/ 422272 w 3253543"/>
              <a:gd name="connsiteY21" fmla="*/ 1454765 h 1981229"/>
              <a:gd name="connsiteX22" fmla="*/ 824028 w 3253543"/>
              <a:gd name="connsiteY22" fmla="*/ 1187479 h 1981229"/>
              <a:gd name="connsiteX0" fmla="*/ 824028 w 3253543"/>
              <a:gd name="connsiteY0" fmla="*/ 1187479 h 1981229"/>
              <a:gd name="connsiteX1" fmla="*/ 1190622 w 3253543"/>
              <a:gd name="connsiteY1" fmla="*/ 965815 h 1981229"/>
              <a:gd name="connsiteX2" fmla="*/ 2799445 w 3253543"/>
              <a:gd name="connsiteY2" fmla="*/ 93213 h 1981229"/>
              <a:gd name="connsiteX3" fmla="*/ 3055734 w 3253543"/>
              <a:gd name="connsiteY3" fmla="*/ 0 h 1981229"/>
              <a:gd name="connsiteX4" fmla="*/ 3070675 w 3253543"/>
              <a:gd name="connsiteY4" fmla="*/ 204982 h 1981229"/>
              <a:gd name="connsiteX5" fmla="*/ 2956382 w 3253543"/>
              <a:gd name="connsiteY5" fmla="*/ 593636 h 1981229"/>
              <a:gd name="connsiteX6" fmla="*/ 2569791 w 3253543"/>
              <a:gd name="connsiteY6" fmla="*/ 932698 h 1981229"/>
              <a:gd name="connsiteX7" fmla="*/ 2941915 w 3253543"/>
              <a:gd name="connsiteY7" fmla="*/ 925038 h 1981229"/>
              <a:gd name="connsiteX8" fmla="*/ 3040515 w 3253543"/>
              <a:gd name="connsiteY8" fmla="*/ 972763 h 1981229"/>
              <a:gd name="connsiteX9" fmla="*/ 3253543 w 3253543"/>
              <a:gd name="connsiteY9" fmla="*/ 1431907 h 1981229"/>
              <a:gd name="connsiteX10" fmla="*/ 2541869 w 3253543"/>
              <a:gd name="connsiteY10" fmla="*/ 1693431 h 1981229"/>
              <a:gd name="connsiteX11" fmla="*/ 2385161 w 3253543"/>
              <a:gd name="connsiteY11" fmla="*/ 1447148 h 1981229"/>
              <a:gd name="connsiteX12" fmla="*/ 1989387 w 3253543"/>
              <a:gd name="connsiteY12" fmla="*/ 1871221 h 1981229"/>
              <a:gd name="connsiteX13" fmla="*/ 1492818 w 3253543"/>
              <a:gd name="connsiteY13" fmla="*/ 1654047 h 1981229"/>
              <a:gd name="connsiteX14" fmla="*/ 1511868 w 3253543"/>
              <a:gd name="connsiteY14" fmla="*/ 1463552 h 1981229"/>
              <a:gd name="connsiteX15" fmla="*/ 1378002 w 3253543"/>
              <a:gd name="connsiteY15" fmla="*/ 1457309 h 1981229"/>
              <a:gd name="connsiteX16" fmla="*/ 819718 w 3253543"/>
              <a:gd name="connsiteY16" fmla="*/ 1704850 h 1981229"/>
              <a:gd name="connsiteX17" fmla="*/ 457316 w 3253543"/>
              <a:gd name="connsiteY17" fmla="*/ 1879629 h 1981229"/>
              <a:gd name="connsiteX18" fmla="*/ 87428 w 3253543"/>
              <a:gd name="connsiteY18" fmla="*/ 1981229 h 1981229"/>
              <a:gd name="connsiteX19" fmla="*/ 0 w 3253543"/>
              <a:gd name="connsiteY19" fmla="*/ 1813542 h 1981229"/>
              <a:gd name="connsiteX20" fmla="*/ 22222 w 3253543"/>
              <a:gd name="connsiteY20" fmla="*/ 1556365 h 1981229"/>
              <a:gd name="connsiteX21" fmla="*/ 422272 w 3253543"/>
              <a:gd name="connsiteY21" fmla="*/ 1454765 h 1981229"/>
              <a:gd name="connsiteX22" fmla="*/ 824028 w 3253543"/>
              <a:gd name="connsiteY22" fmla="*/ 1187479 h 1981229"/>
              <a:gd name="connsiteX0" fmla="*/ 898516 w 3328031"/>
              <a:gd name="connsiteY0" fmla="*/ 1187479 h 2033621"/>
              <a:gd name="connsiteX1" fmla="*/ 1265110 w 3328031"/>
              <a:gd name="connsiteY1" fmla="*/ 965815 h 2033621"/>
              <a:gd name="connsiteX2" fmla="*/ 2873933 w 3328031"/>
              <a:gd name="connsiteY2" fmla="*/ 93213 h 2033621"/>
              <a:gd name="connsiteX3" fmla="*/ 3130222 w 3328031"/>
              <a:gd name="connsiteY3" fmla="*/ 0 h 2033621"/>
              <a:gd name="connsiteX4" fmla="*/ 3145163 w 3328031"/>
              <a:gd name="connsiteY4" fmla="*/ 204982 h 2033621"/>
              <a:gd name="connsiteX5" fmla="*/ 3030870 w 3328031"/>
              <a:gd name="connsiteY5" fmla="*/ 593636 h 2033621"/>
              <a:gd name="connsiteX6" fmla="*/ 2644279 w 3328031"/>
              <a:gd name="connsiteY6" fmla="*/ 932698 h 2033621"/>
              <a:gd name="connsiteX7" fmla="*/ 3016403 w 3328031"/>
              <a:gd name="connsiteY7" fmla="*/ 925038 h 2033621"/>
              <a:gd name="connsiteX8" fmla="*/ 3115003 w 3328031"/>
              <a:gd name="connsiteY8" fmla="*/ 972763 h 2033621"/>
              <a:gd name="connsiteX9" fmla="*/ 3328031 w 3328031"/>
              <a:gd name="connsiteY9" fmla="*/ 1431907 h 2033621"/>
              <a:gd name="connsiteX10" fmla="*/ 2616357 w 3328031"/>
              <a:gd name="connsiteY10" fmla="*/ 1693431 h 2033621"/>
              <a:gd name="connsiteX11" fmla="*/ 2459649 w 3328031"/>
              <a:gd name="connsiteY11" fmla="*/ 1447148 h 2033621"/>
              <a:gd name="connsiteX12" fmla="*/ 2063875 w 3328031"/>
              <a:gd name="connsiteY12" fmla="*/ 1871221 h 2033621"/>
              <a:gd name="connsiteX13" fmla="*/ 1567306 w 3328031"/>
              <a:gd name="connsiteY13" fmla="*/ 1654047 h 2033621"/>
              <a:gd name="connsiteX14" fmla="*/ 1586356 w 3328031"/>
              <a:gd name="connsiteY14" fmla="*/ 1463552 h 2033621"/>
              <a:gd name="connsiteX15" fmla="*/ 1452490 w 3328031"/>
              <a:gd name="connsiteY15" fmla="*/ 1457309 h 2033621"/>
              <a:gd name="connsiteX16" fmla="*/ 894206 w 3328031"/>
              <a:gd name="connsiteY16" fmla="*/ 1704850 h 2033621"/>
              <a:gd name="connsiteX17" fmla="*/ 531804 w 3328031"/>
              <a:gd name="connsiteY17" fmla="*/ 1879629 h 2033621"/>
              <a:gd name="connsiteX18" fmla="*/ 0 w 3328031"/>
              <a:gd name="connsiteY18" fmla="*/ 2033621 h 2033621"/>
              <a:gd name="connsiteX19" fmla="*/ 74488 w 3328031"/>
              <a:gd name="connsiteY19" fmla="*/ 1813542 h 2033621"/>
              <a:gd name="connsiteX20" fmla="*/ 96710 w 3328031"/>
              <a:gd name="connsiteY20" fmla="*/ 1556365 h 2033621"/>
              <a:gd name="connsiteX21" fmla="*/ 496760 w 3328031"/>
              <a:gd name="connsiteY21" fmla="*/ 1454765 h 2033621"/>
              <a:gd name="connsiteX22" fmla="*/ 898516 w 3328031"/>
              <a:gd name="connsiteY22" fmla="*/ 1187479 h 2033621"/>
              <a:gd name="connsiteX0" fmla="*/ 898516 w 3328031"/>
              <a:gd name="connsiteY0" fmla="*/ 1187479 h 2033621"/>
              <a:gd name="connsiteX1" fmla="*/ 1265110 w 3328031"/>
              <a:gd name="connsiteY1" fmla="*/ 965815 h 2033621"/>
              <a:gd name="connsiteX2" fmla="*/ 2873933 w 3328031"/>
              <a:gd name="connsiteY2" fmla="*/ 93213 h 2033621"/>
              <a:gd name="connsiteX3" fmla="*/ 3130222 w 3328031"/>
              <a:gd name="connsiteY3" fmla="*/ 0 h 2033621"/>
              <a:gd name="connsiteX4" fmla="*/ 3145163 w 3328031"/>
              <a:gd name="connsiteY4" fmla="*/ 204982 h 2033621"/>
              <a:gd name="connsiteX5" fmla="*/ 3030870 w 3328031"/>
              <a:gd name="connsiteY5" fmla="*/ 593636 h 2033621"/>
              <a:gd name="connsiteX6" fmla="*/ 2644279 w 3328031"/>
              <a:gd name="connsiteY6" fmla="*/ 932698 h 2033621"/>
              <a:gd name="connsiteX7" fmla="*/ 3016403 w 3328031"/>
              <a:gd name="connsiteY7" fmla="*/ 925038 h 2033621"/>
              <a:gd name="connsiteX8" fmla="*/ 3115003 w 3328031"/>
              <a:gd name="connsiteY8" fmla="*/ 972763 h 2033621"/>
              <a:gd name="connsiteX9" fmla="*/ 3328031 w 3328031"/>
              <a:gd name="connsiteY9" fmla="*/ 1431907 h 2033621"/>
              <a:gd name="connsiteX10" fmla="*/ 2616357 w 3328031"/>
              <a:gd name="connsiteY10" fmla="*/ 1693431 h 2033621"/>
              <a:gd name="connsiteX11" fmla="*/ 2459649 w 3328031"/>
              <a:gd name="connsiteY11" fmla="*/ 1447148 h 2033621"/>
              <a:gd name="connsiteX12" fmla="*/ 2063875 w 3328031"/>
              <a:gd name="connsiteY12" fmla="*/ 1871221 h 2033621"/>
              <a:gd name="connsiteX13" fmla="*/ 1567306 w 3328031"/>
              <a:gd name="connsiteY13" fmla="*/ 1654047 h 2033621"/>
              <a:gd name="connsiteX14" fmla="*/ 1586356 w 3328031"/>
              <a:gd name="connsiteY14" fmla="*/ 1463552 h 2033621"/>
              <a:gd name="connsiteX15" fmla="*/ 1452490 w 3328031"/>
              <a:gd name="connsiteY15" fmla="*/ 1457309 h 2033621"/>
              <a:gd name="connsiteX16" fmla="*/ 894206 w 3328031"/>
              <a:gd name="connsiteY16" fmla="*/ 1704850 h 2033621"/>
              <a:gd name="connsiteX17" fmla="*/ 531804 w 3328031"/>
              <a:gd name="connsiteY17" fmla="*/ 1879629 h 2033621"/>
              <a:gd name="connsiteX18" fmla="*/ 0 w 3328031"/>
              <a:gd name="connsiteY18" fmla="*/ 2033621 h 2033621"/>
              <a:gd name="connsiteX19" fmla="*/ 41153 w 3328031"/>
              <a:gd name="connsiteY19" fmla="*/ 1874857 h 2033621"/>
              <a:gd name="connsiteX20" fmla="*/ 74488 w 3328031"/>
              <a:gd name="connsiteY20" fmla="*/ 1813542 h 2033621"/>
              <a:gd name="connsiteX21" fmla="*/ 96710 w 3328031"/>
              <a:gd name="connsiteY21" fmla="*/ 1556365 h 2033621"/>
              <a:gd name="connsiteX22" fmla="*/ 496760 w 3328031"/>
              <a:gd name="connsiteY22" fmla="*/ 1454765 h 2033621"/>
              <a:gd name="connsiteX23" fmla="*/ 898516 w 3328031"/>
              <a:gd name="connsiteY23" fmla="*/ 1187479 h 2033621"/>
              <a:gd name="connsiteX0" fmla="*/ 1014517 w 3444032"/>
              <a:gd name="connsiteY0" fmla="*/ 1187479 h 2033621"/>
              <a:gd name="connsiteX1" fmla="*/ 1381111 w 3444032"/>
              <a:gd name="connsiteY1" fmla="*/ 965815 h 2033621"/>
              <a:gd name="connsiteX2" fmla="*/ 2989934 w 3444032"/>
              <a:gd name="connsiteY2" fmla="*/ 93213 h 2033621"/>
              <a:gd name="connsiteX3" fmla="*/ 3246223 w 3444032"/>
              <a:gd name="connsiteY3" fmla="*/ 0 h 2033621"/>
              <a:gd name="connsiteX4" fmla="*/ 3261164 w 3444032"/>
              <a:gd name="connsiteY4" fmla="*/ 204982 h 2033621"/>
              <a:gd name="connsiteX5" fmla="*/ 3146871 w 3444032"/>
              <a:gd name="connsiteY5" fmla="*/ 593636 h 2033621"/>
              <a:gd name="connsiteX6" fmla="*/ 2760280 w 3444032"/>
              <a:gd name="connsiteY6" fmla="*/ 932698 h 2033621"/>
              <a:gd name="connsiteX7" fmla="*/ 3132404 w 3444032"/>
              <a:gd name="connsiteY7" fmla="*/ 925038 h 2033621"/>
              <a:gd name="connsiteX8" fmla="*/ 3231004 w 3444032"/>
              <a:gd name="connsiteY8" fmla="*/ 972763 h 2033621"/>
              <a:gd name="connsiteX9" fmla="*/ 3444032 w 3444032"/>
              <a:gd name="connsiteY9" fmla="*/ 1431907 h 2033621"/>
              <a:gd name="connsiteX10" fmla="*/ 2732358 w 3444032"/>
              <a:gd name="connsiteY10" fmla="*/ 1693431 h 2033621"/>
              <a:gd name="connsiteX11" fmla="*/ 2575650 w 3444032"/>
              <a:gd name="connsiteY11" fmla="*/ 1447148 h 2033621"/>
              <a:gd name="connsiteX12" fmla="*/ 2179876 w 3444032"/>
              <a:gd name="connsiteY12" fmla="*/ 1871221 h 2033621"/>
              <a:gd name="connsiteX13" fmla="*/ 1683307 w 3444032"/>
              <a:gd name="connsiteY13" fmla="*/ 1654047 h 2033621"/>
              <a:gd name="connsiteX14" fmla="*/ 1702357 w 3444032"/>
              <a:gd name="connsiteY14" fmla="*/ 1463552 h 2033621"/>
              <a:gd name="connsiteX15" fmla="*/ 1568491 w 3444032"/>
              <a:gd name="connsiteY15" fmla="*/ 1457309 h 2033621"/>
              <a:gd name="connsiteX16" fmla="*/ 1010207 w 3444032"/>
              <a:gd name="connsiteY16" fmla="*/ 1704850 h 2033621"/>
              <a:gd name="connsiteX17" fmla="*/ 647805 w 3444032"/>
              <a:gd name="connsiteY17" fmla="*/ 1879629 h 2033621"/>
              <a:gd name="connsiteX18" fmla="*/ 116001 w 3444032"/>
              <a:gd name="connsiteY18" fmla="*/ 2033621 h 2033621"/>
              <a:gd name="connsiteX19" fmla="*/ 0 w 3444032"/>
              <a:gd name="connsiteY19" fmla="*/ 1846280 h 2033621"/>
              <a:gd name="connsiteX20" fmla="*/ 190489 w 3444032"/>
              <a:gd name="connsiteY20" fmla="*/ 1813542 h 2033621"/>
              <a:gd name="connsiteX21" fmla="*/ 212711 w 3444032"/>
              <a:gd name="connsiteY21" fmla="*/ 1556365 h 2033621"/>
              <a:gd name="connsiteX22" fmla="*/ 612761 w 3444032"/>
              <a:gd name="connsiteY22" fmla="*/ 1454765 h 2033621"/>
              <a:gd name="connsiteX23" fmla="*/ 1014517 w 3444032"/>
              <a:gd name="connsiteY23" fmla="*/ 1187479 h 2033621"/>
              <a:gd name="connsiteX0" fmla="*/ 1014517 w 3444032"/>
              <a:gd name="connsiteY0" fmla="*/ 1187479 h 2033621"/>
              <a:gd name="connsiteX1" fmla="*/ 1381111 w 3444032"/>
              <a:gd name="connsiteY1" fmla="*/ 965815 h 2033621"/>
              <a:gd name="connsiteX2" fmla="*/ 2989934 w 3444032"/>
              <a:gd name="connsiteY2" fmla="*/ 93213 h 2033621"/>
              <a:gd name="connsiteX3" fmla="*/ 3246223 w 3444032"/>
              <a:gd name="connsiteY3" fmla="*/ 0 h 2033621"/>
              <a:gd name="connsiteX4" fmla="*/ 3261164 w 3444032"/>
              <a:gd name="connsiteY4" fmla="*/ 204982 h 2033621"/>
              <a:gd name="connsiteX5" fmla="*/ 3146871 w 3444032"/>
              <a:gd name="connsiteY5" fmla="*/ 593636 h 2033621"/>
              <a:gd name="connsiteX6" fmla="*/ 2760280 w 3444032"/>
              <a:gd name="connsiteY6" fmla="*/ 932698 h 2033621"/>
              <a:gd name="connsiteX7" fmla="*/ 3132404 w 3444032"/>
              <a:gd name="connsiteY7" fmla="*/ 925038 h 2033621"/>
              <a:gd name="connsiteX8" fmla="*/ 3231004 w 3444032"/>
              <a:gd name="connsiteY8" fmla="*/ 972763 h 2033621"/>
              <a:gd name="connsiteX9" fmla="*/ 3444032 w 3444032"/>
              <a:gd name="connsiteY9" fmla="*/ 1431907 h 2033621"/>
              <a:gd name="connsiteX10" fmla="*/ 2732358 w 3444032"/>
              <a:gd name="connsiteY10" fmla="*/ 1693431 h 2033621"/>
              <a:gd name="connsiteX11" fmla="*/ 2575650 w 3444032"/>
              <a:gd name="connsiteY11" fmla="*/ 1447148 h 2033621"/>
              <a:gd name="connsiteX12" fmla="*/ 2179876 w 3444032"/>
              <a:gd name="connsiteY12" fmla="*/ 1871221 h 2033621"/>
              <a:gd name="connsiteX13" fmla="*/ 1683307 w 3444032"/>
              <a:gd name="connsiteY13" fmla="*/ 1654047 h 2033621"/>
              <a:gd name="connsiteX14" fmla="*/ 1702357 w 3444032"/>
              <a:gd name="connsiteY14" fmla="*/ 1463552 h 2033621"/>
              <a:gd name="connsiteX15" fmla="*/ 1568491 w 3444032"/>
              <a:gd name="connsiteY15" fmla="*/ 1457309 h 2033621"/>
              <a:gd name="connsiteX16" fmla="*/ 1010207 w 3444032"/>
              <a:gd name="connsiteY16" fmla="*/ 1704850 h 2033621"/>
              <a:gd name="connsiteX17" fmla="*/ 647805 w 3444032"/>
              <a:gd name="connsiteY17" fmla="*/ 1879629 h 2033621"/>
              <a:gd name="connsiteX18" fmla="*/ 116001 w 3444032"/>
              <a:gd name="connsiteY18" fmla="*/ 2033621 h 2033621"/>
              <a:gd name="connsiteX19" fmla="*/ 0 w 3444032"/>
              <a:gd name="connsiteY19" fmla="*/ 1846280 h 2033621"/>
              <a:gd name="connsiteX20" fmla="*/ 71434 w 3444032"/>
              <a:gd name="connsiteY20" fmla="*/ 1689707 h 2033621"/>
              <a:gd name="connsiteX21" fmla="*/ 212711 w 3444032"/>
              <a:gd name="connsiteY21" fmla="*/ 1556365 h 2033621"/>
              <a:gd name="connsiteX22" fmla="*/ 612761 w 3444032"/>
              <a:gd name="connsiteY22" fmla="*/ 1454765 h 2033621"/>
              <a:gd name="connsiteX23" fmla="*/ 1014517 w 3444032"/>
              <a:gd name="connsiteY23" fmla="*/ 1187479 h 2033621"/>
              <a:gd name="connsiteX0" fmla="*/ 971658 w 3401173"/>
              <a:gd name="connsiteY0" fmla="*/ 1187479 h 2033621"/>
              <a:gd name="connsiteX1" fmla="*/ 1338252 w 3401173"/>
              <a:gd name="connsiteY1" fmla="*/ 965815 h 2033621"/>
              <a:gd name="connsiteX2" fmla="*/ 2947075 w 3401173"/>
              <a:gd name="connsiteY2" fmla="*/ 93213 h 2033621"/>
              <a:gd name="connsiteX3" fmla="*/ 3203364 w 3401173"/>
              <a:gd name="connsiteY3" fmla="*/ 0 h 2033621"/>
              <a:gd name="connsiteX4" fmla="*/ 3218305 w 3401173"/>
              <a:gd name="connsiteY4" fmla="*/ 204982 h 2033621"/>
              <a:gd name="connsiteX5" fmla="*/ 3104012 w 3401173"/>
              <a:gd name="connsiteY5" fmla="*/ 593636 h 2033621"/>
              <a:gd name="connsiteX6" fmla="*/ 2717421 w 3401173"/>
              <a:gd name="connsiteY6" fmla="*/ 932698 h 2033621"/>
              <a:gd name="connsiteX7" fmla="*/ 3089545 w 3401173"/>
              <a:gd name="connsiteY7" fmla="*/ 925038 h 2033621"/>
              <a:gd name="connsiteX8" fmla="*/ 3188145 w 3401173"/>
              <a:gd name="connsiteY8" fmla="*/ 972763 h 2033621"/>
              <a:gd name="connsiteX9" fmla="*/ 3401173 w 3401173"/>
              <a:gd name="connsiteY9" fmla="*/ 1431907 h 2033621"/>
              <a:gd name="connsiteX10" fmla="*/ 2689499 w 3401173"/>
              <a:gd name="connsiteY10" fmla="*/ 1693431 h 2033621"/>
              <a:gd name="connsiteX11" fmla="*/ 2532791 w 3401173"/>
              <a:gd name="connsiteY11" fmla="*/ 1447148 h 2033621"/>
              <a:gd name="connsiteX12" fmla="*/ 2137017 w 3401173"/>
              <a:gd name="connsiteY12" fmla="*/ 1871221 h 2033621"/>
              <a:gd name="connsiteX13" fmla="*/ 1640448 w 3401173"/>
              <a:gd name="connsiteY13" fmla="*/ 1654047 h 2033621"/>
              <a:gd name="connsiteX14" fmla="*/ 1659498 w 3401173"/>
              <a:gd name="connsiteY14" fmla="*/ 1463552 h 2033621"/>
              <a:gd name="connsiteX15" fmla="*/ 1525632 w 3401173"/>
              <a:gd name="connsiteY15" fmla="*/ 1457309 h 2033621"/>
              <a:gd name="connsiteX16" fmla="*/ 967348 w 3401173"/>
              <a:gd name="connsiteY16" fmla="*/ 1704850 h 2033621"/>
              <a:gd name="connsiteX17" fmla="*/ 604946 w 3401173"/>
              <a:gd name="connsiteY17" fmla="*/ 1879629 h 2033621"/>
              <a:gd name="connsiteX18" fmla="*/ 73142 w 3401173"/>
              <a:gd name="connsiteY18" fmla="*/ 2033621 h 2033621"/>
              <a:gd name="connsiteX19" fmla="*/ 0 w 3401173"/>
              <a:gd name="connsiteY19" fmla="*/ 1846280 h 2033621"/>
              <a:gd name="connsiteX20" fmla="*/ 28575 w 3401173"/>
              <a:gd name="connsiteY20" fmla="*/ 1689707 h 2033621"/>
              <a:gd name="connsiteX21" fmla="*/ 169852 w 3401173"/>
              <a:gd name="connsiteY21" fmla="*/ 1556365 h 2033621"/>
              <a:gd name="connsiteX22" fmla="*/ 569902 w 3401173"/>
              <a:gd name="connsiteY22" fmla="*/ 1454765 h 2033621"/>
              <a:gd name="connsiteX23" fmla="*/ 971658 w 3401173"/>
              <a:gd name="connsiteY23" fmla="*/ 1187479 h 2033621"/>
              <a:gd name="connsiteX0" fmla="*/ 971658 w 3401173"/>
              <a:gd name="connsiteY0" fmla="*/ 1187479 h 2033621"/>
              <a:gd name="connsiteX1" fmla="*/ 1338252 w 3401173"/>
              <a:gd name="connsiteY1" fmla="*/ 965815 h 2033621"/>
              <a:gd name="connsiteX2" fmla="*/ 2947075 w 3401173"/>
              <a:gd name="connsiteY2" fmla="*/ 93213 h 2033621"/>
              <a:gd name="connsiteX3" fmla="*/ 3203364 w 3401173"/>
              <a:gd name="connsiteY3" fmla="*/ 0 h 2033621"/>
              <a:gd name="connsiteX4" fmla="*/ 3218305 w 3401173"/>
              <a:gd name="connsiteY4" fmla="*/ 204982 h 2033621"/>
              <a:gd name="connsiteX5" fmla="*/ 3104012 w 3401173"/>
              <a:gd name="connsiteY5" fmla="*/ 593636 h 2033621"/>
              <a:gd name="connsiteX6" fmla="*/ 2717421 w 3401173"/>
              <a:gd name="connsiteY6" fmla="*/ 932698 h 2033621"/>
              <a:gd name="connsiteX7" fmla="*/ 3089545 w 3401173"/>
              <a:gd name="connsiteY7" fmla="*/ 925038 h 2033621"/>
              <a:gd name="connsiteX8" fmla="*/ 3188145 w 3401173"/>
              <a:gd name="connsiteY8" fmla="*/ 972763 h 2033621"/>
              <a:gd name="connsiteX9" fmla="*/ 3401173 w 3401173"/>
              <a:gd name="connsiteY9" fmla="*/ 1431907 h 2033621"/>
              <a:gd name="connsiteX10" fmla="*/ 2689499 w 3401173"/>
              <a:gd name="connsiteY10" fmla="*/ 1693431 h 2033621"/>
              <a:gd name="connsiteX11" fmla="*/ 2532791 w 3401173"/>
              <a:gd name="connsiteY11" fmla="*/ 1447148 h 2033621"/>
              <a:gd name="connsiteX12" fmla="*/ 2137017 w 3401173"/>
              <a:gd name="connsiteY12" fmla="*/ 1871221 h 2033621"/>
              <a:gd name="connsiteX13" fmla="*/ 1640448 w 3401173"/>
              <a:gd name="connsiteY13" fmla="*/ 1654047 h 2033621"/>
              <a:gd name="connsiteX14" fmla="*/ 1659498 w 3401173"/>
              <a:gd name="connsiteY14" fmla="*/ 1463552 h 2033621"/>
              <a:gd name="connsiteX15" fmla="*/ 1525632 w 3401173"/>
              <a:gd name="connsiteY15" fmla="*/ 1457309 h 2033621"/>
              <a:gd name="connsiteX16" fmla="*/ 967348 w 3401173"/>
              <a:gd name="connsiteY16" fmla="*/ 1704850 h 2033621"/>
              <a:gd name="connsiteX17" fmla="*/ 604946 w 3401173"/>
              <a:gd name="connsiteY17" fmla="*/ 1879629 h 2033621"/>
              <a:gd name="connsiteX18" fmla="*/ 73142 w 3401173"/>
              <a:gd name="connsiteY18" fmla="*/ 2033621 h 2033621"/>
              <a:gd name="connsiteX19" fmla="*/ 0 w 3401173"/>
              <a:gd name="connsiteY19" fmla="*/ 1846280 h 2033621"/>
              <a:gd name="connsiteX20" fmla="*/ 28575 w 3401173"/>
              <a:gd name="connsiteY20" fmla="*/ 1689707 h 2033621"/>
              <a:gd name="connsiteX21" fmla="*/ 169852 w 3401173"/>
              <a:gd name="connsiteY21" fmla="*/ 1556365 h 2033621"/>
              <a:gd name="connsiteX22" fmla="*/ 319069 w 3401173"/>
              <a:gd name="connsiteY22" fmla="*/ 1527165 h 2033621"/>
              <a:gd name="connsiteX23" fmla="*/ 569902 w 3401173"/>
              <a:gd name="connsiteY23" fmla="*/ 1454765 h 2033621"/>
              <a:gd name="connsiteX24" fmla="*/ 971658 w 3401173"/>
              <a:gd name="connsiteY24" fmla="*/ 1187479 h 2033621"/>
              <a:gd name="connsiteX0" fmla="*/ 971658 w 3401173"/>
              <a:gd name="connsiteY0" fmla="*/ 1187479 h 2033621"/>
              <a:gd name="connsiteX1" fmla="*/ 1338252 w 3401173"/>
              <a:gd name="connsiteY1" fmla="*/ 965815 h 2033621"/>
              <a:gd name="connsiteX2" fmla="*/ 2947075 w 3401173"/>
              <a:gd name="connsiteY2" fmla="*/ 93213 h 2033621"/>
              <a:gd name="connsiteX3" fmla="*/ 3203364 w 3401173"/>
              <a:gd name="connsiteY3" fmla="*/ 0 h 2033621"/>
              <a:gd name="connsiteX4" fmla="*/ 3218305 w 3401173"/>
              <a:gd name="connsiteY4" fmla="*/ 204982 h 2033621"/>
              <a:gd name="connsiteX5" fmla="*/ 3104012 w 3401173"/>
              <a:gd name="connsiteY5" fmla="*/ 593636 h 2033621"/>
              <a:gd name="connsiteX6" fmla="*/ 2717421 w 3401173"/>
              <a:gd name="connsiteY6" fmla="*/ 932698 h 2033621"/>
              <a:gd name="connsiteX7" fmla="*/ 3089545 w 3401173"/>
              <a:gd name="connsiteY7" fmla="*/ 925038 h 2033621"/>
              <a:gd name="connsiteX8" fmla="*/ 3188145 w 3401173"/>
              <a:gd name="connsiteY8" fmla="*/ 972763 h 2033621"/>
              <a:gd name="connsiteX9" fmla="*/ 3401173 w 3401173"/>
              <a:gd name="connsiteY9" fmla="*/ 1431907 h 2033621"/>
              <a:gd name="connsiteX10" fmla="*/ 2689499 w 3401173"/>
              <a:gd name="connsiteY10" fmla="*/ 1693431 h 2033621"/>
              <a:gd name="connsiteX11" fmla="*/ 2532791 w 3401173"/>
              <a:gd name="connsiteY11" fmla="*/ 1447148 h 2033621"/>
              <a:gd name="connsiteX12" fmla="*/ 2137017 w 3401173"/>
              <a:gd name="connsiteY12" fmla="*/ 1871221 h 2033621"/>
              <a:gd name="connsiteX13" fmla="*/ 1640448 w 3401173"/>
              <a:gd name="connsiteY13" fmla="*/ 1654047 h 2033621"/>
              <a:gd name="connsiteX14" fmla="*/ 1659498 w 3401173"/>
              <a:gd name="connsiteY14" fmla="*/ 1463552 h 2033621"/>
              <a:gd name="connsiteX15" fmla="*/ 1525632 w 3401173"/>
              <a:gd name="connsiteY15" fmla="*/ 1457309 h 2033621"/>
              <a:gd name="connsiteX16" fmla="*/ 967348 w 3401173"/>
              <a:gd name="connsiteY16" fmla="*/ 1704850 h 2033621"/>
              <a:gd name="connsiteX17" fmla="*/ 604946 w 3401173"/>
              <a:gd name="connsiteY17" fmla="*/ 1879629 h 2033621"/>
              <a:gd name="connsiteX18" fmla="*/ 73142 w 3401173"/>
              <a:gd name="connsiteY18" fmla="*/ 2033621 h 2033621"/>
              <a:gd name="connsiteX19" fmla="*/ 0 w 3401173"/>
              <a:gd name="connsiteY19" fmla="*/ 1846280 h 2033621"/>
              <a:gd name="connsiteX20" fmla="*/ 28575 w 3401173"/>
              <a:gd name="connsiteY20" fmla="*/ 1689707 h 2033621"/>
              <a:gd name="connsiteX21" fmla="*/ 169852 w 3401173"/>
              <a:gd name="connsiteY21" fmla="*/ 1556365 h 2033621"/>
              <a:gd name="connsiteX22" fmla="*/ 228587 w 3401173"/>
              <a:gd name="connsiteY22" fmla="*/ 1717681 h 2033621"/>
              <a:gd name="connsiteX23" fmla="*/ 569902 w 3401173"/>
              <a:gd name="connsiteY23" fmla="*/ 1454765 h 2033621"/>
              <a:gd name="connsiteX24" fmla="*/ 971658 w 3401173"/>
              <a:gd name="connsiteY24" fmla="*/ 1187479 h 2033621"/>
              <a:gd name="connsiteX0" fmla="*/ 971658 w 3401173"/>
              <a:gd name="connsiteY0" fmla="*/ 1187479 h 2033621"/>
              <a:gd name="connsiteX1" fmla="*/ 1338252 w 3401173"/>
              <a:gd name="connsiteY1" fmla="*/ 965815 h 2033621"/>
              <a:gd name="connsiteX2" fmla="*/ 2947075 w 3401173"/>
              <a:gd name="connsiteY2" fmla="*/ 93213 h 2033621"/>
              <a:gd name="connsiteX3" fmla="*/ 3203364 w 3401173"/>
              <a:gd name="connsiteY3" fmla="*/ 0 h 2033621"/>
              <a:gd name="connsiteX4" fmla="*/ 3218305 w 3401173"/>
              <a:gd name="connsiteY4" fmla="*/ 204982 h 2033621"/>
              <a:gd name="connsiteX5" fmla="*/ 3104012 w 3401173"/>
              <a:gd name="connsiteY5" fmla="*/ 593636 h 2033621"/>
              <a:gd name="connsiteX6" fmla="*/ 2717421 w 3401173"/>
              <a:gd name="connsiteY6" fmla="*/ 932698 h 2033621"/>
              <a:gd name="connsiteX7" fmla="*/ 3089545 w 3401173"/>
              <a:gd name="connsiteY7" fmla="*/ 925038 h 2033621"/>
              <a:gd name="connsiteX8" fmla="*/ 3188145 w 3401173"/>
              <a:gd name="connsiteY8" fmla="*/ 972763 h 2033621"/>
              <a:gd name="connsiteX9" fmla="*/ 3401173 w 3401173"/>
              <a:gd name="connsiteY9" fmla="*/ 1431907 h 2033621"/>
              <a:gd name="connsiteX10" fmla="*/ 2689499 w 3401173"/>
              <a:gd name="connsiteY10" fmla="*/ 1693431 h 2033621"/>
              <a:gd name="connsiteX11" fmla="*/ 2532791 w 3401173"/>
              <a:gd name="connsiteY11" fmla="*/ 1447148 h 2033621"/>
              <a:gd name="connsiteX12" fmla="*/ 2137017 w 3401173"/>
              <a:gd name="connsiteY12" fmla="*/ 1871221 h 2033621"/>
              <a:gd name="connsiteX13" fmla="*/ 1640448 w 3401173"/>
              <a:gd name="connsiteY13" fmla="*/ 1654047 h 2033621"/>
              <a:gd name="connsiteX14" fmla="*/ 1659498 w 3401173"/>
              <a:gd name="connsiteY14" fmla="*/ 1463552 h 2033621"/>
              <a:gd name="connsiteX15" fmla="*/ 1525632 w 3401173"/>
              <a:gd name="connsiteY15" fmla="*/ 1457309 h 2033621"/>
              <a:gd name="connsiteX16" fmla="*/ 967348 w 3401173"/>
              <a:gd name="connsiteY16" fmla="*/ 1704850 h 2033621"/>
              <a:gd name="connsiteX17" fmla="*/ 604946 w 3401173"/>
              <a:gd name="connsiteY17" fmla="*/ 1879629 h 2033621"/>
              <a:gd name="connsiteX18" fmla="*/ 73142 w 3401173"/>
              <a:gd name="connsiteY18" fmla="*/ 2033621 h 2033621"/>
              <a:gd name="connsiteX19" fmla="*/ 0 w 3401173"/>
              <a:gd name="connsiteY19" fmla="*/ 1846280 h 2033621"/>
              <a:gd name="connsiteX20" fmla="*/ 28575 w 3401173"/>
              <a:gd name="connsiteY20" fmla="*/ 1689707 h 2033621"/>
              <a:gd name="connsiteX21" fmla="*/ 169852 w 3401173"/>
              <a:gd name="connsiteY21" fmla="*/ 1556365 h 2033621"/>
              <a:gd name="connsiteX22" fmla="*/ 242874 w 3401173"/>
              <a:gd name="connsiteY22" fmla="*/ 1670052 h 2033621"/>
              <a:gd name="connsiteX23" fmla="*/ 569902 w 3401173"/>
              <a:gd name="connsiteY23" fmla="*/ 1454765 h 2033621"/>
              <a:gd name="connsiteX24" fmla="*/ 971658 w 3401173"/>
              <a:gd name="connsiteY24" fmla="*/ 1187479 h 2033621"/>
              <a:gd name="connsiteX0" fmla="*/ 971658 w 3401173"/>
              <a:gd name="connsiteY0" fmla="*/ 1187479 h 2033621"/>
              <a:gd name="connsiteX1" fmla="*/ 1338252 w 3401173"/>
              <a:gd name="connsiteY1" fmla="*/ 965815 h 2033621"/>
              <a:gd name="connsiteX2" fmla="*/ 2947075 w 3401173"/>
              <a:gd name="connsiteY2" fmla="*/ 93213 h 2033621"/>
              <a:gd name="connsiteX3" fmla="*/ 3203364 w 3401173"/>
              <a:gd name="connsiteY3" fmla="*/ 0 h 2033621"/>
              <a:gd name="connsiteX4" fmla="*/ 3218305 w 3401173"/>
              <a:gd name="connsiteY4" fmla="*/ 204982 h 2033621"/>
              <a:gd name="connsiteX5" fmla="*/ 3104012 w 3401173"/>
              <a:gd name="connsiteY5" fmla="*/ 593636 h 2033621"/>
              <a:gd name="connsiteX6" fmla="*/ 2717421 w 3401173"/>
              <a:gd name="connsiteY6" fmla="*/ 932698 h 2033621"/>
              <a:gd name="connsiteX7" fmla="*/ 3089545 w 3401173"/>
              <a:gd name="connsiteY7" fmla="*/ 925038 h 2033621"/>
              <a:gd name="connsiteX8" fmla="*/ 3188145 w 3401173"/>
              <a:gd name="connsiteY8" fmla="*/ 972763 h 2033621"/>
              <a:gd name="connsiteX9" fmla="*/ 3401173 w 3401173"/>
              <a:gd name="connsiteY9" fmla="*/ 1431907 h 2033621"/>
              <a:gd name="connsiteX10" fmla="*/ 2689499 w 3401173"/>
              <a:gd name="connsiteY10" fmla="*/ 1693431 h 2033621"/>
              <a:gd name="connsiteX11" fmla="*/ 2532791 w 3401173"/>
              <a:gd name="connsiteY11" fmla="*/ 1447148 h 2033621"/>
              <a:gd name="connsiteX12" fmla="*/ 2137017 w 3401173"/>
              <a:gd name="connsiteY12" fmla="*/ 1871221 h 2033621"/>
              <a:gd name="connsiteX13" fmla="*/ 1640448 w 3401173"/>
              <a:gd name="connsiteY13" fmla="*/ 1654047 h 2033621"/>
              <a:gd name="connsiteX14" fmla="*/ 1659498 w 3401173"/>
              <a:gd name="connsiteY14" fmla="*/ 1463552 h 2033621"/>
              <a:gd name="connsiteX15" fmla="*/ 1525632 w 3401173"/>
              <a:gd name="connsiteY15" fmla="*/ 1457309 h 2033621"/>
              <a:gd name="connsiteX16" fmla="*/ 967348 w 3401173"/>
              <a:gd name="connsiteY16" fmla="*/ 1704850 h 2033621"/>
              <a:gd name="connsiteX17" fmla="*/ 604946 w 3401173"/>
              <a:gd name="connsiteY17" fmla="*/ 1879629 h 2033621"/>
              <a:gd name="connsiteX18" fmla="*/ 73142 w 3401173"/>
              <a:gd name="connsiteY18" fmla="*/ 2033621 h 2033621"/>
              <a:gd name="connsiteX19" fmla="*/ 0 w 3401173"/>
              <a:gd name="connsiteY19" fmla="*/ 1846280 h 2033621"/>
              <a:gd name="connsiteX20" fmla="*/ 28575 w 3401173"/>
              <a:gd name="connsiteY20" fmla="*/ 1689707 h 2033621"/>
              <a:gd name="connsiteX21" fmla="*/ 169852 w 3401173"/>
              <a:gd name="connsiteY21" fmla="*/ 1556365 h 2033621"/>
              <a:gd name="connsiteX22" fmla="*/ 242874 w 3401173"/>
              <a:gd name="connsiteY22" fmla="*/ 1670052 h 2033621"/>
              <a:gd name="connsiteX23" fmla="*/ 400027 w 3401173"/>
              <a:gd name="connsiteY23" fmla="*/ 1560506 h 2033621"/>
              <a:gd name="connsiteX24" fmla="*/ 569902 w 3401173"/>
              <a:gd name="connsiteY24" fmla="*/ 1454765 h 2033621"/>
              <a:gd name="connsiteX25" fmla="*/ 971658 w 3401173"/>
              <a:gd name="connsiteY25" fmla="*/ 1187479 h 2033621"/>
              <a:gd name="connsiteX0" fmla="*/ 971658 w 3401173"/>
              <a:gd name="connsiteY0" fmla="*/ 1187479 h 2033621"/>
              <a:gd name="connsiteX1" fmla="*/ 1338252 w 3401173"/>
              <a:gd name="connsiteY1" fmla="*/ 965815 h 2033621"/>
              <a:gd name="connsiteX2" fmla="*/ 2947075 w 3401173"/>
              <a:gd name="connsiteY2" fmla="*/ 93213 h 2033621"/>
              <a:gd name="connsiteX3" fmla="*/ 3203364 w 3401173"/>
              <a:gd name="connsiteY3" fmla="*/ 0 h 2033621"/>
              <a:gd name="connsiteX4" fmla="*/ 3218305 w 3401173"/>
              <a:gd name="connsiteY4" fmla="*/ 204982 h 2033621"/>
              <a:gd name="connsiteX5" fmla="*/ 3104012 w 3401173"/>
              <a:gd name="connsiteY5" fmla="*/ 593636 h 2033621"/>
              <a:gd name="connsiteX6" fmla="*/ 2717421 w 3401173"/>
              <a:gd name="connsiteY6" fmla="*/ 932698 h 2033621"/>
              <a:gd name="connsiteX7" fmla="*/ 3089545 w 3401173"/>
              <a:gd name="connsiteY7" fmla="*/ 925038 h 2033621"/>
              <a:gd name="connsiteX8" fmla="*/ 3188145 w 3401173"/>
              <a:gd name="connsiteY8" fmla="*/ 972763 h 2033621"/>
              <a:gd name="connsiteX9" fmla="*/ 3401173 w 3401173"/>
              <a:gd name="connsiteY9" fmla="*/ 1431907 h 2033621"/>
              <a:gd name="connsiteX10" fmla="*/ 2689499 w 3401173"/>
              <a:gd name="connsiteY10" fmla="*/ 1693431 h 2033621"/>
              <a:gd name="connsiteX11" fmla="*/ 2532791 w 3401173"/>
              <a:gd name="connsiteY11" fmla="*/ 1447148 h 2033621"/>
              <a:gd name="connsiteX12" fmla="*/ 2137017 w 3401173"/>
              <a:gd name="connsiteY12" fmla="*/ 1871221 h 2033621"/>
              <a:gd name="connsiteX13" fmla="*/ 1640448 w 3401173"/>
              <a:gd name="connsiteY13" fmla="*/ 1654047 h 2033621"/>
              <a:gd name="connsiteX14" fmla="*/ 1659498 w 3401173"/>
              <a:gd name="connsiteY14" fmla="*/ 1463552 h 2033621"/>
              <a:gd name="connsiteX15" fmla="*/ 1525632 w 3401173"/>
              <a:gd name="connsiteY15" fmla="*/ 1457309 h 2033621"/>
              <a:gd name="connsiteX16" fmla="*/ 967348 w 3401173"/>
              <a:gd name="connsiteY16" fmla="*/ 1704850 h 2033621"/>
              <a:gd name="connsiteX17" fmla="*/ 604946 w 3401173"/>
              <a:gd name="connsiteY17" fmla="*/ 1879629 h 2033621"/>
              <a:gd name="connsiteX18" fmla="*/ 73142 w 3401173"/>
              <a:gd name="connsiteY18" fmla="*/ 2033621 h 2033621"/>
              <a:gd name="connsiteX19" fmla="*/ 0 w 3401173"/>
              <a:gd name="connsiteY19" fmla="*/ 1846280 h 2033621"/>
              <a:gd name="connsiteX20" fmla="*/ 28575 w 3401173"/>
              <a:gd name="connsiteY20" fmla="*/ 1689707 h 2033621"/>
              <a:gd name="connsiteX21" fmla="*/ 169852 w 3401173"/>
              <a:gd name="connsiteY21" fmla="*/ 1556365 h 2033621"/>
              <a:gd name="connsiteX22" fmla="*/ 242874 w 3401173"/>
              <a:gd name="connsiteY22" fmla="*/ 1670052 h 2033621"/>
              <a:gd name="connsiteX23" fmla="*/ 385740 w 3401173"/>
              <a:gd name="connsiteY23" fmla="*/ 1703393 h 2033621"/>
              <a:gd name="connsiteX24" fmla="*/ 569902 w 3401173"/>
              <a:gd name="connsiteY24" fmla="*/ 1454765 h 2033621"/>
              <a:gd name="connsiteX25" fmla="*/ 971658 w 3401173"/>
              <a:gd name="connsiteY25" fmla="*/ 1187479 h 2033621"/>
              <a:gd name="connsiteX0" fmla="*/ 971658 w 3401173"/>
              <a:gd name="connsiteY0" fmla="*/ 1187479 h 2033621"/>
              <a:gd name="connsiteX1" fmla="*/ 1338252 w 3401173"/>
              <a:gd name="connsiteY1" fmla="*/ 965815 h 2033621"/>
              <a:gd name="connsiteX2" fmla="*/ 2947075 w 3401173"/>
              <a:gd name="connsiteY2" fmla="*/ 93213 h 2033621"/>
              <a:gd name="connsiteX3" fmla="*/ 3203364 w 3401173"/>
              <a:gd name="connsiteY3" fmla="*/ 0 h 2033621"/>
              <a:gd name="connsiteX4" fmla="*/ 3218305 w 3401173"/>
              <a:gd name="connsiteY4" fmla="*/ 204982 h 2033621"/>
              <a:gd name="connsiteX5" fmla="*/ 3104012 w 3401173"/>
              <a:gd name="connsiteY5" fmla="*/ 593636 h 2033621"/>
              <a:gd name="connsiteX6" fmla="*/ 2717421 w 3401173"/>
              <a:gd name="connsiteY6" fmla="*/ 932698 h 2033621"/>
              <a:gd name="connsiteX7" fmla="*/ 3089545 w 3401173"/>
              <a:gd name="connsiteY7" fmla="*/ 925038 h 2033621"/>
              <a:gd name="connsiteX8" fmla="*/ 3188145 w 3401173"/>
              <a:gd name="connsiteY8" fmla="*/ 972763 h 2033621"/>
              <a:gd name="connsiteX9" fmla="*/ 3401173 w 3401173"/>
              <a:gd name="connsiteY9" fmla="*/ 1431907 h 2033621"/>
              <a:gd name="connsiteX10" fmla="*/ 2689499 w 3401173"/>
              <a:gd name="connsiteY10" fmla="*/ 1693431 h 2033621"/>
              <a:gd name="connsiteX11" fmla="*/ 2532791 w 3401173"/>
              <a:gd name="connsiteY11" fmla="*/ 1447148 h 2033621"/>
              <a:gd name="connsiteX12" fmla="*/ 2137017 w 3401173"/>
              <a:gd name="connsiteY12" fmla="*/ 1871221 h 2033621"/>
              <a:gd name="connsiteX13" fmla="*/ 1640448 w 3401173"/>
              <a:gd name="connsiteY13" fmla="*/ 1654047 h 2033621"/>
              <a:gd name="connsiteX14" fmla="*/ 1659498 w 3401173"/>
              <a:gd name="connsiteY14" fmla="*/ 1463552 h 2033621"/>
              <a:gd name="connsiteX15" fmla="*/ 1525632 w 3401173"/>
              <a:gd name="connsiteY15" fmla="*/ 1457309 h 2033621"/>
              <a:gd name="connsiteX16" fmla="*/ 967348 w 3401173"/>
              <a:gd name="connsiteY16" fmla="*/ 1704850 h 2033621"/>
              <a:gd name="connsiteX17" fmla="*/ 604946 w 3401173"/>
              <a:gd name="connsiteY17" fmla="*/ 1879629 h 2033621"/>
              <a:gd name="connsiteX18" fmla="*/ 73142 w 3401173"/>
              <a:gd name="connsiteY18" fmla="*/ 2033621 h 2033621"/>
              <a:gd name="connsiteX19" fmla="*/ 0 w 3401173"/>
              <a:gd name="connsiteY19" fmla="*/ 1846280 h 2033621"/>
              <a:gd name="connsiteX20" fmla="*/ 28575 w 3401173"/>
              <a:gd name="connsiteY20" fmla="*/ 1689707 h 2033621"/>
              <a:gd name="connsiteX21" fmla="*/ 169852 w 3401173"/>
              <a:gd name="connsiteY21" fmla="*/ 1556365 h 2033621"/>
              <a:gd name="connsiteX22" fmla="*/ 242874 w 3401173"/>
              <a:gd name="connsiteY22" fmla="*/ 1670052 h 2033621"/>
              <a:gd name="connsiteX23" fmla="*/ 385740 w 3401173"/>
              <a:gd name="connsiteY23" fmla="*/ 1703393 h 2033621"/>
              <a:gd name="connsiteX24" fmla="*/ 485747 w 3401173"/>
              <a:gd name="connsiteY24" fmla="*/ 1565268 h 2033621"/>
              <a:gd name="connsiteX25" fmla="*/ 569902 w 3401173"/>
              <a:gd name="connsiteY25" fmla="*/ 1454765 h 2033621"/>
              <a:gd name="connsiteX26" fmla="*/ 971658 w 3401173"/>
              <a:gd name="connsiteY26" fmla="*/ 1187479 h 2033621"/>
              <a:gd name="connsiteX0" fmla="*/ 971658 w 3401173"/>
              <a:gd name="connsiteY0" fmla="*/ 1187479 h 2033621"/>
              <a:gd name="connsiteX1" fmla="*/ 1338252 w 3401173"/>
              <a:gd name="connsiteY1" fmla="*/ 965815 h 2033621"/>
              <a:gd name="connsiteX2" fmla="*/ 2947075 w 3401173"/>
              <a:gd name="connsiteY2" fmla="*/ 93213 h 2033621"/>
              <a:gd name="connsiteX3" fmla="*/ 3203364 w 3401173"/>
              <a:gd name="connsiteY3" fmla="*/ 0 h 2033621"/>
              <a:gd name="connsiteX4" fmla="*/ 3218305 w 3401173"/>
              <a:gd name="connsiteY4" fmla="*/ 204982 h 2033621"/>
              <a:gd name="connsiteX5" fmla="*/ 3104012 w 3401173"/>
              <a:gd name="connsiteY5" fmla="*/ 593636 h 2033621"/>
              <a:gd name="connsiteX6" fmla="*/ 2717421 w 3401173"/>
              <a:gd name="connsiteY6" fmla="*/ 932698 h 2033621"/>
              <a:gd name="connsiteX7" fmla="*/ 3089545 w 3401173"/>
              <a:gd name="connsiteY7" fmla="*/ 925038 h 2033621"/>
              <a:gd name="connsiteX8" fmla="*/ 3188145 w 3401173"/>
              <a:gd name="connsiteY8" fmla="*/ 972763 h 2033621"/>
              <a:gd name="connsiteX9" fmla="*/ 3401173 w 3401173"/>
              <a:gd name="connsiteY9" fmla="*/ 1431907 h 2033621"/>
              <a:gd name="connsiteX10" fmla="*/ 2689499 w 3401173"/>
              <a:gd name="connsiteY10" fmla="*/ 1693431 h 2033621"/>
              <a:gd name="connsiteX11" fmla="*/ 2532791 w 3401173"/>
              <a:gd name="connsiteY11" fmla="*/ 1447148 h 2033621"/>
              <a:gd name="connsiteX12" fmla="*/ 2137017 w 3401173"/>
              <a:gd name="connsiteY12" fmla="*/ 1871221 h 2033621"/>
              <a:gd name="connsiteX13" fmla="*/ 1640448 w 3401173"/>
              <a:gd name="connsiteY13" fmla="*/ 1654047 h 2033621"/>
              <a:gd name="connsiteX14" fmla="*/ 1659498 w 3401173"/>
              <a:gd name="connsiteY14" fmla="*/ 1463552 h 2033621"/>
              <a:gd name="connsiteX15" fmla="*/ 1525632 w 3401173"/>
              <a:gd name="connsiteY15" fmla="*/ 1457309 h 2033621"/>
              <a:gd name="connsiteX16" fmla="*/ 967348 w 3401173"/>
              <a:gd name="connsiteY16" fmla="*/ 1704850 h 2033621"/>
              <a:gd name="connsiteX17" fmla="*/ 604946 w 3401173"/>
              <a:gd name="connsiteY17" fmla="*/ 1879629 h 2033621"/>
              <a:gd name="connsiteX18" fmla="*/ 73142 w 3401173"/>
              <a:gd name="connsiteY18" fmla="*/ 2033621 h 2033621"/>
              <a:gd name="connsiteX19" fmla="*/ 0 w 3401173"/>
              <a:gd name="connsiteY19" fmla="*/ 1846280 h 2033621"/>
              <a:gd name="connsiteX20" fmla="*/ 28575 w 3401173"/>
              <a:gd name="connsiteY20" fmla="*/ 1689707 h 2033621"/>
              <a:gd name="connsiteX21" fmla="*/ 169852 w 3401173"/>
              <a:gd name="connsiteY21" fmla="*/ 1556365 h 2033621"/>
              <a:gd name="connsiteX22" fmla="*/ 242874 w 3401173"/>
              <a:gd name="connsiteY22" fmla="*/ 1670052 h 2033621"/>
              <a:gd name="connsiteX23" fmla="*/ 385740 w 3401173"/>
              <a:gd name="connsiteY23" fmla="*/ 1703393 h 2033621"/>
              <a:gd name="connsiteX24" fmla="*/ 519083 w 3401173"/>
              <a:gd name="connsiteY24" fmla="*/ 1622423 h 2033621"/>
              <a:gd name="connsiteX25" fmla="*/ 569902 w 3401173"/>
              <a:gd name="connsiteY25" fmla="*/ 1454765 h 2033621"/>
              <a:gd name="connsiteX26" fmla="*/ 971658 w 3401173"/>
              <a:gd name="connsiteY26" fmla="*/ 1187479 h 2033621"/>
              <a:gd name="connsiteX0" fmla="*/ 971658 w 3401173"/>
              <a:gd name="connsiteY0" fmla="*/ 1187479 h 2033621"/>
              <a:gd name="connsiteX1" fmla="*/ 1338252 w 3401173"/>
              <a:gd name="connsiteY1" fmla="*/ 965815 h 2033621"/>
              <a:gd name="connsiteX2" fmla="*/ 2947075 w 3401173"/>
              <a:gd name="connsiteY2" fmla="*/ 93213 h 2033621"/>
              <a:gd name="connsiteX3" fmla="*/ 3203364 w 3401173"/>
              <a:gd name="connsiteY3" fmla="*/ 0 h 2033621"/>
              <a:gd name="connsiteX4" fmla="*/ 3218305 w 3401173"/>
              <a:gd name="connsiteY4" fmla="*/ 204982 h 2033621"/>
              <a:gd name="connsiteX5" fmla="*/ 3104012 w 3401173"/>
              <a:gd name="connsiteY5" fmla="*/ 593636 h 2033621"/>
              <a:gd name="connsiteX6" fmla="*/ 2717421 w 3401173"/>
              <a:gd name="connsiteY6" fmla="*/ 932698 h 2033621"/>
              <a:gd name="connsiteX7" fmla="*/ 3089545 w 3401173"/>
              <a:gd name="connsiteY7" fmla="*/ 925038 h 2033621"/>
              <a:gd name="connsiteX8" fmla="*/ 3188145 w 3401173"/>
              <a:gd name="connsiteY8" fmla="*/ 972763 h 2033621"/>
              <a:gd name="connsiteX9" fmla="*/ 3401173 w 3401173"/>
              <a:gd name="connsiteY9" fmla="*/ 1431907 h 2033621"/>
              <a:gd name="connsiteX10" fmla="*/ 2689499 w 3401173"/>
              <a:gd name="connsiteY10" fmla="*/ 1693431 h 2033621"/>
              <a:gd name="connsiteX11" fmla="*/ 2532791 w 3401173"/>
              <a:gd name="connsiteY11" fmla="*/ 1447148 h 2033621"/>
              <a:gd name="connsiteX12" fmla="*/ 2137017 w 3401173"/>
              <a:gd name="connsiteY12" fmla="*/ 1871221 h 2033621"/>
              <a:gd name="connsiteX13" fmla="*/ 1640448 w 3401173"/>
              <a:gd name="connsiteY13" fmla="*/ 1654047 h 2033621"/>
              <a:gd name="connsiteX14" fmla="*/ 1659498 w 3401173"/>
              <a:gd name="connsiteY14" fmla="*/ 1463552 h 2033621"/>
              <a:gd name="connsiteX15" fmla="*/ 1525632 w 3401173"/>
              <a:gd name="connsiteY15" fmla="*/ 1457309 h 2033621"/>
              <a:gd name="connsiteX16" fmla="*/ 967348 w 3401173"/>
              <a:gd name="connsiteY16" fmla="*/ 1704850 h 2033621"/>
              <a:gd name="connsiteX17" fmla="*/ 604946 w 3401173"/>
              <a:gd name="connsiteY17" fmla="*/ 1879629 h 2033621"/>
              <a:gd name="connsiteX18" fmla="*/ 73142 w 3401173"/>
              <a:gd name="connsiteY18" fmla="*/ 2033621 h 2033621"/>
              <a:gd name="connsiteX19" fmla="*/ 0 w 3401173"/>
              <a:gd name="connsiteY19" fmla="*/ 1846280 h 2033621"/>
              <a:gd name="connsiteX20" fmla="*/ 28575 w 3401173"/>
              <a:gd name="connsiteY20" fmla="*/ 1689707 h 2033621"/>
              <a:gd name="connsiteX21" fmla="*/ 169852 w 3401173"/>
              <a:gd name="connsiteY21" fmla="*/ 1556365 h 2033621"/>
              <a:gd name="connsiteX22" fmla="*/ 242874 w 3401173"/>
              <a:gd name="connsiteY22" fmla="*/ 1670052 h 2033621"/>
              <a:gd name="connsiteX23" fmla="*/ 385740 w 3401173"/>
              <a:gd name="connsiteY23" fmla="*/ 1703393 h 2033621"/>
              <a:gd name="connsiteX24" fmla="*/ 519083 w 3401173"/>
              <a:gd name="connsiteY24" fmla="*/ 1622423 h 2033621"/>
              <a:gd name="connsiteX25" fmla="*/ 536566 w 3401173"/>
              <a:gd name="connsiteY25" fmla="*/ 1459527 h 2033621"/>
              <a:gd name="connsiteX26" fmla="*/ 971658 w 3401173"/>
              <a:gd name="connsiteY26" fmla="*/ 1187479 h 2033621"/>
              <a:gd name="connsiteX0" fmla="*/ 785931 w 3401173"/>
              <a:gd name="connsiteY0" fmla="*/ 1416098 h 2033621"/>
              <a:gd name="connsiteX1" fmla="*/ 1338252 w 3401173"/>
              <a:gd name="connsiteY1" fmla="*/ 965815 h 2033621"/>
              <a:gd name="connsiteX2" fmla="*/ 2947075 w 3401173"/>
              <a:gd name="connsiteY2" fmla="*/ 93213 h 2033621"/>
              <a:gd name="connsiteX3" fmla="*/ 3203364 w 3401173"/>
              <a:gd name="connsiteY3" fmla="*/ 0 h 2033621"/>
              <a:gd name="connsiteX4" fmla="*/ 3218305 w 3401173"/>
              <a:gd name="connsiteY4" fmla="*/ 204982 h 2033621"/>
              <a:gd name="connsiteX5" fmla="*/ 3104012 w 3401173"/>
              <a:gd name="connsiteY5" fmla="*/ 593636 h 2033621"/>
              <a:gd name="connsiteX6" fmla="*/ 2717421 w 3401173"/>
              <a:gd name="connsiteY6" fmla="*/ 932698 h 2033621"/>
              <a:gd name="connsiteX7" fmla="*/ 3089545 w 3401173"/>
              <a:gd name="connsiteY7" fmla="*/ 925038 h 2033621"/>
              <a:gd name="connsiteX8" fmla="*/ 3188145 w 3401173"/>
              <a:gd name="connsiteY8" fmla="*/ 972763 h 2033621"/>
              <a:gd name="connsiteX9" fmla="*/ 3401173 w 3401173"/>
              <a:gd name="connsiteY9" fmla="*/ 1431907 h 2033621"/>
              <a:gd name="connsiteX10" fmla="*/ 2689499 w 3401173"/>
              <a:gd name="connsiteY10" fmla="*/ 1693431 h 2033621"/>
              <a:gd name="connsiteX11" fmla="*/ 2532791 w 3401173"/>
              <a:gd name="connsiteY11" fmla="*/ 1447148 h 2033621"/>
              <a:gd name="connsiteX12" fmla="*/ 2137017 w 3401173"/>
              <a:gd name="connsiteY12" fmla="*/ 1871221 h 2033621"/>
              <a:gd name="connsiteX13" fmla="*/ 1640448 w 3401173"/>
              <a:gd name="connsiteY13" fmla="*/ 1654047 h 2033621"/>
              <a:gd name="connsiteX14" fmla="*/ 1659498 w 3401173"/>
              <a:gd name="connsiteY14" fmla="*/ 1463552 h 2033621"/>
              <a:gd name="connsiteX15" fmla="*/ 1525632 w 3401173"/>
              <a:gd name="connsiteY15" fmla="*/ 1457309 h 2033621"/>
              <a:gd name="connsiteX16" fmla="*/ 967348 w 3401173"/>
              <a:gd name="connsiteY16" fmla="*/ 1704850 h 2033621"/>
              <a:gd name="connsiteX17" fmla="*/ 604946 w 3401173"/>
              <a:gd name="connsiteY17" fmla="*/ 1879629 h 2033621"/>
              <a:gd name="connsiteX18" fmla="*/ 73142 w 3401173"/>
              <a:gd name="connsiteY18" fmla="*/ 2033621 h 2033621"/>
              <a:gd name="connsiteX19" fmla="*/ 0 w 3401173"/>
              <a:gd name="connsiteY19" fmla="*/ 1846280 h 2033621"/>
              <a:gd name="connsiteX20" fmla="*/ 28575 w 3401173"/>
              <a:gd name="connsiteY20" fmla="*/ 1689707 h 2033621"/>
              <a:gd name="connsiteX21" fmla="*/ 169852 w 3401173"/>
              <a:gd name="connsiteY21" fmla="*/ 1556365 h 2033621"/>
              <a:gd name="connsiteX22" fmla="*/ 242874 w 3401173"/>
              <a:gd name="connsiteY22" fmla="*/ 1670052 h 2033621"/>
              <a:gd name="connsiteX23" fmla="*/ 385740 w 3401173"/>
              <a:gd name="connsiteY23" fmla="*/ 1703393 h 2033621"/>
              <a:gd name="connsiteX24" fmla="*/ 519083 w 3401173"/>
              <a:gd name="connsiteY24" fmla="*/ 1622423 h 2033621"/>
              <a:gd name="connsiteX25" fmla="*/ 536566 w 3401173"/>
              <a:gd name="connsiteY25" fmla="*/ 1459527 h 2033621"/>
              <a:gd name="connsiteX26" fmla="*/ 785931 w 3401173"/>
              <a:gd name="connsiteY26" fmla="*/ 1416098 h 2033621"/>
              <a:gd name="connsiteX0" fmla="*/ 785931 w 3401173"/>
              <a:gd name="connsiteY0" fmla="*/ 1416098 h 2033621"/>
              <a:gd name="connsiteX1" fmla="*/ 766786 w 3401173"/>
              <a:gd name="connsiteY1" fmla="*/ 1613570 h 2033621"/>
              <a:gd name="connsiteX2" fmla="*/ 2947075 w 3401173"/>
              <a:gd name="connsiteY2" fmla="*/ 93213 h 2033621"/>
              <a:gd name="connsiteX3" fmla="*/ 3203364 w 3401173"/>
              <a:gd name="connsiteY3" fmla="*/ 0 h 2033621"/>
              <a:gd name="connsiteX4" fmla="*/ 3218305 w 3401173"/>
              <a:gd name="connsiteY4" fmla="*/ 204982 h 2033621"/>
              <a:gd name="connsiteX5" fmla="*/ 3104012 w 3401173"/>
              <a:gd name="connsiteY5" fmla="*/ 593636 h 2033621"/>
              <a:gd name="connsiteX6" fmla="*/ 2717421 w 3401173"/>
              <a:gd name="connsiteY6" fmla="*/ 932698 h 2033621"/>
              <a:gd name="connsiteX7" fmla="*/ 3089545 w 3401173"/>
              <a:gd name="connsiteY7" fmla="*/ 925038 h 2033621"/>
              <a:gd name="connsiteX8" fmla="*/ 3188145 w 3401173"/>
              <a:gd name="connsiteY8" fmla="*/ 972763 h 2033621"/>
              <a:gd name="connsiteX9" fmla="*/ 3401173 w 3401173"/>
              <a:gd name="connsiteY9" fmla="*/ 1431907 h 2033621"/>
              <a:gd name="connsiteX10" fmla="*/ 2689499 w 3401173"/>
              <a:gd name="connsiteY10" fmla="*/ 1693431 h 2033621"/>
              <a:gd name="connsiteX11" fmla="*/ 2532791 w 3401173"/>
              <a:gd name="connsiteY11" fmla="*/ 1447148 h 2033621"/>
              <a:gd name="connsiteX12" fmla="*/ 2137017 w 3401173"/>
              <a:gd name="connsiteY12" fmla="*/ 1871221 h 2033621"/>
              <a:gd name="connsiteX13" fmla="*/ 1640448 w 3401173"/>
              <a:gd name="connsiteY13" fmla="*/ 1654047 h 2033621"/>
              <a:gd name="connsiteX14" fmla="*/ 1659498 w 3401173"/>
              <a:gd name="connsiteY14" fmla="*/ 1463552 h 2033621"/>
              <a:gd name="connsiteX15" fmla="*/ 1525632 w 3401173"/>
              <a:gd name="connsiteY15" fmla="*/ 1457309 h 2033621"/>
              <a:gd name="connsiteX16" fmla="*/ 967348 w 3401173"/>
              <a:gd name="connsiteY16" fmla="*/ 1704850 h 2033621"/>
              <a:gd name="connsiteX17" fmla="*/ 604946 w 3401173"/>
              <a:gd name="connsiteY17" fmla="*/ 1879629 h 2033621"/>
              <a:gd name="connsiteX18" fmla="*/ 73142 w 3401173"/>
              <a:gd name="connsiteY18" fmla="*/ 2033621 h 2033621"/>
              <a:gd name="connsiteX19" fmla="*/ 0 w 3401173"/>
              <a:gd name="connsiteY19" fmla="*/ 1846280 h 2033621"/>
              <a:gd name="connsiteX20" fmla="*/ 28575 w 3401173"/>
              <a:gd name="connsiteY20" fmla="*/ 1689707 h 2033621"/>
              <a:gd name="connsiteX21" fmla="*/ 169852 w 3401173"/>
              <a:gd name="connsiteY21" fmla="*/ 1556365 h 2033621"/>
              <a:gd name="connsiteX22" fmla="*/ 242874 w 3401173"/>
              <a:gd name="connsiteY22" fmla="*/ 1670052 h 2033621"/>
              <a:gd name="connsiteX23" fmla="*/ 385740 w 3401173"/>
              <a:gd name="connsiteY23" fmla="*/ 1703393 h 2033621"/>
              <a:gd name="connsiteX24" fmla="*/ 519083 w 3401173"/>
              <a:gd name="connsiteY24" fmla="*/ 1622423 h 2033621"/>
              <a:gd name="connsiteX25" fmla="*/ 536566 w 3401173"/>
              <a:gd name="connsiteY25" fmla="*/ 1459527 h 2033621"/>
              <a:gd name="connsiteX26" fmla="*/ 785931 w 3401173"/>
              <a:gd name="connsiteY26" fmla="*/ 1416098 h 2033621"/>
              <a:gd name="connsiteX0" fmla="*/ 785931 w 3401173"/>
              <a:gd name="connsiteY0" fmla="*/ 1416098 h 2033621"/>
              <a:gd name="connsiteX1" fmla="*/ 766786 w 3401173"/>
              <a:gd name="connsiteY1" fmla="*/ 1613570 h 2033621"/>
              <a:gd name="connsiteX2" fmla="*/ 1038164 w 3401173"/>
              <a:gd name="connsiteY2" fmla="*/ 1431907 h 2033621"/>
              <a:gd name="connsiteX3" fmla="*/ 2947075 w 3401173"/>
              <a:gd name="connsiteY3" fmla="*/ 93213 h 2033621"/>
              <a:gd name="connsiteX4" fmla="*/ 3203364 w 3401173"/>
              <a:gd name="connsiteY4" fmla="*/ 0 h 2033621"/>
              <a:gd name="connsiteX5" fmla="*/ 3218305 w 3401173"/>
              <a:gd name="connsiteY5" fmla="*/ 204982 h 2033621"/>
              <a:gd name="connsiteX6" fmla="*/ 3104012 w 3401173"/>
              <a:gd name="connsiteY6" fmla="*/ 593636 h 2033621"/>
              <a:gd name="connsiteX7" fmla="*/ 2717421 w 3401173"/>
              <a:gd name="connsiteY7" fmla="*/ 932698 h 2033621"/>
              <a:gd name="connsiteX8" fmla="*/ 3089545 w 3401173"/>
              <a:gd name="connsiteY8" fmla="*/ 925038 h 2033621"/>
              <a:gd name="connsiteX9" fmla="*/ 3188145 w 3401173"/>
              <a:gd name="connsiteY9" fmla="*/ 972763 h 2033621"/>
              <a:gd name="connsiteX10" fmla="*/ 3401173 w 3401173"/>
              <a:gd name="connsiteY10" fmla="*/ 1431907 h 2033621"/>
              <a:gd name="connsiteX11" fmla="*/ 2689499 w 3401173"/>
              <a:gd name="connsiteY11" fmla="*/ 1693431 h 2033621"/>
              <a:gd name="connsiteX12" fmla="*/ 2532791 w 3401173"/>
              <a:gd name="connsiteY12" fmla="*/ 1447148 h 2033621"/>
              <a:gd name="connsiteX13" fmla="*/ 2137017 w 3401173"/>
              <a:gd name="connsiteY13" fmla="*/ 1871221 h 2033621"/>
              <a:gd name="connsiteX14" fmla="*/ 1640448 w 3401173"/>
              <a:gd name="connsiteY14" fmla="*/ 1654047 h 2033621"/>
              <a:gd name="connsiteX15" fmla="*/ 1659498 w 3401173"/>
              <a:gd name="connsiteY15" fmla="*/ 1463552 h 2033621"/>
              <a:gd name="connsiteX16" fmla="*/ 1525632 w 3401173"/>
              <a:gd name="connsiteY16" fmla="*/ 1457309 h 2033621"/>
              <a:gd name="connsiteX17" fmla="*/ 967348 w 3401173"/>
              <a:gd name="connsiteY17" fmla="*/ 1704850 h 2033621"/>
              <a:gd name="connsiteX18" fmla="*/ 604946 w 3401173"/>
              <a:gd name="connsiteY18" fmla="*/ 1879629 h 2033621"/>
              <a:gd name="connsiteX19" fmla="*/ 73142 w 3401173"/>
              <a:gd name="connsiteY19" fmla="*/ 2033621 h 2033621"/>
              <a:gd name="connsiteX20" fmla="*/ 0 w 3401173"/>
              <a:gd name="connsiteY20" fmla="*/ 1846280 h 2033621"/>
              <a:gd name="connsiteX21" fmla="*/ 28575 w 3401173"/>
              <a:gd name="connsiteY21" fmla="*/ 1689707 h 2033621"/>
              <a:gd name="connsiteX22" fmla="*/ 169852 w 3401173"/>
              <a:gd name="connsiteY22" fmla="*/ 1556365 h 2033621"/>
              <a:gd name="connsiteX23" fmla="*/ 242874 w 3401173"/>
              <a:gd name="connsiteY23" fmla="*/ 1670052 h 2033621"/>
              <a:gd name="connsiteX24" fmla="*/ 385740 w 3401173"/>
              <a:gd name="connsiteY24" fmla="*/ 1703393 h 2033621"/>
              <a:gd name="connsiteX25" fmla="*/ 519083 w 3401173"/>
              <a:gd name="connsiteY25" fmla="*/ 1622423 h 2033621"/>
              <a:gd name="connsiteX26" fmla="*/ 536566 w 3401173"/>
              <a:gd name="connsiteY26" fmla="*/ 1459527 h 2033621"/>
              <a:gd name="connsiteX27" fmla="*/ 785931 w 3401173"/>
              <a:gd name="connsiteY27" fmla="*/ 1416098 h 2033621"/>
              <a:gd name="connsiteX0" fmla="*/ 785931 w 3401173"/>
              <a:gd name="connsiteY0" fmla="*/ 1416098 h 2033621"/>
              <a:gd name="connsiteX1" fmla="*/ 766786 w 3401173"/>
              <a:gd name="connsiteY1" fmla="*/ 1613570 h 2033621"/>
              <a:gd name="connsiteX2" fmla="*/ 985780 w 3401173"/>
              <a:gd name="connsiteY2" fmla="*/ 1374752 h 2033621"/>
              <a:gd name="connsiteX3" fmla="*/ 2947075 w 3401173"/>
              <a:gd name="connsiteY3" fmla="*/ 93213 h 2033621"/>
              <a:gd name="connsiteX4" fmla="*/ 3203364 w 3401173"/>
              <a:gd name="connsiteY4" fmla="*/ 0 h 2033621"/>
              <a:gd name="connsiteX5" fmla="*/ 3218305 w 3401173"/>
              <a:gd name="connsiteY5" fmla="*/ 204982 h 2033621"/>
              <a:gd name="connsiteX6" fmla="*/ 3104012 w 3401173"/>
              <a:gd name="connsiteY6" fmla="*/ 593636 h 2033621"/>
              <a:gd name="connsiteX7" fmla="*/ 2717421 w 3401173"/>
              <a:gd name="connsiteY7" fmla="*/ 932698 h 2033621"/>
              <a:gd name="connsiteX8" fmla="*/ 3089545 w 3401173"/>
              <a:gd name="connsiteY8" fmla="*/ 925038 h 2033621"/>
              <a:gd name="connsiteX9" fmla="*/ 3188145 w 3401173"/>
              <a:gd name="connsiteY9" fmla="*/ 972763 h 2033621"/>
              <a:gd name="connsiteX10" fmla="*/ 3401173 w 3401173"/>
              <a:gd name="connsiteY10" fmla="*/ 1431907 h 2033621"/>
              <a:gd name="connsiteX11" fmla="*/ 2689499 w 3401173"/>
              <a:gd name="connsiteY11" fmla="*/ 1693431 h 2033621"/>
              <a:gd name="connsiteX12" fmla="*/ 2532791 w 3401173"/>
              <a:gd name="connsiteY12" fmla="*/ 1447148 h 2033621"/>
              <a:gd name="connsiteX13" fmla="*/ 2137017 w 3401173"/>
              <a:gd name="connsiteY13" fmla="*/ 1871221 h 2033621"/>
              <a:gd name="connsiteX14" fmla="*/ 1640448 w 3401173"/>
              <a:gd name="connsiteY14" fmla="*/ 1654047 h 2033621"/>
              <a:gd name="connsiteX15" fmla="*/ 1659498 w 3401173"/>
              <a:gd name="connsiteY15" fmla="*/ 1463552 h 2033621"/>
              <a:gd name="connsiteX16" fmla="*/ 1525632 w 3401173"/>
              <a:gd name="connsiteY16" fmla="*/ 1457309 h 2033621"/>
              <a:gd name="connsiteX17" fmla="*/ 967348 w 3401173"/>
              <a:gd name="connsiteY17" fmla="*/ 1704850 h 2033621"/>
              <a:gd name="connsiteX18" fmla="*/ 604946 w 3401173"/>
              <a:gd name="connsiteY18" fmla="*/ 1879629 h 2033621"/>
              <a:gd name="connsiteX19" fmla="*/ 73142 w 3401173"/>
              <a:gd name="connsiteY19" fmla="*/ 2033621 h 2033621"/>
              <a:gd name="connsiteX20" fmla="*/ 0 w 3401173"/>
              <a:gd name="connsiteY20" fmla="*/ 1846280 h 2033621"/>
              <a:gd name="connsiteX21" fmla="*/ 28575 w 3401173"/>
              <a:gd name="connsiteY21" fmla="*/ 1689707 h 2033621"/>
              <a:gd name="connsiteX22" fmla="*/ 169852 w 3401173"/>
              <a:gd name="connsiteY22" fmla="*/ 1556365 h 2033621"/>
              <a:gd name="connsiteX23" fmla="*/ 242874 w 3401173"/>
              <a:gd name="connsiteY23" fmla="*/ 1670052 h 2033621"/>
              <a:gd name="connsiteX24" fmla="*/ 385740 w 3401173"/>
              <a:gd name="connsiteY24" fmla="*/ 1703393 h 2033621"/>
              <a:gd name="connsiteX25" fmla="*/ 519083 w 3401173"/>
              <a:gd name="connsiteY25" fmla="*/ 1622423 h 2033621"/>
              <a:gd name="connsiteX26" fmla="*/ 536566 w 3401173"/>
              <a:gd name="connsiteY26" fmla="*/ 1459527 h 2033621"/>
              <a:gd name="connsiteX27" fmla="*/ 785931 w 3401173"/>
              <a:gd name="connsiteY27" fmla="*/ 1416098 h 2033621"/>
              <a:gd name="connsiteX0" fmla="*/ 785931 w 3401173"/>
              <a:gd name="connsiteY0" fmla="*/ 1416098 h 2033621"/>
              <a:gd name="connsiteX1" fmla="*/ 766786 w 3401173"/>
              <a:gd name="connsiteY1" fmla="*/ 1613570 h 2033621"/>
              <a:gd name="connsiteX2" fmla="*/ 985780 w 3401173"/>
              <a:gd name="connsiteY2" fmla="*/ 1374752 h 2033621"/>
              <a:gd name="connsiteX3" fmla="*/ 1142932 w 3401173"/>
              <a:gd name="connsiteY3" fmla="*/ 1279494 h 2033621"/>
              <a:gd name="connsiteX4" fmla="*/ 2947075 w 3401173"/>
              <a:gd name="connsiteY4" fmla="*/ 93213 h 2033621"/>
              <a:gd name="connsiteX5" fmla="*/ 3203364 w 3401173"/>
              <a:gd name="connsiteY5" fmla="*/ 0 h 2033621"/>
              <a:gd name="connsiteX6" fmla="*/ 3218305 w 3401173"/>
              <a:gd name="connsiteY6" fmla="*/ 204982 h 2033621"/>
              <a:gd name="connsiteX7" fmla="*/ 3104012 w 3401173"/>
              <a:gd name="connsiteY7" fmla="*/ 593636 h 2033621"/>
              <a:gd name="connsiteX8" fmla="*/ 2717421 w 3401173"/>
              <a:gd name="connsiteY8" fmla="*/ 932698 h 2033621"/>
              <a:gd name="connsiteX9" fmla="*/ 3089545 w 3401173"/>
              <a:gd name="connsiteY9" fmla="*/ 925038 h 2033621"/>
              <a:gd name="connsiteX10" fmla="*/ 3188145 w 3401173"/>
              <a:gd name="connsiteY10" fmla="*/ 972763 h 2033621"/>
              <a:gd name="connsiteX11" fmla="*/ 3401173 w 3401173"/>
              <a:gd name="connsiteY11" fmla="*/ 1431907 h 2033621"/>
              <a:gd name="connsiteX12" fmla="*/ 2689499 w 3401173"/>
              <a:gd name="connsiteY12" fmla="*/ 1693431 h 2033621"/>
              <a:gd name="connsiteX13" fmla="*/ 2532791 w 3401173"/>
              <a:gd name="connsiteY13" fmla="*/ 1447148 h 2033621"/>
              <a:gd name="connsiteX14" fmla="*/ 2137017 w 3401173"/>
              <a:gd name="connsiteY14" fmla="*/ 1871221 h 2033621"/>
              <a:gd name="connsiteX15" fmla="*/ 1640448 w 3401173"/>
              <a:gd name="connsiteY15" fmla="*/ 1654047 h 2033621"/>
              <a:gd name="connsiteX16" fmla="*/ 1659498 w 3401173"/>
              <a:gd name="connsiteY16" fmla="*/ 1463552 h 2033621"/>
              <a:gd name="connsiteX17" fmla="*/ 1525632 w 3401173"/>
              <a:gd name="connsiteY17" fmla="*/ 1457309 h 2033621"/>
              <a:gd name="connsiteX18" fmla="*/ 967348 w 3401173"/>
              <a:gd name="connsiteY18" fmla="*/ 1704850 h 2033621"/>
              <a:gd name="connsiteX19" fmla="*/ 604946 w 3401173"/>
              <a:gd name="connsiteY19" fmla="*/ 1879629 h 2033621"/>
              <a:gd name="connsiteX20" fmla="*/ 73142 w 3401173"/>
              <a:gd name="connsiteY20" fmla="*/ 2033621 h 2033621"/>
              <a:gd name="connsiteX21" fmla="*/ 0 w 3401173"/>
              <a:gd name="connsiteY21" fmla="*/ 1846280 h 2033621"/>
              <a:gd name="connsiteX22" fmla="*/ 28575 w 3401173"/>
              <a:gd name="connsiteY22" fmla="*/ 1689707 h 2033621"/>
              <a:gd name="connsiteX23" fmla="*/ 169852 w 3401173"/>
              <a:gd name="connsiteY23" fmla="*/ 1556365 h 2033621"/>
              <a:gd name="connsiteX24" fmla="*/ 242874 w 3401173"/>
              <a:gd name="connsiteY24" fmla="*/ 1670052 h 2033621"/>
              <a:gd name="connsiteX25" fmla="*/ 385740 w 3401173"/>
              <a:gd name="connsiteY25" fmla="*/ 1703393 h 2033621"/>
              <a:gd name="connsiteX26" fmla="*/ 519083 w 3401173"/>
              <a:gd name="connsiteY26" fmla="*/ 1622423 h 2033621"/>
              <a:gd name="connsiteX27" fmla="*/ 536566 w 3401173"/>
              <a:gd name="connsiteY27" fmla="*/ 1459527 h 2033621"/>
              <a:gd name="connsiteX28" fmla="*/ 785931 w 3401173"/>
              <a:gd name="connsiteY28" fmla="*/ 1416098 h 2033621"/>
              <a:gd name="connsiteX0" fmla="*/ 785931 w 3401173"/>
              <a:gd name="connsiteY0" fmla="*/ 1416098 h 2033621"/>
              <a:gd name="connsiteX1" fmla="*/ 766786 w 3401173"/>
              <a:gd name="connsiteY1" fmla="*/ 1613570 h 2033621"/>
              <a:gd name="connsiteX2" fmla="*/ 985780 w 3401173"/>
              <a:gd name="connsiteY2" fmla="*/ 1374752 h 2033621"/>
              <a:gd name="connsiteX3" fmla="*/ 1014352 w 3401173"/>
              <a:gd name="connsiteY3" fmla="*/ 1470010 h 2033621"/>
              <a:gd name="connsiteX4" fmla="*/ 2947075 w 3401173"/>
              <a:gd name="connsiteY4" fmla="*/ 93213 h 2033621"/>
              <a:gd name="connsiteX5" fmla="*/ 3203364 w 3401173"/>
              <a:gd name="connsiteY5" fmla="*/ 0 h 2033621"/>
              <a:gd name="connsiteX6" fmla="*/ 3218305 w 3401173"/>
              <a:gd name="connsiteY6" fmla="*/ 204982 h 2033621"/>
              <a:gd name="connsiteX7" fmla="*/ 3104012 w 3401173"/>
              <a:gd name="connsiteY7" fmla="*/ 593636 h 2033621"/>
              <a:gd name="connsiteX8" fmla="*/ 2717421 w 3401173"/>
              <a:gd name="connsiteY8" fmla="*/ 932698 h 2033621"/>
              <a:gd name="connsiteX9" fmla="*/ 3089545 w 3401173"/>
              <a:gd name="connsiteY9" fmla="*/ 925038 h 2033621"/>
              <a:gd name="connsiteX10" fmla="*/ 3188145 w 3401173"/>
              <a:gd name="connsiteY10" fmla="*/ 972763 h 2033621"/>
              <a:gd name="connsiteX11" fmla="*/ 3401173 w 3401173"/>
              <a:gd name="connsiteY11" fmla="*/ 1431907 h 2033621"/>
              <a:gd name="connsiteX12" fmla="*/ 2689499 w 3401173"/>
              <a:gd name="connsiteY12" fmla="*/ 1693431 h 2033621"/>
              <a:gd name="connsiteX13" fmla="*/ 2532791 w 3401173"/>
              <a:gd name="connsiteY13" fmla="*/ 1447148 h 2033621"/>
              <a:gd name="connsiteX14" fmla="*/ 2137017 w 3401173"/>
              <a:gd name="connsiteY14" fmla="*/ 1871221 h 2033621"/>
              <a:gd name="connsiteX15" fmla="*/ 1640448 w 3401173"/>
              <a:gd name="connsiteY15" fmla="*/ 1654047 h 2033621"/>
              <a:gd name="connsiteX16" fmla="*/ 1659498 w 3401173"/>
              <a:gd name="connsiteY16" fmla="*/ 1463552 h 2033621"/>
              <a:gd name="connsiteX17" fmla="*/ 1525632 w 3401173"/>
              <a:gd name="connsiteY17" fmla="*/ 1457309 h 2033621"/>
              <a:gd name="connsiteX18" fmla="*/ 967348 w 3401173"/>
              <a:gd name="connsiteY18" fmla="*/ 1704850 h 2033621"/>
              <a:gd name="connsiteX19" fmla="*/ 604946 w 3401173"/>
              <a:gd name="connsiteY19" fmla="*/ 1879629 h 2033621"/>
              <a:gd name="connsiteX20" fmla="*/ 73142 w 3401173"/>
              <a:gd name="connsiteY20" fmla="*/ 2033621 h 2033621"/>
              <a:gd name="connsiteX21" fmla="*/ 0 w 3401173"/>
              <a:gd name="connsiteY21" fmla="*/ 1846280 h 2033621"/>
              <a:gd name="connsiteX22" fmla="*/ 28575 w 3401173"/>
              <a:gd name="connsiteY22" fmla="*/ 1689707 h 2033621"/>
              <a:gd name="connsiteX23" fmla="*/ 169852 w 3401173"/>
              <a:gd name="connsiteY23" fmla="*/ 1556365 h 2033621"/>
              <a:gd name="connsiteX24" fmla="*/ 242874 w 3401173"/>
              <a:gd name="connsiteY24" fmla="*/ 1670052 h 2033621"/>
              <a:gd name="connsiteX25" fmla="*/ 385740 w 3401173"/>
              <a:gd name="connsiteY25" fmla="*/ 1703393 h 2033621"/>
              <a:gd name="connsiteX26" fmla="*/ 519083 w 3401173"/>
              <a:gd name="connsiteY26" fmla="*/ 1622423 h 2033621"/>
              <a:gd name="connsiteX27" fmla="*/ 536566 w 3401173"/>
              <a:gd name="connsiteY27" fmla="*/ 1459527 h 2033621"/>
              <a:gd name="connsiteX28" fmla="*/ 785931 w 3401173"/>
              <a:gd name="connsiteY28" fmla="*/ 1416098 h 2033621"/>
              <a:gd name="connsiteX0" fmla="*/ 785931 w 3401173"/>
              <a:gd name="connsiteY0" fmla="*/ 1416098 h 2033621"/>
              <a:gd name="connsiteX1" fmla="*/ 766786 w 3401173"/>
              <a:gd name="connsiteY1" fmla="*/ 1613570 h 2033621"/>
              <a:gd name="connsiteX2" fmla="*/ 985780 w 3401173"/>
              <a:gd name="connsiteY2" fmla="*/ 1374752 h 2033621"/>
              <a:gd name="connsiteX3" fmla="*/ 1014352 w 3401173"/>
              <a:gd name="connsiteY3" fmla="*/ 1470010 h 2033621"/>
              <a:gd name="connsiteX4" fmla="*/ 1233414 w 3401173"/>
              <a:gd name="connsiteY4" fmla="*/ 1312835 h 2033621"/>
              <a:gd name="connsiteX5" fmla="*/ 2947075 w 3401173"/>
              <a:gd name="connsiteY5" fmla="*/ 93213 h 2033621"/>
              <a:gd name="connsiteX6" fmla="*/ 3203364 w 3401173"/>
              <a:gd name="connsiteY6" fmla="*/ 0 h 2033621"/>
              <a:gd name="connsiteX7" fmla="*/ 3218305 w 3401173"/>
              <a:gd name="connsiteY7" fmla="*/ 204982 h 2033621"/>
              <a:gd name="connsiteX8" fmla="*/ 3104012 w 3401173"/>
              <a:gd name="connsiteY8" fmla="*/ 593636 h 2033621"/>
              <a:gd name="connsiteX9" fmla="*/ 2717421 w 3401173"/>
              <a:gd name="connsiteY9" fmla="*/ 932698 h 2033621"/>
              <a:gd name="connsiteX10" fmla="*/ 3089545 w 3401173"/>
              <a:gd name="connsiteY10" fmla="*/ 925038 h 2033621"/>
              <a:gd name="connsiteX11" fmla="*/ 3188145 w 3401173"/>
              <a:gd name="connsiteY11" fmla="*/ 972763 h 2033621"/>
              <a:gd name="connsiteX12" fmla="*/ 3401173 w 3401173"/>
              <a:gd name="connsiteY12" fmla="*/ 1431907 h 2033621"/>
              <a:gd name="connsiteX13" fmla="*/ 2689499 w 3401173"/>
              <a:gd name="connsiteY13" fmla="*/ 1693431 h 2033621"/>
              <a:gd name="connsiteX14" fmla="*/ 2532791 w 3401173"/>
              <a:gd name="connsiteY14" fmla="*/ 1447148 h 2033621"/>
              <a:gd name="connsiteX15" fmla="*/ 2137017 w 3401173"/>
              <a:gd name="connsiteY15" fmla="*/ 1871221 h 2033621"/>
              <a:gd name="connsiteX16" fmla="*/ 1640448 w 3401173"/>
              <a:gd name="connsiteY16" fmla="*/ 1654047 h 2033621"/>
              <a:gd name="connsiteX17" fmla="*/ 1659498 w 3401173"/>
              <a:gd name="connsiteY17" fmla="*/ 1463552 h 2033621"/>
              <a:gd name="connsiteX18" fmla="*/ 1525632 w 3401173"/>
              <a:gd name="connsiteY18" fmla="*/ 1457309 h 2033621"/>
              <a:gd name="connsiteX19" fmla="*/ 967348 w 3401173"/>
              <a:gd name="connsiteY19" fmla="*/ 1704850 h 2033621"/>
              <a:gd name="connsiteX20" fmla="*/ 604946 w 3401173"/>
              <a:gd name="connsiteY20" fmla="*/ 1879629 h 2033621"/>
              <a:gd name="connsiteX21" fmla="*/ 73142 w 3401173"/>
              <a:gd name="connsiteY21" fmla="*/ 2033621 h 2033621"/>
              <a:gd name="connsiteX22" fmla="*/ 0 w 3401173"/>
              <a:gd name="connsiteY22" fmla="*/ 1846280 h 2033621"/>
              <a:gd name="connsiteX23" fmla="*/ 28575 w 3401173"/>
              <a:gd name="connsiteY23" fmla="*/ 1689707 h 2033621"/>
              <a:gd name="connsiteX24" fmla="*/ 169852 w 3401173"/>
              <a:gd name="connsiteY24" fmla="*/ 1556365 h 2033621"/>
              <a:gd name="connsiteX25" fmla="*/ 242874 w 3401173"/>
              <a:gd name="connsiteY25" fmla="*/ 1670052 h 2033621"/>
              <a:gd name="connsiteX26" fmla="*/ 385740 w 3401173"/>
              <a:gd name="connsiteY26" fmla="*/ 1703393 h 2033621"/>
              <a:gd name="connsiteX27" fmla="*/ 519083 w 3401173"/>
              <a:gd name="connsiteY27" fmla="*/ 1622423 h 2033621"/>
              <a:gd name="connsiteX28" fmla="*/ 536566 w 3401173"/>
              <a:gd name="connsiteY28" fmla="*/ 1459527 h 2033621"/>
              <a:gd name="connsiteX29" fmla="*/ 785931 w 3401173"/>
              <a:gd name="connsiteY29" fmla="*/ 1416098 h 2033621"/>
              <a:gd name="connsiteX0" fmla="*/ 785931 w 3401173"/>
              <a:gd name="connsiteY0" fmla="*/ 1416098 h 2033621"/>
              <a:gd name="connsiteX1" fmla="*/ 766786 w 3401173"/>
              <a:gd name="connsiteY1" fmla="*/ 1613570 h 2033621"/>
              <a:gd name="connsiteX2" fmla="*/ 985780 w 3401173"/>
              <a:gd name="connsiteY2" fmla="*/ 1374752 h 2033621"/>
              <a:gd name="connsiteX3" fmla="*/ 1014352 w 3401173"/>
              <a:gd name="connsiteY3" fmla="*/ 1470010 h 2033621"/>
              <a:gd name="connsiteX4" fmla="*/ 1223890 w 3401173"/>
              <a:gd name="connsiteY4" fmla="*/ 1350938 h 2033621"/>
              <a:gd name="connsiteX5" fmla="*/ 2947075 w 3401173"/>
              <a:gd name="connsiteY5" fmla="*/ 93213 h 2033621"/>
              <a:gd name="connsiteX6" fmla="*/ 3203364 w 3401173"/>
              <a:gd name="connsiteY6" fmla="*/ 0 h 2033621"/>
              <a:gd name="connsiteX7" fmla="*/ 3218305 w 3401173"/>
              <a:gd name="connsiteY7" fmla="*/ 204982 h 2033621"/>
              <a:gd name="connsiteX8" fmla="*/ 3104012 w 3401173"/>
              <a:gd name="connsiteY8" fmla="*/ 593636 h 2033621"/>
              <a:gd name="connsiteX9" fmla="*/ 2717421 w 3401173"/>
              <a:gd name="connsiteY9" fmla="*/ 932698 h 2033621"/>
              <a:gd name="connsiteX10" fmla="*/ 3089545 w 3401173"/>
              <a:gd name="connsiteY10" fmla="*/ 925038 h 2033621"/>
              <a:gd name="connsiteX11" fmla="*/ 3188145 w 3401173"/>
              <a:gd name="connsiteY11" fmla="*/ 972763 h 2033621"/>
              <a:gd name="connsiteX12" fmla="*/ 3401173 w 3401173"/>
              <a:gd name="connsiteY12" fmla="*/ 1431907 h 2033621"/>
              <a:gd name="connsiteX13" fmla="*/ 2689499 w 3401173"/>
              <a:gd name="connsiteY13" fmla="*/ 1693431 h 2033621"/>
              <a:gd name="connsiteX14" fmla="*/ 2532791 w 3401173"/>
              <a:gd name="connsiteY14" fmla="*/ 1447148 h 2033621"/>
              <a:gd name="connsiteX15" fmla="*/ 2137017 w 3401173"/>
              <a:gd name="connsiteY15" fmla="*/ 1871221 h 2033621"/>
              <a:gd name="connsiteX16" fmla="*/ 1640448 w 3401173"/>
              <a:gd name="connsiteY16" fmla="*/ 1654047 h 2033621"/>
              <a:gd name="connsiteX17" fmla="*/ 1659498 w 3401173"/>
              <a:gd name="connsiteY17" fmla="*/ 1463552 h 2033621"/>
              <a:gd name="connsiteX18" fmla="*/ 1525632 w 3401173"/>
              <a:gd name="connsiteY18" fmla="*/ 1457309 h 2033621"/>
              <a:gd name="connsiteX19" fmla="*/ 967348 w 3401173"/>
              <a:gd name="connsiteY19" fmla="*/ 1704850 h 2033621"/>
              <a:gd name="connsiteX20" fmla="*/ 604946 w 3401173"/>
              <a:gd name="connsiteY20" fmla="*/ 1879629 h 2033621"/>
              <a:gd name="connsiteX21" fmla="*/ 73142 w 3401173"/>
              <a:gd name="connsiteY21" fmla="*/ 2033621 h 2033621"/>
              <a:gd name="connsiteX22" fmla="*/ 0 w 3401173"/>
              <a:gd name="connsiteY22" fmla="*/ 1846280 h 2033621"/>
              <a:gd name="connsiteX23" fmla="*/ 28575 w 3401173"/>
              <a:gd name="connsiteY23" fmla="*/ 1689707 h 2033621"/>
              <a:gd name="connsiteX24" fmla="*/ 169852 w 3401173"/>
              <a:gd name="connsiteY24" fmla="*/ 1556365 h 2033621"/>
              <a:gd name="connsiteX25" fmla="*/ 242874 w 3401173"/>
              <a:gd name="connsiteY25" fmla="*/ 1670052 h 2033621"/>
              <a:gd name="connsiteX26" fmla="*/ 385740 w 3401173"/>
              <a:gd name="connsiteY26" fmla="*/ 1703393 h 2033621"/>
              <a:gd name="connsiteX27" fmla="*/ 519083 w 3401173"/>
              <a:gd name="connsiteY27" fmla="*/ 1622423 h 2033621"/>
              <a:gd name="connsiteX28" fmla="*/ 536566 w 3401173"/>
              <a:gd name="connsiteY28" fmla="*/ 1459527 h 2033621"/>
              <a:gd name="connsiteX29" fmla="*/ 785931 w 3401173"/>
              <a:gd name="connsiteY29" fmla="*/ 1416098 h 2033621"/>
              <a:gd name="connsiteX0" fmla="*/ 785931 w 3401173"/>
              <a:gd name="connsiteY0" fmla="*/ 1416098 h 2033621"/>
              <a:gd name="connsiteX1" fmla="*/ 766786 w 3401173"/>
              <a:gd name="connsiteY1" fmla="*/ 1613570 h 2033621"/>
              <a:gd name="connsiteX2" fmla="*/ 985780 w 3401173"/>
              <a:gd name="connsiteY2" fmla="*/ 1374752 h 2033621"/>
              <a:gd name="connsiteX3" fmla="*/ 1014352 w 3401173"/>
              <a:gd name="connsiteY3" fmla="*/ 1470010 h 2033621"/>
              <a:gd name="connsiteX4" fmla="*/ 1223890 w 3401173"/>
              <a:gd name="connsiteY4" fmla="*/ 1350938 h 2033621"/>
              <a:gd name="connsiteX5" fmla="*/ 1295323 w 3401173"/>
              <a:gd name="connsiteY5" fmla="*/ 1293783 h 2033621"/>
              <a:gd name="connsiteX6" fmla="*/ 2947075 w 3401173"/>
              <a:gd name="connsiteY6" fmla="*/ 93213 h 2033621"/>
              <a:gd name="connsiteX7" fmla="*/ 3203364 w 3401173"/>
              <a:gd name="connsiteY7" fmla="*/ 0 h 2033621"/>
              <a:gd name="connsiteX8" fmla="*/ 3218305 w 3401173"/>
              <a:gd name="connsiteY8" fmla="*/ 204982 h 2033621"/>
              <a:gd name="connsiteX9" fmla="*/ 3104012 w 3401173"/>
              <a:gd name="connsiteY9" fmla="*/ 593636 h 2033621"/>
              <a:gd name="connsiteX10" fmla="*/ 2717421 w 3401173"/>
              <a:gd name="connsiteY10" fmla="*/ 932698 h 2033621"/>
              <a:gd name="connsiteX11" fmla="*/ 3089545 w 3401173"/>
              <a:gd name="connsiteY11" fmla="*/ 925038 h 2033621"/>
              <a:gd name="connsiteX12" fmla="*/ 3188145 w 3401173"/>
              <a:gd name="connsiteY12" fmla="*/ 972763 h 2033621"/>
              <a:gd name="connsiteX13" fmla="*/ 3401173 w 3401173"/>
              <a:gd name="connsiteY13" fmla="*/ 1431907 h 2033621"/>
              <a:gd name="connsiteX14" fmla="*/ 2689499 w 3401173"/>
              <a:gd name="connsiteY14" fmla="*/ 1693431 h 2033621"/>
              <a:gd name="connsiteX15" fmla="*/ 2532791 w 3401173"/>
              <a:gd name="connsiteY15" fmla="*/ 1447148 h 2033621"/>
              <a:gd name="connsiteX16" fmla="*/ 2137017 w 3401173"/>
              <a:gd name="connsiteY16" fmla="*/ 1871221 h 2033621"/>
              <a:gd name="connsiteX17" fmla="*/ 1640448 w 3401173"/>
              <a:gd name="connsiteY17" fmla="*/ 1654047 h 2033621"/>
              <a:gd name="connsiteX18" fmla="*/ 1659498 w 3401173"/>
              <a:gd name="connsiteY18" fmla="*/ 1463552 h 2033621"/>
              <a:gd name="connsiteX19" fmla="*/ 1525632 w 3401173"/>
              <a:gd name="connsiteY19" fmla="*/ 1457309 h 2033621"/>
              <a:gd name="connsiteX20" fmla="*/ 967348 w 3401173"/>
              <a:gd name="connsiteY20" fmla="*/ 1704850 h 2033621"/>
              <a:gd name="connsiteX21" fmla="*/ 604946 w 3401173"/>
              <a:gd name="connsiteY21" fmla="*/ 1879629 h 2033621"/>
              <a:gd name="connsiteX22" fmla="*/ 73142 w 3401173"/>
              <a:gd name="connsiteY22" fmla="*/ 2033621 h 2033621"/>
              <a:gd name="connsiteX23" fmla="*/ 0 w 3401173"/>
              <a:gd name="connsiteY23" fmla="*/ 1846280 h 2033621"/>
              <a:gd name="connsiteX24" fmla="*/ 28575 w 3401173"/>
              <a:gd name="connsiteY24" fmla="*/ 1689707 h 2033621"/>
              <a:gd name="connsiteX25" fmla="*/ 169852 w 3401173"/>
              <a:gd name="connsiteY25" fmla="*/ 1556365 h 2033621"/>
              <a:gd name="connsiteX26" fmla="*/ 242874 w 3401173"/>
              <a:gd name="connsiteY26" fmla="*/ 1670052 h 2033621"/>
              <a:gd name="connsiteX27" fmla="*/ 385740 w 3401173"/>
              <a:gd name="connsiteY27" fmla="*/ 1703393 h 2033621"/>
              <a:gd name="connsiteX28" fmla="*/ 519083 w 3401173"/>
              <a:gd name="connsiteY28" fmla="*/ 1622423 h 2033621"/>
              <a:gd name="connsiteX29" fmla="*/ 536566 w 3401173"/>
              <a:gd name="connsiteY29" fmla="*/ 1459527 h 2033621"/>
              <a:gd name="connsiteX30" fmla="*/ 785931 w 3401173"/>
              <a:gd name="connsiteY30" fmla="*/ 1416098 h 2033621"/>
              <a:gd name="connsiteX0" fmla="*/ 785931 w 3401173"/>
              <a:gd name="connsiteY0" fmla="*/ 1416098 h 2033621"/>
              <a:gd name="connsiteX1" fmla="*/ 766786 w 3401173"/>
              <a:gd name="connsiteY1" fmla="*/ 1613570 h 2033621"/>
              <a:gd name="connsiteX2" fmla="*/ 985780 w 3401173"/>
              <a:gd name="connsiteY2" fmla="*/ 1374752 h 2033621"/>
              <a:gd name="connsiteX3" fmla="*/ 1014352 w 3401173"/>
              <a:gd name="connsiteY3" fmla="*/ 1470010 h 2033621"/>
              <a:gd name="connsiteX4" fmla="*/ 1223890 w 3401173"/>
              <a:gd name="connsiteY4" fmla="*/ 1350938 h 2033621"/>
              <a:gd name="connsiteX5" fmla="*/ 1333421 w 3401173"/>
              <a:gd name="connsiteY5" fmla="*/ 1408093 h 2033621"/>
              <a:gd name="connsiteX6" fmla="*/ 2947075 w 3401173"/>
              <a:gd name="connsiteY6" fmla="*/ 93213 h 2033621"/>
              <a:gd name="connsiteX7" fmla="*/ 3203364 w 3401173"/>
              <a:gd name="connsiteY7" fmla="*/ 0 h 2033621"/>
              <a:gd name="connsiteX8" fmla="*/ 3218305 w 3401173"/>
              <a:gd name="connsiteY8" fmla="*/ 204982 h 2033621"/>
              <a:gd name="connsiteX9" fmla="*/ 3104012 w 3401173"/>
              <a:gd name="connsiteY9" fmla="*/ 593636 h 2033621"/>
              <a:gd name="connsiteX10" fmla="*/ 2717421 w 3401173"/>
              <a:gd name="connsiteY10" fmla="*/ 932698 h 2033621"/>
              <a:gd name="connsiteX11" fmla="*/ 3089545 w 3401173"/>
              <a:gd name="connsiteY11" fmla="*/ 925038 h 2033621"/>
              <a:gd name="connsiteX12" fmla="*/ 3188145 w 3401173"/>
              <a:gd name="connsiteY12" fmla="*/ 972763 h 2033621"/>
              <a:gd name="connsiteX13" fmla="*/ 3401173 w 3401173"/>
              <a:gd name="connsiteY13" fmla="*/ 1431907 h 2033621"/>
              <a:gd name="connsiteX14" fmla="*/ 2689499 w 3401173"/>
              <a:gd name="connsiteY14" fmla="*/ 1693431 h 2033621"/>
              <a:gd name="connsiteX15" fmla="*/ 2532791 w 3401173"/>
              <a:gd name="connsiteY15" fmla="*/ 1447148 h 2033621"/>
              <a:gd name="connsiteX16" fmla="*/ 2137017 w 3401173"/>
              <a:gd name="connsiteY16" fmla="*/ 1871221 h 2033621"/>
              <a:gd name="connsiteX17" fmla="*/ 1640448 w 3401173"/>
              <a:gd name="connsiteY17" fmla="*/ 1654047 h 2033621"/>
              <a:gd name="connsiteX18" fmla="*/ 1659498 w 3401173"/>
              <a:gd name="connsiteY18" fmla="*/ 1463552 h 2033621"/>
              <a:gd name="connsiteX19" fmla="*/ 1525632 w 3401173"/>
              <a:gd name="connsiteY19" fmla="*/ 1457309 h 2033621"/>
              <a:gd name="connsiteX20" fmla="*/ 967348 w 3401173"/>
              <a:gd name="connsiteY20" fmla="*/ 1704850 h 2033621"/>
              <a:gd name="connsiteX21" fmla="*/ 604946 w 3401173"/>
              <a:gd name="connsiteY21" fmla="*/ 1879629 h 2033621"/>
              <a:gd name="connsiteX22" fmla="*/ 73142 w 3401173"/>
              <a:gd name="connsiteY22" fmla="*/ 2033621 h 2033621"/>
              <a:gd name="connsiteX23" fmla="*/ 0 w 3401173"/>
              <a:gd name="connsiteY23" fmla="*/ 1846280 h 2033621"/>
              <a:gd name="connsiteX24" fmla="*/ 28575 w 3401173"/>
              <a:gd name="connsiteY24" fmla="*/ 1689707 h 2033621"/>
              <a:gd name="connsiteX25" fmla="*/ 169852 w 3401173"/>
              <a:gd name="connsiteY25" fmla="*/ 1556365 h 2033621"/>
              <a:gd name="connsiteX26" fmla="*/ 242874 w 3401173"/>
              <a:gd name="connsiteY26" fmla="*/ 1670052 h 2033621"/>
              <a:gd name="connsiteX27" fmla="*/ 385740 w 3401173"/>
              <a:gd name="connsiteY27" fmla="*/ 1703393 h 2033621"/>
              <a:gd name="connsiteX28" fmla="*/ 519083 w 3401173"/>
              <a:gd name="connsiteY28" fmla="*/ 1622423 h 2033621"/>
              <a:gd name="connsiteX29" fmla="*/ 536566 w 3401173"/>
              <a:gd name="connsiteY29" fmla="*/ 1459527 h 2033621"/>
              <a:gd name="connsiteX30" fmla="*/ 785931 w 3401173"/>
              <a:gd name="connsiteY30" fmla="*/ 1416098 h 2033621"/>
              <a:gd name="connsiteX0" fmla="*/ 785931 w 3401173"/>
              <a:gd name="connsiteY0" fmla="*/ 1416098 h 2033621"/>
              <a:gd name="connsiteX1" fmla="*/ 766786 w 3401173"/>
              <a:gd name="connsiteY1" fmla="*/ 1613570 h 2033621"/>
              <a:gd name="connsiteX2" fmla="*/ 985780 w 3401173"/>
              <a:gd name="connsiteY2" fmla="*/ 1374752 h 2033621"/>
              <a:gd name="connsiteX3" fmla="*/ 1014352 w 3401173"/>
              <a:gd name="connsiteY3" fmla="*/ 1470010 h 2033621"/>
              <a:gd name="connsiteX4" fmla="*/ 1185792 w 3401173"/>
              <a:gd name="connsiteY4" fmla="*/ 1365227 h 2033621"/>
              <a:gd name="connsiteX5" fmla="*/ 1333421 w 3401173"/>
              <a:gd name="connsiteY5" fmla="*/ 1408093 h 2033621"/>
              <a:gd name="connsiteX6" fmla="*/ 2947075 w 3401173"/>
              <a:gd name="connsiteY6" fmla="*/ 93213 h 2033621"/>
              <a:gd name="connsiteX7" fmla="*/ 3203364 w 3401173"/>
              <a:gd name="connsiteY7" fmla="*/ 0 h 2033621"/>
              <a:gd name="connsiteX8" fmla="*/ 3218305 w 3401173"/>
              <a:gd name="connsiteY8" fmla="*/ 204982 h 2033621"/>
              <a:gd name="connsiteX9" fmla="*/ 3104012 w 3401173"/>
              <a:gd name="connsiteY9" fmla="*/ 593636 h 2033621"/>
              <a:gd name="connsiteX10" fmla="*/ 2717421 w 3401173"/>
              <a:gd name="connsiteY10" fmla="*/ 932698 h 2033621"/>
              <a:gd name="connsiteX11" fmla="*/ 3089545 w 3401173"/>
              <a:gd name="connsiteY11" fmla="*/ 925038 h 2033621"/>
              <a:gd name="connsiteX12" fmla="*/ 3188145 w 3401173"/>
              <a:gd name="connsiteY12" fmla="*/ 972763 h 2033621"/>
              <a:gd name="connsiteX13" fmla="*/ 3401173 w 3401173"/>
              <a:gd name="connsiteY13" fmla="*/ 1431907 h 2033621"/>
              <a:gd name="connsiteX14" fmla="*/ 2689499 w 3401173"/>
              <a:gd name="connsiteY14" fmla="*/ 1693431 h 2033621"/>
              <a:gd name="connsiteX15" fmla="*/ 2532791 w 3401173"/>
              <a:gd name="connsiteY15" fmla="*/ 1447148 h 2033621"/>
              <a:gd name="connsiteX16" fmla="*/ 2137017 w 3401173"/>
              <a:gd name="connsiteY16" fmla="*/ 1871221 h 2033621"/>
              <a:gd name="connsiteX17" fmla="*/ 1640448 w 3401173"/>
              <a:gd name="connsiteY17" fmla="*/ 1654047 h 2033621"/>
              <a:gd name="connsiteX18" fmla="*/ 1659498 w 3401173"/>
              <a:gd name="connsiteY18" fmla="*/ 1463552 h 2033621"/>
              <a:gd name="connsiteX19" fmla="*/ 1525632 w 3401173"/>
              <a:gd name="connsiteY19" fmla="*/ 1457309 h 2033621"/>
              <a:gd name="connsiteX20" fmla="*/ 967348 w 3401173"/>
              <a:gd name="connsiteY20" fmla="*/ 1704850 h 2033621"/>
              <a:gd name="connsiteX21" fmla="*/ 604946 w 3401173"/>
              <a:gd name="connsiteY21" fmla="*/ 1879629 h 2033621"/>
              <a:gd name="connsiteX22" fmla="*/ 73142 w 3401173"/>
              <a:gd name="connsiteY22" fmla="*/ 2033621 h 2033621"/>
              <a:gd name="connsiteX23" fmla="*/ 0 w 3401173"/>
              <a:gd name="connsiteY23" fmla="*/ 1846280 h 2033621"/>
              <a:gd name="connsiteX24" fmla="*/ 28575 w 3401173"/>
              <a:gd name="connsiteY24" fmla="*/ 1689707 h 2033621"/>
              <a:gd name="connsiteX25" fmla="*/ 169852 w 3401173"/>
              <a:gd name="connsiteY25" fmla="*/ 1556365 h 2033621"/>
              <a:gd name="connsiteX26" fmla="*/ 242874 w 3401173"/>
              <a:gd name="connsiteY26" fmla="*/ 1670052 h 2033621"/>
              <a:gd name="connsiteX27" fmla="*/ 385740 w 3401173"/>
              <a:gd name="connsiteY27" fmla="*/ 1703393 h 2033621"/>
              <a:gd name="connsiteX28" fmla="*/ 519083 w 3401173"/>
              <a:gd name="connsiteY28" fmla="*/ 1622423 h 2033621"/>
              <a:gd name="connsiteX29" fmla="*/ 536566 w 3401173"/>
              <a:gd name="connsiteY29" fmla="*/ 1459527 h 2033621"/>
              <a:gd name="connsiteX30" fmla="*/ 785931 w 3401173"/>
              <a:gd name="connsiteY30" fmla="*/ 1416098 h 2033621"/>
              <a:gd name="connsiteX0" fmla="*/ 785931 w 3401173"/>
              <a:gd name="connsiteY0" fmla="*/ 1416098 h 2033621"/>
              <a:gd name="connsiteX1" fmla="*/ 766786 w 3401173"/>
              <a:gd name="connsiteY1" fmla="*/ 1613570 h 2033621"/>
              <a:gd name="connsiteX2" fmla="*/ 985780 w 3401173"/>
              <a:gd name="connsiteY2" fmla="*/ 1374752 h 2033621"/>
              <a:gd name="connsiteX3" fmla="*/ 1014352 w 3401173"/>
              <a:gd name="connsiteY3" fmla="*/ 1470010 h 2033621"/>
              <a:gd name="connsiteX4" fmla="*/ 1185792 w 3401173"/>
              <a:gd name="connsiteY4" fmla="*/ 1365227 h 2033621"/>
              <a:gd name="connsiteX5" fmla="*/ 1333421 w 3401173"/>
              <a:gd name="connsiteY5" fmla="*/ 1408093 h 2033621"/>
              <a:gd name="connsiteX6" fmla="*/ 1547720 w 3401173"/>
              <a:gd name="connsiteY6" fmla="*/ 1222339 h 2033621"/>
              <a:gd name="connsiteX7" fmla="*/ 2947075 w 3401173"/>
              <a:gd name="connsiteY7" fmla="*/ 93213 h 2033621"/>
              <a:gd name="connsiteX8" fmla="*/ 3203364 w 3401173"/>
              <a:gd name="connsiteY8" fmla="*/ 0 h 2033621"/>
              <a:gd name="connsiteX9" fmla="*/ 3218305 w 3401173"/>
              <a:gd name="connsiteY9" fmla="*/ 204982 h 2033621"/>
              <a:gd name="connsiteX10" fmla="*/ 3104012 w 3401173"/>
              <a:gd name="connsiteY10" fmla="*/ 593636 h 2033621"/>
              <a:gd name="connsiteX11" fmla="*/ 2717421 w 3401173"/>
              <a:gd name="connsiteY11" fmla="*/ 932698 h 2033621"/>
              <a:gd name="connsiteX12" fmla="*/ 3089545 w 3401173"/>
              <a:gd name="connsiteY12" fmla="*/ 925038 h 2033621"/>
              <a:gd name="connsiteX13" fmla="*/ 3188145 w 3401173"/>
              <a:gd name="connsiteY13" fmla="*/ 972763 h 2033621"/>
              <a:gd name="connsiteX14" fmla="*/ 3401173 w 3401173"/>
              <a:gd name="connsiteY14" fmla="*/ 1431907 h 2033621"/>
              <a:gd name="connsiteX15" fmla="*/ 2689499 w 3401173"/>
              <a:gd name="connsiteY15" fmla="*/ 1693431 h 2033621"/>
              <a:gd name="connsiteX16" fmla="*/ 2532791 w 3401173"/>
              <a:gd name="connsiteY16" fmla="*/ 1447148 h 2033621"/>
              <a:gd name="connsiteX17" fmla="*/ 2137017 w 3401173"/>
              <a:gd name="connsiteY17" fmla="*/ 1871221 h 2033621"/>
              <a:gd name="connsiteX18" fmla="*/ 1640448 w 3401173"/>
              <a:gd name="connsiteY18" fmla="*/ 1654047 h 2033621"/>
              <a:gd name="connsiteX19" fmla="*/ 1659498 w 3401173"/>
              <a:gd name="connsiteY19" fmla="*/ 1463552 h 2033621"/>
              <a:gd name="connsiteX20" fmla="*/ 1525632 w 3401173"/>
              <a:gd name="connsiteY20" fmla="*/ 1457309 h 2033621"/>
              <a:gd name="connsiteX21" fmla="*/ 967348 w 3401173"/>
              <a:gd name="connsiteY21" fmla="*/ 1704850 h 2033621"/>
              <a:gd name="connsiteX22" fmla="*/ 604946 w 3401173"/>
              <a:gd name="connsiteY22" fmla="*/ 1879629 h 2033621"/>
              <a:gd name="connsiteX23" fmla="*/ 73142 w 3401173"/>
              <a:gd name="connsiteY23" fmla="*/ 2033621 h 2033621"/>
              <a:gd name="connsiteX24" fmla="*/ 0 w 3401173"/>
              <a:gd name="connsiteY24" fmla="*/ 1846280 h 2033621"/>
              <a:gd name="connsiteX25" fmla="*/ 28575 w 3401173"/>
              <a:gd name="connsiteY25" fmla="*/ 1689707 h 2033621"/>
              <a:gd name="connsiteX26" fmla="*/ 169852 w 3401173"/>
              <a:gd name="connsiteY26" fmla="*/ 1556365 h 2033621"/>
              <a:gd name="connsiteX27" fmla="*/ 242874 w 3401173"/>
              <a:gd name="connsiteY27" fmla="*/ 1670052 h 2033621"/>
              <a:gd name="connsiteX28" fmla="*/ 385740 w 3401173"/>
              <a:gd name="connsiteY28" fmla="*/ 1703393 h 2033621"/>
              <a:gd name="connsiteX29" fmla="*/ 519083 w 3401173"/>
              <a:gd name="connsiteY29" fmla="*/ 1622423 h 2033621"/>
              <a:gd name="connsiteX30" fmla="*/ 536566 w 3401173"/>
              <a:gd name="connsiteY30" fmla="*/ 1459527 h 2033621"/>
              <a:gd name="connsiteX31" fmla="*/ 785931 w 3401173"/>
              <a:gd name="connsiteY31" fmla="*/ 1416098 h 2033621"/>
              <a:gd name="connsiteX0" fmla="*/ 785931 w 3401173"/>
              <a:gd name="connsiteY0" fmla="*/ 1416098 h 2033621"/>
              <a:gd name="connsiteX1" fmla="*/ 766786 w 3401173"/>
              <a:gd name="connsiteY1" fmla="*/ 1613570 h 2033621"/>
              <a:gd name="connsiteX2" fmla="*/ 985780 w 3401173"/>
              <a:gd name="connsiteY2" fmla="*/ 1374752 h 2033621"/>
              <a:gd name="connsiteX3" fmla="*/ 1014352 w 3401173"/>
              <a:gd name="connsiteY3" fmla="*/ 1470010 h 2033621"/>
              <a:gd name="connsiteX4" fmla="*/ 1185792 w 3401173"/>
              <a:gd name="connsiteY4" fmla="*/ 1365227 h 2033621"/>
              <a:gd name="connsiteX5" fmla="*/ 1333421 w 3401173"/>
              <a:gd name="connsiteY5" fmla="*/ 1408093 h 2033621"/>
              <a:gd name="connsiteX6" fmla="*/ 1609629 w 3401173"/>
              <a:gd name="connsiteY6" fmla="*/ 1346175 h 2033621"/>
              <a:gd name="connsiteX7" fmla="*/ 2947075 w 3401173"/>
              <a:gd name="connsiteY7" fmla="*/ 93213 h 2033621"/>
              <a:gd name="connsiteX8" fmla="*/ 3203364 w 3401173"/>
              <a:gd name="connsiteY8" fmla="*/ 0 h 2033621"/>
              <a:gd name="connsiteX9" fmla="*/ 3218305 w 3401173"/>
              <a:gd name="connsiteY9" fmla="*/ 204982 h 2033621"/>
              <a:gd name="connsiteX10" fmla="*/ 3104012 w 3401173"/>
              <a:gd name="connsiteY10" fmla="*/ 593636 h 2033621"/>
              <a:gd name="connsiteX11" fmla="*/ 2717421 w 3401173"/>
              <a:gd name="connsiteY11" fmla="*/ 932698 h 2033621"/>
              <a:gd name="connsiteX12" fmla="*/ 3089545 w 3401173"/>
              <a:gd name="connsiteY12" fmla="*/ 925038 h 2033621"/>
              <a:gd name="connsiteX13" fmla="*/ 3188145 w 3401173"/>
              <a:gd name="connsiteY13" fmla="*/ 972763 h 2033621"/>
              <a:gd name="connsiteX14" fmla="*/ 3401173 w 3401173"/>
              <a:gd name="connsiteY14" fmla="*/ 1431907 h 2033621"/>
              <a:gd name="connsiteX15" fmla="*/ 2689499 w 3401173"/>
              <a:gd name="connsiteY15" fmla="*/ 1693431 h 2033621"/>
              <a:gd name="connsiteX16" fmla="*/ 2532791 w 3401173"/>
              <a:gd name="connsiteY16" fmla="*/ 1447148 h 2033621"/>
              <a:gd name="connsiteX17" fmla="*/ 2137017 w 3401173"/>
              <a:gd name="connsiteY17" fmla="*/ 1871221 h 2033621"/>
              <a:gd name="connsiteX18" fmla="*/ 1640448 w 3401173"/>
              <a:gd name="connsiteY18" fmla="*/ 1654047 h 2033621"/>
              <a:gd name="connsiteX19" fmla="*/ 1659498 w 3401173"/>
              <a:gd name="connsiteY19" fmla="*/ 1463552 h 2033621"/>
              <a:gd name="connsiteX20" fmla="*/ 1525632 w 3401173"/>
              <a:gd name="connsiteY20" fmla="*/ 1457309 h 2033621"/>
              <a:gd name="connsiteX21" fmla="*/ 967348 w 3401173"/>
              <a:gd name="connsiteY21" fmla="*/ 1704850 h 2033621"/>
              <a:gd name="connsiteX22" fmla="*/ 604946 w 3401173"/>
              <a:gd name="connsiteY22" fmla="*/ 1879629 h 2033621"/>
              <a:gd name="connsiteX23" fmla="*/ 73142 w 3401173"/>
              <a:gd name="connsiteY23" fmla="*/ 2033621 h 2033621"/>
              <a:gd name="connsiteX24" fmla="*/ 0 w 3401173"/>
              <a:gd name="connsiteY24" fmla="*/ 1846280 h 2033621"/>
              <a:gd name="connsiteX25" fmla="*/ 28575 w 3401173"/>
              <a:gd name="connsiteY25" fmla="*/ 1689707 h 2033621"/>
              <a:gd name="connsiteX26" fmla="*/ 169852 w 3401173"/>
              <a:gd name="connsiteY26" fmla="*/ 1556365 h 2033621"/>
              <a:gd name="connsiteX27" fmla="*/ 242874 w 3401173"/>
              <a:gd name="connsiteY27" fmla="*/ 1670052 h 2033621"/>
              <a:gd name="connsiteX28" fmla="*/ 385740 w 3401173"/>
              <a:gd name="connsiteY28" fmla="*/ 1703393 h 2033621"/>
              <a:gd name="connsiteX29" fmla="*/ 519083 w 3401173"/>
              <a:gd name="connsiteY29" fmla="*/ 1622423 h 2033621"/>
              <a:gd name="connsiteX30" fmla="*/ 536566 w 3401173"/>
              <a:gd name="connsiteY30" fmla="*/ 1459527 h 2033621"/>
              <a:gd name="connsiteX31" fmla="*/ 785931 w 3401173"/>
              <a:gd name="connsiteY31" fmla="*/ 1416098 h 2033621"/>
              <a:gd name="connsiteX0" fmla="*/ 785931 w 3401173"/>
              <a:gd name="connsiteY0" fmla="*/ 1416098 h 2033621"/>
              <a:gd name="connsiteX1" fmla="*/ 766786 w 3401173"/>
              <a:gd name="connsiteY1" fmla="*/ 1613570 h 2033621"/>
              <a:gd name="connsiteX2" fmla="*/ 985780 w 3401173"/>
              <a:gd name="connsiteY2" fmla="*/ 1374752 h 2033621"/>
              <a:gd name="connsiteX3" fmla="*/ 1014352 w 3401173"/>
              <a:gd name="connsiteY3" fmla="*/ 1470010 h 2033621"/>
              <a:gd name="connsiteX4" fmla="*/ 1185792 w 3401173"/>
              <a:gd name="connsiteY4" fmla="*/ 1365227 h 2033621"/>
              <a:gd name="connsiteX5" fmla="*/ 1333421 w 3401173"/>
              <a:gd name="connsiteY5" fmla="*/ 1408093 h 2033621"/>
              <a:gd name="connsiteX6" fmla="*/ 1609629 w 3401173"/>
              <a:gd name="connsiteY6" fmla="*/ 1346175 h 2033621"/>
              <a:gd name="connsiteX7" fmla="*/ 1757258 w 3401173"/>
              <a:gd name="connsiteY7" fmla="*/ 1203287 h 2033621"/>
              <a:gd name="connsiteX8" fmla="*/ 2947075 w 3401173"/>
              <a:gd name="connsiteY8" fmla="*/ 93213 h 2033621"/>
              <a:gd name="connsiteX9" fmla="*/ 3203364 w 3401173"/>
              <a:gd name="connsiteY9" fmla="*/ 0 h 2033621"/>
              <a:gd name="connsiteX10" fmla="*/ 3218305 w 3401173"/>
              <a:gd name="connsiteY10" fmla="*/ 204982 h 2033621"/>
              <a:gd name="connsiteX11" fmla="*/ 3104012 w 3401173"/>
              <a:gd name="connsiteY11" fmla="*/ 593636 h 2033621"/>
              <a:gd name="connsiteX12" fmla="*/ 2717421 w 3401173"/>
              <a:gd name="connsiteY12" fmla="*/ 932698 h 2033621"/>
              <a:gd name="connsiteX13" fmla="*/ 3089545 w 3401173"/>
              <a:gd name="connsiteY13" fmla="*/ 925038 h 2033621"/>
              <a:gd name="connsiteX14" fmla="*/ 3188145 w 3401173"/>
              <a:gd name="connsiteY14" fmla="*/ 972763 h 2033621"/>
              <a:gd name="connsiteX15" fmla="*/ 3401173 w 3401173"/>
              <a:gd name="connsiteY15" fmla="*/ 1431907 h 2033621"/>
              <a:gd name="connsiteX16" fmla="*/ 2689499 w 3401173"/>
              <a:gd name="connsiteY16" fmla="*/ 1693431 h 2033621"/>
              <a:gd name="connsiteX17" fmla="*/ 2532791 w 3401173"/>
              <a:gd name="connsiteY17" fmla="*/ 1447148 h 2033621"/>
              <a:gd name="connsiteX18" fmla="*/ 2137017 w 3401173"/>
              <a:gd name="connsiteY18" fmla="*/ 1871221 h 2033621"/>
              <a:gd name="connsiteX19" fmla="*/ 1640448 w 3401173"/>
              <a:gd name="connsiteY19" fmla="*/ 1654047 h 2033621"/>
              <a:gd name="connsiteX20" fmla="*/ 1659498 w 3401173"/>
              <a:gd name="connsiteY20" fmla="*/ 1463552 h 2033621"/>
              <a:gd name="connsiteX21" fmla="*/ 1525632 w 3401173"/>
              <a:gd name="connsiteY21" fmla="*/ 1457309 h 2033621"/>
              <a:gd name="connsiteX22" fmla="*/ 967348 w 3401173"/>
              <a:gd name="connsiteY22" fmla="*/ 1704850 h 2033621"/>
              <a:gd name="connsiteX23" fmla="*/ 604946 w 3401173"/>
              <a:gd name="connsiteY23" fmla="*/ 1879629 h 2033621"/>
              <a:gd name="connsiteX24" fmla="*/ 73142 w 3401173"/>
              <a:gd name="connsiteY24" fmla="*/ 2033621 h 2033621"/>
              <a:gd name="connsiteX25" fmla="*/ 0 w 3401173"/>
              <a:gd name="connsiteY25" fmla="*/ 1846280 h 2033621"/>
              <a:gd name="connsiteX26" fmla="*/ 28575 w 3401173"/>
              <a:gd name="connsiteY26" fmla="*/ 1689707 h 2033621"/>
              <a:gd name="connsiteX27" fmla="*/ 169852 w 3401173"/>
              <a:gd name="connsiteY27" fmla="*/ 1556365 h 2033621"/>
              <a:gd name="connsiteX28" fmla="*/ 242874 w 3401173"/>
              <a:gd name="connsiteY28" fmla="*/ 1670052 h 2033621"/>
              <a:gd name="connsiteX29" fmla="*/ 385740 w 3401173"/>
              <a:gd name="connsiteY29" fmla="*/ 1703393 h 2033621"/>
              <a:gd name="connsiteX30" fmla="*/ 519083 w 3401173"/>
              <a:gd name="connsiteY30" fmla="*/ 1622423 h 2033621"/>
              <a:gd name="connsiteX31" fmla="*/ 536566 w 3401173"/>
              <a:gd name="connsiteY31" fmla="*/ 1459527 h 2033621"/>
              <a:gd name="connsiteX32" fmla="*/ 785931 w 3401173"/>
              <a:gd name="connsiteY32" fmla="*/ 1416098 h 2033621"/>
              <a:gd name="connsiteX0" fmla="*/ 785931 w 3401173"/>
              <a:gd name="connsiteY0" fmla="*/ 1416098 h 2033621"/>
              <a:gd name="connsiteX1" fmla="*/ 766786 w 3401173"/>
              <a:gd name="connsiteY1" fmla="*/ 1613570 h 2033621"/>
              <a:gd name="connsiteX2" fmla="*/ 985780 w 3401173"/>
              <a:gd name="connsiteY2" fmla="*/ 1374752 h 2033621"/>
              <a:gd name="connsiteX3" fmla="*/ 1014352 w 3401173"/>
              <a:gd name="connsiteY3" fmla="*/ 1470010 h 2033621"/>
              <a:gd name="connsiteX4" fmla="*/ 1185792 w 3401173"/>
              <a:gd name="connsiteY4" fmla="*/ 1365227 h 2033621"/>
              <a:gd name="connsiteX5" fmla="*/ 1333421 w 3401173"/>
              <a:gd name="connsiteY5" fmla="*/ 1408093 h 2033621"/>
              <a:gd name="connsiteX6" fmla="*/ 1609629 w 3401173"/>
              <a:gd name="connsiteY6" fmla="*/ 1346175 h 2033621"/>
              <a:gd name="connsiteX7" fmla="*/ 1790593 w 3401173"/>
              <a:gd name="connsiteY7" fmla="*/ 1227101 h 2033621"/>
              <a:gd name="connsiteX8" fmla="*/ 2947075 w 3401173"/>
              <a:gd name="connsiteY8" fmla="*/ 93213 h 2033621"/>
              <a:gd name="connsiteX9" fmla="*/ 3203364 w 3401173"/>
              <a:gd name="connsiteY9" fmla="*/ 0 h 2033621"/>
              <a:gd name="connsiteX10" fmla="*/ 3218305 w 3401173"/>
              <a:gd name="connsiteY10" fmla="*/ 204982 h 2033621"/>
              <a:gd name="connsiteX11" fmla="*/ 3104012 w 3401173"/>
              <a:gd name="connsiteY11" fmla="*/ 593636 h 2033621"/>
              <a:gd name="connsiteX12" fmla="*/ 2717421 w 3401173"/>
              <a:gd name="connsiteY12" fmla="*/ 932698 h 2033621"/>
              <a:gd name="connsiteX13" fmla="*/ 3089545 w 3401173"/>
              <a:gd name="connsiteY13" fmla="*/ 925038 h 2033621"/>
              <a:gd name="connsiteX14" fmla="*/ 3188145 w 3401173"/>
              <a:gd name="connsiteY14" fmla="*/ 972763 h 2033621"/>
              <a:gd name="connsiteX15" fmla="*/ 3401173 w 3401173"/>
              <a:gd name="connsiteY15" fmla="*/ 1431907 h 2033621"/>
              <a:gd name="connsiteX16" fmla="*/ 2689499 w 3401173"/>
              <a:gd name="connsiteY16" fmla="*/ 1693431 h 2033621"/>
              <a:gd name="connsiteX17" fmla="*/ 2532791 w 3401173"/>
              <a:gd name="connsiteY17" fmla="*/ 1447148 h 2033621"/>
              <a:gd name="connsiteX18" fmla="*/ 2137017 w 3401173"/>
              <a:gd name="connsiteY18" fmla="*/ 1871221 h 2033621"/>
              <a:gd name="connsiteX19" fmla="*/ 1640448 w 3401173"/>
              <a:gd name="connsiteY19" fmla="*/ 1654047 h 2033621"/>
              <a:gd name="connsiteX20" fmla="*/ 1659498 w 3401173"/>
              <a:gd name="connsiteY20" fmla="*/ 1463552 h 2033621"/>
              <a:gd name="connsiteX21" fmla="*/ 1525632 w 3401173"/>
              <a:gd name="connsiteY21" fmla="*/ 1457309 h 2033621"/>
              <a:gd name="connsiteX22" fmla="*/ 967348 w 3401173"/>
              <a:gd name="connsiteY22" fmla="*/ 1704850 h 2033621"/>
              <a:gd name="connsiteX23" fmla="*/ 604946 w 3401173"/>
              <a:gd name="connsiteY23" fmla="*/ 1879629 h 2033621"/>
              <a:gd name="connsiteX24" fmla="*/ 73142 w 3401173"/>
              <a:gd name="connsiteY24" fmla="*/ 2033621 h 2033621"/>
              <a:gd name="connsiteX25" fmla="*/ 0 w 3401173"/>
              <a:gd name="connsiteY25" fmla="*/ 1846280 h 2033621"/>
              <a:gd name="connsiteX26" fmla="*/ 28575 w 3401173"/>
              <a:gd name="connsiteY26" fmla="*/ 1689707 h 2033621"/>
              <a:gd name="connsiteX27" fmla="*/ 169852 w 3401173"/>
              <a:gd name="connsiteY27" fmla="*/ 1556365 h 2033621"/>
              <a:gd name="connsiteX28" fmla="*/ 242874 w 3401173"/>
              <a:gd name="connsiteY28" fmla="*/ 1670052 h 2033621"/>
              <a:gd name="connsiteX29" fmla="*/ 385740 w 3401173"/>
              <a:gd name="connsiteY29" fmla="*/ 1703393 h 2033621"/>
              <a:gd name="connsiteX30" fmla="*/ 519083 w 3401173"/>
              <a:gd name="connsiteY30" fmla="*/ 1622423 h 2033621"/>
              <a:gd name="connsiteX31" fmla="*/ 536566 w 3401173"/>
              <a:gd name="connsiteY31" fmla="*/ 1459527 h 2033621"/>
              <a:gd name="connsiteX32" fmla="*/ 785931 w 3401173"/>
              <a:gd name="connsiteY32" fmla="*/ 1416098 h 2033621"/>
              <a:gd name="connsiteX0" fmla="*/ 785931 w 3401173"/>
              <a:gd name="connsiteY0" fmla="*/ 1416098 h 2033621"/>
              <a:gd name="connsiteX1" fmla="*/ 766786 w 3401173"/>
              <a:gd name="connsiteY1" fmla="*/ 1613570 h 2033621"/>
              <a:gd name="connsiteX2" fmla="*/ 985780 w 3401173"/>
              <a:gd name="connsiteY2" fmla="*/ 1374752 h 2033621"/>
              <a:gd name="connsiteX3" fmla="*/ 1014352 w 3401173"/>
              <a:gd name="connsiteY3" fmla="*/ 1470010 h 2033621"/>
              <a:gd name="connsiteX4" fmla="*/ 1185792 w 3401173"/>
              <a:gd name="connsiteY4" fmla="*/ 1365227 h 2033621"/>
              <a:gd name="connsiteX5" fmla="*/ 1333421 w 3401173"/>
              <a:gd name="connsiteY5" fmla="*/ 1408093 h 2033621"/>
              <a:gd name="connsiteX6" fmla="*/ 1609629 w 3401173"/>
              <a:gd name="connsiteY6" fmla="*/ 1346175 h 2033621"/>
              <a:gd name="connsiteX7" fmla="*/ 1790593 w 3401173"/>
              <a:gd name="connsiteY7" fmla="*/ 1227101 h 2033621"/>
              <a:gd name="connsiteX8" fmla="*/ 1895362 w 3401173"/>
              <a:gd name="connsiteY8" fmla="*/ 1103267 h 2033621"/>
              <a:gd name="connsiteX9" fmla="*/ 2947075 w 3401173"/>
              <a:gd name="connsiteY9" fmla="*/ 93213 h 2033621"/>
              <a:gd name="connsiteX10" fmla="*/ 3203364 w 3401173"/>
              <a:gd name="connsiteY10" fmla="*/ 0 h 2033621"/>
              <a:gd name="connsiteX11" fmla="*/ 3218305 w 3401173"/>
              <a:gd name="connsiteY11" fmla="*/ 204982 h 2033621"/>
              <a:gd name="connsiteX12" fmla="*/ 3104012 w 3401173"/>
              <a:gd name="connsiteY12" fmla="*/ 593636 h 2033621"/>
              <a:gd name="connsiteX13" fmla="*/ 2717421 w 3401173"/>
              <a:gd name="connsiteY13" fmla="*/ 932698 h 2033621"/>
              <a:gd name="connsiteX14" fmla="*/ 3089545 w 3401173"/>
              <a:gd name="connsiteY14" fmla="*/ 925038 h 2033621"/>
              <a:gd name="connsiteX15" fmla="*/ 3188145 w 3401173"/>
              <a:gd name="connsiteY15" fmla="*/ 972763 h 2033621"/>
              <a:gd name="connsiteX16" fmla="*/ 3401173 w 3401173"/>
              <a:gd name="connsiteY16" fmla="*/ 1431907 h 2033621"/>
              <a:gd name="connsiteX17" fmla="*/ 2689499 w 3401173"/>
              <a:gd name="connsiteY17" fmla="*/ 1693431 h 2033621"/>
              <a:gd name="connsiteX18" fmla="*/ 2532791 w 3401173"/>
              <a:gd name="connsiteY18" fmla="*/ 1447148 h 2033621"/>
              <a:gd name="connsiteX19" fmla="*/ 2137017 w 3401173"/>
              <a:gd name="connsiteY19" fmla="*/ 1871221 h 2033621"/>
              <a:gd name="connsiteX20" fmla="*/ 1640448 w 3401173"/>
              <a:gd name="connsiteY20" fmla="*/ 1654047 h 2033621"/>
              <a:gd name="connsiteX21" fmla="*/ 1659498 w 3401173"/>
              <a:gd name="connsiteY21" fmla="*/ 1463552 h 2033621"/>
              <a:gd name="connsiteX22" fmla="*/ 1525632 w 3401173"/>
              <a:gd name="connsiteY22" fmla="*/ 1457309 h 2033621"/>
              <a:gd name="connsiteX23" fmla="*/ 967348 w 3401173"/>
              <a:gd name="connsiteY23" fmla="*/ 1704850 h 2033621"/>
              <a:gd name="connsiteX24" fmla="*/ 604946 w 3401173"/>
              <a:gd name="connsiteY24" fmla="*/ 1879629 h 2033621"/>
              <a:gd name="connsiteX25" fmla="*/ 73142 w 3401173"/>
              <a:gd name="connsiteY25" fmla="*/ 2033621 h 2033621"/>
              <a:gd name="connsiteX26" fmla="*/ 0 w 3401173"/>
              <a:gd name="connsiteY26" fmla="*/ 1846280 h 2033621"/>
              <a:gd name="connsiteX27" fmla="*/ 28575 w 3401173"/>
              <a:gd name="connsiteY27" fmla="*/ 1689707 h 2033621"/>
              <a:gd name="connsiteX28" fmla="*/ 169852 w 3401173"/>
              <a:gd name="connsiteY28" fmla="*/ 1556365 h 2033621"/>
              <a:gd name="connsiteX29" fmla="*/ 242874 w 3401173"/>
              <a:gd name="connsiteY29" fmla="*/ 1670052 h 2033621"/>
              <a:gd name="connsiteX30" fmla="*/ 385740 w 3401173"/>
              <a:gd name="connsiteY30" fmla="*/ 1703393 h 2033621"/>
              <a:gd name="connsiteX31" fmla="*/ 519083 w 3401173"/>
              <a:gd name="connsiteY31" fmla="*/ 1622423 h 2033621"/>
              <a:gd name="connsiteX32" fmla="*/ 536566 w 3401173"/>
              <a:gd name="connsiteY32" fmla="*/ 1459527 h 2033621"/>
              <a:gd name="connsiteX33" fmla="*/ 785931 w 3401173"/>
              <a:gd name="connsiteY33" fmla="*/ 1416098 h 2033621"/>
              <a:gd name="connsiteX0" fmla="*/ 785931 w 3401173"/>
              <a:gd name="connsiteY0" fmla="*/ 1416098 h 2033621"/>
              <a:gd name="connsiteX1" fmla="*/ 766786 w 3401173"/>
              <a:gd name="connsiteY1" fmla="*/ 1613570 h 2033621"/>
              <a:gd name="connsiteX2" fmla="*/ 985780 w 3401173"/>
              <a:gd name="connsiteY2" fmla="*/ 1374752 h 2033621"/>
              <a:gd name="connsiteX3" fmla="*/ 1014352 w 3401173"/>
              <a:gd name="connsiteY3" fmla="*/ 1470010 h 2033621"/>
              <a:gd name="connsiteX4" fmla="*/ 1185792 w 3401173"/>
              <a:gd name="connsiteY4" fmla="*/ 1365227 h 2033621"/>
              <a:gd name="connsiteX5" fmla="*/ 1333421 w 3401173"/>
              <a:gd name="connsiteY5" fmla="*/ 1408093 h 2033621"/>
              <a:gd name="connsiteX6" fmla="*/ 1609629 w 3401173"/>
              <a:gd name="connsiteY6" fmla="*/ 1346175 h 2033621"/>
              <a:gd name="connsiteX7" fmla="*/ 1790593 w 3401173"/>
              <a:gd name="connsiteY7" fmla="*/ 1227101 h 2033621"/>
              <a:gd name="connsiteX8" fmla="*/ 1909648 w 3401173"/>
              <a:gd name="connsiteY8" fmla="*/ 1427144 h 2033621"/>
              <a:gd name="connsiteX9" fmla="*/ 2947075 w 3401173"/>
              <a:gd name="connsiteY9" fmla="*/ 93213 h 2033621"/>
              <a:gd name="connsiteX10" fmla="*/ 3203364 w 3401173"/>
              <a:gd name="connsiteY10" fmla="*/ 0 h 2033621"/>
              <a:gd name="connsiteX11" fmla="*/ 3218305 w 3401173"/>
              <a:gd name="connsiteY11" fmla="*/ 204982 h 2033621"/>
              <a:gd name="connsiteX12" fmla="*/ 3104012 w 3401173"/>
              <a:gd name="connsiteY12" fmla="*/ 593636 h 2033621"/>
              <a:gd name="connsiteX13" fmla="*/ 2717421 w 3401173"/>
              <a:gd name="connsiteY13" fmla="*/ 932698 h 2033621"/>
              <a:gd name="connsiteX14" fmla="*/ 3089545 w 3401173"/>
              <a:gd name="connsiteY14" fmla="*/ 925038 h 2033621"/>
              <a:gd name="connsiteX15" fmla="*/ 3188145 w 3401173"/>
              <a:gd name="connsiteY15" fmla="*/ 972763 h 2033621"/>
              <a:gd name="connsiteX16" fmla="*/ 3401173 w 3401173"/>
              <a:gd name="connsiteY16" fmla="*/ 1431907 h 2033621"/>
              <a:gd name="connsiteX17" fmla="*/ 2689499 w 3401173"/>
              <a:gd name="connsiteY17" fmla="*/ 1693431 h 2033621"/>
              <a:gd name="connsiteX18" fmla="*/ 2532791 w 3401173"/>
              <a:gd name="connsiteY18" fmla="*/ 1447148 h 2033621"/>
              <a:gd name="connsiteX19" fmla="*/ 2137017 w 3401173"/>
              <a:gd name="connsiteY19" fmla="*/ 1871221 h 2033621"/>
              <a:gd name="connsiteX20" fmla="*/ 1640448 w 3401173"/>
              <a:gd name="connsiteY20" fmla="*/ 1654047 h 2033621"/>
              <a:gd name="connsiteX21" fmla="*/ 1659498 w 3401173"/>
              <a:gd name="connsiteY21" fmla="*/ 1463552 h 2033621"/>
              <a:gd name="connsiteX22" fmla="*/ 1525632 w 3401173"/>
              <a:gd name="connsiteY22" fmla="*/ 1457309 h 2033621"/>
              <a:gd name="connsiteX23" fmla="*/ 967348 w 3401173"/>
              <a:gd name="connsiteY23" fmla="*/ 1704850 h 2033621"/>
              <a:gd name="connsiteX24" fmla="*/ 604946 w 3401173"/>
              <a:gd name="connsiteY24" fmla="*/ 1879629 h 2033621"/>
              <a:gd name="connsiteX25" fmla="*/ 73142 w 3401173"/>
              <a:gd name="connsiteY25" fmla="*/ 2033621 h 2033621"/>
              <a:gd name="connsiteX26" fmla="*/ 0 w 3401173"/>
              <a:gd name="connsiteY26" fmla="*/ 1846280 h 2033621"/>
              <a:gd name="connsiteX27" fmla="*/ 28575 w 3401173"/>
              <a:gd name="connsiteY27" fmla="*/ 1689707 h 2033621"/>
              <a:gd name="connsiteX28" fmla="*/ 169852 w 3401173"/>
              <a:gd name="connsiteY28" fmla="*/ 1556365 h 2033621"/>
              <a:gd name="connsiteX29" fmla="*/ 242874 w 3401173"/>
              <a:gd name="connsiteY29" fmla="*/ 1670052 h 2033621"/>
              <a:gd name="connsiteX30" fmla="*/ 385740 w 3401173"/>
              <a:gd name="connsiteY30" fmla="*/ 1703393 h 2033621"/>
              <a:gd name="connsiteX31" fmla="*/ 519083 w 3401173"/>
              <a:gd name="connsiteY31" fmla="*/ 1622423 h 2033621"/>
              <a:gd name="connsiteX32" fmla="*/ 536566 w 3401173"/>
              <a:gd name="connsiteY32" fmla="*/ 1459527 h 2033621"/>
              <a:gd name="connsiteX33" fmla="*/ 785931 w 3401173"/>
              <a:gd name="connsiteY33" fmla="*/ 1416098 h 2033621"/>
              <a:gd name="connsiteX0" fmla="*/ 785931 w 3401173"/>
              <a:gd name="connsiteY0" fmla="*/ 1416098 h 2033621"/>
              <a:gd name="connsiteX1" fmla="*/ 766786 w 3401173"/>
              <a:gd name="connsiteY1" fmla="*/ 1613570 h 2033621"/>
              <a:gd name="connsiteX2" fmla="*/ 985780 w 3401173"/>
              <a:gd name="connsiteY2" fmla="*/ 1374752 h 2033621"/>
              <a:gd name="connsiteX3" fmla="*/ 1014352 w 3401173"/>
              <a:gd name="connsiteY3" fmla="*/ 1470010 h 2033621"/>
              <a:gd name="connsiteX4" fmla="*/ 1185792 w 3401173"/>
              <a:gd name="connsiteY4" fmla="*/ 1365227 h 2033621"/>
              <a:gd name="connsiteX5" fmla="*/ 1333421 w 3401173"/>
              <a:gd name="connsiteY5" fmla="*/ 1408093 h 2033621"/>
              <a:gd name="connsiteX6" fmla="*/ 1609629 w 3401173"/>
              <a:gd name="connsiteY6" fmla="*/ 1346175 h 2033621"/>
              <a:gd name="connsiteX7" fmla="*/ 1790593 w 3401173"/>
              <a:gd name="connsiteY7" fmla="*/ 1227101 h 2033621"/>
              <a:gd name="connsiteX8" fmla="*/ 1909648 w 3401173"/>
              <a:gd name="connsiteY8" fmla="*/ 1427144 h 2033621"/>
              <a:gd name="connsiteX9" fmla="*/ 2066802 w 3401173"/>
              <a:gd name="connsiteY9" fmla="*/ 1217577 h 2033621"/>
              <a:gd name="connsiteX10" fmla="*/ 2947075 w 3401173"/>
              <a:gd name="connsiteY10" fmla="*/ 93213 h 2033621"/>
              <a:gd name="connsiteX11" fmla="*/ 3203364 w 3401173"/>
              <a:gd name="connsiteY11" fmla="*/ 0 h 2033621"/>
              <a:gd name="connsiteX12" fmla="*/ 3218305 w 3401173"/>
              <a:gd name="connsiteY12" fmla="*/ 204982 h 2033621"/>
              <a:gd name="connsiteX13" fmla="*/ 3104012 w 3401173"/>
              <a:gd name="connsiteY13" fmla="*/ 593636 h 2033621"/>
              <a:gd name="connsiteX14" fmla="*/ 2717421 w 3401173"/>
              <a:gd name="connsiteY14" fmla="*/ 932698 h 2033621"/>
              <a:gd name="connsiteX15" fmla="*/ 3089545 w 3401173"/>
              <a:gd name="connsiteY15" fmla="*/ 925038 h 2033621"/>
              <a:gd name="connsiteX16" fmla="*/ 3188145 w 3401173"/>
              <a:gd name="connsiteY16" fmla="*/ 972763 h 2033621"/>
              <a:gd name="connsiteX17" fmla="*/ 3401173 w 3401173"/>
              <a:gd name="connsiteY17" fmla="*/ 1431907 h 2033621"/>
              <a:gd name="connsiteX18" fmla="*/ 2689499 w 3401173"/>
              <a:gd name="connsiteY18" fmla="*/ 1693431 h 2033621"/>
              <a:gd name="connsiteX19" fmla="*/ 2532791 w 3401173"/>
              <a:gd name="connsiteY19" fmla="*/ 1447148 h 2033621"/>
              <a:gd name="connsiteX20" fmla="*/ 2137017 w 3401173"/>
              <a:gd name="connsiteY20" fmla="*/ 1871221 h 2033621"/>
              <a:gd name="connsiteX21" fmla="*/ 1640448 w 3401173"/>
              <a:gd name="connsiteY21" fmla="*/ 1654047 h 2033621"/>
              <a:gd name="connsiteX22" fmla="*/ 1659498 w 3401173"/>
              <a:gd name="connsiteY22" fmla="*/ 1463552 h 2033621"/>
              <a:gd name="connsiteX23" fmla="*/ 1525632 w 3401173"/>
              <a:gd name="connsiteY23" fmla="*/ 1457309 h 2033621"/>
              <a:gd name="connsiteX24" fmla="*/ 967348 w 3401173"/>
              <a:gd name="connsiteY24" fmla="*/ 1704850 h 2033621"/>
              <a:gd name="connsiteX25" fmla="*/ 604946 w 3401173"/>
              <a:gd name="connsiteY25" fmla="*/ 1879629 h 2033621"/>
              <a:gd name="connsiteX26" fmla="*/ 73142 w 3401173"/>
              <a:gd name="connsiteY26" fmla="*/ 2033621 h 2033621"/>
              <a:gd name="connsiteX27" fmla="*/ 0 w 3401173"/>
              <a:gd name="connsiteY27" fmla="*/ 1846280 h 2033621"/>
              <a:gd name="connsiteX28" fmla="*/ 28575 w 3401173"/>
              <a:gd name="connsiteY28" fmla="*/ 1689707 h 2033621"/>
              <a:gd name="connsiteX29" fmla="*/ 169852 w 3401173"/>
              <a:gd name="connsiteY29" fmla="*/ 1556365 h 2033621"/>
              <a:gd name="connsiteX30" fmla="*/ 242874 w 3401173"/>
              <a:gd name="connsiteY30" fmla="*/ 1670052 h 2033621"/>
              <a:gd name="connsiteX31" fmla="*/ 385740 w 3401173"/>
              <a:gd name="connsiteY31" fmla="*/ 1703393 h 2033621"/>
              <a:gd name="connsiteX32" fmla="*/ 519083 w 3401173"/>
              <a:gd name="connsiteY32" fmla="*/ 1622423 h 2033621"/>
              <a:gd name="connsiteX33" fmla="*/ 536566 w 3401173"/>
              <a:gd name="connsiteY33" fmla="*/ 1459527 h 2033621"/>
              <a:gd name="connsiteX34" fmla="*/ 785931 w 3401173"/>
              <a:gd name="connsiteY34" fmla="*/ 1416098 h 2033621"/>
              <a:gd name="connsiteX0" fmla="*/ 785931 w 3401173"/>
              <a:gd name="connsiteY0" fmla="*/ 1416098 h 2033621"/>
              <a:gd name="connsiteX1" fmla="*/ 766786 w 3401173"/>
              <a:gd name="connsiteY1" fmla="*/ 1613570 h 2033621"/>
              <a:gd name="connsiteX2" fmla="*/ 985780 w 3401173"/>
              <a:gd name="connsiteY2" fmla="*/ 1374752 h 2033621"/>
              <a:gd name="connsiteX3" fmla="*/ 1014352 w 3401173"/>
              <a:gd name="connsiteY3" fmla="*/ 1470010 h 2033621"/>
              <a:gd name="connsiteX4" fmla="*/ 1185792 w 3401173"/>
              <a:gd name="connsiteY4" fmla="*/ 1365227 h 2033621"/>
              <a:gd name="connsiteX5" fmla="*/ 1333421 w 3401173"/>
              <a:gd name="connsiteY5" fmla="*/ 1408093 h 2033621"/>
              <a:gd name="connsiteX6" fmla="*/ 1609629 w 3401173"/>
              <a:gd name="connsiteY6" fmla="*/ 1346175 h 2033621"/>
              <a:gd name="connsiteX7" fmla="*/ 1790593 w 3401173"/>
              <a:gd name="connsiteY7" fmla="*/ 1227101 h 2033621"/>
              <a:gd name="connsiteX8" fmla="*/ 1909648 w 3401173"/>
              <a:gd name="connsiteY8" fmla="*/ 1427144 h 2033621"/>
              <a:gd name="connsiteX9" fmla="*/ 2119187 w 3401173"/>
              <a:gd name="connsiteY9" fmla="*/ 1393805 h 2033621"/>
              <a:gd name="connsiteX10" fmla="*/ 2947075 w 3401173"/>
              <a:gd name="connsiteY10" fmla="*/ 93213 h 2033621"/>
              <a:gd name="connsiteX11" fmla="*/ 3203364 w 3401173"/>
              <a:gd name="connsiteY11" fmla="*/ 0 h 2033621"/>
              <a:gd name="connsiteX12" fmla="*/ 3218305 w 3401173"/>
              <a:gd name="connsiteY12" fmla="*/ 204982 h 2033621"/>
              <a:gd name="connsiteX13" fmla="*/ 3104012 w 3401173"/>
              <a:gd name="connsiteY13" fmla="*/ 593636 h 2033621"/>
              <a:gd name="connsiteX14" fmla="*/ 2717421 w 3401173"/>
              <a:gd name="connsiteY14" fmla="*/ 932698 h 2033621"/>
              <a:gd name="connsiteX15" fmla="*/ 3089545 w 3401173"/>
              <a:gd name="connsiteY15" fmla="*/ 925038 h 2033621"/>
              <a:gd name="connsiteX16" fmla="*/ 3188145 w 3401173"/>
              <a:gd name="connsiteY16" fmla="*/ 972763 h 2033621"/>
              <a:gd name="connsiteX17" fmla="*/ 3401173 w 3401173"/>
              <a:gd name="connsiteY17" fmla="*/ 1431907 h 2033621"/>
              <a:gd name="connsiteX18" fmla="*/ 2689499 w 3401173"/>
              <a:gd name="connsiteY18" fmla="*/ 1693431 h 2033621"/>
              <a:gd name="connsiteX19" fmla="*/ 2532791 w 3401173"/>
              <a:gd name="connsiteY19" fmla="*/ 1447148 h 2033621"/>
              <a:gd name="connsiteX20" fmla="*/ 2137017 w 3401173"/>
              <a:gd name="connsiteY20" fmla="*/ 1871221 h 2033621"/>
              <a:gd name="connsiteX21" fmla="*/ 1640448 w 3401173"/>
              <a:gd name="connsiteY21" fmla="*/ 1654047 h 2033621"/>
              <a:gd name="connsiteX22" fmla="*/ 1659498 w 3401173"/>
              <a:gd name="connsiteY22" fmla="*/ 1463552 h 2033621"/>
              <a:gd name="connsiteX23" fmla="*/ 1525632 w 3401173"/>
              <a:gd name="connsiteY23" fmla="*/ 1457309 h 2033621"/>
              <a:gd name="connsiteX24" fmla="*/ 967348 w 3401173"/>
              <a:gd name="connsiteY24" fmla="*/ 1704850 h 2033621"/>
              <a:gd name="connsiteX25" fmla="*/ 604946 w 3401173"/>
              <a:gd name="connsiteY25" fmla="*/ 1879629 h 2033621"/>
              <a:gd name="connsiteX26" fmla="*/ 73142 w 3401173"/>
              <a:gd name="connsiteY26" fmla="*/ 2033621 h 2033621"/>
              <a:gd name="connsiteX27" fmla="*/ 0 w 3401173"/>
              <a:gd name="connsiteY27" fmla="*/ 1846280 h 2033621"/>
              <a:gd name="connsiteX28" fmla="*/ 28575 w 3401173"/>
              <a:gd name="connsiteY28" fmla="*/ 1689707 h 2033621"/>
              <a:gd name="connsiteX29" fmla="*/ 169852 w 3401173"/>
              <a:gd name="connsiteY29" fmla="*/ 1556365 h 2033621"/>
              <a:gd name="connsiteX30" fmla="*/ 242874 w 3401173"/>
              <a:gd name="connsiteY30" fmla="*/ 1670052 h 2033621"/>
              <a:gd name="connsiteX31" fmla="*/ 385740 w 3401173"/>
              <a:gd name="connsiteY31" fmla="*/ 1703393 h 2033621"/>
              <a:gd name="connsiteX32" fmla="*/ 519083 w 3401173"/>
              <a:gd name="connsiteY32" fmla="*/ 1622423 h 2033621"/>
              <a:gd name="connsiteX33" fmla="*/ 536566 w 3401173"/>
              <a:gd name="connsiteY33" fmla="*/ 1459527 h 2033621"/>
              <a:gd name="connsiteX34" fmla="*/ 785931 w 3401173"/>
              <a:gd name="connsiteY34" fmla="*/ 1416098 h 2033621"/>
              <a:gd name="connsiteX0" fmla="*/ 785931 w 3401173"/>
              <a:gd name="connsiteY0" fmla="*/ 1416098 h 2033621"/>
              <a:gd name="connsiteX1" fmla="*/ 766786 w 3401173"/>
              <a:gd name="connsiteY1" fmla="*/ 1613570 h 2033621"/>
              <a:gd name="connsiteX2" fmla="*/ 985780 w 3401173"/>
              <a:gd name="connsiteY2" fmla="*/ 1374752 h 2033621"/>
              <a:gd name="connsiteX3" fmla="*/ 1014352 w 3401173"/>
              <a:gd name="connsiteY3" fmla="*/ 1470010 h 2033621"/>
              <a:gd name="connsiteX4" fmla="*/ 1185792 w 3401173"/>
              <a:gd name="connsiteY4" fmla="*/ 1365227 h 2033621"/>
              <a:gd name="connsiteX5" fmla="*/ 1333421 w 3401173"/>
              <a:gd name="connsiteY5" fmla="*/ 1408093 h 2033621"/>
              <a:gd name="connsiteX6" fmla="*/ 1609629 w 3401173"/>
              <a:gd name="connsiteY6" fmla="*/ 1346175 h 2033621"/>
              <a:gd name="connsiteX7" fmla="*/ 1790593 w 3401173"/>
              <a:gd name="connsiteY7" fmla="*/ 1227101 h 2033621"/>
              <a:gd name="connsiteX8" fmla="*/ 1909648 w 3401173"/>
              <a:gd name="connsiteY8" fmla="*/ 1427144 h 2033621"/>
              <a:gd name="connsiteX9" fmla="*/ 2119187 w 3401173"/>
              <a:gd name="connsiteY9" fmla="*/ 1393805 h 2033621"/>
              <a:gd name="connsiteX10" fmla="*/ 2200144 w 3401173"/>
              <a:gd name="connsiteY10" fmla="*/ 1231865 h 2033621"/>
              <a:gd name="connsiteX11" fmla="*/ 2947075 w 3401173"/>
              <a:gd name="connsiteY11" fmla="*/ 93213 h 2033621"/>
              <a:gd name="connsiteX12" fmla="*/ 3203364 w 3401173"/>
              <a:gd name="connsiteY12" fmla="*/ 0 h 2033621"/>
              <a:gd name="connsiteX13" fmla="*/ 3218305 w 3401173"/>
              <a:gd name="connsiteY13" fmla="*/ 204982 h 2033621"/>
              <a:gd name="connsiteX14" fmla="*/ 3104012 w 3401173"/>
              <a:gd name="connsiteY14" fmla="*/ 593636 h 2033621"/>
              <a:gd name="connsiteX15" fmla="*/ 2717421 w 3401173"/>
              <a:gd name="connsiteY15" fmla="*/ 932698 h 2033621"/>
              <a:gd name="connsiteX16" fmla="*/ 3089545 w 3401173"/>
              <a:gd name="connsiteY16" fmla="*/ 925038 h 2033621"/>
              <a:gd name="connsiteX17" fmla="*/ 3188145 w 3401173"/>
              <a:gd name="connsiteY17" fmla="*/ 972763 h 2033621"/>
              <a:gd name="connsiteX18" fmla="*/ 3401173 w 3401173"/>
              <a:gd name="connsiteY18" fmla="*/ 1431907 h 2033621"/>
              <a:gd name="connsiteX19" fmla="*/ 2689499 w 3401173"/>
              <a:gd name="connsiteY19" fmla="*/ 1693431 h 2033621"/>
              <a:gd name="connsiteX20" fmla="*/ 2532791 w 3401173"/>
              <a:gd name="connsiteY20" fmla="*/ 1447148 h 2033621"/>
              <a:gd name="connsiteX21" fmla="*/ 2137017 w 3401173"/>
              <a:gd name="connsiteY21" fmla="*/ 1871221 h 2033621"/>
              <a:gd name="connsiteX22" fmla="*/ 1640448 w 3401173"/>
              <a:gd name="connsiteY22" fmla="*/ 1654047 h 2033621"/>
              <a:gd name="connsiteX23" fmla="*/ 1659498 w 3401173"/>
              <a:gd name="connsiteY23" fmla="*/ 1463552 h 2033621"/>
              <a:gd name="connsiteX24" fmla="*/ 1525632 w 3401173"/>
              <a:gd name="connsiteY24" fmla="*/ 1457309 h 2033621"/>
              <a:gd name="connsiteX25" fmla="*/ 967348 w 3401173"/>
              <a:gd name="connsiteY25" fmla="*/ 1704850 h 2033621"/>
              <a:gd name="connsiteX26" fmla="*/ 604946 w 3401173"/>
              <a:gd name="connsiteY26" fmla="*/ 1879629 h 2033621"/>
              <a:gd name="connsiteX27" fmla="*/ 73142 w 3401173"/>
              <a:gd name="connsiteY27" fmla="*/ 2033621 h 2033621"/>
              <a:gd name="connsiteX28" fmla="*/ 0 w 3401173"/>
              <a:gd name="connsiteY28" fmla="*/ 1846280 h 2033621"/>
              <a:gd name="connsiteX29" fmla="*/ 28575 w 3401173"/>
              <a:gd name="connsiteY29" fmla="*/ 1689707 h 2033621"/>
              <a:gd name="connsiteX30" fmla="*/ 169852 w 3401173"/>
              <a:gd name="connsiteY30" fmla="*/ 1556365 h 2033621"/>
              <a:gd name="connsiteX31" fmla="*/ 242874 w 3401173"/>
              <a:gd name="connsiteY31" fmla="*/ 1670052 h 2033621"/>
              <a:gd name="connsiteX32" fmla="*/ 385740 w 3401173"/>
              <a:gd name="connsiteY32" fmla="*/ 1703393 h 2033621"/>
              <a:gd name="connsiteX33" fmla="*/ 519083 w 3401173"/>
              <a:gd name="connsiteY33" fmla="*/ 1622423 h 2033621"/>
              <a:gd name="connsiteX34" fmla="*/ 536566 w 3401173"/>
              <a:gd name="connsiteY34" fmla="*/ 1459527 h 2033621"/>
              <a:gd name="connsiteX35" fmla="*/ 785931 w 3401173"/>
              <a:gd name="connsiteY35" fmla="*/ 1416098 h 2033621"/>
              <a:gd name="connsiteX0" fmla="*/ 785931 w 3401173"/>
              <a:gd name="connsiteY0" fmla="*/ 1416098 h 2033621"/>
              <a:gd name="connsiteX1" fmla="*/ 766786 w 3401173"/>
              <a:gd name="connsiteY1" fmla="*/ 1613570 h 2033621"/>
              <a:gd name="connsiteX2" fmla="*/ 985780 w 3401173"/>
              <a:gd name="connsiteY2" fmla="*/ 1374752 h 2033621"/>
              <a:gd name="connsiteX3" fmla="*/ 1014352 w 3401173"/>
              <a:gd name="connsiteY3" fmla="*/ 1470010 h 2033621"/>
              <a:gd name="connsiteX4" fmla="*/ 1185792 w 3401173"/>
              <a:gd name="connsiteY4" fmla="*/ 1365227 h 2033621"/>
              <a:gd name="connsiteX5" fmla="*/ 1333421 w 3401173"/>
              <a:gd name="connsiteY5" fmla="*/ 1408093 h 2033621"/>
              <a:gd name="connsiteX6" fmla="*/ 1609629 w 3401173"/>
              <a:gd name="connsiteY6" fmla="*/ 1346175 h 2033621"/>
              <a:gd name="connsiteX7" fmla="*/ 1790593 w 3401173"/>
              <a:gd name="connsiteY7" fmla="*/ 1227101 h 2033621"/>
              <a:gd name="connsiteX8" fmla="*/ 1909648 w 3401173"/>
              <a:gd name="connsiteY8" fmla="*/ 1427144 h 2033621"/>
              <a:gd name="connsiteX9" fmla="*/ 2119187 w 3401173"/>
              <a:gd name="connsiteY9" fmla="*/ 1393805 h 2033621"/>
              <a:gd name="connsiteX10" fmla="*/ 2357297 w 3401173"/>
              <a:gd name="connsiteY10" fmla="*/ 1446195 h 2033621"/>
              <a:gd name="connsiteX11" fmla="*/ 2947075 w 3401173"/>
              <a:gd name="connsiteY11" fmla="*/ 93213 h 2033621"/>
              <a:gd name="connsiteX12" fmla="*/ 3203364 w 3401173"/>
              <a:gd name="connsiteY12" fmla="*/ 0 h 2033621"/>
              <a:gd name="connsiteX13" fmla="*/ 3218305 w 3401173"/>
              <a:gd name="connsiteY13" fmla="*/ 204982 h 2033621"/>
              <a:gd name="connsiteX14" fmla="*/ 3104012 w 3401173"/>
              <a:gd name="connsiteY14" fmla="*/ 593636 h 2033621"/>
              <a:gd name="connsiteX15" fmla="*/ 2717421 w 3401173"/>
              <a:gd name="connsiteY15" fmla="*/ 932698 h 2033621"/>
              <a:gd name="connsiteX16" fmla="*/ 3089545 w 3401173"/>
              <a:gd name="connsiteY16" fmla="*/ 925038 h 2033621"/>
              <a:gd name="connsiteX17" fmla="*/ 3188145 w 3401173"/>
              <a:gd name="connsiteY17" fmla="*/ 972763 h 2033621"/>
              <a:gd name="connsiteX18" fmla="*/ 3401173 w 3401173"/>
              <a:gd name="connsiteY18" fmla="*/ 1431907 h 2033621"/>
              <a:gd name="connsiteX19" fmla="*/ 2689499 w 3401173"/>
              <a:gd name="connsiteY19" fmla="*/ 1693431 h 2033621"/>
              <a:gd name="connsiteX20" fmla="*/ 2532791 w 3401173"/>
              <a:gd name="connsiteY20" fmla="*/ 1447148 h 2033621"/>
              <a:gd name="connsiteX21" fmla="*/ 2137017 w 3401173"/>
              <a:gd name="connsiteY21" fmla="*/ 1871221 h 2033621"/>
              <a:gd name="connsiteX22" fmla="*/ 1640448 w 3401173"/>
              <a:gd name="connsiteY22" fmla="*/ 1654047 h 2033621"/>
              <a:gd name="connsiteX23" fmla="*/ 1659498 w 3401173"/>
              <a:gd name="connsiteY23" fmla="*/ 1463552 h 2033621"/>
              <a:gd name="connsiteX24" fmla="*/ 1525632 w 3401173"/>
              <a:gd name="connsiteY24" fmla="*/ 1457309 h 2033621"/>
              <a:gd name="connsiteX25" fmla="*/ 967348 w 3401173"/>
              <a:gd name="connsiteY25" fmla="*/ 1704850 h 2033621"/>
              <a:gd name="connsiteX26" fmla="*/ 604946 w 3401173"/>
              <a:gd name="connsiteY26" fmla="*/ 1879629 h 2033621"/>
              <a:gd name="connsiteX27" fmla="*/ 73142 w 3401173"/>
              <a:gd name="connsiteY27" fmla="*/ 2033621 h 2033621"/>
              <a:gd name="connsiteX28" fmla="*/ 0 w 3401173"/>
              <a:gd name="connsiteY28" fmla="*/ 1846280 h 2033621"/>
              <a:gd name="connsiteX29" fmla="*/ 28575 w 3401173"/>
              <a:gd name="connsiteY29" fmla="*/ 1689707 h 2033621"/>
              <a:gd name="connsiteX30" fmla="*/ 169852 w 3401173"/>
              <a:gd name="connsiteY30" fmla="*/ 1556365 h 2033621"/>
              <a:gd name="connsiteX31" fmla="*/ 242874 w 3401173"/>
              <a:gd name="connsiteY31" fmla="*/ 1670052 h 2033621"/>
              <a:gd name="connsiteX32" fmla="*/ 385740 w 3401173"/>
              <a:gd name="connsiteY32" fmla="*/ 1703393 h 2033621"/>
              <a:gd name="connsiteX33" fmla="*/ 519083 w 3401173"/>
              <a:gd name="connsiteY33" fmla="*/ 1622423 h 2033621"/>
              <a:gd name="connsiteX34" fmla="*/ 536566 w 3401173"/>
              <a:gd name="connsiteY34" fmla="*/ 1459527 h 2033621"/>
              <a:gd name="connsiteX35" fmla="*/ 785931 w 3401173"/>
              <a:gd name="connsiteY35" fmla="*/ 1416098 h 2033621"/>
              <a:gd name="connsiteX0" fmla="*/ 785931 w 3401173"/>
              <a:gd name="connsiteY0" fmla="*/ 1416098 h 2033621"/>
              <a:gd name="connsiteX1" fmla="*/ 766786 w 3401173"/>
              <a:gd name="connsiteY1" fmla="*/ 1613570 h 2033621"/>
              <a:gd name="connsiteX2" fmla="*/ 985780 w 3401173"/>
              <a:gd name="connsiteY2" fmla="*/ 1374752 h 2033621"/>
              <a:gd name="connsiteX3" fmla="*/ 1014352 w 3401173"/>
              <a:gd name="connsiteY3" fmla="*/ 1470010 h 2033621"/>
              <a:gd name="connsiteX4" fmla="*/ 1185792 w 3401173"/>
              <a:gd name="connsiteY4" fmla="*/ 1365227 h 2033621"/>
              <a:gd name="connsiteX5" fmla="*/ 1333421 w 3401173"/>
              <a:gd name="connsiteY5" fmla="*/ 1408093 h 2033621"/>
              <a:gd name="connsiteX6" fmla="*/ 1609629 w 3401173"/>
              <a:gd name="connsiteY6" fmla="*/ 1346175 h 2033621"/>
              <a:gd name="connsiteX7" fmla="*/ 1790593 w 3401173"/>
              <a:gd name="connsiteY7" fmla="*/ 1227101 h 2033621"/>
              <a:gd name="connsiteX8" fmla="*/ 1909648 w 3401173"/>
              <a:gd name="connsiteY8" fmla="*/ 1427144 h 2033621"/>
              <a:gd name="connsiteX9" fmla="*/ 2119187 w 3401173"/>
              <a:gd name="connsiteY9" fmla="*/ 1393805 h 2033621"/>
              <a:gd name="connsiteX10" fmla="*/ 2357297 w 3401173"/>
              <a:gd name="connsiteY10" fmla="*/ 1446195 h 2033621"/>
              <a:gd name="connsiteX11" fmla="*/ 2419206 w 3401173"/>
              <a:gd name="connsiteY11" fmla="*/ 1293783 h 2033621"/>
              <a:gd name="connsiteX12" fmla="*/ 2947075 w 3401173"/>
              <a:gd name="connsiteY12" fmla="*/ 93213 h 2033621"/>
              <a:gd name="connsiteX13" fmla="*/ 3203364 w 3401173"/>
              <a:gd name="connsiteY13" fmla="*/ 0 h 2033621"/>
              <a:gd name="connsiteX14" fmla="*/ 3218305 w 3401173"/>
              <a:gd name="connsiteY14" fmla="*/ 204982 h 2033621"/>
              <a:gd name="connsiteX15" fmla="*/ 3104012 w 3401173"/>
              <a:gd name="connsiteY15" fmla="*/ 593636 h 2033621"/>
              <a:gd name="connsiteX16" fmla="*/ 2717421 w 3401173"/>
              <a:gd name="connsiteY16" fmla="*/ 932698 h 2033621"/>
              <a:gd name="connsiteX17" fmla="*/ 3089545 w 3401173"/>
              <a:gd name="connsiteY17" fmla="*/ 925038 h 2033621"/>
              <a:gd name="connsiteX18" fmla="*/ 3188145 w 3401173"/>
              <a:gd name="connsiteY18" fmla="*/ 972763 h 2033621"/>
              <a:gd name="connsiteX19" fmla="*/ 3401173 w 3401173"/>
              <a:gd name="connsiteY19" fmla="*/ 1431907 h 2033621"/>
              <a:gd name="connsiteX20" fmla="*/ 2689499 w 3401173"/>
              <a:gd name="connsiteY20" fmla="*/ 1693431 h 2033621"/>
              <a:gd name="connsiteX21" fmla="*/ 2532791 w 3401173"/>
              <a:gd name="connsiteY21" fmla="*/ 1447148 h 2033621"/>
              <a:gd name="connsiteX22" fmla="*/ 2137017 w 3401173"/>
              <a:gd name="connsiteY22" fmla="*/ 1871221 h 2033621"/>
              <a:gd name="connsiteX23" fmla="*/ 1640448 w 3401173"/>
              <a:gd name="connsiteY23" fmla="*/ 1654047 h 2033621"/>
              <a:gd name="connsiteX24" fmla="*/ 1659498 w 3401173"/>
              <a:gd name="connsiteY24" fmla="*/ 1463552 h 2033621"/>
              <a:gd name="connsiteX25" fmla="*/ 1525632 w 3401173"/>
              <a:gd name="connsiteY25" fmla="*/ 1457309 h 2033621"/>
              <a:gd name="connsiteX26" fmla="*/ 967348 w 3401173"/>
              <a:gd name="connsiteY26" fmla="*/ 1704850 h 2033621"/>
              <a:gd name="connsiteX27" fmla="*/ 604946 w 3401173"/>
              <a:gd name="connsiteY27" fmla="*/ 1879629 h 2033621"/>
              <a:gd name="connsiteX28" fmla="*/ 73142 w 3401173"/>
              <a:gd name="connsiteY28" fmla="*/ 2033621 h 2033621"/>
              <a:gd name="connsiteX29" fmla="*/ 0 w 3401173"/>
              <a:gd name="connsiteY29" fmla="*/ 1846280 h 2033621"/>
              <a:gd name="connsiteX30" fmla="*/ 28575 w 3401173"/>
              <a:gd name="connsiteY30" fmla="*/ 1689707 h 2033621"/>
              <a:gd name="connsiteX31" fmla="*/ 169852 w 3401173"/>
              <a:gd name="connsiteY31" fmla="*/ 1556365 h 2033621"/>
              <a:gd name="connsiteX32" fmla="*/ 242874 w 3401173"/>
              <a:gd name="connsiteY32" fmla="*/ 1670052 h 2033621"/>
              <a:gd name="connsiteX33" fmla="*/ 385740 w 3401173"/>
              <a:gd name="connsiteY33" fmla="*/ 1703393 h 2033621"/>
              <a:gd name="connsiteX34" fmla="*/ 519083 w 3401173"/>
              <a:gd name="connsiteY34" fmla="*/ 1622423 h 2033621"/>
              <a:gd name="connsiteX35" fmla="*/ 536566 w 3401173"/>
              <a:gd name="connsiteY35" fmla="*/ 1459527 h 2033621"/>
              <a:gd name="connsiteX36" fmla="*/ 785931 w 3401173"/>
              <a:gd name="connsiteY36" fmla="*/ 1416098 h 2033621"/>
              <a:gd name="connsiteX0" fmla="*/ 785931 w 3401173"/>
              <a:gd name="connsiteY0" fmla="*/ 1416098 h 2033621"/>
              <a:gd name="connsiteX1" fmla="*/ 766786 w 3401173"/>
              <a:gd name="connsiteY1" fmla="*/ 1613570 h 2033621"/>
              <a:gd name="connsiteX2" fmla="*/ 985780 w 3401173"/>
              <a:gd name="connsiteY2" fmla="*/ 1374752 h 2033621"/>
              <a:gd name="connsiteX3" fmla="*/ 1014352 w 3401173"/>
              <a:gd name="connsiteY3" fmla="*/ 1470010 h 2033621"/>
              <a:gd name="connsiteX4" fmla="*/ 1185792 w 3401173"/>
              <a:gd name="connsiteY4" fmla="*/ 1365227 h 2033621"/>
              <a:gd name="connsiteX5" fmla="*/ 1333421 w 3401173"/>
              <a:gd name="connsiteY5" fmla="*/ 1408093 h 2033621"/>
              <a:gd name="connsiteX6" fmla="*/ 1609629 w 3401173"/>
              <a:gd name="connsiteY6" fmla="*/ 1346175 h 2033621"/>
              <a:gd name="connsiteX7" fmla="*/ 1790593 w 3401173"/>
              <a:gd name="connsiteY7" fmla="*/ 1227101 h 2033621"/>
              <a:gd name="connsiteX8" fmla="*/ 1909648 w 3401173"/>
              <a:gd name="connsiteY8" fmla="*/ 1427144 h 2033621"/>
              <a:gd name="connsiteX9" fmla="*/ 2119187 w 3401173"/>
              <a:gd name="connsiteY9" fmla="*/ 1393805 h 2033621"/>
              <a:gd name="connsiteX10" fmla="*/ 2357297 w 3401173"/>
              <a:gd name="connsiteY10" fmla="*/ 1446195 h 2033621"/>
              <a:gd name="connsiteX11" fmla="*/ 2419206 w 3401173"/>
              <a:gd name="connsiteY11" fmla="*/ 1293783 h 2033621"/>
              <a:gd name="connsiteX12" fmla="*/ 2443016 w 3401173"/>
              <a:gd name="connsiteY12" fmla="*/ 1236628 h 2033621"/>
              <a:gd name="connsiteX13" fmla="*/ 2947075 w 3401173"/>
              <a:gd name="connsiteY13" fmla="*/ 93213 h 2033621"/>
              <a:gd name="connsiteX14" fmla="*/ 3203364 w 3401173"/>
              <a:gd name="connsiteY14" fmla="*/ 0 h 2033621"/>
              <a:gd name="connsiteX15" fmla="*/ 3218305 w 3401173"/>
              <a:gd name="connsiteY15" fmla="*/ 204982 h 2033621"/>
              <a:gd name="connsiteX16" fmla="*/ 3104012 w 3401173"/>
              <a:gd name="connsiteY16" fmla="*/ 593636 h 2033621"/>
              <a:gd name="connsiteX17" fmla="*/ 2717421 w 3401173"/>
              <a:gd name="connsiteY17" fmla="*/ 932698 h 2033621"/>
              <a:gd name="connsiteX18" fmla="*/ 3089545 w 3401173"/>
              <a:gd name="connsiteY18" fmla="*/ 925038 h 2033621"/>
              <a:gd name="connsiteX19" fmla="*/ 3188145 w 3401173"/>
              <a:gd name="connsiteY19" fmla="*/ 972763 h 2033621"/>
              <a:gd name="connsiteX20" fmla="*/ 3401173 w 3401173"/>
              <a:gd name="connsiteY20" fmla="*/ 1431907 h 2033621"/>
              <a:gd name="connsiteX21" fmla="*/ 2689499 w 3401173"/>
              <a:gd name="connsiteY21" fmla="*/ 1693431 h 2033621"/>
              <a:gd name="connsiteX22" fmla="*/ 2532791 w 3401173"/>
              <a:gd name="connsiteY22" fmla="*/ 1447148 h 2033621"/>
              <a:gd name="connsiteX23" fmla="*/ 2137017 w 3401173"/>
              <a:gd name="connsiteY23" fmla="*/ 1871221 h 2033621"/>
              <a:gd name="connsiteX24" fmla="*/ 1640448 w 3401173"/>
              <a:gd name="connsiteY24" fmla="*/ 1654047 h 2033621"/>
              <a:gd name="connsiteX25" fmla="*/ 1659498 w 3401173"/>
              <a:gd name="connsiteY25" fmla="*/ 1463552 h 2033621"/>
              <a:gd name="connsiteX26" fmla="*/ 1525632 w 3401173"/>
              <a:gd name="connsiteY26" fmla="*/ 1457309 h 2033621"/>
              <a:gd name="connsiteX27" fmla="*/ 967348 w 3401173"/>
              <a:gd name="connsiteY27" fmla="*/ 1704850 h 2033621"/>
              <a:gd name="connsiteX28" fmla="*/ 604946 w 3401173"/>
              <a:gd name="connsiteY28" fmla="*/ 1879629 h 2033621"/>
              <a:gd name="connsiteX29" fmla="*/ 73142 w 3401173"/>
              <a:gd name="connsiteY29" fmla="*/ 2033621 h 2033621"/>
              <a:gd name="connsiteX30" fmla="*/ 0 w 3401173"/>
              <a:gd name="connsiteY30" fmla="*/ 1846280 h 2033621"/>
              <a:gd name="connsiteX31" fmla="*/ 28575 w 3401173"/>
              <a:gd name="connsiteY31" fmla="*/ 1689707 h 2033621"/>
              <a:gd name="connsiteX32" fmla="*/ 169852 w 3401173"/>
              <a:gd name="connsiteY32" fmla="*/ 1556365 h 2033621"/>
              <a:gd name="connsiteX33" fmla="*/ 242874 w 3401173"/>
              <a:gd name="connsiteY33" fmla="*/ 1670052 h 2033621"/>
              <a:gd name="connsiteX34" fmla="*/ 385740 w 3401173"/>
              <a:gd name="connsiteY34" fmla="*/ 1703393 h 2033621"/>
              <a:gd name="connsiteX35" fmla="*/ 519083 w 3401173"/>
              <a:gd name="connsiteY35" fmla="*/ 1622423 h 2033621"/>
              <a:gd name="connsiteX36" fmla="*/ 536566 w 3401173"/>
              <a:gd name="connsiteY36" fmla="*/ 1459527 h 2033621"/>
              <a:gd name="connsiteX37" fmla="*/ 785931 w 3401173"/>
              <a:gd name="connsiteY37" fmla="*/ 1416098 h 2033621"/>
              <a:gd name="connsiteX0" fmla="*/ 785931 w 3401173"/>
              <a:gd name="connsiteY0" fmla="*/ 1416098 h 2033621"/>
              <a:gd name="connsiteX1" fmla="*/ 766786 w 3401173"/>
              <a:gd name="connsiteY1" fmla="*/ 1613570 h 2033621"/>
              <a:gd name="connsiteX2" fmla="*/ 985780 w 3401173"/>
              <a:gd name="connsiteY2" fmla="*/ 1374752 h 2033621"/>
              <a:gd name="connsiteX3" fmla="*/ 1014352 w 3401173"/>
              <a:gd name="connsiteY3" fmla="*/ 1470010 h 2033621"/>
              <a:gd name="connsiteX4" fmla="*/ 1185792 w 3401173"/>
              <a:gd name="connsiteY4" fmla="*/ 1365227 h 2033621"/>
              <a:gd name="connsiteX5" fmla="*/ 1333421 w 3401173"/>
              <a:gd name="connsiteY5" fmla="*/ 1408093 h 2033621"/>
              <a:gd name="connsiteX6" fmla="*/ 1609629 w 3401173"/>
              <a:gd name="connsiteY6" fmla="*/ 1346175 h 2033621"/>
              <a:gd name="connsiteX7" fmla="*/ 1790593 w 3401173"/>
              <a:gd name="connsiteY7" fmla="*/ 1227101 h 2033621"/>
              <a:gd name="connsiteX8" fmla="*/ 1909648 w 3401173"/>
              <a:gd name="connsiteY8" fmla="*/ 1427144 h 2033621"/>
              <a:gd name="connsiteX9" fmla="*/ 2119187 w 3401173"/>
              <a:gd name="connsiteY9" fmla="*/ 1393805 h 2033621"/>
              <a:gd name="connsiteX10" fmla="*/ 2357297 w 3401173"/>
              <a:gd name="connsiteY10" fmla="*/ 1446195 h 2033621"/>
              <a:gd name="connsiteX11" fmla="*/ 2419206 w 3401173"/>
              <a:gd name="connsiteY11" fmla="*/ 1293783 h 2033621"/>
              <a:gd name="connsiteX12" fmla="*/ 2333486 w 3401173"/>
              <a:gd name="connsiteY12" fmla="*/ 1250917 h 2033621"/>
              <a:gd name="connsiteX13" fmla="*/ 2947075 w 3401173"/>
              <a:gd name="connsiteY13" fmla="*/ 93213 h 2033621"/>
              <a:gd name="connsiteX14" fmla="*/ 3203364 w 3401173"/>
              <a:gd name="connsiteY14" fmla="*/ 0 h 2033621"/>
              <a:gd name="connsiteX15" fmla="*/ 3218305 w 3401173"/>
              <a:gd name="connsiteY15" fmla="*/ 204982 h 2033621"/>
              <a:gd name="connsiteX16" fmla="*/ 3104012 w 3401173"/>
              <a:gd name="connsiteY16" fmla="*/ 593636 h 2033621"/>
              <a:gd name="connsiteX17" fmla="*/ 2717421 w 3401173"/>
              <a:gd name="connsiteY17" fmla="*/ 932698 h 2033621"/>
              <a:gd name="connsiteX18" fmla="*/ 3089545 w 3401173"/>
              <a:gd name="connsiteY18" fmla="*/ 925038 h 2033621"/>
              <a:gd name="connsiteX19" fmla="*/ 3188145 w 3401173"/>
              <a:gd name="connsiteY19" fmla="*/ 972763 h 2033621"/>
              <a:gd name="connsiteX20" fmla="*/ 3401173 w 3401173"/>
              <a:gd name="connsiteY20" fmla="*/ 1431907 h 2033621"/>
              <a:gd name="connsiteX21" fmla="*/ 2689499 w 3401173"/>
              <a:gd name="connsiteY21" fmla="*/ 1693431 h 2033621"/>
              <a:gd name="connsiteX22" fmla="*/ 2532791 w 3401173"/>
              <a:gd name="connsiteY22" fmla="*/ 1447148 h 2033621"/>
              <a:gd name="connsiteX23" fmla="*/ 2137017 w 3401173"/>
              <a:gd name="connsiteY23" fmla="*/ 1871221 h 2033621"/>
              <a:gd name="connsiteX24" fmla="*/ 1640448 w 3401173"/>
              <a:gd name="connsiteY24" fmla="*/ 1654047 h 2033621"/>
              <a:gd name="connsiteX25" fmla="*/ 1659498 w 3401173"/>
              <a:gd name="connsiteY25" fmla="*/ 1463552 h 2033621"/>
              <a:gd name="connsiteX26" fmla="*/ 1525632 w 3401173"/>
              <a:gd name="connsiteY26" fmla="*/ 1457309 h 2033621"/>
              <a:gd name="connsiteX27" fmla="*/ 967348 w 3401173"/>
              <a:gd name="connsiteY27" fmla="*/ 1704850 h 2033621"/>
              <a:gd name="connsiteX28" fmla="*/ 604946 w 3401173"/>
              <a:gd name="connsiteY28" fmla="*/ 1879629 h 2033621"/>
              <a:gd name="connsiteX29" fmla="*/ 73142 w 3401173"/>
              <a:gd name="connsiteY29" fmla="*/ 2033621 h 2033621"/>
              <a:gd name="connsiteX30" fmla="*/ 0 w 3401173"/>
              <a:gd name="connsiteY30" fmla="*/ 1846280 h 2033621"/>
              <a:gd name="connsiteX31" fmla="*/ 28575 w 3401173"/>
              <a:gd name="connsiteY31" fmla="*/ 1689707 h 2033621"/>
              <a:gd name="connsiteX32" fmla="*/ 169852 w 3401173"/>
              <a:gd name="connsiteY32" fmla="*/ 1556365 h 2033621"/>
              <a:gd name="connsiteX33" fmla="*/ 242874 w 3401173"/>
              <a:gd name="connsiteY33" fmla="*/ 1670052 h 2033621"/>
              <a:gd name="connsiteX34" fmla="*/ 385740 w 3401173"/>
              <a:gd name="connsiteY34" fmla="*/ 1703393 h 2033621"/>
              <a:gd name="connsiteX35" fmla="*/ 519083 w 3401173"/>
              <a:gd name="connsiteY35" fmla="*/ 1622423 h 2033621"/>
              <a:gd name="connsiteX36" fmla="*/ 536566 w 3401173"/>
              <a:gd name="connsiteY36" fmla="*/ 1459527 h 2033621"/>
              <a:gd name="connsiteX37" fmla="*/ 785931 w 3401173"/>
              <a:gd name="connsiteY37" fmla="*/ 1416098 h 2033621"/>
              <a:gd name="connsiteX0" fmla="*/ 785931 w 3401173"/>
              <a:gd name="connsiteY0" fmla="*/ 1416098 h 2033621"/>
              <a:gd name="connsiteX1" fmla="*/ 766786 w 3401173"/>
              <a:gd name="connsiteY1" fmla="*/ 1613570 h 2033621"/>
              <a:gd name="connsiteX2" fmla="*/ 985780 w 3401173"/>
              <a:gd name="connsiteY2" fmla="*/ 1374752 h 2033621"/>
              <a:gd name="connsiteX3" fmla="*/ 1014352 w 3401173"/>
              <a:gd name="connsiteY3" fmla="*/ 1470010 h 2033621"/>
              <a:gd name="connsiteX4" fmla="*/ 1185792 w 3401173"/>
              <a:gd name="connsiteY4" fmla="*/ 1365227 h 2033621"/>
              <a:gd name="connsiteX5" fmla="*/ 1333421 w 3401173"/>
              <a:gd name="connsiteY5" fmla="*/ 1408093 h 2033621"/>
              <a:gd name="connsiteX6" fmla="*/ 1609629 w 3401173"/>
              <a:gd name="connsiteY6" fmla="*/ 1346175 h 2033621"/>
              <a:gd name="connsiteX7" fmla="*/ 1790593 w 3401173"/>
              <a:gd name="connsiteY7" fmla="*/ 1227101 h 2033621"/>
              <a:gd name="connsiteX8" fmla="*/ 1909648 w 3401173"/>
              <a:gd name="connsiteY8" fmla="*/ 1427144 h 2033621"/>
              <a:gd name="connsiteX9" fmla="*/ 2119187 w 3401173"/>
              <a:gd name="connsiteY9" fmla="*/ 1393805 h 2033621"/>
              <a:gd name="connsiteX10" fmla="*/ 2357297 w 3401173"/>
              <a:gd name="connsiteY10" fmla="*/ 1446195 h 2033621"/>
              <a:gd name="connsiteX11" fmla="*/ 2419206 w 3401173"/>
              <a:gd name="connsiteY11" fmla="*/ 1293783 h 2033621"/>
              <a:gd name="connsiteX12" fmla="*/ 2333486 w 3401173"/>
              <a:gd name="connsiteY12" fmla="*/ 1250917 h 2033621"/>
              <a:gd name="connsiteX13" fmla="*/ 2385870 w 3401173"/>
              <a:gd name="connsiteY13" fmla="*/ 1141370 h 2033621"/>
              <a:gd name="connsiteX14" fmla="*/ 2947075 w 3401173"/>
              <a:gd name="connsiteY14" fmla="*/ 93213 h 2033621"/>
              <a:gd name="connsiteX15" fmla="*/ 3203364 w 3401173"/>
              <a:gd name="connsiteY15" fmla="*/ 0 h 2033621"/>
              <a:gd name="connsiteX16" fmla="*/ 3218305 w 3401173"/>
              <a:gd name="connsiteY16" fmla="*/ 204982 h 2033621"/>
              <a:gd name="connsiteX17" fmla="*/ 3104012 w 3401173"/>
              <a:gd name="connsiteY17" fmla="*/ 593636 h 2033621"/>
              <a:gd name="connsiteX18" fmla="*/ 2717421 w 3401173"/>
              <a:gd name="connsiteY18" fmla="*/ 932698 h 2033621"/>
              <a:gd name="connsiteX19" fmla="*/ 3089545 w 3401173"/>
              <a:gd name="connsiteY19" fmla="*/ 925038 h 2033621"/>
              <a:gd name="connsiteX20" fmla="*/ 3188145 w 3401173"/>
              <a:gd name="connsiteY20" fmla="*/ 972763 h 2033621"/>
              <a:gd name="connsiteX21" fmla="*/ 3401173 w 3401173"/>
              <a:gd name="connsiteY21" fmla="*/ 1431907 h 2033621"/>
              <a:gd name="connsiteX22" fmla="*/ 2689499 w 3401173"/>
              <a:gd name="connsiteY22" fmla="*/ 1693431 h 2033621"/>
              <a:gd name="connsiteX23" fmla="*/ 2532791 w 3401173"/>
              <a:gd name="connsiteY23" fmla="*/ 1447148 h 2033621"/>
              <a:gd name="connsiteX24" fmla="*/ 2137017 w 3401173"/>
              <a:gd name="connsiteY24" fmla="*/ 1871221 h 2033621"/>
              <a:gd name="connsiteX25" fmla="*/ 1640448 w 3401173"/>
              <a:gd name="connsiteY25" fmla="*/ 1654047 h 2033621"/>
              <a:gd name="connsiteX26" fmla="*/ 1659498 w 3401173"/>
              <a:gd name="connsiteY26" fmla="*/ 1463552 h 2033621"/>
              <a:gd name="connsiteX27" fmla="*/ 1525632 w 3401173"/>
              <a:gd name="connsiteY27" fmla="*/ 1457309 h 2033621"/>
              <a:gd name="connsiteX28" fmla="*/ 967348 w 3401173"/>
              <a:gd name="connsiteY28" fmla="*/ 1704850 h 2033621"/>
              <a:gd name="connsiteX29" fmla="*/ 604946 w 3401173"/>
              <a:gd name="connsiteY29" fmla="*/ 1879629 h 2033621"/>
              <a:gd name="connsiteX30" fmla="*/ 73142 w 3401173"/>
              <a:gd name="connsiteY30" fmla="*/ 2033621 h 2033621"/>
              <a:gd name="connsiteX31" fmla="*/ 0 w 3401173"/>
              <a:gd name="connsiteY31" fmla="*/ 1846280 h 2033621"/>
              <a:gd name="connsiteX32" fmla="*/ 28575 w 3401173"/>
              <a:gd name="connsiteY32" fmla="*/ 1689707 h 2033621"/>
              <a:gd name="connsiteX33" fmla="*/ 169852 w 3401173"/>
              <a:gd name="connsiteY33" fmla="*/ 1556365 h 2033621"/>
              <a:gd name="connsiteX34" fmla="*/ 242874 w 3401173"/>
              <a:gd name="connsiteY34" fmla="*/ 1670052 h 2033621"/>
              <a:gd name="connsiteX35" fmla="*/ 385740 w 3401173"/>
              <a:gd name="connsiteY35" fmla="*/ 1703393 h 2033621"/>
              <a:gd name="connsiteX36" fmla="*/ 519083 w 3401173"/>
              <a:gd name="connsiteY36" fmla="*/ 1622423 h 2033621"/>
              <a:gd name="connsiteX37" fmla="*/ 536566 w 3401173"/>
              <a:gd name="connsiteY37" fmla="*/ 1459527 h 2033621"/>
              <a:gd name="connsiteX38" fmla="*/ 785931 w 3401173"/>
              <a:gd name="connsiteY38" fmla="*/ 1416098 h 2033621"/>
              <a:gd name="connsiteX0" fmla="*/ 785931 w 3401173"/>
              <a:gd name="connsiteY0" fmla="*/ 1416098 h 2033621"/>
              <a:gd name="connsiteX1" fmla="*/ 766786 w 3401173"/>
              <a:gd name="connsiteY1" fmla="*/ 1613570 h 2033621"/>
              <a:gd name="connsiteX2" fmla="*/ 985780 w 3401173"/>
              <a:gd name="connsiteY2" fmla="*/ 1374752 h 2033621"/>
              <a:gd name="connsiteX3" fmla="*/ 1014352 w 3401173"/>
              <a:gd name="connsiteY3" fmla="*/ 1470010 h 2033621"/>
              <a:gd name="connsiteX4" fmla="*/ 1185792 w 3401173"/>
              <a:gd name="connsiteY4" fmla="*/ 1365227 h 2033621"/>
              <a:gd name="connsiteX5" fmla="*/ 1333421 w 3401173"/>
              <a:gd name="connsiteY5" fmla="*/ 1408093 h 2033621"/>
              <a:gd name="connsiteX6" fmla="*/ 1609629 w 3401173"/>
              <a:gd name="connsiteY6" fmla="*/ 1346175 h 2033621"/>
              <a:gd name="connsiteX7" fmla="*/ 1790593 w 3401173"/>
              <a:gd name="connsiteY7" fmla="*/ 1227101 h 2033621"/>
              <a:gd name="connsiteX8" fmla="*/ 1909648 w 3401173"/>
              <a:gd name="connsiteY8" fmla="*/ 1427144 h 2033621"/>
              <a:gd name="connsiteX9" fmla="*/ 2119187 w 3401173"/>
              <a:gd name="connsiteY9" fmla="*/ 1393805 h 2033621"/>
              <a:gd name="connsiteX10" fmla="*/ 2357297 w 3401173"/>
              <a:gd name="connsiteY10" fmla="*/ 1446195 h 2033621"/>
              <a:gd name="connsiteX11" fmla="*/ 2419206 w 3401173"/>
              <a:gd name="connsiteY11" fmla="*/ 1293783 h 2033621"/>
              <a:gd name="connsiteX12" fmla="*/ 2333486 w 3401173"/>
              <a:gd name="connsiteY12" fmla="*/ 1250917 h 2033621"/>
              <a:gd name="connsiteX13" fmla="*/ 2385870 w 3401173"/>
              <a:gd name="connsiteY13" fmla="*/ 1141370 h 2033621"/>
              <a:gd name="connsiteX14" fmla="*/ 2447779 w 3401173"/>
              <a:gd name="connsiteY14" fmla="*/ 1008009 h 2033621"/>
              <a:gd name="connsiteX15" fmla="*/ 2947075 w 3401173"/>
              <a:gd name="connsiteY15" fmla="*/ 93213 h 2033621"/>
              <a:gd name="connsiteX16" fmla="*/ 3203364 w 3401173"/>
              <a:gd name="connsiteY16" fmla="*/ 0 h 2033621"/>
              <a:gd name="connsiteX17" fmla="*/ 3218305 w 3401173"/>
              <a:gd name="connsiteY17" fmla="*/ 204982 h 2033621"/>
              <a:gd name="connsiteX18" fmla="*/ 3104012 w 3401173"/>
              <a:gd name="connsiteY18" fmla="*/ 593636 h 2033621"/>
              <a:gd name="connsiteX19" fmla="*/ 2717421 w 3401173"/>
              <a:gd name="connsiteY19" fmla="*/ 932698 h 2033621"/>
              <a:gd name="connsiteX20" fmla="*/ 3089545 w 3401173"/>
              <a:gd name="connsiteY20" fmla="*/ 925038 h 2033621"/>
              <a:gd name="connsiteX21" fmla="*/ 3188145 w 3401173"/>
              <a:gd name="connsiteY21" fmla="*/ 972763 h 2033621"/>
              <a:gd name="connsiteX22" fmla="*/ 3401173 w 3401173"/>
              <a:gd name="connsiteY22" fmla="*/ 1431907 h 2033621"/>
              <a:gd name="connsiteX23" fmla="*/ 2689499 w 3401173"/>
              <a:gd name="connsiteY23" fmla="*/ 1693431 h 2033621"/>
              <a:gd name="connsiteX24" fmla="*/ 2532791 w 3401173"/>
              <a:gd name="connsiteY24" fmla="*/ 1447148 h 2033621"/>
              <a:gd name="connsiteX25" fmla="*/ 2137017 w 3401173"/>
              <a:gd name="connsiteY25" fmla="*/ 1871221 h 2033621"/>
              <a:gd name="connsiteX26" fmla="*/ 1640448 w 3401173"/>
              <a:gd name="connsiteY26" fmla="*/ 1654047 h 2033621"/>
              <a:gd name="connsiteX27" fmla="*/ 1659498 w 3401173"/>
              <a:gd name="connsiteY27" fmla="*/ 1463552 h 2033621"/>
              <a:gd name="connsiteX28" fmla="*/ 1525632 w 3401173"/>
              <a:gd name="connsiteY28" fmla="*/ 1457309 h 2033621"/>
              <a:gd name="connsiteX29" fmla="*/ 967348 w 3401173"/>
              <a:gd name="connsiteY29" fmla="*/ 1704850 h 2033621"/>
              <a:gd name="connsiteX30" fmla="*/ 604946 w 3401173"/>
              <a:gd name="connsiteY30" fmla="*/ 1879629 h 2033621"/>
              <a:gd name="connsiteX31" fmla="*/ 73142 w 3401173"/>
              <a:gd name="connsiteY31" fmla="*/ 2033621 h 2033621"/>
              <a:gd name="connsiteX32" fmla="*/ 0 w 3401173"/>
              <a:gd name="connsiteY32" fmla="*/ 1846280 h 2033621"/>
              <a:gd name="connsiteX33" fmla="*/ 28575 w 3401173"/>
              <a:gd name="connsiteY33" fmla="*/ 1689707 h 2033621"/>
              <a:gd name="connsiteX34" fmla="*/ 169852 w 3401173"/>
              <a:gd name="connsiteY34" fmla="*/ 1556365 h 2033621"/>
              <a:gd name="connsiteX35" fmla="*/ 242874 w 3401173"/>
              <a:gd name="connsiteY35" fmla="*/ 1670052 h 2033621"/>
              <a:gd name="connsiteX36" fmla="*/ 385740 w 3401173"/>
              <a:gd name="connsiteY36" fmla="*/ 1703393 h 2033621"/>
              <a:gd name="connsiteX37" fmla="*/ 519083 w 3401173"/>
              <a:gd name="connsiteY37" fmla="*/ 1622423 h 2033621"/>
              <a:gd name="connsiteX38" fmla="*/ 536566 w 3401173"/>
              <a:gd name="connsiteY38" fmla="*/ 1459527 h 2033621"/>
              <a:gd name="connsiteX39" fmla="*/ 785931 w 3401173"/>
              <a:gd name="connsiteY39" fmla="*/ 1416098 h 2033621"/>
              <a:gd name="connsiteX0" fmla="*/ 785931 w 3401173"/>
              <a:gd name="connsiteY0" fmla="*/ 1416098 h 2033621"/>
              <a:gd name="connsiteX1" fmla="*/ 766786 w 3401173"/>
              <a:gd name="connsiteY1" fmla="*/ 1613570 h 2033621"/>
              <a:gd name="connsiteX2" fmla="*/ 985780 w 3401173"/>
              <a:gd name="connsiteY2" fmla="*/ 1374752 h 2033621"/>
              <a:gd name="connsiteX3" fmla="*/ 1014352 w 3401173"/>
              <a:gd name="connsiteY3" fmla="*/ 1470010 h 2033621"/>
              <a:gd name="connsiteX4" fmla="*/ 1185792 w 3401173"/>
              <a:gd name="connsiteY4" fmla="*/ 1365227 h 2033621"/>
              <a:gd name="connsiteX5" fmla="*/ 1333421 w 3401173"/>
              <a:gd name="connsiteY5" fmla="*/ 1408093 h 2033621"/>
              <a:gd name="connsiteX6" fmla="*/ 1609629 w 3401173"/>
              <a:gd name="connsiteY6" fmla="*/ 1346175 h 2033621"/>
              <a:gd name="connsiteX7" fmla="*/ 1790593 w 3401173"/>
              <a:gd name="connsiteY7" fmla="*/ 1227101 h 2033621"/>
              <a:gd name="connsiteX8" fmla="*/ 1909648 w 3401173"/>
              <a:gd name="connsiteY8" fmla="*/ 1427144 h 2033621"/>
              <a:gd name="connsiteX9" fmla="*/ 2119187 w 3401173"/>
              <a:gd name="connsiteY9" fmla="*/ 1393805 h 2033621"/>
              <a:gd name="connsiteX10" fmla="*/ 2357297 w 3401173"/>
              <a:gd name="connsiteY10" fmla="*/ 1446195 h 2033621"/>
              <a:gd name="connsiteX11" fmla="*/ 2419206 w 3401173"/>
              <a:gd name="connsiteY11" fmla="*/ 1293783 h 2033621"/>
              <a:gd name="connsiteX12" fmla="*/ 2333486 w 3401173"/>
              <a:gd name="connsiteY12" fmla="*/ 1250917 h 2033621"/>
              <a:gd name="connsiteX13" fmla="*/ 2385870 w 3401173"/>
              <a:gd name="connsiteY13" fmla="*/ 1141370 h 2033621"/>
              <a:gd name="connsiteX14" fmla="*/ 2366821 w 3401173"/>
              <a:gd name="connsiteY14" fmla="*/ 946090 h 2033621"/>
              <a:gd name="connsiteX15" fmla="*/ 2947075 w 3401173"/>
              <a:gd name="connsiteY15" fmla="*/ 93213 h 2033621"/>
              <a:gd name="connsiteX16" fmla="*/ 3203364 w 3401173"/>
              <a:gd name="connsiteY16" fmla="*/ 0 h 2033621"/>
              <a:gd name="connsiteX17" fmla="*/ 3218305 w 3401173"/>
              <a:gd name="connsiteY17" fmla="*/ 204982 h 2033621"/>
              <a:gd name="connsiteX18" fmla="*/ 3104012 w 3401173"/>
              <a:gd name="connsiteY18" fmla="*/ 593636 h 2033621"/>
              <a:gd name="connsiteX19" fmla="*/ 2717421 w 3401173"/>
              <a:gd name="connsiteY19" fmla="*/ 932698 h 2033621"/>
              <a:gd name="connsiteX20" fmla="*/ 3089545 w 3401173"/>
              <a:gd name="connsiteY20" fmla="*/ 925038 h 2033621"/>
              <a:gd name="connsiteX21" fmla="*/ 3188145 w 3401173"/>
              <a:gd name="connsiteY21" fmla="*/ 972763 h 2033621"/>
              <a:gd name="connsiteX22" fmla="*/ 3401173 w 3401173"/>
              <a:gd name="connsiteY22" fmla="*/ 1431907 h 2033621"/>
              <a:gd name="connsiteX23" fmla="*/ 2689499 w 3401173"/>
              <a:gd name="connsiteY23" fmla="*/ 1693431 h 2033621"/>
              <a:gd name="connsiteX24" fmla="*/ 2532791 w 3401173"/>
              <a:gd name="connsiteY24" fmla="*/ 1447148 h 2033621"/>
              <a:gd name="connsiteX25" fmla="*/ 2137017 w 3401173"/>
              <a:gd name="connsiteY25" fmla="*/ 1871221 h 2033621"/>
              <a:gd name="connsiteX26" fmla="*/ 1640448 w 3401173"/>
              <a:gd name="connsiteY26" fmla="*/ 1654047 h 2033621"/>
              <a:gd name="connsiteX27" fmla="*/ 1659498 w 3401173"/>
              <a:gd name="connsiteY27" fmla="*/ 1463552 h 2033621"/>
              <a:gd name="connsiteX28" fmla="*/ 1525632 w 3401173"/>
              <a:gd name="connsiteY28" fmla="*/ 1457309 h 2033621"/>
              <a:gd name="connsiteX29" fmla="*/ 967348 w 3401173"/>
              <a:gd name="connsiteY29" fmla="*/ 1704850 h 2033621"/>
              <a:gd name="connsiteX30" fmla="*/ 604946 w 3401173"/>
              <a:gd name="connsiteY30" fmla="*/ 1879629 h 2033621"/>
              <a:gd name="connsiteX31" fmla="*/ 73142 w 3401173"/>
              <a:gd name="connsiteY31" fmla="*/ 2033621 h 2033621"/>
              <a:gd name="connsiteX32" fmla="*/ 0 w 3401173"/>
              <a:gd name="connsiteY32" fmla="*/ 1846280 h 2033621"/>
              <a:gd name="connsiteX33" fmla="*/ 28575 w 3401173"/>
              <a:gd name="connsiteY33" fmla="*/ 1689707 h 2033621"/>
              <a:gd name="connsiteX34" fmla="*/ 169852 w 3401173"/>
              <a:gd name="connsiteY34" fmla="*/ 1556365 h 2033621"/>
              <a:gd name="connsiteX35" fmla="*/ 242874 w 3401173"/>
              <a:gd name="connsiteY35" fmla="*/ 1670052 h 2033621"/>
              <a:gd name="connsiteX36" fmla="*/ 385740 w 3401173"/>
              <a:gd name="connsiteY36" fmla="*/ 1703393 h 2033621"/>
              <a:gd name="connsiteX37" fmla="*/ 519083 w 3401173"/>
              <a:gd name="connsiteY37" fmla="*/ 1622423 h 2033621"/>
              <a:gd name="connsiteX38" fmla="*/ 536566 w 3401173"/>
              <a:gd name="connsiteY38" fmla="*/ 1459527 h 2033621"/>
              <a:gd name="connsiteX39" fmla="*/ 785931 w 3401173"/>
              <a:gd name="connsiteY39" fmla="*/ 1416098 h 2033621"/>
              <a:gd name="connsiteX0" fmla="*/ 785931 w 3401173"/>
              <a:gd name="connsiteY0" fmla="*/ 1416098 h 2033621"/>
              <a:gd name="connsiteX1" fmla="*/ 766786 w 3401173"/>
              <a:gd name="connsiteY1" fmla="*/ 1613570 h 2033621"/>
              <a:gd name="connsiteX2" fmla="*/ 985780 w 3401173"/>
              <a:gd name="connsiteY2" fmla="*/ 1374752 h 2033621"/>
              <a:gd name="connsiteX3" fmla="*/ 1014352 w 3401173"/>
              <a:gd name="connsiteY3" fmla="*/ 1470010 h 2033621"/>
              <a:gd name="connsiteX4" fmla="*/ 1185792 w 3401173"/>
              <a:gd name="connsiteY4" fmla="*/ 1365227 h 2033621"/>
              <a:gd name="connsiteX5" fmla="*/ 1333421 w 3401173"/>
              <a:gd name="connsiteY5" fmla="*/ 1408093 h 2033621"/>
              <a:gd name="connsiteX6" fmla="*/ 1609629 w 3401173"/>
              <a:gd name="connsiteY6" fmla="*/ 1346175 h 2033621"/>
              <a:gd name="connsiteX7" fmla="*/ 1790593 w 3401173"/>
              <a:gd name="connsiteY7" fmla="*/ 1227101 h 2033621"/>
              <a:gd name="connsiteX8" fmla="*/ 1909648 w 3401173"/>
              <a:gd name="connsiteY8" fmla="*/ 1427144 h 2033621"/>
              <a:gd name="connsiteX9" fmla="*/ 2119187 w 3401173"/>
              <a:gd name="connsiteY9" fmla="*/ 1393805 h 2033621"/>
              <a:gd name="connsiteX10" fmla="*/ 2357297 w 3401173"/>
              <a:gd name="connsiteY10" fmla="*/ 1446195 h 2033621"/>
              <a:gd name="connsiteX11" fmla="*/ 2419206 w 3401173"/>
              <a:gd name="connsiteY11" fmla="*/ 1293783 h 2033621"/>
              <a:gd name="connsiteX12" fmla="*/ 2333486 w 3401173"/>
              <a:gd name="connsiteY12" fmla="*/ 1250917 h 2033621"/>
              <a:gd name="connsiteX13" fmla="*/ 2385870 w 3401173"/>
              <a:gd name="connsiteY13" fmla="*/ 1141370 h 2033621"/>
              <a:gd name="connsiteX14" fmla="*/ 2366821 w 3401173"/>
              <a:gd name="connsiteY14" fmla="*/ 946090 h 2033621"/>
              <a:gd name="connsiteX15" fmla="*/ 2466828 w 3401173"/>
              <a:gd name="connsiteY15" fmla="*/ 798441 h 2033621"/>
              <a:gd name="connsiteX16" fmla="*/ 2947075 w 3401173"/>
              <a:gd name="connsiteY16" fmla="*/ 93213 h 2033621"/>
              <a:gd name="connsiteX17" fmla="*/ 3203364 w 3401173"/>
              <a:gd name="connsiteY17" fmla="*/ 0 h 2033621"/>
              <a:gd name="connsiteX18" fmla="*/ 3218305 w 3401173"/>
              <a:gd name="connsiteY18" fmla="*/ 204982 h 2033621"/>
              <a:gd name="connsiteX19" fmla="*/ 3104012 w 3401173"/>
              <a:gd name="connsiteY19" fmla="*/ 593636 h 2033621"/>
              <a:gd name="connsiteX20" fmla="*/ 2717421 w 3401173"/>
              <a:gd name="connsiteY20" fmla="*/ 932698 h 2033621"/>
              <a:gd name="connsiteX21" fmla="*/ 3089545 w 3401173"/>
              <a:gd name="connsiteY21" fmla="*/ 925038 h 2033621"/>
              <a:gd name="connsiteX22" fmla="*/ 3188145 w 3401173"/>
              <a:gd name="connsiteY22" fmla="*/ 972763 h 2033621"/>
              <a:gd name="connsiteX23" fmla="*/ 3401173 w 3401173"/>
              <a:gd name="connsiteY23" fmla="*/ 1431907 h 2033621"/>
              <a:gd name="connsiteX24" fmla="*/ 2689499 w 3401173"/>
              <a:gd name="connsiteY24" fmla="*/ 1693431 h 2033621"/>
              <a:gd name="connsiteX25" fmla="*/ 2532791 w 3401173"/>
              <a:gd name="connsiteY25" fmla="*/ 1447148 h 2033621"/>
              <a:gd name="connsiteX26" fmla="*/ 2137017 w 3401173"/>
              <a:gd name="connsiteY26" fmla="*/ 1871221 h 2033621"/>
              <a:gd name="connsiteX27" fmla="*/ 1640448 w 3401173"/>
              <a:gd name="connsiteY27" fmla="*/ 1654047 h 2033621"/>
              <a:gd name="connsiteX28" fmla="*/ 1659498 w 3401173"/>
              <a:gd name="connsiteY28" fmla="*/ 1463552 h 2033621"/>
              <a:gd name="connsiteX29" fmla="*/ 1525632 w 3401173"/>
              <a:gd name="connsiteY29" fmla="*/ 1457309 h 2033621"/>
              <a:gd name="connsiteX30" fmla="*/ 967348 w 3401173"/>
              <a:gd name="connsiteY30" fmla="*/ 1704850 h 2033621"/>
              <a:gd name="connsiteX31" fmla="*/ 604946 w 3401173"/>
              <a:gd name="connsiteY31" fmla="*/ 1879629 h 2033621"/>
              <a:gd name="connsiteX32" fmla="*/ 73142 w 3401173"/>
              <a:gd name="connsiteY32" fmla="*/ 2033621 h 2033621"/>
              <a:gd name="connsiteX33" fmla="*/ 0 w 3401173"/>
              <a:gd name="connsiteY33" fmla="*/ 1846280 h 2033621"/>
              <a:gd name="connsiteX34" fmla="*/ 28575 w 3401173"/>
              <a:gd name="connsiteY34" fmla="*/ 1689707 h 2033621"/>
              <a:gd name="connsiteX35" fmla="*/ 169852 w 3401173"/>
              <a:gd name="connsiteY35" fmla="*/ 1556365 h 2033621"/>
              <a:gd name="connsiteX36" fmla="*/ 242874 w 3401173"/>
              <a:gd name="connsiteY36" fmla="*/ 1670052 h 2033621"/>
              <a:gd name="connsiteX37" fmla="*/ 385740 w 3401173"/>
              <a:gd name="connsiteY37" fmla="*/ 1703393 h 2033621"/>
              <a:gd name="connsiteX38" fmla="*/ 519083 w 3401173"/>
              <a:gd name="connsiteY38" fmla="*/ 1622423 h 2033621"/>
              <a:gd name="connsiteX39" fmla="*/ 536566 w 3401173"/>
              <a:gd name="connsiteY39" fmla="*/ 1459527 h 2033621"/>
              <a:gd name="connsiteX40" fmla="*/ 785931 w 3401173"/>
              <a:gd name="connsiteY40" fmla="*/ 1416098 h 2033621"/>
              <a:gd name="connsiteX0" fmla="*/ 785931 w 3401173"/>
              <a:gd name="connsiteY0" fmla="*/ 1416098 h 2033621"/>
              <a:gd name="connsiteX1" fmla="*/ 766786 w 3401173"/>
              <a:gd name="connsiteY1" fmla="*/ 1613570 h 2033621"/>
              <a:gd name="connsiteX2" fmla="*/ 985780 w 3401173"/>
              <a:gd name="connsiteY2" fmla="*/ 1374752 h 2033621"/>
              <a:gd name="connsiteX3" fmla="*/ 1014352 w 3401173"/>
              <a:gd name="connsiteY3" fmla="*/ 1470010 h 2033621"/>
              <a:gd name="connsiteX4" fmla="*/ 1185792 w 3401173"/>
              <a:gd name="connsiteY4" fmla="*/ 1365227 h 2033621"/>
              <a:gd name="connsiteX5" fmla="*/ 1333421 w 3401173"/>
              <a:gd name="connsiteY5" fmla="*/ 1408093 h 2033621"/>
              <a:gd name="connsiteX6" fmla="*/ 1609629 w 3401173"/>
              <a:gd name="connsiteY6" fmla="*/ 1346175 h 2033621"/>
              <a:gd name="connsiteX7" fmla="*/ 1790593 w 3401173"/>
              <a:gd name="connsiteY7" fmla="*/ 1227101 h 2033621"/>
              <a:gd name="connsiteX8" fmla="*/ 1909648 w 3401173"/>
              <a:gd name="connsiteY8" fmla="*/ 1427144 h 2033621"/>
              <a:gd name="connsiteX9" fmla="*/ 2119187 w 3401173"/>
              <a:gd name="connsiteY9" fmla="*/ 1393805 h 2033621"/>
              <a:gd name="connsiteX10" fmla="*/ 2357297 w 3401173"/>
              <a:gd name="connsiteY10" fmla="*/ 1446195 h 2033621"/>
              <a:gd name="connsiteX11" fmla="*/ 2419206 w 3401173"/>
              <a:gd name="connsiteY11" fmla="*/ 1293783 h 2033621"/>
              <a:gd name="connsiteX12" fmla="*/ 2333486 w 3401173"/>
              <a:gd name="connsiteY12" fmla="*/ 1250917 h 2033621"/>
              <a:gd name="connsiteX13" fmla="*/ 2385870 w 3401173"/>
              <a:gd name="connsiteY13" fmla="*/ 1141370 h 2033621"/>
              <a:gd name="connsiteX14" fmla="*/ 2366821 w 3401173"/>
              <a:gd name="connsiteY14" fmla="*/ 946090 h 2033621"/>
              <a:gd name="connsiteX15" fmla="*/ 2343010 w 3401173"/>
              <a:gd name="connsiteY15" fmla="*/ 712709 h 2033621"/>
              <a:gd name="connsiteX16" fmla="*/ 2947075 w 3401173"/>
              <a:gd name="connsiteY16" fmla="*/ 93213 h 2033621"/>
              <a:gd name="connsiteX17" fmla="*/ 3203364 w 3401173"/>
              <a:gd name="connsiteY17" fmla="*/ 0 h 2033621"/>
              <a:gd name="connsiteX18" fmla="*/ 3218305 w 3401173"/>
              <a:gd name="connsiteY18" fmla="*/ 204982 h 2033621"/>
              <a:gd name="connsiteX19" fmla="*/ 3104012 w 3401173"/>
              <a:gd name="connsiteY19" fmla="*/ 593636 h 2033621"/>
              <a:gd name="connsiteX20" fmla="*/ 2717421 w 3401173"/>
              <a:gd name="connsiteY20" fmla="*/ 932698 h 2033621"/>
              <a:gd name="connsiteX21" fmla="*/ 3089545 w 3401173"/>
              <a:gd name="connsiteY21" fmla="*/ 925038 h 2033621"/>
              <a:gd name="connsiteX22" fmla="*/ 3188145 w 3401173"/>
              <a:gd name="connsiteY22" fmla="*/ 972763 h 2033621"/>
              <a:gd name="connsiteX23" fmla="*/ 3401173 w 3401173"/>
              <a:gd name="connsiteY23" fmla="*/ 1431907 h 2033621"/>
              <a:gd name="connsiteX24" fmla="*/ 2689499 w 3401173"/>
              <a:gd name="connsiteY24" fmla="*/ 1693431 h 2033621"/>
              <a:gd name="connsiteX25" fmla="*/ 2532791 w 3401173"/>
              <a:gd name="connsiteY25" fmla="*/ 1447148 h 2033621"/>
              <a:gd name="connsiteX26" fmla="*/ 2137017 w 3401173"/>
              <a:gd name="connsiteY26" fmla="*/ 1871221 h 2033621"/>
              <a:gd name="connsiteX27" fmla="*/ 1640448 w 3401173"/>
              <a:gd name="connsiteY27" fmla="*/ 1654047 h 2033621"/>
              <a:gd name="connsiteX28" fmla="*/ 1659498 w 3401173"/>
              <a:gd name="connsiteY28" fmla="*/ 1463552 h 2033621"/>
              <a:gd name="connsiteX29" fmla="*/ 1525632 w 3401173"/>
              <a:gd name="connsiteY29" fmla="*/ 1457309 h 2033621"/>
              <a:gd name="connsiteX30" fmla="*/ 967348 w 3401173"/>
              <a:gd name="connsiteY30" fmla="*/ 1704850 h 2033621"/>
              <a:gd name="connsiteX31" fmla="*/ 604946 w 3401173"/>
              <a:gd name="connsiteY31" fmla="*/ 1879629 h 2033621"/>
              <a:gd name="connsiteX32" fmla="*/ 73142 w 3401173"/>
              <a:gd name="connsiteY32" fmla="*/ 2033621 h 2033621"/>
              <a:gd name="connsiteX33" fmla="*/ 0 w 3401173"/>
              <a:gd name="connsiteY33" fmla="*/ 1846280 h 2033621"/>
              <a:gd name="connsiteX34" fmla="*/ 28575 w 3401173"/>
              <a:gd name="connsiteY34" fmla="*/ 1689707 h 2033621"/>
              <a:gd name="connsiteX35" fmla="*/ 169852 w 3401173"/>
              <a:gd name="connsiteY35" fmla="*/ 1556365 h 2033621"/>
              <a:gd name="connsiteX36" fmla="*/ 242874 w 3401173"/>
              <a:gd name="connsiteY36" fmla="*/ 1670052 h 2033621"/>
              <a:gd name="connsiteX37" fmla="*/ 385740 w 3401173"/>
              <a:gd name="connsiteY37" fmla="*/ 1703393 h 2033621"/>
              <a:gd name="connsiteX38" fmla="*/ 519083 w 3401173"/>
              <a:gd name="connsiteY38" fmla="*/ 1622423 h 2033621"/>
              <a:gd name="connsiteX39" fmla="*/ 536566 w 3401173"/>
              <a:gd name="connsiteY39" fmla="*/ 1459527 h 2033621"/>
              <a:gd name="connsiteX40" fmla="*/ 785931 w 3401173"/>
              <a:gd name="connsiteY40" fmla="*/ 1416098 h 2033621"/>
              <a:gd name="connsiteX0" fmla="*/ 785931 w 3401173"/>
              <a:gd name="connsiteY0" fmla="*/ 1416098 h 2033621"/>
              <a:gd name="connsiteX1" fmla="*/ 766786 w 3401173"/>
              <a:gd name="connsiteY1" fmla="*/ 1613570 h 2033621"/>
              <a:gd name="connsiteX2" fmla="*/ 985780 w 3401173"/>
              <a:gd name="connsiteY2" fmla="*/ 1374752 h 2033621"/>
              <a:gd name="connsiteX3" fmla="*/ 1014352 w 3401173"/>
              <a:gd name="connsiteY3" fmla="*/ 1470010 h 2033621"/>
              <a:gd name="connsiteX4" fmla="*/ 1185792 w 3401173"/>
              <a:gd name="connsiteY4" fmla="*/ 1365227 h 2033621"/>
              <a:gd name="connsiteX5" fmla="*/ 1333421 w 3401173"/>
              <a:gd name="connsiteY5" fmla="*/ 1408093 h 2033621"/>
              <a:gd name="connsiteX6" fmla="*/ 1609629 w 3401173"/>
              <a:gd name="connsiteY6" fmla="*/ 1346175 h 2033621"/>
              <a:gd name="connsiteX7" fmla="*/ 1790593 w 3401173"/>
              <a:gd name="connsiteY7" fmla="*/ 1227101 h 2033621"/>
              <a:gd name="connsiteX8" fmla="*/ 1909648 w 3401173"/>
              <a:gd name="connsiteY8" fmla="*/ 1427144 h 2033621"/>
              <a:gd name="connsiteX9" fmla="*/ 2119187 w 3401173"/>
              <a:gd name="connsiteY9" fmla="*/ 1393805 h 2033621"/>
              <a:gd name="connsiteX10" fmla="*/ 2357297 w 3401173"/>
              <a:gd name="connsiteY10" fmla="*/ 1446195 h 2033621"/>
              <a:gd name="connsiteX11" fmla="*/ 2419206 w 3401173"/>
              <a:gd name="connsiteY11" fmla="*/ 1293783 h 2033621"/>
              <a:gd name="connsiteX12" fmla="*/ 2333486 w 3401173"/>
              <a:gd name="connsiteY12" fmla="*/ 1250917 h 2033621"/>
              <a:gd name="connsiteX13" fmla="*/ 2385870 w 3401173"/>
              <a:gd name="connsiteY13" fmla="*/ 1141370 h 2033621"/>
              <a:gd name="connsiteX14" fmla="*/ 2366821 w 3401173"/>
              <a:gd name="connsiteY14" fmla="*/ 946090 h 2033621"/>
              <a:gd name="connsiteX15" fmla="*/ 2343010 w 3401173"/>
              <a:gd name="connsiteY15" fmla="*/ 712709 h 2033621"/>
              <a:gd name="connsiteX16" fmla="*/ 2447779 w 3401173"/>
              <a:gd name="connsiteY16" fmla="*/ 593636 h 2033621"/>
              <a:gd name="connsiteX17" fmla="*/ 2947075 w 3401173"/>
              <a:gd name="connsiteY17" fmla="*/ 93213 h 2033621"/>
              <a:gd name="connsiteX18" fmla="*/ 3203364 w 3401173"/>
              <a:gd name="connsiteY18" fmla="*/ 0 h 2033621"/>
              <a:gd name="connsiteX19" fmla="*/ 3218305 w 3401173"/>
              <a:gd name="connsiteY19" fmla="*/ 204982 h 2033621"/>
              <a:gd name="connsiteX20" fmla="*/ 3104012 w 3401173"/>
              <a:gd name="connsiteY20" fmla="*/ 593636 h 2033621"/>
              <a:gd name="connsiteX21" fmla="*/ 2717421 w 3401173"/>
              <a:gd name="connsiteY21" fmla="*/ 932698 h 2033621"/>
              <a:gd name="connsiteX22" fmla="*/ 3089545 w 3401173"/>
              <a:gd name="connsiteY22" fmla="*/ 925038 h 2033621"/>
              <a:gd name="connsiteX23" fmla="*/ 3188145 w 3401173"/>
              <a:gd name="connsiteY23" fmla="*/ 972763 h 2033621"/>
              <a:gd name="connsiteX24" fmla="*/ 3401173 w 3401173"/>
              <a:gd name="connsiteY24" fmla="*/ 1431907 h 2033621"/>
              <a:gd name="connsiteX25" fmla="*/ 2689499 w 3401173"/>
              <a:gd name="connsiteY25" fmla="*/ 1693431 h 2033621"/>
              <a:gd name="connsiteX26" fmla="*/ 2532791 w 3401173"/>
              <a:gd name="connsiteY26" fmla="*/ 1447148 h 2033621"/>
              <a:gd name="connsiteX27" fmla="*/ 2137017 w 3401173"/>
              <a:gd name="connsiteY27" fmla="*/ 1871221 h 2033621"/>
              <a:gd name="connsiteX28" fmla="*/ 1640448 w 3401173"/>
              <a:gd name="connsiteY28" fmla="*/ 1654047 h 2033621"/>
              <a:gd name="connsiteX29" fmla="*/ 1659498 w 3401173"/>
              <a:gd name="connsiteY29" fmla="*/ 1463552 h 2033621"/>
              <a:gd name="connsiteX30" fmla="*/ 1525632 w 3401173"/>
              <a:gd name="connsiteY30" fmla="*/ 1457309 h 2033621"/>
              <a:gd name="connsiteX31" fmla="*/ 967348 w 3401173"/>
              <a:gd name="connsiteY31" fmla="*/ 1704850 h 2033621"/>
              <a:gd name="connsiteX32" fmla="*/ 604946 w 3401173"/>
              <a:gd name="connsiteY32" fmla="*/ 1879629 h 2033621"/>
              <a:gd name="connsiteX33" fmla="*/ 73142 w 3401173"/>
              <a:gd name="connsiteY33" fmla="*/ 2033621 h 2033621"/>
              <a:gd name="connsiteX34" fmla="*/ 0 w 3401173"/>
              <a:gd name="connsiteY34" fmla="*/ 1846280 h 2033621"/>
              <a:gd name="connsiteX35" fmla="*/ 28575 w 3401173"/>
              <a:gd name="connsiteY35" fmla="*/ 1689707 h 2033621"/>
              <a:gd name="connsiteX36" fmla="*/ 169852 w 3401173"/>
              <a:gd name="connsiteY36" fmla="*/ 1556365 h 2033621"/>
              <a:gd name="connsiteX37" fmla="*/ 242874 w 3401173"/>
              <a:gd name="connsiteY37" fmla="*/ 1670052 h 2033621"/>
              <a:gd name="connsiteX38" fmla="*/ 385740 w 3401173"/>
              <a:gd name="connsiteY38" fmla="*/ 1703393 h 2033621"/>
              <a:gd name="connsiteX39" fmla="*/ 519083 w 3401173"/>
              <a:gd name="connsiteY39" fmla="*/ 1622423 h 2033621"/>
              <a:gd name="connsiteX40" fmla="*/ 536566 w 3401173"/>
              <a:gd name="connsiteY40" fmla="*/ 1459527 h 2033621"/>
              <a:gd name="connsiteX41" fmla="*/ 785931 w 3401173"/>
              <a:gd name="connsiteY41" fmla="*/ 1416098 h 2033621"/>
              <a:gd name="connsiteX0" fmla="*/ 785931 w 3401173"/>
              <a:gd name="connsiteY0" fmla="*/ 1416098 h 2033621"/>
              <a:gd name="connsiteX1" fmla="*/ 766786 w 3401173"/>
              <a:gd name="connsiteY1" fmla="*/ 1613570 h 2033621"/>
              <a:gd name="connsiteX2" fmla="*/ 985780 w 3401173"/>
              <a:gd name="connsiteY2" fmla="*/ 1374752 h 2033621"/>
              <a:gd name="connsiteX3" fmla="*/ 1014352 w 3401173"/>
              <a:gd name="connsiteY3" fmla="*/ 1470010 h 2033621"/>
              <a:gd name="connsiteX4" fmla="*/ 1185792 w 3401173"/>
              <a:gd name="connsiteY4" fmla="*/ 1365227 h 2033621"/>
              <a:gd name="connsiteX5" fmla="*/ 1333421 w 3401173"/>
              <a:gd name="connsiteY5" fmla="*/ 1408093 h 2033621"/>
              <a:gd name="connsiteX6" fmla="*/ 1609629 w 3401173"/>
              <a:gd name="connsiteY6" fmla="*/ 1346175 h 2033621"/>
              <a:gd name="connsiteX7" fmla="*/ 1790593 w 3401173"/>
              <a:gd name="connsiteY7" fmla="*/ 1227101 h 2033621"/>
              <a:gd name="connsiteX8" fmla="*/ 1909648 w 3401173"/>
              <a:gd name="connsiteY8" fmla="*/ 1427144 h 2033621"/>
              <a:gd name="connsiteX9" fmla="*/ 2119187 w 3401173"/>
              <a:gd name="connsiteY9" fmla="*/ 1393805 h 2033621"/>
              <a:gd name="connsiteX10" fmla="*/ 2357297 w 3401173"/>
              <a:gd name="connsiteY10" fmla="*/ 1446195 h 2033621"/>
              <a:gd name="connsiteX11" fmla="*/ 2419206 w 3401173"/>
              <a:gd name="connsiteY11" fmla="*/ 1293783 h 2033621"/>
              <a:gd name="connsiteX12" fmla="*/ 2333486 w 3401173"/>
              <a:gd name="connsiteY12" fmla="*/ 1250917 h 2033621"/>
              <a:gd name="connsiteX13" fmla="*/ 2385870 w 3401173"/>
              <a:gd name="connsiteY13" fmla="*/ 1141370 h 2033621"/>
              <a:gd name="connsiteX14" fmla="*/ 2366821 w 3401173"/>
              <a:gd name="connsiteY14" fmla="*/ 946090 h 2033621"/>
              <a:gd name="connsiteX15" fmla="*/ 2343010 w 3401173"/>
              <a:gd name="connsiteY15" fmla="*/ 712709 h 2033621"/>
              <a:gd name="connsiteX16" fmla="*/ 2362059 w 3401173"/>
              <a:gd name="connsiteY16" fmla="*/ 522192 h 2033621"/>
              <a:gd name="connsiteX17" fmla="*/ 2947075 w 3401173"/>
              <a:gd name="connsiteY17" fmla="*/ 93213 h 2033621"/>
              <a:gd name="connsiteX18" fmla="*/ 3203364 w 3401173"/>
              <a:gd name="connsiteY18" fmla="*/ 0 h 2033621"/>
              <a:gd name="connsiteX19" fmla="*/ 3218305 w 3401173"/>
              <a:gd name="connsiteY19" fmla="*/ 204982 h 2033621"/>
              <a:gd name="connsiteX20" fmla="*/ 3104012 w 3401173"/>
              <a:gd name="connsiteY20" fmla="*/ 593636 h 2033621"/>
              <a:gd name="connsiteX21" fmla="*/ 2717421 w 3401173"/>
              <a:gd name="connsiteY21" fmla="*/ 932698 h 2033621"/>
              <a:gd name="connsiteX22" fmla="*/ 3089545 w 3401173"/>
              <a:gd name="connsiteY22" fmla="*/ 925038 h 2033621"/>
              <a:gd name="connsiteX23" fmla="*/ 3188145 w 3401173"/>
              <a:gd name="connsiteY23" fmla="*/ 972763 h 2033621"/>
              <a:gd name="connsiteX24" fmla="*/ 3401173 w 3401173"/>
              <a:gd name="connsiteY24" fmla="*/ 1431907 h 2033621"/>
              <a:gd name="connsiteX25" fmla="*/ 2689499 w 3401173"/>
              <a:gd name="connsiteY25" fmla="*/ 1693431 h 2033621"/>
              <a:gd name="connsiteX26" fmla="*/ 2532791 w 3401173"/>
              <a:gd name="connsiteY26" fmla="*/ 1447148 h 2033621"/>
              <a:gd name="connsiteX27" fmla="*/ 2137017 w 3401173"/>
              <a:gd name="connsiteY27" fmla="*/ 1871221 h 2033621"/>
              <a:gd name="connsiteX28" fmla="*/ 1640448 w 3401173"/>
              <a:gd name="connsiteY28" fmla="*/ 1654047 h 2033621"/>
              <a:gd name="connsiteX29" fmla="*/ 1659498 w 3401173"/>
              <a:gd name="connsiteY29" fmla="*/ 1463552 h 2033621"/>
              <a:gd name="connsiteX30" fmla="*/ 1525632 w 3401173"/>
              <a:gd name="connsiteY30" fmla="*/ 1457309 h 2033621"/>
              <a:gd name="connsiteX31" fmla="*/ 967348 w 3401173"/>
              <a:gd name="connsiteY31" fmla="*/ 1704850 h 2033621"/>
              <a:gd name="connsiteX32" fmla="*/ 604946 w 3401173"/>
              <a:gd name="connsiteY32" fmla="*/ 1879629 h 2033621"/>
              <a:gd name="connsiteX33" fmla="*/ 73142 w 3401173"/>
              <a:gd name="connsiteY33" fmla="*/ 2033621 h 2033621"/>
              <a:gd name="connsiteX34" fmla="*/ 0 w 3401173"/>
              <a:gd name="connsiteY34" fmla="*/ 1846280 h 2033621"/>
              <a:gd name="connsiteX35" fmla="*/ 28575 w 3401173"/>
              <a:gd name="connsiteY35" fmla="*/ 1689707 h 2033621"/>
              <a:gd name="connsiteX36" fmla="*/ 169852 w 3401173"/>
              <a:gd name="connsiteY36" fmla="*/ 1556365 h 2033621"/>
              <a:gd name="connsiteX37" fmla="*/ 242874 w 3401173"/>
              <a:gd name="connsiteY37" fmla="*/ 1670052 h 2033621"/>
              <a:gd name="connsiteX38" fmla="*/ 385740 w 3401173"/>
              <a:gd name="connsiteY38" fmla="*/ 1703393 h 2033621"/>
              <a:gd name="connsiteX39" fmla="*/ 519083 w 3401173"/>
              <a:gd name="connsiteY39" fmla="*/ 1622423 h 2033621"/>
              <a:gd name="connsiteX40" fmla="*/ 536566 w 3401173"/>
              <a:gd name="connsiteY40" fmla="*/ 1459527 h 2033621"/>
              <a:gd name="connsiteX41" fmla="*/ 785931 w 3401173"/>
              <a:gd name="connsiteY41" fmla="*/ 1416098 h 2033621"/>
              <a:gd name="connsiteX0" fmla="*/ 785931 w 3401173"/>
              <a:gd name="connsiteY0" fmla="*/ 1416098 h 2033621"/>
              <a:gd name="connsiteX1" fmla="*/ 766786 w 3401173"/>
              <a:gd name="connsiteY1" fmla="*/ 1613570 h 2033621"/>
              <a:gd name="connsiteX2" fmla="*/ 985780 w 3401173"/>
              <a:gd name="connsiteY2" fmla="*/ 1374752 h 2033621"/>
              <a:gd name="connsiteX3" fmla="*/ 1014352 w 3401173"/>
              <a:gd name="connsiteY3" fmla="*/ 1470010 h 2033621"/>
              <a:gd name="connsiteX4" fmla="*/ 1185792 w 3401173"/>
              <a:gd name="connsiteY4" fmla="*/ 1365227 h 2033621"/>
              <a:gd name="connsiteX5" fmla="*/ 1333421 w 3401173"/>
              <a:gd name="connsiteY5" fmla="*/ 1408093 h 2033621"/>
              <a:gd name="connsiteX6" fmla="*/ 1609629 w 3401173"/>
              <a:gd name="connsiteY6" fmla="*/ 1346175 h 2033621"/>
              <a:gd name="connsiteX7" fmla="*/ 1790593 w 3401173"/>
              <a:gd name="connsiteY7" fmla="*/ 1227101 h 2033621"/>
              <a:gd name="connsiteX8" fmla="*/ 1909648 w 3401173"/>
              <a:gd name="connsiteY8" fmla="*/ 1427144 h 2033621"/>
              <a:gd name="connsiteX9" fmla="*/ 2119187 w 3401173"/>
              <a:gd name="connsiteY9" fmla="*/ 1393805 h 2033621"/>
              <a:gd name="connsiteX10" fmla="*/ 2357297 w 3401173"/>
              <a:gd name="connsiteY10" fmla="*/ 1446195 h 2033621"/>
              <a:gd name="connsiteX11" fmla="*/ 2419206 w 3401173"/>
              <a:gd name="connsiteY11" fmla="*/ 1293783 h 2033621"/>
              <a:gd name="connsiteX12" fmla="*/ 2333486 w 3401173"/>
              <a:gd name="connsiteY12" fmla="*/ 1250917 h 2033621"/>
              <a:gd name="connsiteX13" fmla="*/ 2385870 w 3401173"/>
              <a:gd name="connsiteY13" fmla="*/ 1141370 h 2033621"/>
              <a:gd name="connsiteX14" fmla="*/ 2366821 w 3401173"/>
              <a:gd name="connsiteY14" fmla="*/ 946090 h 2033621"/>
              <a:gd name="connsiteX15" fmla="*/ 2343010 w 3401173"/>
              <a:gd name="connsiteY15" fmla="*/ 712709 h 2033621"/>
              <a:gd name="connsiteX16" fmla="*/ 2362059 w 3401173"/>
              <a:gd name="connsiteY16" fmla="*/ 522192 h 2033621"/>
              <a:gd name="connsiteX17" fmla="*/ 2714463 w 3401173"/>
              <a:gd name="connsiteY17" fmla="*/ 250706 h 2033621"/>
              <a:gd name="connsiteX18" fmla="*/ 2947075 w 3401173"/>
              <a:gd name="connsiteY18" fmla="*/ 93213 h 2033621"/>
              <a:gd name="connsiteX19" fmla="*/ 3203364 w 3401173"/>
              <a:gd name="connsiteY19" fmla="*/ 0 h 2033621"/>
              <a:gd name="connsiteX20" fmla="*/ 3218305 w 3401173"/>
              <a:gd name="connsiteY20" fmla="*/ 204982 h 2033621"/>
              <a:gd name="connsiteX21" fmla="*/ 3104012 w 3401173"/>
              <a:gd name="connsiteY21" fmla="*/ 593636 h 2033621"/>
              <a:gd name="connsiteX22" fmla="*/ 2717421 w 3401173"/>
              <a:gd name="connsiteY22" fmla="*/ 932698 h 2033621"/>
              <a:gd name="connsiteX23" fmla="*/ 3089545 w 3401173"/>
              <a:gd name="connsiteY23" fmla="*/ 925038 h 2033621"/>
              <a:gd name="connsiteX24" fmla="*/ 3188145 w 3401173"/>
              <a:gd name="connsiteY24" fmla="*/ 972763 h 2033621"/>
              <a:gd name="connsiteX25" fmla="*/ 3401173 w 3401173"/>
              <a:gd name="connsiteY25" fmla="*/ 1431907 h 2033621"/>
              <a:gd name="connsiteX26" fmla="*/ 2689499 w 3401173"/>
              <a:gd name="connsiteY26" fmla="*/ 1693431 h 2033621"/>
              <a:gd name="connsiteX27" fmla="*/ 2532791 w 3401173"/>
              <a:gd name="connsiteY27" fmla="*/ 1447148 h 2033621"/>
              <a:gd name="connsiteX28" fmla="*/ 2137017 w 3401173"/>
              <a:gd name="connsiteY28" fmla="*/ 1871221 h 2033621"/>
              <a:gd name="connsiteX29" fmla="*/ 1640448 w 3401173"/>
              <a:gd name="connsiteY29" fmla="*/ 1654047 h 2033621"/>
              <a:gd name="connsiteX30" fmla="*/ 1659498 w 3401173"/>
              <a:gd name="connsiteY30" fmla="*/ 1463552 h 2033621"/>
              <a:gd name="connsiteX31" fmla="*/ 1525632 w 3401173"/>
              <a:gd name="connsiteY31" fmla="*/ 1457309 h 2033621"/>
              <a:gd name="connsiteX32" fmla="*/ 967348 w 3401173"/>
              <a:gd name="connsiteY32" fmla="*/ 1704850 h 2033621"/>
              <a:gd name="connsiteX33" fmla="*/ 604946 w 3401173"/>
              <a:gd name="connsiteY33" fmla="*/ 1879629 h 2033621"/>
              <a:gd name="connsiteX34" fmla="*/ 73142 w 3401173"/>
              <a:gd name="connsiteY34" fmla="*/ 2033621 h 2033621"/>
              <a:gd name="connsiteX35" fmla="*/ 0 w 3401173"/>
              <a:gd name="connsiteY35" fmla="*/ 1846280 h 2033621"/>
              <a:gd name="connsiteX36" fmla="*/ 28575 w 3401173"/>
              <a:gd name="connsiteY36" fmla="*/ 1689707 h 2033621"/>
              <a:gd name="connsiteX37" fmla="*/ 169852 w 3401173"/>
              <a:gd name="connsiteY37" fmla="*/ 1556365 h 2033621"/>
              <a:gd name="connsiteX38" fmla="*/ 242874 w 3401173"/>
              <a:gd name="connsiteY38" fmla="*/ 1670052 h 2033621"/>
              <a:gd name="connsiteX39" fmla="*/ 385740 w 3401173"/>
              <a:gd name="connsiteY39" fmla="*/ 1703393 h 2033621"/>
              <a:gd name="connsiteX40" fmla="*/ 519083 w 3401173"/>
              <a:gd name="connsiteY40" fmla="*/ 1622423 h 2033621"/>
              <a:gd name="connsiteX41" fmla="*/ 536566 w 3401173"/>
              <a:gd name="connsiteY41" fmla="*/ 1459527 h 2033621"/>
              <a:gd name="connsiteX42" fmla="*/ 785931 w 3401173"/>
              <a:gd name="connsiteY42" fmla="*/ 1416098 h 2033621"/>
              <a:gd name="connsiteX0" fmla="*/ 785931 w 3401173"/>
              <a:gd name="connsiteY0" fmla="*/ 1416098 h 2033621"/>
              <a:gd name="connsiteX1" fmla="*/ 766786 w 3401173"/>
              <a:gd name="connsiteY1" fmla="*/ 1613570 h 2033621"/>
              <a:gd name="connsiteX2" fmla="*/ 985780 w 3401173"/>
              <a:gd name="connsiteY2" fmla="*/ 1374752 h 2033621"/>
              <a:gd name="connsiteX3" fmla="*/ 1014352 w 3401173"/>
              <a:gd name="connsiteY3" fmla="*/ 1470010 h 2033621"/>
              <a:gd name="connsiteX4" fmla="*/ 1185792 w 3401173"/>
              <a:gd name="connsiteY4" fmla="*/ 1365227 h 2033621"/>
              <a:gd name="connsiteX5" fmla="*/ 1333421 w 3401173"/>
              <a:gd name="connsiteY5" fmla="*/ 1408093 h 2033621"/>
              <a:gd name="connsiteX6" fmla="*/ 1609629 w 3401173"/>
              <a:gd name="connsiteY6" fmla="*/ 1346175 h 2033621"/>
              <a:gd name="connsiteX7" fmla="*/ 1790593 w 3401173"/>
              <a:gd name="connsiteY7" fmla="*/ 1227101 h 2033621"/>
              <a:gd name="connsiteX8" fmla="*/ 1909648 w 3401173"/>
              <a:gd name="connsiteY8" fmla="*/ 1427144 h 2033621"/>
              <a:gd name="connsiteX9" fmla="*/ 2119187 w 3401173"/>
              <a:gd name="connsiteY9" fmla="*/ 1393805 h 2033621"/>
              <a:gd name="connsiteX10" fmla="*/ 2357297 w 3401173"/>
              <a:gd name="connsiteY10" fmla="*/ 1446195 h 2033621"/>
              <a:gd name="connsiteX11" fmla="*/ 2419206 w 3401173"/>
              <a:gd name="connsiteY11" fmla="*/ 1293783 h 2033621"/>
              <a:gd name="connsiteX12" fmla="*/ 2333486 w 3401173"/>
              <a:gd name="connsiteY12" fmla="*/ 1250917 h 2033621"/>
              <a:gd name="connsiteX13" fmla="*/ 2385870 w 3401173"/>
              <a:gd name="connsiteY13" fmla="*/ 1141370 h 2033621"/>
              <a:gd name="connsiteX14" fmla="*/ 2366821 w 3401173"/>
              <a:gd name="connsiteY14" fmla="*/ 946090 h 2033621"/>
              <a:gd name="connsiteX15" fmla="*/ 2343010 w 3401173"/>
              <a:gd name="connsiteY15" fmla="*/ 712709 h 2033621"/>
              <a:gd name="connsiteX16" fmla="*/ 2362059 w 3401173"/>
              <a:gd name="connsiteY16" fmla="*/ 522192 h 2033621"/>
              <a:gd name="connsiteX17" fmla="*/ 2738274 w 3401173"/>
              <a:gd name="connsiteY17" fmla="*/ 345964 h 2033621"/>
              <a:gd name="connsiteX18" fmla="*/ 2947075 w 3401173"/>
              <a:gd name="connsiteY18" fmla="*/ 93213 h 2033621"/>
              <a:gd name="connsiteX19" fmla="*/ 3203364 w 3401173"/>
              <a:gd name="connsiteY19" fmla="*/ 0 h 2033621"/>
              <a:gd name="connsiteX20" fmla="*/ 3218305 w 3401173"/>
              <a:gd name="connsiteY20" fmla="*/ 204982 h 2033621"/>
              <a:gd name="connsiteX21" fmla="*/ 3104012 w 3401173"/>
              <a:gd name="connsiteY21" fmla="*/ 593636 h 2033621"/>
              <a:gd name="connsiteX22" fmla="*/ 2717421 w 3401173"/>
              <a:gd name="connsiteY22" fmla="*/ 932698 h 2033621"/>
              <a:gd name="connsiteX23" fmla="*/ 3089545 w 3401173"/>
              <a:gd name="connsiteY23" fmla="*/ 925038 h 2033621"/>
              <a:gd name="connsiteX24" fmla="*/ 3188145 w 3401173"/>
              <a:gd name="connsiteY24" fmla="*/ 972763 h 2033621"/>
              <a:gd name="connsiteX25" fmla="*/ 3401173 w 3401173"/>
              <a:gd name="connsiteY25" fmla="*/ 1431907 h 2033621"/>
              <a:gd name="connsiteX26" fmla="*/ 2689499 w 3401173"/>
              <a:gd name="connsiteY26" fmla="*/ 1693431 h 2033621"/>
              <a:gd name="connsiteX27" fmla="*/ 2532791 w 3401173"/>
              <a:gd name="connsiteY27" fmla="*/ 1447148 h 2033621"/>
              <a:gd name="connsiteX28" fmla="*/ 2137017 w 3401173"/>
              <a:gd name="connsiteY28" fmla="*/ 1871221 h 2033621"/>
              <a:gd name="connsiteX29" fmla="*/ 1640448 w 3401173"/>
              <a:gd name="connsiteY29" fmla="*/ 1654047 h 2033621"/>
              <a:gd name="connsiteX30" fmla="*/ 1659498 w 3401173"/>
              <a:gd name="connsiteY30" fmla="*/ 1463552 h 2033621"/>
              <a:gd name="connsiteX31" fmla="*/ 1525632 w 3401173"/>
              <a:gd name="connsiteY31" fmla="*/ 1457309 h 2033621"/>
              <a:gd name="connsiteX32" fmla="*/ 967348 w 3401173"/>
              <a:gd name="connsiteY32" fmla="*/ 1704850 h 2033621"/>
              <a:gd name="connsiteX33" fmla="*/ 604946 w 3401173"/>
              <a:gd name="connsiteY33" fmla="*/ 1879629 h 2033621"/>
              <a:gd name="connsiteX34" fmla="*/ 73142 w 3401173"/>
              <a:gd name="connsiteY34" fmla="*/ 2033621 h 2033621"/>
              <a:gd name="connsiteX35" fmla="*/ 0 w 3401173"/>
              <a:gd name="connsiteY35" fmla="*/ 1846280 h 2033621"/>
              <a:gd name="connsiteX36" fmla="*/ 28575 w 3401173"/>
              <a:gd name="connsiteY36" fmla="*/ 1689707 h 2033621"/>
              <a:gd name="connsiteX37" fmla="*/ 169852 w 3401173"/>
              <a:gd name="connsiteY37" fmla="*/ 1556365 h 2033621"/>
              <a:gd name="connsiteX38" fmla="*/ 242874 w 3401173"/>
              <a:gd name="connsiteY38" fmla="*/ 1670052 h 2033621"/>
              <a:gd name="connsiteX39" fmla="*/ 385740 w 3401173"/>
              <a:gd name="connsiteY39" fmla="*/ 1703393 h 2033621"/>
              <a:gd name="connsiteX40" fmla="*/ 519083 w 3401173"/>
              <a:gd name="connsiteY40" fmla="*/ 1622423 h 2033621"/>
              <a:gd name="connsiteX41" fmla="*/ 536566 w 3401173"/>
              <a:gd name="connsiteY41" fmla="*/ 1459527 h 2033621"/>
              <a:gd name="connsiteX42" fmla="*/ 785931 w 3401173"/>
              <a:gd name="connsiteY42" fmla="*/ 1416098 h 2033621"/>
              <a:gd name="connsiteX0" fmla="*/ 785931 w 3401173"/>
              <a:gd name="connsiteY0" fmla="*/ 1416098 h 2033621"/>
              <a:gd name="connsiteX1" fmla="*/ 766786 w 3401173"/>
              <a:gd name="connsiteY1" fmla="*/ 1613570 h 2033621"/>
              <a:gd name="connsiteX2" fmla="*/ 985780 w 3401173"/>
              <a:gd name="connsiteY2" fmla="*/ 1374752 h 2033621"/>
              <a:gd name="connsiteX3" fmla="*/ 1014352 w 3401173"/>
              <a:gd name="connsiteY3" fmla="*/ 1470010 h 2033621"/>
              <a:gd name="connsiteX4" fmla="*/ 1185792 w 3401173"/>
              <a:gd name="connsiteY4" fmla="*/ 1365227 h 2033621"/>
              <a:gd name="connsiteX5" fmla="*/ 1333421 w 3401173"/>
              <a:gd name="connsiteY5" fmla="*/ 1408093 h 2033621"/>
              <a:gd name="connsiteX6" fmla="*/ 1609629 w 3401173"/>
              <a:gd name="connsiteY6" fmla="*/ 1346175 h 2033621"/>
              <a:gd name="connsiteX7" fmla="*/ 1790593 w 3401173"/>
              <a:gd name="connsiteY7" fmla="*/ 1227101 h 2033621"/>
              <a:gd name="connsiteX8" fmla="*/ 1909648 w 3401173"/>
              <a:gd name="connsiteY8" fmla="*/ 1427144 h 2033621"/>
              <a:gd name="connsiteX9" fmla="*/ 2119187 w 3401173"/>
              <a:gd name="connsiteY9" fmla="*/ 1393805 h 2033621"/>
              <a:gd name="connsiteX10" fmla="*/ 2357297 w 3401173"/>
              <a:gd name="connsiteY10" fmla="*/ 1446195 h 2033621"/>
              <a:gd name="connsiteX11" fmla="*/ 2419206 w 3401173"/>
              <a:gd name="connsiteY11" fmla="*/ 1293783 h 2033621"/>
              <a:gd name="connsiteX12" fmla="*/ 2333486 w 3401173"/>
              <a:gd name="connsiteY12" fmla="*/ 1250917 h 2033621"/>
              <a:gd name="connsiteX13" fmla="*/ 2385870 w 3401173"/>
              <a:gd name="connsiteY13" fmla="*/ 1141370 h 2033621"/>
              <a:gd name="connsiteX14" fmla="*/ 2366821 w 3401173"/>
              <a:gd name="connsiteY14" fmla="*/ 946090 h 2033621"/>
              <a:gd name="connsiteX15" fmla="*/ 2343010 w 3401173"/>
              <a:gd name="connsiteY15" fmla="*/ 712709 h 2033621"/>
              <a:gd name="connsiteX16" fmla="*/ 2362059 w 3401173"/>
              <a:gd name="connsiteY16" fmla="*/ 522192 h 2033621"/>
              <a:gd name="connsiteX17" fmla="*/ 2552548 w 3401173"/>
              <a:gd name="connsiteY17" fmla="*/ 436460 h 2033621"/>
              <a:gd name="connsiteX18" fmla="*/ 2738274 w 3401173"/>
              <a:gd name="connsiteY18" fmla="*/ 345964 h 2033621"/>
              <a:gd name="connsiteX19" fmla="*/ 2947075 w 3401173"/>
              <a:gd name="connsiteY19" fmla="*/ 93213 h 2033621"/>
              <a:gd name="connsiteX20" fmla="*/ 3203364 w 3401173"/>
              <a:gd name="connsiteY20" fmla="*/ 0 h 2033621"/>
              <a:gd name="connsiteX21" fmla="*/ 3218305 w 3401173"/>
              <a:gd name="connsiteY21" fmla="*/ 204982 h 2033621"/>
              <a:gd name="connsiteX22" fmla="*/ 3104012 w 3401173"/>
              <a:gd name="connsiteY22" fmla="*/ 593636 h 2033621"/>
              <a:gd name="connsiteX23" fmla="*/ 2717421 w 3401173"/>
              <a:gd name="connsiteY23" fmla="*/ 932698 h 2033621"/>
              <a:gd name="connsiteX24" fmla="*/ 3089545 w 3401173"/>
              <a:gd name="connsiteY24" fmla="*/ 925038 h 2033621"/>
              <a:gd name="connsiteX25" fmla="*/ 3188145 w 3401173"/>
              <a:gd name="connsiteY25" fmla="*/ 972763 h 2033621"/>
              <a:gd name="connsiteX26" fmla="*/ 3401173 w 3401173"/>
              <a:gd name="connsiteY26" fmla="*/ 1431907 h 2033621"/>
              <a:gd name="connsiteX27" fmla="*/ 2689499 w 3401173"/>
              <a:gd name="connsiteY27" fmla="*/ 1693431 h 2033621"/>
              <a:gd name="connsiteX28" fmla="*/ 2532791 w 3401173"/>
              <a:gd name="connsiteY28" fmla="*/ 1447148 h 2033621"/>
              <a:gd name="connsiteX29" fmla="*/ 2137017 w 3401173"/>
              <a:gd name="connsiteY29" fmla="*/ 1871221 h 2033621"/>
              <a:gd name="connsiteX30" fmla="*/ 1640448 w 3401173"/>
              <a:gd name="connsiteY30" fmla="*/ 1654047 h 2033621"/>
              <a:gd name="connsiteX31" fmla="*/ 1659498 w 3401173"/>
              <a:gd name="connsiteY31" fmla="*/ 1463552 h 2033621"/>
              <a:gd name="connsiteX32" fmla="*/ 1525632 w 3401173"/>
              <a:gd name="connsiteY32" fmla="*/ 1457309 h 2033621"/>
              <a:gd name="connsiteX33" fmla="*/ 967348 w 3401173"/>
              <a:gd name="connsiteY33" fmla="*/ 1704850 h 2033621"/>
              <a:gd name="connsiteX34" fmla="*/ 604946 w 3401173"/>
              <a:gd name="connsiteY34" fmla="*/ 1879629 h 2033621"/>
              <a:gd name="connsiteX35" fmla="*/ 73142 w 3401173"/>
              <a:gd name="connsiteY35" fmla="*/ 2033621 h 2033621"/>
              <a:gd name="connsiteX36" fmla="*/ 0 w 3401173"/>
              <a:gd name="connsiteY36" fmla="*/ 1846280 h 2033621"/>
              <a:gd name="connsiteX37" fmla="*/ 28575 w 3401173"/>
              <a:gd name="connsiteY37" fmla="*/ 1689707 h 2033621"/>
              <a:gd name="connsiteX38" fmla="*/ 169852 w 3401173"/>
              <a:gd name="connsiteY38" fmla="*/ 1556365 h 2033621"/>
              <a:gd name="connsiteX39" fmla="*/ 242874 w 3401173"/>
              <a:gd name="connsiteY39" fmla="*/ 1670052 h 2033621"/>
              <a:gd name="connsiteX40" fmla="*/ 385740 w 3401173"/>
              <a:gd name="connsiteY40" fmla="*/ 1703393 h 2033621"/>
              <a:gd name="connsiteX41" fmla="*/ 519083 w 3401173"/>
              <a:gd name="connsiteY41" fmla="*/ 1622423 h 2033621"/>
              <a:gd name="connsiteX42" fmla="*/ 536566 w 3401173"/>
              <a:gd name="connsiteY42" fmla="*/ 1459527 h 2033621"/>
              <a:gd name="connsiteX43" fmla="*/ 785931 w 3401173"/>
              <a:gd name="connsiteY43" fmla="*/ 1416098 h 2033621"/>
              <a:gd name="connsiteX0" fmla="*/ 785931 w 3401173"/>
              <a:gd name="connsiteY0" fmla="*/ 1416098 h 2033621"/>
              <a:gd name="connsiteX1" fmla="*/ 766786 w 3401173"/>
              <a:gd name="connsiteY1" fmla="*/ 1613570 h 2033621"/>
              <a:gd name="connsiteX2" fmla="*/ 985780 w 3401173"/>
              <a:gd name="connsiteY2" fmla="*/ 1374752 h 2033621"/>
              <a:gd name="connsiteX3" fmla="*/ 1014352 w 3401173"/>
              <a:gd name="connsiteY3" fmla="*/ 1470010 h 2033621"/>
              <a:gd name="connsiteX4" fmla="*/ 1185792 w 3401173"/>
              <a:gd name="connsiteY4" fmla="*/ 1365227 h 2033621"/>
              <a:gd name="connsiteX5" fmla="*/ 1333421 w 3401173"/>
              <a:gd name="connsiteY5" fmla="*/ 1408093 h 2033621"/>
              <a:gd name="connsiteX6" fmla="*/ 1609629 w 3401173"/>
              <a:gd name="connsiteY6" fmla="*/ 1346175 h 2033621"/>
              <a:gd name="connsiteX7" fmla="*/ 1790593 w 3401173"/>
              <a:gd name="connsiteY7" fmla="*/ 1227101 h 2033621"/>
              <a:gd name="connsiteX8" fmla="*/ 1909648 w 3401173"/>
              <a:gd name="connsiteY8" fmla="*/ 1427144 h 2033621"/>
              <a:gd name="connsiteX9" fmla="*/ 2119187 w 3401173"/>
              <a:gd name="connsiteY9" fmla="*/ 1393805 h 2033621"/>
              <a:gd name="connsiteX10" fmla="*/ 2357297 w 3401173"/>
              <a:gd name="connsiteY10" fmla="*/ 1446195 h 2033621"/>
              <a:gd name="connsiteX11" fmla="*/ 2419206 w 3401173"/>
              <a:gd name="connsiteY11" fmla="*/ 1293783 h 2033621"/>
              <a:gd name="connsiteX12" fmla="*/ 2333486 w 3401173"/>
              <a:gd name="connsiteY12" fmla="*/ 1250917 h 2033621"/>
              <a:gd name="connsiteX13" fmla="*/ 2385870 w 3401173"/>
              <a:gd name="connsiteY13" fmla="*/ 1141370 h 2033621"/>
              <a:gd name="connsiteX14" fmla="*/ 2366821 w 3401173"/>
              <a:gd name="connsiteY14" fmla="*/ 946090 h 2033621"/>
              <a:gd name="connsiteX15" fmla="*/ 2343010 w 3401173"/>
              <a:gd name="connsiteY15" fmla="*/ 712709 h 2033621"/>
              <a:gd name="connsiteX16" fmla="*/ 2362059 w 3401173"/>
              <a:gd name="connsiteY16" fmla="*/ 522192 h 2033621"/>
              <a:gd name="connsiteX17" fmla="*/ 2543023 w 3401173"/>
              <a:gd name="connsiteY17" fmla="*/ 365017 h 2033621"/>
              <a:gd name="connsiteX18" fmla="*/ 2738274 w 3401173"/>
              <a:gd name="connsiteY18" fmla="*/ 345964 h 2033621"/>
              <a:gd name="connsiteX19" fmla="*/ 2947075 w 3401173"/>
              <a:gd name="connsiteY19" fmla="*/ 93213 h 2033621"/>
              <a:gd name="connsiteX20" fmla="*/ 3203364 w 3401173"/>
              <a:gd name="connsiteY20" fmla="*/ 0 h 2033621"/>
              <a:gd name="connsiteX21" fmla="*/ 3218305 w 3401173"/>
              <a:gd name="connsiteY21" fmla="*/ 204982 h 2033621"/>
              <a:gd name="connsiteX22" fmla="*/ 3104012 w 3401173"/>
              <a:gd name="connsiteY22" fmla="*/ 593636 h 2033621"/>
              <a:gd name="connsiteX23" fmla="*/ 2717421 w 3401173"/>
              <a:gd name="connsiteY23" fmla="*/ 932698 h 2033621"/>
              <a:gd name="connsiteX24" fmla="*/ 3089545 w 3401173"/>
              <a:gd name="connsiteY24" fmla="*/ 925038 h 2033621"/>
              <a:gd name="connsiteX25" fmla="*/ 3188145 w 3401173"/>
              <a:gd name="connsiteY25" fmla="*/ 972763 h 2033621"/>
              <a:gd name="connsiteX26" fmla="*/ 3401173 w 3401173"/>
              <a:gd name="connsiteY26" fmla="*/ 1431907 h 2033621"/>
              <a:gd name="connsiteX27" fmla="*/ 2689499 w 3401173"/>
              <a:gd name="connsiteY27" fmla="*/ 1693431 h 2033621"/>
              <a:gd name="connsiteX28" fmla="*/ 2532791 w 3401173"/>
              <a:gd name="connsiteY28" fmla="*/ 1447148 h 2033621"/>
              <a:gd name="connsiteX29" fmla="*/ 2137017 w 3401173"/>
              <a:gd name="connsiteY29" fmla="*/ 1871221 h 2033621"/>
              <a:gd name="connsiteX30" fmla="*/ 1640448 w 3401173"/>
              <a:gd name="connsiteY30" fmla="*/ 1654047 h 2033621"/>
              <a:gd name="connsiteX31" fmla="*/ 1659498 w 3401173"/>
              <a:gd name="connsiteY31" fmla="*/ 1463552 h 2033621"/>
              <a:gd name="connsiteX32" fmla="*/ 1525632 w 3401173"/>
              <a:gd name="connsiteY32" fmla="*/ 1457309 h 2033621"/>
              <a:gd name="connsiteX33" fmla="*/ 967348 w 3401173"/>
              <a:gd name="connsiteY33" fmla="*/ 1704850 h 2033621"/>
              <a:gd name="connsiteX34" fmla="*/ 604946 w 3401173"/>
              <a:gd name="connsiteY34" fmla="*/ 1879629 h 2033621"/>
              <a:gd name="connsiteX35" fmla="*/ 73142 w 3401173"/>
              <a:gd name="connsiteY35" fmla="*/ 2033621 h 2033621"/>
              <a:gd name="connsiteX36" fmla="*/ 0 w 3401173"/>
              <a:gd name="connsiteY36" fmla="*/ 1846280 h 2033621"/>
              <a:gd name="connsiteX37" fmla="*/ 28575 w 3401173"/>
              <a:gd name="connsiteY37" fmla="*/ 1689707 h 2033621"/>
              <a:gd name="connsiteX38" fmla="*/ 169852 w 3401173"/>
              <a:gd name="connsiteY38" fmla="*/ 1556365 h 2033621"/>
              <a:gd name="connsiteX39" fmla="*/ 242874 w 3401173"/>
              <a:gd name="connsiteY39" fmla="*/ 1670052 h 2033621"/>
              <a:gd name="connsiteX40" fmla="*/ 385740 w 3401173"/>
              <a:gd name="connsiteY40" fmla="*/ 1703393 h 2033621"/>
              <a:gd name="connsiteX41" fmla="*/ 519083 w 3401173"/>
              <a:gd name="connsiteY41" fmla="*/ 1622423 h 2033621"/>
              <a:gd name="connsiteX42" fmla="*/ 536566 w 3401173"/>
              <a:gd name="connsiteY42" fmla="*/ 1459527 h 2033621"/>
              <a:gd name="connsiteX43" fmla="*/ 785931 w 3401173"/>
              <a:gd name="connsiteY43" fmla="*/ 1416098 h 2033621"/>
              <a:gd name="connsiteX0" fmla="*/ 785931 w 3401173"/>
              <a:gd name="connsiteY0" fmla="*/ 1416098 h 2033621"/>
              <a:gd name="connsiteX1" fmla="*/ 766786 w 3401173"/>
              <a:gd name="connsiteY1" fmla="*/ 1613570 h 2033621"/>
              <a:gd name="connsiteX2" fmla="*/ 985780 w 3401173"/>
              <a:gd name="connsiteY2" fmla="*/ 1374752 h 2033621"/>
              <a:gd name="connsiteX3" fmla="*/ 1014352 w 3401173"/>
              <a:gd name="connsiteY3" fmla="*/ 1470010 h 2033621"/>
              <a:gd name="connsiteX4" fmla="*/ 1185792 w 3401173"/>
              <a:gd name="connsiteY4" fmla="*/ 1365227 h 2033621"/>
              <a:gd name="connsiteX5" fmla="*/ 1333421 w 3401173"/>
              <a:gd name="connsiteY5" fmla="*/ 1408093 h 2033621"/>
              <a:gd name="connsiteX6" fmla="*/ 1609629 w 3401173"/>
              <a:gd name="connsiteY6" fmla="*/ 1346175 h 2033621"/>
              <a:gd name="connsiteX7" fmla="*/ 1790593 w 3401173"/>
              <a:gd name="connsiteY7" fmla="*/ 1227101 h 2033621"/>
              <a:gd name="connsiteX8" fmla="*/ 1909648 w 3401173"/>
              <a:gd name="connsiteY8" fmla="*/ 1427144 h 2033621"/>
              <a:gd name="connsiteX9" fmla="*/ 2119187 w 3401173"/>
              <a:gd name="connsiteY9" fmla="*/ 1393805 h 2033621"/>
              <a:gd name="connsiteX10" fmla="*/ 2357297 w 3401173"/>
              <a:gd name="connsiteY10" fmla="*/ 1446195 h 2033621"/>
              <a:gd name="connsiteX11" fmla="*/ 2419206 w 3401173"/>
              <a:gd name="connsiteY11" fmla="*/ 1293783 h 2033621"/>
              <a:gd name="connsiteX12" fmla="*/ 2333486 w 3401173"/>
              <a:gd name="connsiteY12" fmla="*/ 1250917 h 2033621"/>
              <a:gd name="connsiteX13" fmla="*/ 2385870 w 3401173"/>
              <a:gd name="connsiteY13" fmla="*/ 1141370 h 2033621"/>
              <a:gd name="connsiteX14" fmla="*/ 2366821 w 3401173"/>
              <a:gd name="connsiteY14" fmla="*/ 946090 h 2033621"/>
              <a:gd name="connsiteX15" fmla="*/ 2343010 w 3401173"/>
              <a:gd name="connsiteY15" fmla="*/ 712709 h 2033621"/>
              <a:gd name="connsiteX16" fmla="*/ 2362059 w 3401173"/>
              <a:gd name="connsiteY16" fmla="*/ 522192 h 2033621"/>
              <a:gd name="connsiteX17" fmla="*/ 2543023 w 3401173"/>
              <a:gd name="connsiteY17" fmla="*/ 365017 h 2033621"/>
              <a:gd name="connsiteX18" fmla="*/ 2771609 w 3401173"/>
              <a:gd name="connsiteY18" fmla="*/ 379305 h 2033621"/>
              <a:gd name="connsiteX19" fmla="*/ 2947075 w 3401173"/>
              <a:gd name="connsiteY19" fmla="*/ 93213 h 2033621"/>
              <a:gd name="connsiteX20" fmla="*/ 3203364 w 3401173"/>
              <a:gd name="connsiteY20" fmla="*/ 0 h 2033621"/>
              <a:gd name="connsiteX21" fmla="*/ 3218305 w 3401173"/>
              <a:gd name="connsiteY21" fmla="*/ 204982 h 2033621"/>
              <a:gd name="connsiteX22" fmla="*/ 3104012 w 3401173"/>
              <a:gd name="connsiteY22" fmla="*/ 593636 h 2033621"/>
              <a:gd name="connsiteX23" fmla="*/ 2717421 w 3401173"/>
              <a:gd name="connsiteY23" fmla="*/ 932698 h 2033621"/>
              <a:gd name="connsiteX24" fmla="*/ 3089545 w 3401173"/>
              <a:gd name="connsiteY24" fmla="*/ 925038 h 2033621"/>
              <a:gd name="connsiteX25" fmla="*/ 3188145 w 3401173"/>
              <a:gd name="connsiteY25" fmla="*/ 972763 h 2033621"/>
              <a:gd name="connsiteX26" fmla="*/ 3401173 w 3401173"/>
              <a:gd name="connsiteY26" fmla="*/ 1431907 h 2033621"/>
              <a:gd name="connsiteX27" fmla="*/ 2689499 w 3401173"/>
              <a:gd name="connsiteY27" fmla="*/ 1693431 h 2033621"/>
              <a:gd name="connsiteX28" fmla="*/ 2532791 w 3401173"/>
              <a:gd name="connsiteY28" fmla="*/ 1447148 h 2033621"/>
              <a:gd name="connsiteX29" fmla="*/ 2137017 w 3401173"/>
              <a:gd name="connsiteY29" fmla="*/ 1871221 h 2033621"/>
              <a:gd name="connsiteX30" fmla="*/ 1640448 w 3401173"/>
              <a:gd name="connsiteY30" fmla="*/ 1654047 h 2033621"/>
              <a:gd name="connsiteX31" fmla="*/ 1659498 w 3401173"/>
              <a:gd name="connsiteY31" fmla="*/ 1463552 h 2033621"/>
              <a:gd name="connsiteX32" fmla="*/ 1525632 w 3401173"/>
              <a:gd name="connsiteY32" fmla="*/ 1457309 h 2033621"/>
              <a:gd name="connsiteX33" fmla="*/ 967348 w 3401173"/>
              <a:gd name="connsiteY33" fmla="*/ 1704850 h 2033621"/>
              <a:gd name="connsiteX34" fmla="*/ 604946 w 3401173"/>
              <a:gd name="connsiteY34" fmla="*/ 1879629 h 2033621"/>
              <a:gd name="connsiteX35" fmla="*/ 73142 w 3401173"/>
              <a:gd name="connsiteY35" fmla="*/ 2033621 h 2033621"/>
              <a:gd name="connsiteX36" fmla="*/ 0 w 3401173"/>
              <a:gd name="connsiteY36" fmla="*/ 1846280 h 2033621"/>
              <a:gd name="connsiteX37" fmla="*/ 28575 w 3401173"/>
              <a:gd name="connsiteY37" fmla="*/ 1689707 h 2033621"/>
              <a:gd name="connsiteX38" fmla="*/ 169852 w 3401173"/>
              <a:gd name="connsiteY38" fmla="*/ 1556365 h 2033621"/>
              <a:gd name="connsiteX39" fmla="*/ 242874 w 3401173"/>
              <a:gd name="connsiteY39" fmla="*/ 1670052 h 2033621"/>
              <a:gd name="connsiteX40" fmla="*/ 385740 w 3401173"/>
              <a:gd name="connsiteY40" fmla="*/ 1703393 h 2033621"/>
              <a:gd name="connsiteX41" fmla="*/ 519083 w 3401173"/>
              <a:gd name="connsiteY41" fmla="*/ 1622423 h 2033621"/>
              <a:gd name="connsiteX42" fmla="*/ 536566 w 3401173"/>
              <a:gd name="connsiteY42" fmla="*/ 1459527 h 2033621"/>
              <a:gd name="connsiteX43" fmla="*/ 785931 w 3401173"/>
              <a:gd name="connsiteY43" fmla="*/ 1416098 h 2033621"/>
              <a:gd name="connsiteX0" fmla="*/ 785931 w 3401173"/>
              <a:gd name="connsiteY0" fmla="*/ 1416098 h 2033621"/>
              <a:gd name="connsiteX1" fmla="*/ 985780 w 3401173"/>
              <a:gd name="connsiteY1" fmla="*/ 1374752 h 2033621"/>
              <a:gd name="connsiteX2" fmla="*/ 1014352 w 3401173"/>
              <a:gd name="connsiteY2" fmla="*/ 1470010 h 2033621"/>
              <a:gd name="connsiteX3" fmla="*/ 1185792 w 3401173"/>
              <a:gd name="connsiteY3" fmla="*/ 1365227 h 2033621"/>
              <a:gd name="connsiteX4" fmla="*/ 1333421 w 3401173"/>
              <a:gd name="connsiteY4" fmla="*/ 1408093 h 2033621"/>
              <a:gd name="connsiteX5" fmla="*/ 1609629 w 3401173"/>
              <a:gd name="connsiteY5" fmla="*/ 1346175 h 2033621"/>
              <a:gd name="connsiteX6" fmla="*/ 1790593 w 3401173"/>
              <a:gd name="connsiteY6" fmla="*/ 1227101 h 2033621"/>
              <a:gd name="connsiteX7" fmla="*/ 1909648 w 3401173"/>
              <a:gd name="connsiteY7" fmla="*/ 1427144 h 2033621"/>
              <a:gd name="connsiteX8" fmla="*/ 2119187 w 3401173"/>
              <a:gd name="connsiteY8" fmla="*/ 1393805 h 2033621"/>
              <a:gd name="connsiteX9" fmla="*/ 2357297 w 3401173"/>
              <a:gd name="connsiteY9" fmla="*/ 1446195 h 2033621"/>
              <a:gd name="connsiteX10" fmla="*/ 2419206 w 3401173"/>
              <a:gd name="connsiteY10" fmla="*/ 1293783 h 2033621"/>
              <a:gd name="connsiteX11" fmla="*/ 2333486 w 3401173"/>
              <a:gd name="connsiteY11" fmla="*/ 1250917 h 2033621"/>
              <a:gd name="connsiteX12" fmla="*/ 2385870 w 3401173"/>
              <a:gd name="connsiteY12" fmla="*/ 1141370 h 2033621"/>
              <a:gd name="connsiteX13" fmla="*/ 2366821 w 3401173"/>
              <a:gd name="connsiteY13" fmla="*/ 946090 h 2033621"/>
              <a:gd name="connsiteX14" fmla="*/ 2343010 w 3401173"/>
              <a:gd name="connsiteY14" fmla="*/ 712709 h 2033621"/>
              <a:gd name="connsiteX15" fmla="*/ 2362059 w 3401173"/>
              <a:gd name="connsiteY15" fmla="*/ 522192 h 2033621"/>
              <a:gd name="connsiteX16" fmla="*/ 2543023 w 3401173"/>
              <a:gd name="connsiteY16" fmla="*/ 365017 h 2033621"/>
              <a:gd name="connsiteX17" fmla="*/ 2771609 w 3401173"/>
              <a:gd name="connsiteY17" fmla="*/ 379305 h 2033621"/>
              <a:gd name="connsiteX18" fmla="*/ 2947075 w 3401173"/>
              <a:gd name="connsiteY18" fmla="*/ 93213 h 2033621"/>
              <a:gd name="connsiteX19" fmla="*/ 3203364 w 3401173"/>
              <a:gd name="connsiteY19" fmla="*/ 0 h 2033621"/>
              <a:gd name="connsiteX20" fmla="*/ 3218305 w 3401173"/>
              <a:gd name="connsiteY20" fmla="*/ 204982 h 2033621"/>
              <a:gd name="connsiteX21" fmla="*/ 3104012 w 3401173"/>
              <a:gd name="connsiteY21" fmla="*/ 593636 h 2033621"/>
              <a:gd name="connsiteX22" fmla="*/ 2717421 w 3401173"/>
              <a:gd name="connsiteY22" fmla="*/ 932698 h 2033621"/>
              <a:gd name="connsiteX23" fmla="*/ 3089545 w 3401173"/>
              <a:gd name="connsiteY23" fmla="*/ 925038 h 2033621"/>
              <a:gd name="connsiteX24" fmla="*/ 3188145 w 3401173"/>
              <a:gd name="connsiteY24" fmla="*/ 972763 h 2033621"/>
              <a:gd name="connsiteX25" fmla="*/ 3401173 w 3401173"/>
              <a:gd name="connsiteY25" fmla="*/ 1431907 h 2033621"/>
              <a:gd name="connsiteX26" fmla="*/ 2689499 w 3401173"/>
              <a:gd name="connsiteY26" fmla="*/ 1693431 h 2033621"/>
              <a:gd name="connsiteX27" fmla="*/ 2532791 w 3401173"/>
              <a:gd name="connsiteY27" fmla="*/ 1447148 h 2033621"/>
              <a:gd name="connsiteX28" fmla="*/ 2137017 w 3401173"/>
              <a:gd name="connsiteY28" fmla="*/ 1871221 h 2033621"/>
              <a:gd name="connsiteX29" fmla="*/ 1640448 w 3401173"/>
              <a:gd name="connsiteY29" fmla="*/ 1654047 h 2033621"/>
              <a:gd name="connsiteX30" fmla="*/ 1659498 w 3401173"/>
              <a:gd name="connsiteY30" fmla="*/ 1463552 h 2033621"/>
              <a:gd name="connsiteX31" fmla="*/ 1525632 w 3401173"/>
              <a:gd name="connsiteY31" fmla="*/ 1457309 h 2033621"/>
              <a:gd name="connsiteX32" fmla="*/ 967348 w 3401173"/>
              <a:gd name="connsiteY32" fmla="*/ 1704850 h 2033621"/>
              <a:gd name="connsiteX33" fmla="*/ 604946 w 3401173"/>
              <a:gd name="connsiteY33" fmla="*/ 1879629 h 2033621"/>
              <a:gd name="connsiteX34" fmla="*/ 73142 w 3401173"/>
              <a:gd name="connsiteY34" fmla="*/ 2033621 h 2033621"/>
              <a:gd name="connsiteX35" fmla="*/ 0 w 3401173"/>
              <a:gd name="connsiteY35" fmla="*/ 1846280 h 2033621"/>
              <a:gd name="connsiteX36" fmla="*/ 28575 w 3401173"/>
              <a:gd name="connsiteY36" fmla="*/ 1689707 h 2033621"/>
              <a:gd name="connsiteX37" fmla="*/ 169852 w 3401173"/>
              <a:gd name="connsiteY37" fmla="*/ 1556365 h 2033621"/>
              <a:gd name="connsiteX38" fmla="*/ 242874 w 3401173"/>
              <a:gd name="connsiteY38" fmla="*/ 1670052 h 2033621"/>
              <a:gd name="connsiteX39" fmla="*/ 385740 w 3401173"/>
              <a:gd name="connsiteY39" fmla="*/ 1703393 h 2033621"/>
              <a:gd name="connsiteX40" fmla="*/ 519083 w 3401173"/>
              <a:gd name="connsiteY40" fmla="*/ 1622423 h 2033621"/>
              <a:gd name="connsiteX41" fmla="*/ 536566 w 3401173"/>
              <a:gd name="connsiteY41" fmla="*/ 1459527 h 2033621"/>
              <a:gd name="connsiteX42" fmla="*/ 785931 w 3401173"/>
              <a:gd name="connsiteY42" fmla="*/ 1416098 h 2033621"/>
              <a:gd name="connsiteX0" fmla="*/ 785931 w 3401173"/>
              <a:gd name="connsiteY0" fmla="*/ 1416098 h 2033621"/>
              <a:gd name="connsiteX1" fmla="*/ 985780 w 3401173"/>
              <a:gd name="connsiteY1" fmla="*/ 1374752 h 2033621"/>
              <a:gd name="connsiteX2" fmla="*/ 1014352 w 3401173"/>
              <a:gd name="connsiteY2" fmla="*/ 1470010 h 2033621"/>
              <a:gd name="connsiteX3" fmla="*/ 1185792 w 3401173"/>
              <a:gd name="connsiteY3" fmla="*/ 1365227 h 2033621"/>
              <a:gd name="connsiteX4" fmla="*/ 1333421 w 3401173"/>
              <a:gd name="connsiteY4" fmla="*/ 1408093 h 2033621"/>
              <a:gd name="connsiteX5" fmla="*/ 1609629 w 3401173"/>
              <a:gd name="connsiteY5" fmla="*/ 1346175 h 2033621"/>
              <a:gd name="connsiteX6" fmla="*/ 1790593 w 3401173"/>
              <a:gd name="connsiteY6" fmla="*/ 1227101 h 2033621"/>
              <a:gd name="connsiteX7" fmla="*/ 1909648 w 3401173"/>
              <a:gd name="connsiteY7" fmla="*/ 1427144 h 2033621"/>
              <a:gd name="connsiteX8" fmla="*/ 2119187 w 3401173"/>
              <a:gd name="connsiteY8" fmla="*/ 1393805 h 2033621"/>
              <a:gd name="connsiteX9" fmla="*/ 2357297 w 3401173"/>
              <a:gd name="connsiteY9" fmla="*/ 1446195 h 2033621"/>
              <a:gd name="connsiteX10" fmla="*/ 2419206 w 3401173"/>
              <a:gd name="connsiteY10" fmla="*/ 1293783 h 2033621"/>
              <a:gd name="connsiteX11" fmla="*/ 2333486 w 3401173"/>
              <a:gd name="connsiteY11" fmla="*/ 1250917 h 2033621"/>
              <a:gd name="connsiteX12" fmla="*/ 2385870 w 3401173"/>
              <a:gd name="connsiteY12" fmla="*/ 1141370 h 2033621"/>
              <a:gd name="connsiteX13" fmla="*/ 2366821 w 3401173"/>
              <a:gd name="connsiteY13" fmla="*/ 946090 h 2033621"/>
              <a:gd name="connsiteX14" fmla="*/ 2343010 w 3401173"/>
              <a:gd name="connsiteY14" fmla="*/ 712709 h 2033621"/>
              <a:gd name="connsiteX15" fmla="*/ 2362059 w 3401173"/>
              <a:gd name="connsiteY15" fmla="*/ 522192 h 2033621"/>
              <a:gd name="connsiteX16" fmla="*/ 2543023 w 3401173"/>
              <a:gd name="connsiteY16" fmla="*/ 365017 h 2033621"/>
              <a:gd name="connsiteX17" fmla="*/ 2771609 w 3401173"/>
              <a:gd name="connsiteY17" fmla="*/ 379305 h 2033621"/>
              <a:gd name="connsiteX18" fmla="*/ 2947075 w 3401173"/>
              <a:gd name="connsiteY18" fmla="*/ 93213 h 2033621"/>
              <a:gd name="connsiteX19" fmla="*/ 3203364 w 3401173"/>
              <a:gd name="connsiteY19" fmla="*/ 0 h 2033621"/>
              <a:gd name="connsiteX20" fmla="*/ 3218305 w 3401173"/>
              <a:gd name="connsiteY20" fmla="*/ 204982 h 2033621"/>
              <a:gd name="connsiteX21" fmla="*/ 3104012 w 3401173"/>
              <a:gd name="connsiteY21" fmla="*/ 593636 h 2033621"/>
              <a:gd name="connsiteX22" fmla="*/ 2717421 w 3401173"/>
              <a:gd name="connsiteY22" fmla="*/ 932698 h 2033621"/>
              <a:gd name="connsiteX23" fmla="*/ 3089545 w 3401173"/>
              <a:gd name="connsiteY23" fmla="*/ 925038 h 2033621"/>
              <a:gd name="connsiteX24" fmla="*/ 3188145 w 3401173"/>
              <a:gd name="connsiteY24" fmla="*/ 972763 h 2033621"/>
              <a:gd name="connsiteX25" fmla="*/ 3401173 w 3401173"/>
              <a:gd name="connsiteY25" fmla="*/ 1431907 h 2033621"/>
              <a:gd name="connsiteX26" fmla="*/ 2689499 w 3401173"/>
              <a:gd name="connsiteY26" fmla="*/ 1693431 h 2033621"/>
              <a:gd name="connsiteX27" fmla="*/ 2532791 w 3401173"/>
              <a:gd name="connsiteY27" fmla="*/ 1447148 h 2033621"/>
              <a:gd name="connsiteX28" fmla="*/ 2137017 w 3401173"/>
              <a:gd name="connsiteY28" fmla="*/ 1871221 h 2033621"/>
              <a:gd name="connsiteX29" fmla="*/ 1640448 w 3401173"/>
              <a:gd name="connsiteY29" fmla="*/ 1654047 h 2033621"/>
              <a:gd name="connsiteX30" fmla="*/ 1659498 w 3401173"/>
              <a:gd name="connsiteY30" fmla="*/ 1463552 h 2033621"/>
              <a:gd name="connsiteX31" fmla="*/ 1525632 w 3401173"/>
              <a:gd name="connsiteY31" fmla="*/ 1457309 h 2033621"/>
              <a:gd name="connsiteX32" fmla="*/ 967348 w 3401173"/>
              <a:gd name="connsiteY32" fmla="*/ 1704850 h 2033621"/>
              <a:gd name="connsiteX33" fmla="*/ 604946 w 3401173"/>
              <a:gd name="connsiteY33" fmla="*/ 1879629 h 2033621"/>
              <a:gd name="connsiteX34" fmla="*/ 73142 w 3401173"/>
              <a:gd name="connsiteY34" fmla="*/ 2033621 h 2033621"/>
              <a:gd name="connsiteX35" fmla="*/ 0 w 3401173"/>
              <a:gd name="connsiteY35" fmla="*/ 1846280 h 2033621"/>
              <a:gd name="connsiteX36" fmla="*/ 28575 w 3401173"/>
              <a:gd name="connsiteY36" fmla="*/ 1689707 h 2033621"/>
              <a:gd name="connsiteX37" fmla="*/ 169852 w 3401173"/>
              <a:gd name="connsiteY37" fmla="*/ 1556365 h 2033621"/>
              <a:gd name="connsiteX38" fmla="*/ 242874 w 3401173"/>
              <a:gd name="connsiteY38" fmla="*/ 1670052 h 2033621"/>
              <a:gd name="connsiteX39" fmla="*/ 519083 w 3401173"/>
              <a:gd name="connsiteY39" fmla="*/ 1622423 h 2033621"/>
              <a:gd name="connsiteX40" fmla="*/ 536566 w 3401173"/>
              <a:gd name="connsiteY40" fmla="*/ 1459527 h 2033621"/>
              <a:gd name="connsiteX41" fmla="*/ 785931 w 3401173"/>
              <a:gd name="connsiteY41" fmla="*/ 1416098 h 2033621"/>
              <a:gd name="connsiteX0" fmla="*/ 785931 w 3401173"/>
              <a:gd name="connsiteY0" fmla="*/ 1416098 h 2033621"/>
              <a:gd name="connsiteX1" fmla="*/ 985780 w 3401173"/>
              <a:gd name="connsiteY1" fmla="*/ 1374752 h 2033621"/>
              <a:gd name="connsiteX2" fmla="*/ 1014352 w 3401173"/>
              <a:gd name="connsiteY2" fmla="*/ 1470010 h 2033621"/>
              <a:gd name="connsiteX3" fmla="*/ 1185792 w 3401173"/>
              <a:gd name="connsiteY3" fmla="*/ 1365227 h 2033621"/>
              <a:gd name="connsiteX4" fmla="*/ 1333421 w 3401173"/>
              <a:gd name="connsiteY4" fmla="*/ 1408093 h 2033621"/>
              <a:gd name="connsiteX5" fmla="*/ 1609629 w 3401173"/>
              <a:gd name="connsiteY5" fmla="*/ 1346175 h 2033621"/>
              <a:gd name="connsiteX6" fmla="*/ 1790593 w 3401173"/>
              <a:gd name="connsiteY6" fmla="*/ 1227101 h 2033621"/>
              <a:gd name="connsiteX7" fmla="*/ 1909648 w 3401173"/>
              <a:gd name="connsiteY7" fmla="*/ 1427144 h 2033621"/>
              <a:gd name="connsiteX8" fmla="*/ 2119187 w 3401173"/>
              <a:gd name="connsiteY8" fmla="*/ 1393805 h 2033621"/>
              <a:gd name="connsiteX9" fmla="*/ 2357297 w 3401173"/>
              <a:gd name="connsiteY9" fmla="*/ 1446195 h 2033621"/>
              <a:gd name="connsiteX10" fmla="*/ 2419206 w 3401173"/>
              <a:gd name="connsiteY10" fmla="*/ 1293783 h 2033621"/>
              <a:gd name="connsiteX11" fmla="*/ 2333486 w 3401173"/>
              <a:gd name="connsiteY11" fmla="*/ 1250917 h 2033621"/>
              <a:gd name="connsiteX12" fmla="*/ 2385870 w 3401173"/>
              <a:gd name="connsiteY12" fmla="*/ 1141370 h 2033621"/>
              <a:gd name="connsiteX13" fmla="*/ 2366821 w 3401173"/>
              <a:gd name="connsiteY13" fmla="*/ 946090 h 2033621"/>
              <a:gd name="connsiteX14" fmla="*/ 2343010 w 3401173"/>
              <a:gd name="connsiteY14" fmla="*/ 712709 h 2033621"/>
              <a:gd name="connsiteX15" fmla="*/ 2362059 w 3401173"/>
              <a:gd name="connsiteY15" fmla="*/ 522192 h 2033621"/>
              <a:gd name="connsiteX16" fmla="*/ 2543023 w 3401173"/>
              <a:gd name="connsiteY16" fmla="*/ 365017 h 2033621"/>
              <a:gd name="connsiteX17" fmla="*/ 2771609 w 3401173"/>
              <a:gd name="connsiteY17" fmla="*/ 379305 h 2033621"/>
              <a:gd name="connsiteX18" fmla="*/ 2947075 w 3401173"/>
              <a:gd name="connsiteY18" fmla="*/ 93213 h 2033621"/>
              <a:gd name="connsiteX19" fmla="*/ 3203364 w 3401173"/>
              <a:gd name="connsiteY19" fmla="*/ 0 h 2033621"/>
              <a:gd name="connsiteX20" fmla="*/ 3218305 w 3401173"/>
              <a:gd name="connsiteY20" fmla="*/ 204982 h 2033621"/>
              <a:gd name="connsiteX21" fmla="*/ 3104012 w 3401173"/>
              <a:gd name="connsiteY21" fmla="*/ 593636 h 2033621"/>
              <a:gd name="connsiteX22" fmla="*/ 2717421 w 3401173"/>
              <a:gd name="connsiteY22" fmla="*/ 932698 h 2033621"/>
              <a:gd name="connsiteX23" fmla="*/ 3089545 w 3401173"/>
              <a:gd name="connsiteY23" fmla="*/ 925038 h 2033621"/>
              <a:gd name="connsiteX24" fmla="*/ 3188145 w 3401173"/>
              <a:gd name="connsiteY24" fmla="*/ 972763 h 2033621"/>
              <a:gd name="connsiteX25" fmla="*/ 3401173 w 3401173"/>
              <a:gd name="connsiteY25" fmla="*/ 1431907 h 2033621"/>
              <a:gd name="connsiteX26" fmla="*/ 2689499 w 3401173"/>
              <a:gd name="connsiteY26" fmla="*/ 1693431 h 2033621"/>
              <a:gd name="connsiteX27" fmla="*/ 2532791 w 3401173"/>
              <a:gd name="connsiteY27" fmla="*/ 1447148 h 2033621"/>
              <a:gd name="connsiteX28" fmla="*/ 2137017 w 3401173"/>
              <a:gd name="connsiteY28" fmla="*/ 1871221 h 2033621"/>
              <a:gd name="connsiteX29" fmla="*/ 1640448 w 3401173"/>
              <a:gd name="connsiteY29" fmla="*/ 1654047 h 2033621"/>
              <a:gd name="connsiteX30" fmla="*/ 1659498 w 3401173"/>
              <a:gd name="connsiteY30" fmla="*/ 1463552 h 2033621"/>
              <a:gd name="connsiteX31" fmla="*/ 1525632 w 3401173"/>
              <a:gd name="connsiteY31" fmla="*/ 1457309 h 2033621"/>
              <a:gd name="connsiteX32" fmla="*/ 967348 w 3401173"/>
              <a:gd name="connsiteY32" fmla="*/ 1704850 h 2033621"/>
              <a:gd name="connsiteX33" fmla="*/ 604946 w 3401173"/>
              <a:gd name="connsiteY33" fmla="*/ 1879629 h 2033621"/>
              <a:gd name="connsiteX34" fmla="*/ 73142 w 3401173"/>
              <a:gd name="connsiteY34" fmla="*/ 2033621 h 2033621"/>
              <a:gd name="connsiteX35" fmla="*/ 0 w 3401173"/>
              <a:gd name="connsiteY35" fmla="*/ 1846280 h 2033621"/>
              <a:gd name="connsiteX36" fmla="*/ 28575 w 3401173"/>
              <a:gd name="connsiteY36" fmla="*/ 1689707 h 2033621"/>
              <a:gd name="connsiteX37" fmla="*/ 169852 w 3401173"/>
              <a:gd name="connsiteY37" fmla="*/ 1556365 h 2033621"/>
              <a:gd name="connsiteX38" fmla="*/ 265733 w 3401173"/>
              <a:gd name="connsiteY38" fmla="*/ 1639569 h 2033621"/>
              <a:gd name="connsiteX39" fmla="*/ 519083 w 3401173"/>
              <a:gd name="connsiteY39" fmla="*/ 1622423 h 2033621"/>
              <a:gd name="connsiteX40" fmla="*/ 536566 w 3401173"/>
              <a:gd name="connsiteY40" fmla="*/ 1459527 h 2033621"/>
              <a:gd name="connsiteX41" fmla="*/ 785931 w 3401173"/>
              <a:gd name="connsiteY41" fmla="*/ 1416098 h 2033621"/>
              <a:gd name="connsiteX0" fmla="*/ 785931 w 3401173"/>
              <a:gd name="connsiteY0" fmla="*/ 1416098 h 2033621"/>
              <a:gd name="connsiteX1" fmla="*/ 985780 w 3401173"/>
              <a:gd name="connsiteY1" fmla="*/ 1374752 h 2033621"/>
              <a:gd name="connsiteX2" fmla="*/ 1014352 w 3401173"/>
              <a:gd name="connsiteY2" fmla="*/ 1470010 h 2033621"/>
              <a:gd name="connsiteX3" fmla="*/ 1185792 w 3401173"/>
              <a:gd name="connsiteY3" fmla="*/ 1365227 h 2033621"/>
              <a:gd name="connsiteX4" fmla="*/ 1333421 w 3401173"/>
              <a:gd name="connsiteY4" fmla="*/ 1408093 h 2033621"/>
              <a:gd name="connsiteX5" fmla="*/ 1609629 w 3401173"/>
              <a:gd name="connsiteY5" fmla="*/ 1346175 h 2033621"/>
              <a:gd name="connsiteX6" fmla="*/ 1790593 w 3401173"/>
              <a:gd name="connsiteY6" fmla="*/ 1227101 h 2033621"/>
              <a:gd name="connsiteX7" fmla="*/ 1909648 w 3401173"/>
              <a:gd name="connsiteY7" fmla="*/ 1427144 h 2033621"/>
              <a:gd name="connsiteX8" fmla="*/ 2119187 w 3401173"/>
              <a:gd name="connsiteY8" fmla="*/ 1393805 h 2033621"/>
              <a:gd name="connsiteX9" fmla="*/ 2357297 w 3401173"/>
              <a:gd name="connsiteY9" fmla="*/ 1446195 h 2033621"/>
              <a:gd name="connsiteX10" fmla="*/ 2419206 w 3401173"/>
              <a:gd name="connsiteY10" fmla="*/ 1293783 h 2033621"/>
              <a:gd name="connsiteX11" fmla="*/ 2333486 w 3401173"/>
              <a:gd name="connsiteY11" fmla="*/ 1250917 h 2033621"/>
              <a:gd name="connsiteX12" fmla="*/ 2385870 w 3401173"/>
              <a:gd name="connsiteY12" fmla="*/ 1141370 h 2033621"/>
              <a:gd name="connsiteX13" fmla="*/ 2366821 w 3401173"/>
              <a:gd name="connsiteY13" fmla="*/ 946090 h 2033621"/>
              <a:gd name="connsiteX14" fmla="*/ 2343010 w 3401173"/>
              <a:gd name="connsiteY14" fmla="*/ 712709 h 2033621"/>
              <a:gd name="connsiteX15" fmla="*/ 2362059 w 3401173"/>
              <a:gd name="connsiteY15" fmla="*/ 522192 h 2033621"/>
              <a:gd name="connsiteX16" fmla="*/ 2543023 w 3401173"/>
              <a:gd name="connsiteY16" fmla="*/ 365017 h 2033621"/>
              <a:gd name="connsiteX17" fmla="*/ 2771609 w 3401173"/>
              <a:gd name="connsiteY17" fmla="*/ 379305 h 2033621"/>
              <a:gd name="connsiteX18" fmla="*/ 2947075 w 3401173"/>
              <a:gd name="connsiteY18" fmla="*/ 93213 h 2033621"/>
              <a:gd name="connsiteX19" fmla="*/ 3203364 w 3401173"/>
              <a:gd name="connsiteY19" fmla="*/ 0 h 2033621"/>
              <a:gd name="connsiteX20" fmla="*/ 3218305 w 3401173"/>
              <a:gd name="connsiteY20" fmla="*/ 204982 h 2033621"/>
              <a:gd name="connsiteX21" fmla="*/ 3104012 w 3401173"/>
              <a:gd name="connsiteY21" fmla="*/ 593636 h 2033621"/>
              <a:gd name="connsiteX22" fmla="*/ 2717421 w 3401173"/>
              <a:gd name="connsiteY22" fmla="*/ 932698 h 2033621"/>
              <a:gd name="connsiteX23" fmla="*/ 3089545 w 3401173"/>
              <a:gd name="connsiteY23" fmla="*/ 925038 h 2033621"/>
              <a:gd name="connsiteX24" fmla="*/ 3188145 w 3401173"/>
              <a:gd name="connsiteY24" fmla="*/ 972763 h 2033621"/>
              <a:gd name="connsiteX25" fmla="*/ 3401173 w 3401173"/>
              <a:gd name="connsiteY25" fmla="*/ 1431907 h 2033621"/>
              <a:gd name="connsiteX26" fmla="*/ 2689499 w 3401173"/>
              <a:gd name="connsiteY26" fmla="*/ 1693431 h 2033621"/>
              <a:gd name="connsiteX27" fmla="*/ 2532791 w 3401173"/>
              <a:gd name="connsiteY27" fmla="*/ 1447148 h 2033621"/>
              <a:gd name="connsiteX28" fmla="*/ 2137017 w 3401173"/>
              <a:gd name="connsiteY28" fmla="*/ 1871221 h 2033621"/>
              <a:gd name="connsiteX29" fmla="*/ 1640448 w 3401173"/>
              <a:gd name="connsiteY29" fmla="*/ 1654047 h 2033621"/>
              <a:gd name="connsiteX30" fmla="*/ 1659498 w 3401173"/>
              <a:gd name="connsiteY30" fmla="*/ 1463552 h 2033621"/>
              <a:gd name="connsiteX31" fmla="*/ 1525632 w 3401173"/>
              <a:gd name="connsiteY31" fmla="*/ 1457309 h 2033621"/>
              <a:gd name="connsiteX32" fmla="*/ 967348 w 3401173"/>
              <a:gd name="connsiteY32" fmla="*/ 1704850 h 2033621"/>
              <a:gd name="connsiteX33" fmla="*/ 604946 w 3401173"/>
              <a:gd name="connsiteY33" fmla="*/ 1879629 h 2033621"/>
              <a:gd name="connsiteX34" fmla="*/ 73142 w 3401173"/>
              <a:gd name="connsiteY34" fmla="*/ 2033621 h 2033621"/>
              <a:gd name="connsiteX35" fmla="*/ 0 w 3401173"/>
              <a:gd name="connsiteY35" fmla="*/ 1846280 h 2033621"/>
              <a:gd name="connsiteX36" fmla="*/ 28575 w 3401173"/>
              <a:gd name="connsiteY36" fmla="*/ 1689707 h 2033621"/>
              <a:gd name="connsiteX37" fmla="*/ 169852 w 3401173"/>
              <a:gd name="connsiteY37" fmla="*/ 1556365 h 2033621"/>
              <a:gd name="connsiteX38" fmla="*/ 265733 w 3401173"/>
              <a:gd name="connsiteY38" fmla="*/ 1639569 h 2033621"/>
              <a:gd name="connsiteX39" fmla="*/ 480985 w 3401173"/>
              <a:gd name="connsiteY39" fmla="*/ 1591940 h 2033621"/>
              <a:gd name="connsiteX40" fmla="*/ 536566 w 3401173"/>
              <a:gd name="connsiteY40" fmla="*/ 1459527 h 2033621"/>
              <a:gd name="connsiteX41" fmla="*/ 785931 w 3401173"/>
              <a:gd name="connsiteY41" fmla="*/ 1416098 h 2033621"/>
              <a:gd name="connsiteX0" fmla="*/ 785931 w 3401173"/>
              <a:gd name="connsiteY0" fmla="*/ 1416098 h 2033621"/>
              <a:gd name="connsiteX1" fmla="*/ 985780 w 3401173"/>
              <a:gd name="connsiteY1" fmla="*/ 1374752 h 2033621"/>
              <a:gd name="connsiteX2" fmla="*/ 1014352 w 3401173"/>
              <a:gd name="connsiteY2" fmla="*/ 1470010 h 2033621"/>
              <a:gd name="connsiteX3" fmla="*/ 1185792 w 3401173"/>
              <a:gd name="connsiteY3" fmla="*/ 1365227 h 2033621"/>
              <a:gd name="connsiteX4" fmla="*/ 1333421 w 3401173"/>
              <a:gd name="connsiteY4" fmla="*/ 1408093 h 2033621"/>
              <a:gd name="connsiteX5" fmla="*/ 1609629 w 3401173"/>
              <a:gd name="connsiteY5" fmla="*/ 1346175 h 2033621"/>
              <a:gd name="connsiteX6" fmla="*/ 1790593 w 3401173"/>
              <a:gd name="connsiteY6" fmla="*/ 1227101 h 2033621"/>
              <a:gd name="connsiteX7" fmla="*/ 1970605 w 3401173"/>
              <a:gd name="connsiteY7" fmla="*/ 1358559 h 2033621"/>
              <a:gd name="connsiteX8" fmla="*/ 2119187 w 3401173"/>
              <a:gd name="connsiteY8" fmla="*/ 1393805 h 2033621"/>
              <a:gd name="connsiteX9" fmla="*/ 2357297 w 3401173"/>
              <a:gd name="connsiteY9" fmla="*/ 1446195 h 2033621"/>
              <a:gd name="connsiteX10" fmla="*/ 2419206 w 3401173"/>
              <a:gd name="connsiteY10" fmla="*/ 1293783 h 2033621"/>
              <a:gd name="connsiteX11" fmla="*/ 2333486 w 3401173"/>
              <a:gd name="connsiteY11" fmla="*/ 1250917 h 2033621"/>
              <a:gd name="connsiteX12" fmla="*/ 2385870 w 3401173"/>
              <a:gd name="connsiteY12" fmla="*/ 1141370 h 2033621"/>
              <a:gd name="connsiteX13" fmla="*/ 2366821 w 3401173"/>
              <a:gd name="connsiteY13" fmla="*/ 946090 h 2033621"/>
              <a:gd name="connsiteX14" fmla="*/ 2343010 w 3401173"/>
              <a:gd name="connsiteY14" fmla="*/ 712709 h 2033621"/>
              <a:gd name="connsiteX15" fmla="*/ 2362059 w 3401173"/>
              <a:gd name="connsiteY15" fmla="*/ 522192 h 2033621"/>
              <a:gd name="connsiteX16" fmla="*/ 2543023 w 3401173"/>
              <a:gd name="connsiteY16" fmla="*/ 365017 h 2033621"/>
              <a:gd name="connsiteX17" fmla="*/ 2771609 w 3401173"/>
              <a:gd name="connsiteY17" fmla="*/ 379305 h 2033621"/>
              <a:gd name="connsiteX18" fmla="*/ 2947075 w 3401173"/>
              <a:gd name="connsiteY18" fmla="*/ 93213 h 2033621"/>
              <a:gd name="connsiteX19" fmla="*/ 3203364 w 3401173"/>
              <a:gd name="connsiteY19" fmla="*/ 0 h 2033621"/>
              <a:gd name="connsiteX20" fmla="*/ 3218305 w 3401173"/>
              <a:gd name="connsiteY20" fmla="*/ 204982 h 2033621"/>
              <a:gd name="connsiteX21" fmla="*/ 3104012 w 3401173"/>
              <a:gd name="connsiteY21" fmla="*/ 593636 h 2033621"/>
              <a:gd name="connsiteX22" fmla="*/ 2717421 w 3401173"/>
              <a:gd name="connsiteY22" fmla="*/ 932698 h 2033621"/>
              <a:gd name="connsiteX23" fmla="*/ 3089545 w 3401173"/>
              <a:gd name="connsiteY23" fmla="*/ 925038 h 2033621"/>
              <a:gd name="connsiteX24" fmla="*/ 3188145 w 3401173"/>
              <a:gd name="connsiteY24" fmla="*/ 972763 h 2033621"/>
              <a:gd name="connsiteX25" fmla="*/ 3401173 w 3401173"/>
              <a:gd name="connsiteY25" fmla="*/ 1431907 h 2033621"/>
              <a:gd name="connsiteX26" fmla="*/ 2689499 w 3401173"/>
              <a:gd name="connsiteY26" fmla="*/ 1693431 h 2033621"/>
              <a:gd name="connsiteX27" fmla="*/ 2532791 w 3401173"/>
              <a:gd name="connsiteY27" fmla="*/ 1447148 h 2033621"/>
              <a:gd name="connsiteX28" fmla="*/ 2137017 w 3401173"/>
              <a:gd name="connsiteY28" fmla="*/ 1871221 h 2033621"/>
              <a:gd name="connsiteX29" fmla="*/ 1640448 w 3401173"/>
              <a:gd name="connsiteY29" fmla="*/ 1654047 h 2033621"/>
              <a:gd name="connsiteX30" fmla="*/ 1659498 w 3401173"/>
              <a:gd name="connsiteY30" fmla="*/ 1463552 h 2033621"/>
              <a:gd name="connsiteX31" fmla="*/ 1525632 w 3401173"/>
              <a:gd name="connsiteY31" fmla="*/ 1457309 h 2033621"/>
              <a:gd name="connsiteX32" fmla="*/ 967348 w 3401173"/>
              <a:gd name="connsiteY32" fmla="*/ 1704850 h 2033621"/>
              <a:gd name="connsiteX33" fmla="*/ 604946 w 3401173"/>
              <a:gd name="connsiteY33" fmla="*/ 1879629 h 2033621"/>
              <a:gd name="connsiteX34" fmla="*/ 73142 w 3401173"/>
              <a:gd name="connsiteY34" fmla="*/ 2033621 h 2033621"/>
              <a:gd name="connsiteX35" fmla="*/ 0 w 3401173"/>
              <a:gd name="connsiteY35" fmla="*/ 1846280 h 2033621"/>
              <a:gd name="connsiteX36" fmla="*/ 28575 w 3401173"/>
              <a:gd name="connsiteY36" fmla="*/ 1689707 h 2033621"/>
              <a:gd name="connsiteX37" fmla="*/ 169852 w 3401173"/>
              <a:gd name="connsiteY37" fmla="*/ 1556365 h 2033621"/>
              <a:gd name="connsiteX38" fmla="*/ 265733 w 3401173"/>
              <a:gd name="connsiteY38" fmla="*/ 1639569 h 2033621"/>
              <a:gd name="connsiteX39" fmla="*/ 480985 w 3401173"/>
              <a:gd name="connsiteY39" fmla="*/ 1591940 h 2033621"/>
              <a:gd name="connsiteX40" fmla="*/ 536566 w 3401173"/>
              <a:gd name="connsiteY40" fmla="*/ 1459527 h 2033621"/>
              <a:gd name="connsiteX41" fmla="*/ 785931 w 3401173"/>
              <a:gd name="connsiteY41" fmla="*/ 1416098 h 2033621"/>
              <a:gd name="connsiteX0" fmla="*/ 785931 w 3401173"/>
              <a:gd name="connsiteY0" fmla="*/ 1416098 h 2033621"/>
              <a:gd name="connsiteX1" fmla="*/ 985780 w 3401173"/>
              <a:gd name="connsiteY1" fmla="*/ 1374752 h 2033621"/>
              <a:gd name="connsiteX2" fmla="*/ 1014352 w 3401173"/>
              <a:gd name="connsiteY2" fmla="*/ 1470010 h 2033621"/>
              <a:gd name="connsiteX3" fmla="*/ 1185792 w 3401173"/>
              <a:gd name="connsiteY3" fmla="*/ 1365227 h 2033621"/>
              <a:gd name="connsiteX4" fmla="*/ 1333421 w 3401173"/>
              <a:gd name="connsiteY4" fmla="*/ 1408093 h 2033621"/>
              <a:gd name="connsiteX5" fmla="*/ 1609629 w 3401173"/>
              <a:gd name="connsiteY5" fmla="*/ 1346175 h 2033621"/>
              <a:gd name="connsiteX6" fmla="*/ 1790593 w 3401173"/>
              <a:gd name="connsiteY6" fmla="*/ 1227101 h 2033621"/>
              <a:gd name="connsiteX7" fmla="*/ 1970605 w 3401173"/>
              <a:gd name="connsiteY7" fmla="*/ 1358559 h 2033621"/>
              <a:gd name="connsiteX8" fmla="*/ 2119187 w 3401173"/>
              <a:gd name="connsiteY8" fmla="*/ 1393805 h 2033621"/>
              <a:gd name="connsiteX9" fmla="*/ 2419206 w 3401173"/>
              <a:gd name="connsiteY9" fmla="*/ 1293783 h 2033621"/>
              <a:gd name="connsiteX10" fmla="*/ 2333486 w 3401173"/>
              <a:gd name="connsiteY10" fmla="*/ 1250917 h 2033621"/>
              <a:gd name="connsiteX11" fmla="*/ 2385870 w 3401173"/>
              <a:gd name="connsiteY11" fmla="*/ 1141370 h 2033621"/>
              <a:gd name="connsiteX12" fmla="*/ 2366821 w 3401173"/>
              <a:gd name="connsiteY12" fmla="*/ 946090 h 2033621"/>
              <a:gd name="connsiteX13" fmla="*/ 2343010 w 3401173"/>
              <a:gd name="connsiteY13" fmla="*/ 712709 h 2033621"/>
              <a:gd name="connsiteX14" fmla="*/ 2362059 w 3401173"/>
              <a:gd name="connsiteY14" fmla="*/ 522192 h 2033621"/>
              <a:gd name="connsiteX15" fmla="*/ 2543023 w 3401173"/>
              <a:gd name="connsiteY15" fmla="*/ 365017 h 2033621"/>
              <a:gd name="connsiteX16" fmla="*/ 2771609 w 3401173"/>
              <a:gd name="connsiteY16" fmla="*/ 379305 h 2033621"/>
              <a:gd name="connsiteX17" fmla="*/ 2947075 w 3401173"/>
              <a:gd name="connsiteY17" fmla="*/ 93213 h 2033621"/>
              <a:gd name="connsiteX18" fmla="*/ 3203364 w 3401173"/>
              <a:gd name="connsiteY18" fmla="*/ 0 h 2033621"/>
              <a:gd name="connsiteX19" fmla="*/ 3218305 w 3401173"/>
              <a:gd name="connsiteY19" fmla="*/ 204982 h 2033621"/>
              <a:gd name="connsiteX20" fmla="*/ 3104012 w 3401173"/>
              <a:gd name="connsiteY20" fmla="*/ 593636 h 2033621"/>
              <a:gd name="connsiteX21" fmla="*/ 2717421 w 3401173"/>
              <a:gd name="connsiteY21" fmla="*/ 932698 h 2033621"/>
              <a:gd name="connsiteX22" fmla="*/ 3089545 w 3401173"/>
              <a:gd name="connsiteY22" fmla="*/ 925038 h 2033621"/>
              <a:gd name="connsiteX23" fmla="*/ 3188145 w 3401173"/>
              <a:gd name="connsiteY23" fmla="*/ 972763 h 2033621"/>
              <a:gd name="connsiteX24" fmla="*/ 3401173 w 3401173"/>
              <a:gd name="connsiteY24" fmla="*/ 1431907 h 2033621"/>
              <a:gd name="connsiteX25" fmla="*/ 2689499 w 3401173"/>
              <a:gd name="connsiteY25" fmla="*/ 1693431 h 2033621"/>
              <a:gd name="connsiteX26" fmla="*/ 2532791 w 3401173"/>
              <a:gd name="connsiteY26" fmla="*/ 1447148 h 2033621"/>
              <a:gd name="connsiteX27" fmla="*/ 2137017 w 3401173"/>
              <a:gd name="connsiteY27" fmla="*/ 1871221 h 2033621"/>
              <a:gd name="connsiteX28" fmla="*/ 1640448 w 3401173"/>
              <a:gd name="connsiteY28" fmla="*/ 1654047 h 2033621"/>
              <a:gd name="connsiteX29" fmla="*/ 1659498 w 3401173"/>
              <a:gd name="connsiteY29" fmla="*/ 1463552 h 2033621"/>
              <a:gd name="connsiteX30" fmla="*/ 1525632 w 3401173"/>
              <a:gd name="connsiteY30" fmla="*/ 1457309 h 2033621"/>
              <a:gd name="connsiteX31" fmla="*/ 967348 w 3401173"/>
              <a:gd name="connsiteY31" fmla="*/ 1704850 h 2033621"/>
              <a:gd name="connsiteX32" fmla="*/ 604946 w 3401173"/>
              <a:gd name="connsiteY32" fmla="*/ 1879629 h 2033621"/>
              <a:gd name="connsiteX33" fmla="*/ 73142 w 3401173"/>
              <a:gd name="connsiteY33" fmla="*/ 2033621 h 2033621"/>
              <a:gd name="connsiteX34" fmla="*/ 0 w 3401173"/>
              <a:gd name="connsiteY34" fmla="*/ 1846280 h 2033621"/>
              <a:gd name="connsiteX35" fmla="*/ 28575 w 3401173"/>
              <a:gd name="connsiteY35" fmla="*/ 1689707 h 2033621"/>
              <a:gd name="connsiteX36" fmla="*/ 169852 w 3401173"/>
              <a:gd name="connsiteY36" fmla="*/ 1556365 h 2033621"/>
              <a:gd name="connsiteX37" fmla="*/ 265733 w 3401173"/>
              <a:gd name="connsiteY37" fmla="*/ 1639569 h 2033621"/>
              <a:gd name="connsiteX38" fmla="*/ 480985 w 3401173"/>
              <a:gd name="connsiteY38" fmla="*/ 1591940 h 2033621"/>
              <a:gd name="connsiteX39" fmla="*/ 536566 w 3401173"/>
              <a:gd name="connsiteY39" fmla="*/ 1459527 h 2033621"/>
              <a:gd name="connsiteX40" fmla="*/ 785931 w 3401173"/>
              <a:gd name="connsiteY40" fmla="*/ 1416098 h 2033621"/>
              <a:gd name="connsiteX0" fmla="*/ 785931 w 3401173"/>
              <a:gd name="connsiteY0" fmla="*/ 1416098 h 2033621"/>
              <a:gd name="connsiteX1" fmla="*/ 985780 w 3401173"/>
              <a:gd name="connsiteY1" fmla="*/ 1374752 h 2033621"/>
              <a:gd name="connsiteX2" fmla="*/ 1014352 w 3401173"/>
              <a:gd name="connsiteY2" fmla="*/ 1470010 h 2033621"/>
              <a:gd name="connsiteX3" fmla="*/ 1185792 w 3401173"/>
              <a:gd name="connsiteY3" fmla="*/ 1365227 h 2033621"/>
              <a:gd name="connsiteX4" fmla="*/ 1333421 w 3401173"/>
              <a:gd name="connsiteY4" fmla="*/ 1408093 h 2033621"/>
              <a:gd name="connsiteX5" fmla="*/ 1609629 w 3401173"/>
              <a:gd name="connsiteY5" fmla="*/ 1346175 h 2033621"/>
              <a:gd name="connsiteX6" fmla="*/ 1790593 w 3401173"/>
              <a:gd name="connsiteY6" fmla="*/ 1227101 h 2033621"/>
              <a:gd name="connsiteX7" fmla="*/ 1970605 w 3401173"/>
              <a:gd name="connsiteY7" fmla="*/ 1358559 h 2033621"/>
              <a:gd name="connsiteX8" fmla="*/ 2119187 w 3401173"/>
              <a:gd name="connsiteY8" fmla="*/ 1393805 h 2033621"/>
              <a:gd name="connsiteX9" fmla="*/ 2419206 w 3401173"/>
              <a:gd name="connsiteY9" fmla="*/ 1293783 h 2033621"/>
              <a:gd name="connsiteX10" fmla="*/ 2385870 w 3401173"/>
              <a:gd name="connsiteY10" fmla="*/ 1141370 h 2033621"/>
              <a:gd name="connsiteX11" fmla="*/ 2366821 w 3401173"/>
              <a:gd name="connsiteY11" fmla="*/ 946090 h 2033621"/>
              <a:gd name="connsiteX12" fmla="*/ 2343010 w 3401173"/>
              <a:gd name="connsiteY12" fmla="*/ 712709 h 2033621"/>
              <a:gd name="connsiteX13" fmla="*/ 2362059 w 3401173"/>
              <a:gd name="connsiteY13" fmla="*/ 522192 h 2033621"/>
              <a:gd name="connsiteX14" fmla="*/ 2543023 w 3401173"/>
              <a:gd name="connsiteY14" fmla="*/ 365017 h 2033621"/>
              <a:gd name="connsiteX15" fmla="*/ 2771609 w 3401173"/>
              <a:gd name="connsiteY15" fmla="*/ 379305 h 2033621"/>
              <a:gd name="connsiteX16" fmla="*/ 2947075 w 3401173"/>
              <a:gd name="connsiteY16" fmla="*/ 93213 h 2033621"/>
              <a:gd name="connsiteX17" fmla="*/ 3203364 w 3401173"/>
              <a:gd name="connsiteY17" fmla="*/ 0 h 2033621"/>
              <a:gd name="connsiteX18" fmla="*/ 3218305 w 3401173"/>
              <a:gd name="connsiteY18" fmla="*/ 204982 h 2033621"/>
              <a:gd name="connsiteX19" fmla="*/ 3104012 w 3401173"/>
              <a:gd name="connsiteY19" fmla="*/ 593636 h 2033621"/>
              <a:gd name="connsiteX20" fmla="*/ 2717421 w 3401173"/>
              <a:gd name="connsiteY20" fmla="*/ 932698 h 2033621"/>
              <a:gd name="connsiteX21" fmla="*/ 3089545 w 3401173"/>
              <a:gd name="connsiteY21" fmla="*/ 925038 h 2033621"/>
              <a:gd name="connsiteX22" fmla="*/ 3188145 w 3401173"/>
              <a:gd name="connsiteY22" fmla="*/ 972763 h 2033621"/>
              <a:gd name="connsiteX23" fmla="*/ 3401173 w 3401173"/>
              <a:gd name="connsiteY23" fmla="*/ 1431907 h 2033621"/>
              <a:gd name="connsiteX24" fmla="*/ 2689499 w 3401173"/>
              <a:gd name="connsiteY24" fmla="*/ 1693431 h 2033621"/>
              <a:gd name="connsiteX25" fmla="*/ 2532791 w 3401173"/>
              <a:gd name="connsiteY25" fmla="*/ 1447148 h 2033621"/>
              <a:gd name="connsiteX26" fmla="*/ 2137017 w 3401173"/>
              <a:gd name="connsiteY26" fmla="*/ 1871221 h 2033621"/>
              <a:gd name="connsiteX27" fmla="*/ 1640448 w 3401173"/>
              <a:gd name="connsiteY27" fmla="*/ 1654047 h 2033621"/>
              <a:gd name="connsiteX28" fmla="*/ 1659498 w 3401173"/>
              <a:gd name="connsiteY28" fmla="*/ 1463552 h 2033621"/>
              <a:gd name="connsiteX29" fmla="*/ 1525632 w 3401173"/>
              <a:gd name="connsiteY29" fmla="*/ 1457309 h 2033621"/>
              <a:gd name="connsiteX30" fmla="*/ 967348 w 3401173"/>
              <a:gd name="connsiteY30" fmla="*/ 1704850 h 2033621"/>
              <a:gd name="connsiteX31" fmla="*/ 604946 w 3401173"/>
              <a:gd name="connsiteY31" fmla="*/ 1879629 h 2033621"/>
              <a:gd name="connsiteX32" fmla="*/ 73142 w 3401173"/>
              <a:gd name="connsiteY32" fmla="*/ 2033621 h 2033621"/>
              <a:gd name="connsiteX33" fmla="*/ 0 w 3401173"/>
              <a:gd name="connsiteY33" fmla="*/ 1846280 h 2033621"/>
              <a:gd name="connsiteX34" fmla="*/ 28575 w 3401173"/>
              <a:gd name="connsiteY34" fmla="*/ 1689707 h 2033621"/>
              <a:gd name="connsiteX35" fmla="*/ 169852 w 3401173"/>
              <a:gd name="connsiteY35" fmla="*/ 1556365 h 2033621"/>
              <a:gd name="connsiteX36" fmla="*/ 265733 w 3401173"/>
              <a:gd name="connsiteY36" fmla="*/ 1639569 h 2033621"/>
              <a:gd name="connsiteX37" fmla="*/ 480985 w 3401173"/>
              <a:gd name="connsiteY37" fmla="*/ 1591940 h 2033621"/>
              <a:gd name="connsiteX38" fmla="*/ 536566 w 3401173"/>
              <a:gd name="connsiteY38" fmla="*/ 1459527 h 2033621"/>
              <a:gd name="connsiteX39" fmla="*/ 785931 w 3401173"/>
              <a:gd name="connsiteY39" fmla="*/ 1416098 h 2033621"/>
              <a:gd name="connsiteX0" fmla="*/ 785931 w 3401173"/>
              <a:gd name="connsiteY0" fmla="*/ 1416098 h 2033621"/>
              <a:gd name="connsiteX1" fmla="*/ 985780 w 3401173"/>
              <a:gd name="connsiteY1" fmla="*/ 1374752 h 2033621"/>
              <a:gd name="connsiteX2" fmla="*/ 1014352 w 3401173"/>
              <a:gd name="connsiteY2" fmla="*/ 1470010 h 2033621"/>
              <a:gd name="connsiteX3" fmla="*/ 1185792 w 3401173"/>
              <a:gd name="connsiteY3" fmla="*/ 1365227 h 2033621"/>
              <a:gd name="connsiteX4" fmla="*/ 1333421 w 3401173"/>
              <a:gd name="connsiteY4" fmla="*/ 1408093 h 2033621"/>
              <a:gd name="connsiteX5" fmla="*/ 1609629 w 3401173"/>
              <a:gd name="connsiteY5" fmla="*/ 1346175 h 2033621"/>
              <a:gd name="connsiteX6" fmla="*/ 1790593 w 3401173"/>
              <a:gd name="connsiteY6" fmla="*/ 1227101 h 2033621"/>
              <a:gd name="connsiteX7" fmla="*/ 1970605 w 3401173"/>
              <a:gd name="connsiteY7" fmla="*/ 1358559 h 2033621"/>
              <a:gd name="connsiteX8" fmla="*/ 2119187 w 3401173"/>
              <a:gd name="connsiteY8" fmla="*/ 1393805 h 2033621"/>
              <a:gd name="connsiteX9" fmla="*/ 2419206 w 3401173"/>
              <a:gd name="connsiteY9" fmla="*/ 1293783 h 2033621"/>
              <a:gd name="connsiteX10" fmla="*/ 2385870 w 3401173"/>
              <a:gd name="connsiteY10" fmla="*/ 1141370 h 2033621"/>
              <a:gd name="connsiteX11" fmla="*/ 2366821 w 3401173"/>
              <a:gd name="connsiteY11" fmla="*/ 946090 h 2033621"/>
              <a:gd name="connsiteX12" fmla="*/ 2343010 w 3401173"/>
              <a:gd name="connsiteY12" fmla="*/ 712709 h 2033621"/>
              <a:gd name="connsiteX13" fmla="*/ 2362059 w 3401173"/>
              <a:gd name="connsiteY13" fmla="*/ 522192 h 2033621"/>
              <a:gd name="connsiteX14" fmla="*/ 2543023 w 3401173"/>
              <a:gd name="connsiteY14" fmla="*/ 365017 h 2033621"/>
              <a:gd name="connsiteX15" fmla="*/ 2771609 w 3401173"/>
              <a:gd name="connsiteY15" fmla="*/ 379305 h 2033621"/>
              <a:gd name="connsiteX16" fmla="*/ 2947075 w 3401173"/>
              <a:gd name="connsiteY16" fmla="*/ 93213 h 2033621"/>
              <a:gd name="connsiteX17" fmla="*/ 3203364 w 3401173"/>
              <a:gd name="connsiteY17" fmla="*/ 0 h 2033621"/>
              <a:gd name="connsiteX18" fmla="*/ 3218305 w 3401173"/>
              <a:gd name="connsiteY18" fmla="*/ 204982 h 2033621"/>
              <a:gd name="connsiteX19" fmla="*/ 3104012 w 3401173"/>
              <a:gd name="connsiteY19" fmla="*/ 593636 h 2033621"/>
              <a:gd name="connsiteX20" fmla="*/ 2785997 w 3401173"/>
              <a:gd name="connsiteY20" fmla="*/ 894595 h 2033621"/>
              <a:gd name="connsiteX21" fmla="*/ 3089545 w 3401173"/>
              <a:gd name="connsiteY21" fmla="*/ 925038 h 2033621"/>
              <a:gd name="connsiteX22" fmla="*/ 3188145 w 3401173"/>
              <a:gd name="connsiteY22" fmla="*/ 972763 h 2033621"/>
              <a:gd name="connsiteX23" fmla="*/ 3401173 w 3401173"/>
              <a:gd name="connsiteY23" fmla="*/ 1431907 h 2033621"/>
              <a:gd name="connsiteX24" fmla="*/ 2689499 w 3401173"/>
              <a:gd name="connsiteY24" fmla="*/ 1693431 h 2033621"/>
              <a:gd name="connsiteX25" fmla="*/ 2532791 w 3401173"/>
              <a:gd name="connsiteY25" fmla="*/ 1447148 h 2033621"/>
              <a:gd name="connsiteX26" fmla="*/ 2137017 w 3401173"/>
              <a:gd name="connsiteY26" fmla="*/ 1871221 h 2033621"/>
              <a:gd name="connsiteX27" fmla="*/ 1640448 w 3401173"/>
              <a:gd name="connsiteY27" fmla="*/ 1654047 h 2033621"/>
              <a:gd name="connsiteX28" fmla="*/ 1659498 w 3401173"/>
              <a:gd name="connsiteY28" fmla="*/ 1463552 h 2033621"/>
              <a:gd name="connsiteX29" fmla="*/ 1525632 w 3401173"/>
              <a:gd name="connsiteY29" fmla="*/ 1457309 h 2033621"/>
              <a:gd name="connsiteX30" fmla="*/ 967348 w 3401173"/>
              <a:gd name="connsiteY30" fmla="*/ 1704850 h 2033621"/>
              <a:gd name="connsiteX31" fmla="*/ 604946 w 3401173"/>
              <a:gd name="connsiteY31" fmla="*/ 1879629 h 2033621"/>
              <a:gd name="connsiteX32" fmla="*/ 73142 w 3401173"/>
              <a:gd name="connsiteY32" fmla="*/ 2033621 h 2033621"/>
              <a:gd name="connsiteX33" fmla="*/ 0 w 3401173"/>
              <a:gd name="connsiteY33" fmla="*/ 1846280 h 2033621"/>
              <a:gd name="connsiteX34" fmla="*/ 28575 w 3401173"/>
              <a:gd name="connsiteY34" fmla="*/ 1689707 h 2033621"/>
              <a:gd name="connsiteX35" fmla="*/ 169852 w 3401173"/>
              <a:gd name="connsiteY35" fmla="*/ 1556365 h 2033621"/>
              <a:gd name="connsiteX36" fmla="*/ 265733 w 3401173"/>
              <a:gd name="connsiteY36" fmla="*/ 1639569 h 2033621"/>
              <a:gd name="connsiteX37" fmla="*/ 480985 w 3401173"/>
              <a:gd name="connsiteY37" fmla="*/ 1591940 h 2033621"/>
              <a:gd name="connsiteX38" fmla="*/ 536566 w 3401173"/>
              <a:gd name="connsiteY38" fmla="*/ 1459527 h 2033621"/>
              <a:gd name="connsiteX39" fmla="*/ 785931 w 3401173"/>
              <a:gd name="connsiteY39" fmla="*/ 1416098 h 2033621"/>
              <a:gd name="connsiteX0" fmla="*/ 785931 w 3401173"/>
              <a:gd name="connsiteY0" fmla="*/ 1416098 h 2033621"/>
              <a:gd name="connsiteX1" fmla="*/ 985780 w 3401173"/>
              <a:gd name="connsiteY1" fmla="*/ 1374752 h 2033621"/>
              <a:gd name="connsiteX2" fmla="*/ 1014352 w 3401173"/>
              <a:gd name="connsiteY2" fmla="*/ 1470010 h 2033621"/>
              <a:gd name="connsiteX3" fmla="*/ 1185792 w 3401173"/>
              <a:gd name="connsiteY3" fmla="*/ 1365227 h 2033621"/>
              <a:gd name="connsiteX4" fmla="*/ 1333421 w 3401173"/>
              <a:gd name="connsiteY4" fmla="*/ 1408093 h 2033621"/>
              <a:gd name="connsiteX5" fmla="*/ 1609629 w 3401173"/>
              <a:gd name="connsiteY5" fmla="*/ 1346175 h 2033621"/>
              <a:gd name="connsiteX6" fmla="*/ 1790593 w 3401173"/>
              <a:gd name="connsiteY6" fmla="*/ 1227101 h 2033621"/>
              <a:gd name="connsiteX7" fmla="*/ 1970605 w 3401173"/>
              <a:gd name="connsiteY7" fmla="*/ 1358559 h 2033621"/>
              <a:gd name="connsiteX8" fmla="*/ 2119187 w 3401173"/>
              <a:gd name="connsiteY8" fmla="*/ 1393805 h 2033621"/>
              <a:gd name="connsiteX9" fmla="*/ 2419206 w 3401173"/>
              <a:gd name="connsiteY9" fmla="*/ 1293783 h 2033621"/>
              <a:gd name="connsiteX10" fmla="*/ 2385870 w 3401173"/>
              <a:gd name="connsiteY10" fmla="*/ 1141370 h 2033621"/>
              <a:gd name="connsiteX11" fmla="*/ 2366821 w 3401173"/>
              <a:gd name="connsiteY11" fmla="*/ 946090 h 2033621"/>
              <a:gd name="connsiteX12" fmla="*/ 2343010 w 3401173"/>
              <a:gd name="connsiteY12" fmla="*/ 712709 h 2033621"/>
              <a:gd name="connsiteX13" fmla="*/ 2362059 w 3401173"/>
              <a:gd name="connsiteY13" fmla="*/ 522192 h 2033621"/>
              <a:gd name="connsiteX14" fmla="*/ 2543023 w 3401173"/>
              <a:gd name="connsiteY14" fmla="*/ 365017 h 2033621"/>
              <a:gd name="connsiteX15" fmla="*/ 2947075 w 3401173"/>
              <a:gd name="connsiteY15" fmla="*/ 93213 h 2033621"/>
              <a:gd name="connsiteX16" fmla="*/ 3203364 w 3401173"/>
              <a:gd name="connsiteY16" fmla="*/ 0 h 2033621"/>
              <a:gd name="connsiteX17" fmla="*/ 3218305 w 3401173"/>
              <a:gd name="connsiteY17" fmla="*/ 204982 h 2033621"/>
              <a:gd name="connsiteX18" fmla="*/ 3104012 w 3401173"/>
              <a:gd name="connsiteY18" fmla="*/ 593636 h 2033621"/>
              <a:gd name="connsiteX19" fmla="*/ 2785997 w 3401173"/>
              <a:gd name="connsiteY19" fmla="*/ 894595 h 2033621"/>
              <a:gd name="connsiteX20" fmla="*/ 3089545 w 3401173"/>
              <a:gd name="connsiteY20" fmla="*/ 925038 h 2033621"/>
              <a:gd name="connsiteX21" fmla="*/ 3188145 w 3401173"/>
              <a:gd name="connsiteY21" fmla="*/ 972763 h 2033621"/>
              <a:gd name="connsiteX22" fmla="*/ 3401173 w 3401173"/>
              <a:gd name="connsiteY22" fmla="*/ 1431907 h 2033621"/>
              <a:gd name="connsiteX23" fmla="*/ 2689499 w 3401173"/>
              <a:gd name="connsiteY23" fmla="*/ 1693431 h 2033621"/>
              <a:gd name="connsiteX24" fmla="*/ 2532791 w 3401173"/>
              <a:gd name="connsiteY24" fmla="*/ 1447148 h 2033621"/>
              <a:gd name="connsiteX25" fmla="*/ 2137017 w 3401173"/>
              <a:gd name="connsiteY25" fmla="*/ 1871221 h 2033621"/>
              <a:gd name="connsiteX26" fmla="*/ 1640448 w 3401173"/>
              <a:gd name="connsiteY26" fmla="*/ 1654047 h 2033621"/>
              <a:gd name="connsiteX27" fmla="*/ 1659498 w 3401173"/>
              <a:gd name="connsiteY27" fmla="*/ 1463552 h 2033621"/>
              <a:gd name="connsiteX28" fmla="*/ 1525632 w 3401173"/>
              <a:gd name="connsiteY28" fmla="*/ 1457309 h 2033621"/>
              <a:gd name="connsiteX29" fmla="*/ 967348 w 3401173"/>
              <a:gd name="connsiteY29" fmla="*/ 1704850 h 2033621"/>
              <a:gd name="connsiteX30" fmla="*/ 604946 w 3401173"/>
              <a:gd name="connsiteY30" fmla="*/ 1879629 h 2033621"/>
              <a:gd name="connsiteX31" fmla="*/ 73142 w 3401173"/>
              <a:gd name="connsiteY31" fmla="*/ 2033621 h 2033621"/>
              <a:gd name="connsiteX32" fmla="*/ 0 w 3401173"/>
              <a:gd name="connsiteY32" fmla="*/ 1846280 h 2033621"/>
              <a:gd name="connsiteX33" fmla="*/ 28575 w 3401173"/>
              <a:gd name="connsiteY33" fmla="*/ 1689707 h 2033621"/>
              <a:gd name="connsiteX34" fmla="*/ 169852 w 3401173"/>
              <a:gd name="connsiteY34" fmla="*/ 1556365 h 2033621"/>
              <a:gd name="connsiteX35" fmla="*/ 265733 w 3401173"/>
              <a:gd name="connsiteY35" fmla="*/ 1639569 h 2033621"/>
              <a:gd name="connsiteX36" fmla="*/ 480985 w 3401173"/>
              <a:gd name="connsiteY36" fmla="*/ 1591940 h 2033621"/>
              <a:gd name="connsiteX37" fmla="*/ 536566 w 3401173"/>
              <a:gd name="connsiteY37" fmla="*/ 1459527 h 2033621"/>
              <a:gd name="connsiteX38" fmla="*/ 785931 w 3401173"/>
              <a:gd name="connsiteY38" fmla="*/ 1416098 h 2033621"/>
              <a:gd name="connsiteX0" fmla="*/ 785931 w 3401173"/>
              <a:gd name="connsiteY0" fmla="*/ 1416098 h 2033621"/>
              <a:gd name="connsiteX1" fmla="*/ 985780 w 3401173"/>
              <a:gd name="connsiteY1" fmla="*/ 1374752 h 2033621"/>
              <a:gd name="connsiteX2" fmla="*/ 1014352 w 3401173"/>
              <a:gd name="connsiteY2" fmla="*/ 1470010 h 2033621"/>
              <a:gd name="connsiteX3" fmla="*/ 1185792 w 3401173"/>
              <a:gd name="connsiteY3" fmla="*/ 1365227 h 2033621"/>
              <a:gd name="connsiteX4" fmla="*/ 1333421 w 3401173"/>
              <a:gd name="connsiteY4" fmla="*/ 1408093 h 2033621"/>
              <a:gd name="connsiteX5" fmla="*/ 1609629 w 3401173"/>
              <a:gd name="connsiteY5" fmla="*/ 1346175 h 2033621"/>
              <a:gd name="connsiteX6" fmla="*/ 1790593 w 3401173"/>
              <a:gd name="connsiteY6" fmla="*/ 1227101 h 2033621"/>
              <a:gd name="connsiteX7" fmla="*/ 1970605 w 3401173"/>
              <a:gd name="connsiteY7" fmla="*/ 1358559 h 2033621"/>
              <a:gd name="connsiteX8" fmla="*/ 2119187 w 3401173"/>
              <a:gd name="connsiteY8" fmla="*/ 1393805 h 2033621"/>
              <a:gd name="connsiteX9" fmla="*/ 2419206 w 3401173"/>
              <a:gd name="connsiteY9" fmla="*/ 1293783 h 2033621"/>
              <a:gd name="connsiteX10" fmla="*/ 2385870 w 3401173"/>
              <a:gd name="connsiteY10" fmla="*/ 1141370 h 2033621"/>
              <a:gd name="connsiteX11" fmla="*/ 2366821 w 3401173"/>
              <a:gd name="connsiteY11" fmla="*/ 946090 h 2033621"/>
              <a:gd name="connsiteX12" fmla="*/ 2343010 w 3401173"/>
              <a:gd name="connsiteY12" fmla="*/ 712709 h 2033621"/>
              <a:gd name="connsiteX13" fmla="*/ 2362059 w 3401173"/>
              <a:gd name="connsiteY13" fmla="*/ 522192 h 2033621"/>
              <a:gd name="connsiteX14" fmla="*/ 2543023 w 3401173"/>
              <a:gd name="connsiteY14" fmla="*/ 365017 h 2033621"/>
              <a:gd name="connsiteX15" fmla="*/ 2947075 w 3401173"/>
              <a:gd name="connsiteY15" fmla="*/ 93213 h 2033621"/>
              <a:gd name="connsiteX16" fmla="*/ 3203364 w 3401173"/>
              <a:gd name="connsiteY16" fmla="*/ 0 h 2033621"/>
              <a:gd name="connsiteX17" fmla="*/ 3218305 w 3401173"/>
              <a:gd name="connsiteY17" fmla="*/ 204982 h 2033621"/>
              <a:gd name="connsiteX18" fmla="*/ 2785997 w 3401173"/>
              <a:gd name="connsiteY18" fmla="*/ 894595 h 2033621"/>
              <a:gd name="connsiteX19" fmla="*/ 3089545 w 3401173"/>
              <a:gd name="connsiteY19" fmla="*/ 925038 h 2033621"/>
              <a:gd name="connsiteX20" fmla="*/ 3188145 w 3401173"/>
              <a:gd name="connsiteY20" fmla="*/ 972763 h 2033621"/>
              <a:gd name="connsiteX21" fmla="*/ 3401173 w 3401173"/>
              <a:gd name="connsiteY21" fmla="*/ 1431907 h 2033621"/>
              <a:gd name="connsiteX22" fmla="*/ 2689499 w 3401173"/>
              <a:gd name="connsiteY22" fmla="*/ 1693431 h 2033621"/>
              <a:gd name="connsiteX23" fmla="*/ 2532791 w 3401173"/>
              <a:gd name="connsiteY23" fmla="*/ 1447148 h 2033621"/>
              <a:gd name="connsiteX24" fmla="*/ 2137017 w 3401173"/>
              <a:gd name="connsiteY24" fmla="*/ 1871221 h 2033621"/>
              <a:gd name="connsiteX25" fmla="*/ 1640448 w 3401173"/>
              <a:gd name="connsiteY25" fmla="*/ 1654047 h 2033621"/>
              <a:gd name="connsiteX26" fmla="*/ 1659498 w 3401173"/>
              <a:gd name="connsiteY26" fmla="*/ 1463552 h 2033621"/>
              <a:gd name="connsiteX27" fmla="*/ 1525632 w 3401173"/>
              <a:gd name="connsiteY27" fmla="*/ 1457309 h 2033621"/>
              <a:gd name="connsiteX28" fmla="*/ 967348 w 3401173"/>
              <a:gd name="connsiteY28" fmla="*/ 1704850 h 2033621"/>
              <a:gd name="connsiteX29" fmla="*/ 604946 w 3401173"/>
              <a:gd name="connsiteY29" fmla="*/ 1879629 h 2033621"/>
              <a:gd name="connsiteX30" fmla="*/ 73142 w 3401173"/>
              <a:gd name="connsiteY30" fmla="*/ 2033621 h 2033621"/>
              <a:gd name="connsiteX31" fmla="*/ 0 w 3401173"/>
              <a:gd name="connsiteY31" fmla="*/ 1846280 h 2033621"/>
              <a:gd name="connsiteX32" fmla="*/ 28575 w 3401173"/>
              <a:gd name="connsiteY32" fmla="*/ 1689707 h 2033621"/>
              <a:gd name="connsiteX33" fmla="*/ 169852 w 3401173"/>
              <a:gd name="connsiteY33" fmla="*/ 1556365 h 2033621"/>
              <a:gd name="connsiteX34" fmla="*/ 265733 w 3401173"/>
              <a:gd name="connsiteY34" fmla="*/ 1639569 h 2033621"/>
              <a:gd name="connsiteX35" fmla="*/ 480985 w 3401173"/>
              <a:gd name="connsiteY35" fmla="*/ 1591940 h 2033621"/>
              <a:gd name="connsiteX36" fmla="*/ 536566 w 3401173"/>
              <a:gd name="connsiteY36" fmla="*/ 1459527 h 2033621"/>
              <a:gd name="connsiteX37" fmla="*/ 785931 w 3401173"/>
              <a:gd name="connsiteY37" fmla="*/ 1416098 h 2033621"/>
              <a:gd name="connsiteX0" fmla="*/ 785931 w 3401173"/>
              <a:gd name="connsiteY0" fmla="*/ 1416098 h 2033621"/>
              <a:gd name="connsiteX1" fmla="*/ 985780 w 3401173"/>
              <a:gd name="connsiteY1" fmla="*/ 1374752 h 2033621"/>
              <a:gd name="connsiteX2" fmla="*/ 1014352 w 3401173"/>
              <a:gd name="connsiteY2" fmla="*/ 1470010 h 2033621"/>
              <a:gd name="connsiteX3" fmla="*/ 1185792 w 3401173"/>
              <a:gd name="connsiteY3" fmla="*/ 1365227 h 2033621"/>
              <a:gd name="connsiteX4" fmla="*/ 1333421 w 3401173"/>
              <a:gd name="connsiteY4" fmla="*/ 1408093 h 2033621"/>
              <a:gd name="connsiteX5" fmla="*/ 1609629 w 3401173"/>
              <a:gd name="connsiteY5" fmla="*/ 1346175 h 2033621"/>
              <a:gd name="connsiteX6" fmla="*/ 1790593 w 3401173"/>
              <a:gd name="connsiteY6" fmla="*/ 1227101 h 2033621"/>
              <a:gd name="connsiteX7" fmla="*/ 1970605 w 3401173"/>
              <a:gd name="connsiteY7" fmla="*/ 1358559 h 2033621"/>
              <a:gd name="connsiteX8" fmla="*/ 2119187 w 3401173"/>
              <a:gd name="connsiteY8" fmla="*/ 1393805 h 2033621"/>
              <a:gd name="connsiteX9" fmla="*/ 2419206 w 3401173"/>
              <a:gd name="connsiteY9" fmla="*/ 1293783 h 2033621"/>
              <a:gd name="connsiteX10" fmla="*/ 2385870 w 3401173"/>
              <a:gd name="connsiteY10" fmla="*/ 1141370 h 2033621"/>
              <a:gd name="connsiteX11" fmla="*/ 2366821 w 3401173"/>
              <a:gd name="connsiteY11" fmla="*/ 946090 h 2033621"/>
              <a:gd name="connsiteX12" fmla="*/ 2343010 w 3401173"/>
              <a:gd name="connsiteY12" fmla="*/ 712709 h 2033621"/>
              <a:gd name="connsiteX13" fmla="*/ 2362059 w 3401173"/>
              <a:gd name="connsiteY13" fmla="*/ 522192 h 2033621"/>
              <a:gd name="connsiteX14" fmla="*/ 2543023 w 3401173"/>
              <a:gd name="connsiteY14" fmla="*/ 365017 h 2033621"/>
              <a:gd name="connsiteX15" fmla="*/ 2947075 w 3401173"/>
              <a:gd name="connsiteY15" fmla="*/ 93213 h 2033621"/>
              <a:gd name="connsiteX16" fmla="*/ 3203364 w 3401173"/>
              <a:gd name="connsiteY16" fmla="*/ 0 h 2033621"/>
              <a:gd name="connsiteX17" fmla="*/ 2785997 w 3401173"/>
              <a:gd name="connsiteY17" fmla="*/ 894595 h 2033621"/>
              <a:gd name="connsiteX18" fmla="*/ 3089545 w 3401173"/>
              <a:gd name="connsiteY18" fmla="*/ 925038 h 2033621"/>
              <a:gd name="connsiteX19" fmla="*/ 3188145 w 3401173"/>
              <a:gd name="connsiteY19" fmla="*/ 972763 h 2033621"/>
              <a:gd name="connsiteX20" fmla="*/ 3401173 w 3401173"/>
              <a:gd name="connsiteY20" fmla="*/ 1431907 h 2033621"/>
              <a:gd name="connsiteX21" fmla="*/ 2689499 w 3401173"/>
              <a:gd name="connsiteY21" fmla="*/ 1693431 h 2033621"/>
              <a:gd name="connsiteX22" fmla="*/ 2532791 w 3401173"/>
              <a:gd name="connsiteY22" fmla="*/ 1447148 h 2033621"/>
              <a:gd name="connsiteX23" fmla="*/ 2137017 w 3401173"/>
              <a:gd name="connsiteY23" fmla="*/ 1871221 h 2033621"/>
              <a:gd name="connsiteX24" fmla="*/ 1640448 w 3401173"/>
              <a:gd name="connsiteY24" fmla="*/ 1654047 h 2033621"/>
              <a:gd name="connsiteX25" fmla="*/ 1659498 w 3401173"/>
              <a:gd name="connsiteY25" fmla="*/ 1463552 h 2033621"/>
              <a:gd name="connsiteX26" fmla="*/ 1525632 w 3401173"/>
              <a:gd name="connsiteY26" fmla="*/ 1457309 h 2033621"/>
              <a:gd name="connsiteX27" fmla="*/ 967348 w 3401173"/>
              <a:gd name="connsiteY27" fmla="*/ 1704850 h 2033621"/>
              <a:gd name="connsiteX28" fmla="*/ 604946 w 3401173"/>
              <a:gd name="connsiteY28" fmla="*/ 1879629 h 2033621"/>
              <a:gd name="connsiteX29" fmla="*/ 73142 w 3401173"/>
              <a:gd name="connsiteY29" fmla="*/ 2033621 h 2033621"/>
              <a:gd name="connsiteX30" fmla="*/ 0 w 3401173"/>
              <a:gd name="connsiteY30" fmla="*/ 1846280 h 2033621"/>
              <a:gd name="connsiteX31" fmla="*/ 28575 w 3401173"/>
              <a:gd name="connsiteY31" fmla="*/ 1689707 h 2033621"/>
              <a:gd name="connsiteX32" fmla="*/ 169852 w 3401173"/>
              <a:gd name="connsiteY32" fmla="*/ 1556365 h 2033621"/>
              <a:gd name="connsiteX33" fmla="*/ 265733 w 3401173"/>
              <a:gd name="connsiteY33" fmla="*/ 1639569 h 2033621"/>
              <a:gd name="connsiteX34" fmla="*/ 480985 w 3401173"/>
              <a:gd name="connsiteY34" fmla="*/ 1591940 h 2033621"/>
              <a:gd name="connsiteX35" fmla="*/ 536566 w 3401173"/>
              <a:gd name="connsiteY35" fmla="*/ 1459527 h 2033621"/>
              <a:gd name="connsiteX36" fmla="*/ 785931 w 3401173"/>
              <a:gd name="connsiteY36" fmla="*/ 1416098 h 2033621"/>
              <a:gd name="connsiteX0" fmla="*/ 785931 w 3401173"/>
              <a:gd name="connsiteY0" fmla="*/ 1322885 h 1940408"/>
              <a:gd name="connsiteX1" fmla="*/ 985780 w 3401173"/>
              <a:gd name="connsiteY1" fmla="*/ 1281539 h 1940408"/>
              <a:gd name="connsiteX2" fmla="*/ 1014352 w 3401173"/>
              <a:gd name="connsiteY2" fmla="*/ 1376797 h 1940408"/>
              <a:gd name="connsiteX3" fmla="*/ 1185792 w 3401173"/>
              <a:gd name="connsiteY3" fmla="*/ 1272014 h 1940408"/>
              <a:gd name="connsiteX4" fmla="*/ 1333421 w 3401173"/>
              <a:gd name="connsiteY4" fmla="*/ 1314880 h 1940408"/>
              <a:gd name="connsiteX5" fmla="*/ 1609629 w 3401173"/>
              <a:gd name="connsiteY5" fmla="*/ 1252962 h 1940408"/>
              <a:gd name="connsiteX6" fmla="*/ 1790593 w 3401173"/>
              <a:gd name="connsiteY6" fmla="*/ 1133888 h 1940408"/>
              <a:gd name="connsiteX7" fmla="*/ 1970605 w 3401173"/>
              <a:gd name="connsiteY7" fmla="*/ 1265346 h 1940408"/>
              <a:gd name="connsiteX8" fmla="*/ 2119187 w 3401173"/>
              <a:gd name="connsiteY8" fmla="*/ 1300592 h 1940408"/>
              <a:gd name="connsiteX9" fmla="*/ 2419206 w 3401173"/>
              <a:gd name="connsiteY9" fmla="*/ 1200570 h 1940408"/>
              <a:gd name="connsiteX10" fmla="*/ 2385870 w 3401173"/>
              <a:gd name="connsiteY10" fmla="*/ 1048157 h 1940408"/>
              <a:gd name="connsiteX11" fmla="*/ 2366821 w 3401173"/>
              <a:gd name="connsiteY11" fmla="*/ 852877 h 1940408"/>
              <a:gd name="connsiteX12" fmla="*/ 2343010 w 3401173"/>
              <a:gd name="connsiteY12" fmla="*/ 619496 h 1940408"/>
              <a:gd name="connsiteX13" fmla="*/ 2362059 w 3401173"/>
              <a:gd name="connsiteY13" fmla="*/ 428979 h 1940408"/>
              <a:gd name="connsiteX14" fmla="*/ 2543023 w 3401173"/>
              <a:gd name="connsiteY14" fmla="*/ 271804 h 1940408"/>
              <a:gd name="connsiteX15" fmla="*/ 2947075 w 3401173"/>
              <a:gd name="connsiteY15" fmla="*/ 0 h 1940408"/>
              <a:gd name="connsiteX16" fmla="*/ 2785997 w 3401173"/>
              <a:gd name="connsiteY16" fmla="*/ 801382 h 1940408"/>
              <a:gd name="connsiteX17" fmla="*/ 3089545 w 3401173"/>
              <a:gd name="connsiteY17" fmla="*/ 831825 h 1940408"/>
              <a:gd name="connsiteX18" fmla="*/ 3188145 w 3401173"/>
              <a:gd name="connsiteY18" fmla="*/ 879550 h 1940408"/>
              <a:gd name="connsiteX19" fmla="*/ 3401173 w 3401173"/>
              <a:gd name="connsiteY19" fmla="*/ 1338694 h 1940408"/>
              <a:gd name="connsiteX20" fmla="*/ 2689499 w 3401173"/>
              <a:gd name="connsiteY20" fmla="*/ 1600218 h 1940408"/>
              <a:gd name="connsiteX21" fmla="*/ 2532791 w 3401173"/>
              <a:gd name="connsiteY21" fmla="*/ 1353935 h 1940408"/>
              <a:gd name="connsiteX22" fmla="*/ 2137017 w 3401173"/>
              <a:gd name="connsiteY22" fmla="*/ 1778008 h 1940408"/>
              <a:gd name="connsiteX23" fmla="*/ 1640448 w 3401173"/>
              <a:gd name="connsiteY23" fmla="*/ 1560834 h 1940408"/>
              <a:gd name="connsiteX24" fmla="*/ 1659498 w 3401173"/>
              <a:gd name="connsiteY24" fmla="*/ 1370339 h 1940408"/>
              <a:gd name="connsiteX25" fmla="*/ 1525632 w 3401173"/>
              <a:gd name="connsiteY25" fmla="*/ 1364096 h 1940408"/>
              <a:gd name="connsiteX26" fmla="*/ 967348 w 3401173"/>
              <a:gd name="connsiteY26" fmla="*/ 1611637 h 1940408"/>
              <a:gd name="connsiteX27" fmla="*/ 604946 w 3401173"/>
              <a:gd name="connsiteY27" fmla="*/ 1786416 h 1940408"/>
              <a:gd name="connsiteX28" fmla="*/ 73142 w 3401173"/>
              <a:gd name="connsiteY28" fmla="*/ 1940408 h 1940408"/>
              <a:gd name="connsiteX29" fmla="*/ 0 w 3401173"/>
              <a:gd name="connsiteY29" fmla="*/ 1753067 h 1940408"/>
              <a:gd name="connsiteX30" fmla="*/ 28575 w 3401173"/>
              <a:gd name="connsiteY30" fmla="*/ 1596494 h 1940408"/>
              <a:gd name="connsiteX31" fmla="*/ 169852 w 3401173"/>
              <a:gd name="connsiteY31" fmla="*/ 1463152 h 1940408"/>
              <a:gd name="connsiteX32" fmla="*/ 265733 w 3401173"/>
              <a:gd name="connsiteY32" fmla="*/ 1546356 h 1940408"/>
              <a:gd name="connsiteX33" fmla="*/ 480985 w 3401173"/>
              <a:gd name="connsiteY33" fmla="*/ 1498727 h 1940408"/>
              <a:gd name="connsiteX34" fmla="*/ 536566 w 3401173"/>
              <a:gd name="connsiteY34" fmla="*/ 1366314 h 1940408"/>
              <a:gd name="connsiteX35" fmla="*/ 785931 w 3401173"/>
              <a:gd name="connsiteY35" fmla="*/ 1322885 h 1940408"/>
              <a:gd name="connsiteX0" fmla="*/ 785931 w 3401173"/>
              <a:gd name="connsiteY0" fmla="*/ 1051081 h 1668604"/>
              <a:gd name="connsiteX1" fmla="*/ 985780 w 3401173"/>
              <a:gd name="connsiteY1" fmla="*/ 1009735 h 1668604"/>
              <a:gd name="connsiteX2" fmla="*/ 1014352 w 3401173"/>
              <a:gd name="connsiteY2" fmla="*/ 1104993 h 1668604"/>
              <a:gd name="connsiteX3" fmla="*/ 1185792 w 3401173"/>
              <a:gd name="connsiteY3" fmla="*/ 1000210 h 1668604"/>
              <a:gd name="connsiteX4" fmla="*/ 1333421 w 3401173"/>
              <a:gd name="connsiteY4" fmla="*/ 1043076 h 1668604"/>
              <a:gd name="connsiteX5" fmla="*/ 1609629 w 3401173"/>
              <a:gd name="connsiteY5" fmla="*/ 981158 h 1668604"/>
              <a:gd name="connsiteX6" fmla="*/ 1790593 w 3401173"/>
              <a:gd name="connsiteY6" fmla="*/ 862084 h 1668604"/>
              <a:gd name="connsiteX7" fmla="*/ 1970605 w 3401173"/>
              <a:gd name="connsiteY7" fmla="*/ 993542 h 1668604"/>
              <a:gd name="connsiteX8" fmla="*/ 2119187 w 3401173"/>
              <a:gd name="connsiteY8" fmla="*/ 1028788 h 1668604"/>
              <a:gd name="connsiteX9" fmla="*/ 2419206 w 3401173"/>
              <a:gd name="connsiteY9" fmla="*/ 928766 h 1668604"/>
              <a:gd name="connsiteX10" fmla="*/ 2385870 w 3401173"/>
              <a:gd name="connsiteY10" fmla="*/ 776353 h 1668604"/>
              <a:gd name="connsiteX11" fmla="*/ 2366821 w 3401173"/>
              <a:gd name="connsiteY11" fmla="*/ 581073 h 1668604"/>
              <a:gd name="connsiteX12" fmla="*/ 2343010 w 3401173"/>
              <a:gd name="connsiteY12" fmla="*/ 347692 h 1668604"/>
              <a:gd name="connsiteX13" fmla="*/ 2362059 w 3401173"/>
              <a:gd name="connsiteY13" fmla="*/ 157175 h 1668604"/>
              <a:gd name="connsiteX14" fmla="*/ 2543023 w 3401173"/>
              <a:gd name="connsiteY14" fmla="*/ 0 h 1668604"/>
              <a:gd name="connsiteX15" fmla="*/ 2785997 w 3401173"/>
              <a:gd name="connsiteY15" fmla="*/ 529578 h 1668604"/>
              <a:gd name="connsiteX16" fmla="*/ 3089545 w 3401173"/>
              <a:gd name="connsiteY16" fmla="*/ 560021 h 1668604"/>
              <a:gd name="connsiteX17" fmla="*/ 3188145 w 3401173"/>
              <a:gd name="connsiteY17" fmla="*/ 607746 h 1668604"/>
              <a:gd name="connsiteX18" fmla="*/ 3401173 w 3401173"/>
              <a:gd name="connsiteY18" fmla="*/ 1066890 h 1668604"/>
              <a:gd name="connsiteX19" fmla="*/ 2689499 w 3401173"/>
              <a:gd name="connsiteY19" fmla="*/ 1328414 h 1668604"/>
              <a:gd name="connsiteX20" fmla="*/ 2532791 w 3401173"/>
              <a:gd name="connsiteY20" fmla="*/ 1082131 h 1668604"/>
              <a:gd name="connsiteX21" fmla="*/ 2137017 w 3401173"/>
              <a:gd name="connsiteY21" fmla="*/ 1506204 h 1668604"/>
              <a:gd name="connsiteX22" fmla="*/ 1640448 w 3401173"/>
              <a:gd name="connsiteY22" fmla="*/ 1289030 h 1668604"/>
              <a:gd name="connsiteX23" fmla="*/ 1659498 w 3401173"/>
              <a:gd name="connsiteY23" fmla="*/ 1098535 h 1668604"/>
              <a:gd name="connsiteX24" fmla="*/ 1525632 w 3401173"/>
              <a:gd name="connsiteY24" fmla="*/ 1092292 h 1668604"/>
              <a:gd name="connsiteX25" fmla="*/ 967348 w 3401173"/>
              <a:gd name="connsiteY25" fmla="*/ 1339833 h 1668604"/>
              <a:gd name="connsiteX26" fmla="*/ 604946 w 3401173"/>
              <a:gd name="connsiteY26" fmla="*/ 1514612 h 1668604"/>
              <a:gd name="connsiteX27" fmla="*/ 73142 w 3401173"/>
              <a:gd name="connsiteY27" fmla="*/ 1668604 h 1668604"/>
              <a:gd name="connsiteX28" fmla="*/ 0 w 3401173"/>
              <a:gd name="connsiteY28" fmla="*/ 1481263 h 1668604"/>
              <a:gd name="connsiteX29" fmla="*/ 28575 w 3401173"/>
              <a:gd name="connsiteY29" fmla="*/ 1324690 h 1668604"/>
              <a:gd name="connsiteX30" fmla="*/ 169852 w 3401173"/>
              <a:gd name="connsiteY30" fmla="*/ 1191348 h 1668604"/>
              <a:gd name="connsiteX31" fmla="*/ 265733 w 3401173"/>
              <a:gd name="connsiteY31" fmla="*/ 1274552 h 1668604"/>
              <a:gd name="connsiteX32" fmla="*/ 480985 w 3401173"/>
              <a:gd name="connsiteY32" fmla="*/ 1226923 h 1668604"/>
              <a:gd name="connsiteX33" fmla="*/ 536566 w 3401173"/>
              <a:gd name="connsiteY33" fmla="*/ 1094510 h 1668604"/>
              <a:gd name="connsiteX34" fmla="*/ 785931 w 3401173"/>
              <a:gd name="connsiteY34" fmla="*/ 1051081 h 1668604"/>
              <a:gd name="connsiteX0" fmla="*/ 785931 w 3401173"/>
              <a:gd name="connsiteY0" fmla="*/ 893906 h 1511429"/>
              <a:gd name="connsiteX1" fmla="*/ 985780 w 3401173"/>
              <a:gd name="connsiteY1" fmla="*/ 852560 h 1511429"/>
              <a:gd name="connsiteX2" fmla="*/ 1014352 w 3401173"/>
              <a:gd name="connsiteY2" fmla="*/ 947818 h 1511429"/>
              <a:gd name="connsiteX3" fmla="*/ 1185792 w 3401173"/>
              <a:gd name="connsiteY3" fmla="*/ 843035 h 1511429"/>
              <a:gd name="connsiteX4" fmla="*/ 1333421 w 3401173"/>
              <a:gd name="connsiteY4" fmla="*/ 885901 h 1511429"/>
              <a:gd name="connsiteX5" fmla="*/ 1609629 w 3401173"/>
              <a:gd name="connsiteY5" fmla="*/ 823983 h 1511429"/>
              <a:gd name="connsiteX6" fmla="*/ 1790593 w 3401173"/>
              <a:gd name="connsiteY6" fmla="*/ 704909 h 1511429"/>
              <a:gd name="connsiteX7" fmla="*/ 1970605 w 3401173"/>
              <a:gd name="connsiteY7" fmla="*/ 836367 h 1511429"/>
              <a:gd name="connsiteX8" fmla="*/ 2119187 w 3401173"/>
              <a:gd name="connsiteY8" fmla="*/ 871613 h 1511429"/>
              <a:gd name="connsiteX9" fmla="*/ 2419206 w 3401173"/>
              <a:gd name="connsiteY9" fmla="*/ 771591 h 1511429"/>
              <a:gd name="connsiteX10" fmla="*/ 2385870 w 3401173"/>
              <a:gd name="connsiteY10" fmla="*/ 619178 h 1511429"/>
              <a:gd name="connsiteX11" fmla="*/ 2366821 w 3401173"/>
              <a:gd name="connsiteY11" fmla="*/ 423898 h 1511429"/>
              <a:gd name="connsiteX12" fmla="*/ 2343010 w 3401173"/>
              <a:gd name="connsiteY12" fmla="*/ 190517 h 1511429"/>
              <a:gd name="connsiteX13" fmla="*/ 2362059 w 3401173"/>
              <a:gd name="connsiteY13" fmla="*/ 0 h 1511429"/>
              <a:gd name="connsiteX14" fmla="*/ 2785997 w 3401173"/>
              <a:gd name="connsiteY14" fmla="*/ 372403 h 1511429"/>
              <a:gd name="connsiteX15" fmla="*/ 3089545 w 3401173"/>
              <a:gd name="connsiteY15" fmla="*/ 402846 h 1511429"/>
              <a:gd name="connsiteX16" fmla="*/ 3188145 w 3401173"/>
              <a:gd name="connsiteY16" fmla="*/ 450571 h 1511429"/>
              <a:gd name="connsiteX17" fmla="*/ 3401173 w 3401173"/>
              <a:gd name="connsiteY17" fmla="*/ 909715 h 1511429"/>
              <a:gd name="connsiteX18" fmla="*/ 2689499 w 3401173"/>
              <a:gd name="connsiteY18" fmla="*/ 1171239 h 1511429"/>
              <a:gd name="connsiteX19" fmla="*/ 2532791 w 3401173"/>
              <a:gd name="connsiteY19" fmla="*/ 924956 h 1511429"/>
              <a:gd name="connsiteX20" fmla="*/ 2137017 w 3401173"/>
              <a:gd name="connsiteY20" fmla="*/ 1349029 h 1511429"/>
              <a:gd name="connsiteX21" fmla="*/ 1640448 w 3401173"/>
              <a:gd name="connsiteY21" fmla="*/ 1131855 h 1511429"/>
              <a:gd name="connsiteX22" fmla="*/ 1659498 w 3401173"/>
              <a:gd name="connsiteY22" fmla="*/ 941360 h 1511429"/>
              <a:gd name="connsiteX23" fmla="*/ 1525632 w 3401173"/>
              <a:gd name="connsiteY23" fmla="*/ 935117 h 1511429"/>
              <a:gd name="connsiteX24" fmla="*/ 967348 w 3401173"/>
              <a:gd name="connsiteY24" fmla="*/ 1182658 h 1511429"/>
              <a:gd name="connsiteX25" fmla="*/ 604946 w 3401173"/>
              <a:gd name="connsiteY25" fmla="*/ 1357437 h 1511429"/>
              <a:gd name="connsiteX26" fmla="*/ 73142 w 3401173"/>
              <a:gd name="connsiteY26" fmla="*/ 1511429 h 1511429"/>
              <a:gd name="connsiteX27" fmla="*/ 0 w 3401173"/>
              <a:gd name="connsiteY27" fmla="*/ 1324088 h 1511429"/>
              <a:gd name="connsiteX28" fmla="*/ 28575 w 3401173"/>
              <a:gd name="connsiteY28" fmla="*/ 1167515 h 1511429"/>
              <a:gd name="connsiteX29" fmla="*/ 169852 w 3401173"/>
              <a:gd name="connsiteY29" fmla="*/ 1034173 h 1511429"/>
              <a:gd name="connsiteX30" fmla="*/ 265733 w 3401173"/>
              <a:gd name="connsiteY30" fmla="*/ 1117377 h 1511429"/>
              <a:gd name="connsiteX31" fmla="*/ 480985 w 3401173"/>
              <a:gd name="connsiteY31" fmla="*/ 1069748 h 1511429"/>
              <a:gd name="connsiteX32" fmla="*/ 536566 w 3401173"/>
              <a:gd name="connsiteY32" fmla="*/ 937335 h 1511429"/>
              <a:gd name="connsiteX33" fmla="*/ 785931 w 3401173"/>
              <a:gd name="connsiteY33" fmla="*/ 893906 h 1511429"/>
              <a:gd name="connsiteX0" fmla="*/ 785931 w 3401173"/>
              <a:gd name="connsiteY0" fmla="*/ 703389 h 1320912"/>
              <a:gd name="connsiteX1" fmla="*/ 985780 w 3401173"/>
              <a:gd name="connsiteY1" fmla="*/ 662043 h 1320912"/>
              <a:gd name="connsiteX2" fmla="*/ 1014352 w 3401173"/>
              <a:gd name="connsiteY2" fmla="*/ 757301 h 1320912"/>
              <a:gd name="connsiteX3" fmla="*/ 1185792 w 3401173"/>
              <a:gd name="connsiteY3" fmla="*/ 652518 h 1320912"/>
              <a:gd name="connsiteX4" fmla="*/ 1333421 w 3401173"/>
              <a:gd name="connsiteY4" fmla="*/ 695384 h 1320912"/>
              <a:gd name="connsiteX5" fmla="*/ 1609629 w 3401173"/>
              <a:gd name="connsiteY5" fmla="*/ 633466 h 1320912"/>
              <a:gd name="connsiteX6" fmla="*/ 1790593 w 3401173"/>
              <a:gd name="connsiteY6" fmla="*/ 514392 h 1320912"/>
              <a:gd name="connsiteX7" fmla="*/ 1970605 w 3401173"/>
              <a:gd name="connsiteY7" fmla="*/ 645850 h 1320912"/>
              <a:gd name="connsiteX8" fmla="*/ 2119187 w 3401173"/>
              <a:gd name="connsiteY8" fmla="*/ 681096 h 1320912"/>
              <a:gd name="connsiteX9" fmla="*/ 2419206 w 3401173"/>
              <a:gd name="connsiteY9" fmla="*/ 581074 h 1320912"/>
              <a:gd name="connsiteX10" fmla="*/ 2385870 w 3401173"/>
              <a:gd name="connsiteY10" fmla="*/ 428661 h 1320912"/>
              <a:gd name="connsiteX11" fmla="*/ 2366821 w 3401173"/>
              <a:gd name="connsiteY11" fmla="*/ 233381 h 1320912"/>
              <a:gd name="connsiteX12" fmla="*/ 2343010 w 3401173"/>
              <a:gd name="connsiteY12" fmla="*/ 0 h 1320912"/>
              <a:gd name="connsiteX13" fmla="*/ 2785997 w 3401173"/>
              <a:gd name="connsiteY13" fmla="*/ 181886 h 1320912"/>
              <a:gd name="connsiteX14" fmla="*/ 3089545 w 3401173"/>
              <a:gd name="connsiteY14" fmla="*/ 212329 h 1320912"/>
              <a:gd name="connsiteX15" fmla="*/ 3188145 w 3401173"/>
              <a:gd name="connsiteY15" fmla="*/ 260054 h 1320912"/>
              <a:gd name="connsiteX16" fmla="*/ 3401173 w 3401173"/>
              <a:gd name="connsiteY16" fmla="*/ 719198 h 1320912"/>
              <a:gd name="connsiteX17" fmla="*/ 2689499 w 3401173"/>
              <a:gd name="connsiteY17" fmla="*/ 980722 h 1320912"/>
              <a:gd name="connsiteX18" fmla="*/ 2532791 w 3401173"/>
              <a:gd name="connsiteY18" fmla="*/ 734439 h 1320912"/>
              <a:gd name="connsiteX19" fmla="*/ 2137017 w 3401173"/>
              <a:gd name="connsiteY19" fmla="*/ 1158512 h 1320912"/>
              <a:gd name="connsiteX20" fmla="*/ 1640448 w 3401173"/>
              <a:gd name="connsiteY20" fmla="*/ 941338 h 1320912"/>
              <a:gd name="connsiteX21" fmla="*/ 1659498 w 3401173"/>
              <a:gd name="connsiteY21" fmla="*/ 750843 h 1320912"/>
              <a:gd name="connsiteX22" fmla="*/ 1525632 w 3401173"/>
              <a:gd name="connsiteY22" fmla="*/ 744600 h 1320912"/>
              <a:gd name="connsiteX23" fmla="*/ 967348 w 3401173"/>
              <a:gd name="connsiteY23" fmla="*/ 992141 h 1320912"/>
              <a:gd name="connsiteX24" fmla="*/ 604946 w 3401173"/>
              <a:gd name="connsiteY24" fmla="*/ 1166920 h 1320912"/>
              <a:gd name="connsiteX25" fmla="*/ 73142 w 3401173"/>
              <a:gd name="connsiteY25" fmla="*/ 1320912 h 1320912"/>
              <a:gd name="connsiteX26" fmla="*/ 0 w 3401173"/>
              <a:gd name="connsiteY26" fmla="*/ 1133571 h 1320912"/>
              <a:gd name="connsiteX27" fmla="*/ 28575 w 3401173"/>
              <a:gd name="connsiteY27" fmla="*/ 976998 h 1320912"/>
              <a:gd name="connsiteX28" fmla="*/ 169852 w 3401173"/>
              <a:gd name="connsiteY28" fmla="*/ 843656 h 1320912"/>
              <a:gd name="connsiteX29" fmla="*/ 265733 w 3401173"/>
              <a:gd name="connsiteY29" fmla="*/ 926860 h 1320912"/>
              <a:gd name="connsiteX30" fmla="*/ 480985 w 3401173"/>
              <a:gd name="connsiteY30" fmla="*/ 879231 h 1320912"/>
              <a:gd name="connsiteX31" fmla="*/ 536566 w 3401173"/>
              <a:gd name="connsiteY31" fmla="*/ 746818 h 1320912"/>
              <a:gd name="connsiteX32" fmla="*/ 785931 w 3401173"/>
              <a:gd name="connsiteY32" fmla="*/ 703389 h 1320912"/>
              <a:gd name="connsiteX0" fmla="*/ 785931 w 3401173"/>
              <a:gd name="connsiteY0" fmla="*/ 521504 h 1139027"/>
              <a:gd name="connsiteX1" fmla="*/ 985780 w 3401173"/>
              <a:gd name="connsiteY1" fmla="*/ 480158 h 1139027"/>
              <a:gd name="connsiteX2" fmla="*/ 1014352 w 3401173"/>
              <a:gd name="connsiteY2" fmla="*/ 575416 h 1139027"/>
              <a:gd name="connsiteX3" fmla="*/ 1185792 w 3401173"/>
              <a:gd name="connsiteY3" fmla="*/ 470633 h 1139027"/>
              <a:gd name="connsiteX4" fmla="*/ 1333421 w 3401173"/>
              <a:gd name="connsiteY4" fmla="*/ 513499 h 1139027"/>
              <a:gd name="connsiteX5" fmla="*/ 1609629 w 3401173"/>
              <a:gd name="connsiteY5" fmla="*/ 451581 h 1139027"/>
              <a:gd name="connsiteX6" fmla="*/ 1790593 w 3401173"/>
              <a:gd name="connsiteY6" fmla="*/ 332507 h 1139027"/>
              <a:gd name="connsiteX7" fmla="*/ 1970605 w 3401173"/>
              <a:gd name="connsiteY7" fmla="*/ 463965 h 1139027"/>
              <a:gd name="connsiteX8" fmla="*/ 2119187 w 3401173"/>
              <a:gd name="connsiteY8" fmla="*/ 499211 h 1139027"/>
              <a:gd name="connsiteX9" fmla="*/ 2419206 w 3401173"/>
              <a:gd name="connsiteY9" fmla="*/ 399189 h 1139027"/>
              <a:gd name="connsiteX10" fmla="*/ 2385870 w 3401173"/>
              <a:gd name="connsiteY10" fmla="*/ 246776 h 1139027"/>
              <a:gd name="connsiteX11" fmla="*/ 2366821 w 3401173"/>
              <a:gd name="connsiteY11" fmla="*/ 51496 h 1139027"/>
              <a:gd name="connsiteX12" fmla="*/ 2785997 w 3401173"/>
              <a:gd name="connsiteY12" fmla="*/ 1 h 1139027"/>
              <a:gd name="connsiteX13" fmla="*/ 3089545 w 3401173"/>
              <a:gd name="connsiteY13" fmla="*/ 30444 h 1139027"/>
              <a:gd name="connsiteX14" fmla="*/ 3188145 w 3401173"/>
              <a:gd name="connsiteY14" fmla="*/ 78169 h 1139027"/>
              <a:gd name="connsiteX15" fmla="*/ 3401173 w 3401173"/>
              <a:gd name="connsiteY15" fmla="*/ 537313 h 1139027"/>
              <a:gd name="connsiteX16" fmla="*/ 2689499 w 3401173"/>
              <a:gd name="connsiteY16" fmla="*/ 798837 h 1139027"/>
              <a:gd name="connsiteX17" fmla="*/ 2532791 w 3401173"/>
              <a:gd name="connsiteY17" fmla="*/ 552554 h 1139027"/>
              <a:gd name="connsiteX18" fmla="*/ 2137017 w 3401173"/>
              <a:gd name="connsiteY18" fmla="*/ 976627 h 1139027"/>
              <a:gd name="connsiteX19" fmla="*/ 1640448 w 3401173"/>
              <a:gd name="connsiteY19" fmla="*/ 759453 h 1139027"/>
              <a:gd name="connsiteX20" fmla="*/ 1659498 w 3401173"/>
              <a:gd name="connsiteY20" fmla="*/ 568958 h 1139027"/>
              <a:gd name="connsiteX21" fmla="*/ 1525632 w 3401173"/>
              <a:gd name="connsiteY21" fmla="*/ 562715 h 1139027"/>
              <a:gd name="connsiteX22" fmla="*/ 967348 w 3401173"/>
              <a:gd name="connsiteY22" fmla="*/ 810256 h 1139027"/>
              <a:gd name="connsiteX23" fmla="*/ 604946 w 3401173"/>
              <a:gd name="connsiteY23" fmla="*/ 985035 h 1139027"/>
              <a:gd name="connsiteX24" fmla="*/ 73142 w 3401173"/>
              <a:gd name="connsiteY24" fmla="*/ 1139027 h 1139027"/>
              <a:gd name="connsiteX25" fmla="*/ 0 w 3401173"/>
              <a:gd name="connsiteY25" fmla="*/ 951686 h 1139027"/>
              <a:gd name="connsiteX26" fmla="*/ 28575 w 3401173"/>
              <a:gd name="connsiteY26" fmla="*/ 795113 h 1139027"/>
              <a:gd name="connsiteX27" fmla="*/ 169852 w 3401173"/>
              <a:gd name="connsiteY27" fmla="*/ 661771 h 1139027"/>
              <a:gd name="connsiteX28" fmla="*/ 265733 w 3401173"/>
              <a:gd name="connsiteY28" fmla="*/ 744975 h 1139027"/>
              <a:gd name="connsiteX29" fmla="*/ 480985 w 3401173"/>
              <a:gd name="connsiteY29" fmla="*/ 697346 h 1139027"/>
              <a:gd name="connsiteX30" fmla="*/ 536566 w 3401173"/>
              <a:gd name="connsiteY30" fmla="*/ 564933 h 1139027"/>
              <a:gd name="connsiteX31" fmla="*/ 785931 w 3401173"/>
              <a:gd name="connsiteY31" fmla="*/ 521504 h 1139027"/>
              <a:gd name="connsiteX0" fmla="*/ 785931 w 3401173"/>
              <a:gd name="connsiteY0" fmla="*/ 521503 h 1139026"/>
              <a:gd name="connsiteX1" fmla="*/ 985780 w 3401173"/>
              <a:gd name="connsiteY1" fmla="*/ 480157 h 1139026"/>
              <a:gd name="connsiteX2" fmla="*/ 1014352 w 3401173"/>
              <a:gd name="connsiteY2" fmla="*/ 575415 h 1139026"/>
              <a:gd name="connsiteX3" fmla="*/ 1185792 w 3401173"/>
              <a:gd name="connsiteY3" fmla="*/ 470632 h 1139026"/>
              <a:gd name="connsiteX4" fmla="*/ 1333421 w 3401173"/>
              <a:gd name="connsiteY4" fmla="*/ 513498 h 1139026"/>
              <a:gd name="connsiteX5" fmla="*/ 1609629 w 3401173"/>
              <a:gd name="connsiteY5" fmla="*/ 451580 h 1139026"/>
              <a:gd name="connsiteX6" fmla="*/ 1790593 w 3401173"/>
              <a:gd name="connsiteY6" fmla="*/ 332506 h 1139026"/>
              <a:gd name="connsiteX7" fmla="*/ 1970605 w 3401173"/>
              <a:gd name="connsiteY7" fmla="*/ 463964 h 1139026"/>
              <a:gd name="connsiteX8" fmla="*/ 2119187 w 3401173"/>
              <a:gd name="connsiteY8" fmla="*/ 499210 h 1139026"/>
              <a:gd name="connsiteX9" fmla="*/ 2419206 w 3401173"/>
              <a:gd name="connsiteY9" fmla="*/ 399188 h 1139026"/>
              <a:gd name="connsiteX10" fmla="*/ 2385870 w 3401173"/>
              <a:gd name="connsiteY10" fmla="*/ 246775 h 1139026"/>
              <a:gd name="connsiteX11" fmla="*/ 2366821 w 3401173"/>
              <a:gd name="connsiteY11" fmla="*/ 51495 h 1139026"/>
              <a:gd name="connsiteX12" fmla="*/ 2785997 w 3401173"/>
              <a:gd name="connsiteY12" fmla="*/ 0 h 1139026"/>
              <a:gd name="connsiteX13" fmla="*/ 3089545 w 3401173"/>
              <a:gd name="connsiteY13" fmla="*/ 30443 h 1139026"/>
              <a:gd name="connsiteX14" fmla="*/ 3188145 w 3401173"/>
              <a:gd name="connsiteY14" fmla="*/ 78168 h 1139026"/>
              <a:gd name="connsiteX15" fmla="*/ 3401173 w 3401173"/>
              <a:gd name="connsiteY15" fmla="*/ 537312 h 1139026"/>
              <a:gd name="connsiteX16" fmla="*/ 2689499 w 3401173"/>
              <a:gd name="connsiteY16" fmla="*/ 798836 h 1139026"/>
              <a:gd name="connsiteX17" fmla="*/ 2532791 w 3401173"/>
              <a:gd name="connsiteY17" fmla="*/ 552553 h 1139026"/>
              <a:gd name="connsiteX18" fmla="*/ 2137017 w 3401173"/>
              <a:gd name="connsiteY18" fmla="*/ 976626 h 1139026"/>
              <a:gd name="connsiteX19" fmla="*/ 1640448 w 3401173"/>
              <a:gd name="connsiteY19" fmla="*/ 759452 h 1139026"/>
              <a:gd name="connsiteX20" fmla="*/ 1659498 w 3401173"/>
              <a:gd name="connsiteY20" fmla="*/ 568957 h 1139026"/>
              <a:gd name="connsiteX21" fmla="*/ 1525632 w 3401173"/>
              <a:gd name="connsiteY21" fmla="*/ 562714 h 1139026"/>
              <a:gd name="connsiteX22" fmla="*/ 967348 w 3401173"/>
              <a:gd name="connsiteY22" fmla="*/ 810255 h 1139026"/>
              <a:gd name="connsiteX23" fmla="*/ 604946 w 3401173"/>
              <a:gd name="connsiteY23" fmla="*/ 985034 h 1139026"/>
              <a:gd name="connsiteX24" fmla="*/ 73142 w 3401173"/>
              <a:gd name="connsiteY24" fmla="*/ 1139026 h 1139026"/>
              <a:gd name="connsiteX25" fmla="*/ 0 w 3401173"/>
              <a:gd name="connsiteY25" fmla="*/ 951685 h 1139026"/>
              <a:gd name="connsiteX26" fmla="*/ 28575 w 3401173"/>
              <a:gd name="connsiteY26" fmla="*/ 795112 h 1139026"/>
              <a:gd name="connsiteX27" fmla="*/ 169852 w 3401173"/>
              <a:gd name="connsiteY27" fmla="*/ 661770 h 1139026"/>
              <a:gd name="connsiteX28" fmla="*/ 480985 w 3401173"/>
              <a:gd name="connsiteY28" fmla="*/ 697345 h 1139026"/>
              <a:gd name="connsiteX29" fmla="*/ 536566 w 3401173"/>
              <a:gd name="connsiteY29" fmla="*/ 564932 h 1139026"/>
              <a:gd name="connsiteX30" fmla="*/ 785931 w 3401173"/>
              <a:gd name="connsiteY30" fmla="*/ 521503 h 1139026"/>
              <a:gd name="connsiteX0" fmla="*/ 785931 w 3401173"/>
              <a:gd name="connsiteY0" fmla="*/ 521503 h 1139026"/>
              <a:gd name="connsiteX1" fmla="*/ 985780 w 3401173"/>
              <a:gd name="connsiteY1" fmla="*/ 480157 h 1139026"/>
              <a:gd name="connsiteX2" fmla="*/ 1014352 w 3401173"/>
              <a:gd name="connsiteY2" fmla="*/ 575415 h 1139026"/>
              <a:gd name="connsiteX3" fmla="*/ 1185792 w 3401173"/>
              <a:gd name="connsiteY3" fmla="*/ 470632 h 1139026"/>
              <a:gd name="connsiteX4" fmla="*/ 1333421 w 3401173"/>
              <a:gd name="connsiteY4" fmla="*/ 513498 h 1139026"/>
              <a:gd name="connsiteX5" fmla="*/ 1609629 w 3401173"/>
              <a:gd name="connsiteY5" fmla="*/ 451580 h 1139026"/>
              <a:gd name="connsiteX6" fmla="*/ 1790593 w 3401173"/>
              <a:gd name="connsiteY6" fmla="*/ 332506 h 1139026"/>
              <a:gd name="connsiteX7" fmla="*/ 1970605 w 3401173"/>
              <a:gd name="connsiteY7" fmla="*/ 463964 h 1139026"/>
              <a:gd name="connsiteX8" fmla="*/ 2119187 w 3401173"/>
              <a:gd name="connsiteY8" fmla="*/ 499210 h 1139026"/>
              <a:gd name="connsiteX9" fmla="*/ 2419206 w 3401173"/>
              <a:gd name="connsiteY9" fmla="*/ 399188 h 1139026"/>
              <a:gd name="connsiteX10" fmla="*/ 2385870 w 3401173"/>
              <a:gd name="connsiteY10" fmla="*/ 246775 h 1139026"/>
              <a:gd name="connsiteX11" fmla="*/ 2366821 w 3401173"/>
              <a:gd name="connsiteY11" fmla="*/ 51495 h 1139026"/>
              <a:gd name="connsiteX12" fmla="*/ 2785997 w 3401173"/>
              <a:gd name="connsiteY12" fmla="*/ 0 h 1139026"/>
              <a:gd name="connsiteX13" fmla="*/ 3089545 w 3401173"/>
              <a:gd name="connsiteY13" fmla="*/ 30443 h 1139026"/>
              <a:gd name="connsiteX14" fmla="*/ 3188145 w 3401173"/>
              <a:gd name="connsiteY14" fmla="*/ 78168 h 1139026"/>
              <a:gd name="connsiteX15" fmla="*/ 3401173 w 3401173"/>
              <a:gd name="connsiteY15" fmla="*/ 537312 h 1139026"/>
              <a:gd name="connsiteX16" fmla="*/ 2689499 w 3401173"/>
              <a:gd name="connsiteY16" fmla="*/ 798836 h 1139026"/>
              <a:gd name="connsiteX17" fmla="*/ 2532791 w 3401173"/>
              <a:gd name="connsiteY17" fmla="*/ 552553 h 1139026"/>
              <a:gd name="connsiteX18" fmla="*/ 2137017 w 3401173"/>
              <a:gd name="connsiteY18" fmla="*/ 976626 h 1139026"/>
              <a:gd name="connsiteX19" fmla="*/ 1640448 w 3401173"/>
              <a:gd name="connsiteY19" fmla="*/ 759452 h 1139026"/>
              <a:gd name="connsiteX20" fmla="*/ 1659498 w 3401173"/>
              <a:gd name="connsiteY20" fmla="*/ 568957 h 1139026"/>
              <a:gd name="connsiteX21" fmla="*/ 1525632 w 3401173"/>
              <a:gd name="connsiteY21" fmla="*/ 562714 h 1139026"/>
              <a:gd name="connsiteX22" fmla="*/ 967348 w 3401173"/>
              <a:gd name="connsiteY22" fmla="*/ 810255 h 1139026"/>
              <a:gd name="connsiteX23" fmla="*/ 604946 w 3401173"/>
              <a:gd name="connsiteY23" fmla="*/ 985034 h 1139026"/>
              <a:gd name="connsiteX24" fmla="*/ 73142 w 3401173"/>
              <a:gd name="connsiteY24" fmla="*/ 1139026 h 1139026"/>
              <a:gd name="connsiteX25" fmla="*/ 0 w 3401173"/>
              <a:gd name="connsiteY25" fmla="*/ 951685 h 1139026"/>
              <a:gd name="connsiteX26" fmla="*/ 28575 w 3401173"/>
              <a:gd name="connsiteY26" fmla="*/ 795112 h 1139026"/>
              <a:gd name="connsiteX27" fmla="*/ 480985 w 3401173"/>
              <a:gd name="connsiteY27" fmla="*/ 697345 h 1139026"/>
              <a:gd name="connsiteX28" fmla="*/ 536566 w 3401173"/>
              <a:gd name="connsiteY28" fmla="*/ 564932 h 1139026"/>
              <a:gd name="connsiteX29" fmla="*/ 785931 w 3401173"/>
              <a:gd name="connsiteY29" fmla="*/ 521503 h 1139026"/>
              <a:gd name="connsiteX0" fmla="*/ 785931 w 3401173"/>
              <a:gd name="connsiteY0" fmla="*/ 521503 h 1139026"/>
              <a:gd name="connsiteX1" fmla="*/ 985780 w 3401173"/>
              <a:gd name="connsiteY1" fmla="*/ 480157 h 1139026"/>
              <a:gd name="connsiteX2" fmla="*/ 1014352 w 3401173"/>
              <a:gd name="connsiteY2" fmla="*/ 575415 h 1139026"/>
              <a:gd name="connsiteX3" fmla="*/ 1185792 w 3401173"/>
              <a:gd name="connsiteY3" fmla="*/ 470632 h 1139026"/>
              <a:gd name="connsiteX4" fmla="*/ 1333421 w 3401173"/>
              <a:gd name="connsiteY4" fmla="*/ 513498 h 1139026"/>
              <a:gd name="connsiteX5" fmla="*/ 1609629 w 3401173"/>
              <a:gd name="connsiteY5" fmla="*/ 451580 h 1139026"/>
              <a:gd name="connsiteX6" fmla="*/ 1790593 w 3401173"/>
              <a:gd name="connsiteY6" fmla="*/ 332506 h 1139026"/>
              <a:gd name="connsiteX7" fmla="*/ 1970605 w 3401173"/>
              <a:gd name="connsiteY7" fmla="*/ 463964 h 1139026"/>
              <a:gd name="connsiteX8" fmla="*/ 2119187 w 3401173"/>
              <a:gd name="connsiteY8" fmla="*/ 499210 h 1139026"/>
              <a:gd name="connsiteX9" fmla="*/ 2419206 w 3401173"/>
              <a:gd name="connsiteY9" fmla="*/ 399188 h 1139026"/>
              <a:gd name="connsiteX10" fmla="*/ 2385870 w 3401173"/>
              <a:gd name="connsiteY10" fmla="*/ 246775 h 1139026"/>
              <a:gd name="connsiteX11" fmla="*/ 2366821 w 3401173"/>
              <a:gd name="connsiteY11" fmla="*/ 51495 h 1139026"/>
              <a:gd name="connsiteX12" fmla="*/ 2785997 w 3401173"/>
              <a:gd name="connsiteY12" fmla="*/ 0 h 1139026"/>
              <a:gd name="connsiteX13" fmla="*/ 3089545 w 3401173"/>
              <a:gd name="connsiteY13" fmla="*/ 30443 h 1139026"/>
              <a:gd name="connsiteX14" fmla="*/ 3188145 w 3401173"/>
              <a:gd name="connsiteY14" fmla="*/ 78168 h 1139026"/>
              <a:gd name="connsiteX15" fmla="*/ 3401173 w 3401173"/>
              <a:gd name="connsiteY15" fmla="*/ 537312 h 1139026"/>
              <a:gd name="connsiteX16" fmla="*/ 2689499 w 3401173"/>
              <a:gd name="connsiteY16" fmla="*/ 798836 h 1139026"/>
              <a:gd name="connsiteX17" fmla="*/ 2532791 w 3401173"/>
              <a:gd name="connsiteY17" fmla="*/ 552553 h 1139026"/>
              <a:gd name="connsiteX18" fmla="*/ 2137017 w 3401173"/>
              <a:gd name="connsiteY18" fmla="*/ 976626 h 1139026"/>
              <a:gd name="connsiteX19" fmla="*/ 1640448 w 3401173"/>
              <a:gd name="connsiteY19" fmla="*/ 759452 h 1139026"/>
              <a:gd name="connsiteX20" fmla="*/ 1659498 w 3401173"/>
              <a:gd name="connsiteY20" fmla="*/ 568957 h 1139026"/>
              <a:gd name="connsiteX21" fmla="*/ 1525632 w 3401173"/>
              <a:gd name="connsiteY21" fmla="*/ 562714 h 1139026"/>
              <a:gd name="connsiteX22" fmla="*/ 967348 w 3401173"/>
              <a:gd name="connsiteY22" fmla="*/ 810255 h 1139026"/>
              <a:gd name="connsiteX23" fmla="*/ 604946 w 3401173"/>
              <a:gd name="connsiteY23" fmla="*/ 985034 h 1139026"/>
              <a:gd name="connsiteX24" fmla="*/ 73142 w 3401173"/>
              <a:gd name="connsiteY24" fmla="*/ 1139026 h 1139026"/>
              <a:gd name="connsiteX25" fmla="*/ 0 w 3401173"/>
              <a:gd name="connsiteY25" fmla="*/ 951685 h 1139026"/>
              <a:gd name="connsiteX26" fmla="*/ 480985 w 3401173"/>
              <a:gd name="connsiteY26" fmla="*/ 697345 h 1139026"/>
              <a:gd name="connsiteX27" fmla="*/ 536566 w 3401173"/>
              <a:gd name="connsiteY27" fmla="*/ 564932 h 1139026"/>
              <a:gd name="connsiteX28" fmla="*/ 785931 w 3401173"/>
              <a:gd name="connsiteY28" fmla="*/ 521503 h 1139026"/>
              <a:gd name="connsiteX0" fmla="*/ 712789 w 3328031"/>
              <a:gd name="connsiteY0" fmla="*/ 521503 h 1139026"/>
              <a:gd name="connsiteX1" fmla="*/ 912638 w 3328031"/>
              <a:gd name="connsiteY1" fmla="*/ 480157 h 1139026"/>
              <a:gd name="connsiteX2" fmla="*/ 941210 w 3328031"/>
              <a:gd name="connsiteY2" fmla="*/ 575415 h 1139026"/>
              <a:gd name="connsiteX3" fmla="*/ 1112650 w 3328031"/>
              <a:gd name="connsiteY3" fmla="*/ 470632 h 1139026"/>
              <a:gd name="connsiteX4" fmla="*/ 1260279 w 3328031"/>
              <a:gd name="connsiteY4" fmla="*/ 513498 h 1139026"/>
              <a:gd name="connsiteX5" fmla="*/ 1536487 w 3328031"/>
              <a:gd name="connsiteY5" fmla="*/ 451580 h 1139026"/>
              <a:gd name="connsiteX6" fmla="*/ 1717451 w 3328031"/>
              <a:gd name="connsiteY6" fmla="*/ 332506 h 1139026"/>
              <a:gd name="connsiteX7" fmla="*/ 1897463 w 3328031"/>
              <a:gd name="connsiteY7" fmla="*/ 463964 h 1139026"/>
              <a:gd name="connsiteX8" fmla="*/ 2046045 w 3328031"/>
              <a:gd name="connsiteY8" fmla="*/ 499210 h 1139026"/>
              <a:gd name="connsiteX9" fmla="*/ 2346064 w 3328031"/>
              <a:gd name="connsiteY9" fmla="*/ 399188 h 1139026"/>
              <a:gd name="connsiteX10" fmla="*/ 2312728 w 3328031"/>
              <a:gd name="connsiteY10" fmla="*/ 246775 h 1139026"/>
              <a:gd name="connsiteX11" fmla="*/ 2293679 w 3328031"/>
              <a:gd name="connsiteY11" fmla="*/ 51495 h 1139026"/>
              <a:gd name="connsiteX12" fmla="*/ 2712855 w 3328031"/>
              <a:gd name="connsiteY12" fmla="*/ 0 h 1139026"/>
              <a:gd name="connsiteX13" fmla="*/ 3016403 w 3328031"/>
              <a:gd name="connsiteY13" fmla="*/ 30443 h 1139026"/>
              <a:gd name="connsiteX14" fmla="*/ 3115003 w 3328031"/>
              <a:gd name="connsiteY14" fmla="*/ 78168 h 1139026"/>
              <a:gd name="connsiteX15" fmla="*/ 3328031 w 3328031"/>
              <a:gd name="connsiteY15" fmla="*/ 537312 h 1139026"/>
              <a:gd name="connsiteX16" fmla="*/ 2616357 w 3328031"/>
              <a:gd name="connsiteY16" fmla="*/ 798836 h 1139026"/>
              <a:gd name="connsiteX17" fmla="*/ 2459649 w 3328031"/>
              <a:gd name="connsiteY17" fmla="*/ 552553 h 1139026"/>
              <a:gd name="connsiteX18" fmla="*/ 2063875 w 3328031"/>
              <a:gd name="connsiteY18" fmla="*/ 976626 h 1139026"/>
              <a:gd name="connsiteX19" fmla="*/ 1567306 w 3328031"/>
              <a:gd name="connsiteY19" fmla="*/ 759452 h 1139026"/>
              <a:gd name="connsiteX20" fmla="*/ 1586356 w 3328031"/>
              <a:gd name="connsiteY20" fmla="*/ 568957 h 1139026"/>
              <a:gd name="connsiteX21" fmla="*/ 1452490 w 3328031"/>
              <a:gd name="connsiteY21" fmla="*/ 562714 h 1139026"/>
              <a:gd name="connsiteX22" fmla="*/ 894206 w 3328031"/>
              <a:gd name="connsiteY22" fmla="*/ 810255 h 1139026"/>
              <a:gd name="connsiteX23" fmla="*/ 531804 w 3328031"/>
              <a:gd name="connsiteY23" fmla="*/ 985034 h 1139026"/>
              <a:gd name="connsiteX24" fmla="*/ 0 w 3328031"/>
              <a:gd name="connsiteY24" fmla="*/ 1139026 h 1139026"/>
              <a:gd name="connsiteX25" fmla="*/ 407843 w 3328031"/>
              <a:gd name="connsiteY25" fmla="*/ 697345 h 1139026"/>
              <a:gd name="connsiteX26" fmla="*/ 463424 w 3328031"/>
              <a:gd name="connsiteY26" fmla="*/ 564932 h 1139026"/>
              <a:gd name="connsiteX27" fmla="*/ 712789 w 3328031"/>
              <a:gd name="connsiteY27" fmla="*/ 521503 h 1139026"/>
              <a:gd name="connsiteX0" fmla="*/ 304946 w 2920188"/>
              <a:gd name="connsiteY0" fmla="*/ 521503 h 985034"/>
              <a:gd name="connsiteX1" fmla="*/ 504795 w 2920188"/>
              <a:gd name="connsiteY1" fmla="*/ 480157 h 985034"/>
              <a:gd name="connsiteX2" fmla="*/ 533367 w 2920188"/>
              <a:gd name="connsiteY2" fmla="*/ 575415 h 985034"/>
              <a:gd name="connsiteX3" fmla="*/ 704807 w 2920188"/>
              <a:gd name="connsiteY3" fmla="*/ 470632 h 985034"/>
              <a:gd name="connsiteX4" fmla="*/ 852436 w 2920188"/>
              <a:gd name="connsiteY4" fmla="*/ 513498 h 985034"/>
              <a:gd name="connsiteX5" fmla="*/ 1128644 w 2920188"/>
              <a:gd name="connsiteY5" fmla="*/ 451580 h 985034"/>
              <a:gd name="connsiteX6" fmla="*/ 1309608 w 2920188"/>
              <a:gd name="connsiteY6" fmla="*/ 332506 h 985034"/>
              <a:gd name="connsiteX7" fmla="*/ 1489620 w 2920188"/>
              <a:gd name="connsiteY7" fmla="*/ 463964 h 985034"/>
              <a:gd name="connsiteX8" fmla="*/ 1638202 w 2920188"/>
              <a:gd name="connsiteY8" fmla="*/ 499210 h 985034"/>
              <a:gd name="connsiteX9" fmla="*/ 1938221 w 2920188"/>
              <a:gd name="connsiteY9" fmla="*/ 399188 h 985034"/>
              <a:gd name="connsiteX10" fmla="*/ 1904885 w 2920188"/>
              <a:gd name="connsiteY10" fmla="*/ 246775 h 985034"/>
              <a:gd name="connsiteX11" fmla="*/ 1885836 w 2920188"/>
              <a:gd name="connsiteY11" fmla="*/ 51495 h 985034"/>
              <a:gd name="connsiteX12" fmla="*/ 2305012 w 2920188"/>
              <a:gd name="connsiteY12" fmla="*/ 0 h 985034"/>
              <a:gd name="connsiteX13" fmla="*/ 2608560 w 2920188"/>
              <a:gd name="connsiteY13" fmla="*/ 30443 h 985034"/>
              <a:gd name="connsiteX14" fmla="*/ 2707160 w 2920188"/>
              <a:gd name="connsiteY14" fmla="*/ 78168 h 985034"/>
              <a:gd name="connsiteX15" fmla="*/ 2920188 w 2920188"/>
              <a:gd name="connsiteY15" fmla="*/ 537312 h 985034"/>
              <a:gd name="connsiteX16" fmla="*/ 2208514 w 2920188"/>
              <a:gd name="connsiteY16" fmla="*/ 798836 h 985034"/>
              <a:gd name="connsiteX17" fmla="*/ 2051806 w 2920188"/>
              <a:gd name="connsiteY17" fmla="*/ 552553 h 985034"/>
              <a:gd name="connsiteX18" fmla="*/ 1656032 w 2920188"/>
              <a:gd name="connsiteY18" fmla="*/ 976626 h 985034"/>
              <a:gd name="connsiteX19" fmla="*/ 1159463 w 2920188"/>
              <a:gd name="connsiteY19" fmla="*/ 759452 h 985034"/>
              <a:gd name="connsiteX20" fmla="*/ 1178513 w 2920188"/>
              <a:gd name="connsiteY20" fmla="*/ 568957 h 985034"/>
              <a:gd name="connsiteX21" fmla="*/ 1044647 w 2920188"/>
              <a:gd name="connsiteY21" fmla="*/ 562714 h 985034"/>
              <a:gd name="connsiteX22" fmla="*/ 486363 w 2920188"/>
              <a:gd name="connsiteY22" fmla="*/ 810255 h 985034"/>
              <a:gd name="connsiteX23" fmla="*/ 123961 w 2920188"/>
              <a:gd name="connsiteY23" fmla="*/ 985034 h 985034"/>
              <a:gd name="connsiteX24" fmla="*/ 0 w 2920188"/>
              <a:gd name="connsiteY24" fmla="*/ 697345 h 985034"/>
              <a:gd name="connsiteX25" fmla="*/ 55581 w 2920188"/>
              <a:gd name="connsiteY25" fmla="*/ 564932 h 985034"/>
              <a:gd name="connsiteX26" fmla="*/ 304946 w 2920188"/>
              <a:gd name="connsiteY26" fmla="*/ 521503 h 985034"/>
              <a:gd name="connsiteX0" fmla="*/ 304946 w 2920188"/>
              <a:gd name="connsiteY0" fmla="*/ 521503 h 976626"/>
              <a:gd name="connsiteX1" fmla="*/ 504795 w 2920188"/>
              <a:gd name="connsiteY1" fmla="*/ 480157 h 976626"/>
              <a:gd name="connsiteX2" fmla="*/ 533367 w 2920188"/>
              <a:gd name="connsiteY2" fmla="*/ 575415 h 976626"/>
              <a:gd name="connsiteX3" fmla="*/ 704807 w 2920188"/>
              <a:gd name="connsiteY3" fmla="*/ 470632 h 976626"/>
              <a:gd name="connsiteX4" fmla="*/ 852436 w 2920188"/>
              <a:gd name="connsiteY4" fmla="*/ 513498 h 976626"/>
              <a:gd name="connsiteX5" fmla="*/ 1128644 w 2920188"/>
              <a:gd name="connsiteY5" fmla="*/ 451580 h 976626"/>
              <a:gd name="connsiteX6" fmla="*/ 1309608 w 2920188"/>
              <a:gd name="connsiteY6" fmla="*/ 332506 h 976626"/>
              <a:gd name="connsiteX7" fmla="*/ 1489620 w 2920188"/>
              <a:gd name="connsiteY7" fmla="*/ 463964 h 976626"/>
              <a:gd name="connsiteX8" fmla="*/ 1638202 w 2920188"/>
              <a:gd name="connsiteY8" fmla="*/ 499210 h 976626"/>
              <a:gd name="connsiteX9" fmla="*/ 1938221 w 2920188"/>
              <a:gd name="connsiteY9" fmla="*/ 399188 h 976626"/>
              <a:gd name="connsiteX10" fmla="*/ 1904885 w 2920188"/>
              <a:gd name="connsiteY10" fmla="*/ 246775 h 976626"/>
              <a:gd name="connsiteX11" fmla="*/ 1885836 w 2920188"/>
              <a:gd name="connsiteY11" fmla="*/ 51495 h 976626"/>
              <a:gd name="connsiteX12" fmla="*/ 2305012 w 2920188"/>
              <a:gd name="connsiteY12" fmla="*/ 0 h 976626"/>
              <a:gd name="connsiteX13" fmla="*/ 2608560 w 2920188"/>
              <a:gd name="connsiteY13" fmla="*/ 30443 h 976626"/>
              <a:gd name="connsiteX14" fmla="*/ 2707160 w 2920188"/>
              <a:gd name="connsiteY14" fmla="*/ 78168 h 976626"/>
              <a:gd name="connsiteX15" fmla="*/ 2920188 w 2920188"/>
              <a:gd name="connsiteY15" fmla="*/ 537312 h 976626"/>
              <a:gd name="connsiteX16" fmla="*/ 2208514 w 2920188"/>
              <a:gd name="connsiteY16" fmla="*/ 798836 h 976626"/>
              <a:gd name="connsiteX17" fmla="*/ 2051806 w 2920188"/>
              <a:gd name="connsiteY17" fmla="*/ 552553 h 976626"/>
              <a:gd name="connsiteX18" fmla="*/ 1656032 w 2920188"/>
              <a:gd name="connsiteY18" fmla="*/ 976626 h 976626"/>
              <a:gd name="connsiteX19" fmla="*/ 1159463 w 2920188"/>
              <a:gd name="connsiteY19" fmla="*/ 759452 h 976626"/>
              <a:gd name="connsiteX20" fmla="*/ 1178513 w 2920188"/>
              <a:gd name="connsiteY20" fmla="*/ 568957 h 976626"/>
              <a:gd name="connsiteX21" fmla="*/ 1044647 w 2920188"/>
              <a:gd name="connsiteY21" fmla="*/ 562714 h 976626"/>
              <a:gd name="connsiteX22" fmla="*/ 486363 w 2920188"/>
              <a:gd name="connsiteY22" fmla="*/ 810255 h 976626"/>
              <a:gd name="connsiteX23" fmla="*/ 0 w 2920188"/>
              <a:gd name="connsiteY23" fmla="*/ 697345 h 976626"/>
              <a:gd name="connsiteX24" fmla="*/ 55581 w 2920188"/>
              <a:gd name="connsiteY24" fmla="*/ 564932 h 976626"/>
              <a:gd name="connsiteX25" fmla="*/ 304946 w 2920188"/>
              <a:gd name="connsiteY25" fmla="*/ 521503 h 976626"/>
              <a:gd name="connsiteX0" fmla="*/ 304946 w 2920188"/>
              <a:gd name="connsiteY0" fmla="*/ 521503 h 976626"/>
              <a:gd name="connsiteX1" fmla="*/ 504795 w 2920188"/>
              <a:gd name="connsiteY1" fmla="*/ 480157 h 976626"/>
              <a:gd name="connsiteX2" fmla="*/ 533367 w 2920188"/>
              <a:gd name="connsiteY2" fmla="*/ 575415 h 976626"/>
              <a:gd name="connsiteX3" fmla="*/ 704807 w 2920188"/>
              <a:gd name="connsiteY3" fmla="*/ 470632 h 976626"/>
              <a:gd name="connsiteX4" fmla="*/ 852436 w 2920188"/>
              <a:gd name="connsiteY4" fmla="*/ 513498 h 976626"/>
              <a:gd name="connsiteX5" fmla="*/ 1128644 w 2920188"/>
              <a:gd name="connsiteY5" fmla="*/ 451580 h 976626"/>
              <a:gd name="connsiteX6" fmla="*/ 1309608 w 2920188"/>
              <a:gd name="connsiteY6" fmla="*/ 332506 h 976626"/>
              <a:gd name="connsiteX7" fmla="*/ 1489620 w 2920188"/>
              <a:gd name="connsiteY7" fmla="*/ 463964 h 976626"/>
              <a:gd name="connsiteX8" fmla="*/ 1638202 w 2920188"/>
              <a:gd name="connsiteY8" fmla="*/ 499210 h 976626"/>
              <a:gd name="connsiteX9" fmla="*/ 1938221 w 2920188"/>
              <a:gd name="connsiteY9" fmla="*/ 399188 h 976626"/>
              <a:gd name="connsiteX10" fmla="*/ 1904885 w 2920188"/>
              <a:gd name="connsiteY10" fmla="*/ 246775 h 976626"/>
              <a:gd name="connsiteX11" fmla="*/ 1885836 w 2920188"/>
              <a:gd name="connsiteY11" fmla="*/ 51495 h 976626"/>
              <a:gd name="connsiteX12" fmla="*/ 2305012 w 2920188"/>
              <a:gd name="connsiteY12" fmla="*/ 0 h 976626"/>
              <a:gd name="connsiteX13" fmla="*/ 2608560 w 2920188"/>
              <a:gd name="connsiteY13" fmla="*/ 30443 h 976626"/>
              <a:gd name="connsiteX14" fmla="*/ 2707160 w 2920188"/>
              <a:gd name="connsiteY14" fmla="*/ 78168 h 976626"/>
              <a:gd name="connsiteX15" fmla="*/ 2920188 w 2920188"/>
              <a:gd name="connsiteY15" fmla="*/ 537312 h 976626"/>
              <a:gd name="connsiteX16" fmla="*/ 2208514 w 2920188"/>
              <a:gd name="connsiteY16" fmla="*/ 798836 h 976626"/>
              <a:gd name="connsiteX17" fmla="*/ 2051806 w 2920188"/>
              <a:gd name="connsiteY17" fmla="*/ 552553 h 976626"/>
              <a:gd name="connsiteX18" fmla="*/ 1656032 w 2920188"/>
              <a:gd name="connsiteY18" fmla="*/ 976626 h 976626"/>
              <a:gd name="connsiteX19" fmla="*/ 1159463 w 2920188"/>
              <a:gd name="connsiteY19" fmla="*/ 759452 h 976626"/>
              <a:gd name="connsiteX20" fmla="*/ 1178513 w 2920188"/>
              <a:gd name="connsiteY20" fmla="*/ 568957 h 976626"/>
              <a:gd name="connsiteX21" fmla="*/ 1044647 w 2920188"/>
              <a:gd name="connsiteY21" fmla="*/ 562714 h 976626"/>
              <a:gd name="connsiteX22" fmla="*/ 486363 w 2920188"/>
              <a:gd name="connsiteY22" fmla="*/ 810255 h 976626"/>
              <a:gd name="connsiteX23" fmla="*/ 440450 w 2920188"/>
              <a:gd name="connsiteY23" fmla="*/ 787775 h 976626"/>
              <a:gd name="connsiteX24" fmla="*/ 0 w 2920188"/>
              <a:gd name="connsiteY24" fmla="*/ 697345 h 976626"/>
              <a:gd name="connsiteX25" fmla="*/ 55581 w 2920188"/>
              <a:gd name="connsiteY25" fmla="*/ 564932 h 976626"/>
              <a:gd name="connsiteX26" fmla="*/ 304946 w 2920188"/>
              <a:gd name="connsiteY26" fmla="*/ 521503 h 976626"/>
              <a:gd name="connsiteX0" fmla="*/ 304946 w 2920188"/>
              <a:gd name="connsiteY0" fmla="*/ 521503 h 976626"/>
              <a:gd name="connsiteX1" fmla="*/ 504795 w 2920188"/>
              <a:gd name="connsiteY1" fmla="*/ 480157 h 976626"/>
              <a:gd name="connsiteX2" fmla="*/ 704807 w 2920188"/>
              <a:gd name="connsiteY2" fmla="*/ 470632 h 976626"/>
              <a:gd name="connsiteX3" fmla="*/ 852436 w 2920188"/>
              <a:gd name="connsiteY3" fmla="*/ 513498 h 976626"/>
              <a:gd name="connsiteX4" fmla="*/ 1128644 w 2920188"/>
              <a:gd name="connsiteY4" fmla="*/ 451580 h 976626"/>
              <a:gd name="connsiteX5" fmla="*/ 1309608 w 2920188"/>
              <a:gd name="connsiteY5" fmla="*/ 332506 h 976626"/>
              <a:gd name="connsiteX6" fmla="*/ 1489620 w 2920188"/>
              <a:gd name="connsiteY6" fmla="*/ 463964 h 976626"/>
              <a:gd name="connsiteX7" fmla="*/ 1638202 w 2920188"/>
              <a:gd name="connsiteY7" fmla="*/ 499210 h 976626"/>
              <a:gd name="connsiteX8" fmla="*/ 1938221 w 2920188"/>
              <a:gd name="connsiteY8" fmla="*/ 399188 h 976626"/>
              <a:gd name="connsiteX9" fmla="*/ 1904885 w 2920188"/>
              <a:gd name="connsiteY9" fmla="*/ 246775 h 976626"/>
              <a:gd name="connsiteX10" fmla="*/ 1885836 w 2920188"/>
              <a:gd name="connsiteY10" fmla="*/ 51495 h 976626"/>
              <a:gd name="connsiteX11" fmla="*/ 2305012 w 2920188"/>
              <a:gd name="connsiteY11" fmla="*/ 0 h 976626"/>
              <a:gd name="connsiteX12" fmla="*/ 2608560 w 2920188"/>
              <a:gd name="connsiteY12" fmla="*/ 30443 h 976626"/>
              <a:gd name="connsiteX13" fmla="*/ 2707160 w 2920188"/>
              <a:gd name="connsiteY13" fmla="*/ 78168 h 976626"/>
              <a:gd name="connsiteX14" fmla="*/ 2920188 w 2920188"/>
              <a:gd name="connsiteY14" fmla="*/ 537312 h 976626"/>
              <a:gd name="connsiteX15" fmla="*/ 2208514 w 2920188"/>
              <a:gd name="connsiteY15" fmla="*/ 798836 h 976626"/>
              <a:gd name="connsiteX16" fmla="*/ 2051806 w 2920188"/>
              <a:gd name="connsiteY16" fmla="*/ 552553 h 976626"/>
              <a:gd name="connsiteX17" fmla="*/ 1656032 w 2920188"/>
              <a:gd name="connsiteY17" fmla="*/ 976626 h 976626"/>
              <a:gd name="connsiteX18" fmla="*/ 1159463 w 2920188"/>
              <a:gd name="connsiteY18" fmla="*/ 759452 h 976626"/>
              <a:gd name="connsiteX19" fmla="*/ 1178513 w 2920188"/>
              <a:gd name="connsiteY19" fmla="*/ 568957 h 976626"/>
              <a:gd name="connsiteX20" fmla="*/ 1044647 w 2920188"/>
              <a:gd name="connsiteY20" fmla="*/ 562714 h 976626"/>
              <a:gd name="connsiteX21" fmla="*/ 486363 w 2920188"/>
              <a:gd name="connsiteY21" fmla="*/ 810255 h 976626"/>
              <a:gd name="connsiteX22" fmla="*/ 440450 w 2920188"/>
              <a:gd name="connsiteY22" fmla="*/ 787775 h 976626"/>
              <a:gd name="connsiteX23" fmla="*/ 0 w 2920188"/>
              <a:gd name="connsiteY23" fmla="*/ 697345 h 976626"/>
              <a:gd name="connsiteX24" fmla="*/ 55581 w 2920188"/>
              <a:gd name="connsiteY24" fmla="*/ 564932 h 976626"/>
              <a:gd name="connsiteX25" fmla="*/ 304946 w 2920188"/>
              <a:gd name="connsiteY25" fmla="*/ 521503 h 976626"/>
              <a:gd name="connsiteX0" fmla="*/ 304946 w 2920188"/>
              <a:gd name="connsiteY0" fmla="*/ 521503 h 976626"/>
              <a:gd name="connsiteX1" fmla="*/ 504795 w 2920188"/>
              <a:gd name="connsiteY1" fmla="*/ 480157 h 976626"/>
              <a:gd name="connsiteX2" fmla="*/ 704807 w 2920188"/>
              <a:gd name="connsiteY2" fmla="*/ 470632 h 976626"/>
              <a:gd name="connsiteX3" fmla="*/ 852436 w 2920188"/>
              <a:gd name="connsiteY3" fmla="*/ 513498 h 976626"/>
              <a:gd name="connsiteX4" fmla="*/ 1128644 w 2920188"/>
              <a:gd name="connsiteY4" fmla="*/ 451580 h 976626"/>
              <a:gd name="connsiteX5" fmla="*/ 1309608 w 2920188"/>
              <a:gd name="connsiteY5" fmla="*/ 332506 h 976626"/>
              <a:gd name="connsiteX6" fmla="*/ 1489620 w 2920188"/>
              <a:gd name="connsiteY6" fmla="*/ 463964 h 976626"/>
              <a:gd name="connsiteX7" fmla="*/ 1638202 w 2920188"/>
              <a:gd name="connsiteY7" fmla="*/ 499210 h 976626"/>
              <a:gd name="connsiteX8" fmla="*/ 1938221 w 2920188"/>
              <a:gd name="connsiteY8" fmla="*/ 399188 h 976626"/>
              <a:gd name="connsiteX9" fmla="*/ 1904885 w 2920188"/>
              <a:gd name="connsiteY9" fmla="*/ 246775 h 976626"/>
              <a:gd name="connsiteX10" fmla="*/ 1885836 w 2920188"/>
              <a:gd name="connsiteY10" fmla="*/ 51495 h 976626"/>
              <a:gd name="connsiteX11" fmla="*/ 2305012 w 2920188"/>
              <a:gd name="connsiteY11" fmla="*/ 0 h 976626"/>
              <a:gd name="connsiteX12" fmla="*/ 2608560 w 2920188"/>
              <a:gd name="connsiteY12" fmla="*/ 30443 h 976626"/>
              <a:gd name="connsiteX13" fmla="*/ 2707160 w 2920188"/>
              <a:gd name="connsiteY13" fmla="*/ 78168 h 976626"/>
              <a:gd name="connsiteX14" fmla="*/ 2920188 w 2920188"/>
              <a:gd name="connsiteY14" fmla="*/ 537312 h 976626"/>
              <a:gd name="connsiteX15" fmla="*/ 2208514 w 2920188"/>
              <a:gd name="connsiteY15" fmla="*/ 798836 h 976626"/>
              <a:gd name="connsiteX16" fmla="*/ 2051806 w 2920188"/>
              <a:gd name="connsiteY16" fmla="*/ 552553 h 976626"/>
              <a:gd name="connsiteX17" fmla="*/ 1656032 w 2920188"/>
              <a:gd name="connsiteY17" fmla="*/ 976626 h 976626"/>
              <a:gd name="connsiteX18" fmla="*/ 1159463 w 2920188"/>
              <a:gd name="connsiteY18" fmla="*/ 759452 h 976626"/>
              <a:gd name="connsiteX19" fmla="*/ 1178513 w 2920188"/>
              <a:gd name="connsiteY19" fmla="*/ 568957 h 976626"/>
              <a:gd name="connsiteX20" fmla="*/ 1044647 w 2920188"/>
              <a:gd name="connsiteY20" fmla="*/ 562714 h 976626"/>
              <a:gd name="connsiteX21" fmla="*/ 440450 w 2920188"/>
              <a:gd name="connsiteY21" fmla="*/ 787775 h 976626"/>
              <a:gd name="connsiteX22" fmla="*/ 0 w 2920188"/>
              <a:gd name="connsiteY22" fmla="*/ 697345 h 976626"/>
              <a:gd name="connsiteX23" fmla="*/ 55581 w 2920188"/>
              <a:gd name="connsiteY23" fmla="*/ 564932 h 976626"/>
              <a:gd name="connsiteX24" fmla="*/ 304946 w 2920188"/>
              <a:gd name="connsiteY24" fmla="*/ 521503 h 976626"/>
              <a:gd name="connsiteX0" fmla="*/ 304946 w 2920188"/>
              <a:gd name="connsiteY0" fmla="*/ 521503 h 976626"/>
              <a:gd name="connsiteX1" fmla="*/ 504795 w 2920188"/>
              <a:gd name="connsiteY1" fmla="*/ 480157 h 976626"/>
              <a:gd name="connsiteX2" fmla="*/ 704807 w 2920188"/>
              <a:gd name="connsiteY2" fmla="*/ 470632 h 976626"/>
              <a:gd name="connsiteX3" fmla="*/ 852436 w 2920188"/>
              <a:gd name="connsiteY3" fmla="*/ 513498 h 976626"/>
              <a:gd name="connsiteX4" fmla="*/ 1128644 w 2920188"/>
              <a:gd name="connsiteY4" fmla="*/ 451580 h 976626"/>
              <a:gd name="connsiteX5" fmla="*/ 1309608 w 2920188"/>
              <a:gd name="connsiteY5" fmla="*/ 332506 h 976626"/>
              <a:gd name="connsiteX6" fmla="*/ 1489620 w 2920188"/>
              <a:gd name="connsiteY6" fmla="*/ 463964 h 976626"/>
              <a:gd name="connsiteX7" fmla="*/ 1638202 w 2920188"/>
              <a:gd name="connsiteY7" fmla="*/ 499210 h 976626"/>
              <a:gd name="connsiteX8" fmla="*/ 1938221 w 2920188"/>
              <a:gd name="connsiteY8" fmla="*/ 399188 h 976626"/>
              <a:gd name="connsiteX9" fmla="*/ 1904885 w 2920188"/>
              <a:gd name="connsiteY9" fmla="*/ 246775 h 976626"/>
              <a:gd name="connsiteX10" fmla="*/ 1885836 w 2920188"/>
              <a:gd name="connsiteY10" fmla="*/ 51495 h 976626"/>
              <a:gd name="connsiteX11" fmla="*/ 2305012 w 2920188"/>
              <a:gd name="connsiteY11" fmla="*/ 0 h 976626"/>
              <a:gd name="connsiteX12" fmla="*/ 2608560 w 2920188"/>
              <a:gd name="connsiteY12" fmla="*/ 30443 h 976626"/>
              <a:gd name="connsiteX13" fmla="*/ 2707160 w 2920188"/>
              <a:gd name="connsiteY13" fmla="*/ 78168 h 976626"/>
              <a:gd name="connsiteX14" fmla="*/ 2920188 w 2920188"/>
              <a:gd name="connsiteY14" fmla="*/ 537312 h 976626"/>
              <a:gd name="connsiteX15" fmla="*/ 2208514 w 2920188"/>
              <a:gd name="connsiteY15" fmla="*/ 798836 h 976626"/>
              <a:gd name="connsiteX16" fmla="*/ 2051806 w 2920188"/>
              <a:gd name="connsiteY16" fmla="*/ 552553 h 976626"/>
              <a:gd name="connsiteX17" fmla="*/ 1656032 w 2920188"/>
              <a:gd name="connsiteY17" fmla="*/ 976626 h 976626"/>
              <a:gd name="connsiteX18" fmla="*/ 1159463 w 2920188"/>
              <a:gd name="connsiteY18" fmla="*/ 759452 h 976626"/>
              <a:gd name="connsiteX19" fmla="*/ 1178513 w 2920188"/>
              <a:gd name="connsiteY19" fmla="*/ 568957 h 976626"/>
              <a:gd name="connsiteX20" fmla="*/ 1044647 w 2920188"/>
              <a:gd name="connsiteY20" fmla="*/ 562714 h 976626"/>
              <a:gd name="connsiteX21" fmla="*/ 0 w 2920188"/>
              <a:gd name="connsiteY21" fmla="*/ 697345 h 976626"/>
              <a:gd name="connsiteX22" fmla="*/ 55581 w 2920188"/>
              <a:gd name="connsiteY22" fmla="*/ 564932 h 976626"/>
              <a:gd name="connsiteX23" fmla="*/ 304946 w 2920188"/>
              <a:gd name="connsiteY23" fmla="*/ 521503 h 976626"/>
              <a:gd name="connsiteX0" fmla="*/ 304946 w 2920188"/>
              <a:gd name="connsiteY0" fmla="*/ 521503 h 976626"/>
              <a:gd name="connsiteX1" fmla="*/ 704807 w 2920188"/>
              <a:gd name="connsiteY1" fmla="*/ 470632 h 976626"/>
              <a:gd name="connsiteX2" fmla="*/ 852436 w 2920188"/>
              <a:gd name="connsiteY2" fmla="*/ 513498 h 976626"/>
              <a:gd name="connsiteX3" fmla="*/ 1128644 w 2920188"/>
              <a:gd name="connsiteY3" fmla="*/ 451580 h 976626"/>
              <a:gd name="connsiteX4" fmla="*/ 1309608 w 2920188"/>
              <a:gd name="connsiteY4" fmla="*/ 332506 h 976626"/>
              <a:gd name="connsiteX5" fmla="*/ 1489620 w 2920188"/>
              <a:gd name="connsiteY5" fmla="*/ 463964 h 976626"/>
              <a:gd name="connsiteX6" fmla="*/ 1638202 w 2920188"/>
              <a:gd name="connsiteY6" fmla="*/ 499210 h 976626"/>
              <a:gd name="connsiteX7" fmla="*/ 1938221 w 2920188"/>
              <a:gd name="connsiteY7" fmla="*/ 399188 h 976626"/>
              <a:gd name="connsiteX8" fmla="*/ 1904885 w 2920188"/>
              <a:gd name="connsiteY8" fmla="*/ 246775 h 976626"/>
              <a:gd name="connsiteX9" fmla="*/ 1885836 w 2920188"/>
              <a:gd name="connsiteY9" fmla="*/ 51495 h 976626"/>
              <a:gd name="connsiteX10" fmla="*/ 2305012 w 2920188"/>
              <a:gd name="connsiteY10" fmla="*/ 0 h 976626"/>
              <a:gd name="connsiteX11" fmla="*/ 2608560 w 2920188"/>
              <a:gd name="connsiteY11" fmla="*/ 30443 h 976626"/>
              <a:gd name="connsiteX12" fmla="*/ 2707160 w 2920188"/>
              <a:gd name="connsiteY12" fmla="*/ 78168 h 976626"/>
              <a:gd name="connsiteX13" fmla="*/ 2920188 w 2920188"/>
              <a:gd name="connsiteY13" fmla="*/ 537312 h 976626"/>
              <a:gd name="connsiteX14" fmla="*/ 2208514 w 2920188"/>
              <a:gd name="connsiteY14" fmla="*/ 798836 h 976626"/>
              <a:gd name="connsiteX15" fmla="*/ 2051806 w 2920188"/>
              <a:gd name="connsiteY15" fmla="*/ 552553 h 976626"/>
              <a:gd name="connsiteX16" fmla="*/ 1656032 w 2920188"/>
              <a:gd name="connsiteY16" fmla="*/ 976626 h 976626"/>
              <a:gd name="connsiteX17" fmla="*/ 1159463 w 2920188"/>
              <a:gd name="connsiteY17" fmla="*/ 759452 h 976626"/>
              <a:gd name="connsiteX18" fmla="*/ 1178513 w 2920188"/>
              <a:gd name="connsiteY18" fmla="*/ 568957 h 976626"/>
              <a:gd name="connsiteX19" fmla="*/ 1044647 w 2920188"/>
              <a:gd name="connsiteY19" fmla="*/ 562714 h 976626"/>
              <a:gd name="connsiteX20" fmla="*/ 0 w 2920188"/>
              <a:gd name="connsiteY20" fmla="*/ 697345 h 976626"/>
              <a:gd name="connsiteX21" fmla="*/ 55581 w 2920188"/>
              <a:gd name="connsiteY21" fmla="*/ 564932 h 976626"/>
              <a:gd name="connsiteX22" fmla="*/ 304946 w 2920188"/>
              <a:gd name="connsiteY22" fmla="*/ 521503 h 976626"/>
              <a:gd name="connsiteX0" fmla="*/ 304946 w 2920188"/>
              <a:gd name="connsiteY0" fmla="*/ 521503 h 976626"/>
              <a:gd name="connsiteX1" fmla="*/ 852436 w 2920188"/>
              <a:gd name="connsiteY1" fmla="*/ 513498 h 976626"/>
              <a:gd name="connsiteX2" fmla="*/ 1128644 w 2920188"/>
              <a:gd name="connsiteY2" fmla="*/ 451580 h 976626"/>
              <a:gd name="connsiteX3" fmla="*/ 1309608 w 2920188"/>
              <a:gd name="connsiteY3" fmla="*/ 332506 h 976626"/>
              <a:gd name="connsiteX4" fmla="*/ 1489620 w 2920188"/>
              <a:gd name="connsiteY4" fmla="*/ 463964 h 976626"/>
              <a:gd name="connsiteX5" fmla="*/ 1638202 w 2920188"/>
              <a:gd name="connsiteY5" fmla="*/ 499210 h 976626"/>
              <a:gd name="connsiteX6" fmla="*/ 1938221 w 2920188"/>
              <a:gd name="connsiteY6" fmla="*/ 399188 h 976626"/>
              <a:gd name="connsiteX7" fmla="*/ 1904885 w 2920188"/>
              <a:gd name="connsiteY7" fmla="*/ 246775 h 976626"/>
              <a:gd name="connsiteX8" fmla="*/ 1885836 w 2920188"/>
              <a:gd name="connsiteY8" fmla="*/ 51495 h 976626"/>
              <a:gd name="connsiteX9" fmla="*/ 2305012 w 2920188"/>
              <a:gd name="connsiteY9" fmla="*/ 0 h 976626"/>
              <a:gd name="connsiteX10" fmla="*/ 2608560 w 2920188"/>
              <a:gd name="connsiteY10" fmla="*/ 30443 h 976626"/>
              <a:gd name="connsiteX11" fmla="*/ 2707160 w 2920188"/>
              <a:gd name="connsiteY11" fmla="*/ 78168 h 976626"/>
              <a:gd name="connsiteX12" fmla="*/ 2920188 w 2920188"/>
              <a:gd name="connsiteY12" fmla="*/ 537312 h 976626"/>
              <a:gd name="connsiteX13" fmla="*/ 2208514 w 2920188"/>
              <a:gd name="connsiteY13" fmla="*/ 798836 h 976626"/>
              <a:gd name="connsiteX14" fmla="*/ 2051806 w 2920188"/>
              <a:gd name="connsiteY14" fmla="*/ 552553 h 976626"/>
              <a:gd name="connsiteX15" fmla="*/ 1656032 w 2920188"/>
              <a:gd name="connsiteY15" fmla="*/ 976626 h 976626"/>
              <a:gd name="connsiteX16" fmla="*/ 1159463 w 2920188"/>
              <a:gd name="connsiteY16" fmla="*/ 759452 h 976626"/>
              <a:gd name="connsiteX17" fmla="*/ 1178513 w 2920188"/>
              <a:gd name="connsiteY17" fmla="*/ 568957 h 976626"/>
              <a:gd name="connsiteX18" fmla="*/ 1044647 w 2920188"/>
              <a:gd name="connsiteY18" fmla="*/ 562714 h 976626"/>
              <a:gd name="connsiteX19" fmla="*/ 0 w 2920188"/>
              <a:gd name="connsiteY19" fmla="*/ 697345 h 976626"/>
              <a:gd name="connsiteX20" fmla="*/ 55581 w 2920188"/>
              <a:gd name="connsiteY20" fmla="*/ 564932 h 976626"/>
              <a:gd name="connsiteX21" fmla="*/ 304946 w 2920188"/>
              <a:gd name="connsiteY21" fmla="*/ 521503 h 976626"/>
              <a:gd name="connsiteX0" fmla="*/ 304946 w 2920188"/>
              <a:gd name="connsiteY0" fmla="*/ 521503 h 976626"/>
              <a:gd name="connsiteX1" fmla="*/ 1128644 w 2920188"/>
              <a:gd name="connsiteY1" fmla="*/ 451580 h 976626"/>
              <a:gd name="connsiteX2" fmla="*/ 1309608 w 2920188"/>
              <a:gd name="connsiteY2" fmla="*/ 332506 h 976626"/>
              <a:gd name="connsiteX3" fmla="*/ 1489620 w 2920188"/>
              <a:gd name="connsiteY3" fmla="*/ 463964 h 976626"/>
              <a:gd name="connsiteX4" fmla="*/ 1638202 w 2920188"/>
              <a:gd name="connsiteY4" fmla="*/ 499210 h 976626"/>
              <a:gd name="connsiteX5" fmla="*/ 1938221 w 2920188"/>
              <a:gd name="connsiteY5" fmla="*/ 399188 h 976626"/>
              <a:gd name="connsiteX6" fmla="*/ 1904885 w 2920188"/>
              <a:gd name="connsiteY6" fmla="*/ 246775 h 976626"/>
              <a:gd name="connsiteX7" fmla="*/ 1885836 w 2920188"/>
              <a:gd name="connsiteY7" fmla="*/ 51495 h 976626"/>
              <a:gd name="connsiteX8" fmla="*/ 2305012 w 2920188"/>
              <a:gd name="connsiteY8" fmla="*/ 0 h 976626"/>
              <a:gd name="connsiteX9" fmla="*/ 2608560 w 2920188"/>
              <a:gd name="connsiteY9" fmla="*/ 30443 h 976626"/>
              <a:gd name="connsiteX10" fmla="*/ 2707160 w 2920188"/>
              <a:gd name="connsiteY10" fmla="*/ 78168 h 976626"/>
              <a:gd name="connsiteX11" fmla="*/ 2920188 w 2920188"/>
              <a:gd name="connsiteY11" fmla="*/ 537312 h 976626"/>
              <a:gd name="connsiteX12" fmla="*/ 2208514 w 2920188"/>
              <a:gd name="connsiteY12" fmla="*/ 798836 h 976626"/>
              <a:gd name="connsiteX13" fmla="*/ 2051806 w 2920188"/>
              <a:gd name="connsiteY13" fmla="*/ 552553 h 976626"/>
              <a:gd name="connsiteX14" fmla="*/ 1656032 w 2920188"/>
              <a:gd name="connsiteY14" fmla="*/ 976626 h 976626"/>
              <a:gd name="connsiteX15" fmla="*/ 1159463 w 2920188"/>
              <a:gd name="connsiteY15" fmla="*/ 759452 h 976626"/>
              <a:gd name="connsiteX16" fmla="*/ 1178513 w 2920188"/>
              <a:gd name="connsiteY16" fmla="*/ 568957 h 976626"/>
              <a:gd name="connsiteX17" fmla="*/ 1044647 w 2920188"/>
              <a:gd name="connsiteY17" fmla="*/ 562714 h 976626"/>
              <a:gd name="connsiteX18" fmla="*/ 0 w 2920188"/>
              <a:gd name="connsiteY18" fmla="*/ 697345 h 976626"/>
              <a:gd name="connsiteX19" fmla="*/ 55581 w 2920188"/>
              <a:gd name="connsiteY19" fmla="*/ 564932 h 976626"/>
              <a:gd name="connsiteX20" fmla="*/ 304946 w 2920188"/>
              <a:gd name="connsiteY20" fmla="*/ 521503 h 976626"/>
              <a:gd name="connsiteX0" fmla="*/ 304946 w 2920188"/>
              <a:gd name="connsiteY0" fmla="*/ 521503 h 976626"/>
              <a:gd name="connsiteX1" fmla="*/ 1128644 w 2920188"/>
              <a:gd name="connsiteY1" fmla="*/ 451580 h 976626"/>
              <a:gd name="connsiteX2" fmla="*/ 1309608 w 2920188"/>
              <a:gd name="connsiteY2" fmla="*/ 332506 h 976626"/>
              <a:gd name="connsiteX3" fmla="*/ 1489620 w 2920188"/>
              <a:gd name="connsiteY3" fmla="*/ 463964 h 976626"/>
              <a:gd name="connsiteX4" fmla="*/ 1638202 w 2920188"/>
              <a:gd name="connsiteY4" fmla="*/ 499210 h 976626"/>
              <a:gd name="connsiteX5" fmla="*/ 1938221 w 2920188"/>
              <a:gd name="connsiteY5" fmla="*/ 399188 h 976626"/>
              <a:gd name="connsiteX6" fmla="*/ 1904885 w 2920188"/>
              <a:gd name="connsiteY6" fmla="*/ 246775 h 976626"/>
              <a:gd name="connsiteX7" fmla="*/ 1885836 w 2920188"/>
              <a:gd name="connsiteY7" fmla="*/ 51495 h 976626"/>
              <a:gd name="connsiteX8" fmla="*/ 2305012 w 2920188"/>
              <a:gd name="connsiteY8" fmla="*/ 0 h 976626"/>
              <a:gd name="connsiteX9" fmla="*/ 2608560 w 2920188"/>
              <a:gd name="connsiteY9" fmla="*/ 30443 h 976626"/>
              <a:gd name="connsiteX10" fmla="*/ 2707160 w 2920188"/>
              <a:gd name="connsiteY10" fmla="*/ 78168 h 976626"/>
              <a:gd name="connsiteX11" fmla="*/ 2920188 w 2920188"/>
              <a:gd name="connsiteY11" fmla="*/ 537312 h 976626"/>
              <a:gd name="connsiteX12" fmla="*/ 2208514 w 2920188"/>
              <a:gd name="connsiteY12" fmla="*/ 798836 h 976626"/>
              <a:gd name="connsiteX13" fmla="*/ 2051806 w 2920188"/>
              <a:gd name="connsiteY13" fmla="*/ 552553 h 976626"/>
              <a:gd name="connsiteX14" fmla="*/ 1656032 w 2920188"/>
              <a:gd name="connsiteY14" fmla="*/ 976626 h 976626"/>
              <a:gd name="connsiteX15" fmla="*/ 1159463 w 2920188"/>
              <a:gd name="connsiteY15" fmla="*/ 759452 h 976626"/>
              <a:gd name="connsiteX16" fmla="*/ 1178513 w 2920188"/>
              <a:gd name="connsiteY16" fmla="*/ 568957 h 976626"/>
              <a:gd name="connsiteX17" fmla="*/ 0 w 2920188"/>
              <a:gd name="connsiteY17" fmla="*/ 697345 h 976626"/>
              <a:gd name="connsiteX18" fmla="*/ 55581 w 2920188"/>
              <a:gd name="connsiteY18" fmla="*/ 564932 h 976626"/>
              <a:gd name="connsiteX19" fmla="*/ 304946 w 2920188"/>
              <a:gd name="connsiteY19" fmla="*/ 521503 h 976626"/>
              <a:gd name="connsiteX0" fmla="*/ 304946 w 2920188"/>
              <a:gd name="connsiteY0" fmla="*/ 521503 h 976626"/>
              <a:gd name="connsiteX1" fmla="*/ 1309608 w 2920188"/>
              <a:gd name="connsiteY1" fmla="*/ 332506 h 976626"/>
              <a:gd name="connsiteX2" fmla="*/ 1489620 w 2920188"/>
              <a:gd name="connsiteY2" fmla="*/ 463964 h 976626"/>
              <a:gd name="connsiteX3" fmla="*/ 1638202 w 2920188"/>
              <a:gd name="connsiteY3" fmla="*/ 499210 h 976626"/>
              <a:gd name="connsiteX4" fmla="*/ 1938221 w 2920188"/>
              <a:gd name="connsiteY4" fmla="*/ 399188 h 976626"/>
              <a:gd name="connsiteX5" fmla="*/ 1904885 w 2920188"/>
              <a:gd name="connsiteY5" fmla="*/ 246775 h 976626"/>
              <a:gd name="connsiteX6" fmla="*/ 1885836 w 2920188"/>
              <a:gd name="connsiteY6" fmla="*/ 51495 h 976626"/>
              <a:gd name="connsiteX7" fmla="*/ 2305012 w 2920188"/>
              <a:gd name="connsiteY7" fmla="*/ 0 h 976626"/>
              <a:gd name="connsiteX8" fmla="*/ 2608560 w 2920188"/>
              <a:gd name="connsiteY8" fmla="*/ 30443 h 976626"/>
              <a:gd name="connsiteX9" fmla="*/ 2707160 w 2920188"/>
              <a:gd name="connsiteY9" fmla="*/ 78168 h 976626"/>
              <a:gd name="connsiteX10" fmla="*/ 2920188 w 2920188"/>
              <a:gd name="connsiteY10" fmla="*/ 537312 h 976626"/>
              <a:gd name="connsiteX11" fmla="*/ 2208514 w 2920188"/>
              <a:gd name="connsiteY11" fmla="*/ 798836 h 976626"/>
              <a:gd name="connsiteX12" fmla="*/ 2051806 w 2920188"/>
              <a:gd name="connsiteY12" fmla="*/ 552553 h 976626"/>
              <a:gd name="connsiteX13" fmla="*/ 1656032 w 2920188"/>
              <a:gd name="connsiteY13" fmla="*/ 976626 h 976626"/>
              <a:gd name="connsiteX14" fmla="*/ 1159463 w 2920188"/>
              <a:gd name="connsiteY14" fmla="*/ 759452 h 976626"/>
              <a:gd name="connsiteX15" fmla="*/ 1178513 w 2920188"/>
              <a:gd name="connsiteY15" fmla="*/ 568957 h 976626"/>
              <a:gd name="connsiteX16" fmla="*/ 0 w 2920188"/>
              <a:gd name="connsiteY16" fmla="*/ 697345 h 976626"/>
              <a:gd name="connsiteX17" fmla="*/ 55581 w 2920188"/>
              <a:gd name="connsiteY17" fmla="*/ 564932 h 976626"/>
              <a:gd name="connsiteX18" fmla="*/ 304946 w 2920188"/>
              <a:gd name="connsiteY18" fmla="*/ 521503 h 976626"/>
              <a:gd name="connsiteX0" fmla="*/ 55581 w 2920188"/>
              <a:gd name="connsiteY0" fmla="*/ 564932 h 976626"/>
              <a:gd name="connsiteX1" fmla="*/ 1309608 w 2920188"/>
              <a:gd name="connsiteY1" fmla="*/ 332506 h 976626"/>
              <a:gd name="connsiteX2" fmla="*/ 1489620 w 2920188"/>
              <a:gd name="connsiteY2" fmla="*/ 463964 h 976626"/>
              <a:gd name="connsiteX3" fmla="*/ 1638202 w 2920188"/>
              <a:gd name="connsiteY3" fmla="*/ 499210 h 976626"/>
              <a:gd name="connsiteX4" fmla="*/ 1938221 w 2920188"/>
              <a:gd name="connsiteY4" fmla="*/ 399188 h 976626"/>
              <a:gd name="connsiteX5" fmla="*/ 1904885 w 2920188"/>
              <a:gd name="connsiteY5" fmla="*/ 246775 h 976626"/>
              <a:gd name="connsiteX6" fmla="*/ 1885836 w 2920188"/>
              <a:gd name="connsiteY6" fmla="*/ 51495 h 976626"/>
              <a:gd name="connsiteX7" fmla="*/ 2305012 w 2920188"/>
              <a:gd name="connsiteY7" fmla="*/ 0 h 976626"/>
              <a:gd name="connsiteX8" fmla="*/ 2608560 w 2920188"/>
              <a:gd name="connsiteY8" fmla="*/ 30443 h 976626"/>
              <a:gd name="connsiteX9" fmla="*/ 2707160 w 2920188"/>
              <a:gd name="connsiteY9" fmla="*/ 78168 h 976626"/>
              <a:gd name="connsiteX10" fmla="*/ 2920188 w 2920188"/>
              <a:gd name="connsiteY10" fmla="*/ 537312 h 976626"/>
              <a:gd name="connsiteX11" fmla="*/ 2208514 w 2920188"/>
              <a:gd name="connsiteY11" fmla="*/ 798836 h 976626"/>
              <a:gd name="connsiteX12" fmla="*/ 2051806 w 2920188"/>
              <a:gd name="connsiteY12" fmla="*/ 552553 h 976626"/>
              <a:gd name="connsiteX13" fmla="*/ 1656032 w 2920188"/>
              <a:gd name="connsiteY13" fmla="*/ 976626 h 976626"/>
              <a:gd name="connsiteX14" fmla="*/ 1159463 w 2920188"/>
              <a:gd name="connsiteY14" fmla="*/ 759452 h 976626"/>
              <a:gd name="connsiteX15" fmla="*/ 1178513 w 2920188"/>
              <a:gd name="connsiteY15" fmla="*/ 568957 h 976626"/>
              <a:gd name="connsiteX16" fmla="*/ 0 w 2920188"/>
              <a:gd name="connsiteY16" fmla="*/ 697345 h 976626"/>
              <a:gd name="connsiteX17" fmla="*/ 55581 w 2920188"/>
              <a:gd name="connsiteY17" fmla="*/ 564932 h 976626"/>
              <a:gd name="connsiteX0" fmla="*/ 0 w 2920188"/>
              <a:gd name="connsiteY0" fmla="*/ 697345 h 976626"/>
              <a:gd name="connsiteX1" fmla="*/ 1309608 w 2920188"/>
              <a:gd name="connsiteY1" fmla="*/ 332506 h 976626"/>
              <a:gd name="connsiteX2" fmla="*/ 1489620 w 2920188"/>
              <a:gd name="connsiteY2" fmla="*/ 463964 h 976626"/>
              <a:gd name="connsiteX3" fmla="*/ 1638202 w 2920188"/>
              <a:gd name="connsiteY3" fmla="*/ 499210 h 976626"/>
              <a:gd name="connsiteX4" fmla="*/ 1938221 w 2920188"/>
              <a:gd name="connsiteY4" fmla="*/ 399188 h 976626"/>
              <a:gd name="connsiteX5" fmla="*/ 1904885 w 2920188"/>
              <a:gd name="connsiteY5" fmla="*/ 246775 h 976626"/>
              <a:gd name="connsiteX6" fmla="*/ 1885836 w 2920188"/>
              <a:gd name="connsiteY6" fmla="*/ 51495 h 976626"/>
              <a:gd name="connsiteX7" fmla="*/ 2305012 w 2920188"/>
              <a:gd name="connsiteY7" fmla="*/ 0 h 976626"/>
              <a:gd name="connsiteX8" fmla="*/ 2608560 w 2920188"/>
              <a:gd name="connsiteY8" fmla="*/ 30443 h 976626"/>
              <a:gd name="connsiteX9" fmla="*/ 2707160 w 2920188"/>
              <a:gd name="connsiteY9" fmla="*/ 78168 h 976626"/>
              <a:gd name="connsiteX10" fmla="*/ 2920188 w 2920188"/>
              <a:gd name="connsiteY10" fmla="*/ 537312 h 976626"/>
              <a:gd name="connsiteX11" fmla="*/ 2208514 w 2920188"/>
              <a:gd name="connsiteY11" fmla="*/ 798836 h 976626"/>
              <a:gd name="connsiteX12" fmla="*/ 2051806 w 2920188"/>
              <a:gd name="connsiteY12" fmla="*/ 552553 h 976626"/>
              <a:gd name="connsiteX13" fmla="*/ 1656032 w 2920188"/>
              <a:gd name="connsiteY13" fmla="*/ 976626 h 976626"/>
              <a:gd name="connsiteX14" fmla="*/ 1159463 w 2920188"/>
              <a:gd name="connsiteY14" fmla="*/ 759452 h 976626"/>
              <a:gd name="connsiteX15" fmla="*/ 1178513 w 2920188"/>
              <a:gd name="connsiteY15" fmla="*/ 568957 h 976626"/>
              <a:gd name="connsiteX16" fmla="*/ 0 w 2920188"/>
              <a:gd name="connsiteY16" fmla="*/ 697345 h 976626"/>
              <a:gd name="connsiteX0" fmla="*/ 19050 w 1760725"/>
              <a:gd name="connsiteY0" fmla="*/ 568957 h 976626"/>
              <a:gd name="connsiteX1" fmla="*/ 150145 w 1760725"/>
              <a:gd name="connsiteY1" fmla="*/ 332506 h 976626"/>
              <a:gd name="connsiteX2" fmla="*/ 330157 w 1760725"/>
              <a:gd name="connsiteY2" fmla="*/ 463964 h 976626"/>
              <a:gd name="connsiteX3" fmla="*/ 478739 w 1760725"/>
              <a:gd name="connsiteY3" fmla="*/ 499210 h 976626"/>
              <a:gd name="connsiteX4" fmla="*/ 778758 w 1760725"/>
              <a:gd name="connsiteY4" fmla="*/ 399188 h 976626"/>
              <a:gd name="connsiteX5" fmla="*/ 745422 w 1760725"/>
              <a:gd name="connsiteY5" fmla="*/ 246775 h 976626"/>
              <a:gd name="connsiteX6" fmla="*/ 726373 w 1760725"/>
              <a:gd name="connsiteY6" fmla="*/ 51495 h 976626"/>
              <a:gd name="connsiteX7" fmla="*/ 1145549 w 1760725"/>
              <a:gd name="connsiteY7" fmla="*/ 0 h 976626"/>
              <a:gd name="connsiteX8" fmla="*/ 1449097 w 1760725"/>
              <a:gd name="connsiteY8" fmla="*/ 30443 h 976626"/>
              <a:gd name="connsiteX9" fmla="*/ 1547697 w 1760725"/>
              <a:gd name="connsiteY9" fmla="*/ 78168 h 976626"/>
              <a:gd name="connsiteX10" fmla="*/ 1760725 w 1760725"/>
              <a:gd name="connsiteY10" fmla="*/ 537312 h 976626"/>
              <a:gd name="connsiteX11" fmla="*/ 1049051 w 1760725"/>
              <a:gd name="connsiteY11" fmla="*/ 798836 h 976626"/>
              <a:gd name="connsiteX12" fmla="*/ 892343 w 1760725"/>
              <a:gd name="connsiteY12" fmla="*/ 552553 h 976626"/>
              <a:gd name="connsiteX13" fmla="*/ 496569 w 1760725"/>
              <a:gd name="connsiteY13" fmla="*/ 976626 h 976626"/>
              <a:gd name="connsiteX14" fmla="*/ 0 w 1760725"/>
              <a:gd name="connsiteY14" fmla="*/ 759452 h 976626"/>
              <a:gd name="connsiteX15" fmla="*/ 19050 w 1760725"/>
              <a:gd name="connsiteY15" fmla="*/ 568957 h 976626"/>
              <a:gd name="connsiteX0" fmla="*/ 19050 w 1760725"/>
              <a:gd name="connsiteY0" fmla="*/ 568957 h 976626"/>
              <a:gd name="connsiteX1" fmla="*/ 150145 w 1760725"/>
              <a:gd name="connsiteY1" fmla="*/ 332506 h 976626"/>
              <a:gd name="connsiteX2" fmla="*/ 330157 w 1760725"/>
              <a:gd name="connsiteY2" fmla="*/ 463964 h 976626"/>
              <a:gd name="connsiteX3" fmla="*/ 478739 w 1760725"/>
              <a:gd name="connsiteY3" fmla="*/ 499210 h 976626"/>
              <a:gd name="connsiteX4" fmla="*/ 778758 w 1760725"/>
              <a:gd name="connsiteY4" fmla="*/ 399188 h 976626"/>
              <a:gd name="connsiteX5" fmla="*/ 745422 w 1760725"/>
              <a:gd name="connsiteY5" fmla="*/ 246775 h 976626"/>
              <a:gd name="connsiteX6" fmla="*/ 726373 w 1760725"/>
              <a:gd name="connsiteY6" fmla="*/ 51495 h 976626"/>
              <a:gd name="connsiteX7" fmla="*/ 1145549 w 1760725"/>
              <a:gd name="connsiteY7" fmla="*/ 0 h 976626"/>
              <a:gd name="connsiteX8" fmla="*/ 1449097 w 1760725"/>
              <a:gd name="connsiteY8" fmla="*/ 30443 h 976626"/>
              <a:gd name="connsiteX9" fmla="*/ 1547697 w 1760725"/>
              <a:gd name="connsiteY9" fmla="*/ 78168 h 976626"/>
              <a:gd name="connsiteX10" fmla="*/ 1760725 w 1760725"/>
              <a:gd name="connsiteY10" fmla="*/ 537312 h 976626"/>
              <a:gd name="connsiteX11" fmla="*/ 1049051 w 1760725"/>
              <a:gd name="connsiteY11" fmla="*/ 798836 h 976626"/>
              <a:gd name="connsiteX12" fmla="*/ 892343 w 1760725"/>
              <a:gd name="connsiteY12" fmla="*/ 552553 h 976626"/>
              <a:gd name="connsiteX13" fmla="*/ 496569 w 1760725"/>
              <a:gd name="connsiteY13" fmla="*/ 976626 h 976626"/>
              <a:gd name="connsiteX14" fmla="*/ 38718 w 1760725"/>
              <a:gd name="connsiteY14" fmla="*/ 772998 h 976626"/>
              <a:gd name="connsiteX15" fmla="*/ 0 w 1760725"/>
              <a:gd name="connsiteY15" fmla="*/ 759452 h 976626"/>
              <a:gd name="connsiteX16" fmla="*/ 19050 w 1760725"/>
              <a:gd name="connsiteY16" fmla="*/ 568957 h 976626"/>
              <a:gd name="connsiteX0" fmla="*/ 0 w 1760725"/>
              <a:gd name="connsiteY0" fmla="*/ 759452 h 976626"/>
              <a:gd name="connsiteX1" fmla="*/ 150145 w 1760725"/>
              <a:gd name="connsiteY1" fmla="*/ 332506 h 976626"/>
              <a:gd name="connsiteX2" fmla="*/ 330157 w 1760725"/>
              <a:gd name="connsiteY2" fmla="*/ 463964 h 976626"/>
              <a:gd name="connsiteX3" fmla="*/ 478739 w 1760725"/>
              <a:gd name="connsiteY3" fmla="*/ 499210 h 976626"/>
              <a:gd name="connsiteX4" fmla="*/ 778758 w 1760725"/>
              <a:gd name="connsiteY4" fmla="*/ 399188 h 976626"/>
              <a:gd name="connsiteX5" fmla="*/ 745422 w 1760725"/>
              <a:gd name="connsiteY5" fmla="*/ 246775 h 976626"/>
              <a:gd name="connsiteX6" fmla="*/ 726373 w 1760725"/>
              <a:gd name="connsiteY6" fmla="*/ 51495 h 976626"/>
              <a:gd name="connsiteX7" fmla="*/ 1145549 w 1760725"/>
              <a:gd name="connsiteY7" fmla="*/ 0 h 976626"/>
              <a:gd name="connsiteX8" fmla="*/ 1449097 w 1760725"/>
              <a:gd name="connsiteY8" fmla="*/ 30443 h 976626"/>
              <a:gd name="connsiteX9" fmla="*/ 1547697 w 1760725"/>
              <a:gd name="connsiteY9" fmla="*/ 78168 h 976626"/>
              <a:gd name="connsiteX10" fmla="*/ 1760725 w 1760725"/>
              <a:gd name="connsiteY10" fmla="*/ 537312 h 976626"/>
              <a:gd name="connsiteX11" fmla="*/ 1049051 w 1760725"/>
              <a:gd name="connsiteY11" fmla="*/ 798836 h 976626"/>
              <a:gd name="connsiteX12" fmla="*/ 892343 w 1760725"/>
              <a:gd name="connsiteY12" fmla="*/ 552553 h 976626"/>
              <a:gd name="connsiteX13" fmla="*/ 496569 w 1760725"/>
              <a:gd name="connsiteY13" fmla="*/ 976626 h 976626"/>
              <a:gd name="connsiteX14" fmla="*/ 38718 w 1760725"/>
              <a:gd name="connsiteY14" fmla="*/ 772998 h 976626"/>
              <a:gd name="connsiteX15" fmla="*/ 0 w 1760725"/>
              <a:gd name="connsiteY15" fmla="*/ 759452 h 976626"/>
              <a:gd name="connsiteX0" fmla="*/ 0 w 1760725"/>
              <a:gd name="connsiteY0" fmla="*/ 759452 h 976626"/>
              <a:gd name="connsiteX1" fmla="*/ 150145 w 1760725"/>
              <a:gd name="connsiteY1" fmla="*/ 332506 h 976626"/>
              <a:gd name="connsiteX2" fmla="*/ 330157 w 1760725"/>
              <a:gd name="connsiteY2" fmla="*/ 463964 h 976626"/>
              <a:gd name="connsiteX3" fmla="*/ 478739 w 1760725"/>
              <a:gd name="connsiteY3" fmla="*/ 499210 h 976626"/>
              <a:gd name="connsiteX4" fmla="*/ 778758 w 1760725"/>
              <a:gd name="connsiteY4" fmla="*/ 399188 h 976626"/>
              <a:gd name="connsiteX5" fmla="*/ 745422 w 1760725"/>
              <a:gd name="connsiteY5" fmla="*/ 246775 h 976626"/>
              <a:gd name="connsiteX6" fmla="*/ 726373 w 1760725"/>
              <a:gd name="connsiteY6" fmla="*/ 51495 h 976626"/>
              <a:gd name="connsiteX7" fmla="*/ 1145549 w 1760725"/>
              <a:gd name="connsiteY7" fmla="*/ 0 h 976626"/>
              <a:gd name="connsiteX8" fmla="*/ 1449097 w 1760725"/>
              <a:gd name="connsiteY8" fmla="*/ 30443 h 976626"/>
              <a:gd name="connsiteX9" fmla="*/ 1547697 w 1760725"/>
              <a:gd name="connsiteY9" fmla="*/ 78168 h 976626"/>
              <a:gd name="connsiteX10" fmla="*/ 1760725 w 1760725"/>
              <a:gd name="connsiteY10" fmla="*/ 537312 h 976626"/>
              <a:gd name="connsiteX11" fmla="*/ 1049051 w 1760725"/>
              <a:gd name="connsiteY11" fmla="*/ 798836 h 976626"/>
              <a:gd name="connsiteX12" fmla="*/ 892343 w 1760725"/>
              <a:gd name="connsiteY12" fmla="*/ 552553 h 976626"/>
              <a:gd name="connsiteX13" fmla="*/ 496569 w 1760725"/>
              <a:gd name="connsiteY13" fmla="*/ 976626 h 976626"/>
              <a:gd name="connsiteX14" fmla="*/ 0 w 1760725"/>
              <a:gd name="connsiteY14" fmla="*/ 759452 h 976626"/>
              <a:gd name="connsiteX0" fmla="*/ 346424 w 1610580"/>
              <a:gd name="connsiteY0" fmla="*/ 976626 h 976626"/>
              <a:gd name="connsiteX1" fmla="*/ 0 w 1610580"/>
              <a:gd name="connsiteY1" fmla="*/ 332506 h 976626"/>
              <a:gd name="connsiteX2" fmla="*/ 180012 w 1610580"/>
              <a:gd name="connsiteY2" fmla="*/ 463964 h 976626"/>
              <a:gd name="connsiteX3" fmla="*/ 328594 w 1610580"/>
              <a:gd name="connsiteY3" fmla="*/ 499210 h 976626"/>
              <a:gd name="connsiteX4" fmla="*/ 628613 w 1610580"/>
              <a:gd name="connsiteY4" fmla="*/ 399188 h 976626"/>
              <a:gd name="connsiteX5" fmla="*/ 595277 w 1610580"/>
              <a:gd name="connsiteY5" fmla="*/ 246775 h 976626"/>
              <a:gd name="connsiteX6" fmla="*/ 576228 w 1610580"/>
              <a:gd name="connsiteY6" fmla="*/ 51495 h 976626"/>
              <a:gd name="connsiteX7" fmla="*/ 995404 w 1610580"/>
              <a:gd name="connsiteY7" fmla="*/ 0 h 976626"/>
              <a:gd name="connsiteX8" fmla="*/ 1298952 w 1610580"/>
              <a:gd name="connsiteY8" fmla="*/ 30443 h 976626"/>
              <a:gd name="connsiteX9" fmla="*/ 1397552 w 1610580"/>
              <a:gd name="connsiteY9" fmla="*/ 78168 h 976626"/>
              <a:gd name="connsiteX10" fmla="*/ 1610580 w 1610580"/>
              <a:gd name="connsiteY10" fmla="*/ 537312 h 976626"/>
              <a:gd name="connsiteX11" fmla="*/ 898906 w 1610580"/>
              <a:gd name="connsiteY11" fmla="*/ 798836 h 976626"/>
              <a:gd name="connsiteX12" fmla="*/ 742198 w 1610580"/>
              <a:gd name="connsiteY12" fmla="*/ 552553 h 976626"/>
              <a:gd name="connsiteX13" fmla="*/ 346424 w 1610580"/>
              <a:gd name="connsiteY13" fmla="*/ 976626 h 976626"/>
              <a:gd name="connsiteX0" fmla="*/ 166412 w 1430568"/>
              <a:gd name="connsiteY0" fmla="*/ 976626 h 976626"/>
              <a:gd name="connsiteX1" fmla="*/ 0 w 1430568"/>
              <a:gd name="connsiteY1" fmla="*/ 463964 h 976626"/>
              <a:gd name="connsiteX2" fmla="*/ 148582 w 1430568"/>
              <a:gd name="connsiteY2" fmla="*/ 499210 h 976626"/>
              <a:gd name="connsiteX3" fmla="*/ 448601 w 1430568"/>
              <a:gd name="connsiteY3" fmla="*/ 399188 h 976626"/>
              <a:gd name="connsiteX4" fmla="*/ 415265 w 1430568"/>
              <a:gd name="connsiteY4" fmla="*/ 246775 h 976626"/>
              <a:gd name="connsiteX5" fmla="*/ 396216 w 1430568"/>
              <a:gd name="connsiteY5" fmla="*/ 51495 h 976626"/>
              <a:gd name="connsiteX6" fmla="*/ 815392 w 1430568"/>
              <a:gd name="connsiteY6" fmla="*/ 0 h 976626"/>
              <a:gd name="connsiteX7" fmla="*/ 1118940 w 1430568"/>
              <a:gd name="connsiteY7" fmla="*/ 30443 h 976626"/>
              <a:gd name="connsiteX8" fmla="*/ 1217540 w 1430568"/>
              <a:gd name="connsiteY8" fmla="*/ 78168 h 976626"/>
              <a:gd name="connsiteX9" fmla="*/ 1430568 w 1430568"/>
              <a:gd name="connsiteY9" fmla="*/ 537312 h 976626"/>
              <a:gd name="connsiteX10" fmla="*/ 718894 w 1430568"/>
              <a:gd name="connsiteY10" fmla="*/ 798836 h 976626"/>
              <a:gd name="connsiteX11" fmla="*/ 562186 w 1430568"/>
              <a:gd name="connsiteY11" fmla="*/ 552553 h 976626"/>
              <a:gd name="connsiteX12" fmla="*/ 166412 w 1430568"/>
              <a:gd name="connsiteY12" fmla="*/ 976626 h 976626"/>
              <a:gd name="connsiteX0" fmla="*/ 17830 w 1281986"/>
              <a:gd name="connsiteY0" fmla="*/ 976626 h 976626"/>
              <a:gd name="connsiteX1" fmla="*/ 0 w 1281986"/>
              <a:gd name="connsiteY1" fmla="*/ 499210 h 976626"/>
              <a:gd name="connsiteX2" fmla="*/ 300019 w 1281986"/>
              <a:gd name="connsiteY2" fmla="*/ 399188 h 976626"/>
              <a:gd name="connsiteX3" fmla="*/ 266683 w 1281986"/>
              <a:gd name="connsiteY3" fmla="*/ 246775 h 976626"/>
              <a:gd name="connsiteX4" fmla="*/ 247634 w 1281986"/>
              <a:gd name="connsiteY4" fmla="*/ 51495 h 976626"/>
              <a:gd name="connsiteX5" fmla="*/ 666810 w 1281986"/>
              <a:gd name="connsiteY5" fmla="*/ 0 h 976626"/>
              <a:gd name="connsiteX6" fmla="*/ 970358 w 1281986"/>
              <a:gd name="connsiteY6" fmla="*/ 30443 h 976626"/>
              <a:gd name="connsiteX7" fmla="*/ 1068958 w 1281986"/>
              <a:gd name="connsiteY7" fmla="*/ 78168 h 976626"/>
              <a:gd name="connsiteX8" fmla="*/ 1281986 w 1281986"/>
              <a:gd name="connsiteY8" fmla="*/ 537312 h 976626"/>
              <a:gd name="connsiteX9" fmla="*/ 570312 w 1281986"/>
              <a:gd name="connsiteY9" fmla="*/ 798836 h 976626"/>
              <a:gd name="connsiteX10" fmla="*/ 413604 w 1281986"/>
              <a:gd name="connsiteY10" fmla="*/ 552553 h 976626"/>
              <a:gd name="connsiteX11" fmla="*/ 17830 w 1281986"/>
              <a:gd name="connsiteY11" fmla="*/ 976626 h 976626"/>
              <a:gd name="connsiteX0" fmla="*/ 0 w 1264156"/>
              <a:gd name="connsiteY0" fmla="*/ 976626 h 976626"/>
              <a:gd name="connsiteX1" fmla="*/ 282189 w 1264156"/>
              <a:gd name="connsiteY1" fmla="*/ 399188 h 976626"/>
              <a:gd name="connsiteX2" fmla="*/ 248853 w 1264156"/>
              <a:gd name="connsiteY2" fmla="*/ 246775 h 976626"/>
              <a:gd name="connsiteX3" fmla="*/ 229804 w 1264156"/>
              <a:gd name="connsiteY3" fmla="*/ 51495 h 976626"/>
              <a:gd name="connsiteX4" fmla="*/ 648980 w 1264156"/>
              <a:gd name="connsiteY4" fmla="*/ 0 h 976626"/>
              <a:gd name="connsiteX5" fmla="*/ 952528 w 1264156"/>
              <a:gd name="connsiteY5" fmla="*/ 30443 h 976626"/>
              <a:gd name="connsiteX6" fmla="*/ 1051128 w 1264156"/>
              <a:gd name="connsiteY6" fmla="*/ 78168 h 976626"/>
              <a:gd name="connsiteX7" fmla="*/ 1264156 w 1264156"/>
              <a:gd name="connsiteY7" fmla="*/ 537312 h 976626"/>
              <a:gd name="connsiteX8" fmla="*/ 552482 w 1264156"/>
              <a:gd name="connsiteY8" fmla="*/ 798836 h 976626"/>
              <a:gd name="connsiteX9" fmla="*/ 395774 w 1264156"/>
              <a:gd name="connsiteY9" fmla="*/ 552553 h 976626"/>
              <a:gd name="connsiteX10" fmla="*/ 0 w 1264156"/>
              <a:gd name="connsiteY10" fmla="*/ 976626 h 976626"/>
              <a:gd name="connsiteX0" fmla="*/ 165970 w 1034352"/>
              <a:gd name="connsiteY0" fmla="*/ 552553 h 798836"/>
              <a:gd name="connsiteX1" fmla="*/ 52385 w 1034352"/>
              <a:gd name="connsiteY1" fmla="*/ 399188 h 798836"/>
              <a:gd name="connsiteX2" fmla="*/ 19049 w 1034352"/>
              <a:gd name="connsiteY2" fmla="*/ 246775 h 798836"/>
              <a:gd name="connsiteX3" fmla="*/ 0 w 1034352"/>
              <a:gd name="connsiteY3" fmla="*/ 51495 h 798836"/>
              <a:gd name="connsiteX4" fmla="*/ 419176 w 1034352"/>
              <a:gd name="connsiteY4" fmla="*/ 0 h 798836"/>
              <a:gd name="connsiteX5" fmla="*/ 722724 w 1034352"/>
              <a:gd name="connsiteY5" fmla="*/ 30443 h 798836"/>
              <a:gd name="connsiteX6" fmla="*/ 821324 w 1034352"/>
              <a:gd name="connsiteY6" fmla="*/ 78168 h 798836"/>
              <a:gd name="connsiteX7" fmla="*/ 1034352 w 1034352"/>
              <a:gd name="connsiteY7" fmla="*/ 537312 h 798836"/>
              <a:gd name="connsiteX8" fmla="*/ 322678 w 1034352"/>
              <a:gd name="connsiteY8" fmla="*/ 798836 h 798836"/>
              <a:gd name="connsiteX9" fmla="*/ 165970 w 1034352"/>
              <a:gd name="connsiteY9" fmla="*/ 552553 h 798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34352" h="798836">
                <a:moveTo>
                  <a:pt x="165970" y="552553"/>
                </a:moveTo>
                <a:lnTo>
                  <a:pt x="52385" y="399188"/>
                </a:lnTo>
                <a:lnTo>
                  <a:pt x="19049" y="246775"/>
                </a:lnTo>
                <a:lnTo>
                  <a:pt x="0" y="51495"/>
                </a:lnTo>
                <a:lnTo>
                  <a:pt x="419176" y="0"/>
                </a:lnTo>
                <a:lnTo>
                  <a:pt x="722724" y="30443"/>
                </a:lnTo>
                <a:lnTo>
                  <a:pt x="821324" y="78168"/>
                </a:lnTo>
                <a:lnTo>
                  <a:pt x="1034352" y="537312"/>
                </a:lnTo>
                <a:lnTo>
                  <a:pt x="322678" y="798836"/>
                </a:lnTo>
                <a:lnTo>
                  <a:pt x="165970" y="552553"/>
                </a:lnTo>
                <a:close/>
              </a:path>
            </a:pathLst>
          </a:cu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/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4A67D5B0-5C34-4FD9-A5A2-CFE79B412625}"/>
              </a:ext>
            </a:extLst>
          </p:cNvPr>
          <p:cNvSpPr>
            <a:spLocks noChangeAspect="1"/>
          </p:cNvSpPr>
          <p:nvPr/>
        </p:nvSpPr>
        <p:spPr>
          <a:xfrm>
            <a:off x="5289550" y="2827338"/>
            <a:ext cx="1581150" cy="352425"/>
          </a:xfrm>
          <a:prstGeom prst="rect">
            <a:avLst/>
          </a:prstGeom>
          <a:solidFill>
            <a:schemeClr val="bg1">
              <a:alpha val="5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35779" tIns="67890" rIns="135779" bIns="67890" anchor="ctr">
            <a:spAutoFit/>
          </a:bodyPr>
          <a:lstStyle/>
          <a:p>
            <a:pPr>
              <a:defRPr/>
            </a:pPr>
            <a:r>
              <a:rPr lang="ja-JP" altLang="en-US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森林整備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0.5ha</a:t>
            </a:r>
            <a:endParaRPr lang="ja-JP" altLang="en-US" sz="14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73" name="正方形/長方形 72">
            <a:extLst>
              <a:ext uri="{FF2B5EF4-FFF2-40B4-BE49-F238E27FC236}">
                <a16:creationId xmlns:a16="http://schemas.microsoft.com/office/drawing/2014/main" id="{6A62EDA9-271A-4C18-8BA1-E7165AC397A3}"/>
              </a:ext>
            </a:extLst>
          </p:cNvPr>
          <p:cNvSpPr/>
          <p:nvPr/>
        </p:nvSpPr>
        <p:spPr>
          <a:xfrm>
            <a:off x="11249025" y="9612313"/>
            <a:ext cx="1935163" cy="32226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35779" tIns="67890" rIns="135779" bIns="67890" anchor="ctr">
            <a:spAutoFit/>
          </a:bodyPr>
          <a:lstStyle/>
          <a:p>
            <a:pPr algn="ctr">
              <a:defRPr/>
            </a:pPr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北部農と緑の総合事務所</a:t>
            </a:r>
          </a:p>
        </p:txBody>
      </p:sp>
      <p:pic>
        <p:nvPicPr>
          <p:cNvPr id="10290" name="Picture 41" descr="D:\KinamiK\Desktop\201204121431150e1.png">
            <a:extLst>
              <a:ext uri="{FF2B5EF4-FFF2-40B4-BE49-F238E27FC236}">
                <a16:creationId xmlns:a16="http://schemas.microsoft.com/office/drawing/2014/main" id="{C2002FC5-EAF1-44E7-82F4-9C259C764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0175" y="1012825"/>
            <a:ext cx="1406525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1" name="テキスト ボックス 2">
            <a:extLst>
              <a:ext uri="{FF2B5EF4-FFF2-40B4-BE49-F238E27FC236}">
                <a16:creationId xmlns:a16="http://schemas.microsoft.com/office/drawing/2014/main" id="{E4B1BF43-478A-46E5-9DF4-078966820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49163" y="7065963"/>
            <a:ext cx="1709737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5779" tIns="67890" rIns="135779" bIns="678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3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施工後</a:t>
            </a:r>
            <a:endParaRPr lang="ja-JP" alt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292" name="テキスト ボックス 2">
            <a:extLst>
              <a:ext uri="{FF2B5EF4-FFF2-40B4-BE49-F238E27FC236}">
                <a16:creationId xmlns:a16="http://schemas.microsoft.com/office/drawing/2014/main" id="{97C99F5E-20F6-495A-BC20-A9AD8729E9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0250" y="6070600"/>
            <a:ext cx="1806575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5779" tIns="67890" rIns="135779" bIns="678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3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施工前</a:t>
            </a:r>
            <a:endParaRPr lang="ja-JP" alt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6" name="下矢印 1">
            <a:extLst>
              <a:ext uri="{FF2B5EF4-FFF2-40B4-BE49-F238E27FC236}">
                <a16:creationId xmlns:a16="http://schemas.microsoft.com/office/drawing/2014/main" id="{046A8EAC-DE96-4610-9CEE-6F8C53988979}"/>
              </a:ext>
            </a:extLst>
          </p:cNvPr>
          <p:cNvSpPr/>
          <p:nvPr/>
        </p:nvSpPr>
        <p:spPr>
          <a:xfrm rot="18804170">
            <a:off x="10472737" y="6151563"/>
            <a:ext cx="523875" cy="571500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>
              <a:solidFill>
                <a:schemeClr val="tx1"/>
              </a:solidFill>
            </a:endParaRPr>
          </a:p>
        </p:txBody>
      </p:sp>
      <p:sp>
        <p:nvSpPr>
          <p:cNvPr id="88" name="テキスト ボックス 2">
            <a:extLst>
              <a:ext uri="{FF2B5EF4-FFF2-40B4-BE49-F238E27FC236}">
                <a16:creationId xmlns:a16="http://schemas.microsoft.com/office/drawing/2014/main" id="{CBA91EC2-E247-46E5-8509-A92B948074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77700" y="6792913"/>
            <a:ext cx="1489075" cy="311150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noFill/>
          </a:ln>
        </p:spPr>
        <p:txBody>
          <a:bodyPr lIns="131051" tIns="65528" rIns="131051" bIns="6552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3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ja-JP" altLang="en-US" sz="1158" dirty="0">
                <a:latin typeface="Meiryo UI" panose="020B0604030504040204" pitchFamily="50" charset="-128"/>
                <a:ea typeface="Meiryo UI" panose="020B0604030504040204" pitchFamily="50" charset="-128"/>
              </a:rPr>
              <a:t>撮影日：</a:t>
            </a:r>
            <a:r>
              <a:rPr lang="en-US" altLang="ja-JP" sz="1158" dirty="0">
                <a:latin typeface="Meiryo UI" panose="020B0604030504040204" pitchFamily="50" charset="-128"/>
                <a:ea typeface="Meiryo UI" panose="020B0604030504040204" pitchFamily="50" charset="-128"/>
              </a:rPr>
              <a:t>R7.2.27</a:t>
            </a:r>
            <a:endParaRPr lang="ja-JP" altLang="ja-JP" sz="1158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9" name="テキスト ボックス 2">
            <a:extLst>
              <a:ext uri="{FF2B5EF4-FFF2-40B4-BE49-F238E27FC236}">
                <a16:creationId xmlns:a16="http://schemas.microsoft.com/office/drawing/2014/main" id="{5F3D6D8E-8849-4B99-9955-A958E66EE9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1588" y="4178300"/>
            <a:ext cx="1617662" cy="311150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noFill/>
          </a:ln>
        </p:spPr>
        <p:txBody>
          <a:bodyPr lIns="131051" tIns="65528" rIns="131051" bIns="6552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3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ja-JP" altLang="en-US" sz="1158" dirty="0">
                <a:latin typeface="Meiryo UI" panose="020B0604030504040204" pitchFamily="50" charset="-128"/>
                <a:ea typeface="Meiryo UI" panose="020B0604030504040204" pitchFamily="50" charset="-128"/>
              </a:rPr>
              <a:t>撮影日：</a:t>
            </a:r>
            <a:r>
              <a:rPr lang="en-US" altLang="ja-JP" sz="1158" dirty="0">
                <a:latin typeface="Meiryo UI" panose="020B0604030504040204" pitchFamily="50" charset="-128"/>
                <a:ea typeface="Meiryo UI" panose="020B0604030504040204" pitchFamily="50" charset="-128"/>
              </a:rPr>
              <a:t>R6.11.28</a:t>
            </a:r>
            <a:endParaRPr lang="ja-JP" altLang="ja-JP" sz="1158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7" name="正方形/長方形 56">
            <a:extLst>
              <a:ext uri="{FF2B5EF4-FFF2-40B4-BE49-F238E27FC236}">
                <a16:creationId xmlns:a16="http://schemas.microsoft.com/office/drawing/2014/main" id="{F1D916E9-04DD-474E-B0A7-C844E3207330}"/>
              </a:ext>
            </a:extLst>
          </p:cNvPr>
          <p:cNvSpPr/>
          <p:nvPr/>
        </p:nvSpPr>
        <p:spPr bwMode="auto">
          <a:xfrm>
            <a:off x="1454150" y="8907463"/>
            <a:ext cx="6111875" cy="73818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凡例</a:t>
            </a:r>
            <a:r>
              <a:rPr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　　　</a:t>
            </a:r>
            <a:endParaRPr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>
              <a:defRPr/>
            </a:pP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　　事業対象区域</a:t>
            </a:r>
            <a:endParaRPr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>
              <a:defRPr/>
            </a:pP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　　流域治水対策河川</a:t>
            </a:r>
            <a:endParaRPr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59" name="円/楕円 75">
            <a:extLst>
              <a:ext uri="{FF2B5EF4-FFF2-40B4-BE49-F238E27FC236}">
                <a16:creationId xmlns:a16="http://schemas.microsoft.com/office/drawing/2014/main" id="{A85A6E7D-3AAE-49EE-9B75-BA81FF630A47}"/>
              </a:ext>
            </a:extLst>
          </p:cNvPr>
          <p:cNvSpPr/>
          <p:nvPr/>
        </p:nvSpPr>
        <p:spPr bwMode="auto">
          <a:xfrm>
            <a:off x="1625600" y="9242425"/>
            <a:ext cx="409575" cy="103188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/>
          </a:p>
        </p:txBody>
      </p:sp>
      <p:sp>
        <p:nvSpPr>
          <p:cNvPr id="62" name="正方形/長方形 61">
            <a:extLst>
              <a:ext uri="{FF2B5EF4-FFF2-40B4-BE49-F238E27FC236}">
                <a16:creationId xmlns:a16="http://schemas.microsoft.com/office/drawing/2014/main" id="{CB8C2B69-C4C7-4F3C-911A-57BC4910420D}"/>
              </a:ext>
            </a:extLst>
          </p:cNvPr>
          <p:cNvSpPr/>
          <p:nvPr/>
        </p:nvSpPr>
        <p:spPr bwMode="auto">
          <a:xfrm>
            <a:off x="5773738" y="8931275"/>
            <a:ext cx="1862137" cy="307975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森林整備（</a:t>
            </a:r>
            <a:r>
              <a:rPr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R7</a:t>
            </a: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）</a:t>
            </a:r>
            <a:endParaRPr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cxnSp>
        <p:nvCxnSpPr>
          <p:cNvPr id="63" name="直線コネクタ 62">
            <a:extLst>
              <a:ext uri="{FF2B5EF4-FFF2-40B4-BE49-F238E27FC236}">
                <a16:creationId xmlns:a16="http://schemas.microsoft.com/office/drawing/2014/main" id="{4D9D3570-E84A-4B7C-A924-E7A019C4C46A}"/>
              </a:ext>
            </a:extLst>
          </p:cNvPr>
          <p:cNvCxnSpPr/>
          <p:nvPr/>
        </p:nvCxnSpPr>
        <p:spPr>
          <a:xfrm>
            <a:off x="1576388" y="9545638"/>
            <a:ext cx="534987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正方形/長方形 63">
            <a:extLst>
              <a:ext uri="{FF2B5EF4-FFF2-40B4-BE49-F238E27FC236}">
                <a16:creationId xmlns:a16="http://schemas.microsoft.com/office/drawing/2014/main" id="{8763E411-41C8-434C-8DD5-023AFAA4BADF}"/>
              </a:ext>
            </a:extLst>
          </p:cNvPr>
          <p:cNvSpPr/>
          <p:nvPr/>
        </p:nvSpPr>
        <p:spPr bwMode="auto">
          <a:xfrm>
            <a:off x="3933825" y="8920163"/>
            <a:ext cx="1860550" cy="307975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森林整備（</a:t>
            </a:r>
            <a:r>
              <a:rPr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R6</a:t>
            </a: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）</a:t>
            </a:r>
            <a:endParaRPr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id="{FE7C0BF5-1AF9-4D0E-8A82-7136E75788C6}"/>
              </a:ext>
            </a:extLst>
          </p:cNvPr>
          <p:cNvSpPr/>
          <p:nvPr/>
        </p:nvSpPr>
        <p:spPr bwMode="auto">
          <a:xfrm>
            <a:off x="3500438" y="9013825"/>
            <a:ext cx="477837" cy="107950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72" name="正方形/長方形 71">
            <a:extLst>
              <a:ext uri="{FF2B5EF4-FFF2-40B4-BE49-F238E27FC236}">
                <a16:creationId xmlns:a16="http://schemas.microsoft.com/office/drawing/2014/main" id="{6DA852C4-E954-45A8-892E-D306856FE754}"/>
              </a:ext>
            </a:extLst>
          </p:cNvPr>
          <p:cNvSpPr/>
          <p:nvPr/>
        </p:nvSpPr>
        <p:spPr bwMode="auto">
          <a:xfrm>
            <a:off x="5330825" y="9028113"/>
            <a:ext cx="477838" cy="10795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0303" name="正方形/長方形 22">
            <a:extLst>
              <a:ext uri="{FF2B5EF4-FFF2-40B4-BE49-F238E27FC236}">
                <a16:creationId xmlns:a16="http://schemas.microsoft.com/office/drawing/2014/main" id="{2846152C-DC42-48CE-9E78-E13269AD35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1038" y="8974138"/>
            <a:ext cx="19780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ja-JP" altLang="en-US" sz="280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→①　写真撮影位置</a:t>
            </a:r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52A1789-12B1-45BC-BB03-0AF04D03C1A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762" y="994863"/>
            <a:ext cx="7660105" cy="6587690"/>
          </a:xfrm>
          <a:prstGeom prst="rect">
            <a:avLst/>
          </a:prstGeom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87919E7F-3A37-4C39-AF66-5E024215DC7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1370" y="1281688"/>
            <a:ext cx="2672133" cy="2005282"/>
          </a:xfrm>
          <a:prstGeom prst="rect">
            <a:avLst/>
          </a:prstGeom>
        </p:spPr>
      </p:pic>
      <p:sp>
        <p:nvSpPr>
          <p:cNvPr id="6147" name="スライド番号プレースホルダー 1">
            <a:extLst>
              <a:ext uri="{FF2B5EF4-FFF2-40B4-BE49-F238E27FC236}">
                <a16:creationId xmlns:a16="http://schemas.microsoft.com/office/drawing/2014/main" id="{7A8A39E1-F03F-4D9D-BE4E-65F2F9070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357313"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defTabSz="1357313"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defTabSz="1357313"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defTabSz="1357313"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defTabSz="1357313"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3170238" indent="-773113" defTabSz="1357313" eaLnBrk="0" fontAlgn="base" hangingPunct="0">
              <a:spcBef>
                <a:spcPct val="0"/>
              </a:spcBef>
              <a:spcAft>
                <a:spcPct val="0"/>
              </a:spcAft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3627438" indent="-773113" defTabSz="1357313" eaLnBrk="0" fontAlgn="base" hangingPunct="0">
              <a:spcBef>
                <a:spcPct val="0"/>
              </a:spcBef>
              <a:spcAft>
                <a:spcPct val="0"/>
              </a:spcAft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4084638" indent="-773113" defTabSz="1357313" eaLnBrk="0" fontAlgn="base" hangingPunct="0">
              <a:spcBef>
                <a:spcPct val="0"/>
              </a:spcBef>
              <a:spcAft>
                <a:spcPct val="0"/>
              </a:spcAft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4541838" indent="-773113" defTabSz="1357313" eaLnBrk="0" fontAlgn="base" hangingPunct="0">
              <a:spcBef>
                <a:spcPct val="0"/>
              </a:spcBef>
              <a:spcAft>
                <a:spcPct val="0"/>
              </a:spcAft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fld id="{5F02438C-6A86-45FE-93BC-11D1317DDA6A}" type="slidenum">
              <a:rPr lang="ja-JP" altLang="en-US" sz="1800" smtClean="0">
                <a:solidFill>
                  <a:schemeClr val="bg1"/>
                </a:solidFill>
              </a:rPr>
              <a:pPr/>
              <a:t>2</a:t>
            </a:fld>
            <a:endParaRPr lang="ja-JP" altLang="en-US" sz="1800">
              <a:solidFill>
                <a:schemeClr val="bg1"/>
              </a:solidFill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9594EC9-D47E-42F7-AFD2-51CC897EDFC4}"/>
              </a:ext>
            </a:extLst>
          </p:cNvPr>
          <p:cNvSpPr/>
          <p:nvPr/>
        </p:nvSpPr>
        <p:spPr>
          <a:xfrm>
            <a:off x="9724841" y="38591"/>
            <a:ext cx="833437" cy="321772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35779" tIns="67890" rIns="135779" bIns="67890" anchor="ctr">
            <a:spAutoFit/>
          </a:bodyPr>
          <a:lstStyle/>
          <a:p>
            <a:pPr algn="ctr">
              <a:defRPr/>
            </a:pPr>
            <a:r>
              <a:rPr lang="ja-JP" altLang="en-US" sz="1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みなみの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39EDE4B0-68EC-4D7E-8E0C-B9CC4FF86DF3}"/>
              </a:ext>
            </a:extLst>
          </p:cNvPr>
          <p:cNvSpPr/>
          <p:nvPr/>
        </p:nvSpPr>
        <p:spPr>
          <a:xfrm>
            <a:off x="11081134" y="9577633"/>
            <a:ext cx="1880419" cy="32177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35779" tIns="67890" rIns="135779" bIns="67890" anchor="ctr">
            <a:spAutoFit/>
          </a:bodyPr>
          <a:lstStyle/>
          <a:p>
            <a:pPr algn="ctr">
              <a:defRPr/>
            </a:pPr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中部農と緑の総合事務所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DD8E7F76-2A44-4599-B6AF-920F13468E59}"/>
              </a:ext>
            </a:extLst>
          </p:cNvPr>
          <p:cNvSpPr/>
          <p:nvPr/>
        </p:nvSpPr>
        <p:spPr bwMode="auto">
          <a:xfrm>
            <a:off x="1716316" y="8833644"/>
            <a:ext cx="5891213" cy="73818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凡例</a:t>
            </a:r>
            <a:r>
              <a:rPr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　　　</a:t>
            </a:r>
            <a:endParaRPr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>
              <a:defRPr/>
            </a:pP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　　事業対象区域</a:t>
            </a:r>
            <a:endParaRPr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>
              <a:defRPr/>
            </a:pP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　　流域治水対策河川</a:t>
            </a:r>
            <a:endParaRPr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5" name="円/楕円 75">
            <a:extLst>
              <a:ext uri="{FF2B5EF4-FFF2-40B4-BE49-F238E27FC236}">
                <a16:creationId xmlns:a16="http://schemas.microsoft.com/office/drawing/2014/main" id="{979A8F91-7275-4CFA-9677-83955765376D}"/>
              </a:ext>
            </a:extLst>
          </p:cNvPr>
          <p:cNvSpPr/>
          <p:nvPr/>
        </p:nvSpPr>
        <p:spPr bwMode="auto">
          <a:xfrm>
            <a:off x="1874274" y="9165335"/>
            <a:ext cx="409575" cy="103188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/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9499C195-E668-432E-A791-64170FAD0259}"/>
              </a:ext>
            </a:extLst>
          </p:cNvPr>
          <p:cNvSpPr/>
          <p:nvPr/>
        </p:nvSpPr>
        <p:spPr bwMode="auto">
          <a:xfrm>
            <a:off x="6118840" y="9060746"/>
            <a:ext cx="1766888" cy="307777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治山ダム（</a:t>
            </a:r>
            <a:r>
              <a:rPr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R7</a:t>
            </a: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）</a:t>
            </a:r>
            <a:endParaRPr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4361D26C-BF34-4718-BFCC-6E3931A0C176}"/>
              </a:ext>
            </a:extLst>
          </p:cNvPr>
          <p:cNvSpPr/>
          <p:nvPr/>
        </p:nvSpPr>
        <p:spPr bwMode="auto">
          <a:xfrm>
            <a:off x="6102964" y="9288786"/>
            <a:ext cx="1893888" cy="307777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流木対策（</a:t>
            </a:r>
            <a:r>
              <a:rPr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R7</a:t>
            </a: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）</a:t>
            </a:r>
            <a:endParaRPr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2" name="二等辺三角形 31">
            <a:extLst>
              <a:ext uri="{FF2B5EF4-FFF2-40B4-BE49-F238E27FC236}">
                <a16:creationId xmlns:a16="http://schemas.microsoft.com/office/drawing/2014/main" id="{5DBB701A-91A0-41BA-8F29-0C7674105523}"/>
              </a:ext>
            </a:extLst>
          </p:cNvPr>
          <p:cNvSpPr>
            <a:spLocks noChangeAspect="1"/>
          </p:cNvSpPr>
          <p:nvPr/>
        </p:nvSpPr>
        <p:spPr bwMode="auto">
          <a:xfrm rot="10800000">
            <a:off x="5704502" y="9178582"/>
            <a:ext cx="414338" cy="109538"/>
          </a:xfrm>
          <a:prstGeom prst="triangle">
            <a:avLst/>
          </a:prstGeom>
          <a:solidFill>
            <a:srgbClr val="FFFF00"/>
          </a:solidFill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A82F1EEC-1268-43FA-BDFA-3E838D940143}"/>
              </a:ext>
            </a:extLst>
          </p:cNvPr>
          <p:cNvCxnSpPr/>
          <p:nvPr/>
        </p:nvCxnSpPr>
        <p:spPr bwMode="auto">
          <a:xfrm>
            <a:off x="5725548" y="9448800"/>
            <a:ext cx="360362" cy="0"/>
          </a:xfrm>
          <a:prstGeom prst="line">
            <a:avLst/>
          </a:prstGeom>
          <a:ln w="50800" cmpd="dbl">
            <a:solidFill>
              <a:srgbClr val="FFFF00"/>
            </a:solidFill>
          </a:ln>
          <a:effectLst>
            <a:outerShdw blurRad="63500" sx="102000" sy="102000" algn="ctr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E94F92EC-413D-4B06-8463-112CD8090FE9}"/>
              </a:ext>
            </a:extLst>
          </p:cNvPr>
          <p:cNvSpPr/>
          <p:nvPr/>
        </p:nvSpPr>
        <p:spPr bwMode="auto">
          <a:xfrm>
            <a:off x="6118840" y="8830921"/>
            <a:ext cx="1862137" cy="307975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森林整備（</a:t>
            </a:r>
            <a:r>
              <a:rPr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R7</a:t>
            </a: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）</a:t>
            </a:r>
            <a:endParaRPr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54A6E0B0-4D64-4843-914E-31DAD5823743}"/>
              </a:ext>
            </a:extLst>
          </p:cNvPr>
          <p:cNvSpPr/>
          <p:nvPr/>
        </p:nvSpPr>
        <p:spPr>
          <a:xfrm>
            <a:off x="458787" y="628273"/>
            <a:ext cx="1008062" cy="352425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779" tIns="67890" rIns="135779" bIns="67890" anchor="ctr">
            <a:spAutoFit/>
          </a:bodyPr>
          <a:lstStyle/>
          <a:p>
            <a:pPr>
              <a:defRPr/>
            </a:pPr>
            <a:r>
              <a:rPr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平面図</a:t>
            </a:r>
            <a:r>
              <a:rPr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  <a:endParaRPr lang="ja-JP" altLang="en-US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6160" name="Rectangle 2">
            <a:extLst>
              <a:ext uri="{FF2B5EF4-FFF2-40B4-BE49-F238E27FC236}">
                <a16:creationId xmlns:a16="http://schemas.microsoft.com/office/drawing/2014/main" id="{7B5EC802-4F4A-44FC-B731-117F740DFB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599" y="231378"/>
            <a:ext cx="12904787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1101725" indent="-422275">
              <a:spcBef>
                <a:spcPct val="20000"/>
              </a:spcBef>
              <a:buFont typeface="Arial" panose="020B0604020202020204" pitchFamily="34" charset="0"/>
              <a:buChar char="–"/>
              <a:defRPr kumimoji="1" sz="4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695450" indent="-338138">
              <a:spcBef>
                <a:spcPct val="20000"/>
              </a:spcBef>
              <a:buFont typeface="Arial" panose="020B0604020202020204" pitchFamily="34" charset="0"/>
              <a:buChar char="•"/>
              <a:defRPr kumimoji="1" sz="3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2374900" indent="-338138">
              <a:spcBef>
                <a:spcPct val="20000"/>
              </a:spcBef>
              <a:buFont typeface="Arial" panose="020B0604020202020204" pitchFamily="34" charset="0"/>
              <a:buChar char="–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3052763" indent="-338138">
              <a:spcBef>
                <a:spcPct val="20000"/>
              </a:spcBef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3509963" indent="-338138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3967163" indent="-338138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4424363" indent="-338138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4881563" indent="-338138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令和６年度　流域保全森林防災事業実績（７）　四條畷市南野地区</a:t>
            </a:r>
          </a:p>
        </p:txBody>
      </p:sp>
      <p:sp>
        <p:nvSpPr>
          <p:cNvPr id="25" name="フリーフォーム 24">
            <a:extLst>
              <a:ext uri="{FF2B5EF4-FFF2-40B4-BE49-F238E27FC236}">
                <a16:creationId xmlns:a16="http://schemas.microsoft.com/office/drawing/2014/main" id="{B1D25496-A198-4642-875C-116800045FF5}"/>
              </a:ext>
            </a:extLst>
          </p:cNvPr>
          <p:cNvSpPr/>
          <p:nvPr/>
        </p:nvSpPr>
        <p:spPr>
          <a:xfrm>
            <a:off x="4513714" y="4448095"/>
            <a:ext cx="1063625" cy="837273"/>
          </a:xfrm>
          <a:custGeom>
            <a:avLst/>
            <a:gdLst>
              <a:gd name="connsiteX0" fmla="*/ 0 w 1314450"/>
              <a:gd name="connsiteY0" fmla="*/ 177800 h 1333500"/>
              <a:gd name="connsiteX1" fmla="*/ 901700 w 1314450"/>
              <a:gd name="connsiteY1" fmla="*/ 0 h 1333500"/>
              <a:gd name="connsiteX2" fmla="*/ 1314450 w 1314450"/>
              <a:gd name="connsiteY2" fmla="*/ 850900 h 1333500"/>
              <a:gd name="connsiteX3" fmla="*/ 577850 w 1314450"/>
              <a:gd name="connsiteY3" fmla="*/ 1333500 h 1333500"/>
              <a:gd name="connsiteX4" fmla="*/ 0 w 1314450"/>
              <a:gd name="connsiteY4" fmla="*/ 177800 h 1333500"/>
              <a:gd name="connsiteX0" fmla="*/ 0 w 1314450"/>
              <a:gd name="connsiteY0" fmla="*/ 161925 h 1317625"/>
              <a:gd name="connsiteX1" fmla="*/ 736600 w 1314450"/>
              <a:gd name="connsiteY1" fmla="*/ 0 h 1317625"/>
              <a:gd name="connsiteX2" fmla="*/ 1314450 w 1314450"/>
              <a:gd name="connsiteY2" fmla="*/ 835025 h 1317625"/>
              <a:gd name="connsiteX3" fmla="*/ 577850 w 1314450"/>
              <a:gd name="connsiteY3" fmla="*/ 1317625 h 1317625"/>
              <a:gd name="connsiteX4" fmla="*/ 0 w 1314450"/>
              <a:gd name="connsiteY4" fmla="*/ 161925 h 1317625"/>
              <a:gd name="connsiteX0" fmla="*/ 0 w 1314450"/>
              <a:gd name="connsiteY0" fmla="*/ 161925 h 1317625"/>
              <a:gd name="connsiteX1" fmla="*/ 346075 w 1314450"/>
              <a:gd name="connsiteY1" fmla="*/ 89661 h 1317625"/>
              <a:gd name="connsiteX2" fmla="*/ 736600 w 1314450"/>
              <a:gd name="connsiteY2" fmla="*/ 0 h 1317625"/>
              <a:gd name="connsiteX3" fmla="*/ 1314450 w 1314450"/>
              <a:gd name="connsiteY3" fmla="*/ 835025 h 1317625"/>
              <a:gd name="connsiteX4" fmla="*/ 577850 w 1314450"/>
              <a:gd name="connsiteY4" fmla="*/ 1317625 h 1317625"/>
              <a:gd name="connsiteX5" fmla="*/ 0 w 1314450"/>
              <a:gd name="connsiteY5" fmla="*/ 161925 h 1317625"/>
              <a:gd name="connsiteX0" fmla="*/ 0 w 1314450"/>
              <a:gd name="connsiteY0" fmla="*/ 161925 h 1317625"/>
              <a:gd name="connsiteX1" fmla="*/ 406400 w 1314450"/>
              <a:gd name="connsiteY1" fmla="*/ 140461 h 1317625"/>
              <a:gd name="connsiteX2" fmla="*/ 736600 w 1314450"/>
              <a:gd name="connsiteY2" fmla="*/ 0 h 1317625"/>
              <a:gd name="connsiteX3" fmla="*/ 1314450 w 1314450"/>
              <a:gd name="connsiteY3" fmla="*/ 835025 h 1317625"/>
              <a:gd name="connsiteX4" fmla="*/ 577850 w 1314450"/>
              <a:gd name="connsiteY4" fmla="*/ 1317625 h 1317625"/>
              <a:gd name="connsiteX5" fmla="*/ 0 w 1314450"/>
              <a:gd name="connsiteY5" fmla="*/ 161925 h 1317625"/>
              <a:gd name="connsiteX0" fmla="*/ 0 w 1146175"/>
              <a:gd name="connsiteY0" fmla="*/ 225425 h 1317625"/>
              <a:gd name="connsiteX1" fmla="*/ 238125 w 1146175"/>
              <a:gd name="connsiteY1" fmla="*/ 140461 h 1317625"/>
              <a:gd name="connsiteX2" fmla="*/ 568325 w 1146175"/>
              <a:gd name="connsiteY2" fmla="*/ 0 h 1317625"/>
              <a:gd name="connsiteX3" fmla="*/ 1146175 w 1146175"/>
              <a:gd name="connsiteY3" fmla="*/ 835025 h 1317625"/>
              <a:gd name="connsiteX4" fmla="*/ 409575 w 1146175"/>
              <a:gd name="connsiteY4" fmla="*/ 1317625 h 1317625"/>
              <a:gd name="connsiteX5" fmla="*/ 0 w 1146175"/>
              <a:gd name="connsiteY5" fmla="*/ 225425 h 1317625"/>
              <a:gd name="connsiteX0" fmla="*/ 0 w 1146175"/>
              <a:gd name="connsiteY0" fmla="*/ 225425 h 1317625"/>
              <a:gd name="connsiteX1" fmla="*/ 238125 w 1146175"/>
              <a:gd name="connsiteY1" fmla="*/ 140461 h 1317625"/>
              <a:gd name="connsiteX2" fmla="*/ 568325 w 1146175"/>
              <a:gd name="connsiteY2" fmla="*/ 0 h 1317625"/>
              <a:gd name="connsiteX3" fmla="*/ 1146175 w 1146175"/>
              <a:gd name="connsiteY3" fmla="*/ 835025 h 1317625"/>
              <a:gd name="connsiteX4" fmla="*/ 409575 w 1146175"/>
              <a:gd name="connsiteY4" fmla="*/ 1317625 h 1317625"/>
              <a:gd name="connsiteX5" fmla="*/ 92075 w 1146175"/>
              <a:gd name="connsiteY5" fmla="*/ 477011 h 1317625"/>
              <a:gd name="connsiteX6" fmla="*/ 0 w 1146175"/>
              <a:gd name="connsiteY6" fmla="*/ 225425 h 1317625"/>
              <a:gd name="connsiteX0" fmla="*/ 31750 w 1177925"/>
              <a:gd name="connsiteY0" fmla="*/ 225425 h 1317625"/>
              <a:gd name="connsiteX1" fmla="*/ 269875 w 1177925"/>
              <a:gd name="connsiteY1" fmla="*/ 140461 h 1317625"/>
              <a:gd name="connsiteX2" fmla="*/ 600075 w 1177925"/>
              <a:gd name="connsiteY2" fmla="*/ 0 h 1317625"/>
              <a:gd name="connsiteX3" fmla="*/ 1177925 w 1177925"/>
              <a:gd name="connsiteY3" fmla="*/ 835025 h 1317625"/>
              <a:gd name="connsiteX4" fmla="*/ 441325 w 1177925"/>
              <a:gd name="connsiteY4" fmla="*/ 1317625 h 1317625"/>
              <a:gd name="connsiteX5" fmla="*/ 0 w 1177925"/>
              <a:gd name="connsiteY5" fmla="*/ 292861 h 1317625"/>
              <a:gd name="connsiteX6" fmla="*/ 31750 w 1177925"/>
              <a:gd name="connsiteY6" fmla="*/ 225425 h 1317625"/>
              <a:gd name="connsiteX0" fmla="*/ 31750 w 1177925"/>
              <a:gd name="connsiteY0" fmla="*/ 225425 h 1317625"/>
              <a:gd name="connsiteX1" fmla="*/ 269875 w 1177925"/>
              <a:gd name="connsiteY1" fmla="*/ 140461 h 1317625"/>
              <a:gd name="connsiteX2" fmla="*/ 600075 w 1177925"/>
              <a:gd name="connsiteY2" fmla="*/ 0 h 1317625"/>
              <a:gd name="connsiteX3" fmla="*/ 1177925 w 1177925"/>
              <a:gd name="connsiteY3" fmla="*/ 835025 h 1317625"/>
              <a:gd name="connsiteX4" fmla="*/ 441325 w 1177925"/>
              <a:gd name="connsiteY4" fmla="*/ 1317625 h 1317625"/>
              <a:gd name="connsiteX5" fmla="*/ 107950 w 1177925"/>
              <a:gd name="connsiteY5" fmla="*/ 530986 h 1317625"/>
              <a:gd name="connsiteX6" fmla="*/ 0 w 1177925"/>
              <a:gd name="connsiteY6" fmla="*/ 292861 h 1317625"/>
              <a:gd name="connsiteX7" fmla="*/ 31750 w 1177925"/>
              <a:gd name="connsiteY7" fmla="*/ 225425 h 1317625"/>
              <a:gd name="connsiteX0" fmla="*/ 60325 w 1206500"/>
              <a:gd name="connsiteY0" fmla="*/ 225425 h 1317625"/>
              <a:gd name="connsiteX1" fmla="*/ 298450 w 1206500"/>
              <a:gd name="connsiteY1" fmla="*/ 140461 h 1317625"/>
              <a:gd name="connsiteX2" fmla="*/ 628650 w 1206500"/>
              <a:gd name="connsiteY2" fmla="*/ 0 h 1317625"/>
              <a:gd name="connsiteX3" fmla="*/ 1206500 w 1206500"/>
              <a:gd name="connsiteY3" fmla="*/ 835025 h 1317625"/>
              <a:gd name="connsiteX4" fmla="*/ 469900 w 1206500"/>
              <a:gd name="connsiteY4" fmla="*/ 1317625 h 1317625"/>
              <a:gd name="connsiteX5" fmla="*/ 0 w 1206500"/>
              <a:gd name="connsiteY5" fmla="*/ 556386 h 1317625"/>
              <a:gd name="connsiteX6" fmla="*/ 28575 w 1206500"/>
              <a:gd name="connsiteY6" fmla="*/ 292861 h 1317625"/>
              <a:gd name="connsiteX7" fmla="*/ 60325 w 1206500"/>
              <a:gd name="connsiteY7" fmla="*/ 225425 h 1317625"/>
              <a:gd name="connsiteX0" fmla="*/ 60325 w 1206500"/>
              <a:gd name="connsiteY0" fmla="*/ 225425 h 1317625"/>
              <a:gd name="connsiteX1" fmla="*/ 298450 w 1206500"/>
              <a:gd name="connsiteY1" fmla="*/ 140461 h 1317625"/>
              <a:gd name="connsiteX2" fmla="*/ 628650 w 1206500"/>
              <a:gd name="connsiteY2" fmla="*/ 0 h 1317625"/>
              <a:gd name="connsiteX3" fmla="*/ 1206500 w 1206500"/>
              <a:gd name="connsiteY3" fmla="*/ 835025 h 1317625"/>
              <a:gd name="connsiteX4" fmla="*/ 469900 w 1206500"/>
              <a:gd name="connsiteY4" fmla="*/ 1317625 h 1317625"/>
              <a:gd name="connsiteX5" fmla="*/ 63500 w 1206500"/>
              <a:gd name="connsiteY5" fmla="*/ 670686 h 1317625"/>
              <a:gd name="connsiteX6" fmla="*/ 0 w 1206500"/>
              <a:gd name="connsiteY6" fmla="*/ 556386 h 1317625"/>
              <a:gd name="connsiteX7" fmla="*/ 28575 w 1206500"/>
              <a:gd name="connsiteY7" fmla="*/ 292861 h 1317625"/>
              <a:gd name="connsiteX8" fmla="*/ 60325 w 1206500"/>
              <a:gd name="connsiteY8" fmla="*/ 225425 h 1317625"/>
              <a:gd name="connsiteX0" fmla="*/ 60325 w 1206500"/>
              <a:gd name="connsiteY0" fmla="*/ 225425 h 1317625"/>
              <a:gd name="connsiteX1" fmla="*/ 298450 w 1206500"/>
              <a:gd name="connsiteY1" fmla="*/ 140461 h 1317625"/>
              <a:gd name="connsiteX2" fmla="*/ 628650 w 1206500"/>
              <a:gd name="connsiteY2" fmla="*/ 0 h 1317625"/>
              <a:gd name="connsiteX3" fmla="*/ 1206500 w 1206500"/>
              <a:gd name="connsiteY3" fmla="*/ 835025 h 1317625"/>
              <a:gd name="connsiteX4" fmla="*/ 469900 w 1206500"/>
              <a:gd name="connsiteY4" fmla="*/ 1317625 h 1317625"/>
              <a:gd name="connsiteX5" fmla="*/ 222250 w 1206500"/>
              <a:gd name="connsiteY5" fmla="*/ 750061 h 1317625"/>
              <a:gd name="connsiteX6" fmla="*/ 0 w 1206500"/>
              <a:gd name="connsiteY6" fmla="*/ 556386 h 1317625"/>
              <a:gd name="connsiteX7" fmla="*/ 28575 w 1206500"/>
              <a:gd name="connsiteY7" fmla="*/ 292861 h 1317625"/>
              <a:gd name="connsiteX8" fmla="*/ 60325 w 1206500"/>
              <a:gd name="connsiteY8" fmla="*/ 225425 h 1317625"/>
              <a:gd name="connsiteX0" fmla="*/ 31750 w 1177925"/>
              <a:gd name="connsiteY0" fmla="*/ 225425 h 1317625"/>
              <a:gd name="connsiteX1" fmla="*/ 269875 w 1177925"/>
              <a:gd name="connsiteY1" fmla="*/ 140461 h 1317625"/>
              <a:gd name="connsiteX2" fmla="*/ 600075 w 1177925"/>
              <a:gd name="connsiteY2" fmla="*/ 0 h 1317625"/>
              <a:gd name="connsiteX3" fmla="*/ 1177925 w 1177925"/>
              <a:gd name="connsiteY3" fmla="*/ 835025 h 1317625"/>
              <a:gd name="connsiteX4" fmla="*/ 441325 w 1177925"/>
              <a:gd name="connsiteY4" fmla="*/ 1317625 h 1317625"/>
              <a:gd name="connsiteX5" fmla="*/ 193675 w 1177925"/>
              <a:gd name="connsiteY5" fmla="*/ 750061 h 1317625"/>
              <a:gd name="connsiteX6" fmla="*/ 25400 w 1177925"/>
              <a:gd name="connsiteY6" fmla="*/ 508761 h 1317625"/>
              <a:gd name="connsiteX7" fmla="*/ 0 w 1177925"/>
              <a:gd name="connsiteY7" fmla="*/ 292861 h 1317625"/>
              <a:gd name="connsiteX8" fmla="*/ 31750 w 1177925"/>
              <a:gd name="connsiteY8" fmla="*/ 225425 h 1317625"/>
              <a:gd name="connsiteX0" fmla="*/ 31750 w 1177925"/>
              <a:gd name="connsiteY0" fmla="*/ 225425 h 1317625"/>
              <a:gd name="connsiteX1" fmla="*/ 269875 w 1177925"/>
              <a:gd name="connsiteY1" fmla="*/ 140461 h 1317625"/>
              <a:gd name="connsiteX2" fmla="*/ 600075 w 1177925"/>
              <a:gd name="connsiteY2" fmla="*/ 0 h 1317625"/>
              <a:gd name="connsiteX3" fmla="*/ 1177925 w 1177925"/>
              <a:gd name="connsiteY3" fmla="*/ 835025 h 1317625"/>
              <a:gd name="connsiteX4" fmla="*/ 441325 w 1177925"/>
              <a:gd name="connsiteY4" fmla="*/ 1317625 h 1317625"/>
              <a:gd name="connsiteX5" fmla="*/ 149225 w 1177925"/>
              <a:gd name="connsiteY5" fmla="*/ 769111 h 1317625"/>
              <a:gd name="connsiteX6" fmla="*/ 25400 w 1177925"/>
              <a:gd name="connsiteY6" fmla="*/ 508761 h 1317625"/>
              <a:gd name="connsiteX7" fmla="*/ 0 w 1177925"/>
              <a:gd name="connsiteY7" fmla="*/ 292861 h 1317625"/>
              <a:gd name="connsiteX8" fmla="*/ 31750 w 1177925"/>
              <a:gd name="connsiteY8" fmla="*/ 225425 h 1317625"/>
              <a:gd name="connsiteX0" fmla="*/ 57150 w 1203325"/>
              <a:gd name="connsiteY0" fmla="*/ 225425 h 1317625"/>
              <a:gd name="connsiteX1" fmla="*/ 295275 w 1203325"/>
              <a:gd name="connsiteY1" fmla="*/ 140461 h 1317625"/>
              <a:gd name="connsiteX2" fmla="*/ 625475 w 1203325"/>
              <a:gd name="connsiteY2" fmla="*/ 0 h 1317625"/>
              <a:gd name="connsiteX3" fmla="*/ 1203325 w 1203325"/>
              <a:gd name="connsiteY3" fmla="*/ 835025 h 1317625"/>
              <a:gd name="connsiteX4" fmla="*/ 466725 w 1203325"/>
              <a:gd name="connsiteY4" fmla="*/ 1317625 h 1317625"/>
              <a:gd name="connsiteX5" fmla="*/ 174625 w 1203325"/>
              <a:gd name="connsiteY5" fmla="*/ 769111 h 1317625"/>
              <a:gd name="connsiteX6" fmla="*/ 0 w 1203325"/>
              <a:gd name="connsiteY6" fmla="*/ 623061 h 1317625"/>
              <a:gd name="connsiteX7" fmla="*/ 25400 w 1203325"/>
              <a:gd name="connsiteY7" fmla="*/ 292861 h 1317625"/>
              <a:gd name="connsiteX8" fmla="*/ 57150 w 1203325"/>
              <a:gd name="connsiteY8" fmla="*/ 225425 h 1317625"/>
              <a:gd name="connsiteX0" fmla="*/ 57150 w 1203325"/>
              <a:gd name="connsiteY0" fmla="*/ 225425 h 1317625"/>
              <a:gd name="connsiteX1" fmla="*/ 295275 w 1203325"/>
              <a:gd name="connsiteY1" fmla="*/ 140461 h 1317625"/>
              <a:gd name="connsiteX2" fmla="*/ 625475 w 1203325"/>
              <a:gd name="connsiteY2" fmla="*/ 0 h 1317625"/>
              <a:gd name="connsiteX3" fmla="*/ 1203325 w 1203325"/>
              <a:gd name="connsiteY3" fmla="*/ 835025 h 1317625"/>
              <a:gd name="connsiteX4" fmla="*/ 466725 w 1203325"/>
              <a:gd name="connsiteY4" fmla="*/ 1317625 h 1317625"/>
              <a:gd name="connsiteX5" fmla="*/ 190500 w 1203325"/>
              <a:gd name="connsiteY5" fmla="*/ 769111 h 1317625"/>
              <a:gd name="connsiteX6" fmla="*/ 0 w 1203325"/>
              <a:gd name="connsiteY6" fmla="*/ 623061 h 1317625"/>
              <a:gd name="connsiteX7" fmla="*/ 25400 w 1203325"/>
              <a:gd name="connsiteY7" fmla="*/ 292861 h 1317625"/>
              <a:gd name="connsiteX8" fmla="*/ 57150 w 1203325"/>
              <a:gd name="connsiteY8" fmla="*/ 225425 h 1317625"/>
              <a:gd name="connsiteX0" fmla="*/ 57150 w 1203325"/>
              <a:gd name="connsiteY0" fmla="*/ 225425 h 1317625"/>
              <a:gd name="connsiteX1" fmla="*/ 295275 w 1203325"/>
              <a:gd name="connsiteY1" fmla="*/ 140461 h 1317625"/>
              <a:gd name="connsiteX2" fmla="*/ 625475 w 1203325"/>
              <a:gd name="connsiteY2" fmla="*/ 0 h 1317625"/>
              <a:gd name="connsiteX3" fmla="*/ 1203325 w 1203325"/>
              <a:gd name="connsiteY3" fmla="*/ 835025 h 1317625"/>
              <a:gd name="connsiteX4" fmla="*/ 466725 w 1203325"/>
              <a:gd name="connsiteY4" fmla="*/ 1317625 h 1317625"/>
              <a:gd name="connsiteX5" fmla="*/ 190500 w 1203325"/>
              <a:gd name="connsiteY5" fmla="*/ 769111 h 1317625"/>
              <a:gd name="connsiteX6" fmla="*/ 0 w 1203325"/>
              <a:gd name="connsiteY6" fmla="*/ 610361 h 1317625"/>
              <a:gd name="connsiteX7" fmla="*/ 25400 w 1203325"/>
              <a:gd name="connsiteY7" fmla="*/ 292861 h 1317625"/>
              <a:gd name="connsiteX8" fmla="*/ 57150 w 1203325"/>
              <a:gd name="connsiteY8" fmla="*/ 225425 h 1317625"/>
              <a:gd name="connsiteX0" fmla="*/ 57150 w 1203325"/>
              <a:gd name="connsiteY0" fmla="*/ 225425 h 1317625"/>
              <a:gd name="connsiteX1" fmla="*/ 295275 w 1203325"/>
              <a:gd name="connsiteY1" fmla="*/ 140461 h 1317625"/>
              <a:gd name="connsiteX2" fmla="*/ 625475 w 1203325"/>
              <a:gd name="connsiteY2" fmla="*/ 0 h 1317625"/>
              <a:gd name="connsiteX3" fmla="*/ 1203325 w 1203325"/>
              <a:gd name="connsiteY3" fmla="*/ 835025 h 1317625"/>
              <a:gd name="connsiteX4" fmla="*/ 466725 w 1203325"/>
              <a:gd name="connsiteY4" fmla="*/ 1317625 h 1317625"/>
              <a:gd name="connsiteX5" fmla="*/ 190500 w 1203325"/>
              <a:gd name="connsiteY5" fmla="*/ 769111 h 1317625"/>
              <a:gd name="connsiteX6" fmla="*/ 0 w 1203325"/>
              <a:gd name="connsiteY6" fmla="*/ 610361 h 1317625"/>
              <a:gd name="connsiteX7" fmla="*/ 25400 w 1203325"/>
              <a:gd name="connsiteY7" fmla="*/ 292861 h 1317625"/>
              <a:gd name="connsiteX8" fmla="*/ 57150 w 1203325"/>
              <a:gd name="connsiteY8" fmla="*/ 225425 h 1317625"/>
              <a:gd name="connsiteX0" fmla="*/ 57150 w 1203325"/>
              <a:gd name="connsiteY0" fmla="*/ 225425 h 1317625"/>
              <a:gd name="connsiteX1" fmla="*/ 295275 w 1203325"/>
              <a:gd name="connsiteY1" fmla="*/ 140461 h 1317625"/>
              <a:gd name="connsiteX2" fmla="*/ 625475 w 1203325"/>
              <a:gd name="connsiteY2" fmla="*/ 0 h 1317625"/>
              <a:gd name="connsiteX3" fmla="*/ 1203325 w 1203325"/>
              <a:gd name="connsiteY3" fmla="*/ 835025 h 1317625"/>
              <a:gd name="connsiteX4" fmla="*/ 466725 w 1203325"/>
              <a:gd name="connsiteY4" fmla="*/ 1317625 h 1317625"/>
              <a:gd name="connsiteX5" fmla="*/ 266700 w 1203325"/>
              <a:gd name="connsiteY5" fmla="*/ 845311 h 1317625"/>
              <a:gd name="connsiteX6" fmla="*/ 0 w 1203325"/>
              <a:gd name="connsiteY6" fmla="*/ 610361 h 1317625"/>
              <a:gd name="connsiteX7" fmla="*/ 25400 w 1203325"/>
              <a:gd name="connsiteY7" fmla="*/ 292861 h 1317625"/>
              <a:gd name="connsiteX8" fmla="*/ 57150 w 1203325"/>
              <a:gd name="connsiteY8" fmla="*/ 225425 h 1317625"/>
              <a:gd name="connsiteX0" fmla="*/ 57150 w 1203325"/>
              <a:gd name="connsiteY0" fmla="*/ 225425 h 1143000"/>
              <a:gd name="connsiteX1" fmla="*/ 295275 w 1203325"/>
              <a:gd name="connsiteY1" fmla="*/ 140461 h 1143000"/>
              <a:gd name="connsiteX2" fmla="*/ 625475 w 1203325"/>
              <a:gd name="connsiteY2" fmla="*/ 0 h 1143000"/>
              <a:gd name="connsiteX3" fmla="*/ 1203325 w 1203325"/>
              <a:gd name="connsiteY3" fmla="*/ 835025 h 1143000"/>
              <a:gd name="connsiteX4" fmla="*/ 180975 w 1203325"/>
              <a:gd name="connsiteY4" fmla="*/ 1143000 h 1143000"/>
              <a:gd name="connsiteX5" fmla="*/ 266700 w 1203325"/>
              <a:gd name="connsiteY5" fmla="*/ 845311 h 1143000"/>
              <a:gd name="connsiteX6" fmla="*/ 0 w 1203325"/>
              <a:gd name="connsiteY6" fmla="*/ 610361 h 1143000"/>
              <a:gd name="connsiteX7" fmla="*/ 25400 w 1203325"/>
              <a:gd name="connsiteY7" fmla="*/ 292861 h 1143000"/>
              <a:gd name="connsiteX8" fmla="*/ 57150 w 1203325"/>
              <a:gd name="connsiteY8" fmla="*/ 225425 h 1143000"/>
              <a:gd name="connsiteX0" fmla="*/ 57150 w 1203325"/>
              <a:gd name="connsiteY0" fmla="*/ 225425 h 1143000"/>
              <a:gd name="connsiteX1" fmla="*/ 295275 w 1203325"/>
              <a:gd name="connsiteY1" fmla="*/ 140461 h 1143000"/>
              <a:gd name="connsiteX2" fmla="*/ 625475 w 1203325"/>
              <a:gd name="connsiteY2" fmla="*/ 0 h 1143000"/>
              <a:gd name="connsiteX3" fmla="*/ 1203325 w 1203325"/>
              <a:gd name="connsiteY3" fmla="*/ 835025 h 1143000"/>
              <a:gd name="connsiteX4" fmla="*/ 609600 w 1203325"/>
              <a:gd name="connsiteY4" fmla="*/ 1004061 h 1143000"/>
              <a:gd name="connsiteX5" fmla="*/ 180975 w 1203325"/>
              <a:gd name="connsiteY5" fmla="*/ 1143000 h 1143000"/>
              <a:gd name="connsiteX6" fmla="*/ 266700 w 1203325"/>
              <a:gd name="connsiteY6" fmla="*/ 845311 h 1143000"/>
              <a:gd name="connsiteX7" fmla="*/ 0 w 1203325"/>
              <a:gd name="connsiteY7" fmla="*/ 610361 h 1143000"/>
              <a:gd name="connsiteX8" fmla="*/ 25400 w 1203325"/>
              <a:gd name="connsiteY8" fmla="*/ 292861 h 1143000"/>
              <a:gd name="connsiteX9" fmla="*/ 57150 w 1203325"/>
              <a:gd name="connsiteY9" fmla="*/ 225425 h 1143000"/>
              <a:gd name="connsiteX0" fmla="*/ 57150 w 1203325"/>
              <a:gd name="connsiteY0" fmla="*/ 225425 h 1207261"/>
              <a:gd name="connsiteX1" fmla="*/ 295275 w 1203325"/>
              <a:gd name="connsiteY1" fmla="*/ 140461 h 1207261"/>
              <a:gd name="connsiteX2" fmla="*/ 625475 w 1203325"/>
              <a:gd name="connsiteY2" fmla="*/ 0 h 1207261"/>
              <a:gd name="connsiteX3" fmla="*/ 1203325 w 1203325"/>
              <a:gd name="connsiteY3" fmla="*/ 835025 h 1207261"/>
              <a:gd name="connsiteX4" fmla="*/ 409575 w 1203325"/>
              <a:gd name="connsiteY4" fmla="*/ 1207261 h 1207261"/>
              <a:gd name="connsiteX5" fmla="*/ 180975 w 1203325"/>
              <a:gd name="connsiteY5" fmla="*/ 1143000 h 1207261"/>
              <a:gd name="connsiteX6" fmla="*/ 266700 w 1203325"/>
              <a:gd name="connsiteY6" fmla="*/ 845311 h 1207261"/>
              <a:gd name="connsiteX7" fmla="*/ 0 w 1203325"/>
              <a:gd name="connsiteY7" fmla="*/ 610361 h 1207261"/>
              <a:gd name="connsiteX8" fmla="*/ 25400 w 1203325"/>
              <a:gd name="connsiteY8" fmla="*/ 292861 h 1207261"/>
              <a:gd name="connsiteX9" fmla="*/ 57150 w 1203325"/>
              <a:gd name="connsiteY9" fmla="*/ 225425 h 1207261"/>
              <a:gd name="connsiteX0" fmla="*/ 57150 w 1203325"/>
              <a:gd name="connsiteY0" fmla="*/ 225425 h 1207261"/>
              <a:gd name="connsiteX1" fmla="*/ 295275 w 1203325"/>
              <a:gd name="connsiteY1" fmla="*/ 140461 h 1207261"/>
              <a:gd name="connsiteX2" fmla="*/ 625475 w 1203325"/>
              <a:gd name="connsiteY2" fmla="*/ 0 h 1207261"/>
              <a:gd name="connsiteX3" fmla="*/ 1203325 w 1203325"/>
              <a:gd name="connsiteY3" fmla="*/ 835025 h 1207261"/>
              <a:gd name="connsiteX4" fmla="*/ 793750 w 1203325"/>
              <a:gd name="connsiteY4" fmla="*/ 1026286 h 1207261"/>
              <a:gd name="connsiteX5" fmla="*/ 409575 w 1203325"/>
              <a:gd name="connsiteY5" fmla="*/ 1207261 h 1207261"/>
              <a:gd name="connsiteX6" fmla="*/ 180975 w 1203325"/>
              <a:gd name="connsiteY6" fmla="*/ 1143000 h 1207261"/>
              <a:gd name="connsiteX7" fmla="*/ 266700 w 1203325"/>
              <a:gd name="connsiteY7" fmla="*/ 845311 h 1207261"/>
              <a:gd name="connsiteX8" fmla="*/ 0 w 1203325"/>
              <a:gd name="connsiteY8" fmla="*/ 610361 h 1207261"/>
              <a:gd name="connsiteX9" fmla="*/ 25400 w 1203325"/>
              <a:gd name="connsiteY9" fmla="*/ 292861 h 1207261"/>
              <a:gd name="connsiteX10" fmla="*/ 57150 w 1203325"/>
              <a:gd name="connsiteY10" fmla="*/ 225425 h 1207261"/>
              <a:gd name="connsiteX0" fmla="*/ 57150 w 1203325"/>
              <a:gd name="connsiteY0" fmla="*/ 225425 h 1207261"/>
              <a:gd name="connsiteX1" fmla="*/ 295275 w 1203325"/>
              <a:gd name="connsiteY1" fmla="*/ 140461 h 1207261"/>
              <a:gd name="connsiteX2" fmla="*/ 625475 w 1203325"/>
              <a:gd name="connsiteY2" fmla="*/ 0 h 1207261"/>
              <a:gd name="connsiteX3" fmla="*/ 1203325 w 1203325"/>
              <a:gd name="connsiteY3" fmla="*/ 835025 h 1207261"/>
              <a:gd name="connsiteX4" fmla="*/ 546100 w 1203325"/>
              <a:gd name="connsiteY4" fmla="*/ 1204086 h 1207261"/>
              <a:gd name="connsiteX5" fmla="*/ 409575 w 1203325"/>
              <a:gd name="connsiteY5" fmla="*/ 1207261 h 1207261"/>
              <a:gd name="connsiteX6" fmla="*/ 180975 w 1203325"/>
              <a:gd name="connsiteY6" fmla="*/ 1143000 h 1207261"/>
              <a:gd name="connsiteX7" fmla="*/ 266700 w 1203325"/>
              <a:gd name="connsiteY7" fmla="*/ 845311 h 1207261"/>
              <a:gd name="connsiteX8" fmla="*/ 0 w 1203325"/>
              <a:gd name="connsiteY8" fmla="*/ 610361 h 1207261"/>
              <a:gd name="connsiteX9" fmla="*/ 25400 w 1203325"/>
              <a:gd name="connsiteY9" fmla="*/ 292861 h 1207261"/>
              <a:gd name="connsiteX10" fmla="*/ 57150 w 1203325"/>
              <a:gd name="connsiteY10" fmla="*/ 225425 h 1207261"/>
              <a:gd name="connsiteX0" fmla="*/ 57150 w 1203325"/>
              <a:gd name="connsiteY0" fmla="*/ 225425 h 1207261"/>
              <a:gd name="connsiteX1" fmla="*/ 295275 w 1203325"/>
              <a:gd name="connsiteY1" fmla="*/ 140461 h 1207261"/>
              <a:gd name="connsiteX2" fmla="*/ 625475 w 1203325"/>
              <a:gd name="connsiteY2" fmla="*/ 0 h 1207261"/>
              <a:gd name="connsiteX3" fmla="*/ 1203325 w 1203325"/>
              <a:gd name="connsiteY3" fmla="*/ 835025 h 1207261"/>
              <a:gd name="connsiteX4" fmla="*/ 946150 w 1203325"/>
              <a:gd name="connsiteY4" fmla="*/ 985011 h 1207261"/>
              <a:gd name="connsiteX5" fmla="*/ 546100 w 1203325"/>
              <a:gd name="connsiteY5" fmla="*/ 1204086 h 1207261"/>
              <a:gd name="connsiteX6" fmla="*/ 409575 w 1203325"/>
              <a:gd name="connsiteY6" fmla="*/ 1207261 h 1207261"/>
              <a:gd name="connsiteX7" fmla="*/ 180975 w 1203325"/>
              <a:gd name="connsiteY7" fmla="*/ 1143000 h 1207261"/>
              <a:gd name="connsiteX8" fmla="*/ 266700 w 1203325"/>
              <a:gd name="connsiteY8" fmla="*/ 845311 h 1207261"/>
              <a:gd name="connsiteX9" fmla="*/ 0 w 1203325"/>
              <a:gd name="connsiteY9" fmla="*/ 610361 h 1207261"/>
              <a:gd name="connsiteX10" fmla="*/ 25400 w 1203325"/>
              <a:gd name="connsiteY10" fmla="*/ 292861 h 1207261"/>
              <a:gd name="connsiteX11" fmla="*/ 57150 w 1203325"/>
              <a:gd name="connsiteY11" fmla="*/ 225425 h 1207261"/>
              <a:gd name="connsiteX0" fmla="*/ 57150 w 1203325"/>
              <a:gd name="connsiteY0" fmla="*/ 225425 h 1207261"/>
              <a:gd name="connsiteX1" fmla="*/ 295275 w 1203325"/>
              <a:gd name="connsiteY1" fmla="*/ 140461 h 1207261"/>
              <a:gd name="connsiteX2" fmla="*/ 625475 w 1203325"/>
              <a:gd name="connsiteY2" fmla="*/ 0 h 1207261"/>
              <a:gd name="connsiteX3" fmla="*/ 1203325 w 1203325"/>
              <a:gd name="connsiteY3" fmla="*/ 835025 h 1207261"/>
              <a:gd name="connsiteX4" fmla="*/ 727075 w 1203325"/>
              <a:gd name="connsiteY4" fmla="*/ 1073911 h 1207261"/>
              <a:gd name="connsiteX5" fmla="*/ 546100 w 1203325"/>
              <a:gd name="connsiteY5" fmla="*/ 1204086 h 1207261"/>
              <a:gd name="connsiteX6" fmla="*/ 409575 w 1203325"/>
              <a:gd name="connsiteY6" fmla="*/ 1207261 h 1207261"/>
              <a:gd name="connsiteX7" fmla="*/ 180975 w 1203325"/>
              <a:gd name="connsiteY7" fmla="*/ 1143000 h 1207261"/>
              <a:gd name="connsiteX8" fmla="*/ 266700 w 1203325"/>
              <a:gd name="connsiteY8" fmla="*/ 845311 h 1207261"/>
              <a:gd name="connsiteX9" fmla="*/ 0 w 1203325"/>
              <a:gd name="connsiteY9" fmla="*/ 610361 h 1207261"/>
              <a:gd name="connsiteX10" fmla="*/ 25400 w 1203325"/>
              <a:gd name="connsiteY10" fmla="*/ 292861 h 1207261"/>
              <a:gd name="connsiteX11" fmla="*/ 57150 w 1203325"/>
              <a:gd name="connsiteY11" fmla="*/ 225425 h 1207261"/>
              <a:gd name="connsiteX0" fmla="*/ 57150 w 1203325"/>
              <a:gd name="connsiteY0" fmla="*/ 225425 h 1207261"/>
              <a:gd name="connsiteX1" fmla="*/ 295275 w 1203325"/>
              <a:gd name="connsiteY1" fmla="*/ 140461 h 1207261"/>
              <a:gd name="connsiteX2" fmla="*/ 625475 w 1203325"/>
              <a:gd name="connsiteY2" fmla="*/ 0 h 1207261"/>
              <a:gd name="connsiteX3" fmla="*/ 1203325 w 1203325"/>
              <a:gd name="connsiteY3" fmla="*/ 835025 h 1207261"/>
              <a:gd name="connsiteX4" fmla="*/ 981075 w 1203325"/>
              <a:gd name="connsiteY4" fmla="*/ 946911 h 1207261"/>
              <a:gd name="connsiteX5" fmla="*/ 727075 w 1203325"/>
              <a:gd name="connsiteY5" fmla="*/ 1073911 h 1207261"/>
              <a:gd name="connsiteX6" fmla="*/ 546100 w 1203325"/>
              <a:gd name="connsiteY6" fmla="*/ 1204086 h 1207261"/>
              <a:gd name="connsiteX7" fmla="*/ 409575 w 1203325"/>
              <a:gd name="connsiteY7" fmla="*/ 1207261 h 1207261"/>
              <a:gd name="connsiteX8" fmla="*/ 180975 w 1203325"/>
              <a:gd name="connsiteY8" fmla="*/ 1143000 h 1207261"/>
              <a:gd name="connsiteX9" fmla="*/ 266700 w 1203325"/>
              <a:gd name="connsiteY9" fmla="*/ 845311 h 1207261"/>
              <a:gd name="connsiteX10" fmla="*/ 0 w 1203325"/>
              <a:gd name="connsiteY10" fmla="*/ 610361 h 1207261"/>
              <a:gd name="connsiteX11" fmla="*/ 25400 w 1203325"/>
              <a:gd name="connsiteY11" fmla="*/ 292861 h 1207261"/>
              <a:gd name="connsiteX12" fmla="*/ 57150 w 1203325"/>
              <a:gd name="connsiteY12" fmla="*/ 225425 h 1207261"/>
              <a:gd name="connsiteX0" fmla="*/ 57150 w 1203325"/>
              <a:gd name="connsiteY0" fmla="*/ 225425 h 1207261"/>
              <a:gd name="connsiteX1" fmla="*/ 295275 w 1203325"/>
              <a:gd name="connsiteY1" fmla="*/ 140461 h 1207261"/>
              <a:gd name="connsiteX2" fmla="*/ 625475 w 1203325"/>
              <a:gd name="connsiteY2" fmla="*/ 0 h 1207261"/>
              <a:gd name="connsiteX3" fmla="*/ 1203325 w 1203325"/>
              <a:gd name="connsiteY3" fmla="*/ 835025 h 1207261"/>
              <a:gd name="connsiteX4" fmla="*/ 838200 w 1203325"/>
              <a:gd name="connsiteY4" fmla="*/ 1019936 h 1207261"/>
              <a:gd name="connsiteX5" fmla="*/ 727075 w 1203325"/>
              <a:gd name="connsiteY5" fmla="*/ 1073911 h 1207261"/>
              <a:gd name="connsiteX6" fmla="*/ 546100 w 1203325"/>
              <a:gd name="connsiteY6" fmla="*/ 1204086 h 1207261"/>
              <a:gd name="connsiteX7" fmla="*/ 409575 w 1203325"/>
              <a:gd name="connsiteY7" fmla="*/ 1207261 h 1207261"/>
              <a:gd name="connsiteX8" fmla="*/ 180975 w 1203325"/>
              <a:gd name="connsiteY8" fmla="*/ 1143000 h 1207261"/>
              <a:gd name="connsiteX9" fmla="*/ 266700 w 1203325"/>
              <a:gd name="connsiteY9" fmla="*/ 845311 h 1207261"/>
              <a:gd name="connsiteX10" fmla="*/ 0 w 1203325"/>
              <a:gd name="connsiteY10" fmla="*/ 610361 h 1207261"/>
              <a:gd name="connsiteX11" fmla="*/ 25400 w 1203325"/>
              <a:gd name="connsiteY11" fmla="*/ 292861 h 1207261"/>
              <a:gd name="connsiteX12" fmla="*/ 57150 w 1203325"/>
              <a:gd name="connsiteY12" fmla="*/ 225425 h 1207261"/>
              <a:gd name="connsiteX0" fmla="*/ 57150 w 1203325"/>
              <a:gd name="connsiteY0" fmla="*/ 225425 h 1207261"/>
              <a:gd name="connsiteX1" fmla="*/ 295275 w 1203325"/>
              <a:gd name="connsiteY1" fmla="*/ 140461 h 1207261"/>
              <a:gd name="connsiteX2" fmla="*/ 625475 w 1203325"/>
              <a:gd name="connsiteY2" fmla="*/ 0 h 1207261"/>
              <a:gd name="connsiteX3" fmla="*/ 1203325 w 1203325"/>
              <a:gd name="connsiteY3" fmla="*/ 835025 h 1207261"/>
              <a:gd name="connsiteX4" fmla="*/ 990600 w 1203325"/>
              <a:gd name="connsiteY4" fmla="*/ 940561 h 1207261"/>
              <a:gd name="connsiteX5" fmla="*/ 838200 w 1203325"/>
              <a:gd name="connsiteY5" fmla="*/ 1019936 h 1207261"/>
              <a:gd name="connsiteX6" fmla="*/ 727075 w 1203325"/>
              <a:gd name="connsiteY6" fmla="*/ 1073911 h 1207261"/>
              <a:gd name="connsiteX7" fmla="*/ 546100 w 1203325"/>
              <a:gd name="connsiteY7" fmla="*/ 1204086 h 1207261"/>
              <a:gd name="connsiteX8" fmla="*/ 409575 w 1203325"/>
              <a:gd name="connsiteY8" fmla="*/ 1207261 h 1207261"/>
              <a:gd name="connsiteX9" fmla="*/ 180975 w 1203325"/>
              <a:gd name="connsiteY9" fmla="*/ 1143000 h 1207261"/>
              <a:gd name="connsiteX10" fmla="*/ 266700 w 1203325"/>
              <a:gd name="connsiteY10" fmla="*/ 845311 h 1207261"/>
              <a:gd name="connsiteX11" fmla="*/ 0 w 1203325"/>
              <a:gd name="connsiteY11" fmla="*/ 610361 h 1207261"/>
              <a:gd name="connsiteX12" fmla="*/ 25400 w 1203325"/>
              <a:gd name="connsiteY12" fmla="*/ 292861 h 1207261"/>
              <a:gd name="connsiteX13" fmla="*/ 57150 w 1203325"/>
              <a:gd name="connsiteY13" fmla="*/ 225425 h 1207261"/>
              <a:gd name="connsiteX0" fmla="*/ 57150 w 1203325"/>
              <a:gd name="connsiteY0" fmla="*/ 225425 h 1207261"/>
              <a:gd name="connsiteX1" fmla="*/ 295275 w 1203325"/>
              <a:gd name="connsiteY1" fmla="*/ 140461 h 1207261"/>
              <a:gd name="connsiteX2" fmla="*/ 625475 w 1203325"/>
              <a:gd name="connsiteY2" fmla="*/ 0 h 1207261"/>
              <a:gd name="connsiteX3" fmla="*/ 1203325 w 1203325"/>
              <a:gd name="connsiteY3" fmla="*/ 835025 h 1207261"/>
              <a:gd name="connsiteX4" fmla="*/ 917575 w 1203325"/>
              <a:gd name="connsiteY4" fmla="*/ 1112011 h 1207261"/>
              <a:gd name="connsiteX5" fmla="*/ 838200 w 1203325"/>
              <a:gd name="connsiteY5" fmla="*/ 1019936 h 1207261"/>
              <a:gd name="connsiteX6" fmla="*/ 727075 w 1203325"/>
              <a:gd name="connsiteY6" fmla="*/ 1073911 h 1207261"/>
              <a:gd name="connsiteX7" fmla="*/ 546100 w 1203325"/>
              <a:gd name="connsiteY7" fmla="*/ 1204086 h 1207261"/>
              <a:gd name="connsiteX8" fmla="*/ 409575 w 1203325"/>
              <a:gd name="connsiteY8" fmla="*/ 1207261 h 1207261"/>
              <a:gd name="connsiteX9" fmla="*/ 180975 w 1203325"/>
              <a:gd name="connsiteY9" fmla="*/ 1143000 h 1207261"/>
              <a:gd name="connsiteX10" fmla="*/ 266700 w 1203325"/>
              <a:gd name="connsiteY10" fmla="*/ 845311 h 1207261"/>
              <a:gd name="connsiteX11" fmla="*/ 0 w 1203325"/>
              <a:gd name="connsiteY11" fmla="*/ 610361 h 1207261"/>
              <a:gd name="connsiteX12" fmla="*/ 25400 w 1203325"/>
              <a:gd name="connsiteY12" fmla="*/ 292861 h 1207261"/>
              <a:gd name="connsiteX13" fmla="*/ 57150 w 1203325"/>
              <a:gd name="connsiteY13" fmla="*/ 225425 h 1207261"/>
              <a:gd name="connsiteX0" fmla="*/ 57150 w 1203325"/>
              <a:gd name="connsiteY0" fmla="*/ 225425 h 1207261"/>
              <a:gd name="connsiteX1" fmla="*/ 295275 w 1203325"/>
              <a:gd name="connsiteY1" fmla="*/ 140461 h 1207261"/>
              <a:gd name="connsiteX2" fmla="*/ 625475 w 1203325"/>
              <a:gd name="connsiteY2" fmla="*/ 0 h 1207261"/>
              <a:gd name="connsiteX3" fmla="*/ 1203325 w 1203325"/>
              <a:gd name="connsiteY3" fmla="*/ 835025 h 1207261"/>
              <a:gd name="connsiteX4" fmla="*/ 917575 w 1203325"/>
              <a:gd name="connsiteY4" fmla="*/ 1112011 h 1207261"/>
              <a:gd name="connsiteX5" fmla="*/ 838200 w 1203325"/>
              <a:gd name="connsiteY5" fmla="*/ 1019936 h 1207261"/>
              <a:gd name="connsiteX6" fmla="*/ 727075 w 1203325"/>
              <a:gd name="connsiteY6" fmla="*/ 1073911 h 1207261"/>
              <a:gd name="connsiteX7" fmla="*/ 546100 w 1203325"/>
              <a:gd name="connsiteY7" fmla="*/ 1204086 h 1207261"/>
              <a:gd name="connsiteX8" fmla="*/ 409575 w 1203325"/>
              <a:gd name="connsiteY8" fmla="*/ 1207261 h 1207261"/>
              <a:gd name="connsiteX9" fmla="*/ 180975 w 1203325"/>
              <a:gd name="connsiteY9" fmla="*/ 1143000 h 1207261"/>
              <a:gd name="connsiteX10" fmla="*/ 266700 w 1203325"/>
              <a:gd name="connsiteY10" fmla="*/ 845311 h 1207261"/>
              <a:gd name="connsiteX11" fmla="*/ 0 w 1203325"/>
              <a:gd name="connsiteY11" fmla="*/ 610361 h 1207261"/>
              <a:gd name="connsiteX12" fmla="*/ 25400 w 1203325"/>
              <a:gd name="connsiteY12" fmla="*/ 292861 h 1207261"/>
              <a:gd name="connsiteX13" fmla="*/ 57150 w 1203325"/>
              <a:gd name="connsiteY13" fmla="*/ 225425 h 1207261"/>
              <a:gd name="connsiteX0" fmla="*/ 57150 w 1203325"/>
              <a:gd name="connsiteY0" fmla="*/ 225425 h 1207261"/>
              <a:gd name="connsiteX1" fmla="*/ 295275 w 1203325"/>
              <a:gd name="connsiteY1" fmla="*/ 140461 h 1207261"/>
              <a:gd name="connsiteX2" fmla="*/ 625475 w 1203325"/>
              <a:gd name="connsiteY2" fmla="*/ 0 h 1207261"/>
              <a:gd name="connsiteX3" fmla="*/ 784225 w 1203325"/>
              <a:gd name="connsiteY3" fmla="*/ 229361 h 1207261"/>
              <a:gd name="connsiteX4" fmla="*/ 1203325 w 1203325"/>
              <a:gd name="connsiteY4" fmla="*/ 835025 h 1207261"/>
              <a:gd name="connsiteX5" fmla="*/ 917575 w 1203325"/>
              <a:gd name="connsiteY5" fmla="*/ 1112011 h 1207261"/>
              <a:gd name="connsiteX6" fmla="*/ 838200 w 1203325"/>
              <a:gd name="connsiteY6" fmla="*/ 1019936 h 1207261"/>
              <a:gd name="connsiteX7" fmla="*/ 727075 w 1203325"/>
              <a:gd name="connsiteY7" fmla="*/ 1073911 h 1207261"/>
              <a:gd name="connsiteX8" fmla="*/ 546100 w 1203325"/>
              <a:gd name="connsiteY8" fmla="*/ 1204086 h 1207261"/>
              <a:gd name="connsiteX9" fmla="*/ 409575 w 1203325"/>
              <a:gd name="connsiteY9" fmla="*/ 1207261 h 1207261"/>
              <a:gd name="connsiteX10" fmla="*/ 180975 w 1203325"/>
              <a:gd name="connsiteY10" fmla="*/ 1143000 h 1207261"/>
              <a:gd name="connsiteX11" fmla="*/ 266700 w 1203325"/>
              <a:gd name="connsiteY11" fmla="*/ 845311 h 1207261"/>
              <a:gd name="connsiteX12" fmla="*/ 0 w 1203325"/>
              <a:gd name="connsiteY12" fmla="*/ 610361 h 1207261"/>
              <a:gd name="connsiteX13" fmla="*/ 25400 w 1203325"/>
              <a:gd name="connsiteY13" fmla="*/ 292861 h 1207261"/>
              <a:gd name="connsiteX14" fmla="*/ 57150 w 1203325"/>
              <a:gd name="connsiteY14" fmla="*/ 225425 h 1207261"/>
              <a:gd name="connsiteX0" fmla="*/ 57150 w 1203325"/>
              <a:gd name="connsiteY0" fmla="*/ 225425 h 1207261"/>
              <a:gd name="connsiteX1" fmla="*/ 295275 w 1203325"/>
              <a:gd name="connsiteY1" fmla="*/ 140461 h 1207261"/>
              <a:gd name="connsiteX2" fmla="*/ 625475 w 1203325"/>
              <a:gd name="connsiteY2" fmla="*/ 0 h 1207261"/>
              <a:gd name="connsiteX3" fmla="*/ 765175 w 1203325"/>
              <a:gd name="connsiteY3" fmla="*/ 118236 h 1207261"/>
              <a:gd name="connsiteX4" fmla="*/ 1203325 w 1203325"/>
              <a:gd name="connsiteY4" fmla="*/ 835025 h 1207261"/>
              <a:gd name="connsiteX5" fmla="*/ 917575 w 1203325"/>
              <a:gd name="connsiteY5" fmla="*/ 1112011 h 1207261"/>
              <a:gd name="connsiteX6" fmla="*/ 838200 w 1203325"/>
              <a:gd name="connsiteY6" fmla="*/ 1019936 h 1207261"/>
              <a:gd name="connsiteX7" fmla="*/ 727075 w 1203325"/>
              <a:gd name="connsiteY7" fmla="*/ 1073911 h 1207261"/>
              <a:gd name="connsiteX8" fmla="*/ 546100 w 1203325"/>
              <a:gd name="connsiteY8" fmla="*/ 1204086 h 1207261"/>
              <a:gd name="connsiteX9" fmla="*/ 409575 w 1203325"/>
              <a:gd name="connsiteY9" fmla="*/ 1207261 h 1207261"/>
              <a:gd name="connsiteX10" fmla="*/ 180975 w 1203325"/>
              <a:gd name="connsiteY10" fmla="*/ 1143000 h 1207261"/>
              <a:gd name="connsiteX11" fmla="*/ 266700 w 1203325"/>
              <a:gd name="connsiteY11" fmla="*/ 845311 h 1207261"/>
              <a:gd name="connsiteX12" fmla="*/ 0 w 1203325"/>
              <a:gd name="connsiteY12" fmla="*/ 610361 h 1207261"/>
              <a:gd name="connsiteX13" fmla="*/ 25400 w 1203325"/>
              <a:gd name="connsiteY13" fmla="*/ 292861 h 1207261"/>
              <a:gd name="connsiteX14" fmla="*/ 57150 w 1203325"/>
              <a:gd name="connsiteY14" fmla="*/ 225425 h 1207261"/>
              <a:gd name="connsiteX0" fmla="*/ 57150 w 1203325"/>
              <a:gd name="connsiteY0" fmla="*/ 225425 h 1207261"/>
              <a:gd name="connsiteX1" fmla="*/ 295275 w 1203325"/>
              <a:gd name="connsiteY1" fmla="*/ 140461 h 1207261"/>
              <a:gd name="connsiteX2" fmla="*/ 625475 w 1203325"/>
              <a:gd name="connsiteY2" fmla="*/ 0 h 1207261"/>
              <a:gd name="connsiteX3" fmla="*/ 765175 w 1203325"/>
              <a:gd name="connsiteY3" fmla="*/ 118236 h 1207261"/>
              <a:gd name="connsiteX4" fmla="*/ 854075 w 1203325"/>
              <a:gd name="connsiteY4" fmla="*/ 267461 h 1207261"/>
              <a:gd name="connsiteX5" fmla="*/ 1203325 w 1203325"/>
              <a:gd name="connsiteY5" fmla="*/ 835025 h 1207261"/>
              <a:gd name="connsiteX6" fmla="*/ 917575 w 1203325"/>
              <a:gd name="connsiteY6" fmla="*/ 1112011 h 1207261"/>
              <a:gd name="connsiteX7" fmla="*/ 838200 w 1203325"/>
              <a:gd name="connsiteY7" fmla="*/ 1019936 h 1207261"/>
              <a:gd name="connsiteX8" fmla="*/ 727075 w 1203325"/>
              <a:gd name="connsiteY8" fmla="*/ 1073911 h 1207261"/>
              <a:gd name="connsiteX9" fmla="*/ 546100 w 1203325"/>
              <a:gd name="connsiteY9" fmla="*/ 1204086 h 1207261"/>
              <a:gd name="connsiteX10" fmla="*/ 409575 w 1203325"/>
              <a:gd name="connsiteY10" fmla="*/ 1207261 h 1207261"/>
              <a:gd name="connsiteX11" fmla="*/ 180975 w 1203325"/>
              <a:gd name="connsiteY11" fmla="*/ 1143000 h 1207261"/>
              <a:gd name="connsiteX12" fmla="*/ 266700 w 1203325"/>
              <a:gd name="connsiteY12" fmla="*/ 845311 h 1207261"/>
              <a:gd name="connsiteX13" fmla="*/ 0 w 1203325"/>
              <a:gd name="connsiteY13" fmla="*/ 610361 h 1207261"/>
              <a:gd name="connsiteX14" fmla="*/ 25400 w 1203325"/>
              <a:gd name="connsiteY14" fmla="*/ 292861 h 1207261"/>
              <a:gd name="connsiteX15" fmla="*/ 57150 w 1203325"/>
              <a:gd name="connsiteY15" fmla="*/ 225425 h 1207261"/>
              <a:gd name="connsiteX0" fmla="*/ 57150 w 1203325"/>
              <a:gd name="connsiteY0" fmla="*/ 225425 h 1207261"/>
              <a:gd name="connsiteX1" fmla="*/ 295275 w 1203325"/>
              <a:gd name="connsiteY1" fmla="*/ 140461 h 1207261"/>
              <a:gd name="connsiteX2" fmla="*/ 625475 w 1203325"/>
              <a:gd name="connsiteY2" fmla="*/ 0 h 1207261"/>
              <a:gd name="connsiteX3" fmla="*/ 765175 w 1203325"/>
              <a:gd name="connsiteY3" fmla="*/ 118236 h 1207261"/>
              <a:gd name="connsiteX4" fmla="*/ 1000125 w 1203325"/>
              <a:gd name="connsiteY4" fmla="*/ 73786 h 1207261"/>
              <a:gd name="connsiteX5" fmla="*/ 1203325 w 1203325"/>
              <a:gd name="connsiteY5" fmla="*/ 835025 h 1207261"/>
              <a:gd name="connsiteX6" fmla="*/ 917575 w 1203325"/>
              <a:gd name="connsiteY6" fmla="*/ 1112011 h 1207261"/>
              <a:gd name="connsiteX7" fmla="*/ 838200 w 1203325"/>
              <a:gd name="connsiteY7" fmla="*/ 1019936 h 1207261"/>
              <a:gd name="connsiteX8" fmla="*/ 727075 w 1203325"/>
              <a:gd name="connsiteY8" fmla="*/ 1073911 h 1207261"/>
              <a:gd name="connsiteX9" fmla="*/ 546100 w 1203325"/>
              <a:gd name="connsiteY9" fmla="*/ 1204086 h 1207261"/>
              <a:gd name="connsiteX10" fmla="*/ 409575 w 1203325"/>
              <a:gd name="connsiteY10" fmla="*/ 1207261 h 1207261"/>
              <a:gd name="connsiteX11" fmla="*/ 180975 w 1203325"/>
              <a:gd name="connsiteY11" fmla="*/ 1143000 h 1207261"/>
              <a:gd name="connsiteX12" fmla="*/ 266700 w 1203325"/>
              <a:gd name="connsiteY12" fmla="*/ 845311 h 1207261"/>
              <a:gd name="connsiteX13" fmla="*/ 0 w 1203325"/>
              <a:gd name="connsiteY13" fmla="*/ 610361 h 1207261"/>
              <a:gd name="connsiteX14" fmla="*/ 25400 w 1203325"/>
              <a:gd name="connsiteY14" fmla="*/ 292861 h 1207261"/>
              <a:gd name="connsiteX15" fmla="*/ 57150 w 1203325"/>
              <a:gd name="connsiteY15" fmla="*/ 225425 h 1207261"/>
              <a:gd name="connsiteX0" fmla="*/ 57150 w 1203325"/>
              <a:gd name="connsiteY0" fmla="*/ 225425 h 1207261"/>
              <a:gd name="connsiteX1" fmla="*/ 295275 w 1203325"/>
              <a:gd name="connsiteY1" fmla="*/ 140461 h 1207261"/>
              <a:gd name="connsiteX2" fmla="*/ 625475 w 1203325"/>
              <a:gd name="connsiteY2" fmla="*/ 0 h 1207261"/>
              <a:gd name="connsiteX3" fmla="*/ 765175 w 1203325"/>
              <a:gd name="connsiteY3" fmla="*/ 118236 h 1207261"/>
              <a:gd name="connsiteX4" fmla="*/ 1000125 w 1203325"/>
              <a:gd name="connsiteY4" fmla="*/ 73786 h 1207261"/>
              <a:gd name="connsiteX5" fmla="*/ 1035050 w 1203325"/>
              <a:gd name="connsiteY5" fmla="*/ 210311 h 1207261"/>
              <a:gd name="connsiteX6" fmla="*/ 1203325 w 1203325"/>
              <a:gd name="connsiteY6" fmla="*/ 835025 h 1207261"/>
              <a:gd name="connsiteX7" fmla="*/ 917575 w 1203325"/>
              <a:gd name="connsiteY7" fmla="*/ 1112011 h 1207261"/>
              <a:gd name="connsiteX8" fmla="*/ 838200 w 1203325"/>
              <a:gd name="connsiteY8" fmla="*/ 1019936 h 1207261"/>
              <a:gd name="connsiteX9" fmla="*/ 727075 w 1203325"/>
              <a:gd name="connsiteY9" fmla="*/ 1073911 h 1207261"/>
              <a:gd name="connsiteX10" fmla="*/ 546100 w 1203325"/>
              <a:gd name="connsiteY10" fmla="*/ 1204086 h 1207261"/>
              <a:gd name="connsiteX11" fmla="*/ 409575 w 1203325"/>
              <a:gd name="connsiteY11" fmla="*/ 1207261 h 1207261"/>
              <a:gd name="connsiteX12" fmla="*/ 180975 w 1203325"/>
              <a:gd name="connsiteY12" fmla="*/ 1143000 h 1207261"/>
              <a:gd name="connsiteX13" fmla="*/ 266700 w 1203325"/>
              <a:gd name="connsiteY13" fmla="*/ 845311 h 1207261"/>
              <a:gd name="connsiteX14" fmla="*/ 0 w 1203325"/>
              <a:gd name="connsiteY14" fmla="*/ 610361 h 1207261"/>
              <a:gd name="connsiteX15" fmla="*/ 25400 w 1203325"/>
              <a:gd name="connsiteY15" fmla="*/ 292861 h 1207261"/>
              <a:gd name="connsiteX16" fmla="*/ 57150 w 1203325"/>
              <a:gd name="connsiteY16" fmla="*/ 225425 h 1207261"/>
              <a:gd name="connsiteX0" fmla="*/ 57150 w 1203325"/>
              <a:gd name="connsiteY0" fmla="*/ 225425 h 1207261"/>
              <a:gd name="connsiteX1" fmla="*/ 295275 w 1203325"/>
              <a:gd name="connsiteY1" fmla="*/ 140461 h 1207261"/>
              <a:gd name="connsiteX2" fmla="*/ 625475 w 1203325"/>
              <a:gd name="connsiteY2" fmla="*/ 0 h 1207261"/>
              <a:gd name="connsiteX3" fmla="*/ 765175 w 1203325"/>
              <a:gd name="connsiteY3" fmla="*/ 118236 h 1207261"/>
              <a:gd name="connsiteX4" fmla="*/ 1000125 w 1203325"/>
              <a:gd name="connsiteY4" fmla="*/ 73786 h 1207261"/>
              <a:gd name="connsiteX5" fmla="*/ 1196975 w 1203325"/>
              <a:gd name="connsiteY5" fmla="*/ 96011 h 1207261"/>
              <a:gd name="connsiteX6" fmla="*/ 1203325 w 1203325"/>
              <a:gd name="connsiteY6" fmla="*/ 835025 h 1207261"/>
              <a:gd name="connsiteX7" fmla="*/ 917575 w 1203325"/>
              <a:gd name="connsiteY7" fmla="*/ 1112011 h 1207261"/>
              <a:gd name="connsiteX8" fmla="*/ 838200 w 1203325"/>
              <a:gd name="connsiteY8" fmla="*/ 1019936 h 1207261"/>
              <a:gd name="connsiteX9" fmla="*/ 727075 w 1203325"/>
              <a:gd name="connsiteY9" fmla="*/ 1073911 h 1207261"/>
              <a:gd name="connsiteX10" fmla="*/ 546100 w 1203325"/>
              <a:gd name="connsiteY10" fmla="*/ 1204086 h 1207261"/>
              <a:gd name="connsiteX11" fmla="*/ 409575 w 1203325"/>
              <a:gd name="connsiteY11" fmla="*/ 1207261 h 1207261"/>
              <a:gd name="connsiteX12" fmla="*/ 180975 w 1203325"/>
              <a:gd name="connsiteY12" fmla="*/ 1143000 h 1207261"/>
              <a:gd name="connsiteX13" fmla="*/ 266700 w 1203325"/>
              <a:gd name="connsiteY13" fmla="*/ 845311 h 1207261"/>
              <a:gd name="connsiteX14" fmla="*/ 0 w 1203325"/>
              <a:gd name="connsiteY14" fmla="*/ 610361 h 1207261"/>
              <a:gd name="connsiteX15" fmla="*/ 25400 w 1203325"/>
              <a:gd name="connsiteY15" fmla="*/ 292861 h 1207261"/>
              <a:gd name="connsiteX16" fmla="*/ 57150 w 1203325"/>
              <a:gd name="connsiteY16" fmla="*/ 225425 h 1207261"/>
              <a:gd name="connsiteX0" fmla="*/ 57150 w 1224728"/>
              <a:gd name="connsiteY0" fmla="*/ 225425 h 1207261"/>
              <a:gd name="connsiteX1" fmla="*/ 295275 w 1224728"/>
              <a:gd name="connsiteY1" fmla="*/ 140461 h 1207261"/>
              <a:gd name="connsiteX2" fmla="*/ 625475 w 1224728"/>
              <a:gd name="connsiteY2" fmla="*/ 0 h 1207261"/>
              <a:gd name="connsiteX3" fmla="*/ 765175 w 1224728"/>
              <a:gd name="connsiteY3" fmla="*/ 118236 h 1207261"/>
              <a:gd name="connsiteX4" fmla="*/ 1000125 w 1224728"/>
              <a:gd name="connsiteY4" fmla="*/ 73786 h 1207261"/>
              <a:gd name="connsiteX5" fmla="*/ 1196975 w 1224728"/>
              <a:gd name="connsiteY5" fmla="*/ 96011 h 1207261"/>
              <a:gd name="connsiteX6" fmla="*/ 1203325 w 1224728"/>
              <a:gd name="connsiteY6" fmla="*/ 238886 h 1207261"/>
              <a:gd name="connsiteX7" fmla="*/ 1203325 w 1224728"/>
              <a:gd name="connsiteY7" fmla="*/ 835025 h 1207261"/>
              <a:gd name="connsiteX8" fmla="*/ 917575 w 1224728"/>
              <a:gd name="connsiteY8" fmla="*/ 1112011 h 1207261"/>
              <a:gd name="connsiteX9" fmla="*/ 838200 w 1224728"/>
              <a:gd name="connsiteY9" fmla="*/ 1019936 h 1207261"/>
              <a:gd name="connsiteX10" fmla="*/ 727075 w 1224728"/>
              <a:gd name="connsiteY10" fmla="*/ 1073911 h 1207261"/>
              <a:gd name="connsiteX11" fmla="*/ 546100 w 1224728"/>
              <a:gd name="connsiteY11" fmla="*/ 1204086 h 1207261"/>
              <a:gd name="connsiteX12" fmla="*/ 409575 w 1224728"/>
              <a:gd name="connsiteY12" fmla="*/ 1207261 h 1207261"/>
              <a:gd name="connsiteX13" fmla="*/ 180975 w 1224728"/>
              <a:gd name="connsiteY13" fmla="*/ 1143000 h 1207261"/>
              <a:gd name="connsiteX14" fmla="*/ 266700 w 1224728"/>
              <a:gd name="connsiteY14" fmla="*/ 845311 h 1207261"/>
              <a:gd name="connsiteX15" fmla="*/ 0 w 1224728"/>
              <a:gd name="connsiteY15" fmla="*/ 610361 h 1207261"/>
              <a:gd name="connsiteX16" fmla="*/ 25400 w 1224728"/>
              <a:gd name="connsiteY16" fmla="*/ 292861 h 1207261"/>
              <a:gd name="connsiteX17" fmla="*/ 57150 w 1224728"/>
              <a:gd name="connsiteY17" fmla="*/ 225425 h 1207261"/>
              <a:gd name="connsiteX0" fmla="*/ 57150 w 1238072"/>
              <a:gd name="connsiteY0" fmla="*/ 225425 h 1207261"/>
              <a:gd name="connsiteX1" fmla="*/ 295275 w 1238072"/>
              <a:gd name="connsiteY1" fmla="*/ 140461 h 1207261"/>
              <a:gd name="connsiteX2" fmla="*/ 625475 w 1238072"/>
              <a:gd name="connsiteY2" fmla="*/ 0 h 1207261"/>
              <a:gd name="connsiteX3" fmla="*/ 765175 w 1238072"/>
              <a:gd name="connsiteY3" fmla="*/ 118236 h 1207261"/>
              <a:gd name="connsiteX4" fmla="*/ 1000125 w 1238072"/>
              <a:gd name="connsiteY4" fmla="*/ 73786 h 1207261"/>
              <a:gd name="connsiteX5" fmla="*/ 1196975 w 1238072"/>
              <a:gd name="connsiteY5" fmla="*/ 96011 h 1207261"/>
              <a:gd name="connsiteX6" fmla="*/ 1235075 w 1238072"/>
              <a:gd name="connsiteY6" fmla="*/ 162686 h 1207261"/>
              <a:gd name="connsiteX7" fmla="*/ 1203325 w 1238072"/>
              <a:gd name="connsiteY7" fmla="*/ 835025 h 1207261"/>
              <a:gd name="connsiteX8" fmla="*/ 917575 w 1238072"/>
              <a:gd name="connsiteY8" fmla="*/ 1112011 h 1207261"/>
              <a:gd name="connsiteX9" fmla="*/ 838200 w 1238072"/>
              <a:gd name="connsiteY9" fmla="*/ 1019936 h 1207261"/>
              <a:gd name="connsiteX10" fmla="*/ 727075 w 1238072"/>
              <a:gd name="connsiteY10" fmla="*/ 1073911 h 1207261"/>
              <a:gd name="connsiteX11" fmla="*/ 546100 w 1238072"/>
              <a:gd name="connsiteY11" fmla="*/ 1204086 h 1207261"/>
              <a:gd name="connsiteX12" fmla="*/ 409575 w 1238072"/>
              <a:gd name="connsiteY12" fmla="*/ 1207261 h 1207261"/>
              <a:gd name="connsiteX13" fmla="*/ 180975 w 1238072"/>
              <a:gd name="connsiteY13" fmla="*/ 1143000 h 1207261"/>
              <a:gd name="connsiteX14" fmla="*/ 266700 w 1238072"/>
              <a:gd name="connsiteY14" fmla="*/ 845311 h 1207261"/>
              <a:gd name="connsiteX15" fmla="*/ 0 w 1238072"/>
              <a:gd name="connsiteY15" fmla="*/ 610361 h 1207261"/>
              <a:gd name="connsiteX16" fmla="*/ 25400 w 1238072"/>
              <a:gd name="connsiteY16" fmla="*/ 292861 h 1207261"/>
              <a:gd name="connsiteX17" fmla="*/ 57150 w 1238072"/>
              <a:gd name="connsiteY17" fmla="*/ 225425 h 1207261"/>
              <a:gd name="connsiteX0" fmla="*/ 57150 w 1238072"/>
              <a:gd name="connsiteY0" fmla="*/ 225425 h 1207261"/>
              <a:gd name="connsiteX1" fmla="*/ 295275 w 1238072"/>
              <a:gd name="connsiteY1" fmla="*/ 140461 h 1207261"/>
              <a:gd name="connsiteX2" fmla="*/ 625475 w 1238072"/>
              <a:gd name="connsiteY2" fmla="*/ 0 h 1207261"/>
              <a:gd name="connsiteX3" fmla="*/ 765175 w 1238072"/>
              <a:gd name="connsiteY3" fmla="*/ 118236 h 1207261"/>
              <a:gd name="connsiteX4" fmla="*/ 1000125 w 1238072"/>
              <a:gd name="connsiteY4" fmla="*/ 73786 h 1207261"/>
              <a:gd name="connsiteX5" fmla="*/ 1196975 w 1238072"/>
              <a:gd name="connsiteY5" fmla="*/ 96011 h 1207261"/>
              <a:gd name="connsiteX6" fmla="*/ 1235075 w 1238072"/>
              <a:gd name="connsiteY6" fmla="*/ 162686 h 1207261"/>
              <a:gd name="connsiteX7" fmla="*/ 1203325 w 1238072"/>
              <a:gd name="connsiteY7" fmla="*/ 835025 h 1207261"/>
              <a:gd name="connsiteX8" fmla="*/ 917575 w 1238072"/>
              <a:gd name="connsiteY8" fmla="*/ 1112011 h 1207261"/>
              <a:gd name="connsiteX9" fmla="*/ 838200 w 1238072"/>
              <a:gd name="connsiteY9" fmla="*/ 1019936 h 1207261"/>
              <a:gd name="connsiteX10" fmla="*/ 727075 w 1238072"/>
              <a:gd name="connsiteY10" fmla="*/ 1073911 h 1207261"/>
              <a:gd name="connsiteX11" fmla="*/ 546100 w 1238072"/>
              <a:gd name="connsiteY11" fmla="*/ 1204086 h 1207261"/>
              <a:gd name="connsiteX12" fmla="*/ 409575 w 1238072"/>
              <a:gd name="connsiteY12" fmla="*/ 1207261 h 1207261"/>
              <a:gd name="connsiteX13" fmla="*/ 180975 w 1238072"/>
              <a:gd name="connsiteY13" fmla="*/ 1143000 h 1207261"/>
              <a:gd name="connsiteX14" fmla="*/ 266700 w 1238072"/>
              <a:gd name="connsiteY14" fmla="*/ 845311 h 1207261"/>
              <a:gd name="connsiteX15" fmla="*/ 0 w 1238072"/>
              <a:gd name="connsiteY15" fmla="*/ 610361 h 1207261"/>
              <a:gd name="connsiteX16" fmla="*/ 25400 w 1238072"/>
              <a:gd name="connsiteY16" fmla="*/ 292861 h 1207261"/>
              <a:gd name="connsiteX17" fmla="*/ 57150 w 1238072"/>
              <a:gd name="connsiteY17" fmla="*/ 225425 h 1207261"/>
              <a:gd name="connsiteX0" fmla="*/ 57150 w 1238028"/>
              <a:gd name="connsiteY0" fmla="*/ 225425 h 1207261"/>
              <a:gd name="connsiteX1" fmla="*/ 295275 w 1238028"/>
              <a:gd name="connsiteY1" fmla="*/ 140461 h 1207261"/>
              <a:gd name="connsiteX2" fmla="*/ 625475 w 1238028"/>
              <a:gd name="connsiteY2" fmla="*/ 0 h 1207261"/>
              <a:gd name="connsiteX3" fmla="*/ 765175 w 1238028"/>
              <a:gd name="connsiteY3" fmla="*/ 118236 h 1207261"/>
              <a:gd name="connsiteX4" fmla="*/ 1000125 w 1238028"/>
              <a:gd name="connsiteY4" fmla="*/ 73786 h 1207261"/>
              <a:gd name="connsiteX5" fmla="*/ 1196975 w 1238028"/>
              <a:gd name="connsiteY5" fmla="*/ 96011 h 1207261"/>
              <a:gd name="connsiteX6" fmla="*/ 1235075 w 1238028"/>
              <a:gd name="connsiteY6" fmla="*/ 162686 h 1207261"/>
              <a:gd name="connsiteX7" fmla="*/ 1231899 w 1238028"/>
              <a:gd name="connsiteY7" fmla="*/ 391286 h 1207261"/>
              <a:gd name="connsiteX8" fmla="*/ 1203325 w 1238028"/>
              <a:gd name="connsiteY8" fmla="*/ 835025 h 1207261"/>
              <a:gd name="connsiteX9" fmla="*/ 917575 w 1238028"/>
              <a:gd name="connsiteY9" fmla="*/ 1112011 h 1207261"/>
              <a:gd name="connsiteX10" fmla="*/ 838200 w 1238028"/>
              <a:gd name="connsiteY10" fmla="*/ 1019936 h 1207261"/>
              <a:gd name="connsiteX11" fmla="*/ 727075 w 1238028"/>
              <a:gd name="connsiteY11" fmla="*/ 1073911 h 1207261"/>
              <a:gd name="connsiteX12" fmla="*/ 546100 w 1238028"/>
              <a:gd name="connsiteY12" fmla="*/ 1204086 h 1207261"/>
              <a:gd name="connsiteX13" fmla="*/ 409575 w 1238028"/>
              <a:gd name="connsiteY13" fmla="*/ 1207261 h 1207261"/>
              <a:gd name="connsiteX14" fmla="*/ 180975 w 1238028"/>
              <a:gd name="connsiteY14" fmla="*/ 1143000 h 1207261"/>
              <a:gd name="connsiteX15" fmla="*/ 266700 w 1238028"/>
              <a:gd name="connsiteY15" fmla="*/ 845311 h 1207261"/>
              <a:gd name="connsiteX16" fmla="*/ 0 w 1238028"/>
              <a:gd name="connsiteY16" fmla="*/ 610361 h 1207261"/>
              <a:gd name="connsiteX17" fmla="*/ 25400 w 1238028"/>
              <a:gd name="connsiteY17" fmla="*/ 292861 h 1207261"/>
              <a:gd name="connsiteX18" fmla="*/ 57150 w 1238028"/>
              <a:gd name="connsiteY18" fmla="*/ 225425 h 1207261"/>
              <a:gd name="connsiteX0" fmla="*/ 57150 w 1235184"/>
              <a:gd name="connsiteY0" fmla="*/ 225425 h 1207261"/>
              <a:gd name="connsiteX1" fmla="*/ 295275 w 1235184"/>
              <a:gd name="connsiteY1" fmla="*/ 140461 h 1207261"/>
              <a:gd name="connsiteX2" fmla="*/ 625475 w 1235184"/>
              <a:gd name="connsiteY2" fmla="*/ 0 h 1207261"/>
              <a:gd name="connsiteX3" fmla="*/ 765175 w 1235184"/>
              <a:gd name="connsiteY3" fmla="*/ 118236 h 1207261"/>
              <a:gd name="connsiteX4" fmla="*/ 1000125 w 1235184"/>
              <a:gd name="connsiteY4" fmla="*/ 73786 h 1207261"/>
              <a:gd name="connsiteX5" fmla="*/ 1196975 w 1235184"/>
              <a:gd name="connsiteY5" fmla="*/ 96011 h 1207261"/>
              <a:gd name="connsiteX6" fmla="*/ 1235075 w 1235184"/>
              <a:gd name="connsiteY6" fmla="*/ 162686 h 1207261"/>
              <a:gd name="connsiteX7" fmla="*/ 1006474 w 1235184"/>
              <a:gd name="connsiteY7" fmla="*/ 451611 h 1207261"/>
              <a:gd name="connsiteX8" fmla="*/ 1203325 w 1235184"/>
              <a:gd name="connsiteY8" fmla="*/ 835025 h 1207261"/>
              <a:gd name="connsiteX9" fmla="*/ 917575 w 1235184"/>
              <a:gd name="connsiteY9" fmla="*/ 1112011 h 1207261"/>
              <a:gd name="connsiteX10" fmla="*/ 838200 w 1235184"/>
              <a:gd name="connsiteY10" fmla="*/ 1019936 h 1207261"/>
              <a:gd name="connsiteX11" fmla="*/ 727075 w 1235184"/>
              <a:gd name="connsiteY11" fmla="*/ 1073911 h 1207261"/>
              <a:gd name="connsiteX12" fmla="*/ 546100 w 1235184"/>
              <a:gd name="connsiteY12" fmla="*/ 1204086 h 1207261"/>
              <a:gd name="connsiteX13" fmla="*/ 409575 w 1235184"/>
              <a:gd name="connsiteY13" fmla="*/ 1207261 h 1207261"/>
              <a:gd name="connsiteX14" fmla="*/ 180975 w 1235184"/>
              <a:gd name="connsiteY14" fmla="*/ 1143000 h 1207261"/>
              <a:gd name="connsiteX15" fmla="*/ 266700 w 1235184"/>
              <a:gd name="connsiteY15" fmla="*/ 845311 h 1207261"/>
              <a:gd name="connsiteX16" fmla="*/ 0 w 1235184"/>
              <a:gd name="connsiteY16" fmla="*/ 610361 h 1207261"/>
              <a:gd name="connsiteX17" fmla="*/ 25400 w 1235184"/>
              <a:gd name="connsiteY17" fmla="*/ 292861 h 1207261"/>
              <a:gd name="connsiteX18" fmla="*/ 57150 w 1235184"/>
              <a:gd name="connsiteY18" fmla="*/ 225425 h 1207261"/>
              <a:gd name="connsiteX0" fmla="*/ 57150 w 1235184"/>
              <a:gd name="connsiteY0" fmla="*/ 225425 h 1207261"/>
              <a:gd name="connsiteX1" fmla="*/ 295275 w 1235184"/>
              <a:gd name="connsiteY1" fmla="*/ 140461 h 1207261"/>
              <a:gd name="connsiteX2" fmla="*/ 625475 w 1235184"/>
              <a:gd name="connsiteY2" fmla="*/ 0 h 1207261"/>
              <a:gd name="connsiteX3" fmla="*/ 765175 w 1235184"/>
              <a:gd name="connsiteY3" fmla="*/ 118236 h 1207261"/>
              <a:gd name="connsiteX4" fmla="*/ 1000125 w 1235184"/>
              <a:gd name="connsiteY4" fmla="*/ 73786 h 1207261"/>
              <a:gd name="connsiteX5" fmla="*/ 1196975 w 1235184"/>
              <a:gd name="connsiteY5" fmla="*/ 96011 h 1207261"/>
              <a:gd name="connsiteX6" fmla="*/ 1235075 w 1235184"/>
              <a:gd name="connsiteY6" fmla="*/ 162686 h 1207261"/>
              <a:gd name="connsiteX7" fmla="*/ 1006474 w 1235184"/>
              <a:gd name="connsiteY7" fmla="*/ 451611 h 1207261"/>
              <a:gd name="connsiteX8" fmla="*/ 1146174 w 1235184"/>
              <a:gd name="connsiteY8" fmla="*/ 667511 h 1207261"/>
              <a:gd name="connsiteX9" fmla="*/ 1203325 w 1235184"/>
              <a:gd name="connsiteY9" fmla="*/ 835025 h 1207261"/>
              <a:gd name="connsiteX10" fmla="*/ 917575 w 1235184"/>
              <a:gd name="connsiteY10" fmla="*/ 1112011 h 1207261"/>
              <a:gd name="connsiteX11" fmla="*/ 838200 w 1235184"/>
              <a:gd name="connsiteY11" fmla="*/ 1019936 h 1207261"/>
              <a:gd name="connsiteX12" fmla="*/ 727075 w 1235184"/>
              <a:gd name="connsiteY12" fmla="*/ 1073911 h 1207261"/>
              <a:gd name="connsiteX13" fmla="*/ 546100 w 1235184"/>
              <a:gd name="connsiteY13" fmla="*/ 1204086 h 1207261"/>
              <a:gd name="connsiteX14" fmla="*/ 409575 w 1235184"/>
              <a:gd name="connsiteY14" fmla="*/ 1207261 h 1207261"/>
              <a:gd name="connsiteX15" fmla="*/ 180975 w 1235184"/>
              <a:gd name="connsiteY15" fmla="*/ 1143000 h 1207261"/>
              <a:gd name="connsiteX16" fmla="*/ 266700 w 1235184"/>
              <a:gd name="connsiteY16" fmla="*/ 845311 h 1207261"/>
              <a:gd name="connsiteX17" fmla="*/ 0 w 1235184"/>
              <a:gd name="connsiteY17" fmla="*/ 610361 h 1207261"/>
              <a:gd name="connsiteX18" fmla="*/ 25400 w 1235184"/>
              <a:gd name="connsiteY18" fmla="*/ 292861 h 1207261"/>
              <a:gd name="connsiteX19" fmla="*/ 57150 w 1235184"/>
              <a:gd name="connsiteY19" fmla="*/ 225425 h 1207261"/>
              <a:gd name="connsiteX0" fmla="*/ 57150 w 1235184"/>
              <a:gd name="connsiteY0" fmla="*/ 225425 h 1207261"/>
              <a:gd name="connsiteX1" fmla="*/ 295275 w 1235184"/>
              <a:gd name="connsiteY1" fmla="*/ 140461 h 1207261"/>
              <a:gd name="connsiteX2" fmla="*/ 625475 w 1235184"/>
              <a:gd name="connsiteY2" fmla="*/ 0 h 1207261"/>
              <a:gd name="connsiteX3" fmla="*/ 765175 w 1235184"/>
              <a:gd name="connsiteY3" fmla="*/ 118236 h 1207261"/>
              <a:gd name="connsiteX4" fmla="*/ 1000125 w 1235184"/>
              <a:gd name="connsiteY4" fmla="*/ 73786 h 1207261"/>
              <a:gd name="connsiteX5" fmla="*/ 1196975 w 1235184"/>
              <a:gd name="connsiteY5" fmla="*/ 96011 h 1207261"/>
              <a:gd name="connsiteX6" fmla="*/ 1235075 w 1235184"/>
              <a:gd name="connsiteY6" fmla="*/ 162686 h 1207261"/>
              <a:gd name="connsiteX7" fmla="*/ 1006474 w 1235184"/>
              <a:gd name="connsiteY7" fmla="*/ 451611 h 1207261"/>
              <a:gd name="connsiteX8" fmla="*/ 1069974 w 1235184"/>
              <a:gd name="connsiteY8" fmla="*/ 731011 h 1207261"/>
              <a:gd name="connsiteX9" fmla="*/ 1203325 w 1235184"/>
              <a:gd name="connsiteY9" fmla="*/ 835025 h 1207261"/>
              <a:gd name="connsiteX10" fmla="*/ 917575 w 1235184"/>
              <a:gd name="connsiteY10" fmla="*/ 1112011 h 1207261"/>
              <a:gd name="connsiteX11" fmla="*/ 838200 w 1235184"/>
              <a:gd name="connsiteY11" fmla="*/ 1019936 h 1207261"/>
              <a:gd name="connsiteX12" fmla="*/ 727075 w 1235184"/>
              <a:gd name="connsiteY12" fmla="*/ 1073911 h 1207261"/>
              <a:gd name="connsiteX13" fmla="*/ 546100 w 1235184"/>
              <a:gd name="connsiteY13" fmla="*/ 1204086 h 1207261"/>
              <a:gd name="connsiteX14" fmla="*/ 409575 w 1235184"/>
              <a:gd name="connsiteY14" fmla="*/ 1207261 h 1207261"/>
              <a:gd name="connsiteX15" fmla="*/ 180975 w 1235184"/>
              <a:gd name="connsiteY15" fmla="*/ 1143000 h 1207261"/>
              <a:gd name="connsiteX16" fmla="*/ 266700 w 1235184"/>
              <a:gd name="connsiteY16" fmla="*/ 845311 h 1207261"/>
              <a:gd name="connsiteX17" fmla="*/ 0 w 1235184"/>
              <a:gd name="connsiteY17" fmla="*/ 610361 h 1207261"/>
              <a:gd name="connsiteX18" fmla="*/ 25400 w 1235184"/>
              <a:gd name="connsiteY18" fmla="*/ 292861 h 1207261"/>
              <a:gd name="connsiteX19" fmla="*/ 57150 w 1235184"/>
              <a:gd name="connsiteY19" fmla="*/ 225425 h 1207261"/>
              <a:gd name="connsiteX0" fmla="*/ 57150 w 1235184"/>
              <a:gd name="connsiteY0" fmla="*/ 225425 h 1207261"/>
              <a:gd name="connsiteX1" fmla="*/ 295275 w 1235184"/>
              <a:gd name="connsiteY1" fmla="*/ 140461 h 1207261"/>
              <a:gd name="connsiteX2" fmla="*/ 625475 w 1235184"/>
              <a:gd name="connsiteY2" fmla="*/ 0 h 1207261"/>
              <a:gd name="connsiteX3" fmla="*/ 765175 w 1235184"/>
              <a:gd name="connsiteY3" fmla="*/ 118236 h 1207261"/>
              <a:gd name="connsiteX4" fmla="*/ 1000125 w 1235184"/>
              <a:gd name="connsiteY4" fmla="*/ 73786 h 1207261"/>
              <a:gd name="connsiteX5" fmla="*/ 1196975 w 1235184"/>
              <a:gd name="connsiteY5" fmla="*/ 96011 h 1207261"/>
              <a:gd name="connsiteX6" fmla="*/ 1235075 w 1235184"/>
              <a:gd name="connsiteY6" fmla="*/ 162686 h 1207261"/>
              <a:gd name="connsiteX7" fmla="*/ 1006474 w 1235184"/>
              <a:gd name="connsiteY7" fmla="*/ 451611 h 1207261"/>
              <a:gd name="connsiteX8" fmla="*/ 1069974 w 1235184"/>
              <a:gd name="connsiteY8" fmla="*/ 731011 h 1207261"/>
              <a:gd name="connsiteX9" fmla="*/ 1177925 w 1235184"/>
              <a:gd name="connsiteY9" fmla="*/ 838200 h 1207261"/>
              <a:gd name="connsiteX10" fmla="*/ 917575 w 1235184"/>
              <a:gd name="connsiteY10" fmla="*/ 1112011 h 1207261"/>
              <a:gd name="connsiteX11" fmla="*/ 838200 w 1235184"/>
              <a:gd name="connsiteY11" fmla="*/ 1019936 h 1207261"/>
              <a:gd name="connsiteX12" fmla="*/ 727075 w 1235184"/>
              <a:gd name="connsiteY12" fmla="*/ 1073911 h 1207261"/>
              <a:gd name="connsiteX13" fmla="*/ 546100 w 1235184"/>
              <a:gd name="connsiteY13" fmla="*/ 1204086 h 1207261"/>
              <a:gd name="connsiteX14" fmla="*/ 409575 w 1235184"/>
              <a:gd name="connsiteY14" fmla="*/ 1207261 h 1207261"/>
              <a:gd name="connsiteX15" fmla="*/ 180975 w 1235184"/>
              <a:gd name="connsiteY15" fmla="*/ 1143000 h 1207261"/>
              <a:gd name="connsiteX16" fmla="*/ 266700 w 1235184"/>
              <a:gd name="connsiteY16" fmla="*/ 845311 h 1207261"/>
              <a:gd name="connsiteX17" fmla="*/ 0 w 1235184"/>
              <a:gd name="connsiteY17" fmla="*/ 610361 h 1207261"/>
              <a:gd name="connsiteX18" fmla="*/ 25400 w 1235184"/>
              <a:gd name="connsiteY18" fmla="*/ 292861 h 1207261"/>
              <a:gd name="connsiteX19" fmla="*/ 57150 w 1235184"/>
              <a:gd name="connsiteY19" fmla="*/ 225425 h 1207261"/>
              <a:gd name="connsiteX0" fmla="*/ 57150 w 1235184"/>
              <a:gd name="connsiteY0" fmla="*/ 225425 h 1207261"/>
              <a:gd name="connsiteX1" fmla="*/ 295275 w 1235184"/>
              <a:gd name="connsiteY1" fmla="*/ 140461 h 1207261"/>
              <a:gd name="connsiteX2" fmla="*/ 625475 w 1235184"/>
              <a:gd name="connsiteY2" fmla="*/ 0 h 1207261"/>
              <a:gd name="connsiteX3" fmla="*/ 765175 w 1235184"/>
              <a:gd name="connsiteY3" fmla="*/ 118236 h 1207261"/>
              <a:gd name="connsiteX4" fmla="*/ 1000125 w 1235184"/>
              <a:gd name="connsiteY4" fmla="*/ 73786 h 1207261"/>
              <a:gd name="connsiteX5" fmla="*/ 1196975 w 1235184"/>
              <a:gd name="connsiteY5" fmla="*/ 96011 h 1207261"/>
              <a:gd name="connsiteX6" fmla="*/ 1235075 w 1235184"/>
              <a:gd name="connsiteY6" fmla="*/ 162686 h 1207261"/>
              <a:gd name="connsiteX7" fmla="*/ 1006474 w 1235184"/>
              <a:gd name="connsiteY7" fmla="*/ 451611 h 1207261"/>
              <a:gd name="connsiteX8" fmla="*/ 1069974 w 1235184"/>
              <a:gd name="connsiteY8" fmla="*/ 731011 h 1207261"/>
              <a:gd name="connsiteX9" fmla="*/ 1177925 w 1235184"/>
              <a:gd name="connsiteY9" fmla="*/ 838200 h 1207261"/>
              <a:gd name="connsiteX10" fmla="*/ 917575 w 1235184"/>
              <a:gd name="connsiteY10" fmla="*/ 1112011 h 1207261"/>
              <a:gd name="connsiteX11" fmla="*/ 838200 w 1235184"/>
              <a:gd name="connsiteY11" fmla="*/ 1019936 h 1207261"/>
              <a:gd name="connsiteX12" fmla="*/ 727075 w 1235184"/>
              <a:gd name="connsiteY12" fmla="*/ 1073911 h 1207261"/>
              <a:gd name="connsiteX13" fmla="*/ 546100 w 1235184"/>
              <a:gd name="connsiteY13" fmla="*/ 1204086 h 1207261"/>
              <a:gd name="connsiteX14" fmla="*/ 409575 w 1235184"/>
              <a:gd name="connsiteY14" fmla="*/ 1207261 h 1207261"/>
              <a:gd name="connsiteX15" fmla="*/ 180975 w 1235184"/>
              <a:gd name="connsiteY15" fmla="*/ 1143000 h 1207261"/>
              <a:gd name="connsiteX16" fmla="*/ 266700 w 1235184"/>
              <a:gd name="connsiteY16" fmla="*/ 845311 h 1207261"/>
              <a:gd name="connsiteX17" fmla="*/ 0 w 1235184"/>
              <a:gd name="connsiteY17" fmla="*/ 610361 h 1207261"/>
              <a:gd name="connsiteX18" fmla="*/ 25400 w 1235184"/>
              <a:gd name="connsiteY18" fmla="*/ 292861 h 1207261"/>
              <a:gd name="connsiteX19" fmla="*/ 57150 w 1235184"/>
              <a:gd name="connsiteY19" fmla="*/ 225425 h 1207261"/>
              <a:gd name="connsiteX0" fmla="*/ 57150 w 1235184"/>
              <a:gd name="connsiteY0" fmla="*/ 225425 h 1207261"/>
              <a:gd name="connsiteX1" fmla="*/ 295275 w 1235184"/>
              <a:gd name="connsiteY1" fmla="*/ 140461 h 1207261"/>
              <a:gd name="connsiteX2" fmla="*/ 625475 w 1235184"/>
              <a:gd name="connsiteY2" fmla="*/ 0 h 1207261"/>
              <a:gd name="connsiteX3" fmla="*/ 765175 w 1235184"/>
              <a:gd name="connsiteY3" fmla="*/ 118236 h 1207261"/>
              <a:gd name="connsiteX4" fmla="*/ 1000125 w 1235184"/>
              <a:gd name="connsiteY4" fmla="*/ 73786 h 1207261"/>
              <a:gd name="connsiteX5" fmla="*/ 1196975 w 1235184"/>
              <a:gd name="connsiteY5" fmla="*/ 96011 h 1207261"/>
              <a:gd name="connsiteX6" fmla="*/ 1235075 w 1235184"/>
              <a:gd name="connsiteY6" fmla="*/ 162686 h 1207261"/>
              <a:gd name="connsiteX7" fmla="*/ 1006474 w 1235184"/>
              <a:gd name="connsiteY7" fmla="*/ 451611 h 1207261"/>
              <a:gd name="connsiteX8" fmla="*/ 1069974 w 1235184"/>
              <a:gd name="connsiteY8" fmla="*/ 711961 h 1207261"/>
              <a:gd name="connsiteX9" fmla="*/ 1177925 w 1235184"/>
              <a:gd name="connsiteY9" fmla="*/ 838200 h 1207261"/>
              <a:gd name="connsiteX10" fmla="*/ 917575 w 1235184"/>
              <a:gd name="connsiteY10" fmla="*/ 1112011 h 1207261"/>
              <a:gd name="connsiteX11" fmla="*/ 838200 w 1235184"/>
              <a:gd name="connsiteY11" fmla="*/ 1019936 h 1207261"/>
              <a:gd name="connsiteX12" fmla="*/ 727075 w 1235184"/>
              <a:gd name="connsiteY12" fmla="*/ 1073911 h 1207261"/>
              <a:gd name="connsiteX13" fmla="*/ 546100 w 1235184"/>
              <a:gd name="connsiteY13" fmla="*/ 1204086 h 1207261"/>
              <a:gd name="connsiteX14" fmla="*/ 409575 w 1235184"/>
              <a:gd name="connsiteY14" fmla="*/ 1207261 h 1207261"/>
              <a:gd name="connsiteX15" fmla="*/ 180975 w 1235184"/>
              <a:gd name="connsiteY15" fmla="*/ 1143000 h 1207261"/>
              <a:gd name="connsiteX16" fmla="*/ 266700 w 1235184"/>
              <a:gd name="connsiteY16" fmla="*/ 845311 h 1207261"/>
              <a:gd name="connsiteX17" fmla="*/ 0 w 1235184"/>
              <a:gd name="connsiteY17" fmla="*/ 610361 h 1207261"/>
              <a:gd name="connsiteX18" fmla="*/ 25400 w 1235184"/>
              <a:gd name="connsiteY18" fmla="*/ 292861 h 1207261"/>
              <a:gd name="connsiteX19" fmla="*/ 57150 w 1235184"/>
              <a:gd name="connsiteY19" fmla="*/ 225425 h 1207261"/>
              <a:gd name="connsiteX0" fmla="*/ 57150 w 1563688"/>
              <a:gd name="connsiteY0" fmla="*/ 225425 h 1207261"/>
              <a:gd name="connsiteX1" fmla="*/ 295275 w 1563688"/>
              <a:gd name="connsiteY1" fmla="*/ 140461 h 1207261"/>
              <a:gd name="connsiteX2" fmla="*/ 625475 w 1563688"/>
              <a:gd name="connsiteY2" fmla="*/ 0 h 1207261"/>
              <a:gd name="connsiteX3" fmla="*/ 765175 w 1563688"/>
              <a:gd name="connsiteY3" fmla="*/ 118236 h 1207261"/>
              <a:gd name="connsiteX4" fmla="*/ 1000125 w 1563688"/>
              <a:gd name="connsiteY4" fmla="*/ 73786 h 1207261"/>
              <a:gd name="connsiteX5" fmla="*/ 1196975 w 1563688"/>
              <a:gd name="connsiteY5" fmla="*/ 96011 h 1207261"/>
              <a:gd name="connsiteX6" fmla="*/ 1235075 w 1563688"/>
              <a:gd name="connsiteY6" fmla="*/ 162686 h 1207261"/>
              <a:gd name="connsiteX7" fmla="*/ 1006474 w 1563688"/>
              <a:gd name="connsiteY7" fmla="*/ 451611 h 1207261"/>
              <a:gd name="connsiteX8" fmla="*/ 1069974 w 1563688"/>
              <a:gd name="connsiteY8" fmla="*/ 711961 h 1207261"/>
              <a:gd name="connsiteX9" fmla="*/ 1563688 w 1563688"/>
              <a:gd name="connsiteY9" fmla="*/ 704850 h 1207261"/>
              <a:gd name="connsiteX10" fmla="*/ 917575 w 1563688"/>
              <a:gd name="connsiteY10" fmla="*/ 1112011 h 1207261"/>
              <a:gd name="connsiteX11" fmla="*/ 838200 w 1563688"/>
              <a:gd name="connsiteY11" fmla="*/ 1019936 h 1207261"/>
              <a:gd name="connsiteX12" fmla="*/ 727075 w 1563688"/>
              <a:gd name="connsiteY12" fmla="*/ 1073911 h 1207261"/>
              <a:gd name="connsiteX13" fmla="*/ 546100 w 1563688"/>
              <a:gd name="connsiteY13" fmla="*/ 1204086 h 1207261"/>
              <a:gd name="connsiteX14" fmla="*/ 409575 w 1563688"/>
              <a:gd name="connsiteY14" fmla="*/ 1207261 h 1207261"/>
              <a:gd name="connsiteX15" fmla="*/ 180975 w 1563688"/>
              <a:gd name="connsiteY15" fmla="*/ 1143000 h 1207261"/>
              <a:gd name="connsiteX16" fmla="*/ 266700 w 1563688"/>
              <a:gd name="connsiteY16" fmla="*/ 845311 h 1207261"/>
              <a:gd name="connsiteX17" fmla="*/ 0 w 1563688"/>
              <a:gd name="connsiteY17" fmla="*/ 610361 h 1207261"/>
              <a:gd name="connsiteX18" fmla="*/ 25400 w 1563688"/>
              <a:gd name="connsiteY18" fmla="*/ 292861 h 1207261"/>
              <a:gd name="connsiteX19" fmla="*/ 57150 w 1563688"/>
              <a:gd name="connsiteY19" fmla="*/ 225425 h 1207261"/>
              <a:gd name="connsiteX0" fmla="*/ 57150 w 1563688"/>
              <a:gd name="connsiteY0" fmla="*/ 225425 h 1207261"/>
              <a:gd name="connsiteX1" fmla="*/ 295275 w 1563688"/>
              <a:gd name="connsiteY1" fmla="*/ 140461 h 1207261"/>
              <a:gd name="connsiteX2" fmla="*/ 625475 w 1563688"/>
              <a:gd name="connsiteY2" fmla="*/ 0 h 1207261"/>
              <a:gd name="connsiteX3" fmla="*/ 765175 w 1563688"/>
              <a:gd name="connsiteY3" fmla="*/ 118236 h 1207261"/>
              <a:gd name="connsiteX4" fmla="*/ 1000125 w 1563688"/>
              <a:gd name="connsiteY4" fmla="*/ 73786 h 1207261"/>
              <a:gd name="connsiteX5" fmla="*/ 1196975 w 1563688"/>
              <a:gd name="connsiteY5" fmla="*/ 96011 h 1207261"/>
              <a:gd name="connsiteX6" fmla="*/ 1235075 w 1563688"/>
              <a:gd name="connsiteY6" fmla="*/ 162686 h 1207261"/>
              <a:gd name="connsiteX7" fmla="*/ 1006474 w 1563688"/>
              <a:gd name="connsiteY7" fmla="*/ 451611 h 1207261"/>
              <a:gd name="connsiteX8" fmla="*/ 1512887 w 1563688"/>
              <a:gd name="connsiteY8" fmla="*/ 554799 h 1207261"/>
              <a:gd name="connsiteX9" fmla="*/ 1563688 w 1563688"/>
              <a:gd name="connsiteY9" fmla="*/ 704850 h 1207261"/>
              <a:gd name="connsiteX10" fmla="*/ 917575 w 1563688"/>
              <a:gd name="connsiteY10" fmla="*/ 1112011 h 1207261"/>
              <a:gd name="connsiteX11" fmla="*/ 838200 w 1563688"/>
              <a:gd name="connsiteY11" fmla="*/ 1019936 h 1207261"/>
              <a:gd name="connsiteX12" fmla="*/ 727075 w 1563688"/>
              <a:gd name="connsiteY12" fmla="*/ 1073911 h 1207261"/>
              <a:gd name="connsiteX13" fmla="*/ 546100 w 1563688"/>
              <a:gd name="connsiteY13" fmla="*/ 1204086 h 1207261"/>
              <a:gd name="connsiteX14" fmla="*/ 409575 w 1563688"/>
              <a:gd name="connsiteY14" fmla="*/ 1207261 h 1207261"/>
              <a:gd name="connsiteX15" fmla="*/ 180975 w 1563688"/>
              <a:gd name="connsiteY15" fmla="*/ 1143000 h 1207261"/>
              <a:gd name="connsiteX16" fmla="*/ 266700 w 1563688"/>
              <a:gd name="connsiteY16" fmla="*/ 845311 h 1207261"/>
              <a:gd name="connsiteX17" fmla="*/ 0 w 1563688"/>
              <a:gd name="connsiteY17" fmla="*/ 610361 h 1207261"/>
              <a:gd name="connsiteX18" fmla="*/ 25400 w 1563688"/>
              <a:gd name="connsiteY18" fmla="*/ 292861 h 1207261"/>
              <a:gd name="connsiteX19" fmla="*/ 57150 w 1563688"/>
              <a:gd name="connsiteY19" fmla="*/ 225425 h 1207261"/>
              <a:gd name="connsiteX0" fmla="*/ 57150 w 1563688"/>
              <a:gd name="connsiteY0" fmla="*/ 225425 h 1207261"/>
              <a:gd name="connsiteX1" fmla="*/ 295275 w 1563688"/>
              <a:gd name="connsiteY1" fmla="*/ 140461 h 1207261"/>
              <a:gd name="connsiteX2" fmla="*/ 625475 w 1563688"/>
              <a:gd name="connsiteY2" fmla="*/ 0 h 1207261"/>
              <a:gd name="connsiteX3" fmla="*/ 765175 w 1563688"/>
              <a:gd name="connsiteY3" fmla="*/ 118236 h 1207261"/>
              <a:gd name="connsiteX4" fmla="*/ 1000125 w 1563688"/>
              <a:gd name="connsiteY4" fmla="*/ 73786 h 1207261"/>
              <a:gd name="connsiteX5" fmla="*/ 1196975 w 1563688"/>
              <a:gd name="connsiteY5" fmla="*/ 96011 h 1207261"/>
              <a:gd name="connsiteX6" fmla="*/ 1235075 w 1563688"/>
              <a:gd name="connsiteY6" fmla="*/ 162686 h 1207261"/>
              <a:gd name="connsiteX7" fmla="*/ 1363662 w 1563688"/>
              <a:gd name="connsiteY7" fmla="*/ 284923 h 1207261"/>
              <a:gd name="connsiteX8" fmla="*/ 1512887 w 1563688"/>
              <a:gd name="connsiteY8" fmla="*/ 554799 h 1207261"/>
              <a:gd name="connsiteX9" fmla="*/ 1563688 w 1563688"/>
              <a:gd name="connsiteY9" fmla="*/ 704850 h 1207261"/>
              <a:gd name="connsiteX10" fmla="*/ 917575 w 1563688"/>
              <a:gd name="connsiteY10" fmla="*/ 1112011 h 1207261"/>
              <a:gd name="connsiteX11" fmla="*/ 838200 w 1563688"/>
              <a:gd name="connsiteY11" fmla="*/ 1019936 h 1207261"/>
              <a:gd name="connsiteX12" fmla="*/ 727075 w 1563688"/>
              <a:gd name="connsiteY12" fmla="*/ 1073911 h 1207261"/>
              <a:gd name="connsiteX13" fmla="*/ 546100 w 1563688"/>
              <a:gd name="connsiteY13" fmla="*/ 1204086 h 1207261"/>
              <a:gd name="connsiteX14" fmla="*/ 409575 w 1563688"/>
              <a:gd name="connsiteY14" fmla="*/ 1207261 h 1207261"/>
              <a:gd name="connsiteX15" fmla="*/ 180975 w 1563688"/>
              <a:gd name="connsiteY15" fmla="*/ 1143000 h 1207261"/>
              <a:gd name="connsiteX16" fmla="*/ 266700 w 1563688"/>
              <a:gd name="connsiteY16" fmla="*/ 845311 h 1207261"/>
              <a:gd name="connsiteX17" fmla="*/ 0 w 1563688"/>
              <a:gd name="connsiteY17" fmla="*/ 610361 h 1207261"/>
              <a:gd name="connsiteX18" fmla="*/ 25400 w 1563688"/>
              <a:gd name="connsiteY18" fmla="*/ 292861 h 1207261"/>
              <a:gd name="connsiteX19" fmla="*/ 57150 w 1563688"/>
              <a:gd name="connsiteY19" fmla="*/ 225425 h 1207261"/>
              <a:gd name="connsiteX0" fmla="*/ 57150 w 1563688"/>
              <a:gd name="connsiteY0" fmla="*/ 346676 h 1328512"/>
              <a:gd name="connsiteX1" fmla="*/ 295275 w 1563688"/>
              <a:gd name="connsiteY1" fmla="*/ 261712 h 1328512"/>
              <a:gd name="connsiteX2" fmla="*/ 625475 w 1563688"/>
              <a:gd name="connsiteY2" fmla="*/ 121251 h 1328512"/>
              <a:gd name="connsiteX3" fmla="*/ 765175 w 1563688"/>
              <a:gd name="connsiteY3" fmla="*/ 239487 h 1328512"/>
              <a:gd name="connsiteX4" fmla="*/ 1000125 w 1563688"/>
              <a:gd name="connsiteY4" fmla="*/ 195037 h 1328512"/>
              <a:gd name="connsiteX5" fmla="*/ 1196975 w 1563688"/>
              <a:gd name="connsiteY5" fmla="*/ 217262 h 1328512"/>
              <a:gd name="connsiteX6" fmla="*/ 1411287 w 1563688"/>
              <a:gd name="connsiteY6" fmla="*/ 2950 h 1328512"/>
              <a:gd name="connsiteX7" fmla="*/ 1363662 w 1563688"/>
              <a:gd name="connsiteY7" fmla="*/ 406174 h 1328512"/>
              <a:gd name="connsiteX8" fmla="*/ 1512887 w 1563688"/>
              <a:gd name="connsiteY8" fmla="*/ 676050 h 1328512"/>
              <a:gd name="connsiteX9" fmla="*/ 1563688 w 1563688"/>
              <a:gd name="connsiteY9" fmla="*/ 826101 h 1328512"/>
              <a:gd name="connsiteX10" fmla="*/ 917575 w 1563688"/>
              <a:gd name="connsiteY10" fmla="*/ 1233262 h 1328512"/>
              <a:gd name="connsiteX11" fmla="*/ 838200 w 1563688"/>
              <a:gd name="connsiteY11" fmla="*/ 1141187 h 1328512"/>
              <a:gd name="connsiteX12" fmla="*/ 727075 w 1563688"/>
              <a:gd name="connsiteY12" fmla="*/ 1195162 h 1328512"/>
              <a:gd name="connsiteX13" fmla="*/ 546100 w 1563688"/>
              <a:gd name="connsiteY13" fmla="*/ 1325337 h 1328512"/>
              <a:gd name="connsiteX14" fmla="*/ 409575 w 1563688"/>
              <a:gd name="connsiteY14" fmla="*/ 1328512 h 1328512"/>
              <a:gd name="connsiteX15" fmla="*/ 180975 w 1563688"/>
              <a:gd name="connsiteY15" fmla="*/ 1264251 h 1328512"/>
              <a:gd name="connsiteX16" fmla="*/ 266700 w 1563688"/>
              <a:gd name="connsiteY16" fmla="*/ 966562 h 1328512"/>
              <a:gd name="connsiteX17" fmla="*/ 0 w 1563688"/>
              <a:gd name="connsiteY17" fmla="*/ 731612 h 1328512"/>
              <a:gd name="connsiteX18" fmla="*/ 25400 w 1563688"/>
              <a:gd name="connsiteY18" fmla="*/ 414112 h 1328512"/>
              <a:gd name="connsiteX19" fmla="*/ 57150 w 1563688"/>
              <a:gd name="connsiteY19" fmla="*/ 346676 h 1328512"/>
              <a:gd name="connsiteX0" fmla="*/ 57150 w 1563688"/>
              <a:gd name="connsiteY0" fmla="*/ 481839 h 1463675"/>
              <a:gd name="connsiteX1" fmla="*/ 295275 w 1563688"/>
              <a:gd name="connsiteY1" fmla="*/ 396875 h 1463675"/>
              <a:gd name="connsiteX2" fmla="*/ 625475 w 1563688"/>
              <a:gd name="connsiteY2" fmla="*/ 256414 h 1463675"/>
              <a:gd name="connsiteX3" fmla="*/ 765175 w 1563688"/>
              <a:gd name="connsiteY3" fmla="*/ 374650 h 1463675"/>
              <a:gd name="connsiteX4" fmla="*/ 1000125 w 1563688"/>
              <a:gd name="connsiteY4" fmla="*/ 330200 h 1463675"/>
              <a:gd name="connsiteX5" fmla="*/ 1220788 w 1563688"/>
              <a:gd name="connsiteY5" fmla="*/ 0 h 1463675"/>
              <a:gd name="connsiteX6" fmla="*/ 1411287 w 1563688"/>
              <a:gd name="connsiteY6" fmla="*/ 138113 h 1463675"/>
              <a:gd name="connsiteX7" fmla="*/ 1363662 w 1563688"/>
              <a:gd name="connsiteY7" fmla="*/ 541337 h 1463675"/>
              <a:gd name="connsiteX8" fmla="*/ 1512887 w 1563688"/>
              <a:gd name="connsiteY8" fmla="*/ 811213 h 1463675"/>
              <a:gd name="connsiteX9" fmla="*/ 1563688 w 1563688"/>
              <a:gd name="connsiteY9" fmla="*/ 961264 h 1463675"/>
              <a:gd name="connsiteX10" fmla="*/ 917575 w 1563688"/>
              <a:gd name="connsiteY10" fmla="*/ 1368425 h 1463675"/>
              <a:gd name="connsiteX11" fmla="*/ 838200 w 1563688"/>
              <a:gd name="connsiteY11" fmla="*/ 1276350 h 1463675"/>
              <a:gd name="connsiteX12" fmla="*/ 727075 w 1563688"/>
              <a:gd name="connsiteY12" fmla="*/ 1330325 h 1463675"/>
              <a:gd name="connsiteX13" fmla="*/ 546100 w 1563688"/>
              <a:gd name="connsiteY13" fmla="*/ 1460500 h 1463675"/>
              <a:gd name="connsiteX14" fmla="*/ 409575 w 1563688"/>
              <a:gd name="connsiteY14" fmla="*/ 1463675 h 1463675"/>
              <a:gd name="connsiteX15" fmla="*/ 180975 w 1563688"/>
              <a:gd name="connsiteY15" fmla="*/ 1399414 h 1463675"/>
              <a:gd name="connsiteX16" fmla="*/ 266700 w 1563688"/>
              <a:gd name="connsiteY16" fmla="*/ 1101725 h 1463675"/>
              <a:gd name="connsiteX17" fmla="*/ 0 w 1563688"/>
              <a:gd name="connsiteY17" fmla="*/ 866775 h 1463675"/>
              <a:gd name="connsiteX18" fmla="*/ 25400 w 1563688"/>
              <a:gd name="connsiteY18" fmla="*/ 549275 h 1463675"/>
              <a:gd name="connsiteX19" fmla="*/ 57150 w 1563688"/>
              <a:gd name="connsiteY19" fmla="*/ 481839 h 1463675"/>
              <a:gd name="connsiteX0" fmla="*/ 57150 w 1563688"/>
              <a:gd name="connsiteY0" fmla="*/ 561214 h 1543050"/>
              <a:gd name="connsiteX1" fmla="*/ 295275 w 1563688"/>
              <a:gd name="connsiteY1" fmla="*/ 476250 h 1543050"/>
              <a:gd name="connsiteX2" fmla="*/ 625475 w 1563688"/>
              <a:gd name="connsiteY2" fmla="*/ 335789 h 1543050"/>
              <a:gd name="connsiteX3" fmla="*/ 765175 w 1563688"/>
              <a:gd name="connsiteY3" fmla="*/ 454025 h 1543050"/>
              <a:gd name="connsiteX4" fmla="*/ 1042988 w 1563688"/>
              <a:gd name="connsiteY4" fmla="*/ 0 h 1543050"/>
              <a:gd name="connsiteX5" fmla="*/ 1220788 w 1563688"/>
              <a:gd name="connsiteY5" fmla="*/ 79375 h 1543050"/>
              <a:gd name="connsiteX6" fmla="*/ 1411287 w 1563688"/>
              <a:gd name="connsiteY6" fmla="*/ 217488 h 1543050"/>
              <a:gd name="connsiteX7" fmla="*/ 1363662 w 1563688"/>
              <a:gd name="connsiteY7" fmla="*/ 620712 h 1543050"/>
              <a:gd name="connsiteX8" fmla="*/ 1512887 w 1563688"/>
              <a:gd name="connsiteY8" fmla="*/ 890588 h 1543050"/>
              <a:gd name="connsiteX9" fmla="*/ 1563688 w 1563688"/>
              <a:gd name="connsiteY9" fmla="*/ 1040639 h 1543050"/>
              <a:gd name="connsiteX10" fmla="*/ 917575 w 1563688"/>
              <a:gd name="connsiteY10" fmla="*/ 1447800 h 1543050"/>
              <a:gd name="connsiteX11" fmla="*/ 838200 w 1563688"/>
              <a:gd name="connsiteY11" fmla="*/ 1355725 h 1543050"/>
              <a:gd name="connsiteX12" fmla="*/ 727075 w 1563688"/>
              <a:gd name="connsiteY12" fmla="*/ 1409700 h 1543050"/>
              <a:gd name="connsiteX13" fmla="*/ 546100 w 1563688"/>
              <a:gd name="connsiteY13" fmla="*/ 1539875 h 1543050"/>
              <a:gd name="connsiteX14" fmla="*/ 409575 w 1563688"/>
              <a:gd name="connsiteY14" fmla="*/ 1543050 h 1543050"/>
              <a:gd name="connsiteX15" fmla="*/ 180975 w 1563688"/>
              <a:gd name="connsiteY15" fmla="*/ 1478789 h 1543050"/>
              <a:gd name="connsiteX16" fmla="*/ 266700 w 1563688"/>
              <a:gd name="connsiteY16" fmla="*/ 1181100 h 1543050"/>
              <a:gd name="connsiteX17" fmla="*/ 0 w 1563688"/>
              <a:gd name="connsiteY17" fmla="*/ 946150 h 1543050"/>
              <a:gd name="connsiteX18" fmla="*/ 25400 w 1563688"/>
              <a:gd name="connsiteY18" fmla="*/ 628650 h 1543050"/>
              <a:gd name="connsiteX19" fmla="*/ 57150 w 1563688"/>
              <a:gd name="connsiteY19" fmla="*/ 561214 h 1543050"/>
              <a:gd name="connsiteX0" fmla="*/ 57150 w 1563688"/>
              <a:gd name="connsiteY0" fmla="*/ 561214 h 1543050"/>
              <a:gd name="connsiteX1" fmla="*/ 295275 w 1563688"/>
              <a:gd name="connsiteY1" fmla="*/ 476250 h 1543050"/>
              <a:gd name="connsiteX2" fmla="*/ 625475 w 1563688"/>
              <a:gd name="connsiteY2" fmla="*/ 335789 h 1543050"/>
              <a:gd name="connsiteX3" fmla="*/ 822325 w 1563688"/>
              <a:gd name="connsiteY3" fmla="*/ 377825 h 1543050"/>
              <a:gd name="connsiteX4" fmla="*/ 1042988 w 1563688"/>
              <a:gd name="connsiteY4" fmla="*/ 0 h 1543050"/>
              <a:gd name="connsiteX5" fmla="*/ 1220788 w 1563688"/>
              <a:gd name="connsiteY5" fmla="*/ 79375 h 1543050"/>
              <a:gd name="connsiteX6" fmla="*/ 1411287 w 1563688"/>
              <a:gd name="connsiteY6" fmla="*/ 217488 h 1543050"/>
              <a:gd name="connsiteX7" fmla="*/ 1363662 w 1563688"/>
              <a:gd name="connsiteY7" fmla="*/ 620712 h 1543050"/>
              <a:gd name="connsiteX8" fmla="*/ 1512887 w 1563688"/>
              <a:gd name="connsiteY8" fmla="*/ 890588 h 1543050"/>
              <a:gd name="connsiteX9" fmla="*/ 1563688 w 1563688"/>
              <a:gd name="connsiteY9" fmla="*/ 1040639 h 1543050"/>
              <a:gd name="connsiteX10" fmla="*/ 917575 w 1563688"/>
              <a:gd name="connsiteY10" fmla="*/ 1447800 h 1543050"/>
              <a:gd name="connsiteX11" fmla="*/ 838200 w 1563688"/>
              <a:gd name="connsiteY11" fmla="*/ 1355725 h 1543050"/>
              <a:gd name="connsiteX12" fmla="*/ 727075 w 1563688"/>
              <a:gd name="connsiteY12" fmla="*/ 1409700 h 1543050"/>
              <a:gd name="connsiteX13" fmla="*/ 546100 w 1563688"/>
              <a:gd name="connsiteY13" fmla="*/ 1539875 h 1543050"/>
              <a:gd name="connsiteX14" fmla="*/ 409575 w 1563688"/>
              <a:gd name="connsiteY14" fmla="*/ 1543050 h 1543050"/>
              <a:gd name="connsiteX15" fmla="*/ 180975 w 1563688"/>
              <a:gd name="connsiteY15" fmla="*/ 1478789 h 1543050"/>
              <a:gd name="connsiteX16" fmla="*/ 266700 w 1563688"/>
              <a:gd name="connsiteY16" fmla="*/ 1181100 h 1543050"/>
              <a:gd name="connsiteX17" fmla="*/ 0 w 1563688"/>
              <a:gd name="connsiteY17" fmla="*/ 946150 h 1543050"/>
              <a:gd name="connsiteX18" fmla="*/ 25400 w 1563688"/>
              <a:gd name="connsiteY18" fmla="*/ 628650 h 1543050"/>
              <a:gd name="connsiteX19" fmla="*/ 57150 w 1563688"/>
              <a:gd name="connsiteY19" fmla="*/ 561214 h 1543050"/>
              <a:gd name="connsiteX0" fmla="*/ 57150 w 1563688"/>
              <a:gd name="connsiteY0" fmla="*/ 561214 h 1543050"/>
              <a:gd name="connsiteX1" fmla="*/ 295275 w 1563688"/>
              <a:gd name="connsiteY1" fmla="*/ 476250 h 1543050"/>
              <a:gd name="connsiteX2" fmla="*/ 739775 w 1563688"/>
              <a:gd name="connsiteY2" fmla="*/ 483426 h 1543050"/>
              <a:gd name="connsiteX3" fmla="*/ 822325 w 1563688"/>
              <a:gd name="connsiteY3" fmla="*/ 377825 h 1543050"/>
              <a:gd name="connsiteX4" fmla="*/ 1042988 w 1563688"/>
              <a:gd name="connsiteY4" fmla="*/ 0 h 1543050"/>
              <a:gd name="connsiteX5" fmla="*/ 1220788 w 1563688"/>
              <a:gd name="connsiteY5" fmla="*/ 79375 h 1543050"/>
              <a:gd name="connsiteX6" fmla="*/ 1411287 w 1563688"/>
              <a:gd name="connsiteY6" fmla="*/ 217488 h 1543050"/>
              <a:gd name="connsiteX7" fmla="*/ 1363662 w 1563688"/>
              <a:gd name="connsiteY7" fmla="*/ 620712 h 1543050"/>
              <a:gd name="connsiteX8" fmla="*/ 1512887 w 1563688"/>
              <a:gd name="connsiteY8" fmla="*/ 890588 h 1543050"/>
              <a:gd name="connsiteX9" fmla="*/ 1563688 w 1563688"/>
              <a:gd name="connsiteY9" fmla="*/ 1040639 h 1543050"/>
              <a:gd name="connsiteX10" fmla="*/ 917575 w 1563688"/>
              <a:gd name="connsiteY10" fmla="*/ 1447800 h 1543050"/>
              <a:gd name="connsiteX11" fmla="*/ 838200 w 1563688"/>
              <a:gd name="connsiteY11" fmla="*/ 1355725 h 1543050"/>
              <a:gd name="connsiteX12" fmla="*/ 727075 w 1563688"/>
              <a:gd name="connsiteY12" fmla="*/ 1409700 h 1543050"/>
              <a:gd name="connsiteX13" fmla="*/ 546100 w 1563688"/>
              <a:gd name="connsiteY13" fmla="*/ 1539875 h 1543050"/>
              <a:gd name="connsiteX14" fmla="*/ 409575 w 1563688"/>
              <a:gd name="connsiteY14" fmla="*/ 1543050 h 1543050"/>
              <a:gd name="connsiteX15" fmla="*/ 180975 w 1563688"/>
              <a:gd name="connsiteY15" fmla="*/ 1478789 h 1543050"/>
              <a:gd name="connsiteX16" fmla="*/ 266700 w 1563688"/>
              <a:gd name="connsiteY16" fmla="*/ 1181100 h 1543050"/>
              <a:gd name="connsiteX17" fmla="*/ 0 w 1563688"/>
              <a:gd name="connsiteY17" fmla="*/ 946150 h 1543050"/>
              <a:gd name="connsiteX18" fmla="*/ 25400 w 1563688"/>
              <a:gd name="connsiteY18" fmla="*/ 628650 h 1543050"/>
              <a:gd name="connsiteX19" fmla="*/ 57150 w 1563688"/>
              <a:gd name="connsiteY19" fmla="*/ 561214 h 1543050"/>
              <a:gd name="connsiteX0" fmla="*/ 57150 w 1563688"/>
              <a:gd name="connsiteY0" fmla="*/ 561214 h 1543050"/>
              <a:gd name="connsiteX1" fmla="*/ 752475 w 1563688"/>
              <a:gd name="connsiteY1" fmla="*/ 657225 h 1543050"/>
              <a:gd name="connsiteX2" fmla="*/ 739775 w 1563688"/>
              <a:gd name="connsiteY2" fmla="*/ 483426 h 1543050"/>
              <a:gd name="connsiteX3" fmla="*/ 822325 w 1563688"/>
              <a:gd name="connsiteY3" fmla="*/ 377825 h 1543050"/>
              <a:gd name="connsiteX4" fmla="*/ 1042988 w 1563688"/>
              <a:gd name="connsiteY4" fmla="*/ 0 h 1543050"/>
              <a:gd name="connsiteX5" fmla="*/ 1220788 w 1563688"/>
              <a:gd name="connsiteY5" fmla="*/ 79375 h 1543050"/>
              <a:gd name="connsiteX6" fmla="*/ 1411287 w 1563688"/>
              <a:gd name="connsiteY6" fmla="*/ 217488 h 1543050"/>
              <a:gd name="connsiteX7" fmla="*/ 1363662 w 1563688"/>
              <a:gd name="connsiteY7" fmla="*/ 620712 h 1543050"/>
              <a:gd name="connsiteX8" fmla="*/ 1512887 w 1563688"/>
              <a:gd name="connsiteY8" fmla="*/ 890588 h 1543050"/>
              <a:gd name="connsiteX9" fmla="*/ 1563688 w 1563688"/>
              <a:gd name="connsiteY9" fmla="*/ 1040639 h 1543050"/>
              <a:gd name="connsiteX10" fmla="*/ 917575 w 1563688"/>
              <a:gd name="connsiteY10" fmla="*/ 1447800 h 1543050"/>
              <a:gd name="connsiteX11" fmla="*/ 838200 w 1563688"/>
              <a:gd name="connsiteY11" fmla="*/ 1355725 h 1543050"/>
              <a:gd name="connsiteX12" fmla="*/ 727075 w 1563688"/>
              <a:gd name="connsiteY12" fmla="*/ 1409700 h 1543050"/>
              <a:gd name="connsiteX13" fmla="*/ 546100 w 1563688"/>
              <a:gd name="connsiteY13" fmla="*/ 1539875 h 1543050"/>
              <a:gd name="connsiteX14" fmla="*/ 409575 w 1563688"/>
              <a:gd name="connsiteY14" fmla="*/ 1543050 h 1543050"/>
              <a:gd name="connsiteX15" fmla="*/ 180975 w 1563688"/>
              <a:gd name="connsiteY15" fmla="*/ 1478789 h 1543050"/>
              <a:gd name="connsiteX16" fmla="*/ 266700 w 1563688"/>
              <a:gd name="connsiteY16" fmla="*/ 1181100 h 1543050"/>
              <a:gd name="connsiteX17" fmla="*/ 0 w 1563688"/>
              <a:gd name="connsiteY17" fmla="*/ 946150 h 1543050"/>
              <a:gd name="connsiteX18" fmla="*/ 25400 w 1563688"/>
              <a:gd name="connsiteY18" fmla="*/ 628650 h 1543050"/>
              <a:gd name="connsiteX19" fmla="*/ 57150 w 1563688"/>
              <a:gd name="connsiteY19" fmla="*/ 561214 h 1543050"/>
              <a:gd name="connsiteX0" fmla="*/ 690563 w 1563688"/>
              <a:gd name="connsiteY0" fmla="*/ 808864 h 1543050"/>
              <a:gd name="connsiteX1" fmla="*/ 752475 w 1563688"/>
              <a:gd name="connsiteY1" fmla="*/ 657225 h 1543050"/>
              <a:gd name="connsiteX2" fmla="*/ 739775 w 1563688"/>
              <a:gd name="connsiteY2" fmla="*/ 483426 h 1543050"/>
              <a:gd name="connsiteX3" fmla="*/ 822325 w 1563688"/>
              <a:gd name="connsiteY3" fmla="*/ 377825 h 1543050"/>
              <a:gd name="connsiteX4" fmla="*/ 1042988 w 1563688"/>
              <a:gd name="connsiteY4" fmla="*/ 0 h 1543050"/>
              <a:gd name="connsiteX5" fmla="*/ 1220788 w 1563688"/>
              <a:gd name="connsiteY5" fmla="*/ 79375 h 1543050"/>
              <a:gd name="connsiteX6" fmla="*/ 1411287 w 1563688"/>
              <a:gd name="connsiteY6" fmla="*/ 217488 h 1543050"/>
              <a:gd name="connsiteX7" fmla="*/ 1363662 w 1563688"/>
              <a:gd name="connsiteY7" fmla="*/ 620712 h 1543050"/>
              <a:gd name="connsiteX8" fmla="*/ 1512887 w 1563688"/>
              <a:gd name="connsiteY8" fmla="*/ 890588 h 1543050"/>
              <a:gd name="connsiteX9" fmla="*/ 1563688 w 1563688"/>
              <a:gd name="connsiteY9" fmla="*/ 1040639 h 1543050"/>
              <a:gd name="connsiteX10" fmla="*/ 917575 w 1563688"/>
              <a:gd name="connsiteY10" fmla="*/ 1447800 h 1543050"/>
              <a:gd name="connsiteX11" fmla="*/ 838200 w 1563688"/>
              <a:gd name="connsiteY11" fmla="*/ 1355725 h 1543050"/>
              <a:gd name="connsiteX12" fmla="*/ 727075 w 1563688"/>
              <a:gd name="connsiteY12" fmla="*/ 1409700 h 1543050"/>
              <a:gd name="connsiteX13" fmla="*/ 546100 w 1563688"/>
              <a:gd name="connsiteY13" fmla="*/ 1539875 h 1543050"/>
              <a:gd name="connsiteX14" fmla="*/ 409575 w 1563688"/>
              <a:gd name="connsiteY14" fmla="*/ 1543050 h 1543050"/>
              <a:gd name="connsiteX15" fmla="*/ 180975 w 1563688"/>
              <a:gd name="connsiteY15" fmla="*/ 1478789 h 1543050"/>
              <a:gd name="connsiteX16" fmla="*/ 266700 w 1563688"/>
              <a:gd name="connsiteY16" fmla="*/ 1181100 h 1543050"/>
              <a:gd name="connsiteX17" fmla="*/ 0 w 1563688"/>
              <a:gd name="connsiteY17" fmla="*/ 946150 h 1543050"/>
              <a:gd name="connsiteX18" fmla="*/ 25400 w 1563688"/>
              <a:gd name="connsiteY18" fmla="*/ 628650 h 1543050"/>
              <a:gd name="connsiteX19" fmla="*/ 690563 w 1563688"/>
              <a:gd name="connsiteY19" fmla="*/ 808864 h 1543050"/>
              <a:gd name="connsiteX0" fmla="*/ 690563 w 1563688"/>
              <a:gd name="connsiteY0" fmla="*/ 808864 h 1543050"/>
              <a:gd name="connsiteX1" fmla="*/ 752475 w 1563688"/>
              <a:gd name="connsiteY1" fmla="*/ 657225 h 1543050"/>
              <a:gd name="connsiteX2" fmla="*/ 739775 w 1563688"/>
              <a:gd name="connsiteY2" fmla="*/ 483426 h 1543050"/>
              <a:gd name="connsiteX3" fmla="*/ 822325 w 1563688"/>
              <a:gd name="connsiteY3" fmla="*/ 377825 h 1543050"/>
              <a:gd name="connsiteX4" fmla="*/ 1042988 w 1563688"/>
              <a:gd name="connsiteY4" fmla="*/ 0 h 1543050"/>
              <a:gd name="connsiteX5" fmla="*/ 1220788 w 1563688"/>
              <a:gd name="connsiteY5" fmla="*/ 79375 h 1543050"/>
              <a:gd name="connsiteX6" fmla="*/ 1411287 w 1563688"/>
              <a:gd name="connsiteY6" fmla="*/ 217488 h 1543050"/>
              <a:gd name="connsiteX7" fmla="*/ 1363662 w 1563688"/>
              <a:gd name="connsiteY7" fmla="*/ 620712 h 1543050"/>
              <a:gd name="connsiteX8" fmla="*/ 1512887 w 1563688"/>
              <a:gd name="connsiteY8" fmla="*/ 890588 h 1543050"/>
              <a:gd name="connsiteX9" fmla="*/ 1563688 w 1563688"/>
              <a:gd name="connsiteY9" fmla="*/ 1040639 h 1543050"/>
              <a:gd name="connsiteX10" fmla="*/ 917575 w 1563688"/>
              <a:gd name="connsiteY10" fmla="*/ 1447800 h 1543050"/>
              <a:gd name="connsiteX11" fmla="*/ 838200 w 1563688"/>
              <a:gd name="connsiteY11" fmla="*/ 1355725 h 1543050"/>
              <a:gd name="connsiteX12" fmla="*/ 727075 w 1563688"/>
              <a:gd name="connsiteY12" fmla="*/ 1409700 h 1543050"/>
              <a:gd name="connsiteX13" fmla="*/ 546100 w 1563688"/>
              <a:gd name="connsiteY13" fmla="*/ 1539875 h 1543050"/>
              <a:gd name="connsiteX14" fmla="*/ 409575 w 1563688"/>
              <a:gd name="connsiteY14" fmla="*/ 1543050 h 1543050"/>
              <a:gd name="connsiteX15" fmla="*/ 180975 w 1563688"/>
              <a:gd name="connsiteY15" fmla="*/ 1478789 h 1543050"/>
              <a:gd name="connsiteX16" fmla="*/ 266700 w 1563688"/>
              <a:gd name="connsiteY16" fmla="*/ 1181100 h 1543050"/>
              <a:gd name="connsiteX17" fmla="*/ 0 w 1563688"/>
              <a:gd name="connsiteY17" fmla="*/ 946150 h 1543050"/>
              <a:gd name="connsiteX18" fmla="*/ 611187 w 1563688"/>
              <a:gd name="connsiteY18" fmla="*/ 1000125 h 1543050"/>
              <a:gd name="connsiteX19" fmla="*/ 690563 w 1563688"/>
              <a:gd name="connsiteY19" fmla="*/ 808864 h 1543050"/>
              <a:gd name="connsiteX0" fmla="*/ 509588 w 1382713"/>
              <a:gd name="connsiteY0" fmla="*/ 808864 h 1543050"/>
              <a:gd name="connsiteX1" fmla="*/ 571500 w 1382713"/>
              <a:gd name="connsiteY1" fmla="*/ 657225 h 1543050"/>
              <a:gd name="connsiteX2" fmla="*/ 558800 w 1382713"/>
              <a:gd name="connsiteY2" fmla="*/ 483426 h 1543050"/>
              <a:gd name="connsiteX3" fmla="*/ 641350 w 1382713"/>
              <a:gd name="connsiteY3" fmla="*/ 377825 h 1543050"/>
              <a:gd name="connsiteX4" fmla="*/ 862013 w 1382713"/>
              <a:gd name="connsiteY4" fmla="*/ 0 h 1543050"/>
              <a:gd name="connsiteX5" fmla="*/ 1039813 w 1382713"/>
              <a:gd name="connsiteY5" fmla="*/ 79375 h 1543050"/>
              <a:gd name="connsiteX6" fmla="*/ 1230312 w 1382713"/>
              <a:gd name="connsiteY6" fmla="*/ 217488 h 1543050"/>
              <a:gd name="connsiteX7" fmla="*/ 1182687 w 1382713"/>
              <a:gd name="connsiteY7" fmla="*/ 620712 h 1543050"/>
              <a:gd name="connsiteX8" fmla="*/ 1331912 w 1382713"/>
              <a:gd name="connsiteY8" fmla="*/ 890588 h 1543050"/>
              <a:gd name="connsiteX9" fmla="*/ 1382713 w 1382713"/>
              <a:gd name="connsiteY9" fmla="*/ 1040639 h 1543050"/>
              <a:gd name="connsiteX10" fmla="*/ 736600 w 1382713"/>
              <a:gd name="connsiteY10" fmla="*/ 1447800 h 1543050"/>
              <a:gd name="connsiteX11" fmla="*/ 657225 w 1382713"/>
              <a:gd name="connsiteY11" fmla="*/ 1355725 h 1543050"/>
              <a:gd name="connsiteX12" fmla="*/ 546100 w 1382713"/>
              <a:gd name="connsiteY12" fmla="*/ 1409700 h 1543050"/>
              <a:gd name="connsiteX13" fmla="*/ 365125 w 1382713"/>
              <a:gd name="connsiteY13" fmla="*/ 1539875 h 1543050"/>
              <a:gd name="connsiteX14" fmla="*/ 228600 w 1382713"/>
              <a:gd name="connsiteY14" fmla="*/ 1543050 h 1543050"/>
              <a:gd name="connsiteX15" fmla="*/ 0 w 1382713"/>
              <a:gd name="connsiteY15" fmla="*/ 1478789 h 1543050"/>
              <a:gd name="connsiteX16" fmla="*/ 85725 w 1382713"/>
              <a:gd name="connsiteY16" fmla="*/ 1181100 h 1543050"/>
              <a:gd name="connsiteX17" fmla="*/ 266700 w 1382713"/>
              <a:gd name="connsiteY17" fmla="*/ 1155700 h 1543050"/>
              <a:gd name="connsiteX18" fmla="*/ 430212 w 1382713"/>
              <a:gd name="connsiteY18" fmla="*/ 1000125 h 1543050"/>
              <a:gd name="connsiteX19" fmla="*/ 509588 w 1382713"/>
              <a:gd name="connsiteY19" fmla="*/ 808864 h 1543050"/>
              <a:gd name="connsiteX0" fmla="*/ 509588 w 1382713"/>
              <a:gd name="connsiteY0" fmla="*/ 808864 h 1543050"/>
              <a:gd name="connsiteX1" fmla="*/ 571500 w 1382713"/>
              <a:gd name="connsiteY1" fmla="*/ 657225 h 1543050"/>
              <a:gd name="connsiteX2" fmla="*/ 558800 w 1382713"/>
              <a:gd name="connsiteY2" fmla="*/ 483426 h 1543050"/>
              <a:gd name="connsiteX3" fmla="*/ 641350 w 1382713"/>
              <a:gd name="connsiteY3" fmla="*/ 377825 h 1543050"/>
              <a:gd name="connsiteX4" fmla="*/ 862013 w 1382713"/>
              <a:gd name="connsiteY4" fmla="*/ 0 h 1543050"/>
              <a:gd name="connsiteX5" fmla="*/ 1039813 w 1382713"/>
              <a:gd name="connsiteY5" fmla="*/ 79375 h 1543050"/>
              <a:gd name="connsiteX6" fmla="*/ 1230312 w 1382713"/>
              <a:gd name="connsiteY6" fmla="*/ 217488 h 1543050"/>
              <a:gd name="connsiteX7" fmla="*/ 1182687 w 1382713"/>
              <a:gd name="connsiteY7" fmla="*/ 620712 h 1543050"/>
              <a:gd name="connsiteX8" fmla="*/ 1331912 w 1382713"/>
              <a:gd name="connsiteY8" fmla="*/ 890588 h 1543050"/>
              <a:gd name="connsiteX9" fmla="*/ 1382713 w 1382713"/>
              <a:gd name="connsiteY9" fmla="*/ 1040639 h 1543050"/>
              <a:gd name="connsiteX10" fmla="*/ 736600 w 1382713"/>
              <a:gd name="connsiteY10" fmla="*/ 1447800 h 1543050"/>
              <a:gd name="connsiteX11" fmla="*/ 657225 w 1382713"/>
              <a:gd name="connsiteY11" fmla="*/ 1355725 h 1543050"/>
              <a:gd name="connsiteX12" fmla="*/ 546100 w 1382713"/>
              <a:gd name="connsiteY12" fmla="*/ 1409700 h 1543050"/>
              <a:gd name="connsiteX13" fmla="*/ 365125 w 1382713"/>
              <a:gd name="connsiteY13" fmla="*/ 1539875 h 1543050"/>
              <a:gd name="connsiteX14" fmla="*/ 228600 w 1382713"/>
              <a:gd name="connsiteY14" fmla="*/ 1543050 h 1543050"/>
              <a:gd name="connsiteX15" fmla="*/ 0 w 1382713"/>
              <a:gd name="connsiteY15" fmla="*/ 1478789 h 1543050"/>
              <a:gd name="connsiteX16" fmla="*/ 85725 w 1382713"/>
              <a:gd name="connsiteY16" fmla="*/ 1181100 h 1543050"/>
              <a:gd name="connsiteX17" fmla="*/ 266700 w 1382713"/>
              <a:gd name="connsiteY17" fmla="*/ 1155700 h 1543050"/>
              <a:gd name="connsiteX18" fmla="*/ 430212 w 1382713"/>
              <a:gd name="connsiteY18" fmla="*/ 1000125 h 1543050"/>
              <a:gd name="connsiteX19" fmla="*/ 509588 w 1382713"/>
              <a:gd name="connsiteY19" fmla="*/ 808864 h 1543050"/>
              <a:gd name="connsiteX0" fmla="*/ 509588 w 1382713"/>
              <a:gd name="connsiteY0" fmla="*/ 808864 h 1543050"/>
              <a:gd name="connsiteX1" fmla="*/ 571500 w 1382713"/>
              <a:gd name="connsiteY1" fmla="*/ 657225 h 1543050"/>
              <a:gd name="connsiteX2" fmla="*/ 558800 w 1382713"/>
              <a:gd name="connsiteY2" fmla="*/ 483426 h 1543050"/>
              <a:gd name="connsiteX3" fmla="*/ 641350 w 1382713"/>
              <a:gd name="connsiteY3" fmla="*/ 377825 h 1543050"/>
              <a:gd name="connsiteX4" fmla="*/ 862013 w 1382713"/>
              <a:gd name="connsiteY4" fmla="*/ 0 h 1543050"/>
              <a:gd name="connsiteX5" fmla="*/ 1039813 w 1382713"/>
              <a:gd name="connsiteY5" fmla="*/ 79375 h 1543050"/>
              <a:gd name="connsiteX6" fmla="*/ 1230312 w 1382713"/>
              <a:gd name="connsiteY6" fmla="*/ 217488 h 1543050"/>
              <a:gd name="connsiteX7" fmla="*/ 1182687 w 1382713"/>
              <a:gd name="connsiteY7" fmla="*/ 620712 h 1543050"/>
              <a:gd name="connsiteX8" fmla="*/ 1331912 w 1382713"/>
              <a:gd name="connsiteY8" fmla="*/ 890588 h 1543050"/>
              <a:gd name="connsiteX9" fmla="*/ 1382713 w 1382713"/>
              <a:gd name="connsiteY9" fmla="*/ 1040639 h 1543050"/>
              <a:gd name="connsiteX10" fmla="*/ 736600 w 1382713"/>
              <a:gd name="connsiteY10" fmla="*/ 1447800 h 1543050"/>
              <a:gd name="connsiteX11" fmla="*/ 657225 w 1382713"/>
              <a:gd name="connsiteY11" fmla="*/ 1355725 h 1543050"/>
              <a:gd name="connsiteX12" fmla="*/ 546100 w 1382713"/>
              <a:gd name="connsiteY12" fmla="*/ 1409700 h 1543050"/>
              <a:gd name="connsiteX13" fmla="*/ 365125 w 1382713"/>
              <a:gd name="connsiteY13" fmla="*/ 1539875 h 1543050"/>
              <a:gd name="connsiteX14" fmla="*/ 228600 w 1382713"/>
              <a:gd name="connsiteY14" fmla="*/ 1543050 h 1543050"/>
              <a:gd name="connsiteX15" fmla="*/ 0 w 1382713"/>
              <a:gd name="connsiteY15" fmla="*/ 1478789 h 1543050"/>
              <a:gd name="connsiteX16" fmla="*/ 204787 w 1382713"/>
              <a:gd name="connsiteY16" fmla="*/ 1181100 h 1543050"/>
              <a:gd name="connsiteX17" fmla="*/ 266700 w 1382713"/>
              <a:gd name="connsiteY17" fmla="*/ 1155700 h 1543050"/>
              <a:gd name="connsiteX18" fmla="*/ 430212 w 1382713"/>
              <a:gd name="connsiteY18" fmla="*/ 1000125 h 1543050"/>
              <a:gd name="connsiteX19" fmla="*/ 509588 w 1382713"/>
              <a:gd name="connsiteY19" fmla="*/ 808864 h 1543050"/>
              <a:gd name="connsiteX0" fmla="*/ 385763 w 1258888"/>
              <a:gd name="connsiteY0" fmla="*/ 808864 h 1543050"/>
              <a:gd name="connsiteX1" fmla="*/ 447675 w 1258888"/>
              <a:gd name="connsiteY1" fmla="*/ 657225 h 1543050"/>
              <a:gd name="connsiteX2" fmla="*/ 434975 w 1258888"/>
              <a:gd name="connsiteY2" fmla="*/ 483426 h 1543050"/>
              <a:gd name="connsiteX3" fmla="*/ 517525 w 1258888"/>
              <a:gd name="connsiteY3" fmla="*/ 377825 h 1543050"/>
              <a:gd name="connsiteX4" fmla="*/ 738188 w 1258888"/>
              <a:gd name="connsiteY4" fmla="*/ 0 h 1543050"/>
              <a:gd name="connsiteX5" fmla="*/ 915988 w 1258888"/>
              <a:gd name="connsiteY5" fmla="*/ 79375 h 1543050"/>
              <a:gd name="connsiteX6" fmla="*/ 1106487 w 1258888"/>
              <a:gd name="connsiteY6" fmla="*/ 217488 h 1543050"/>
              <a:gd name="connsiteX7" fmla="*/ 1058862 w 1258888"/>
              <a:gd name="connsiteY7" fmla="*/ 620712 h 1543050"/>
              <a:gd name="connsiteX8" fmla="*/ 1208087 w 1258888"/>
              <a:gd name="connsiteY8" fmla="*/ 890588 h 1543050"/>
              <a:gd name="connsiteX9" fmla="*/ 1258888 w 1258888"/>
              <a:gd name="connsiteY9" fmla="*/ 1040639 h 1543050"/>
              <a:gd name="connsiteX10" fmla="*/ 612775 w 1258888"/>
              <a:gd name="connsiteY10" fmla="*/ 1447800 h 1543050"/>
              <a:gd name="connsiteX11" fmla="*/ 533400 w 1258888"/>
              <a:gd name="connsiteY11" fmla="*/ 1355725 h 1543050"/>
              <a:gd name="connsiteX12" fmla="*/ 422275 w 1258888"/>
              <a:gd name="connsiteY12" fmla="*/ 1409700 h 1543050"/>
              <a:gd name="connsiteX13" fmla="*/ 241300 w 1258888"/>
              <a:gd name="connsiteY13" fmla="*/ 1539875 h 1543050"/>
              <a:gd name="connsiteX14" fmla="*/ 104775 w 1258888"/>
              <a:gd name="connsiteY14" fmla="*/ 1543050 h 1543050"/>
              <a:gd name="connsiteX15" fmla="*/ 0 w 1258888"/>
              <a:gd name="connsiteY15" fmla="*/ 1488314 h 1543050"/>
              <a:gd name="connsiteX16" fmla="*/ 80962 w 1258888"/>
              <a:gd name="connsiteY16" fmla="*/ 1181100 h 1543050"/>
              <a:gd name="connsiteX17" fmla="*/ 142875 w 1258888"/>
              <a:gd name="connsiteY17" fmla="*/ 1155700 h 1543050"/>
              <a:gd name="connsiteX18" fmla="*/ 306387 w 1258888"/>
              <a:gd name="connsiteY18" fmla="*/ 1000125 h 1543050"/>
              <a:gd name="connsiteX19" fmla="*/ 385763 w 1258888"/>
              <a:gd name="connsiteY19" fmla="*/ 808864 h 1543050"/>
              <a:gd name="connsiteX0" fmla="*/ 385763 w 1258888"/>
              <a:gd name="connsiteY0" fmla="*/ 808864 h 1543050"/>
              <a:gd name="connsiteX1" fmla="*/ 447675 w 1258888"/>
              <a:gd name="connsiteY1" fmla="*/ 657225 h 1543050"/>
              <a:gd name="connsiteX2" fmla="*/ 434975 w 1258888"/>
              <a:gd name="connsiteY2" fmla="*/ 483426 h 1543050"/>
              <a:gd name="connsiteX3" fmla="*/ 517525 w 1258888"/>
              <a:gd name="connsiteY3" fmla="*/ 377825 h 1543050"/>
              <a:gd name="connsiteX4" fmla="*/ 738188 w 1258888"/>
              <a:gd name="connsiteY4" fmla="*/ 0 h 1543050"/>
              <a:gd name="connsiteX5" fmla="*/ 915988 w 1258888"/>
              <a:gd name="connsiteY5" fmla="*/ 79375 h 1543050"/>
              <a:gd name="connsiteX6" fmla="*/ 1106487 w 1258888"/>
              <a:gd name="connsiteY6" fmla="*/ 217488 h 1543050"/>
              <a:gd name="connsiteX7" fmla="*/ 1058862 w 1258888"/>
              <a:gd name="connsiteY7" fmla="*/ 620712 h 1543050"/>
              <a:gd name="connsiteX8" fmla="*/ 1208087 w 1258888"/>
              <a:gd name="connsiteY8" fmla="*/ 890588 h 1543050"/>
              <a:gd name="connsiteX9" fmla="*/ 1258888 w 1258888"/>
              <a:gd name="connsiteY9" fmla="*/ 1040639 h 1543050"/>
              <a:gd name="connsiteX10" fmla="*/ 1127125 w 1258888"/>
              <a:gd name="connsiteY10" fmla="*/ 1404938 h 1543050"/>
              <a:gd name="connsiteX11" fmla="*/ 533400 w 1258888"/>
              <a:gd name="connsiteY11" fmla="*/ 1355725 h 1543050"/>
              <a:gd name="connsiteX12" fmla="*/ 422275 w 1258888"/>
              <a:gd name="connsiteY12" fmla="*/ 1409700 h 1543050"/>
              <a:gd name="connsiteX13" fmla="*/ 241300 w 1258888"/>
              <a:gd name="connsiteY13" fmla="*/ 1539875 h 1543050"/>
              <a:gd name="connsiteX14" fmla="*/ 104775 w 1258888"/>
              <a:gd name="connsiteY14" fmla="*/ 1543050 h 1543050"/>
              <a:gd name="connsiteX15" fmla="*/ 0 w 1258888"/>
              <a:gd name="connsiteY15" fmla="*/ 1488314 h 1543050"/>
              <a:gd name="connsiteX16" fmla="*/ 80962 w 1258888"/>
              <a:gd name="connsiteY16" fmla="*/ 1181100 h 1543050"/>
              <a:gd name="connsiteX17" fmla="*/ 142875 w 1258888"/>
              <a:gd name="connsiteY17" fmla="*/ 1155700 h 1543050"/>
              <a:gd name="connsiteX18" fmla="*/ 306387 w 1258888"/>
              <a:gd name="connsiteY18" fmla="*/ 1000125 h 1543050"/>
              <a:gd name="connsiteX19" fmla="*/ 385763 w 1258888"/>
              <a:gd name="connsiteY19" fmla="*/ 808864 h 1543050"/>
              <a:gd name="connsiteX0" fmla="*/ 385763 w 1258888"/>
              <a:gd name="connsiteY0" fmla="*/ 808864 h 1543050"/>
              <a:gd name="connsiteX1" fmla="*/ 447675 w 1258888"/>
              <a:gd name="connsiteY1" fmla="*/ 657225 h 1543050"/>
              <a:gd name="connsiteX2" fmla="*/ 434975 w 1258888"/>
              <a:gd name="connsiteY2" fmla="*/ 483426 h 1543050"/>
              <a:gd name="connsiteX3" fmla="*/ 517525 w 1258888"/>
              <a:gd name="connsiteY3" fmla="*/ 377825 h 1543050"/>
              <a:gd name="connsiteX4" fmla="*/ 738188 w 1258888"/>
              <a:gd name="connsiteY4" fmla="*/ 0 h 1543050"/>
              <a:gd name="connsiteX5" fmla="*/ 915988 w 1258888"/>
              <a:gd name="connsiteY5" fmla="*/ 79375 h 1543050"/>
              <a:gd name="connsiteX6" fmla="*/ 1106487 w 1258888"/>
              <a:gd name="connsiteY6" fmla="*/ 217488 h 1543050"/>
              <a:gd name="connsiteX7" fmla="*/ 1058862 w 1258888"/>
              <a:gd name="connsiteY7" fmla="*/ 620712 h 1543050"/>
              <a:gd name="connsiteX8" fmla="*/ 1208087 w 1258888"/>
              <a:gd name="connsiteY8" fmla="*/ 890588 h 1543050"/>
              <a:gd name="connsiteX9" fmla="*/ 1258888 w 1258888"/>
              <a:gd name="connsiteY9" fmla="*/ 1040639 h 1543050"/>
              <a:gd name="connsiteX10" fmla="*/ 1127125 w 1258888"/>
              <a:gd name="connsiteY10" fmla="*/ 1404938 h 1543050"/>
              <a:gd name="connsiteX11" fmla="*/ 533400 w 1258888"/>
              <a:gd name="connsiteY11" fmla="*/ 1355725 h 1543050"/>
              <a:gd name="connsiteX12" fmla="*/ 422275 w 1258888"/>
              <a:gd name="connsiteY12" fmla="*/ 1409700 h 1543050"/>
              <a:gd name="connsiteX13" fmla="*/ 241300 w 1258888"/>
              <a:gd name="connsiteY13" fmla="*/ 1539875 h 1543050"/>
              <a:gd name="connsiteX14" fmla="*/ 104775 w 1258888"/>
              <a:gd name="connsiteY14" fmla="*/ 1543050 h 1543050"/>
              <a:gd name="connsiteX15" fmla="*/ 0 w 1258888"/>
              <a:gd name="connsiteY15" fmla="*/ 1488314 h 1543050"/>
              <a:gd name="connsiteX16" fmla="*/ 80962 w 1258888"/>
              <a:gd name="connsiteY16" fmla="*/ 1181100 h 1543050"/>
              <a:gd name="connsiteX17" fmla="*/ 142875 w 1258888"/>
              <a:gd name="connsiteY17" fmla="*/ 1155700 h 1543050"/>
              <a:gd name="connsiteX18" fmla="*/ 306387 w 1258888"/>
              <a:gd name="connsiteY18" fmla="*/ 1000125 h 1543050"/>
              <a:gd name="connsiteX19" fmla="*/ 385763 w 1258888"/>
              <a:gd name="connsiteY19" fmla="*/ 808864 h 1543050"/>
              <a:gd name="connsiteX0" fmla="*/ 385763 w 1258888"/>
              <a:gd name="connsiteY0" fmla="*/ 808864 h 1543050"/>
              <a:gd name="connsiteX1" fmla="*/ 447675 w 1258888"/>
              <a:gd name="connsiteY1" fmla="*/ 657225 h 1543050"/>
              <a:gd name="connsiteX2" fmla="*/ 434975 w 1258888"/>
              <a:gd name="connsiteY2" fmla="*/ 483426 h 1543050"/>
              <a:gd name="connsiteX3" fmla="*/ 517525 w 1258888"/>
              <a:gd name="connsiteY3" fmla="*/ 377825 h 1543050"/>
              <a:gd name="connsiteX4" fmla="*/ 738188 w 1258888"/>
              <a:gd name="connsiteY4" fmla="*/ 0 h 1543050"/>
              <a:gd name="connsiteX5" fmla="*/ 915988 w 1258888"/>
              <a:gd name="connsiteY5" fmla="*/ 79375 h 1543050"/>
              <a:gd name="connsiteX6" fmla="*/ 1106487 w 1258888"/>
              <a:gd name="connsiteY6" fmla="*/ 217488 h 1543050"/>
              <a:gd name="connsiteX7" fmla="*/ 1058862 w 1258888"/>
              <a:gd name="connsiteY7" fmla="*/ 620712 h 1543050"/>
              <a:gd name="connsiteX8" fmla="*/ 1208087 w 1258888"/>
              <a:gd name="connsiteY8" fmla="*/ 890588 h 1543050"/>
              <a:gd name="connsiteX9" fmla="*/ 1258888 w 1258888"/>
              <a:gd name="connsiteY9" fmla="*/ 1040639 h 1543050"/>
              <a:gd name="connsiteX10" fmla="*/ 1127125 w 1258888"/>
              <a:gd name="connsiteY10" fmla="*/ 1404938 h 1543050"/>
              <a:gd name="connsiteX11" fmla="*/ 533400 w 1258888"/>
              <a:gd name="connsiteY11" fmla="*/ 1355725 h 1543050"/>
              <a:gd name="connsiteX12" fmla="*/ 422275 w 1258888"/>
              <a:gd name="connsiteY12" fmla="*/ 1409700 h 1543050"/>
              <a:gd name="connsiteX13" fmla="*/ 241300 w 1258888"/>
              <a:gd name="connsiteY13" fmla="*/ 1539875 h 1543050"/>
              <a:gd name="connsiteX14" fmla="*/ 104775 w 1258888"/>
              <a:gd name="connsiteY14" fmla="*/ 1543050 h 1543050"/>
              <a:gd name="connsiteX15" fmla="*/ 0 w 1258888"/>
              <a:gd name="connsiteY15" fmla="*/ 1488314 h 1543050"/>
              <a:gd name="connsiteX16" fmla="*/ 80962 w 1258888"/>
              <a:gd name="connsiteY16" fmla="*/ 1181100 h 1543050"/>
              <a:gd name="connsiteX17" fmla="*/ 142875 w 1258888"/>
              <a:gd name="connsiteY17" fmla="*/ 1155700 h 1543050"/>
              <a:gd name="connsiteX18" fmla="*/ 306387 w 1258888"/>
              <a:gd name="connsiteY18" fmla="*/ 1000125 h 1543050"/>
              <a:gd name="connsiteX19" fmla="*/ 385763 w 1258888"/>
              <a:gd name="connsiteY19" fmla="*/ 808864 h 1543050"/>
              <a:gd name="connsiteX0" fmla="*/ 385763 w 1258888"/>
              <a:gd name="connsiteY0" fmla="*/ 808864 h 1543050"/>
              <a:gd name="connsiteX1" fmla="*/ 447675 w 1258888"/>
              <a:gd name="connsiteY1" fmla="*/ 657225 h 1543050"/>
              <a:gd name="connsiteX2" fmla="*/ 434975 w 1258888"/>
              <a:gd name="connsiteY2" fmla="*/ 483426 h 1543050"/>
              <a:gd name="connsiteX3" fmla="*/ 517525 w 1258888"/>
              <a:gd name="connsiteY3" fmla="*/ 377825 h 1543050"/>
              <a:gd name="connsiteX4" fmla="*/ 738188 w 1258888"/>
              <a:gd name="connsiteY4" fmla="*/ 0 h 1543050"/>
              <a:gd name="connsiteX5" fmla="*/ 915988 w 1258888"/>
              <a:gd name="connsiteY5" fmla="*/ 79375 h 1543050"/>
              <a:gd name="connsiteX6" fmla="*/ 1106487 w 1258888"/>
              <a:gd name="connsiteY6" fmla="*/ 217488 h 1543050"/>
              <a:gd name="connsiteX7" fmla="*/ 1058862 w 1258888"/>
              <a:gd name="connsiteY7" fmla="*/ 620712 h 1543050"/>
              <a:gd name="connsiteX8" fmla="*/ 1208087 w 1258888"/>
              <a:gd name="connsiteY8" fmla="*/ 890588 h 1543050"/>
              <a:gd name="connsiteX9" fmla="*/ 1258888 w 1258888"/>
              <a:gd name="connsiteY9" fmla="*/ 1040639 h 1543050"/>
              <a:gd name="connsiteX10" fmla="*/ 1127125 w 1258888"/>
              <a:gd name="connsiteY10" fmla="*/ 1404938 h 1543050"/>
              <a:gd name="connsiteX11" fmla="*/ 766762 w 1258888"/>
              <a:gd name="connsiteY11" fmla="*/ 1384300 h 1543050"/>
              <a:gd name="connsiteX12" fmla="*/ 422275 w 1258888"/>
              <a:gd name="connsiteY12" fmla="*/ 1409700 h 1543050"/>
              <a:gd name="connsiteX13" fmla="*/ 241300 w 1258888"/>
              <a:gd name="connsiteY13" fmla="*/ 1539875 h 1543050"/>
              <a:gd name="connsiteX14" fmla="*/ 104775 w 1258888"/>
              <a:gd name="connsiteY14" fmla="*/ 1543050 h 1543050"/>
              <a:gd name="connsiteX15" fmla="*/ 0 w 1258888"/>
              <a:gd name="connsiteY15" fmla="*/ 1488314 h 1543050"/>
              <a:gd name="connsiteX16" fmla="*/ 80962 w 1258888"/>
              <a:gd name="connsiteY16" fmla="*/ 1181100 h 1543050"/>
              <a:gd name="connsiteX17" fmla="*/ 142875 w 1258888"/>
              <a:gd name="connsiteY17" fmla="*/ 1155700 h 1543050"/>
              <a:gd name="connsiteX18" fmla="*/ 306387 w 1258888"/>
              <a:gd name="connsiteY18" fmla="*/ 1000125 h 1543050"/>
              <a:gd name="connsiteX19" fmla="*/ 385763 w 1258888"/>
              <a:gd name="connsiteY19" fmla="*/ 808864 h 1543050"/>
              <a:gd name="connsiteX0" fmla="*/ 385763 w 1258888"/>
              <a:gd name="connsiteY0" fmla="*/ 808864 h 1543050"/>
              <a:gd name="connsiteX1" fmla="*/ 447675 w 1258888"/>
              <a:gd name="connsiteY1" fmla="*/ 657225 h 1543050"/>
              <a:gd name="connsiteX2" fmla="*/ 434975 w 1258888"/>
              <a:gd name="connsiteY2" fmla="*/ 483426 h 1543050"/>
              <a:gd name="connsiteX3" fmla="*/ 517525 w 1258888"/>
              <a:gd name="connsiteY3" fmla="*/ 377825 h 1543050"/>
              <a:gd name="connsiteX4" fmla="*/ 738188 w 1258888"/>
              <a:gd name="connsiteY4" fmla="*/ 0 h 1543050"/>
              <a:gd name="connsiteX5" fmla="*/ 915988 w 1258888"/>
              <a:gd name="connsiteY5" fmla="*/ 79375 h 1543050"/>
              <a:gd name="connsiteX6" fmla="*/ 1106487 w 1258888"/>
              <a:gd name="connsiteY6" fmla="*/ 217488 h 1543050"/>
              <a:gd name="connsiteX7" fmla="*/ 1058862 w 1258888"/>
              <a:gd name="connsiteY7" fmla="*/ 620712 h 1543050"/>
              <a:gd name="connsiteX8" fmla="*/ 1208087 w 1258888"/>
              <a:gd name="connsiteY8" fmla="*/ 890588 h 1543050"/>
              <a:gd name="connsiteX9" fmla="*/ 1258888 w 1258888"/>
              <a:gd name="connsiteY9" fmla="*/ 1040639 h 1543050"/>
              <a:gd name="connsiteX10" fmla="*/ 1127125 w 1258888"/>
              <a:gd name="connsiteY10" fmla="*/ 1404938 h 1543050"/>
              <a:gd name="connsiteX11" fmla="*/ 766762 w 1258888"/>
              <a:gd name="connsiteY11" fmla="*/ 1384300 h 1543050"/>
              <a:gd name="connsiteX12" fmla="*/ 422275 w 1258888"/>
              <a:gd name="connsiteY12" fmla="*/ 1409700 h 1543050"/>
              <a:gd name="connsiteX13" fmla="*/ 241300 w 1258888"/>
              <a:gd name="connsiteY13" fmla="*/ 1539875 h 1543050"/>
              <a:gd name="connsiteX14" fmla="*/ 104775 w 1258888"/>
              <a:gd name="connsiteY14" fmla="*/ 1543050 h 1543050"/>
              <a:gd name="connsiteX15" fmla="*/ 0 w 1258888"/>
              <a:gd name="connsiteY15" fmla="*/ 1488314 h 1543050"/>
              <a:gd name="connsiteX16" fmla="*/ 80962 w 1258888"/>
              <a:gd name="connsiteY16" fmla="*/ 1181100 h 1543050"/>
              <a:gd name="connsiteX17" fmla="*/ 142875 w 1258888"/>
              <a:gd name="connsiteY17" fmla="*/ 1155700 h 1543050"/>
              <a:gd name="connsiteX18" fmla="*/ 306387 w 1258888"/>
              <a:gd name="connsiteY18" fmla="*/ 1000125 h 1543050"/>
              <a:gd name="connsiteX19" fmla="*/ 385763 w 1258888"/>
              <a:gd name="connsiteY19" fmla="*/ 808864 h 1543050"/>
              <a:gd name="connsiteX0" fmla="*/ 385763 w 1258888"/>
              <a:gd name="connsiteY0" fmla="*/ 808864 h 1571625"/>
              <a:gd name="connsiteX1" fmla="*/ 447675 w 1258888"/>
              <a:gd name="connsiteY1" fmla="*/ 657225 h 1571625"/>
              <a:gd name="connsiteX2" fmla="*/ 434975 w 1258888"/>
              <a:gd name="connsiteY2" fmla="*/ 483426 h 1571625"/>
              <a:gd name="connsiteX3" fmla="*/ 517525 w 1258888"/>
              <a:gd name="connsiteY3" fmla="*/ 377825 h 1571625"/>
              <a:gd name="connsiteX4" fmla="*/ 738188 w 1258888"/>
              <a:gd name="connsiteY4" fmla="*/ 0 h 1571625"/>
              <a:gd name="connsiteX5" fmla="*/ 915988 w 1258888"/>
              <a:gd name="connsiteY5" fmla="*/ 79375 h 1571625"/>
              <a:gd name="connsiteX6" fmla="*/ 1106487 w 1258888"/>
              <a:gd name="connsiteY6" fmla="*/ 217488 h 1571625"/>
              <a:gd name="connsiteX7" fmla="*/ 1058862 w 1258888"/>
              <a:gd name="connsiteY7" fmla="*/ 620712 h 1571625"/>
              <a:gd name="connsiteX8" fmla="*/ 1208087 w 1258888"/>
              <a:gd name="connsiteY8" fmla="*/ 890588 h 1571625"/>
              <a:gd name="connsiteX9" fmla="*/ 1258888 w 1258888"/>
              <a:gd name="connsiteY9" fmla="*/ 1040639 h 1571625"/>
              <a:gd name="connsiteX10" fmla="*/ 1127125 w 1258888"/>
              <a:gd name="connsiteY10" fmla="*/ 1404938 h 1571625"/>
              <a:gd name="connsiteX11" fmla="*/ 766762 w 1258888"/>
              <a:gd name="connsiteY11" fmla="*/ 1384300 h 1571625"/>
              <a:gd name="connsiteX12" fmla="*/ 608012 w 1258888"/>
              <a:gd name="connsiteY12" fmla="*/ 1571625 h 1571625"/>
              <a:gd name="connsiteX13" fmla="*/ 241300 w 1258888"/>
              <a:gd name="connsiteY13" fmla="*/ 1539875 h 1571625"/>
              <a:gd name="connsiteX14" fmla="*/ 104775 w 1258888"/>
              <a:gd name="connsiteY14" fmla="*/ 1543050 h 1571625"/>
              <a:gd name="connsiteX15" fmla="*/ 0 w 1258888"/>
              <a:gd name="connsiteY15" fmla="*/ 1488314 h 1571625"/>
              <a:gd name="connsiteX16" fmla="*/ 80962 w 1258888"/>
              <a:gd name="connsiteY16" fmla="*/ 1181100 h 1571625"/>
              <a:gd name="connsiteX17" fmla="*/ 142875 w 1258888"/>
              <a:gd name="connsiteY17" fmla="*/ 1155700 h 1571625"/>
              <a:gd name="connsiteX18" fmla="*/ 306387 w 1258888"/>
              <a:gd name="connsiteY18" fmla="*/ 1000125 h 1571625"/>
              <a:gd name="connsiteX19" fmla="*/ 385763 w 1258888"/>
              <a:gd name="connsiteY19" fmla="*/ 808864 h 1571625"/>
              <a:gd name="connsiteX0" fmla="*/ 385763 w 1258888"/>
              <a:gd name="connsiteY0" fmla="*/ 808864 h 1571625"/>
              <a:gd name="connsiteX1" fmla="*/ 447675 w 1258888"/>
              <a:gd name="connsiteY1" fmla="*/ 657225 h 1571625"/>
              <a:gd name="connsiteX2" fmla="*/ 434975 w 1258888"/>
              <a:gd name="connsiteY2" fmla="*/ 483426 h 1571625"/>
              <a:gd name="connsiteX3" fmla="*/ 517525 w 1258888"/>
              <a:gd name="connsiteY3" fmla="*/ 377825 h 1571625"/>
              <a:gd name="connsiteX4" fmla="*/ 738188 w 1258888"/>
              <a:gd name="connsiteY4" fmla="*/ 0 h 1571625"/>
              <a:gd name="connsiteX5" fmla="*/ 915988 w 1258888"/>
              <a:gd name="connsiteY5" fmla="*/ 79375 h 1571625"/>
              <a:gd name="connsiteX6" fmla="*/ 1106487 w 1258888"/>
              <a:gd name="connsiteY6" fmla="*/ 217488 h 1571625"/>
              <a:gd name="connsiteX7" fmla="*/ 1058862 w 1258888"/>
              <a:gd name="connsiteY7" fmla="*/ 620712 h 1571625"/>
              <a:gd name="connsiteX8" fmla="*/ 1208087 w 1258888"/>
              <a:gd name="connsiteY8" fmla="*/ 890588 h 1571625"/>
              <a:gd name="connsiteX9" fmla="*/ 1258888 w 1258888"/>
              <a:gd name="connsiteY9" fmla="*/ 1040639 h 1571625"/>
              <a:gd name="connsiteX10" fmla="*/ 1127125 w 1258888"/>
              <a:gd name="connsiteY10" fmla="*/ 1404938 h 1571625"/>
              <a:gd name="connsiteX11" fmla="*/ 766762 w 1258888"/>
              <a:gd name="connsiteY11" fmla="*/ 1384300 h 1571625"/>
              <a:gd name="connsiteX12" fmla="*/ 608012 w 1258888"/>
              <a:gd name="connsiteY12" fmla="*/ 1571625 h 1571625"/>
              <a:gd name="connsiteX13" fmla="*/ 527050 w 1258888"/>
              <a:gd name="connsiteY13" fmla="*/ 1539875 h 1571625"/>
              <a:gd name="connsiteX14" fmla="*/ 104775 w 1258888"/>
              <a:gd name="connsiteY14" fmla="*/ 1543050 h 1571625"/>
              <a:gd name="connsiteX15" fmla="*/ 0 w 1258888"/>
              <a:gd name="connsiteY15" fmla="*/ 1488314 h 1571625"/>
              <a:gd name="connsiteX16" fmla="*/ 80962 w 1258888"/>
              <a:gd name="connsiteY16" fmla="*/ 1181100 h 1571625"/>
              <a:gd name="connsiteX17" fmla="*/ 142875 w 1258888"/>
              <a:gd name="connsiteY17" fmla="*/ 1155700 h 1571625"/>
              <a:gd name="connsiteX18" fmla="*/ 306387 w 1258888"/>
              <a:gd name="connsiteY18" fmla="*/ 1000125 h 1571625"/>
              <a:gd name="connsiteX19" fmla="*/ 385763 w 1258888"/>
              <a:gd name="connsiteY19" fmla="*/ 808864 h 1571625"/>
              <a:gd name="connsiteX0" fmla="*/ 385763 w 1258888"/>
              <a:gd name="connsiteY0" fmla="*/ 808864 h 1714500"/>
              <a:gd name="connsiteX1" fmla="*/ 447675 w 1258888"/>
              <a:gd name="connsiteY1" fmla="*/ 657225 h 1714500"/>
              <a:gd name="connsiteX2" fmla="*/ 434975 w 1258888"/>
              <a:gd name="connsiteY2" fmla="*/ 483426 h 1714500"/>
              <a:gd name="connsiteX3" fmla="*/ 517525 w 1258888"/>
              <a:gd name="connsiteY3" fmla="*/ 377825 h 1714500"/>
              <a:gd name="connsiteX4" fmla="*/ 738188 w 1258888"/>
              <a:gd name="connsiteY4" fmla="*/ 0 h 1714500"/>
              <a:gd name="connsiteX5" fmla="*/ 915988 w 1258888"/>
              <a:gd name="connsiteY5" fmla="*/ 79375 h 1714500"/>
              <a:gd name="connsiteX6" fmla="*/ 1106487 w 1258888"/>
              <a:gd name="connsiteY6" fmla="*/ 217488 h 1714500"/>
              <a:gd name="connsiteX7" fmla="*/ 1058862 w 1258888"/>
              <a:gd name="connsiteY7" fmla="*/ 620712 h 1714500"/>
              <a:gd name="connsiteX8" fmla="*/ 1208087 w 1258888"/>
              <a:gd name="connsiteY8" fmla="*/ 890588 h 1714500"/>
              <a:gd name="connsiteX9" fmla="*/ 1258888 w 1258888"/>
              <a:gd name="connsiteY9" fmla="*/ 1040639 h 1714500"/>
              <a:gd name="connsiteX10" fmla="*/ 1127125 w 1258888"/>
              <a:gd name="connsiteY10" fmla="*/ 1404938 h 1714500"/>
              <a:gd name="connsiteX11" fmla="*/ 766762 w 1258888"/>
              <a:gd name="connsiteY11" fmla="*/ 1384300 h 1714500"/>
              <a:gd name="connsiteX12" fmla="*/ 608012 w 1258888"/>
              <a:gd name="connsiteY12" fmla="*/ 1571625 h 1714500"/>
              <a:gd name="connsiteX13" fmla="*/ 527050 w 1258888"/>
              <a:gd name="connsiteY13" fmla="*/ 1539875 h 1714500"/>
              <a:gd name="connsiteX14" fmla="*/ 381000 w 1258888"/>
              <a:gd name="connsiteY14" fmla="*/ 1714500 h 1714500"/>
              <a:gd name="connsiteX15" fmla="*/ 0 w 1258888"/>
              <a:gd name="connsiteY15" fmla="*/ 1488314 h 1714500"/>
              <a:gd name="connsiteX16" fmla="*/ 80962 w 1258888"/>
              <a:gd name="connsiteY16" fmla="*/ 1181100 h 1714500"/>
              <a:gd name="connsiteX17" fmla="*/ 142875 w 1258888"/>
              <a:gd name="connsiteY17" fmla="*/ 1155700 h 1714500"/>
              <a:gd name="connsiteX18" fmla="*/ 306387 w 1258888"/>
              <a:gd name="connsiteY18" fmla="*/ 1000125 h 1714500"/>
              <a:gd name="connsiteX19" fmla="*/ 385763 w 1258888"/>
              <a:gd name="connsiteY19" fmla="*/ 808864 h 1714500"/>
              <a:gd name="connsiteX0" fmla="*/ 385763 w 1258888"/>
              <a:gd name="connsiteY0" fmla="*/ 808864 h 1714500"/>
              <a:gd name="connsiteX1" fmla="*/ 447675 w 1258888"/>
              <a:gd name="connsiteY1" fmla="*/ 657225 h 1714500"/>
              <a:gd name="connsiteX2" fmla="*/ 434975 w 1258888"/>
              <a:gd name="connsiteY2" fmla="*/ 483426 h 1714500"/>
              <a:gd name="connsiteX3" fmla="*/ 517525 w 1258888"/>
              <a:gd name="connsiteY3" fmla="*/ 377825 h 1714500"/>
              <a:gd name="connsiteX4" fmla="*/ 738188 w 1258888"/>
              <a:gd name="connsiteY4" fmla="*/ 0 h 1714500"/>
              <a:gd name="connsiteX5" fmla="*/ 915988 w 1258888"/>
              <a:gd name="connsiteY5" fmla="*/ 79375 h 1714500"/>
              <a:gd name="connsiteX6" fmla="*/ 1106487 w 1258888"/>
              <a:gd name="connsiteY6" fmla="*/ 217488 h 1714500"/>
              <a:gd name="connsiteX7" fmla="*/ 1058862 w 1258888"/>
              <a:gd name="connsiteY7" fmla="*/ 620712 h 1714500"/>
              <a:gd name="connsiteX8" fmla="*/ 1208087 w 1258888"/>
              <a:gd name="connsiteY8" fmla="*/ 890588 h 1714500"/>
              <a:gd name="connsiteX9" fmla="*/ 1258888 w 1258888"/>
              <a:gd name="connsiteY9" fmla="*/ 1040639 h 1714500"/>
              <a:gd name="connsiteX10" fmla="*/ 1127125 w 1258888"/>
              <a:gd name="connsiteY10" fmla="*/ 1404938 h 1714500"/>
              <a:gd name="connsiteX11" fmla="*/ 766762 w 1258888"/>
              <a:gd name="connsiteY11" fmla="*/ 1384300 h 1714500"/>
              <a:gd name="connsiteX12" fmla="*/ 650875 w 1258888"/>
              <a:gd name="connsiteY12" fmla="*/ 1557338 h 1714500"/>
              <a:gd name="connsiteX13" fmla="*/ 527050 w 1258888"/>
              <a:gd name="connsiteY13" fmla="*/ 1539875 h 1714500"/>
              <a:gd name="connsiteX14" fmla="*/ 381000 w 1258888"/>
              <a:gd name="connsiteY14" fmla="*/ 1714500 h 1714500"/>
              <a:gd name="connsiteX15" fmla="*/ 0 w 1258888"/>
              <a:gd name="connsiteY15" fmla="*/ 1488314 h 1714500"/>
              <a:gd name="connsiteX16" fmla="*/ 80962 w 1258888"/>
              <a:gd name="connsiteY16" fmla="*/ 1181100 h 1714500"/>
              <a:gd name="connsiteX17" fmla="*/ 142875 w 1258888"/>
              <a:gd name="connsiteY17" fmla="*/ 1155700 h 1714500"/>
              <a:gd name="connsiteX18" fmla="*/ 306387 w 1258888"/>
              <a:gd name="connsiteY18" fmla="*/ 1000125 h 1714500"/>
              <a:gd name="connsiteX19" fmla="*/ 385763 w 1258888"/>
              <a:gd name="connsiteY19" fmla="*/ 808864 h 1714500"/>
              <a:gd name="connsiteX0" fmla="*/ 385763 w 1258888"/>
              <a:gd name="connsiteY0" fmla="*/ 808864 h 1714500"/>
              <a:gd name="connsiteX1" fmla="*/ 447675 w 1258888"/>
              <a:gd name="connsiteY1" fmla="*/ 657225 h 1714500"/>
              <a:gd name="connsiteX2" fmla="*/ 434975 w 1258888"/>
              <a:gd name="connsiteY2" fmla="*/ 483426 h 1714500"/>
              <a:gd name="connsiteX3" fmla="*/ 517525 w 1258888"/>
              <a:gd name="connsiteY3" fmla="*/ 377825 h 1714500"/>
              <a:gd name="connsiteX4" fmla="*/ 738188 w 1258888"/>
              <a:gd name="connsiteY4" fmla="*/ 0 h 1714500"/>
              <a:gd name="connsiteX5" fmla="*/ 915988 w 1258888"/>
              <a:gd name="connsiteY5" fmla="*/ 79375 h 1714500"/>
              <a:gd name="connsiteX6" fmla="*/ 1106487 w 1258888"/>
              <a:gd name="connsiteY6" fmla="*/ 217488 h 1714500"/>
              <a:gd name="connsiteX7" fmla="*/ 1058862 w 1258888"/>
              <a:gd name="connsiteY7" fmla="*/ 620712 h 1714500"/>
              <a:gd name="connsiteX8" fmla="*/ 1208087 w 1258888"/>
              <a:gd name="connsiteY8" fmla="*/ 890588 h 1714500"/>
              <a:gd name="connsiteX9" fmla="*/ 1258888 w 1258888"/>
              <a:gd name="connsiteY9" fmla="*/ 1040639 h 1714500"/>
              <a:gd name="connsiteX10" fmla="*/ 1127125 w 1258888"/>
              <a:gd name="connsiteY10" fmla="*/ 1404938 h 1714500"/>
              <a:gd name="connsiteX11" fmla="*/ 766762 w 1258888"/>
              <a:gd name="connsiteY11" fmla="*/ 1384300 h 1714500"/>
              <a:gd name="connsiteX12" fmla="*/ 650875 w 1258888"/>
              <a:gd name="connsiteY12" fmla="*/ 1557338 h 1714500"/>
              <a:gd name="connsiteX13" fmla="*/ 527050 w 1258888"/>
              <a:gd name="connsiteY13" fmla="*/ 1539875 h 1714500"/>
              <a:gd name="connsiteX14" fmla="*/ 381000 w 1258888"/>
              <a:gd name="connsiteY14" fmla="*/ 1714500 h 1714500"/>
              <a:gd name="connsiteX15" fmla="*/ 0 w 1258888"/>
              <a:gd name="connsiteY15" fmla="*/ 1488314 h 1714500"/>
              <a:gd name="connsiteX16" fmla="*/ 80962 w 1258888"/>
              <a:gd name="connsiteY16" fmla="*/ 1181100 h 1714500"/>
              <a:gd name="connsiteX17" fmla="*/ 142875 w 1258888"/>
              <a:gd name="connsiteY17" fmla="*/ 1155700 h 1714500"/>
              <a:gd name="connsiteX18" fmla="*/ 306387 w 1258888"/>
              <a:gd name="connsiteY18" fmla="*/ 1000125 h 1714500"/>
              <a:gd name="connsiteX19" fmla="*/ 385763 w 1258888"/>
              <a:gd name="connsiteY19" fmla="*/ 808864 h 1714500"/>
              <a:gd name="connsiteX0" fmla="*/ 304801 w 1177926"/>
              <a:gd name="connsiteY0" fmla="*/ 808864 h 1714500"/>
              <a:gd name="connsiteX1" fmla="*/ 366713 w 1177926"/>
              <a:gd name="connsiteY1" fmla="*/ 657225 h 1714500"/>
              <a:gd name="connsiteX2" fmla="*/ 354013 w 1177926"/>
              <a:gd name="connsiteY2" fmla="*/ 483426 h 1714500"/>
              <a:gd name="connsiteX3" fmla="*/ 436563 w 1177926"/>
              <a:gd name="connsiteY3" fmla="*/ 377825 h 1714500"/>
              <a:gd name="connsiteX4" fmla="*/ 657226 w 1177926"/>
              <a:gd name="connsiteY4" fmla="*/ 0 h 1714500"/>
              <a:gd name="connsiteX5" fmla="*/ 835026 w 1177926"/>
              <a:gd name="connsiteY5" fmla="*/ 79375 h 1714500"/>
              <a:gd name="connsiteX6" fmla="*/ 1025525 w 1177926"/>
              <a:gd name="connsiteY6" fmla="*/ 217488 h 1714500"/>
              <a:gd name="connsiteX7" fmla="*/ 977900 w 1177926"/>
              <a:gd name="connsiteY7" fmla="*/ 620712 h 1714500"/>
              <a:gd name="connsiteX8" fmla="*/ 1127125 w 1177926"/>
              <a:gd name="connsiteY8" fmla="*/ 890588 h 1714500"/>
              <a:gd name="connsiteX9" fmla="*/ 1177926 w 1177926"/>
              <a:gd name="connsiteY9" fmla="*/ 1040639 h 1714500"/>
              <a:gd name="connsiteX10" fmla="*/ 1046163 w 1177926"/>
              <a:gd name="connsiteY10" fmla="*/ 1404938 h 1714500"/>
              <a:gd name="connsiteX11" fmla="*/ 685800 w 1177926"/>
              <a:gd name="connsiteY11" fmla="*/ 1384300 h 1714500"/>
              <a:gd name="connsiteX12" fmla="*/ 569913 w 1177926"/>
              <a:gd name="connsiteY12" fmla="*/ 1557338 h 1714500"/>
              <a:gd name="connsiteX13" fmla="*/ 446088 w 1177926"/>
              <a:gd name="connsiteY13" fmla="*/ 1539875 h 1714500"/>
              <a:gd name="connsiteX14" fmla="*/ 300038 w 1177926"/>
              <a:gd name="connsiteY14" fmla="*/ 1714500 h 1714500"/>
              <a:gd name="connsiteX15" fmla="*/ 180975 w 1177926"/>
              <a:gd name="connsiteY15" fmla="*/ 1674051 h 1714500"/>
              <a:gd name="connsiteX16" fmla="*/ 0 w 1177926"/>
              <a:gd name="connsiteY16" fmla="*/ 1181100 h 1714500"/>
              <a:gd name="connsiteX17" fmla="*/ 61913 w 1177926"/>
              <a:gd name="connsiteY17" fmla="*/ 1155700 h 1714500"/>
              <a:gd name="connsiteX18" fmla="*/ 225425 w 1177926"/>
              <a:gd name="connsiteY18" fmla="*/ 1000125 h 1714500"/>
              <a:gd name="connsiteX19" fmla="*/ 304801 w 1177926"/>
              <a:gd name="connsiteY19" fmla="*/ 808864 h 1714500"/>
              <a:gd name="connsiteX0" fmla="*/ 304801 w 1177926"/>
              <a:gd name="connsiteY0" fmla="*/ 808864 h 1714500"/>
              <a:gd name="connsiteX1" fmla="*/ 366713 w 1177926"/>
              <a:gd name="connsiteY1" fmla="*/ 657225 h 1714500"/>
              <a:gd name="connsiteX2" fmla="*/ 354013 w 1177926"/>
              <a:gd name="connsiteY2" fmla="*/ 483426 h 1714500"/>
              <a:gd name="connsiteX3" fmla="*/ 436563 w 1177926"/>
              <a:gd name="connsiteY3" fmla="*/ 377825 h 1714500"/>
              <a:gd name="connsiteX4" fmla="*/ 657226 w 1177926"/>
              <a:gd name="connsiteY4" fmla="*/ 0 h 1714500"/>
              <a:gd name="connsiteX5" fmla="*/ 835026 w 1177926"/>
              <a:gd name="connsiteY5" fmla="*/ 79375 h 1714500"/>
              <a:gd name="connsiteX6" fmla="*/ 1025525 w 1177926"/>
              <a:gd name="connsiteY6" fmla="*/ 217488 h 1714500"/>
              <a:gd name="connsiteX7" fmla="*/ 977900 w 1177926"/>
              <a:gd name="connsiteY7" fmla="*/ 620712 h 1714500"/>
              <a:gd name="connsiteX8" fmla="*/ 1127125 w 1177926"/>
              <a:gd name="connsiteY8" fmla="*/ 890588 h 1714500"/>
              <a:gd name="connsiteX9" fmla="*/ 1177926 w 1177926"/>
              <a:gd name="connsiteY9" fmla="*/ 1040639 h 1714500"/>
              <a:gd name="connsiteX10" fmla="*/ 1046163 w 1177926"/>
              <a:gd name="connsiteY10" fmla="*/ 1404938 h 1714500"/>
              <a:gd name="connsiteX11" fmla="*/ 685800 w 1177926"/>
              <a:gd name="connsiteY11" fmla="*/ 1384300 h 1714500"/>
              <a:gd name="connsiteX12" fmla="*/ 569913 w 1177926"/>
              <a:gd name="connsiteY12" fmla="*/ 1557338 h 1714500"/>
              <a:gd name="connsiteX13" fmla="*/ 446088 w 1177926"/>
              <a:gd name="connsiteY13" fmla="*/ 1539875 h 1714500"/>
              <a:gd name="connsiteX14" fmla="*/ 300038 w 1177926"/>
              <a:gd name="connsiteY14" fmla="*/ 1714500 h 1714500"/>
              <a:gd name="connsiteX15" fmla="*/ 180975 w 1177926"/>
              <a:gd name="connsiteY15" fmla="*/ 1674051 h 1714500"/>
              <a:gd name="connsiteX16" fmla="*/ 0 w 1177926"/>
              <a:gd name="connsiteY16" fmla="*/ 1181100 h 1714500"/>
              <a:gd name="connsiteX17" fmla="*/ 61913 w 1177926"/>
              <a:gd name="connsiteY17" fmla="*/ 1155700 h 1714500"/>
              <a:gd name="connsiteX18" fmla="*/ 225425 w 1177926"/>
              <a:gd name="connsiteY18" fmla="*/ 1000125 h 1714500"/>
              <a:gd name="connsiteX19" fmla="*/ 304801 w 1177926"/>
              <a:gd name="connsiteY19" fmla="*/ 808864 h 1714500"/>
              <a:gd name="connsiteX0" fmla="*/ 304927 w 1178052"/>
              <a:gd name="connsiteY0" fmla="*/ 808864 h 1714500"/>
              <a:gd name="connsiteX1" fmla="*/ 366839 w 1178052"/>
              <a:gd name="connsiteY1" fmla="*/ 657225 h 1714500"/>
              <a:gd name="connsiteX2" fmla="*/ 354139 w 1178052"/>
              <a:gd name="connsiteY2" fmla="*/ 483426 h 1714500"/>
              <a:gd name="connsiteX3" fmla="*/ 436689 w 1178052"/>
              <a:gd name="connsiteY3" fmla="*/ 377825 h 1714500"/>
              <a:gd name="connsiteX4" fmla="*/ 657352 w 1178052"/>
              <a:gd name="connsiteY4" fmla="*/ 0 h 1714500"/>
              <a:gd name="connsiteX5" fmla="*/ 835152 w 1178052"/>
              <a:gd name="connsiteY5" fmla="*/ 79375 h 1714500"/>
              <a:gd name="connsiteX6" fmla="*/ 1025651 w 1178052"/>
              <a:gd name="connsiteY6" fmla="*/ 217488 h 1714500"/>
              <a:gd name="connsiteX7" fmla="*/ 978026 w 1178052"/>
              <a:gd name="connsiteY7" fmla="*/ 620712 h 1714500"/>
              <a:gd name="connsiteX8" fmla="*/ 1127251 w 1178052"/>
              <a:gd name="connsiteY8" fmla="*/ 890588 h 1714500"/>
              <a:gd name="connsiteX9" fmla="*/ 1178052 w 1178052"/>
              <a:gd name="connsiteY9" fmla="*/ 1040639 h 1714500"/>
              <a:gd name="connsiteX10" fmla="*/ 1046289 w 1178052"/>
              <a:gd name="connsiteY10" fmla="*/ 1404938 h 1714500"/>
              <a:gd name="connsiteX11" fmla="*/ 685926 w 1178052"/>
              <a:gd name="connsiteY11" fmla="*/ 1384300 h 1714500"/>
              <a:gd name="connsiteX12" fmla="*/ 570039 w 1178052"/>
              <a:gd name="connsiteY12" fmla="*/ 1557338 h 1714500"/>
              <a:gd name="connsiteX13" fmla="*/ 446214 w 1178052"/>
              <a:gd name="connsiteY13" fmla="*/ 1539875 h 1714500"/>
              <a:gd name="connsiteX14" fmla="*/ 300164 w 1178052"/>
              <a:gd name="connsiteY14" fmla="*/ 1714500 h 1714500"/>
              <a:gd name="connsiteX15" fmla="*/ 181101 w 1178052"/>
              <a:gd name="connsiteY15" fmla="*/ 1674051 h 1714500"/>
              <a:gd name="connsiteX16" fmla="*/ 50096 w 1178052"/>
              <a:gd name="connsiteY16" fmla="*/ 1347973 h 1714500"/>
              <a:gd name="connsiteX17" fmla="*/ 126 w 1178052"/>
              <a:gd name="connsiteY17" fmla="*/ 1181100 h 1714500"/>
              <a:gd name="connsiteX18" fmla="*/ 62039 w 1178052"/>
              <a:gd name="connsiteY18" fmla="*/ 1155700 h 1714500"/>
              <a:gd name="connsiteX19" fmla="*/ 225551 w 1178052"/>
              <a:gd name="connsiteY19" fmla="*/ 1000125 h 1714500"/>
              <a:gd name="connsiteX20" fmla="*/ 304927 w 1178052"/>
              <a:gd name="connsiteY20" fmla="*/ 808864 h 1714500"/>
              <a:gd name="connsiteX0" fmla="*/ 304818 w 1177943"/>
              <a:gd name="connsiteY0" fmla="*/ 808864 h 1714500"/>
              <a:gd name="connsiteX1" fmla="*/ 366730 w 1177943"/>
              <a:gd name="connsiteY1" fmla="*/ 657225 h 1714500"/>
              <a:gd name="connsiteX2" fmla="*/ 354030 w 1177943"/>
              <a:gd name="connsiteY2" fmla="*/ 483426 h 1714500"/>
              <a:gd name="connsiteX3" fmla="*/ 436580 w 1177943"/>
              <a:gd name="connsiteY3" fmla="*/ 377825 h 1714500"/>
              <a:gd name="connsiteX4" fmla="*/ 657243 w 1177943"/>
              <a:gd name="connsiteY4" fmla="*/ 0 h 1714500"/>
              <a:gd name="connsiteX5" fmla="*/ 835043 w 1177943"/>
              <a:gd name="connsiteY5" fmla="*/ 79375 h 1714500"/>
              <a:gd name="connsiteX6" fmla="*/ 1025542 w 1177943"/>
              <a:gd name="connsiteY6" fmla="*/ 217488 h 1714500"/>
              <a:gd name="connsiteX7" fmla="*/ 977917 w 1177943"/>
              <a:gd name="connsiteY7" fmla="*/ 620712 h 1714500"/>
              <a:gd name="connsiteX8" fmla="*/ 1127142 w 1177943"/>
              <a:gd name="connsiteY8" fmla="*/ 890588 h 1714500"/>
              <a:gd name="connsiteX9" fmla="*/ 1177943 w 1177943"/>
              <a:gd name="connsiteY9" fmla="*/ 1040639 h 1714500"/>
              <a:gd name="connsiteX10" fmla="*/ 1046180 w 1177943"/>
              <a:gd name="connsiteY10" fmla="*/ 1404938 h 1714500"/>
              <a:gd name="connsiteX11" fmla="*/ 685817 w 1177943"/>
              <a:gd name="connsiteY11" fmla="*/ 1384300 h 1714500"/>
              <a:gd name="connsiteX12" fmla="*/ 569930 w 1177943"/>
              <a:gd name="connsiteY12" fmla="*/ 1557338 h 1714500"/>
              <a:gd name="connsiteX13" fmla="*/ 446105 w 1177943"/>
              <a:gd name="connsiteY13" fmla="*/ 1539875 h 1714500"/>
              <a:gd name="connsiteX14" fmla="*/ 300055 w 1177943"/>
              <a:gd name="connsiteY14" fmla="*/ 1714500 h 1714500"/>
              <a:gd name="connsiteX15" fmla="*/ 180992 w 1177943"/>
              <a:gd name="connsiteY15" fmla="*/ 1674051 h 1714500"/>
              <a:gd name="connsiteX16" fmla="*/ 202387 w 1177943"/>
              <a:gd name="connsiteY16" fmla="*/ 1490848 h 1714500"/>
              <a:gd name="connsiteX17" fmla="*/ 17 w 1177943"/>
              <a:gd name="connsiteY17" fmla="*/ 1181100 h 1714500"/>
              <a:gd name="connsiteX18" fmla="*/ 61930 w 1177943"/>
              <a:gd name="connsiteY18" fmla="*/ 1155700 h 1714500"/>
              <a:gd name="connsiteX19" fmla="*/ 225442 w 1177943"/>
              <a:gd name="connsiteY19" fmla="*/ 1000125 h 1714500"/>
              <a:gd name="connsiteX20" fmla="*/ 304818 w 1177943"/>
              <a:gd name="connsiteY20" fmla="*/ 808864 h 1714500"/>
              <a:gd name="connsiteX0" fmla="*/ 304818 w 1177943"/>
              <a:gd name="connsiteY0" fmla="*/ 808864 h 1714500"/>
              <a:gd name="connsiteX1" fmla="*/ 366730 w 1177943"/>
              <a:gd name="connsiteY1" fmla="*/ 657225 h 1714500"/>
              <a:gd name="connsiteX2" fmla="*/ 354030 w 1177943"/>
              <a:gd name="connsiteY2" fmla="*/ 483426 h 1714500"/>
              <a:gd name="connsiteX3" fmla="*/ 436580 w 1177943"/>
              <a:gd name="connsiteY3" fmla="*/ 377825 h 1714500"/>
              <a:gd name="connsiteX4" fmla="*/ 657243 w 1177943"/>
              <a:gd name="connsiteY4" fmla="*/ 0 h 1714500"/>
              <a:gd name="connsiteX5" fmla="*/ 835043 w 1177943"/>
              <a:gd name="connsiteY5" fmla="*/ 79375 h 1714500"/>
              <a:gd name="connsiteX6" fmla="*/ 1025542 w 1177943"/>
              <a:gd name="connsiteY6" fmla="*/ 217488 h 1714500"/>
              <a:gd name="connsiteX7" fmla="*/ 977917 w 1177943"/>
              <a:gd name="connsiteY7" fmla="*/ 620712 h 1714500"/>
              <a:gd name="connsiteX8" fmla="*/ 1127142 w 1177943"/>
              <a:gd name="connsiteY8" fmla="*/ 890588 h 1714500"/>
              <a:gd name="connsiteX9" fmla="*/ 1177943 w 1177943"/>
              <a:gd name="connsiteY9" fmla="*/ 1040639 h 1714500"/>
              <a:gd name="connsiteX10" fmla="*/ 1046180 w 1177943"/>
              <a:gd name="connsiteY10" fmla="*/ 1404938 h 1714500"/>
              <a:gd name="connsiteX11" fmla="*/ 685817 w 1177943"/>
              <a:gd name="connsiteY11" fmla="*/ 1384300 h 1714500"/>
              <a:gd name="connsiteX12" fmla="*/ 569930 w 1177943"/>
              <a:gd name="connsiteY12" fmla="*/ 1557338 h 1714500"/>
              <a:gd name="connsiteX13" fmla="*/ 446105 w 1177943"/>
              <a:gd name="connsiteY13" fmla="*/ 1539875 h 1714500"/>
              <a:gd name="connsiteX14" fmla="*/ 300055 w 1177943"/>
              <a:gd name="connsiteY14" fmla="*/ 1714500 h 1714500"/>
              <a:gd name="connsiteX15" fmla="*/ 180992 w 1177943"/>
              <a:gd name="connsiteY15" fmla="*/ 1674051 h 1714500"/>
              <a:gd name="connsiteX16" fmla="*/ 202387 w 1177943"/>
              <a:gd name="connsiteY16" fmla="*/ 1490848 h 1714500"/>
              <a:gd name="connsiteX17" fmla="*/ 17 w 1177943"/>
              <a:gd name="connsiteY17" fmla="*/ 1181100 h 1714500"/>
              <a:gd name="connsiteX18" fmla="*/ 61930 w 1177943"/>
              <a:gd name="connsiteY18" fmla="*/ 1155700 h 1714500"/>
              <a:gd name="connsiteX19" fmla="*/ 225442 w 1177943"/>
              <a:gd name="connsiteY19" fmla="*/ 1000125 h 1714500"/>
              <a:gd name="connsiteX20" fmla="*/ 304818 w 1177943"/>
              <a:gd name="connsiteY20" fmla="*/ 808864 h 1714500"/>
              <a:gd name="connsiteX0" fmla="*/ 304818 w 1134587"/>
              <a:gd name="connsiteY0" fmla="*/ 808864 h 1714500"/>
              <a:gd name="connsiteX1" fmla="*/ 366730 w 1134587"/>
              <a:gd name="connsiteY1" fmla="*/ 657225 h 1714500"/>
              <a:gd name="connsiteX2" fmla="*/ 354030 w 1134587"/>
              <a:gd name="connsiteY2" fmla="*/ 483426 h 1714500"/>
              <a:gd name="connsiteX3" fmla="*/ 436580 w 1134587"/>
              <a:gd name="connsiteY3" fmla="*/ 377825 h 1714500"/>
              <a:gd name="connsiteX4" fmla="*/ 657243 w 1134587"/>
              <a:gd name="connsiteY4" fmla="*/ 0 h 1714500"/>
              <a:gd name="connsiteX5" fmla="*/ 835043 w 1134587"/>
              <a:gd name="connsiteY5" fmla="*/ 79375 h 1714500"/>
              <a:gd name="connsiteX6" fmla="*/ 1025542 w 1134587"/>
              <a:gd name="connsiteY6" fmla="*/ 217488 h 1714500"/>
              <a:gd name="connsiteX7" fmla="*/ 977917 w 1134587"/>
              <a:gd name="connsiteY7" fmla="*/ 620712 h 1714500"/>
              <a:gd name="connsiteX8" fmla="*/ 1127142 w 1134587"/>
              <a:gd name="connsiteY8" fmla="*/ 890588 h 1714500"/>
              <a:gd name="connsiteX9" fmla="*/ 1094599 w 1134587"/>
              <a:gd name="connsiteY9" fmla="*/ 1028732 h 1714500"/>
              <a:gd name="connsiteX10" fmla="*/ 1046180 w 1134587"/>
              <a:gd name="connsiteY10" fmla="*/ 1404938 h 1714500"/>
              <a:gd name="connsiteX11" fmla="*/ 685817 w 1134587"/>
              <a:gd name="connsiteY11" fmla="*/ 1384300 h 1714500"/>
              <a:gd name="connsiteX12" fmla="*/ 569930 w 1134587"/>
              <a:gd name="connsiteY12" fmla="*/ 1557338 h 1714500"/>
              <a:gd name="connsiteX13" fmla="*/ 446105 w 1134587"/>
              <a:gd name="connsiteY13" fmla="*/ 1539875 h 1714500"/>
              <a:gd name="connsiteX14" fmla="*/ 300055 w 1134587"/>
              <a:gd name="connsiteY14" fmla="*/ 1714500 h 1714500"/>
              <a:gd name="connsiteX15" fmla="*/ 180992 w 1134587"/>
              <a:gd name="connsiteY15" fmla="*/ 1674051 h 1714500"/>
              <a:gd name="connsiteX16" fmla="*/ 202387 w 1134587"/>
              <a:gd name="connsiteY16" fmla="*/ 1490848 h 1714500"/>
              <a:gd name="connsiteX17" fmla="*/ 17 w 1134587"/>
              <a:gd name="connsiteY17" fmla="*/ 1181100 h 1714500"/>
              <a:gd name="connsiteX18" fmla="*/ 61930 w 1134587"/>
              <a:gd name="connsiteY18" fmla="*/ 1155700 h 1714500"/>
              <a:gd name="connsiteX19" fmla="*/ 225442 w 1134587"/>
              <a:gd name="connsiteY19" fmla="*/ 1000125 h 1714500"/>
              <a:gd name="connsiteX20" fmla="*/ 304818 w 1134587"/>
              <a:gd name="connsiteY20" fmla="*/ 808864 h 1714500"/>
              <a:gd name="connsiteX0" fmla="*/ 304818 w 1138467"/>
              <a:gd name="connsiteY0" fmla="*/ 808864 h 1714500"/>
              <a:gd name="connsiteX1" fmla="*/ 366730 w 1138467"/>
              <a:gd name="connsiteY1" fmla="*/ 657225 h 1714500"/>
              <a:gd name="connsiteX2" fmla="*/ 354030 w 1138467"/>
              <a:gd name="connsiteY2" fmla="*/ 483426 h 1714500"/>
              <a:gd name="connsiteX3" fmla="*/ 436580 w 1138467"/>
              <a:gd name="connsiteY3" fmla="*/ 377825 h 1714500"/>
              <a:gd name="connsiteX4" fmla="*/ 657243 w 1138467"/>
              <a:gd name="connsiteY4" fmla="*/ 0 h 1714500"/>
              <a:gd name="connsiteX5" fmla="*/ 835043 w 1138467"/>
              <a:gd name="connsiteY5" fmla="*/ 79375 h 1714500"/>
              <a:gd name="connsiteX6" fmla="*/ 1025542 w 1138467"/>
              <a:gd name="connsiteY6" fmla="*/ 217488 h 1714500"/>
              <a:gd name="connsiteX7" fmla="*/ 977917 w 1138467"/>
              <a:gd name="connsiteY7" fmla="*/ 620712 h 1714500"/>
              <a:gd name="connsiteX8" fmla="*/ 1127142 w 1138467"/>
              <a:gd name="connsiteY8" fmla="*/ 890588 h 1714500"/>
              <a:gd name="connsiteX9" fmla="*/ 1094599 w 1138467"/>
              <a:gd name="connsiteY9" fmla="*/ 1028732 h 1714500"/>
              <a:gd name="connsiteX10" fmla="*/ 1046180 w 1138467"/>
              <a:gd name="connsiteY10" fmla="*/ 1404938 h 1714500"/>
              <a:gd name="connsiteX11" fmla="*/ 685817 w 1138467"/>
              <a:gd name="connsiteY11" fmla="*/ 1384300 h 1714500"/>
              <a:gd name="connsiteX12" fmla="*/ 569930 w 1138467"/>
              <a:gd name="connsiteY12" fmla="*/ 1557338 h 1714500"/>
              <a:gd name="connsiteX13" fmla="*/ 446105 w 1138467"/>
              <a:gd name="connsiteY13" fmla="*/ 1539875 h 1714500"/>
              <a:gd name="connsiteX14" fmla="*/ 300055 w 1138467"/>
              <a:gd name="connsiteY14" fmla="*/ 1714500 h 1714500"/>
              <a:gd name="connsiteX15" fmla="*/ 180992 w 1138467"/>
              <a:gd name="connsiteY15" fmla="*/ 1674051 h 1714500"/>
              <a:gd name="connsiteX16" fmla="*/ 202387 w 1138467"/>
              <a:gd name="connsiteY16" fmla="*/ 1490848 h 1714500"/>
              <a:gd name="connsiteX17" fmla="*/ 17 w 1138467"/>
              <a:gd name="connsiteY17" fmla="*/ 1181100 h 1714500"/>
              <a:gd name="connsiteX18" fmla="*/ 61930 w 1138467"/>
              <a:gd name="connsiteY18" fmla="*/ 1155700 h 1714500"/>
              <a:gd name="connsiteX19" fmla="*/ 225442 w 1138467"/>
              <a:gd name="connsiteY19" fmla="*/ 1000125 h 1714500"/>
              <a:gd name="connsiteX20" fmla="*/ 304818 w 1138467"/>
              <a:gd name="connsiteY20" fmla="*/ 808864 h 1714500"/>
              <a:gd name="connsiteX0" fmla="*/ 304818 w 1130594"/>
              <a:gd name="connsiteY0" fmla="*/ 808864 h 1714500"/>
              <a:gd name="connsiteX1" fmla="*/ 366730 w 1130594"/>
              <a:gd name="connsiteY1" fmla="*/ 657225 h 1714500"/>
              <a:gd name="connsiteX2" fmla="*/ 354030 w 1130594"/>
              <a:gd name="connsiteY2" fmla="*/ 483426 h 1714500"/>
              <a:gd name="connsiteX3" fmla="*/ 436580 w 1130594"/>
              <a:gd name="connsiteY3" fmla="*/ 377825 h 1714500"/>
              <a:gd name="connsiteX4" fmla="*/ 657243 w 1130594"/>
              <a:gd name="connsiteY4" fmla="*/ 0 h 1714500"/>
              <a:gd name="connsiteX5" fmla="*/ 835043 w 1130594"/>
              <a:gd name="connsiteY5" fmla="*/ 79375 h 1714500"/>
              <a:gd name="connsiteX6" fmla="*/ 1025542 w 1130594"/>
              <a:gd name="connsiteY6" fmla="*/ 217488 h 1714500"/>
              <a:gd name="connsiteX7" fmla="*/ 977917 w 1130594"/>
              <a:gd name="connsiteY7" fmla="*/ 620712 h 1714500"/>
              <a:gd name="connsiteX8" fmla="*/ 1117617 w 1130594"/>
              <a:gd name="connsiteY8" fmla="*/ 895350 h 1714500"/>
              <a:gd name="connsiteX9" fmla="*/ 1094599 w 1130594"/>
              <a:gd name="connsiteY9" fmla="*/ 1028732 h 1714500"/>
              <a:gd name="connsiteX10" fmla="*/ 1046180 w 1130594"/>
              <a:gd name="connsiteY10" fmla="*/ 1404938 h 1714500"/>
              <a:gd name="connsiteX11" fmla="*/ 685817 w 1130594"/>
              <a:gd name="connsiteY11" fmla="*/ 1384300 h 1714500"/>
              <a:gd name="connsiteX12" fmla="*/ 569930 w 1130594"/>
              <a:gd name="connsiteY12" fmla="*/ 1557338 h 1714500"/>
              <a:gd name="connsiteX13" fmla="*/ 446105 w 1130594"/>
              <a:gd name="connsiteY13" fmla="*/ 1539875 h 1714500"/>
              <a:gd name="connsiteX14" fmla="*/ 300055 w 1130594"/>
              <a:gd name="connsiteY14" fmla="*/ 1714500 h 1714500"/>
              <a:gd name="connsiteX15" fmla="*/ 180992 w 1130594"/>
              <a:gd name="connsiteY15" fmla="*/ 1674051 h 1714500"/>
              <a:gd name="connsiteX16" fmla="*/ 202387 w 1130594"/>
              <a:gd name="connsiteY16" fmla="*/ 1490848 h 1714500"/>
              <a:gd name="connsiteX17" fmla="*/ 17 w 1130594"/>
              <a:gd name="connsiteY17" fmla="*/ 1181100 h 1714500"/>
              <a:gd name="connsiteX18" fmla="*/ 61930 w 1130594"/>
              <a:gd name="connsiteY18" fmla="*/ 1155700 h 1714500"/>
              <a:gd name="connsiteX19" fmla="*/ 225442 w 1130594"/>
              <a:gd name="connsiteY19" fmla="*/ 1000125 h 1714500"/>
              <a:gd name="connsiteX20" fmla="*/ 304818 w 1130594"/>
              <a:gd name="connsiteY20" fmla="*/ 808864 h 1714500"/>
              <a:gd name="connsiteX0" fmla="*/ 304818 w 1135266"/>
              <a:gd name="connsiteY0" fmla="*/ 808864 h 1714500"/>
              <a:gd name="connsiteX1" fmla="*/ 366730 w 1135266"/>
              <a:gd name="connsiteY1" fmla="*/ 657225 h 1714500"/>
              <a:gd name="connsiteX2" fmla="*/ 354030 w 1135266"/>
              <a:gd name="connsiteY2" fmla="*/ 483426 h 1714500"/>
              <a:gd name="connsiteX3" fmla="*/ 436580 w 1135266"/>
              <a:gd name="connsiteY3" fmla="*/ 377825 h 1714500"/>
              <a:gd name="connsiteX4" fmla="*/ 657243 w 1135266"/>
              <a:gd name="connsiteY4" fmla="*/ 0 h 1714500"/>
              <a:gd name="connsiteX5" fmla="*/ 835043 w 1135266"/>
              <a:gd name="connsiteY5" fmla="*/ 79375 h 1714500"/>
              <a:gd name="connsiteX6" fmla="*/ 1025542 w 1135266"/>
              <a:gd name="connsiteY6" fmla="*/ 217488 h 1714500"/>
              <a:gd name="connsiteX7" fmla="*/ 1135080 w 1135266"/>
              <a:gd name="connsiteY7" fmla="*/ 818356 h 1714500"/>
              <a:gd name="connsiteX8" fmla="*/ 1117617 w 1135266"/>
              <a:gd name="connsiteY8" fmla="*/ 895350 h 1714500"/>
              <a:gd name="connsiteX9" fmla="*/ 1094599 w 1135266"/>
              <a:gd name="connsiteY9" fmla="*/ 1028732 h 1714500"/>
              <a:gd name="connsiteX10" fmla="*/ 1046180 w 1135266"/>
              <a:gd name="connsiteY10" fmla="*/ 1404938 h 1714500"/>
              <a:gd name="connsiteX11" fmla="*/ 685817 w 1135266"/>
              <a:gd name="connsiteY11" fmla="*/ 1384300 h 1714500"/>
              <a:gd name="connsiteX12" fmla="*/ 569930 w 1135266"/>
              <a:gd name="connsiteY12" fmla="*/ 1557338 h 1714500"/>
              <a:gd name="connsiteX13" fmla="*/ 446105 w 1135266"/>
              <a:gd name="connsiteY13" fmla="*/ 1539875 h 1714500"/>
              <a:gd name="connsiteX14" fmla="*/ 300055 w 1135266"/>
              <a:gd name="connsiteY14" fmla="*/ 1714500 h 1714500"/>
              <a:gd name="connsiteX15" fmla="*/ 180992 w 1135266"/>
              <a:gd name="connsiteY15" fmla="*/ 1674051 h 1714500"/>
              <a:gd name="connsiteX16" fmla="*/ 202387 w 1135266"/>
              <a:gd name="connsiteY16" fmla="*/ 1490848 h 1714500"/>
              <a:gd name="connsiteX17" fmla="*/ 17 w 1135266"/>
              <a:gd name="connsiteY17" fmla="*/ 1181100 h 1714500"/>
              <a:gd name="connsiteX18" fmla="*/ 61930 w 1135266"/>
              <a:gd name="connsiteY18" fmla="*/ 1155700 h 1714500"/>
              <a:gd name="connsiteX19" fmla="*/ 225442 w 1135266"/>
              <a:gd name="connsiteY19" fmla="*/ 1000125 h 1714500"/>
              <a:gd name="connsiteX20" fmla="*/ 304818 w 1135266"/>
              <a:gd name="connsiteY20" fmla="*/ 808864 h 1714500"/>
              <a:gd name="connsiteX0" fmla="*/ 304818 w 1178478"/>
              <a:gd name="connsiteY0" fmla="*/ 808864 h 1714500"/>
              <a:gd name="connsiteX1" fmla="*/ 366730 w 1178478"/>
              <a:gd name="connsiteY1" fmla="*/ 657225 h 1714500"/>
              <a:gd name="connsiteX2" fmla="*/ 354030 w 1178478"/>
              <a:gd name="connsiteY2" fmla="*/ 483426 h 1714500"/>
              <a:gd name="connsiteX3" fmla="*/ 436580 w 1178478"/>
              <a:gd name="connsiteY3" fmla="*/ 377825 h 1714500"/>
              <a:gd name="connsiteX4" fmla="*/ 657243 w 1178478"/>
              <a:gd name="connsiteY4" fmla="*/ 0 h 1714500"/>
              <a:gd name="connsiteX5" fmla="*/ 835043 w 1178478"/>
              <a:gd name="connsiteY5" fmla="*/ 79375 h 1714500"/>
              <a:gd name="connsiteX6" fmla="*/ 1177942 w 1178478"/>
              <a:gd name="connsiteY6" fmla="*/ 774701 h 1714500"/>
              <a:gd name="connsiteX7" fmla="*/ 1135080 w 1178478"/>
              <a:gd name="connsiteY7" fmla="*/ 818356 h 1714500"/>
              <a:gd name="connsiteX8" fmla="*/ 1117617 w 1178478"/>
              <a:gd name="connsiteY8" fmla="*/ 895350 h 1714500"/>
              <a:gd name="connsiteX9" fmla="*/ 1094599 w 1178478"/>
              <a:gd name="connsiteY9" fmla="*/ 1028732 h 1714500"/>
              <a:gd name="connsiteX10" fmla="*/ 1046180 w 1178478"/>
              <a:gd name="connsiteY10" fmla="*/ 1404938 h 1714500"/>
              <a:gd name="connsiteX11" fmla="*/ 685817 w 1178478"/>
              <a:gd name="connsiteY11" fmla="*/ 1384300 h 1714500"/>
              <a:gd name="connsiteX12" fmla="*/ 569930 w 1178478"/>
              <a:gd name="connsiteY12" fmla="*/ 1557338 h 1714500"/>
              <a:gd name="connsiteX13" fmla="*/ 446105 w 1178478"/>
              <a:gd name="connsiteY13" fmla="*/ 1539875 h 1714500"/>
              <a:gd name="connsiteX14" fmla="*/ 300055 w 1178478"/>
              <a:gd name="connsiteY14" fmla="*/ 1714500 h 1714500"/>
              <a:gd name="connsiteX15" fmla="*/ 180992 w 1178478"/>
              <a:gd name="connsiteY15" fmla="*/ 1674051 h 1714500"/>
              <a:gd name="connsiteX16" fmla="*/ 202387 w 1178478"/>
              <a:gd name="connsiteY16" fmla="*/ 1490848 h 1714500"/>
              <a:gd name="connsiteX17" fmla="*/ 17 w 1178478"/>
              <a:gd name="connsiteY17" fmla="*/ 1181100 h 1714500"/>
              <a:gd name="connsiteX18" fmla="*/ 61930 w 1178478"/>
              <a:gd name="connsiteY18" fmla="*/ 1155700 h 1714500"/>
              <a:gd name="connsiteX19" fmla="*/ 225442 w 1178478"/>
              <a:gd name="connsiteY19" fmla="*/ 1000125 h 1714500"/>
              <a:gd name="connsiteX20" fmla="*/ 304818 w 1178478"/>
              <a:gd name="connsiteY20" fmla="*/ 808864 h 1714500"/>
              <a:gd name="connsiteX0" fmla="*/ 304818 w 1178916"/>
              <a:gd name="connsiteY0" fmla="*/ 808864 h 1714500"/>
              <a:gd name="connsiteX1" fmla="*/ 366730 w 1178916"/>
              <a:gd name="connsiteY1" fmla="*/ 657225 h 1714500"/>
              <a:gd name="connsiteX2" fmla="*/ 354030 w 1178916"/>
              <a:gd name="connsiteY2" fmla="*/ 483426 h 1714500"/>
              <a:gd name="connsiteX3" fmla="*/ 436580 w 1178916"/>
              <a:gd name="connsiteY3" fmla="*/ 377825 h 1714500"/>
              <a:gd name="connsiteX4" fmla="*/ 657243 w 1178916"/>
              <a:gd name="connsiteY4" fmla="*/ 0 h 1714500"/>
              <a:gd name="connsiteX5" fmla="*/ 835043 w 1178916"/>
              <a:gd name="connsiteY5" fmla="*/ 79375 h 1714500"/>
              <a:gd name="connsiteX6" fmla="*/ 1177942 w 1178916"/>
              <a:gd name="connsiteY6" fmla="*/ 774701 h 1714500"/>
              <a:gd name="connsiteX7" fmla="*/ 1135080 w 1178916"/>
              <a:gd name="connsiteY7" fmla="*/ 818356 h 1714500"/>
              <a:gd name="connsiteX8" fmla="*/ 1117617 w 1178916"/>
              <a:gd name="connsiteY8" fmla="*/ 895350 h 1714500"/>
              <a:gd name="connsiteX9" fmla="*/ 1094599 w 1178916"/>
              <a:gd name="connsiteY9" fmla="*/ 1028732 h 1714500"/>
              <a:gd name="connsiteX10" fmla="*/ 1046180 w 1178916"/>
              <a:gd name="connsiteY10" fmla="*/ 1404938 h 1714500"/>
              <a:gd name="connsiteX11" fmla="*/ 685817 w 1178916"/>
              <a:gd name="connsiteY11" fmla="*/ 1384300 h 1714500"/>
              <a:gd name="connsiteX12" fmla="*/ 569930 w 1178916"/>
              <a:gd name="connsiteY12" fmla="*/ 1557338 h 1714500"/>
              <a:gd name="connsiteX13" fmla="*/ 446105 w 1178916"/>
              <a:gd name="connsiteY13" fmla="*/ 1539875 h 1714500"/>
              <a:gd name="connsiteX14" fmla="*/ 300055 w 1178916"/>
              <a:gd name="connsiteY14" fmla="*/ 1714500 h 1714500"/>
              <a:gd name="connsiteX15" fmla="*/ 180992 w 1178916"/>
              <a:gd name="connsiteY15" fmla="*/ 1674051 h 1714500"/>
              <a:gd name="connsiteX16" fmla="*/ 202387 w 1178916"/>
              <a:gd name="connsiteY16" fmla="*/ 1490848 h 1714500"/>
              <a:gd name="connsiteX17" fmla="*/ 17 w 1178916"/>
              <a:gd name="connsiteY17" fmla="*/ 1181100 h 1714500"/>
              <a:gd name="connsiteX18" fmla="*/ 61930 w 1178916"/>
              <a:gd name="connsiteY18" fmla="*/ 1155700 h 1714500"/>
              <a:gd name="connsiteX19" fmla="*/ 225442 w 1178916"/>
              <a:gd name="connsiteY19" fmla="*/ 1000125 h 1714500"/>
              <a:gd name="connsiteX20" fmla="*/ 304818 w 1178916"/>
              <a:gd name="connsiteY20" fmla="*/ 808864 h 1714500"/>
              <a:gd name="connsiteX0" fmla="*/ 304818 w 1178916"/>
              <a:gd name="connsiteY0" fmla="*/ 808864 h 1714500"/>
              <a:gd name="connsiteX1" fmla="*/ 366730 w 1178916"/>
              <a:gd name="connsiteY1" fmla="*/ 657225 h 1714500"/>
              <a:gd name="connsiteX2" fmla="*/ 354030 w 1178916"/>
              <a:gd name="connsiteY2" fmla="*/ 483426 h 1714500"/>
              <a:gd name="connsiteX3" fmla="*/ 436580 w 1178916"/>
              <a:gd name="connsiteY3" fmla="*/ 377825 h 1714500"/>
              <a:gd name="connsiteX4" fmla="*/ 657243 w 1178916"/>
              <a:gd name="connsiteY4" fmla="*/ 0 h 1714500"/>
              <a:gd name="connsiteX5" fmla="*/ 835043 w 1178916"/>
              <a:gd name="connsiteY5" fmla="*/ 79375 h 1714500"/>
              <a:gd name="connsiteX6" fmla="*/ 1177942 w 1178916"/>
              <a:gd name="connsiteY6" fmla="*/ 774701 h 1714500"/>
              <a:gd name="connsiteX7" fmla="*/ 1135080 w 1178916"/>
              <a:gd name="connsiteY7" fmla="*/ 818356 h 1714500"/>
              <a:gd name="connsiteX8" fmla="*/ 1117617 w 1178916"/>
              <a:gd name="connsiteY8" fmla="*/ 895350 h 1714500"/>
              <a:gd name="connsiteX9" fmla="*/ 1094599 w 1178916"/>
              <a:gd name="connsiteY9" fmla="*/ 1028732 h 1714500"/>
              <a:gd name="connsiteX10" fmla="*/ 1046180 w 1178916"/>
              <a:gd name="connsiteY10" fmla="*/ 1404938 h 1714500"/>
              <a:gd name="connsiteX11" fmla="*/ 685817 w 1178916"/>
              <a:gd name="connsiteY11" fmla="*/ 1384300 h 1714500"/>
              <a:gd name="connsiteX12" fmla="*/ 569930 w 1178916"/>
              <a:gd name="connsiteY12" fmla="*/ 1557338 h 1714500"/>
              <a:gd name="connsiteX13" fmla="*/ 446105 w 1178916"/>
              <a:gd name="connsiteY13" fmla="*/ 1539875 h 1714500"/>
              <a:gd name="connsiteX14" fmla="*/ 300055 w 1178916"/>
              <a:gd name="connsiteY14" fmla="*/ 1714500 h 1714500"/>
              <a:gd name="connsiteX15" fmla="*/ 180992 w 1178916"/>
              <a:gd name="connsiteY15" fmla="*/ 1674051 h 1714500"/>
              <a:gd name="connsiteX16" fmla="*/ 202387 w 1178916"/>
              <a:gd name="connsiteY16" fmla="*/ 1490848 h 1714500"/>
              <a:gd name="connsiteX17" fmla="*/ 17 w 1178916"/>
              <a:gd name="connsiteY17" fmla="*/ 1181100 h 1714500"/>
              <a:gd name="connsiteX18" fmla="*/ 61930 w 1178916"/>
              <a:gd name="connsiteY18" fmla="*/ 1155700 h 1714500"/>
              <a:gd name="connsiteX19" fmla="*/ 225442 w 1178916"/>
              <a:gd name="connsiteY19" fmla="*/ 1000125 h 1714500"/>
              <a:gd name="connsiteX20" fmla="*/ 304818 w 1178916"/>
              <a:gd name="connsiteY20" fmla="*/ 808864 h 1714500"/>
              <a:gd name="connsiteX0" fmla="*/ 304818 w 1192779"/>
              <a:gd name="connsiteY0" fmla="*/ 808864 h 1714500"/>
              <a:gd name="connsiteX1" fmla="*/ 366730 w 1192779"/>
              <a:gd name="connsiteY1" fmla="*/ 657225 h 1714500"/>
              <a:gd name="connsiteX2" fmla="*/ 354030 w 1192779"/>
              <a:gd name="connsiteY2" fmla="*/ 483426 h 1714500"/>
              <a:gd name="connsiteX3" fmla="*/ 436580 w 1192779"/>
              <a:gd name="connsiteY3" fmla="*/ 377825 h 1714500"/>
              <a:gd name="connsiteX4" fmla="*/ 657243 w 1192779"/>
              <a:gd name="connsiteY4" fmla="*/ 0 h 1714500"/>
              <a:gd name="connsiteX5" fmla="*/ 835043 w 1192779"/>
              <a:gd name="connsiteY5" fmla="*/ 79375 h 1714500"/>
              <a:gd name="connsiteX6" fmla="*/ 1177942 w 1192779"/>
              <a:gd name="connsiteY6" fmla="*/ 774701 h 1714500"/>
              <a:gd name="connsiteX7" fmla="*/ 1135080 w 1192779"/>
              <a:gd name="connsiteY7" fmla="*/ 818356 h 1714500"/>
              <a:gd name="connsiteX8" fmla="*/ 1117617 w 1192779"/>
              <a:gd name="connsiteY8" fmla="*/ 895350 h 1714500"/>
              <a:gd name="connsiteX9" fmla="*/ 1094599 w 1192779"/>
              <a:gd name="connsiteY9" fmla="*/ 1028732 h 1714500"/>
              <a:gd name="connsiteX10" fmla="*/ 1046180 w 1192779"/>
              <a:gd name="connsiteY10" fmla="*/ 1404938 h 1714500"/>
              <a:gd name="connsiteX11" fmla="*/ 685817 w 1192779"/>
              <a:gd name="connsiteY11" fmla="*/ 1384300 h 1714500"/>
              <a:gd name="connsiteX12" fmla="*/ 569930 w 1192779"/>
              <a:gd name="connsiteY12" fmla="*/ 1557338 h 1714500"/>
              <a:gd name="connsiteX13" fmla="*/ 446105 w 1192779"/>
              <a:gd name="connsiteY13" fmla="*/ 1539875 h 1714500"/>
              <a:gd name="connsiteX14" fmla="*/ 300055 w 1192779"/>
              <a:gd name="connsiteY14" fmla="*/ 1714500 h 1714500"/>
              <a:gd name="connsiteX15" fmla="*/ 180992 w 1192779"/>
              <a:gd name="connsiteY15" fmla="*/ 1674051 h 1714500"/>
              <a:gd name="connsiteX16" fmla="*/ 202387 w 1192779"/>
              <a:gd name="connsiteY16" fmla="*/ 1490848 h 1714500"/>
              <a:gd name="connsiteX17" fmla="*/ 17 w 1192779"/>
              <a:gd name="connsiteY17" fmla="*/ 1181100 h 1714500"/>
              <a:gd name="connsiteX18" fmla="*/ 61930 w 1192779"/>
              <a:gd name="connsiteY18" fmla="*/ 1155700 h 1714500"/>
              <a:gd name="connsiteX19" fmla="*/ 225442 w 1192779"/>
              <a:gd name="connsiteY19" fmla="*/ 1000125 h 1714500"/>
              <a:gd name="connsiteX20" fmla="*/ 304818 w 1192779"/>
              <a:gd name="connsiteY20" fmla="*/ 808864 h 1714500"/>
              <a:gd name="connsiteX0" fmla="*/ 304818 w 1192779"/>
              <a:gd name="connsiteY0" fmla="*/ 808864 h 1714500"/>
              <a:gd name="connsiteX1" fmla="*/ 366730 w 1192779"/>
              <a:gd name="connsiteY1" fmla="*/ 657225 h 1714500"/>
              <a:gd name="connsiteX2" fmla="*/ 354030 w 1192779"/>
              <a:gd name="connsiteY2" fmla="*/ 483426 h 1714500"/>
              <a:gd name="connsiteX3" fmla="*/ 436580 w 1192779"/>
              <a:gd name="connsiteY3" fmla="*/ 377825 h 1714500"/>
              <a:gd name="connsiteX4" fmla="*/ 657243 w 1192779"/>
              <a:gd name="connsiteY4" fmla="*/ 0 h 1714500"/>
              <a:gd name="connsiteX5" fmla="*/ 1163656 w 1192779"/>
              <a:gd name="connsiteY5" fmla="*/ 653256 h 1714500"/>
              <a:gd name="connsiteX6" fmla="*/ 1177942 w 1192779"/>
              <a:gd name="connsiteY6" fmla="*/ 774701 h 1714500"/>
              <a:gd name="connsiteX7" fmla="*/ 1135080 w 1192779"/>
              <a:gd name="connsiteY7" fmla="*/ 818356 h 1714500"/>
              <a:gd name="connsiteX8" fmla="*/ 1117617 w 1192779"/>
              <a:gd name="connsiteY8" fmla="*/ 895350 h 1714500"/>
              <a:gd name="connsiteX9" fmla="*/ 1094599 w 1192779"/>
              <a:gd name="connsiteY9" fmla="*/ 1028732 h 1714500"/>
              <a:gd name="connsiteX10" fmla="*/ 1046180 w 1192779"/>
              <a:gd name="connsiteY10" fmla="*/ 1404938 h 1714500"/>
              <a:gd name="connsiteX11" fmla="*/ 685817 w 1192779"/>
              <a:gd name="connsiteY11" fmla="*/ 1384300 h 1714500"/>
              <a:gd name="connsiteX12" fmla="*/ 569930 w 1192779"/>
              <a:gd name="connsiteY12" fmla="*/ 1557338 h 1714500"/>
              <a:gd name="connsiteX13" fmla="*/ 446105 w 1192779"/>
              <a:gd name="connsiteY13" fmla="*/ 1539875 h 1714500"/>
              <a:gd name="connsiteX14" fmla="*/ 300055 w 1192779"/>
              <a:gd name="connsiteY14" fmla="*/ 1714500 h 1714500"/>
              <a:gd name="connsiteX15" fmla="*/ 180992 w 1192779"/>
              <a:gd name="connsiteY15" fmla="*/ 1674051 h 1714500"/>
              <a:gd name="connsiteX16" fmla="*/ 202387 w 1192779"/>
              <a:gd name="connsiteY16" fmla="*/ 1490848 h 1714500"/>
              <a:gd name="connsiteX17" fmla="*/ 17 w 1192779"/>
              <a:gd name="connsiteY17" fmla="*/ 1181100 h 1714500"/>
              <a:gd name="connsiteX18" fmla="*/ 61930 w 1192779"/>
              <a:gd name="connsiteY18" fmla="*/ 1155700 h 1714500"/>
              <a:gd name="connsiteX19" fmla="*/ 225442 w 1192779"/>
              <a:gd name="connsiteY19" fmla="*/ 1000125 h 1714500"/>
              <a:gd name="connsiteX20" fmla="*/ 304818 w 1192779"/>
              <a:gd name="connsiteY20" fmla="*/ 808864 h 1714500"/>
              <a:gd name="connsiteX0" fmla="*/ 304818 w 1192779"/>
              <a:gd name="connsiteY0" fmla="*/ 431039 h 1336675"/>
              <a:gd name="connsiteX1" fmla="*/ 366730 w 1192779"/>
              <a:gd name="connsiteY1" fmla="*/ 279400 h 1336675"/>
              <a:gd name="connsiteX2" fmla="*/ 354030 w 1192779"/>
              <a:gd name="connsiteY2" fmla="*/ 105601 h 1336675"/>
              <a:gd name="connsiteX3" fmla="*/ 436580 w 1192779"/>
              <a:gd name="connsiteY3" fmla="*/ 0 h 1336675"/>
              <a:gd name="connsiteX4" fmla="*/ 1100156 w 1192779"/>
              <a:gd name="connsiteY4" fmla="*/ 191293 h 1336675"/>
              <a:gd name="connsiteX5" fmla="*/ 1163656 w 1192779"/>
              <a:gd name="connsiteY5" fmla="*/ 275431 h 1336675"/>
              <a:gd name="connsiteX6" fmla="*/ 1177942 w 1192779"/>
              <a:gd name="connsiteY6" fmla="*/ 396876 h 1336675"/>
              <a:gd name="connsiteX7" fmla="*/ 1135080 w 1192779"/>
              <a:gd name="connsiteY7" fmla="*/ 440531 h 1336675"/>
              <a:gd name="connsiteX8" fmla="*/ 1117617 w 1192779"/>
              <a:gd name="connsiteY8" fmla="*/ 517525 h 1336675"/>
              <a:gd name="connsiteX9" fmla="*/ 1094599 w 1192779"/>
              <a:gd name="connsiteY9" fmla="*/ 650907 h 1336675"/>
              <a:gd name="connsiteX10" fmla="*/ 1046180 w 1192779"/>
              <a:gd name="connsiteY10" fmla="*/ 1027113 h 1336675"/>
              <a:gd name="connsiteX11" fmla="*/ 685817 w 1192779"/>
              <a:gd name="connsiteY11" fmla="*/ 1006475 h 1336675"/>
              <a:gd name="connsiteX12" fmla="*/ 569930 w 1192779"/>
              <a:gd name="connsiteY12" fmla="*/ 1179513 h 1336675"/>
              <a:gd name="connsiteX13" fmla="*/ 446105 w 1192779"/>
              <a:gd name="connsiteY13" fmla="*/ 1162050 h 1336675"/>
              <a:gd name="connsiteX14" fmla="*/ 300055 w 1192779"/>
              <a:gd name="connsiteY14" fmla="*/ 1336675 h 1336675"/>
              <a:gd name="connsiteX15" fmla="*/ 180992 w 1192779"/>
              <a:gd name="connsiteY15" fmla="*/ 1296226 h 1336675"/>
              <a:gd name="connsiteX16" fmla="*/ 202387 w 1192779"/>
              <a:gd name="connsiteY16" fmla="*/ 1113023 h 1336675"/>
              <a:gd name="connsiteX17" fmla="*/ 17 w 1192779"/>
              <a:gd name="connsiteY17" fmla="*/ 803275 h 1336675"/>
              <a:gd name="connsiteX18" fmla="*/ 61930 w 1192779"/>
              <a:gd name="connsiteY18" fmla="*/ 777875 h 1336675"/>
              <a:gd name="connsiteX19" fmla="*/ 225442 w 1192779"/>
              <a:gd name="connsiteY19" fmla="*/ 622300 h 1336675"/>
              <a:gd name="connsiteX20" fmla="*/ 304818 w 1192779"/>
              <a:gd name="connsiteY20" fmla="*/ 431039 h 1336675"/>
              <a:gd name="connsiteX0" fmla="*/ 304818 w 1192779"/>
              <a:gd name="connsiteY0" fmla="*/ 357220 h 1262856"/>
              <a:gd name="connsiteX1" fmla="*/ 366730 w 1192779"/>
              <a:gd name="connsiteY1" fmla="*/ 205581 h 1262856"/>
              <a:gd name="connsiteX2" fmla="*/ 354030 w 1192779"/>
              <a:gd name="connsiteY2" fmla="*/ 31782 h 1262856"/>
              <a:gd name="connsiteX3" fmla="*/ 1081899 w 1192779"/>
              <a:gd name="connsiteY3" fmla="*/ 0 h 1262856"/>
              <a:gd name="connsiteX4" fmla="*/ 1100156 w 1192779"/>
              <a:gd name="connsiteY4" fmla="*/ 117474 h 1262856"/>
              <a:gd name="connsiteX5" fmla="*/ 1163656 w 1192779"/>
              <a:gd name="connsiteY5" fmla="*/ 201612 h 1262856"/>
              <a:gd name="connsiteX6" fmla="*/ 1177942 w 1192779"/>
              <a:gd name="connsiteY6" fmla="*/ 323057 h 1262856"/>
              <a:gd name="connsiteX7" fmla="*/ 1135080 w 1192779"/>
              <a:gd name="connsiteY7" fmla="*/ 366712 h 1262856"/>
              <a:gd name="connsiteX8" fmla="*/ 1117617 w 1192779"/>
              <a:gd name="connsiteY8" fmla="*/ 443706 h 1262856"/>
              <a:gd name="connsiteX9" fmla="*/ 1094599 w 1192779"/>
              <a:gd name="connsiteY9" fmla="*/ 577088 h 1262856"/>
              <a:gd name="connsiteX10" fmla="*/ 1046180 w 1192779"/>
              <a:gd name="connsiteY10" fmla="*/ 953294 h 1262856"/>
              <a:gd name="connsiteX11" fmla="*/ 685817 w 1192779"/>
              <a:gd name="connsiteY11" fmla="*/ 932656 h 1262856"/>
              <a:gd name="connsiteX12" fmla="*/ 569930 w 1192779"/>
              <a:gd name="connsiteY12" fmla="*/ 1105694 h 1262856"/>
              <a:gd name="connsiteX13" fmla="*/ 446105 w 1192779"/>
              <a:gd name="connsiteY13" fmla="*/ 1088231 h 1262856"/>
              <a:gd name="connsiteX14" fmla="*/ 300055 w 1192779"/>
              <a:gd name="connsiteY14" fmla="*/ 1262856 h 1262856"/>
              <a:gd name="connsiteX15" fmla="*/ 180992 w 1192779"/>
              <a:gd name="connsiteY15" fmla="*/ 1222407 h 1262856"/>
              <a:gd name="connsiteX16" fmla="*/ 202387 w 1192779"/>
              <a:gd name="connsiteY16" fmla="*/ 1039204 h 1262856"/>
              <a:gd name="connsiteX17" fmla="*/ 17 w 1192779"/>
              <a:gd name="connsiteY17" fmla="*/ 729456 h 1262856"/>
              <a:gd name="connsiteX18" fmla="*/ 61930 w 1192779"/>
              <a:gd name="connsiteY18" fmla="*/ 704056 h 1262856"/>
              <a:gd name="connsiteX19" fmla="*/ 225442 w 1192779"/>
              <a:gd name="connsiteY19" fmla="*/ 548481 h 1262856"/>
              <a:gd name="connsiteX20" fmla="*/ 304818 w 1192779"/>
              <a:gd name="connsiteY20" fmla="*/ 357220 h 1262856"/>
              <a:gd name="connsiteX0" fmla="*/ 304818 w 1192779"/>
              <a:gd name="connsiteY0" fmla="*/ 357220 h 1262856"/>
              <a:gd name="connsiteX1" fmla="*/ 366730 w 1192779"/>
              <a:gd name="connsiteY1" fmla="*/ 205581 h 1262856"/>
              <a:gd name="connsiteX2" fmla="*/ 354030 w 1192779"/>
              <a:gd name="connsiteY2" fmla="*/ 31782 h 1262856"/>
              <a:gd name="connsiteX3" fmla="*/ 1081899 w 1192779"/>
              <a:gd name="connsiteY3" fmla="*/ 0 h 1262856"/>
              <a:gd name="connsiteX4" fmla="*/ 1100156 w 1192779"/>
              <a:gd name="connsiteY4" fmla="*/ 117474 h 1262856"/>
              <a:gd name="connsiteX5" fmla="*/ 1163656 w 1192779"/>
              <a:gd name="connsiteY5" fmla="*/ 201612 h 1262856"/>
              <a:gd name="connsiteX6" fmla="*/ 1177942 w 1192779"/>
              <a:gd name="connsiteY6" fmla="*/ 323057 h 1262856"/>
              <a:gd name="connsiteX7" fmla="*/ 1135080 w 1192779"/>
              <a:gd name="connsiteY7" fmla="*/ 366712 h 1262856"/>
              <a:gd name="connsiteX8" fmla="*/ 1117617 w 1192779"/>
              <a:gd name="connsiteY8" fmla="*/ 443706 h 1262856"/>
              <a:gd name="connsiteX9" fmla="*/ 1094599 w 1192779"/>
              <a:gd name="connsiteY9" fmla="*/ 577088 h 1262856"/>
              <a:gd name="connsiteX10" fmla="*/ 1046180 w 1192779"/>
              <a:gd name="connsiteY10" fmla="*/ 953294 h 1262856"/>
              <a:gd name="connsiteX11" fmla="*/ 685817 w 1192779"/>
              <a:gd name="connsiteY11" fmla="*/ 932656 h 1262856"/>
              <a:gd name="connsiteX12" fmla="*/ 569930 w 1192779"/>
              <a:gd name="connsiteY12" fmla="*/ 1105694 h 1262856"/>
              <a:gd name="connsiteX13" fmla="*/ 446105 w 1192779"/>
              <a:gd name="connsiteY13" fmla="*/ 1088231 h 1262856"/>
              <a:gd name="connsiteX14" fmla="*/ 300055 w 1192779"/>
              <a:gd name="connsiteY14" fmla="*/ 1262856 h 1262856"/>
              <a:gd name="connsiteX15" fmla="*/ 180992 w 1192779"/>
              <a:gd name="connsiteY15" fmla="*/ 1222407 h 1262856"/>
              <a:gd name="connsiteX16" fmla="*/ 202387 w 1192779"/>
              <a:gd name="connsiteY16" fmla="*/ 1039204 h 1262856"/>
              <a:gd name="connsiteX17" fmla="*/ 17 w 1192779"/>
              <a:gd name="connsiteY17" fmla="*/ 729456 h 1262856"/>
              <a:gd name="connsiteX18" fmla="*/ 61930 w 1192779"/>
              <a:gd name="connsiteY18" fmla="*/ 704056 h 1262856"/>
              <a:gd name="connsiteX19" fmla="*/ 225442 w 1192779"/>
              <a:gd name="connsiteY19" fmla="*/ 548481 h 1262856"/>
              <a:gd name="connsiteX20" fmla="*/ 304818 w 1192779"/>
              <a:gd name="connsiteY20" fmla="*/ 357220 h 1262856"/>
              <a:gd name="connsiteX0" fmla="*/ 304818 w 1192779"/>
              <a:gd name="connsiteY0" fmla="*/ 357220 h 1262856"/>
              <a:gd name="connsiteX1" fmla="*/ 366730 w 1192779"/>
              <a:gd name="connsiteY1" fmla="*/ 205581 h 1262856"/>
              <a:gd name="connsiteX2" fmla="*/ 354030 w 1192779"/>
              <a:gd name="connsiteY2" fmla="*/ 31782 h 1262856"/>
              <a:gd name="connsiteX3" fmla="*/ 1081899 w 1192779"/>
              <a:gd name="connsiteY3" fmla="*/ 0 h 1262856"/>
              <a:gd name="connsiteX4" fmla="*/ 1114444 w 1192779"/>
              <a:gd name="connsiteY4" fmla="*/ 117474 h 1262856"/>
              <a:gd name="connsiteX5" fmla="*/ 1163656 w 1192779"/>
              <a:gd name="connsiteY5" fmla="*/ 201612 h 1262856"/>
              <a:gd name="connsiteX6" fmla="*/ 1177942 w 1192779"/>
              <a:gd name="connsiteY6" fmla="*/ 323057 h 1262856"/>
              <a:gd name="connsiteX7" fmla="*/ 1135080 w 1192779"/>
              <a:gd name="connsiteY7" fmla="*/ 366712 h 1262856"/>
              <a:gd name="connsiteX8" fmla="*/ 1117617 w 1192779"/>
              <a:gd name="connsiteY8" fmla="*/ 443706 h 1262856"/>
              <a:gd name="connsiteX9" fmla="*/ 1094599 w 1192779"/>
              <a:gd name="connsiteY9" fmla="*/ 577088 h 1262856"/>
              <a:gd name="connsiteX10" fmla="*/ 1046180 w 1192779"/>
              <a:gd name="connsiteY10" fmla="*/ 953294 h 1262856"/>
              <a:gd name="connsiteX11" fmla="*/ 685817 w 1192779"/>
              <a:gd name="connsiteY11" fmla="*/ 932656 h 1262856"/>
              <a:gd name="connsiteX12" fmla="*/ 569930 w 1192779"/>
              <a:gd name="connsiteY12" fmla="*/ 1105694 h 1262856"/>
              <a:gd name="connsiteX13" fmla="*/ 446105 w 1192779"/>
              <a:gd name="connsiteY13" fmla="*/ 1088231 h 1262856"/>
              <a:gd name="connsiteX14" fmla="*/ 300055 w 1192779"/>
              <a:gd name="connsiteY14" fmla="*/ 1262856 h 1262856"/>
              <a:gd name="connsiteX15" fmla="*/ 180992 w 1192779"/>
              <a:gd name="connsiteY15" fmla="*/ 1222407 h 1262856"/>
              <a:gd name="connsiteX16" fmla="*/ 202387 w 1192779"/>
              <a:gd name="connsiteY16" fmla="*/ 1039204 h 1262856"/>
              <a:gd name="connsiteX17" fmla="*/ 17 w 1192779"/>
              <a:gd name="connsiteY17" fmla="*/ 729456 h 1262856"/>
              <a:gd name="connsiteX18" fmla="*/ 61930 w 1192779"/>
              <a:gd name="connsiteY18" fmla="*/ 704056 h 1262856"/>
              <a:gd name="connsiteX19" fmla="*/ 225442 w 1192779"/>
              <a:gd name="connsiteY19" fmla="*/ 548481 h 1262856"/>
              <a:gd name="connsiteX20" fmla="*/ 304818 w 1192779"/>
              <a:gd name="connsiteY20" fmla="*/ 357220 h 1262856"/>
              <a:gd name="connsiteX0" fmla="*/ 304818 w 1192779"/>
              <a:gd name="connsiteY0" fmla="*/ 357220 h 1262856"/>
              <a:gd name="connsiteX1" fmla="*/ 366730 w 1192779"/>
              <a:gd name="connsiteY1" fmla="*/ 205581 h 1262856"/>
              <a:gd name="connsiteX2" fmla="*/ 980299 w 1192779"/>
              <a:gd name="connsiteY2" fmla="*/ 826 h 1262856"/>
              <a:gd name="connsiteX3" fmla="*/ 1081899 w 1192779"/>
              <a:gd name="connsiteY3" fmla="*/ 0 h 1262856"/>
              <a:gd name="connsiteX4" fmla="*/ 1114444 w 1192779"/>
              <a:gd name="connsiteY4" fmla="*/ 117474 h 1262856"/>
              <a:gd name="connsiteX5" fmla="*/ 1163656 w 1192779"/>
              <a:gd name="connsiteY5" fmla="*/ 201612 h 1262856"/>
              <a:gd name="connsiteX6" fmla="*/ 1177942 w 1192779"/>
              <a:gd name="connsiteY6" fmla="*/ 323057 h 1262856"/>
              <a:gd name="connsiteX7" fmla="*/ 1135080 w 1192779"/>
              <a:gd name="connsiteY7" fmla="*/ 366712 h 1262856"/>
              <a:gd name="connsiteX8" fmla="*/ 1117617 w 1192779"/>
              <a:gd name="connsiteY8" fmla="*/ 443706 h 1262856"/>
              <a:gd name="connsiteX9" fmla="*/ 1094599 w 1192779"/>
              <a:gd name="connsiteY9" fmla="*/ 577088 h 1262856"/>
              <a:gd name="connsiteX10" fmla="*/ 1046180 w 1192779"/>
              <a:gd name="connsiteY10" fmla="*/ 953294 h 1262856"/>
              <a:gd name="connsiteX11" fmla="*/ 685817 w 1192779"/>
              <a:gd name="connsiteY11" fmla="*/ 932656 h 1262856"/>
              <a:gd name="connsiteX12" fmla="*/ 569930 w 1192779"/>
              <a:gd name="connsiteY12" fmla="*/ 1105694 h 1262856"/>
              <a:gd name="connsiteX13" fmla="*/ 446105 w 1192779"/>
              <a:gd name="connsiteY13" fmla="*/ 1088231 h 1262856"/>
              <a:gd name="connsiteX14" fmla="*/ 300055 w 1192779"/>
              <a:gd name="connsiteY14" fmla="*/ 1262856 h 1262856"/>
              <a:gd name="connsiteX15" fmla="*/ 180992 w 1192779"/>
              <a:gd name="connsiteY15" fmla="*/ 1222407 h 1262856"/>
              <a:gd name="connsiteX16" fmla="*/ 202387 w 1192779"/>
              <a:gd name="connsiteY16" fmla="*/ 1039204 h 1262856"/>
              <a:gd name="connsiteX17" fmla="*/ 17 w 1192779"/>
              <a:gd name="connsiteY17" fmla="*/ 729456 h 1262856"/>
              <a:gd name="connsiteX18" fmla="*/ 61930 w 1192779"/>
              <a:gd name="connsiteY18" fmla="*/ 704056 h 1262856"/>
              <a:gd name="connsiteX19" fmla="*/ 225442 w 1192779"/>
              <a:gd name="connsiteY19" fmla="*/ 548481 h 1262856"/>
              <a:gd name="connsiteX20" fmla="*/ 304818 w 1192779"/>
              <a:gd name="connsiteY20" fmla="*/ 357220 h 1262856"/>
              <a:gd name="connsiteX0" fmla="*/ 304818 w 1192779"/>
              <a:gd name="connsiteY0" fmla="*/ 406432 h 1312068"/>
              <a:gd name="connsiteX1" fmla="*/ 907274 w 1192779"/>
              <a:gd name="connsiteY1" fmla="*/ 0 h 1312068"/>
              <a:gd name="connsiteX2" fmla="*/ 980299 w 1192779"/>
              <a:gd name="connsiteY2" fmla="*/ 50038 h 1312068"/>
              <a:gd name="connsiteX3" fmla="*/ 1081899 w 1192779"/>
              <a:gd name="connsiteY3" fmla="*/ 49212 h 1312068"/>
              <a:gd name="connsiteX4" fmla="*/ 1114444 w 1192779"/>
              <a:gd name="connsiteY4" fmla="*/ 166686 h 1312068"/>
              <a:gd name="connsiteX5" fmla="*/ 1163656 w 1192779"/>
              <a:gd name="connsiteY5" fmla="*/ 250824 h 1312068"/>
              <a:gd name="connsiteX6" fmla="*/ 1177942 w 1192779"/>
              <a:gd name="connsiteY6" fmla="*/ 372269 h 1312068"/>
              <a:gd name="connsiteX7" fmla="*/ 1135080 w 1192779"/>
              <a:gd name="connsiteY7" fmla="*/ 415924 h 1312068"/>
              <a:gd name="connsiteX8" fmla="*/ 1117617 w 1192779"/>
              <a:gd name="connsiteY8" fmla="*/ 492918 h 1312068"/>
              <a:gd name="connsiteX9" fmla="*/ 1094599 w 1192779"/>
              <a:gd name="connsiteY9" fmla="*/ 626300 h 1312068"/>
              <a:gd name="connsiteX10" fmla="*/ 1046180 w 1192779"/>
              <a:gd name="connsiteY10" fmla="*/ 1002506 h 1312068"/>
              <a:gd name="connsiteX11" fmla="*/ 685817 w 1192779"/>
              <a:gd name="connsiteY11" fmla="*/ 981868 h 1312068"/>
              <a:gd name="connsiteX12" fmla="*/ 569930 w 1192779"/>
              <a:gd name="connsiteY12" fmla="*/ 1154906 h 1312068"/>
              <a:gd name="connsiteX13" fmla="*/ 446105 w 1192779"/>
              <a:gd name="connsiteY13" fmla="*/ 1137443 h 1312068"/>
              <a:gd name="connsiteX14" fmla="*/ 300055 w 1192779"/>
              <a:gd name="connsiteY14" fmla="*/ 1312068 h 1312068"/>
              <a:gd name="connsiteX15" fmla="*/ 180992 w 1192779"/>
              <a:gd name="connsiteY15" fmla="*/ 1271619 h 1312068"/>
              <a:gd name="connsiteX16" fmla="*/ 202387 w 1192779"/>
              <a:gd name="connsiteY16" fmla="*/ 1088416 h 1312068"/>
              <a:gd name="connsiteX17" fmla="*/ 17 w 1192779"/>
              <a:gd name="connsiteY17" fmla="*/ 778668 h 1312068"/>
              <a:gd name="connsiteX18" fmla="*/ 61930 w 1192779"/>
              <a:gd name="connsiteY18" fmla="*/ 753268 h 1312068"/>
              <a:gd name="connsiteX19" fmla="*/ 225442 w 1192779"/>
              <a:gd name="connsiteY19" fmla="*/ 597693 h 1312068"/>
              <a:gd name="connsiteX20" fmla="*/ 304818 w 1192779"/>
              <a:gd name="connsiteY20" fmla="*/ 406432 h 1312068"/>
              <a:gd name="connsiteX0" fmla="*/ 785830 w 1192779"/>
              <a:gd name="connsiteY0" fmla="*/ 8763 h 1312068"/>
              <a:gd name="connsiteX1" fmla="*/ 907274 w 1192779"/>
              <a:gd name="connsiteY1" fmla="*/ 0 h 1312068"/>
              <a:gd name="connsiteX2" fmla="*/ 980299 w 1192779"/>
              <a:gd name="connsiteY2" fmla="*/ 50038 h 1312068"/>
              <a:gd name="connsiteX3" fmla="*/ 1081899 w 1192779"/>
              <a:gd name="connsiteY3" fmla="*/ 49212 h 1312068"/>
              <a:gd name="connsiteX4" fmla="*/ 1114444 w 1192779"/>
              <a:gd name="connsiteY4" fmla="*/ 166686 h 1312068"/>
              <a:gd name="connsiteX5" fmla="*/ 1163656 w 1192779"/>
              <a:gd name="connsiteY5" fmla="*/ 250824 h 1312068"/>
              <a:gd name="connsiteX6" fmla="*/ 1177942 w 1192779"/>
              <a:gd name="connsiteY6" fmla="*/ 372269 h 1312068"/>
              <a:gd name="connsiteX7" fmla="*/ 1135080 w 1192779"/>
              <a:gd name="connsiteY7" fmla="*/ 415924 h 1312068"/>
              <a:gd name="connsiteX8" fmla="*/ 1117617 w 1192779"/>
              <a:gd name="connsiteY8" fmla="*/ 492918 h 1312068"/>
              <a:gd name="connsiteX9" fmla="*/ 1094599 w 1192779"/>
              <a:gd name="connsiteY9" fmla="*/ 626300 h 1312068"/>
              <a:gd name="connsiteX10" fmla="*/ 1046180 w 1192779"/>
              <a:gd name="connsiteY10" fmla="*/ 1002506 h 1312068"/>
              <a:gd name="connsiteX11" fmla="*/ 685817 w 1192779"/>
              <a:gd name="connsiteY11" fmla="*/ 981868 h 1312068"/>
              <a:gd name="connsiteX12" fmla="*/ 569930 w 1192779"/>
              <a:gd name="connsiteY12" fmla="*/ 1154906 h 1312068"/>
              <a:gd name="connsiteX13" fmla="*/ 446105 w 1192779"/>
              <a:gd name="connsiteY13" fmla="*/ 1137443 h 1312068"/>
              <a:gd name="connsiteX14" fmla="*/ 300055 w 1192779"/>
              <a:gd name="connsiteY14" fmla="*/ 1312068 h 1312068"/>
              <a:gd name="connsiteX15" fmla="*/ 180992 w 1192779"/>
              <a:gd name="connsiteY15" fmla="*/ 1271619 h 1312068"/>
              <a:gd name="connsiteX16" fmla="*/ 202387 w 1192779"/>
              <a:gd name="connsiteY16" fmla="*/ 1088416 h 1312068"/>
              <a:gd name="connsiteX17" fmla="*/ 17 w 1192779"/>
              <a:gd name="connsiteY17" fmla="*/ 778668 h 1312068"/>
              <a:gd name="connsiteX18" fmla="*/ 61930 w 1192779"/>
              <a:gd name="connsiteY18" fmla="*/ 753268 h 1312068"/>
              <a:gd name="connsiteX19" fmla="*/ 225442 w 1192779"/>
              <a:gd name="connsiteY19" fmla="*/ 597693 h 1312068"/>
              <a:gd name="connsiteX20" fmla="*/ 785830 w 1192779"/>
              <a:gd name="connsiteY20" fmla="*/ 8763 h 1312068"/>
              <a:gd name="connsiteX0" fmla="*/ 785830 w 1192779"/>
              <a:gd name="connsiteY0" fmla="*/ 8763 h 1312068"/>
              <a:gd name="connsiteX1" fmla="*/ 907274 w 1192779"/>
              <a:gd name="connsiteY1" fmla="*/ 0 h 1312068"/>
              <a:gd name="connsiteX2" fmla="*/ 980299 w 1192779"/>
              <a:gd name="connsiteY2" fmla="*/ 50038 h 1312068"/>
              <a:gd name="connsiteX3" fmla="*/ 1081899 w 1192779"/>
              <a:gd name="connsiteY3" fmla="*/ 49212 h 1312068"/>
              <a:gd name="connsiteX4" fmla="*/ 1114444 w 1192779"/>
              <a:gd name="connsiteY4" fmla="*/ 166686 h 1312068"/>
              <a:gd name="connsiteX5" fmla="*/ 1163656 w 1192779"/>
              <a:gd name="connsiteY5" fmla="*/ 250824 h 1312068"/>
              <a:gd name="connsiteX6" fmla="*/ 1177942 w 1192779"/>
              <a:gd name="connsiteY6" fmla="*/ 372269 h 1312068"/>
              <a:gd name="connsiteX7" fmla="*/ 1135080 w 1192779"/>
              <a:gd name="connsiteY7" fmla="*/ 415924 h 1312068"/>
              <a:gd name="connsiteX8" fmla="*/ 1117617 w 1192779"/>
              <a:gd name="connsiteY8" fmla="*/ 492918 h 1312068"/>
              <a:gd name="connsiteX9" fmla="*/ 1094599 w 1192779"/>
              <a:gd name="connsiteY9" fmla="*/ 626300 h 1312068"/>
              <a:gd name="connsiteX10" fmla="*/ 1046180 w 1192779"/>
              <a:gd name="connsiteY10" fmla="*/ 1002506 h 1312068"/>
              <a:gd name="connsiteX11" fmla="*/ 685817 w 1192779"/>
              <a:gd name="connsiteY11" fmla="*/ 981868 h 1312068"/>
              <a:gd name="connsiteX12" fmla="*/ 569930 w 1192779"/>
              <a:gd name="connsiteY12" fmla="*/ 1154906 h 1312068"/>
              <a:gd name="connsiteX13" fmla="*/ 446105 w 1192779"/>
              <a:gd name="connsiteY13" fmla="*/ 1137443 h 1312068"/>
              <a:gd name="connsiteX14" fmla="*/ 300055 w 1192779"/>
              <a:gd name="connsiteY14" fmla="*/ 1312068 h 1312068"/>
              <a:gd name="connsiteX15" fmla="*/ 180992 w 1192779"/>
              <a:gd name="connsiteY15" fmla="*/ 1271619 h 1312068"/>
              <a:gd name="connsiteX16" fmla="*/ 202387 w 1192779"/>
              <a:gd name="connsiteY16" fmla="*/ 1088416 h 1312068"/>
              <a:gd name="connsiteX17" fmla="*/ 17 w 1192779"/>
              <a:gd name="connsiteY17" fmla="*/ 778668 h 1312068"/>
              <a:gd name="connsiteX18" fmla="*/ 61930 w 1192779"/>
              <a:gd name="connsiteY18" fmla="*/ 753268 h 1312068"/>
              <a:gd name="connsiteX19" fmla="*/ 225442 w 1192779"/>
              <a:gd name="connsiteY19" fmla="*/ 597693 h 1312068"/>
              <a:gd name="connsiteX20" fmla="*/ 535119 w 1192779"/>
              <a:gd name="connsiteY20" fmla="*/ 269952 h 1312068"/>
              <a:gd name="connsiteX21" fmla="*/ 785830 w 1192779"/>
              <a:gd name="connsiteY21" fmla="*/ 8763 h 1312068"/>
              <a:gd name="connsiteX0" fmla="*/ 785830 w 1192779"/>
              <a:gd name="connsiteY0" fmla="*/ 112667 h 1415972"/>
              <a:gd name="connsiteX1" fmla="*/ 907274 w 1192779"/>
              <a:gd name="connsiteY1" fmla="*/ 103904 h 1415972"/>
              <a:gd name="connsiteX2" fmla="*/ 980299 w 1192779"/>
              <a:gd name="connsiteY2" fmla="*/ 153942 h 1415972"/>
              <a:gd name="connsiteX3" fmla="*/ 1081899 w 1192779"/>
              <a:gd name="connsiteY3" fmla="*/ 153116 h 1415972"/>
              <a:gd name="connsiteX4" fmla="*/ 1114444 w 1192779"/>
              <a:gd name="connsiteY4" fmla="*/ 270590 h 1415972"/>
              <a:gd name="connsiteX5" fmla="*/ 1163656 w 1192779"/>
              <a:gd name="connsiteY5" fmla="*/ 354728 h 1415972"/>
              <a:gd name="connsiteX6" fmla="*/ 1177942 w 1192779"/>
              <a:gd name="connsiteY6" fmla="*/ 476173 h 1415972"/>
              <a:gd name="connsiteX7" fmla="*/ 1135080 w 1192779"/>
              <a:gd name="connsiteY7" fmla="*/ 519828 h 1415972"/>
              <a:gd name="connsiteX8" fmla="*/ 1117617 w 1192779"/>
              <a:gd name="connsiteY8" fmla="*/ 596822 h 1415972"/>
              <a:gd name="connsiteX9" fmla="*/ 1094599 w 1192779"/>
              <a:gd name="connsiteY9" fmla="*/ 730204 h 1415972"/>
              <a:gd name="connsiteX10" fmla="*/ 1046180 w 1192779"/>
              <a:gd name="connsiteY10" fmla="*/ 1106410 h 1415972"/>
              <a:gd name="connsiteX11" fmla="*/ 685817 w 1192779"/>
              <a:gd name="connsiteY11" fmla="*/ 1085772 h 1415972"/>
              <a:gd name="connsiteX12" fmla="*/ 569930 w 1192779"/>
              <a:gd name="connsiteY12" fmla="*/ 1258810 h 1415972"/>
              <a:gd name="connsiteX13" fmla="*/ 446105 w 1192779"/>
              <a:gd name="connsiteY13" fmla="*/ 1241347 h 1415972"/>
              <a:gd name="connsiteX14" fmla="*/ 300055 w 1192779"/>
              <a:gd name="connsiteY14" fmla="*/ 1415972 h 1415972"/>
              <a:gd name="connsiteX15" fmla="*/ 180992 w 1192779"/>
              <a:gd name="connsiteY15" fmla="*/ 1375523 h 1415972"/>
              <a:gd name="connsiteX16" fmla="*/ 202387 w 1192779"/>
              <a:gd name="connsiteY16" fmla="*/ 1192320 h 1415972"/>
              <a:gd name="connsiteX17" fmla="*/ 17 w 1192779"/>
              <a:gd name="connsiteY17" fmla="*/ 882572 h 1415972"/>
              <a:gd name="connsiteX18" fmla="*/ 61930 w 1192779"/>
              <a:gd name="connsiteY18" fmla="*/ 857172 h 1415972"/>
              <a:gd name="connsiteX19" fmla="*/ 225442 w 1192779"/>
              <a:gd name="connsiteY19" fmla="*/ 701597 h 1415972"/>
              <a:gd name="connsiteX20" fmla="*/ 866113 w 1192779"/>
              <a:gd name="connsiteY20" fmla="*/ 0 h 1415972"/>
              <a:gd name="connsiteX21" fmla="*/ 785830 w 1192779"/>
              <a:gd name="connsiteY21" fmla="*/ 112667 h 1415972"/>
              <a:gd name="connsiteX0" fmla="*/ 857268 w 1192779"/>
              <a:gd name="connsiteY0" fmla="*/ 65042 h 1415972"/>
              <a:gd name="connsiteX1" fmla="*/ 907274 w 1192779"/>
              <a:gd name="connsiteY1" fmla="*/ 103904 h 1415972"/>
              <a:gd name="connsiteX2" fmla="*/ 980299 w 1192779"/>
              <a:gd name="connsiteY2" fmla="*/ 153942 h 1415972"/>
              <a:gd name="connsiteX3" fmla="*/ 1081899 w 1192779"/>
              <a:gd name="connsiteY3" fmla="*/ 153116 h 1415972"/>
              <a:gd name="connsiteX4" fmla="*/ 1114444 w 1192779"/>
              <a:gd name="connsiteY4" fmla="*/ 270590 h 1415972"/>
              <a:gd name="connsiteX5" fmla="*/ 1163656 w 1192779"/>
              <a:gd name="connsiteY5" fmla="*/ 354728 h 1415972"/>
              <a:gd name="connsiteX6" fmla="*/ 1177942 w 1192779"/>
              <a:gd name="connsiteY6" fmla="*/ 476173 h 1415972"/>
              <a:gd name="connsiteX7" fmla="*/ 1135080 w 1192779"/>
              <a:gd name="connsiteY7" fmla="*/ 519828 h 1415972"/>
              <a:gd name="connsiteX8" fmla="*/ 1117617 w 1192779"/>
              <a:gd name="connsiteY8" fmla="*/ 596822 h 1415972"/>
              <a:gd name="connsiteX9" fmla="*/ 1094599 w 1192779"/>
              <a:gd name="connsiteY9" fmla="*/ 730204 h 1415972"/>
              <a:gd name="connsiteX10" fmla="*/ 1046180 w 1192779"/>
              <a:gd name="connsiteY10" fmla="*/ 1106410 h 1415972"/>
              <a:gd name="connsiteX11" fmla="*/ 685817 w 1192779"/>
              <a:gd name="connsiteY11" fmla="*/ 1085772 h 1415972"/>
              <a:gd name="connsiteX12" fmla="*/ 569930 w 1192779"/>
              <a:gd name="connsiteY12" fmla="*/ 1258810 h 1415972"/>
              <a:gd name="connsiteX13" fmla="*/ 446105 w 1192779"/>
              <a:gd name="connsiteY13" fmla="*/ 1241347 h 1415972"/>
              <a:gd name="connsiteX14" fmla="*/ 300055 w 1192779"/>
              <a:gd name="connsiteY14" fmla="*/ 1415972 h 1415972"/>
              <a:gd name="connsiteX15" fmla="*/ 180992 w 1192779"/>
              <a:gd name="connsiteY15" fmla="*/ 1375523 h 1415972"/>
              <a:gd name="connsiteX16" fmla="*/ 202387 w 1192779"/>
              <a:gd name="connsiteY16" fmla="*/ 1192320 h 1415972"/>
              <a:gd name="connsiteX17" fmla="*/ 17 w 1192779"/>
              <a:gd name="connsiteY17" fmla="*/ 882572 h 1415972"/>
              <a:gd name="connsiteX18" fmla="*/ 61930 w 1192779"/>
              <a:gd name="connsiteY18" fmla="*/ 857172 h 1415972"/>
              <a:gd name="connsiteX19" fmla="*/ 225442 w 1192779"/>
              <a:gd name="connsiteY19" fmla="*/ 701597 h 1415972"/>
              <a:gd name="connsiteX20" fmla="*/ 866113 w 1192779"/>
              <a:gd name="connsiteY20" fmla="*/ 0 h 1415972"/>
              <a:gd name="connsiteX21" fmla="*/ 857268 w 1192779"/>
              <a:gd name="connsiteY21" fmla="*/ 65042 h 1415972"/>
              <a:gd name="connsiteX0" fmla="*/ 857268 w 1192779"/>
              <a:gd name="connsiteY0" fmla="*/ 81711 h 1432641"/>
              <a:gd name="connsiteX1" fmla="*/ 907274 w 1192779"/>
              <a:gd name="connsiteY1" fmla="*/ 120573 h 1432641"/>
              <a:gd name="connsiteX2" fmla="*/ 980299 w 1192779"/>
              <a:gd name="connsiteY2" fmla="*/ 170611 h 1432641"/>
              <a:gd name="connsiteX3" fmla="*/ 1081899 w 1192779"/>
              <a:gd name="connsiteY3" fmla="*/ 169785 h 1432641"/>
              <a:gd name="connsiteX4" fmla="*/ 1114444 w 1192779"/>
              <a:gd name="connsiteY4" fmla="*/ 287259 h 1432641"/>
              <a:gd name="connsiteX5" fmla="*/ 1163656 w 1192779"/>
              <a:gd name="connsiteY5" fmla="*/ 371397 h 1432641"/>
              <a:gd name="connsiteX6" fmla="*/ 1177942 w 1192779"/>
              <a:gd name="connsiteY6" fmla="*/ 492842 h 1432641"/>
              <a:gd name="connsiteX7" fmla="*/ 1135080 w 1192779"/>
              <a:gd name="connsiteY7" fmla="*/ 536497 h 1432641"/>
              <a:gd name="connsiteX8" fmla="*/ 1117617 w 1192779"/>
              <a:gd name="connsiteY8" fmla="*/ 613491 h 1432641"/>
              <a:gd name="connsiteX9" fmla="*/ 1094599 w 1192779"/>
              <a:gd name="connsiteY9" fmla="*/ 746873 h 1432641"/>
              <a:gd name="connsiteX10" fmla="*/ 1046180 w 1192779"/>
              <a:gd name="connsiteY10" fmla="*/ 1123079 h 1432641"/>
              <a:gd name="connsiteX11" fmla="*/ 685817 w 1192779"/>
              <a:gd name="connsiteY11" fmla="*/ 1102441 h 1432641"/>
              <a:gd name="connsiteX12" fmla="*/ 569930 w 1192779"/>
              <a:gd name="connsiteY12" fmla="*/ 1275479 h 1432641"/>
              <a:gd name="connsiteX13" fmla="*/ 446105 w 1192779"/>
              <a:gd name="connsiteY13" fmla="*/ 1258016 h 1432641"/>
              <a:gd name="connsiteX14" fmla="*/ 300055 w 1192779"/>
              <a:gd name="connsiteY14" fmla="*/ 1432641 h 1432641"/>
              <a:gd name="connsiteX15" fmla="*/ 180992 w 1192779"/>
              <a:gd name="connsiteY15" fmla="*/ 1392192 h 1432641"/>
              <a:gd name="connsiteX16" fmla="*/ 202387 w 1192779"/>
              <a:gd name="connsiteY16" fmla="*/ 1208989 h 1432641"/>
              <a:gd name="connsiteX17" fmla="*/ 17 w 1192779"/>
              <a:gd name="connsiteY17" fmla="*/ 899241 h 1432641"/>
              <a:gd name="connsiteX18" fmla="*/ 61930 w 1192779"/>
              <a:gd name="connsiteY18" fmla="*/ 873841 h 1432641"/>
              <a:gd name="connsiteX19" fmla="*/ 225442 w 1192779"/>
              <a:gd name="connsiteY19" fmla="*/ 718266 h 1432641"/>
              <a:gd name="connsiteX20" fmla="*/ 889926 w 1192779"/>
              <a:gd name="connsiteY20" fmla="*/ 0 h 1432641"/>
              <a:gd name="connsiteX21" fmla="*/ 857268 w 1192779"/>
              <a:gd name="connsiteY21" fmla="*/ 81711 h 1432641"/>
              <a:gd name="connsiteX0" fmla="*/ 857268 w 1192779"/>
              <a:gd name="connsiteY0" fmla="*/ 81711 h 1432641"/>
              <a:gd name="connsiteX1" fmla="*/ 907274 w 1192779"/>
              <a:gd name="connsiteY1" fmla="*/ 120573 h 1432641"/>
              <a:gd name="connsiteX2" fmla="*/ 980299 w 1192779"/>
              <a:gd name="connsiteY2" fmla="*/ 170611 h 1432641"/>
              <a:gd name="connsiteX3" fmla="*/ 1081899 w 1192779"/>
              <a:gd name="connsiteY3" fmla="*/ 169785 h 1432641"/>
              <a:gd name="connsiteX4" fmla="*/ 1114444 w 1192779"/>
              <a:gd name="connsiteY4" fmla="*/ 287259 h 1432641"/>
              <a:gd name="connsiteX5" fmla="*/ 1163656 w 1192779"/>
              <a:gd name="connsiteY5" fmla="*/ 371397 h 1432641"/>
              <a:gd name="connsiteX6" fmla="*/ 1177942 w 1192779"/>
              <a:gd name="connsiteY6" fmla="*/ 492842 h 1432641"/>
              <a:gd name="connsiteX7" fmla="*/ 1135080 w 1192779"/>
              <a:gd name="connsiteY7" fmla="*/ 536497 h 1432641"/>
              <a:gd name="connsiteX8" fmla="*/ 1117617 w 1192779"/>
              <a:gd name="connsiteY8" fmla="*/ 613491 h 1432641"/>
              <a:gd name="connsiteX9" fmla="*/ 1094599 w 1192779"/>
              <a:gd name="connsiteY9" fmla="*/ 746873 h 1432641"/>
              <a:gd name="connsiteX10" fmla="*/ 1046180 w 1192779"/>
              <a:gd name="connsiteY10" fmla="*/ 1123079 h 1432641"/>
              <a:gd name="connsiteX11" fmla="*/ 685817 w 1192779"/>
              <a:gd name="connsiteY11" fmla="*/ 1102441 h 1432641"/>
              <a:gd name="connsiteX12" fmla="*/ 569930 w 1192779"/>
              <a:gd name="connsiteY12" fmla="*/ 1275479 h 1432641"/>
              <a:gd name="connsiteX13" fmla="*/ 446105 w 1192779"/>
              <a:gd name="connsiteY13" fmla="*/ 1258016 h 1432641"/>
              <a:gd name="connsiteX14" fmla="*/ 300055 w 1192779"/>
              <a:gd name="connsiteY14" fmla="*/ 1432641 h 1432641"/>
              <a:gd name="connsiteX15" fmla="*/ 180992 w 1192779"/>
              <a:gd name="connsiteY15" fmla="*/ 1392192 h 1432641"/>
              <a:gd name="connsiteX16" fmla="*/ 202387 w 1192779"/>
              <a:gd name="connsiteY16" fmla="*/ 1208989 h 1432641"/>
              <a:gd name="connsiteX17" fmla="*/ 17 w 1192779"/>
              <a:gd name="connsiteY17" fmla="*/ 899241 h 1432641"/>
              <a:gd name="connsiteX18" fmla="*/ 61930 w 1192779"/>
              <a:gd name="connsiteY18" fmla="*/ 873841 h 1432641"/>
              <a:gd name="connsiteX19" fmla="*/ 225442 w 1192779"/>
              <a:gd name="connsiteY19" fmla="*/ 718266 h 1432641"/>
              <a:gd name="connsiteX20" fmla="*/ 749431 w 1192779"/>
              <a:gd name="connsiteY20" fmla="*/ 154782 h 1432641"/>
              <a:gd name="connsiteX21" fmla="*/ 889926 w 1192779"/>
              <a:gd name="connsiteY21" fmla="*/ 0 h 1432641"/>
              <a:gd name="connsiteX22" fmla="*/ 857268 w 1192779"/>
              <a:gd name="connsiteY22" fmla="*/ 81711 h 1432641"/>
              <a:gd name="connsiteX0" fmla="*/ 857268 w 1192779"/>
              <a:gd name="connsiteY0" fmla="*/ 126954 h 1477884"/>
              <a:gd name="connsiteX1" fmla="*/ 907274 w 1192779"/>
              <a:gd name="connsiteY1" fmla="*/ 165816 h 1477884"/>
              <a:gd name="connsiteX2" fmla="*/ 980299 w 1192779"/>
              <a:gd name="connsiteY2" fmla="*/ 215854 h 1477884"/>
              <a:gd name="connsiteX3" fmla="*/ 1081899 w 1192779"/>
              <a:gd name="connsiteY3" fmla="*/ 215028 h 1477884"/>
              <a:gd name="connsiteX4" fmla="*/ 1114444 w 1192779"/>
              <a:gd name="connsiteY4" fmla="*/ 332502 h 1477884"/>
              <a:gd name="connsiteX5" fmla="*/ 1163656 w 1192779"/>
              <a:gd name="connsiteY5" fmla="*/ 416640 h 1477884"/>
              <a:gd name="connsiteX6" fmla="*/ 1177942 w 1192779"/>
              <a:gd name="connsiteY6" fmla="*/ 538085 h 1477884"/>
              <a:gd name="connsiteX7" fmla="*/ 1135080 w 1192779"/>
              <a:gd name="connsiteY7" fmla="*/ 581740 h 1477884"/>
              <a:gd name="connsiteX8" fmla="*/ 1117617 w 1192779"/>
              <a:gd name="connsiteY8" fmla="*/ 658734 h 1477884"/>
              <a:gd name="connsiteX9" fmla="*/ 1094599 w 1192779"/>
              <a:gd name="connsiteY9" fmla="*/ 792116 h 1477884"/>
              <a:gd name="connsiteX10" fmla="*/ 1046180 w 1192779"/>
              <a:gd name="connsiteY10" fmla="*/ 1168322 h 1477884"/>
              <a:gd name="connsiteX11" fmla="*/ 685817 w 1192779"/>
              <a:gd name="connsiteY11" fmla="*/ 1147684 h 1477884"/>
              <a:gd name="connsiteX12" fmla="*/ 569930 w 1192779"/>
              <a:gd name="connsiteY12" fmla="*/ 1320722 h 1477884"/>
              <a:gd name="connsiteX13" fmla="*/ 446105 w 1192779"/>
              <a:gd name="connsiteY13" fmla="*/ 1303259 h 1477884"/>
              <a:gd name="connsiteX14" fmla="*/ 300055 w 1192779"/>
              <a:gd name="connsiteY14" fmla="*/ 1477884 h 1477884"/>
              <a:gd name="connsiteX15" fmla="*/ 180992 w 1192779"/>
              <a:gd name="connsiteY15" fmla="*/ 1437435 h 1477884"/>
              <a:gd name="connsiteX16" fmla="*/ 202387 w 1192779"/>
              <a:gd name="connsiteY16" fmla="*/ 1254232 h 1477884"/>
              <a:gd name="connsiteX17" fmla="*/ 17 w 1192779"/>
              <a:gd name="connsiteY17" fmla="*/ 944484 h 1477884"/>
              <a:gd name="connsiteX18" fmla="*/ 61930 w 1192779"/>
              <a:gd name="connsiteY18" fmla="*/ 919084 h 1477884"/>
              <a:gd name="connsiteX19" fmla="*/ 225442 w 1192779"/>
              <a:gd name="connsiteY19" fmla="*/ 763509 h 1477884"/>
              <a:gd name="connsiteX20" fmla="*/ 851825 w 1192779"/>
              <a:gd name="connsiteY20" fmla="*/ 0 h 1477884"/>
              <a:gd name="connsiteX21" fmla="*/ 889926 w 1192779"/>
              <a:gd name="connsiteY21" fmla="*/ 45243 h 1477884"/>
              <a:gd name="connsiteX22" fmla="*/ 857268 w 1192779"/>
              <a:gd name="connsiteY22" fmla="*/ 126954 h 1477884"/>
              <a:gd name="connsiteX0" fmla="*/ 857268 w 1192779"/>
              <a:gd name="connsiteY0" fmla="*/ 126954 h 1477884"/>
              <a:gd name="connsiteX1" fmla="*/ 907274 w 1192779"/>
              <a:gd name="connsiteY1" fmla="*/ 165816 h 1477884"/>
              <a:gd name="connsiteX2" fmla="*/ 980299 w 1192779"/>
              <a:gd name="connsiteY2" fmla="*/ 215854 h 1477884"/>
              <a:gd name="connsiteX3" fmla="*/ 1081899 w 1192779"/>
              <a:gd name="connsiteY3" fmla="*/ 215028 h 1477884"/>
              <a:gd name="connsiteX4" fmla="*/ 1114444 w 1192779"/>
              <a:gd name="connsiteY4" fmla="*/ 332502 h 1477884"/>
              <a:gd name="connsiteX5" fmla="*/ 1163656 w 1192779"/>
              <a:gd name="connsiteY5" fmla="*/ 416640 h 1477884"/>
              <a:gd name="connsiteX6" fmla="*/ 1177942 w 1192779"/>
              <a:gd name="connsiteY6" fmla="*/ 538085 h 1477884"/>
              <a:gd name="connsiteX7" fmla="*/ 1135080 w 1192779"/>
              <a:gd name="connsiteY7" fmla="*/ 581740 h 1477884"/>
              <a:gd name="connsiteX8" fmla="*/ 1117617 w 1192779"/>
              <a:gd name="connsiteY8" fmla="*/ 658734 h 1477884"/>
              <a:gd name="connsiteX9" fmla="*/ 1094599 w 1192779"/>
              <a:gd name="connsiteY9" fmla="*/ 792116 h 1477884"/>
              <a:gd name="connsiteX10" fmla="*/ 1046180 w 1192779"/>
              <a:gd name="connsiteY10" fmla="*/ 1168322 h 1477884"/>
              <a:gd name="connsiteX11" fmla="*/ 685817 w 1192779"/>
              <a:gd name="connsiteY11" fmla="*/ 1147684 h 1477884"/>
              <a:gd name="connsiteX12" fmla="*/ 569930 w 1192779"/>
              <a:gd name="connsiteY12" fmla="*/ 1320722 h 1477884"/>
              <a:gd name="connsiteX13" fmla="*/ 446105 w 1192779"/>
              <a:gd name="connsiteY13" fmla="*/ 1303259 h 1477884"/>
              <a:gd name="connsiteX14" fmla="*/ 300055 w 1192779"/>
              <a:gd name="connsiteY14" fmla="*/ 1477884 h 1477884"/>
              <a:gd name="connsiteX15" fmla="*/ 180992 w 1192779"/>
              <a:gd name="connsiteY15" fmla="*/ 1437435 h 1477884"/>
              <a:gd name="connsiteX16" fmla="*/ 202387 w 1192779"/>
              <a:gd name="connsiteY16" fmla="*/ 1254232 h 1477884"/>
              <a:gd name="connsiteX17" fmla="*/ 17 w 1192779"/>
              <a:gd name="connsiteY17" fmla="*/ 944484 h 1477884"/>
              <a:gd name="connsiteX18" fmla="*/ 61930 w 1192779"/>
              <a:gd name="connsiteY18" fmla="*/ 919084 h 1477884"/>
              <a:gd name="connsiteX19" fmla="*/ 225442 w 1192779"/>
              <a:gd name="connsiteY19" fmla="*/ 763509 h 1477884"/>
              <a:gd name="connsiteX20" fmla="*/ 716094 w 1192779"/>
              <a:gd name="connsiteY20" fmla="*/ 164307 h 1477884"/>
              <a:gd name="connsiteX21" fmla="*/ 851825 w 1192779"/>
              <a:gd name="connsiteY21" fmla="*/ 0 h 1477884"/>
              <a:gd name="connsiteX22" fmla="*/ 889926 w 1192779"/>
              <a:gd name="connsiteY22" fmla="*/ 45243 h 1477884"/>
              <a:gd name="connsiteX23" fmla="*/ 857268 w 1192779"/>
              <a:gd name="connsiteY23" fmla="*/ 126954 h 1477884"/>
              <a:gd name="connsiteX0" fmla="*/ 857268 w 1192779"/>
              <a:gd name="connsiteY0" fmla="*/ 126954 h 1477884"/>
              <a:gd name="connsiteX1" fmla="*/ 907274 w 1192779"/>
              <a:gd name="connsiteY1" fmla="*/ 165816 h 1477884"/>
              <a:gd name="connsiteX2" fmla="*/ 980299 w 1192779"/>
              <a:gd name="connsiteY2" fmla="*/ 215854 h 1477884"/>
              <a:gd name="connsiteX3" fmla="*/ 1081899 w 1192779"/>
              <a:gd name="connsiteY3" fmla="*/ 215028 h 1477884"/>
              <a:gd name="connsiteX4" fmla="*/ 1114444 w 1192779"/>
              <a:gd name="connsiteY4" fmla="*/ 332502 h 1477884"/>
              <a:gd name="connsiteX5" fmla="*/ 1163656 w 1192779"/>
              <a:gd name="connsiteY5" fmla="*/ 416640 h 1477884"/>
              <a:gd name="connsiteX6" fmla="*/ 1177942 w 1192779"/>
              <a:gd name="connsiteY6" fmla="*/ 538085 h 1477884"/>
              <a:gd name="connsiteX7" fmla="*/ 1135080 w 1192779"/>
              <a:gd name="connsiteY7" fmla="*/ 581740 h 1477884"/>
              <a:gd name="connsiteX8" fmla="*/ 1117617 w 1192779"/>
              <a:gd name="connsiteY8" fmla="*/ 658734 h 1477884"/>
              <a:gd name="connsiteX9" fmla="*/ 1094599 w 1192779"/>
              <a:gd name="connsiteY9" fmla="*/ 792116 h 1477884"/>
              <a:gd name="connsiteX10" fmla="*/ 1046180 w 1192779"/>
              <a:gd name="connsiteY10" fmla="*/ 1168322 h 1477884"/>
              <a:gd name="connsiteX11" fmla="*/ 685817 w 1192779"/>
              <a:gd name="connsiteY11" fmla="*/ 1147684 h 1477884"/>
              <a:gd name="connsiteX12" fmla="*/ 569930 w 1192779"/>
              <a:gd name="connsiteY12" fmla="*/ 1320722 h 1477884"/>
              <a:gd name="connsiteX13" fmla="*/ 446105 w 1192779"/>
              <a:gd name="connsiteY13" fmla="*/ 1303259 h 1477884"/>
              <a:gd name="connsiteX14" fmla="*/ 300055 w 1192779"/>
              <a:gd name="connsiteY14" fmla="*/ 1477884 h 1477884"/>
              <a:gd name="connsiteX15" fmla="*/ 180992 w 1192779"/>
              <a:gd name="connsiteY15" fmla="*/ 1437435 h 1477884"/>
              <a:gd name="connsiteX16" fmla="*/ 202387 w 1192779"/>
              <a:gd name="connsiteY16" fmla="*/ 1254232 h 1477884"/>
              <a:gd name="connsiteX17" fmla="*/ 17 w 1192779"/>
              <a:gd name="connsiteY17" fmla="*/ 944484 h 1477884"/>
              <a:gd name="connsiteX18" fmla="*/ 61930 w 1192779"/>
              <a:gd name="connsiteY18" fmla="*/ 919084 h 1477884"/>
              <a:gd name="connsiteX19" fmla="*/ 225442 w 1192779"/>
              <a:gd name="connsiteY19" fmla="*/ 763509 h 1477884"/>
              <a:gd name="connsiteX20" fmla="*/ 747050 w 1192779"/>
              <a:gd name="connsiteY20" fmla="*/ 26195 h 1477884"/>
              <a:gd name="connsiteX21" fmla="*/ 851825 w 1192779"/>
              <a:gd name="connsiteY21" fmla="*/ 0 h 1477884"/>
              <a:gd name="connsiteX22" fmla="*/ 889926 w 1192779"/>
              <a:gd name="connsiteY22" fmla="*/ 45243 h 1477884"/>
              <a:gd name="connsiteX23" fmla="*/ 857268 w 1192779"/>
              <a:gd name="connsiteY23" fmla="*/ 126954 h 1477884"/>
              <a:gd name="connsiteX0" fmla="*/ 857268 w 1192779"/>
              <a:gd name="connsiteY0" fmla="*/ 126954 h 1477884"/>
              <a:gd name="connsiteX1" fmla="*/ 907274 w 1192779"/>
              <a:gd name="connsiteY1" fmla="*/ 165816 h 1477884"/>
              <a:gd name="connsiteX2" fmla="*/ 980299 w 1192779"/>
              <a:gd name="connsiteY2" fmla="*/ 215854 h 1477884"/>
              <a:gd name="connsiteX3" fmla="*/ 1081899 w 1192779"/>
              <a:gd name="connsiteY3" fmla="*/ 215028 h 1477884"/>
              <a:gd name="connsiteX4" fmla="*/ 1114444 w 1192779"/>
              <a:gd name="connsiteY4" fmla="*/ 332502 h 1477884"/>
              <a:gd name="connsiteX5" fmla="*/ 1163656 w 1192779"/>
              <a:gd name="connsiteY5" fmla="*/ 416640 h 1477884"/>
              <a:gd name="connsiteX6" fmla="*/ 1177942 w 1192779"/>
              <a:gd name="connsiteY6" fmla="*/ 538085 h 1477884"/>
              <a:gd name="connsiteX7" fmla="*/ 1135080 w 1192779"/>
              <a:gd name="connsiteY7" fmla="*/ 581740 h 1477884"/>
              <a:gd name="connsiteX8" fmla="*/ 1117617 w 1192779"/>
              <a:gd name="connsiteY8" fmla="*/ 658734 h 1477884"/>
              <a:gd name="connsiteX9" fmla="*/ 1094599 w 1192779"/>
              <a:gd name="connsiteY9" fmla="*/ 792116 h 1477884"/>
              <a:gd name="connsiteX10" fmla="*/ 1046180 w 1192779"/>
              <a:gd name="connsiteY10" fmla="*/ 1168322 h 1477884"/>
              <a:gd name="connsiteX11" fmla="*/ 685817 w 1192779"/>
              <a:gd name="connsiteY11" fmla="*/ 1147684 h 1477884"/>
              <a:gd name="connsiteX12" fmla="*/ 569930 w 1192779"/>
              <a:gd name="connsiteY12" fmla="*/ 1320722 h 1477884"/>
              <a:gd name="connsiteX13" fmla="*/ 446105 w 1192779"/>
              <a:gd name="connsiteY13" fmla="*/ 1303259 h 1477884"/>
              <a:gd name="connsiteX14" fmla="*/ 300055 w 1192779"/>
              <a:gd name="connsiteY14" fmla="*/ 1477884 h 1477884"/>
              <a:gd name="connsiteX15" fmla="*/ 180992 w 1192779"/>
              <a:gd name="connsiteY15" fmla="*/ 1437435 h 1477884"/>
              <a:gd name="connsiteX16" fmla="*/ 202387 w 1192779"/>
              <a:gd name="connsiteY16" fmla="*/ 1254232 h 1477884"/>
              <a:gd name="connsiteX17" fmla="*/ 17 w 1192779"/>
              <a:gd name="connsiteY17" fmla="*/ 944484 h 1477884"/>
              <a:gd name="connsiteX18" fmla="*/ 61930 w 1192779"/>
              <a:gd name="connsiteY18" fmla="*/ 919084 h 1477884"/>
              <a:gd name="connsiteX19" fmla="*/ 225442 w 1192779"/>
              <a:gd name="connsiteY19" fmla="*/ 763509 h 1477884"/>
              <a:gd name="connsiteX20" fmla="*/ 747050 w 1192779"/>
              <a:gd name="connsiteY20" fmla="*/ 26195 h 1477884"/>
              <a:gd name="connsiteX21" fmla="*/ 851825 w 1192779"/>
              <a:gd name="connsiteY21" fmla="*/ 0 h 1477884"/>
              <a:gd name="connsiteX22" fmla="*/ 889926 w 1192779"/>
              <a:gd name="connsiteY22" fmla="*/ 45243 h 1477884"/>
              <a:gd name="connsiteX23" fmla="*/ 857268 w 1192779"/>
              <a:gd name="connsiteY23" fmla="*/ 126954 h 1477884"/>
              <a:gd name="connsiteX0" fmla="*/ 857268 w 1192779"/>
              <a:gd name="connsiteY0" fmla="*/ 134098 h 1485028"/>
              <a:gd name="connsiteX1" fmla="*/ 907274 w 1192779"/>
              <a:gd name="connsiteY1" fmla="*/ 172960 h 1485028"/>
              <a:gd name="connsiteX2" fmla="*/ 980299 w 1192779"/>
              <a:gd name="connsiteY2" fmla="*/ 222998 h 1485028"/>
              <a:gd name="connsiteX3" fmla="*/ 1081899 w 1192779"/>
              <a:gd name="connsiteY3" fmla="*/ 222172 h 1485028"/>
              <a:gd name="connsiteX4" fmla="*/ 1114444 w 1192779"/>
              <a:gd name="connsiteY4" fmla="*/ 339646 h 1485028"/>
              <a:gd name="connsiteX5" fmla="*/ 1163656 w 1192779"/>
              <a:gd name="connsiteY5" fmla="*/ 423784 h 1485028"/>
              <a:gd name="connsiteX6" fmla="*/ 1177942 w 1192779"/>
              <a:gd name="connsiteY6" fmla="*/ 545229 h 1485028"/>
              <a:gd name="connsiteX7" fmla="*/ 1135080 w 1192779"/>
              <a:gd name="connsiteY7" fmla="*/ 588884 h 1485028"/>
              <a:gd name="connsiteX8" fmla="*/ 1117617 w 1192779"/>
              <a:gd name="connsiteY8" fmla="*/ 665878 h 1485028"/>
              <a:gd name="connsiteX9" fmla="*/ 1094599 w 1192779"/>
              <a:gd name="connsiteY9" fmla="*/ 799260 h 1485028"/>
              <a:gd name="connsiteX10" fmla="*/ 1046180 w 1192779"/>
              <a:gd name="connsiteY10" fmla="*/ 1175466 h 1485028"/>
              <a:gd name="connsiteX11" fmla="*/ 685817 w 1192779"/>
              <a:gd name="connsiteY11" fmla="*/ 1154828 h 1485028"/>
              <a:gd name="connsiteX12" fmla="*/ 569930 w 1192779"/>
              <a:gd name="connsiteY12" fmla="*/ 1327866 h 1485028"/>
              <a:gd name="connsiteX13" fmla="*/ 446105 w 1192779"/>
              <a:gd name="connsiteY13" fmla="*/ 1310403 h 1485028"/>
              <a:gd name="connsiteX14" fmla="*/ 300055 w 1192779"/>
              <a:gd name="connsiteY14" fmla="*/ 1485028 h 1485028"/>
              <a:gd name="connsiteX15" fmla="*/ 180992 w 1192779"/>
              <a:gd name="connsiteY15" fmla="*/ 1444579 h 1485028"/>
              <a:gd name="connsiteX16" fmla="*/ 202387 w 1192779"/>
              <a:gd name="connsiteY16" fmla="*/ 1261376 h 1485028"/>
              <a:gd name="connsiteX17" fmla="*/ 17 w 1192779"/>
              <a:gd name="connsiteY17" fmla="*/ 951628 h 1485028"/>
              <a:gd name="connsiteX18" fmla="*/ 61930 w 1192779"/>
              <a:gd name="connsiteY18" fmla="*/ 926228 h 1485028"/>
              <a:gd name="connsiteX19" fmla="*/ 225442 w 1192779"/>
              <a:gd name="connsiteY19" fmla="*/ 770653 h 1485028"/>
              <a:gd name="connsiteX20" fmla="*/ 747050 w 1192779"/>
              <a:gd name="connsiteY20" fmla="*/ 33339 h 1485028"/>
              <a:gd name="connsiteX21" fmla="*/ 858969 w 1192779"/>
              <a:gd name="connsiteY21" fmla="*/ 0 h 1485028"/>
              <a:gd name="connsiteX22" fmla="*/ 889926 w 1192779"/>
              <a:gd name="connsiteY22" fmla="*/ 52387 h 1485028"/>
              <a:gd name="connsiteX23" fmla="*/ 857268 w 1192779"/>
              <a:gd name="connsiteY23" fmla="*/ 134098 h 1485028"/>
              <a:gd name="connsiteX0" fmla="*/ 857268 w 1192779"/>
              <a:gd name="connsiteY0" fmla="*/ 134098 h 1485028"/>
              <a:gd name="connsiteX1" fmla="*/ 907274 w 1192779"/>
              <a:gd name="connsiteY1" fmla="*/ 172960 h 1485028"/>
              <a:gd name="connsiteX2" fmla="*/ 980299 w 1192779"/>
              <a:gd name="connsiteY2" fmla="*/ 222998 h 1485028"/>
              <a:gd name="connsiteX3" fmla="*/ 1081899 w 1192779"/>
              <a:gd name="connsiteY3" fmla="*/ 222172 h 1485028"/>
              <a:gd name="connsiteX4" fmla="*/ 1114444 w 1192779"/>
              <a:gd name="connsiteY4" fmla="*/ 339646 h 1485028"/>
              <a:gd name="connsiteX5" fmla="*/ 1163656 w 1192779"/>
              <a:gd name="connsiteY5" fmla="*/ 423784 h 1485028"/>
              <a:gd name="connsiteX6" fmla="*/ 1177942 w 1192779"/>
              <a:gd name="connsiteY6" fmla="*/ 545229 h 1485028"/>
              <a:gd name="connsiteX7" fmla="*/ 1135080 w 1192779"/>
              <a:gd name="connsiteY7" fmla="*/ 588884 h 1485028"/>
              <a:gd name="connsiteX8" fmla="*/ 1117617 w 1192779"/>
              <a:gd name="connsiteY8" fmla="*/ 665878 h 1485028"/>
              <a:gd name="connsiteX9" fmla="*/ 1094599 w 1192779"/>
              <a:gd name="connsiteY9" fmla="*/ 799260 h 1485028"/>
              <a:gd name="connsiteX10" fmla="*/ 1046180 w 1192779"/>
              <a:gd name="connsiteY10" fmla="*/ 1175466 h 1485028"/>
              <a:gd name="connsiteX11" fmla="*/ 685817 w 1192779"/>
              <a:gd name="connsiteY11" fmla="*/ 1154828 h 1485028"/>
              <a:gd name="connsiteX12" fmla="*/ 569930 w 1192779"/>
              <a:gd name="connsiteY12" fmla="*/ 1327866 h 1485028"/>
              <a:gd name="connsiteX13" fmla="*/ 446105 w 1192779"/>
              <a:gd name="connsiteY13" fmla="*/ 1310403 h 1485028"/>
              <a:gd name="connsiteX14" fmla="*/ 300055 w 1192779"/>
              <a:gd name="connsiteY14" fmla="*/ 1485028 h 1485028"/>
              <a:gd name="connsiteX15" fmla="*/ 180992 w 1192779"/>
              <a:gd name="connsiteY15" fmla="*/ 1444579 h 1485028"/>
              <a:gd name="connsiteX16" fmla="*/ 202387 w 1192779"/>
              <a:gd name="connsiteY16" fmla="*/ 1261376 h 1485028"/>
              <a:gd name="connsiteX17" fmla="*/ 17 w 1192779"/>
              <a:gd name="connsiteY17" fmla="*/ 951628 h 1485028"/>
              <a:gd name="connsiteX18" fmla="*/ 61930 w 1192779"/>
              <a:gd name="connsiteY18" fmla="*/ 926228 h 1485028"/>
              <a:gd name="connsiteX19" fmla="*/ 225442 w 1192779"/>
              <a:gd name="connsiteY19" fmla="*/ 770653 h 1485028"/>
              <a:gd name="connsiteX20" fmla="*/ 666087 w 1192779"/>
              <a:gd name="connsiteY20" fmla="*/ 152401 h 1485028"/>
              <a:gd name="connsiteX21" fmla="*/ 747050 w 1192779"/>
              <a:gd name="connsiteY21" fmla="*/ 33339 h 1485028"/>
              <a:gd name="connsiteX22" fmla="*/ 858969 w 1192779"/>
              <a:gd name="connsiteY22" fmla="*/ 0 h 1485028"/>
              <a:gd name="connsiteX23" fmla="*/ 889926 w 1192779"/>
              <a:gd name="connsiteY23" fmla="*/ 52387 h 1485028"/>
              <a:gd name="connsiteX24" fmla="*/ 857268 w 1192779"/>
              <a:gd name="connsiteY24" fmla="*/ 134098 h 1485028"/>
              <a:gd name="connsiteX0" fmla="*/ 857268 w 1192779"/>
              <a:gd name="connsiteY0" fmla="*/ 155528 h 1506458"/>
              <a:gd name="connsiteX1" fmla="*/ 907274 w 1192779"/>
              <a:gd name="connsiteY1" fmla="*/ 194390 h 1506458"/>
              <a:gd name="connsiteX2" fmla="*/ 980299 w 1192779"/>
              <a:gd name="connsiteY2" fmla="*/ 244428 h 1506458"/>
              <a:gd name="connsiteX3" fmla="*/ 1081899 w 1192779"/>
              <a:gd name="connsiteY3" fmla="*/ 243602 h 1506458"/>
              <a:gd name="connsiteX4" fmla="*/ 1114444 w 1192779"/>
              <a:gd name="connsiteY4" fmla="*/ 361076 h 1506458"/>
              <a:gd name="connsiteX5" fmla="*/ 1163656 w 1192779"/>
              <a:gd name="connsiteY5" fmla="*/ 445214 h 1506458"/>
              <a:gd name="connsiteX6" fmla="*/ 1177942 w 1192779"/>
              <a:gd name="connsiteY6" fmla="*/ 566659 h 1506458"/>
              <a:gd name="connsiteX7" fmla="*/ 1135080 w 1192779"/>
              <a:gd name="connsiteY7" fmla="*/ 610314 h 1506458"/>
              <a:gd name="connsiteX8" fmla="*/ 1117617 w 1192779"/>
              <a:gd name="connsiteY8" fmla="*/ 687308 h 1506458"/>
              <a:gd name="connsiteX9" fmla="*/ 1094599 w 1192779"/>
              <a:gd name="connsiteY9" fmla="*/ 820690 h 1506458"/>
              <a:gd name="connsiteX10" fmla="*/ 1046180 w 1192779"/>
              <a:gd name="connsiteY10" fmla="*/ 1196896 h 1506458"/>
              <a:gd name="connsiteX11" fmla="*/ 685817 w 1192779"/>
              <a:gd name="connsiteY11" fmla="*/ 1176258 h 1506458"/>
              <a:gd name="connsiteX12" fmla="*/ 569930 w 1192779"/>
              <a:gd name="connsiteY12" fmla="*/ 1349296 h 1506458"/>
              <a:gd name="connsiteX13" fmla="*/ 446105 w 1192779"/>
              <a:gd name="connsiteY13" fmla="*/ 1331833 h 1506458"/>
              <a:gd name="connsiteX14" fmla="*/ 300055 w 1192779"/>
              <a:gd name="connsiteY14" fmla="*/ 1506458 h 1506458"/>
              <a:gd name="connsiteX15" fmla="*/ 180992 w 1192779"/>
              <a:gd name="connsiteY15" fmla="*/ 1466009 h 1506458"/>
              <a:gd name="connsiteX16" fmla="*/ 202387 w 1192779"/>
              <a:gd name="connsiteY16" fmla="*/ 1282806 h 1506458"/>
              <a:gd name="connsiteX17" fmla="*/ 17 w 1192779"/>
              <a:gd name="connsiteY17" fmla="*/ 973058 h 1506458"/>
              <a:gd name="connsiteX18" fmla="*/ 61930 w 1192779"/>
              <a:gd name="connsiteY18" fmla="*/ 947658 h 1506458"/>
              <a:gd name="connsiteX19" fmla="*/ 225442 w 1192779"/>
              <a:gd name="connsiteY19" fmla="*/ 792083 h 1506458"/>
              <a:gd name="connsiteX20" fmla="*/ 673231 w 1192779"/>
              <a:gd name="connsiteY20" fmla="*/ 0 h 1506458"/>
              <a:gd name="connsiteX21" fmla="*/ 747050 w 1192779"/>
              <a:gd name="connsiteY21" fmla="*/ 54769 h 1506458"/>
              <a:gd name="connsiteX22" fmla="*/ 858969 w 1192779"/>
              <a:gd name="connsiteY22" fmla="*/ 21430 h 1506458"/>
              <a:gd name="connsiteX23" fmla="*/ 889926 w 1192779"/>
              <a:gd name="connsiteY23" fmla="*/ 73817 h 1506458"/>
              <a:gd name="connsiteX24" fmla="*/ 857268 w 1192779"/>
              <a:gd name="connsiteY24" fmla="*/ 155528 h 1506458"/>
              <a:gd name="connsiteX0" fmla="*/ 857268 w 1192779"/>
              <a:gd name="connsiteY0" fmla="*/ 155528 h 1506458"/>
              <a:gd name="connsiteX1" fmla="*/ 907274 w 1192779"/>
              <a:gd name="connsiteY1" fmla="*/ 194390 h 1506458"/>
              <a:gd name="connsiteX2" fmla="*/ 980299 w 1192779"/>
              <a:gd name="connsiteY2" fmla="*/ 244428 h 1506458"/>
              <a:gd name="connsiteX3" fmla="*/ 1081899 w 1192779"/>
              <a:gd name="connsiteY3" fmla="*/ 243602 h 1506458"/>
              <a:gd name="connsiteX4" fmla="*/ 1114444 w 1192779"/>
              <a:gd name="connsiteY4" fmla="*/ 361076 h 1506458"/>
              <a:gd name="connsiteX5" fmla="*/ 1163656 w 1192779"/>
              <a:gd name="connsiteY5" fmla="*/ 445214 h 1506458"/>
              <a:gd name="connsiteX6" fmla="*/ 1177942 w 1192779"/>
              <a:gd name="connsiteY6" fmla="*/ 566659 h 1506458"/>
              <a:gd name="connsiteX7" fmla="*/ 1135080 w 1192779"/>
              <a:gd name="connsiteY7" fmla="*/ 610314 h 1506458"/>
              <a:gd name="connsiteX8" fmla="*/ 1117617 w 1192779"/>
              <a:gd name="connsiteY8" fmla="*/ 687308 h 1506458"/>
              <a:gd name="connsiteX9" fmla="*/ 1094599 w 1192779"/>
              <a:gd name="connsiteY9" fmla="*/ 820690 h 1506458"/>
              <a:gd name="connsiteX10" fmla="*/ 1046180 w 1192779"/>
              <a:gd name="connsiteY10" fmla="*/ 1196896 h 1506458"/>
              <a:gd name="connsiteX11" fmla="*/ 685817 w 1192779"/>
              <a:gd name="connsiteY11" fmla="*/ 1176258 h 1506458"/>
              <a:gd name="connsiteX12" fmla="*/ 569930 w 1192779"/>
              <a:gd name="connsiteY12" fmla="*/ 1349296 h 1506458"/>
              <a:gd name="connsiteX13" fmla="*/ 446105 w 1192779"/>
              <a:gd name="connsiteY13" fmla="*/ 1331833 h 1506458"/>
              <a:gd name="connsiteX14" fmla="*/ 300055 w 1192779"/>
              <a:gd name="connsiteY14" fmla="*/ 1506458 h 1506458"/>
              <a:gd name="connsiteX15" fmla="*/ 180992 w 1192779"/>
              <a:gd name="connsiteY15" fmla="*/ 1466009 h 1506458"/>
              <a:gd name="connsiteX16" fmla="*/ 202387 w 1192779"/>
              <a:gd name="connsiteY16" fmla="*/ 1282806 h 1506458"/>
              <a:gd name="connsiteX17" fmla="*/ 17 w 1192779"/>
              <a:gd name="connsiteY17" fmla="*/ 973058 h 1506458"/>
              <a:gd name="connsiteX18" fmla="*/ 61930 w 1192779"/>
              <a:gd name="connsiteY18" fmla="*/ 947658 h 1506458"/>
              <a:gd name="connsiteX19" fmla="*/ 225442 w 1192779"/>
              <a:gd name="connsiteY19" fmla="*/ 792083 h 1506458"/>
              <a:gd name="connsiteX20" fmla="*/ 673231 w 1192779"/>
              <a:gd name="connsiteY20" fmla="*/ 0 h 1506458"/>
              <a:gd name="connsiteX21" fmla="*/ 747050 w 1192779"/>
              <a:gd name="connsiteY21" fmla="*/ 54769 h 1506458"/>
              <a:gd name="connsiteX22" fmla="*/ 858969 w 1192779"/>
              <a:gd name="connsiteY22" fmla="*/ 21430 h 1506458"/>
              <a:gd name="connsiteX23" fmla="*/ 889926 w 1192779"/>
              <a:gd name="connsiteY23" fmla="*/ 73817 h 1506458"/>
              <a:gd name="connsiteX24" fmla="*/ 857268 w 1192779"/>
              <a:gd name="connsiteY24" fmla="*/ 155528 h 1506458"/>
              <a:gd name="connsiteX0" fmla="*/ 857268 w 1192779"/>
              <a:gd name="connsiteY0" fmla="*/ 155528 h 1506458"/>
              <a:gd name="connsiteX1" fmla="*/ 907274 w 1192779"/>
              <a:gd name="connsiteY1" fmla="*/ 194390 h 1506458"/>
              <a:gd name="connsiteX2" fmla="*/ 980299 w 1192779"/>
              <a:gd name="connsiteY2" fmla="*/ 244428 h 1506458"/>
              <a:gd name="connsiteX3" fmla="*/ 1081899 w 1192779"/>
              <a:gd name="connsiteY3" fmla="*/ 243602 h 1506458"/>
              <a:gd name="connsiteX4" fmla="*/ 1114444 w 1192779"/>
              <a:gd name="connsiteY4" fmla="*/ 361076 h 1506458"/>
              <a:gd name="connsiteX5" fmla="*/ 1163656 w 1192779"/>
              <a:gd name="connsiteY5" fmla="*/ 445214 h 1506458"/>
              <a:gd name="connsiteX6" fmla="*/ 1177942 w 1192779"/>
              <a:gd name="connsiteY6" fmla="*/ 566659 h 1506458"/>
              <a:gd name="connsiteX7" fmla="*/ 1135080 w 1192779"/>
              <a:gd name="connsiteY7" fmla="*/ 610314 h 1506458"/>
              <a:gd name="connsiteX8" fmla="*/ 1117617 w 1192779"/>
              <a:gd name="connsiteY8" fmla="*/ 687308 h 1506458"/>
              <a:gd name="connsiteX9" fmla="*/ 1094599 w 1192779"/>
              <a:gd name="connsiteY9" fmla="*/ 820690 h 1506458"/>
              <a:gd name="connsiteX10" fmla="*/ 1046180 w 1192779"/>
              <a:gd name="connsiteY10" fmla="*/ 1196896 h 1506458"/>
              <a:gd name="connsiteX11" fmla="*/ 685817 w 1192779"/>
              <a:gd name="connsiteY11" fmla="*/ 1176258 h 1506458"/>
              <a:gd name="connsiteX12" fmla="*/ 569930 w 1192779"/>
              <a:gd name="connsiteY12" fmla="*/ 1349296 h 1506458"/>
              <a:gd name="connsiteX13" fmla="*/ 446105 w 1192779"/>
              <a:gd name="connsiteY13" fmla="*/ 1331833 h 1506458"/>
              <a:gd name="connsiteX14" fmla="*/ 300055 w 1192779"/>
              <a:gd name="connsiteY14" fmla="*/ 1506458 h 1506458"/>
              <a:gd name="connsiteX15" fmla="*/ 180992 w 1192779"/>
              <a:gd name="connsiteY15" fmla="*/ 1466009 h 1506458"/>
              <a:gd name="connsiteX16" fmla="*/ 202387 w 1192779"/>
              <a:gd name="connsiteY16" fmla="*/ 1282806 h 1506458"/>
              <a:gd name="connsiteX17" fmla="*/ 17 w 1192779"/>
              <a:gd name="connsiteY17" fmla="*/ 973058 h 1506458"/>
              <a:gd name="connsiteX18" fmla="*/ 61930 w 1192779"/>
              <a:gd name="connsiteY18" fmla="*/ 947658 h 1506458"/>
              <a:gd name="connsiteX19" fmla="*/ 225442 w 1192779"/>
              <a:gd name="connsiteY19" fmla="*/ 792083 h 1506458"/>
              <a:gd name="connsiteX20" fmla="*/ 580362 w 1192779"/>
              <a:gd name="connsiteY20" fmla="*/ 164306 h 1506458"/>
              <a:gd name="connsiteX21" fmla="*/ 673231 w 1192779"/>
              <a:gd name="connsiteY21" fmla="*/ 0 h 1506458"/>
              <a:gd name="connsiteX22" fmla="*/ 747050 w 1192779"/>
              <a:gd name="connsiteY22" fmla="*/ 54769 h 1506458"/>
              <a:gd name="connsiteX23" fmla="*/ 858969 w 1192779"/>
              <a:gd name="connsiteY23" fmla="*/ 21430 h 1506458"/>
              <a:gd name="connsiteX24" fmla="*/ 889926 w 1192779"/>
              <a:gd name="connsiteY24" fmla="*/ 73817 h 1506458"/>
              <a:gd name="connsiteX25" fmla="*/ 857268 w 1192779"/>
              <a:gd name="connsiteY25" fmla="*/ 155528 h 1506458"/>
              <a:gd name="connsiteX0" fmla="*/ 857268 w 1192779"/>
              <a:gd name="connsiteY0" fmla="*/ 155528 h 1506458"/>
              <a:gd name="connsiteX1" fmla="*/ 907274 w 1192779"/>
              <a:gd name="connsiteY1" fmla="*/ 194390 h 1506458"/>
              <a:gd name="connsiteX2" fmla="*/ 980299 w 1192779"/>
              <a:gd name="connsiteY2" fmla="*/ 244428 h 1506458"/>
              <a:gd name="connsiteX3" fmla="*/ 1081899 w 1192779"/>
              <a:gd name="connsiteY3" fmla="*/ 243602 h 1506458"/>
              <a:gd name="connsiteX4" fmla="*/ 1114444 w 1192779"/>
              <a:gd name="connsiteY4" fmla="*/ 361076 h 1506458"/>
              <a:gd name="connsiteX5" fmla="*/ 1163656 w 1192779"/>
              <a:gd name="connsiteY5" fmla="*/ 445214 h 1506458"/>
              <a:gd name="connsiteX6" fmla="*/ 1177942 w 1192779"/>
              <a:gd name="connsiteY6" fmla="*/ 566659 h 1506458"/>
              <a:gd name="connsiteX7" fmla="*/ 1135080 w 1192779"/>
              <a:gd name="connsiteY7" fmla="*/ 610314 h 1506458"/>
              <a:gd name="connsiteX8" fmla="*/ 1117617 w 1192779"/>
              <a:gd name="connsiteY8" fmla="*/ 687308 h 1506458"/>
              <a:gd name="connsiteX9" fmla="*/ 1094599 w 1192779"/>
              <a:gd name="connsiteY9" fmla="*/ 820690 h 1506458"/>
              <a:gd name="connsiteX10" fmla="*/ 1046180 w 1192779"/>
              <a:gd name="connsiteY10" fmla="*/ 1196896 h 1506458"/>
              <a:gd name="connsiteX11" fmla="*/ 685817 w 1192779"/>
              <a:gd name="connsiteY11" fmla="*/ 1176258 h 1506458"/>
              <a:gd name="connsiteX12" fmla="*/ 569930 w 1192779"/>
              <a:gd name="connsiteY12" fmla="*/ 1349296 h 1506458"/>
              <a:gd name="connsiteX13" fmla="*/ 446105 w 1192779"/>
              <a:gd name="connsiteY13" fmla="*/ 1331833 h 1506458"/>
              <a:gd name="connsiteX14" fmla="*/ 300055 w 1192779"/>
              <a:gd name="connsiteY14" fmla="*/ 1506458 h 1506458"/>
              <a:gd name="connsiteX15" fmla="*/ 180992 w 1192779"/>
              <a:gd name="connsiteY15" fmla="*/ 1466009 h 1506458"/>
              <a:gd name="connsiteX16" fmla="*/ 202387 w 1192779"/>
              <a:gd name="connsiteY16" fmla="*/ 1282806 h 1506458"/>
              <a:gd name="connsiteX17" fmla="*/ 17 w 1192779"/>
              <a:gd name="connsiteY17" fmla="*/ 973058 h 1506458"/>
              <a:gd name="connsiteX18" fmla="*/ 61930 w 1192779"/>
              <a:gd name="connsiteY18" fmla="*/ 947658 h 1506458"/>
              <a:gd name="connsiteX19" fmla="*/ 225442 w 1192779"/>
              <a:gd name="connsiteY19" fmla="*/ 792083 h 1506458"/>
              <a:gd name="connsiteX20" fmla="*/ 508924 w 1192779"/>
              <a:gd name="connsiteY20" fmla="*/ 52387 h 1506458"/>
              <a:gd name="connsiteX21" fmla="*/ 673231 w 1192779"/>
              <a:gd name="connsiteY21" fmla="*/ 0 h 1506458"/>
              <a:gd name="connsiteX22" fmla="*/ 747050 w 1192779"/>
              <a:gd name="connsiteY22" fmla="*/ 54769 h 1506458"/>
              <a:gd name="connsiteX23" fmla="*/ 858969 w 1192779"/>
              <a:gd name="connsiteY23" fmla="*/ 21430 h 1506458"/>
              <a:gd name="connsiteX24" fmla="*/ 889926 w 1192779"/>
              <a:gd name="connsiteY24" fmla="*/ 73817 h 1506458"/>
              <a:gd name="connsiteX25" fmla="*/ 857268 w 1192779"/>
              <a:gd name="connsiteY25" fmla="*/ 155528 h 1506458"/>
              <a:gd name="connsiteX0" fmla="*/ 857268 w 1192779"/>
              <a:gd name="connsiteY0" fmla="*/ 155528 h 1506458"/>
              <a:gd name="connsiteX1" fmla="*/ 907274 w 1192779"/>
              <a:gd name="connsiteY1" fmla="*/ 194390 h 1506458"/>
              <a:gd name="connsiteX2" fmla="*/ 980299 w 1192779"/>
              <a:gd name="connsiteY2" fmla="*/ 244428 h 1506458"/>
              <a:gd name="connsiteX3" fmla="*/ 1081899 w 1192779"/>
              <a:gd name="connsiteY3" fmla="*/ 243602 h 1506458"/>
              <a:gd name="connsiteX4" fmla="*/ 1114444 w 1192779"/>
              <a:gd name="connsiteY4" fmla="*/ 361076 h 1506458"/>
              <a:gd name="connsiteX5" fmla="*/ 1163656 w 1192779"/>
              <a:gd name="connsiteY5" fmla="*/ 445214 h 1506458"/>
              <a:gd name="connsiteX6" fmla="*/ 1177942 w 1192779"/>
              <a:gd name="connsiteY6" fmla="*/ 566659 h 1506458"/>
              <a:gd name="connsiteX7" fmla="*/ 1135080 w 1192779"/>
              <a:gd name="connsiteY7" fmla="*/ 610314 h 1506458"/>
              <a:gd name="connsiteX8" fmla="*/ 1117617 w 1192779"/>
              <a:gd name="connsiteY8" fmla="*/ 687308 h 1506458"/>
              <a:gd name="connsiteX9" fmla="*/ 1094599 w 1192779"/>
              <a:gd name="connsiteY9" fmla="*/ 820690 h 1506458"/>
              <a:gd name="connsiteX10" fmla="*/ 1046180 w 1192779"/>
              <a:gd name="connsiteY10" fmla="*/ 1196896 h 1506458"/>
              <a:gd name="connsiteX11" fmla="*/ 685817 w 1192779"/>
              <a:gd name="connsiteY11" fmla="*/ 1176258 h 1506458"/>
              <a:gd name="connsiteX12" fmla="*/ 569930 w 1192779"/>
              <a:gd name="connsiteY12" fmla="*/ 1349296 h 1506458"/>
              <a:gd name="connsiteX13" fmla="*/ 446105 w 1192779"/>
              <a:gd name="connsiteY13" fmla="*/ 1331833 h 1506458"/>
              <a:gd name="connsiteX14" fmla="*/ 300055 w 1192779"/>
              <a:gd name="connsiteY14" fmla="*/ 1506458 h 1506458"/>
              <a:gd name="connsiteX15" fmla="*/ 180992 w 1192779"/>
              <a:gd name="connsiteY15" fmla="*/ 1466009 h 1506458"/>
              <a:gd name="connsiteX16" fmla="*/ 202387 w 1192779"/>
              <a:gd name="connsiteY16" fmla="*/ 1282806 h 1506458"/>
              <a:gd name="connsiteX17" fmla="*/ 17 w 1192779"/>
              <a:gd name="connsiteY17" fmla="*/ 973058 h 1506458"/>
              <a:gd name="connsiteX18" fmla="*/ 61930 w 1192779"/>
              <a:gd name="connsiteY18" fmla="*/ 947658 h 1506458"/>
              <a:gd name="connsiteX19" fmla="*/ 225442 w 1192779"/>
              <a:gd name="connsiteY19" fmla="*/ 792083 h 1506458"/>
              <a:gd name="connsiteX20" fmla="*/ 508924 w 1192779"/>
              <a:gd name="connsiteY20" fmla="*/ 52387 h 1506458"/>
              <a:gd name="connsiteX21" fmla="*/ 673231 w 1192779"/>
              <a:gd name="connsiteY21" fmla="*/ 0 h 1506458"/>
              <a:gd name="connsiteX22" fmla="*/ 747050 w 1192779"/>
              <a:gd name="connsiteY22" fmla="*/ 54769 h 1506458"/>
              <a:gd name="connsiteX23" fmla="*/ 858969 w 1192779"/>
              <a:gd name="connsiteY23" fmla="*/ 21430 h 1506458"/>
              <a:gd name="connsiteX24" fmla="*/ 889926 w 1192779"/>
              <a:gd name="connsiteY24" fmla="*/ 73817 h 1506458"/>
              <a:gd name="connsiteX25" fmla="*/ 857268 w 1192779"/>
              <a:gd name="connsiteY25" fmla="*/ 155528 h 1506458"/>
              <a:gd name="connsiteX0" fmla="*/ 857268 w 1192779"/>
              <a:gd name="connsiteY0" fmla="*/ 155528 h 1506458"/>
              <a:gd name="connsiteX1" fmla="*/ 907274 w 1192779"/>
              <a:gd name="connsiteY1" fmla="*/ 194390 h 1506458"/>
              <a:gd name="connsiteX2" fmla="*/ 980299 w 1192779"/>
              <a:gd name="connsiteY2" fmla="*/ 244428 h 1506458"/>
              <a:gd name="connsiteX3" fmla="*/ 1081899 w 1192779"/>
              <a:gd name="connsiteY3" fmla="*/ 243602 h 1506458"/>
              <a:gd name="connsiteX4" fmla="*/ 1114444 w 1192779"/>
              <a:gd name="connsiteY4" fmla="*/ 361076 h 1506458"/>
              <a:gd name="connsiteX5" fmla="*/ 1163656 w 1192779"/>
              <a:gd name="connsiteY5" fmla="*/ 445214 h 1506458"/>
              <a:gd name="connsiteX6" fmla="*/ 1177942 w 1192779"/>
              <a:gd name="connsiteY6" fmla="*/ 566659 h 1506458"/>
              <a:gd name="connsiteX7" fmla="*/ 1135080 w 1192779"/>
              <a:gd name="connsiteY7" fmla="*/ 610314 h 1506458"/>
              <a:gd name="connsiteX8" fmla="*/ 1117617 w 1192779"/>
              <a:gd name="connsiteY8" fmla="*/ 687308 h 1506458"/>
              <a:gd name="connsiteX9" fmla="*/ 1094599 w 1192779"/>
              <a:gd name="connsiteY9" fmla="*/ 820690 h 1506458"/>
              <a:gd name="connsiteX10" fmla="*/ 1046180 w 1192779"/>
              <a:gd name="connsiteY10" fmla="*/ 1196896 h 1506458"/>
              <a:gd name="connsiteX11" fmla="*/ 685817 w 1192779"/>
              <a:gd name="connsiteY11" fmla="*/ 1176258 h 1506458"/>
              <a:gd name="connsiteX12" fmla="*/ 569930 w 1192779"/>
              <a:gd name="connsiteY12" fmla="*/ 1349296 h 1506458"/>
              <a:gd name="connsiteX13" fmla="*/ 446105 w 1192779"/>
              <a:gd name="connsiteY13" fmla="*/ 1331833 h 1506458"/>
              <a:gd name="connsiteX14" fmla="*/ 300055 w 1192779"/>
              <a:gd name="connsiteY14" fmla="*/ 1506458 h 1506458"/>
              <a:gd name="connsiteX15" fmla="*/ 180992 w 1192779"/>
              <a:gd name="connsiteY15" fmla="*/ 1466009 h 1506458"/>
              <a:gd name="connsiteX16" fmla="*/ 202387 w 1192779"/>
              <a:gd name="connsiteY16" fmla="*/ 1282806 h 1506458"/>
              <a:gd name="connsiteX17" fmla="*/ 17 w 1192779"/>
              <a:gd name="connsiteY17" fmla="*/ 973058 h 1506458"/>
              <a:gd name="connsiteX18" fmla="*/ 61930 w 1192779"/>
              <a:gd name="connsiteY18" fmla="*/ 947658 h 1506458"/>
              <a:gd name="connsiteX19" fmla="*/ 225442 w 1192779"/>
              <a:gd name="connsiteY19" fmla="*/ 792083 h 1506458"/>
              <a:gd name="connsiteX20" fmla="*/ 454156 w 1192779"/>
              <a:gd name="connsiteY20" fmla="*/ 195262 h 1506458"/>
              <a:gd name="connsiteX21" fmla="*/ 508924 w 1192779"/>
              <a:gd name="connsiteY21" fmla="*/ 52387 h 1506458"/>
              <a:gd name="connsiteX22" fmla="*/ 673231 w 1192779"/>
              <a:gd name="connsiteY22" fmla="*/ 0 h 1506458"/>
              <a:gd name="connsiteX23" fmla="*/ 747050 w 1192779"/>
              <a:gd name="connsiteY23" fmla="*/ 54769 h 1506458"/>
              <a:gd name="connsiteX24" fmla="*/ 858969 w 1192779"/>
              <a:gd name="connsiteY24" fmla="*/ 21430 h 1506458"/>
              <a:gd name="connsiteX25" fmla="*/ 889926 w 1192779"/>
              <a:gd name="connsiteY25" fmla="*/ 73817 h 1506458"/>
              <a:gd name="connsiteX26" fmla="*/ 857268 w 1192779"/>
              <a:gd name="connsiteY26" fmla="*/ 155528 h 1506458"/>
              <a:gd name="connsiteX0" fmla="*/ 857268 w 1192779"/>
              <a:gd name="connsiteY0" fmla="*/ 286497 h 1637427"/>
              <a:gd name="connsiteX1" fmla="*/ 907274 w 1192779"/>
              <a:gd name="connsiteY1" fmla="*/ 325359 h 1637427"/>
              <a:gd name="connsiteX2" fmla="*/ 980299 w 1192779"/>
              <a:gd name="connsiteY2" fmla="*/ 375397 h 1637427"/>
              <a:gd name="connsiteX3" fmla="*/ 1081899 w 1192779"/>
              <a:gd name="connsiteY3" fmla="*/ 374571 h 1637427"/>
              <a:gd name="connsiteX4" fmla="*/ 1114444 w 1192779"/>
              <a:gd name="connsiteY4" fmla="*/ 492045 h 1637427"/>
              <a:gd name="connsiteX5" fmla="*/ 1163656 w 1192779"/>
              <a:gd name="connsiteY5" fmla="*/ 576183 h 1637427"/>
              <a:gd name="connsiteX6" fmla="*/ 1177942 w 1192779"/>
              <a:gd name="connsiteY6" fmla="*/ 697628 h 1637427"/>
              <a:gd name="connsiteX7" fmla="*/ 1135080 w 1192779"/>
              <a:gd name="connsiteY7" fmla="*/ 741283 h 1637427"/>
              <a:gd name="connsiteX8" fmla="*/ 1117617 w 1192779"/>
              <a:gd name="connsiteY8" fmla="*/ 818277 h 1637427"/>
              <a:gd name="connsiteX9" fmla="*/ 1094599 w 1192779"/>
              <a:gd name="connsiteY9" fmla="*/ 951659 h 1637427"/>
              <a:gd name="connsiteX10" fmla="*/ 1046180 w 1192779"/>
              <a:gd name="connsiteY10" fmla="*/ 1327865 h 1637427"/>
              <a:gd name="connsiteX11" fmla="*/ 685817 w 1192779"/>
              <a:gd name="connsiteY11" fmla="*/ 1307227 h 1637427"/>
              <a:gd name="connsiteX12" fmla="*/ 569930 w 1192779"/>
              <a:gd name="connsiteY12" fmla="*/ 1480265 h 1637427"/>
              <a:gd name="connsiteX13" fmla="*/ 446105 w 1192779"/>
              <a:gd name="connsiteY13" fmla="*/ 1462802 h 1637427"/>
              <a:gd name="connsiteX14" fmla="*/ 300055 w 1192779"/>
              <a:gd name="connsiteY14" fmla="*/ 1637427 h 1637427"/>
              <a:gd name="connsiteX15" fmla="*/ 180992 w 1192779"/>
              <a:gd name="connsiteY15" fmla="*/ 1596978 h 1637427"/>
              <a:gd name="connsiteX16" fmla="*/ 202387 w 1192779"/>
              <a:gd name="connsiteY16" fmla="*/ 1413775 h 1637427"/>
              <a:gd name="connsiteX17" fmla="*/ 17 w 1192779"/>
              <a:gd name="connsiteY17" fmla="*/ 1104027 h 1637427"/>
              <a:gd name="connsiteX18" fmla="*/ 61930 w 1192779"/>
              <a:gd name="connsiteY18" fmla="*/ 1078627 h 1637427"/>
              <a:gd name="connsiteX19" fmla="*/ 225442 w 1192779"/>
              <a:gd name="connsiteY19" fmla="*/ 923052 h 1637427"/>
              <a:gd name="connsiteX20" fmla="*/ 177931 w 1192779"/>
              <a:gd name="connsiteY20" fmla="*/ 0 h 1637427"/>
              <a:gd name="connsiteX21" fmla="*/ 508924 w 1192779"/>
              <a:gd name="connsiteY21" fmla="*/ 183356 h 1637427"/>
              <a:gd name="connsiteX22" fmla="*/ 673231 w 1192779"/>
              <a:gd name="connsiteY22" fmla="*/ 130969 h 1637427"/>
              <a:gd name="connsiteX23" fmla="*/ 747050 w 1192779"/>
              <a:gd name="connsiteY23" fmla="*/ 185738 h 1637427"/>
              <a:gd name="connsiteX24" fmla="*/ 858969 w 1192779"/>
              <a:gd name="connsiteY24" fmla="*/ 152399 h 1637427"/>
              <a:gd name="connsiteX25" fmla="*/ 889926 w 1192779"/>
              <a:gd name="connsiteY25" fmla="*/ 204786 h 1637427"/>
              <a:gd name="connsiteX26" fmla="*/ 857268 w 1192779"/>
              <a:gd name="connsiteY26" fmla="*/ 286497 h 1637427"/>
              <a:gd name="connsiteX0" fmla="*/ 857268 w 1192779"/>
              <a:gd name="connsiteY0" fmla="*/ 286497 h 1637427"/>
              <a:gd name="connsiteX1" fmla="*/ 907274 w 1192779"/>
              <a:gd name="connsiteY1" fmla="*/ 325359 h 1637427"/>
              <a:gd name="connsiteX2" fmla="*/ 980299 w 1192779"/>
              <a:gd name="connsiteY2" fmla="*/ 375397 h 1637427"/>
              <a:gd name="connsiteX3" fmla="*/ 1081899 w 1192779"/>
              <a:gd name="connsiteY3" fmla="*/ 374571 h 1637427"/>
              <a:gd name="connsiteX4" fmla="*/ 1114444 w 1192779"/>
              <a:gd name="connsiteY4" fmla="*/ 492045 h 1637427"/>
              <a:gd name="connsiteX5" fmla="*/ 1163656 w 1192779"/>
              <a:gd name="connsiteY5" fmla="*/ 576183 h 1637427"/>
              <a:gd name="connsiteX6" fmla="*/ 1177942 w 1192779"/>
              <a:gd name="connsiteY6" fmla="*/ 697628 h 1637427"/>
              <a:gd name="connsiteX7" fmla="*/ 1135080 w 1192779"/>
              <a:gd name="connsiteY7" fmla="*/ 741283 h 1637427"/>
              <a:gd name="connsiteX8" fmla="*/ 1117617 w 1192779"/>
              <a:gd name="connsiteY8" fmla="*/ 818277 h 1637427"/>
              <a:gd name="connsiteX9" fmla="*/ 1094599 w 1192779"/>
              <a:gd name="connsiteY9" fmla="*/ 951659 h 1637427"/>
              <a:gd name="connsiteX10" fmla="*/ 1046180 w 1192779"/>
              <a:gd name="connsiteY10" fmla="*/ 1327865 h 1637427"/>
              <a:gd name="connsiteX11" fmla="*/ 685817 w 1192779"/>
              <a:gd name="connsiteY11" fmla="*/ 1307227 h 1637427"/>
              <a:gd name="connsiteX12" fmla="*/ 569930 w 1192779"/>
              <a:gd name="connsiteY12" fmla="*/ 1480265 h 1637427"/>
              <a:gd name="connsiteX13" fmla="*/ 446105 w 1192779"/>
              <a:gd name="connsiteY13" fmla="*/ 1462802 h 1637427"/>
              <a:gd name="connsiteX14" fmla="*/ 300055 w 1192779"/>
              <a:gd name="connsiteY14" fmla="*/ 1637427 h 1637427"/>
              <a:gd name="connsiteX15" fmla="*/ 180992 w 1192779"/>
              <a:gd name="connsiteY15" fmla="*/ 1596978 h 1637427"/>
              <a:gd name="connsiteX16" fmla="*/ 202387 w 1192779"/>
              <a:gd name="connsiteY16" fmla="*/ 1413775 h 1637427"/>
              <a:gd name="connsiteX17" fmla="*/ 17 w 1192779"/>
              <a:gd name="connsiteY17" fmla="*/ 1104027 h 1637427"/>
              <a:gd name="connsiteX18" fmla="*/ 61930 w 1192779"/>
              <a:gd name="connsiteY18" fmla="*/ 1078627 h 1637427"/>
              <a:gd name="connsiteX19" fmla="*/ 225442 w 1192779"/>
              <a:gd name="connsiteY19" fmla="*/ 923052 h 1637427"/>
              <a:gd name="connsiteX20" fmla="*/ 185075 w 1192779"/>
              <a:gd name="connsiteY20" fmla="*/ 238126 h 1637427"/>
              <a:gd name="connsiteX21" fmla="*/ 177931 w 1192779"/>
              <a:gd name="connsiteY21" fmla="*/ 0 h 1637427"/>
              <a:gd name="connsiteX22" fmla="*/ 508924 w 1192779"/>
              <a:gd name="connsiteY22" fmla="*/ 183356 h 1637427"/>
              <a:gd name="connsiteX23" fmla="*/ 673231 w 1192779"/>
              <a:gd name="connsiteY23" fmla="*/ 130969 h 1637427"/>
              <a:gd name="connsiteX24" fmla="*/ 747050 w 1192779"/>
              <a:gd name="connsiteY24" fmla="*/ 185738 h 1637427"/>
              <a:gd name="connsiteX25" fmla="*/ 858969 w 1192779"/>
              <a:gd name="connsiteY25" fmla="*/ 152399 h 1637427"/>
              <a:gd name="connsiteX26" fmla="*/ 889926 w 1192779"/>
              <a:gd name="connsiteY26" fmla="*/ 204786 h 1637427"/>
              <a:gd name="connsiteX27" fmla="*/ 857268 w 1192779"/>
              <a:gd name="connsiteY27" fmla="*/ 286497 h 1637427"/>
              <a:gd name="connsiteX0" fmla="*/ 857268 w 1192779"/>
              <a:gd name="connsiteY0" fmla="*/ 422227 h 1773157"/>
              <a:gd name="connsiteX1" fmla="*/ 907274 w 1192779"/>
              <a:gd name="connsiteY1" fmla="*/ 461089 h 1773157"/>
              <a:gd name="connsiteX2" fmla="*/ 980299 w 1192779"/>
              <a:gd name="connsiteY2" fmla="*/ 511127 h 1773157"/>
              <a:gd name="connsiteX3" fmla="*/ 1081899 w 1192779"/>
              <a:gd name="connsiteY3" fmla="*/ 510301 h 1773157"/>
              <a:gd name="connsiteX4" fmla="*/ 1114444 w 1192779"/>
              <a:gd name="connsiteY4" fmla="*/ 627775 h 1773157"/>
              <a:gd name="connsiteX5" fmla="*/ 1163656 w 1192779"/>
              <a:gd name="connsiteY5" fmla="*/ 711913 h 1773157"/>
              <a:gd name="connsiteX6" fmla="*/ 1177942 w 1192779"/>
              <a:gd name="connsiteY6" fmla="*/ 833358 h 1773157"/>
              <a:gd name="connsiteX7" fmla="*/ 1135080 w 1192779"/>
              <a:gd name="connsiteY7" fmla="*/ 877013 h 1773157"/>
              <a:gd name="connsiteX8" fmla="*/ 1117617 w 1192779"/>
              <a:gd name="connsiteY8" fmla="*/ 954007 h 1773157"/>
              <a:gd name="connsiteX9" fmla="*/ 1094599 w 1192779"/>
              <a:gd name="connsiteY9" fmla="*/ 1087389 h 1773157"/>
              <a:gd name="connsiteX10" fmla="*/ 1046180 w 1192779"/>
              <a:gd name="connsiteY10" fmla="*/ 1463595 h 1773157"/>
              <a:gd name="connsiteX11" fmla="*/ 685817 w 1192779"/>
              <a:gd name="connsiteY11" fmla="*/ 1442957 h 1773157"/>
              <a:gd name="connsiteX12" fmla="*/ 569930 w 1192779"/>
              <a:gd name="connsiteY12" fmla="*/ 1615995 h 1773157"/>
              <a:gd name="connsiteX13" fmla="*/ 446105 w 1192779"/>
              <a:gd name="connsiteY13" fmla="*/ 1598532 h 1773157"/>
              <a:gd name="connsiteX14" fmla="*/ 300055 w 1192779"/>
              <a:gd name="connsiteY14" fmla="*/ 1773157 h 1773157"/>
              <a:gd name="connsiteX15" fmla="*/ 180992 w 1192779"/>
              <a:gd name="connsiteY15" fmla="*/ 1732708 h 1773157"/>
              <a:gd name="connsiteX16" fmla="*/ 202387 w 1192779"/>
              <a:gd name="connsiteY16" fmla="*/ 1549505 h 1773157"/>
              <a:gd name="connsiteX17" fmla="*/ 17 w 1192779"/>
              <a:gd name="connsiteY17" fmla="*/ 1239757 h 1773157"/>
              <a:gd name="connsiteX18" fmla="*/ 61930 w 1192779"/>
              <a:gd name="connsiteY18" fmla="*/ 1214357 h 1773157"/>
              <a:gd name="connsiteX19" fmla="*/ 225442 w 1192779"/>
              <a:gd name="connsiteY19" fmla="*/ 1058782 h 1773157"/>
              <a:gd name="connsiteX20" fmla="*/ 8863 w 1192779"/>
              <a:gd name="connsiteY20" fmla="*/ 0 h 1773157"/>
              <a:gd name="connsiteX21" fmla="*/ 177931 w 1192779"/>
              <a:gd name="connsiteY21" fmla="*/ 135730 h 1773157"/>
              <a:gd name="connsiteX22" fmla="*/ 508924 w 1192779"/>
              <a:gd name="connsiteY22" fmla="*/ 319086 h 1773157"/>
              <a:gd name="connsiteX23" fmla="*/ 673231 w 1192779"/>
              <a:gd name="connsiteY23" fmla="*/ 266699 h 1773157"/>
              <a:gd name="connsiteX24" fmla="*/ 747050 w 1192779"/>
              <a:gd name="connsiteY24" fmla="*/ 321468 h 1773157"/>
              <a:gd name="connsiteX25" fmla="*/ 858969 w 1192779"/>
              <a:gd name="connsiteY25" fmla="*/ 288129 h 1773157"/>
              <a:gd name="connsiteX26" fmla="*/ 889926 w 1192779"/>
              <a:gd name="connsiteY26" fmla="*/ 340516 h 1773157"/>
              <a:gd name="connsiteX27" fmla="*/ 857268 w 1192779"/>
              <a:gd name="connsiteY27" fmla="*/ 422227 h 1773157"/>
              <a:gd name="connsiteX0" fmla="*/ 857268 w 1192779"/>
              <a:gd name="connsiteY0" fmla="*/ 422227 h 1773157"/>
              <a:gd name="connsiteX1" fmla="*/ 907274 w 1192779"/>
              <a:gd name="connsiteY1" fmla="*/ 461089 h 1773157"/>
              <a:gd name="connsiteX2" fmla="*/ 980299 w 1192779"/>
              <a:gd name="connsiteY2" fmla="*/ 511127 h 1773157"/>
              <a:gd name="connsiteX3" fmla="*/ 1081899 w 1192779"/>
              <a:gd name="connsiteY3" fmla="*/ 510301 h 1773157"/>
              <a:gd name="connsiteX4" fmla="*/ 1114444 w 1192779"/>
              <a:gd name="connsiteY4" fmla="*/ 627775 h 1773157"/>
              <a:gd name="connsiteX5" fmla="*/ 1163656 w 1192779"/>
              <a:gd name="connsiteY5" fmla="*/ 711913 h 1773157"/>
              <a:gd name="connsiteX6" fmla="*/ 1177942 w 1192779"/>
              <a:gd name="connsiteY6" fmla="*/ 833358 h 1773157"/>
              <a:gd name="connsiteX7" fmla="*/ 1135080 w 1192779"/>
              <a:gd name="connsiteY7" fmla="*/ 877013 h 1773157"/>
              <a:gd name="connsiteX8" fmla="*/ 1117617 w 1192779"/>
              <a:gd name="connsiteY8" fmla="*/ 954007 h 1773157"/>
              <a:gd name="connsiteX9" fmla="*/ 1094599 w 1192779"/>
              <a:gd name="connsiteY9" fmla="*/ 1087389 h 1773157"/>
              <a:gd name="connsiteX10" fmla="*/ 1046180 w 1192779"/>
              <a:gd name="connsiteY10" fmla="*/ 1463595 h 1773157"/>
              <a:gd name="connsiteX11" fmla="*/ 685817 w 1192779"/>
              <a:gd name="connsiteY11" fmla="*/ 1442957 h 1773157"/>
              <a:gd name="connsiteX12" fmla="*/ 569930 w 1192779"/>
              <a:gd name="connsiteY12" fmla="*/ 1615995 h 1773157"/>
              <a:gd name="connsiteX13" fmla="*/ 446105 w 1192779"/>
              <a:gd name="connsiteY13" fmla="*/ 1598532 h 1773157"/>
              <a:gd name="connsiteX14" fmla="*/ 300055 w 1192779"/>
              <a:gd name="connsiteY14" fmla="*/ 1773157 h 1773157"/>
              <a:gd name="connsiteX15" fmla="*/ 180992 w 1192779"/>
              <a:gd name="connsiteY15" fmla="*/ 1732708 h 1773157"/>
              <a:gd name="connsiteX16" fmla="*/ 202387 w 1192779"/>
              <a:gd name="connsiteY16" fmla="*/ 1549505 h 1773157"/>
              <a:gd name="connsiteX17" fmla="*/ 17 w 1192779"/>
              <a:gd name="connsiteY17" fmla="*/ 1239757 h 1773157"/>
              <a:gd name="connsiteX18" fmla="*/ 61930 w 1192779"/>
              <a:gd name="connsiteY18" fmla="*/ 1214357 h 1773157"/>
              <a:gd name="connsiteX19" fmla="*/ 225442 w 1192779"/>
              <a:gd name="connsiteY19" fmla="*/ 1058782 h 1773157"/>
              <a:gd name="connsiteX20" fmla="*/ 51725 w 1192779"/>
              <a:gd name="connsiteY20" fmla="*/ 202406 h 1773157"/>
              <a:gd name="connsiteX21" fmla="*/ 8863 w 1192779"/>
              <a:gd name="connsiteY21" fmla="*/ 0 h 1773157"/>
              <a:gd name="connsiteX22" fmla="*/ 177931 w 1192779"/>
              <a:gd name="connsiteY22" fmla="*/ 135730 h 1773157"/>
              <a:gd name="connsiteX23" fmla="*/ 508924 w 1192779"/>
              <a:gd name="connsiteY23" fmla="*/ 319086 h 1773157"/>
              <a:gd name="connsiteX24" fmla="*/ 673231 w 1192779"/>
              <a:gd name="connsiteY24" fmla="*/ 266699 h 1773157"/>
              <a:gd name="connsiteX25" fmla="*/ 747050 w 1192779"/>
              <a:gd name="connsiteY25" fmla="*/ 321468 h 1773157"/>
              <a:gd name="connsiteX26" fmla="*/ 858969 w 1192779"/>
              <a:gd name="connsiteY26" fmla="*/ 288129 h 1773157"/>
              <a:gd name="connsiteX27" fmla="*/ 889926 w 1192779"/>
              <a:gd name="connsiteY27" fmla="*/ 340516 h 1773157"/>
              <a:gd name="connsiteX28" fmla="*/ 857268 w 1192779"/>
              <a:gd name="connsiteY28" fmla="*/ 422227 h 1773157"/>
              <a:gd name="connsiteX0" fmla="*/ 915080 w 1250591"/>
              <a:gd name="connsiteY0" fmla="*/ 422227 h 1773157"/>
              <a:gd name="connsiteX1" fmla="*/ 965086 w 1250591"/>
              <a:gd name="connsiteY1" fmla="*/ 461089 h 1773157"/>
              <a:gd name="connsiteX2" fmla="*/ 1038111 w 1250591"/>
              <a:gd name="connsiteY2" fmla="*/ 511127 h 1773157"/>
              <a:gd name="connsiteX3" fmla="*/ 1139711 w 1250591"/>
              <a:gd name="connsiteY3" fmla="*/ 510301 h 1773157"/>
              <a:gd name="connsiteX4" fmla="*/ 1172256 w 1250591"/>
              <a:gd name="connsiteY4" fmla="*/ 627775 h 1773157"/>
              <a:gd name="connsiteX5" fmla="*/ 1221468 w 1250591"/>
              <a:gd name="connsiteY5" fmla="*/ 711913 h 1773157"/>
              <a:gd name="connsiteX6" fmla="*/ 1235754 w 1250591"/>
              <a:gd name="connsiteY6" fmla="*/ 833358 h 1773157"/>
              <a:gd name="connsiteX7" fmla="*/ 1192892 w 1250591"/>
              <a:gd name="connsiteY7" fmla="*/ 877013 h 1773157"/>
              <a:gd name="connsiteX8" fmla="*/ 1175429 w 1250591"/>
              <a:gd name="connsiteY8" fmla="*/ 954007 h 1773157"/>
              <a:gd name="connsiteX9" fmla="*/ 1152411 w 1250591"/>
              <a:gd name="connsiteY9" fmla="*/ 1087389 h 1773157"/>
              <a:gd name="connsiteX10" fmla="*/ 1103992 w 1250591"/>
              <a:gd name="connsiteY10" fmla="*/ 1463595 h 1773157"/>
              <a:gd name="connsiteX11" fmla="*/ 743629 w 1250591"/>
              <a:gd name="connsiteY11" fmla="*/ 1442957 h 1773157"/>
              <a:gd name="connsiteX12" fmla="*/ 627742 w 1250591"/>
              <a:gd name="connsiteY12" fmla="*/ 1615995 h 1773157"/>
              <a:gd name="connsiteX13" fmla="*/ 503917 w 1250591"/>
              <a:gd name="connsiteY13" fmla="*/ 1598532 h 1773157"/>
              <a:gd name="connsiteX14" fmla="*/ 357867 w 1250591"/>
              <a:gd name="connsiteY14" fmla="*/ 1773157 h 1773157"/>
              <a:gd name="connsiteX15" fmla="*/ 238804 w 1250591"/>
              <a:gd name="connsiteY15" fmla="*/ 1732708 h 1773157"/>
              <a:gd name="connsiteX16" fmla="*/ 260199 w 1250591"/>
              <a:gd name="connsiteY16" fmla="*/ 1549505 h 1773157"/>
              <a:gd name="connsiteX17" fmla="*/ 57829 w 1250591"/>
              <a:gd name="connsiteY17" fmla="*/ 1239757 h 1773157"/>
              <a:gd name="connsiteX18" fmla="*/ 119742 w 1250591"/>
              <a:gd name="connsiteY18" fmla="*/ 1214357 h 1773157"/>
              <a:gd name="connsiteX19" fmla="*/ 283254 w 1250591"/>
              <a:gd name="connsiteY19" fmla="*/ 1058782 h 1773157"/>
              <a:gd name="connsiteX20" fmla="*/ 0 w 1250591"/>
              <a:gd name="connsiteY20" fmla="*/ 54768 h 1773157"/>
              <a:gd name="connsiteX21" fmla="*/ 66675 w 1250591"/>
              <a:gd name="connsiteY21" fmla="*/ 0 h 1773157"/>
              <a:gd name="connsiteX22" fmla="*/ 235743 w 1250591"/>
              <a:gd name="connsiteY22" fmla="*/ 135730 h 1773157"/>
              <a:gd name="connsiteX23" fmla="*/ 566736 w 1250591"/>
              <a:gd name="connsiteY23" fmla="*/ 319086 h 1773157"/>
              <a:gd name="connsiteX24" fmla="*/ 731043 w 1250591"/>
              <a:gd name="connsiteY24" fmla="*/ 266699 h 1773157"/>
              <a:gd name="connsiteX25" fmla="*/ 804862 w 1250591"/>
              <a:gd name="connsiteY25" fmla="*/ 321468 h 1773157"/>
              <a:gd name="connsiteX26" fmla="*/ 916781 w 1250591"/>
              <a:gd name="connsiteY26" fmla="*/ 288129 h 1773157"/>
              <a:gd name="connsiteX27" fmla="*/ 947738 w 1250591"/>
              <a:gd name="connsiteY27" fmla="*/ 340516 h 1773157"/>
              <a:gd name="connsiteX28" fmla="*/ 915080 w 1250591"/>
              <a:gd name="connsiteY28" fmla="*/ 422227 h 1773157"/>
              <a:gd name="connsiteX0" fmla="*/ 915080 w 1250591"/>
              <a:gd name="connsiteY0" fmla="*/ 422227 h 1773157"/>
              <a:gd name="connsiteX1" fmla="*/ 965086 w 1250591"/>
              <a:gd name="connsiteY1" fmla="*/ 461089 h 1773157"/>
              <a:gd name="connsiteX2" fmla="*/ 1038111 w 1250591"/>
              <a:gd name="connsiteY2" fmla="*/ 511127 h 1773157"/>
              <a:gd name="connsiteX3" fmla="*/ 1139711 w 1250591"/>
              <a:gd name="connsiteY3" fmla="*/ 510301 h 1773157"/>
              <a:gd name="connsiteX4" fmla="*/ 1172256 w 1250591"/>
              <a:gd name="connsiteY4" fmla="*/ 627775 h 1773157"/>
              <a:gd name="connsiteX5" fmla="*/ 1221468 w 1250591"/>
              <a:gd name="connsiteY5" fmla="*/ 711913 h 1773157"/>
              <a:gd name="connsiteX6" fmla="*/ 1235754 w 1250591"/>
              <a:gd name="connsiteY6" fmla="*/ 833358 h 1773157"/>
              <a:gd name="connsiteX7" fmla="*/ 1192892 w 1250591"/>
              <a:gd name="connsiteY7" fmla="*/ 877013 h 1773157"/>
              <a:gd name="connsiteX8" fmla="*/ 1175429 w 1250591"/>
              <a:gd name="connsiteY8" fmla="*/ 954007 h 1773157"/>
              <a:gd name="connsiteX9" fmla="*/ 1152411 w 1250591"/>
              <a:gd name="connsiteY9" fmla="*/ 1087389 h 1773157"/>
              <a:gd name="connsiteX10" fmla="*/ 1103992 w 1250591"/>
              <a:gd name="connsiteY10" fmla="*/ 1463595 h 1773157"/>
              <a:gd name="connsiteX11" fmla="*/ 743629 w 1250591"/>
              <a:gd name="connsiteY11" fmla="*/ 1442957 h 1773157"/>
              <a:gd name="connsiteX12" fmla="*/ 627742 w 1250591"/>
              <a:gd name="connsiteY12" fmla="*/ 1615995 h 1773157"/>
              <a:gd name="connsiteX13" fmla="*/ 503917 w 1250591"/>
              <a:gd name="connsiteY13" fmla="*/ 1598532 h 1773157"/>
              <a:gd name="connsiteX14" fmla="*/ 357867 w 1250591"/>
              <a:gd name="connsiteY14" fmla="*/ 1773157 h 1773157"/>
              <a:gd name="connsiteX15" fmla="*/ 238804 w 1250591"/>
              <a:gd name="connsiteY15" fmla="*/ 1732708 h 1773157"/>
              <a:gd name="connsiteX16" fmla="*/ 260199 w 1250591"/>
              <a:gd name="connsiteY16" fmla="*/ 1549505 h 1773157"/>
              <a:gd name="connsiteX17" fmla="*/ 57829 w 1250591"/>
              <a:gd name="connsiteY17" fmla="*/ 1239757 h 1773157"/>
              <a:gd name="connsiteX18" fmla="*/ 119742 w 1250591"/>
              <a:gd name="connsiteY18" fmla="*/ 1214357 h 1773157"/>
              <a:gd name="connsiteX19" fmla="*/ 283254 w 1250591"/>
              <a:gd name="connsiteY19" fmla="*/ 1058782 h 1773157"/>
              <a:gd name="connsiteX20" fmla="*/ 69056 w 1250591"/>
              <a:gd name="connsiteY20" fmla="*/ 290512 h 1773157"/>
              <a:gd name="connsiteX21" fmla="*/ 0 w 1250591"/>
              <a:gd name="connsiteY21" fmla="*/ 54768 h 1773157"/>
              <a:gd name="connsiteX22" fmla="*/ 66675 w 1250591"/>
              <a:gd name="connsiteY22" fmla="*/ 0 h 1773157"/>
              <a:gd name="connsiteX23" fmla="*/ 235743 w 1250591"/>
              <a:gd name="connsiteY23" fmla="*/ 135730 h 1773157"/>
              <a:gd name="connsiteX24" fmla="*/ 566736 w 1250591"/>
              <a:gd name="connsiteY24" fmla="*/ 319086 h 1773157"/>
              <a:gd name="connsiteX25" fmla="*/ 731043 w 1250591"/>
              <a:gd name="connsiteY25" fmla="*/ 266699 h 1773157"/>
              <a:gd name="connsiteX26" fmla="*/ 804862 w 1250591"/>
              <a:gd name="connsiteY26" fmla="*/ 321468 h 1773157"/>
              <a:gd name="connsiteX27" fmla="*/ 916781 w 1250591"/>
              <a:gd name="connsiteY27" fmla="*/ 288129 h 1773157"/>
              <a:gd name="connsiteX28" fmla="*/ 947738 w 1250591"/>
              <a:gd name="connsiteY28" fmla="*/ 340516 h 1773157"/>
              <a:gd name="connsiteX29" fmla="*/ 915080 w 1250591"/>
              <a:gd name="connsiteY29" fmla="*/ 422227 h 1773157"/>
              <a:gd name="connsiteX0" fmla="*/ 1017474 w 1352985"/>
              <a:gd name="connsiteY0" fmla="*/ 422227 h 1773157"/>
              <a:gd name="connsiteX1" fmla="*/ 1067480 w 1352985"/>
              <a:gd name="connsiteY1" fmla="*/ 461089 h 1773157"/>
              <a:gd name="connsiteX2" fmla="*/ 1140505 w 1352985"/>
              <a:gd name="connsiteY2" fmla="*/ 511127 h 1773157"/>
              <a:gd name="connsiteX3" fmla="*/ 1242105 w 1352985"/>
              <a:gd name="connsiteY3" fmla="*/ 510301 h 1773157"/>
              <a:gd name="connsiteX4" fmla="*/ 1274650 w 1352985"/>
              <a:gd name="connsiteY4" fmla="*/ 627775 h 1773157"/>
              <a:gd name="connsiteX5" fmla="*/ 1323862 w 1352985"/>
              <a:gd name="connsiteY5" fmla="*/ 711913 h 1773157"/>
              <a:gd name="connsiteX6" fmla="*/ 1338148 w 1352985"/>
              <a:gd name="connsiteY6" fmla="*/ 833358 h 1773157"/>
              <a:gd name="connsiteX7" fmla="*/ 1295286 w 1352985"/>
              <a:gd name="connsiteY7" fmla="*/ 877013 h 1773157"/>
              <a:gd name="connsiteX8" fmla="*/ 1277823 w 1352985"/>
              <a:gd name="connsiteY8" fmla="*/ 954007 h 1773157"/>
              <a:gd name="connsiteX9" fmla="*/ 1254805 w 1352985"/>
              <a:gd name="connsiteY9" fmla="*/ 1087389 h 1773157"/>
              <a:gd name="connsiteX10" fmla="*/ 1206386 w 1352985"/>
              <a:gd name="connsiteY10" fmla="*/ 1463595 h 1773157"/>
              <a:gd name="connsiteX11" fmla="*/ 846023 w 1352985"/>
              <a:gd name="connsiteY11" fmla="*/ 1442957 h 1773157"/>
              <a:gd name="connsiteX12" fmla="*/ 730136 w 1352985"/>
              <a:gd name="connsiteY12" fmla="*/ 1615995 h 1773157"/>
              <a:gd name="connsiteX13" fmla="*/ 606311 w 1352985"/>
              <a:gd name="connsiteY13" fmla="*/ 1598532 h 1773157"/>
              <a:gd name="connsiteX14" fmla="*/ 460261 w 1352985"/>
              <a:gd name="connsiteY14" fmla="*/ 1773157 h 1773157"/>
              <a:gd name="connsiteX15" fmla="*/ 341198 w 1352985"/>
              <a:gd name="connsiteY15" fmla="*/ 1732708 h 1773157"/>
              <a:gd name="connsiteX16" fmla="*/ 362593 w 1352985"/>
              <a:gd name="connsiteY16" fmla="*/ 1549505 h 1773157"/>
              <a:gd name="connsiteX17" fmla="*/ 160223 w 1352985"/>
              <a:gd name="connsiteY17" fmla="*/ 1239757 h 1773157"/>
              <a:gd name="connsiteX18" fmla="*/ 222136 w 1352985"/>
              <a:gd name="connsiteY18" fmla="*/ 1214357 h 1773157"/>
              <a:gd name="connsiteX19" fmla="*/ 385648 w 1352985"/>
              <a:gd name="connsiteY19" fmla="*/ 1058782 h 1773157"/>
              <a:gd name="connsiteX20" fmla="*/ 0 w 1352985"/>
              <a:gd name="connsiteY20" fmla="*/ 52387 h 1773157"/>
              <a:gd name="connsiteX21" fmla="*/ 102394 w 1352985"/>
              <a:gd name="connsiteY21" fmla="*/ 54768 h 1773157"/>
              <a:gd name="connsiteX22" fmla="*/ 169069 w 1352985"/>
              <a:gd name="connsiteY22" fmla="*/ 0 h 1773157"/>
              <a:gd name="connsiteX23" fmla="*/ 338137 w 1352985"/>
              <a:gd name="connsiteY23" fmla="*/ 135730 h 1773157"/>
              <a:gd name="connsiteX24" fmla="*/ 669130 w 1352985"/>
              <a:gd name="connsiteY24" fmla="*/ 319086 h 1773157"/>
              <a:gd name="connsiteX25" fmla="*/ 833437 w 1352985"/>
              <a:gd name="connsiteY25" fmla="*/ 266699 h 1773157"/>
              <a:gd name="connsiteX26" fmla="*/ 907256 w 1352985"/>
              <a:gd name="connsiteY26" fmla="*/ 321468 h 1773157"/>
              <a:gd name="connsiteX27" fmla="*/ 1019175 w 1352985"/>
              <a:gd name="connsiteY27" fmla="*/ 288129 h 1773157"/>
              <a:gd name="connsiteX28" fmla="*/ 1050132 w 1352985"/>
              <a:gd name="connsiteY28" fmla="*/ 340516 h 1773157"/>
              <a:gd name="connsiteX29" fmla="*/ 1017474 w 1352985"/>
              <a:gd name="connsiteY29" fmla="*/ 422227 h 1773157"/>
              <a:gd name="connsiteX0" fmla="*/ 1017474 w 1352985"/>
              <a:gd name="connsiteY0" fmla="*/ 422227 h 1773157"/>
              <a:gd name="connsiteX1" fmla="*/ 1067480 w 1352985"/>
              <a:gd name="connsiteY1" fmla="*/ 461089 h 1773157"/>
              <a:gd name="connsiteX2" fmla="*/ 1140505 w 1352985"/>
              <a:gd name="connsiteY2" fmla="*/ 511127 h 1773157"/>
              <a:gd name="connsiteX3" fmla="*/ 1242105 w 1352985"/>
              <a:gd name="connsiteY3" fmla="*/ 510301 h 1773157"/>
              <a:gd name="connsiteX4" fmla="*/ 1274650 w 1352985"/>
              <a:gd name="connsiteY4" fmla="*/ 627775 h 1773157"/>
              <a:gd name="connsiteX5" fmla="*/ 1323862 w 1352985"/>
              <a:gd name="connsiteY5" fmla="*/ 711913 h 1773157"/>
              <a:gd name="connsiteX6" fmla="*/ 1338148 w 1352985"/>
              <a:gd name="connsiteY6" fmla="*/ 833358 h 1773157"/>
              <a:gd name="connsiteX7" fmla="*/ 1295286 w 1352985"/>
              <a:gd name="connsiteY7" fmla="*/ 877013 h 1773157"/>
              <a:gd name="connsiteX8" fmla="*/ 1277823 w 1352985"/>
              <a:gd name="connsiteY8" fmla="*/ 954007 h 1773157"/>
              <a:gd name="connsiteX9" fmla="*/ 1254805 w 1352985"/>
              <a:gd name="connsiteY9" fmla="*/ 1087389 h 1773157"/>
              <a:gd name="connsiteX10" fmla="*/ 1206386 w 1352985"/>
              <a:gd name="connsiteY10" fmla="*/ 1463595 h 1773157"/>
              <a:gd name="connsiteX11" fmla="*/ 846023 w 1352985"/>
              <a:gd name="connsiteY11" fmla="*/ 1442957 h 1773157"/>
              <a:gd name="connsiteX12" fmla="*/ 730136 w 1352985"/>
              <a:gd name="connsiteY12" fmla="*/ 1615995 h 1773157"/>
              <a:gd name="connsiteX13" fmla="*/ 606311 w 1352985"/>
              <a:gd name="connsiteY13" fmla="*/ 1598532 h 1773157"/>
              <a:gd name="connsiteX14" fmla="*/ 460261 w 1352985"/>
              <a:gd name="connsiteY14" fmla="*/ 1773157 h 1773157"/>
              <a:gd name="connsiteX15" fmla="*/ 341198 w 1352985"/>
              <a:gd name="connsiteY15" fmla="*/ 1732708 h 1773157"/>
              <a:gd name="connsiteX16" fmla="*/ 362593 w 1352985"/>
              <a:gd name="connsiteY16" fmla="*/ 1549505 h 1773157"/>
              <a:gd name="connsiteX17" fmla="*/ 160223 w 1352985"/>
              <a:gd name="connsiteY17" fmla="*/ 1239757 h 1773157"/>
              <a:gd name="connsiteX18" fmla="*/ 222136 w 1352985"/>
              <a:gd name="connsiteY18" fmla="*/ 1214357 h 1773157"/>
              <a:gd name="connsiteX19" fmla="*/ 385648 w 1352985"/>
              <a:gd name="connsiteY19" fmla="*/ 1058782 h 1773157"/>
              <a:gd name="connsiteX20" fmla="*/ 47625 w 1352985"/>
              <a:gd name="connsiteY20" fmla="*/ 173831 h 1773157"/>
              <a:gd name="connsiteX21" fmla="*/ 0 w 1352985"/>
              <a:gd name="connsiteY21" fmla="*/ 52387 h 1773157"/>
              <a:gd name="connsiteX22" fmla="*/ 102394 w 1352985"/>
              <a:gd name="connsiteY22" fmla="*/ 54768 h 1773157"/>
              <a:gd name="connsiteX23" fmla="*/ 169069 w 1352985"/>
              <a:gd name="connsiteY23" fmla="*/ 0 h 1773157"/>
              <a:gd name="connsiteX24" fmla="*/ 338137 w 1352985"/>
              <a:gd name="connsiteY24" fmla="*/ 135730 h 1773157"/>
              <a:gd name="connsiteX25" fmla="*/ 669130 w 1352985"/>
              <a:gd name="connsiteY25" fmla="*/ 319086 h 1773157"/>
              <a:gd name="connsiteX26" fmla="*/ 833437 w 1352985"/>
              <a:gd name="connsiteY26" fmla="*/ 266699 h 1773157"/>
              <a:gd name="connsiteX27" fmla="*/ 907256 w 1352985"/>
              <a:gd name="connsiteY27" fmla="*/ 321468 h 1773157"/>
              <a:gd name="connsiteX28" fmla="*/ 1019175 w 1352985"/>
              <a:gd name="connsiteY28" fmla="*/ 288129 h 1773157"/>
              <a:gd name="connsiteX29" fmla="*/ 1050132 w 1352985"/>
              <a:gd name="connsiteY29" fmla="*/ 340516 h 1773157"/>
              <a:gd name="connsiteX30" fmla="*/ 1017474 w 1352985"/>
              <a:gd name="connsiteY30" fmla="*/ 422227 h 1773157"/>
              <a:gd name="connsiteX0" fmla="*/ 1069862 w 1405373"/>
              <a:gd name="connsiteY0" fmla="*/ 474615 h 1825545"/>
              <a:gd name="connsiteX1" fmla="*/ 1119868 w 1405373"/>
              <a:gd name="connsiteY1" fmla="*/ 513477 h 1825545"/>
              <a:gd name="connsiteX2" fmla="*/ 1192893 w 1405373"/>
              <a:gd name="connsiteY2" fmla="*/ 563515 h 1825545"/>
              <a:gd name="connsiteX3" fmla="*/ 1294493 w 1405373"/>
              <a:gd name="connsiteY3" fmla="*/ 562689 h 1825545"/>
              <a:gd name="connsiteX4" fmla="*/ 1327038 w 1405373"/>
              <a:gd name="connsiteY4" fmla="*/ 680163 h 1825545"/>
              <a:gd name="connsiteX5" fmla="*/ 1376250 w 1405373"/>
              <a:gd name="connsiteY5" fmla="*/ 764301 h 1825545"/>
              <a:gd name="connsiteX6" fmla="*/ 1390536 w 1405373"/>
              <a:gd name="connsiteY6" fmla="*/ 885746 h 1825545"/>
              <a:gd name="connsiteX7" fmla="*/ 1347674 w 1405373"/>
              <a:gd name="connsiteY7" fmla="*/ 929401 h 1825545"/>
              <a:gd name="connsiteX8" fmla="*/ 1330211 w 1405373"/>
              <a:gd name="connsiteY8" fmla="*/ 1006395 h 1825545"/>
              <a:gd name="connsiteX9" fmla="*/ 1307193 w 1405373"/>
              <a:gd name="connsiteY9" fmla="*/ 1139777 h 1825545"/>
              <a:gd name="connsiteX10" fmla="*/ 1258774 w 1405373"/>
              <a:gd name="connsiteY10" fmla="*/ 1515983 h 1825545"/>
              <a:gd name="connsiteX11" fmla="*/ 898411 w 1405373"/>
              <a:gd name="connsiteY11" fmla="*/ 1495345 h 1825545"/>
              <a:gd name="connsiteX12" fmla="*/ 782524 w 1405373"/>
              <a:gd name="connsiteY12" fmla="*/ 1668383 h 1825545"/>
              <a:gd name="connsiteX13" fmla="*/ 658699 w 1405373"/>
              <a:gd name="connsiteY13" fmla="*/ 1650920 h 1825545"/>
              <a:gd name="connsiteX14" fmla="*/ 512649 w 1405373"/>
              <a:gd name="connsiteY14" fmla="*/ 1825545 h 1825545"/>
              <a:gd name="connsiteX15" fmla="*/ 393586 w 1405373"/>
              <a:gd name="connsiteY15" fmla="*/ 1785096 h 1825545"/>
              <a:gd name="connsiteX16" fmla="*/ 414981 w 1405373"/>
              <a:gd name="connsiteY16" fmla="*/ 1601893 h 1825545"/>
              <a:gd name="connsiteX17" fmla="*/ 212611 w 1405373"/>
              <a:gd name="connsiteY17" fmla="*/ 1292145 h 1825545"/>
              <a:gd name="connsiteX18" fmla="*/ 274524 w 1405373"/>
              <a:gd name="connsiteY18" fmla="*/ 1266745 h 1825545"/>
              <a:gd name="connsiteX19" fmla="*/ 438036 w 1405373"/>
              <a:gd name="connsiteY19" fmla="*/ 1111170 h 1825545"/>
              <a:gd name="connsiteX20" fmla="*/ 0 w 1405373"/>
              <a:gd name="connsiteY20" fmla="*/ 0 h 1825545"/>
              <a:gd name="connsiteX21" fmla="*/ 52388 w 1405373"/>
              <a:gd name="connsiteY21" fmla="*/ 104775 h 1825545"/>
              <a:gd name="connsiteX22" fmla="*/ 154782 w 1405373"/>
              <a:gd name="connsiteY22" fmla="*/ 107156 h 1825545"/>
              <a:gd name="connsiteX23" fmla="*/ 221457 w 1405373"/>
              <a:gd name="connsiteY23" fmla="*/ 52388 h 1825545"/>
              <a:gd name="connsiteX24" fmla="*/ 390525 w 1405373"/>
              <a:gd name="connsiteY24" fmla="*/ 188118 h 1825545"/>
              <a:gd name="connsiteX25" fmla="*/ 721518 w 1405373"/>
              <a:gd name="connsiteY25" fmla="*/ 371474 h 1825545"/>
              <a:gd name="connsiteX26" fmla="*/ 885825 w 1405373"/>
              <a:gd name="connsiteY26" fmla="*/ 319087 h 1825545"/>
              <a:gd name="connsiteX27" fmla="*/ 959644 w 1405373"/>
              <a:gd name="connsiteY27" fmla="*/ 373856 h 1825545"/>
              <a:gd name="connsiteX28" fmla="*/ 1071563 w 1405373"/>
              <a:gd name="connsiteY28" fmla="*/ 340517 h 1825545"/>
              <a:gd name="connsiteX29" fmla="*/ 1102520 w 1405373"/>
              <a:gd name="connsiteY29" fmla="*/ 392904 h 1825545"/>
              <a:gd name="connsiteX30" fmla="*/ 1069862 w 1405373"/>
              <a:gd name="connsiteY30" fmla="*/ 474615 h 1825545"/>
              <a:gd name="connsiteX0" fmla="*/ 1069862 w 1405373"/>
              <a:gd name="connsiteY0" fmla="*/ 474615 h 1825545"/>
              <a:gd name="connsiteX1" fmla="*/ 1119868 w 1405373"/>
              <a:gd name="connsiteY1" fmla="*/ 513477 h 1825545"/>
              <a:gd name="connsiteX2" fmla="*/ 1192893 w 1405373"/>
              <a:gd name="connsiteY2" fmla="*/ 563515 h 1825545"/>
              <a:gd name="connsiteX3" fmla="*/ 1294493 w 1405373"/>
              <a:gd name="connsiteY3" fmla="*/ 562689 h 1825545"/>
              <a:gd name="connsiteX4" fmla="*/ 1327038 w 1405373"/>
              <a:gd name="connsiteY4" fmla="*/ 680163 h 1825545"/>
              <a:gd name="connsiteX5" fmla="*/ 1376250 w 1405373"/>
              <a:gd name="connsiteY5" fmla="*/ 764301 h 1825545"/>
              <a:gd name="connsiteX6" fmla="*/ 1390536 w 1405373"/>
              <a:gd name="connsiteY6" fmla="*/ 885746 h 1825545"/>
              <a:gd name="connsiteX7" fmla="*/ 1347674 w 1405373"/>
              <a:gd name="connsiteY7" fmla="*/ 929401 h 1825545"/>
              <a:gd name="connsiteX8" fmla="*/ 1330211 w 1405373"/>
              <a:gd name="connsiteY8" fmla="*/ 1006395 h 1825545"/>
              <a:gd name="connsiteX9" fmla="*/ 1307193 w 1405373"/>
              <a:gd name="connsiteY9" fmla="*/ 1139777 h 1825545"/>
              <a:gd name="connsiteX10" fmla="*/ 1258774 w 1405373"/>
              <a:gd name="connsiteY10" fmla="*/ 1515983 h 1825545"/>
              <a:gd name="connsiteX11" fmla="*/ 898411 w 1405373"/>
              <a:gd name="connsiteY11" fmla="*/ 1495345 h 1825545"/>
              <a:gd name="connsiteX12" fmla="*/ 782524 w 1405373"/>
              <a:gd name="connsiteY12" fmla="*/ 1668383 h 1825545"/>
              <a:gd name="connsiteX13" fmla="*/ 658699 w 1405373"/>
              <a:gd name="connsiteY13" fmla="*/ 1650920 h 1825545"/>
              <a:gd name="connsiteX14" fmla="*/ 512649 w 1405373"/>
              <a:gd name="connsiteY14" fmla="*/ 1825545 h 1825545"/>
              <a:gd name="connsiteX15" fmla="*/ 393586 w 1405373"/>
              <a:gd name="connsiteY15" fmla="*/ 1785096 h 1825545"/>
              <a:gd name="connsiteX16" fmla="*/ 414981 w 1405373"/>
              <a:gd name="connsiteY16" fmla="*/ 1601893 h 1825545"/>
              <a:gd name="connsiteX17" fmla="*/ 212611 w 1405373"/>
              <a:gd name="connsiteY17" fmla="*/ 1292145 h 1825545"/>
              <a:gd name="connsiteX18" fmla="*/ 274524 w 1405373"/>
              <a:gd name="connsiteY18" fmla="*/ 1266745 h 1825545"/>
              <a:gd name="connsiteX19" fmla="*/ 438036 w 1405373"/>
              <a:gd name="connsiteY19" fmla="*/ 1111170 h 1825545"/>
              <a:gd name="connsiteX20" fmla="*/ 92869 w 1405373"/>
              <a:gd name="connsiteY20" fmla="*/ 242887 h 1825545"/>
              <a:gd name="connsiteX21" fmla="*/ 0 w 1405373"/>
              <a:gd name="connsiteY21" fmla="*/ 0 h 1825545"/>
              <a:gd name="connsiteX22" fmla="*/ 52388 w 1405373"/>
              <a:gd name="connsiteY22" fmla="*/ 104775 h 1825545"/>
              <a:gd name="connsiteX23" fmla="*/ 154782 w 1405373"/>
              <a:gd name="connsiteY23" fmla="*/ 107156 h 1825545"/>
              <a:gd name="connsiteX24" fmla="*/ 221457 w 1405373"/>
              <a:gd name="connsiteY24" fmla="*/ 52388 h 1825545"/>
              <a:gd name="connsiteX25" fmla="*/ 390525 w 1405373"/>
              <a:gd name="connsiteY25" fmla="*/ 188118 h 1825545"/>
              <a:gd name="connsiteX26" fmla="*/ 721518 w 1405373"/>
              <a:gd name="connsiteY26" fmla="*/ 371474 h 1825545"/>
              <a:gd name="connsiteX27" fmla="*/ 885825 w 1405373"/>
              <a:gd name="connsiteY27" fmla="*/ 319087 h 1825545"/>
              <a:gd name="connsiteX28" fmla="*/ 959644 w 1405373"/>
              <a:gd name="connsiteY28" fmla="*/ 373856 h 1825545"/>
              <a:gd name="connsiteX29" fmla="*/ 1071563 w 1405373"/>
              <a:gd name="connsiteY29" fmla="*/ 340517 h 1825545"/>
              <a:gd name="connsiteX30" fmla="*/ 1102520 w 1405373"/>
              <a:gd name="connsiteY30" fmla="*/ 392904 h 1825545"/>
              <a:gd name="connsiteX31" fmla="*/ 1069862 w 1405373"/>
              <a:gd name="connsiteY31" fmla="*/ 474615 h 1825545"/>
              <a:gd name="connsiteX0" fmla="*/ 1107962 w 1443473"/>
              <a:gd name="connsiteY0" fmla="*/ 474615 h 1825545"/>
              <a:gd name="connsiteX1" fmla="*/ 1157968 w 1443473"/>
              <a:gd name="connsiteY1" fmla="*/ 513477 h 1825545"/>
              <a:gd name="connsiteX2" fmla="*/ 1230993 w 1443473"/>
              <a:gd name="connsiteY2" fmla="*/ 563515 h 1825545"/>
              <a:gd name="connsiteX3" fmla="*/ 1332593 w 1443473"/>
              <a:gd name="connsiteY3" fmla="*/ 562689 h 1825545"/>
              <a:gd name="connsiteX4" fmla="*/ 1365138 w 1443473"/>
              <a:gd name="connsiteY4" fmla="*/ 680163 h 1825545"/>
              <a:gd name="connsiteX5" fmla="*/ 1414350 w 1443473"/>
              <a:gd name="connsiteY5" fmla="*/ 764301 h 1825545"/>
              <a:gd name="connsiteX6" fmla="*/ 1428636 w 1443473"/>
              <a:gd name="connsiteY6" fmla="*/ 885746 h 1825545"/>
              <a:gd name="connsiteX7" fmla="*/ 1385774 w 1443473"/>
              <a:gd name="connsiteY7" fmla="*/ 929401 h 1825545"/>
              <a:gd name="connsiteX8" fmla="*/ 1368311 w 1443473"/>
              <a:gd name="connsiteY8" fmla="*/ 1006395 h 1825545"/>
              <a:gd name="connsiteX9" fmla="*/ 1345293 w 1443473"/>
              <a:gd name="connsiteY9" fmla="*/ 1139777 h 1825545"/>
              <a:gd name="connsiteX10" fmla="*/ 1296874 w 1443473"/>
              <a:gd name="connsiteY10" fmla="*/ 1515983 h 1825545"/>
              <a:gd name="connsiteX11" fmla="*/ 936511 w 1443473"/>
              <a:gd name="connsiteY11" fmla="*/ 1495345 h 1825545"/>
              <a:gd name="connsiteX12" fmla="*/ 820624 w 1443473"/>
              <a:gd name="connsiteY12" fmla="*/ 1668383 h 1825545"/>
              <a:gd name="connsiteX13" fmla="*/ 696799 w 1443473"/>
              <a:gd name="connsiteY13" fmla="*/ 1650920 h 1825545"/>
              <a:gd name="connsiteX14" fmla="*/ 550749 w 1443473"/>
              <a:gd name="connsiteY14" fmla="*/ 1825545 h 1825545"/>
              <a:gd name="connsiteX15" fmla="*/ 431686 w 1443473"/>
              <a:gd name="connsiteY15" fmla="*/ 1785096 h 1825545"/>
              <a:gd name="connsiteX16" fmla="*/ 453081 w 1443473"/>
              <a:gd name="connsiteY16" fmla="*/ 1601893 h 1825545"/>
              <a:gd name="connsiteX17" fmla="*/ 250711 w 1443473"/>
              <a:gd name="connsiteY17" fmla="*/ 1292145 h 1825545"/>
              <a:gd name="connsiteX18" fmla="*/ 312624 w 1443473"/>
              <a:gd name="connsiteY18" fmla="*/ 1266745 h 1825545"/>
              <a:gd name="connsiteX19" fmla="*/ 476136 w 1443473"/>
              <a:gd name="connsiteY19" fmla="*/ 1111170 h 1825545"/>
              <a:gd name="connsiteX20" fmla="*/ 0 w 1443473"/>
              <a:gd name="connsiteY20" fmla="*/ 33337 h 1825545"/>
              <a:gd name="connsiteX21" fmla="*/ 38100 w 1443473"/>
              <a:gd name="connsiteY21" fmla="*/ 0 h 1825545"/>
              <a:gd name="connsiteX22" fmla="*/ 90488 w 1443473"/>
              <a:gd name="connsiteY22" fmla="*/ 104775 h 1825545"/>
              <a:gd name="connsiteX23" fmla="*/ 192882 w 1443473"/>
              <a:gd name="connsiteY23" fmla="*/ 107156 h 1825545"/>
              <a:gd name="connsiteX24" fmla="*/ 259557 w 1443473"/>
              <a:gd name="connsiteY24" fmla="*/ 52388 h 1825545"/>
              <a:gd name="connsiteX25" fmla="*/ 428625 w 1443473"/>
              <a:gd name="connsiteY25" fmla="*/ 188118 h 1825545"/>
              <a:gd name="connsiteX26" fmla="*/ 759618 w 1443473"/>
              <a:gd name="connsiteY26" fmla="*/ 371474 h 1825545"/>
              <a:gd name="connsiteX27" fmla="*/ 923925 w 1443473"/>
              <a:gd name="connsiteY27" fmla="*/ 319087 h 1825545"/>
              <a:gd name="connsiteX28" fmla="*/ 997744 w 1443473"/>
              <a:gd name="connsiteY28" fmla="*/ 373856 h 1825545"/>
              <a:gd name="connsiteX29" fmla="*/ 1109663 w 1443473"/>
              <a:gd name="connsiteY29" fmla="*/ 340517 h 1825545"/>
              <a:gd name="connsiteX30" fmla="*/ 1140620 w 1443473"/>
              <a:gd name="connsiteY30" fmla="*/ 392904 h 1825545"/>
              <a:gd name="connsiteX31" fmla="*/ 1107962 w 1443473"/>
              <a:gd name="connsiteY31" fmla="*/ 474615 h 1825545"/>
              <a:gd name="connsiteX0" fmla="*/ 1107962 w 1443473"/>
              <a:gd name="connsiteY0" fmla="*/ 474615 h 1825545"/>
              <a:gd name="connsiteX1" fmla="*/ 1157968 w 1443473"/>
              <a:gd name="connsiteY1" fmla="*/ 513477 h 1825545"/>
              <a:gd name="connsiteX2" fmla="*/ 1230993 w 1443473"/>
              <a:gd name="connsiteY2" fmla="*/ 563515 h 1825545"/>
              <a:gd name="connsiteX3" fmla="*/ 1332593 w 1443473"/>
              <a:gd name="connsiteY3" fmla="*/ 562689 h 1825545"/>
              <a:gd name="connsiteX4" fmla="*/ 1365138 w 1443473"/>
              <a:gd name="connsiteY4" fmla="*/ 680163 h 1825545"/>
              <a:gd name="connsiteX5" fmla="*/ 1414350 w 1443473"/>
              <a:gd name="connsiteY5" fmla="*/ 764301 h 1825545"/>
              <a:gd name="connsiteX6" fmla="*/ 1428636 w 1443473"/>
              <a:gd name="connsiteY6" fmla="*/ 885746 h 1825545"/>
              <a:gd name="connsiteX7" fmla="*/ 1385774 w 1443473"/>
              <a:gd name="connsiteY7" fmla="*/ 929401 h 1825545"/>
              <a:gd name="connsiteX8" fmla="*/ 1368311 w 1443473"/>
              <a:gd name="connsiteY8" fmla="*/ 1006395 h 1825545"/>
              <a:gd name="connsiteX9" fmla="*/ 1345293 w 1443473"/>
              <a:gd name="connsiteY9" fmla="*/ 1139777 h 1825545"/>
              <a:gd name="connsiteX10" fmla="*/ 1268299 w 1443473"/>
              <a:gd name="connsiteY10" fmla="*/ 1120696 h 1825545"/>
              <a:gd name="connsiteX11" fmla="*/ 936511 w 1443473"/>
              <a:gd name="connsiteY11" fmla="*/ 1495345 h 1825545"/>
              <a:gd name="connsiteX12" fmla="*/ 820624 w 1443473"/>
              <a:gd name="connsiteY12" fmla="*/ 1668383 h 1825545"/>
              <a:gd name="connsiteX13" fmla="*/ 696799 w 1443473"/>
              <a:gd name="connsiteY13" fmla="*/ 1650920 h 1825545"/>
              <a:gd name="connsiteX14" fmla="*/ 550749 w 1443473"/>
              <a:gd name="connsiteY14" fmla="*/ 1825545 h 1825545"/>
              <a:gd name="connsiteX15" fmla="*/ 431686 w 1443473"/>
              <a:gd name="connsiteY15" fmla="*/ 1785096 h 1825545"/>
              <a:gd name="connsiteX16" fmla="*/ 453081 w 1443473"/>
              <a:gd name="connsiteY16" fmla="*/ 1601893 h 1825545"/>
              <a:gd name="connsiteX17" fmla="*/ 250711 w 1443473"/>
              <a:gd name="connsiteY17" fmla="*/ 1292145 h 1825545"/>
              <a:gd name="connsiteX18" fmla="*/ 312624 w 1443473"/>
              <a:gd name="connsiteY18" fmla="*/ 1266745 h 1825545"/>
              <a:gd name="connsiteX19" fmla="*/ 476136 w 1443473"/>
              <a:gd name="connsiteY19" fmla="*/ 1111170 h 1825545"/>
              <a:gd name="connsiteX20" fmla="*/ 0 w 1443473"/>
              <a:gd name="connsiteY20" fmla="*/ 33337 h 1825545"/>
              <a:gd name="connsiteX21" fmla="*/ 38100 w 1443473"/>
              <a:gd name="connsiteY21" fmla="*/ 0 h 1825545"/>
              <a:gd name="connsiteX22" fmla="*/ 90488 w 1443473"/>
              <a:gd name="connsiteY22" fmla="*/ 104775 h 1825545"/>
              <a:gd name="connsiteX23" fmla="*/ 192882 w 1443473"/>
              <a:gd name="connsiteY23" fmla="*/ 107156 h 1825545"/>
              <a:gd name="connsiteX24" fmla="*/ 259557 w 1443473"/>
              <a:gd name="connsiteY24" fmla="*/ 52388 h 1825545"/>
              <a:gd name="connsiteX25" fmla="*/ 428625 w 1443473"/>
              <a:gd name="connsiteY25" fmla="*/ 188118 h 1825545"/>
              <a:gd name="connsiteX26" fmla="*/ 759618 w 1443473"/>
              <a:gd name="connsiteY26" fmla="*/ 371474 h 1825545"/>
              <a:gd name="connsiteX27" fmla="*/ 923925 w 1443473"/>
              <a:gd name="connsiteY27" fmla="*/ 319087 h 1825545"/>
              <a:gd name="connsiteX28" fmla="*/ 997744 w 1443473"/>
              <a:gd name="connsiteY28" fmla="*/ 373856 h 1825545"/>
              <a:gd name="connsiteX29" fmla="*/ 1109663 w 1443473"/>
              <a:gd name="connsiteY29" fmla="*/ 340517 h 1825545"/>
              <a:gd name="connsiteX30" fmla="*/ 1140620 w 1443473"/>
              <a:gd name="connsiteY30" fmla="*/ 392904 h 1825545"/>
              <a:gd name="connsiteX31" fmla="*/ 1107962 w 1443473"/>
              <a:gd name="connsiteY31" fmla="*/ 474615 h 1825545"/>
              <a:gd name="connsiteX0" fmla="*/ 1107962 w 1443473"/>
              <a:gd name="connsiteY0" fmla="*/ 474615 h 1825545"/>
              <a:gd name="connsiteX1" fmla="*/ 1157968 w 1443473"/>
              <a:gd name="connsiteY1" fmla="*/ 513477 h 1825545"/>
              <a:gd name="connsiteX2" fmla="*/ 1230993 w 1443473"/>
              <a:gd name="connsiteY2" fmla="*/ 563515 h 1825545"/>
              <a:gd name="connsiteX3" fmla="*/ 1332593 w 1443473"/>
              <a:gd name="connsiteY3" fmla="*/ 562689 h 1825545"/>
              <a:gd name="connsiteX4" fmla="*/ 1365138 w 1443473"/>
              <a:gd name="connsiteY4" fmla="*/ 680163 h 1825545"/>
              <a:gd name="connsiteX5" fmla="*/ 1414350 w 1443473"/>
              <a:gd name="connsiteY5" fmla="*/ 764301 h 1825545"/>
              <a:gd name="connsiteX6" fmla="*/ 1428636 w 1443473"/>
              <a:gd name="connsiteY6" fmla="*/ 885746 h 1825545"/>
              <a:gd name="connsiteX7" fmla="*/ 1385774 w 1443473"/>
              <a:gd name="connsiteY7" fmla="*/ 929401 h 1825545"/>
              <a:gd name="connsiteX8" fmla="*/ 1368311 w 1443473"/>
              <a:gd name="connsiteY8" fmla="*/ 1006395 h 1825545"/>
              <a:gd name="connsiteX9" fmla="*/ 1345293 w 1443473"/>
              <a:gd name="connsiteY9" fmla="*/ 1139777 h 1825545"/>
              <a:gd name="connsiteX10" fmla="*/ 1268299 w 1443473"/>
              <a:gd name="connsiteY10" fmla="*/ 1120696 h 1825545"/>
              <a:gd name="connsiteX11" fmla="*/ 936511 w 1443473"/>
              <a:gd name="connsiteY11" fmla="*/ 1495345 h 1825545"/>
              <a:gd name="connsiteX12" fmla="*/ 820624 w 1443473"/>
              <a:gd name="connsiteY12" fmla="*/ 1668383 h 1825545"/>
              <a:gd name="connsiteX13" fmla="*/ 696799 w 1443473"/>
              <a:gd name="connsiteY13" fmla="*/ 1650920 h 1825545"/>
              <a:gd name="connsiteX14" fmla="*/ 550749 w 1443473"/>
              <a:gd name="connsiteY14" fmla="*/ 1825545 h 1825545"/>
              <a:gd name="connsiteX15" fmla="*/ 431686 w 1443473"/>
              <a:gd name="connsiteY15" fmla="*/ 1785096 h 1825545"/>
              <a:gd name="connsiteX16" fmla="*/ 453081 w 1443473"/>
              <a:gd name="connsiteY16" fmla="*/ 1601893 h 1825545"/>
              <a:gd name="connsiteX17" fmla="*/ 250711 w 1443473"/>
              <a:gd name="connsiteY17" fmla="*/ 1292145 h 1825545"/>
              <a:gd name="connsiteX18" fmla="*/ 312624 w 1443473"/>
              <a:gd name="connsiteY18" fmla="*/ 1266745 h 1825545"/>
              <a:gd name="connsiteX19" fmla="*/ 476136 w 1443473"/>
              <a:gd name="connsiteY19" fmla="*/ 1111170 h 1825545"/>
              <a:gd name="connsiteX20" fmla="*/ 0 w 1443473"/>
              <a:gd name="connsiteY20" fmla="*/ 33337 h 1825545"/>
              <a:gd name="connsiteX21" fmla="*/ 38100 w 1443473"/>
              <a:gd name="connsiteY21" fmla="*/ 0 h 1825545"/>
              <a:gd name="connsiteX22" fmla="*/ 90488 w 1443473"/>
              <a:gd name="connsiteY22" fmla="*/ 104775 h 1825545"/>
              <a:gd name="connsiteX23" fmla="*/ 192882 w 1443473"/>
              <a:gd name="connsiteY23" fmla="*/ 107156 h 1825545"/>
              <a:gd name="connsiteX24" fmla="*/ 259557 w 1443473"/>
              <a:gd name="connsiteY24" fmla="*/ 52388 h 1825545"/>
              <a:gd name="connsiteX25" fmla="*/ 428625 w 1443473"/>
              <a:gd name="connsiteY25" fmla="*/ 188118 h 1825545"/>
              <a:gd name="connsiteX26" fmla="*/ 759618 w 1443473"/>
              <a:gd name="connsiteY26" fmla="*/ 371474 h 1825545"/>
              <a:gd name="connsiteX27" fmla="*/ 923925 w 1443473"/>
              <a:gd name="connsiteY27" fmla="*/ 319087 h 1825545"/>
              <a:gd name="connsiteX28" fmla="*/ 997744 w 1443473"/>
              <a:gd name="connsiteY28" fmla="*/ 373856 h 1825545"/>
              <a:gd name="connsiteX29" fmla="*/ 1109663 w 1443473"/>
              <a:gd name="connsiteY29" fmla="*/ 340517 h 1825545"/>
              <a:gd name="connsiteX30" fmla="*/ 1140620 w 1443473"/>
              <a:gd name="connsiteY30" fmla="*/ 392904 h 1825545"/>
              <a:gd name="connsiteX31" fmla="*/ 1107962 w 1443473"/>
              <a:gd name="connsiteY31" fmla="*/ 474615 h 1825545"/>
              <a:gd name="connsiteX0" fmla="*/ 1107962 w 1443473"/>
              <a:gd name="connsiteY0" fmla="*/ 474615 h 1825545"/>
              <a:gd name="connsiteX1" fmla="*/ 1157968 w 1443473"/>
              <a:gd name="connsiteY1" fmla="*/ 513477 h 1825545"/>
              <a:gd name="connsiteX2" fmla="*/ 1230993 w 1443473"/>
              <a:gd name="connsiteY2" fmla="*/ 563515 h 1825545"/>
              <a:gd name="connsiteX3" fmla="*/ 1332593 w 1443473"/>
              <a:gd name="connsiteY3" fmla="*/ 562689 h 1825545"/>
              <a:gd name="connsiteX4" fmla="*/ 1365138 w 1443473"/>
              <a:gd name="connsiteY4" fmla="*/ 680163 h 1825545"/>
              <a:gd name="connsiteX5" fmla="*/ 1414350 w 1443473"/>
              <a:gd name="connsiteY5" fmla="*/ 764301 h 1825545"/>
              <a:gd name="connsiteX6" fmla="*/ 1428636 w 1443473"/>
              <a:gd name="connsiteY6" fmla="*/ 885746 h 1825545"/>
              <a:gd name="connsiteX7" fmla="*/ 1385774 w 1443473"/>
              <a:gd name="connsiteY7" fmla="*/ 929401 h 1825545"/>
              <a:gd name="connsiteX8" fmla="*/ 1368311 w 1443473"/>
              <a:gd name="connsiteY8" fmla="*/ 1006395 h 1825545"/>
              <a:gd name="connsiteX9" fmla="*/ 1345293 w 1443473"/>
              <a:gd name="connsiteY9" fmla="*/ 1139777 h 1825545"/>
              <a:gd name="connsiteX10" fmla="*/ 1268299 w 1443473"/>
              <a:gd name="connsiteY10" fmla="*/ 1120696 h 1825545"/>
              <a:gd name="connsiteX11" fmla="*/ 936511 w 1443473"/>
              <a:gd name="connsiteY11" fmla="*/ 1495345 h 1825545"/>
              <a:gd name="connsiteX12" fmla="*/ 820624 w 1443473"/>
              <a:gd name="connsiteY12" fmla="*/ 1668383 h 1825545"/>
              <a:gd name="connsiteX13" fmla="*/ 696799 w 1443473"/>
              <a:gd name="connsiteY13" fmla="*/ 1650920 h 1825545"/>
              <a:gd name="connsiteX14" fmla="*/ 550749 w 1443473"/>
              <a:gd name="connsiteY14" fmla="*/ 1825545 h 1825545"/>
              <a:gd name="connsiteX15" fmla="*/ 431686 w 1443473"/>
              <a:gd name="connsiteY15" fmla="*/ 1785096 h 1825545"/>
              <a:gd name="connsiteX16" fmla="*/ 453081 w 1443473"/>
              <a:gd name="connsiteY16" fmla="*/ 1601893 h 1825545"/>
              <a:gd name="connsiteX17" fmla="*/ 250711 w 1443473"/>
              <a:gd name="connsiteY17" fmla="*/ 1292145 h 1825545"/>
              <a:gd name="connsiteX18" fmla="*/ 312624 w 1443473"/>
              <a:gd name="connsiteY18" fmla="*/ 1266745 h 1825545"/>
              <a:gd name="connsiteX19" fmla="*/ 476136 w 1443473"/>
              <a:gd name="connsiteY19" fmla="*/ 1111170 h 1825545"/>
              <a:gd name="connsiteX20" fmla="*/ 0 w 1443473"/>
              <a:gd name="connsiteY20" fmla="*/ 33337 h 1825545"/>
              <a:gd name="connsiteX21" fmla="*/ 38100 w 1443473"/>
              <a:gd name="connsiteY21" fmla="*/ 0 h 1825545"/>
              <a:gd name="connsiteX22" fmla="*/ 90488 w 1443473"/>
              <a:gd name="connsiteY22" fmla="*/ 104775 h 1825545"/>
              <a:gd name="connsiteX23" fmla="*/ 192882 w 1443473"/>
              <a:gd name="connsiteY23" fmla="*/ 107156 h 1825545"/>
              <a:gd name="connsiteX24" fmla="*/ 259557 w 1443473"/>
              <a:gd name="connsiteY24" fmla="*/ 52388 h 1825545"/>
              <a:gd name="connsiteX25" fmla="*/ 428625 w 1443473"/>
              <a:gd name="connsiteY25" fmla="*/ 188118 h 1825545"/>
              <a:gd name="connsiteX26" fmla="*/ 759618 w 1443473"/>
              <a:gd name="connsiteY26" fmla="*/ 371474 h 1825545"/>
              <a:gd name="connsiteX27" fmla="*/ 923925 w 1443473"/>
              <a:gd name="connsiteY27" fmla="*/ 319087 h 1825545"/>
              <a:gd name="connsiteX28" fmla="*/ 997744 w 1443473"/>
              <a:gd name="connsiteY28" fmla="*/ 373856 h 1825545"/>
              <a:gd name="connsiteX29" fmla="*/ 1109663 w 1443473"/>
              <a:gd name="connsiteY29" fmla="*/ 340517 h 1825545"/>
              <a:gd name="connsiteX30" fmla="*/ 1140620 w 1443473"/>
              <a:gd name="connsiteY30" fmla="*/ 392904 h 1825545"/>
              <a:gd name="connsiteX31" fmla="*/ 1107962 w 1443473"/>
              <a:gd name="connsiteY31" fmla="*/ 474615 h 1825545"/>
              <a:gd name="connsiteX0" fmla="*/ 1107962 w 1443473"/>
              <a:gd name="connsiteY0" fmla="*/ 474615 h 1825545"/>
              <a:gd name="connsiteX1" fmla="*/ 1157968 w 1443473"/>
              <a:gd name="connsiteY1" fmla="*/ 513477 h 1825545"/>
              <a:gd name="connsiteX2" fmla="*/ 1230993 w 1443473"/>
              <a:gd name="connsiteY2" fmla="*/ 563515 h 1825545"/>
              <a:gd name="connsiteX3" fmla="*/ 1332593 w 1443473"/>
              <a:gd name="connsiteY3" fmla="*/ 562689 h 1825545"/>
              <a:gd name="connsiteX4" fmla="*/ 1365138 w 1443473"/>
              <a:gd name="connsiteY4" fmla="*/ 680163 h 1825545"/>
              <a:gd name="connsiteX5" fmla="*/ 1414350 w 1443473"/>
              <a:gd name="connsiteY5" fmla="*/ 764301 h 1825545"/>
              <a:gd name="connsiteX6" fmla="*/ 1428636 w 1443473"/>
              <a:gd name="connsiteY6" fmla="*/ 885746 h 1825545"/>
              <a:gd name="connsiteX7" fmla="*/ 1385774 w 1443473"/>
              <a:gd name="connsiteY7" fmla="*/ 929401 h 1825545"/>
              <a:gd name="connsiteX8" fmla="*/ 1368311 w 1443473"/>
              <a:gd name="connsiteY8" fmla="*/ 1006395 h 1825545"/>
              <a:gd name="connsiteX9" fmla="*/ 1345293 w 1443473"/>
              <a:gd name="connsiteY9" fmla="*/ 1139777 h 1825545"/>
              <a:gd name="connsiteX10" fmla="*/ 1268299 w 1443473"/>
              <a:gd name="connsiteY10" fmla="*/ 1120696 h 1825545"/>
              <a:gd name="connsiteX11" fmla="*/ 936511 w 1443473"/>
              <a:gd name="connsiteY11" fmla="*/ 1495345 h 1825545"/>
              <a:gd name="connsiteX12" fmla="*/ 820624 w 1443473"/>
              <a:gd name="connsiteY12" fmla="*/ 1668383 h 1825545"/>
              <a:gd name="connsiteX13" fmla="*/ 696799 w 1443473"/>
              <a:gd name="connsiteY13" fmla="*/ 1650920 h 1825545"/>
              <a:gd name="connsiteX14" fmla="*/ 550749 w 1443473"/>
              <a:gd name="connsiteY14" fmla="*/ 1825545 h 1825545"/>
              <a:gd name="connsiteX15" fmla="*/ 431686 w 1443473"/>
              <a:gd name="connsiteY15" fmla="*/ 1785096 h 1825545"/>
              <a:gd name="connsiteX16" fmla="*/ 453081 w 1443473"/>
              <a:gd name="connsiteY16" fmla="*/ 1601893 h 1825545"/>
              <a:gd name="connsiteX17" fmla="*/ 250711 w 1443473"/>
              <a:gd name="connsiteY17" fmla="*/ 1292145 h 1825545"/>
              <a:gd name="connsiteX18" fmla="*/ 312624 w 1443473"/>
              <a:gd name="connsiteY18" fmla="*/ 1266745 h 1825545"/>
              <a:gd name="connsiteX19" fmla="*/ 476136 w 1443473"/>
              <a:gd name="connsiteY19" fmla="*/ 1111170 h 1825545"/>
              <a:gd name="connsiteX20" fmla="*/ 0 w 1443473"/>
              <a:gd name="connsiteY20" fmla="*/ 33337 h 1825545"/>
              <a:gd name="connsiteX21" fmla="*/ 38100 w 1443473"/>
              <a:gd name="connsiteY21" fmla="*/ 0 h 1825545"/>
              <a:gd name="connsiteX22" fmla="*/ 90488 w 1443473"/>
              <a:gd name="connsiteY22" fmla="*/ 104775 h 1825545"/>
              <a:gd name="connsiteX23" fmla="*/ 192882 w 1443473"/>
              <a:gd name="connsiteY23" fmla="*/ 107156 h 1825545"/>
              <a:gd name="connsiteX24" fmla="*/ 259557 w 1443473"/>
              <a:gd name="connsiteY24" fmla="*/ 52388 h 1825545"/>
              <a:gd name="connsiteX25" fmla="*/ 428625 w 1443473"/>
              <a:gd name="connsiteY25" fmla="*/ 188118 h 1825545"/>
              <a:gd name="connsiteX26" fmla="*/ 759618 w 1443473"/>
              <a:gd name="connsiteY26" fmla="*/ 371474 h 1825545"/>
              <a:gd name="connsiteX27" fmla="*/ 923925 w 1443473"/>
              <a:gd name="connsiteY27" fmla="*/ 319087 h 1825545"/>
              <a:gd name="connsiteX28" fmla="*/ 997744 w 1443473"/>
              <a:gd name="connsiteY28" fmla="*/ 373856 h 1825545"/>
              <a:gd name="connsiteX29" fmla="*/ 1109663 w 1443473"/>
              <a:gd name="connsiteY29" fmla="*/ 340517 h 1825545"/>
              <a:gd name="connsiteX30" fmla="*/ 1140620 w 1443473"/>
              <a:gd name="connsiteY30" fmla="*/ 392904 h 1825545"/>
              <a:gd name="connsiteX31" fmla="*/ 1107962 w 1443473"/>
              <a:gd name="connsiteY31" fmla="*/ 474615 h 1825545"/>
              <a:gd name="connsiteX0" fmla="*/ 1107962 w 1443473"/>
              <a:gd name="connsiteY0" fmla="*/ 474615 h 1825545"/>
              <a:gd name="connsiteX1" fmla="*/ 1157968 w 1443473"/>
              <a:gd name="connsiteY1" fmla="*/ 513477 h 1825545"/>
              <a:gd name="connsiteX2" fmla="*/ 1230993 w 1443473"/>
              <a:gd name="connsiteY2" fmla="*/ 563515 h 1825545"/>
              <a:gd name="connsiteX3" fmla="*/ 1332593 w 1443473"/>
              <a:gd name="connsiteY3" fmla="*/ 562689 h 1825545"/>
              <a:gd name="connsiteX4" fmla="*/ 1365138 w 1443473"/>
              <a:gd name="connsiteY4" fmla="*/ 680163 h 1825545"/>
              <a:gd name="connsiteX5" fmla="*/ 1414350 w 1443473"/>
              <a:gd name="connsiteY5" fmla="*/ 764301 h 1825545"/>
              <a:gd name="connsiteX6" fmla="*/ 1428636 w 1443473"/>
              <a:gd name="connsiteY6" fmla="*/ 885746 h 1825545"/>
              <a:gd name="connsiteX7" fmla="*/ 1385774 w 1443473"/>
              <a:gd name="connsiteY7" fmla="*/ 929401 h 1825545"/>
              <a:gd name="connsiteX8" fmla="*/ 1368311 w 1443473"/>
              <a:gd name="connsiteY8" fmla="*/ 1006395 h 1825545"/>
              <a:gd name="connsiteX9" fmla="*/ 1345293 w 1443473"/>
              <a:gd name="connsiteY9" fmla="*/ 1139777 h 1825545"/>
              <a:gd name="connsiteX10" fmla="*/ 1268299 w 1443473"/>
              <a:gd name="connsiteY10" fmla="*/ 1120696 h 1825545"/>
              <a:gd name="connsiteX11" fmla="*/ 936511 w 1443473"/>
              <a:gd name="connsiteY11" fmla="*/ 1495345 h 1825545"/>
              <a:gd name="connsiteX12" fmla="*/ 820624 w 1443473"/>
              <a:gd name="connsiteY12" fmla="*/ 1668383 h 1825545"/>
              <a:gd name="connsiteX13" fmla="*/ 696799 w 1443473"/>
              <a:gd name="connsiteY13" fmla="*/ 1650920 h 1825545"/>
              <a:gd name="connsiteX14" fmla="*/ 550749 w 1443473"/>
              <a:gd name="connsiteY14" fmla="*/ 1825545 h 1825545"/>
              <a:gd name="connsiteX15" fmla="*/ 431686 w 1443473"/>
              <a:gd name="connsiteY15" fmla="*/ 1785096 h 1825545"/>
              <a:gd name="connsiteX16" fmla="*/ 453081 w 1443473"/>
              <a:gd name="connsiteY16" fmla="*/ 1601893 h 1825545"/>
              <a:gd name="connsiteX17" fmla="*/ 250711 w 1443473"/>
              <a:gd name="connsiteY17" fmla="*/ 1292145 h 1825545"/>
              <a:gd name="connsiteX18" fmla="*/ 312624 w 1443473"/>
              <a:gd name="connsiteY18" fmla="*/ 1266745 h 1825545"/>
              <a:gd name="connsiteX19" fmla="*/ 476136 w 1443473"/>
              <a:gd name="connsiteY19" fmla="*/ 1111170 h 1825545"/>
              <a:gd name="connsiteX20" fmla="*/ 0 w 1443473"/>
              <a:gd name="connsiteY20" fmla="*/ 33337 h 1825545"/>
              <a:gd name="connsiteX21" fmla="*/ 38100 w 1443473"/>
              <a:gd name="connsiteY21" fmla="*/ 0 h 1825545"/>
              <a:gd name="connsiteX22" fmla="*/ 90488 w 1443473"/>
              <a:gd name="connsiteY22" fmla="*/ 104775 h 1825545"/>
              <a:gd name="connsiteX23" fmla="*/ 192882 w 1443473"/>
              <a:gd name="connsiteY23" fmla="*/ 107156 h 1825545"/>
              <a:gd name="connsiteX24" fmla="*/ 259557 w 1443473"/>
              <a:gd name="connsiteY24" fmla="*/ 52388 h 1825545"/>
              <a:gd name="connsiteX25" fmla="*/ 428625 w 1443473"/>
              <a:gd name="connsiteY25" fmla="*/ 188118 h 1825545"/>
              <a:gd name="connsiteX26" fmla="*/ 759618 w 1443473"/>
              <a:gd name="connsiteY26" fmla="*/ 371474 h 1825545"/>
              <a:gd name="connsiteX27" fmla="*/ 923925 w 1443473"/>
              <a:gd name="connsiteY27" fmla="*/ 319087 h 1825545"/>
              <a:gd name="connsiteX28" fmla="*/ 997744 w 1443473"/>
              <a:gd name="connsiteY28" fmla="*/ 373856 h 1825545"/>
              <a:gd name="connsiteX29" fmla="*/ 1109663 w 1443473"/>
              <a:gd name="connsiteY29" fmla="*/ 340517 h 1825545"/>
              <a:gd name="connsiteX30" fmla="*/ 1140620 w 1443473"/>
              <a:gd name="connsiteY30" fmla="*/ 392904 h 1825545"/>
              <a:gd name="connsiteX31" fmla="*/ 1107962 w 1443473"/>
              <a:gd name="connsiteY31" fmla="*/ 474615 h 1825545"/>
              <a:gd name="connsiteX0" fmla="*/ 1107962 w 1443473"/>
              <a:gd name="connsiteY0" fmla="*/ 474615 h 1825545"/>
              <a:gd name="connsiteX1" fmla="*/ 1157968 w 1443473"/>
              <a:gd name="connsiteY1" fmla="*/ 513477 h 1825545"/>
              <a:gd name="connsiteX2" fmla="*/ 1230993 w 1443473"/>
              <a:gd name="connsiteY2" fmla="*/ 563515 h 1825545"/>
              <a:gd name="connsiteX3" fmla="*/ 1332593 w 1443473"/>
              <a:gd name="connsiteY3" fmla="*/ 562689 h 1825545"/>
              <a:gd name="connsiteX4" fmla="*/ 1365138 w 1443473"/>
              <a:gd name="connsiteY4" fmla="*/ 680163 h 1825545"/>
              <a:gd name="connsiteX5" fmla="*/ 1414350 w 1443473"/>
              <a:gd name="connsiteY5" fmla="*/ 764301 h 1825545"/>
              <a:gd name="connsiteX6" fmla="*/ 1428636 w 1443473"/>
              <a:gd name="connsiteY6" fmla="*/ 885746 h 1825545"/>
              <a:gd name="connsiteX7" fmla="*/ 1385774 w 1443473"/>
              <a:gd name="connsiteY7" fmla="*/ 929401 h 1825545"/>
              <a:gd name="connsiteX8" fmla="*/ 1368311 w 1443473"/>
              <a:gd name="connsiteY8" fmla="*/ 1006395 h 1825545"/>
              <a:gd name="connsiteX9" fmla="*/ 1400062 w 1443473"/>
              <a:gd name="connsiteY9" fmla="*/ 1149302 h 1825545"/>
              <a:gd name="connsiteX10" fmla="*/ 1268299 w 1443473"/>
              <a:gd name="connsiteY10" fmla="*/ 1120696 h 1825545"/>
              <a:gd name="connsiteX11" fmla="*/ 936511 w 1443473"/>
              <a:gd name="connsiteY11" fmla="*/ 1495345 h 1825545"/>
              <a:gd name="connsiteX12" fmla="*/ 820624 w 1443473"/>
              <a:gd name="connsiteY12" fmla="*/ 1668383 h 1825545"/>
              <a:gd name="connsiteX13" fmla="*/ 696799 w 1443473"/>
              <a:gd name="connsiteY13" fmla="*/ 1650920 h 1825545"/>
              <a:gd name="connsiteX14" fmla="*/ 550749 w 1443473"/>
              <a:gd name="connsiteY14" fmla="*/ 1825545 h 1825545"/>
              <a:gd name="connsiteX15" fmla="*/ 431686 w 1443473"/>
              <a:gd name="connsiteY15" fmla="*/ 1785096 h 1825545"/>
              <a:gd name="connsiteX16" fmla="*/ 453081 w 1443473"/>
              <a:gd name="connsiteY16" fmla="*/ 1601893 h 1825545"/>
              <a:gd name="connsiteX17" fmla="*/ 250711 w 1443473"/>
              <a:gd name="connsiteY17" fmla="*/ 1292145 h 1825545"/>
              <a:gd name="connsiteX18" fmla="*/ 312624 w 1443473"/>
              <a:gd name="connsiteY18" fmla="*/ 1266745 h 1825545"/>
              <a:gd name="connsiteX19" fmla="*/ 476136 w 1443473"/>
              <a:gd name="connsiteY19" fmla="*/ 1111170 h 1825545"/>
              <a:gd name="connsiteX20" fmla="*/ 0 w 1443473"/>
              <a:gd name="connsiteY20" fmla="*/ 33337 h 1825545"/>
              <a:gd name="connsiteX21" fmla="*/ 38100 w 1443473"/>
              <a:gd name="connsiteY21" fmla="*/ 0 h 1825545"/>
              <a:gd name="connsiteX22" fmla="*/ 90488 w 1443473"/>
              <a:gd name="connsiteY22" fmla="*/ 104775 h 1825545"/>
              <a:gd name="connsiteX23" fmla="*/ 192882 w 1443473"/>
              <a:gd name="connsiteY23" fmla="*/ 107156 h 1825545"/>
              <a:gd name="connsiteX24" fmla="*/ 259557 w 1443473"/>
              <a:gd name="connsiteY24" fmla="*/ 52388 h 1825545"/>
              <a:gd name="connsiteX25" fmla="*/ 428625 w 1443473"/>
              <a:gd name="connsiteY25" fmla="*/ 188118 h 1825545"/>
              <a:gd name="connsiteX26" fmla="*/ 759618 w 1443473"/>
              <a:gd name="connsiteY26" fmla="*/ 371474 h 1825545"/>
              <a:gd name="connsiteX27" fmla="*/ 923925 w 1443473"/>
              <a:gd name="connsiteY27" fmla="*/ 319087 h 1825545"/>
              <a:gd name="connsiteX28" fmla="*/ 997744 w 1443473"/>
              <a:gd name="connsiteY28" fmla="*/ 373856 h 1825545"/>
              <a:gd name="connsiteX29" fmla="*/ 1109663 w 1443473"/>
              <a:gd name="connsiteY29" fmla="*/ 340517 h 1825545"/>
              <a:gd name="connsiteX30" fmla="*/ 1140620 w 1443473"/>
              <a:gd name="connsiteY30" fmla="*/ 392904 h 1825545"/>
              <a:gd name="connsiteX31" fmla="*/ 1107962 w 1443473"/>
              <a:gd name="connsiteY31" fmla="*/ 474615 h 1825545"/>
              <a:gd name="connsiteX0" fmla="*/ 1107962 w 1443473"/>
              <a:gd name="connsiteY0" fmla="*/ 474615 h 1825545"/>
              <a:gd name="connsiteX1" fmla="*/ 1157968 w 1443473"/>
              <a:gd name="connsiteY1" fmla="*/ 513477 h 1825545"/>
              <a:gd name="connsiteX2" fmla="*/ 1230993 w 1443473"/>
              <a:gd name="connsiteY2" fmla="*/ 563515 h 1825545"/>
              <a:gd name="connsiteX3" fmla="*/ 1332593 w 1443473"/>
              <a:gd name="connsiteY3" fmla="*/ 562689 h 1825545"/>
              <a:gd name="connsiteX4" fmla="*/ 1365138 w 1443473"/>
              <a:gd name="connsiteY4" fmla="*/ 680163 h 1825545"/>
              <a:gd name="connsiteX5" fmla="*/ 1414350 w 1443473"/>
              <a:gd name="connsiteY5" fmla="*/ 764301 h 1825545"/>
              <a:gd name="connsiteX6" fmla="*/ 1428636 w 1443473"/>
              <a:gd name="connsiteY6" fmla="*/ 885746 h 1825545"/>
              <a:gd name="connsiteX7" fmla="*/ 1385774 w 1443473"/>
              <a:gd name="connsiteY7" fmla="*/ 929401 h 1825545"/>
              <a:gd name="connsiteX8" fmla="*/ 1368311 w 1443473"/>
              <a:gd name="connsiteY8" fmla="*/ 1006395 h 1825545"/>
              <a:gd name="connsiteX9" fmla="*/ 1400062 w 1443473"/>
              <a:gd name="connsiteY9" fmla="*/ 1149302 h 1825545"/>
              <a:gd name="connsiteX10" fmla="*/ 1268299 w 1443473"/>
              <a:gd name="connsiteY10" fmla="*/ 1120696 h 1825545"/>
              <a:gd name="connsiteX11" fmla="*/ 936511 w 1443473"/>
              <a:gd name="connsiteY11" fmla="*/ 1495345 h 1825545"/>
              <a:gd name="connsiteX12" fmla="*/ 820624 w 1443473"/>
              <a:gd name="connsiteY12" fmla="*/ 1668383 h 1825545"/>
              <a:gd name="connsiteX13" fmla="*/ 696799 w 1443473"/>
              <a:gd name="connsiteY13" fmla="*/ 1650920 h 1825545"/>
              <a:gd name="connsiteX14" fmla="*/ 550749 w 1443473"/>
              <a:gd name="connsiteY14" fmla="*/ 1825545 h 1825545"/>
              <a:gd name="connsiteX15" fmla="*/ 431686 w 1443473"/>
              <a:gd name="connsiteY15" fmla="*/ 1785096 h 1825545"/>
              <a:gd name="connsiteX16" fmla="*/ 453081 w 1443473"/>
              <a:gd name="connsiteY16" fmla="*/ 1601893 h 1825545"/>
              <a:gd name="connsiteX17" fmla="*/ 250711 w 1443473"/>
              <a:gd name="connsiteY17" fmla="*/ 1292145 h 1825545"/>
              <a:gd name="connsiteX18" fmla="*/ 312624 w 1443473"/>
              <a:gd name="connsiteY18" fmla="*/ 1266745 h 1825545"/>
              <a:gd name="connsiteX19" fmla="*/ 476136 w 1443473"/>
              <a:gd name="connsiteY19" fmla="*/ 1111170 h 1825545"/>
              <a:gd name="connsiteX20" fmla="*/ 0 w 1443473"/>
              <a:gd name="connsiteY20" fmla="*/ 33337 h 1825545"/>
              <a:gd name="connsiteX21" fmla="*/ 38100 w 1443473"/>
              <a:gd name="connsiteY21" fmla="*/ 0 h 1825545"/>
              <a:gd name="connsiteX22" fmla="*/ 90488 w 1443473"/>
              <a:gd name="connsiteY22" fmla="*/ 104775 h 1825545"/>
              <a:gd name="connsiteX23" fmla="*/ 192882 w 1443473"/>
              <a:gd name="connsiteY23" fmla="*/ 107156 h 1825545"/>
              <a:gd name="connsiteX24" fmla="*/ 259557 w 1443473"/>
              <a:gd name="connsiteY24" fmla="*/ 52388 h 1825545"/>
              <a:gd name="connsiteX25" fmla="*/ 428625 w 1443473"/>
              <a:gd name="connsiteY25" fmla="*/ 188118 h 1825545"/>
              <a:gd name="connsiteX26" fmla="*/ 759618 w 1443473"/>
              <a:gd name="connsiteY26" fmla="*/ 371474 h 1825545"/>
              <a:gd name="connsiteX27" fmla="*/ 923925 w 1443473"/>
              <a:gd name="connsiteY27" fmla="*/ 319087 h 1825545"/>
              <a:gd name="connsiteX28" fmla="*/ 997744 w 1443473"/>
              <a:gd name="connsiteY28" fmla="*/ 373856 h 1825545"/>
              <a:gd name="connsiteX29" fmla="*/ 1109663 w 1443473"/>
              <a:gd name="connsiteY29" fmla="*/ 340517 h 1825545"/>
              <a:gd name="connsiteX30" fmla="*/ 1140620 w 1443473"/>
              <a:gd name="connsiteY30" fmla="*/ 392904 h 1825545"/>
              <a:gd name="connsiteX31" fmla="*/ 1107962 w 1443473"/>
              <a:gd name="connsiteY31" fmla="*/ 474615 h 1825545"/>
              <a:gd name="connsiteX0" fmla="*/ 1107962 w 1443473"/>
              <a:gd name="connsiteY0" fmla="*/ 474615 h 1825545"/>
              <a:gd name="connsiteX1" fmla="*/ 1157968 w 1443473"/>
              <a:gd name="connsiteY1" fmla="*/ 513477 h 1825545"/>
              <a:gd name="connsiteX2" fmla="*/ 1230993 w 1443473"/>
              <a:gd name="connsiteY2" fmla="*/ 563515 h 1825545"/>
              <a:gd name="connsiteX3" fmla="*/ 1332593 w 1443473"/>
              <a:gd name="connsiteY3" fmla="*/ 562689 h 1825545"/>
              <a:gd name="connsiteX4" fmla="*/ 1365138 w 1443473"/>
              <a:gd name="connsiteY4" fmla="*/ 680163 h 1825545"/>
              <a:gd name="connsiteX5" fmla="*/ 1414350 w 1443473"/>
              <a:gd name="connsiteY5" fmla="*/ 764301 h 1825545"/>
              <a:gd name="connsiteX6" fmla="*/ 1428636 w 1443473"/>
              <a:gd name="connsiteY6" fmla="*/ 885746 h 1825545"/>
              <a:gd name="connsiteX7" fmla="*/ 1385774 w 1443473"/>
              <a:gd name="connsiteY7" fmla="*/ 929401 h 1825545"/>
              <a:gd name="connsiteX8" fmla="*/ 1368311 w 1443473"/>
              <a:gd name="connsiteY8" fmla="*/ 1006395 h 1825545"/>
              <a:gd name="connsiteX9" fmla="*/ 1359581 w 1443473"/>
              <a:gd name="connsiteY9" fmla="*/ 1135015 h 1825545"/>
              <a:gd name="connsiteX10" fmla="*/ 1268299 w 1443473"/>
              <a:gd name="connsiteY10" fmla="*/ 1120696 h 1825545"/>
              <a:gd name="connsiteX11" fmla="*/ 936511 w 1443473"/>
              <a:gd name="connsiteY11" fmla="*/ 1495345 h 1825545"/>
              <a:gd name="connsiteX12" fmla="*/ 820624 w 1443473"/>
              <a:gd name="connsiteY12" fmla="*/ 1668383 h 1825545"/>
              <a:gd name="connsiteX13" fmla="*/ 696799 w 1443473"/>
              <a:gd name="connsiteY13" fmla="*/ 1650920 h 1825545"/>
              <a:gd name="connsiteX14" fmla="*/ 550749 w 1443473"/>
              <a:gd name="connsiteY14" fmla="*/ 1825545 h 1825545"/>
              <a:gd name="connsiteX15" fmla="*/ 431686 w 1443473"/>
              <a:gd name="connsiteY15" fmla="*/ 1785096 h 1825545"/>
              <a:gd name="connsiteX16" fmla="*/ 453081 w 1443473"/>
              <a:gd name="connsiteY16" fmla="*/ 1601893 h 1825545"/>
              <a:gd name="connsiteX17" fmla="*/ 250711 w 1443473"/>
              <a:gd name="connsiteY17" fmla="*/ 1292145 h 1825545"/>
              <a:gd name="connsiteX18" fmla="*/ 312624 w 1443473"/>
              <a:gd name="connsiteY18" fmla="*/ 1266745 h 1825545"/>
              <a:gd name="connsiteX19" fmla="*/ 476136 w 1443473"/>
              <a:gd name="connsiteY19" fmla="*/ 1111170 h 1825545"/>
              <a:gd name="connsiteX20" fmla="*/ 0 w 1443473"/>
              <a:gd name="connsiteY20" fmla="*/ 33337 h 1825545"/>
              <a:gd name="connsiteX21" fmla="*/ 38100 w 1443473"/>
              <a:gd name="connsiteY21" fmla="*/ 0 h 1825545"/>
              <a:gd name="connsiteX22" fmla="*/ 90488 w 1443473"/>
              <a:gd name="connsiteY22" fmla="*/ 104775 h 1825545"/>
              <a:gd name="connsiteX23" fmla="*/ 192882 w 1443473"/>
              <a:gd name="connsiteY23" fmla="*/ 107156 h 1825545"/>
              <a:gd name="connsiteX24" fmla="*/ 259557 w 1443473"/>
              <a:gd name="connsiteY24" fmla="*/ 52388 h 1825545"/>
              <a:gd name="connsiteX25" fmla="*/ 428625 w 1443473"/>
              <a:gd name="connsiteY25" fmla="*/ 188118 h 1825545"/>
              <a:gd name="connsiteX26" fmla="*/ 759618 w 1443473"/>
              <a:gd name="connsiteY26" fmla="*/ 371474 h 1825545"/>
              <a:gd name="connsiteX27" fmla="*/ 923925 w 1443473"/>
              <a:gd name="connsiteY27" fmla="*/ 319087 h 1825545"/>
              <a:gd name="connsiteX28" fmla="*/ 997744 w 1443473"/>
              <a:gd name="connsiteY28" fmla="*/ 373856 h 1825545"/>
              <a:gd name="connsiteX29" fmla="*/ 1109663 w 1443473"/>
              <a:gd name="connsiteY29" fmla="*/ 340517 h 1825545"/>
              <a:gd name="connsiteX30" fmla="*/ 1140620 w 1443473"/>
              <a:gd name="connsiteY30" fmla="*/ 392904 h 1825545"/>
              <a:gd name="connsiteX31" fmla="*/ 1107962 w 1443473"/>
              <a:gd name="connsiteY31" fmla="*/ 474615 h 1825545"/>
              <a:gd name="connsiteX0" fmla="*/ 1107962 w 1443473"/>
              <a:gd name="connsiteY0" fmla="*/ 474615 h 1825545"/>
              <a:gd name="connsiteX1" fmla="*/ 1157968 w 1443473"/>
              <a:gd name="connsiteY1" fmla="*/ 513477 h 1825545"/>
              <a:gd name="connsiteX2" fmla="*/ 1230993 w 1443473"/>
              <a:gd name="connsiteY2" fmla="*/ 563515 h 1825545"/>
              <a:gd name="connsiteX3" fmla="*/ 1332593 w 1443473"/>
              <a:gd name="connsiteY3" fmla="*/ 562689 h 1825545"/>
              <a:gd name="connsiteX4" fmla="*/ 1365138 w 1443473"/>
              <a:gd name="connsiteY4" fmla="*/ 680163 h 1825545"/>
              <a:gd name="connsiteX5" fmla="*/ 1414350 w 1443473"/>
              <a:gd name="connsiteY5" fmla="*/ 764301 h 1825545"/>
              <a:gd name="connsiteX6" fmla="*/ 1428636 w 1443473"/>
              <a:gd name="connsiteY6" fmla="*/ 885746 h 1825545"/>
              <a:gd name="connsiteX7" fmla="*/ 1385774 w 1443473"/>
              <a:gd name="connsiteY7" fmla="*/ 929401 h 1825545"/>
              <a:gd name="connsiteX8" fmla="*/ 1368311 w 1443473"/>
              <a:gd name="connsiteY8" fmla="*/ 1006395 h 1825545"/>
              <a:gd name="connsiteX9" fmla="*/ 1335769 w 1443473"/>
              <a:gd name="connsiteY9" fmla="*/ 1142159 h 1825545"/>
              <a:gd name="connsiteX10" fmla="*/ 1268299 w 1443473"/>
              <a:gd name="connsiteY10" fmla="*/ 1120696 h 1825545"/>
              <a:gd name="connsiteX11" fmla="*/ 936511 w 1443473"/>
              <a:gd name="connsiteY11" fmla="*/ 1495345 h 1825545"/>
              <a:gd name="connsiteX12" fmla="*/ 820624 w 1443473"/>
              <a:gd name="connsiteY12" fmla="*/ 1668383 h 1825545"/>
              <a:gd name="connsiteX13" fmla="*/ 696799 w 1443473"/>
              <a:gd name="connsiteY13" fmla="*/ 1650920 h 1825545"/>
              <a:gd name="connsiteX14" fmla="*/ 550749 w 1443473"/>
              <a:gd name="connsiteY14" fmla="*/ 1825545 h 1825545"/>
              <a:gd name="connsiteX15" fmla="*/ 431686 w 1443473"/>
              <a:gd name="connsiteY15" fmla="*/ 1785096 h 1825545"/>
              <a:gd name="connsiteX16" fmla="*/ 453081 w 1443473"/>
              <a:gd name="connsiteY16" fmla="*/ 1601893 h 1825545"/>
              <a:gd name="connsiteX17" fmla="*/ 250711 w 1443473"/>
              <a:gd name="connsiteY17" fmla="*/ 1292145 h 1825545"/>
              <a:gd name="connsiteX18" fmla="*/ 312624 w 1443473"/>
              <a:gd name="connsiteY18" fmla="*/ 1266745 h 1825545"/>
              <a:gd name="connsiteX19" fmla="*/ 476136 w 1443473"/>
              <a:gd name="connsiteY19" fmla="*/ 1111170 h 1825545"/>
              <a:gd name="connsiteX20" fmla="*/ 0 w 1443473"/>
              <a:gd name="connsiteY20" fmla="*/ 33337 h 1825545"/>
              <a:gd name="connsiteX21" fmla="*/ 38100 w 1443473"/>
              <a:gd name="connsiteY21" fmla="*/ 0 h 1825545"/>
              <a:gd name="connsiteX22" fmla="*/ 90488 w 1443473"/>
              <a:gd name="connsiteY22" fmla="*/ 104775 h 1825545"/>
              <a:gd name="connsiteX23" fmla="*/ 192882 w 1443473"/>
              <a:gd name="connsiteY23" fmla="*/ 107156 h 1825545"/>
              <a:gd name="connsiteX24" fmla="*/ 259557 w 1443473"/>
              <a:gd name="connsiteY24" fmla="*/ 52388 h 1825545"/>
              <a:gd name="connsiteX25" fmla="*/ 428625 w 1443473"/>
              <a:gd name="connsiteY25" fmla="*/ 188118 h 1825545"/>
              <a:gd name="connsiteX26" fmla="*/ 759618 w 1443473"/>
              <a:gd name="connsiteY26" fmla="*/ 371474 h 1825545"/>
              <a:gd name="connsiteX27" fmla="*/ 923925 w 1443473"/>
              <a:gd name="connsiteY27" fmla="*/ 319087 h 1825545"/>
              <a:gd name="connsiteX28" fmla="*/ 997744 w 1443473"/>
              <a:gd name="connsiteY28" fmla="*/ 373856 h 1825545"/>
              <a:gd name="connsiteX29" fmla="*/ 1109663 w 1443473"/>
              <a:gd name="connsiteY29" fmla="*/ 340517 h 1825545"/>
              <a:gd name="connsiteX30" fmla="*/ 1140620 w 1443473"/>
              <a:gd name="connsiteY30" fmla="*/ 392904 h 1825545"/>
              <a:gd name="connsiteX31" fmla="*/ 1107962 w 1443473"/>
              <a:gd name="connsiteY31" fmla="*/ 474615 h 1825545"/>
              <a:gd name="connsiteX0" fmla="*/ 1107962 w 1443473"/>
              <a:gd name="connsiteY0" fmla="*/ 474615 h 1825545"/>
              <a:gd name="connsiteX1" fmla="*/ 1157968 w 1443473"/>
              <a:gd name="connsiteY1" fmla="*/ 513477 h 1825545"/>
              <a:gd name="connsiteX2" fmla="*/ 1230993 w 1443473"/>
              <a:gd name="connsiteY2" fmla="*/ 563515 h 1825545"/>
              <a:gd name="connsiteX3" fmla="*/ 1332593 w 1443473"/>
              <a:gd name="connsiteY3" fmla="*/ 562689 h 1825545"/>
              <a:gd name="connsiteX4" fmla="*/ 1365138 w 1443473"/>
              <a:gd name="connsiteY4" fmla="*/ 680163 h 1825545"/>
              <a:gd name="connsiteX5" fmla="*/ 1414350 w 1443473"/>
              <a:gd name="connsiteY5" fmla="*/ 764301 h 1825545"/>
              <a:gd name="connsiteX6" fmla="*/ 1428636 w 1443473"/>
              <a:gd name="connsiteY6" fmla="*/ 885746 h 1825545"/>
              <a:gd name="connsiteX7" fmla="*/ 1385774 w 1443473"/>
              <a:gd name="connsiteY7" fmla="*/ 929401 h 1825545"/>
              <a:gd name="connsiteX8" fmla="*/ 1368311 w 1443473"/>
              <a:gd name="connsiteY8" fmla="*/ 1006395 h 1825545"/>
              <a:gd name="connsiteX9" fmla="*/ 1335769 w 1443473"/>
              <a:gd name="connsiteY9" fmla="*/ 1142159 h 1825545"/>
              <a:gd name="connsiteX10" fmla="*/ 1268299 w 1443473"/>
              <a:gd name="connsiteY10" fmla="*/ 1120696 h 1825545"/>
              <a:gd name="connsiteX11" fmla="*/ 1124630 w 1443473"/>
              <a:gd name="connsiteY11" fmla="*/ 940514 h 1825545"/>
              <a:gd name="connsiteX12" fmla="*/ 820624 w 1443473"/>
              <a:gd name="connsiteY12" fmla="*/ 1668383 h 1825545"/>
              <a:gd name="connsiteX13" fmla="*/ 696799 w 1443473"/>
              <a:gd name="connsiteY13" fmla="*/ 1650920 h 1825545"/>
              <a:gd name="connsiteX14" fmla="*/ 550749 w 1443473"/>
              <a:gd name="connsiteY14" fmla="*/ 1825545 h 1825545"/>
              <a:gd name="connsiteX15" fmla="*/ 431686 w 1443473"/>
              <a:gd name="connsiteY15" fmla="*/ 1785096 h 1825545"/>
              <a:gd name="connsiteX16" fmla="*/ 453081 w 1443473"/>
              <a:gd name="connsiteY16" fmla="*/ 1601893 h 1825545"/>
              <a:gd name="connsiteX17" fmla="*/ 250711 w 1443473"/>
              <a:gd name="connsiteY17" fmla="*/ 1292145 h 1825545"/>
              <a:gd name="connsiteX18" fmla="*/ 312624 w 1443473"/>
              <a:gd name="connsiteY18" fmla="*/ 1266745 h 1825545"/>
              <a:gd name="connsiteX19" fmla="*/ 476136 w 1443473"/>
              <a:gd name="connsiteY19" fmla="*/ 1111170 h 1825545"/>
              <a:gd name="connsiteX20" fmla="*/ 0 w 1443473"/>
              <a:gd name="connsiteY20" fmla="*/ 33337 h 1825545"/>
              <a:gd name="connsiteX21" fmla="*/ 38100 w 1443473"/>
              <a:gd name="connsiteY21" fmla="*/ 0 h 1825545"/>
              <a:gd name="connsiteX22" fmla="*/ 90488 w 1443473"/>
              <a:gd name="connsiteY22" fmla="*/ 104775 h 1825545"/>
              <a:gd name="connsiteX23" fmla="*/ 192882 w 1443473"/>
              <a:gd name="connsiteY23" fmla="*/ 107156 h 1825545"/>
              <a:gd name="connsiteX24" fmla="*/ 259557 w 1443473"/>
              <a:gd name="connsiteY24" fmla="*/ 52388 h 1825545"/>
              <a:gd name="connsiteX25" fmla="*/ 428625 w 1443473"/>
              <a:gd name="connsiteY25" fmla="*/ 188118 h 1825545"/>
              <a:gd name="connsiteX26" fmla="*/ 759618 w 1443473"/>
              <a:gd name="connsiteY26" fmla="*/ 371474 h 1825545"/>
              <a:gd name="connsiteX27" fmla="*/ 923925 w 1443473"/>
              <a:gd name="connsiteY27" fmla="*/ 319087 h 1825545"/>
              <a:gd name="connsiteX28" fmla="*/ 997744 w 1443473"/>
              <a:gd name="connsiteY28" fmla="*/ 373856 h 1825545"/>
              <a:gd name="connsiteX29" fmla="*/ 1109663 w 1443473"/>
              <a:gd name="connsiteY29" fmla="*/ 340517 h 1825545"/>
              <a:gd name="connsiteX30" fmla="*/ 1140620 w 1443473"/>
              <a:gd name="connsiteY30" fmla="*/ 392904 h 1825545"/>
              <a:gd name="connsiteX31" fmla="*/ 1107962 w 1443473"/>
              <a:gd name="connsiteY31" fmla="*/ 474615 h 1825545"/>
              <a:gd name="connsiteX0" fmla="*/ 1107962 w 1443473"/>
              <a:gd name="connsiteY0" fmla="*/ 474615 h 1825545"/>
              <a:gd name="connsiteX1" fmla="*/ 1157968 w 1443473"/>
              <a:gd name="connsiteY1" fmla="*/ 513477 h 1825545"/>
              <a:gd name="connsiteX2" fmla="*/ 1230993 w 1443473"/>
              <a:gd name="connsiteY2" fmla="*/ 563515 h 1825545"/>
              <a:gd name="connsiteX3" fmla="*/ 1332593 w 1443473"/>
              <a:gd name="connsiteY3" fmla="*/ 562689 h 1825545"/>
              <a:gd name="connsiteX4" fmla="*/ 1365138 w 1443473"/>
              <a:gd name="connsiteY4" fmla="*/ 680163 h 1825545"/>
              <a:gd name="connsiteX5" fmla="*/ 1414350 w 1443473"/>
              <a:gd name="connsiteY5" fmla="*/ 764301 h 1825545"/>
              <a:gd name="connsiteX6" fmla="*/ 1428636 w 1443473"/>
              <a:gd name="connsiteY6" fmla="*/ 885746 h 1825545"/>
              <a:gd name="connsiteX7" fmla="*/ 1385774 w 1443473"/>
              <a:gd name="connsiteY7" fmla="*/ 929401 h 1825545"/>
              <a:gd name="connsiteX8" fmla="*/ 1368311 w 1443473"/>
              <a:gd name="connsiteY8" fmla="*/ 1006395 h 1825545"/>
              <a:gd name="connsiteX9" fmla="*/ 1335769 w 1443473"/>
              <a:gd name="connsiteY9" fmla="*/ 1142159 h 1825545"/>
              <a:gd name="connsiteX10" fmla="*/ 1268299 w 1443473"/>
              <a:gd name="connsiteY10" fmla="*/ 1120696 h 1825545"/>
              <a:gd name="connsiteX11" fmla="*/ 1124630 w 1443473"/>
              <a:gd name="connsiteY11" fmla="*/ 940514 h 1825545"/>
              <a:gd name="connsiteX12" fmla="*/ 882536 w 1443473"/>
              <a:gd name="connsiteY12" fmla="*/ 773033 h 1825545"/>
              <a:gd name="connsiteX13" fmla="*/ 696799 w 1443473"/>
              <a:gd name="connsiteY13" fmla="*/ 1650920 h 1825545"/>
              <a:gd name="connsiteX14" fmla="*/ 550749 w 1443473"/>
              <a:gd name="connsiteY14" fmla="*/ 1825545 h 1825545"/>
              <a:gd name="connsiteX15" fmla="*/ 431686 w 1443473"/>
              <a:gd name="connsiteY15" fmla="*/ 1785096 h 1825545"/>
              <a:gd name="connsiteX16" fmla="*/ 453081 w 1443473"/>
              <a:gd name="connsiteY16" fmla="*/ 1601893 h 1825545"/>
              <a:gd name="connsiteX17" fmla="*/ 250711 w 1443473"/>
              <a:gd name="connsiteY17" fmla="*/ 1292145 h 1825545"/>
              <a:gd name="connsiteX18" fmla="*/ 312624 w 1443473"/>
              <a:gd name="connsiteY18" fmla="*/ 1266745 h 1825545"/>
              <a:gd name="connsiteX19" fmla="*/ 476136 w 1443473"/>
              <a:gd name="connsiteY19" fmla="*/ 1111170 h 1825545"/>
              <a:gd name="connsiteX20" fmla="*/ 0 w 1443473"/>
              <a:gd name="connsiteY20" fmla="*/ 33337 h 1825545"/>
              <a:gd name="connsiteX21" fmla="*/ 38100 w 1443473"/>
              <a:gd name="connsiteY21" fmla="*/ 0 h 1825545"/>
              <a:gd name="connsiteX22" fmla="*/ 90488 w 1443473"/>
              <a:gd name="connsiteY22" fmla="*/ 104775 h 1825545"/>
              <a:gd name="connsiteX23" fmla="*/ 192882 w 1443473"/>
              <a:gd name="connsiteY23" fmla="*/ 107156 h 1825545"/>
              <a:gd name="connsiteX24" fmla="*/ 259557 w 1443473"/>
              <a:gd name="connsiteY24" fmla="*/ 52388 h 1825545"/>
              <a:gd name="connsiteX25" fmla="*/ 428625 w 1443473"/>
              <a:gd name="connsiteY25" fmla="*/ 188118 h 1825545"/>
              <a:gd name="connsiteX26" fmla="*/ 759618 w 1443473"/>
              <a:gd name="connsiteY26" fmla="*/ 371474 h 1825545"/>
              <a:gd name="connsiteX27" fmla="*/ 923925 w 1443473"/>
              <a:gd name="connsiteY27" fmla="*/ 319087 h 1825545"/>
              <a:gd name="connsiteX28" fmla="*/ 997744 w 1443473"/>
              <a:gd name="connsiteY28" fmla="*/ 373856 h 1825545"/>
              <a:gd name="connsiteX29" fmla="*/ 1109663 w 1443473"/>
              <a:gd name="connsiteY29" fmla="*/ 340517 h 1825545"/>
              <a:gd name="connsiteX30" fmla="*/ 1140620 w 1443473"/>
              <a:gd name="connsiteY30" fmla="*/ 392904 h 1825545"/>
              <a:gd name="connsiteX31" fmla="*/ 1107962 w 1443473"/>
              <a:gd name="connsiteY31" fmla="*/ 474615 h 1825545"/>
              <a:gd name="connsiteX0" fmla="*/ 1107962 w 1443473"/>
              <a:gd name="connsiteY0" fmla="*/ 474615 h 1825545"/>
              <a:gd name="connsiteX1" fmla="*/ 1157968 w 1443473"/>
              <a:gd name="connsiteY1" fmla="*/ 513477 h 1825545"/>
              <a:gd name="connsiteX2" fmla="*/ 1230993 w 1443473"/>
              <a:gd name="connsiteY2" fmla="*/ 563515 h 1825545"/>
              <a:gd name="connsiteX3" fmla="*/ 1332593 w 1443473"/>
              <a:gd name="connsiteY3" fmla="*/ 562689 h 1825545"/>
              <a:gd name="connsiteX4" fmla="*/ 1365138 w 1443473"/>
              <a:gd name="connsiteY4" fmla="*/ 680163 h 1825545"/>
              <a:gd name="connsiteX5" fmla="*/ 1414350 w 1443473"/>
              <a:gd name="connsiteY5" fmla="*/ 764301 h 1825545"/>
              <a:gd name="connsiteX6" fmla="*/ 1428636 w 1443473"/>
              <a:gd name="connsiteY6" fmla="*/ 885746 h 1825545"/>
              <a:gd name="connsiteX7" fmla="*/ 1385774 w 1443473"/>
              <a:gd name="connsiteY7" fmla="*/ 929401 h 1825545"/>
              <a:gd name="connsiteX8" fmla="*/ 1368311 w 1443473"/>
              <a:gd name="connsiteY8" fmla="*/ 1006395 h 1825545"/>
              <a:gd name="connsiteX9" fmla="*/ 1335769 w 1443473"/>
              <a:gd name="connsiteY9" fmla="*/ 1142159 h 1825545"/>
              <a:gd name="connsiteX10" fmla="*/ 1268299 w 1443473"/>
              <a:gd name="connsiteY10" fmla="*/ 1120696 h 1825545"/>
              <a:gd name="connsiteX11" fmla="*/ 1105580 w 1443473"/>
              <a:gd name="connsiteY11" fmla="*/ 940514 h 1825545"/>
              <a:gd name="connsiteX12" fmla="*/ 882536 w 1443473"/>
              <a:gd name="connsiteY12" fmla="*/ 773033 h 1825545"/>
              <a:gd name="connsiteX13" fmla="*/ 696799 w 1443473"/>
              <a:gd name="connsiteY13" fmla="*/ 1650920 h 1825545"/>
              <a:gd name="connsiteX14" fmla="*/ 550749 w 1443473"/>
              <a:gd name="connsiteY14" fmla="*/ 1825545 h 1825545"/>
              <a:gd name="connsiteX15" fmla="*/ 431686 w 1443473"/>
              <a:gd name="connsiteY15" fmla="*/ 1785096 h 1825545"/>
              <a:gd name="connsiteX16" fmla="*/ 453081 w 1443473"/>
              <a:gd name="connsiteY16" fmla="*/ 1601893 h 1825545"/>
              <a:gd name="connsiteX17" fmla="*/ 250711 w 1443473"/>
              <a:gd name="connsiteY17" fmla="*/ 1292145 h 1825545"/>
              <a:gd name="connsiteX18" fmla="*/ 312624 w 1443473"/>
              <a:gd name="connsiteY18" fmla="*/ 1266745 h 1825545"/>
              <a:gd name="connsiteX19" fmla="*/ 476136 w 1443473"/>
              <a:gd name="connsiteY19" fmla="*/ 1111170 h 1825545"/>
              <a:gd name="connsiteX20" fmla="*/ 0 w 1443473"/>
              <a:gd name="connsiteY20" fmla="*/ 33337 h 1825545"/>
              <a:gd name="connsiteX21" fmla="*/ 38100 w 1443473"/>
              <a:gd name="connsiteY21" fmla="*/ 0 h 1825545"/>
              <a:gd name="connsiteX22" fmla="*/ 90488 w 1443473"/>
              <a:gd name="connsiteY22" fmla="*/ 104775 h 1825545"/>
              <a:gd name="connsiteX23" fmla="*/ 192882 w 1443473"/>
              <a:gd name="connsiteY23" fmla="*/ 107156 h 1825545"/>
              <a:gd name="connsiteX24" fmla="*/ 259557 w 1443473"/>
              <a:gd name="connsiteY24" fmla="*/ 52388 h 1825545"/>
              <a:gd name="connsiteX25" fmla="*/ 428625 w 1443473"/>
              <a:gd name="connsiteY25" fmla="*/ 188118 h 1825545"/>
              <a:gd name="connsiteX26" fmla="*/ 759618 w 1443473"/>
              <a:gd name="connsiteY26" fmla="*/ 371474 h 1825545"/>
              <a:gd name="connsiteX27" fmla="*/ 923925 w 1443473"/>
              <a:gd name="connsiteY27" fmla="*/ 319087 h 1825545"/>
              <a:gd name="connsiteX28" fmla="*/ 997744 w 1443473"/>
              <a:gd name="connsiteY28" fmla="*/ 373856 h 1825545"/>
              <a:gd name="connsiteX29" fmla="*/ 1109663 w 1443473"/>
              <a:gd name="connsiteY29" fmla="*/ 340517 h 1825545"/>
              <a:gd name="connsiteX30" fmla="*/ 1140620 w 1443473"/>
              <a:gd name="connsiteY30" fmla="*/ 392904 h 1825545"/>
              <a:gd name="connsiteX31" fmla="*/ 1107962 w 1443473"/>
              <a:gd name="connsiteY31" fmla="*/ 474615 h 1825545"/>
              <a:gd name="connsiteX0" fmla="*/ 1107962 w 1443473"/>
              <a:gd name="connsiteY0" fmla="*/ 474615 h 1825545"/>
              <a:gd name="connsiteX1" fmla="*/ 1157968 w 1443473"/>
              <a:gd name="connsiteY1" fmla="*/ 513477 h 1825545"/>
              <a:gd name="connsiteX2" fmla="*/ 1230993 w 1443473"/>
              <a:gd name="connsiteY2" fmla="*/ 563515 h 1825545"/>
              <a:gd name="connsiteX3" fmla="*/ 1332593 w 1443473"/>
              <a:gd name="connsiteY3" fmla="*/ 562689 h 1825545"/>
              <a:gd name="connsiteX4" fmla="*/ 1365138 w 1443473"/>
              <a:gd name="connsiteY4" fmla="*/ 680163 h 1825545"/>
              <a:gd name="connsiteX5" fmla="*/ 1414350 w 1443473"/>
              <a:gd name="connsiteY5" fmla="*/ 764301 h 1825545"/>
              <a:gd name="connsiteX6" fmla="*/ 1428636 w 1443473"/>
              <a:gd name="connsiteY6" fmla="*/ 885746 h 1825545"/>
              <a:gd name="connsiteX7" fmla="*/ 1385774 w 1443473"/>
              <a:gd name="connsiteY7" fmla="*/ 929401 h 1825545"/>
              <a:gd name="connsiteX8" fmla="*/ 1368311 w 1443473"/>
              <a:gd name="connsiteY8" fmla="*/ 1006395 h 1825545"/>
              <a:gd name="connsiteX9" fmla="*/ 1335769 w 1443473"/>
              <a:gd name="connsiteY9" fmla="*/ 1142159 h 1825545"/>
              <a:gd name="connsiteX10" fmla="*/ 1268299 w 1443473"/>
              <a:gd name="connsiteY10" fmla="*/ 1120696 h 1825545"/>
              <a:gd name="connsiteX11" fmla="*/ 1105580 w 1443473"/>
              <a:gd name="connsiteY11" fmla="*/ 940514 h 1825545"/>
              <a:gd name="connsiteX12" fmla="*/ 882536 w 1443473"/>
              <a:gd name="connsiteY12" fmla="*/ 773033 h 1825545"/>
              <a:gd name="connsiteX13" fmla="*/ 696799 w 1443473"/>
              <a:gd name="connsiteY13" fmla="*/ 1650920 h 1825545"/>
              <a:gd name="connsiteX14" fmla="*/ 550749 w 1443473"/>
              <a:gd name="connsiteY14" fmla="*/ 1825545 h 1825545"/>
              <a:gd name="connsiteX15" fmla="*/ 431686 w 1443473"/>
              <a:gd name="connsiteY15" fmla="*/ 1785096 h 1825545"/>
              <a:gd name="connsiteX16" fmla="*/ 453081 w 1443473"/>
              <a:gd name="connsiteY16" fmla="*/ 1601893 h 1825545"/>
              <a:gd name="connsiteX17" fmla="*/ 250711 w 1443473"/>
              <a:gd name="connsiteY17" fmla="*/ 1292145 h 1825545"/>
              <a:gd name="connsiteX18" fmla="*/ 312624 w 1443473"/>
              <a:gd name="connsiteY18" fmla="*/ 1266745 h 1825545"/>
              <a:gd name="connsiteX19" fmla="*/ 476136 w 1443473"/>
              <a:gd name="connsiteY19" fmla="*/ 1111170 h 1825545"/>
              <a:gd name="connsiteX20" fmla="*/ 0 w 1443473"/>
              <a:gd name="connsiteY20" fmla="*/ 33337 h 1825545"/>
              <a:gd name="connsiteX21" fmla="*/ 38100 w 1443473"/>
              <a:gd name="connsiteY21" fmla="*/ 0 h 1825545"/>
              <a:gd name="connsiteX22" fmla="*/ 90488 w 1443473"/>
              <a:gd name="connsiteY22" fmla="*/ 104775 h 1825545"/>
              <a:gd name="connsiteX23" fmla="*/ 192882 w 1443473"/>
              <a:gd name="connsiteY23" fmla="*/ 107156 h 1825545"/>
              <a:gd name="connsiteX24" fmla="*/ 259557 w 1443473"/>
              <a:gd name="connsiteY24" fmla="*/ 52388 h 1825545"/>
              <a:gd name="connsiteX25" fmla="*/ 428625 w 1443473"/>
              <a:gd name="connsiteY25" fmla="*/ 188118 h 1825545"/>
              <a:gd name="connsiteX26" fmla="*/ 759618 w 1443473"/>
              <a:gd name="connsiteY26" fmla="*/ 371474 h 1825545"/>
              <a:gd name="connsiteX27" fmla="*/ 923925 w 1443473"/>
              <a:gd name="connsiteY27" fmla="*/ 319087 h 1825545"/>
              <a:gd name="connsiteX28" fmla="*/ 997744 w 1443473"/>
              <a:gd name="connsiteY28" fmla="*/ 373856 h 1825545"/>
              <a:gd name="connsiteX29" fmla="*/ 1109663 w 1443473"/>
              <a:gd name="connsiteY29" fmla="*/ 340517 h 1825545"/>
              <a:gd name="connsiteX30" fmla="*/ 1140620 w 1443473"/>
              <a:gd name="connsiteY30" fmla="*/ 392904 h 1825545"/>
              <a:gd name="connsiteX31" fmla="*/ 1107962 w 1443473"/>
              <a:gd name="connsiteY31" fmla="*/ 474615 h 1825545"/>
              <a:gd name="connsiteX0" fmla="*/ 1107962 w 1443473"/>
              <a:gd name="connsiteY0" fmla="*/ 474615 h 1825545"/>
              <a:gd name="connsiteX1" fmla="*/ 1157968 w 1443473"/>
              <a:gd name="connsiteY1" fmla="*/ 513477 h 1825545"/>
              <a:gd name="connsiteX2" fmla="*/ 1230993 w 1443473"/>
              <a:gd name="connsiteY2" fmla="*/ 563515 h 1825545"/>
              <a:gd name="connsiteX3" fmla="*/ 1332593 w 1443473"/>
              <a:gd name="connsiteY3" fmla="*/ 562689 h 1825545"/>
              <a:gd name="connsiteX4" fmla="*/ 1365138 w 1443473"/>
              <a:gd name="connsiteY4" fmla="*/ 680163 h 1825545"/>
              <a:gd name="connsiteX5" fmla="*/ 1414350 w 1443473"/>
              <a:gd name="connsiteY5" fmla="*/ 764301 h 1825545"/>
              <a:gd name="connsiteX6" fmla="*/ 1428636 w 1443473"/>
              <a:gd name="connsiteY6" fmla="*/ 885746 h 1825545"/>
              <a:gd name="connsiteX7" fmla="*/ 1385774 w 1443473"/>
              <a:gd name="connsiteY7" fmla="*/ 929401 h 1825545"/>
              <a:gd name="connsiteX8" fmla="*/ 1368311 w 1443473"/>
              <a:gd name="connsiteY8" fmla="*/ 1006395 h 1825545"/>
              <a:gd name="connsiteX9" fmla="*/ 1335769 w 1443473"/>
              <a:gd name="connsiteY9" fmla="*/ 1142159 h 1825545"/>
              <a:gd name="connsiteX10" fmla="*/ 1268299 w 1443473"/>
              <a:gd name="connsiteY10" fmla="*/ 1120696 h 1825545"/>
              <a:gd name="connsiteX11" fmla="*/ 1105580 w 1443473"/>
              <a:gd name="connsiteY11" fmla="*/ 940514 h 1825545"/>
              <a:gd name="connsiteX12" fmla="*/ 882536 w 1443473"/>
              <a:gd name="connsiteY12" fmla="*/ 773033 h 1825545"/>
              <a:gd name="connsiteX13" fmla="*/ 696799 w 1443473"/>
              <a:gd name="connsiteY13" fmla="*/ 1650920 h 1825545"/>
              <a:gd name="connsiteX14" fmla="*/ 550749 w 1443473"/>
              <a:gd name="connsiteY14" fmla="*/ 1825545 h 1825545"/>
              <a:gd name="connsiteX15" fmla="*/ 431686 w 1443473"/>
              <a:gd name="connsiteY15" fmla="*/ 1785096 h 1825545"/>
              <a:gd name="connsiteX16" fmla="*/ 453081 w 1443473"/>
              <a:gd name="connsiteY16" fmla="*/ 1601893 h 1825545"/>
              <a:gd name="connsiteX17" fmla="*/ 250711 w 1443473"/>
              <a:gd name="connsiteY17" fmla="*/ 1292145 h 1825545"/>
              <a:gd name="connsiteX18" fmla="*/ 312624 w 1443473"/>
              <a:gd name="connsiteY18" fmla="*/ 1266745 h 1825545"/>
              <a:gd name="connsiteX19" fmla="*/ 476136 w 1443473"/>
              <a:gd name="connsiteY19" fmla="*/ 1111170 h 1825545"/>
              <a:gd name="connsiteX20" fmla="*/ 0 w 1443473"/>
              <a:gd name="connsiteY20" fmla="*/ 33337 h 1825545"/>
              <a:gd name="connsiteX21" fmla="*/ 38100 w 1443473"/>
              <a:gd name="connsiteY21" fmla="*/ 0 h 1825545"/>
              <a:gd name="connsiteX22" fmla="*/ 90488 w 1443473"/>
              <a:gd name="connsiteY22" fmla="*/ 104775 h 1825545"/>
              <a:gd name="connsiteX23" fmla="*/ 192882 w 1443473"/>
              <a:gd name="connsiteY23" fmla="*/ 107156 h 1825545"/>
              <a:gd name="connsiteX24" fmla="*/ 259557 w 1443473"/>
              <a:gd name="connsiteY24" fmla="*/ 52388 h 1825545"/>
              <a:gd name="connsiteX25" fmla="*/ 428625 w 1443473"/>
              <a:gd name="connsiteY25" fmla="*/ 188118 h 1825545"/>
              <a:gd name="connsiteX26" fmla="*/ 759618 w 1443473"/>
              <a:gd name="connsiteY26" fmla="*/ 371474 h 1825545"/>
              <a:gd name="connsiteX27" fmla="*/ 923925 w 1443473"/>
              <a:gd name="connsiteY27" fmla="*/ 319087 h 1825545"/>
              <a:gd name="connsiteX28" fmla="*/ 997744 w 1443473"/>
              <a:gd name="connsiteY28" fmla="*/ 373856 h 1825545"/>
              <a:gd name="connsiteX29" fmla="*/ 1109663 w 1443473"/>
              <a:gd name="connsiteY29" fmla="*/ 340517 h 1825545"/>
              <a:gd name="connsiteX30" fmla="*/ 1140620 w 1443473"/>
              <a:gd name="connsiteY30" fmla="*/ 392904 h 1825545"/>
              <a:gd name="connsiteX31" fmla="*/ 1107962 w 1443473"/>
              <a:gd name="connsiteY31" fmla="*/ 474615 h 1825545"/>
              <a:gd name="connsiteX0" fmla="*/ 1107962 w 1443473"/>
              <a:gd name="connsiteY0" fmla="*/ 474615 h 1825545"/>
              <a:gd name="connsiteX1" fmla="*/ 1157968 w 1443473"/>
              <a:gd name="connsiteY1" fmla="*/ 513477 h 1825545"/>
              <a:gd name="connsiteX2" fmla="*/ 1230993 w 1443473"/>
              <a:gd name="connsiteY2" fmla="*/ 563515 h 1825545"/>
              <a:gd name="connsiteX3" fmla="*/ 1332593 w 1443473"/>
              <a:gd name="connsiteY3" fmla="*/ 562689 h 1825545"/>
              <a:gd name="connsiteX4" fmla="*/ 1365138 w 1443473"/>
              <a:gd name="connsiteY4" fmla="*/ 680163 h 1825545"/>
              <a:gd name="connsiteX5" fmla="*/ 1414350 w 1443473"/>
              <a:gd name="connsiteY5" fmla="*/ 764301 h 1825545"/>
              <a:gd name="connsiteX6" fmla="*/ 1428636 w 1443473"/>
              <a:gd name="connsiteY6" fmla="*/ 885746 h 1825545"/>
              <a:gd name="connsiteX7" fmla="*/ 1385774 w 1443473"/>
              <a:gd name="connsiteY7" fmla="*/ 929401 h 1825545"/>
              <a:gd name="connsiteX8" fmla="*/ 1368311 w 1443473"/>
              <a:gd name="connsiteY8" fmla="*/ 1006395 h 1825545"/>
              <a:gd name="connsiteX9" fmla="*/ 1335769 w 1443473"/>
              <a:gd name="connsiteY9" fmla="*/ 1142159 h 1825545"/>
              <a:gd name="connsiteX10" fmla="*/ 1268299 w 1443473"/>
              <a:gd name="connsiteY10" fmla="*/ 1120696 h 1825545"/>
              <a:gd name="connsiteX11" fmla="*/ 1184161 w 1443473"/>
              <a:gd name="connsiteY11" fmla="*/ 1052433 h 1825545"/>
              <a:gd name="connsiteX12" fmla="*/ 882536 w 1443473"/>
              <a:gd name="connsiteY12" fmla="*/ 773033 h 1825545"/>
              <a:gd name="connsiteX13" fmla="*/ 696799 w 1443473"/>
              <a:gd name="connsiteY13" fmla="*/ 1650920 h 1825545"/>
              <a:gd name="connsiteX14" fmla="*/ 550749 w 1443473"/>
              <a:gd name="connsiteY14" fmla="*/ 1825545 h 1825545"/>
              <a:gd name="connsiteX15" fmla="*/ 431686 w 1443473"/>
              <a:gd name="connsiteY15" fmla="*/ 1785096 h 1825545"/>
              <a:gd name="connsiteX16" fmla="*/ 453081 w 1443473"/>
              <a:gd name="connsiteY16" fmla="*/ 1601893 h 1825545"/>
              <a:gd name="connsiteX17" fmla="*/ 250711 w 1443473"/>
              <a:gd name="connsiteY17" fmla="*/ 1292145 h 1825545"/>
              <a:gd name="connsiteX18" fmla="*/ 312624 w 1443473"/>
              <a:gd name="connsiteY18" fmla="*/ 1266745 h 1825545"/>
              <a:gd name="connsiteX19" fmla="*/ 476136 w 1443473"/>
              <a:gd name="connsiteY19" fmla="*/ 1111170 h 1825545"/>
              <a:gd name="connsiteX20" fmla="*/ 0 w 1443473"/>
              <a:gd name="connsiteY20" fmla="*/ 33337 h 1825545"/>
              <a:gd name="connsiteX21" fmla="*/ 38100 w 1443473"/>
              <a:gd name="connsiteY21" fmla="*/ 0 h 1825545"/>
              <a:gd name="connsiteX22" fmla="*/ 90488 w 1443473"/>
              <a:gd name="connsiteY22" fmla="*/ 104775 h 1825545"/>
              <a:gd name="connsiteX23" fmla="*/ 192882 w 1443473"/>
              <a:gd name="connsiteY23" fmla="*/ 107156 h 1825545"/>
              <a:gd name="connsiteX24" fmla="*/ 259557 w 1443473"/>
              <a:gd name="connsiteY24" fmla="*/ 52388 h 1825545"/>
              <a:gd name="connsiteX25" fmla="*/ 428625 w 1443473"/>
              <a:gd name="connsiteY25" fmla="*/ 188118 h 1825545"/>
              <a:gd name="connsiteX26" fmla="*/ 759618 w 1443473"/>
              <a:gd name="connsiteY26" fmla="*/ 371474 h 1825545"/>
              <a:gd name="connsiteX27" fmla="*/ 923925 w 1443473"/>
              <a:gd name="connsiteY27" fmla="*/ 319087 h 1825545"/>
              <a:gd name="connsiteX28" fmla="*/ 997744 w 1443473"/>
              <a:gd name="connsiteY28" fmla="*/ 373856 h 1825545"/>
              <a:gd name="connsiteX29" fmla="*/ 1109663 w 1443473"/>
              <a:gd name="connsiteY29" fmla="*/ 340517 h 1825545"/>
              <a:gd name="connsiteX30" fmla="*/ 1140620 w 1443473"/>
              <a:gd name="connsiteY30" fmla="*/ 392904 h 1825545"/>
              <a:gd name="connsiteX31" fmla="*/ 1107962 w 1443473"/>
              <a:gd name="connsiteY31" fmla="*/ 474615 h 1825545"/>
              <a:gd name="connsiteX0" fmla="*/ 1107962 w 1443473"/>
              <a:gd name="connsiteY0" fmla="*/ 474615 h 1825545"/>
              <a:gd name="connsiteX1" fmla="*/ 1157968 w 1443473"/>
              <a:gd name="connsiteY1" fmla="*/ 513477 h 1825545"/>
              <a:gd name="connsiteX2" fmla="*/ 1230993 w 1443473"/>
              <a:gd name="connsiteY2" fmla="*/ 563515 h 1825545"/>
              <a:gd name="connsiteX3" fmla="*/ 1332593 w 1443473"/>
              <a:gd name="connsiteY3" fmla="*/ 562689 h 1825545"/>
              <a:gd name="connsiteX4" fmla="*/ 1365138 w 1443473"/>
              <a:gd name="connsiteY4" fmla="*/ 680163 h 1825545"/>
              <a:gd name="connsiteX5" fmla="*/ 1414350 w 1443473"/>
              <a:gd name="connsiteY5" fmla="*/ 764301 h 1825545"/>
              <a:gd name="connsiteX6" fmla="*/ 1428636 w 1443473"/>
              <a:gd name="connsiteY6" fmla="*/ 885746 h 1825545"/>
              <a:gd name="connsiteX7" fmla="*/ 1385774 w 1443473"/>
              <a:gd name="connsiteY7" fmla="*/ 929401 h 1825545"/>
              <a:gd name="connsiteX8" fmla="*/ 1368311 w 1443473"/>
              <a:gd name="connsiteY8" fmla="*/ 1006395 h 1825545"/>
              <a:gd name="connsiteX9" fmla="*/ 1335769 w 1443473"/>
              <a:gd name="connsiteY9" fmla="*/ 1142159 h 1825545"/>
              <a:gd name="connsiteX10" fmla="*/ 1268299 w 1443473"/>
              <a:gd name="connsiteY10" fmla="*/ 1120696 h 1825545"/>
              <a:gd name="connsiteX11" fmla="*/ 1198449 w 1443473"/>
              <a:gd name="connsiteY11" fmla="*/ 1031002 h 1825545"/>
              <a:gd name="connsiteX12" fmla="*/ 882536 w 1443473"/>
              <a:gd name="connsiteY12" fmla="*/ 773033 h 1825545"/>
              <a:gd name="connsiteX13" fmla="*/ 696799 w 1443473"/>
              <a:gd name="connsiteY13" fmla="*/ 1650920 h 1825545"/>
              <a:gd name="connsiteX14" fmla="*/ 550749 w 1443473"/>
              <a:gd name="connsiteY14" fmla="*/ 1825545 h 1825545"/>
              <a:gd name="connsiteX15" fmla="*/ 431686 w 1443473"/>
              <a:gd name="connsiteY15" fmla="*/ 1785096 h 1825545"/>
              <a:gd name="connsiteX16" fmla="*/ 453081 w 1443473"/>
              <a:gd name="connsiteY16" fmla="*/ 1601893 h 1825545"/>
              <a:gd name="connsiteX17" fmla="*/ 250711 w 1443473"/>
              <a:gd name="connsiteY17" fmla="*/ 1292145 h 1825545"/>
              <a:gd name="connsiteX18" fmla="*/ 312624 w 1443473"/>
              <a:gd name="connsiteY18" fmla="*/ 1266745 h 1825545"/>
              <a:gd name="connsiteX19" fmla="*/ 476136 w 1443473"/>
              <a:gd name="connsiteY19" fmla="*/ 1111170 h 1825545"/>
              <a:gd name="connsiteX20" fmla="*/ 0 w 1443473"/>
              <a:gd name="connsiteY20" fmla="*/ 33337 h 1825545"/>
              <a:gd name="connsiteX21" fmla="*/ 38100 w 1443473"/>
              <a:gd name="connsiteY21" fmla="*/ 0 h 1825545"/>
              <a:gd name="connsiteX22" fmla="*/ 90488 w 1443473"/>
              <a:gd name="connsiteY22" fmla="*/ 104775 h 1825545"/>
              <a:gd name="connsiteX23" fmla="*/ 192882 w 1443473"/>
              <a:gd name="connsiteY23" fmla="*/ 107156 h 1825545"/>
              <a:gd name="connsiteX24" fmla="*/ 259557 w 1443473"/>
              <a:gd name="connsiteY24" fmla="*/ 52388 h 1825545"/>
              <a:gd name="connsiteX25" fmla="*/ 428625 w 1443473"/>
              <a:gd name="connsiteY25" fmla="*/ 188118 h 1825545"/>
              <a:gd name="connsiteX26" fmla="*/ 759618 w 1443473"/>
              <a:gd name="connsiteY26" fmla="*/ 371474 h 1825545"/>
              <a:gd name="connsiteX27" fmla="*/ 923925 w 1443473"/>
              <a:gd name="connsiteY27" fmla="*/ 319087 h 1825545"/>
              <a:gd name="connsiteX28" fmla="*/ 997744 w 1443473"/>
              <a:gd name="connsiteY28" fmla="*/ 373856 h 1825545"/>
              <a:gd name="connsiteX29" fmla="*/ 1109663 w 1443473"/>
              <a:gd name="connsiteY29" fmla="*/ 340517 h 1825545"/>
              <a:gd name="connsiteX30" fmla="*/ 1140620 w 1443473"/>
              <a:gd name="connsiteY30" fmla="*/ 392904 h 1825545"/>
              <a:gd name="connsiteX31" fmla="*/ 1107962 w 1443473"/>
              <a:gd name="connsiteY31" fmla="*/ 474615 h 1825545"/>
              <a:gd name="connsiteX0" fmla="*/ 1107962 w 1443473"/>
              <a:gd name="connsiteY0" fmla="*/ 474615 h 1825545"/>
              <a:gd name="connsiteX1" fmla="*/ 1157968 w 1443473"/>
              <a:gd name="connsiteY1" fmla="*/ 513477 h 1825545"/>
              <a:gd name="connsiteX2" fmla="*/ 1230993 w 1443473"/>
              <a:gd name="connsiteY2" fmla="*/ 563515 h 1825545"/>
              <a:gd name="connsiteX3" fmla="*/ 1332593 w 1443473"/>
              <a:gd name="connsiteY3" fmla="*/ 562689 h 1825545"/>
              <a:gd name="connsiteX4" fmla="*/ 1365138 w 1443473"/>
              <a:gd name="connsiteY4" fmla="*/ 680163 h 1825545"/>
              <a:gd name="connsiteX5" fmla="*/ 1414350 w 1443473"/>
              <a:gd name="connsiteY5" fmla="*/ 764301 h 1825545"/>
              <a:gd name="connsiteX6" fmla="*/ 1428636 w 1443473"/>
              <a:gd name="connsiteY6" fmla="*/ 885746 h 1825545"/>
              <a:gd name="connsiteX7" fmla="*/ 1385774 w 1443473"/>
              <a:gd name="connsiteY7" fmla="*/ 929401 h 1825545"/>
              <a:gd name="connsiteX8" fmla="*/ 1368311 w 1443473"/>
              <a:gd name="connsiteY8" fmla="*/ 1006395 h 1825545"/>
              <a:gd name="connsiteX9" fmla="*/ 1335769 w 1443473"/>
              <a:gd name="connsiteY9" fmla="*/ 1142159 h 1825545"/>
              <a:gd name="connsiteX10" fmla="*/ 1268299 w 1443473"/>
              <a:gd name="connsiteY10" fmla="*/ 1120696 h 1825545"/>
              <a:gd name="connsiteX11" fmla="*/ 1198449 w 1443473"/>
              <a:gd name="connsiteY11" fmla="*/ 1047671 h 1825545"/>
              <a:gd name="connsiteX12" fmla="*/ 882536 w 1443473"/>
              <a:gd name="connsiteY12" fmla="*/ 773033 h 1825545"/>
              <a:gd name="connsiteX13" fmla="*/ 696799 w 1443473"/>
              <a:gd name="connsiteY13" fmla="*/ 1650920 h 1825545"/>
              <a:gd name="connsiteX14" fmla="*/ 550749 w 1443473"/>
              <a:gd name="connsiteY14" fmla="*/ 1825545 h 1825545"/>
              <a:gd name="connsiteX15" fmla="*/ 431686 w 1443473"/>
              <a:gd name="connsiteY15" fmla="*/ 1785096 h 1825545"/>
              <a:gd name="connsiteX16" fmla="*/ 453081 w 1443473"/>
              <a:gd name="connsiteY16" fmla="*/ 1601893 h 1825545"/>
              <a:gd name="connsiteX17" fmla="*/ 250711 w 1443473"/>
              <a:gd name="connsiteY17" fmla="*/ 1292145 h 1825545"/>
              <a:gd name="connsiteX18" fmla="*/ 312624 w 1443473"/>
              <a:gd name="connsiteY18" fmla="*/ 1266745 h 1825545"/>
              <a:gd name="connsiteX19" fmla="*/ 476136 w 1443473"/>
              <a:gd name="connsiteY19" fmla="*/ 1111170 h 1825545"/>
              <a:gd name="connsiteX20" fmla="*/ 0 w 1443473"/>
              <a:gd name="connsiteY20" fmla="*/ 33337 h 1825545"/>
              <a:gd name="connsiteX21" fmla="*/ 38100 w 1443473"/>
              <a:gd name="connsiteY21" fmla="*/ 0 h 1825545"/>
              <a:gd name="connsiteX22" fmla="*/ 90488 w 1443473"/>
              <a:gd name="connsiteY22" fmla="*/ 104775 h 1825545"/>
              <a:gd name="connsiteX23" fmla="*/ 192882 w 1443473"/>
              <a:gd name="connsiteY23" fmla="*/ 107156 h 1825545"/>
              <a:gd name="connsiteX24" fmla="*/ 259557 w 1443473"/>
              <a:gd name="connsiteY24" fmla="*/ 52388 h 1825545"/>
              <a:gd name="connsiteX25" fmla="*/ 428625 w 1443473"/>
              <a:gd name="connsiteY25" fmla="*/ 188118 h 1825545"/>
              <a:gd name="connsiteX26" fmla="*/ 759618 w 1443473"/>
              <a:gd name="connsiteY26" fmla="*/ 371474 h 1825545"/>
              <a:gd name="connsiteX27" fmla="*/ 923925 w 1443473"/>
              <a:gd name="connsiteY27" fmla="*/ 319087 h 1825545"/>
              <a:gd name="connsiteX28" fmla="*/ 997744 w 1443473"/>
              <a:gd name="connsiteY28" fmla="*/ 373856 h 1825545"/>
              <a:gd name="connsiteX29" fmla="*/ 1109663 w 1443473"/>
              <a:gd name="connsiteY29" fmla="*/ 340517 h 1825545"/>
              <a:gd name="connsiteX30" fmla="*/ 1140620 w 1443473"/>
              <a:gd name="connsiteY30" fmla="*/ 392904 h 1825545"/>
              <a:gd name="connsiteX31" fmla="*/ 1107962 w 1443473"/>
              <a:gd name="connsiteY31" fmla="*/ 474615 h 1825545"/>
              <a:gd name="connsiteX0" fmla="*/ 1107962 w 1443473"/>
              <a:gd name="connsiteY0" fmla="*/ 474615 h 1825545"/>
              <a:gd name="connsiteX1" fmla="*/ 1157968 w 1443473"/>
              <a:gd name="connsiteY1" fmla="*/ 513477 h 1825545"/>
              <a:gd name="connsiteX2" fmla="*/ 1230993 w 1443473"/>
              <a:gd name="connsiteY2" fmla="*/ 563515 h 1825545"/>
              <a:gd name="connsiteX3" fmla="*/ 1332593 w 1443473"/>
              <a:gd name="connsiteY3" fmla="*/ 562689 h 1825545"/>
              <a:gd name="connsiteX4" fmla="*/ 1365138 w 1443473"/>
              <a:gd name="connsiteY4" fmla="*/ 680163 h 1825545"/>
              <a:gd name="connsiteX5" fmla="*/ 1414350 w 1443473"/>
              <a:gd name="connsiteY5" fmla="*/ 764301 h 1825545"/>
              <a:gd name="connsiteX6" fmla="*/ 1428636 w 1443473"/>
              <a:gd name="connsiteY6" fmla="*/ 885746 h 1825545"/>
              <a:gd name="connsiteX7" fmla="*/ 1385774 w 1443473"/>
              <a:gd name="connsiteY7" fmla="*/ 929401 h 1825545"/>
              <a:gd name="connsiteX8" fmla="*/ 1368311 w 1443473"/>
              <a:gd name="connsiteY8" fmla="*/ 1006395 h 1825545"/>
              <a:gd name="connsiteX9" fmla="*/ 1335769 w 1443473"/>
              <a:gd name="connsiteY9" fmla="*/ 1142159 h 1825545"/>
              <a:gd name="connsiteX10" fmla="*/ 1268299 w 1443473"/>
              <a:gd name="connsiteY10" fmla="*/ 1120696 h 1825545"/>
              <a:gd name="connsiteX11" fmla="*/ 1198449 w 1443473"/>
              <a:gd name="connsiteY11" fmla="*/ 1047671 h 1825545"/>
              <a:gd name="connsiteX12" fmla="*/ 882536 w 1443473"/>
              <a:gd name="connsiteY12" fmla="*/ 773033 h 1825545"/>
              <a:gd name="connsiteX13" fmla="*/ 696799 w 1443473"/>
              <a:gd name="connsiteY13" fmla="*/ 1650920 h 1825545"/>
              <a:gd name="connsiteX14" fmla="*/ 550749 w 1443473"/>
              <a:gd name="connsiteY14" fmla="*/ 1825545 h 1825545"/>
              <a:gd name="connsiteX15" fmla="*/ 431686 w 1443473"/>
              <a:gd name="connsiteY15" fmla="*/ 1785096 h 1825545"/>
              <a:gd name="connsiteX16" fmla="*/ 453081 w 1443473"/>
              <a:gd name="connsiteY16" fmla="*/ 1601893 h 1825545"/>
              <a:gd name="connsiteX17" fmla="*/ 250711 w 1443473"/>
              <a:gd name="connsiteY17" fmla="*/ 1292145 h 1825545"/>
              <a:gd name="connsiteX18" fmla="*/ 312624 w 1443473"/>
              <a:gd name="connsiteY18" fmla="*/ 1266745 h 1825545"/>
              <a:gd name="connsiteX19" fmla="*/ 476136 w 1443473"/>
              <a:gd name="connsiteY19" fmla="*/ 1111170 h 1825545"/>
              <a:gd name="connsiteX20" fmla="*/ 0 w 1443473"/>
              <a:gd name="connsiteY20" fmla="*/ 33337 h 1825545"/>
              <a:gd name="connsiteX21" fmla="*/ 38100 w 1443473"/>
              <a:gd name="connsiteY21" fmla="*/ 0 h 1825545"/>
              <a:gd name="connsiteX22" fmla="*/ 90488 w 1443473"/>
              <a:gd name="connsiteY22" fmla="*/ 104775 h 1825545"/>
              <a:gd name="connsiteX23" fmla="*/ 192882 w 1443473"/>
              <a:gd name="connsiteY23" fmla="*/ 107156 h 1825545"/>
              <a:gd name="connsiteX24" fmla="*/ 259557 w 1443473"/>
              <a:gd name="connsiteY24" fmla="*/ 52388 h 1825545"/>
              <a:gd name="connsiteX25" fmla="*/ 428625 w 1443473"/>
              <a:gd name="connsiteY25" fmla="*/ 188118 h 1825545"/>
              <a:gd name="connsiteX26" fmla="*/ 759618 w 1443473"/>
              <a:gd name="connsiteY26" fmla="*/ 371474 h 1825545"/>
              <a:gd name="connsiteX27" fmla="*/ 923925 w 1443473"/>
              <a:gd name="connsiteY27" fmla="*/ 319087 h 1825545"/>
              <a:gd name="connsiteX28" fmla="*/ 997744 w 1443473"/>
              <a:gd name="connsiteY28" fmla="*/ 373856 h 1825545"/>
              <a:gd name="connsiteX29" fmla="*/ 1109663 w 1443473"/>
              <a:gd name="connsiteY29" fmla="*/ 340517 h 1825545"/>
              <a:gd name="connsiteX30" fmla="*/ 1140620 w 1443473"/>
              <a:gd name="connsiteY30" fmla="*/ 392904 h 1825545"/>
              <a:gd name="connsiteX31" fmla="*/ 1107962 w 1443473"/>
              <a:gd name="connsiteY31" fmla="*/ 474615 h 1825545"/>
              <a:gd name="connsiteX0" fmla="*/ 1107962 w 1443473"/>
              <a:gd name="connsiteY0" fmla="*/ 474615 h 1825545"/>
              <a:gd name="connsiteX1" fmla="*/ 1157968 w 1443473"/>
              <a:gd name="connsiteY1" fmla="*/ 513477 h 1825545"/>
              <a:gd name="connsiteX2" fmla="*/ 1230993 w 1443473"/>
              <a:gd name="connsiteY2" fmla="*/ 563515 h 1825545"/>
              <a:gd name="connsiteX3" fmla="*/ 1332593 w 1443473"/>
              <a:gd name="connsiteY3" fmla="*/ 562689 h 1825545"/>
              <a:gd name="connsiteX4" fmla="*/ 1365138 w 1443473"/>
              <a:gd name="connsiteY4" fmla="*/ 680163 h 1825545"/>
              <a:gd name="connsiteX5" fmla="*/ 1414350 w 1443473"/>
              <a:gd name="connsiteY5" fmla="*/ 764301 h 1825545"/>
              <a:gd name="connsiteX6" fmla="*/ 1428636 w 1443473"/>
              <a:gd name="connsiteY6" fmla="*/ 885746 h 1825545"/>
              <a:gd name="connsiteX7" fmla="*/ 1385774 w 1443473"/>
              <a:gd name="connsiteY7" fmla="*/ 929401 h 1825545"/>
              <a:gd name="connsiteX8" fmla="*/ 1368311 w 1443473"/>
              <a:gd name="connsiteY8" fmla="*/ 1006395 h 1825545"/>
              <a:gd name="connsiteX9" fmla="*/ 1335769 w 1443473"/>
              <a:gd name="connsiteY9" fmla="*/ 1142159 h 1825545"/>
              <a:gd name="connsiteX10" fmla="*/ 1268299 w 1443473"/>
              <a:gd name="connsiteY10" fmla="*/ 1120696 h 1825545"/>
              <a:gd name="connsiteX11" fmla="*/ 1198449 w 1443473"/>
              <a:gd name="connsiteY11" fmla="*/ 1059577 h 1825545"/>
              <a:gd name="connsiteX12" fmla="*/ 882536 w 1443473"/>
              <a:gd name="connsiteY12" fmla="*/ 773033 h 1825545"/>
              <a:gd name="connsiteX13" fmla="*/ 696799 w 1443473"/>
              <a:gd name="connsiteY13" fmla="*/ 1650920 h 1825545"/>
              <a:gd name="connsiteX14" fmla="*/ 550749 w 1443473"/>
              <a:gd name="connsiteY14" fmla="*/ 1825545 h 1825545"/>
              <a:gd name="connsiteX15" fmla="*/ 431686 w 1443473"/>
              <a:gd name="connsiteY15" fmla="*/ 1785096 h 1825545"/>
              <a:gd name="connsiteX16" fmla="*/ 453081 w 1443473"/>
              <a:gd name="connsiteY16" fmla="*/ 1601893 h 1825545"/>
              <a:gd name="connsiteX17" fmla="*/ 250711 w 1443473"/>
              <a:gd name="connsiteY17" fmla="*/ 1292145 h 1825545"/>
              <a:gd name="connsiteX18" fmla="*/ 312624 w 1443473"/>
              <a:gd name="connsiteY18" fmla="*/ 1266745 h 1825545"/>
              <a:gd name="connsiteX19" fmla="*/ 476136 w 1443473"/>
              <a:gd name="connsiteY19" fmla="*/ 1111170 h 1825545"/>
              <a:gd name="connsiteX20" fmla="*/ 0 w 1443473"/>
              <a:gd name="connsiteY20" fmla="*/ 33337 h 1825545"/>
              <a:gd name="connsiteX21" fmla="*/ 38100 w 1443473"/>
              <a:gd name="connsiteY21" fmla="*/ 0 h 1825545"/>
              <a:gd name="connsiteX22" fmla="*/ 90488 w 1443473"/>
              <a:gd name="connsiteY22" fmla="*/ 104775 h 1825545"/>
              <a:gd name="connsiteX23" fmla="*/ 192882 w 1443473"/>
              <a:gd name="connsiteY23" fmla="*/ 107156 h 1825545"/>
              <a:gd name="connsiteX24" fmla="*/ 259557 w 1443473"/>
              <a:gd name="connsiteY24" fmla="*/ 52388 h 1825545"/>
              <a:gd name="connsiteX25" fmla="*/ 428625 w 1443473"/>
              <a:gd name="connsiteY25" fmla="*/ 188118 h 1825545"/>
              <a:gd name="connsiteX26" fmla="*/ 759618 w 1443473"/>
              <a:gd name="connsiteY26" fmla="*/ 371474 h 1825545"/>
              <a:gd name="connsiteX27" fmla="*/ 923925 w 1443473"/>
              <a:gd name="connsiteY27" fmla="*/ 319087 h 1825545"/>
              <a:gd name="connsiteX28" fmla="*/ 997744 w 1443473"/>
              <a:gd name="connsiteY28" fmla="*/ 373856 h 1825545"/>
              <a:gd name="connsiteX29" fmla="*/ 1109663 w 1443473"/>
              <a:gd name="connsiteY29" fmla="*/ 340517 h 1825545"/>
              <a:gd name="connsiteX30" fmla="*/ 1140620 w 1443473"/>
              <a:gd name="connsiteY30" fmla="*/ 392904 h 1825545"/>
              <a:gd name="connsiteX31" fmla="*/ 1107962 w 1443473"/>
              <a:gd name="connsiteY31" fmla="*/ 474615 h 1825545"/>
              <a:gd name="connsiteX0" fmla="*/ 1107962 w 1443473"/>
              <a:gd name="connsiteY0" fmla="*/ 474615 h 1825545"/>
              <a:gd name="connsiteX1" fmla="*/ 1157968 w 1443473"/>
              <a:gd name="connsiteY1" fmla="*/ 513477 h 1825545"/>
              <a:gd name="connsiteX2" fmla="*/ 1230993 w 1443473"/>
              <a:gd name="connsiteY2" fmla="*/ 563515 h 1825545"/>
              <a:gd name="connsiteX3" fmla="*/ 1332593 w 1443473"/>
              <a:gd name="connsiteY3" fmla="*/ 562689 h 1825545"/>
              <a:gd name="connsiteX4" fmla="*/ 1365138 w 1443473"/>
              <a:gd name="connsiteY4" fmla="*/ 680163 h 1825545"/>
              <a:gd name="connsiteX5" fmla="*/ 1414350 w 1443473"/>
              <a:gd name="connsiteY5" fmla="*/ 764301 h 1825545"/>
              <a:gd name="connsiteX6" fmla="*/ 1428636 w 1443473"/>
              <a:gd name="connsiteY6" fmla="*/ 885746 h 1825545"/>
              <a:gd name="connsiteX7" fmla="*/ 1385774 w 1443473"/>
              <a:gd name="connsiteY7" fmla="*/ 929401 h 1825545"/>
              <a:gd name="connsiteX8" fmla="*/ 1368311 w 1443473"/>
              <a:gd name="connsiteY8" fmla="*/ 1006395 h 1825545"/>
              <a:gd name="connsiteX9" fmla="*/ 1335769 w 1443473"/>
              <a:gd name="connsiteY9" fmla="*/ 1142159 h 1825545"/>
              <a:gd name="connsiteX10" fmla="*/ 1268299 w 1443473"/>
              <a:gd name="connsiteY10" fmla="*/ 1120696 h 1825545"/>
              <a:gd name="connsiteX11" fmla="*/ 1198449 w 1443473"/>
              <a:gd name="connsiteY11" fmla="*/ 1059577 h 1825545"/>
              <a:gd name="connsiteX12" fmla="*/ 882536 w 1443473"/>
              <a:gd name="connsiteY12" fmla="*/ 773033 h 1825545"/>
              <a:gd name="connsiteX13" fmla="*/ 696799 w 1443473"/>
              <a:gd name="connsiteY13" fmla="*/ 1650920 h 1825545"/>
              <a:gd name="connsiteX14" fmla="*/ 550749 w 1443473"/>
              <a:gd name="connsiteY14" fmla="*/ 1825545 h 1825545"/>
              <a:gd name="connsiteX15" fmla="*/ 431686 w 1443473"/>
              <a:gd name="connsiteY15" fmla="*/ 1785096 h 1825545"/>
              <a:gd name="connsiteX16" fmla="*/ 453081 w 1443473"/>
              <a:gd name="connsiteY16" fmla="*/ 1601893 h 1825545"/>
              <a:gd name="connsiteX17" fmla="*/ 250711 w 1443473"/>
              <a:gd name="connsiteY17" fmla="*/ 1292145 h 1825545"/>
              <a:gd name="connsiteX18" fmla="*/ 312624 w 1443473"/>
              <a:gd name="connsiteY18" fmla="*/ 1266745 h 1825545"/>
              <a:gd name="connsiteX19" fmla="*/ 476136 w 1443473"/>
              <a:gd name="connsiteY19" fmla="*/ 1111170 h 1825545"/>
              <a:gd name="connsiteX20" fmla="*/ 0 w 1443473"/>
              <a:gd name="connsiteY20" fmla="*/ 33337 h 1825545"/>
              <a:gd name="connsiteX21" fmla="*/ 38100 w 1443473"/>
              <a:gd name="connsiteY21" fmla="*/ 0 h 1825545"/>
              <a:gd name="connsiteX22" fmla="*/ 90488 w 1443473"/>
              <a:gd name="connsiteY22" fmla="*/ 104775 h 1825545"/>
              <a:gd name="connsiteX23" fmla="*/ 192882 w 1443473"/>
              <a:gd name="connsiteY23" fmla="*/ 107156 h 1825545"/>
              <a:gd name="connsiteX24" fmla="*/ 259557 w 1443473"/>
              <a:gd name="connsiteY24" fmla="*/ 52388 h 1825545"/>
              <a:gd name="connsiteX25" fmla="*/ 428625 w 1443473"/>
              <a:gd name="connsiteY25" fmla="*/ 188118 h 1825545"/>
              <a:gd name="connsiteX26" fmla="*/ 759618 w 1443473"/>
              <a:gd name="connsiteY26" fmla="*/ 371474 h 1825545"/>
              <a:gd name="connsiteX27" fmla="*/ 923925 w 1443473"/>
              <a:gd name="connsiteY27" fmla="*/ 319087 h 1825545"/>
              <a:gd name="connsiteX28" fmla="*/ 997744 w 1443473"/>
              <a:gd name="connsiteY28" fmla="*/ 373856 h 1825545"/>
              <a:gd name="connsiteX29" fmla="*/ 1109663 w 1443473"/>
              <a:gd name="connsiteY29" fmla="*/ 340517 h 1825545"/>
              <a:gd name="connsiteX30" fmla="*/ 1140620 w 1443473"/>
              <a:gd name="connsiteY30" fmla="*/ 392904 h 1825545"/>
              <a:gd name="connsiteX31" fmla="*/ 1107962 w 1443473"/>
              <a:gd name="connsiteY31" fmla="*/ 474615 h 1825545"/>
              <a:gd name="connsiteX0" fmla="*/ 1107962 w 1443473"/>
              <a:gd name="connsiteY0" fmla="*/ 474615 h 1825545"/>
              <a:gd name="connsiteX1" fmla="*/ 1157968 w 1443473"/>
              <a:gd name="connsiteY1" fmla="*/ 513477 h 1825545"/>
              <a:gd name="connsiteX2" fmla="*/ 1230993 w 1443473"/>
              <a:gd name="connsiteY2" fmla="*/ 563515 h 1825545"/>
              <a:gd name="connsiteX3" fmla="*/ 1332593 w 1443473"/>
              <a:gd name="connsiteY3" fmla="*/ 562689 h 1825545"/>
              <a:gd name="connsiteX4" fmla="*/ 1365138 w 1443473"/>
              <a:gd name="connsiteY4" fmla="*/ 680163 h 1825545"/>
              <a:gd name="connsiteX5" fmla="*/ 1414350 w 1443473"/>
              <a:gd name="connsiteY5" fmla="*/ 764301 h 1825545"/>
              <a:gd name="connsiteX6" fmla="*/ 1428636 w 1443473"/>
              <a:gd name="connsiteY6" fmla="*/ 885746 h 1825545"/>
              <a:gd name="connsiteX7" fmla="*/ 1385774 w 1443473"/>
              <a:gd name="connsiteY7" fmla="*/ 929401 h 1825545"/>
              <a:gd name="connsiteX8" fmla="*/ 1368311 w 1443473"/>
              <a:gd name="connsiteY8" fmla="*/ 1006395 h 1825545"/>
              <a:gd name="connsiteX9" fmla="*/ 1335769 w 1443473"/>
              <a:gd name="connsiteY9" fmla="*/ 1142159 h 1825545"/>
              <a:gd name="connsiteX10" fmla="*/ 1268299 w 1443473"/>
              <a:gd name="connsiteY10" fmla="*/ 1120696 h 1825545"/>
              <a:gd name="connsiteX11" fmla="*/ 1198449 w 1443473"/>
              <a:gd name="connsiteY11" fmla="*/ 1059577 h 1825545"/>
              <a:gd name="connsiteX12" fmla="*/ 980167 w 1443473"/>
              <a:gd name="connsiteY12" fmla="*/ 942102 h 1825545"/>
              <a:gd name="connsiteX13" fmla="*/ 696799 w 1443473"/>
              <a:gd name="connsiteY13" fmla="*/ 1650920 h 1825545"/>
              <a:gd name="connsiteX14" fmla="*/ 550749 w 1443473"/>
              <a:gd name="connsiteY14" fmla="*/ 1825545 h 1825545"/>
              <a:gd name="connsiteX15" fmla="*/ 431686 w 1443473"/>
              <a:gd name="connsiteY15" fmla="*/ 1785096 h 1825545"/>
              <a:gd name="connsiteX16" fmla="*/ 453081 w 1443473"/>
              <a:gd name="connsiteY16" fmla="*/ 1601893 h 1825545"/>
              <a:gd name="connsiteX17" fmla="*/ 250711 w 1443473"/>
              <a:gd name="connsiteY17" fmla="*/ 1292145 h 1825545"/>
              <a:gd name="connsiteX18" fmla="*/ 312624 w 1443473"/>
              <a:gd name="connsiteY18" fmla="*/ 1266745 h 1825545"/>
              <a:gd name="connsiteX19" fmla="*/ 476136 w 1443473"/>
              <a:gd name="connsiteY19" fmla="*/ 1111170 h 1825545"/>
              <a:gd name="connsiteX20" fmla="*/ 0 w 1443473"/>
              <a:gd name="connsiteY20" fmla="*/ 33337 h 1825545"/>
              <a:gd name="connsiteX21" fmla="*/ 38100 w 1443473"/>
              <a:gd name="connsiteY21" fmla="*/ 0 h 1825545"/>
              <a:gd name="connsiteX22" fmla="*/ 90488 w 1443473"/>
              <a:gd name="connsiteY22" fmla="*/ 104775 h 1825545"/>
              <a:gd name="connsiteX23" fmla="*/ 192882 w 1443473"/>
              <a:gd name="connsiteY23" fmla="*/ 107156 h 1825545"/>
              <a:gd name="connsiteX24" fmla="*/ 259557 w 1443473"/>
              <a:gd name="connsiteY24" fmla="*/ 52388 h 1825545"/>
              <a:gd name="connsiteX25" fmla="*/ 428625 w 1443473"/>
              <a:gd name="connsiteY25" fmla="*/ 188118 h 1825545"/>
              <a:gd name="connsiteX26" fmla="*/ 759618 w 1443473"/>
              <a:gd name="connsiteY26" fmla="*/ 371474 h 1825545"/>
              <a:gd name="connsiteX27" fmla="*/ 923925 w 1443473"/>
              <a:gd name="connsiteY27" fmla="*/ 319087 h 1825545"/>
              <a:gd name="connsiteX28" fmla="*/ 997744 w 1443473"/>
              <a:gd name="connsiteY28" fmla="*/ 373856 h 1825545"/>
              <a:gd name="connsiteX29" fmla="*/ 1109663 w 1443473"/>
              <a:gd name="connsiteY29" fmla="*/ 340517 h 1825545"/>
              <a:gd name="connsiteX30" fmla="*/ 1140620 w 1443473"/>
              <a:gd name="connsiteY30" fmla="*/ 392904 h 1825545"/>
              <a:gd name="connsiteX31" fmla="*/ 1107962 w 1443473"/>
              <a:gd name="connsiteY31" fmla="*/ 474615 h 1825545"/>
              <a:gd name="connsiteX0" fmla="*/ 1107962 w 1443473"/>
              <a:gd name="connsiteY0" fmla="*/ 474615 h 1825545"/>
              <a:gd name="connsiteX1" fmla="*/ 1157968 w 1443473"/>
              <a:gd name="connsiteY1" fmla="*/ 513477 h 1825545"/>
              <a:gd name="connsiteX2" fmla="*/ 1230993 w 1443473"/>
              <a:gd name="connsiteY2" fmla="*/ 563515 h 1825545"/>
              <a:gd name="connsiteX3" fmla="*/ 1332593 w 1443473"/>
              <a:gd name="connsiteY3" fmla="*/ 562689 h 1825545"/>
              <a:gd name="connsiteX4" fmla="*/ 1365138 w 1443473"/>
              <a:gd name="connsiteY4" fmla="*/ 680163 h 1825545"/>
              <a:gd name="connsiteX5" fmla="*/ 1414350 w 1443473"/>
              <a:gd name="connsiteY5" fmla="*/ 764301 h 1825545"/>
              <a:gd name="connsiteX6" fmla="*/ 1428636 w 1443473"/>
              <a:gd name="connsiteY6" fmla="*/ 885746 h 1825545"/>
              <a:gd name="connsiteX7" fmla="*/ 1385774 w 1443473"/>
              <a:gd name="connsiteY7" fmla="*/ 929401 h 1825545"/>
              <a:gd name="connsiteX8" fmla="*/ 1368311 w 1443473"/>
              <a:gd name="connsiteY8" fmla="*/ 1006395 h 1825545"/>
              <a:gd name="connsiteX9" fmla="*/ 1335769 w 1443473"/>
              <a:gd name="connsiteY9" fmla="*/ 1142159 h 1825545"/>
              <a:gd name="connsiteX10" fmla="*/ 1268299 w 1443473"/>
              <a:gd name="connsiteY10" fmla="*/ 1120696 h 1825545"/>
              <a:gd name="connsiteX11" fmla="*/ 1198449 w 1443473"/>
              <a:gd name="connsiteY11" fmla="*/ 1059577 h 1825545"/>
              <a:gd name="connsiteX12" fmla="*/ 980167 w 1443473"/>
              <a:gd name="connsiteY12" fmla="*/ 942102 h 1825545"/>
              <a:gd name="connsiteX13" fmla="*/ 696799 w 1443473"/>
              <a:gd name="connsiteY13" fmla="*/ 1650920 h 1825545"/>
              <a:gd name="connsiteX14" fmla="*/ 550749 w 1443473"/>
              <a:gd name="connsiteY14" fmla="*/ 1825545 h 1825545"/>
              <a:gd name="connsiteX15" fmla="*/ 431686 w 1443473"/>
              <a:gd name="connsiteY15" fmla="*/ 1785096 h 1825545"/>
              <a:gd name="connsiteX16" fmla="*/ 453081 w 1443473"/>
              <a:gd name="connsiteY16" fmla="*/ 1601893 h 1825545"/>
              <a:gd name="connsiteX17" fmla="*/ 250711 w 1443473"/>
              <a:gd name="connsiteY17" fmla="*/ 1292145 h 1825545"/>
              <a:gd name="connsiteX18" fmla="*/ 312624 w 1443473"/>
              <a:gd name="connsiteY18" fmla="*/ 1266745 h 1825545"/>
              <a:gd name="connsiteX19" fmla="*/ 476136 w 1443473"/>
              <a:gd name="connsiteY19" fmla="*/ 1111170 h 1825545"/>
              <a:gd name="connsiteX20" fmla="*/ 0 w 1443473"/>
              <a:gd name="connsiteY20" fmla="*/ 33337 h 1825545"/>
              <a:gd name="connsiteX21" fmla="*/ 38100 w 1443473"/>
              <a:gd name="connsiteY21" fmla="*/ 0 h 1825545"/>
              <a:gd name="connsiteX22" fmla="*/ 90488 w 1443473"/>
              <a:gd name="connsiteY22" fmla="*/ 104775 h 1825545"/>
              <a:gd name="connsiteX23" fmla="*/ 192882 w 1443473"/>
              <a:gd name="connsiteY23" fmla="*/ 107156 h 1825545"/>
              <a:gd name="connsiteX24" fmla="*/ 259557 w 1443473"/>
              <a:gd name="connsiteY24" fmla="*/ 52388 h 1825545"/>
              <a:gd name="connsiteX25" fmla="*/ 428625 w 1443473"/>
              <a:gd name="connsiteY25" fmla="*/ 188118 h 1825545"/>
              <a:gd name="connsiteX26" fmla="*/ 759618 w 1443473"/>
              <a:gd name="connsiteY26" fmla="*/ 371474 h 1825545"/>
              <a:gd name="connsiteX27" fmla="*/ 923925 w 1443473"/>
              <a:gd name="connsiteY27" fmla="*/ 319087 h 1825545"/>
              <a:gd name="connsiteX28" fmla="*/ 997744 w 1443473"/>
              <a:gd name="connsiteY28" fmla="*/ 373856 h 1825545"/>
              <a:gd name="connsiteX29" fmla="*/ 1109663 w 1443473"/>
              <a:gd name="connsiteY29" fmla="*/ 340517 h 1825545"/>
              <a:gd name="connsiteX30" fmla="*/ 1140620 w 1443473"/>
              <a:gd name="connsiteY30" fmla="*/ 392904 h 1825545"/>
              <a:gd name="connsiteX31" fmla="*/ 1107962 w 1443473"/>
              <a:gd name="connsiteY31" fmla="*/ 474615 h 1825545"/>
              <a:gd name="connsiteX0" fmla="*/ 1107962 w 1443473"/>
              <a:gd name="connsiteY0" fmla="*/ 474615 h 1825545"/>
              <a:gd name="connsiteX1" fmla="*/ 1157968 w 1443473"/>
              <a:gd name="connsiteY1" fmla="*/ 513477 h 1825545"/>
              <a:gd name="connsiteX2" fmla="*/ 1230993 w 1443473"/>
              <a:gd name="connsiteY2" fmla="*/ 563515 h 1825545"/>
              <a:gd name="connsiteX3" fmla="*/ 1332593 w 1443473"/>
              <a:gd name="connsiteY3" fmla="*/ 562689 h 1825545"/>
              <a:gd name="connsiteX4" fmla="*/ 1365138 w 1443473"/>
              <a:gd name="connsiteY4" fmla="*/ 680163 h 1825545"/>
              <a:gd name="connsiteX5" fmla="*/ 1414350 w 1443473"/>
              <a:gd name="connsiteY5" fmla="*/ 764301 h 1825545"/>
              <a:gd name="connsiteX6" fmla="*/ 1428636 w 1443473"/>
              <a:gd name="connsiteY6" fmla="*/ 885746 h 1825545"/>
              <a:gd name="connsiteX7" fmla="*/ 1385774 w 1443473"/>
              <a:gd name="connsiteY7" fmla="*/ 929401 h 1825545"/>
              <a:gd name="connsiteX8" fmla="*/ 1368311 w 1443473"/>
              <a:gd name="connsiteY8" fmla="*/ 1006395 h 1825545"/>
              <a:gd name="connsiteX9" fmla="*/ 1335769 w 1443473"/>
              <a:gd name="connsiteY9" fmla="*/ 1142159 h 1825545"/>
              <a:gd name="connsiteX10" fmla="*/ 1268299 w 1443473"/>
              <a:gd name="connsiteY10" fmla="*/ 1120696 h 1825545"/>
              <a:gd name="connsiteX11" fmla="*/ 1198449 w 1443473"/>
              <a:gd name="connsiteY11" fmla="*/ 1059577 h 1825545"/>
              <a:gd name="connsiteX12" fmla="*/ 980167 w 1443473"/>
              <a:gd name="connsiteY12" fmla="*/ 942102 h 1825545"/>
              <a:gd name="connsiteX13" fmla="*/ 696799 w 1443473"/>
              <a:gd name="connsiteY13" fmla="*/ 1650920 h 1825545"/>
              <a:gd name="connsiteX14" fmla="*/ 550749 w 1443473"/>
              <a:gd name="connsiteY14" fmla="*/ 1825545 h 1825545"/>
              <a:gd name="connsiteX15" fmla="*/ 431686 w 1443473"/>
              <a:gd name="connsiteY15" fmla="*/ 1785096 h 1825545"/>
              <a:gd name="connsiteX16" fmla="*/ 453081 w 1443473"/>
              <a:gd name="connsiteY16" fmla="*/ 1601893 h 1825545"/>
              <a:gd name="connsiteX17" fmla="*/ 250711 w 1443473"/>
              <a:gd name="connsiteY17" fmla="*/ 1292145 h 1825545"/>
              <a:gd name="connsiteX18" fmla="*/ 312624 w 1443473"/>
              <a:gd name="connsiteY18" fmla="*/ 1266745 h 1825545"/>
              <a:gd name="connsiteX19" fmla="*/ 476136 w 1443473"/>
              <a:gd name="connsiteY19" fmla="*/ 1111170 h 1825545"/>
              <a:gd name="connsiteX20" fmla="*/ 0 w 1443473"/>
              <a:gd name="connsiteY20" fmla="*/ 33337 h 1825545"/>
              <a:gd name="connsiteX21" fmla="*/ 38100 w 1443473"/>
              <a:gd name="connsiteY21" fmla="*/ 0 h 1825545"/>
              <a:gd name="connsiteX22" fmla="*/ 90488 w 1443473"/>
              <a:gd name="connsiteY22" fmla="*/ 104775 h 1825545"/>
              <a:gd name="connsiteX23" fmla="*/ 192882 w 1443473"/>
              <a:gd name="connsiteY23" fmla="*/ 107156 h 1825545"/>
              <a:gd name="connsiteX24" fmla="*/ 259557 w 1443473"/>
              <a:gd name="connsiteY24" fmla="*/ 52388 h 1825545"/>
              <a:gd name="connsiteX25" fmla="*/ 428625 w 1443473"/>
              <a:gd name="connsiteY25" fmla="*/ 188118 h 1825545"/>
              <a:gd name="connsiteX26" fmla="*/ 759618 w 1443473"/>
              <a:gd name="connsiteY26" fmla="*/ 371474 h 1825545"/>
              <a:gd name="connsiteX27" fmla="*/ 923925 w 1443473"/>
              <a:gd name="connsiteY27" fmla="*/ 319087 h 1825545"/>
              <a:gd name="connsiteX28" fmla="*/ 997744 w 1443473"/>
              <a:gd name="connsiteY28" fmla="*/ 373856 h 1825545"/>
              <a:gd name="connsiteX29" fmla="*/ 1109663 w 1443473"/>
              <a:gd name="connsiteY29" fmla="*/ 340517 h 1825545"/>
              <a:gd name="connsiteX30" fmla="*/ 1140620 w 1443473"/>
              <a:gd name="connsiteY30" fmla="*/ 392904 h 1825545"/>
              <a:gd name="connsiteX31" fmla="*/ 1107962 w 1443473"/>
              <a:gd name="connsiteY31" fmla="*/ 474615 h 1825545"/>
              <a:gd name="connsiteX0" fmla="*/ 1107962 w 1443473"/>
              <a:gd name="connsiteY0" fmla="*/ 474615 h 1825545"/>
              <a:gd name="connsiteX1" fmla="*/ 1157968 w 1443473"/>
              <a:gd name="connsiteY1" fmla="*/ 513477 h 1825545"/>
              <a:gd name="connsiteX2" fmla="*/ 1230993 w 1443473"/>
              <a:gd name="connsiteY2" fmla="*/ 563515 h 1825545"/>
              <a:gd name="connsiteX3" fmla="*/ 1332593 w 1443473"/>
              <a:gd name="connsiteY3" fmla="*/ 562689 h 1825545"/>
              <a:gd name="connsiteX4" fmla="*/ 1365138 w 1443473"/>
              <a:gd name="connsiteY4" fmla="*/ 680163 h 1825545"/>
              <a:gd name="connsiteX5" fmla="*/ 1414350 w 1443473"/>
              <a:gd name="connsiteY5" fmla="*/ 764301 h 1825545"/>
              <a:gd name="connsiteX6" fmla="*/ 1428636 w 1443473"/>
              <a:gd name="connsiteY6" fmla="*/ 885746 h 1825545"/>
              <a:gd name="connsiteX7" fmla="*/ 1385774 w 1443473"/>
              <a:gd name="connsiteY7" fmla="*/ 929401 h 1825545"/>
              <a:gd name="connsiteX8" fmla="*/ 1368311 w 1443473"/>
              <a:gd name="connsiteY8" fmla="*/ 1006395 h 1825545"/>
              <a:gd name="connsiteX9" fmla="*/ 1335769 w 1443473"/>
              <a:gd name="connsiteY9" fmla="*/ 1142159 h 1825545"/>
              <a:gd name="connsiteX10" fmla="*/ 1268299 w 1443473"/>
              <a:gd name="connsiteY10" fmla="*/ 1120696 h 1825545"/>
              <a:gd name="connsiteX11" fmla="*/ 1198449 w 1443473"/>
              <a:gd name="connsiteY11" fmla="*/ 1059577 h 1825545"/>
              <a:gd name="connsiteX12" fmla="*/ 1001598 w 1443473"/>
              <a:gd name="connsiteY12" fmla="*/ 951627 h 1825545"/>
              <a:gd name="connsiteX13" fmla="*/ 696799 w 1443473"/>
              <a:gd name="connsiteY13" fmla="*/ 1650920 h 1825545"/>
              <a:gd name="connsiteX14" fmla="*/ 550749 w 1443473"/>
              <a:gd name="connsiteY14" fmla="*/ 1825545 h 1825545"/>
              <a:gd name="connsiteX15" fmla="*/ 431686 w 1443473"/>
              <a:gd name="connsiteY15" fmla="*/ 1785096 h 1825545"/>
              <a:gd name="connsiteX16" fmla="*/ 453081 w 1443473"/>
              <a:gd name="connsiteY16" fmla="*/ 1601893 h 1825545"/>
              <a:gd name="connsiteX17" fmla="*/ 250711 w 1443473"/>
              <a:gd name="connsiteY17" fmla="*/ 1292145 h 1825545"/>
              <a:gd name="connsiteX18" fmla="*/ 312624 w 1443473"/>
              <a:gd name="connsiteY18" fmla="*/ 1266745 h 1825545"/>
              <a:gd name="connsiteX19" fmla="*/ 476136 w 1443473"/>
              <a:gd name="connsiteY19" fmla="*/ 1111170 h 1825545"/>
              <a:gd name="connsiteX20" fmla="*/ 0 w 1443473"/>
              <a:gd name="connsiteY20" fmla="*/ 33337 h 1825545"/>
              <a:gd name="connsiteX21" fmla="*/ 38100 w 1443473"/>
              <a:gd name="connsiteY21" fmla="*/ 0 h 1825545"/>
              <a:gd name="connsiteX22" fmla="*/ 90488 w 1443473"/>
              <a:gd name="connsiteY22" fmla="*/ 104775 h 1825545"/>
              <a:gd name="connsiteX23" fmla="*/ 192882 w 1443473"/>
              <a:gd name="connsiteY23" fmla="*/ 107156 h 1825545"/>
              <a:gd name="connsiteX24" fmla="*/ 259557 w 1443473"/>
              <a:gd name="connsiteY24" fmla="*/ 52388 h 1825545"/>
              <a:gd name="connsiteX25" fmla="*/ 428625 w 1443473"/>
              <a:gd name="connsiteY25" fmla="*/ 188118 h 1825545"/>
              <a:gd name="connsiteX26" fmla="*/ 759618 w 1443473"/>
              <a:gd name="connsiteY26" fmla="*/ 371474 h 1825545"/>
              <a:gd name="connsiteX27" fmla="*/ 923925 w 1443473"/>
              <a:gd name="connsiteY27" fmla="*/ 319087 h 1825545"/>
              <a:gd name="connsiteX28" fmla="*/ 997744 w 1443473"/>
              <a:gd name="connsiteY28" fmla="*/ 373856 h 1825545"/>
              <a:gd name="connsiteX29" fmla="*/ 1109663 w 1443473"/>
              <a:gd name="connsiteY29" fmla="*/ 340517 h 1825545"/>
              <a:gd name="connsiteX30" fmla="*/ 1140620 w 1443473"/>
              <a:gd name="connsiteY30" fmla="*/ 392904 h 1825545"/>
              <a:gd name="connsiteX31" fmla="*/ 1107962 w 1443473"/>
              <a:gd name="connsiteY31" fmla="*/ 474615 h 1825545"/>
              <a:gd name="connsiteX0" fmla="*/ 1107962 w 1443473"/>
              <a:gd name="connsiteY0" fmla="*/ 474615 h 1825545"/>
              <a:gd name="connsiteX1" fmla="*/ 1157968 w 1443473"/>
              <a:gd name="connsiteY1" fmla="*/ 513477 h 1825545"/>
              <a:gd name="connsiteX2" fmla="*/ 1230993 w 1443473"/>
              <a:gd name="connsiteY2" fmla="*/ 563515 h 1825545"/>
              <a:gd name="connsiteX3" fmla="*/ 1332593 w 1443473"/>
              <a:gd name="connsiteY3" fmla="*/ 562689 h 1825545"/>
              <a:gd name="connsiteX4" fmla="*/ 1365138 w 1443473"/>
              <a:gd name="connsiteY4" fmla="*/ 680163 h 1825545"/>
              <a:gd name="connsiteX5" fmla="*/ 1414350 w 1443473"/>
              <a:gd name="connsiteY5" fmla="*/ 764301 h 1825545"/>
              <a:gd name="connsiteX6" fmla="*/ 1428636 w 1443473"/>
              <a:gd name="connsiteY6" fmla="*/ 885746 h 1825545"/>
              <a:gd name="connsiteX7" fmla="*/ 1385774 w 1443473"/>
              <a:gd name="connsiteY7" fmla="*/ 929401 h 1825545"/>
              <a:gd name="connsiteX8" fmla="*/ 1368311 w 1443473"/>
              <a:gd name="connsiteY8" fmla="*/ 1006395 h 1825545"/>
              <a:gd name="connsiteX9" fmla="*/ 1335769 w 1443473"/>
              <a:gd name="connsiteY9" fmla="*/ 1142159 h 1825545"/>
              <a:gd name="connsiteX10" fmla="*/ 1268299 w 1443473"/>
              <a:gd name="connsiteY10" fmla="*/ 1120696 h 1825545"/>
              <a:gd name="connsiteX11" fmla="*/ 1198449 w 1443473"/>
              <a:gd name="connsiteY11" fmla="*/ 1059577 h 1825545"/>
              <a:gd name="connsiteX12" fmla="*/ 1001598 w 1443473"/>
              <a:gd name="connsiteY12" fmla="*/ 951627 h 1825545"/>
              <a:gd name="connsiteX13" fmla="*/ 846818 w 1443473"/>
              <a:gd name="connsiteY13" fmla="*/ 867489 h 1825545"/>
              <a:gd name="connsiteX14" fmla="*/ 550749 w 1443473"/>
              <a:gd name="connsiteY14" fmla="*/ 1825545 h 1825545"/>
              <a:gd name="connsiteX15" fmla="*/ 431686 w 1443473"/>
              <a:gd name="connsiteY15" fmla="*/ 1785096 h 1825545"/>
              <a:gd name="connsiteX16" fmla="*/ 453081 w 1443473"/>
              <a:gd name="connsiteY16" fmla="*/ 1601893 h 1825545"/>
              <a:gd name="connsiteX17" fmla="*/ 250711 w 1443473"/>
              <a:gd name="connsiteY17" fmla="*/ 1292145 h 1825545"/>
              <a:gd name="connsiteX18" fmla="*/ 312624 w 1443473"/>
              <a:gd name="connsiteY18" fmla="*/ 1266745 h 1825545"/>
              <a:gd name="connsiteX19" fmla="*/ 476136 w 1443473"/>
              <a:gd name="connsiteY19" fmla="*/ 1111170 h 1825545"/>
              <a:gd name="connsiteX20" fmla="*/ 0 w 1443473"/>
              <a:gd name="connsiteY20" fmla="*/ 33337 h 1825545"/>
              <a:gd name="connsiteX21" fmla="*/ 38100 w 1443473"/>
              <a:gd name="connsiteY21" fmla="*/ 0 h 1825545"/>
              <a:gd name="connsiteX22" fmla="*/ 90488 w 1443473"/>
              <a:gd name="connsiteY22" fmla="*/ 104775 h 1825545"/>
              <a:gd name="connsiteX23" fmla="*/ 192882 w 1443473"/>
              <a:gd name="connsiteY23" fmla="*/ 107156 h 1825545"/>
              <a:gd name="connsiteX24" fmla="*/ 259557 w 1443473"/>
              <a:gd name="connsiteY24" fmla="*/ 52388 h 1825545"/>
              <a:gd name="connsiteX25" fmla="*/ 428625 w 1443473"/>
              <a:gd name="connsiteY25" fmla="*/ 188118 h 1825545"/>
              <a:gd name="connsiteX26" fmla="*/ 759618 w 1443473"/>
              <a:gd name="connsiteY26" fmla="*/ 371474 h 1825545"/>
              <a:gd name="connsiteX27" fmla="*/ 923925 w 1443473"/>
              <a:gd name="connsiteY27" fmla="*/ 319087 h 1825545"/>
              <a:gd name="connsiteX28" fmla="*/ 997744 w 1443473"/>
              <a:gd name="connsiteY28" fmla="*/ 373856 h 1825545"/>
              <a:gd name="connsiteX29" fmla="*/ 1109663 w 1443473"/>
              <a:gd name="connsiteY29" fmla="*/ 340517 h 1825545"/>
              <a:gd name="connsiteX30" fmla="*/ 1140620 w 1443473"/>
              <a:gd name="connsiteY30" fmla="*/ 392904 h 1825545"/>
              <a:gd name="connsiteX31" fmla="*/ 1107962 w 1443473"/>
              <a:gd name="connsiteY31" fmla="*/ 474615 h 1825545"/>
              <a:gd name="connsiteX0" fmla="*/ 1107962 w 1443473"/>
              <a:gd name="connsiteY0" fmla="*/ 474615 h 1825545"/>
              <a:gd name="connsiteX1" fmla="*/ 1157968 w 1443473"/>
              <a:gd name="connsiteY1" fmla="*/ 513477 h 1825545"/>
              <a:gd name="connsiteX2" fmla="*/ 1230993 w 1443473"/>
              <a:gd name="connsiteY2" fmla="*/ 563515 h 1825545"/>
              <a:gd name="connsiteX3" fmla="*/ 1332593 w 1443473"/>
              <a:gd name="connsiteY3" fmla="*/ 562689 h 1825545"/>
              <a:gd name="connsiteX4" fmla="*/ 1365138 w 1443473"/>
              <a:gd name="connsiteY4" fmla="*/ 680163 h 1825545"/>
              <a:gd name="connsiteX5" fmla="*/ 1414350 w 1443473"/>
              <a:gd name="connsiteY5" fmla="*/ 764301 h 1825545"/>
              <a:gd name="connsiteX6" fmla="*/ 1428636 w 1443473"/>
              <a:gd name="connsiteY6" fmla="*/ 885746 h 1825545"/>
              <a:gd name="connsiteX7" fmla="*/ 1385774 w 1443473"/>
              <a:gd name="connsiteY7" fmla="*/ 929401 h 1825545"/>
              <a:gd name="connsiteX8" fmla="*/ 1368311 w 1443473"/>
              <a:gd name="connsiteY8" fmla="*/ 1006395 h 1825545"/>
              <a:gd name="connsiteX9" fmla="*/ 1335769 w 1443473"/>
              <a:gd name="connsiteY9" fmla="*/ 1142159 h 1825545"/>
              <a:gd name="connsiteX10" fmla="*/ 1268299 w 1443473"/>
              <a:gd name="connsiteY10" fmla="*/ 1120696 h 1825545"/>
              <a:gd name="connsiteX11" fmla="*/ 1198449 w 1443473"/>
              <a:gd name="connsiteY11" fmla="*/ 1059577 h 1825545"/>
              <a:gd name="connsiteX12" fmla="*/ 1001598 w 1443473"/>
              <a:gd name="connsiteY12" fmla="*/ 951627 h 1825545"/>
              <a:gd name="connsiteX13" fmla="*/ 846818 w 1443473"/>
              <a:gd name="connsiteY13" fmla="*/ 867489 h 1825545"/>
              <a:gd name="connsiteX14" fmla="*/ 550749 w 1443473"/>
              <a:gd name="connsiteY14" fmla="*/ 1825545 h 1825545"/>
              <a:gd name="connsiteX15" fmla="*/ 431686 w 1443473"/>
              <a:gd name="connsiteY15" fmla="*/ 1785096 h 1825545"/>
              <a:gd name="connsiteX16" fmla="*/ 453081 w 1443473"/>
              <a:gd name="connsiteY16" fmla="*/ 1601893 h 1825545"/>
              <a:gd name="connsiteX17" fmla="*/ 250711 w 1443473"/>
              <a:gd name="connsiteY17" fmla="*/ 1292145 h 1825545"/>
              <a:gd name="connsiteX18" fmla="*/ 312624 w 1443473"/>
              <a:gd name="connsiteY18" fmla="*/ 1266745 h 1825545"/>
              <a:gd name="connsiteX19" fmla="*/ 476136 w 1443473"/>
              <a:gd name="connsiteY19" fmla="*/ 1111170 h 1825545"/>
              <a:gd name="connsiteX20" fmla="*/ 0 w 1443473"/>
              <a:gd name="connsiteY20" fmla="*/ 33337 h 1825545"/>
              <a:gd name="connsiteX21" fmla="*/ 38100 w 1443473"/>
              <a:gd name="connsiteY21" fmla="*/ 0 h 1825545"/>
              <a:gd name="connsiteX22" fmla="*/ 90488 w 1443473"/>
              <a:gd name="connsiteY22" fmla="*/ 104775 h 1825545"/>
              <a:gd name="connsiteX23" fmla="*/ 192882 w 1443473"/>
              <a:gd name="connsiteY23" fmla="*/ 107156 h 1825545"/>
              <a:gd name="connsiteX24" fmla="*/ 259557 w 1443473"/>
              <a:gd name="connsiteY24" fmla="*/ 52388 h 1825545"/>
              <a:gd name="connsiteX25" fmla="*/ 428625 w 1443473"/>
              <a:gd name="connsiteY25" fmla="*/ 188118 h 1825545"/>
              <a:gd name="connsiteX26" fmla="*/ 759618 w 1443473"/>
              <a:gd name="connsiteY26" fmla="*/ 371474 h 1825545"/>
              <a:gd name="connsiteX27" fmla="*/ 923925 w 1443473"/>
              <a:gd name="connsiteY27" fmla="*/ 319087 h 1825545"/>
              <a:gd name="connsiteX28" fmla="*/ 997744 w 1443473"/>
              <a:gd name="connsiteY28" fmla="*/ 373856 h 1825545"/>
              <a:gd name="connsiteX29" fmla="*/ 1109663 w 1443473"/>
              <a:gd name="connsiteY29" fmla="*/ 340517 h 1825545"/>
              <a:gd name="connsiteX30" fmla="*/ 1140620 w 1443473"/>
              <a:gd name="connsiteY30" fmla="*/ 392904 h 1825545"/>
              <a:gd name="connsiteX31" fmla="*/ 1107962 w 1443473"/>
              <a:gd name="connsiteY31" fmla="*/ 474615 h 1825545"/>
              <a:gd name="connsiteX0" fmla="*/ 1107962 w 1443473"/>
              <a:gd name="connsiteY0" fmla="*/ 474615 h 1785096"/>
              <a:gd name="connsiteX1" fmla="*/ 1157968 w 1443473"/>
              <a:gd name="connsiteY1" fmla="*/ 513477 h 1785096"/>
              <a:gd name="connsiteX2" fmla="*/ 1230993 w 1443473"/>
              <a:gd name="connsiteY2" fmla="*/ 563515 h 1785096"/>
              <a:gd name="connsiteX3" fmla="*/ 1332593 w 1443473"/>
              <a:gd name="connsiteY3" fmla="*/ 562689 h 1785096"/>
              <a:gd name="connsiteX4" fmla="*/ 1365138 w 1443473"/>
              <a:gd name="connsiteY4" fmla="*/ 680163 h 1785096"/>
              <a:gd name="connsiteX5" fmla="*/ 1414350 w 1443473"/>
              <a:gd name="connsiteY5" fmla="*/ 764301 h 1785096"/>
              <a:gd name="connsiteX6" fmla="*/ 1428636 w 1443473"/>
              <a:gd name="connsiteY6" fmla="*/ 885746 h 1785096"/>
              <a:gd name="connsiteX7" fmla="*/ 1385774 w 1443473"/>
              <a:gd name="connsiteY7" fmla="*/ 929401 h 1785096"/>
              <a:gd name="connsiteX8" fmla="*/ 1368311 w 1443473"/>
              <a:gd name="connsiteY8" fmla="*/ 1006395 h 1785096"/>
              <a:gd name="connsiteX9" fmla="*/ 1335769 w 1443473"/>
              <a:gd name="connsiteY9" fmla="*/ 1142159 h 1785096"/>
              <a:gd name="connsiteX10" fmla="*/ 1268299 w 1443473"/>
              <a:gd name="connsiteY10" fmla="*/ 1120696 h 1785096"/>
              <a:gd name="connsiteX11" fmla="*/ 1198449 w 1443473"/>
              <a:gd name="connsiteY11" fmla="*/ 1059577 h 1785096"/>
              <a:gd name="connsiteX12" fmla="*/ 1001598 w 1443473"/>
              <a:gd name="connsiteY12" fmla="*/ 951627 h 1785096"/>
              <a:gd name="connsiteX13" fmla="*/ 846818 w 1443473"/>
              <a:gd name="connsiteY13" fmla="*/ 867489 h 1785096"/>
              <a:gd name="connsiteX14" fmla="*/ 729342 w 1443473"/>
              <a:gd name="connsiteY14" fmla="*/ 968295 h 1785096"/>
              <a:gd name="connsiteX15" fmla="*/ 431686 w 1443473"/>
              <a:gd name="connsiteY15" fmla="*/ 1785096 h 1785096"/>
              <a:gd name="connsiteX16" fmla="*/ 453081 w 1443473"/>
              <a:gd name="connsiteY16" fmla="*/ 1601893 h 1785096"/>
              <a:gd name="connsiteX17" fmla="*/ 250711 w 1443473"/>
              <a:gd name="connsiteY17" fmla="*/ 1292145 h 1785096"/>
              <a:gd name="connsiteX18" fmla="*/ 312624 w 1443473"/>
              <a:gd name="connsiteY18" fmla="*/ 1266745 h 1785096"/>
              <a:gd name="connsiteX19" fmla="*/ 476136 w 1443473"/>
              <a:gd name="connsiteY19" fmla="*/ 1111170 h 1785096"/>
              <a:gd name="connsiteX20" fmla="*/ 0 w 1443473"/>
              <a:gd name="connsiteY20" fmla="*/ 33337 h 1785096"/>
              <a:gd name="connsiteX21" fmla="*/ 38100 w 1443473"/>
              <a:gd name="connsiteY21" fmla="*/ 0 h 1785096"/>
              <a:gd name="connsiteX22" fmla="*/ 90488 w 1443473"/>
              <a:gd name="connsiteY22" fmla="*/ 104775 h 1785096"/>
              <a:gd name="connsiteX23" fmla="*/ 192882 w 1443473"/>
              <a:gd name="connsiteY23" fmla="*/ 107156 h 1785096"/>
              <a:gd name="connsiteX24" fmla="*/ 259557 w 1443473"/>
              <a:gd name="connsiteY24" fmla="*/ 52388 h 1785096"/>
              <a:gd name="connsiteX25" fmla="*/ 428625 w 1443473"/>
              <a:gd name="connsiteY25" fmla="*/ 188118 h 1785096"/>
              <a:gd name="connsiteX26" fmla="*/ 759618 w 1443473"/>
              <a:gd name="connsiteY26" fmla="*/ 371474 h 1785096"/>
              <a:gd name="connsiteX27" fmla="*/ 923925 w 1443473"/>
              <a:gd name="connsiteY27" fmla="*/ 319087 h 1785096"/>
              <a:gd name="connsiteX28" fmla="*/ 997744 w 1443473"/>
              <a:gd name="connsiteY28" fmla="*/ 373856 h 1785096"/>
              <a:gd name="connsiteX29" fmla="*/ 1109663 w 1443473"/>
              <a:gd name="connsiteY29" fmla="*/ 340517 h 1785096"/>
              <a:gd name="connsiteX30" fmla="*/ 1140620 w 1443473"/>
              <a:gd name="connsiteY30" fmla="*/ 392904 h 1785096"/>
              <a:gd name="connsiteX31" fmla="*/ 1107962 w 1443473"/>
              <a:gd name="connsiteY31" fmla="*/ 474615 h 1785096"/>
              <a:gd name="connsiteX0" fmla="*/ 1107962 w 1443473"/>
              <a:gd name="connsiteY0" fmla="*/ 474615 h 1608357"/>
              <a:gd name="connsiteX1" fmla="*/ 1157968 w 1443473"/>
              <a:gd name="connsiteY1" fmla="*/ 513477 h 1608357"/>
              <a:gd name="connsiteX2" fmla="*/ 1230993 w 1443473"/>
              <a:gd name="connsiteY2" fmla="*/ 563515 h 1608357"/>
              <a:gd name="connsiteX3" fmla="*/ 1332593 w 1443473"/>
              <a:gd name="connsiteY3" fmla="*/ 562689 h 1608357"/>
              <a:gd name="connsiteX4" fmla="*/ 1365138 w 1443473"/>
              <a:gd name="connsiteY4" fmla="*/ 680163 h 1608357"/>
              <a:gd name="connsiteX5" fmla="*/ 1414350 w 1443473"/>
              <a:gd name="connsiteY5" fmla="*/ 764301 h 1608357"/>
              <a:gd name="connsiteX6" fmla="*/ 1428636 w 1443473"/>
              <a:gd name="connsiteY6" fmla="*/ 885746 h 1608357"/>
              <a:gd name="connsiteX7" fmla="*/ 1385774 w 1443473"/>
              <a:gd name="connsiteY7" fmla="*/ 929401 h 1608357"/>
              <a:gd name="connsiteX8" fmla="*/ 1368311 w 1443473"/>
              <a:gd name="connsiteY8" fmla="*/ 1006395 h 1608357"/>
              <a:gd name="connsiteX9" fmla="*/ 1335769 w 1443473"/>
              <a:gd name="connsiteY9" fmla="*/ 1142159 h 1608357"/>
              <a:gd name="connsiteX10" fmla="*/ 1268299 w 1443473"/>
              <a:gd name="connsiteY10" fmla="*/ 1120696 h 1608357"/>
              <a:gd name="connsiteX11" fmla="*/ 1198449 w 1443473"/>
              <a:gd name="connsiteY11" fmla="*/ 1059577 h 1608357"/>
              <a:gd name="connsiteX12" fmla="*/ 1001598 w 1443473"/>
              <a:gd name="connsiteY12" fmla="*/ 951627 h 1608357"/>
              <a:gd name="connsiteX13" fmla="*/ 846818 w 1443473"/>
              <a:gd name="connsiteY13" fmla="*/ 867489 h 1608357"/>
              <a:gd name="connsiteX14" fmla="*/ 729342 w 1443473"/>
              <a:gd name="connsiteY14" fmla="*/ 968295 h 1608357"/>
              <a:gd name="connsiteX15" fmla="*/ 584086 w 1443473"/>
              <a:gd name="connsiteY15" fmla="*/ 1015952 h 1608357"/>
              <a:gd name="connsiteX16" fmla="*/ 453081 w 1443473"/>
              <a:gd name="connsiteY16" fmla="*/ 1601893 h 1608357"/>
              <a:gd name="connsiteX17" fmla="*/ 250711 w 1443473"/>
              <a:gd name="connsiteY17" fmla="*/ 1292145 h 1608357"/>
              <a:gd name="connsiteX18" fmla="*/ 312624 w 1443473"/>
              <a:gd name="connsiteY18" fmla="*/ 1266745 h 1608357"/>
              <a:gd name="connsiteX19" fmla="*/ 476136 w 1443473"/>
              <a:gd name="connsiteY19" fmla="*/ 1111170 h 1608357"/>
              <a:gd name="connsiteX20" fmla="*/ 0 w 1443473"/>
              <a:gd name="connsiteY20" fmla="*/ 33337 h 1608357"/>
              <a:gd name="connsiteX21" fmla="*/ 38100 w 1443473"/>
              <a:gd name="connsiteY21" fmla="*/ 0 h 1608357"/>
              <a:gd name="connsiteX22" fmla="*/ 90488 w 1443473"/>
              <a:gd name="connsiteY22" fmla="*/ 104775 h 1608357"/>
              <a:gd name="connsiteX23" fmla="*/ 192882 w 1443473"/>
              <a:gd name="connsiteY23" fmla="*/ 107156 h 1608357"/>
              <a:gd name="connsiteX24" fmla="*/ 259557 w 1443473"/>
              <a:gd name="connsiteY24" fmla="*/ 52388 h 1608357"/>
              <a:gd name="connsiteX25" fmla="*/ 428625 w 1443473"/>
              <a:gd name="connsiteY25" fmla="*/ 188118 h 1608357"/>
              <a:gd name="connsiteX26" fmla="*/ 759618 w 1443473"/>
              <a:gd name="connsiteY26" fmla="*/ 371474 h 1608357"/>
              <a:gd name="connsiteX27" fmla="*/ 923925 w 1443473"/>
              <a:gd name="connsiteY27" fmla="*/ 319087 h 1608357"/>
              <a:gd name="connsiteX28" fmla="*/ 997744 w 1443473"/>
              <a:gd name="connsiteY28" fmla="*/ 373856 h 1608357"/>
              <a:gd name="connsiteX29" fmla="*/ 1109663 w 1443473"/>
              <a:gd name="connsiteY29" fmla="*/ 340517 h 1608357"/>
              <a:gd name="connsiteX30" fmla="*/ 1140620 w 1443473"/>
              <a:gd name="connsiteY30" fmla="*/ 392904 h 1608357"/>
              <a:gd name="connsiteX31" fmla="*/ 1107962 w 1443473"/>
              <a:gd name="connsiteY31" fmla="*/ 474615 h 1608357"/>
              <a:gd name="connsiteX0" fmla="*/ 1107962 w 1443473"/>
              <a:gd name="connsiteY0" fmla="*/ 474615 h 1293638"/>
              <a:gd name="connsiteX1" fmla="*/ 1157968 w 1443473"/>
              <a:gd name="connsiteY1" fmla="*/ 513477 h 1293638"/>
              <a:gd name="connsiteX2" fmla="*/ 1230993 w 1443473"/>
              <a:gd name="connsiteY2" fmla="*/ 563515 h 1293638"/>
              <a:gd name="connsiteX3" fmla="*/ 1332593 w 1443473"/>
              <a:gd name="connsiteY3" fmla="*/ 562689 h 1293638"/>
              <a:gd name="connsiteX4" fmla="*/ 1365138 w 1443473"/>
              <a:gd name="connsiteY4" fmla="*/ 680163 h 1293638"/>
              <a:gd name="connsiteX5" fmla="*/ 1414350 w 1443473"/>
              <a:gd name="connsiteY5" fmla="*/ 764301 h 1293638"/>
              <a:gd name="connsiteX6" fmla="*/ 1428636 w 1443473"/>
              <a:gd name="connsiteY6" fmla="*/ 885746 h 1293638"/>
              <a:gd name="connsiteX7" fmla="*/ 1385774 w 1443473"/>
              <a:gd name="connsiteY7" fmla="*/ 929401 h 1293638"/>
              <a:gd name="connsiteX8" fmla="*/ 1368311 w 1443473"/>
              <a:gd name="connsiteY8" fmla="*/ 1006395 h 1293638"/>
              <a:gd name="connsiteX9" fmla="*/ 1335769 w 1443473"/>
              <a:gd name="connsiteY9" fmla="*/ 1142159 h 1293638"/>
              <a:gd name="connsiteX10" fmla="*/ 1268299 w 1443473"/>
              <a:gd name="connsiteY10" fmla="*/ 1120696 h 1293638"/>
              <a:gd name="connsiteX11" fmla="*/ 1198449 w 1443473"/>
              <a:gd name="connsiteY11" fmla="*/ 1059577 h 1293638"/>
              <a:gd name="connsiteX12" fmla="*/ 1001598 w 1443473"/>
              <a:gd name="connsiteY12" fmla="*/ 951627 h 1293638"/>
              <a:gd name="connsiteX13" fmla="*/ 846818 w 1443473"/>
              <a:gd name="connsiteY13" fmla="*/ 867489 h 1293638"/>
              <a:gd name="connsiteX14" fmla="*/ 729342 w 1443473"/>
              <a:gd name="connsiteY14" fmla="*/ 968295 h 1293638"/>
              <a:gd name="connsiteX15" fmla="*/ 584086 w 1443473"/>
              <a:gd name="connsiteY15" fmla="*/ 1015952 h 1293638"/>
              <a:gd name="connsiteX16" fmla="*/ 605481 w 1443473"/>
              <a:gd name="connsiteY16" fmla="*/ 911331 h 1293638"/>
              <a:gd name="connsiteX17" fmla="*/ 250711 w 1443473"/>
              <a:gd name="connsiteY17" fmla="*/ 1292145 h 1293638"/>
              <a:gd name="connsiteX18" fmla="*/ 312624 w 1443473"/>
              <a:gd name="connsiteY18" fmla="*/ 1266745 h 1293638"/>
              <a:gd name="connsiteX19" fmla="*/ 476136 w 1443473"/>
              <a:gd name="connsiteY19" fmla="*/ 1111170 h 1293638"/>
              <a:gd name="connsiteX20" fmla="*/ 0 w 1443473"/>
              <a:gd name="connsiteY20" fmla="*/ 33337 h 1293638"/>
              <a:gd name="connsiteX21" fmla="*/ 38100 w 1443473"/>
              <a:gd name="connsiteY21" fmla="*/ 0 h 1293638"/>
              <a:gd name="connsiteX22" fmla="*/ 90488 w 1443473"/>
              <a:gd name="connsiteY22" fmla="*/ 104775 h 1293638"/>
              <a:gd name="connsiteX23" fmla="*/ 192882 w 1443473"/>
              <a:gd name="connsiteY23" fmla="*/ 107156 h 1293638"/>
              <a:gd name="connsiteX24" fmla="*/ 259557 w 1443473"/>
              <a:gd name="connsiteY24" fmla="*/ 52388 h 1293638"/>
              <a:gd name="connsiteX25" fmla="*/ 428625 w 1443473"/>
              <a:gd name="connsiteY25" fmla="*/ 188118 h 1293638"/>
              <a:gd name="connsiteX26" fmla="*/ 759618 w 1443473"/>
              <a:gd name="connsiteY26" fmla="*/ 371474 h 1293638"/>
              <a:gd name="connsiteX27" fmla="*/ 923925 w 1443473"/>
              <a:gd name="connsiteY27" fmla="*/ 319087 h 1293638"/>
              <a:gd name="connsiteX28" fmla="*/ 997744 w 1443473"/>
              <a:gd name="connsiteY28" fmla="*/ 373856 h 1293638"/>
              <a:gd name="connsiteX29" fmla="*/ 1109663 w 1443473"/>
              <a:gd name="connsiteY29" fmla="*/ 340517 h 1293638"/>
              <a:gd name="connsiteX30" fmla="*/ 1140620 w 1443473"/>
              <a:gd name="connsiteY30" fmla="*/ 392904 h 1293638"/>
              <a:gd name="connsiteX31" fmla="*/ 1107962 w 1443473"/>
              <a:gd name="connsiteY31" fmla="*/ 474615 h 1293638"/>
              <a:gd name="connsiteX0" fmla="*/ 1107962 w 1443473"/>
              <a:gd name="connsiteY0" fmla="*/ 474615 h 1293638"/>
              <a:gd name="connsiteX1" fmla="*/ 1157968 w 1443473"/>
              <a:gd name="connsiteY1" fmla="*/ 513477 h 1293638"/>
              <a:gd name="connsiteX2" fmla="*/ 1230993 w 1443473"/>
              <a:gd name="connsiteY2" fmla="*/ 563515 h 1293638"/>
              <a:gd name="connsiteX3" fmla="*/ 1332593 w 1443473"/>
              <a:gd name="connsiteY3" fmla="*/ 562689 h 1293638"/>
              <a:gd name="connsiteX4" fmla="*/ 1365138 w 1443473"/>
              <a:gd name="connsiteY4" fmla="*/ 680163 h 1293638"/>
              <a:gd name="connsiteX5" fmla="*/ 1414350 w 1443473"/>
              <a:gd name="connsiteY5" fmla="*/ 764301 h 1293638"/>
              <a:gd name="connsiteX6" fmla="*/ 1428636 w 1443473"/>
              <a:gd name="connsiteY6" fmla="*/ 885746 h 1293638"/>
              <a:gd name="connsiteX7" fmla="*/ 1385774 w 1443473"/>
              <a:gd name="connsiteY7" fmla="*/ 929401 h 1293638"/>
              <a:gd name="connsiteX8" fmla="*/ 1368311 w 1443473"/>
              <a:gd name="connsiteY8" fmla="*/ 1006395 h 1293638"/>
              <a:gd name="connsiteX9" fmla="*/ 1335769 w 1443473"/>
              <a:gd name="connsiteY9" fmla="*/ 1142159 h 1293638"/>
              <a:gd name="connsiteX10" fmla="*/ 1268299 w 1443473"/>
              <a:gd name="connsiteY10" fmla="*/ 1120696 h 1293638"/>
              <a:gd name="connsiteX11" fmla="*/ 1198449 w 1443473"/>
              <a:gd name="connsiteY11" fmla="*/ 1059577 h 1293638"/>
              <a:gd name="connsiteX12" fmla="*/ 1001598 w 1443473"/>
              <a:gd name="connsiteY12" fmla="*/ 951627 h 1293638"/>
              <a:gd name="connsiteX13" fmla="*/ 846818 w 1443473"/>
              <a:gd name="connsiteY13" fmla="*/ 867489 h 1293638"/>
              <a:gd name="connsiteX14" fmla="*/ 729342 w 1443473"/>
              <a:gd name="connsiteY14" fmla="*/ 968295 h 1293638"/>
              <a:gd name="connsiteX15" fmla="*/ 584086 w 1443473"/>
              <a:gd name="connsiteY15" fmla="*/ 1015952 h 1293638"/>
              <a:gd name="connsiteX16" fmla="*/ 605481 w 1443473"/>
              <a:gd name="connsiteY16" fmla="*/ 911331 h 1293638"/>
              <a:gd name="connsiteX17" fmla="*/ 250711 w 1443473"/>
              <a:gd name="connsiteY17" fmla="*/ 1292145 h 1293638"/>
              <a:gd name="connsiteX18" fmla="*/ 312624 w 1443473"/>
              <a:gd name="connsiteY18" fmla="*/ 1266745 h 1293638"/>
              <a:gd name="connsiteX19" fmla="*/ 476136 w 1443473"/>
              <a:gd name="connsiteY19" fmla="*/ 1111170 h 1293638"/>
              <a:gd name="connsiteX20" fmla="*/ 0 w 1443473"/>
              <a:gd name="connsiteY20" fmla="*/ 33337 h 1293638"/>
              <a:gd name="connsiteX21" fmla="*/ 38100 w 1443473"/>
              <a:gd name="connsiteY21" fmla="*/ 0 h 1293638"/>
              <a:gd name="connsiteX22" fmla="*/ 90488 w 1443473"/>
              <a:gd name="connsiteY22" fmla="*/ 104775 h 1293638"/>
              <a:gd name="connsiteX23" fmla="*/ 192882 w 1443473"/>
              <a:gd name="connsiteY23" fmla="*/ 107156 h 1293638"/>
              <a:gd name="connsiteX24" fmla="*/ 259557 w 1443473"/>
              <a:gd name="connsiteY24" fmla="*/ 52388 h 1293638"/>
              <a:gd name="connsiteX25" fmla="*/ 428625 w 1443473"/>
              <a:gd name="connsiteY25" fmla="*/ 188118 h 1293638"/>
              <a:gd name="connsiteX26" fmla="*/ 759618 w 1443473"/>
              <a:gd name="connsiteY26" fmla="*/ 371474 h 1293638"/>
              <a:gd name="connsiteX27" fmla="*/ 923925 w 1443473"/>
              <a:gd name="connsiteY27" fmla="*/ 319087 h 1293638"/>
              <a:gd name="connsiteX28" fmla="*/ 997744 w 1443473"/>
              <a:gd name="connsiteY28" fmla="*/ 373856 h 1293638"/>
              <a:gd name="connsiteX29" fmla="*/ 1109663 w 1443473"/>
              <a:gd name="connsiteY29" fmla="*/ 340517 h 1293638"/>
              <a:gd name="connsiteX30" fmla="*/ 1140620 w 1443473"/>
              <a:gd name="connsiteY30" fmla="*/ 392904 h 1293638"/>
              <a:gd name="connsiteX31" fmla="*/ 1107962 w 1443473"/>
              <a:gd name="connsiteY31" fmla="*/ 474615 h 1293638"/>
              <a:gd name="connsiteX0" fmla="*/ 1107962 w 1443473"/>
              <a:gd name="connsiteY0" fmla="*/ 474615 h 1266745"/>
              <a:gd name="connsiteX1" fmla="*/ 1157968 w 1443473"/>
              <a:gd name="connsiteY1" fmla="*/ 513477 h 1266745"/>
              <a:gd name="connsiteX2" fmla="*/ 1230993 w 1443473"/>
              <a:gd name="connsiteY2" fmla="*/ 563515 h 1266745"/>
              <a:gd name="connsiteX3" fmla="*/ 1332593 w 1443473"/>
              <a:gd name="connsiteY3" fmla="*/ 562689 h 1266745"/>
              <a:gd name="connsiteX4" fmla="*/ 1365138 w 1443473"/>
              <a:gd name="connsiteY4" fmla="*/ 680163 h 1266745"/>
              <a:gd name="connsiteX5" fmla="*/ 1414350 w 1443473"/>
              <a:gd name="connsiteY5" fmla="*/ 764301 h 1266745"/>
              <a:gd name="connsiteX6" fmla="*/ 1428636 w 1443473"/>
              <a:gd name="connsiteY6" fmla="*/ 885746 h 1266745"/>
              <a:gd name="connsiteX7" fmla="*/ 1385774 w 1443473"/>
              <a:gd name="connsiteY7" fmla="*/ 929401 h 1266745"/>
              <a:gd name="connsiteX8" fmla="*/ 1368311 w 1443473"/>
              <a:gd name="connsiteY8" fmla="*/ 1006395 h 1266745"/>
              <a:gd name="connsiteX9" fmla="*/ 1335769 w 1443473"/>
              <a:gd name="connsiteY9" fmla="*/ 1142159 h 1266745"/>
              <a:gd name="connsiteX10" fmla="*/ 1268299 w 1443473"/>
              <a:gd name="connsiteY10" fmla="*/ 1120696 h 1266745"/>
              <a:gd name="connsiteX11" fmla="*/ 1198449 w 1443473"/>
              <a:gd name="connsiteY11" fmla="*/ 1059577 h 1266745"/>
              <a:gd name="connsiteX12" fmla="*/ 1001598 w 1443473"/>
              <a:gd name="connsiteY12" fmla="*/ 951627 h 1266745"/>
              <a:gd name="connsiteX13" fmla="*/ 846818 w 1443473"/>
              <a:gd name="connsiteY13" fmla="*/ 867489 h 1266745"/>
              <a:gd name="connsiteX14" fmla="*/ 729342 w 1443473"/>
              <a:gd name="connsiteY14" fmla="*/ 968295 h 1266745"/>
              <a:gd name="connsiteX15" fmla="*/ 584086 w 1443473"/>
              <a:gd name="connsiteY15" fmla="*/ 1015952 h 1266745"/>
              <a:gd name="connsiteX16" fmla="*/ 605481 w 1443473"/>
              <a:gd name="connsiteY16" fmla="*/ 911331 h 1266745"/>
              <a:gd name="connsiteX17" fmla="*/ 624567 w 1443473"/>
              <a:gd name="connsiteY17" fmla="*/ 861139 h 1266745"/>
              <a:gd name="connsiteX18" fmla="*/ 312624 w 1443473"/>
              <a:gd name="connsiteY18" fmla="*/ 1266745 h 1266745"/>
              <a:gd name="connsiteX19" fmla="*/ 476136 w 1443473"/>
              <a:gd name="connsiteY19" fmla="*/ 1111170 h 1266745"/>
              <a:gd name="connsiteX20" fmla="*/ 0 w 1443473"/>
              <a:gd name="connsiteY20" fmla="*/ 33337 h 1266745"/>
              <a:gd name="connsiteX21" fmla="*/ 38100 w 1443473"/>
              <a:gd name="connsiteY21" fmla="*/ 0 h 1266745"/>
              <a:gd name="connsiteX22" fmla="*/ 90488 w 1443473"/>
              <a:gd name="connsiteY22" fmla="*/ 104775 h 1266745"/>
              <a:gd name="connsiteX23" fmla="*/ 192882 w 1443473"/>
              <a:gd name="connsiteY23" fmla="*/ 107156 h 1266745"/>
              <a:gd name="connsiteX24" fmla="*/ 259557 w 1443473"/>
              <a:gd name="connsiteY24" fmla="*/ 52388 h 1266745"/>
              <a:gd name="connsiteX25" fmla="*/ 428625 w 1443473"/>
              <a:gd name="connsiteY25" fmla="*/ 188118 h 1266745"/>
              <a:gd name="connsiteX26" fmla="*/ 759618 w 1443473"/>
              <a:gd name="connsiteY26" fmla="*/ 371474 h 1266745"/>
              <a:gd name="connsiteX27" fmla="*/ 923925 w 1443473"/>
              <a:gd name="connsiteY27" fmla="*/ 319087 h 1266745"/>
              <a:gd name="connsiteX28" fmla="*/ 997744 w 1443473"/>
              <a:gd name="connsiteY28" fmla="*/ 373856 h 1266745"/>
              <a:gd name="connsiteX29" fmla="*/ 1109663 w 1443473"/>
              <a:gd name="connsiteY29" fmla="*/ 340517 h 1266745"/>
              <a:gd name="connsiteX30" fmla="*/ 1140620 w 1443473"/>
              <a:gd name="connsiteY30" fmla="*/ 392904 h 1266745"/>
              <a:gd name="connsiteX31" fmla="*/ 1107962 w 1443473"/>
              <a:gd name="connsiteY31" fmla="*/ 474615 h 1266745"/>
              <a:gd name="connsiteX0" fmla="*/ 1107962 w 1443473"/>
              <a:gd name="connsiteY0" fmla="*/ 474615 h 1142159"/>
              <a:gd name="connsiteX1" fmla="*/ 1157968 w 1443473"/>
              <a:gd name="connsiteY1" fmla="*/ 513477 h 1142159"/>
              <a:gd name="connsiteX2" fmla="*/ 1230993 w 1443473"/>
              <a:gd name="connsiteY2" fmla="*/ 563515 h 1142159"/>
              <a:gd name="connsiteX3" fmla="*/ 1332593 w 1443473"/>
              <a:gd name="connsiteY3" fmla="*/ 562689 h 1142159"/>
              <a:gd name="connsiteX4" fmla="*/ 1365138 w 1443473"/>
              <a:gd name="connsiteY4" fmla="*/ 680163 h 1142159"/>
              <a:gd name="connsiteX5" fmla="*/ 1414350 w 1443473"/>
              <a:gd name="connsiteY5" fmla="*/ 764301 h 1142159"/>
              <a:gd name="connsiteX6" fmla="*/ 1428636 w 1443473"/>
              <a:gd name="connsiteY6" fmla="*/ 885746 h 1142159"/>
              <a:gd name="connsiteX7" fmla="*/ 1385774 w 1443473"/>
              <a:gd name="connsiteY7" fmla="*/ 929401 h 1142159"/>
              <a:gd name="connsiteX8" fmla="*/ 1368311 w 1443473"/>
              <a:gd name="connsiteY8" fmla="*/ 1006395 h 1142159"/>
              <a:gd name="connsiteX9" fmla="*/ 1335769 w 1443473"/>
              <a:gd name="connsiteY9" fmla="*/ 1142159 h 1142159"/>
              <a:gd name="connsiteX10" fmla="*/ 1268299 w 1443473"/>
              <a:gd name="connsiteY10" fmla="*/ 1120696 h 1142159"/>
              <a:gd name="connsiteX11" fmla="*/ 1198449 w 1443473"/>
              <a:gd name="connsiteY11" fmla="*/ 1059577 h 1142159"/>
              <a:gd name="connsiteX12" fmla="*/ 1001598 w 1443473"/>
              <a:gd name="connsiteY12" fmla="*/ 951627 h 1142159"/>
              <a:gd name="connsiteX13" fmla="*/ 846818 w 1443473"/>
              <a:gd name="connsiteY13" fmla="*/ 867489 h 1142159"/>
              <a:gd name="connsiteX14" fmla="*/ 729342 w 1443473"/>
              <a:gd name="connsiteY14" fmla="*/ 968295 h 1142159"/>
              <a:gd name="connsiteX15" fmla="*/ 584086 w 1443473"/>
              <a:gd name="connsiteY15" fmla="*/ 1015952 h 1142159"/>
              <a:gd name="connsiteX16" fmla="*/ 605481 w 1443473"/>
              <a:gd name="connsiteY16" fmla="*/ 911331 h 1142159"/>
              <a:gd name="connsiteX17" fmla="*/ 624567 w 1443473"/>
              <a:gd name="connsiteY17" fmla="*/ 861139 h 1142159"/>
              <a:gd name="connsiteX18" fmla="*/ 581705 w 1443473"/>
              <a:gd name="connsiteY18" fmla="*/ 800020 h 1142159"/>
              <a:gd name="connsiteX19" fmla="*/ 476136 w 1443473"/>
              <a:gd name="connsiteY19" fmla="*/ 1111170 h 1142159"/>
              <a:gd name="connsiteX20" fmla="*/ 0 w 1443473"/>
              <a:gd name="connsiteY20" fmla="*/ 33337 h 1142159"/>
              <a:gd name="connsiteX21" fmla="*/ 38100 w 1443473"/>
              <a:gd name="connsiteY21" fmla="*/ 0 h 1142159"/>
              <a:gd name="connsiteX22" fmla="*/ 90488 w 1443473"/>
              <a:gd name="connsiteY22" fmla="*/ 104775 h 1142159"/>
              <a:gd name="connsiteX23" fmla="*/ 192882 w 1443473"/>
              <a:gd name="connsiteY23" fmla="*/ 107156 h 1142159"/>
              <a:gd name="connsiteX24" fmla="*/ 259557 w 1443473"/>
              <a:gd name="connsiteY24" fmla="*/ 52388 h 1142159"/>
              <a:gd name="connsiteX25" fmla="*/ 428625 w 1443473"/>
              <a:gd name="connsiteY25" fmla="*/ 188118 h 1142159"/>
              <a:gd name="connsiteX26" fmla="*/ 759618 w 1443473"/>
              <a:gd name="connsiteY26" fmla="*/ 371474 h 1142159"/>
              <a:gd name="connsiteX27" fmla="*/ 923925 w 1443473"/>
              <a:gd name="connsiteY27" fmla="*/ 319087 h 1142159"/>
              <a:gd name="connsiteX28" fmla="*/ 997744 w 1443473"/>
              <a:gd name="connsiteY28" fmla="*/ 373856 h 1142159"/>
              <a:gd name="connsiteX29" fmla="*/ 1109663 w 1443473"/>
              <a:gd name="connsiteY29" fmla="*/ 340517 h 1142159"/>
              <a:gd name="connsiteX30" fmla="*/ 1140620 w 1443473"/>
              <a:gd name="connsiteY30" fmla="*/ 392904 h 1142159"/>
              <a:gd name="connsiteX31" fmla="*/ 1107962 w 1443473"/>
              <a:gd name="connsiteY31" fmla="*/ 474615 h 1142159"/>
              <a:gd name="connsiteX0" fmla="*/ 1107962 w 1443473"/>
              <a:gd name="connsiteY0" fmla="*/ 474615 h 1142159"/>
              <a:gd name="connsiteX1" fmla="*/ 1157968 w 1443473"/>
              <a:gd name="connsiteY1" fmla="*/ 513477 h 1142159"/>
              <a:gd name="connsiteX2" fmla="*/ 1230993 w 1443473"/>
              <a:gd name="connsiteY2" fmla="*/ 563515 h 1142159"/>
              <a:gd name="connsiteX3" fmla="*/ 1332593 w 1443473"/>
              <a:gd name="connsiteY3" fmla="*/ 562689 h 1142159"/>
              <a:gd name="connsiteX4" fmla="*/ 1365138 w 1443473"/>
              <a:gd name="connsiteY4" fmla="*/ 680163 h 1142159"/>
              <a:gd name="connsiteX5" fmla="*/ 1414350 w 1443473"/>
              <a:gd name="connsiteY5" fmla="*/ 764301 h 1142159"/>
              <a:gd name="connsiteX6" fmla="*/ 1428636 w 1443473"/>
              <a:gd name="connsiteY6" fmla="*/ 885746 h 1142159"/>
              <a:gd name="connsiteX7" fmla="*/ 1385774 w 1443473"/>
              <a:gd name="connsiteY7" fmla="*/ 929401 h 1142159"/>
              <a:gd name="connsiteX8" fmla="*/ 1368311 w 1443473"/>
              <a:gd name="connsiteY8" fmla="*/ 1006395 h 1142159"/>
              <a:gd name="connsiteX9" fmla="*/ 1335769 w 1443473"/>
              <a:gd name="connsiteY9" fmla="*/ 1142159 h 1142159"/>
              <a:gd name="connsiteX10" fmla="*/ 1268299 w 1443473"/>
              <a:gd name="connsiteY10" fmla="*/ 1120696 h 1142159"/>
              <a:gd name="connsiteX11" fmla="*/ 1198449 w 1443473"/>
              <a:gd name="connsiteY11" fmla="*/ 1059577 h 1142159"/>
              <a:gd name="connsiteX12" fmla="*/ 1001598 w 1443473"/>
              <a:gd name="connsiteY12" fmla="*/ 951627 h 1142159"/>
              <a:gd name="connsiteX13" fmla="*/ 846818 w 1443473"/>
              <a:gd name="connsiteY13" fmla="*/ 867489 h 1142159"/>
              <a:gd name="connsiteX14" fmla="*/ 729342 w 1443473"/>
              <a:gd name="connsiteY14" fmla="*/ 968295 h 1142159"/>
              <a:gd name="connsiteX15" fmla="*/ 584086 w 1443473"/>
              <a:gd name="connsiteY15" fmla="*/ 1015952 h 1142159"/>
              <a:gd name="connsiteX16" fmla="*/ 605481 w 1443473"/>
              <a:gd name="connsiteY16" fmla="*/ 911331 h 1142159"/>
              <a:gd name="connsiteX17" fmla="*/ 624567 w 1443473"/>
              <a:gd name="connsiteY17" fmla="*/ 861139 h 1142159"/>
              <a:gd name="connsiteX18" fmla="*/ 581705 w 1443473"/>
              <a:gd name="connsiteY18" fmla="*/ 800020 h 1142159"/>
              <a:gd name="connsiteX19" fmla="*/ 476136 w 1443473"/>
              <a:gd name="connsiteY19" fmla="*/ 1111170 h 1142159"/>
              <a:gd name="connsiteX20" fmla="*/ 0 w 1443473"/>
              <a:gd name="connsiteY20" fmla="*/ 33337 h 1142159"/>
              <a:gd name="connsiteX21" fmla="*/ 38100 w 1443473"/>
              <a:gd name="connsiteY21" fmla="*/ 0 h 1142159"/>
              <a:gd name="connsiteX22" fmla="*/ 90488 w 1443473"/>
              <a:gd name="connsiteY22" fmla="*/ 104775 h 1142159"/>
              <a:gd name="connsiteX23" fmla="*/ 192882 w 1443473"/>
              <a:gd name="connsiteY23" fmla="*/ 107156 h 1142159"/>
              <a:gd name="connsiteX24" fmla="*/ 259557 w 1443473"/>
              <a:gd name="connsiteY24" fmla="*/ 52388 h 1142159"/>
              <a:gd name="connsiteX25" fmla="*/ 428625 w 1443473"/>
              <a:gd name="connsiteY25" fmla="*/ 188118 h 1142159"/>
              <a:gd name="connsiteX26" fmla="*/ 759618 w 1443473"/>
              <a:gd name="connsiteY26" fmla="*/ 371474 h 1142159"/>
              <a:gd name="connsiteX27" fmla="*/ 923925 w 1443473"/>
              <a:gd name="connsiteY27" fmla="*/ 319087 h 1142159"/>
              <a:gd name="connsiteX28" fmla="*/ 997744 w 1443473"/>
              <a:gd name="connsiteY28" fmla="*/ 373856 h 1142159"/>
              <a:gd name="connsiteX29" fmla="*/ 1109663 w 1443473"/>
              <a:gd name="connsiteY29" fmla="*/ 340517 h 1142159"/>
              <a:gd name="connsiteX30" fmla="*/ 1140620 w 1443473"/>
              <a:gd name="connsiteY30" fmla="*/ 392904 h 1142159"/>
              <a:gd name="connsiteX31" fmla="*/ 1107962 w 1443473"/>
              <a:gd name="connsiteY31" fmla="*/ 474615 h 1142159"/>
              <a:gd name="connsiteX0" fmla="*/ 1107962 w 1443473"/>
              <a:gd name="connsiteY0" fmla="*/ 474615 h 1142159"/>
              <a:gd name="connsiteX1" fmla="*/ 1157968 w 1443473"/>
              <a:gd name="connsiteY1" fmla="*/ 513477 h 1142159"/>
              <a:gd name="connsiteX2" fmla="*/ 1230993 w 1443473"/>
              <a:gd name="connsiteY2" fmla="*/ 563515 h 1142159"/>
              <a:gd name="connsiteX3" fmla="*/ 1332593 w 1443473"/>
              <a:gd name="connsiteY3" fmla="*/ 562689 h 1142159"/>
              <a:gd name="connsiteX4" fmla="*/ 1365138 w 1443473"/>
              <a:gd name="connsiteY4" fmla="*/ 680163 h 1142159"/>
              <a:gd name="connsiteX5" fmla="*/ 1414350 w 1443473"/>
              <a:gd name="connsiteY5" fmla="*/ 764301 h 1142159"/>
              <a:gd name="connsiteX6" fmla="*/ 1428636 w 1443473"/>
              <a:gd name="connsiteY6" fmla="*/ 885746 h 1142159"/>
              <a:gd name="connsiteX7" fmla="*/ 1385774 w 1443473"/>
              <a:gd name="connsiteY7" fmla="*/ 929401 h 1142159"/>
              <a:gd name="connsiteX8" fmla="*/ 1368311 w 1443473"/>
              <a:gd name="connsiteY8" fmla="*/ 1006395 h 1142159"/>
              <a:gd name="connsiteX9" fmla="*/ 1335769 w 1443473"/>
              <a:gd name="connsiteY9" fmla="*/ 1142159 h 1142159"/>
              <a:gd name="connsiteX10" fmla="*/ 1268299 w 1443473"/>
              <a:gd name="connsiteY10" fmla="*/ 1120696 h 1142159"/>
              <a:gd name="connsiteX11" fmla="*/ 1198449 w 1443473"/>
              <a:gd name="connsiteY11" fmla="*/ 1059577 h 1142159"/>
              <a:gd name="connsiteX12" fmla="*/ 1001598 w 1443473"/>
              <a:gd name="connsiteY12" fmla="*/ 951627 h 1142159"/>
              <a:gd name="connsiteX13" fmla="*/ 846818 w 1443473"/>
              <a:gd name="connsiteY13" fmla="*/ 867489 h 1142159"/>
              <a:gd name="connsiteX14" fmla="*/ 729342 w 1443473"/>
              <a:gd name="connsiteY14" fmla="*/ 968295 h 1142159"/>
              <a:gd name="connsiteX15" fmla="*/ 584086 w 1443473"/>
              <a:gd name="connsiteY15" fmla="*/ 1015952 h 1142159"/>
              <a:gd name="connsiteX16" fmla="*/ 605481 w 1443473"/>
              <a:gd name="connsiteY16" fmla="*/ 911331 h 1142159"/>
              <a:gd name="connsiteX17" fmla="*/ 624567 w 1443473"/>
              <a:gd name="connsiteY17" fmla="*/ 861139 h 1142159"/>
              <a:gd name="connsiteX18" fmla="*/ 581705 w 1443473"/>
              <a:gd name="connsiteY18" fmla="*/ 800020 h 1142159"/>
              <a:gd name="connsiteX19" fmla="*/ 409461 w 1443473"/>
              <a:gd name="connsiteY19" fmla="*/ 692070 h 1142159"/>
              <a:gd name="connsiteX20" fmla="*/ 0 w 1443473"/>
              <a:gd name="connsiteY20" fmla="*/ 33337 h 1142159"/>
              <a:gd name="connsiteX21" fmla="*/ 38100 w 1443473"/>
              <a:gd name="connsiteY21" fmla="*/ 0 h 1142159"/>
              <a:gd name="connsiteX22" fmla="*/ 90488 w 1443473"/>
              <a:gd name="connsiteY22" fmla="*/ 104775 h 1142159"/>
              <a:gd name="connsiteX23" fmla="*/ 192882 w 1443473"/>
              <a:gd name="connsiteY23" fmla="*/ 107156 h 1142159"/>
              <a:gd name="connsiteX24" fmla="*/ 259557 w 1443473"/>
              <a:gd name="connsiteY24" fmla="*/ 52388 h 1142159"/>
              <a:gd name="connsiteX25" fmla="*/ 428625 w 1443473"/>
              <a:gd name="connsiteY25" fmla="*/ 188118 h 1142159"/>
              <a:gd name="connsiteX26" fmla="*/ 759618 w 1443473"/>
              <a:gd name="connsiteY26" fmla="*/ 371474 h 1142159"/>
              <a:gd name="connsiteX27" fmla="*/ 923925 w 1443473"/>
              <a:gd name="connsiteY27" fmla="*/ 319087 h 1142159"/>
              <a:gd name="connsiteX28" fmla="*/ 997744 w 1443473"/>
              <a:gd name="connsiteY28" fmla="*/ 373856 h 1142159"/>
              <a:gd name="connsiteX29" fmla="*/ 1109663 w 1443473"/>
              <a:gd name="connsiteY29" fmla="*/ 340517 h 1142159"/>
              <a:gd name="connsiteX30" fmla="*/ 1140620 w 1443473"/>
              <a:gd name="connsiteY30" fmla="*/ 392904 h 1142159"/>
              <a:gd name="connsiteX31" fmla="*/ 1107962 w 1443473"/>
              <a:gd name="connsiteY31" fmla="*/ 474615 h 1142159"/>
              <a:gd name="connsiteX0" fmla="*/ 1107962 w 1443473"/>
              <a:gd name="connsiteY0" fmla="*/ 474615 h 1142159"/>
              <a:gd name="connsiteX1" fmla="*/ 1157968 w 1443473"/>
              <a:gd name="connsiteY1" fmla="*/ 513477 h 1142159"/>
              <a:gd name="connsiteX2" fmla="*/ 1230993 w 1443473"/>
              <a:gd name="connsiteY2" fmla="*/ 563515 h 1142159"/>
              <a:gd name="connsiteX3" fmla="*/ 1332593 w 1443473"/>
              <a:gd name="connsiteY3" fmla="*/ 562689 h 1142159"/>
              <a:gd name="connsiteX4" fmla="*/ 1365138 w 1443473"/>
              <a:gd name="connsiteY4" fmla="*/ 680163 h 1142159"/>
              <a:gd name="connsiteX5" fmla="*/ 1414350 w 1443473"/>
              <a:gd name="connsiteY5" fmla="*/ 764301 h 1142159"/>
              <a:gd name="connsiteX6" fmla="*/ 1428636 w 1443473"/>
              <a:gd name="connsiteY6" fmla="*/ 885746 h 1142159"/>
              <a:gd name="connsiteX7" fmla="*/ 1385774 w 1443473"/>
              <a:gd name="connsiteY7" fmla="*/ 929401 h 1142159"/>
              <a:gd name="connsiteX8" fmla="*/ 1368311 w 1443473"/>
              <a:gd name="connsiteY8" fmla="*/ 1006395 h 1142159"/>
              <a:gd name="connsiteX9" fmla="*/ 1335769 w 1443473"/>
              <a:gd name="connsiteY9" fmla="*/ 1142159 h 1142159"/>
              <a:gd name="connsiteX10" fmla="*/ 1268299 w 1443473"/>
              <a:gd name="connsiteY10" fmla="*/ 1120696 h 1142159"/>
              <a:gd name="connsiteX11" fmla="*/ 1198449 w 1443473"/>
              <a:gd name="connsiteY11" fmla="*/ 1059577 h 1142159"/>
              <a:gd name="connsiteX12" fmla="*/ 1001598 w 1443473"/>
              <a:gd name="connsiteY12" fmla="*/ 951627 h 1142159"/>
              <a:gd name="connsiteX13" fmla="*/ 846818 w 1443473"/>
              <a:gd name="connsiteY13" fmla="*/ 867489 h 1142159"/>
              <a:gd name="connsiteX14" fmla="*/ 729342 w 1443473"/>
              <a:gd name="connsiteY14" fmla="*/ 968295 h 1142159"/>
              <a:gd name="connsiteX15" fmla="*/ 584086 w 1443473"/>
              <a:gd name="connsiteY15" fmla="*/ 1015952 h 1142159"/>
              <a:gd name="connsiteX16" fmla="*/ 605481 w 1443473"/>
              <a:gd name="connsiteY16" fmla="*/ 911331 h 1142159"/>
              <a:gd name="connsiteX17" fmla="*/ 624567 w 1443473"/>
              <a:gd name="connsiteY17" fmla="*/ 861139 h 1142159"/>
              <a:gd name="connsiteX18" fmla="*/ 581705 w 1443473"/>
              <a:gd name="connsiteY18" fmla="*/ 800020 h 1142159"/>
              <a:gd name="connsiteX19" fmla="*/ 409461 w 1443473"/>
              <a:gd name="connsiteY19" fmla="*/ 692070 h 1142159"/>
              <a:gd name="connsiteX20" fmla="*/ 0 w 1443473"/>
              <a:gd name="connsiteY20" fmla="*/ 33337 h 1142159"/>
              <a:gd name="connsiteX21" fmla="*/ 38100 w 1443473"/>
              <a:gd name="connsiteY21" fmla="*/ 0 h 1142159"/>
              <a:gd name="connsiteX22" fmla="*/ 90488 w 1443473"/>
              <a:gd name="connsiteY22" fmla="*/ 104775 h 1142159"/>
              <a:gd name="connsiteX23" fmla="*/ 192882 w 1443473"/>
              <a:gd name="connsiteY23" fmla="*/ 107156 h 1142159"/>
              <a:gd name="connsiteX24" fmla="*/ 259557 w 1443473"/>
              <a:gd name="connsiteY24" fmla="*/ 52388 h 1142159"/>
              <a:gd name="connsiteX25" fmla="*/ 428625 w 1443473"/>
              <a:gd name="connsiteY25" fmla="*/ 188118 h 1142159"/>
              <a:gd name="connsiteX26" fmla="*/ 759618 w 1443473"/>
              <a:gd name="connsiteY26" fmla="*/ 371474 h 1142159"/>
              <a:gd name="connsiteX27" fmla="*/ 923925 w 1443473"/>
              <a:gd name="connsiteY27" fmla="*/ 319087 h 1142159"/>
              <a:gd name="connsiteX28" fmla="*/ 997744 w 1443473"/>
              <a:gd name="connsiteY28" fmla="*/ 373856 h 1142159"/>
              <a:gd name="connsiteX29" fmla="*/ 1109663 w 1443473"/>
              <a:gd name="connsiteY29" fmla="*/ 340517 h 1142159"/>
              <a:gd name="connsiteX30" fmla="*/ 1140620 w 1443473"/>
              <a:gd name="connsiteY30" fmla="*/ 392904 h 1142159"/>
              <a:gd name="connsiteX31" fmla="*/ 1107962 w 1443473"/>
              <a:gd name="connsiteY31" fmla="*/ 474615 h 1142159"/>
              <a:gd name="connsiteX0" fmla="*/ 1107962 w 1443473"/>
              <a:gd name="connsiteY0" fmla="*/ 474615 h 1142159"/>
              <a:gd name="connsiteX1" fmla="*/ 1157968 w 1443473"/>
              <a:gd name="connsiteY1" fmla="*/ 513477 h 1142159"/>
              <a:gd name="connsiteX2" fmla="*/ 1230993 w 1443473"/>
              <a:gd name="connsiteY2" fmla="*/ 563515 h 1142159"/>
              <a:gd name="connsiteX3" fmla="*/ 1332593 w 1443473"/>
              <a:gd name="connsiteY3" fmla="*/ 562689 h 1142159"/>
              <a:gd name="connsiteX4" fmla="*/ 1365138 w 1443473"/>
              <a:gd name="connsiteY4" fmla="*/ 680163 h 1142159"/>
              <a:gd name="connsiteX5" fmla="*/ 1414350 w 1443473"/>
              <a:gd name="connsiteY5" fmla="*/ 764301 h 1142159"/>
              <a:gd name="connsiteX6" fmla="*/ 1428636 w 1443473"/>
              <a:gd name="connsiteY6" fmla="*/ 885746 h 1142159"/>
              <a:gd name="connsiteX7" fmla="*/ 1385774 w 1443473"/>
              <a:gd name="connsiteY7" fmla="*/ 929401 h 1142159"/>
              <a:gd name="connsiteX8" fmla="*/ 1368311 w 1443473"/>
              <a:gd name="connsiteY8" fmla="*/ 1006395 h 1142159"/>
              <a:gd name="connsiteX9" fmla="*/ 1335769 w 1443473"/>
              <a:gd name="connsiteY9" fmla="*/ 1142159 h 1142159"/>
              <a:gd name="connsiteX10" fmla="*/ 1268299 w 1443473"/>
              <a:gd name="connsiteY10" fmla="*/ 1120696 h 1142159"/>
              <a:gd name="connsiteX11" fmla="*/ 1198449 w 1443473"/>
              <a:gd name="connsiteY11" fmla="*/ 1059577 h 1142159"/>
              <a:gd name="connsiteX12" fmla="*/ 1001598 w 1443473"/>
              <a:gd name="connsiteY12" fmla="*/ 951627 h 1142159"/>
              <a:gd name="connsiteX13" fmla="*/ 846818 w 1443473"/>
              <a:gd name="connsiteY13" fmla="*/ 867489 h 1142159"/>
              <a:gd name="connsiteX14" fmla="*/ 729342 w 1443473"/>
              <a:gd name="connsiteY14" fmla="*/ 968295 h 1142159"/>
              <a:gd name="connsiteX15" fmla="*/ 584086 w 1443473"/>
              <a:gd name="connsiteY15" fmla="*/ 1015952 h 1142159"/>
              <a:gd name="connsiteX16" fmla="*/ 605481 w 1443473"/>
              <a:gd name="connsiteY16" fmla="*/ 911331 h 1142159"/>
              <a:gd name="connsiteX17" fmla="*/ 624567 w 1443473"/>
              <a:gd name="connsiteY17" fmla="*/ 861139 h 1142159"/>
              <a:gd name="connsiteX18" fmla="*/ 581705 w 1443473"/>
              <a:gd name="connsiteY18" fmla="*/ 800020 h 1142159"/>
              <a:gd name="connsiteX19" fmla="*/ 409461 w 1443473"/>
              <a:gd name="connsiteY19" fmla="*/ 692070 h 1142159"/>
              <a:gd name="connsiteX20" fmla="*/ 0 w 1443473"/>
              <a:gd name="connsiteY20" fmla="*/ 33337 h 1142159"/>
              <a:gd name="connsiteX21" fmla="*/ 38100 w 1443473"/>
              <a:gd name="connsiteY21" fmla="*/ 0 h 1142159"/>
              <a:gd name="connsiteX22" fmla="*/ 90488 w 1443473"/>
              <a:gd name="connsiteY22" fmla="*/ 104775 h 1142159"/>
              <a:gd name="connsiteX23" fmla="*/ 192882 w 1443473"/>
              <a:gd name="connsiteY23" fmla="*/ 107156 h 1142159"/>
              <a:gd name="connsiteX24" fmla="*/ 259557 w 1443473"/>
              <a:gd name="connsiteY24" fmla="*/ 52388 h 1142159"/>
              <a:gd name="connsiteX25" fmla="*/ 428625 w 1443473"/>
              <a:gd name="connsiteY25" fmla="*/ 188118 h 1142159"/>
              <a:gd name="connsiteX26" fmla="*/ 759618 w 1443473"/>
              <a:gd name="connsiteY26" fmla="*/ 371474 h 1142159"/>
              <a:gd name="connsiteX27" fmla="*/ 923925 w 1443473"/>
              <a:gd name="connsiteY27" fmla="*/ 319087 h 1142159"/>
              <a:gd name="connsiteX28" fmla="*/ 997744 w 1443473"/>
              <a:gd name="connsiteY28" fmla="*/ 373856 h 1142159"/>
              <a:gd name="connsiteX29" fmla="*/ 1109663 w 1443473"/>
              <a:gd name="connsiteY29" fmla="*/ 340517 h 1142159"/>
              <a:gd name="connsiteX30" fmla="*/ 1140620 w 1443473"/>
              <a:gd name="connsiteY30" fmla="*/ 392904 h 1142159"/>
              <a:gd name="connsiteX31" fmla="*/ 1107962 w 1443473"/>
              <a:gd name="connsiteY31" fmla="*/ 474615 h 1142159"/>
              <a:gd name="connsiteX0" fmla="*/ 1107962 w 1443473"/>
              <a:gd name="connsiteY0" fmla="*/ 474615 h 1142159"/>
              <a:gd name="connsiteX1" fmla="*/ 1157968 w 1443473"/>
              <a:gd name="connsiteY1" fmla="*/ 513477 h 1142159"/>
              <a:gd name="connsiteX2" fmla="*/ 1230993 w 1443473"/>
              <a:gd name="connsiteY2" fmla="*/ 563515 h 1142159"/>
              <a:gd name="connsiteX3" fmla="*/ 1332593 w 1443473"/>
              <a:gd name="connsiteY3" fmla="*/ 562689 h 1142159"/>
              <a:gd name="connsiteX4" fmla="*/ 1365138 w 1443473"/>
              <a:gd name="connsiteY4" fmla="*/ 680163 h 1142159"/>
              <a:gd name="connsiteX5" fmla="*/ 1414350 w 1443473"/>
              <a:gd name="connsiteY5" fmla="*/ 764301 h 1142159"/>
              <a:gd name="connsiteX6" fmla="*/ 1428636 w 1443473"/>
              <a:gd name="connsiteY6" fmla="*/ 885746 h 1142159"/>
              <a:gd name="connsiteX7" fmla="*/ 1385774 w 1443473"/>
              <a:gd name="connsiteY7" fmla="*/ 929401 h 1142159"/>
              <a:gd name="connsiteX8" fmla="*/ 1368311 w 1443473"/>
              <a:gd name="connsiteY8" fmla="*/ 1006395 h 1142159"/>
              <a:gd name="connsiteX9" fmla="*/ 1335769 w 1443473"/>
              <a:gd name="connsiteY9" fmla="*/ 1142159 h 1142159"/>
              <a:gd name="connsiteX10" fmla="*/ 1268299 w 1443473"/>
              <a:gd name="connsiteY10" fmla="*/ 1120696 h 1142159"/>
              <a:gd name="connsiteX11" fmla="*/ 1198449 w 1443473"/>
              <a:gd name="connsiteY11" fmla="*/ 1059577 h 1142159"/>
              <a:gd name="connsiteX12" fmla="*/ 1001598 w 1443473"/>
              <a:gd name="connsiteY12" fmla="*/ 951627 h 1142159"/>
              <a:gd name="connsiteX13" fmla="*/ 846818 w 1443473"/>
              <a:gd name="connsiteY13" fmla="*/ 867489 h 1142159"/>
              <a:gd name="connsiteX14" fmla="*/ 729342 w 1443473"/>
              <a:gd name="connsiteY14" fmla="*/ 968295 h 1142159"/>
              <a:gd name="connsiteX15" fmla="*/ 584086 w 1443473"/>
              <a:gd name="connsiteY15" fmla="*/ 1015952 h 1142159"/>
              <a:gd name="connsiteX16" fmla="*/ 605481 w 1443473"/>
              <a:gd name="connsiteY16" fmla="*/ 911331 h 1142159"/>
              <a:gd name="connsiteX17" fmla="*/ 624567 w 1443473"/>
              <a:gd name="connsiteY17" fmla="*/ 861139 h 1142159"/>
              <a:gd name="connsiteX18" fmla="*/ 588849 w 1443473"/>
              <a:gd name="connsiteY18" fmla="*/ 809545 h 1142159"/>
              <a:gd name="connsiteX19" fmla="*/ 409461 w 1443473"/>
              <a:gd name="connsiteY19" fmla="*/ 692070 h 1142159"/>
              <a:gd name="connsiteX20" fmla="*/ 0 w 1443473"/>
              <a:gd name="connsiteY20" fmla="*/ 33337 h 1142159"/>
              <a:gd name="connsiteX21" fmla="*/ 38100 w 1443473"/>
              <a:gd name="connsiteY21" fmla="*/ 0 h 1142159"/>
              <a:gd name="connsiteX22" fmla="*/ 90488 w 1443473"/>
              <a:gd name="connsiteY22" fmla="*/ 104775 h 1142159"/>
              <a:gd name="connsiteX23" fmla="*/ 192882 w 1443473"/>
              <a:gd name="connsiteY23" fmla="*/ 107156 h 1142159"/>
              <a:gd name="connsiteX24" fmla="*/ 259557 w 1443473"/>
              <a:gd name="connsiteY24" fmla="*/ 52388 h 1142159"/>
              <a:gd name="connsiteX25" fmla="*/ 428625 w 1443473"/>
              <a:gd name="connsiteY25" fmla="*/ 188118 h 1142159"/>
              <a:gd name="connsiteX26" fmla="*/ 759618 w 1443473"/>
              <a:gd name="connsiteY26" fmla="*/ 371474 h 1142159"/>
              <a:gd name="connsiteX27" fmla="*/ 923925 w 1443473"/>
              <a:gd name="connsiteY27" fmla="*/ 319087 h 1142159"/>
              <a:gd name="connsiteX28" fmla="*/ 997744 w 1443473"/>
              <a:gd name="connsiteY28" fmla="*/ 373856 h 1142159"/>
              <a:gd name="connsiteX29" fmla="*/ 1109663 w 1443473"/>
              <a:gd name="connsiteY29" fmla="*/ 340517 h 1142159"/>
              <a:gd name="connsiteX30" fmla="*/ 1140620 w 1443473"/>
              <a:gd name="connsiteY30" fmla="*/ 392904 h 1142159"/>
              <a:gd name="connsiteX31" fmla="*/ 1107962 w 1443473"/>
              <a:gd name="connsiteY31" fmla="*/ 474615 h 1142159"/>
              <a:gd name="connsiteX0" fmla="*/ 1107962 w 1443473"/>
              <a:gd name="connsiteY0" fmla="*/ 474615 h 1142159"/>
              <a:gd name="connsiteX1" fmla="*/ 1157968 w 1443473"/>
              <a:gd name="connsiteY1" fmla="*/ 513477 h 1142159"/>
              <a:gd name="connsiteX2" fmla="*/ 1230993 w 1443473"/>
              <a:gd name="connsiteY2" fmla="*/ 563515 h 1142159"/>
              <a:gd name="connsiteX3" fmla="*/ 1332593 w 1443473"/>
              <a:gd name="connsiteY3" fmla="*/ 562689 h 1142159"/>
              <a:gd name="connsiteX4" fmla="*/ 1365138 w 1443473"/>
              <a:gd name="connsiteY4" fmla="*/ 680163 h 1142159"/>
              <a:gd name="connsiteX5" fmla="*/ 1414350 w 1443473"/>
              <a:gd name="connsiteY5" fmla="*/ 764301 h 1142159"/>
              <a:gd name="connsiteX6" fmla="*/ 1428636 w 1443473"/>
              <a:gd name="connsiteY6" fmla="*/ 885746 h 1142159"/>
              <a:gd name="connsiteX7" fmla="*/ 1385774 w 1443473"/>
              <a:gd name="connsiteY7" fmla="*/ 929401 h 1142159"/>
              <a:gd name="connsiteX8" fmla="*/ 1368311 w 1443473"/>
              <a:gd name="connsiteY8" fmla="*/ 1006395 h 1142159"/>
              <a:gd name="connsiteX9" fmla="*/ 1335769 w 1443473"/>
              <a:gd name="connsiteY9" fmla="*/ 1142159 h 1142159"/>
              <a:gd name="connsiteX10" fmla="*/ 1268299 w 1443473"/>
              <a:gd name="connsiteY10" fmla="*/ 1120696 h 1142159"/>
              <a:gd name="connsiteX11" fmla="*/ 1198449 w 1443473"/>
              <a:gd name="connsiteY11" fmla="*/ 1059577 h 1142159"/>
              <a:gd name="connsiteX12" fmla="*/ 1001598 w 1443473"/>
              <a:gd name="connsiteY12" fmla="*/ 951627 h 1142159"/>
              <a:gd name="connsiteX13" fmla="*/ 846818 w 1443473"/>
              <a:gd name="connsiteY13" fmla="*/ 867489 h 1142159"/>
              <a:gd name="connsiteX14" fmla="*/ 729342 w 1443473"/>
              <a:gd name="connsiteY14" fmla="*/ 968295 h 1142159"/>
              <a:gd name="connsiteX15" fmla="*/ 584086 w 1443473"/>
              <a:gd name="connsiteY15" fmla="*/ 1015952 h 1142159"/>
              <a:gd name="connsiteX16" fmla="*/ 605481 w 1443473"/>
              <a:gd name="connsiteY16" fmla="*/ 911331 h 1142159"/>
              <a:gd name="connsiteX17" fmla="*/ 624567 w 1443473"/>
              <a:gd name="connsiteY17" fmla="*/ 861139 h 1142159"/>
              <a:gd name="connsiteX18" fmla="*/ 588849 w 1443473"/>
              <a:gd name="connsiteY18" fmla="*/ 809545 h 1142159"/>
              <a:gd name="connsiteX19" fmla="*/ 409461 w 1443473"/>
              <a:gd name="connsiteY19" fmla="*/ 692070 h 1142159"/>
              <a:gd name="connsiteX20" fmla="*/ 0 w 1443473"/>
              <a:gd name="connsiteY20" fmla="*/ 33337 h 1142159"/>
              <a:gd name="connsiteX21" fmla="*/ 38100 w 1443473"/>
              <a:gd name="connsiteY21" fmla="*/ 0 h 1142159"/>
              <a:gd name="connsiteX22" fmla="*/ 90488 w 1443473"/>
              <a:gd name="connsiteY22" fmla="*/ 104775 h 1142159"/>
              <a:gd name="connsiteX23" fmla="*/ 192882 w 1443473"/>
              <a:gd name="connsiteY23" fmla="*/ 107156 h 1142159"/>
              <a:gd name="connsiteX24" fmla="*/ 259557 w 1443473"/>
              <a:gd name="connsiteY24" fmla="*/ 52388 h 1142159"/>
              <a:gd name="connsiteX25" fmla="*/ 428625 w 1443473"/>
              <a:gd name="connsiteY25" fmla="*/ 188118 h 1142159"/>
              <a:gd name="connsiteX26" fmla="*/ 759618 w 1443473"/>
              <a:gd name="connsiteY26" fmla="*/ 371474 h 1142159"/>
              <a:gd name="connsiteX27" fmla="*/ 923925 w 1443473"/>
              <a:gd name="connsiteY27" fmla="*/ 319087 h 1142159"/>
              <a:gd name="connsiteX28" fmla="*/ 997744 w 1443473"/>
              <a:gd name="connsiteY28" fmla="*/ 373856 h 1142159"/>
              <a:gd name="connsiteX29" fmla="*/ 1109663 w 1443473"/>
              <a:gd name="connsiteY29" fmla="*/ 340517 h 1142159"/>
              <a:gd name="connsiteX30" fmla="*/ 1140620 w 1443473"/>
              <a:gd name="connsiteY30" fmla="*/ 392904 h 1142159"/>
              <a:gd name="connsiteX31" fmla="*/ 1107962 w 1443473"/>
              <a:gd name="connsiteY31" fmla="*/ 474615 h 1142159"/>
              <a:gd name="connsiteX0" fmla="*/ 1107962 w 1443473"/>
              <a:gd name="connsiteY0" fmla="*/ 474615 h 1142159"/>
              <a:gd name="connsiteX1" fmla="*/ 1157968 w 1443473"/>
              <a:gd name="connsiteY1" fmla="*/ 513477 h 1142159"/>
              <a:gd name="connsiteX2" fmla="*/ 1230993 w 1443473"/>
              <a:gd name="connsiteY2" fmla="*/ 563515 h 1142159"/>
              <a:gd name="connsiteX3" fmla="*/ 1332593 w 1443473"/>
              <a:gd name="connsiteY3" fmla="*/ 562689 h 1142159"/>
              <a:gd name="connsiteX4" fmla="*/ 1365138 w 1443473"/>
              <a:gd name="connsiteY4" fmla="*/ 680163 h 1142159"/>
              <a:gd name="connsiteX5" fmla="*/ 1414350 w 1443473"/>
              <a:gd name="connsiteY5" fmla="*/ 764301 h 1142159"/>
              <a:gd name="connsiteX6" fmla="*/ 1428636 w 1443473"/>
              <a:gd name="connsiteY6" fmla="*/ 885746 h 1142159"/>
              <a:gd name="connsiteX7" fmla="*/ 1385774 w 1443473"/>
              <a:gd name="connsiteY7" fmla="*/ 929401 h 1142159"/>
              <a:gd name="connsiteX8" fmla="*/ 1368311 w 1443473"/>
              <a:gd name="connsiteY8" fmla="*/ 1006395 h 1142159"/>
              <a:gd name="connsiteX9" fmla="*/ 1335769 w 1443473"/>
              <a:gd name="connsiteY9" fmla="*/ 1142159 h 1142159"/>
              <a:gd name="connsiteX10" fmla="*/ 1268299 w 1443473"/>
              <a:gd name="connsiteY10" fmla="*/ 1120696 h 1142159"/>
              <a:gd name="connsiteX11" fmla="*/ 1198449 w 1443473"/>
              <a:gd name="connsiteY11" fmla="*/ 1059577 h 1142159"/>
              <a:gd name="connsiteX12" fmla="*/ 1001598 w 1443473"/>
              <a:gd name="connsiteY12" fmla="*/ 951627 h 1142159"/>
              <a:gd name="connsiteX13" fmla="*/ 846818 w 1443473"/>
              <a:gd name="connsiteY13" fmla="*/ 867489 h 1142159"/>
              <a:gd name="connsiteX14" fmla="*/ 729342 w 1443473"/>
              <a:gd name="connsiteY14" fmla="*/ 968295 h 1142159"/>
              <a:gd name="connsiteX15" fmla="*/ 584086 w 1443473"/>
              <a:gd name="connsiteY15" fmla="*/ 1015952 h 1142159"/>
              <a:gd name="connsiteX16" fmla="*/ 605481 w 1443473"/>
              <a:gd name="connsiteY16" fmla="*/ 911331 h 1142159"/>
              <a:gd name="connsiteX17" fmla="*/ 624567 w 1443473"/>
              <a:gd name="connsiteY17" fmla="*/ 861139 h 1142159"/>
              <a:gd name="connsiteX18" fmla="*/ 588849 w 1443473"/>
              <a:gd name="connsiteY18" fmla="*/ 809545 h 1142159"/>
              <a:gd name="connsiteX19" fmla="*/ 409461 w 1443473"/>
              <a:gd name="connsiteY19" fmla="*/ 692070 h 1142159"/>
              <a:gd name="connsiteX20" fmla="*/ 0 w 1443473"/>
              <a:gd name="connsiteY20" fmla="*/ 33337 h 1142159"/>
              <a:gd name="connsiteX21" fmla="*/ 38100 w 1443473"/>
              <a:gd name="connsiteY21" fmla="*/ 0 h 1142159"/>
              <a:gd name="connsiteX22" fmla="*/ 90488 w 1443473"/>
              <a:gd name="connsiteY22" fmla="*/ 104775 h 1142159"/>
              <a:gd name="connsiteX23" fmla="*/ 192882 w 1443473"/>
              <a:gd name="connsiteY23" fmla="*/ 107156 h 1142159"/>
              <a:gd name="connsiteX24" fmla="*/ 259557 w 1443473"/>
              <a:gd name="connsiteY24" fmla="*/ 52388 h 1142159"/>
              <a:gd name="connsiteX25" fmla="*/ 428625 w 1443473"/>
              <a:gd name="connsiteY25" fmla="*/ 188118 h 1142159"/>
              <a:gd name="connsiteX26" fmla="*/ 759618 w 1443473"/>
              <a:gd name="connsiteY26" fmla="*/ 371474 h 1142159"/>
              <a:gd name="connsiteX27" fmla="*/ 923925 w 1443473"/>
              <a:gd name="connsiteY27" fmla="*/ 319087 h 1142159"/>
              <a:gd name="connsiteX28" fmla="*/ 997744 w 1443473"/>
              <a:gd name="connsiteY28" fmla="*/ 373856 h 1142159"/>
              <a:gd name="connsiteX29" fmla="*/ 1109663 w 1443473"/>
              <a:gd name="connsiteY29" fmla="*/ 340517 h 1142159"/>
              <a:gd name="connsiteX30" fmla="*/ 1140620 w 1443473"/>
              <a:gd name="connsiteY30" fmla="*/ 392904 h 1142159"/>
              <a:gd name="connsiteX31" fmla="*/ 1107962 w 1443473"/>
              <a:gd name="connsiteY31" fmla="*/ 474615 h 1142159"/>
              <a:gd name="connsiteX0" fmla="*/ 1107962 w 1443473"/>
              <a:gd name="connsiteY0" fmla="*/ 474615 h 1142159"/>
              <a:gd name="connsiteX1" fmla="*/ 1157968 w 1443473"/>
              <a:gd name="connsiteY1" fmla="*/ 513477 h 1142159"/>
              <a:gd name="connsiteX2" fmla="*/ 1230993 w 1443473"/>
              <a:gd name="connsiteY2" fmla="*/ 563515 h 1142159"/>
              <a:gd name="connsiteX3" fmla="*/ 1332593 w 1443473"/>
              <a:gd name="connsiteY3" fmla="*/ 562689 h 1142159"/>
              <a:gd name="connsiteX4" fmla="*/ 1365138 w 1443473"/>
              <a:gd name="connsiteY4" fmla="*/ 680163 h 1142159"/>
              <a:gd name="connsiteX5" fmla="*/ 1414350 w 1443473"/>
              <a:gd name="connsiteY5" fmla="*/ 764301 h 1142159"/>
              <a:gd name="connsiteX6" fmla="*/ 1428636 w 1443473"/>
              <a:gd name="connsiteY6" fmla="*/ 885746 h 1142159"/>
              <a:gd name="connsiteX7" fmla="*/ 1385774 w 1443473"/>
              <a:gd name="connsiteY7" fmla="*/ 929401 h 1142159"/>
              <a:gd name="connsiteX8" fmla="*/ 1368311 w 1443473"/>
              <a:gd name="connsiteY8" fmla="*/ 1006395 h 1142159"/>
              <a:gd name="connsiteX9" fmla="*/ 1335769 w 1443473"/>
              <a:gd name="connsiteY9" fmla="*/ 1142159 h 1142159"/>
              <a:gd name="connsiteX10" fmla="*/ 1268299 w 1443473"/>
              <a:gd name="connsiteY10" fmla="*/ 1120696 h 1142159"/>
              <a:gd name="connsiteX11" fmla="*/ 1198449 w 1443473"/>
              <a:gd name="connsiteY11" fmla="*/ 1059577 h 1142159"/>
              <a:gd name="connsiteX12" fmla="*/ 1001598 w 1443473"/>
              <a:gd name="connsiteY12" fmla="*/ 951627 h 1142159"/>
              <a:gd name="connsiteX13" fmla="*/ 846818 w 1443473"/>
              <a:gd name="connsiteY13" fmla="*/ 867489 h 1142159"/>
              <a:gd name="connsiteX14" fmla="*/ 729342 w 1443473"/>
              <a:gd name="connsiteY14" fmla="*/ 968295 h 1142159"/>
              <a:gd name="connsiteX15" fmla="*/ 584086 w 1443473"/>
              <a:gd name="connsiteY15" fmla="*/ 1015952 h 1142159"/>
              <a:gd name="connsiteX16" fmla="*/ 605481 w 1443473"/>
              <a:gd name="connsiteY16" fmla="*/ 911331 h 1142159"/>
              <a:gd name="connsiteX17" fmla="*/ 624567 w 1443473"/>
              <a:gd name="connsiteY17" fmla="*/ 861139 h 1142159"/>
              <a:gd name="connsiteX18" fmla="*/ 588849 w 1443473"/>
              <a:gd name="connsiteY18" fmla="*/ 809545 h 1142159"/>
              <a:gd name="connsiteX19" fmla="*/ 409461 w 1443473"/>
              <a:gd name="connsiteY19" fmla="*/ 692070 h 1142159"/>
              <a:gd name="connsiteX20" fmla="*/ 0 w 1443473"/>
              <a:gd name="connsiteY20" fmla="*/ 33337 h 1142159"/>
              <a:gd name="connsiteX21" fmla="*/ 38100 w 1443473"/>
              <a:gd name="connsiteY21" fmla="*/ 0 h 1142159"/>
              <a:gd name="connsiteX22" fmla="*/ 90488 w 1443473"/>
              <a:gd name="connsiteY22" fmla="*/ 104775 h 1142159"/>
              <a:gd name="connsiteX23" fmla="*/ 192882 w 1443473"/>
              <a:gd name="connsiteY23" fmla="*/ 107156 h 1142159"/>
              <a:gd name="connsiteX24" fmla="*/ 259557 w 1443473"/>
              <a:gd name="connsiteY24" fmla="*/ 52388 h 1142159"/>
              <a:gd name="connsiteX25" fmla="*/ 428625 w 1443473"/>
              <a:gd name="connsiteY25" fmla="*/ 188118 h 1142159"/>
              <a:gd name="connsiteX26" fmla="*/ 759618 w 1443473"/>
              <a:gd name="connsiteY26" fmla="*/ 371474 h 1142159"/>
              <a:gd name="connsiteX27" fmla="*/ 923925 w 1443473"/>
              <a:gd name="connsiteY27" fmla="*/ 319087 h 1142159"/>
              <a:gd name="connsiteX28" fmla="*/ 997744 w 1443473"/>
              <a:gd name="connsiteY28" fmla="*/ 373856 h 1142159"/>
              <a:gd name="connsiteX29" fmla="*/ 1109663 w 1443473"/>
              <a:gd name="connsiteY29" fmla="*/ 340517 h 1142159"/>
              <a:gd name="connsiteX30" fmla="*/ 1140620 w 1443473"/>
              <a:gd name="connsiteY30" fmla="*/ 392904 h 1142159"/>
              <a:gd name="connsiteX31" fmla="*/ 1107962 w 1443473"/>
              <a:gd name="connsiteY31" fmla="*/ 474615 h 1142159"/>
              <a:gd name="connsiteX0" fmla="*/ 1107962 w 1443473"/>
              <a:gd name="connsiteY0" fmla="*/ 474615 h 1142159"/>
              <a:gd name="connsiteX1" fmla="*/ 1157968 w 1443473"/>
              <a:gd name="connsiteY1" fmla="*/ 513477 h 1142159"/>
              <a:gd name="connsiteX2" fmla="*/ 1230993 w 1443473"/>
              <a:gd name="connsiteY2" fmla="*/ 563515 h 1142159"/>
              <a:gd name="connsiteX3" fmla="*/ 1332593 w 1443473"/>
              <a:gd name="connsiteY3" fmla="*/ 562689 h 1142159"/>
              <a:gd name="connsiteX4" fmla="*/ 1365138 w 1443473"/>
              <a:gd name="connsiteY4" fmla="*/ 680163 h 1142159"/>
              <a:gd name="connsiteX5" fmla="*/ 1414350 w 1443473"/>
              <a:gd name="connsiteY5" fmla="*/ 764301 h 1142159"/>
              <a:gd name="connsiteX6" fmla="*/ 1428636 w 1443473"/>
              <a:gd name="connsiteY6" fmla="*/ 885746 h 1142159"/>
              <a:gd name="connsiteX7" fmla="*/ 1385774 w 1443473"/>
              <a:gd name="connsiteY7" fmla="*/ 929401 h 1142159"/>
              <a:gd name="connsiteX8" fmla="*/ 1368311 w 1443473"/>
              <a:gd name="connsiteY8" fmla="*/ 1006395 h 1142159"/>
              <a:gd name="connsiteX9" fmla="*/ 1335769 w 1443473"/>
              <a:gd name="connsiteY9" fmla="*/ 1142159 h 1142159"/>
              <a:gd name="connsiteX10" fmla="*/ 1268299 w 1443473"/>
              <a:gd name="connsiteY10" fmla="*/ 1120696 h 1142159"/>
              <a:gd name="connsiteX11" fmla="*/ 1198449 w 1443473"/>
              <a:gd name="connsiteY11" fmla="*/ 1059577 h 1142159"/>
              <a:gd name="connsiteX12" fmla="*/ 1001598 w 1443473"/>
              <a:gd name="connsiteY12" fmla="*/ 951627 h 1142159"/>
              <a:gd name="connsiteX13" fmla="*/ 846818 w 1443473"/>
              <a:gd name="connsiteY13" fmla="*/ 867489 h 1142159"/>
              <a:gd name="connsiteX14" fmla="*/ 729342 w 1443473"/>
              <a:gd name="connsiteY14" fmla="*/ 968295 h 1142159"/>
              <a:gd name="connsiteX15" fmla="*/ 584086 w 1443473"/>
              <a:gd name="connsiteY15" fmla="*/ 1015952 h 1142159"/>
              <a:gd name="connsiteX16" fmla="*/ 605481 w 1443473"/>
              <a:gd name="connsiteY16" fmla="*/ 911331 h 1142159"/>
              <a:gd name="connsiteX17" fmla="*/ 624567 w 1443473"/>
              <a:gd name="connsiteY17" fmla="*/ 861139 h 1142159"/>
              <a:gd name="connsiteX18" fmla="*/ 588849 w 1443473"/>
              <a:gd name="connsiteY18" fmla="*/ 809545 h 1142159"/>
              <a:gd name="connsiteX19" fmla="*/ 430892 w 1443473"/>
              <a:gd name="connsiteY19" fmla="*/ 715883 h 1142159"/>
              <a:gd name="connsiteX20" fmla="*/ 0 w 1443473"/>
              <a:gd name="connsiteY20" fmla="*/ 33337 h 1142159"/>
              <a:gd name="connsiteX21" fmla="*/ 38100 w 1443473"/>
              <a:gd name="connsiteY21" fmla="*/ 0 h 1142159"/>
              <a:gd name="connsiteX22" fmla="*/ 90488 w 1443473"/>
              <a:gd name="connsiteY22" fmla="*/ 104775 h 1142159"/>
              <a:gd name="connsiteX23" fmla="*/ 192882 w 1443473"/>
              <a:gd name="connsiteY23" fmla="*/ 107156 h 1142159"/>
              <a:gd name="connsiteX24" fmla="*/ 259557 w 1443473"/>
              <a:gd name="connsiteY24" fmla="*/ 52388 h 1142159"/>
              <a:gd name="connsiteX25" fmla="*/ 428625 w 1443473"/>
              <a:gd name="connsiteY25" fmla="*/ 188118 h 1142159"/>
              <a:gd name="connsiteX26" fmla="*/ 759618 w 1443473"/>
              <a:gd name="connsiteY26" fmla="*/ 371474 h 1142159"/>
              <a:gd name="connsiteX27" fmla="*/ 923925 w 1443473"/>
              <a:gd name="connsiteY27" fmla="*/ 319087 h 1142159"/>
              <a:gd name="connsiteX28" fmla="*/ 997744 w 1443473"/>
              <a:gd name="connsiteY28" fmla="*/ 373856 h 1142159"/>
              <a:gd name="connsiteX29" fmla="*/ 1109663 w 1443473"/>
              <a:gd name="connsiteY29" fmla="*/ 340517 h 1142159"/>
              <a:gd name="connsiteX30" fmla="*/ 1140620 w 1443473"/>
              <a:gd name="connsiteY30" fmla="*/ 392904 h 1142159"/>
              <a:gd name="connsiteX31" fmla="*/ 1107962 w 1443473"/>
              <a:gd name="connsiteY31" fmla="*/ 474615 h 1142159"/>
              <a:gd name="connsiteX0" fmla="*/ 1107962 w 1443473"/>
              <a:gd name="connsiteY0" fmla="*/ 474615 h 1142159"/>
              <a:gd name="connsiteX1" fmla="*/ 1157968 w 1443473"/>
              <a:gd name="connsiteY1" fmla="*/ 513477 h 1142159"/>
              <a:gd name="connsiteX2" fmla="*/ 1230993 w 1443473"/>
              <a:gd name="connsiteY2" fmla="*/ 563515 h 1142159"/>
              <a:gd name="connsiteX3" fmla="*/ 1332593 w 1443473"/>
              <a:gd name="connsiteY3" fmla="*/ 562689 h 1142159"/>
              <a:gd name="connsiteX4" fmla="*/ 1365138 w 1443473"/>
              <a:gd name="connsiteY4" fmla="*/ 680163 h 1142159"/>
              <a:gd name="connsiteX5" fmla="*/ 1414350 w 1443473"/>
              <a:gd name="connsiteY5" fmla="*/ 764301 h 1142159"/>
              <a:gd name="connsiteX6" fmla="*/ 1428636 w 1443473"/>
              <a:gd name="connsiteY6" fmla="*/ 885746 h 1142159"/>
              <a:gd name="connsiteX7" fmla="*/ 1385774 w 1443473"/>
              <a:gd name="connsiteY7" fmla="*/ 929401 h 1142159"/>
              <a:gd name="connsiteX8" fmla="*/ 1368311 w 1443473"/>
              <a:gd name="connsiteY8" fmla="*/ 1006395 h 1142159"/>
              <a:gd name="connsiteX9" fmla="*/ 1335769 w 1443473"/>
              <a:gd name="connsiteY9" fmla="*/ 1142159 h 1142159"/>
              <a:gd name="connsiteX10" fmla="*/ 1268299 w 1443473"/>
              <a:gd name="connsiteY10" fmla="*/ 1120696 h 1142159"/>
              <a:gd name="connsiteX11" fmla="*/ 1198449 w 1443473"/>
              <a:gd name="connsiteY11" fmla="*/ 1059577 h 1142159"/>
              <a:gd name="connsiteX12" fmla="*/ 1001598 w 1443473"/>
              <a:gd name="connsiteY12" fmla="*/ 951627 h 1142159"/>
              <a:gd name="connsiteX13" fmla="*/ 846818 w 1443473"/>
              <a:gd name="connsiteY13" fmla="*/ 867489 h 1142159"/>
              <a:gd name="connsiteX14" fmla="*/ 729342 w 1443473"/>
              <a:gd name="connsiteY14" fmla="*/ 968295 h 1142159"/>
              <a:gd name="connsiteX15" fmla="*/ 584086 w 1443473"/>
              <a:gd name="connsiteY15" fmla="*/ 1015952 h 1142159"/>
              <a:gd name="connsiteX16" fmla="*/ 605481 w 1443473"/>
              <a:gd name="connsiteY16" fmla="*/ 911331 h 1142159"/>
              <a:gd name="connsiteX17" fmla="*/ 624567 w 1443473"/>
              <a:gd name="connsiteY17" fmla="*/ 861139 h 1142159"/>
              <a:gd name="connsiteX18" fmla="*/ 588849 w 1443473"/>
              <a:gd name="connsiteY18" fmla="*/ 809545 h 1142159"/>
              <a:gd name="connsiteX19" fmla="*/ 430892 w 1443473"/>
              <a:gd name="connsiteY19" fmla="*/ 715883 h 1142159"/>
              <a:gd name="connsiteX20" fmla="*/ 0 w 1443473"/>
              <a:gd name="connsiteY20" fmla="*/ 33337 h 1142159"/>
              <a:gd name="connsiteX21" fmla="*/ 38100 w 1443473"/>
              <a:gd name="connsiteY21" fmla="*/ 0 h 1142159"/>
              <a:gd name="connsiteX22" fmla="*/ 90488 w 1443473"/>
              <a:gd name="connsiteY22" fmla="*/ 104775 h 1142159"/>
              <a:gd name="connsiteX23" fmla="*/ 192882 w 1443473"/>
              <a:gd name="connsiteY23" fmla="*/ 107156 h 1142159"/>
              <a:gd name="connsiteX24" fmla="*/ 259557 w 1443473"/>
              <a:gd name="connsiteY24" fmla="*/ 52388 h 1142159"/>
              <a:gd name="connsiteX25" fmla="*/ 428625 w 1443473"/>
              <a:gd name="connsiteY25" fmla="*/ 188118 h 1142159"/>
              <a:gd name="connsiteX26" fmla="*/ 759618 w 1443473"/>
              <a:gd name="connsiteY26" fmla="*/ 371474 h 1142159"/>
              <a:gd name="connsiteX27" fmla="*/ 923925 w 1443473"/>
              <a:gd name="connsiteY27" fmla="*/ 319087 h 1142159"/>
              <a:gd name="connsiteX28" fmla="*/ 997744 w 1443473"/>
              <a:gd name="connsiteY28" fmla="*/ 373856 h 1142159"/>
              <a:gd name="connsiteX29" fmla="*/ 1109663 w 1443473"/>
              <a:gd name="connsiteY29" fmla="*/ 340517 h 1142159"/>
              <a:gd name="connsiteX30" fmla="*/ 1140620 w 1443473"/>
              <a:gd name="connsiteY30" fmla="*/ 392904 h 1142159"/>
              <a:gd name="connsiteX31" fmla="*/ 1107962 w 1443473"/>
              <a:gd name="connsiteY31" fmla="*/ 474615 h 1142159"/>
              <a:gd name="connsiteX0" fmla="*/ 1107962 w 1443473"/>
              <a:gd name="connsiteY0" fmla="*/ 474615 h 1142159"/>
              <a:gd name="connsiteX1" fmla="*/ 1157968 w 1443473"/>
              <a:gd name="connsiteY1" fmla="*/ 513477 h 1142159"/>
              <a:gd name="connsiteX2" fmla="*/ 1230993 w 1443473"/>
              <a:gd name="connsiteY2" fmla="*/ 563515 h 1142159"/>
              <a:gd name="connsiteX3" fmla="*/ 1332593 w 1443473"/>
              <a:gd name="connsiteY3" fmla="*/ 562689 h 1142159"/>
              <a:gd name="connsiteX4" fmla="*/ 1365138 w 1443473"/>
              <a:gd name="connsiteY4" fmla="*/ 680163 h 1142159"/>
              <a:gd name="connsiteX5" fmla="*/ 1414350 w 1443473"/>
              <a:gd name="connsiteY5" fmla="*/ 764301 h 1142159"/>
              <a:gd name="connsiteX6" fmla="*/ 1428636 w 1443473"/>
              <a:gd name="connsiteY6" fmla="*/ 885746 h 1142159"/>
              <a:gd name="connsiteX7" fmla="*/ 1385774 w 1443473"/>
              <a:gd name="connsiteY7" fmla="*/ 929401 h 1142159"/>
              <a:gd name="connsiteX8" fmla="*/ 1368311 w 1443473"/>
              <a:gd name="connsiteY8" fmla="*/ 1006395 h 1142159"/>
              <a:gd name="connsiteX9" fmla="*/ 1335769 w 1443473"/>
              <a:gd name="connsiteY9" fmla="*/ 1142159 h 1142159"/>
              <a:gd name="connsiteX10" fmla="*/ 1268299 w 1443473"/>
              <a:gd name="connsiteY10" fmla="*/ 1120696 h 1142159"/>
              <a:gd name="connsiteX11" fmla="*/ 1198449 w 1443473"/>
              <a:gd name="connsiteY11" fmla="*/ 1059577 h 1142159"/>
              <a:gd name="connsiteX12" fmla="*/ 1001598 w 1443473"/>
              <a:gd name="connsiteY12" fmla="*/ 951627 h 1142159"/>
              <a:gd name="connsiteX13" fmla="*/ 846818 w 1443473"/>
              <a:gd name="connsiteY13" fmla="*/ 867489 h 1142159"/>
              <a:gd name="connsiteX14" fmla="*/ 729342 w 1443473"/>
              <a:gd name="connsiteY14" fmla="*/ 968295 h 1142159"/>
              <a:gd name="connsiteX15" fmla="*/ 584086 w 1443473"/>
              <a:gd name="connsiteY15" fmla="*/ 1015952 h 1142159"/>
              <a:gd name="connsiteX16" fmla="*/ 605481 w 1443473"/>
              <a:gd name="connsiteY16" fmla="*/ 911331 h 1142159"/>
              <a:gd name="connsiteX17" fmla="*/ 624567 w 1443473"/>
              <a:gd name="connsiteY17" fmla="*/ 861139 h 1142159"/>
              <a:gd name="connsiteX18" fmla="*/ 588849 w 1443473"/>
              <a:gd name="connsiteY18" fmla="*/ 809545 h 1142159"/>
              <a:gd name="connsiteX19" fmla="*/ 430892 w 1443473"/>
              <a:gd name="connsiteY19" fmla="*/ 715883 h 1142159"/>
              <a:gd name="connsiteX20" fmla="*/ 0 w 1443473"/>
              <a:gd name="connsiteY20" fmla="*/ 33337 h 1142159"/>
              <a:gd name="connsiteX21" fmla="*/ 38100 w 1443473"/>
              <a:gd name="connsiteY21" fmla="*/ 0 h 1142159"/>
              <a:gd name="connsiteX22" fmla="*/ 90488 w 1443473"/>
              <a:gd name="connsiteY22" fmla="*/ 104775 h 1142159"/>
              <a:gd name="connsiteX23" fmla="*/ 192882 w 1443473"/>
              <a:gd name="connsiteY23" fmla="*/ 107156 h 1142159"/>
              <a:gd name="connsiteX24" fmla="*/ 259557 w 1443473"/>
              <a:gd name="connsiteY24" fmla="*/ 52388 h 1142159"/>
              <a:gd name="connsiteX25" fmla="*/ 428625 w 1443473"/>
              <a:gd name="connsiteY25" fmla="*/ 188118 h 1142159"/>
              <a:gd name="connsiteX26" fmla="*/ 759618 w 1443473"/>
              <a:gd name="connsiteY26" fmla="*/ 371474 h 1142159"/>
              <a:gd name="connsiteX27" fmla="*/ 923925 w 1443473"/>
              <a:gd name="connsiteY27" fmla="*/ 319087 h 1142159"/>
              <a:gd name="connsiteX28" fmla="*/ 997744 w 1443473"/>
              <a:gd name="connsiteY28" fmla="*/ 373856 h 1142159"/>
              <a:gd name="connsiteX29" fmla="*/ 1109663 w 1443473"/>
              <a:gd name="connsiteY29" fmla="*/ 340517 h 1142159"/>
              <a:gd name="connsiteX30" fmla="*/ 1140620 w 1443473"/>
              <a:gd name="connsiteY30" fmla="*/ 392904 h 1142159"/>
              <a:gd name="connsiteX31" fmla="*/ 1107962 w 1443473"/>
              <a:gd name="connsiteY31" fmla="*/ 474615 h 1142159"/>
              <a:gd name="connsiteX0" fmla="*/ 1107962 w 1443473"/>
              <a:gd name="connsiteY0" fmla="*/ 474615 h 1142159"/>
              <a:gd name="connsiteX1" fmla="*/ 1157968 w 1443473"/>
              <a:gd name="connsiteY1" fmla="*/ 513477 h 1142159"/>
              <a:gd name="connsiteX2" fmla="*/ 1230993 w 1443473"/>
              <a:gd name="connsiteY2" fmla="*/ 563515 h 1142159"/>
              <a:gd name="connsiteX3" fmla="*/ 1332593 w 1443473"/>
              <a:gd name="connsiteY3" fmla="*/ 562689 h 1142159"/>
              <a:gd name="connsiteX4" fmla="*/ 1365138 w 1443473"/>
              <a:gd name="connsiteY4" fmla="*/ 680163 h 1142159"/>
              <a:gd name="connsiteX5" fmla="*/ 1414350 w 1443473"/>
              <a:gd name="connsiteY5" fmla="*/ 764301 h 1142159"/>
              <a:gd name="connsiteX6" fmla="*/ 1428636 w 1443473"/>
              <a:gd name="connsiteY6" fmla="*/ 885746 h 1142159"/>
              <a:gd name="connsiteX7" fmla="*/ 1385774 w 1443473"/>
              <a:gd name="connsiteY7" fmla="*/ 929401 h 1142159"/>
              <a:gd name="connsiteX8" fmla="*/ 1368311 w 1443473"/>
              <a:gd name="connsiteY8" fmla="*/ 1006395 h 1142159"/>
              <a:gd name="connsiteX9" fmla="*/ 1335769 w 1443473"/>
              <a:gd name="connsiteY9" fmla="*/ 1142159 h 1142159"/>
              <a:gd name="connsiteX10" fmla="*/ 1268299 w 1443473"/>
              <a:gd name="connsiteY10" fmla="*/ 1120696 h 1142159"/>
              <a:gd name="connsiteX11" fmla="*/ 1198449 w 1443473"/>
              <a:gd name="connsiteY11" fmla="*/ 1059577 h 1142159"/>
              <a:gd name="connsiteX12" fmla="*/ 1001598 w 1443473"/>
              <a:gd name="connsiteY12" fmla="*/ 951627 h 1142159"/>
              <a:gd name="connsiteX13" fmla="*/ 846818 w 1443473"/>
              <a:gd name="connsiteY13" fmla="*/ 867489 h 1142159"/>
              <a:gd name="connsiteX14" fmla="*/ 729342 w 1443473"/>
              <a:gd name="connsiteY14" fmla="*/ 968295 h 1142159"/>
              <a:gd name="connsiteX15" fmla="*/ 584086 w 1443473"/>
              <a:gd name="connsiteY15" fmla="*/ 1015952 h 1142159"/>
              <a:gd name="connsiteX16" fmla="*/ 605481 w 1443473"/>
              <a:gd name="connsiteY16" fmla="*/ 911331 h 1142159"/>
              <a:gd name="connsiteX17" fmla="*/ 624567 w 1443473"/>
              <a:gd name="connsiteY17" fmla="*/ 861139 h 1142159"/>
              <a:gd name="connsiteX18" fmla="*/ 588849 w 1443473"/>
              <a:gd name="connsiteY18" fmla="*/ 809545 h 1142159"/>
              <a:gd name="connsiteX19" fmla="*/ 430892 w 1443473"/>
              <a:gd name="connsiteY19" fmla="*/ 715883 h 1142159"/>
              <a:gd name="connsiteX20" fmla="*/ 0 w 1443473"/>
              <a:gd name="connsiteY20" fmla="*/ 33337 h 1142159"/>
              <a:gd name="connsiteX21" fmla="*/ 38100 w 1443473"/>
              <a:gd name="connsiteY21" fmla="*/ 0 h 1142159"/>
              <a:gd name="connsiteX22" fmla="*/ 90488 w 1443473"/>
              <a:gd name="connsiteY22" fmla="*/ 104775 h 1142159"/>
              <a:gd name="connsiteX23" fmla="*/ 192882 w 1443473"/>
              <a:gd name="connsiteY23" fmla="*/ 107156 h 1142159"/>
              <a:gd name="connsiteX24" fmla="*/ 259557 w 1443473"/>
              <a:gd name="connsiteY24" fmla="*/ 52388 h 1142159"/>
              <a:gd name="connsiteX25" fmla="*/ 428625 w 1443473"/>
              <a:gd name="connsiteY25" fmla="*/ 188118 h 1142159"/>
              <a:gd name="connsiteX26" fmla="*/ 759618 w 1443473"/>
              <a:gd name="connsiteY26" fmla="*/ 371474 h 1142159"/>
              <a:gd name="connsiteX27" fmla="*/ 923925 w 1443473"/>
              <a:gd name="connsiteY27" fmla="*/ 319087 h 1142159"/>
              <a:gd name="connsiteX28" fmla="*/ 997744 w 1443473"/>
              <a:gd name="connsiteY28" fmla="*/ 373856 h 1142159"/>
              <a:gd name="connsiteX29" fmla="*/ 1109663 w 1443473"/>
              <a:gd name="connsiteY29" fmla="*/ 340517 h 1142159"/>
              <a:gd name="connsiteX30" fmla="*/ 1140620 w 1443473"/>
              <a:gd name="connsiteY30" fmla="*/ 392904 h 1142159"/>
              <a:gd name="connsiteX31" fmla="*/ 1107962 w 1443473"/>
              <a:gd name="connsiteY31" fmla="*/ 474615 h 1142159"/>
              <a:gd name="connsiteX0" fmla="*/ 1107962 w 1443473"/>
              <a:gd name="connsiteY0" fmla="*/ 474615 h 1142159"/>
              <a:gd name="connsiteX1" fmla="*/ 1157968 w 1443473"/>
              <a:gd name="connsiteY1" fmla="*/ 513477 h 1142159"/>
              <a:gd name="connsiteX2" fmla="*/ 1230993 w 1443473"/>
              <a:gd name="connsiteY2" fmla="*/ 563515 h 1142159"/>
              <a:gd name="connsiteX3" fmla="*/ 1332593 w 1443473"/>
              <a:gd name="connsiteY3" fmla="*/ 562689 h 1142159"/>
              <a:gd name="connsiteX4" fmla="*/ 1365138 w 1443473"/>
              <a:gd name="connsiteY4" fmla="*/ 680163 h 1142159"/>
              <a:gd name="connsiteX5" fmla="*/ 1414350 w 1443473"/>
              <a:gd name="connsiteY5" fmla="*/ 764301 h 1142159"/>
              <a:gd name="connsiteX6" fmla="*/ 1428636 w 1443473"/>
              <a:gd name="connsiteY6" fmla="*/ 885746 h 1142159"/>
              <a:gd name="connsiteX7" fmla="*/ 1385774 w 1443473"/>
              <a:gd name="connsiteY7" fmla="*/ 929401 h 1142159"/>
              <a:gd name="connsiteX8" fmla="*/ 1368311 w 1443473"/>
              <a:gd name="connsiteY8" fmla="*/ 1006395 h 1142159"/>
              <a:gd name="connsiteX9" fmla="*/ 1335769 w 1443473"/>
              <a:gd name="connsiteY9" fmla="*/ 1142159 h 1142159"/>
              <a:gd name="connsiteX10" fmla="*/ 1268299 w 1443473"/>
              <a:gd name="connsiteY10" fmla="*/ 1120696 h 1142159"/>
              <a:gd name="connsiteX11" fmla="*/ 1198449 w 1443473"/>
              <a:gd name="connsiteY11" fmla="*/ 1059577 h 1142159"/>
              <a:gd name="connsiteX12" fmla="*/ 1001598 w 1443473"/>
              <a:gd name="connsiteY12" fmla="*/ 951627 h 1142159"/>
              <a:gd name="connsiteX13" fmla="*/ 846818 w 1443473"/>
              <a:gd name="connsiteY13" fmla="*/ 867489 h 1142159"/>
              <a:gd name="connsiteX14" fmla="*/ 729342 w 1443473"/>
              <a:gd name="connsiteY14" fmla="*/ 968295 h 1142159"/>
              <a:gd name="connsiteX15" fmla="*/ 584086 w 1443473"/>
              <a:gd name="connsiteY15" fmla="*/ 1015952 h 1142159"/>
              <a:gd name="connsiteX16" fmla="*/ 605481 w 1443473"/>
              <a:gd name="connsiteY16" fmla="*/ 911331 h 1142159"/>
              <a:gd name="connsiteX17" fmla="*/ 624567 w 1443473"/>
              <a:gd name="connsiteY17" fmla="*/ 861139 h 1142159"/>
              <a:gd name="connsiteX18" fmla="*/ 588849 w 1443473"/>
              <a:gd name="connsiteY18" fmla="*/ 809545 h 1142159"/>
              <a:gd name="connsiteX19" fmla="*/ 430892 w 1443473"/>
              <a:gd name="connsiteY19" fmla="*/ 715883 h 1142159"/>
              <a:gd name="connsiteX20" fmla="*/ 0 w 1443473"/>
              <a:gd name="connsiteY20" fmla="*/ 33337 h 1142159"/>
              <a:gd name="connsiteX21" fmla="*/ 38100 w 1443473"/>
              <a:gd name="connsiteY21" fmla="*/ 0 h 1142159"/>
              <a:gd name="connsiteX22" fmla="*/ 90488 w 1443473"/>
              <a:gd name="connsiteY22" fmla="*/ 104775 h 1142159"/>
              <a:gd name="connsiteX23" fmla="*/ 192882 w 1443473"/>
              <a:gd name="connsiteY23" fmla="*/ 107156 h 1142159"/>
              <a:gd name="connsiteX24" fmla="*/ 259557 w 1443473"/>
              <a:gd name="connsiteY24" fmla="*/ 52388 h 1142159"/>
              <a:gd name="connsiteX25" fmla="*/ 692944 w 1443473"/>
              <a:gd name="connsiteY25" fmla="*/ 316706 h 1142159"/>
              <a:gd name="connsiteX26" fmla="*/ 759618 w 1443473"/>
              <a:gd name="connsiteY26" fmla="*/ 371474 h 1142159"/>
              <a:gd name="connsiteX27" fmla="*/ 923925 w 1443473"/>
              <a:gd name="connsiteY27" fmla="*/ 319087 h 1142159"/>
              <a:gd name="connsiteX28" fmla="*/ 997744 w 1443473"/>
              <a:gd name="connsiteY28" fmla="*/ 373856 h 1142159"/>
              <a:gd name="connsiteX29" fmla="*/ 1109663 w 1443473"/>
              <a:gd name="connsiteY29" fmla="*/ 340517 h 1142159"/>
              <a:gd name="connsiteX30" fmla="*/ 1140620 w 1443473"/>
              <a:gd name="connsiteY30" fmla="*/ 392904 h 1142159"/>
              <a:gd name="connsiteX31" fmla="*/ 1107962 w 1443473"/>
              <a:gd name="connsiteY31" fmla="*/ 474615 h 1142159"/>
              <a:gd name="connsiteX0" fmla="*/ 1107962 w 1443473"/>
              <a:gd name="connsiteY0" fmla="*/ 474615 h 1142159"/>
              <a:gd name="connsiteX1" fmla="*/ 1157968 w 1443473"/>
              <a:gd name="connsiteY1" fmla="*/ 513477 h 1142159"/>
              <a:gd name="connsiteX2" fmla="*/ 1230993 w 1443473"/>
              <a:gd name="connsiteY2" fmla="*/ 563515 h 1142159"/>
              <a:gd name="connsiteX3" fmla="*/ 1332593 w 1443473"/>
              <a:gd name="connsiteY3" fmla="*/ 562689 h 1142159"/>
              <a:gd name="connsiteX4" fmla="*/ 1365138 w 1443473"/>
              <a:gd name="connsiteY4" fmla="*/ 680163 h 1142159"/>
              <a:gd name="connsiteX5" fmla="*/ 1414350 w 1443473"/>
              <a:gd name="connsiteY5" fmla="*/ 764301 h 1142159"/>
              <a:gd name="connsiteX6" fmla="*/ 1428636 w 1443473"/>
              <a:gd name="connsiteY6" fmla="*/ 885746 h 1142159"/>
              <a:gd name="connsiteX7" fmla="*/ 1385774 w 1443473"/>
              <a:gd name="connsiteY7" fmla="*/ 929401 h 1142159"/>
              <a:gd name="connsiteX8" fmla="*/ 1368311 w 1443473"/>
              <a:gd name="connsiteY8" fmla="*/ 1006395 h 1142159"/>
              <a:gd name="connsiteX9" fmla="*/ 1335769 w 1443473"/>
              <a:gd name="connsiteY9" fmla="*/ 1142159 h 1142159"/>
              <a:gd name="connsiteX10" fmla="*/ 1268299 w 1443473"/>
              <a:gd name="connsiteY10" fmla="*/ 1120696 h 1142159"/>
              <a:gd name="connsiteX11" fmla="*/ 1198449 w 1443473"/>
              <a:gd name="connsiteY11" fmla="*/ 1059577 h 1142159"/>
              <a:gd name="connsiteX12" fmla="*/ 1001598 w 1443473"/>
              <a:gd name="connsiteY12" fmla="*/ 951627 h 1142159"/>
              <a:gd name="connsiteX13" fmla="*/ 846818 w 1443473"/>
              <a:gd name="connsiteY13" fmla="*/ 867489 h 1142159"/>
              <a:gd name="connsiteX14" fmla="*/ 729342 w 1443473"/>
              <a:gd name="connsiteY14" fmla="*/ 968295 h 1142159"/>
              <a:gd name="connsiteX15" fmla="*/ 584086 w 1443473"/>
              <a:gd name="connsiteY15" fmla="*/ 1015952 h 1142159"/>
              <a:gd name="connsiteX16" fmla="*/ 605481 w 1443473"/>
              <a:gd name="connsiteY16" fmla="*/ 911331 h 1142159"/>
              <a:gd name="connsiteX17" fmla="*/ 624567 w 1443473"/>
              <a:gd name="connsiteY17" fmla="*/ 861139 h 1142159"/>
              <a:gd name="connsiteX18" fmla="*/ 588849 w 1443473"/>
              <a:gd name="connsiteY18" fmla="*/ 809545 h 1142159"/>
              <a:gd name="connsiteX19" fmla="*/ 430892 w 1443473"/>
              <a:gd name="connsiteY19" fmla="*/ 715883 h 1142159"/>
              <a:gd name="connsiteX20" fmla="*/ 0 w 1443473"/>
              <a:gd name="connsiteY20" fmla="*/ 33337 h 1142159"/>
              <a:gd name="connsiteX21" fmla="*/ 38100 w 1443473"/>
              <a:gd name="connsiteY21" fmla="*/ 0 h 1142159"/>
              <a:gd name="connsiteX22" fmla="*/ 90488 w 1443473"/>
              <a:gd name="connsiteY22" fmla="*/ 104775 h 1142159"/>
              <a:gd name="connsiteX23" fmla="*/ 192882 w 1443473"/>
              <a:gd name="connsiteY23" fmla="*/ 107156 h 1142159"/>
              <a:gd name="connsiteX24" fmla="*/ 397670 w 1443473"/>
              <a:gd name="connsiteY24" fmla="*/ 161926 h 1142159"/>
              <a:gd name="connsiteX25" fmla="*/ 692944 w 1443473"/>
              <a:gd name="connsiteY25" fmla="*/ 316706 h 1142159"/>
              <a:gd name="connsiteX26" fmla="*/ 759618 w 1443473"/>
              <a:gd name="connsiteY26" fmla="*/ 371474 h 1142159"/>
              <a:gd name="connsiteX27" fmla="*/ 923925 w 1443473"/>
              <a:gd name="connsiteY27" fmla="*/ 319087 h 1142159"/>
              <a:gd name="connsiteX28" fmla="*/ 997744 w 1443473"/>
              <a:gd name="connsiteY28" fmla="*/ 373856 h 1142159"/>
              <a:gd name="connsiteX29" fmla="*/ 1109663 w 1443473"/>
              <a:gd name="connsiteY29" fmla="*/ 340517 h 1142159"/>
              <a:gd name="connsiteX30" fmla="*/ 1140620 w 1443473"/>
              <a:gd name="connsiteY30" fmla="*/ 392904 h 1142159"/>
              <a:gd name="connsiteX31" fmla="*/ 1107962 w 1443473"/>
              <a:gd name="connsiteY31" fmla="*/ 474615 h 1142159"/>
              <a:gd name="connsiteX0" fmla="*/ 1107962 w 1443473"/>
              <a:gd name="connsiteY0" fmla="*/ 474615 h 1142159"/>
              <a:gd name="connsiteX1" fmla="*/ 1157968 w 1443473"/>
              <a:gd name="connsiteY1" fmla="*/ 513477 h 1142159"/>
              <a:gd name="connsiteX2" fmla="*/ 1230993 w 1443473"/>
              <a:gd name="connsiteY2" fmla="*/ 563515 h 1142159"/>
              <a:gd name="connsiteX3" fmla="*/ 1332593 w 1443473"/>
              <a:gd name="connsiteY3" fmla="*/ 562689 h 1142159"/>
              <a:gd name="connsiteX4" fmla="*/ 1365138 w 1443473"/>
              <a:gd name="connsiteY4" fmla="*/ 680163 h 1142159"/>
              <a:gd name="connsiteX5" fmla="*/ 1414350 w 1443473"/>
              <a:gd name="connsiteY5" fmla="*/ 764301 h 1142159"/>
              <a:gd name="connsiteX6" fmla="*/ 1428636 w 1443473"/>
              <a:gd name="connsiteY6" fmla="*/ 885746 h 1142159"/>
              <a:gd name="connsiteX7" fmla="*/ 1385774 w 1443473"/>
              <a:gd name="connsiteY7" fmla="*/ 929401 h 1142159"/>
              <a:gd name="connsiteX8" fmla="*/ 1368311 w 1443473"/>
              <a:gd name="connsiteY8" fmla="*/ 1006395 h 1142159"/>
              <a:gd name="connsiteX9" fmla="*/ 1335769 w 1443473"/>
              <a:gd name="connsiteY9" fmla="*/ 1142159 h 1142159"/>
              <a:gd name="connsiteX10" fmla="*/ 1268299 w 1443473"/>
              <a:gd name="connsiteY10" fmla="*/ 1120696 h 1142159"/>
              <a:gd name="connsiteX11" fmla="*/ 1198449 w 1443473"/>
              <a:gd name="connsiteY11" fmla="*/ 1059577 h 1142159"/>
              <a:gd name="connsiteX12" fmla="*/ 1001598 w 1443473"/>
              <a:gd name="connsiteY12" fmla="*/ 951627 h 1142159"/>
              <a:gd name="connsiteX13" fmla="*/ 846818 w 1443473"/>
              <a:gd name="connsiteY13" fmla="*/ 867489 h 1142159"/>
              <a:gd name="connsiteX14" fmla="*/ 729342 w 1443473"/>
              <a:gd name="connsiteY14" fmla="*/ 968295 h 1142159"/>
              <a:gd name="connsiteX15" fmla="*/ 584086 w 1443473"/>
              <a:gd name="connsiteY15" fmla="*/ 1015952 h 1142159"/>
              <a:gd name="connsiteX16" fmla="*/ 605481 w 1443473"/>
              <a:gd name="connsiteY16" fmla="*/ 911331 h 1142159"/>
              <a:gd name="connsiteX17" fmla="*/ 624567 w 1443473"/>
              <a:gd name="connsiteY17" fmla="*/ 861139 h 1142159"/>
              <a:gd name="connsiteX18" fmla="*/ 588849 w 1443473"/>
              <a:gd name="connsiteY18" fmla="*/ 809545 h 1142159"/>
              <a:gd name="connsiteX19" fmla="*/ 430892 w 1443473"/>
              <a:gd name="connsiteY19" fmla="*/ 715883 h 1142159"/>
              <a:gd name="connsiteX20" fmla="*/ 0 w 1443473"/>
              <a:gd name="connsiteY20" fmla="*/ 33337 h 1142159"/>
              <a:gd name="connsiteX21" fmla="*/ 38100 w 1443473"/>
              <a:gd name="connsiteY21" fmla="*/ 0 h 1142159"/>
              <a:gd name="connsiteX22" fmla="*/ 90488 w 1443473"/>
              <a:gd name="connsiteY22" fmla="*/ 104775 h 1142159"/>
              <a:gd name="connsiteX23" fmla="*/ 352426 w 1443473"/>
              <a:gd name="connsiteY23" fmla="*/ 252412 h 1142159"/>
              <a:gd name="connsiteX24" fmla="*/ 397670 w 1443473"/>
              <a:gd name="connsiteY24" fmla="*/ 161926 h 1142159"/>
              <a:gd name="connsiteX25" fmla="*/ 692944 w 1443473"/>
              <a:gd name="connsiteY25" fmla="*/ 316706 h 1142159"/>
              <a:gd name="connsiteX26" fmla="*/ 759618 w 1443473"/>
              <a:gd name="connsiteY26" fmla="*/ 371474 h 1142159"/>
              <a:gd name="connsiteX27" fmla="*/ 923925 w 1443473"/>
              <a:gd name="connsiteY27" fmla="*/ 319087 h 1142159"/>
              <a:gd name="connsiteX28" fmla="*/ 997744 w 1443473"/>
              <a:gd name="connsiteY28" fmla="*/ 373856 h 1142159"/>
              <a:gd name="connsiteX29" fmla="*/ 1109663 w 1443473"/>
              <a:gd name="connsiteY29" fmla="*/ 340517 h 1142159"/>
              <a:gd name="connsiteX30" fmla="*/ 1140620 w 1443473"/>
              <a:gd name="connsiteY30" fmla="*/ 392904 h 1142159"/>
              <a:gd name="connsiteX31" fmla="*/ 1107962 w 1443473"/>
              <a:gd name="connsiteY31" fmla="*/ 474615 h 1142159"/>
              <a:gd name="connsiteX0" fmla="*/ 1107962 w 1443473"/>
              <a:gd name="connsiteY0" fmla="*/ 474615 h 1142159"/>
              <a:gd name="connsiteX1" fmla="*/ 1157968 w 1443473"/>
              <a:gd name="connsiteY1" fmla="*/ 513477 h 1142159"/>
              <a:gd name="connsiteX2" fmla="*/ 1230993 w 1443473"/>
              <a:gd name="connsiteY2" fmla="*/ 563515 h 1142159"/>
              <a:gd name="connsiteX3" fmla="*/ 1332593 w 1443473"/>
              <a:gd name="connsiteY3" fmla="*/ 562689 h 1142159"/>
              <a:gd name="connsiteX4" fmla="*/ 1365138 w 1443473"/>
              <a:gd name="connsiteY4" fmla="*/ 680163 h 1142159"/>
              <a:gd name="connsiteX5" fmla="*/ 1414350 w 1443473"/>
              <a:gd name="connsiteY5" fmla="*/ 764301 h 1142159"/>
              <a:gd name="connsiteX6" fmla="*/ 1428636 w 1443473"/>
              <a:gd name="connsiteY6" fmla="*/ 885746 h 1142159"/>
              <a:gd name="connsiteX7" fmla="*/ 1385774 w 1443473"/>
              <a:gd name="connsiteY7" fmla="*/ 929401 h 1142159"/>
              <a:gd name="connsiteX8" fmla="*/ 1368311 w 1443473"/>
              <a:gd name="connsiteY8" fmla="*/ 1006395 h 1142159"/>
              <a:gd name="connsiteX9" fmla="*/ 1335769 w 1443473"/>
              <a:gd name="connsiteY9" fmla="*/ 1142159 h 1142159"/>
              <a:gd name="connsiteX10" fmla="*/ 1268299 w 1443473"/>
              <a:gd name="connsiteY10" fmla="*/ 1120696 h 1142159"/>
              <a:gd name="connsiteX11" fmla="*/ 1198449 w 1443473"/>
              <a:gd name="connsiteY11" fmla="*/ 1059577 h 1142159"/>
              <a:gd name="connsiteX12" fmla="*/ 1001598 w 1443473"/>
              <a:gd name="connsiteY12" fmla="*/ 951627 h 1142159"/>
              <a:gd name="connsiteX13" fmla="*/ 846818 w 1443473"/>
              <a:gd name="connsiteY13" fmla="*/ 867489 h 1142159"/>
              <a:gd name="connsiteX14" fmla="*/ 729342 w 1443473"/>
              <a:gd name="connsiteY14" fmla="*/ 968295 h 1142159"/>
              <a:gd name="connsiteX15" fmla="*/ 584086 w 1443473"/>
              <a:gd name="connsiteY15" fmla="*/ 1015952 h 1142159"/>
              <a:gd name="connsiteX16" fmla="*/ 605481 w 1443473"/>
              <a:gd name="connsiteY16" fmla="*/ 911331 h 1142159"/>
              <a:gd name="connsiteX17" fmla="*/ 624567 w 1443473"/>
              <a:gd name="connsiteY17" fmla="*/ 861139 h 1142159"/>
              <a:gd name="connsiteX18" fmla="*/ 588849 w 1443473"/>
              <a:gd name="connsiteY18" fmla="*/ 809545 h 1142159"/>
              <a:gd name="connsiteX19" fmla="*/ 430892 w 1443473"/>
              <a:gd name="connsiteY19" fmla="*/ 715883 h 1142159"/>
              <a:gd name="connsiteX20" fmla="*/ 0 w 1443473"/>
              <a:gd name="connsiteY20" fmla="*/ 33337 h 1142159"/>
              <a:gd name="connsiteX21" fmla="*/ 38100 w 1443473"/>
              <a:gd name="connsiteY21" fmla="*/ 0 h 1142159"/>
              <a:gd name="connsiteX22" fmla="*/ 264319 w 1443473"/>
              <a:gd name="connsiteY22" fmla="*/ 280988 h 1142159"/>
              <a:gd name="connsiteX23" fmla="*/ 352426 w 1443473"/>
              <a:gd name="connsiteY23" fmla="*/ 252412 h 1142159"/>
              <a:gd name="connsiteX24" fmla="*/ 397670 w 1443473"/>
              <a:gd name="connsiteY24" fmla="*/ 161926 h 1142159"/>
              <a:gd name="connsiteX25" fmla="*/ 692944 w 1443473"/>
              <a:gd name="connsiteY25" fmla="*/ 316706 h 1142159"/>
              <a:gd name="connsiteX26" fmla="*/ 759618 w 1443473"/>
              <a:gd name="connsiteY26" fmla="*/ 371474 h 1142159"/>
              <a:gd name="connsiteX27" fmla="*/ 923925 w 1443473"/>
              <a:gd name="connsiteY27" fmla="*/ 319087 h 1142159"/>
              <a:gd name="connsiteX28" fmla="*/ 997744 w 1443473"/>
              <a:gd name="connsiteY28" fmla="*/ 373856 h 1142159"/>
              <a:gd name="connsiteX29" fmla="*/ 1109663 w 1443473"/>
              <a:gd name="connsiteY29" fmla="*/ 340517 h 1142159"/>
              <a:gd name="connsiteX30" fmla="*/ 1140620 w 1443473"/>
              <a:gd name="connsiteY30" fmla="*/ 392904 h 1142159"/>
              <a:gd name="connsiteX31" fmla="*/ 1107962 w 1443473"/>
              <a:gd name="connsiteY31" fmla="*/ 474615 h 1142159"/>
              <a:gd name="connsiteX0" fmla="*/ 1107962 w 1443473"/>
              <a:gd name="connsiteY0" fmla="*/ 441278 h 1108822"/>
              <a:gd name="connsiteX1" fmla="*/ 1157968 w 1443473"/>
              <a:gd name="connsiteY1" fmla="*/ 480140 h 1108822"/>
              <a:gd name="connsiteX2" fmla="*/ 1230993 w 1443473"/>
              <a:gd name="connsiteY2" fmla="*/ 530178 h 1108822"/>
              <a:gd name="connsiteX3" fmla="*/ 1332593 w 1443473"/>
              <a:gd name="connsiteY3" fmla="*/ 529352 h 1108822"/>
              <a:gd name="connsiteX4" fmla="*/ 1365138 w 1443473"/>
              <a:gd name="connsiteY4" fmla="*/ 646826 h 1108822"/>
              <a:gd name="connsiteX5" fmla="*/ 1414350 w 1443473"/>
              <a:gd name="connsiteY5" fmla="*/ 730964 h 1108822"/>
              <a:gd name="connsiteX6" fmla="*/ 1428636 w 1443473"/>
              <a:gd name="connsiteY6" fmla="*/ 852409 h 1108822"/>
              <a:gd name="connsiteX7" fmla="*/ 1385774 w 1443473"/>
              <a:gd name="connsiteY7" fmla="*/ 896064 h 1108822"/>
              <a:gd name="connsiteX8" fmla="*/ 1368311 w 1443473"/>
              <a:gd name="connsiteY8" fmla="*/ 973058 h 1108822"/>
              <a:gd name="connsiteX9" fmla="*/ 1335769 w 1443473"/>
              <a:gd name="connsiteY9" fmla="*/ 1108822 h 1108822"/>
              <a:gd name="connsiteX10" fmla="*/ 1268299 w 1443473"/>
              <a:gd name="connsiteY10" fmla="*/ 1087359 h 1108822"/>
              <a:gd name="connsiteX11" fmla="*/ 1198449 w 1443473"/>
              <a:gd name="connsiteY11" fmla="*/ 1026240 h 1108822"/>
              <a:gd name="connsiteX12" fmla="*/ 1001598 w 1443473"/>
              <a:gd name="connsiteY12" fmla="*/ 918290 h 1108822"/>
              <a:gd name="connsiteX13" fmla="*/ 846818 w 1443473"/>
              <a:gd name="connsiteY13" fmla="*/ 834152 h 1108822"/>
              <a:gd name="connsiteX14" fmla="*/ 729342 w 1443473"/>
              <a:gd name="connsiteY14" fmla="*/ 934958 h 1108822"/>
              <a:gd name="connsiteX15" fmla="*/ 584086 w 1443473"/>
              <a:gd name="connsiteY15" fmla="*/ 982615 h 1108822"/>
              <a:gd name="connsiteX16" fmla="*/ 605481 w 1443473"/>
              <a:gd name="connsiteY16" fmla="*/ 877994 h 1108822"/>
              <a:gd name="connsiteX17" fmla="*/ 624567 w 1443473"/>
              <a:gd name="connsiteY17" fmla="*/ 827802 h 1108822"/>
              <a:gd name="connsiteX18" fmla="*/ 588849 w 1443473"/>
              <a:gd name="connsiteY18" fmla="*/ 776208 h 1108822"/>
              <a:gd name="connsiteX19" fmla="*/ 430892 w 1443473"/>
              <a:gd name="connsiteY19" fmla="*/ 682546 h 1108822"/>
              <a:gd name="connsiteX20" fmla="*/ 0 w 1443473"/>
              <a:gd name="connsiteY20" fmla="*/ 0 h 1108822"/>
              <a:gd name="connsiteX21" fmla="*/ 223837 w 1443473"/>
              <a:gd name="connsiteY21" fmla="*/ 150019 h 1108822"/>
              <a:gd name="connsiteX22" fmla="*/ 264319 w 1443473"/>
              <a:gd name="connsiteY22" fmla="*/ 247651 h 1108822"/>
              <a:gd name="connsiteX23" fmla="*/ 352426 w 1443473"/>
              <a:gd name="connsiteY23" fmla="*/ 219075 h 1108822"/>
              <a:gd name="connsiteX24" fmla="*/ 397670 w 1443473"/>
              <a:gd name="connsiteY24" fmla="*/ 128589 h 1108822"/>
              <a:gd name="connsiteX25" fmla="*/ 692944 w 1443473"/>
              <a:gd name="connsiteY25" fmla="*/ 283369 h 1108822"/>
              <a:gd name="connsiteX26" fmla="*/ 759618 w 1443473"/>
              <a:gd name="connsiteY26" fmla="*/ 338137 h 1108822"/>
              <a:gd name="connsiteX27" fmla="*/ 923925 w 1443473"/>
              <a:gd name="connsiteY27" fmla="*/ 285750 h 1108822"/>
              <a:gd name="connsiteX28" fmla="*/ 997744 w 1443473"/>
              <a:gd name="connsiteY28" fmla="*/ 340519 h 1108822"/>
              <a:gd name="connsiteX29" fmla="*/ 1109663 w 1443473"/>
              <a:gd name="connsiteY29" fmla="*/ 307180 h 1108822"/>
              <a:gd name="connsiteX30" fmla="*/ 1140620 w 1443473"/>
              <a:gd name="connsiteY30" fmla="*/ 359567 h 1108822"/>
              <a:gd name="connsiteX31" fmla="*/ 1107962 w 1443473"/>
              <a:gd name="connsiteY31" fmla="*/ 441278 h 1108822"/>
              <a:gd name="connsiteX0" fmla="*/ 998424 w 1333935"/>
              <a:gd name="connsiteY0" fmla="*/ 312689 h 980233"/>
              <a:gd name="connsiteX1" fmla="*/ 1048430 w 1333935"/>
              <a:gd name="connsiteY1" fmla="*/ 351551 h 980233"/>
              <a:gd name="connsiteX2" fmla="*/ 1121455 w 1333935"/>
              <a:gd name="connsiteY2" fmla="*/ 401589 h 980233"/>
              <a:gd name="connsiteX3" fmla="*/ 1223055 w 1333935"/>
              <a:gd name="connsiteY3" fmla="*/ 400763 h 980233"/>
              <a:gd name="connsiteX4" fmla="*/ 1255600 w 1333935"/>
              <a:gd name="connsiteY4" fmla="*/ 518237 h 980233"/>
              <a:gd name="connsiteX5" fmla="*/ 1304812 w 1333935"/>
              <a:gd name="connsiteY5" fmla="*/ 602375 h 980233"/>
              <a:gd name="connsiteX6" fmla="*/ 1319098 w 1333935"/>
              <a:gd name="connsiteY6" fmla="*/ 723820 h 980233"/>
              <a:gd name="connsiteX7" fmla="*/ 1276236 w 1333935"/>
              <a:gd name="connsiteY7" fmla="*/ 767475 h 980233"/>
              <a:gd name="connsiteX8" fmla="*/ 1258773 w 1333935"/>
              <a:gd name="connsiteY8" fmla="*/ 844469 h 980233"/>
              <a:gd name="connsiteX9" fmla="*/ 1226231 w 1333935"/>
              <a:gd name="connsiteY9" fmla="*/ 980233 h 980233"/>
              <a:gd name="connsiteX10" fmla="*/ 1158761 w 1333935"/>
              <a:gd name="connsiteY10" fmla="*/ 958770 h 980233"/>
              <a:gd name="connsiteX11" fmla="*/ 1088911 w 1333935"/>
              <a:gd name="connsiteY11" fmla="*/ 897651 h 980233"/>
              <a:gd name="connsiteX12" fmla="*/ 892060 w 1333935"/>
              <a:gd name="connsiteY12" fmla="*/ 789701 h 980233"/>
              <a:gd name="connsiteX13" fmla="*/ 737280 w 1333935"/>
              <a:gd name="connsiteY13" fmla="*/ 705563 h 980233"/>
              <a:gd name="connsiteX14" fmla="*/ 619804 w 1333935"/>
              <a:gd name="connsiteY14" fmla="*/ 806369 h 980233"/>
              <a:gd name="connsiteX15" fmla="*/ 474548 w 1333935"/>
              <a:gd name="connsiteY15" fmla="*/ 854026 h 980233"/>
              <a:gd name="connsiteX16" fmla="*/ 495943 w 1333935"/>
              <a:gd name="connsiteY16" fmla="*/ 749405 h 980233"/>
              <a:gd name="connsiteX17" fmla="*/ 515029 w 1333935"/>
              <a:gd name="connsiteY17" fmla="*/ 699213 h 980233"/>
              <a:gd name="connsiteX18" fmla="*/ 479311 w 1333935"/>
              <a:gd name="connsiteY18" fmla="*/ 647619 h 980233"/>
              <a:gd name="connsiteX19" fmla="*/ 321354 w 1333935"/>
              <a:gd name="connsiteY19" fmla="*/ 553957 h 980233"/>
              <a:gd name="connsiteX20" fmla="*/ 0 w 1333935"/>
              <a:gd name="connsiteY20" fmla="*/ 52386 h 980233"/>
              <a:gd name="connsiteX21" fmla="*/ 114299 w 1333935"/>
              <a:gd name="connsiteY21" fmla="*/ 21430 h 980233"/>
              <a:gd name="connsiteX22" fmla="*/ 154781 w 1333935"/>
              <a:gd name="connsiteY22" fmla="*/ 119062 h 980233"/>
              <a:gd name="connsiteX23" fmla="*/ 242888 w 1333935"/>
              <a:gd name="connsiteY23" fmla="*/ 90486 h 980233"/>
              <a:gd name="connsiteX24" fmla="*/ 288132 w 1333935"/>
              <a:gd name="connsiteY24" fmla="*/ 0 h 980233"/>
              <a:gd name="connsiteX25" fmla="*/ 583406 w 1333935"/>
              <a:gd name="connsiteY25" fmla="*/ 154780 h 980233"/>
              <a:gd name="connsiteX26" fmla="*/ 650080 w 1333935"/>
              <a:gd name="connsiteY26" fmla="*/ 209548 h 980233"/>
              <a:gd name="connsiteX27" fmla="*/ 814387 w 1333935"/>
              <a:gd name="connsiteY27" fmla="*/ 157161 h 980233"/>
              <a:gd name="connsiteX28" fmla="*/ 888206 w 1333935"/>
              <a:gd name="connsiteY28" fmla="*/ 211930 h 980233"/>
              <a:gd name="connsiteX29" fmla="*/ 1000125 w 1333935"/>
              <a:gd name="connsiteY29" fmla="*/ 178591 h 980233"/>
              <a:gd name="connsiteX30" fmla="*/ 1031082 w 1333935"/>
              <a:gd name="connsiteY30" fmla="*/ 230978 h 980233"/>
              <a:gd name="connsiteX31" fmla="*/ 998424 w 1333935"/>
              <a:gd name="connsiteY31" fmla="*/ 312689 h 980233"/>
              <a:gd name="connsiteX0" fmla="*/ 998424 w 1333935"/>
              <a:gd name="connsiteY0" fmla="*/ 312689 h 980233"/>
              <a:gd name="connsiteX1" fmla="*/ 1048430 w 1333935"/>
              <a:gd name="connsiteY1" fmla="*/ 351551 h 980233"/>
              <a:gd name="connsiteX2" fmla="*/ 1121455 w 1333935"/>
              <a:gd name="connsiteY2" fmla="*/ 401589 h 980233"/>
              <a:gd name="connsiteX3" fmla="*/ 1223055 w 1333935"/>
              <a:gd name="connsiteY3" fmla="*/ 400763 h 980233"/>
              <a:gd name="connsiteX4" fmla="*/ 1255600 w 1333935"/>
              <a:gd name="connsiteY4" fmla="*/ 518237 h 980233"/>
              <a:gd name="connsiteX5" fmla="*/ 1304812 w 1333935"/>
              <a:gd name="connsiteY5" fmla="*/ 602375 h 980233"/>
              <a:gd name="connsiteX6" fmla="*/ 1319098 w 1333935"/>
              <a:gd name="connsiteY6" fmla="*/ 723820 h 980233"/>
              <a:gd name="connsiteX7" fmla="*/ 1276236 w 1333935"/>
              <a:gd name="connsiteY7" fmla="*/ 767475 h 980233"/>
              <a:gd name="connsiteX8" fmla="*/ 1258773 w 1333935"/>
              <a:gd name="connsiteY8" fmla="*/ 844469 h 980233"/>
              <a:gd name="connsiteX9" fmla="*/ 1226231 w 1333935"/>
              <a:gd name="connsiteY9" fmla="*/ 980233 h 980233"/>
              <a:gd name="connsiteX10" fmla="*/ 1158761 w 1333935"/>
              <a:gd name="connsiteY10" fmla="*/ 958770 h 980233"/>
              <a:gd name="connsiteX11" fmla="*/ 1088911 w 1333935"/>
              <a:gd name="connsiteY11" fmla="*/ 897651 h 980233"/>
              <a:gd name="connsiteX12" fmla="*/ 892060 w 1333935"/>
              <a:gd name="connsiteY12" fmla="*/ 789701 h 980233"/>
              <a:gd name="connsiteX13" fmla="*/ 737280 w 1333935"/>
              <a:gd name="connsiteY13" fmla="*/ 705563 h 980233"/>
              <a:gd name="connsiteX14" fmla="*/ 619804 w 1333935"/>
              <a:gd name="connsiteY14" fmla="*/ 806369 h 980233"/>
              <a:gd name="connsiteX15" fmla="*/ 474548 w 1333935"/>
              <a:gd name="connsiteY15" fmla="*/ 854026 h 980233"/>
              <a:gd name="connsiteX16" fmla="*/ 495943 w 1333935"/>
              <a:gd name="connsiteY16" fmla="*/ 749405 h 980233"/>
              <a:gd name="connsiteX17" fmla="*/ 515029 w 1333935"/>
              <a:gd name="connsiteY17" fmla="*/ 699213 h 980233"/>
              <a:gd name="connsiteX18" fmla="*/ 479311 w 1333935"/>
              <a:gd name="connsiteY18" fmla="*/ 647619 h 980233"/>
              <a:gd name="connsiteX19" fmla="*/ 321354 w 1333935"/>
              <a:gd name="connsiteY19" fmla="*/ 553957 h 980233"/>
              <a:gd name="connsiteX20" fmla="*/ 0 w 1333935"/>
              <a:gd name="connsiteY20" fmla="*/ 52386 h 980233"/>
              <a:gd name="connsiteX21" fmla="*/ 47625 w 1333935"/>
              <a:gd name="connsiteY21" fmla="*/ 4762 h 980233"/>
              <a:gd name="connsiteX22" fmla="*/ 114299 w 1333935"/>
              <a:gd name="connsiteY22" fmla="*/ 21430 h 980233"/>
              <a:gd name="connsiteX23" fmla="*/ 154781 w 1333935"/>
              <a:gd name="connsiteY23" fmla="*/ 119062 h 980233"/>
              <a:gd name="connsiteX24" fmla="*/ 242888 w 1333935"/>
              <a:gd name="connsiteY24" fmla="*/ 90486 h 980233"/>
              <a:gd name="connsiteX25" fmla="*/ 288132 w 1333935"/>
              <a:gd name="connsiteY25" fmla="*/ 0 h 980233"/>
              <a:gd name="connsiteX26" fmla="*/ 583406 w 1333935"/>
              <a:gd name="connsiteY26" fmla="*/ 154780 h 980233"/>
              <a:gd name="connsiteX27" fmla="*/ 650080 w 1333935"/>
              <a:gd name="connsiteY27" fmla="*/ 209548 h 980233"/>
              <a:gd name="connsiteX28" fmla="*/ 814387 w 1333935"/>
              <a:gd name="connsiteY28" fmla="*/ 157161 h 980233"/>
              <a:gd name="connsiteX29" fmla="*/ 888206 w 1333935"/>
              <a:gd name="connsiteY29" fmla="*/ 211930 h 980233"/>
              <a:gd name="connsiteX30" fmla="*/ 1000125 w 1333935"/>
              <a:gd name="connsiteY30" fmla="*/ 178591 h 980233"/>
              <a:gd name="connsiteX31" fmla="*/ 1031082 w 1333935"/>
              <a:gd name="connsiteY31" fmla="*/ 230978 h 980233"/>
              <a:gd name="connsiteX32" fmla="*/ 998424 w 1333935"/>
              <a:gd name="connsiteY32" fmla="*/ 312689 h 980233"/>
              <a:gd name="connsiteX0" fmla="*/ 998424 w 1333935"/>
              <a:gd name="connsiteY0" fmla="*/ 312689 h 980233"/>
              <a:gd name="connsiteX1" fmla="*/ 1048430 w 1333935"/>
              <a:gd name="connsiteY1" fmla="*/ 351551 h 980233"/>
              <a:gd name="connsiteX2" fmla="*/ 1121455 w 1333935"/>
              <a:gd name="connsiteY2" fmla="*/ 401589 h 980233"/>
              <a:gd name="connsiteX3" fmla="*/ 1223055 w 1333935"/>
              <a:gd name="connsiteY3" fmla="*/ 400763 h 980233"/>
              <a:gd name="connsiteX4" fmla="*/ 1255600 w 1333935"/>
              <a:gd name="connsiteY4" fmla="*/ 518237 h 980233"/>
              <a:gd name="connsiteX5" fmla="*/ 1304812 w 1333935"/>
              <a:gd name="connsiteY5" fmla="*/ 602375 h 980233"/>
              <a:gd name="connsiteX6" fmla="*/ 1319098 w 1333935"/>
              <a:gd name="connsiteY6" fmla="*/ 723820 h 980233"/>
              <a:gd name="connsiteX7" fmla="*/ 1276236 w 1333935"/>
              <a:gd name="connsiteY7" fmla="*/ 767475 h 980233"/>
              <a:gd name="connsiteX8" fmla="*/ 1258773 w 1333935"/>
              <a:gd name="connsiteY8" fmla="*/ 844469 h 980233"/>
              <a:gd name="connsiteX9" fmla="*/ 1226231 w 1333935"/>
              <a:gd name="connsiteY9" fmla="*/ 980233 h 980233"/>
              <a:gd name="connsiteX10" fmla="*/ 1158761 w 1333935"/>
              <a:gd name="connsiteY10" fmla="*/ 958770 h 980233"/>
              <a:gd name="connsiteX11" fmla="*/ 1088911 w 1333935"/>
              <a:gd name="connsiteY11" fmla="*/ 897651 h 980233"/>
              <a:gd name="connsiteX12" fmla="*/ 892060 w 1333935"/>
              <a:gd name="connsiteY12" fmla="*/ 789701 h 980233"/>
              <a:gd name="connsiteX13" fmla="*/ 737280 w 1333935"/>
              <a:gd name="connsiteY13" fmla="*/ 705563 h 980233"/>
              <a:gd name="connsiteX14" fmla="*/ 619804 w 1333935"/>
              <a:gd name="connsiteY14" fmla="*/ 806369 h 980233"/>
              <a:gd name="connsiteX15" fmla="*/ 474548 w 1333935"/>
              <a:gd name="connsiteY15" fmla="*/ 854026 h 980233"/>
              <a:gd name="connsiteX16" fmla="*/ 495943 w 1333935"/>
              <a:gd name="connsiteY16" fmla="*/ 749405 h 980233"/>
              <a:gd name="connsiteX17" fmla="*/ 515029 w 1333935"/>
              <a:gd name="connsiteY17" fmla="*/ 699213 h 980233"/>
              <a:gd name="connsiteX18" fmla="*/ 479311 w 1333935"/>
              <a:gd name="connsiteY18" fmla="*/ 647619 h 980233"/>
              <a:gd name="connsiteX19" fmla="*/ 321354 w 1333935"/>
              <a:gd name="connsiteY19" fmla="*/ 553957 h 980233"/>
              <a:gd name="connsiteX20" fmla="*/ 0 w 1333935"/>
              <a:gd name="connsiteY20" fmla="*/ 52386 h 980233"/>
              <a:gd name="connsiteX21" fmla="*/ 47625 w 1333935"/>
              <a:gd name="connsiteY21" fmla="*/ 4762 h 980233"/>
              <a:gd name="connsiteX22" fmla="*/ 114299 w 1333935"/>
              <a:gd name="connsiteY22" fmla="*/ 21430 h 980233"/>
              <a:gd name="connsiteX23" fmla="*/ 154781 w 1333935"/>
              <a:gd name="connsiteY23" fmla="*/ 119062 h 980233"/>
              <a:gd name="connsiteX24" fmla="*/ 242888 w 1333935"/>
              <a:gd name="connsiteY24" fmla="*/ 90486 h 980233"/>
              <a:gd name="connsiteX25" fmla="*/ 288132 w 1333935"/>
              <a:gd name="connsiteY25" fmla="*/ 0 h 980233"/>
              <a:gd name="connsiteX26" fmla="*/ 583406 w 1333935"/>
              <a:gd name="connsiteY26" fmla="*/ 154780 h 980233"/>
              <a:gd name="connsiteX27" fmla="*/ 650080 w 1333935"/>
              <a:gd name="connsiteY27" fmla="*/ 209548 h 980233"/>
              <a:gd name="connsiteX28" fmla="*/ 814387 w 1333935"/>
              <a:gd name="connsiteY28" fmla="*/ 157161 h 980233"/>
              <a:gd name="connsiteX29" fmla="*/ 888206 w 1333935"/>
              <a:gd name="connsiteY29" fmla="*/ 211930 h 980233"/>
              <a:gd name="connsiteX30" fmla="*/ 1000125 w 1333935"/>
              <a:gd name="connsiteY30" fmla="*/ 178591 h 980233"/>
              <a:gd name="connsiteX31" fmla="*/ 1031082 w 1333935"/>
              <a:gd name="connsiteY31" fmla="*/ 230978 h 980233"/>
              <a:gd name="connsiteX32" fmla="*/ 998424 w 1333935"/>
              <a:gd name="connsiteY32" fmla="*/ 312689 h 980233"/>
              <a:gd name="connsiteX0" fmla="*/ 998424 w 1333935"/>
              <a:gd name="connsiteY0" fmla="*/ 312689 h 980233"/>
              <a:gd name="connsiteX1" fmla="*/ 1048430 w 1333935"/>
              <a:gd name="connsiteY1" fmla="*/ 351551 h 980233"/>
              <a:gd name="connsiteX2" fmla="*/ 1121455 w 1333935"/>
              <a:gd name="connsiteY2" fmla="*/ 401589 h 980233"/>
              <a:gd name="connsiteX3" fmla="*/ 1223055 w 1333935"/>
              <a:gd name="connsiteY3" fmla="*/ 400763 h 980233"/>
              <a:gd name="connsiteX4" fmla="*/ 1255600 w 1333935"/>
              <a:gd name="connsiteY4" fmla="*/ 518237 h 980233"/>
              <a:gd name="connsiteX5" fmla="*/ 1304812 w 1333935"/>
              <a:gd name="connsiteY5" fmla="*/ 602375 h 980233"/>
              <a:gd name="connsiteX6" fmla="*/ 1319098 w 1333935"/>
              <a:gd name="connsiteY6" fmla="*/ 723820 h 980233"/>
              <a:gd name="connsiteX7" fmla="*/ 1276236 w 1333935"/>
              <a:gd name="connsiteY7" fmla="*/ 767475 h 980233"/>
              <a:gd name="connsiteX8" fmla="*/ 1258773 w 1333935"/>
              <a:gd name="connsiteY8" fmla="*/ 844469 h 980233"/>
              <a:gd name="connsiteX9" fmla="*/ 1226231 w 1333935"/>
              <a:gd name="connsiteY9" fmla="*/ 980233 h 980233"/>
              <a:gd name="connsiteX10" fmla="*/ 1158761 w 1333935"/>
              <a:gd name="connsiteY10" fmla="*/ 958770 h 980233"/>
              <a:gd name="connsiteX11" fmla="*/ 1088911 w 1333935"/>
              <a:gd name="connsiteY11" fmla="*/ 897651 h 980233"/>
              <a:gd name="connsiteX12" fmla="*/ 892060 w 1333935"/>
              <a:gd name="connsiteY12" fmla="*/ 789701 h 980233"/>
              <a:gd name="connsiteX13" fmla="*/ 737280 w 1333935"/>
              <a:gd name="connsiteY13" fmla="*/ 705563 h 980233"/>
              <a:gd name="connsiteX14" fmla="*/ 619804 w 1333935"/>
              <a:gd name="connsiteY14" fmla="*/ 806369 h 980233"/>
              <a:gd name="connsiteX15" fmla="*/ 474548 w 1333935"/>
              <a:gd name="connsiteY15" fmla="*/ 854026 h 980233"/>
              <a:gd name="connsiteX16" fmla="*/ 495943 w 1333935"/>
              <a:gd name="connsiteY16" fmla="*/ 749405 h 980233"/>
              <a:gd name="connsiteX17" fmla="*/ 515029 w 1333935"/>
              <a:gd name="connsiteY17" fmla="*/ 699213 h 980233"/>
              <a:gd name="connsiteX18" fmla="*/ 479311 w 1333935"/>
              <a:gd name="connsiteY18" fmla="*/ 647619 h 980233"/>
              <a:gd name="connsiteX19" fmla="*/ 321354 w 1333935"/>
              <a:gd name="connsiteY19" fmla="*/ 553957 h 980233"/>
              <a:gd name="connsiteX20" fmla="*/ 0 w 1333935"/>
              <a:gd name="connsiteY20" fmla="*/ 52386 h 980233"/>
              <a:gd name="connsiteX21" fmla="*/ 47625 w 1333935"/>
              <a:gd name="connsiteY21" fmla="*/ 4762 h 980233"/>
              <a:gd name="connsiteX22" fmla="*/ 114299 w 1333935"/>
              <a:gd name="connsiteY22" fmla="*/ 21430 h 980233"/>
              <a:gd name="connsiteX23" fmla="*/ 154781 w 1333935"/>
              <a:gd name="connsiteY23" fmla="*/ 119062 h 980233"/>
              <a:gd name="connsiteX24" fmla="*/ 242888 w 1333935"/>
              <a:gd name="connsiteY24" fmla="*/ 90486 h 980233"/>
              <a:gd name="connsiteX25" fmla="*/ 288132 w 1333935"/>
              <a:gd name="connsiteY25" fmla="*/ 0 h 980233"/>
              <a:gd name="connsiteX26" fmla="*/ 583406 w 1333935"/>
              <a:gd name="connsiteY26" fmla="*/ 154780 h 980233"/>
              <a:gd name="connsiteX27" fmla="*/ 650080 w 1333935"/>
              <a:gd name="connsiteY27" fmla="*/ 209548 h 980233"/>
              <a:gd name="connsiteX28" fmla="*/ 814387 w 1333935"/>
              <a:gd name="connsiteY28" fmla="*/ 157161 h 980233"/>
              <a:gd name="connsiteX29" fmla="*/ 888206 w 1333935"/>
              <a:gd name="connsiteY29" fmla="*/ 211930 h 980233"/>
              <a:gd name="connsiteX30" fmla="*/ 1000125 w 1333935"/>
              <a:gd name="connsiteY30" fmla="*/ 178591 h 980233"/>
              <a:gd name="connsiteX31" fmla="*/ 1031082 w 1333935"/>
              <a:gd name="connsiteY31" fmla="*/ 230978 h 980233"/>
              <a:gd name="connsiteX32" fmla="*/ 998424 w 1333935"/>
              <a:gd name="connsiteY32" fmla="*/ 312689 h 980233"/>
              <a:gd name="connsiteX0" fmla="*/ 998424 w 1333935"/>
              <a:gd name="connsiteY0" fmla="*/ 312689 h 980233"/>
              <a:gd name="connsiteX1" fmla="*/ 1048430 w 1333935"/>
              <a:gd name="connsiteY1" fmla="*/ 351551 h 980233"/>
              <a:gd name="connsiteX2" fmla="*/ 1121455 w 1333935"/>
              <a:gd name="connsiteY2" fmla="*/ 401589 h 980233"/>
              <a:gd name="connsiteX3" fmla="*/ 1223055 w 1333935"/>
              <a:gd name="connsiteY3" fmla="*/ 400763 h 980233"/>
              <a:gd name="connsiteX4" fmla="*/ 1255600 w 1333935"/>
              <a:gd name="connsiteY4" fmla="*/ 518237 h 980233"/>
              <a:gd name="connsiteX5" fmla="*/ 1304812 w 1333935"/>
              <a:gd name="connsiteY5" fmla="*/ 602375 h 980233"/>
              <a:gd name="connsiteX6" fmla="*/ 1319098 w 1333935"/>
              <a:gd name="connsiteY6" fmla="*/ 723820 h 980233"/>
              <a:gd name="connsiteX7" fmla="*/ 1276236 w 1333935"/>
              <a:gd name="connsiteY7" fmla="*/ 767475 h 980233"/>
              <a:gd name="connsiteX8" fmla="*/ 1258773 w 1333935"/>
              <a:gd name="connsiteY8" fmla="*/ 844469 h 980233"/>
              <a:gd name="connsiteX9" fmla="*/ 1226231 w 1333935"/>
              <a:gd name="connsiteY9" fmla="*/ 980233 h 980233"/>
              <a:gd name="connsiteX10" fmla="*/ 1158761 w 1333935"/>
              <a:gd name="connsiteY10" fmla="*/ 958770 h 980233"/>
              <a:gd name="connsiteX11" fmla="*/ 1088911 w 1333935"/>
              <a:gd name="connsiteY11" fmla="*/ 897651 h 980233"/>
              <a:gd name="connsiteX12" fmla="*/ 892060 w 1333935"/>
              <a:gd name="connsiteY12" fmla="*/ 789701 h 980233"/>
              <a:gd name="connsiteX13" fmla="*/ 737280 w 1333935"/>
              <a:gd name="connsiteY13" fmla="*/ 705563 h 980233"/>
              <a:gd name="connsiteX14" fmla="*/ 619804 w 1333935"/>
              <a:gd name="connsiteY14" fmla="*/ 806369 h 980233"/>
              <a:gd name="connsiteX15" fmla="*/ 474548 w 1333935"/>
              <a:gd name="connsiteY15" fmla="*/ 854026 h 980233"/>
              <a:gd name="connsiteX16" fmla="*/ 495943 w 1333935"/>
              <a:gd name="connsiteY16" fmla="*/ 749405 h 980233"/>
              <a:gd name="connsiteX17" fmla="*/ 515029 w 1333935"/>
              <a:gd name="connsiteY17" fmla="*/ 699213 h 980233"/>
              <a:gd name="connsiteX18" fmla="*/ 479311 w 1333935"/>
              <a:gd name="connsiteY18" fmla="*/ 647619 h 980233"/>
              <a:gd name="connsiteX19" fmla="*/ 321354 w 1333935"/>
              <a:gd name="connsiteY19" fmla="*/ 553957 h 980233"/>
              <a:gd name="connsiteX20" fmla="*/ 0 w 1333935"/>
              <a:gd name="connsiteY20" fmla="*/ 52386 h 980233"/>
              <a:gd name="connsiteX21" fmla="*/ 47625 w 1333935"/>
              <a:gd name="connsiteY21" fmla="*/ 4762 h 980233"/>
              <a:gd name="connsiteX22" fmla="*/ 114299 w 1333935"/>
              <a:gd name="connsiteY22" fmla="*/ 21430 h 980233"/>
              <a:gd name="connsiteX23" fmla="*/ 154781 w 1333935"/>
              <a:gd name="connsiteY23" fmla="*/ 119062 h 980233"/>
              <a:gd name="connsiteX24" fmla="*/ 242888 w 1333935"/>
              <a:gd name="connsiteY24" fmla="*/ 90486 h 980233"/>
              <a:gd name="connsiteX25" fmla="*/ 288132 w 1333935"/>
              <a:gd name="connsiteY25" fmla="*/ 0 h 980233"/>
              <a:gd name="connsiteX26" fmla="*/ 390525 w 1333935"/>
              <a:gd name="connsiteY26" fmla="*/ 54769 h 980233"/>
              <a:gd name="connsiteX27" fmla="*/ 583406 w 1333935"/>
              <a:gd name="connsiteY27" fmla="*/ 154780 h 980233"/>
              <a:gd name="connsiteX28" fmla="*/ 650080 w 1333935"/>
              <a:gd name="connsiteY28" fmla="*/ 209548 h 980233"/>
              <a:gd name="connsiteX29" fmla="*/ 814387 w 1333935"/>
              <a:gd name="connsiteY29" fmla="*/ 157161 h 980233"/>
              <a:gd name="connsiteX30" fmla="*/ 888206 w 1333935"/>
              <a:gd name="connsiteY30" fmla="*/ 211930 h 980233"/>
              <a:gd name="connsiteX31" fmla="*/ 1000125 w 1333935"/>
              <a:gd name="connsiteY31" fmla="*/ 178591 h 980233"/>
              <a:gd name="connsiteX32" fmla="*/ 1031082 w 1333935"/>
              <a:gd name="connsiteY32" fmla="*/ 230978 h 980233"/>
              <a:gd name="connsiteX33" fmla="*/ 998424 w 1333935"/>
              <a:gd name="connsiteY33" fmla="*/ 312689 h 980233"/>
              <a:gd name="connsiteX0" fmla="*/ 998424 w 1333935"/>
              <a:gd name="connsiteY0" fmla="*/ 312689 h 980233"/>
              <a:gd name="connsiteX1" fmla="*/ 1048430 w 1333935"/>
              <a:gd name="connsiteY1" fmla="*/ 351551 h 980233"/>
              <a:gd name="connsiteX2" fmla="*/ 1121455 w 1333935"/>
              <a:gd name="connsiteY2" fmla="*/ 401589 h 980233"/>
              <a:gd name="connsiteX3" fmla="*/ 1223055 w 1333935"/>
              <a:gd name="connsiteY3" fmla="*/ 400763 h 980233"/>
              <a:gd name="connsiteX4" fmla="*/ 1255600 w 1333935"/>
              <a:gd name="connsiteY4" fmla="*/ 518237 h 980233"/>
              <a:gd name="connsiteX5" fmla="*/ 1304812 w 1333935"/>
              <a:gd name="connsiteY5" fmla="*/ 602375 h 980233"/>
              <a:gd name="connsiteX6" fmla="*/ 1319098 w 1333935"/>
              <a:gd name="connsiteY6" fmla="*/ 723820 h 980233"/>
              <a:gd name="connsiteX7" fmla="*/ 1276236 w 1333935"/>
              <a:gd name="connsiteY7" fmla="*/ 767475 h 980233"/>
              <a:gd name="connsiteX8" fmla="*/ 1258773 w 1333935"/>
              <a:gd name="connsiteY8" fmla="*/ 844469 h 980233"/>
              <a:gd name="connsiteX9" fmla="*/ 1226231 w 1333935"/>
              <a:gd name="connsiteY9" fmla="*/ 980233 h 980233"/>
              <a:gd name="connsiteX10" fmla="*/ 1158761 w 1333935"/>
              <a:gd name="connsiteY10" fmla="*/ 958770 h 980233"/>
              <a:gd name="connsiteX11" fmla="*/ 1088911 w 1333935"/>
              <a:gd name="connsiteY11" fmla="*/ 897651 h 980233"/>
              <a:gd name="connsiteX12" fmla="*/ 892060 w 1333935"/>
              <a:gd name="connsiteY12" fmla="*/ 789701 h 980233"/>
              <a:gd name="connsiteX13" fmla="*/ 737280 w 1333935"/>
              <a:gd name="connsiteY13" fmla="*/ 705563 h 980233"/>
              <a:gd name="connsiteX14" fmla="*/ 619804 w 1333935"/>
              <a:gd name="connsiteY14" fmla="*/ 806369 h 980233"/>
              <a:gd name="connsiteX15" fmla="*/ 474548 w 1333935"/>
              <a:gd name="connsiteY15" fmla="*/ 854026 h 980233"/>
              <a:gd name="connsiteX16" fmla="*/ 495943 w 1333935"/>
              <a:gd name="connsiteY16" fmla="*/ 749405 h 980233"/>
              <a:gd name="connsiteX17" fmla="*/ 515029 w 1333935"/>
              <a:gd name="connsiteY17" fmla="*/ 699213 h 980233"/>
              <a:gd name="connsiteX18" fmla="*/ 479311 w 1333935"/>
              <a:gd name="connsiteY18" fmla="*/ 647619 h 980233"/>
              <a:gd name="connsiteX19" fmla="*/ 321354 w 1333935"/>
              <a:gd name="connsiteY19" fmla="*/ 553957 h 980233"/>
              <a:gd name="connsiteX20" fmla="*/ 0 w 1333935"/>
              <a:gd name="connsiteY20" fmla="*/ 52386 h 980233"/>
              <a:gd name="connsiteX21" fmla="*/ 47625 w 1333935"/>
              <a:gd name="connsiteY21" fmla="*/ 4762 h 980233"/>
              <a:gd name="connsiteX22" fmla="*/ 114299 w 1333935"/>
              <a:gd name="connsiteY22" fmla="*/ 21430 h 980233"/>
              <a:gd name="connsiteX23" fmla="*/ 154781 w 1333935"/>
              <a:gd name="connsiteY23" fmla="*/ 119062 h 980233"/>
              <a:gd name="connsiteX24" fmla="*/ 242888 w 1333935"/>
              <a:gd name="connsiteY24" fmla="*/ 90486 h 980233"/>
              <a:gd name="connsiteX25" fmla="*/ 288132 w 1333935"/>
              <a:gd name="connsiteY25" fmla="*/ 0 h 980233"/>
              <a:gd name="connsiteX26" fmla="*/ 354807 w 1333935"/>
              <a:gd name="connsiteY26" fmla="*/ 14288 h 980233"/>
              <a:gd name="connsiteX27" fmla="*/ 583406 w 1333935"/>
              <a:gd name="connsiteY27" fmla="*/ 154780 h 980233"/>
              <a:gd name="connsiteX28" fmla="*/ 650080 w 1333935"/>
              <a:gd name="connsiteY28" fmla="*/ 209548 h 980233"/>
              <a:gd name="connsiteX29" fmla="*/ 814387 w 1333935"/>
              <a:gd name="connsiteY29" fmla="*/ 157161 h 980233"/>
              <a:gd name="connsiteX30" fmla="*/ 888206 w 1333935"/>
              <a:gd name="connsiteY30" fmla="*/ 211930 h 980233"/>
              <a:gd name="connsiteX31" fmla="*/ 1000125 w 1333935"/>
              <a:gd name="connsiteY31" fmla="*/ 178591 h 980233"/>
              <a:gd name="connsiteX32" fmla="*/ 1031082 w 1333935"/>
              <a:gd name="connsiteY32" fmla="*/ 230978 h 980233"/>
              <a:gd name="connsiteX33" fmla="*/ 998424 w 1333935"/>
              <a:gd name="connsiteY33" fmla="*/ 312689 h 980233"/>
              <a:gd name="connsiteX0" fmla="*/ 998424 w 1333935"/>
              <a:gd name="connsiteY0" fmla="*/ 307927 h 975471"/>
              <a:gd name="connsiteX1" fmla="*/ 1048430 w 1333935"/>
              <a:gd name="connsiteY1" fmla="*/ 346789 h 975471"/>
              <a:gd name="connsiteX2" fmla="*/ 1121455 w 1333935"/>
              <a:gd name="connsiteY2" fmla="*/ 396827 h 975471"/>
              <a:gd name="connsiteX3" fmla="*/ 1223055 w 1333935"/>
              <a:gd name="connsiteY3" fmla="*/ 396001 h 975471"/>
              <a:gd name="connsiteX4" fmla="*/ 1255600 w 1333935"/>
              <a:gd name="connsiteY4" fmla="*/ 513475 h 975471"/>
              <a:gd name="connsiteX5" fmla="*/ 1304812 w 1333935"/>
              <a:gd name="connsiteY5" fmla="*/ 597613 h 975471"/>
              <a:gd name="connsiteX6" fmla="*/ 1319098 w 1333935"/>
              <a:gd name="connsiteY6" fmla="*/ 719058 h 975471"/>
              <a:gd name="connsiteX7" fmla="*/ 1276236 w 1333935"/>
              <a:gd name="connsiteY7" fmla="*/ 762713 h 975471"/>
              <a:gd name="connsiteX8" fmla="*/ 1258773 w 1333935"/>
              <a:gd name="connsiteY8" fmla="*/ 839707 h 975471"/>
              <a:gd name="connsiteX9" fmla="*/ 1226231 w 1333935"/>
              <a:gd name="connsiteY9" fmla="*/ 975471 h 975471"/>
              <a:gd name="connsiteX10" fmla="*/ 1158761 w 1333935"/>
              <a:gd name="connsiteY10" fmla="*/ 954008 h 975471"/>
              <a:gd name="connsiteX11" fmla="*/ 1088911 w 1333935"/>
              <a:gd name="connsiteY11" fmla="*/ 892889 h 975471"/>
              <a:gd name="connsiteX12" fmla="*/ 892060 w 1333935"/>
              <a:gd name="connsiteY12" fmla="*/ 784939 h 975471"/>
              <a:gd name="connsiteX13" fmla="*/ 737280 w 1333935"/>
              <a:gd name="connsiteY13" fmla="*/ 700801 h 975471"/>
              <a:gd name="connsiteX14" fmla="*/ 619804 w 1333935"/>
              <a:gd name="connsiteY14" fmla="*/ 801607 h 975471"/>
              <a:gd name="connsiteX15" fmla="*/ 474548 w 1333935"/>
              <a:gd name="connsiteY15" fmla="*/ 849264 h 975471"/>
              <a:gd name="connsiteX16" fmla="*/ 495943 w 1333935"/>
              <a:gd name="connsiteY16" fmla="*/ 744643 h 975471"/>
              <a:gd name="connsiteX17" fmla="*/ 515029 w 1333935"/>
              <a:gd name="connsiteY17" fmla="*/ 694451 h 975471"/>
              <a:gd name="connsiteX18" fmla="*/ 479311 w 1333935"/>
              <a:gd name="connsiteY18" fmla="*/ 642857 h 975471"/>
              <a:gd name="connsiteX19" fmla="*/ 321354 w 1333935"/>
              <a:gd name="connsiteY19" fmla="*/ 549195 h 975471"/>
              <a:gd name="connsiteX20" fmla="*/ 0 w 1333935"/>
              <a:gd name="connsiteY20" fmla="*/ 47624 h 975471"/>
              <a:gd name="connsiteX21" fmla="*/ 47625 w 1333935"/>
              <a:gd name="connsiteY21" fmla="*/ 0 h 975471"/>
              <a:gd name="connsiteX22" fmla="*/ 114299 w 1333935"/>
              <a:gd name="connsiteY22" fmla="*/ 16668 h 975471"/>
              <a:gd name="connsiteX23" fmla="*/ 154781 w 1333935"/>
              <a:gd name="connsiteY23" fmla="*/ 114300 h 975471"/>
              <a:gd name="connsiteX24" fmla="*/ 242888 w 1333935"/>
              <a:gd name="connsiteY24" fmla="*/ 85724 h 975471"/>
              <a:gd name="connsiteX25" fmla="*/ 307182 w 1333935"/>
              <a:gd name="connsiteY25" fmla="*/ 9525 h 975471"/>
              <a:gd name="connsiteX26" fmla="*/ 354807 w 1333935"/>
              <a:gd name="connsiteY26" fmla="*/ 9526 h 975471"/>
              <a:gd name="connsiteX27" fmla="*/ 583406 w 1333935"/>
              <a:gd name="connsiteY27" fmla="*/ 150018 h 975471"/>
              <a:gd name="connsiteX28" fmla="*/ 650080 w 1333935"/>
              <a:gd name="connsiteY28" fmla="*/ 204786 h 975471"/>
              <a:gd name="connsiteX29" fmla="*/ 814387 w 1333935"/>
              <a:gd name="connsiteY29" fmla="*/ 152399 h 975471"/>
              <a:gd name="connsiteX30" fmla="*/ 888206 w 1333935"/>
              <a:gd name="connsiteY30" fmla="*/ 207168 h 975471"/>
              <a:gd name="connsiteX31" fmla="*/ 1000125 w 1333935"/>
              <a:gd name="connsiteY31" fmla="*/ 173829 h 975471"/>
              <a:gd name="connsiteX32" fmla="*/ 1031082 w 1333935"/>
              <a:gd name="connsiteY32" fmla="*/ 226216 h 975471"/>
              <a:gd name="connsiteX33" fmla="*/ 998424 w 1333935"/>
              <a:gd name="connsiteY33" fmla="*/ 307927 h 975471"/>
              <a:gd name="connsiteX0" fmla="*/ 998424 w 1333935"/>
              <a:gd name="connsiteY0" fmla="*/ 319833 h 987377"/>
              <a:gd name="connsiteX1" fmla="*/ 1048430 w 1333935"/>
              <a:gd name="connsiteY1" fmla="*/ 358695 h 987377"/>
              <a:gd name="connsiteX2" fmla="*/ 1121455 w 1333935"/>
              <a:gd name="connsiteY2" fmla="*/ 408733 h 987377"/>
              <a:gd name="connsiteX3" fmla="*/ 1223055 w 1333935"/>
              <a:gd name="connsiteY3" fmla="*/ 407907 h 987377"/>
              <a:gd name="connsiteX4" fmla="*/ 1255600 w 1333935"/>
              <a:gd name="connsiteY4" fmla="*/ 525381 h 987377"/>
              <a:gd name="connsiteX5" fmla="*/ 1304812 w 1333935"/>
              <a:gd name="connsiteY5" fmla="*/ 609519 h 987377"/>
              <a:gd name="connsiteX6" fmla="*/ 1319098 w 1333935"/>
              <a:gd name="connsiteY6" fmla="*/ 730964 h 987377"/>
              <a:gd name="connsiteX7" fmla="*/ 1276236 w 1333935"/>
              <a:gd name="connsiteY7" fmla="*/ 774619 h 987377"/>
              <a:gd name="connsiteX8" fmla="*/ 1258773 w 1333935"/>
              <a:gd name="connsiteY8" fmla="*/ 851613 h 987377"/>
              <a:gd name="connsiteX9" fmla="*/ 1226231 w 1333935"/>
              <a:gd name="connsiteY9" fmla="*/ 987377 h 987377"/>
              <a:gd name="connsiteX10" fmla="*/ 1158761 w 1333935"/>
              <a:gd name="connsiteY10" fmla="*/ 965914 h 987377"/>
              <a:gd name="connsiteX11" fmla="*/ 1088911 w 1333935"/>
              <a:gd name="connsiteY11" fmla="*/ 904795 h 987377"/>
              <a:gd name="connsiteX12" fmla="*/ 892060 w 1333935"/>
              <a:gd name="connsiteY12" fmla="*/ 796845 h 987377"/>
              <a:gd name="connsiteX13" fmla="*/ 737280 w 1333935"/>
              <a:gd name="connsiteY13" fmla="*/ 712707 h 987377"/>
              <a:gd name="connsiteX14" fmla="*/ 619804 w 1333935"/>
              <a:gd name="connsiteY14" fmla="*/ 813513 h 987377"/>
              <a:gd name="connsiteX15" fmla="*/ 474548 w 1333935"/>
              <a:gd name="connsiteY15" fmla="*/ 861170 h 987377"/>
              <a:gd name="connsiteX16" fmla="*/ 495943 w 1333935"/>
              <a:gd name="connsiteY16" fmla="*/ 756549 h 987377"/>
              <a:gd name="connsiteX17" fmla="*/ 515029 w 1333935"/>
              <a:gd name="connsiteY17" fmla="*/ 706357 h 987377"/>
              <a:gd name="connsiteX18" fmla="*/ 479311 w 1333935"/>
              <a:gd name="connsiteY18" fmla="*/ 654763 h 987377"/>
              <a:gd name="connsiteX19" fmla="*/ 321354 w 1333935"/>
              <a:gd name="connsiteY19" fmla="*/ 561101 h 987377"/>
              <a:gd name="connsiteX20" fmla="*/ 0 w 1333935"/>
              <a:gd name="connsiteY20" fmla="*/ 59530 h 987377"/>
              <a:gd name="connsiteX21" fmla="*/ 47625 w 1333935"/>
              <a:gd name="connsiteY21" fmla="*/ 11906 h 987377"/>
              <a:gd name="connsiteX22" fmla="*/ 114299 w 1333935"/>
              <a:gd name="connsiteY22" fmla="*/ 28574 h 987377"/>
              <a:gd name="connsiteX23" fmla="*/ 154781 w 1333935"/>
              <a:gd name="connsiteY23" fmla="*/ 126206 h 987377"/>
              <a:gd name="connsiteX24" fmla="*/ 242888 w 1333935"/>
              <a:gd name="connsiteY24" fmla="*/ 97630 h 987377"/>
              <a:gd name="connsiteX25" fmla="*/ 304801 w 1333935"/>
              <a:gd name="connsiteY25" fmla="*/ 0 h 987377"/>
              <a:gd name="connsiteX26" fmla="*/ 354807 w 1333935"/>
              <a:gd name="connsiteY26" fmla="*/ 21432 h 987377"/>
              <a:gd name="connsiteX27" fmla="*/ 583406 w 1333935"/>
              <a:gd name="connsiteY27" fmla="*/ 161924 h 987377"/>
              <a:gd name="connsiteX28" fmla="*/ 650080 w 1333935"/>
              <a:gd name="connsiteY28" fmla="*/ 216692 h 987377"/>
              <a:gd name="connsiteX29" fmla="*/ 814387 w 1333935"/>
              <a:gd name="connsiteY29" fmla="*/ 164305 h 987377"/>
              <a:gd name="connsiteX30" fmla="*/ 888206 w 1333935"/>
              <a:gd name="connsiteY30" fmla="*/ 219074 h 987377"/>
              <a:gd name="connsiteX31" fmla="*/ 1000125 w 1333935"/>
              <a:gd name="connsiteY31" fmla="*/ 185735 h 987377"/>
              <a:gd name="connsiteX32" fmla="*/ 1031082 w 1333935"/>
              <a:gd name="connsiteY32" fmla="*/ 238122 h 987377"/>
              <a:gd name="connsiteX33" fmla="*/ 998424 w 1333935"/>
              <a:gd name="connsiteY33" fmla="*/ 319833 h 987377"/>
              <a:gd name="connsiteX0" fmla="*/ 998424 w 1333935"/>
              <a:gd name="connsiteY0" fmla="*/ 319833 h 987377"/>
              <a:gd name="connsiteX1" fmla="*/ 1048430 w 1333935"/>
              <a:gd name="connsiteY1" fmla="*/ 358695 h 987377"/>
              <a:gd name="connsiteX2" fmla="*/ 1121455 w 1333935"/>
              <a:gd name="connsiteY2" fmla="*/ 408733 h 987377"/>
              <a:gd name="connsiteX3" fmla="*/ 1223055 w 1333935"/>
              <a:gd name="connsiteY3" fmla="*/ 407907 h 987377"/>
              <a:gd name="connsiteX4" fmla="*/ 1255600 w 1333935"/>
              <a:gd name="connsiteY4" fmla="*/ 525381 h 987377"/>
              <a:gd name="connsiteX5" fmla="*/ 1304812 w 1333935"/>
              <a:gd name="connsiteY5" fmla="*/ 609519 h 987377"/>
              <a:gd name="connsiteX6" fmla="*/ 1319098 w 1333935"/>
              <a:gd name="connsiteY6" fmla="*/ 730964 h 987377"/>
              <a:gd name="connsiteX7" fmla="*/ 1276236 w 1333935"/>
              <a:gd name="connsiteY7" fmla="*/ 774619 h 987377"/>
              <a:gd name="connsiteX8" fmla="*/ 1258773 w 1333935"/>
              <a:gd name="connsiteY8" fmla="*/ 851613 h 987377"/>
              <a:gd name="connsiteX9" fmla="*/ 1226231 w 1333935"/>
              <a:gd name="connsiteY9" fmla="*/ 987377 h 987377"/>
              <a:gd name="connsiteX10" fmla="*/ 1158761 w 1333935"/>
              <a:gd name="connsiteY10" fmla="*/ 965914 h 987377"/>
              <a:gd name="connsiteX11" fmla="*/ 1088911 w 1333935"/>
              <a:gd name="connsiteY11" fmla="*/ 904795 h 987377"/>
              <a:gd name="connsiteX12" fmla="*/ 892060 w 1333935"/>
              <a:gd name="connsiteY12" fmla="*/ 796845 h 987377"/>
              <a:gd name="connsiteX13" fmla="*/ 737280 w 1333935"/>
              <a:gd name="connsiteY13" fmla="*/ 712707 h 987377"/>
              <a:gd name="connsiteX14" fmla="*/ 619804 w 1333935"/>
              <a:gd name="connsiteY14" fmla="*/ 813513 h 987377"/>
              <a:gd name="connsiteX15" fmla="*/ 474548 w 1333935"/>
              <a:gd name="connsiteY15" fmla="*/ 861170 h 987377"/>
              <a:gd name="connsiteX16" fmla="*/ 495943 w 1333935"/>
              <a:gd name="connsiteY16" fmla="*/ 756549 h 987377"/>
              <a:gd name="connsiteX17" fmla="*/ 515029 w 1333935"/>
              <a:gd name="connsiteY17" fmla="*/ 706357 h 987377"/>
              <a:gd name="connsiteX18" fmla="*/ 479311 w 1333935"/>
              <a:gd name="connsiteY18" fmla="*/ 654763 h 987377"/>
              <a:gd name="connsiteX19" fmla="*/ 321354 w 1333935"/>
              <a:gd name="connsiteY19" fmla="*/ 561101 h 987377"/>
              <a:gd name="connsiteX20" fmla="*/ 0 w 1333935"/>
              <a:gd name="connsiteY20" fmla="*/ 59530 h 987377"/>
              <a:gd name="connsiteX21" fmla="*/ 47625 w 1333935"/>
              <a:gd name="connsiteY21" fmla="*/ 11906 h 987377"/>
              <a:gd name="connsiteX22" fmla="*/ 114299 w 1333935"/>
              <a:gd name="connsiteY22" fmla="*/ 28574 h 987377"/>
              <a:gd name="connsiteX23" fmla="*/ 154781 w 1333935"/>
              <a:gd name="connsiteY23" fmla="*/ 126206 h 987377"/>
              <a:gd name="connsiteX24" fmla="*/ 238126 w 1333935"/>
              <a:gd name="connsiteY24" fmla="*/ 83342 h 987377"/>
              <a:gd name="connsiteX25" fmla="*/ 304801 w 1333935"/>
              <a:gd name="connsiteY25" fmla="*/ 0 h 987377"/>
              <a:gd name="connsiteX26" fmla="*/ 354807 w 1333935"/>
              <a:gd name="connsiteY26" fmla="*/ 21432 h 987377"/>
              <a:gd name="connsiteX27" fmla="*/ 583406 w 1333935"/>
              <a:gd name="connsiteY27" fmla="*/ 161924 h 987377"/>
              <a:gd name="connsiteX28" fmla="*/ 650080 w 1333935"/>
              <a:gd name="connsiteY28" fmla="*/ 216692 h 987377"/>
              <a:gd name="connsiteX29" fmla="*/ 814387 w 1333935"/>
              <a:gd name="connsiteY29" fmla="*/ 164305 h 987377"/>
              <a:gd name="connsiteX30" fmla="*/ 888206 w 1333935"/>
              <a:gd name="connsiteY30" fmla="*/ 219074 h 987377"/>
              <a:gd name="connsiteX31" fmla="*/ 1000125 w 1333935"/>
              <a:gd name="connsiteY31" fmla="*/ 185735 h 987377"/>
              <a:gd name="connsiteX32" fmla="*/ 1031082 w 1333935"/>
              <a:gd name="connsiteY32" fmla="*/ 238122 h 987377"/>
              <a:gd name="connsiteX33" fmla="*/ 998424 w 1333935"/>
              <a:gd name="connsiteY33" fmla="*/ 319833 h 987377"/>
              <a:gd name="connsiteX0" fmla="*/ 998424 w 1333935"/>
              <a:gd name="connsiteY0" fmla="*/ 319833 h 987377"/>
              <a:gd name="connsiteX1" fmla="*/ 1048430 w 1333935"/>
              <a:gd name="connsiteY1" fmla="*/ 358695 h 987377"/>
              <a:gd name="connsiteX2" fmla="*/ 1121455 w 1333935"/>
              <a:gd name="connsiteY2" fmla="*/ 408733 h 987377"/>
              <a:gd name="connsiteX3" fmla="*/ 1223055 w 1333935"/>
              <a:gd name="connsiteY3" fmla="*/ 407907 h 987377"/>
              <a:gd name="connsiteX4" fmla="*/ 1255600 w 1333935"/>
              <a:gd name="connsiteY4" fmla="*/ 525381 h 987377"/>
              <a:gd name="connsiteX5" fmla="*/ 1304812 w 1333935"/>
              <a:gd name="connsiteY5" fmla="*/ 609519 h 987377"/>
              <a:gd name="connsiteX6" fmla="*/ 1319098 w 1333935"/>
              <a:gd name="connsiteY6" fmla="*/ 730964 h 987377"/>
              <a:gd name="connsiteX7" fmla="*/ 1276236 w 1333935"/>
              <a:gd name="connsiteY7" fmla="*/ 774619 h 987377"/>
              <a:gd name="connsiteX8" fmla="*/ 1258773 w 1333935"/>
              <a:gd name="connsiteY8" fmla="*/ 851613 h 987377"/>
              <a:gd name="connsiteX9" fmla="*/ 1226231 w 1333935"/>
              <a:gd name="connsiteY9" fmla="*/ 987377 h 987377"/>
              <a:gd name="connsiteX10" fmla="*/ 1158761 w 1333935"/>
              <a:gd name="connsiteY10" fmla="*/ 965914 h 987377"/>
              <a:gd name="connsiteX11" fmla="*/ 1088911 w 1333935"/>
              <a:gd name="connsiteY11" fmla="*/ 904795 h 987377"/>
              <a:gd name="connsiteX12" fmla="*/ 892060 w 1333935"/>
              <a:gd name="connsiteY12" fmla="*/ 796845 h 987377"/>
              <a:gd name="connsiteX13" fmla="*/ 737280 w 1333935"/>
              <a:gd name="connsiteY13" fmla="*/ 712707 h 987377"/>
              <a:gd name="connsiteX14" fmla="*/ 619804 w 1333935"/>
              <a:gd name="connsiteY14" fmla="*/ 813513 h 987377"/>
              <a:gd name="connsiteX15" fmla="*/ 474548 w 1333935"/>
              <a:gd name="connsiteY15" fmla="*/ 861170 h 987377"/>
              <a:gd name="connsiteX16" fmla="*/ 495943 w 1333935"/>
              <a:gd name="connsiteY16" fmla="*/ 756549 h 987377"/>
              <a:gd name="connsiteX17" fmla="*/ 515029 w 1333935"/>
              <a:gd name="connsiteY17" fmla="*/ 706357 h 987377"/>
              <a:gd name="connsiteX18" fmla="*/ 479311 w 1333935"/>
              <a:gd name="connsiteY18" fmla="*/ 654763 h 987377"/>
              <a:gd name="connsiteX19" fmla="*/ 321354 w 1333935"/>
              <a:gd name="connsiteY19" fmla="*/ 561101 h 987377"/>
              <a:gd name="connsiteX20" fmla="*/ 0 w 1333935"/>
              <a:gd name="connsiteY20" fmla="*/ 59530 h 987377"/>
              <a:gd name="connsiteX21" fmla="*/ 47625 w 1333935"/>
              <a:gd name="connsiteY21" fmla="*/ 11906 h 987377"/>
              <a:gd name="connsiteX22" fmla="*/ 114299 w 1333935"/>
              <a:gd name="connsiteY22" fmla="*/ 28574 h 987377"/>
              <a:gd name="connsiteX23" fmla="*/ 154781 w 1333935"/>
              <a:gd name="connsiteY23" fmla="*/ 126206 h 987377"/>
              <a:gd name="connsiteX24" fmla="*/ 238126 w 1333935"/>
              <a:gd name="connsiteY24" fmla="*/ 83342 h 987377"/>
              <a:gd name="connsiteX25" fmla="*/ 304801 w 1333935"/>
              <a:gd name="connsiteY25" fmla="*/ 0 h 987377"/>
              <a:gd name="connsiteX26" fmla="*/ 345282 w 1333935"/>
              <a:gd name="connsiteY26" fmla="*/ 38101 h 987377"/>
              <a:gd name="connsiteX27" fmla="*/ 583406 w 1333935"/>
              <a:gd name="connsiteY27" fmla="*/ 161924 h 987377"/>
              <a:gd name="connsiteX28" fmla="*/ 650080 w 1333935"/>
              <a:gd name="connsiteY28" fmla="*/ 216692 h 987377"/>
              <a:gd name="connsiteX29" fmla="*/ 814387 w 1333935"/>
              <a:gd name="connsiteY29" fmla="*/ 164305 h 987377"/>
              <a:gd name="connsiteX30" fmla="*/ 888206 w 1333935"/>
              <a:gd name="connsiteY30" fmla="*/ 219074 h 987377"/>
              <a:gd name="connsiteX31" fmla="*/ 1000125 w 1333935"/>
              <a:gd name="connsiteY31" fmla="*/ 185735 h 987377"/>
              <a:gd name="connsiteX32" fmla="*/ 1031082 w 1333935"/>
              <a:gd name="connsiteY32" fmla="*/ 238122 h 987377"/>
              <a:gd name="connsiteX33" fmla="*/ 998424 w 1333935"/>
              <a:gd name="connsiteY33" fmla="*/ 319833 h 987377"/>
              <a:gd name="connsiteX0" fmla="*/ 998424 w 1333935"/>
              <a:gd name="connsiteY0" fmla="*/ 319833 h 987377"/>
              <a:gd name="connsiteX1" fmla="*/ 1048430 w 1333935"/>
              <a:gd name="connsiteY1" fmla="*/ 358695 h 987377"/>
              <a:gd name="connsiteX2" fmla="*/ 1121455 w 1333935"/>
              <a:gd name="connsiteY2" fmla="*/ 408733 h 987377"/>
              <a:gd name="connsiteX3" fmla="*/ 1223055 w 1333935"/>
              <a:gd name="connsiteY3" fmla="*/ 407907 h 987377"/>
              <a:gd name="connsiteX4" fmla="*/ 1255600 w 1333935"/>
              <a:gd name="connsiteY4" fmla="*/ 525381 h 987377"/>
              <a:gd name="connsiteX5" fmla="*/ 1304812 w 1333935"/>
              <a:gd name="connsiteY5" fmla="*/ 609519 h 987377"/>
              <a:gd name="connsiteX6" fmla="*/ 1319098 w 1333935"/>
              <a:gd name="connsiteY6" fmla="*/ 730964 h 987377"/>
              <a:gd name="connsiteX7" fmla="*/ 1276236 w 1333935"/>
              <a:gd name="connsiteY7" fmla="*/ 774619 h 987377"/>
              <a:gd name="connsiteX8" fmla="*/ 1258773 w 1333935"/>
              <a:gd name="connsiteY8" fmla="*/ 851613 h 987377"/>
              <a:gd name="connsiteX9" fmla="*/ 1226231 w 1333935"/>
              <a:gd name="connsiteY9" fmla="*/ 987377 h 987377"/>
              <a:gd name="connsiteX10" fmla="*/ 1158761 w 1333935"/>
              <a:gd name="connsiteY10" fmla="*/ 965914 h 987377"/>
              <a:gd name="connsiteX11" fmla="*/ 1088911 w 1333935"/>
              <a:gd name="connsiteY11" fmla="*/ 904795 h 987377"/>
              <a:gd name="connsiteX12" fmla="*/ 892060 w 1333935"/>
              <a:gd name="connsiteY12" fmla="*/ 796845 h 987377"/>
              <a:gd name="connsiteX13" fmla="*/ 737280 w 1333935"/>
              <a:gd name="connsiteY13" fmla="*/ 712707 h 987377"/>
              <a:gd name="connsiteX14" fmla="*/ 619804 w 1333935"/>
              <a:gd name="connsiteY14" fmla="*/ 813513 h 987377"/>
              <a:gd name="connsiteX15" fmla="*/ 474548 w 1333935"/>
              <a:gd name="connsiteY15" fmla="*/ 861170 h 987377"/>
              <a:gd name="connsiteX16" fmla="*/ 495943 w 1333935"/>
              <a:gd name="connsiteY16" fmla="*/ 756549 h 987377"/>
              <a:gd name="connsiteX17" fmla="*/ 515029 w 1333935"/>
              <a:gd name="connsiteY17" fmla="*/ 706357 h 987377"/>
              <a:gd name="connsiteX18" fmla="*/ 479311 w 1333935"/>
              <a:gd name="connsiteY18" fmla="*/ 654763 h 987377"/>
              <a:gd name="connsiteX19" fmla="*/ 321354 w 1333935"/>
              <a:gd name="connsiteY19" fmla="*/ 561101 h 987377"/>
              <a:gd name="connsiteX20" fmla="*/ 0 w 1333935"/>
              <a:gd name="connsiteY20" fmla="*/ 59530 h 987377"/>
              <a:gd name="connsiteX21" fmla="*/ 47625 w 1333935"/>
              <a:gd name="connsiteY21" fmla="*/ 11906 h 987377"/>
              <a:gd name="connsiteX22" fmla="*/ 114299 w 1333935"/>
              <a:gd name="connsiteY22" fmla="*/ 28574 h 987377"/>
              <a:gd name="connsiteX23" fmla="*/ 154781 w 1333935"/>
              <a:gd name="connsiteY23" fmla="*/ 126206 h 987377"/>
              <a:gd name="connsiteX24" fmla="*/ 238126 w 1333935"/>
              <a:gd name="connsiteY24" fmla="*/ 83342 h 987377"/>
              <a:gd name="connsiteX25" fmla="*/ 304801 w 1333935"/>
              <a:gd name="connsiteY25" fmla="*/ 0 h 987377"/>
              <a:gd name="connsiteX26" fmla="*/ 345282 w 1333935"/>
              <a:gd name="connsiteY26" fmla="*/ 38101 h 987377"/>
              <a:gd name="connsiteX27" fmla="*/ 547687 w 1333935"/>
              <a:gd name="connsiteY27" fmla="*/ 164305 h 987377"/>
              <a:gd name="connsiteX28" fmla="*/ 650080 w 1333935"/>
              <a:gd name="connsiteY28" fmla="*/ 216692 h 987377"/>
              <a:gd name="connsiteX29" fmla="*/ 814387 w 1333935"/>
              <a:gd name="connsiteY29" fmla="*/ 164305 h 987377"/>
              <a:gd name="connsiteX30" fmla="*/ 888206 w 1333935"/>
              <a:gd name="connsiteY30" fmla="*/ 219074 h 987377"/>
              <a:gd name="connsiteX31" fmla="*/ 1000125 w 1333935"/>
              <a:gd name="connsiteY31" fmla="*/ 185735 h 987377"/>
              <a:gd name="connsiteX32" fmla="*/ 1031082 w 1333935"/>
              <a:gd name="connsiteY32" fmla="*/ 238122 h 987377"/>
              <a:gd name="connsiteX33" fmla="*/ 998424 w 1333935"/>
              <a:gd name="connsiteY33" fmla="*/ 319833 h 987377"/>
              <a:gd name="connsiteX0" fmla="*/ 998424 w 1333935"/>
              <a:gd name="connsiteY0" fmla="*/ 319833 h 987377"/>
              <a:gd name="connsiteX1" fmla="*/ 1048430 w 1333935"/>
              <a:gd name="connsiteY1" fmla="*/ 358695 h 987377"/>
              <a:gd name="connsiteX2" fmla="*/ 1121455 w 1333935"/>
              <a:gd name="connsiteY2" fmla="*/ 408733 h 987377"/>
              <a:gd name="connsiteX3" fmla="*/ 1223055 w 1333935"/>
              <a:gd name="connsiteY3" fmla="*/ 407907 h 987377"/>
              <a:gd name="connsiteX4" fmla="*/ 1255600 w 1333935"/>
              <a:gd name="connsiteY4" fmla="*/ 525381 h 987377"/>
              <a:gd name="connsiteX5" fmla="*/ 1304812 w 1333935"/>
              <a:gd name="connsiteY5" fmla="*/ 609519 h 987377"/>
              <a:gd name="connsiteX6" fmla="*/ 1319098 w 1333935"/>
              <a:gd name="connsiteY6" fmla="*/ 730964 h 987377"/>
              <a:gd name="connsiteX7" fmla="*/ 1276236 w 1333935"/>
              <a:gd name="connsiteY7" fmla="*/ 774619 h 987377"/>
              <a:gd name="connsiteX8" fmla="*/ 1258773 w 1333935"/>
              <a:gd name="connsiteY8" fmla="*/ 851613 h 987377"/>
              <a:gd name="connsiteX9" fmla="*/ 1226231 w 1333935"/>
              <a:gd name="connsiteY9" fmla="*/ 987377 h 987377"/>
              <a:gd name="connsiteX10" fmla="*/ 1158761 w 1333935"/>
              <a:gd name="connsiteY10" fmla="*/ 965914 h 987377"/>
              <a:gd name="connsiteX11" fmla="*/ 1088911 w 1333935"/>
              <a:gd name="connsiteY11" fmla="*/ 904795 h 987377"/>
              <a:gd name="connsiteX12" fmla="*/ 892060 w 1333935"/>
              <a:gd name="connsiteY12" fmla="*/ 796845 h 987377"/>
              <a:gd name="connsiteX13" fmla="*/ 758711 w 1333935"/>
              <a:gd name="connsiteY13" fmla="*/ 731757 h 987377"/>
              <a:gd name="connsiteX14" fmla="*/ 619804 w 1333935"/>
              <a:gd name="connsiteY14" fmla="*/ 813513 h 987377"/>
              <a:gd name="connsiteX15" fmla="*/ 474548 w 1333935"/>
              <a:gd name="connsiteY15" fmla="*/ 861170 h 987377"/>
              <a:gd name="connsiteX16" fmla="*/ 495943 w 1333935"/>
              <a:gd name="connsiteY16" fmla="*/ 756549 h 987377"/>
              <a:gd name="connsiteX17" fmla="*/ 515029 w 1333935"/>
              <a:gd name="connsiteY17" fmla="*/ 706357 h 987377"/>
              <a:gd name="connsiteX18" fmla="*/ 479311 w 1333935"/>
              <a:gd name="connsiteY18" fmla="*/ 654763 h 987377"/>
              <a:gd name="connsiteX19" fmla="*/ 321354 w 1333935"/>
              <a:gd name="connsiteY19" fmla="*/ 561101 h 987377"/>
              <a:gd name="connsiteX20" fmla="*/ 0 w 1333935"/>
              <a:gd name="connsiteY20" fmla="*/ 59530 h 987377"/>
              <a:gd name="connsiteX21" fmla="*/ 47625 w 1333935"/>
              <a:gd name="connsiteY21" fmla="*/ 11906 h 987377"/>
              <a:gd name="connsiteX22" fmla="*/ 114299 w 1333935"/>
              <a:gd name="connsiteY22" fmla="*/ 28574 h 987377"/>
              <a:gd name="connsiteX23" fmla="*/ 154781 w 1333935"/>
              <a:gd name="connsiteY23" fmla="*/ 126206 h 987377"/>
              <a:gd name="connsiteX24" fmla="*/ 238126 w 1333935"/>
              <a:gd name="connsiteY24" fmla="*/ 83342 h 987377"/>
              <a:gd name="connsiteX25" fmla="*/ 304801 w 1333935"/>
              <a:gd name="connsiteY25" fmla="*/ 0 h 987377"/>
              <a:gd name="connsiteX26" fmla="*/ 345282 w 1333935"/>
              <a:gd name="connsiteY26" fmla="*/ 38101 h 987377"/>
              <a:gd name="connsiteX27" fmla="*/ 547687 w 1333935"/>
              <a:gd name="connsiteY27" fmla="*/ 164305 h 987377"/>
              <a:gd name="connsiteX28" fmla="*/ 650080 w 1333935"/>
              <a:gd name="connsiteY28" fmla="*/ 216692 h 987377"/>
              <a:gd name="connsiteX29" fmla="*/ 814387 w 1333935"/>
              <a:gd name="connsiteY29" fmla="*/ 164305 h 987377"/>
              <a:gd name="connsiteX30" fmla="*/ 888206 w 1333935"/>
              <a:gd name="connsiteY30" fmla="*/ 219074 h 987377"/>
              <a:gd name="connsiteX31" fmla="*/ 1000125 w 1333935"/>
              <a:gd name="connsiteY31" fmla="*/ 185735 h 987377"/>
              <a:gd name="connsiteX32" fmla="*/ 1031082 w 1333935"/>
              <a:gd name="connsiteY32" fmla="*/ 238122 h 987377"/>
              <a:gd name="connsiteX33" fmla="*/ 998424 w 1333935"/>
              <a:gd name="connsiteY33" fmla="*/ 319833 h 987377"/>
              <a:gd name="connsiteX0" fmla="*/ 998424 w 1333935"/>
              <a:gd name="connsiteY0" fmla="*/ 319833 h 987377"/>
              <a:gd name="connsiteX1" fmla="*/ 1048430 w 1333935"/>
              <a:gd name="connsiteY1" fmla="*/ 358695 h 987377"/>
              <a:gd name="connsiteX2" fmla="*/ 1121455 w 1333935"/>
              <a:gd name="connsiteY2" fmla="*/ 408733 h 987377"/>
              <a:gd name="connsiteX3" fmla="*/ 1223055 w 1333935"/>
              <a:gd name="connsiteY3" fmla="*/ 407907 h 987377"/>
              <a:gd name="connsiteX4" fmla="*/ 1255600 w 1333935"/>
              <a:gd name="connsiteY4" fmla="*/ 525381 h 987377"/>
              <a:gd name="connsiteX5" fmla="*/ 1304812 w 1333935"/>
              <a:gd name="connsiteY5" fmla="*/ 609519 h 987377"/>
              <a:gd name="connsiteX6" fmla="*/ 1319098 w 1333935"/>
              <a:gd name="connsiteY6" fmla="*/ 730964 h 987377"/>
              <a:gd name="connsiteX7" fmla="*/ 1276236 w 1333935"/>
              <a:gd name="connsiteY7" fmla="*/ 774619 h 987377"/>
              <a:gd name="connsiteX8" fmla="*/ 1258773 w 1333935"/>
              <a:gd name="connsiteY8" fmla="*/ 851613 h 987377"/>
              <a:gd name="connsiteX9" fmla="*/ 1226231 w 1333935"/>
              <a:gd name="connsiteY9" fmla="*/ 987377 h 987377"/>
              <a:gd name="connsiteX10" fmla="*/ 1158761 w 1333935"/>
              <a:gd name="connsiteY10" fmla="*/ 965914 h 987377"/>
              <a:gd name="connsiteX11" fmla="*/ 1088911 w 1333935"/>
              <a:gd name="connsiteY11" fmla="*/ 904795 h 987377"/>
              <a:gd name="connsiteX12" fmla="*/ 892060 w 1333935"/>
              <a:gd name="connsiteY12" fmla="*/ 796845 h 987377"/>
              <a:gd name="connsiteX13" fmla="*/ 770617 w 1333935"/>
              <a:gd name="connsiteY13" fmla="*/ 741282 h 987377"/>
              <a:gd name="connsiteX14" fmla="*/ 619804 w 1333935"/>
              <a:gd name="connsiteY14" fmla="*/ 813513 h 987377"/>
              <a:gd name="connsiteX15" fmla="*/ 474548 w 1333935"/>
              <a:gd name="connsiteY15" fmla="*/ 861170 h 987377"/>
              <a:gd name="connsiteX16" fmla="*/ 495943 w 1333935"/>
              <a:gd name="connsiteY16" fmla="*/ 756549 h 987377"/>
              <a:gd name="connsiteX17" fmla="*/ 515029 w 1333935"/>
              <a:gd name="connsiteY17" fmla="*/ 706357 h 987377"/>
              <a:gd name="connsiteX18" fmla="*/ 479311 w 1333935"/>
              <a:gd name="connsiteY18" fmla="*/ 654763 h 987377"/>
              <a:gd name="connsiteX19" fmla="*/ 321354 w 1333935"/>
              <a:gd name="connsiteY19" fmla="*/ 561101 h 987377"/>
              <a:gd name="connsiteX20" fmla="*/ 0 w 1333935"/>
              <a:gd name="connsiteY20" fmla="*/ 59530 h 987377"/>
              <a:gd name="connsiteX21" fmla="*/ 47625 w 1333935"/>
              <a:gd name="connsiteY21" fmla="*/ 11906 h 987377"/>
              <a:gd name="connsiteX22" fmla="*/ 114299 w 1333935"/>
              <a:gd name="connsiteY22" fmla="*/ 28574 h 987377"/>
              <a:gd name="connsiteX23" fmla="*/ 154781 w 1333935"/>
              <a:gd name="connsiteY23" fmla="*/ 126206 h 987377"/>
              <a:gd name="connsiteX24" fmla="*/ 238126 w 1333935"/>
              <a:gd name="connsiteY24" fmla="*/ 83342 h 987377"/>
              <a:gd name="connsiteX25" fmla="*/ 304801 w 1333935"/>
              <a:gd name="connsiteY25" fmla="*/ 0 h 987377"/>
              <a:gd name="connsiteX26" fmla="*/ 345282 w 1333935"/>
              <a:gd name="connsiteY26" fmla="*/ 38101 h 987377"/>
              <a:gd name="connsiteX27" fmla="*/ 547687 w 1333935"/>
              <a:gd name="connsiteY27" fmla="*/ 164305 h 987377"/>
              <a:gd name="connsiteX28" fmla="*/ 650080 w 1333935"/>
              <a:gd name="connsiteY28" fmla="*/ 216692 h 987377"/>
              <a:gd name="connsiteX29" fmla="*/ 814387 w 1333935"/>
              <a:gd name="connsiteY29" fmla="*/ 164305 h 987377"/>
              <a:gd name="connsiteX30" fmla="*/ 888206 w 1333935"/>
              <a:gd name="connsiteY30" fmla="*/ 219074 h 987377"/>
              <a:gd name="connsiteX31" fmla="*/ 1000125 w 1333935"/>
              <a:gd name="connsiteY31" fmla="*/ 185735 h 987377"/>
              <a:gd name="connsiteX32" fmla="*/ 1031082 w 1333935"/>
              <a:gd name="connsiteY32" fmla="*/ 238122 h 987377"/>
              <a:gd name="connsiteX33" fmla="*/ 998424 w 1333935"/>
              <a:gd name="connsiteY33" fmla="*/ 319833 h 987377"/>
              <a:gd name="connsiteX0" fmla="*/ 998424 w 1333935"/>
              <a:gd name="connsiteY0" fmla="*/ 319833 h 1381058"/>
              <a:gd name="connsiteX1" fmla="*/ 1048430 w 1333935"/>
              <a:gd name="connsiteY1" fmla="*/ 358695 h 1381058"/>
              <a:gd name="connsiteX2" fmla="*/ 1121455 w 1333935"/>
              <a:gd name="connsiteY2" fmla="*/ 408733 h 1381058"/>
              <a:gd name="connsiteX3" fmla="*/ 1223055 w 1333935"/>
              <a:gd name="connsiteY3" fmla="*/ 407907 h 1381058"/>
              <a:gd name="connsiteX4" fmla="*/ 1255600 w 1333935"/>
              <a:gd name="connsiteY4" fmla="*/ 525381 h 1381058"/>
              <a:gd name="connsiteX5" fmla="*/ 1304812 w 1333935"/>
              <a:gd name="connsiteY5" fmla="*/ 609519 h 1381058"/>
              <a:gd name="connsiteX6" fmla="*/ 1319098 w 1333935"/>
              <a:gd name="connsiteY6" fmla="*/ 730964 h 1381058"/>
              <a:gd name="connsiteX7" fmla="*/ 1276236 w 1333935"/>
              <a:gd name="connsiteY7" fmla="*/ 774619 h 1381058"/>
              <a:gd name="connsiteX8" fmla="*/ 1258773 w 1333935"/>
              <a:gd name="connsiteY8" fmla="*/ 851613 h 1381058"/>
              <a:gd name="connsiteX9" fmla="*/ 1156441 w 1333935"/>
              <a:gd name="connsiteY9" fmla="*/ 1381058 h 1381058"/>
              <a:gd name="connsiteX10" fmla="*/ 1158761 w 1333935"/>
              <a:gd name="connsiteY10" fmla="*/ 965914 h 1381058"/>
              <a:gd name="connsiteX11" fmla="*/ 1088911 w 1333935"/>
              <a:gd name="connsiteY11" fmla="*/ 904795 h 1381058"/>
              <a:gd name="connsiteX12" fmla="*/ 892060 w 1333935"/>
              <a:gd name="connsiteY12" fmla="*/ 796845 h 1381058"/>
              <a:gd name="connsiteX13" fmla="*/ 770617 w 1333935"/>
              <a:gd name="connsiteY13" fmla="*/ 741282 h 1381058"/>
              <a:gd name="connsiteX14" fmla="*/ 619804 w 1333935"/>
              <a:gd name="connsiteY14" fmla="*/ 813513 h 1381058"/>
              <a:gd name="connsiteX15" fmla="*/ 474548 w 1333935"/>
              <a:gd name="connsiteY15" fmla="*/ 861170 h 1381058"/>
              <a:gd name="connsiteX16" fmla="*/ 495943 w 1333935"/>
              <a:gd name="connsiteY16" fmla="*/ 756549 h 1381058"/>
              <a:gd name="connsiteX17" fmla="*/ 515029 w 1333935"/>
              <a:gd name="connsiteY17" fmla="*/ 706357 h 1381058"/>
              <a:gd name="connsiteX18" fmla="*/ 479311 w 1333935"/>
              <a:gd name="connsiteY18" fmla="*/ 654763 h 1381058"/>
              <a:gd name="connsiteX19" fmla="*/ 321354 w 1333935"/>
              <a:gd name="connsiteY19" fmla="*/ 561101 h 1381058"/>
              <a:gd name="connsiteX20" fmla="*/ 0 w 1333935"/>
              <a:gd name="connsiteY20" fmla="*/ 59530 h 1381058"/>
              <a:gd name="connsiteX21" fmla="*/ 47625 w 1333935"/>
              <a:gd name="connsiteY21" fmla="*/ 11906 h 1381058"/>
              <a:gd name="connsiteX22" fmla="*/ 114299 w 1333935"/>
              <a:gd name="connsiteY22" fmla="*/ 28574 h 1381058"/>
              <a:gd name="connsiteX23" fmla="*/ 154781 w 1333935"/>
              <a:gd name="connsiteY23" fmla="*/ 126206 h 1381058"/>
              <a:gd name="connsiteX24" fmla="*/ 238126 w 1333935"/>
              <a:gd name="connsiteY24" fmla="*/ 83342 h 1381058"/>
              <a:gd name="connsiteX25" fmla="*/ 304801 w 1333935"/>
              <a:gd name="connsiteY25" fmla="*/ 0 h 1381058"/>
              <a:gd name="connsiteX26" fmla="*/ 345282 w 1333935"/>
              <a:gd name="connsiteY26" fmla="*/ 38101 h 1381058"/>
              <a:gd name="connsiteX27" fmla="*/ 547687 w 1333935"/>
              <a:gd name="connsiteY27" fmla="*/ 164305 h 1381058"/>
              <a:gd name="connsiteX28" fmla="*/ 650080 w 1333935"/>
              <a:gd name="connsiteY28" fmla="*/ 216692 h 1381058"/>
              <a:gd name="connsiteX29" fmla="*/ 814387 w 1333935"/>
              <a:gd name="connsiteY29" fmla="*/ 164305 h 1381058"/>
              <a:gd name="connsiteX30" fmla="*/ 888206 w 1333935"/>
              <a:gd name="connsiteY30" fmla="*/ 219074 h 1381058"/>
              <a:gd name="connsiteX31" fmla="*/ 1000125 w 1333935"/>
              <a:gd name="connsiteY31" fmla="*/ 185735 h 1381058"/>
              <a:gd name="connsiteX32" fmla="*/ 1031082 w 1333935"/>
              <a:gd name="connsiteY32" fmla="*/ 238122 h 1381058"/>
              <a:gd name="connsiteX33" fmla="*/ 998424 w 1333935"/>
              <a:gd name="connsiteY33" fmla="*/ 319833 h 1381058"/>
              <a:gd name="connsiteX0" fmla="*/ 998424 w 1333935"/>
              <a:gd name="connsiteY0" fmla="*/ 319833 h 1381058"/>
              <a:gd name="connsiteX1" fmla="*/ 1048430 w 1333935"/>
              <a:gd name="connsiteY1" fmla="*/ 358695 h 1381058"/>
              <a:gd name="connsiteX2" fmla="*/ 1121455 w 1333935"/>
              <a:gd name="connsiteY2" fmla="*/ 408733 h 1381058"/>
              <a:gd name="connsiteX3" fmla="*/ 1223055 w 1333935"/>
              <a:gd name="connsiteY3" fmla="*/ 407907 h 1381058"/>
              <a:gd name="connsiteX4" fmla="*/ 1255600 w 1333935"/>
              <a:gd name="connsiteY4" fmla="*/ 525381 h 1381058"/>
              <a:gd name="connsiteX5" fmla="*/ 1304812 w 1333935"/>
              <a:gd name="connsiteY5" fmla="*/ 609519 h 1381058"/>
              <a:gd name="connsiteX6" fmla="*/ 1319098 w 1333935"/>
              <a:gd name="connsiteY6" fmla="*/ 730964 h 1381058"/>
              <a:gd name="connsiteX7" fmla="*/ 1276236 w 1333935"/>
              <a:gd name="connsiteY7" fmla="*/ 774619 h 1381058"/>
              <a:gd name="connsiteX8" fmla="*/ 1258773 w 1333935"/>
              <a:gd name="connsiteY8" fmla="*/ 851613 h 1381058"/>
              <a:gd name="connsiteX9" fmla="*/ 1156441 w 1333935"/>
              <a:gd name="connsiteY9" fmla="*/ 1381058 h 1381058"/>
              <a:gd name="connsiteX10" fmla="*/ 882775 w 1333935"/>
              <a:gd name="connsiteY10" fmla="*/ 1127831 h 1381058"/>
              <a:gd name="connsiteX11" fmla="*/ 1088911 w 1333935"/>
              <a:gd name="connsiteY11" fmla="*/ 904795 h 1381058"/>
              <a:gd name="connsiteX12" fmla="*/ 892060 w 1333935"/>
              <a:gd name="connsiteY12" fmla="*/ 796845 h 1381058"/>
              <a:gd name="connsiteX13" fmla="*/ 770617 w 1333935"/>
              <a:gd name="connsiteY13" fmla="*/ 741282 h 1381058"/>
              <a:gd name="connsiteX14" fmla="*/ 619804 w 1333935"/>
              <a:gd name="connsiteY14" fmla="*/ 813513 h 1381058"/>
              <a:gd name="connsiteX15" fmla="*/ 474548 w 1333935"/>
              <a:gd name="connsiteY15" fmla="*/ 861170 h 1381058"/>
              <a:gd name="connsiteX16" fmla="*/ 495943 w 1333935"/>
              <a:gd name="connsiteY16" fmla="*/ 756549 h 1381058"/>
              <a:gd name="connsiteX17" fmla="*/ 515029 w 1333935"/>
              <a:gd name="connsiteY17" fmla="*/ 706357 h 1381058"/>
              <a:gd name="connsiteX18" fmla="*/ 479311 w 1333935"/>
              <a:gd name="connsiteY18" fmla="*/ 654763 h 1381058"/>
              <a:gd name="connsiteX19" fmla="*/ 321354 w 1333935"/>
              <a:gd name="connsiteY19" fmla="*/ 561101 h 1381058"/>
              <a:gd name="connsiteX20" fmla="*/ 0 w 1333935"/>
              <a:gd name="connsiteY20" fmla="*/ 59530 h 1381058"/>
              <a:gd name="connsiteX21" fmla="*/ 47625 w 1333935"/>
              <a:gd name="connsiteY21" fmla="*/ 11906 h 1381058"/>
              <a:gd name="connsiteX22" fmla="*/ 114299 w 1333935"/>
              <a:gd name="connsiteY22" fmla="*/ 28574 h 1381058"/>
              <a:gd name="connsiteX23" fmla="*/ 154781 w 1333935"/>
              <a:gd name="connsiteY23" fmla="*/ 126206 h 1381058"/>
              <a:gd name="connsiteX24" fmla="*/ 238126 w 1333935"/>
              <a:gd name="connsiteY24" fmla="*/ 83342 h 1381058"/>
              <a:gd name="connsiteX25" fmla="*/ 304801 w 1333935"/>
              <a:gd name="connsiteY25" fmla="*/ 0 h 1381058"/>
              <a:gd name="connsiteX26" fmla="*/ 345282 w 1333935"/>
              <a:gd name="connsiteY26" fmla="*/ 38101 h 1381058"/>
              <a:gd name="connsiteX27" fmla="*/ 547687 w 1333935"/>
              <a:gd name="connsiteY27" fmla="*/ 164305 h 1381058"/>
              <a:gd name="connsiteX28" fmla="*/ 650080 w 1333935"/>
              <a:gd name="connsiteY28" fmla="*/ 216692 h 1381058"/>
              <a:gd name="connsiteX29" fmla="*/ 814387 w 1333935"/>
              <a:gd name="connsiteY29" fmla="*/ 164305 h 1381058"/>
              <a:gd name="connsiteX30" fmla="*/ 888206 w 1333935"/>
              <a:gd name="connsiteY30" fmla="*/ 219074 h 1381058"/>
              <a:gd name="connsiteX31" fmla="*/ 1000125 w 1333935"/>
              <a:gd name="connsiteY31" fmla="*/ 185735 h 1381058"/>
              <a:gd name="connsiteX32" fmla="*/ 1031082 w 1333935"/>
              <a:gd name="connsiteY32" fmla="*/ 238122 h 1381058"/>
              <a:gd name="connsiteX33" fmla="*/ 998424 w 1333935"/>
              <a:gd name="connsiteY33" fmla="*/ 319833 h 1381058"/>
              <a:gd name="connsiteX0" fmla="*/ 998424 w 1333935"/>
              <a:gd name="connsiteY0" fmla="*/ 319833 h 1381058"/>
              <a:gd name="connsiteX1" fmla="*/ 1048430 w 1333935"/>
              <a:gd name="connsiteY1" fmla="*/ 358695 h 1381058"/>
              <a:gd name="connsiteX2" fmla="*/ 1121455 w 1333935"/>
              <a:gd name="connsiteY2" fmla="*/ 408733 h 1381058"/>
              <a:gd name="connsiteX3" fmla="*/ 1223055 w 1333935"/>
              <a:gd name="connsiteY3" fmla="*/ 407907 h 1381058"/>
              <a:gd name="connsiteX4" fmla="*/ 1255600 w 1333935"/>
              <a:gd name="connsiteY4" fmla="*/ 525381 h 1381058"/>
              <a:gd name="connsiteX5" fmla="*/ 1304812 w 1333935"/>
              <a:gd name="connsiteY5" fmla="*/ 609519 h 1381058"/>
              <a:gd name="connsiteX6" fmla="*/ 1319098 w 1333935"/>
              <a:gd name="connsiteY6" fmla="*/ 730964 h 1381058"/>
              <a:gd name="connsiteX7" fmla="*/ 1276236 w 1333935"/>
              <a:gd name="connsiteY7" fmla="*/ 774619 h 1381058"/>
              <a:gd name="connsiteX8" fmla="*/ 1258773 w 1333935"/>
              <a:gd name="connsiteY8" fmla="*/ 851613 h 1381058"/>
              <a:gd name="connsiteX9" fmla="*/ 1156441 w 1333935"/>
              <a:gd name="connsiteY9" fmla="*/ 1381058 h 1381058"/>
              <a:gd name="connsiteX10" fmla="*/ 882775 w 1333935"/>
              <a:gd name="connsiteY10" fmla="*/ 1127831 h 1381058"/>
              <a:gd name="connsiteX11" fmla="*/ 555971 w 1333935"/>
              <a:gd name="connsiteY11" fmla="*/ 876221 h 1381058"/>
              <a:gd name="connsiteX12" fmla="*/ 892060 w 1333935"/>
              <a:gd name="connsiteY12" fmla="*/ 796845 h 1381058"/>
              <a:gd name="connsiteX13" fmla="*/ 770617 w 1333935"/>
              <a:gd name="connsiteY13" fmla="*/ 741282 h 1381058"/>
              <a:gd name="connsiteX14" fmla="*/ 619804 w 1333935"/>
              <a:gd name="connsiteY14" fmla="*/ 813513 h 1381058"/>
              <a:gd name="connsiteX15" fmla="*/ 474548 w 1333935"/>
              <a:gd name="connsiteY15" fmla="*/ 861170 h 1381058"/>
              <a:gd name="connsiteX16" fmla="*/ 495943 w 1333935"/>
              <a:gd name="connsiteY16" fmla="*/ 756549 h 1381058"/>
              <a:gd name="connsiteX17" fmla="*/ 515029 w 1333935"/>
              <a:gd name="connsiteY17" fmla="*/ 706357 h 1381058"/>
              <a:gd name="connsiteX18" fmla="*/ 479311 w 1333935"/>
              <a:gd name="connsiteY18" fmla="*/ 654763 h 1381058"/>
              <a:gd name="connsiteX19" fmla="*/ 321354 w 1333935"/>
              <a:gd name="connsiteY19" fmla="*/ 561101 h 1381058"/>
              <a:gd name="connsiteX20" fmla="*/ 0 w 1333935"/>
              <a:gd name="connsiteY20" fmla="*/ 59530 h 1381058"/>
              <a:gd name="connsiteX21" fmla="*/ 47625 w 1333935"/>
              <a:gd name="connsiteY21" fmla="*/ 11906 h 1381058"/>
              <a:gd name="connsiteX22" fmla="*/ 114299 w 1333935"/>
              <a:gd name="connsiteY22" fmla="*/ 28574 h 1381058"/>
              <a:gd name="connsiteX23" fmla="*/ 154781 w 1333935"/>
              <a:gd name="connsiteY23" fmla="*/ 126206 h 1381058"/>
              <a:gd name="connsiteX24" fmla="*/ 238126 w 1333935"/>
              <a:gd name="connsiteY24" fmla="*/ 83342 h 1381058"/>
              <a:gd name="connsiteX25" fmla="*/ 304801 w 1333935"/>
              <a:gd name="connsiteY25" fmla="*/ 0 h 1381058"/>
              <a:gd name="connsiteX26" fmla="*/ 345282 w 1333935"/>
              <a:gd name="connsiteY26" fmla="*/ 38101 h 1381058"/>
              <a:gd name="connsiteX27" fmla="*/ 547687 w 1333935"/>
              <a:gd name="connsiteY27" fmla="*/ 164305 h 1381058"/>
              <a:gd name="connsiteX28" fmla="*/ 650080 w 1333935"/>
              <a:gd name="connsiteY28" fmla="*/ 216692 h 1381058"/>
              <a:gd name="connsiteX29" fmla="*/ 814387 w 1333935"/>
              <a:gd name="connsiteY29" fmla="*/ 164305 h 1381058"/>
              <a:gd name="connsiteX30" fmla="*/ 888206 w 1333935"/>
              <a:gd name="connsiteY30" fmla="*/ 219074 h 1381058"/>
              <a:gd name="connsiteX31" fmla="*/ 1000125 w 1333935"/>
              <a:gd name="connsiteY31" fmla="*/ 185735 h 1381058"/>
              <a:gd name="connsiteX32" fmla="*/ 1031082 w 1333935"/>
              <a:gd name="connsiteY32" fmla="*/ 238122 h 1381058"/>
              <a:gd name="connsiteX33" fmla="*/ 998424 w 1333935"/>
              <a:gd name="connsiteY33" fmla="*/ 319833 h 1381058"/>
              <a:gd name="connsiteX0" fmla="*/ 998424 w 1333935"/>
              <a:gd name="connsiteY0" fmla="*/ 319833 h 1381058"/>
              <a:gd name="connsiteX1" fmla="*/ 1048430 w 1333935"/>
              <a:gd name="connsiteY1" fmla="*/ 358695 h 1381058"/>
              <a:gd name="connsiteX2" fmla="*/ 1121455 w 1333935"/>
              <a:gd name="connsiteY2" fmla="*/ 408733 h 1381058"/>
              <a:gd name="connsiteX3" fmla="*/ 1223055 w 1333935"/>
              <a:gd name="connsiteY3" fmla="*/ 407907 h 1381058"/>
              <a:gd name="connsiteX4" fmla="*/ 1255600 w 1333935"/>
              <a:gd name="connsiteY4" fmla="*/ 525381 h 1381058"/>
              <a:gd name="connsiteX5" fmla="*/ 1304812 w 1333935"/>
              <a:gd name="connsiteY5" fmla="*/ 609519 h 1381058"/>
              <a:gd name="connsiteX6" fmla="*/ 1319098 w 1333935"/>
              <a:gd name="connsiteY6" fmla="*/ 730964 h 1381058"/>
              <a:gd name="connsiteX7" fmla="*/ 1276236 w 1333935"/>
              <a:gd name="connsiteY7" fmla="*/ 774619 h 1381058"/>
              <a:gd name="connsiteX8" fmla="*/ 1258773 w 1333935"/>
              <a:gd name="connsiteY8" fmla="*/ 851613 h 1381058"/>
              <a:gd name="connsiteX9" fmla="*/ 1156441 w 1333935"/>
              <a:gd name="connsiteY9" fmla="*/ 1381058 h 1381058"/>
              <a:gd name="connsiteX10" fmla="*/ 882775 w 1333935"/>
              <a:gd name="connsiteY10" fmla="*/ 1127831 h 1381058"/>
              <a:gd name="connsiteX11" fmla="*/ 555971 w 1333935"/>
              <a:gd name="connsiteY11" fmla="*/ 876221 h 1381058"/>
              <a:gd name="connsiteX12" fmla="*/ 770617 w 1333935"/>
              <a:gd name="connsiteY12" fmla="*/ 741282 h 1381058"/>
              <a:gd name="connsiteX13" fmla="*/ 619804 w 1333935"/>
              <a:gd name="connsiteY13" fmla="*/ 813513 h 1381058"/>
              <a:gd name="connsiteX14" fmla="*/ 474548 w 1333935"/>
              <a:gd name="connsiteY14" fmla="*/ 861170 h 1381058"/>
              <a:gd name="connsiteX15" fmla="*/ 495943 w 1333935"/>
              <a:gd name="connsiteY15" fmla="*/ 756549 h 1381058"/>
              <a:gd name="connsiteX16" fmla="*/ 515029 w 1333935"/>
              <a:gd name="connsiteY16" fmla="*/ 706357 h 1381058"/>
              <a:gd name="connsiteX17" fmla="*/ 479311 w 1333935"/>
              <a:gd name="connsiteY17" fmla="*/ 654763 h 1381058"/>
              <a:gd name="connsiteX18" fmla="*/ 321354 w 1333935"/>
              <a:gd name="connsiteY18" fmla="*/ 561101 h 1381058"/>
              <a:gd name="connsiteX19" fmla="*/ 0 w 1333935"/>
              <a:gd name="connsiteY19" fmla="*/ 59530 h 1381058"/>
              <a:gd name="connsiteX20" fmla="*/ 47625 w 1333935"/>
              <a:gd name="connsiteY20" fmla="*/ 11906 h 1381058"/>
              <a:gd name="connsiteX21" fmla="*/ 114299 w 1333935"/>
              <a:gd name="connsiteY21" fmla="*/ 28574 h 1381058"/>
              <a:gd name="connsiteX22" fmla="*/ 154781 w 1333935"/>
              <a:gd name="connsiteY22" fmla="*/ 126206 h 1381058"/>
              <a:gd name="connsiteX23" fmla="*/ 238126 w 1333935"/>
              <a:gd name="connsiteY23" fmla="*/ 83342 h 1381058"/>
              <a:gd name="connsiteX24" fmla="*/ 304801 w 1333935"/>
              <a:gd name="connsiteY24" fmla="*/ 0 h 1381058"/>
              <a:gd name="connsiteX25" fmla="*/ 345282 w 1333935"/>
              <a:gd name="connsiteY25" fmla="*/ 38101 h 1381058"/>
              <a:gd name="connsiteX26" fmla="*/ 547687 w 1333935"/>
              <a:gd name="connsiteY26" fmla="*/ 164305 h 1381058"/>
              <a:gd name="connsiteX27" fmla="*/ 650080 w 1333935"/>
              <a:gd name="connsiteY27" fmla="*/ 216692 h 1381058"/>
              <a:gd name="connsiteX28" fmla="*/ 814387 w 1333935"/>
              <a:gd name="connsiteY28" fmla="*/ 164305 h 1381058"/>
              <a:gd name="connsiteX29" fmla="*/ 888206 w 1333935"/>
              <a:gd name="connsiteY29" fmla="*/ 219074 h 1381058"/>
              <a:gd name="connsiteX30" fmla="*/ 1000125 w 1333935"/>
              <a:gd name="connsiteY30" fmla="*/ 185735 h 1381058"/>
              <a:gd name="connsiteX31" fmla="*/ 1031082 w 1333935"/>
              <a:gd name="connsiteY31" fmla="*/ 238122 h 1381058"/>
              <a:gd name="connsiteX32" fmla="*/ 998424 w 1333935"/>
              <a:gd name="connsiteY32" fmla="*/ 319833 h 1381058"/>
              <a:gd name="connsiteX0" fmla="*/ 998424 w 1333935"/>
              <a:gd name="connsiteY0" fmla="*/ 319833 h 1381058"/>
              <a:gd name="connsiteX1" fmla="*/ 1048430 w 1333935"/>
              <a:gd name="connsiteY1" fmla="*/ 358695 h 1381058"/>
              <a:gd name="connsiteX2" fmla="*/ 1121455 w 1333935"/>
              <a:gd name="connsiteY2" fmla="*/ 408733 h 1381058"/>
              <a:gd name="connsiteX3" fmla="*/ 1223055 w 1333935"/>
              <a:gd name="connsiteY3" fmla="*/ 407907 h 1381058"/>
              <a:gd name="connsiteX4" fmla="*/ 1255600 w 1333935"/>
              <a:gd name="connsiteY4" fmla="*/ 525381 h 1381058"/>
              <a:gd name="connsiteX5" fmla="*/ 1304812 w 1333935"/>
              <a:gd name="connsiteY5" fmla="*/ 609519 h 1381058"/>
              <a:gd name="connsiteX6" fmla="*/ 1319098 w 1333935"/>
              <a:gd name="connsiteY6" fmla="*/ 730964 h 1381058"/>
              <a:gd name="connsiteX7" fmla="*/ 1276236 w 1333935"/>
              <a:gd name="connsiteY7" fmla="*/ 774619 h 1381058"/>
              <a:gd name="connsiteX8" fmla="*/ 1258773 w 1333935"/>
              <a:gd name="connsiteY8" fmla="*/ 851613 h 1381058"/>
              <a:gd name="connsiteX9" fmla="*/ 1156441 w 1333935"/>
              <a:gd name="connsiteY9" fmla="*/ 1381058 h 1381058"/>
              <a:gd name="connsiteX10" fmla="*/ 882775 w 1333935"/>
              <a:gd name="connsiteY10" fmla="*/ 1127831 h 1381058"/>
              <a:gd name="connsiteX11" fmla="*/ 555971 w 1333935"/>
              <a:gd name="connsiteY11" fmla="*/ 876221 h 1381058"/>
              <a:gd name="connsiteX12" fmla="*/ 619804 w 1333935"/>
              <a:gd name="connsiteY12" fmla="*/ 813513 h 1381058"/>
              <a:gd name="connsiteX13" fmla="*/ 474548 w 1333935"/>
              <a:gd name="connsiteY13" fmla="*/ 861170 h 1381058"/>
              <a:gd name="connsiteX14" fmla="*/ 495943 w 1333935"/>
              <a:gd name="connsiteY14" fmla="*/ 756549 h 1381058"/>
              <a:gd name="connsiteX15" fmla="*/ 515029 w 1333935"/>
              <a:gd name="connsiteY15" fmla="*/ 706357 h 1381058"/>
              <a:gd name="connsiteX16" fmla="*/ 479311 w 1333935"/>
              <a:gd name="connsiteY16" fmla="*/ 654763 h 1381058"/>
              <a:gd name="connsiteX17" fmla="*/ 321354 w 1333935"/>
              <a:gd name="connsiteY17" fmla="*/ 561101 h 1381058"/>
              <a:gd name="connsiteX18" fmla="*/ 0 w 1333935"/>
              <a:gd name="connsiteY18" fmla="*/ 59530 h 1381058"/>
              <a:gd name="connsiteX19" fmla="*/ 47625 w 1333935"/>
              <a:gd name="connsiteY19" fmla="*/ 11906 h 1381058"/>
              <a:gd name="connsiteX20" fmla="*/ 114299 w 1333935"/>
              <a:gd name="connsiteY20" fmla="*/ 28574 h 1381058"/>
              <a:gd name="connsiteX21" fmla="*/ 154781 w 1333935"/>
              <a:gd name="connsiteY21" fmla="*/ 126206 h 1381058"/>
              <a:gd name="connsiteX22" fmla="*/ 238126 w 1333935"/>
              <a:gd name="connsiteY22" fmla="*/ 83342 h 1381058"/>
              <a:gd name="connsiteX23" fmla="*/ 304801 w 1333935"/>
              <a:gd name="connsiteY23" fmla="*/ 0 h 1381058"/>
              <a:gd name="connsiteX24" fmla="*/ 345282 w 1333935"/>
              <a:gd name="connsiteY24" fmla="*/ 38101 h 1381058"/>
              <a:gd name="connsiteX25" fmla="*/ 547687 w 1333935"/>
              <a:gd name="connsiteY25" fmla="*/ 164305 h 1381058"/>
              <a:gd name="connsiteX26" fmla="*/ 650080 w 1333935"/>
              <a:gd name="connsiteY26" fmla="*/ 216692 h 1381058"/>
              <a:gd name="connsiteX27" fmla="*/ 814387 w 1333935"/>
              <a:gd name="connsiteY27" fmla="*/ 164305 h 1381058"/>
              <a:gd name="connsiteX28" fmla="*/ 888206 w 1333935"/>
              <a:gd name="connsiteY28" fmla="*/ 219074 h 1381058"/>
              <a:gd name="connsiteX29" fmla="*/ 1000125 w 1333935"/>
              <a:gd name="connsiteY29" fmla="*/ 185735 h 1381058"/>
              <a:gd name="connsiteX30" fmla="*/ 1031082 w 1333935"/>
              <a:gd name="connsiteY30" fmla="*/ 238122 h 1381058"/>
              <a:gd name="connsiteX31" fmla="*/ 998424 w 1333935"/>
              <a:gd name="connsiteY31" fmla="*/ 319833 h 1381058"/>
              <a:gd name="connsiteX0" fmla="*/ 998424 w 1333935"/>
              <a:gd name="connsiteY0" fmla="*/ 319833 h 1381058"/>
              <a:gd name="connsiteX1" fmla="*/ 1048430 w 1333935"/>
              <a:gd name="connsiteY1" fmla="*/ 358695 h 1381058"/>
              <a:gd name="connsiteX2" fmla="*/ 1121455 w 1333935"/>
              <a:gd name="connsiteY2" fmla="*/ 408733 h 1381058"/>
              <a:gd name="connsiteX3" fmla="*/ 1223055 w 1333935"/>
              <a:gd name="connsiteY3" fmla="*/ 407907 h 1381058"/>
              <a:gd name="connsiteX4" fmla="*/ 1255600 w 1333935"/>
              <a:gd name="connsiteY4" fmla="*/ 525381 h 1381058"/>
              <a:gd name="connsiteX5" fmla="*/ 1304812 w 1333935"/>
              <a:gd name="connsiteY5" fmla="*/ 609519 h 1381058"/>
              <a:gd name="connsiteX6" fmla="*/ 1319098 w 1333935"/>
              <a:gd name="connsiteY6" fmla="*/ 730964 h 1381058"/>
              <a:gd name="connsiteX7" fmla="*/ 1276236 w 1333935"/>
              <a:gd name="connsiteY7" fmla="*/ 774619 h 1381058"/>
              <a:gd name="connsiteX8" fmla="*/ 1258773 w 1333935"/>
              <a:gd name="connsiteY8" fmla="*/ 851613 h 1381058"/>
              <a:gd name="connsiteX9" fmla="*/ 1156441 w 1333935"/>
              <a:gd name="connsiteY9" fmla="*/ 1381058 h 1381058"/>
              <a:gd name="connsiteX10" fmla="*/ 882775 w 1333935"/>
              <a:gd name="connsiteY10" fmla="*/ 1127831 h 1381058"/>
              <a:gd name="connsiteX11" fmla="*/ 555971 w 1333935"/>
              <a:gd name="connsiteY11" fmla="*/ 876221 h 1381058"/>
              <a:gd name="connsiteX12" fmla="*/ 474548 w 1333935"/>
              <a:gd name="connsiteY12" fmla="*/ 861170 h 1381058"/>
              <a:gd name="connsiteX13" fmla="*/ 495943 w 1333935"/>
              <a:gd name="connsiteY13" fmla="*/ 756549 h 1381058"/>
              <a:gd name="connsiteX14" fmla="*/ 515029 w 1333935"/>
              <a:gd name="connsiteY14" fmla="*/ 706357 h 1381058"/>
              <a:gd name="connsiteX15" fmla="*/ 479311 w 1333935"/>
              <a:gd name="connsiteY15" fmla="*/ 654763 h 1381058"/>
              <a:gd name="connsiteX16" fmla="*/ 321354 w 1333935"/>
              <a:gd name="connsiteY16" fmla="*/ 561101 h 1381058"/>
              <a:gd name="connsiteX17" fmla="*/ 0 w 1333935"/>
              <a:gd name="connsiteY17" fmla="*/ 59530 h 1381058"/>
              <a:gd name="connsiteX18" fmla="*/ 47625 w 1333935"/>
              <a:gd name="connsiteY18" fmla="*/ 11906 h 1381058"/>
              <a:gd name="connsiteX19" fmla="*/ 114299 w 1333935"/>
              <a:gd name="connsiteY19" fmla="*/ 28574 h 1381058"/>
              <a:gd name="connsiteX20" fmla="*/ 154781 w 1333935"/>
              <a:gd name="connsiteY20" fmla="*/ 126206 h 1381058"/>
              <a:gd name="connsiteX21" fmla="*/ 238126 w 1333935"/>
              <a:gd name="connsiteY21" fmla="*/ 83342 h 1381058"/>
              <a:gd name="connsiteX22" fmla="*/ 304801 w 1333935"/>
              <a:gd name="connsiteY22" fmla="*/ 0 h 1381058"/>
              <a:gd name="connsiteX23" fmla="*/ 345282 w 1333935"/>
              <a:gd name="connsiteY23" fmla="*/ 38101 h 1381058"/>
              <a:gd name="connsiteX24" fmla="*/ 547687 w 1333935"/>
              <a:gd name="connsiteY24" fmla="*/ 164305 h 1381058"/>
              <a:gd name="connsiteX25" fmla="*/ 650080 w 1333935"/>
              <a:gd name="connsiteY25" fmla="*/ 216692 h 1381058"/>
              <a:gd name="connsiteX26" fmla="*/ 814387 w 1333935"/>
              <a:gd name="connsiteY26" fmla="*/ 164305 h 1381058"/>
              <a:gd name="connsiteX27" fmla="*/ 888206 w 1333935"/>
              <a:gd name="connsiteY27" fmla="*/ 219074 h 1381058"/>
              <a:gd name="connsiteX28" fmla="*/ 1000125 w 1333935"/>
              <a:gd name="connsiteY28" fmla="*/ 185735 h 1381058"/>
              <a:gd name="connsiteX29" fmla="*/ 1031082 w 1333935"/>
              <a:gd name="connsiteY29" fmla="*/ 238122 h 1381058"/>
              <a:gd name="connsiteX30" fmla="*/ 998424 w 1333935"/>
              <a:gd name="connsiteY30" fmla="*/ 319833 h 1381058"/>
              <a:gd name="connsiteX0" fmla="*/ 998424 w 1333935"/>
              <a:gd name="connsiteY0" fmla="*/ 319833 h 1381058"/>
              <a:gd name="connsiteX1" fmla="*/ 1048430 w 1333935"/>
              <a:gd name="connsiteY1" fmla="*/ 358695 h 1381058"/>
              <a:gd name="connsiteX2" fmla="*/ 1121455 w 1333935"/>
              <a:gd name="connsiteY2" fmla="*/ 408733 h 1381058"/>
              <a:gd name="connsiteX3" fmla="*/ 1223055 w 1333935"/>
              <a:gd name="connsiteY3" fmla="*/ 407907 h 1381058"/>
              <a:gd name="connsiteX4" fmla="*/ 1255600 w 1333935"/>
              <a:gd name="connsiteY4" fmla="*/ 525381 h 1381058"/>
              <a:gd name="connsiteX5" fmla="*/ 1304812 w 1333935"/>
              <a:gd name="connsiteY5" fmla="*/ 609519 h 1381058"/>
              <a:gd name="connsiteX6" fmla="*/ 1319098 w 1333935"/>
              <a:gd name="connsiteY6" fmla="*/ 730964 h 1381058"/>
              <a:gd name="connsiteX7" fmla="*/ 1276236 w 1333935"/>
              <a:gd name="connsiteY7" fmla="*/ 774619 h 1381058"/>
              <a:gd name="connsiteX8" fmla="*/ 1112849 w 1333935"/>
              <a:gd name="connsiteY8" fmla="*/ 994481 h 1381058"/>
              <a:gd name="connsiteX9" fmla="*/ 1156441 w 1333935"/>
              <a:gd name="connsiteY9" fmla="*/ 1381058 h 1381058"/>
              <a:gd name="connsiteX10" fmla="*/ 882775 w 1333935"/>
              <a:gd name="connsiteY10" fmla="*/ 1127831 h 1381058"/>
              <a:gd name="connsiteX11" fmla="*/ 555971 w 1333935"/>
              <a:gd name="connsiteY11" fmla="*/ 876221 h 1381058"/>
              <a:gd name="connsiteX12" fmla="*/ 474548 w 1333935"/>
              <a:gd name="connsiteY12" fmla="*/ 861170 h 1381058"/>
              <a:gd name="connsiteX13" fmla="*/ 495943 w 1333935"/>
              <a:gd name="connsiteY13" fmla="*/ 756549 h 1381058"/>
              <a:gd name="connsiteX14" fmla="*/ 515029 w 1333935"/>
              <a:gd name="connsiteY14" fmla="*/ 706357 h 1381058"/>
              <a:gd name="connsiteX15" fmla="*/ 479311 w 1333935"/>
              <a:gd name="connsiteY15" fmla="*/ 654763 h 1381058"/>
              <a:gd name="connsiteX16" fmla="*/ 321354 w 1333935"/>
              <a:gd name="connsiteY16" fmla="*/ 561101 h 1381058"/>
              <a:gd name="connsiteX17" fmla="*/ 0 w 1333935"/>
              <a:gd name="connsiteY17" fmla="*/ 59530 h 1381058"/>
              <a:gd name="connsiteX18" fmla="*/ 47625 w 1333935"/>
              <a:gd name="connsiteY18" fmla="*/ 11906 h 1381058"/>
              <a:gd name="connsiteX19" fmla="*/ 114299 w 1333935"/>
              <a:gd name="connsiteY19" fmla="*/ 28574 h 1381058"/>
              <a:gd name="connsiteX20" fmla="*/ 154781 w 1333935"/>
              <a:gd name="connsiteY20" fmla="*/ 126206 h 1381058"/>
              <a:gd name="connsiteX21" fmla="*/ 238126 w 1333935"/>
              <a:gd name="connsiteY21" fmla="*/ 83342 h 1381058"/>
              <a:gd name="connsiteX22" fmla="*/ 304801 w 1333935"/>
              <a:gd name="connsiteY22" fmla="*/ 0 h 1381058"/>
              <a:gd name="connsiteX23" fmla="*/ 345282 w 1333935"/>
              <a:gd name="connsiteY23" fmla="*/ 38101 h 1381058"/>
              <a:gd name="connsiteX24" fmla="*/ 547687 w 1333935"/>
              <a:gd name="connsiteY24" fmla="*/ 164305 h 1381058"/>
              <a:gd name="connsiteX25" fmla="*/ 650080 w 1333935"/>
              <a:gd name="connsiteY25" fmla="*/ 216692 h 1381058"/>
              <a:gd name="connsiteX26" fmla="*/ 814387 w 1333935"/>
              <a:gd name="connsiteY26" fmla="*/ 164305 h 1381058"/>
              <a:gd name="connsiteX27" fmla="*/ 888206 w 1333935"/>
              <a:gd name="connsiteY27" fmla="*/ 219074 h 1381058"/>
              <a:gd name="connsiteX28" fmla="*/ 1000125 w 1333935"/>
              <a:gd name="connsiteY28" fmla="*/ 185735 h 1381058"/>
              <a:gd name="connsiteX29" fmla="*/ 1031082 w 1333935"/>
              <a:gd name="connsiteY29" fmla="*/ 238122 h 1381058"/>
              <a:gd name="connsiteX30" fmla="*/ 998424 w 1333935"/>
              <a:gd name="connsiteY30" fmla="*/ 319833 h 1381058"/>
              <a:gd name="connsiteX0" fmla="*/ 998424 w 1333025"/>
              <a:gd name="connsiteY0" fmla="*/ 319833 h 1381058"/>
              <a:gd name="connsiteX1" fmla="*/ 1048430 w 1333025"/>
              <a:gd name="connsiteY1" fmla="*/ 358695 h 1381058"/>
              <a:gd name="connsiteX2" fmla="*/ 1121455 w 1333025"/>
              <a:gd name="connsiteY2" fmla="*/ 408733 h 1381058"/>
              <a:gd name="connsiteX3" fmla="*/ 1223055 w 1333025"/>
              <a:gd name="connsiteY3" fmla="*/ 407907 h 1381058"/>
              <a:gd name="connsiteX4" fmla="*/ 1255600 w 1333025"/>
              <a:gd name="connsiteY4" fmla="*/ 525381 h 1381058"/>
              <a:gd name="connsiteX5" fmla="*/ 1304812 w 1333025"/>
              <a:gd name="connsiteY5" fmla="*/ 609519 h 1381058"/>
              <a:gd name="connsiteX6" fmla="*/ 1319098 w 1333025"/>
              <a:gd name="connsiteY6" fmla="*/ 730964 h 1381058"/>
              <a:gd name="connsiteX7" fmla="*/ 1136656 w 1333025"/>
              <a:gd name="connsiteY7" fmla="*/ 958760 h 1381058"/>
              <a:gd name="connsiteX8" fmla="*/ 1112849 w 1333025"/>
              <a:gd name="connsiteY8" fmla="*/ 994481 h 1381058"/>
              <a:gd name="connsiteX9" fmla="*/ 1156441 w 1333025"/>
              <a:gd name="connsiteY9" fmla="*/ 1381058 h 1381058"/>
              <a:gd name="connsiteX10" fmla="*/ 882775 w 1333025"/>
              <a:gd name="connsiteY10" fmla="*/ 1127831 h 1381058"/>
              <a:gd name="connsiteX11" fmla="*/ 555971 w 1333025"/>
              <a:gd name="connsiteY11" fmla="*/ 876221 h 1381058"/>
              <a:gd name="connsiteX12" fmla="*/ 474548 w 1333025"/>
              <a:gd name="connsiteY12" fmla="*/ 861170 h 1381058"/>
              <a:gd name="connsiteX13" fmla="*/ 495943 w 1333025"/>
              <a:gd name="connsiteY13" fmla="*/ 756549 h 1381058"/>
              <a:gd name="connsiteX14" fmla="*/ 515029 w 1333025"/>
              <a:gd name="connsiteY14" fmla="*/ 706357 h 1381058"/>
              <a:gd name="connsiteX15" fmla="*/ 479311 w 1333025"/>
              <a:gd name="connsiteY15" fmla="*/ 654763 h 1381058"/>
              <a:gd name="connsiteX16" fmla="*/ 321354 w 1333025"/>
              <a:gd name="connsiteY16" fmla="*/ 561101 h 1381058"/>
              <a:gd name="connsiteX17" fmla="*/ 0 w 1333025"/>
              <a:gd name="connsiteY17" fmla="*/ 59530 h 1381058"/>
              <a:gd name="connsiteX18" fmla="*/ 47625 w 1333025"/>
              <a:gd name="connsiteY18" fmla="*/ 11906 h 1381058"/>
              <a:gd name="connsiteX19" fmla="*/ 114299 w 1333025"/>
              <a:gd name="connsiteY19" fmla="*/ 28574 h 1381058"/>
              <a:gd name="connsiteX20" fmla="*/ 154781 w 1333025"/>
              <a:gd name="connsiteY20" fmla="*/ 126206 h 1381058"/>
              <a:gd name="connsiteX21" fmla="*/ 238126 w 1333025"/>
              <a:gd name="connsiteY21" fmla="*/ 83342 h 1381058"/>
              <a:gd name="connsiteX22" fmla="*/ 304801 w 1333025"/>
              <a:gd name="connsiteY22" fmla="*/ 0 h 1381058"/>
              <a:gd name="connsiteX23" fmla="*/ 345282 w 1333025"/>
              <a:gd name="connsiteY23" fmla="*/ 38101 h 1381058"/>
              <a:gd name="connsiteX24" fmla="*/ 547687 w 1333025"/>
              <a:gd name="connsiteY24" fmla="*/ 164305 h 1381058"/>
              <a:gd name="connsiteX25" fmla="*/ 650080 w 1333025"/>
              <a:gd name="connsiteY25" fmla="*/ 216692 h 1381058"/>
              <a:gd name="connsiteX26" fmla="*/ 814387 w 1333025"/>
              <a:gd name="connsiteY26" fmla="*/ 164305 h 1381058"/>
              <a:gd name="connsiteX27" fmla="*/ 888206 w 1333025"/>
              <a:gd name="connsiteY27" fmla="*/ 219074 h 1381058"/>
              <a:gd name="connsiteX28" fmla="*/ 1000125 w 1333025"/>
              <a:gd name="connsiteY28" fmla="*/ 185735 h 1381058"/>
              <a:gd name="connsiteX29" fmla="*/ 1031082 w 1333025"/>
              <a:gd name="connsiteY29" fmla="*/ 238122 h 1381058"/>
              <a:gd name="connsiteX30" fmla="*/ 998424 w 1333025"/>
              <a:gd name="connsiteY30" fmla="*/ 319833 h 1381058"/>
              <a:gd name="connsiteX0" fmla="*/ 998424 w 1308252"/>
              <a:gd name="connsiteY0" fmla="*/ 319833 h 1381058"/>
              <a:gd name="connsiteX1" fmla="*/ 1048430 w 1308252"/>
              <a:gd name="connsiteY1" fmla="*/ 358695 h 1381058"/>
              <a:gd name="connsiteX2" fmla="*/ 1121455 w 1308252"/>
              <a:gd name="connsiteY2" fmla="*/ 408733 h 1381058"/>
              <a:gd name="connsiteX3" fmla="*/ 1223055 w 1308252"/>
              <a:gd name="connsiteY3" fmla="*/ 407907 h 1381058"/>
              <a:gd name="connsiteX4" fmla="*/ 1255600 w 1308252"/>
              <a:gd name="connsiteY4" fmla="*/ 525381 h 1381058"/>
              <a:gd name="connsiteX5" fmla="*/ 1304812 w 1308252"/>
              <a:gd name="connsiteY5" fmla="*/ 609519 h 1381058"/>
              <a:gd name="connsiteX6" fmla="*/ 1090695 w 1308252"/>
              <a:gd name="connsiteY6" fmla="*/ 918279 h 1381058"/>
              <a:gd name="connsiteX7" fmla="*/ 1136656 w 1308252"/>
              <a:gd name="connsiteY7" fmla="*/ 958760 h 1381058"/>
              <a:gd name="connsiteX8" fmla="*/ 1112849 w 1308252"/>
              <a:gd name="connsiteY8" fmla="*/ 994481 h 1381058"/>
              <a:gd name="connsiteX9" fmla="*/ 1156441 w 1308252"/>
              <a:gd name="connsiteY9" fmla="*/ 1381058 h 1381058"/>
              <a:gd name="connsiteX10" fmla="*/ 882775 w 1308252"/>
              <a:gd name="connsiteY10" fmla="*/ 1127831 h 1381058"/>
              <a:gd name="connsiteX11" fmla="*/ 555971 w 1308252"/>
              <a:gd name="connsiteY11" fmla="*/ 876221 h 1381058"/>
              <a:gd name="connsiteX12" fmla="*/ 474548 w 1308252"/>
              <a:gd name="connsiteY12" fmla="*/ 861170 h 1381058"/>
              <a:gd name="connsiteX13" fmla="*/ 495943 w 1308252"/>
              <a:gd name="connsiteY13" fmla="*/ 756549 h 1381058"/>
              <a:gd name="connsiteX14" fmla="*/ 515029 w 1308252"/>
              <a:gd name="connsiteY14" fmla="*/ 706357 h 1381058"/>
              <a:gd name="connsiteX15" fmla="*/ 479311 w 1308252"/>
              <a:gd name="connsiteY15" fmla="*/ 654763 h 1381058"/>
              <a:gd name="connsiteX16" fmla="*/ 321354 w 1308252"/>
              <a:gd name="connsiteY16" fmla="*/ 561101 h 1381058"/>
              <a:gd name="connsiteX17" fmla="*/ 0 w 1308252"/>
              <a:gd name="connsiteY17" fmla="*/ 59530 h 1381058"/>
              <a:gd name="connsiteX18" fmla="*/ 47625 w 1308252"/>
              <a:gd name="connsiteY18" fmla="*/ 11906 h 1381058"/>
              <a:gd name="connsiteX19" fmla="*/ 114299 w 1308252"/>
              <a:gd name="connsiteY19" fmla="*/ 28574 h 1381058"/>
              <a:gd name="connsiteX20" fmla="*/ 154781 w 1308252"/>
              <a:gd name="connsiteY20" fmla="*/ 126206 h 1381058"/>
              <a:gd name="connsiteX21" fmla="*/ 238126 w 1308252"/>
              <a:gd name="connsiteY21" fmla="*/ 83342 h 1381058"/>
              <a:gd name="connsiteX22" fmla="*/ 304801 w 1308252"/>
              <a:gd name="connsiteY22" fmla="*/ 0 h 1381058"/>
              <a:gd name="connsiteX23" fmla="*/ 345282 w 1308252"/>
              <a:gd name="connsiteY23" fmla="*/ 38101 h 1381058"/>
              <a:gd name="connsiteX24" fmla="*/ 547687 w 1308252"/>
              <a:gd name="connsiteY24" fmla="*/ 164305 h 1381058"/>
              <a:gd name="connsiteX25" fmla="*/ 650080 w 1308252"/>
              <a:gd name="connsiteY25" fmla="*/ 216692 h 1381058"/>
              <a:gd name="connsiteX26" fmla="*/ 814387 w 1308252"/>
              <a:gd name="connsiteY26" fmla="*/ 164305 h 1381058"/>
              <a:gd name="connsiteX27" fmla="*/ 888206 w 1308252"/>
              <a:gd name="connsiteY27" fmla="*/ 219074 h 1381058"/>
              <a:gd name="connsiteX28" fmla="*/ 1000125 w 1308252"/>
              <a:gd name="connsiteY28" fmla="*/ 185735 h 1381058"/>
              <a:gd name="connsiteX29" fmla="*/ 1031082 w 1308252"/>
              <a:gd name="connsiteY29" fmla="*/ 238122 h 1381058"/>
              <a:gd name="connsiteX30" fmla="*/ 998424 w 1308252"/>
              <a:gd name="connsiteY30" fmla="*/ 319833 h 1381058"/>
              <a:gd name="connsiteX0" fmla="*/ 998424 w 1255600"/>
              <a:gd name="connsiteY0" fmla="*/ 319833 h 1381058"/>
              <a:gd name="connsiteX1" fmla="*/ 1048430 w 1255600"/>
              <a:gd name="connsiteY1" fmla="*/ 358695 h 1381058"/>
              <a:gd name="connsiteX2" fmla="*/ 1121455 w 1255600"/>
              <a:gd name="connsiteY2" fmla="*/ 408733 h 1381058"/>
              <a:gd name="connsiteX3" fmla="*/ 1223055 w 1255600"/>
              <a:gd name="connsiteY3" fmla="*/ 407907 h 1381058"/>
              <a:gd name="connsiteX4" fmla="*/ 1255600 w 1255600"/>
              <a:gd name="connsiteY4" fmla="*/ 525381 h 1381058"/>
              <a:gd name="connsiteX5" fmla="*/ 1044687 w 1255600"/>
              <a:gd name="connsiteY5" fmla="*/ 800010 h 1381058"/>
              <a:gd name="connsiteX6" fmla="*/ 1090695 w 1255600"/>
              <a:gd name="connsiteY6" fmla="*/ 918279 h 1381058"/>
              <a:gd name="connsiteX7" fmla="*/ 1136656 w 1255600"/>
              <a:gd name="connsiteY7" fmla="*/ 958760 h 1381058"/>
              <a:gd name="connsiteX8" fmla="*/ 1112849 w 1255600"/>
              <a:gd name="connsiteY8" fmla="*/ 994481 h 1381058"/>
              <a:gd name="connsiteX9" fmla="*/ 1156441 w 1255600"/>
              <a:gd name="connsiteY9" fmla="*/ 1381058 h 1381058"/>
              <a:gd name="connsiteX10" fmla="*/ 882775 w 1255600"/>
              <a:gd name="connsiteY10" fmla="*/ 1127831 h 1381058"/>
              <a:gd name="connsiteX11" fmla="*/ 555971 w 1255600"/>
              <a:gd name="connsiteY11" fmla="*/ 876221 h 1381058"/>
              <a:gd name="connsiteX12" fmla="*/ 474548 w 1255600"/>
              <a:gd name="connsiteY12" fmla="*/ 861170 h 1381058"/>
              <a:gd name="connsiteX13" fmla="*/ 495943 w 1255600"/>
              <a:gd name="connsiteY13" fmla="*/ 756549 h 1381058"/>
              <a:gd name="connsiteX14" fmla="*/ 515029 w 1255600"/>
              <a:gd name="connsiteY14" fmla="*/ 706357 h 1381058"/>
              <a:gd name="connsiteX15" fmla="*/ 479311 w 1255600"/>
              <a:gd name="connsiteY15" fmla="*/ 654763 h 1381058"/>
              <a:gd name="connsiteX16" fmla="*/ 321354 w 1255600"/>
              <a:gd name="connsiteY16" fmla="*/ 561101 h 1381058"/>
              <a:gd name="connsiteX17" fmla="*/ 0 w 1255600"/>
              <a:gd name="connsiteY17" fmla="*/ 59530 h 1381058"/>
              <a:gd name="connsiteX18" fmla="*/ 47625 w 1255600"/>
              <a:gd name="connsiteY18" fmla="*/ 11906 h 1381058"/>
              <a:gd name="connsiteX19" fmla="*/ 114299 w 1255600"/>
              <a:gd name="connsiteY19" fmla="*/ 28574 h 1381058"/>
              <a:gd name="connsiteX20" fmla="*/ 154781 w 1255600"/>
              <a:gd name="connsiteY20" fmla="*/ 126206 h 1381058"/>
              <a:gd name="connsiteX21" fmla="*/ 238126 w 1255600"/>
              <a:gd name="connsiteY21" fmla="*/ 83342 h 1381058"/>
              <a:gd name="connsiteX22" fmla="*/ 304801 w 1255600"/>
              <a:gd name="connsiteY22" fmla="*/ 0 h 1381058"/>
              <a:gd name="connsiteX23" fmla="*/ 345282 w 1255600"/>
              <a:gd name="connsiteY23" fmla="*/ 38101 h 1381058"/>
              <a:gd name="connsiteX24" fmla="*/ 547687 w 1255600"/>
              <a:gd name="connsiteY24" fmla="*/ 164305 h 1381058"/>
              <a:gd name="connsiteX25" fmla="*/ 650080 w 1255600"/>
              <a:gd name="connsiteY25" fmla="*/ 216692 h 1381058"/>
              <a:gd name="connsiteX26" fmla="*/ 814387 w 1255600"/>
              <a:gd name="connsiteY26" fmla="*/ 164305 h 1381058"/>
              <a:gd name="connsiteX27" fmla="*/ 888206 w 1255600"/>
              <a:gd name="connsiteY27" fmla="*/ 219074 h 1381058"/>
              <a:gd name="connsiteX28" fmla="*/ 1000125 w 1255600"/>
              <a:gd name="connsiteY28" fmla="*/ 185735 h 1381058"/>
              <a:gd name="connsiteX29" fmla="*/ 1031082 w 1255600"/>
              <a:gd name="connsiteY29" fmla="*/ 238122 h 1381058"/>
              <a:gd name="connsiteX30" fmla="*/ 998424 w 1255600"/>
              <a:gd name="connsiteY30" fmla="*/ 319833 h 1381058"/>
              <a:gd name="connsiteX0" fmla="*/ 998424 w 1255600"/>
              <a:gd name="connsiteY0" fmla="*/ 319833 h 1381058"/>
              <a:gd name="connsiteX1" fmla="*/ 1048430 w 1255600"/>
              <a:gd name="connsiteY1" fmla="*/ 358695 h 1381058"/>
              <a:gd name="connsiteX2" fmla="*/ 1121455 w 1255600"/>
              <a:gd name="connsiteY2" fmla="*/ 408733 h 1381058"/>
              <a:gd name="connsiteX3" fmla="*/ 1223055 w 1255600"/>
              <a:gd name="connsiteY3" fmla="*/ 407907 h 1381058"/>
              <a:gd name="connsiteX4" fmla="*/ 1255600 w 1255600"/>
              <a:gd name="connsiteY4" fmla="*/ 525381 h 1381058"/>
              <a:gd name="connsiteX5" fmla="*/ 1044687 w 1255600"/>
              <a:gd name="connsiteY5" fmla="*/ 800010 h 1381058"/>
              <a:gd name="connsiteX6" fmla="*/ 1090695 w 1255600"/>
              <a:gd name="connsiteY6" fmla="*/ 918279 h 1381058"/>
              <a:gd name="connsiteX7" fmla="*/ 1136656 w 1255600"/>
              <a:gd name="connsiteY7" fmla="*/ 958760 h 1381058"/>
              <a:gd name="connsiteX8" fmla="*/ 1112849 w 1255600"/>
              <a:gd name="connsiteY8" fmla="*/ 994481 h 1381058"/>
              <a:gd name="connsiteX9" fmla="*/ 1156441 w 1255600"/>
              <a:gd name="connsiteY9" fmla="*/ 1381058 h 1381058"/>
              <a:gd name="connsiteX10" fmla="*/ 882775 w 1255600"/>
              <a:gd name="connsiteY10" fmla="*/ 1127831 h 1381058"/>
              <a:gd name="connsiteX11" fmla="*/ 555971 w 1255600"/>
              <a:gd name="connsiteY11" fmla="*/ 876221 h 1381058"/>
              <a:gd name="connsiteX12" fmla="*/ 474548 w 1255600"/>
              <a:gd name="connsiteY12" fmla="*/ 861170 h 1381058"/>
              <a:gd name="connsiteX13" fmla="*/ 495943 w 1255600"/>
              <a:gd name="connsiteY13" fmla="*/ 756549 h 1381058"/>
              <a:gd name="connsiteX14" fmla="*/ 515029 w 1255600"/>
              <a:gd name="connsiteY14" fmla="*/ 706357 h 1381058"/>
              <a:gd name="connsiteX15" fmla="*/ 479311 w 1255600"/>
              <a:gd name="connsiteY15" fmla="*/ 654763 h 1381058"/>
              <a:gd name="connsiteX16" fmla="*/ 321354 w 1255600"/>
              <a:gd name="connsiteY16" fmla="*/ 561101 h 1381058"/>
              <a:gd name="connsiteX17" fmla="*/ 0 w 1255600"/>
              <a:gd name="connsiteY17" fmla="*/ 59530 h 1381058"/>
              <a:gd name="connsiteX18" fmla="*/ 47625 w 1255600"/>
              <a:gd name="connsiteY18" fmla="*/ 11906 h 1381058"/>
              <a:gd name="connsiteX19" fmla="*/ 114299 w 1255600"/>
              <a:gd name="connsiteY19" fmla="*/ 28574 h 1381058"/>
              <a:gd name="connsiteX20" fmla="*/ 154781 w 1255600"/>
              <a:gd name="connsiteY20" fmla="*/ 126206 h 1381058"/>
              <a:gd name="connsiteX21" fmla="*/ 238126 w 1255600"/>
              <a:gd name="connsiteY21" fmla="*/ 83342 h 1381058"/>
              <a:gd name="connsiteX22" fmla="*/ 304801 w 1255600"/>
              <a:gd name="connsiteY22" fmla="*/ 0 h 1381058"/>
              <a:gd name="connsiteX23" fmla="*/ 345282 w 1255600"/>
              <a:gd name="connsiteY23" fmla="*/ 38101 h 1381058"/>
              <a:gd name="connsiteX24" fmla="*/ 547687 w 1255600"/>
              <a:gd name="connsiteY24" fmla="*/ 164305 h 1381058"/>
              <a:gd name="connsiteX25" fmla="*/ 650080 w 1255600"/>
              <a:gd name="connsiteY25" fmla="*/ 216692 h 1381058"/>
              <a:gd name="connsiteX26" fmla="*/ 814387 w 1255600"/>
              <a:gd name="connsiteY26" fmla="*/ 164305 h 1381058"/>
              <a:gd name="connsiteX27" fmla="*/ 888206 w 1255600"/>
              <a:gd name="connsiteY27" fmla="*/ 219074 h 1381058"/>
              <a:gd name="connsiteX28" fmla="*/ 1000125 w 1255600"/>
              <a:gd name="connsiteY28" fmla="*/ 185735 h 1381058"/>
              <a:gd name="connsiteX29" fmla="*/ 1031082 w 1255600"/>
              <a:gd name="connsiteY29" fmla="*/ 238122 h 1381058"/>
              <a:gd name="connsiteX30" fmla="*/ 998424 w 1255600"/>
              <a:gd name="connsiteY30" fmla="*/ 319833 h 1381058"/>
              <a:gd name="connsiteX0" fmla="*/ 998424 w 1230557"/>
              <a:gd name="connsiteY0" fmla="*/ 319833 h 1381058"/>
              <a:gd name="connsiteX1" fmla="*/ 1048430 w 1230557"/>
              <a:gd name="connsiteY1" fmla="*/ 358695 h 1381058"/>
              <a:gd name="connsiteX2" fmla="*/ 1121455 w 1230557"/>
              <a:gd name="connsiteY2" fmla="*/ 408733 h 1381058"/>
              <a:gd name="connsiteX3" fmla="*/ 1223055 w 1230557"/>
              <a:gd name="connsiteY3" fmla="*/ 407907 h 1381058"/>
              <a:gd name="connsiteX4" fmla="*/ 1166777 w 1230557"/>
              <a:gd name="connsiteY4" fmla="*/ 728572 h 1381058"/>
              <a:gd name="connsiteX5" fmla="*/ 1044687 w 1230557"/>
              <a:gd name="connsiteY5" fmla="*/ 800010 h 1381058"/>
              <a:gd name="connsiteX6" fmla="*/ 1090695 w 1230557"/>
              <a:gd name="connsiteY6" fmla="*/ 918279 h 1381058"/>
              <a:gd name="connsiteX7" fmla="*/ 1136656 w 1230557"/>
              <a:gd name="connsiteY7" fmla="*/ 958760 h 1381058"/>
              <a:gd name="connsiteX8" fmla="*/ 1112849 w 1230557"/>
              <a:gd name="connsiteY8" fmla="*/ 994481 h 1381058"/>
              <a:gd name="connsiteX9" fmla="*/ 1156441 w 1230557"/>
              <a:gd name="connsiteY9" fmla="*/ 1381058 h 1381058"/>
              <a:gd name="connsiteX10" fmla="*/ 882775 w 1230557"/>
              <a:gd name="connsiteY10" fmla="*/ 1127831 h 1381058"/>
              <a:gd name="connsiteX11" fmla="*/ 555971 w 1230557"/>
              <a:gd name="connsiteY11" fmla="*/ 876221 h 1381058"/>
              <a:gd name="connsiteX12" fmla="*/ 474548 w 1230557"/>
              <a:gd name="connsiteY12" fmla="*/ 861170 h 1381058"/>
              <a:gd name="connsiteX13" fmla="*/ 495943 w 1230557"/>
              <a:gd name="connsiteY13" fmla="*/ 756549 h 1381058"/>
              <a:gd name="connsiteX14" fmla="*/ 515029 w 1230557"/>
              <a:gd name="connsiteY14" fmla="*/ 706357 h 1381058"/>
              <a:gd name="connsiteX15" fmla="*/ 479311 w 1230557"/>
              <a:gd name="connsiteY15" fmla="*/ 654763 h 1381058"/>
              <a:gd name="connsiteX16" fmla="*/ 321354 w 1230557"/>
              <a:gd name="connsiteY16" fmla="*/ 561101 h 1381058"/>
              <a:gd name="connsiteX17" fmla="*/ 0 w 1230557"/>
              <a:gd name="connsiteY17" fmla="*/ 59530 h 1381058"/>
              <a:gd name="connsiteX18" fmla="*/ 47625 w 1230557"/>
              <a:gd name="connsiteY18" fmla="*/ 11906 h 1381058"/>
              <a:gd name="connsiteX19" fmla="*/ 114299 w 1230557"/>
              <a:gd name="connsiteY19" fmla="*/ 28574 h 1381058"/>
              <a:gd name="connsiteX20" fmla="*/ 154781 w 1230557"/>
              <a:gd name="connsiteY20" fmla="*/ 126206 h 1381058"/>
              <a:gd name="connsiteX21" fmla="*/ 238126 w 1230557"/>
              <a:gd name="connsiteY21" fmla="*/ 83342 h 1381058"/>
              <a:gd name="connsiteX22" fmla="*/ 304801 w 1230557"/>
              <a:gd name="connsiteY22" fmla="*/ 0 h 1381058"/>
              <a:gd name="connsiteX23" fmla="*/ 345282 w 1230557"/>
              <a:gd name="connsiteY23" fmla="*/ 38101 h 1381058"/>
              <a:gd name="connsiteX24" fmla="*/ 547687 w 1230557"/>
              <a:gd name="connsiteY24" fmla="*/ 164305 h 1381058"/>
              <a:gd name="connsiteX25" fmla="*/ 650080 w 1230557"/>
              <a:gd name="connsiteY25" fmla="*/ 216692 h 1381058"/>
              <a:gd name="connsiteX26" fmla="*/ 814387 w 1230557"/>
              <a:gd name="connsiteY26" fmla="*/ 164305 h 1381058"/>
              <a:gd name="connsiteX27" fmla="*/ 888206 w 1230557"/>
              <a:gd name="connsiteY27" fmla="*/ 219074 h 1381058"/>
              <a:gd name="connsiteX28" fmla="*/ 1000125 w 1230557"/>
              <a:gd name="connsiteY28" fmla="*/ 185735 h 1381058"/>
              <a:gd name="connsiteX29" fmla="*/ 1031082 w 1230557"/>
              <a:gd name="connsiteY29" fmla="*/ 238122 h 1381058"/>
              <a:gd name="connsiteX30" fmla="*/ 998424 w 1230557"/>
              <a:gd name="connsiteY30" fmla="*/ 319833 h 1381058"/>
              <a:gd name="connsiteX0" fmla="*/ 998424 w 1230557"/>
              <a:gd name="connsiteY0" fmla="*/ 319833 h 1381058"/>
              <a:gd name="connsiteX1" fmla="*/ 1048430 w 1230557"/>
              <a:gd name="connsiteY1" fmla="*/ 358695 h 1381058"/>
              <a:gd name="connsiteX2" fmla="*/ 1121455 w 1230557"/>
              <a:gd name="connsiteY2" fmla="*/ 408733 h 1381058"/>
              <a:gd name="connsiteX3" fmla="*/ 1223055 w 1230557"/>
              <a:gd name="connsiteY3" fmla="*/ 407907 h 1381058"/>
              <a:gd name="connsiteX4" fmla="*/ 1166777 w 1230557"/>
              <a:gd name="connsiteY4" fmla="*/ 728572 h 1381058"/>
              <a:gd name="connsiteX5" fmla="*/ 1060548 w 1230557"/>
              <a:gd name="connsiteY5" fmla="*/ 796835 h 1381058"/>
              <a:gd name="connsiteX6" fmla="*/ 1090695 w 1230557"/>
              <a:gd name="connsiteY6" fmla="*/ 918279 h 1381058"/>
              <a:gd name="connsiteX7" fmla="*/ 1136656 w 1230557"/>
              <a:gd name="connsiteY7" fmla="*/ 958760 h 1381058"/>
              <a:gd name="connsiteX8" fmla="*/ 1112849 w 1230557"/>
              <a:gd name="connsiteY8" fmla="*/ 994481 h 1381058"/>
              <a:gd name="connsiteX9" fmla="*/ 1156441 w 1230557"/>
              <a:gd name="connsiteY9" fmla="*/ 1381058 h 1381058"/>
              <a:gd name="connsiteX10" fmla="*/ 882775 w 1230557"/>
              <a:gd name="connsiteY10" fmla="*/ 1127831 h 1381058"/>
              <a:gd name="connsiteX11" fmla="*/ 555971 w 1230557"/>
              <a:gd name="connsiteY11" fmla="*/ 876221 h 1381058"/>
              <a:gd name="connsiteX12" fmla="*/ 474548 w 1230557"/>
              <a:gd name="connsiteY12" fmla="*/ 861170 h 1381058"/>
              <a:gd name="connsiteX13" fmla="*/ 495943 w 1230557"/>
              <a:gd name="connsiteY13" fmla="*/ 756549 h 1381058"/>
              <a:gd name="connsiteX14" fmla="*/ 515029 w 1230557"/>
              <a:gd name="connsiteY14" fmla="*/ 706357 h 1381058"/>
              <a:gd name="connsiteX15" fmla="*/ 479311 w 1230557"/>
              <a:gd name="connsiteY15" fmla="*/ 654763 h 1381058"/>
              <a:gd name="connsiteX16" fmla="*/ 321354 w 1230557"/>
              <a:gd name="connsiteY16" fmla="*/ 561101 h 1381058"/>
              <a:gd name="connsiteX17" fmla="*/ 0 w 1230557"/>
              <a:gd name="connsiteY17" fmla="*/ 59530 h 1381058"/>
              <a:gd name="connsiteX18" fmla="*/ 47625 w 1230557"/>
              <a:gd name="connsiteY18" fmla="*/ 11906 h 1381058"/>
              <a:gd name="connsiteX19" fmla="*/ 114299 w 1230557"/>
              <a:gd name="connsiteY19" fmla="*/ 28574 h 1381058"/>
              <a:gd name="connsiteX20" fmla="*/ 154781 w 1230557"/>
              <a:gd name="connsiteY20" fmla="*/ 126206 h 1381058"/>
              <a:gd name="connsiteX21" fmla="*/ 238126 w 1230557"/>
              <a:gd name="connsiteY21" fmla="*/ 83342 h 1381058"/>
              <a:gd name="connsiteX22" fmla="*/ 304801 w 1230557"/>
              <a:gd name="connsiteY22" fmla="*/ 0 h 1381058"/>
              <a:gd name="connsiteX23" fmla="*/ 345282 w 1230557"/>
              <a:gd name="connsiteY23" fmla="*/ 38101 h 1381058"/>
              <a:gd name="connsiteX24" fmla="*/ 547687 w 1230557"/>
              <a:gd name="connsiteY24" fmla="*/ 164305 h 1381058"/>
              <a:gd name="connsiteX25" fmla="*/ 650080 w 1230557"/>
              <a:gd name="connsiteY25" fmla="*/ 216692 h 1381058"/>
              <a:gd name="connsiteX26" fmla="*/ 814387 w 1230557"/>
              <a:gd name="connsiteY26" fmla="*/ 164305 h 1381058"/>
              <a:gd name="connsiteX27" fmla="*/ 888206 w 1230557"/>
              <a:gd name="connsiteY27" fmla="*/ 219074 h 1381058"/>
              <a:gd name="connsiteX28" fmla="*/ 1000125 w 1230557"/>
              <a:gd name="connsiteY28" fmla="*/ 185735 h 1381058"/>
              <a:gd name="connsiteX29" fmla="*/ 1031082 w 1230557"/>
              <a:gd name="connsiteY29" fmla="*/ 238122 h 1381058"/>
              <a:gd name="connsiteX30" fmla="*/ 998424 w 1230557"/>
              <a:gd name="connsiteY30" fmla="*/ 319833 h 1381058"/>
              <a:gd name="connsiteX0" fmla="*/ 998424 w 1185306"/>
              <a:gd name="connsiteY0" fmla="*/ 319833 h 1381058"/>
              <a:gd name="connsiteX1" fmla="*/ 1048430 w 1185306"/>
              <a:gd name="connsiteY1" fmla="*/ 358695 h 1381058"/>
              <a:gd name="connsiteX2" fmla="*/ 1121455 w 1185306"/>
              <a:gd name="connsiteY2" fmla="*/ 408733 h 1381058"/>
              <a:gd name="connsiteX3" fmla="*/ 1172299 w 1185306"/>
              <a:gd name="connsiteY3" fmla="*/ 449180 h 1381058"/>
              <a:gd name="connsiteX4" fmla="*/ 1166777 w 1185306"/>
              <a:gd name="connsiteY4" fmla="*/ 728572 h 1381058"/>
              <a:gd name="connsiteX5" fmla="*/ 1060548 w 1185306"/>
              <a:gd name="connsiteY5" fmla="*/ 796835 h 1381058"/>
              <a:gd name="connsiteX6" fmla="*/ 1090695 w 1185306"/>
              <a:gd name="connsiteY6" fmla="*/ 918279 h 1381058"/>
              <a:gd name="connsiteX7" fmla="*/ 1136656 w 1185306"/>
              <a:gd name="connsiteY7" fmla="*/ 958760 h 1381058"/>
              <a:gd name="connsiteX8" fmla="*/ 1112849 w 1185306"/>
              <a:gd name="connsiteY8" fmla="*/ 994481 h 1381058"/>
              <a:gd name="connsiteX9" fmla="*/ 1156441 w 1185306"/>
              <a:gd name="connsiteY9" fmla="*/ 1381058 h 1381058"/>
              <a:gd name="connsiteX10" fmla="*/ 882775 w 1185306"/>
              <a:gd name="connsiteY10" fmla="*/ 1127831 h 1381058"/>
              <a:gd name="connsiteX11" fmla="*/ 555971 w 1185306"/>
              <a:gd name="connsiteY11" fmla="*/ 876221 h 1381058"/>
              <a:gd name="connsiteX12" fmla="*/ 474548 w 1185306"/>
              <a:gd name="connsiteY12" fmla="*/ 861170 h 1381058"/>
              <a:gd name="connsiteX13" fmla="*/ 495943 w 1185306"/>
              <a:gd name="connsiteY13" fmla="*/ 756549 h 1381058"/>
              <a:gd name="connsiteX14" fmla="*/ 515029 w 1185306"/>
              <a:gd name="connsiteY14" fmla="*/ 706357 h 1381058"/>
              <a:gd name="connsiteX15" fmla="*/ 479311 w 1185306"/>
              <a:gd name="connsiteY15" fmla="*/ 654763 h 1381058"/>
              <a:gd name="connsiteX16" fmla="*/ 321354 w 1185306"/>
              <a:gd name="connsiteY16" fmla="*/ 561101 h 1381058"/>
              <a:gd name="connsiteX17" fmla="*/ 0 w 1185306"/>
              <a:gd name="connsiteY17" fmla="*/ 59530 h 1381058"/>
              <a:gd name="connsiteX18" fmla="*/ 47625 w 1185306"/>
              <a:gd name="connsiteY18" fmla="*/ 11906 h 1381058"/>
              <a:gd name="connsiteX19" fmla="*/ 114299 w 1185306"/>
              <a:gd name="connsiteY19" fmla="*/ 28574 h 1381058"/>
              <a:gd name="connsiteX20" fmla="*/ 154781 w 1185306"/>
              <a:gd name="connsiteY20" fmla="*/ 126206 h 1381058"/>
              <a:gd name="connsiteX21" fmla="*/ 238126 w 1185306"/>
              <a:gd name="connsiteY21" fmla="*/ 83342 h 1381058"/>
              <a:gd name="connsiteX22" fmla="*/ 304801 w 1185306"/>
              <a:gd name="connsiteY22" fmla="*/ 0 h 1381058"/>
              <a:gd name="connsiteX23" fmla="*/ 345282 w 1185306"/>
              <a:gd name="connsiteY23" fmla="*/ 38101 h 1381058"/>
              <a:gd name="connsiteX24" fmla="*/ 547687 w 1185306"/>
              <a:gd name="connsiteY24" fmla="*/ 164305 h 1381058"/>
              <a:gd name="connsiteX25" fmla="*/ 650080 w 1185306"/>
              <a:gd name="connsiteY25" fmla="*/ 216692 h 1381058"/>
              <a:gd name="connsiteX26" fmla="*/ 814387 w 1185306"/>
              <a:gd name="connsiteY26" fmla="*/ 164305 h 1381058"/>
              <a:gd name="connsiteX27" fmla="*/ 888206 w 1185306"/>
              <a:gd name="connsiteY27" fmla="*/ 219074 h 1381058"/>
              <a:gd name="connsiteX28" fmla="*/ 1000125 w 1185306"/>
              <a:gd name="connsiteY28" fmla="*/ 185735 h 1381058"/>
              <a:gd name="connsiteX29" fmla="*/ 1031082 w 1185306"/>
              <a:gd name="connsiteY29" fmla="*/ 238122 h 1381058"/>
              <a:gd name="connsiteX30" fmla="*/ 998424 w 1185306"/>
              <a:gd name="connsiteY30" fmla="*/ 319833 h 1381058"/>
              <a:gd name="connsiteX0" fmla="*/ 998424 w 1185306"/>
              <a:gd name="connsiteY0" fmla="*/ 319833 h 1381058"/>
              <a:gd name="connsiteX1" fmla="*/ 1048430 w 1185306"/>
              <a:gd name="connsiteY1" fmla="*/ 358695 h 1381058"/>
              <a:gd name="connsiteX2" fmla="*/ 1121455 w 1185306"/>
              <a:gd name="connsiteY2" fmla="*/ 408733 h 1381058"/>
              <a:gd name="connsiteX3" fmla="*/ 1172299 w 1185306"/>
              <a:gd name="connsiteY3" fmla="*/ 268214 h 1381058"/>
              <a:gd name="connsiteX4" fmla="*/ 1166777 w 1185306"/>
              <a:gd name="connsiteY4" fmla="*/ 728572 h 1381058"/>
              <a:gd name="connsiteX5" fmla="*/ 1060548 w 1185306"/>
              <a:gd name="connsiteY5" fmla="*/ 796835 h 1381058"/>
              <a:gd name="connsiteX6" fmla="*/ 1090695 w 1185306"/>
              <a:gd name="connsiteY6" fmla="*/ 918279 h 1381058"/>
              <a:gd name="connsiteX7" fmla="*/ 1136656 w 1185306"/>
              <a:gd name="connsiteY7" fmla="*/ 958760 h 1381058"/>
              <a:gd name="connsiteX8" fmla="*/ 1112849 w 1185306"/>
              <a:gd name="connsiteY8" fmla="*/ 994481 h 1381058"/>
              <a:gd name="connsiteX9" fmla="*/ 1156441 w 1185306"/>
              <a:gd name="connsiteY9" fmla="*/ 1381058 h 1381058"/>
              <a:gd name="connsiteX10" fmla="*/ 882775 w 1185306"/>
              <a:gd name="connsiteY10" fmla="*/ 1127831 h 1381058"/>
              <a:gd name="connsiteX11" fmla="*/ 555971 w 1185306"/>
              <a:gd name="connsiteY11" fmla="*/ 876221 h 1381058"/>
              <a:gd name="connsiteX12" fmla="*/ 474548 w 1185306"/>
              <a:gd name="connsiteY12" fmla="*/ 861170 h 1381058"/>
              <a:gd name="connsiteX13" fmla="*/ 495943 w 1185306"/>
              <a:gd name="connsiteY13" fmla="*/ 756549 h 1381058"/>
              <a:gd name="connsiteX14" fmla="*/ 515029 w 1185306"/>
              <a:gd name="connsiteY14" fmla="*/ 706357 h 1381058"/>
              <a:gd name="connsiteX15" fmla="*/ 479311 w 1185306"/>
              <a:gd name="connsiteY15" fmla="*/ 654763 h 1381058"/>
              <a:gd name="connsiteX16" fmla="*/ 321354 w 1185306"/>
              <a:gd name="connsiteY16" fmla="*/ 561101 h 1381058"/>
              <a:gd name="connsiteX17" fmla="*/ 0 w 1185306"/>
              <a:gd name="connsiteY17" fmla="*/ 59530 h 1381058"/>
              <a:gd name="connsiteX18" fmla="*/ 47625 w 1185306"/>
              <a:gd name="connsiteY18" fmla="*/ 11906 h 1381058"/>
              <a:gd name="connsiteX19" fmla="*/ 114299 w 1185306"/>
              <a:gd name="connsiteY19" fmla="*/ 28574 h 1381058"/>
              <a:gd name="connsiteX20" fmla="*/ 154781 w 1185306"/>
              <a:gd name="connsiteY20" fmla="*/ 126206 h 1381058"/>
              <a:gd name="connsiteX21" fmla="*/ 238126 w 1185306"/>
              <a:gd name="connsiteY21" fmla="*/ 83342 h 1381058"/>
              <a:gd name="connsiteX22" fmla="*/ 304801 w 1185306"/>
              <a:gd name="connsiteY22" fmla="*/ 0 h 1381058"/>
              <a:gd name="connsiteX23" fmla="*/ 345282 w 1185306"/>
              <a:gd name="connsiteY23" fmla="*/ 38101 h 1381058"/>
              <a:gd name="connsiteX24" fmla="*/ 547687 w 1185306"/>
              <a:gd name="connsiteY24" fmla="*/ 164305 h 1381058"/>
              <a:gd name="connsiteX25" fmla="*/ 650080 w 1185306"/>
              <a:gd name="connsiteY25" fmla="*/ 216692 h 1381058"/>
              <a:gd name="connsiteX26" fmla="*/ 814387 w 1185306"/>
              <a:gd name="connsiteY26" fmla="*/ 164305 h 1381058"/>
              <a:gd name="connsiteX27" fmla="*/ 888206 w 1185306"/>
              <a:gd name="connsiteY27" fmla="*/ 219074 h 1381058"/>
              <a:gd name="connsiteX28" fmla="*/ 1000125 w 1185306"/>
              <a:gd name="connsiteY28" fmla="*/ 185735 h 1381058"/>
              <a:gd name="connsiteX29" fmla="*/ 1031082 w 1185306"/>
              <a:gd name="connsiteY29" fmla="*/ 238122 h 1381058"/>
              <a:gd name="connsiteX30" fmla="*/ 998424 w 1185306"/>
              <a:gd name="connsiteY30" fmla="*/ 319833 h 1381058"/>
              <a:gd name="connsiteX0" fmla="*/ 998424 w 1185306"/>
              <a:gd name="connsiteY0" fmla="*/ 319833 h 1381058"/>
              <a:gd name="connsiteX1" fmla="*/ 1048430 w 1185306"/>
              <a:gd name="connsiteY1" fmla="*/ 358695 h 1381058"/>
              <a:gd name="connsiteX2" fmla="*/ 1165867 w 1185306"/>
              <a:gd name="connsiteY2" fmla="*/ 211893 h 1381058"/>
              <a:gd name="connsiteX3" fmla="*/ 1172299 w 1185306"/>
              <a:gd name="connsiteY3" fmla="*/ 268214 h 1381058"/>
              <a:gd name="connsiteX4" fmla="*/ 1166777 w 1185306"/>
              <a:gd name="connsiteY4" fmla="*/ 728572 h 1381058"/>
              <a:gd name="connsiteX5" fmla="*/ 1060548 w 1185306"/>
              <a:gd name="connsiteY5" fmla="*/ 796835 h 1381058"/>
              <a:gd name="connsiteX6" fmla="*/ 1090695 w 1185306"/>
              <a:gd name="connsiteY6" fmla="*/ 918279 h 1381058"/>
              <a:gd name="connsiteX7" fmla="*/ 1136656 w 1185306"/>
              <a:gd name="connsiteY7" fmla="*/ 958760 h 1381058"/>
              <a:gd name="connsiteX8" fmla="*/ 1112849 w 1185306"/>
              <a:gd name="connsiteY8" fmla="*/ 994481 h 1381058"/>
              <a:gd name="connsiteX9" fmla="*/ 1156441 w 1185306"/>
              <a:gd name="connsiteY9" fmla="*/ 1381058 h 1381058"/>
              <a:gd name="connsiteX10" fmla="*/ 882775 w 1185306"/>
              <a:gd name="connsiteY10" fmla="*/ 1127831 h 1381058"/>
              <a:gd name="connsiteX11" fmla="*/ 555971 w 1185306"/>
              <a:gd name="connsiteY11" fmla="*/ 876221 h 1381058"/>
              <a:gd name="connsiteX12" fmla="*/ 474548 w 1185306"/>
              <a:gd name="connsiteY12" fmla="*/ 861170 h 1381058"/>
              <a:gd name="connsiteX13" fmla="*/ 495943 w 1185306"/>
              <a:gd name="connsiteY13" fmla="*/ 756549 h 1381058"/>
              <a:gd name="connsiteX14" fmla="*/ 515029 w 1185306"/>
              <a:gd name="connsiteY14" fmla="*/ 706357 h 1381058"/>
              <a:gd name="connsiteX15" fmla="*/ 479311 w 1185306"/>
              <a:gd name="connsiteY15" fmla="*/ 654763 h 1381058"/>
              <a:gd name="connsiteX16" fmla="*/ 321354 w 1185306"/>
              <a:gd name="connsiteY16" fmla="*/ 561101 h 1381058"/>
              <a:gd name="connsiteX17" fmla="*/ 0 w 1185306"/>
              <a:gd name="connsiteY17" fmla="*/ 59530 h 1381058"/>
              <a:gd name="connsiteX18" fmla="*/ 47625 w 1185306"/>
              <a:gd name="connsiteY18" fmla="*/ 11906 h 1381058"/>
              <a:gd name="connsiteX19" fmla="*/ 114299 w 1185306"/>
              <a:gd name="connsiteY19" fmla="*/ 28574 h 1381058"/>
              <a:gd name="connsiteX20" fmla="*/ 154781 w 1185306"/>
              <a:gd name="connsiteY20" fmla="*/ 126206 h 1381058"/>
              <a:gd name="connsiteX21" fmla="*/ 238126 w 1185306"/>
              <a:gd name="connsiteY21" fmla="*/ 83342 h 1381058"/>
              <a:gd name="connsiteX22" fmla="*/ 304801 w 1185306"/>
              <a:gd name="connsiteY22" fmla="*/ 0 h 1381058"/>
              <a:gd name="connsiteX23" fmla="*/ 345282 w 1185306"/>
              <a:gd name="connsiteY23" fmla="*/ 38101 h 1381058"/>
              <a:gd name="connsiteX24" fmla="*/ 547687 w 1185306"/>
              <a:gd name="connsiteY24" fmla="*/ 164305 h 1381058"/>
              <a:gd name="connsiteX25" fmla="*/ 650080 w 1185306"/>
              <a:gd name="connsiteY25" fmla="*/ 216692 h 1381058"/>
              <a:gd name="connsiteX26" fmla="*/ 814387 w 1185306"/>
              <a:gd name="connsiteY26" fmla="*/ 164305 h 1381058"/>
              <a:gd name="connsiteX27" fmla="*/ 888206 w 1185306"/>
              <a:gd name="connsiteY27" fmla="*/ 219074 h 1381058"/>
              <a:gd name="connsiteX28" fmla="*/ 1000125 w 1185306"/>
              <a:gd name="connsiteY28" fmla="*/ 185735 h 1381058"/>
              <a:gd name="connsiteX29" fmla="*/ 1031082 w 1185306"/>
              <a:gd name="connsiteY29" fmla="*/ 238122 h 1381058"/>
              <a:gd name="connsiteX30" fmla="*/ 998424 w 1185306"/>
              <a:gd name="connsiteY30" fmla="*/ 319833 h 1381058"/>
              <a:gd name="connsiteX0" fmla="*/ 998424 w 1200699"/>
              <a:gd name="connsiteY0" fmla="*/ 319833 h 1381058"/>
              <a:gd name="connsiteX1" fmla="*/ 1200699 w 1200699"/>
              <a:gd name="connsiteY1" fmla="*/ 165029 h 1381058"/>
              <a:gd name="connsiteX2" fmla="*/ 1165867 w 1200699"/>
              <a:gd name="connsiteY2" fmla="*/ 211893 h 1381058"/>
              <a:gd name="connsiteX3" fmla="*/ 1172299 w 1200699"/>
              <a:gd name="connsiteY3" fmla="*/ 268214 h 1381058"/>
              <a:gd name="connsiteX4" fmla="*/ 1166777 w 1200699"/>
              <a:gd name="connsiteY4" fmla="*/ 728572 h 1381058"/>
              <a:gd name="connsiteX5" fmla="*/ 1060548 w 1200699"/>
              <a:gd name="connsiteY5" fmla="*/ 796835 h 1381058"/>
              <a:gd name="connsiteX6" fmla="*/ 1090695 w 1200699"/>
              <a:gd name="connsiteY6" fmla="*/ 918279 h 1381058"/>
              <a:gd name="connsiteX7" fmla="*/ 1136656 w 1200699"/>
              <a:gd name="connsiteY7" fmla="*/ 958760 h 1381058"/>
              <a:gd name="connsiteX8" fmla="*/ 1112849 w 1200699"/>
              <a:gd name="connsiteY8" fmla="*/ 994481 h 1381058"/>
              <a:gd name="connsiteX9" fmla="*/ 1156441 w 1200699"/>
              <a:gd name="connsiteY9" fmla="*/ 1381058 h 1381058"/>
              <a:gd name="connsiteX10" fmla="*/ 882775 w 1200699"/>
              <a:gd name="connsiteY10" fmla="*/ 1127831 h 1381058"/>
              <a:gd name="connsiteX11" fmla="*/ 555971 w 1200699"/>
              <a:gd name="connsiteY11" fmla="*/ 876221 h 1381058"/>
              <a:gd name="connsiteX12" fmla="*/ 474548 w 1200699"/>
              <a:gd name="connsiteY12" fmla="*/ 861170 h 1381058"/>
              <a:gd name="connsiteX13" fmla="*/ 495943 w 1200699"/>
              <a:gd name="connsiteY13" fmla="*/ 756549 h 1381058"/>
              <a:gd name="connsiteX14" fmla="*/ 515029 w 1200699"/>
              <a:gd name="connsiteY14" fmla="*/ 706357 h 1381058"/>
              <a:gd name="connsiteX15" fmla="*/ 479311 w 1200699"/>
              <a:gd name="connsiteY15" fmla="*/ 654763 h 1381058"/>
              <a:gd name="connsiteX16" fmla="*/ 321354 w 1200699"/>
              <a:gd name="connsiteY16" fmla="*/ 561101 h 1381058"/>
              <a:gd name="connsiteX17" fmla="*/ 0 w 1200699"/>
              <a:gd name="connsiteY17" fmla="*/ 59530 h 1381058"/>
              <a:gd name="connsiteX18" fmla="*/ 47625 w 1200699"/>
              <a:gd name="connsiteY18" fmla="*/ 11906 h 1381058"/>
              <a:gd name="connsiteX19" fmla="*/ 114299 w 1200699"/>
              <a:gd name="connsiteY19" fmla="*/ 28574 h 1381058"/>
              <a:gd name="connsiteX20" fmla="*/ 154781 w 1200699"/>
              <a:gd name="connsiteY20" fmla="*/ 126206 h 1381058"/>
              <a:gd name="connsiteX21" fmla="*/ 238126 w 1200699"/>
              <a:gd name="connsiteY21" fmla="*/ 83342 h 1381058"/>
              <a:gd name="connsiteX22" fmla="*/ 304801 w 1200699"/>
              <a:gd name="connsiteY22" fmla="*/ 0 h 1381058"/>
              <a:gd name="connsiteX23" fmla="*/ 345282 w 1200699"/>
              <a:gd name="connsiteY23" fmla="*/ 38101 h 1381058"/>
              <a:gd name="connsiteX24" fmla="*/ 547687 w 1200699"/>
              <a:gd name="connsiteY24" fmla="*/ 164305 h 1381058"/>
              <a:gd name="connsiteX25" fmla="*/ 650080 w 1200699"/>
              <a:gd name="connsiteY25" fmla="*/ 216692 h 1381058"/>
              <a:gd name="connsiteX26" fmla="*/ 814387 w 1200699"/>
              <a:gd name="connsiteY26" fmla="*/ 164305 h 1381058"/>
              <a:gd name="connsiteX27" fmla="*/ 888206 w 1200699"/>
              <a:gd name="connsiteY27" fmla="*/ 219074 h 1381058"/>
              <a:gd name="connsiteX28" fmla="*/ 1000125 w 1200699"/>
              <a:gd name="connsiteY28" fmla="*/ 185735 h 1381058"/>
              <a:gd name="connsiteX29" fmla="*/ 1031082 w 1200699"/>
              <a:gd name="connsiteY29" fmla="*/ 238122 h 1381058"/>
              <a:gd name="connsiteX30" fmla="*/ 998424 w 1200699"/>
              <a:gd name="connsiteY30" fmla="*/ 319833 h 1381058"/>
              <a:gd name="connsiteX0" fmla="*/ 1112625 w 1200699"/>
              <a:gd name="connsiteY0" fmla="*/ 211889 h 1381058"/>
              <a:gd name="connsiteX1" fmla="*/ 1200699 w 1200699"/>
              <a:gd name="connsiteY1" fmla="*/ 165029 h 1381058"/>
              <a:gd name="connsiteX2" fmla="*/ 1165867 w 1200699"/>
              <a:gd name="connsiteY2" fmla="*/ 211893 h 1381058"/>
              <a:gd name="connsiteX3" fmla="*/ 1172299 w 1200699"/>
              <a:gd name="connsiteY3" fmla="*/ 268214 h 1381058"/>
              <a:gd name="connsiteX4" fmla="*/ 1166777 w 1200699"/>
              <a:gd name="connsiteY4" fmla="*/ 728572 h 1381058"/>
              <a:gd name="connsiteX5" fmla="*/ 1060548 w 1200699"/>
              <a:gd name="connsiteY5" fmla="*/ 796835 h 1381058"/>
              <a:gd name="connsiteX6" fmla="*/ 1090695 w 1200699"/>
              <a:gd name="connsiteY6" fmla="*/ 918279 h 1381058"/>
              <a:gd name="connsiteX7" fmla="*/ 1136656 w 1200699"/>
              <a:gd name="connsiteY7" fmla="*/ 958760 h 1381058"/>
              <a:gd name="connsiteX8" fmla="*/ 1112849 w 1200699"/>
              <a:gd name="connsiteY8" fmla="*/ 994481 h 1381058"/>
              <a:gd name="connsiteX9" fmla="*/ 1156441 w 1200699"/>
              <a:gd name="connsiteY9" fmla="*/ 1381058 h 1381058"/>
              <a:gd name="connsiteX10" fmla="*/ 882775 w 1200699"/>
              <a:gd name="connsiteY10" fmla="*/ 1127831 h 1381058"/>
              <a:gd name="connsiteX11" fmla="*/ 555971 w 1200699"/>
              <a:gd name="connsiteY11" fmla="*/ 876221 h 1381058"/>
              <a:gd name="connsiteX12" fmla="*/ 474548 w 1200699"/>
              <a:gd name="connsiteY12" fmla="*/ 861170 h 1381058"/>
              <a:gd name="connsiteX13" fmla="*/ 495943 w 1200699"/>
              <a:gd name="connsiteY13" fmla="*/ 756549 h 1381058"/>
              <a:gd name="connsiteX14" fmla="*/ 515029 w 1200699"/>
              <a:gd name="connsiteY14" fmla="*/ 706357 h 1381058"/>
              <a:gd name="connsiteX15" fmla="*/ 479311 w 1200699"/>
              <a:gd name="connsiteY15" fmla="*/ 654763 h 1381058"/>
              <a:gd name="connsiteX16" fmla="*/ 321354 w 1200699"/>
              <a:gd name="connsiteY16" fmla="*/ 561101 h 1381058"/>
              <a:gd name="connsiteX17" fmla="*/ 0 w 1200699"/>
              <a:gd name="connsiteY17" fmla="*/ 59530 h 1381058"/>
              <a:gd name="connsiteX18" fmla="*/ 47625 w 1200699"/>
              <a:gd name="connsiteY18" fmla="*/ 11906 h 1381058"/>
              <a:gd name="connsiteX19" fmla="*/ 114299 w 1200699"/>
              <a:gd name="connsiteY19" fmla="*/ 28574 h 1381058"/>
              <a:gd name="connsiteX20" fmla="*/ 154781 w 1200699"/>
              <a:gd name="connsiteY20" fmla="*/ 126206 h 1381058"/>
              <a:gd name="connsiteX21" fmla="*/ 238126 w 1200699"/>
              <a:gd name="connsiteY21" fmla="*/ 83342 h 1381058"/>
              <a:gd name="connsiteX22" fmla="*/ 304801 w 1200699"/>
              <a:gd name="connsiteY22" fmla="*/ 0 h 1381058"/>
              <a:gd name="connsiteX23" fmla="*/ 345282 w 1200699"/>
              <a:gd name="connsiteY23" fmla="*/ 38101 h 1381058"/>
              <a:gd name="connsiteX24" fmla="*/ 547687 w 1200699"/>
              <a:gd name="connsiteY24" fmla="*/ 164305 h 1381058"/>
              <a:gd name="connsiteX25" fmla="*/ 650080 w 1200699"/>
              <a:gd name="connsiteY25" fmla="*/ 216692 h 1381058"/>
              <a:gd name="connsiteX26" fmla="*/ 814387 w 1200699"/>
              <a:gd name="connsiteY26" fmla="*/ 164305 h 1381058"/>
              <a:gd name="connsiteX27" fmla="*/ 888206 w 1200699"/>
              <a:gd name="connsiteY27" fmla="*/ 219074 h 1381058"/>
              <a:gd name="connsiteX28" fmla="*/ 1000125 w 1200699"/>
              <a:gd name="connsiteY28" fmla="*/ 185735 h 1381058"/>
              <a:gd name="connsiteX29" fmla="*/ 1031082 w 1200699"/>
              <a:gd name="connsiteY29" fmla="*/ 238122 h 1381058"/>
              <a:gd name="connsiteX30" fmla="*/ 1112625 w 1200699"/>
              <a:gd name="connsiteY30" fmla="*/ 211889 h 1381058"/>
              <a:gd name="connsiteX0" fmla="*/ 1112625 w 1200699"/>
              <a:gd name="connsiteY0" fmla="*/ 211889 h 1381058"/>
              <a:gd name="connsiteX1" fmla="*/ 1200699 w 1200699"/>
              <a:gd name="connsiteY1" fmla="*/ 165029 h 1381058"/>
              <a:gd name="connsiteX2" fmla="*/ 1165867 w 1200699"/>
              <a:gd name="connsiteY2" fmla="*/ 211893 h 1381058"/>
              <a:gd name="connsiteX3" fmla="*/ 1172299 w 1200699"/>
              <a:gd name="connsiteY3" fmla="*/ 268214 h 1381058"/>
              <a:gd name="connsiteX4" fmla="*/ 1166777 w 1200699"/>
              <a:gd name="connsiteY4" fmla="*/ 728572 h 1381058"/>
              <a:gd name="connsiteX5" fmla="*/ 1060548 w 1200699"/>
              <a:gd name="connsiteY5" fmla="*/ 796835 h 1381058"/>
              <a:gd name="connsiteX6" fmla="*/ 1090695 w 1200699"/>
              <a:gd name="connsiteY6" fmla="*/ 918279 h 1381058"/>
              <a:gd name="connsiteX7" fmla="*/ 1136656 w 1200699"/>
              <a:gd name="connsiteY7" fmla="*/ 958760 h 1381058"/>
              <a:gd name="connsiteX8" fmla="*/ 1112849 w 1200699"/>
              <a:gd name="connsiteY8" fmla="*/ 994481 h 1381058"/>
              <a:gd name="connsiteX9" fmla="*/ 1156441 w 1200699"/>
              <a:gd name="connsiteY9" fmla="*/ 1381058 h 1381058"/>
              <a:gd name="connsiteX10" fmla="*/ 882775 w 1200699"/>
              <a:gd name="connsiteY10" fmla="*/ 1127831 h 1381058"/>
              <a:gd name="connsiteX11" fmla="*/ 555971 w 1200699"/>
              <a:gd name="connsiteY11" fmla="*/ 876221 h 1381058"/>
              <a:gd name="connsiteX12" fmla="*/ 474548 w 1200699"/>
              <a:gd name="connsiteY12" fmla="*/ 861170 h 1381058"/>
              <a:gd name="connsiteX13" fmla="*/ 495943 w 1200699"/>
              <a:gd name="connsiteY13" fmla="*/ 756549 h 1381058"/>
              <a:gd name="connsiteX14" fmla="*/ 515029 w 1200699"/>
              <a:gd name="connsiteY14" fmla="*/ 706357 h 1381058"/>
              <a:gd name="connsiteX15" fmla="*/ 479311 w 1200699"/>
              <a:gd name="connsiteY15" fmla="*/ 654763 h 1381058"/>
              <a:gd name="connsiteX16" fmla="*/ 321354 w 1200699"/>
              <a:gd name="connsiteY16" fmla="*/ 561101 h 1381058"/>
              <a:gd name="connsiteX17" fmla="*/ 0 w 1200699"/>
              <a:gd name="connsiteY17" fmla="*/ 59530 h 1381058"/>
              <a:gd name="connsiteX18" fmla="*/ 47625 w 1200699"/>
              <a:gd name="connsiteY18" fmla="*/ 11906 h 1381058"/>
              <a:gd name="connsiteX19" fmla="*/ 114299 w 1200699"/>
              <a:gd name="connsiteY19" fmla="*/ 28574 h 1381058"/>
              <a:gd name="connsiteX20" fmla="*/ 154781 w 1200699"/>
              <a:gd name="connsiteY20" fmla="*/ 126206 h 1381058"/>
              <a:gd name="connsiteX21" fmla="*/ 238126 w 1200699"/>
              <a:gd name="connsiteY21" fmla="*/ 83342 h 1381058"/>
              <a:gd name="connsiteX22" fmla="*/ 304801 w 1200699"/>
              <a:gd name="connsiteY22" fmla="*/ 0 h 1381058"/>
              <a:gd name="connsiteX23" fmla="*/ 345282 w 1200699"/>
              <a:gd name="connsiteY23" fmla="*/ 38101 h 1381058"/>
              <a:gd name="connsiteX24" fmla="*/ 547687 w 1200699"/>
              <a:gd name="connsiteY24" fmla="*/ 164305 h 1381058"/>
              <a:gd name="connsiteX25" fmla="*/ 650080 w 1200699"/>
              <a:gd name="connsiteY25" fmla="*/ 216692 h 1381058"/>
              <a:gd name="connsiteX26" fmla="*/ 814387 w 1200699"/>
              <a:gd name="connsiteY26" fmla="*/ 164305 h 1381058"/>
              <a:gd name="connsiteX27" fmla="*/ 888206 w 1200699"/>
              <a:gd name="connsiteY27" fmla="*/ 219074 h 1381058"/>
              <a:gd name="connsiteX28" fmla="*/ 1000125 w 1200699"/>
              <a:gd name="connsiteY28" fmla="*/ 185735 h 1381058"/>
              <a:gd name="connsiteX29" fmla="*/ 1040599 w 1200699"/>
              <a:gd name="connsiteY29" fmla="*/ 247647 h 1381058"/>
              <a:gd name="connsiteX30" fmla="*/ 1112625 w 1200699"/>
              <a:gd name="connsiteY30" fmla="*/ 211889 h 1381058"/>
              <a:gd name="connsiteX0" fmla="*/ 1112625 w 1200699"/>
              <a:gd name="connsiteY0" fmla="*/ 211889 h 1381058"/>
              <a:gd name="connsiteX1" fmla="*/ 1200699 w 1200699"/>
              <a:gd name="connsiteY1" fmla="*/ 165029 h 1381058"/>
              <a:gd name="connsiteX2" fmla="*/ 1165867 w 1200699"/>
              <a:gd name="connsiteY2" fmla="*/ 211893 h 1381058"/>
              <a:gd name="connsiteX3" fmla="*/ 1172299 w 1200699"/>
              <a:gd name="connsiteY3" fmla="*/ 268214 h 1381058"/>
              <a:gd name="connsiteX4" fmla="*/ 1166777 w 1200699"/>
              <a:gd name="connsiteY4" fmla="*/ 728572 h 1381058"/>
              <a:gd name="connsiteX5" fmla="*/ 1060548 w 1200699"/>
              <a:gd name="connsiteY5" fmla="*/ 796835 h 1381058"/>
              <a:gd name="connsiteX6" fmla="*/ 1090695 w 1200699"/>
              <a:gd name="connsiteY6" fmla="*/ 918279 h 1381058"/>
              <a:gd name="connsiteX7" fmla="*/ 1136656 w 1200699"/>
              <a:gd name="connsiteY7" fmla="*/ 958760 h 1381058"/>
              <a:gd name="connsiteX8" fmla="*/ 1112849 w 1200699"/>
              <a:gd name="connsiteY8" fmla="*/ 994481 h 1381058"/>
              <a:gd name="connsiteX9" fmla="*/ 1156441 w 1200699"/>
              <a:gd name="connsiteY9" fmla="*/ 1381058 h 1381058"/>
              <a:gd name="connsiteX10" fmla="*/ 882775 w 1200699"/>
              <a:gd name="connsiteY10" fmla="*/ 1127831 h 1381058"/>
              <a:gd name="connsiteX11" fmla="*/ 555971 w 1200699"/>
              <a:gd name="connsiteY11" fmla="*/ 876221 h 1381058"/>
              <a:gd name="connsiteX12" fmla="*/ 474548 w 1200699"/>
              <a:gd name="connsiteY12" fmla="*/ 861170 h 1381058"/>
              <a:gd name="connsiteX13" fmla="*/ 495943 w 1200699"/>
              <a:gd name="connsiteY13" fmla="*/ 756549 h 1381058"/>
              <a:gd name="connsiteX14" fmla="*/ 515029 w 1200699"/>
              <a:gd name="connsiteY14" fmla="*/ 706357 h 1381058"/>
              <a:gd name="connsiteX15" fmla="*/ 479311 w 1200699"/>
              <a:gd name="connsiteY15" fmla="*/ 654763 h 1381058"/>
              <a:gd name="connsiteX16" fmla="*/ 321354 w 1200699"/>
              <a:gd name="connsiteY16" fmla="*/ 561101 h 1381058"/>
              <a:gd name="connsiteX17" fmla="*/ 0 w 1200699"/>
              <a:gd name="connsiteY17" fmla="*/ 59530 h 1381058"/>
              <a:gd name="connsiteX18" fmla="*/ 47625 w 1200699"/>
              <a:gd name="connsiteY18" fmla="*/ 11906 h 1381058"/>
              <a:gd name="connsiteX19" fmla="*/ 114299 w 1200699"/>
              <a:gd name="connsiteY19" fmla="*/ 28574 h 1381058"/>
              <a:gd name="connsiteX20" fmla="*/ 154781 w 1200699"/>
              <a:gd name="connsiteY20" fmla="*/ 126206 h 1381058"/>
              <a:gd name="connsiteX21" fmla="*/ 238126 w 1200699"/>
              <a:gd name="connsiteY21" fmla="*/ 83342 h 1381058"/>
              <a:gd name="connsiteX22" fmla="*/ 304801 w 1200699"/>
              <a:gd name="connsiteY22" fmla="*/ 0 h 1381058"/>
              <a:gd name="connsiteX23" fmla="*/ 345282 w 1200699"/>
              <a:gd name="connsiteY23" fmla="*/ 38101 h 1381058"/>
              <a:gd name="connsiteX24" fmla="*/ 547687 w 1200699"/>
              <a:gd name="connsiteY24" fmla="*/ 164305 h 1381058"/>
              <a:gd name="connsiteX25" fmla="*/ 650080 w 1200699"/>
              <a:gd name="connsiteY25" fmla="*/ 216692 h 1381058"/>
              <a:gd name="connsiteX26" fmla="*/ 814387 w 1200699"/>
              <a:gd name="connsiteY26" fmla="*/ 164305 h 1381058"/>
              <a:gd name="connsiteX27" fmla="*/ 888206 w 1200699"/>
              <a:gd name="connsiteY27" fmla="*/ 219074 h 1381058"/>
              <a:gd name="connsiteX28" fmla="*/ 984264 w 1200699"/>
              <a:gd name="connsiteY28" fmla="*/ 306379 h 1381058"/>
              <a:gd name="connsiteX29" fmla="*/ 1040599 w 1200699"/>
              <a:gd name="connsiteY29" fmla="*/ 247647 h 1381058"/>
              <a:gd name="connsiteX30" fmla="*/ 1112625 w 1200699"/>
              <a:gd name="connsiteY30" fmla="*/ 211889 h 1381058"/>
              <a:gd name="connsiteX0" fmla="*/ 1112625 w 1200699"/>
              <a:gd name="connsiteY0" fmla="*/ 211889 h 1381058"/>
              <a:gd name="connsiteX1" fmla="*/ 1200699 w 1200699"/>
              <a:gd name="connsiteY1" fmla="*/ 165029 h 1381058"/>
              <a:gd name="connsiteX2" fmla="*/ 1165867 w 1200699"/>
              <a:gd name="connsiteY2" fmla="*/ 211893 h 1381058"/>
              <a:gd name="connsiteX3" fmla="*/ 1172299 w 1200699"/>
              <a:gd name="connsiteY3" fmla="*/ 268214 h 1381058"/>
              <a:gd name="connsiteX4" fmla="*/ 1166777 w 1200699"/>
              <a:gd name="connsiteY4" fmla="*/ 728572 h 1381058"/>
              <a:gd name="connsiteX5" fmla="*/ 1060548 w 1200699"/>
              <a:gd name="connsiteY5" fmla="*/ 796835 h 1381058"/>
              <a:gd name="connsiteX6" fmla="*/ 1090695 w 1200699"/>
              <a:gd name="connsiteY6" fmla="*/ 918279 h 1381058"/>
              <a:gd name="connsiteX7" fmla="*/ 1136656 w 1200699"/>
              <a:gd name="connsiteY7" fmla="*/ 958760 h 1381058"/>
              <a:gd name="connsiteX8" fmla="*/ 1112849 w 1200699"/>
              <a:gd name="connsiteY8" fmla="*/ 994481 h 1381058"/>
              <a:gd name="connsiteX9" fmla="*/ 1156441 w 1200699"/>
              <a:gd name="connsiteY9" fmla="*/ 1381058 h 1381058"/>
              <a:gd name="connsiteX10" fmla="*/ 882775 w 1200699"/>
              <a:gd name="connsiteY10" fmla="*/ 1127831 h 1381058"/>
              <a:gd name="connsiteX11" fmla="*/ 555971 w 1200699"/>
              <a:gd name="connsiteY11" fmla="*/ 876221 h 1381058"/>
              <a:gd name="connsiteX12" fmla="*/ 474548 w 1200699"/>
              <a:gd name="connsiteY12" fmla="*/ 861170 h 1381058"/>
              <a:gd name="connsiteX13" fmla="*/ 495943 w 1200699"/>
              <a:gd name="connsiteY13" fmla="*/ 756549 h 1381058"/>
              <a:gd name="connsiteX14" fmla="*/ 515029 w 1200699"/>
              <a:gd name="connsiteY14" fmla="*/ 706357 h 1381058"/>
              <a:gd name="connsiteX15" fmla="*/ 479311 w 1200699"/>
              <a:gd name="connsiteY15" fmla="*/ 654763 h 1381058"/>
              <a:gd name="connsiteX16" fmla="*/ 321354 w 1200699"/>
              <a:gd name="connsiteY16" fmla="*/ 561101 h 1381058"/>
              <a:gd name="connsiteX17" fmla="*/ 0 w 1200699"/>
              <a:gd name="connsiteY17" fmla="*/ 59530 h 1381058"/>
              <a:gd name="connsiteX18" fmla="*/ 47625 w 1200699"/>
              <a:gd name="connsiteY18" fmla="*/ 11906 h 1381058"/>
              <a:gd name="connsiteX19" fmla="*/ 114299 w 1200699"/>
              <a:gd name="connsiteY19" fmla="*/ 28574 h 1381058"/>
              <a:gd name="connsiteX20" fmla="*/ 154781 w 1200699"/>
              <a:gd name="connsiteY20" fmla="*/ 126206 h 1381058"/>
              <a:gd name="connsiteX21" fmla="*/ 238126 w 1200699"/>
              <a:gd name="connsiteY21" fmla="*/ 83342 h 1381058"/>
              <a:gd name="connsiteX22" fmla="*/ 304801 w 1200699"/>
              <a:gd name="connsiteY22" fmla="*/ 0 h 1381058"/>
              <a:gd name="connsiteX23" fmla="*/ 345282 w 1200699"/>
              <a:gd name="connsiteY23" fmla="*/ 38101 h 1381058"/>
              <a:gd name="connsiteX24" fmla="*/ 547687 w 1200699"/>
              <a:gd name="connsiteY24" fmla="*/ 164305 h 1381058"/>
              <a:gd name="connsiteX25" fmla="*/ 650080 w 1200699"/>
              <a:gd name="connsiteY25" fmla="*/ 216692 h 1381058"/>
              <a:gd name="connsiteX26" fmla="*/ 814387 w 1200699"/>
              <a:gd name="connsiteY26" fmla="*/ 164305 h 1381058"/>
              <a:gd name="connsiteX27" fmla="*/ 888206 w 1200699"/>
              <a:gd name="connsiteY27" fmla="*/ 387341 h 1381058"/>
              <a:gd name="connsiteX28" fmla="*/ 984264 w 1200699"/>
              <a:gd name="connsiteY28" fmla="*/ 306379 h 1381058"/>
              <a:gd name="connsiteX29" fmla="*/ 1040599 w 1200699"/>
              <a:gd name="connsiteY29" fmla="*/ 247647 h 1381058"/>
              <a:gd name="connsiteX30" fmla="*/ 1112625 w 1200699"/>
              <a:gd name="connsiteY30" fmla="*/ 211889 h 1381058"/>
              <a:gd name="connsiteX0" fmla="*/ 1112625 w 1200699"/>
              <a:gd name="connsiteY0" fmla="*/ 211889 h 1381058"/>
              <a:gd name="connsiteX1" fmla="*/ 1200699 w 1200699"/>
              <a:gd name="connsiteY1" fmla="*/ 165029 h 1381058"/>
              <a:gd name="connsiteX2" fmla="*/ 1165867 w 1200699"/>
              <a:gd name="connsiteY2" fmla="*/ 211893 h 1381058"/>
              <a:gd name="connsiteX3" fmla="*/ 1172299 w 1200699"/>
              <a:gd name="connsiteY3" fmla="*/ 268214 h 1381058"/>
              <a:gd name="connsiteX4" fmla="*/ 1166777 w 1200699"/>
              <a:gd name="connsiteY4" fmla="*/ 728572 h 1381058"/>
              <a:gd name="connsiteX5" fmla="*/ 1060548 w 1200699"/>
              <a:gd name="connsiteY5" fmla="*/ 796835 h 1381058"/>
              <a:gd name="connsiteX6" fmla="*/ 1090695 w 1200699"/>
              <a:gd name="connsiteY6" fmla="*/ 918279 h 1381058"/>
              <a:gd name="connsiteX7" fmla="*/ 1136656 w 1200699"/>
              <a:gd name="connsiteY7" fmla="*/ 958760 h 1381058"/>
              <a:gd name="connsiteX8" fmla="*/ 1112849 w 1200699"/>
              <a:gd name="connsiteY8" fmla="*/ 994481 h 1381058"/>
              <a:gd name="connsiteX9" fmla="*/ 1156441 w 1200699"/>
              <a:gd name="connsiteY9" fmla="*/ 1381058 h 1381058"/>
              <a:gd name="connsiteX10" fmla="*/ 882775 w 1200699"/>
              <a:gd name="connsiteY10" fmla="*/ 1127831 h 1381058"/>
              <a:gd name="connsiteX11" fmla="*/ 555971 w 1200699"/>
              <a:gd name="connsiteY11" fmla="*/ 876221 h 1381058"/>
              <a:gd name="connsiteX12" fmla="*/ 474548 w 1200699"/>
              <a:gd name="connsiteY12" fmla="*/ 861170 h 1381058"/>
              <a:gd name="connsiteX13" fmla="*/ 495943 w 1200699"/>
              <a:gd name="connsiteY13" fmla="*/ 756549 h 1381058"/>
              <a:gd name="connsiteX14" fmla="*/ 515029 w 1200699"/>
              <a:gd name="connsiteY14" fmla="*/ 706357 h 1381058"/>
              <a:gd name="connsiteX15" fmla="*/ 479311 w 1200699"/>
              <a:gd name="connsiteY15" fmla="*/ 654763 h 1381058"/>
              <a:gd name="connsiteX16" fmla="*/ 321354 w 1200699"/>
              <a:gd name="connsiteY16" fmla="*/ 561101 h 1381058"/>
              <a:gd name="connsiteX17" fmla="*/ 0 w 1200699"/>
              <a:gd name="connsiteY17" fmla="*/ 59530 h 1381058"/>
              <a:gd name="connsiteX18" fmla="*/ 47625 w 1200699"/>
              <a:gd name="connsiteY18" fmla="*/ 11906 h 1381058"/>
              <a:gd name="connsiteX19" fmla="*/ 114299 w 1200699"/>
              <a:gd name="connsiteY19" fmla="*/ 28574 h 1381058"/>
              <a:gd name="connsiteX20" fmla="*/ 154781 w 1200699"/>
              <a:gd name="connsiteY20" fmla="*/ 126206 h 1381058"/>
              <a:gd name="connsiteX21" fmla="*/ 238126 w 1200699"/>
              <a:gd name="connsiteY21" fmla="*/ 83342 h 1381058"/>
              <a:gd name="connsiteX22" fmla="*/ 304801 w 1200699"/>
              <a:gd name="connsiteY22" fmla="*/ 0 h 1381058"/>
              <a:gd name="connsiteX23" fmla="*/ 345282 w 1200699"/>
              <a:gd name="connsiteY23" fmla="*/ 38101 h 1381058"/>
              <a:gd name="connsiteX24" fmla="*/ 547687 w 1200699"/>
              <a:gd name="connsiteY24" fmla="*/ 164305 h 1381058"/>
              <a:gd name="connsiteX25" fmla="*/ 650080 w 1200699"/>
              <a:gd name="connsiteY25" fmla="*/ 216692 h 1381058"/>
              <a:gd name="connsiteX26" fmla="*/ 817559 w 1200699"/>
              <a:gd name="connsiteY26" fmla="*/ 446866 h 1381058"/>
              <a:gd name="connsiteX27" fmla="*/ 888206 w 1200699"/>
              <a:gd name="connsiteY27" fmla="*/ 387341 h 1381058"/>
              <a:gd name="connsiteX28" fmla="*/ 984264 w 1200699"/>
              <a:gd name="connsiteY28" fmla="*/ 306379 h 1381058"/>
              <a:gd name="connsiteX29" fmla="*/ 1040599 w 1200699"/>
              <a:gd name="connsiteY29" fmla="*/ 247647 h 1381058"/>
              <a:gd name="connsiteX30" fmla="*/ 1112625 w 1200699"/>
              <a:gd name="connsiteY30" fmla="*/ 211889 h 1381058"/>
              <a:gd name="connsiteX0" fmla="*/ 1112625 w 1200699"/>
              <a:gd name="connsiteY0" fmla="*/ 211889 h 1381058"/>
              <a:gd name="connsiteX1" fmla="*/ 1200699 w 1200699"/>
              <a:gd name="connsiteY1" fmla="*/ 165029 h 1381058"/>
              <a:gd name="connsiteX2" fmla="*/ 1165867 w 1200699"/>
              <a:gd name="connsiteY2" fmla="*/ 211893 h 1381058"/>
              <a:gd name="connsiteX3" fmla="*/ 1172299 w 1200699"/>
              <a:gd name="connsiteY3" fmla="*/ 268214 h 1381058"/>
              <a:gd name="connsiteX4" fmla="*/ 1166777 w 1200699"/>
              <a:gd name="connsiteY4" fmla="*/ 728572 h 1381058"/>
              <a:gd name="connsiteX5" fmla="*/ 1060548 w 1200699"/>
              <a:gd name="connsiteY5" fmla="*/ 796835 h 1381058"/>
              <a:gd name="connsiteX6" fmla="*/ 1090695 w 1200699"/>
              <a:gd name="connsiteY6" fmla="*/ 918279 h 1381058"/>
              <a:gd name="connsiteX7" fmla="*/ 1136656 w 1200699"/>
              <a:gd name="connsiteY7" fmla="*/ 958760 h 1381058"/>
              <a:gd name="connsiteX8" fmla="*/ 1112849 w 1200699"/>
              <a:gd name="connsiteY8" fmla="*/ 994481 h 1381058"/>
              <a:gd name="connsiteX9" fmla="*/ 1156441 w 1200699"/>
              <a:gd name="connsiteY9" fmla="*/ 1381058 h 1381058"/>
              <a:gd name="connsiteX10" fmla="*/ 882775 w 1200699"/>
              <a:gd name="connsiteY10" fmla="*/ 1127831 h 1381058"/>
              <a:gd name="connsiteX11" fmla="*/ 555971 w 1200699"/>
              <a:gd name="connsiteY11" fmla="*/ 876221 h 1381058"/>
              <a:gd name="connsiteX12" fmla="*/ 474548 w 1200699"/>
              <a:gd name="connsiteY12" fmla="*/ 861170 h 1381058"/>
              <a:gd name="connsiteX13" fmla="*/ 495943 w 1200699"/>
              <a:gd name="connsiteY13" fmla="*/ 756549 h 1381058"/>
              <a:gd name="connsiteX14" fmla="*/ 515029 w 1200699"/>
              <a:gd name="connsiteY14" fmla="*/ 706357 h 1381058"/>
              <a:gd name="connsiteX15" fmla="*/ 479311 w 1200699"/>
              <a:gd name="connsiteY15" fmla="*/ 654763 h 1381058"/>
              <a:gd name="connsiteX16" fmla="*/ 321354 w 1200699"/>
              <a:gd name="connsiteY16" fmla="*/ 561101 h 1381058"/>
              <a:gd name="connsiteX17" fmla="*/ 0 w 1200699"/>
              <a:gd name="connsiteY17" fmla="*/ 59530 h 1381058"/>
              <a:gd name="connsiteX18" fmla="*/ 47625 w 1200699"/>
              <a:gd name="connsiteY18" fmla="*/ 11906 h 1381058"/>
              <a:gd name="connsiteX19" fmla="*/ 114299 w 1200699"/>
              <a:gd name="connsiteY19" fmla="*/ 28574 h 1381058"/>
              <a:gd name="connsiteX20" fmla="*/ 154781 w 1200699"/>
              <a:gd name="connsiteY20" fmla="*/ 126206 h 1381058"/>
              <a:gd name="connsiteX21" fmla="*/ 238126 w 1200699"/>
              <a:gd name="connsiteY21" fmla="*/ 83342 h 1381058"/>
              <a:gd name="connsiteX22" fmla="*/ 304801 w 1200699"/>
              <a:gd name="connsiteY22" fmla="*/ 0 h 1381058"/>
              <a:gd name="connsiteX23" fmla="*/ 345282 w 1200699"/>
              <a:gd name="connsiteY23" fmla="*/ 38101 h 1381058"/>
              <a:gd name="connsiteX24" fmla="*/ 547687 w 1200699"/>
              <a:gd name="connsiteY24" fmla="*/ 164305 h 1381058"/>
              <a:gd name="connsiteX25" fmla="*/ 751592 w 1200699"/>
              <a:gd name="connsiteY25" fmla="*/ 524653 h 1381058"/>
              <a:gd name="connsiteX26" fmla="*/ 817559 w 1200699"/>
              <a:gd name="connsiteY26" fmla="*/ 446866 h 1381058"/>
              <a:gd name="connsiteX27" fmla="*/ 888206 w 1200699"/>
              <a:gd name="connsiteY27" fmla="*/ 387341 h 1381058"/>
              <a:gd name="connsiteX28" fmla="*/ 984264 w 1200699"/>
              <a:gd name="connsiteY28" fmla="*/ 306379 h 1381058"/>
              <a:gd name="connsiteX29" fmla="*/ 1040599 w 1200699"/>
              <a:gd name="connsiteY29" fmla="*/ 247647 h 1381058"/>
              <a:gd name="connsiteX30" fmla="*/ 1112625 w 1200699"/>
              <a:gd name="connsiteY30" fmla="*/ 211889 h 1381058"/>
              <a:gd name="connsiteX0" fmla="*/ 1112625 w 1200699"/>
              <a:gd name="connsiteY0" fmla="*/ 211889 h 1381058"/>
              <a:gd name="connsiteX1" fmla="*/ 1200699 w 1200699"/>
              <a:gd name="connsiteY1" fmla="*/ 165029 h 1381058"/>
              <a:gd name="connsiteX2" fmla="*/ 1165867 w 1200699"/>
              <a:gd name="connsiteY2" fmla="*/ 211893 h 1381058"/>
              <a:gd name="connsiteX3" fmla="*/ 1172299 w 1200699"/>
              <a:gd name="connsiteY3" fmla="*/ 268214 h 1381058"/>
              <a:gd name="connsiteX4" fmla="*/ 1166777 w 1200699"/>
              <a:gd name="connsiteY4" fmla="*/ 728572 h 1381058"/>
              <a:gd name="connsiteX5" fmla="*/ 1060548 w 1200699"/>
              <a:gd name="connsiteY5" fmla="*/ 796835 h 1381058"/>
              <a:gd name="connsiteX6" fmla="*/ 1090695 w 1200699"/>
              <a:gd name="connsiteY6" fmla="*/ 918279 h 1381058"/>
              <a:gd name="connsiteX7" fmla="*/ 1136656 w 1200699"/>
              <a:gd name="connsiteY7" fmla="*/ 958760 h 1381058"/>
              <a:gd name="connsiteX8" fmla="*/ 1112849 w 1200699"/>
              <a:gd name="connsiteY8" fmla="*/ 994481 h 1381058"/>
              <a:gd name="connsiteX9" fmla="*/ 1156441 w 1200699"/>
              <a:gd name="connsiteY9" fmla="*/ 1381058 h 1381058"/>
              <a:gd name="connsiteX10" fmla="*/ 882775 w 1200699"/>
              <a:gd name="connsiteY10" fmla="*/ 1127831 h 1381058"/>
              <a:gd name="connsiteX11" fmla="*/ 555971 w 1200699"/>
              <a:gd name="connsiteY11" fmla="*/ 876221 h 1381058"/>
              <a:gd name="connsiteX12" fmla="*/ 474548 w 1200699"/>
              <a:gd name="connsiteY12" fmla="*/ 861170 h 1381058"/>
              <a:gd name="connsiteX13" fmla="*/ 495943 w 1200699"/>
              <a:gd name="connsiteY13" fmla="*/ 756549 h 1381058"/>
              <a:gd name="connsiteX14" fmla="*/ 479311 w 1200699"/>
              <a:gd name="connsiteY14" fmla="*/ 654763 h 1381058"/>
              <a:gd name="connsiteX15" fmla="*/ 321354 w 1200699"/>
              <a:gd name="connsiteY15" fmla="*/ 561101 h 1381058"/>
              <a:gd name="connsiteX16" fmla="*/ 0 w 1200699"/>
              <a:gd name="connsiteY16" fmla="*/ 59530 h 1381058"/>
              <a:gd name="connsiteX17" fmla="*/ 47625 w 1200699"/>
              <a:gd name="connsiteY17" fmla="*/ 11906 h 1381058"/>
              <a:gd name="connsiteX18" fmla="*/ 114299 w 1200699"/>
              <a:gd name="connsiteY18" fmla="*/ 28574 h 1381058"/>
              <a:gd name="connsiteX19" fmla="*/ 154781 w 1200699"/>
              <a:gd name="connsiteY19" fmla="*/ 126206 h 1381058"/>
              <a:gd name="connsiteX20" fmla="*/ 238126 w 1200699"/>
              <a:gd name="connsiteY20" fmla="*/ 83342 h 1381058"/>
              <a:gd name="connsiteX21" fmla="*/ 304801 w 1200699"/>
              <a:gd name="connsiteY21" fmla="*/ 0 h 1381058"/>
              <a:gd name="connsiteX22" fmla="*/ 345282 w 1200699"/>
              <a:gd name="connsiteY22" fmla="*/ 38101 h 1381058"/>
              <a:gd name="connsiteX23" fmla="*/ 547687 w 1200699"/>
              <a:gd name="connsiteY23" fmla="*/ 164305 h 1381058"/>
              <a:gd name="connsiteX24" fmla="*/ 751592 w 1200699"/>
              <a:gd name="connsiteY24" fmla="*/ 524653 h 1381058"/>
              <a:gd name="connsiteX25" fmla="*/ 817559 w 1200699"/>
              <a:gd name="connsiteY25" fmla="*/ 446866 h 1381058"/>
              <a:gd name="connsiteX26" fmla="*/ 888206 w 1200699"/>
              <a:gd name="connsiteY26" fmla="*/ 387341 h 1381058"/>
              <a:gd name="connsiteX27" fmla="*/ 984264 w 1200699"/>
              <a:gd name="connsiteY27" fmla="*/ 306379 h 1381058"/>
              <a:gd name="connsiteX28" fmla="*/ 1040599 w 1200699"/>
              <a:gd name="connsiteY28" fmla="*/ 247647 h 1381058"/>
              <a:gd name="connsiteX29" fmla="*/ 1112625 w 1200699"/>
              <a:gd name="connsiteY29" fmla="*/ 211889 h 1381058"/>
              <a:gd name="connsiteX0" fmla="*/ 1112625 w 1200699"/>
              <a:gd name="connsiteY0" fmla="*/ 211889 h 1381058"/>
              <a:gd name="connsiteX1" fmla="*/ 1200699 w 1200699"/>
              <a:gd name="connsiteY1" fmla="*/ 165029 h 1381058"/>
              <a:gd name="connsiteX2" fmla="*/ 1165867 w 1200699"/>
              <a:gd name="connsiteY2" fmla="*/ 211893 h 1381058"/>
              <a:gd name="connsiteX3" fmla="*/ 1172299 w 1200699"/>
              <a:gd name="connsiteY3" fmla="*/ 268214 h 1381058"/>
              <a:gd name="connsiteX4" fmla="*/ 1166777 w 1200699"/>
              <a:gd name="connsiteY4" fmla="*/ 728572 h 1381058"/>
              <a:gd name="connsiteX5" fmla="*/ 1060548 w 1200699"/>
              <a:gd name="connsiteY5" fmla="*/ 796835 h 1381058"/>
              <a:gd name="connsiteX6" fmla="*/ 1090695 w 1200699"/>
              <a:gd name="connsiteY6" fmla="*/ 918279 h 1381058"/>
              <a:gd name="connsiteX7" fmla="*/ 1136656 w 1200699"/>
              <a:gd name="connsiteY7" fmla="*/ 958760 h 1381058"/>
              <a:gd name="connsiteX8" fmla="*/ 1112849 w 1200699"/>
              <a:gd name="connsiteY8" fmla="*/ 994481 h 1381058"/>
              <a:gd name="connsiteX9" fmla="*/ 1156441 w 1200699"/>
              <a:gd name="connsiteY9" fmla="*/ 1381058 h 1381058"/>
              <a:gd name="connsiteX10" fmla="*/ 882775 w 1200699"/>
              <a:gd name="connsiteY10" fmla="*/ 1127831 h 1381058"/>
              <a:gd name="connsiteX11" fmla="*/ 555971 w 1200699"/>
              <a:gd name="connsiteY11" fmla="*/ 876221 h 1381058"/>
              <a:gd name="connsiteX12" fmla="*/ 474548 w 1200699"/>
              <a:gd name="connsiteY12" fmla="*/ 861170 h 1381058"/>
              <a:gd name="connsiteX13" fmla="*/ 479311 w 1200699"/>
              <a:gd name="connsiteY13" fmla="*/ 654763 h 1381058"/>
              <a:gd name="connsiteX14" fmla="*/ 321354 w 1200699"/>
              <a:gd name="connsiteY14" fmla="*/ 561101 h 1381058"/>
              <a:gd name="connsiteX15" fmla="*/ 0 w 1200699"/>
              <a:gd name="connsiteY15" fmla="*/ 59530 h 1381058"/>
              <a:gd name="connsiteX16" fmla="*/ 47625 w 1200699"/>
              <a:gd name="connsiteY16" fmla="*/ 11906 h 1381058"/>
              <a:gd name="connsiteX17" fmla="*/ 114299 w 1200699"/>
              <a:gd name="connsiteY17" fmla="*/ 28574 h 1381058"/>
              <a:gd name="connsiteX18" fmla="*/ 154781 w 1200699"/>
              <a:gd name="connsiteY18" fmla="*/ 126206 h 1381058"/>
              <a:gd name="connsiteX19" fmla="*/ 238126 w 1200699"/>
              <a:gd name="connsiteY19" fmla="*/ 83342 h 1381058"/>
              <a:gd name="connsiteX20" fmla="*/ 304801 w 1200699"/>
              <a:gd name="connsiteY20" fmla="*/ 0 h 1381058"/>
              <a:gd name="connsiteX21" fmla="*/ 345282 w 1200699"/>
              <a:gd name="connsiteY21" fmla="*/ 38101 h 1381058"/>
              <a:gd name="connsiteX22" fmla="*/ 547687 w 1200699"/>
              <a:gd name="connsiteY22" fmla="*/ 164305 h 1381058"/>
              <a:gd name="connsiteX23" fmla="*/ 751592 w 1200699"/>
              <a:gd name="connsiteY23" fmla="*/ 524653 h 1381058"/>
              <a:gd name="connsiteX24" fmla="*/ 817559 w 1200699"/>
              <a:gd name="connsiteY24" fmla="*/ 446866 h 1381058"/>
              <a:gd name="connsiteX25" fmla="*/ 888206 w 1200699"/>
              <a:gd name="connsiteY25" fmla="*/ 387341 h 1381058"/>
              <a:gd name="connsiteX26" fmla="*/ 984264 w 1200699"/>
              <a:gd name="connsiteY26" fmla="*/ 306379 h 1381058"/>
              <a:gd name="connsiteX27" fmla="*/ 1040599 w 1200699"/>
              <a:gd name="connsiteY27" fmla="*/ 247647 h 1381058"/>
              <a:gd name="connsiteX28" fmla="*/ 1112625 w 1200699"/>
              <a:gd name="connsiteY28" fmla="*/ 211889 h 1381058"/>
              <a:gd name="connsiteX0" fmla="*/ 1112625 w 1200699"/>
              <a:gd name="connsiteY0" fmla="*/ 211889 h 1381058"/>
              <a:gd name="connsiteX1" fmla="*/ 1200699 w 1200699"/>
              <a:gd name="connsiteY1" fmla="*/ 165029 h 1381058"/>
              <a:gd name="connsiteX2" fmla="*/ 1165867 w 1200699"/>
              <a:gd name="connsiteY2" fmla="*/ 211893 h 1381058"/>
              <a:gd name="connsiteX3" fmla="*/ 1172299 w 1200699"/>
              <a:gd name="connsiteY3" fmla="*/ 268214 h 1381058"/>
              <a:gd name="connsiteX4" fmla="*/ 1166777 w 1200699"/>
              <a:gd name="connsiteY4" fmla="*/ 728572 h 1381058"/>
              <a:gd name="connsiteX5" fmla="*/ 1060548 w 1200699"/>
              <a:gd name="connsiteY5" fmla="*/ 796835 h 1381058"/>
              <a:gd name="connsiteX6" fmla="*/ 1090695 w 1200699"/>
              <a:gd name="connsiteY6" fmla="*/ 918279 h 1381058"/>
              <a:gd name="connsiteX7" fmla="*/ 1136656 w 1200699"/>
              <a:gd name="connsiteY7" fmla="*/ 958760 h 1381058"/>
              <a:gd name="connsiteX8" fmla="*/ 1112849 w 1200699"/>
              <a:gd name="connsiteY8" fmla="*/ 994481 h 1381058"/>
              <a:gd name="connsiteX9" fmla="*/ 1156441 w 1200699"/>
              <a:gd name="connsiteY9" fmla="*/ 1381058 h 1381058"/>
              <a:gd name="connsiteX10" fmla="*/ 882775 w 1200699"/>
              <a:gd name="connsiteY10" fmla="*/ 1127831 h 1381058"/>
              <a:gd name="connsiteX11" fmla="*/ 555971 w 1200699"/>
              <a:gd name="connsiteY11" fmla="*/ 876221 h 1381058"/>
              <a:gd name="connsiteX12" fmla="*/ 563371 w 1200699"/>
              <a:gd name="connsiteY12" fmla="*/ 804023 h 1381058"/>
              <a:gd name="connsiteX13" fmla="*/ 479311 w 1200699"/>
              <a:gd name="connsiteY13" fmla="*/ 654763 h 1381058"/>
              <a:gd name="connsiteX14" fmla="*/ 321354 w 1200699"/>
              <a:gd name="connsiteY14" fmla="*/ 561101 h 1381058"/>
              <a:gd name="connsiteX15" fmla="*/ 0 w 1200699"/>
              <a:gd name="connsiteY15" fmla="*/ 59530 h 1381058"/>
              <a:gd name="connsiteX16" fmla="*/ 47625 w 1200699"/>
              <a:gd name="connsiteY16" fmla="*/ 11906 h 1381058"/>
              <a:gd name="connsiteX17" fmla="*/ 114299 w 1200699"/>
              <a:gd name="connsiteY17" fmla="*/ 28574 h 1381058"/>
              <a:gd name="connsiteX18" fmla="*/ 154781 w 1200699"/>
              <a:gd name="connsiteY18" fmla="*/ 126206 h 1381058"/>
              <a:gd name="connsiteX19" fmla="*/ 238126 w 1200699"/>
              <a:gd name="connsiteY19" fmla="*/ 83342 h 1381058"/>
              <a:gd name="connsiteX20" fmla="*/ 304801 w 1200699"/>
              <a:gd name="connsiteY20" fmla="*/ 0 h 1381058"/>
              <a:gd name="connsiteX21" fmla="*/ 345282 w 1200699"/>
              <a:gd name="connsiteY21" fmla="*/ 38101 h 1381058"/>
              <a:gd name="connsiteX22" fmla="*/ 547687 w 1200699"/>
              <a:gd name="connsiteY22" fmla="*/ 164305 h 1381058"/>
              <a:gd name="connsiteX23" fmla="*/ 751592 w 1200699"/>
              <a:gd name="connsiteY23" fmla="*/ 524653 h 1381058"/>
              <a:gd name="connsiteX24" fmla="*/ 817559 w 1200699"/>
              <a:gd name="connsiteY24" fmla="*/ 446866 h 1381058"/>
              <a:gd name="connsiteX25" fmla="*/ 888206 w 1200699"/>
              <a:gd name="connsiteY25" fmla="*/ 387341 h 1381058"/>
              <a:gd name="connsiteX26" fmla="*/ 984264 w 1200699"/>
              <a:gd name="connsiteY26" fmla="*/ 306379 h 1381058"/>
              <a:gd name="connsiteX27" fmla="*/ 1040599 w 1200699"/>
              <a:gd name="connsiteY27" fmla="*/ 247647 h 1381058"/>
              <a:gd name="connsiteX28" fmla="*/ 1112625 w 1200699"/>
              <a:gd name="connsiteY28" fmla="*/ 211889 h 1381058"/>
              <a:gd name="connsiteX0" fmla="*/ 1112625 w 1200699"/>
              <a:gd name="connsiteY0" fmla="*/ 211889 h 1381058"/>
              <a:gd name="connsiteX1" fmla="*/ 1200699 w 1200699"/>
              <a:gd name="connsiteY1" fmla="*/ 165029 h 1381058"/>
              <a:gd name="connsiteX2" fmla="*/ 1165867 w 1200699"/>
              <a:gd name="connsiteY2" fmla="*/ 211893 h 1381058"/>
              <a:gd name="connsiteX3" fmla="*/ 1172299 w 1200699"/>
              <a:gd name="connsiteY3" fmla="*/ 268214 h 1381058"/>
              <a:gd name="connsiteX4" fmla="*/ 1166777 w 1200699"/>
              <a:gd name="connsiteY4" fmla="*/ 728572 h 1381058"/>
              <a:gd name="connsiteX5" fmla="*/ 1060548 w 1200699"/>
              <a:gd name="connsiteY5" fmla="*/ 796835 h 1381058"/>
              <a:gd name="connsiteX6" fmla="*/ 1090695 w 1200699"/>
              <a:gd name="connsiteY6" fmla="*/ 918279 h 1381058"/>
              <a:gd name="connsiteX7" fmla="*/ 1136656 w 1200699"/>
              <a:gd name="connsiteY7" fmla="*/ 958760 h 1381058"/>
              <a:gd name="connsiteX8" fmla="*/ 1112849 w 1200699"/>
              <a:gd name="connsiteY8" fmla="*/ 994481 h 1381058"/>
              <a:gd name="connsiteX9" fmla="*/ 1156441 w 1200699"/>
              <a:gd name="connsiteY9" fmla="*/ 1381058 h 1381058"/>
              <a:gd name="connsiteX10" fmla="*/ 882775 w 1200699"/>
              <a:gd name="connsiteY10" fmla="*/ 1127831 h 1381058"/>
              <a:gd name="connsiteX11" fmla="*/ 555971 w 1200699"/>
              <a:gd name="connsiteY11" fmla="*/ 876221 h 1381058"/>
              <a:gd name="connsiteX12" fmla="*/ 563371 w 1200699"/>
              <a:gd name="connsiteY12" fmla="*/ 804023 h 1381058"/>
              <a:gd name="connsiteX13" fmla="*/ 622063 w 1200699"/>
              <a:gd name="connsiteY13" fmla="*/ 680162 h 1381058"/>
              <a:gd name="connsiteX14" fmla="*/ 321354 w 1200699"/>
              <a:gd name="connsiteY14" fmla="*/ 561101 h 1381058"/>
              <a:gd name="connsiteX15" fmla="*/ 0 w 1200699"/>
              <a:gd name="connsiteY15" fmla="*/ 59530 h 1381058"/>
              <a:gd name="connsiteX16" fmla="*/ 47625 w 1200699"/>
              <a:gd name="connsiteY16" fmla="*/ 11906 h 1381058"/>
              <a:gd name="connsiteX17" fmla="*/ 114299 w 1200699"/>
              <a:gd name="connsiteY17" fmla="*/ 28574 h 1381058"/>
              <a:gd name="connsiteX18" fmla="*/ 154781 w 1200699"/>
              <a:gd name="connsiteY18" fmla="*/ 126206 h 1381058"/>
              <a:gd name="connsiteX19" fmla="*/ 238126 w 1200699"/>
              <a:gd name="connsiteY19" fmla="*/ 83342 h 1381058"/>
              <a:gd name="connsiteX20" fmla="*/ 304801 w 1200699"/>
              <a:gd name="connsiteY20" fmla="*/ 0 h 1381058"/>
              <a:gd name="connsiteX21" fmla="*/ 345282 w 1200699"/>
              <a:gd name="connsiteY21" fmla="*/ 38101 h 1381058"/>
              <a:gd name="connsiteX22" fmla="*/ 547687 w 1200699"/>
              <a:gd name="connsiteY22" fmla="*/ 164305 h 1381058"/>
              <a:gd name="connsiteX23" fmla="*/ 751592 w 1200699"/>
              <a:gd name="connsiteY23" fmla="*/ 524653 h 1381058"/>
              <a:gd name="connsiteX24" fmla="*/ 817559 w 1200699"/>
              <a:gd name="connsiteY24" fmla="*/ 446866 h 1381058"/>
              <a:gd name="connsiteX25" fmla="*/ 888206 w 1200699"/>
              <a:gd name="connsiteY25" fmla="*/ 387341 h 1381058"/>
              <a:gd name="connsiteX26" fmla="*/ 984264 w 1200699"/>
              <a:gd name="connsiteY26" fmla="*/ 306379 h 1381058"/>
              <a:gd name="connsiteX27" fmla="*/ 1040599 w 1200699"/>
              <a:gd name="connsiteY27" fmla="*/ 247647 h 1381058"/>
              <a:gd name="connsiteX28" fmla="*/ 1112625 w 1200699"/>
              <a:gd name="connsiteY28" fmla="*/ 211889 h 1381058"/>
              <a:gd name="connsiteX0" fmla="*/ 1112625 w 1200699"/>
              <a:gd name="connsiteY0" fmla="*/ 211889 h 1381058"/>
              <a:gd name="connsiteX1" fmla="*/ 1200699 w 1200699"/>
              <a:gd name="connsiteY1" fmla="*/ 165029 h 1381058"/>
              <a:gd name="connsiteX2" fmla="*/ 1165867 w 1200699"/>
              <a:gd name="connsiteY2" fmla="*/ 211893 h 1381058"/>
              <a:gd name="connsiteX3" fmla="*/ 1172299 w 1200699"/>
              <a:gd name="connsiteY3" fmla="*/ 268214 h 1381058"/>
              <a:gd name="connsiteX4" fmla="*/ 1166777 w 1200699"/>
              <a:gd name="connsiteY4" fmla="*/ 728572 h 1381058"/>
              <a:gd name="connsiteX5" fmla="*/ 1060548 w 1200699"/>
              <a:gd name="connsiteY5" fmla="*/ 796835 h 1381058"/>
              <a:gd name="connsiteX6" fmla="*/ 1090695 w 1200699"/>
              <a:gd name="connsiteY6" fmla="*/ 918279 h 1381058"/>
              <a:gd name="connsiteX7" fmla="*/ 1136656 w 1200699"/>
              <a:gd name="connsiteY7" fmla="*/ 958760 h 1381058"/>
              <a:gd name="connsiteX8" fmla="*/ 1112849 w 1200699"/>
              <a:gd name="connsiteY8" fmla="*/ 994481 h 1381058"/>
              <a:gd name="connsiteX9" fmla="*/ 1156441 w 1200699"/>
              <a:gd name="connsiteY9" fmla="*/ 1381058 h 1381058"/>
              <a:gd name="connsiteX10" fmla="*/ 882775 w 1200699"/>
              <a:gd name="connsiteY10" fmla="*/ 1127831 h 1381058"/>
              <a:gd name="connsiteX11" fmla="*/ 555971 w 1200699"/>
              <a:gd name="connsiteY11" fmla="*/ 876221 h 1381058"/>
              <a:gd name="connsiteX12" fmla="*/ 563371 w 1200699"/>
              <a:gd name="connsiteY12" fmla="*/ 804023 h 1381058"/>
              <a:gd name="connsiteX13" fmla="*/ 622063 w 1200699"/>
              <a:gd name="connsiteY13" fmla="*/ 680162 h 1381058"/>
              <a:gd name="connsiteX14" fmla="*/ 0 w 1200699"/>
              <a:gd name="connsiteY14" fmla="*/ 59530 h 1381058"/>
              <a:gd name="connsiteX15" fmla="*/ 47625 w 1200699"/>
              <a:gd name="connsiteY15" fmla="*/ 11906 h 1381058"/>
              <a:gd name="connsiteX16" fmla="*/ 114299 w 1200699"/>
              <a:gd name="connsiteY16" fmla="*/ 28574 h 1381058"/>
              <a:gd name="connsiteX17" fmla="*/ 154781 w 1200699"/>
              <a:gd name="connsiteY17" fmla="*/ 126206 h 1381058"/>
              <a:gd name="connsiteX18" fmla="*/ 238126 w 1200699"/>
              <a:gd name="connsiteY18" fmla="*/ 83342 h 1381058"/>
              <a:gd name="connsiteX19" fmla="*/ 304801 w 1200699"/>
              <a:gd name="connsiteY19" fmla="*/ 0 h 1381058"/>
              <a:gd name="connsiteX20" fmla="*/ 345282 w 1200699"/>
              <a:gd name="connsiteY20" fmla="*/ 38101 h 1381058"/>
              <a:gd name="connsiteX21" fmla="*/ 547687 w 1200699"/>
              <a:gd name="connsiteY21" fmla="*/ 164305 h 1381058"/>
              <a:gd name="connsiteX22" fmla="*/ 751592 w 1200699"/>
              <a:gd name="connsiteY22" fmla="*/ 524653 h 1381058"/>
              <a:gd name="connsiteX23" fmla="*/ 817559 w 1200699"/>
              <a:gd name="connsiteY23" fmla="*/ 446866 h 1381058"/>
              <a:gd name="connsiteX24" fmla="*/ 888206 w 1200699"/>
              <a:gd name="connsiteY24" fmla="*/ 387341 h 1381058"/>
              <a:gd name="connsiteX25" fmla="*/ 984264 w 1200699"/>
              <a:gd name="connsiteY25" fmla="*/ 306379 h 1381058"/>
              <a:gd name="connsiteX26" fmla="*/ 1040599 w 1200699"/>
              <a:gd name="connsiteY26" fmla="*/ 247647 h 1381058"/>
              <a:gd name="connsiteX27" fmla="*/ 1112625 w 1200699"/>
              <a:gd name="connsiteY27" fmla="*/ 211889 h 1381058"/>
              <a:gd name="connsiteX0" fmla="*/ 1135732 w 1223806"/>
              <a:gd name="connsiteY0" fmla="*/ 213641 h 1382810"/>
              <a:gd name="connsiteX1" fmla="*/ 1223806 w 1223806"/>
              <a:gd name="connsiteY1" fmla="*/ 166781 h 1382810"/>
              <a:gd name="connsiteX2" fmla="*/ 1188974 w 1223806"/>
              <a:gd name="connsiteY2" fmla="*/ 213645 h 1382810"/>
              <a:gd name="connsiteX3" fmla="*/ 1195406 w 1223806"/>
              <a:gd name="connsiteY3" fmla="*/ 269966 h 1382810"/>
              <a:gd name="connsiteX4" fmla="*/ 1189884 w 1223806"/>
              <a:gd name="connsiteY4" fmla="*/ 730324 h 1382810"/>
              <a:gd name="connsiteX5" fmla="*/ 1083655 w 1223806"/>
              <a:gd name="connsiteY5" fmla="*/ 798587 h 1382810"/>
              <a:gd name="connsiteX6" fmla="*/ 1113802 w 1223806"/>
              <a:gd name="connsiteY6" fmla="*/ 920031 h 1382810"/>
              <a:gd name="connsiteX7" fmla="*/ 1159763 w 1223806"/>
              <a:gd name="connsiteY7" fmla="*/ 960512 h 1382810"/>
              <a:gd name="connsiteX8" fmla="*/ 1135956 w 1223806"/>
              <a:gd name="connsiteY8" fmla="*/ 996233 h 1382810"/>
              <a:gd name="connsiteX9" fmla="*/ 1179548 w 1223806"/>
              <a:gd name="connsiteY9" fmla="*/ 1382810 h 1382810"/>
              <a:gd name="connsiteX10" fmla="*/ 905882 w 1223806"/>
              <a:gd name="connsiteY10" fmla="*/ 1129583 h 1382810"/>
              <a:gd name="connsiteX11" fmla="*/ 579078 w 1223806"/>
              <a:gd name="connsiteY11" fmla="*/ 877973 h 1382810"/>
              <a:gd name="connsiteX12" fmla="*/ 586478 w 1223806"/>
              <a:gd name="connsiteY12" fmla="*/ 805775 h 1382810"/>
              <a:gd name="connsiteX13" fmla="*/ 645170 w 1223806"/>
              <a:gd name="connsiteY13" fmla="*/ 681914 h 1382810"/>
              <a:gd name="connsiteX14" fmla="*/ 23107 w 1223806"/>
              <a:gd name="connsiteY14" fmla="*/ 61282 h 1382810"/>
              <a:gd name="connsiteX15" fmla="*/ 137406 w 1223806"/>
              <a:gd name="connsiteY15" fmla="*/ 30326 h 1382810"/>
              <a:gd name="connsiteX16" fmla="*/ 177888 w 1223806"/>
              <a:gd name="connsiteY16" fmla="*/ 127958 h 1382810"/>
              <a:gd name="connsiteX17" fmla="*/ 261233 w 1223806"/>
              <a:gd name="connsiteY17" fmla="*/ 85094 h 1382810"/>
              <a:gd name="connsiteX18" fmla="*/ 327908 w 1223806"/>
              <a:gd name="connsiteY18" fmla="*/ 1752 h 1382810"/>
              <a:gd name="connsiteX19" fmla="*/ 368389 w 1223806"/>
              <a:gd name="connsiteY19" fmla="*/ 39853 h 1382810"/>
              <a:gd name="connsiteX20" fmla="*/ 570794 w 1223806"/>
              <a:gd name="connsiteY20" fmla="*/ 166057 h 1382810"/>
              <a:gd name="connsiteX21" fmla="*/ 774699 w 1223806"/>
              <a:gd name="connsiteY21" fmla="*/ 526405 h 1382810"/>
              <a:gd name="connsiteX22" fmla="*/ 840666 w 1223806"/>
              <a:gd name="connsiteY22" fmla="*/ 448618 h 1382810"/>
              <a:gd name="connsiteX23" fmla="*/ 911313 w 1223806"/>
              <a:gd name="connsiteY23" fmla="*/ 389093 h 1382810"/>
              <a:gd name="connsiteX24" fmla="*/ 1007371 w 1223806"/>
              <a:gd name="connsiteY24" fmla="*/ 308131 h 1382810"/>
              <a:gd name="connsiteX25" fmla="*/ 1063706 w 1223806"/>
              <a:gd name="connsiteY25" fmla="*/ 249399 h 1382810"/>
              <a:gd name="connsiteX26" fmla="*/ 1135732 w 1223806"/>
              <a:gd name="connsiteY26" fmla="*/ 213641 h 1382810"/>
              <a:gd name="connsiteX0" fmla="*/ 1135732 w 1223806"/>
              <a:gd name="connsiteY0" fmla="*/ 213641 h 1382810"/>
              <a:gd name="connsiteX1" fmla="*/ 1223806 w 1223806"/>
              <a:gd name="connsiteY1" fmla="*/ 166781 h 1382810"/>
              <a:gd name="connsiteX2" fmla="*/ 1188974 w 1223806"/>
              <a:gd name="connsiteY2" fmla="*/ 213645 h 1382810"/>
              <a:gd name="connsiteX3" fmla="*/ 1195406 w 1223806"/>
              <a:gd name="connsiteY3" fmla="*/ 269966 h 1382810"/>
              <a:gd name="connsiteX4" fmla="*/ 1189884 w 1223806"/>
              <a:gd name="connsiteY4" fmla="*/ 730324 h 1382810"/>
              <a:gd name="connsiteX5" fmla="*/ 1083655 w 1223806"/>
              <a:gd name="connsiteY5" fmla="*/ 798587 h 1382810"/>
              <a:gd name="connsiteX6" fmla="*/ 1113802 w 1223806"/>
              <a:gd name="connsiteY6" fmla="*/ 920031 h 1382810"/>
              <a:gd name="connsiteX7" fmla="*/ 1159763 w 1223806"/>
              <a:gd name="connsiteY7" fmla="*/ 960512 h 1382810"/>
              <a:gd name="connsiteX8" fmla="*/ 1135956 w 1223806"/>
              <a:gd name="connsiteY8" fmla="*/ 996233 h 1382810"/>
              <a:gd name="connsiteX9" fmla="*/ 1179548 w 1223806"/>
              <a:gd name="connsiteY9" fmla="*/ 1382810 h 1382810"/>
              <a:gd name="connsiteX10" fmla="*/ 905882 w 1223806"/>
              <a:gd name="connsiteY10" fmla="*/ 1129583 h 1382810"/>
              <a:gd name="connsiteX11" fmla="*/ 579078 w 1223806"/>
              <a:gd name="connsiteY11" fmla="*/ 877973 h 1382810"/>
              <a:gd name="connsiteX12" fmla="*/ 586478 w 1223806"/>
              <a:gd name="connsiteY12" fmla="*/ 805775 h 1382810"/>
              <a:gd name="connsiteX13" fmla="*/ 645170 w 1223806"/>
              <a:gd name="connsiteY13" fmla="*/ 681914 h 1382810"/>
              <a:gd name="connsiteX14" fmla="*/ 23107 w 1223806"/>
              <a:gd name="connsiteY14" fmla="*/ 61282 h 1382810"/>
              <a:gd name="connsiteX15" fmla="*/ 137406 w 1223806"/>
              <a:gd name="connsiteY15" fmla="*/ 30326 h 1382810"/>
              <a:gd name="connsiteX16" fmla="*/ 261233 w 1223806"/>
              <a:gd name="connsiteY16" fmla="*/ 85094 h 1382810"/>
              <a:gd name="connsiteX17" fmla="*/ 327908 w 1223806"/>
              <a:gd name="connsiteY17" fmla="*/ 1752 h 1382810"/>
              <a:gd name="connsiteX18" fmla="*/ 368389 w 1223806"/>
              <a:gd name="connsiteY18" fmla="*/ 39853 h 1382810"/>
              <a:gd name="connsiteX19" fmla="*/ 570794 w 1223806"/>
              <a:gd name="connsiteY19" fmla="*/ 166057 h 1382810"/>
              <a:gd name="connsiteX20" fmla="*/ 774699 w 1223806"/>
              <a:gd name="connsiteY20" fmla="*/ 526405 h 1382810"/>
              <a:gd name="connsiteX21" fmla="*/ 840666 w 1223806"/>
              <a:gd name="connsiteY21" fmla="*/ 448618 h 1382810"/>
              <a:gd name="connsiteX22" fmla="*/ 911313 w 1223806"/>
              <a:gd name="connsiteY22" fmla="*/ 389093 h 1382810"/>
              <a:gd name="connsiteX23" fmla="*/ 1007371 w 1223806"/>
              <a:gd name="connsiteY23" fmla="*/ 308131 h 1382810"/>
              <a:gd name="connsiteX24" fmla="*/ 1063706 w 1223806"/>
              <a:gd name="connsiteY24" fmla="*/ 249399 h 1382810"/>
              <a:gd name="connsiteX25" fmla="*/ 1135732 w 1223806"/>
              <a:gd name="connsiteY25" fmla="*/ 213641 h 1382810"/>
              <a:gd name="connsiteX0" fmla="*/ 1135732 w 1223806"/>
              <a:gd name="connsiteY0" fmla="*/ 213641 h 1382810"/>
              <a:gd name="connsiteX1" fmla="*/ 1223806 w 1223806"/>
              <a:gd name="connsiteY1" fmla="*/ 166781 h 1382810"/>
              <a:gd name="connsiteX2" fmla="*/ 1188974 w 1223806"/>
              <a:gd name="connsiteY2" fmla="*/ 213645 h 1382810"/>
              <a:gd name="connsiteX3" fmla="*/ 1195406 w 1223806"/>
              <a:gd name="connsiteY3" fmla="*/ 269966 h 1382810"/>
              <a:gd name="connsiteX4" fmla="*/ 1189884 w 1223806"/>
              <a:gd name="connsiteY4" fmla="*/ 730324 h 1382810"/>
              <a:gd name="connsiteX5" fmla="*/ 1083655 w 1223806"/>
              <a:gd name="connsiteY5" fmla="*/ 798587 h 1382810"/>
              <a:gd name="connsiteX6" fmla="*/ 1113802 w 1223806"/>
              <a:gd name="connsiteY6" fmla="*/ 920031 h 1382810"/>
              <a:gd name="connsiteX7" fmla="*/ 1159763 w 1223806"/>
              <a:gd name="connsiteY7" fmla="*/ 960512 h 1382810"/>
              <a:gd name="connsiteX8" fmla="*/ 1135956 w 1223806"/>
              <a:gd name="connsiteY8" fmla="*/ 996233 h 1382810"/>
              <a:gd name="connsiteX9" fmla="*/ 1179548 w 1223806"/>
              <a:gd name="connsiteY9" fmla="*/ 1382810 h 1382810"/>
              <a:gd name="connsiteX10" fmla="*/ 905882 w 1223806"/>
              <a:gd name="connsiteY10" fmla="*/ 1129583 h 1382810"/>
              <a:gd name="connsiteX11" fmla="*/ 579078 w 1223806"/>
              <a:gd name="connsiteY11" fmla="*/ 877973 h 1382810"/>
              <a:gd name="connsiteX12" fmla="*/ 586478 w 1223806"/>
              <a:gd name="connsiteY12" fmla="*/ 805775 h 1382810"/>
              <a:gd name="connsiteX13" fmla="*/ 645170 w 1223806"/>
              <a:gd name="connsiteY13" fmla="*/ 681914 h 1382810"/>
              <a:gd name="connsiteX14" fmla="*/ 23107 w 1223806"/>
              <a:gd name="connsiteY14" fmla="*/ 61282 h 1382810"/>
              <a:gd name="connsiteX15" fmla="*/ 137406 w 1223806"/>
              <a:gd name="connsiteY15" fmla="*/ 30326 h 1382810"/>
              <a:gd name="connsiteX16" fmla="*/ 327908 w 1223806"/>
              <a:gd name="connsiteY16" fmla="*/ 1752 h 1382810"/>
              <a:gd name="connsiteX17" fmla="*/ 368389 w 1223806"/>
              <a:gd name="connsiteY17" fmla="*/ 39853 h 1382810"/>
              <a:gd name="connsiteX18" fmla="*/ 570794 w 1223806"/>
              <a:gd name="connsiteY18" fmla="*/ 166057 h 1382810"/>
              <a:gd name="connsiteX19" fmla="*/ 774699 w 1223806"/>
              <a:gd name="connsiteY19" fmla="*/ 526405 h 1382810"/>
              <a:gd name="connsiteX20" fmla="*/ 840666 w 1223806"/>
              <a:gd name="connsiteY20" fmla="*/ 448618 h 1382810"/>
              <a:gd name="connsiteX21" fmla="*/ 911313 w 1223806"/>
              <a:gd name="connsiteY21" fmla="*/ 389093 h 1382810"/>
              <a:gd name="connsiteX22" fmla="*/ 1007371 w 1223806"/>
              <a:gd name="connsiteY22" fmla="*/ 308131 h 1382810"/>
              <a:gd name="connsiteX23" fmla="*/ 1063706 w 1223806"/>
              <a:gd name="connsiteY23" fmla="*/ 249399 h 1382810"/>
              <a:gd name="connsiteX24" fmla="*/ 1135732 w 1223806"/>
              <a:gd name="connsiteY24" fmla="*/ 213641 h 1382810"/>
              <a:gd name="connsiteX0" fmla="*/ 1135732 w 1223806"/>
              <a:gd name="connsiteY0" fmla="*/ 213641 h 1382810"/>
              <a:gd name="connsiteX1" fmla="*/ 1223806 w 1223806"/>
              <a:gd name="connsiteY1" fmla="*/ 166781 h 1382810"/>
              <a:gd name="connsiteX2" fmla="*/ 1188974 w 1223806"/>
              <a:gd name="connsiteY2" fmla="*/ 213645 h 1382810"/>
              <a:gd name="connsiteX3" fmla="*/ 1195406 w 1223806"/>
              <a:gd name="connsiteY3" fmla="*/ 269966 h 1382810"/>
              <a:gd name="connsiteX4" fmla="*/ 1189884 w 1223806"/>
              <a:gd name="connsiteY4" fmla="*/ 730324 h 1382810"/>
              <a:gd name="connsiteX5" fmla="*/ 1083655 w 1223806"/>
              <a:gd name="connsiteY5" fmla="*/ 798587 h 1382810"/>
              <a:gd name="connsiteX6" fmla="*/ 1113802 w 1223806"/>
              <a:gd name="connsiteY6" fmla="*/ 920031 h 1382810"/>
              <a:gd name="connsiteX7" fmla="*/ 1159763 w 1223806"/>
              <a:gd name="connsiteY7" fmla="*/ 960512 h 1382810"/>
              <a:gd name="connsiteX8" fmla="*/ 1135956 w 1223806"/>
              <a:gd name="connsiteY8" fmla="*/ 996233 h 1382810"/>
              <a:gd name="connsiteX9" fmla="*/ 1179548 w 1223806"/>
              <a:gd name="connsiteY9" fmla="*/ 1382810 h 1382810"/>
              <a:gd name="connsiteX10" fmla="*/ 905882 w 1223806"/>
              <a:gd name="connsiteY10" fmla="*/ 1129583 h 1382810"/>
              <a:gd name="connsiteX11" fmla="*/ 579078 w 1223806"/>
              <a:gd name="connsiteY11" fmla="*/ 877973 h 1382810"/>
              <a:gd name="connsiteX12" fmla="*/ 586478 w 1223806"/>
              <a:gd name="connsiteY12" fmla="*/ 805775 h 1382810"/>
              <a:gd name="connsiteX13" fmla="*/ 645170 w 1223806"/>
              <a:gd name="connsiteY13" fmla="*/ 681914 h 1382810"/>
              <a:gd name="connsiteX14" fmla="*/ 23107 w 1223806"/>
              <a:gd name="connsiteY14" fmla="*/ 61282 h 1382810"/>
              <a:gd name="connsiteX15" fmla="*/ 137406 w 1223806"/>
              <a:gd name="connsiteY15" fmla="*/ 30326 h 1382810"/>
              <a:gd name="connsiteX16" fmla="*/ 327908 w 1223806"/>
              <a:gd name="connsiteY16" fmla="*/ 1752 h 1382810"/>
              <a:gd name="connsiteX17" fmla="*/ 570794 w 1223806"/>
              <a:gd name="connsiteY17" fmla="*/ 166057 h 1382810"/>
              <a:gd name="connsiteX18" fmla="*/ 774699 w 1223806"/>
              <a:gd name="connsiteY18" fmla="*/ 526405 h 1382810"/>
              <a:gd name="connsiteX19" fmla="*/ 840666 w 1223806"/>
              <a:gd name="connsiteY19" fmla="*/ 448618 h 1382810"/>
              <a:gd name="connsiteX20" fmla="*/ 911313 w 1223806"/>
              <a:gd name="connsiteY20" fmla="*/ 389093 h 1382810"/>
              <a:gd name="connsiteX21" fmla="*/ 1007371 w 1223806"/>
              <a:gd name="connsiteY21" fmla="*/ 308131 h 1382810"/>
              <a:gd name="connsiteX22" fmla="*/ 1063706 w 1223806"/>
              <a:gd name="connsiteY22" fmla="*/ 249399 h 1382810"/>
              <a:gd name="connsiteX23" fmla="*/ 1135732 w 1223806"/>
              <a:gd name="connsiteY23" fmla="*/ 213641 h 1382810"/>
              <a:gd name="connsiteX0" fmla="*/ 999297 w 1087371"/>
              <a:gd name="connsiteY0" fmla="*/ 211889 h 1381058"/>
              <a:gd name="connsiteX1" fmla="*/ 1087371 w 1087371"/>
              <a:gd name="connsiteY1" fmla="*/ 165029 h 1381058"/>
              <a:gd name="connsiteX2" fmla="*/ 1052539 w 1087371"/>
              <a:gd name="connsiteY2" fmla="*/ 211893 h 1381058"/>
              <a:gd name="connsiteX3" fmla="*/ 1058971 w 1087371"/>
              <a:gd name="connsiteY3" fmla="*/ 268214 h 1381058"/>
              <a:gd name="connsiteX4" fmla="*/ 1053449 w 1087371"/>
              <a:gd name="connsiteY4" fmla="*/ 728572 h 1381058"/>
              <a:gd name="connsiteX5" fmla="*/ 947220 w 1087371"/>
              <a:gd name="connsiteY5" fmla="*/ 796835 h 1381058"/>
              <a:gd name="connsiteX6" fmla="*/ 977367 w 1087371"/>
              <a:gd name="connsiteY6" fmla="*/ 918279 h 1381058"/>
              <a:gd name="connsiteX7" fmla="*/ 1023328 w 1087371"/>
              <a:gd name="connsiteY7" fmla="*/ 958760 h 1381058"/>
              <a:gd name="connsiteX8" fmla="*/ 999521 w 1087371"/>
              <a:gd name="connsiteY8" fmla="*/ 994481 h 1381058"/>
              <a:gd name="connsiteX9" fmla="*/ 1043113 w 1087371"/>
              <a:gd name="connsiteY9" fmla="*/ 1381058 h 1381058"/>
              <a:gd name="connsiteX10" fmla="*/ 769447 w 1087371"/>
              <a:gd name="connsiteY10" fmla="*/ 1127831 h 1381058"/>
              <a:gd name="connsiteX11" fmla="*/ 442643 w 1087371"/>
              <a:gd name="connsiteY11" fmla="*/ 876221 h 1381058"/>
              <a:gd name="connsiteX12" fmla="*/ 450043 w 1087371"/>
              <a:gd name="connsiteY12" fmla="*/ 804023 h 1381058"/>
              <a:gd name="connsiteX13" fmla="*/ 508735 w 1087371"/>
              <a:gd name="connsiteY13" fmla="*/ 680162 h 1381058"/>
              <a:gd name="connsiteX14" fmla="*/ 556019 w 1087371"/>
              <a:gd name="connsiteY14" fmla="*/ 605604 h 1381058"/>
              <a:gd name="connsiteX15" fmla="*/ 971 w 1087371"/>
              <a:gd name="connsiteY15" fmla="*/ 28574 h 1381058"/>
              <a:gd name="connsiteX16" fmla="*/ 191473 w 1087371"/>
              <a:gd name="connsiteY16" fmla="*/ 0 h 1381058"/>
              <a:gd name="connsiteX17" fmla="*/ 434359 w 1087371"/>
              <a:gd name="connsiteY17" fmla="*/ 164305 h 1381058"/>
              <a:gd name="connsiteX18" fmla="*/ 638264 w 1087371"/>
              <a:gd name="connsiteY18" fmla="*/ 524653 h 1381058"/>
              <a:gd name="connsiteX19" fmla="*/ 704231 w 1087371"/>
              <a:gd name="connsiteY19" fmla="*/ 446866 h 1381058"/>
              <a:gd name="connsiteX20" fmla="*/ 774878 w 1087371"/>
              <a:gd name="connsiteY20" fmla="*/ 387341 h 1381058"/>
              <a:gd name="connsiteX21" fmla="*/ 870936 w 1087371"/>
              <a:gd name="connsiteY21" fmla="*/ 306379 h 1381058"/>
              <a:gd name="connsiteX22" fmla="*/ 927271 w 1087371"/>
              <a:gd name="connsiteY22" fmla="*/ 247647 h 1381058"/>
              <a:gd name="connsiteX23" fmla="*/ 999297 w 1087371"/>
              <a:gd name="connsiteY23" fmla="*/ 211889 h 1381058"/>
              <a:gd name="connsiteX0" fmla="*/ 999297 w 1087371"/>
              <a:gd name="connsiteY0" fmla="*/ 211889 h 1381058"/>
              <a:gd name="connsiteX1" fmla="*/ 1087371 w 1087371"/>
              <a:gd name="connsiteY1" fmla="*/ 165029 h 1381058"/>
              <a:gd name="connsiteX2" fmla="*/ 1052539 w 1087371"/>
              <a:gd name="connsiteY2" fmla="*/ 211893 h 1381058"/>
              <a:gd name="connsiteX3" fmla="*/ 1058971 w 1087371"/>
              <a:gd name="connsiteY3" fmla="*/ 268214 h 1381058"/>
              <a:gd name="connsiteX4" fmla="*/ 1053449 w 1087371"/>
              <a:gd name="connsiteY4" fmla="*/ 728572 h 1381058"/>
              <a:gd name="connsiteX5" fmla="*/ 947220 w 1087371"/>
              <a:gd name="connsiteY5" fmla="*/ 796835 h 1381058"/>
              <a:gd name="connsiteX6" fmla="*/ 977367 w 1087371"/>
              <a:gd name="connsiteY6" fmla="*/ 918279 h 1381058"/>
              <a:gd name="connsiteX7" fmla="*/ 1023328 w 1087371"/>
              <a:gd name="connsiteY7" fmla="*/ 958760 h 1381058"/>
              <a:gd name="connsiteX8" fmla="*/ 999521 w 1087371"/>
              <a:gd name="connsiteY8" fmla="*/ 994481 h 1381058"/>
              <a:gd name="connsiteX9" fmla="*/ 1043113 w 1087371"/>
              <a:gd name="connsiteY9" fmla="*/ 1381058 h 1381058"/>
              <a:gd name="connsiteX10" fmla="*/ 769447 w 1087371"/>
              <a:gd name="connsiteY10" fmla="*/ 1127831 h 1381058"/>
              <a:gd name="connsiteX11" fmla="*/ 442643 w 1087371"/>
              <a:gd name="connsiteY11" fmla="*/ 876221 h 1381058"/>
              <a:gd name="connsiteX12" fmla="*/ 450043 w 1087371"/>
              <a:gd name="connsiteY12" fmla="*/ 804023 h 1381058"/>
              <a:gd name="connsiteX13" fmla="*/ 549974 w 1087371"/>
              <a:gd name="connsiteY13" fmla="*/ 721435 h 1381058"/>
              <a:gd name="connsiteX14" fmla="*/ 556019 w 1087371"/>
              <a:gd name="connsiteY14" fmla="*/ 605604 h 1381058"/>
              <a:gd name="connsiteX15" fmla="*/ 971 w 1087371"/>
              <a:gd name="connsiteY15" fmla="*/ 28574 h 1381058"/>
              <a:gd name="connsiteX16" fmla="*/ 191473 w 1087371"/>
              <a:gd name="connsiteY16" fmla="*/ 0 h 1381058"/>
              <a:gd name="connsiteX17" fmla="*/ 434359 w 1087371"/>
              <a:gd name="connsiteY17" fmla="*/ 164305 h 1381058"/>
              <a:gd name="connsiteX18" fmla="*/ 638264 w 1087371"/>
              <a:gd name="connsiteY18" fmla="*/ 524653 h 1381058"/>
              <a:gd name="connsiteX19" fmla="*/ 704231 w 1087371"/>
              <a:gd name="connsiteY19" fmla="*/ 446866 h 1381058"/>
              <a:gd name="connsiteX20" fmla="*/ 774878 w 1087371"/>
              <a:gd name="connsiteY20" fmla="*/ 387341 h 1381058"/>
              <a:gd name="connsiteX21" fmla="*/ 870936 w 1087371"/>
              <a:gd name="connsiteY21" fmla="*/ 306379 h 1381058"/>
              <a:gd name="connsiteX22" fmla="*/ 927271 w 1087371"/>
              <a:gd name="connsiteY22" fmla="*/ 247647 h 1381058"/>
              <a:gd name="connsiteX23" fmla="*/ 999297 w 1087371"/>
              <a:gd name="connsiteY23" fmla="*/ 211889 h 1381058"/>
              <a:gd name="connsiteX0" fmla="*/ 999297 w 1087371"/>
              <a:gd name="connsiteY0" fmla="*/ 211889 h 1381058"/>
              <a:gd name="connsiteX1" fmla="*/ 1087371 w 1087371"/>
              <a:gd name="connsiteY1" fmla="*/ 165029 h 1381058"/>
              <a:gd name="connsiteX2" fmla="*/ 1052539 w 1087371"/>
              <a:gd name="connsiteY2" fmla="*/ 211893 h 1381058"/>
              <a:gd name="connsiteX3" fmla="*/ 1058971 w 1087371"/>
              <a:gd name="connsiteY3" fmla="*/ 268214 h 1381058"/>
              <a:gd name="connsiteX4" fmla="*/ 1053449 w 1087371"/>
              <a:gd name="connsiteY4" fmla="*/ 728572 h 1381058"/>
              <a:gd name="connsiteX5" fmla="*/ 947220 w 1087371"/>
              <a:gd name="connsiteY5" fmla="*/ 796835 h 1381058"/>
              <a:gd name="connsiteX6" fmla="*/ 977367 w 1087371"/>
              <a:gd name="connsiteY6" fmla="*/ 918279 h 1381058"/>
              <a:gd name="connsiteX7" fmla="*/ 1023328 w 1087371"/>
              <a:gd name="connsiteY7" fmla="*/ 958760 h 1381058"/>
              <a:gd name="connsiteX8" fmla="*/ 999521 w 1087371"/>
              <a:gd name="connsiteY8" fmla="*/ 994481 h 1381058"/>
              <a:gd name="connsiteX9" fmla="*/ 1043113 w 1087371"/>
              <a:gd name="connsiteY9" fmla="*/ 1381058 h 1381058"/>
              <a:gd name="connsiteX10" fmla="*/ 769447 w 1087371"/>
              <a:gd name="connsiteY10" fmla="*/ 1127831 h 1381058"/>
              <a:gd name="connsiteX11" fmla="*/ 442643 w 1087371"/>
              <a:gd name="connsiteY11" fmla="*/ 876221 h 1381058"/>
              <a:gd name="connsiteX12" fmla="*/ 450043 w 1087371"/>
              <a:gd name="connsiteY12" fmla="*/ 804023 h 1381058"/>
              <a:gd name="connsiteX13" fmla="*/ 549974 w 1087371"/>
              <a:gd name="connsiteY13" fmla="*/ 721435 h 1381058"/>
              <a:gd name="connsiteX14" fmla="*/ 556019 w 1087371"/>
              <a:gd name="connsiteY14" fmla="*/ 605604 h 1381058"/>
              <a:gd name="connsiteX15" fmla="*/ 971 w 1087371"/>
              <a:gd name="connsiteY15" fmla="*/ 28574 h 1381058"/>
              <a:gd name="connsiteX16" fmla="*/ 191473 w 1087371"/>
              <a:gd name="connsiteY16" fmla="*/ 0 h 1381058"/>
              <a:gd name="connsiteX17" fmla="*/ 434359 w 1087371"/>
              <a:gd name="connsiteY17" fmla="*/ 164305 h 1381058"/>
              <a:gd name="connsiteX18" fmla="*/ 638264 w 1087371"/>
              <a:gd name="connsiteY18" fmla="*/ 524653 h 1381058"/>
              <a:gd name="connsiteX19" fmla="*/ 704231 w 1087371"/>
              <a:gd name="connsiteY19" fmla="*/ 446866 h 1381058"/>
              <a:gd name="connsiteX20" fmla="*/ 774878 w 1087371"/>
              <a:gd name="connsiteY20" fmla="*/ 387341 h 1381058"/>
              <a:gd name="connsiteX21" fmla="*/ 870936 w 1087371"/>
              <a:gd name="connsiteY21" fmla="*/ 306379 h 1381058"/>
              <a:gd name="connsiteX22" fmla="*/ 927271 w 1087371"/>
              <a:gd name="connsiteY22" fmla="*/ 247647 h 1381058"/>
              <a:gd name="connsiteX23" fmla="*/ 999297 w 1087371"/>
              <a:gd name="connsiteY23" fmla="*/ 211889 h 1381058"/>
              <a:gd name="connsiteX0" fmla="*/ 999297 w 1087371"/>
              <a:gd name="connsiteY0" fmla="*/ 211889 h 1381058"/>
              <a:gd name="connsiteX1" fmla="*/ 1087371 w 1087371"/>
              <a:gd name="connsiteY1" fmla="*/ 165029 h 1381058"/>
              <a:gd name="connsiteX2" fmla="*/ 1052539 w 1087371"/>
              <a:gd name="connsiteY2" fmla="*/ 211893 h 1381058"/>
              <a:gd name="connsiteX3" fmla="*/ 1058971 w 1087371"/>
              <a:gd name="connsiteY3" fmla="*/ 268214 h 1381058"/>
              <a:gd name="connsiteX4" fmla="*/ 1053449 w 1087371"/>
              <a:gd name="connsiteY4" fmla="*/ 728572 h 1381058"/>
              <a:gd name="connsiteX5" fmla="*/ 947220 w 1087371"/>
              <a:gd name="connsiteY5" fmla="*/ 796835 h 1381058"/>
              <a:gd name="connsiteX6" fmla="*/ 977367 w 1087371"/>
              <a:gd name="connsiteY6" fmla="*/ 918279 h 1381058"/>
              <a:gd name="connsiteX7" fmla="*/ 1023328 w 1087371"/>
              <a:gd name="connsiteY7" fmla="*/ 958760 h 1381058"/>
              <a:gd name="connsiteX8" fmla="*/ 999521 w 1087371"/>
              <a:gd name="connsiteY8" fmla="*/ 994481 h 1381058"/>
              <a:gd name="connsiteX9" fmla="*/ 1043113 w 1087371"/>
              <a:gd name="connsiteY9" fmla="*/ 1381058 h 1381058"/>
              <a:gd name="connsiteX10" fmla="*/ 769447 w 1087371"/>
              <a:gd name="connsiteY10" fmla="*/ 1127831 h 1381058"/>
              <a:gd name="connsiteX11" fmla="*/ 442643 w 1087371"/>
              <a:gd name="connsiteY11" fmla="*/ 876221 h 1381058"/>
              <a:gd name="connsiteX12" fmla="*/ 450043 w 1087371"/>
              <a:gd name="connsiteY12" fmla="*/ 804023 h 1381058"/>
              <a:gd name="connsiteX13" fmla="*/ 549974 w 1087371"/>
              <a:gd name="connsiteY13" fmla="*/ 721435 h 1381058"/>
              <a:gd name="connsiteX14" fmla="*/ 556019 w 1087371"/>
              <a:gd name="connsiteY14" fmla="*/ 605604 h 1381058"/>
              <a:gd name="connsiteX15" fmla="*/ 971 w 1087371"/>
              <a:gd name="connsiteY15" fmla="*/ 28574 h 1381058"/>
              <a:gd name="connsiteX16" fmla="*/ 191473 w 1087371"/>
              <a:gd name="connsiteY16" fmla="*/ 0 h 1381058"/>
              <a:gd name="connsiteX17" fmla="*/ 434359 w 1087371"/>
              <a:gd name="connsiteY17" fmla="*/ 164305 h 1381058"/>
              <a:gd name="connsiteX18" fmla="*/ 638264 w 1087371"/>
              <a:gd name="connsiteY18" fmla="*/ 524653 h 1381058"/>
              <a:gd name="connsiteX19" fmla="*/ 704231 w 1087371"/>
              <a:gd name="connsiteY19" fmla="*/ 446866 h 1381058"/>
              <a:gd name="connsiteX20" fmla="*/ 774878 w 1087371"/>
              <a:gd name="connsiteY20" fmla="*/ 387341 h 1381058"/>
              <a:gd name="connsiteX21" fmla="*/ 870936 w 1087371"/>
              <a:gd name="connsiteY21" fmla="*/ 306379 h 1381058"/>
              <a:gd name="connsiteX22" fmla="*/ 927271 w 1087371"/>
              <a:gd name="connsiteY22" fmla="*/ 247647 h 1381058"/>
              <a:gd name="connsiteX23" fmla="*/ 999297 w 1087371"/>
              <a:gd name="connsiteY23" fmla="*/ 211889 h 1381058"/>
              <a:gd name="connsiteX0" fmla="*/ 999297 w 1087371"/>
              <a:gd name="connsiteY0" fmla="*/ 211889 h 1381058"/>
              <a:gd name="connsiteX1" fmla="*/ 1087371 w 1087371"/>
              <a:gd name="connsiteY1" fmla="*/ 165029 h 1381058"/>
              <a:gd name="connsiteX2" fmla="*/ 1052539 w 1087371"/>
              <a:gd name="connsiteY2" fmla="*/ 211893 h 1381058"/>
              <a:gd name="connsiteX3" fmla="*/ 1058971 w 1087371"/>
              <a:gd name="connsiteY3" fmla="*/ 268214 h 1381058"/>
              <a:gd name="connsiteX4" fmla="*/ 1053449 w 1087371"/>
              <a:gd name="connsiteY4" fmla="*/ 728572 h 1381058"/>
              <a:gd name="connsiteX5" fmla="*/ 947220 w 1087371"/>
              <a:gd name="connsiteY5" fmla="*/ 796835 h 1381058"/>
              <a:gd name="connsiteX6" fmla="*/ 977367 w 1087371"/>
              <a:gd name="connsiteY6" fmla="*/ 918279 h 1381058"/>
              <a:gd name="connsiteX7" fmla="*/ 1023328 w 1087371"/>
              <a:gd name="connsiteY7" fmla="*/ 958760 h 1381058"/>
              <a:gd name="connsiteX8" fmla="*/ 999521 w 1087371"/>
              <a:gd name="connsiteY8" fmla="*/ 994481 h 1381058"/>
              <a:gd name="connsiteX9" fmla="*/ 1043113 w 1087371"/>
              <a:gd name="connsiteY9" fmla="*/ 1381058 h 1381058"/>
              <a:gd name="connsiteX10" fmla="*/ 769447 w 1087371"/>
              <a:gd name="connsiteY10" fmla="*/ 1127831 h 1381058"/>
              <a:gd name="connsiteX11" fmla="*/ 442643 w 1087371"/>
              <a:gd name="connsiteY11" fmla="*/ 876221 h 1381058"/>
              <a:gd name="connsiteX12" fmla="*/ 450043 w 1087371"/>
              <a:gd name="connsiteY12" fmla="*/ 804023 h 1381058"/>
              <a:gd name="connsiteX13" fmla="*/ 518251 w 1087371"/>
              <a:gd name="connsiteY13" fmla="*/ 676987 h 1381058"/>
              <a:gd name="connsiteX14" fmla="*/ 556019 w 1087371"/>
              <a:gd name="connsiteY14" fmla="*/ 605604 h 1381058"/>
              <a:gd name="connsiteX15" fmla="*/ 971 w 1087371"/>
              <a:gd name="connsiteY15" fmla="*/ 28574 h 1381058"/>
              <a:gd name="connsiteX16" fmla="*/ 191473 w 1087371"/>
              <a:gd name="connsiteY16" fmla="*/ 0 h 1381058"/>
              <a:gd name="connsiteX17" fmla="*/ 434359 w 1087371"/>
              <a:gd name="connsiteY17" fmla="*/ 164305 h 1381058"/>
              <a:gd name="connsiteX18" fmla="*/ 638264 w 1087371"/>
              <a:gd name="connsiteY18" fmla="*/ 524653 h 1381058"/>
              <a:gd name="connsiteX19" fmla="*/ 704231 w 1087371"/>
              <a:gd name="connsiteY19" fmla="*/ 446866 h 1381058"/>
              <a:gd name="connsiteX20" fmla="*/ 774878 w 1087371"/>
              <a:gd name="connsiteY20" fmla="*/ 387341 h 1381058"/>
              <a:gd name="connsiteX21" fmla="*/ 870936 w 1087371"/>
              <a:gd name="connsiteY21" fmla="*/ 306379 h 1381058"/>
              <a:gd name="connsiteX22" fmla="*/ 927271 w 1087371"/>
              <a:gd name="connsiteY22" fmla="*/ 247647 h 1381058"/>
              <a:gd name="connsiteX23" fmla="*/ 999297 w 1087371"/>
              <a:gd name="connsiteY23" fmla="*/ 211889 h 1381058"/>
              <a:gd name="connsiteX0" fmla="*/ 999297 w 1087371"/>
              <a:gd name="connsiteY0" fmla="*/ 211889 h 1381058"/>
              <a:gd name="connsiteX1" fmla="*/ 1087371 w 1087371"/>
              <a:gd name="connsiteY1" fmla="*/ 165029 h 1381058"/>
              <a:gd name="connsiteX2" fmla="*/ 1052539 w 1087371"/>
              <a:gd name="connsiteY2" fmla="*/ 211893 h 1381058"/>
              <a:gd name="connsiteX3" fmla="*/ 1058971 w 1087371"/>
              <a:gd name="connsiteY3" fmla="*/ 268214 h 1381058"/>
              <a:gd name="connsiteX4" fmla="*/ 1053449 w 1087371"/>
              <a:gd name="connsiteY4" fmla="*/ 728572 h 1381058"/>
              <a:gd name="connsiteX5" fmla="*/ 947220 w 1087371"/>
              <a:gd name="connsiteY5" fmla="*/ 796835 h 1381058"/>
              <a:gd name="connsiteX6" fmla="*/ 977367 w 1087371"/>
              <a:gd name="connsiteY6" fmla="*/ 918279 h 1381058"/>
              <a:gd name="connsiteX7" fmla="*/ 1023328 w 1087371"/>
              <a:gd name="connsiteY7" fmla="*/ 958760 h 1381058"/>
              <a:gd name="connsiteX8" fmla="*/ 999521 w 1087371"/>
              <a:gd name="connsiteY8" fmla="*/ 994481 h 1381058"/>
              <a:gd name="connsiteX9" fmla="*/ 1043113 w 1087371"/>
              <a:gd name="connsiteY9" fmla="*/ 1381058 h 1381058"/>
              <a:gd name="connsiteX10" fmla="*/ 769447 w 1087371"/>
              <a:gd name="connsiteY10" fmla="*/ 1127831 h 1381058"/>
              <a:gd name="connsiteX11" fmla="*/ 442643 w 1087371"/>
              <a:gd name="connsiteY11" fmla="*/ 876221 h 1381058"/>
              <a:gd name="connsiteX12" fmla="*/ 450043 w 1087371"/>
              <a:gd name="connsiteY12" fmla="*/ 804023 h 1381058"/>
              <a:gd name="connsiteX13" fmla="*/ 518251 w 1087371"/>
              <a:gd name="connsiteY13" fmla="*/ 676987 h 1381058"/>
              <a:gd name="connsiteX14" fmla="*/ 556019 w 1087371"/>
              <a:gd name="connsiteY14" fmla="*/ 605604 h 1381058"/>
              <a:gd name="connsiteX15" fmla="*/ 971 w 1087371"/>
              <a:gd name="connsiteY15" fmla="*/ 28574 h 1381058"/>
              <a:gd name="connsiteX16" fmla="*/ 191473 w 1087371"/>
              <a:gd name="connsiteY16" fmla="*/ 0 h 1381058"/>
              <a:gd name="connsiteX17" fmla="*/ 434359 w 1087371"/>
              <a:gd name="connsiteY17" fmla="*/ 164305 h 1381058"/>
              <a:gd name="connsiteX18" fmla="*/ 638264 w 1087371"/>
              <a:gd name="connsiteY18" fmla="*/ 524653 h 1381058"/>
              <a:gd name="connsiteX19" fmla="*/ 704231 w 1087371"/>
              <a:gd name="connsiteY19" fmla="*/ 446866 h 1381058"/>
              <a:gd name="connsiteX20" fmla="*/ 774878 w 1087371"/>
              <a:gd name="connsiteY20" fmla="*/ 387341 h 1381058"/>
              <a:gd name="connsiteX21" fmla="*/ 870936 w 1087371"/>
              <a:gd name="connsiteY21" fmla="*/ 306379 h 1381058"/>
              <a:gd name="connsiteX22" fmla="*/ 927271 w 1087371"/>
              <a:gd name="connsiteY22" fmla="*/ 247647 h 1381058"/>
              <a:gd name="connsiteX23" fmla="*/ 999297 w 1087371"/>
              <a:gd name="connsiteY23" fmla="*/ 211889 h 1381058"/>
              <a:gd name="connsiteX0" fmla="*/ 999297 w 1087371"/>
              <a:gd name="connsiteY0" fmla="*/ 211889 h 1381058"/>
              <a:gd name="connsiteX1" fmla="*/ 1087371 w 1087371"/>
              <a:gd name="connsiteY1" fmla="*/ 165029 h 1381058"/>
              <a:gd name="connsiteX2" fmla="*/ 1052539 w 1087371"/>
              <a:gd name="connsiteY2" fmla="*/ 211893 h 1381058"/>
              <a:gd name="connsiteX3" fmla="*/ 1058971 w 1087371"/>
              <a:gd name="connsiteY3" fmla="*/ 268214 h 1381058"/>
              <a:gd name="connsiteX4" fmla="*/ 1053449 w 1087371"/>
              <a:gd name="connsiteY4" fmla="*/ 728572 h 1381058"/>
              <a:gd name="connsiteX5" fmla="*/ 947220 w 1087371"/>
              <a:gd name="connsiteY5" fmla="*/ 796835 h 1381058"/>
              <a:gd name="connsiteX6" fmla="*/ 977367 w 1087371"/>
              <a:gd name="connsiteY6" fmla="*/ 918279 h 1381058"/>
              <a:gd name="connsiteX7" fmla="*/ 1023328 w 1087371"/>
              <a:gd name="connsiteY7" fmla="*/ 958760 h 1381058"/>
              <a:gd name="connsiteX8" fmla="*/ 999521 w 1087371"/>
              <a:gd name="connsiteY8" fmla="*/ 994481 h 1381058"/>
              <a:gd name="connsiteX9" fmla="*/ 1043113 w 1087371"/>
              <a:gd name="connsiteY9" fmla="*/ 1381058 h 1381058"/>
              <a:gd name="connsiteX10" fmla="*/ 769447 w 1087371"/>
              <a:gd name="connsiteY10" fmla="*/ 1127831 h 1381058"/>
              <a:gd name="connsiteX11" fmla="*/ 442643 w 1087371"/>
              <a:gd name="connsiteY11" fmla="*/ 876221 h 1381058"/>
              <a:gd name="connsiteX12" fmla="*/ 450043 w 1087371"/>
              <a:gd name="connsiteY12" fmla="*/ 804023 h 1381058"/>
              <a:gd name="connsiteX13" fmla="*/ 518251 w 1087371"/>
              <a:gd name="connsiteY13" fmla="*/ 676987 h 1381058"/>
              <a:gd name="connsiteX14" fmla="*/ 556019 w 1087371"/>
              <a:gd name="connsiteY14" fmla="*/ 605604 h 1381058"/>
              <a:gd name="connsiteX15" fmla="*/ 971 w 1087371"/>
              <a:gd name="connsiteY15" fmla="*/ 28574 h 1381058"/>
              <a:gd name="connsiteX16" fmla="*/ 191473 w 1087371"/>
              <a:gd name="connsiteY16" fmla="*/ 0 h 1381058"/>
              <a:gd name="connsiteX17" fmla="*/ 434359 w 1087371"/>
              <a:gd name="connsiteY17" fmla="*/ 164305 h 1381058"/>
              <a:gd name="connsiteX18" fmla="*/ 638264 w 1087371"/>
              <a:gd name="connsiteY18" fmla="*/ 524653 h 1381058"/>
              <a:gd name="connsiteX19" fmla="*/ 704231 w 1087371"/>
              <a:gd name="connsiteY19" fmla="*/ 446866 h 1381058"/>
              <a:gd name="connsiteX20" fmla="*/ 774878 w 1087371"/>
              <a:gd name="connsiteY20" fmla="*/ 387341 h 1381058"/>
              <a:gd name="connsiteX21" fmla="*/ 870936 w 1087371"/>
              <a:gd name="connsiteY21" fmla="*/ 306379 h 1381058"/>
              <a:gd name="connsiteX22" fmla="*/ 927271 w 1087371"/>
              <a:gd name="connsiteY22" fmla="*/ 247647 h 1381058"/>
              <a:gd name="connsiteX23" fmla="*/ 999297 w 1087371"/>
              <a:gd name="connsiteY23" fmla="*/ 211889 h 1381058"/>
              <a:gd name="connsiteX0" fmla="*/ 999297 w 1087371"/>
              <a:gd name="connsiteY0" fmla="*/ 211889 h 1381058"/>
              <a:gd name="connsiteX1" fmla="*/ 1087371 w 1087371"/>
              <a:gd name="connsiteY1" fmla="*/ 165029 h 1381058"/>
              <a:gd name="connsiteX2" fmla="*/ 1052539 w 1087371"/>
              <a:gd name="connsiteY2" fmla="*/ 211893 h 1381058"/>
              <a:gd name="connsiteX3" fmla="*/ 1058971 w 1087371"/>
              <a:gd name="connsiteY3" fmla="*/ 268214 h 1381058"/>
              <a:gd name="connsiteX4" fmla="*/ 1053449 w 1087371"/>
              <a:gd name="connsiteY4" fmla="*/ 728572 h 1381058"/>
              <a:gd name="connsiteX5" fmla="*/ 947220 w 1087371"/>
              <a:gd name="connsiteY5" fmla="*/ 796835 h 1381058"/>
              <a:gd name="connsiteX6" fmla="*/ 977367 w 1087371"/>
              <a:gd name="connsiteY6" fmla="*/ 918279 h 1381058"/>
              <a:gd name="connsiteX7" fmla="*/ 1023328 w 1087371"/>
              <a:gd name="connsiteY7" fmla="*/ 958760 h 1381058"/>
              <a:gd name="connsiteX8" fmla="*/ 999521 w 1087371"/>
              <a:gd name="connsiteY8" fmla="*/ 994481 h 1381058"/>
              <a:gd name="connsiteX9" fmla="*/ 1043113 w 1087371"/>
              <a:gd name="connsiteY9" fmla="*/ 1381058 h 1381058"/>
              <a:gd name="connsiteX10" fmla="*/ 769447 w 1087371"/>
              <a:gd name="connsiteY10" fmla="*/ 1127831 h 1381058"/>
              <a:gd name="connsiteX11" fmla="*/ 442643 w 1087371"/>
              <a:gd name="connsiteY11" fmla="*/ 876221 h 1381058"/>
              <a:gd name="connsiteX12" fmla="*/ 450043 w 1087371"/>
              <a:gd name="connsiteY12" fmla="*/ 804023 h 1381058"/>
              <a:gd name="connsiteX13" fmla="*/ 518251 w 1087371"/>
              <a:gd name="connsiteY13" fmla="*/ 676987 h 1381058"/>
              <a:gd name="connsiteX14" fmla="*/ 556019 w 1087371"/>
              <a:gd name="connsiteY14" fmla="*/ 605604 h 1381058"/>
              <a:gd name="connsiteX15" fmla="*/ 971 w 1087371"/>
              <a:gd name="connsiteY15" fmla="*/ 28574 h 1381058"/>
              <a:gd name="connsiteX16" fmla="*/ 191473 w 1087371"/>
              <a:gd name="connsiteY16" fmla="*/ 0 h 1381058"/>
              <a:gd name="connsiteX17" fmla="*/ 434359 w 1087371"/>
              <a:gd name="connsiteY17" fmla="*/ 164305 h 1381058"/>
              <a:gd name="connsiteX18" fmla="*/ 638264 w 1087371"/>
              <a:gd name="connsiteY18" fmla="*/ 524653 h 1381058"/>
              <a:gd name="connsiteX19" fmla="*/ 704231 w 1087371"/>
              <a:gd name="connsiteY19" fmla="*/ 446866 h 1381058"/>
              <a:gd name="connsiteX20" fmla="*/ 774878 w 1087371"/>
              <a:gd name="connsiteY20" fmla="*/ 387341 h 1381058"/>
              <a:gd name="connsiteX21" fmla="*/ 870936 w 1087371"/>
              <a:gd name="connsiteY21" fmla="*/ 306379 h 1381058"/>
              <a:gd name="connsiteX22" fmla="*/ 927271 w 1087371"/>
              <a:gd name="connsiteY22" fmla="*/ 247647 h 1381058"/>
              <a:gd name="connsiteX23" fmla="*/ 999297 w 1087371"/>
              <a:gd name="connsiteY23" fmla="*/ 211889 h 1381058"/>
              <a:gd name="connsiteX0" fmla="*/ 999297 w 1087371"/>
              <a:gd name="connsiteY0" fmla="*/ 183506 h 1352675"/>
              <a:gd name="connsiteX1" fmla="*/ 1087371 w 1087371"/>
              <a:gd name="connsiteY1" fmla="*/ 136646 h 1352675"/>
              <a:gd name="connsiteX2" fmla="*/ 1052539 w 1087371"/>
              <a:gd name="connsiteY2" fmla="*/ 183510 h 1352675"/>
              <a:gd name="connsiteX3" fmla="*/ 1058971 w 1087371"/>
              <a:gd name="connsiteY3" fmla="*/ 239831 h 1352675"/>
              <a:gd name="connsiteX4" fmla="*/ 1053449 w 1087371"/>
              <a:gd name="connsiteY4" fmla="*/ 700189 h 1352675"/>
              <a:gd name="connsiteX5" fmla="*/ 947220 w 1087371"/>
              <a:gd name="connsiteY5" fmla="*/ 768452 h 1352675"/>
              <a:gd name="connsiteX6" fmla="*/ 977367 w 1087371"/>
              <a:gd name="connsiteY6" fmla="*/ 889896 h 1352675"/>
              <a:gd name="connsiteX7" fmla="*/ 1023328 w 1087371"/>
              <a:gd name="connsiteY7" fmla="*/ 930377 h 1352675"/>
              <a:gd name="connsiteX8" fmla="*/ 999521 w 1087371"/>
              <a:gd name="connsiteY8" fmla="*/ 966098 h 1352675"/>
              <a:gd name="connsiteX9" fmla="*/ 1043113 w 1087371"/>
              <a:gd name="connsiteY9" fmla="*/ 1352675 h 1352675"/>
              <a:gd name="connsiteX10" fmla="*/ 769447 w 1087371"/>
              <a:gd name="connsiteY10" fmla="*/ 1099448 h 1352675"/>
              <a:gd name="connsiteX11" fmla="*/ 442643 w 1087371"/>
              <a:gd name="connsiteY11" fmla="*/ 847838 h 1352675"/>
              <a:gd name="connsiteX12" fmla="*/ 450043 w 1087371"/>
              <a:gd name="connsiteY12" fmla="*/ 775640 h 1352675"/>
              <a:gd name="connsiteX13" fmla="*/ 518251 w 1087371"/>
              <a:gd name="connsiteY13" fmla="*/ 648604 h 1352675"/>
              <a:gd name="connsiteX14" fmla="*/ 556019 w 1087371"/>
              <a:gd name="connsiteY14" fmla="*/ 577221 h 1352675"/>
              <a:gd name="connsiteX15" fmla="*/ 971 w 1087371"/>
              <a:gd name="connsiteY15" fmla="*/ 191 h 1352675"/>
              <a:gd name="connsiteX16" fmla="*/ 434359 w 1087371"/>
              <a:gd name="connsiteY16" fmla="*/ 135922 h 1352675"/>
              <a:gd name="connsiteX17" fmla="*/ 638264 w 1087371"/>
              <a:gd name="connsiteY17" fmla="*/ 496270 h 1352675"/>
              <a:gd name="connsiteX18" fmla="*/ 704231 w 1087371"/>
              <a:gd name="connsiteY18" fmla="*/ 418483 h 1352675"/>
              <a:gd name="connsiteX19" fmla="*/ 774878 w 1087371"/>
              <a:gd name="connsiteY19" fmla="*/ 358958 h 1352675"/>
              <a:gd name="connsiteX20" fmla="*/ 870936 w 1087371"/>
              <a:gd name="connsiteY20" fmla="*/ 277996 h 1352675"/>
              <a:gd name="connsiteX21" fmla="*/ 927271 w 1087371"/>
              <a:gd name="connsiteY21" fmla="*/ 219264 h 1352675"/>
              <a:gd name="connsiteX22" fmla="*/ 999297 w 1087371"/>
              <a:gd name="connsiteY22" fmla="*/ 183506 h 1352675"/>
              <a:gd name="connsiteX0" fmla="*/ 999297 w 1087371"/>
              <a:gd name="connsiteY0" fmla="*/ 183506 h 1352675"/>
              <a:gd name="connsiteX1" fmla="*/ 1087371 w 1087371"/>
              <a:gd name="connsiteY1" fmla="*/ 136646 h 1352675"/>
              <a:gd name="connsiteX2" fmla="*/ 1052539 w 1087371"/>
              <a:gd name="connsiteY2" fmla="*/ 183510 h 1352675"/>
              <a:gd name="connsiteX3" fmla="*/ 1058971 w 1087371"/>
              <a:gd name="connsiteY3" fmla="*/ 239831 h 1352675"/>
              <a:gd name="connsiteX4" fmla="*/ 1053449 w 1087371"/>
              <a:gd name="connsiteY4" fmla="*/ 700189 h 1352675"/>
              <a:gd name="connsiteX5" fmla="*/ 947220 w 1087371"/>
              <a:gd name="connsiteY5" fmla="*/ 768452 h 1352675"/>
              <a:gd name="connsiteX6" fmla="*/ 977367 w 1087371"/>
              <a:gd name="connsiteY6" fmla="*/ 889896 h 1352675"/>
              <a:gd name="connsiteX7" fmla="*/ 1023328 w 1087371"/>
              <a:gd name="connsiteY7" fmla="*/ 930377 h 1352675"/>
              <a:gd name="connsiteX8" fmla="*/ 999521 w 1087371"/>
              <a:gd name="connsiteY8" fmla="*/ 966098 h 1352675"/>
              <a:gd name="connsiteX9" fmla="*/ 1043113 w 1087371"/>
              <a:gd name="connsiteY9" fmla="*/ 1352675 h 1352675"/>
              <a:gd name="connsiteX10" fmla="*/ 769447 w 1087371"/>
              <a:gd name="connsiteY10" fmla="*/ 1099448 h 1352675"/>
              <a:gd name="connsiteX11" fmla="*/ 442643 w 1087371"/>
              <a:gd name="connsiteY11" fmla="*/ 847838 h 1352675"/>
              <a:gd name="connsiteX12" fmla="*/ 450043 w 1087371"/>
              <a:gd name="connsiteY12" fmla="*/ 775640 h 1352675"/>
              <a:gd name="connsiteX13" fmla="*/ 518251 w 1087371"/>
              <a:gd name="connsiteY13" fmla="*/ 648604 h 1352675"/>
              <a:gd name="connsiteX14" fmla="*/ 556019 w 1087371"/>
              <a:gd name="connsiteY14" fmla="*/ 577221 h 1352675"/>
              <a:gd name="connsiteX15" fmla="*/ 971 w 1087371"/>
              <a:gd name="connsiteY15" fmla="*/ 191 h 1352675"/>
              <a:gd name="connsiteX16" fmla="*/ 638264 w 1087371"/>
              <a:gd name="connsiteY16" fmla="*/ 496270 h 1352675"/>
              <a:gd name="connsiteX17" fmla="*/ 704231 w 1087371"/>
              <a:gd name="connsiteY17" fmla="*/ 418483 h 1352675"/>
              <a:gd name="connsiteX18" fmla="*/ 774878 w 1087371"/>
              <a:gd name="connsiteY18" fmla="*/ 358958 h 1352675"/>
              <a:gd name="connsiteX19" fmla="*/ 870936 w 1087371"/>
              <a:gd name="connsiteY19" fmla="*/ 277996 h 1352675"/>
              <a:gd name="connsiteX20" fmla="*/ 927271 w 1087371"/>
              <a:gd name="connsiteY20" fmla="*/ 219264 h 1352675"/>
              <a:gd name="connsiteX21" fmla="*/ 999297 w 1087371"/>
              <a:gd name="connsiteY21" fmla="*/ 183506 h 1352675"/>
              <a:gd name="connsiteX0" fmla="*/ 583195 w 671269"/>
              <a:gd name="connsiteY0" fmla="*/ 46860 h 1216029"/>
              <a:gd name="connsiteX1" fmla="*/ 671269 w 671269"/>
              <a:gd name="connsiteY1" fmla="*/ 0 h 1216029"/>
              <a:gd name="connsiteX2" fmla="*/ 636437 w 671269"/>
              <a:gd name="connsiteY2" fmla="*/ 46864 h 1216029"/>
              <a:gd name="connsiteX3" fmla="*/ 642869 w 671269"/>
              <a:gd name="connsiteY3" fmla="*/ 103185 h 1216029"/>
              <a:gd name="connsiteX4" fmla="*/ 637347 w 671269"/>
              <a:gd name="connsiteY4" fmla="*/ 563543 h 1216029"/>
              <a:gd name="connsiteX5" fmla="*/ 531118 w 671269"/>
              <a:gd name="connsiteY5" fmla="*/ 631806 h 1216029"/>
              <a:gd name="connsiteX6" fmla="*/ 561265 w 671269"/>
              <a:gd name="connsiteY6" fmla="*/ 753250 h 1216029"/>
              <a:gd name="connsiteX7" fmla="*/ 607226 w 671269"/>
              <a:gd name="connsiteY7" fmla="*/ 793731 h 1216029"/>
              <a:gd name="connsiteX8" fmla="*/ 583419 w 671269"/>
              <a:gd name="connsiteY8" fmla="*/ 829452 h 1216029"/>
              <a:gd name="connsiteX9" fmla="*/ 627011 w 671269"/>
              <a:gd name="connsiteY9" fmla="*/ 1216029 h 1216029"/>
              <a:gd name="connsiteX10" fmla="*/ 353345 w 671269"/>
              <a:gd name="connsiteY10" fmla="*/ 962802 h 1216029"/>
              <a:gd name="connsiteX11" fmla="*/ 26541 w 671269"/>
              <a:gd name="connsiteY11" fmla="*/ 711192 h 1216029"/>
              <a:gd name="connsiteX12" fmla="*/ 33941 w 671269"/>
              <a:gd name="connsiteY12" fmla="*/ 638994 h 1216029"/>
              <a:gd name="connsiteX13" fmla="*/ 102149 w 671269"/>
              <a:gd name="connsiteY13" fmla="*/ 511958 h 1216029"/>
              <a:gd name="connsiteX14" fmla="*/ 139917 w 671269"/>
              <a:gd name="connsiteY14" fmla="*/ 440575 h 1216029"/>
              <a:gd name="connsiteX15" fmla="*/ 178082 w 671269"/>
              <a:gd name="connsiteY15" fmla="*/ 403269 h 1216029"/>
              <a:gd name="connsiteX16" fmla="*/ 222162 w 671269"/>
              <a:gd name="connsiteY16" fmla="*/ 359624 h 1216029"/>
              <a:gd name="connsiteX17" fmla="*/ 288129 w 671269"/>
              <a:gd name="connsiteY17" fmla="*/ 281837 h 1216029"/>
              <a:gd name="connsiteX18" fmla="*/ 358776 w 671269"/>
              <a:gd name="connsiteY18" fmla="*/ 222312 h 1216029"/>
              <a:gd name="connsiteX19" fmla="*/ 454834 w 671269"/>
              <a:gd name="connsiteY19" fmla="*/ 141350 h 1216029"/>
              <a:gd name="connsiteX20" fmla="*/ 511169 w 671269"/>
              <a:gd name="connsiteY20" fmla="*/ 82618 h 1216029"/>
              <a:gd name="connsiteX21" fmla="*/ 583195 w 671269"/>
              <a:gd name="connsiteY21" fmla="*/ 46860 h 1216029"/>
              <a:gd name="connsiteX0" fmla="*/ 583195 w 671269"/>
              <a:gd name="connsiteY0" fmla="*/ 46860 h 1216029"/>
              <a:gd name="connsiteX1" fmla="*/ 671269 w 671269"/>
              <a:gd name="connsiteY1" fmla="*/ 0 h 1216029"/>
              <a:gd name="connsiteX2" fmla="*/ 636437 w 671269"/>
              <a:gd name="connsiteY2" fmla="*/ 46864 h 1216029"/>
              <a:gd name="connsiteX3" fmla="*/ 642869 w 671269"/>
              <a:gd name="connsiteY3" fmla="*/ 103185 h 1216029"/>
              <a:gd name="connsiteX4" fmla="*/ 637347 w 671269"/>
              <a:gd name="connsiteY4" fmla="*/ 563543 h 1216029"/>
              <a:gd name="connsiteX5" fmla="*/ 531118 w 671269"/>
              <a:gd name="connsiteY5" fmla="*/ 631806 h 1216029"/>
              <a:gd name="connsiteX6" fmla="*/ 561265 w 671269"/>
              <a:gd name="connsiteY6" fmla="*/ 753250 h 1216029"/>
              <a:gd name="connsiteX7" fmla="*/ 607226 w 671269"/>
              <a:gd name="connsiteY7" fmla="*/ 793731 h 1216029"/>
              <a:gd name="connsiteX8" fmla="*/ 583419 w 671269"/>
              <a:gd name="connsiteY8" fmla="*/ 829452 h 1216029"/>
              <a:gd name="connsiteX9" fmla="*/ 627011 w 671269"/>
              <a:gd name="connsiteY9" fmla="*/ 1216029 h 1216029"/>
              <a:gd name="connsiteX10" fmla="*/ 353345 w 671269"/>
              <a:gd name="connsiteY10" fmla="*/ 962802 h 1216029"/>
              <a:gd name="connsiteX11" fmla="*/ 26541 w 671269"/>
              <a:gd name="connsiteY11" fmla="*/ 711192 h 1216029"/>
              <a:gd name="connsiteX12" fmla="*/ 33941 w 671269"/>
              <a:gd name="connsiteY12" fmla="*/ 638994 h 1216029"/>
              <a:gd name="connsiteX13" fmla="*/ 102149 w 671269"/>
              <a:gd name="connsiteY13" fmla="*/ 511958 h 1216029"/>
              <a:gd name="connsiteX14" fmla="*/ 139917 w 671269"/>
              <a:gd name="connsiteY14" fmla="*/ 440575 h 1216029"/>
              <a:gd name="connsiteX15" fmla="*/ 178082 w 671269"/>
              <a:gd name="connsiteY15" fmla="*/ 403269 h 1216029"/>
              <a:gd name="connsiteX16" fmla="*/ 222162 w 671269"/>
              <a:gd name="connsiteY16" fmla="*/ 359624 h 1216029"/>
              <a:gd name="connsiteX17" fmla="*/ 294474 w 671269"/>
              <a:gd name="connsiteY17" fmla="*/ 281837 h 1216029"/>
              <a:gd name="connsiteX18" fmla="*/ 358776 w 671269"/>
              <a:gd name="connsiteY18" fmla="*/ 222312 h 1216029"/>
              <a:gd name="connsiteX19" fmla="*/ 454834 w 671269"/>
              <a:gd name="connsiteY19" fmla="*/ 141350 h 1216029"/>
              <a:gd name="connsiteX20" fmla="*/ 511169 w 671269"/>
              <a:gd name="connsiteY20" fmla="*/ 82618 h 1216029"/>
              <a:gd name="connsiteX21" fmla="*/ 583195 w 671269"/>
              <a:gd name="connsiteY21" fmla="*/ 46860 h 1216029"/>
              <a:gd name="connsiteX0" fmla="*/ 583195 w 671269"/>
              <a:gd name="connsiteY0" fmla="*/ 46860 h 1216029"/>
              <a:gd name="connsiteX1" fmla="*/ 671269 w 671269"/>
              <a:gd name="connsiteY1" fmla="*/ 0 h 1216029"/>
              <a:gd name="connsiteX2" fmla="*/ 636437 w 671269"/>
              <a:gd name="connsiteY2" fmla="*/ 46864 h 1216029"/>
              <a:gd name="connsiteX3" fmla="*/ 642869 w 671269"/>
              <a:gd name="connsiteY3" fmla="*/ 103185 h 1216029"/>
              <a:gd name="connsiteX4" fmla="*/ 637347 w 671269"/>
              <a:gd name="connsiteY4" fmla="*/ 563543 h 1216029"/>
              <a:gd name="connsiteX5" fmla="*/ 531118 w 671269"/>
              <a:gd name="connsiteY5" fmla="*/ 631806 h 1216029"/>
              <a:gd name="connsiteX6" fmla="*/ 561265 w 671269"/>
              <a:gd name="connsiteY6" fmla="*/ 753250 h 1216029"/>
              <a:gd name="connsiteX7" fmla="*/ 607226 w 671269"/>
              <a:gd name="connsiteY7" fmla="*/ 793731 h 1216029"/>
              <a:gd name="connsiteX8" fmla="*/ 583419 w 671269"/>
              <a:gd name="connsiteY8" fmla="*/ 829452 h 1216029"/>
              <a:gd name="connsiteX9" fmla="*/ 627011 w 671269"/>
              <a:gd name="connsiteY9" fmla="*/ 1216029 h 1216029"/>
              <a:gd name="connsiteX10" fmla="*/ 353345 w 671269"/>
              <a:gd name="connsiteY10" fmla="*/ 962802 h 1216029"/>
              <a:gd name="connsiteX11" fmla="*/ 26541 w 671269"/>
              <a:gd name="connsiteY11" fmla="*/ 711192 h 1216029"/>
              <a:gd name="connsiteX12" fmla="*/ 33941 w 671269"/>
              <a:gd name="connsiteY12" fmla="*/ 638994 h 1216029"/>
              <a:gd name="connsiteX13" fmla="*/ 102149 w 671269"/>
              <a:gd name="connsiteY13" fmla="*/ 511958 h 1216029"/>
              <a:gd name="connsiteX14" fmla="*/ 130400 w 671269"/>
              <a:gd name="connsiteY14" fmla="*/ 469148 h 1216029"/>
              <a:gd name="connsiteX15" fmla="*/ 178082 w 671269"/>
              <a:gd name="connsiteY15" fmla="*/ 403269 h 1216029"/>
              <a:gd name="connsiteX16" fmla="*/ 222162 w 671269"/>
              <a:gd name="connsiteY16" fmla="*/ 359624 h 1216029"/>
              <a:gd name="connsiteX17" fmla="*/ 294474 w 671269"/>
              <a:gd name="connsiteY17" fmla="*/ 281837 h 1216029"/>
              <a:gd name="connsiteX18" fmla="*/ 358776 w 671269"/>
              <a:gd name="connsiteY18" fmla="*/ 222312 h 1216029"/>
              <a:gd name="connsiteX19" fmla="*/ 454834 w 671269"/>
              <a:gd name="connsiteY19" fmla="*/ 141350 h 1216029"/>
              <a:gd name="connsiteX20" fmla="*/ 511169 w 671269"/>
              <a:gd name="connsiteY20" fmla="*/ 82618 h 1216029"/>
              <a:gd name="connsiteX21" fmla="*/ 583195 w 671269"/>
              <a:gd name="connsiteY21" fmla="*/ 46860 h 1216029"/>
              <a:gd name="connsiteX0" fmla="*/ 583195 w 671269"/>
              <a:gd name="connsiteY0" fmla="*/ 46860 h 1216029"/>
              <a:gd name="connsiteX1" fmla="*/ 671269 w 671269"/>
              <a:gd name="connsiteY1" fmla="*/ 0 h 1216029"/>
              <a:gd name="connsiteX2" fmla="*/ 636437 w 671269"/>
              <a:gd name="connsiteY2" fmla="*/ 46864 h 1216029"/>
              <a:gd name="connsiteX3" fmla="*/ 642869 w 671269"/>
              <a:gd name="connsiteY3" fmla="*/ 103185 h 1216029"/>
              <a:gd name="connsiteX4" fmla="*/ 637347 w 671269"/>
              <a:gd name="connsiteY4" fmla="*/ 563543 h 1216029"/>
              <a:gd name="connsiteX5" fmla="*/ 531118 w 671269"/>
              <a:gd name="connsiteY5" fmla="*/ 631806 h 1216029"/>
              <a:gd name="connsiteX6" fmla="*/ 561265 w 671269"/>
              <a:gd name="connsiteY6" fmla="*/ 753250 h 1216029"/>
              <a:gd name="connsiteX7" fmla="*/ 607226 w 671269"/>
              <a:gd name="connsiteY7" fmla="*/ 793731 h 1216029"/>
              <a:gd name="connsiteX8" fmla="*/ 583419 w 671269"/>
              <a:gd name="connsiteY8" fmla="*/ 829452 h 1216029"/>
              <a:gd name="connsiteX9" fmla="*/ 627011 w 671269"/>
              <a:gd name="connsiteY9" fmla="*/ 1216029 h 1216029"/>
              <a:gd name="connsiteX10" fmla="*/ 353345 w 671269"/>
              <a:gd name="connsiteY10" fmla="*/ 962802 h 1216029"/>
              <a:gd name="connsiteX11" fmla="*/ 26541 w 671269"/>
              <a:gd name="connsiteY11" fmla="*/ 711192 h 1216029"/>
              <a:gd name="connsiteX12" fmla="*/ 33941 w 671269"/>
              <a:gd name="connsiteY12" fmla="*/ 638994 h 1216029"/>
              <a:gd name="connsiteX13" fmla="*/ 102149 w 671269"/>
              <a:gd name="connsiteY13" fmla="*/ 511958 h 1216029"/>
              <a:gd name="connsiteX14" fmla="*/ 178082 w 671269"/>
              <a:gd name="connsiteY14" fmla="*/ 403269 h 1216029"/>
              <a:gd name="connsiteX15" fmla="*/ 222162 w 671269"/>
              <a:gd name="connsiteY15" fmla="*/ 359624 h 1216029"/>
              <a:gd name="connsiteX16" fmla="*/ 294474 w 671269"/>
              <a:gd name="connsiteY16" fmla="*/ 281837 h 1216029"/>
              <a:gd name="connsiteX17" fmla="*/ 358776 w 671269"/>
              <a:gd name="connsiteY17" fmla="*/ 222312 h 1216029"/>
              <a:gd name="connsiteX18" fmla="*/ 454834 w 671269"/>
              <a:gd name="connsiteY18" fmla="*/ 141350 h 1216029"/>
              <a:gd name="connsiteX19" fmla="*/ 511169 w 671269"/>
              <a:gd name="connsiteY19" fmla="*/ 82618 h 1216029"/>
              <a:gd name="connsiteX20" fmla="*/ 583195 w 671269"/>
              <a:gd name="connsiteY20" fmla="*/ 46860 h 1216029"/>
              <a:gd name="connsiteX0" fmla="*/ 553465 w 641539"/>
              <a:gd name="connsiteY0" fmla="*/ 46860 h 1216029"/>
              <a:gd name="connsiteX1" fmla="*/ 641539 w 641539"/>
              <a:gd name="connsiteY1" fmla="*/ 0 h 1216029"/>
              <a:gd name="connsiteX2" fmla="*/ 606707 w 641539"/>
              <a:gd name="connsiteY2" fmla="*/ 46864 h 1216029"/>
              <a:gd name="connsiteX3" fmla="*/ 613139 w 641539"/>
              <a:gd name="connsiteY3" fmla="*/ 103185 h 1216029"/>
              <a:gd name="connsiteX4" fmla="*/ 607617 w 641539"/>
              <a:gd name="connsiteY4" fmla="*/ 563543 h 1216029"/>
              <a:gd name="connsiteX5" fmla="*/ 501388 w 641539"/>
              <a:gd name="connsiteY5" fmla="*/ 631806 h 1216029"/>
              <a:gd name="connsiteX6" fmla="*/ 531535 w 641539"/>
              <a:gd name="connsiteY6" fmla="*/ 753250 h 1216029"/>
              <a:gd name="connsiteX7" fmla="*/ 577496 w 641539"/>
              <a:gd name="connsiteY7" fmla="*/ 793731 h 1216029"/>
              <a:gd name="connsiteX8" fmla="*/ 553689 w 641539"/>
              <a:gd name="connsiteY8" fmla="*/ 829452 h 1216029"/>
              <a:gd name="connsiteX9" fmla="*/ 597281 w 641539"/>
              <a:gd name="connsiteY9" fmla="*/ 1216029 h 1216029"/>
              <a:gd name="connsiteX10" fmla="*/ 323615 w 641539"/>
              <a:gd name="connsiteY10" fmla="*/ 962802 h 1216029"/>
              <a:gd name="connsiteX11" fmla="*/ 111012 w 641539"/>
              <a:gd name="connsiteY11" fmla="*/ 803263 h 1216029"/>
              <a:gd name="connsiteX12" fmla="*/ 4211 w 641539"/>
              <a:gd name="connsiteY12" fmla="*/ 638994 h 1216029"/>
              <a:gd name="connsiteX13" fmla="*/ 72419 w 641539"/>
              <a:gd name="connsiteY13" fmla="*/ 511958 h 1216029"/>
              <a:gd name="connsiteX14" fmla="*/ 148352 w 641539"/>
              <a:gd name="connsiteY14" fmla="*/ 403269 h 1216029"/>
              <a:gd name="connsiteX15" fmla="*/ 192432 w 641539"/>
              <a:gd name="connsiteY15" fmla="*/ 359624 h 1216029"/>
              <a:gd name="connsiteX16" fmla="*/ 264744 w 641539"/>
              <a:gd name="connsiteY16" fmla="*/ 281837 h 1216029"/>
              <a:gd name="connsiteX17" fmla="*/ 329046 w 641539"/>
              <a:gd name="connsiteY17" fmla="*/ 222312 h 1216029"/>
              <a:gd name="connsiteX18" fmla="*/ 425104 w 641539"/>
              <a:gd name="connsiteY18" fmla="*/ 141350 h 1216029"/>
              <a:gd name="connsiteX19" fmla="*/ 481439 w 641539"/>
              <a:gd name="connsiteY19" fmla="*/ 82618 h 1216029"/>
              <a:gd name="connsiteX20" fmla="*/ 553465 w 641539"/>
              <a:gd name="connsiteY20" fmla="*/ 46860 h 1216029"/>
              <a:gd name="connsiteX0" fmla="*/ 553465 w 641539"/>
              <a:gd name="connsiteY0" fmla="*/ 46860 h 1216029"/>
              <a:gd name="connsiteX1" fmla="*/ 641539 w 641539"/>
              <a:gd name="connsiteY1" fmla="*/ 0 h 1216029"/>
              <a:gd name="connsiteX2" fmla="*/ 606707 w 641539"/>
              <a:gd name="connsiteY2" fmla="*/ 46864 h 1216029"/>
              <a:gd name="connsiteX3" fmla="*/ 613139 w 641539"/>
              <a:gd name="connsiteY3" fmla="*/ 103185 h 1216029"/>
              <a:gd name="connsiteX4" fmla="*/ 607617 w 641539"/>
              <a:gd name="connsiteY4" fmla="*/ 563543 h 1216029"/>
              <a:gd name="connsiteX5" fmla="*/ 501388 w 641539"/>
              <a:gd name="connsiteY5" fmla="*/ 631806 h 1216029"/>
              <a:gd name="connsiteX6" fmla="*/ 531535 w 641539"/>
              <a:gd name="connsiteY6" fmla="*/ 753250 h 1216029"/>
              <a:gd name="connsiteX7" fmla="*/ 577496 w 641539"/>
              <a:gd name="connsiteY7" fmla="*/ 793731 h 1216029"/>
              <a:gd name="connsiteX8" fmla="*/ 553689 w 641539"/>
              <a:gd name="connsiteY8" fmla="*/ 829452 h 1216029"/>
              <a:gd name="connsiteX9" fmla="*/ 597281 w 641539"/>
              <a:gd name="connsiteY9" fmla="*/ 1216029 h 1216029"/>
              <a:gd name="connsiteX10" fmla="*/ 323615 w 641539"/>
              <a:gd name="connsiteY10" fmla="*/ 962802 h 1216029"/>
              <a:gd name="connsiteX11" fmla="*/ 111012 w 641539"/>
              <a:gd name="connsiteY11" fmla="*/ 803263 h 1216029"/>
              <a:gd name="connsiteX12" fmla="*/ 4211 w 641539"/>
              <a:gd name="connsiteY12" fmla="*/ 638994 h 1216029"/>
              <a:gd name="connsiteX13" fmla="*/ 72419 w 641539"/>
              <a:gd name="connsiteY13" fmla="*/ 511958 h 1216029"/>
              <a:gd name="connsiteX14" fmla="*/ 148352 w 641539"/>
              <a:gd name="connsiteY14" fmla="*/ 403269 h 1216029"/>
              <a:gd name="connsiteX15" fmla="*/ 192432 w 641539"/>
              <a:gd name="connsiteY15" fmla="*/ 359624 h 1216029"/>
              <a:gd name="connsiteX16" fmla="*/ 264744 w 641539"/>
              <a:gd name="connsiteY16" fmla="*/ 281837 h 1216029"/>
              <a:gd name="connsiteX17" fmla="*/ 329046 w 641539"/>
              <a:gd name="connsiteY17" fmla="*/ 222312 h 1216029"/>
              <a:gd name="connsiteX18" fmla="*/ 425104 w 641539"/>
              <a:gd name="connsiteY18" fmla="*/ 141350 h 1216029"/>
              <a:gd name="connsiteX19" fmla="*/ 481439 w 641539"/>
              <a:gd name="connsiteY19" fmla="*/ 82618 h 1216029"/>
              <a:gd name="connsiteX20" fmla="*/ 553465 w 641539"/>
              <a:gd name="connsiteY20" fmla="*/ 46860 h 1216029"/>
              <a:gd name="connsiteX0" fmla="*/ 553465 w 641539"/>
              <a:gd name="connsiteY0" fmla="*/ 46860 h 1216029"/>
              <a:gd name="connsiteX1" fmla="*/ 641539 w 641539"/>
              <a:gd name="connsiteY1" fmla="*/ 0 h 1216029"/>
              <a:gd name="connsiteX2" fmla="*/ 606707 w 641539"/>
              <a:gd name="connsiteY2" fmla="*/ 46864 h 1216029"/>
              <a:gd name="connsiteX3" fmla="*/ 613139 w 641539"/>
              <a:gd name="connsiteY3" fmla="*/ 103185 h 1216029"/>
              <a:gd name="connsiteX4" fmla="*/ 607617 w 641539"/>
              <a:gd name="connsiteY4" fmla="*/ 563543 h 1216029"/>
              <a:gd name="connsiteX5" fmla="*/ 501388 w 641539"/>
              <a:gd name="connsiteY5" fmla="*/ 631806 h 1216029"/>
              <a:gd name="connsiteX6" fmla="*/ 531535 w 641539"/>
              <a:gd name="connsiteY6" fmla="*/ 753250 h 1216029"/>
              <a:gd name="connsiteX7" fmla="*/ 577496 w 641539"/>
              <a:gd name="connsiteY7" fmla="*/ 793731 h 1216029"/>
              <a:gd name="connsiteX8" fmla="*/ 553689 w 641539"/>
              <a:gd name="connsiteY8" fmla="*/ 829452 h 1216029"/>
              <a:gd name="connsiteX9" fmla="*/ 597281 w 641539"/>
              <a:gd name="connsiteY9" fmla="*/ 1216029 h 1216029"/>
              <a:gd name="connsiteX10" fmla="*/ 323615 w 641539"/>
              <a:gd name="connsiteY10" fmla="*/ 962802 h 1216029"/>
              <a:gd name="connsiteX11" fmla="*/ 111012 w 641539"/>
              <a:gd name="connsiteY11" fmla="*/ 803263 h 1216029"/>
              <a:gd name="connsiteX12" fmla="*/ 4211 w 641539"/>
              <a:gd name="connsiteY12" fmla="*/ 638994 h 1216029"/>
              <a:gd name="connsiteX13" fmla="*/ 72419 w 641539"/>
              <a:gd name="connsiteY13" fmla="*/ 511958 h 1216029"/>
              <a:gd name="connsiteX14" fmla="*/ 148352 w 641539"/>
              <a:gd name="connsiteY14" fmla="*/ 403269 h 1216029"/>
              <a:gd name="connsiteX15" fmla="*/ 192432 w 641539"/>
              <a:gd name="connsiteY15" fmla="*/ 359624 h 1216029"/>
              <a:gd name="connsiteX16" fmla="*/ 264744 w 641539"/>
              <a:gd name="connsiteY16" fmla="*/ 281837 h 1216029"/>
              <a:gd name="connsiteX17" fmla="*/ 329046 w 641539"/>
              <a:gd name="connsiteY17" fmla="*/ 222312 h 1216029"/>
              <a:gd name="connsiteX18" fmla="*/ 425104 w 641539"/>
              <a:gd name="connsiteY18" fmla="*/ 141350 h 1216029"/>
              <a:gd name="connsiteX19" fmla="*/ 481439 w 641539"/>
              <a:gd name="connsiteY19" fmla="*/ 82618 h 1216029"/>
              <a:gd name="connsiteX20" fmla="*/ 553465 w 641539"/>
              <a:gd name="connsiteY20" fmla="*/ 46860 h 1216029"/>
              <a:gd name="connsiteX0" fmla="*/ 576532 w 664606"/>
              <a:gd name="connsiteY0" fmla="*/ 46860 h 1216029"/>
              <a:gd name="connsiteX1" fmla="*/ 664606 w 664606"/>
              <a:gd name="connsiteY1" fmla="*/ 0 h 1216029"/>
              <a:gd name="connsiteX2" fmla="*/ 629774 w 664606"/>
              <a:gd name="connsiteY2" fmla="*/ 46864 h 1216029"/>
              <a:gd name="connsiteX3" fmla="*/ 636206 w 664606"/>
              <a:gd name="connsiteY3" fmla="*/ 103185 h 1216029"/>
              <a:gd name="connsiteX4" fmla="*/ 630684 w 664606"/>
              <a:gd name="connsiteY4" fmla="*/ 563543 h 1216029"/>
              <a:gd name="connsiteX5" fmla="*/ 524455 w 664606"/>
              <a:gd name="connsiteY5" fmla="*/ 631806 h 1216029"/>
              <a:gd name="connsiteX6" fmla="*/ 554602 w 664606"/>
              <a:gd name="connsiteY6" fmla="*/ 753250 h 1216029"/>
              <a:gd name="connsiteX7" fmla="*/ 600563 w 664606"/>
              <a:gd name="connsiteY7" fmla="*/ 793731 h 1216029"/>
              <a:gd name="connsiteX8" fmla="*/ 576756 w 664606"/>
              <a:gd name="connsiteY8" fmla="*/ 829452 h 1216029"/>
              <a:gd name="connsiteX9" fmla="*/ 620348 w 664606"/>
              <a:gd name="connsiteY9" fmla="*/ 1216029 h 1216029"/>
              <a:gd name="connsiteX10" fmla="*/ 346682 w 664606"/>
              <a:gd name="connsiteY10" fmla="*/ 962802 h 1216029"/>
              <a:gd name="connsiteX11" fmla="*/ 76978 w 664606"/>
              <a:gd name="connsiteY11" fmla="*/ 761990 h 1216029"/>
              <a:gd name="connsiteX12" fmla="*/ 27278 w 664606"/>
              <a:gd name="connsiteY12" fmla="*/ 638994 h 1216029"/>
              <a:gd name="connsiteX13" fmla="*/ 95486 w 664606"/>
              <a:gd name="connsiteY13" fmla="*/ 511958 h 1216029"/>
              <a:gd name="connsiteX14" fmla="*/ 171419 w 664606"/>
              <a:gd name="connsiteY14" fmla="*/ 403269 h 1216029"/>
              <a:gd name="connsiteX15" fmla="*/ 215499 w 664606"/>
              <a:gd name="connsiteY15" fmla="*/ 359624 h 1216029"/>
              <a:gd name="connsiteX16" fmla="*/ 287811 w 664606"/>
              <a:gd name="connsiteY16" fmla="*/ 281837 h 1216029"/>
              <a:gd name="connsiteX17" fmla="*/ 352113 w 664606"/>
              <a:gd name="connsiteY17" fmla="*/ 222312 h 1216029"/>
              <a:gd name="connsiteX18" fmla="*/ 448171 w 664606"/>
              <a:gd name="connsiteY18" fmla="*/ 141350 h 1216029"/>
              <a:gd name="connsiteX19" fmla="*/ 504506 w 664606"/>
              <a:gd name="connsiteY19" fmla="*/ 82618 h 1216029"/>
              <a:gd name="connsiteX20" fmla="*/ 576532 w 664606"/>
              <a:gd name="connsiteY20" fmla="*/ 46860 h 1216029"/>
              <a:gd name="connsiteX0" fmla="*/ 553465 w 641539"/>
              <a:gd name="connsiteY0" fmla="*/ 46860 h 1216029"/>
              <a:gd name="connsiteX1" fmla="*/ 641539 w 641539"/>
              <a:gd name="connsiteY1" fmla="*/ 0 h 1216029"/>
              <a:gd name="connsiteX2" fmla="*/ 606707 w 641539"/>
              <a:gd name="connsiteY2" fmla="*/ 46864 h 1216029"/>
              <a:gd name="connsiteX3" fmla="*/ 613139 w 641539"/>
              <a:gd name="connsiteY3" fmla="*/ 103185 h 1216029"/>
              <a:gd name="connsiteX4" fmla="*/ 607617 w 641539"/>
              <a:gd name="connsiteY4" fmla="*/ 563543 h 1216029"/>
              <a:gd name="connsiteX5" fmla="*/ 501388 w 641539"/>
              <a:gd name="connsiteY5" fmla="*/ 631806 h 1216029"/>
              <a:gd name="connsiteX6" fmla="*/ 531535 w 641539"/>
              <a:gd name="connsiteY6" fmla="*/ 753250 h 1216029"/>
              <a:gd name="connsiteX7" fmla="*/ 577496 w 641539"/>
              <a:gd name="connsiteY7" fmla="*/ 793731 h 1216029"/>
              <a:gd name="connsiteX8" fmla="*/ 553689 w 641539"/>
              <a:gd name="connsiteY8" fmla="*/ 829452 h 1216029"/>
              <a:gd name="connsiteX9" fmla="*/ 597281 w 641539"/>
              <a:gd name="connsiteY9" fmla="*/ 1216029 h 1216029"/>
              <a:gd name="connsiteX10" fmla="*/ 323615 w 641539"/>
              <a:gd name="connsiteY10" fmla="*/ 962802 h 1216029"/>
              <a:gd name="connsiteX11" fmla="*/ 53911 w 641539"/>
              <a:gd name="connsiteY11" fmla="*/ 761990 h 1216029"/>
              <a:gd name="connsiteX12" fmla="*/ 4211 w 641539"/>
              <a:gd name="connsiteY12" fmla="*/ 638994 h 1216029"/>
              <a:gd name="connsiteX13" fmla="*/ 72419 w 641539"/>
              <a:gd name="connsiteY13" fmla="*/ 511958 h 1216029"/>
              <a:gd name="connsiteX14" fmla="*/ 148352 w 641539"/>
              <a:gd name="connsiteY14" fmla="*/ 403269 h 1216029"/>
              <a:gd name="connsiteX15" fmla="*/ 192432 w 641539"/>
              <a:gd name="connsiteY15" fmla="*/ 359624 h 1216029"/>
              <a:gd name="connsiteX16" fmla="*/ 264744 w 641539"/>
              <a:gd name="connsiteY16" fmla="*/ 281837 h 1216029"/>
              <a:gd name="connsiteX17" fmla="*/ 329046 w 641539"/>
              <a:gd name="connsiteY17" fmla="*/ 222312 h 1216029"/>
              <a:gd name="connsiteX18" fmla="*/ 425104 w 641539"/>
              <a:gd name="connsiteY18" fmla="*/ 141350 h 1216029"/>
              <a:gd name="connsiteX19" fmla="*/ 481439 w 641539"/>
              <a:gd name="connsiteY19" fmla="*/ 82618 h 1216029"/>
              <a:gd name="connsiteX20" fmla="*/ 553465 w 641539"/>
              <a:gd name="connsiteY20" fmla="*/ 46860 h 1216029"/>
              <a:gd name="connsiteX0" fmla="*/ 553465 w 641539"/>
              <a:gd name="connsiteY0" fmla="*/ 46860 h 1216029"/>
              <a:gd name="connsiteX1" fmla="*/ 641539 w 641539"/>
              <a:gd name="connsiteY1" fmla="*/ 0 h 1216029"/>
              <a:gd name="connsiteX2" fmla="*/ 606707 w 641539"/>
              <a:gd name="connsiteY2" fmla="*/ 46864 h 1216029"/>
              <a:gd name="connsiteX3" fmla="*/ 613139 w 641539"/>
              <a:gd name="connsiteY3" fmla="*/ 103185 h 1216029"/>
              <a:gd name="connsiteX4" fmla="*/ 607617 w 641539"/>
              <a:gd name="connsiteY4" fmla="*/ 563543 h 1216029"/>
              <a:gd name="connsiteX5" fmla="*/ 501388 w 641539"/>
              <a:gd name="connsiteY5" fmla="*/ 631806 h 1216029"/>
              <a:gd name="connsiteX6" fmla="*/ 531535 w 641539"/>
              <a:gd name="connsiteY6" fmla="*/ 753250 h 1216029"/>
              <a:gd name="connsiteX7" fmla="*/ 577496 w 641539"/>
              <a:gd name="connsiteY7" fmla="*/ 793731 h 1216029"/>
              <a:gd name="connsiteX8" fmla="*/ 553689 w 641539"/>
              <a:gd name="connsiteY8" fmla="*/ 829452 h 1216029"/>
              <a:gd name="connsiteX9" fmla="*/ 597281 w 641539"/>
              <a:gd name="connsiteY9" fmla="*/ 1216029 h 1216029"/>
              <a:gd name="connsiteX10" fmla="*/ 323615 w 641539"/>
              <a:gd name="connsiteY10" fmla="*/ 962802 h 1216029"/>
              <a:gd name="connsiteX11" fmla="*/ 53911 w 641539"/>
              <a:gd name="connsiteY11" fmla="*/ 761990 h 1216029"/>
              <a:gd name="connsiteX12" fmla="*/ 4211 w 641539"/>
              <a:gd name="connsiteY12" fmla="*/ 638994 h 1216029"/>
              <a:gd name="connsiteX13" fmla="*/ 72419 w 641539"/>
              <a:gd name="connsiteY13" fmla="*/ 511958 h 1216029"/>
              <a:gd name="connsiteX14" fmla="*/ 148352 w 641539"/>
              <a:gd name="connsiteY14" fmla="*/ 403269 h 1216029"/>
              <a:gd name="connsiteX15" fmla="*/ 192432 w 641539"/>
              <a:gd name="connsiteY15" fmla="*/ 359624 h 1216029"/>
              <a:gd name="connsiteX16" fmla="*/ 264744 w 641539"/>
              <a:gd name="connsiteY16" fmla="*/ 281837 h 1216029"/>
              <a:gd name="connsiteX17" fmla="*/ 329046 w 641539"/>
              <a:gd name="connsiteY17" fmla="*/ 222312 h 1216029"/>
              <a:gd name="connsiteX18" fmla="*/ 425104 w 641539"/>
              <a:gd name="connsiteY18" fmla="*/ 141350 h 1216029"/>
              <a:gd name="connsiteX19" fmla="*/ 481439 w 641539"/>
              <a:gd name="connsiteY19" fmla="*/ 82618 h 1216029"/>
              <a:gd name="connsiteX20" fmla="*/ 553465 w 641539"/>
              <a:gd name="connsiteY20" fmla="*/ 46860 h 1216029"/>
              <a:gd name="connsiteX0" fmla="*/ 553465 w 641539"/>
              <a:gd name="connsiteY0" fmla="*/ 46860 h 1216029"/>
              <a:gd name="connsiteX1" fmla="*/ 641539 w 641539"/>
              <a:gd name="connsiteY1" fmla="*/ 0 h 1216029"/>
              <a:gd name="connsiteX2" fmla="*/ 606707 w 641539"/>
              <a:gd name="connsiteY2" fmla="*/ 46864 h 1216029"/>
              <a:gd name="connsiteX3" fmla="*/ 613139 w 641539"/>
              <a:gd name="connsiteY3" fmla="*/ 103185 h 1216029"/>
              <a:gd name="connsiteX4" fmla="*/ 607617 w 641539"/>
              <a:gd name="connsiteY4" fmla="*/ 563543 h 1216029"/>
              <a:gd name="connsiteX5" fmla="*/ 501388 w 641539"/>
              <a:gd name="connsiteY5" fmla="*/ 631806 h 1216029"/>
              <a:gd name="connsiteX6" fmla="*/ 531535 w 641539"/>
              <a:gd name="connsiteY6" fmla="*/ 753250 h 1216029"/>
              <a:gd name="connsiteX7" fmla="*/ 577496 w 641539"/>
              <a:gd name="connsiteY7" fmla="*/ 793731 h 1216029"/>
              <a:gd name="connsiteX8" fmla="*/ 553689 w 641539"/>
              <a:gd name="connsiteY8" fmla="*/ 829452 h 1216029"/>
              <a:gd name="connsiteX9" fmla="*/ 597281 w 641539"/>
              <a:gd name="connsiteY9" fmla="*/ 1216029 h 1216029"/>
              <a:gd name="connsiteX10" fmla="*/ 323615 w 641539"/>
              <a:gd name="connsiteY10" fmla="*/ 962802 h 1216029"/>
              <a:gd name="connsiteX11" fmla="*/ 53911 w 641539"/>
              <a:gd name="connsiteY11" fmla="*/ 761990 h 1216029"/>
              <a:gd name="connsiteX12" fmla="*/ 4211 w 641539"/>
              <a:gd name="connsiteY12" fmla="*/ 638994 h 1216029"/>
              <a:gd name="connsiteX13" fmla="*/ 72419 w 641539"/>
              <a:gd name="connsiteY13" fmla="*/ 511958 h 1216029"/>
              <a:gd name="connsiteX14" fmla="*/ 148352 w 641539"/>
              <a:gd name="connsiteY14" fmla="*/ 403269 h 1216029"/>
              <a:gd name="connsiteX15" fmla="*/ 192432 w 641539"/>
              <a:gd name="connsiteY15" fmla="*/ 359624 h 1216029"/>
              <a:gd name="connsiteX16" fmla="*/ 264744 w 641539"/>
              <a:gd name="connsiteY16" fmla="*/ 281837 h 1216029"/>
              <a:gd name="connsiteX17" fmla="*/ 329046 w 641539"/>
              <a:gd name="connsiteY17" fmla="*/ 222312 h 1216029"/>
              <a:gd name="connsiteX18" fmla="*/ 425104 w 641539"/>
              <a:gd name="connsiteY18" fmla="*/ 141350 h 1216029"/>
              <a:gd name="connsiteX19" fmla="*/ 481439 w 641539"/>
              <a:gd name="connsiteY19" fmla="*/ 82618 h 1216029"/>
              <a:gd name="connsiteX20" fmla="*/ 553465 w 641539"/>
              <a:gd name="connsiteY20" fmla="*/ 46860 h 1216029"/>
              <a:gd name="connsiteX0" fmla="*/ 553465 w 641539"/>
              <a:gd name="connsiteY0" fmla="*/ 46860 h 1216029"/>
              <a:gd name="connsiteX1" fmla="*/ 641539 w 641539"/>
              <a:gd name="connsiteY1" fmla="*/ 0 h 1216029"/>
              <a:gd name="connsiteX2" fmla="*/ 606707 w 641539"/>
              <a:gd name="connsiteY2" fmla="*/ 46864 h 1216029"/>
              <a:gd name="connsiteX3" fmla="*/ 613139 w 641539"/>
              <a:gd name="connsiteY3" fmla="*/ 103185 h 1216029"/>
              <a:gd name="connsiteX4" fmla="*/ 607617 w 641539"/>
              <a:gd name="connsiteY4" fmla="*/ 563543 h 1216029"/>
              <a:gd name="connsiteX5" fmla="*/ 501388 w 641539"/>
              <a:gd name="connsiteY5" fmla="*/ 631806 h 1216029"/>
              <a:gd name="connsiteX6" fmla="*/ 531535 w 641539"/>
              <a:gd name="connsiteY6" fmla="*/ 753250 h 1216029"/>
              <a:gd name="connsiteX7" fmla="*/ 577496 w 641539"/>
              <a:gd name="connsiteY7" fmla="*/ 793731 h 1216029"/>
              <a:gd name="connsiteX8" fmla="*/ 553689 w 641539"/>
              <a:gd name="connsiteY8" fmla="*/ 829452 h 1216029"/>
              <a:gd name="connsiteX9" fmla="*/ 597281 w 641539"/>
              <a:gd name="connsiteY9" fmla="*/ 1216029 h 1216029"/>
              <a:gd name="connsiteX10" fmla="*/ 323615 w 641539"/>
              <a:gd name="connsiteY10" fmla="*/ 962802 h 1216029"/>
              <a:gd name="connsiteX11" fmla="*/ 31706 w 641539"/>
              <a:gd name="connsiteY11" fmla="*/ 765165 h 1216029"/>
              <a:gd name="connsiteX12" fmla="*/ 4211 w 641539"/>
              <a:gd name="connsiteY12" fmla="*/ 638994 h 1216029"/>
              <a:gd name="connsiteX13" fmla="*/ 72419 w 641539"/>
              <a:gd name="connsiteY13" fmla="*/ 511958 h 1216029"/>
              <a:gd name="connsiteX14" fmla="*/ 148352 w 641539"/>
              <a:gd name="connsiteY14" fmla="*/ 403269 h 1216029"/>
              <a:gd name="connsiteX15" fmla="*/ 192432 w 641539"/>
              <a:gd name="connsiteY15" fmla="*/ 359624 h 1216029"/>
              <a:gd name="connsiteX16" fmla="*/ 264744 w 641539"/>
              <a:gd name="connsiteY16" fmla="*/ 281837 h 1216029"/>
              <a:gd name="connsiteX17" fmla="*/ 329046 w 641539"/>
              <a:gd name="connsiteY17" fmla="*/ 222312 h 1216029"/>
              <a:gd name="connsiteX18" fmla="*/ 425104 w 641539"/>
              <a:gd name="connsiteY18" fmla="*/ 141350 h 1216029"/>
              <a:gd name="connsiteX19" fmla="*/ 481439 w 641539"/>
              <a:gd name="connsiteY19" fmla="*/ 82618 h 1216029"/>
              <a:gd name="connsiteX20" fmla="*/ 553465 w 641539"/>
              <a:gd name="connsiteY20" fmla="*/ 46860 h 1216029"/>
              <a:gd name="connsiteX0" fmla="*/ 553465 w 641539"/>
              <a:gd name="connsiteY0" fmla="*/ 46860 h 1216029"/>
              <a:gd name="connsiteX1" fmla="*/ 641539 w 641539"/>
              <a:gd name="connsiteY1" fmla="*/ 0 h 1216029"/>
              <a:gd name="connsiteX2" fmla="*/ 606707 w 641539"/>
              <a:gd name="connsiteY2" fmla="*/ 46864 h 1216029"/>
              <a:gd name="connsiteX3" fmla="*/ 613139 w 641539"/>
              <a:gd name="connsiteY3" fmla="*/ 103185 h 1216029"/>
              <a:gd name="connsiteX4" fmla="*/ 607617 w 641539"/>
              <a:gd name="connsiteY4" fmla="*/ 563543 h 1216029"/>
              <a:gd name="connsiteX5" fmla="*/ 501388 w 641539"/>
              <a:gd name="connsiteY5" fmla="*/ 631806 h 1216029"/>
              <a:gd name="connsiteX6" fmla="*/ 531535 w 641539"/>
              <a:gd name="connsiteY6" fmla="*/ 753250 h 1216029"/>
              <a:gd name="connsiteX7" fmla="*/ 577496 w 641539"/>
              <a:gd name="connsiteY7" fmla="*/ 793731 h 1216029"/>
              <a:gd name="connsiteX8" fmla="*/ 553689 w 641539"/>
              <a:gd name="connsiteY8" fmla="*/ 829452 h 1216029"/>
              <a:gd name="connsiteX9" fmla="*/ 597281 w 641539"/>
              <a:gd name="connsiteY9" fmla="*/ 1216029 h 1216029"/>
              <a:gd name="connsiteX10" fmla="*/ 323615 w 641539"/>
              <a:gd name="connsiteY10" fmla="*/ 962802 h 1216029"/>
              <a:gd name="connsiteX11" fmla="*/ 31706 w 641539"/>
              <a:gd name="connsiteY11" fmla="*/ 765165 h 1216029"/>
              <a:gd name="connsiteX12" fmla="*/ 4211 w 641539"/>
              <a:gd name="connsiteY12" fmla="*/ 638994 h 1216029"/>
              <a:gd name="connsiteX13" fmla="*/ 72419 w 641539"/>
              <a:gd name="connsiteY13" fmla="*/ 511958 h 1216029"/>
              <a:gd name="connsiteX14" fmla="*/ 148352 w 641539"/>
              <a:gd name="connsiteY14" fmla="*/ 403269 h 1216029"/>
              <a:gd name="connsiteX15" fmla="*/ 192432 w 641539"/>
              <a:gd name="connsiteY15" fmla="*/ 359624 h 1216029"/>
              <a:gd name="connsiteX16" fmla="*/ 264744 w 641539"/>
              <a:gd name="connsiteY16" fmla="*/ 281837 h 1216029"/>
              <a:gd name="connsiteX17" fmla="*/ 329046 w 641539"/>
              <a:gd name="connsiteY17" fmla="*/ 222312 h 1216029"/>
              <a:gd name="connsiteX18" fmla="*/ 425104 w 641539"/>
              <a:gd name="connsiteY18" fmla="*/ 141350 h 1216029"/>
              <a:gd name="connsiteX19" fmla="*/ 481439 w 641539"/>
              <a:gd name="connsiteY19" fmla="*/ 82618 h 1216029"/>
              <a:gd name="connsiteX20" fmla="*/ 553465 w 641539"/>
              <a:gd name="connsiteY20" fmla="*/ 46860 h 1216029"/>
              <a:gd name="connsiteX0" fmla="*/ 553465 w 641539"/>
              <a:gd name="connsiteY0" fmla="*/ 46860 h 1216029"/>
              <a:gd name="connsiteX1" fmla="*/ 641539 w 641539"/>
              <a:gd name="connsiteY1" fmla="*/ 0 h 1216029"/>
              <a:gd name="connsiteX2" fmla="*/ 606707 w 641539"/>
              <a:gd name="connsiteY2" fmla="*/ 46864 h 1216029"/>
              <a:gd name="connsiteX3" fmla="*/ 613139 w 641539"/>
              <a:gd name="connsiteY3" fmla="*/ 103185 h 1216029"/>
              <a:gd name="connsiteX4" fmla="*/ 607617 w 641539"/>
              <a:gd name="connsiteY4" fmla="*/ 563543 h 1216029"/>
              <a:gd name="connsiteX5" fmla="*/ 501388 w 641539"/>
              <a:gd name="connsiteY5" fmla="*/ 631806 h 1216029"/>
              <a:gd name="connsiteX6" fmla="*/ 531535 w 641539"/>
              <a:gd name="connsiteY6" fmla="*/ 753250 h 1216029"/>
              <a:gd name="connsiteX7" fmla="*/ 577496 w 641539"/>
              <a:gd name="connsiteY7" fmla="*/ 793731 h 1216029"/>
              <a:gd name="connsiteX8" fmla="*/ 553689 w 641539"/>
              <a:gd name="connsiteY8" fmla="*/ 829452 h 1216029"/>
              <a:gd name="connsiteX9" fmla="*/ 597281 w 641539"/>
              <a:gd name="connsiteY9" fmla="*/ 1216029 h 1216029"/>
              <a:gd name="connsiteX10" fmla="*/ 323615 w 641539"/>
              <a:gd name="connsiteY10" fmla="*/ 962802 h 1216029"/>
              <a:gd name="connsiteX11" fmla="*/ 15844 w 641539"/>
              <a:gd name="connsiteY11" fmla="*/ 777864 h 1216029"/>
              <a:gd name="connsiteX12" fmla="*/ 4211 w 641539"/>
              <a:gd name="connsiteY12" fmla="*/ 638994 h 1216029"/>
              <a:gd name="connsiteX13" fmla="*/ 72419 w 641539"/>
              <a:gd name="connsiteY13" fmla="*/ 511958 h 1216029"/>
              <a:gd name="connsiteX14" fmla="*/ 148352 w 641539"/>
              <a:gd name="connsiteY14" fmla="*/ 403269 h 1216029"/>
              <a:gd name="connsiteX15" fmla="*/ 192432 w 641539"/>
              <a:gd name="connsiteY15" fmla="*/ 359624 h 1216029"/>
              <a:gd name="connsiteX16" fmla="*/ 264744 w 641539"/>
              <a:gd name="connsiteY16" fmla="*/ 281837 h 1216029"/>
              <a:gd name="connsiteX17" fmla="*/ 329046 w 641539"/>
              <a:gd name="connsiteY17" fmla="*/ 222312 h 1216029"/>
              <a:gd name="connsiteX18" fmla="*/ 425104 w 641539"/>
              <a:gd name="connsiteY18" fmla="*/ 141350 h 1216029"/>
              <a:gd name="connsiteX19" fmla="*/ 481439 w 641539"/>
              <a:gd name="connsiteY19" fmla="*/ 82618 h 1216029"/>
              <a:gd name="connsiteX20" fmla="*/ 553465 w 641539"/>
              <a:gd name="connsiteY20" fmla="*/ 46860 h 1216029"/>
              <a:gd name="connsiteX0" fmla="*/ 553465 w 641539"/>
              <a:gd name="connsiteY0" fmla="*/ 46860 h 1216029"/>
              <a:gd name="connsiteX1" fmla="*/ 641539 w 641539"/>
              <a:gd name="connsiteY1" fmla="*/ 0 h 1216029"/>
              <a:gd name="connsiteX2" fmla="*/ 606707 w 641539"/>
              <a:gd name="connsiteY2" fmla="*/ 46864 h 1216029"/>
              <a:gd name="connsiteX3" fmla="*/ 613139 w 641539"/>
              <a:gd name="connsiteY3" fmla="*/ 103185 h 1216029"/>
              <a:gd name="connsiteX4" fmla="*/ 607617 w 641539"/>
              <a:gd name="connsiteY4" fmla="*/ 563543 h 1216029"/>
              <a:gd name="connsiteX5" fmla="*/ 501388 w 641539"/>
              <a:gd name="connsiteY5" fmla="*/ 631806 h 1216029"/>
              <a:gd name="connsiteX6" fmla="*/ 531535 w 641539"/>
              <a:gd name="connsiteY6" fmla="*/ 753250 h 1216029"/>
              <a:gd name="connsiteX7" fmla="*/ 577496 w 641539"/>
              <a:gd name="connsiteY7" fmla="*/ 793731 h 1216029"/>
              <a:gd name="connsiteX8" fmla="*/ 553689 w 641539"/>
              <a:gd name="connsiteY8" fmla="*/ 829452 h 1216029"/>
              <a:gd name="connsiteX9" fmla="*/ 597281 w 641539"/>
              <a:gd name="connsiteY9" fmla="*/ 1216029 h 1216029"/>
              <a:gd name="connsiteX10" fmla="*/ 323615 w 641539"/>
              <a:gd name="connsiteY10" fmla="*/ 962802 h 1216029"/>
              <a:gd name="connsiteX11" fmla="*/ 15844 w 641539"/>
              <a:gd name="connsiteY11" fmla="*/ 777864 h 1216029"/>
              <a:gd name="connsiteX12" fmla="*/ 4211 w 641539"/>
              <a:gd name="connsiteY12" fmla="*/ 638994 h 1216029"/>
              <a:gd name="connsiteX13" fmla="*/ 72419 w 641539"/>
              <a:gd name="connsiteY13" fmla="*/ 511958 h 1216029"/>
              <a:gd name="connsiteX14" fmla="*/ 148352 w 641539"/>
              <a:gd name="connsiteY14" fmla="*/ 403269 h 1216029"/>
              <a:gd name="connsiteX15" fmla="*/ 192432 w 641539"/>
              <a:gd name="connsiteY15" fmla="*/ 359624 h 1216029"/>
              <a:gd name="connsiteX16" fmla="*/ 264744 w 641539"/>
              <a:gd name="connsiteY16" fmla="*/ 281837 h 1216029"/>
              <a:gd name="connsiteX17" fmla="*/ 329046 w 641539"/>
              <a:gd name="connsiteY17" fmla="*/ 222312 h 1216029"/>
              <a:gd name="connsiteX18" fmla="*/ 425104 w 641539"/>
              <a:gd name="connsiteY18" fmla="*/ 141350 h 1216029"/>
              <a:gd name="connsiteX19" fmla="*/ 481439 w 641539"/>
              <a:gd name="connsiteY19" fmla="*/ 82618 h 1216029"/>
              <a:gd name="connsiteX20" fmla="*/ 553465 w 641539"/>
              <a:gd name="connsiteY20" fmla="*/ 46860 h 1216029"/>
              <a:gd name="connsiteX0" fmla="*/ 553465 w 641539"/>
              <a:gd name="connsiteY0" fmla="*/ 46860 h 1216029"/>
              <a:gd name="connsiteX1" fmla="*/ 641539 w 641539"/>
              <a:gd name="connsiteY1" fmla="*/ 0 h 1216029"/>
              <a:gd name="connsiteX2" fmla="*/ 606707 w 641539"/>
              <a:gd name="connsiteY2" fmla="*/ 46864 h 1216029"/>
              <a:gd name="connsiteX3" fmla="*/ 613139 w 641539"/>
              <a:gd name="connsiteY3" fmla="*/ 103185 h 1216029"/>
              <a:gd name="connsiteX4" fmla="*/ 607617 w 641539"/>
              <a:gd name="connsiteY4" fmla="*/ 563543 h 1216029"/>
              <a:gd name="connsiteX5" fmla="*/ 501388 w 641539"/>
              <a:gd name="connsiteY5" fmla="*/ 631806 h 1216029"/>
              <a:gd name="connsiteX6" fmla="*/ 531535 w 641539"/>
              <a:gd name="connsiteY6" fmla="*/ 753250 h 1216029"/>
              <a:gd name="connsiteX7" fmla="*/ 583841 w 641539"/>
              <a:gd name="connsiteY7" fmla="*/ 809606 h 1216029"/>
              <a:gd name="connsiteX8" fmla="*/ 553689 w 641539"/>
              <a:gd name="connsiteY8" fmla="*/ 829452 h 1216029"/>
              <a:gd name="connsiteX9" fmla="*/ 597281 w 641539"/>
              <a:gd name="connsiteY9" fmla="*/ 1216029 h 1216029"/>
              <a:gd name="connsiteX10" fmla="*/ 323615 w 641539"/>
              <a:gd name="connsiteY10" fmla="*/ 962802 h 1216029"/>
              <a:gd name="connsiteX11" fmla="*/ 15844 w 641539"/>
              <a:gd name="connsiteY11" fmla="*/ 777864 h 1216029"/>
              <a:gd name="connsiteX12" fmla="*/ 4211 w 641539"/>
              <a:gd name="connsiteY12" fmla="*/ 638994 h 1216029"/>
              <a:gd name="connsiteX13" fmla="*/ 72419 w 641539"/>
              <a:gd name="connsiteY13" fmla="*/ 511958 h 1216029"/>
              <a:gd name="connsiteX14" fmla="*/ 148352 w 641539"/>
              <a:gd name="connsiteY14" fmla="*/ 403269 h 1216029"/>
              <a:gd name="connsiteX15" fmla="*/ 192432 w 641539"/>
              <a:gd name="connsiteY15" fmla="*/ 359624 h 1216029"/>
              <a:gd name="connsiteX16" fmla="*/ 264744 w 641539"/>
              <a:gd name="connsiteY16" fmla="*/ 281837 h 1216029"/>
              <a:gd name="connsiteX17" fmla="*/ 329046 w 641539"/>
              <a:gd name="connsiteY17" fmla="*/ 222312 h 1216029"/>
              <a:gd name="connsiteX18" fmla="*/ 425104 w 641539"/>
              <a:gd name="connsiteY18" fmla="*/ 141350 h 1216029"/>
              <a:gd name="connsiteX19" fmla="*/ 481439 w 641539"/>
              <a:gd name="connsiteY19" fmla="*/ 82618 h 1216029"/>
              <a:gd name="connsiteX20" fmla="*/ 553465 w 641539"/>
              <a:gd name="connsiteY20" fmla="*/ 46860 h 1216029"/>
              <a:gd name="connsiteX0" fmla="*/ 553465 w 641539"/>
              <a:gd name="connsiteY0" fmla="*/ 46860 h 1216029"/>
              <a:gd name="connsiteX1" fmla="*/ 641539 w 641539"/>
              <a:gd name="connsiteY1" fmla="*/ 0 h 1216029"/>
              <a:gd name="connsiteX2" fmla="*/ 606707 w 641539"/>
              <a:gd name="connsiteY2" fmla="*/ 46864 h 1216029"/>
              <a:gd name="connsiteX3" fmla="*/ 613139 w 641539"/>
              <a:gd name="connsiteY3" fmla="*/ 103185 h 1216029"/>
              <a:gd name="connsiteX4" fmla="*/ 607617 w 641539"/>
              <a:gd name="connsiteY4" fmla="*/ 563543 h 1216029"/>
              <a:gd name="connsiteX5" fmla="*/ 501388 w 641539"/>
              <a:gd name="connsiteY5" fmla="*/ 631806 h 1216029"/>
              <a:gd name="connsiteX6" fmla="*/ 531535 w 641539"/>
              <a:gd name="connsiteY6" fmla="*/ 753250 h 1216029"/>
              <a:gd name="connsiteX7" fmla="*/ 583841 w 641539"/>
              <a:gd name="connsiteY7" fmla="*/ 809606 h 1216029"/>
              <a:gd name="connsiteX8" fmla="*/ 553689 w 641539"/>
              <a:gd name="connsiteY8" fmla="*/ 829452 h 1216029"/>
              <a:gd name="connsiteX9" fmla="*/ 597281 w 641539"/>
              <a:gd name="connsiteY9" fmla="*/ 1216029 h 1216029"/>
              <a:gd name="connsiteX10" fmla="*/ 323615 w 641539"/>
              <a:gd name="connsiteY10" fmla="*/ 962802 h 1216029"/>
              <a:gd name="connsiteX11" fmla="*/ 15844 w 641539"/>
              <a:gd name="connsiteY11" fmla="*/ 777864 h 1216029"/>
              <a:gd name="connsiteX12" fmla="*/ 4211 w 641539"/>
              <a:gd name="connsiteY12" fmla="*/ 638994 h 1216029"/>
              <a:gd name="connsiteX13" fmla="*/ 72419 w 641539"/>
              <a:gd name="connsiteY13" fmla="*/ 511958 h 1216029"/>
              <a:gd name="connsiteX14" fmla="*/ 148352 w 641539"/>
              <a:gd name="connsiteY14" fmla="*/ 403269 h 1216029"/>
              <a:gd name="connsiteX15" fmla="*/ 192432 w 641539"/>
              <a:gd name="connsiteY15" fmla="*/ 359624 h 1216029"/>
              <a:gd name="connsiteX16" fmla="*/ 264744 w 641539"/>
              <a:gd name="connsiteY16" fmla="*/ 281837 h 1216029"/>
              <a:gd name="connsiteX17" fmla="*/ 329046 w 641539"/>
              <a:gd name="connsiteY17" fmla="*/ 222312 h 1216029"/>
              <a:gd name="connsiteX18" fmla="*/ 425104 w 641539"/>
              <a:gd name="connsiteY18" fmla="*/ 141350 h 1216029"/>
              <a:gd name="connsiteX19" fmla="*/ 481439 w 641539"/>
              <a:gd name="connsiteY19" fmla="*/ 82618 h 1216029"/>
              <a:gd name="connsiteX20" fmla="*/ 553465 w 641539"/>
              <a:gd name="connsiteY20" fmla="*/ 46860 h 1216029"/>
              <a:gd name="connsiteX0" fmla="*/ 553465 w 641539"/>
              <a:gd name="connsiteY0" fmla="*/ 46860 h 1216029"/>
              <a:gd name="connsiteX1" fmla="*/ 641539 w 641539"/>
              <a:gd name="connsiteY1" fmla="*/ 0 h 1216029"/>
              <a:gd name="connsiteX2" fmla="*/ 606707 w 641539"/>
              <a:gd name="connsiteY2" fmla="*/ 46864 h 1216029"/>
              <a:gd name="connsiteX3" fmla="*/ 613139 w 641539"/>
              <a:gd name="connsiteY3" fmla="*/ 103185 h 1216029"/>
              <a:gd name="connsiteX4" fmla="*/ 607617 w 641539"/>
              <a:gd name="connsiteY4" fmla="*/ 563543 h 1216029"/>
              <a:gd name="connsiteX5" fmla="*/ 501388 w 641539"/>
              <a:gd name="connsiteY5" fmla="*/ 631806 h 1216029"/>
              <a:gd name="connsiteX6" fmla="*/ 531535 w 641539"/>
              <a:gd name="connsiteY6" fmla="*/ 753250 h 1216029"/>
              <a:gd name="connsiteX7" fmla="*/ 583841 w 641539"/>
              <a:gd name="connsiteY7" fmla="*/ 809606 h 1216029"/>
              <a:gd name="connsiteX8" fmla="*/ 553689 w 641539"/>
              <a:gd name="connsiteY8" fmla="*/ 829452 h 1216029"/>
              <a:gd name="connsiteX9" fmla="*/ 597281 w 641539"/>
              <a:gd name="connsiteY9" fmla="*/ 1216029 h 1216029"/>
              <a:gd name="connsiteX10" fmla="*/ 323615 w 641539"/>
              <a:gd name="connsiteY10" fmla="*/ 962802 h 1216029"/>
              <a:gd name="connsiteX11" fmla="*/ 15844 w 641539"/>
              <a:gd name="connsiteY11" fmla="*/ 777864 h 1216029"/>
              <a:gd name="connsiteX12" fmla="*/ 4211 w 641539"/>
              <a:gd name="connsiteY12" fmla="*/ 638994 h 1216029"/>
              <a:gd name="connsiteX13" fmla="*/ 72419 w 641539"/>
              <a:gd name="connsiteY13" fmla="*/ 511958 h 1216029"/>
              <a:gd name="connsiteX14" fmla="*/ 148352 w 641539"/>
              <a:gd name="connsiteY14" fmla="*/ 403269 h 1216029"/>
              <a:gd name="connsiteX15" fmla="*/ 192432 w 641539"/>
              <a:gd name="connsiteY15" fmla="*/ 359624 h 1216029"/>
              <a:gd name="connsiteX16" fmla="*/ 329046 w 641539"/>
              <a:gd name="connsiteY16" fmla="*/ 222312 h 1216029"/>
              <a:gd name="connsiteX17" fmla="*/ 425104 w 641539"/>
              <a:gd name="connsiteY17" fmla="*/ 141350 h 1216029"/>
              <a:gd name="connsiteX18" fmla="*/ 481439 w 641539"/>
              <a:gd name="connsiteY18" fmla="*/ 82618 h 1216029"/>
              <a:gd name="connsiteX19" fmla="*/ 553465 w 641539"/>
              <a:gd name="connsiteY19" fmla="*/ 46860 h 1216029"/>
              <a:gd name="connsiteX0" fmla="*/ 574878 w 641539"/>
              <a:gd name="connsiteY0" fmla="*/ 32572 h 1216029"/>
              <a:gd name="connsiteX1" fmla="*/ 641539 w 641539"/>
              <a:gd name="connsiteY1" fmla="*/ 0 h 1216029"/>
              <a:gd name="connsiteX2" fmla="*/ 606707 w 641539"/>
              <a:gd name="connsiteY2" fmla="*/ 46864 h 1216029"/>
              <a:gd name="connsiteX3" fmla="*/ 613139 w 641539"/>
              <a:gd name="connsiteY3" fmla="*/ 103185 h 1216029"/>
              <a:gd name="connsiteX4" fmla="*/ 607617 w 641539"/>
              <a:gd name="connsiteY4" fmla="*/ 563543 h 1216029"/>
              <a:gd name="connsiteX5" fmla="*/ 501388 w 641539"/>
              <a:gd name="connsiteY5" fmla="*/ 631806 h 1216029"/>
              <a:gd name="connsiteX6" fmla="*/ 531535 w 641539"/>
              <a:gd name="connsiteY6" fmla="*/ 753250 h 1216029"/>
              <a:gd name="connsiteX7" fmla="*/ 583841 w 641539"/>
              <a:gd name="connsiteY7" fmla="*/ 809606 h 1216029"/>
              <a:gd name="connsiteX8" fmla="*/ 553689 w 641539"/>
              <a:gd name="connsiteY8" fmla="*/ 829452 h 1216029"/>
              <a:gd name="connsiteX9" fmla="*/ 597281 w 641539"/>
              <a:gd name="connsiteY9" fmla="*/ 1216029 h 1216029"/>
              <a:gd name="connsiteX10" fmla="*/ 323615 w 641539"/>
              <a:gd name="connsiteY10" fmla="*/ 962802 h 1216029"/>
              <a:gd name="connsiteX11" fmla="*/ 15844 w 641539"/>
              <a:gd name="connsiteY11" fmla="*/ 777864 h 1216029"/>
              <a:gd name="connsiteX12" fmla="*/ 4211 w 641539"/>
              <a:gd name="connsiteY12" fmla="*/ 638994 h 1216029"/>
              <a:gd name="connsiteX13" fmla="*/ 72419 w 641539"/>
              <a:gd name="connsiteY13" fmla="*/ 511958 h 1216029"/>
              <a:gd name="connsiteX14" fmla="*/ 148352 w 641539"/>
              <a:gd name="connsiteY14" fmla="*/ 403269 h 1216029"/>
              <a:gd name="connsiteX15" fmla="*/ 192432 w 641539"/>
              <a:gd name="connsiteY15" fmla="*/ 359624 h 1216029"/>
              <a:gd name="connsiteX16" fmla="*/ 329046 w 641539"/>
              <a:gd name="connsiteY16" fmla="*/ 222312 h 1216029"/>
              <a:gd name="connsiteX17" fmla="*/ 425104 w 641539"/>
              <a:gd name="connsiteY17" fmla="*/ 141350 h 1216029"/>
              <a:gd name="connsiteX18" fmla="*/ 481439 w 641539"/>
              <a:gd name="connsiteY18" fmla="*/ 82618 h 1216029"/>
              <a:gd name="connsiteX19" fmla="*/ 574878 w 641539"/>
              <a:gd name="connsiteY19" fmla="*/ 32572 h 1216029"/>
              <a:gd name="connsiteX0" fmla="*/ 574614 w 641275"/>
              <a:gd name="connsiteY0" fmla="*/ 32572 h 1216029"/>
              <a:gd name="connsiteX1" fmla="*/ 641275 w 641275"/>
              <a:gd name="connsiteY1" fmla="*/ 0 h 1216029"/>
              <a:gd name="connsiteX2" fmla="*/ 606443 w 641275"/>
              <a:gd name="connsiteY2" fmla="*/ 46864 h 1216029"/>
              <a:gd name="connsiteX3" fmla="*/ 612875 w 641275"/>
              <a:gd name="connsiteY3" fmla="*/ 103185 h 1216029"/>
              <a:gd name="connsiteX4" fmla="*/ 607353 w 641275"/>
              <a:gd name="connsiteY4" fmla="*/ 563543 h 1216029"/>
              <a:gd name="connsiteX5" fmla="*/ 501124 w 641275"/>
              <a:gd name="connsiteY5" fmla="*/ 631806 h 1216029"/>
              <a:gd name="connsiteX6" fmla="*/ 531271 w 641275"/>
              <a:gd name="connsiteY6" fmla="*/ 753250 h 1216029"/>
              <a:gd name="connsiteX7" fmla="*/ 583577 w 641275"/>
              <a:gd name="connsiteY7" fmla="*/ 809606 h 1216029"/>
              <a:gd name="connsiteX8" fmla="*/ 553425 w 641275"/>
              <a:gd name="connsiteY8" fmla="*/ 829452 h 1216029"/>
              <a:gd name="connsiteX9" fmla="*/ 597017 w 641275"/>
              <a:gd name="connsiteY9" fmla="*/ 1216029 h 1216029"/>
              <a:gd name="connsiteX10" fmla="*/ 323351 w 641275"/>
              <a:gd name="connsiteY10" fmla="*/ 962802 h 1216029"/>
              <a:gd name="connsiteX11" fmla="*/ 15580 w 641275"/>
              <a:gd name="connsiteY11" fmla="*/ 777864 h 1216029"/>
              <a:gd name="connsiteX12" fmla="*/ 3947 w 641275"/>
              <a:gd name="connsiteY12" fmla="*/ 638994 h 1216029"/>
              <a:gd name="connsiteX13" fmla="*/ 74534 w 641275"/>
              <a:gd name="connsiteY13" fmla="*/ 504815 h 1216029"/>
              <a:gd name="connsiteX14" fmla="*/ 148088 w 641275"/>
              <a:gd name="connsiteY14" fmla="*/ 403269 h 1216029"/>
              <a:gd name="connsiteX15" fmla="*/ 192168 w 641275"/>
              <a:gd name="connsiteY15" fmla="*/ 359624 h 1216029"/>
              <a:gd name="connsiteX16" fmla="*/ 328782 w 641275"/>
              <a:gd name="connsiteY16" fmla="*/ 222312 h 1216029"/>
              <a:gd name="connsiteX17" fmla="*/ 424840 w 641275"/>
              <a:gd name="connsiteY17" fmla="*/ 141350 h 1216029"/>
              <a:gd name="connsiteX18" fmla="*/ 481175 w 641275"/>
              <a:gd name="connsiteY18" fmla="*/ 82618 h 1216029"/>
              <a:gd name="connsiteX19" fmla="*/ 574614 w 641275"/>
              <a:gd name="connsiteY19" fmla="*/ 32572 h 1216029"/>
              <a:gd name="connsiteX0" fmla="*/ 573673 w 640334"/>
              <a:gd name="connsiteY0" fmla="*/ 32572 h 1216029"/>
              <a:gd name="connsiteX1" fmla="*/ 640334 w 640334"/>
              <a:gd name="connsiteY1" fmla="*/ 0 h 1216029"/>
              <a:gd name="connsiteX2" fmla="*/ 605502 w 640334"/>
              <a:gd name="connsiteY2" fmla="*/ 46864 h 1216029"/>
              <a:gd name="connsiteX3" fmla="*/ 611934 w 640334"/>
              <a:gd name="connsiteY3" fmla="*/ 103185 h 1216029"/>
              <a:gd name="connsiteX4" fmla="*/ 606412 w 640334"/>
              <a:gd name="connsiteY4" fmla="*/ 563543 h 1216029"/>
              <a:gd name="connsiteX5" fmla="*/ 500183 w 640334"/>
              <a:gd name="connsiteY5" fmla="*/ 631806 h 1216029"/>
              <a:gd name="connsiteX6" fmla="*/ 530330 w 640334"/>
              <a:gd name="connsiteY6" fmla="*/ 753250 h 1216029"/>
              <a:gd name="connsiteX7" fmla="*/ 582636 w 640334"/>
              <a:gd name="connsiteY7" fmla="*/ 809606 h 1216029"/>
              <a:gd name="connsiteX8" fmla="*/ 552484 w 640334"/>
              <a:gd name="connsiteY8" fmla="*/ 829452 h 1216029"/>
              <a:gd name="connsiteX9" fmla="*/ 596076 w 640334"/>
              <a:gd name="connsiteY9" fmla="*/ 1216029 h 1216029"/>
              <a:gd name="connsiteX10" fmla="*/ 322410 w 640334"/>
              <a:gd name="connsiteY10" fmla="*/ 962802 h 1216029"/>
              <a:gd name="connsiteX11" fmla="*/ 14639 w 640334"/>
              <a:gd name="connsiteY11" fmla="*/ 777864 h 1216029"/>
              <a:gd name="connsiteX12" fmla="*/ 3006 w 640334"/>
              <a:gd name="connsiteY12" fmla="*/ 638994 h 1216029"/>
              <a:gd name="connsiteX13" fmla="*/ 73593 w 640334"/>
              <a:gd name="connsiteY13" fmla="*/ 504815 h 1216029"/>
              <a:gd name="connsiteX14" fmla="*/ 147147 w 640334"/>
              <a:gd name="connsiteY14" fmla="*/ 403269 h 1216029"/>
              <a:gd name="connsiteX15" fmla="*/ 191227 w 640334"/>
              <a:gd name="connsiteY15" fmla="*/ 359624 h 1216029"/>
              <a:gd name="connsiteX16" fmla="*/ 327841 w 640334"/>
              <a:gd name="connsiteY16" fmla="*/ 222312 h 1216029"/>
              <a:gd name="connsiteX17" fmla="*/ 423899 w 640334"/>
              <a:gd name="connsiteY17" fmla="*/ 141350 h 1216029"/>
              <a:gd name="connsiteX18" fmla="*/ 480234 w 640334"/>
              <a:gd name="connsiteY18" fmla="*/ 82618 h 1216029"/>
              <a:gd name="connsiteX19" fmla="*/ 573673 w 640334"/>
              <a:gd name="connsiteY19" fmla="*/ 32572 h 1216029"/>
              <a:gd name="connsiteX0" fmla="*/ 573673 w 640334"/>
              <a:gd name="connsiteY0" fmla="*/ 32572 h 1216029"/>
              <a:gd name="connsiteX1" fmla="*/ 640334 w 640334"/>
              <a:gd name="connsiteY1" fmla="*/ 0 h 1216029"/>
              <a:gd name="connsiteX2" fmla="*/ 605502 w 640334"/>
              <a:gd name="connsiteY2" fmla="*/ 46864 h 1216029"/>
              <a:gd name="connsiteX3" fmla="*/ 611934 w 640334"/>
              <a:gd name="connsiteY3" fmla="*/ 103185 h 1216029"/>
              <a:gd name="connsiteX4" fmla="*/ 606412 w 640334"/>
              <a:gd name="connsiteY4" fmla="*/ 563543 h 1216029"/>
              <a:gd name="connsiteX5" fmla="*/ 500183 w 640334"/>
              <a:gd name="connsiteY5" fmla="*/ 631806 h 1216029"/>
              <a:gd name="connsiteX6" fmla="*/ 530330 w 640334"/>
              <a:gd name="connsiteY6" fmla="*/ 753250 h 1216029"/>
              <a:gd name="connsiteX7" fmla="*/ 582636 w 640334"/>
              <a:gd name="connsiteY7" fmla="*/ 809606 h 1216029"/>
              <a:gd name="connsiteX8" fmla="*/ 552484 w 640334"/>
              <a:gd name="connsiteY8" fmla="*/ 829452 h 1216029"/>
              <a:gd name="connsiteX9" fmla="*/ 596076 w 640334"/>
              <a:gd name="connsiteY9" fmla="*/ 1216029 h 1216029"/>
              <a:gd name="connsiteX10" fmla="*/ 322410 w 640334"/>
              <a:gd name="connsiteY10" fmla="*/ 962802 h 1216029"/>
              <a:gd name="connsiteX11" fmla="*/ 55085 w 640334"/>
              <a:gd name="connsiteY11" fmla="*/ 768340 h 1216029"/>
              <a:gd name="connsiteX12" fmla="*/ 3006 w 640334"/>
              <a:gd name="connsiteY12" fmla="*/ 638994 h 1216029"/>
              <a:gd name="connsiteX13" fmla="*/ 73593 w 640334"/>
              <a:gd name="connsiteY13" fmla="*/ 504815 h 1216029"/>
              <a:gd name="connsiteX14" fmla="*/ 147147 w 640334"/>
              <a:gd name="connsiteY14" fmla="*/ 403269 h 1216029"/>
              <a:gd name="connsiteX15" fmla="*/ 191227 w 640334"/>
              <a:gd name="connsiteY15" fmla="*/ 359624 h 1216029"/>
              <a:gd name="connsiteX16" fmla="*/ 327841 w 640334"/>
              <a:gd name="connsiteY16" fmla="*/ 222312 h 1216029"/>
              <a:gd name="connsiteX17" fmla="*/ 423899 w 640334"/>
              <a:gd name="connsiteY17" fmla="*/ 141350 h 1216029"/>
              <a:gd name="connsiteX18" fmla="*/ 480234 w 640334"/>
              <a:gd name="connsiteY18" fmla="*/ 82618 h 1216029"/>
              <a:gd name="connsiteX19" fmla="*/ 573673 w 640334"/>
              <a:gd name="connsiteY19" fmla="*/ 32572 h 1216029"/>
              <a:gd name="connsiteX0" fmla="*/ 573673 w 640334"/>
              <a:gd name="connsiteY0" fmla="*/ 32572 h 1216029"/>
              <a:gd name="connsiteX1" fmla="*/ 640334 w 640334"/>
              <a:gd name="connsiteY1" fmla="*/ 0 h 1216029"/>
              <a:gd name="connsiteX2" fmla="*/ 605502 w 640334"/>
              <a:gd name="connsiteY2" fmla="*/ 46864 h 1216029"/>
              <a:gd name="connsiteX3" fmla="*/ 611934 w 640334"/>
              <a:gd name="connsiteY3" fmla="*/ 103185 h 1216029"/>
              <a:gd name="connsiteX4" fmla="*/ 606412 w 640334"/>
              <a:gd name="connsiteY4" fmla="*/ 563543 h 1216029"/>
              <a:gd name="connsiteX5" fmla="*/ 500183 w 640334"/>
              <a:gd name="connsiteY5" fmla="*/ 631806 h 1216029"/>
              <a:gd name="connsiteX6" fmla="*/ 530330 w 640334"/>
              <a:gd name="connsiteY6" fmla="*/ 753250 h 1216029"/>
              <a:gd name="connsiteX7" fmla="*/ 582636 w 640334"/>
              <a:gd name="connsiteY7" fmla="*/ 809606 h 1216029"/>
              <a:gd name="connsiteX8" fmla="*/ 552484 w 640334"/>
              <a:gd name="connsiteY8" fmla="*/ 829452 h 1216029"/>
              <a:gd name="connsiteX9" fmla="*/ 596076 w 640334"/>
              <a:gd name="connsiteY9" fmla="*/ 1216029 h 1216029"/>
              <a:gd name="connsiteX10" fmla="*/ 322410 w 640334"/>
              <a:gd name="connsiteY10" fmla="*/ 962802 h 1216029"/>
              <a:gd name="connsiteX11" fmla="*/ 55085 w 640334"/>
              <a:gd name="connsiteY11" fmla="*/ 768340 h 1216029"/>
              <a:gd name="connsiteX12" fmla="*/ 3006 w 640334"/>
              <a:gd name="connsiteY12" fmla="*/ 638994 h 1216029"/>
              <a:gd name="connsiteX13" fmla="*/ 73593 w 640334"/>
              <a:gd name="connsiteY13" fmla="*/ 504815 h 1216029"/>
              <a:gd name="connsiteX14" fmla="*/ 147147 w 640334"/>
              <a:gd name="connsiteY14" fmla="*/ 403269 h 1216029"/>
              <a:gd name="connsiteX15" fmla="*/ 191227 w 640334"/>
              <a:gd name="connsiteY15" fmla="*/ 359624 h 1216029"/>
              <a:gd name="connsiteX16" fmla="*/ 327841 w 640334"/>
              <a:gd name="connsiteY16" fmla="*/ 222312 h 1216029"/>
              <a:gd name="connsiteX17" fmla="*/ 423899 w 640334"/>
              <a:gd name="connsiteY17" fmla="*/ 141350 h 1216029"/>
              <a:gd name="connsiteX18" fmla="*/ 480234 w 640334"/>
              <a:gd name="connsiteY18" fmla="*/ 82618 h 1216029"/>
              <a:gd name="connsiteX19" fmla="*/ 573673 w 640334"/>
              <a:gd name="connsiteY19" fmla="*/ 32572 h 1216029"/>
              <a:gd name="connsiteX0" fmla="*/ 573673 w 640334"/>
              <a:gd name="connsiteY0" fmla="*/ 32572 h 1216029"/>
              <a:gd name="connsiteX1" fmla="*/ 640334 w 640334"/>
              <a:gd name="connsiteY1" fmla="*/ 0 h 1216029"/>
              <a:gd name="connsiteX2" fmla="*/ 605502 w 640334"/>
              <a:gd name="connsiteY2" fmla="*/ 46864 h 1216029"/>
              <a:gd name="connsiteX3" fmla="*/ 611934 w 640334"/>
              <a:gd name="connsiteY3" fmla="*/ 103185 h 1216029"/>
              <a:gd name="connsiteX4" fmla="*/ 606412 w 640334"/>
              <a:gd name="connsiteY4" fmla="*/ 563543 h 1216029"/>
              <a:gd name="connsiteX5" fmla="*/ 500183 w 640334"/>
              <a:gd name="connsiteY5" fmla="*/ 631806 h 1216029"/>
              <a:gd name="connsiteX6" fmla="*/ 530330 w 640334"/>
              <a:gd name="connsiteY6" fmla="*/ 753250 h 1216029"/>
              <a:gd name="connsiteX7" fmla="*/ 582636 w 640334"/>
              <a:gd name="connsiteY7" fmla="*/ 809606 h 1216029"/>
              <a:gd name="connsiteX8" fmla="*/ 604827 w 640334"/>
              <a:gd name="connsiteY8" fmla="*/ 912792 h 1216029"/>
              <a:gd name="connsiteX9" fmla="*/ 596076 w 640334"/>
              <a:gd name="connsiteY9" fmla="*/ 1216029 h 1216029"/>
              <a:gd name="connsiteX10" fmla="*/ 322410 w 640334"/>
              <a:gd name="connsiteY10" fmla="*/ 962802 h 1216029"/>
              <a:gd name="connsiteX11" fmla="*/ 55085 w 640334"/>
              <a:gd name="connsiteY11" fmla="*/ 768340 h 1216029"/>
              <a:gd name="connsiteX12" fmla="*/ 3006 w 640334"/>
              <a:gd name="connsiteY12" fmla="*/ 638994 h 1216029"/>
              <a:gd name="connsiteX13" fmla="*/ 73593 w 640334"/>
              <a:gd name="connsiteY13" fmla="*/ 504815 h 1216029"/>
              <a:gd name="connsiteX14" fmla="*/ 147147 w 640334"/>
              <a:gd name="connsiteY14" fmla="*/ 403269 h 1216029"/>
              <a:gd name="connsiteX15" fmla="*/ 191227 w 640334"/>
              <a:gd name="connsiteY15" fmla="*/ 359624 h 1216029"/>
              <a:gd name="connsiteX16" fmla="*/ 327841 w 640334"/>
              <a:gd name="connsiteY16" fmla="*/ 222312 h 1216029"/>
              <a:gd name="connsiteX17" fmla="*/ 423899 w 640334"/>
              <a:gd name="connsiteY17" fmla="*/ 141350 h 1216029"/>
              <a:gd name="connsiteX18" fmla="*/ 480234 w 640334"/>
              <a:gd name="connsiteY18" fmla="*/ 82618 h 1216029"/>
              <a:gd name="connsiteX19" fmla="*/ 573673 w 640334"/>
              <a:gd name="connsiteY19" fmla="*/ 32572 h 1216029"/>
              <a:gd name="connsiteX0" fmla="*/ 573673 w 640334"/>
              <a:gd name="connsiteY0" fmla="*/ 32572 h 1216029"/>
              <a:gd name="connsiteX1" fmla="*/ 640334 w 640334"/>
              <a:gd name="connsiteY1" fmla="*/ 0 h 1216029"/>
              <a:gd name="connsiteX2" fmla="*/ 605502 w 640334"/>
              <a:gd name="connsiteY2" fmla="*/ 46864 h 1216029"/>
              <a:gd name="connsiteX3" fmla="*/ 611934 w 640334"/>
              <a:gd name="connsiteY3" fmla="*/ 103185 h 1216029"/>
              <a:gd name="connsiteX4" fmla="*/ 606412 w 640334"/>
              <a:gd name="connsiteY4" fmla="*/ 563543 h 1216029"/>
              <a:gd name="connsiteX5" fmla="*/ 500183 w 640334"/>
              <a:gd name="connsiteY5" fmla="*/ 631806 h 1216029"/>
              <a:gd name="connsiteX6" fmla="*/ 530330 w 640334"/>
              <a:gd name="connsiteY6" fmla="*/ 753250 h 1216029"/>
              <a:gd name="connsiteX7" fmla="*/ 582636 w 640334"/>
              <a:gd name="connsiteY7" fmla="*/ 809606 h 1216029"/>
              <a:gd name="connsiteX8" fmla="*/ 604827 w 640334"/>
              <a:gd name="connsiteY8" fmla="*/ 912792 h 1216029"/>
              <a:gd name="connsiteX9" fmla="*/ 596076 w 640334"/>
              <a:gd name="connsiteY9" fmla="*/ 1216029 h 1216029"/>
              <a:gd name="connsiteX10" fmla="*/ 322410 w 640334"/>
              <a:gd name="connsiteY10" fmla="*/ 962802 h 1216029"/>
              <a:gd name="connsiteX11" fmla="*/ 55085 w 640334"/>
              <a:gd name="connsiteY11" fmla="*/ 768340 h 1216029"/>
              <a:gd name="connsiteX12" fmla="*/ 3006 w 640334"/>
              <a:gd name="connsiteY12" fmla="*/ 638994 h 1216029"/>
              <a:gd name="connsiteX13" fmla="*/ 73593 w 640334"/>
              <a:gd name="connsiteY13" fmla="*/ 504815 h 1216029"/>
              <a:gd name="connsiteX14" fmla="*/ 147147 w 640334"/>
              <a:gd name="connsiteY14" fmla="*/ 403269 h 1216029"/>
              <a:gd name="connsiteX15" fmla="*/ 191227 w 640334"/>
              <a:gd name="connsiteY15" fmla="*/ 359624 h 1216029"/>
              <a:gd name="connsiteX16" fmla="*/ 327841 w 640334"/>
              <a:gd name="connsiteY16" fmla="*/ 222312 h 1216029"/>
              <a:gd name="connsiteX17" fmla="*/ 423899 w 640334"/>
              <a:gd name="connsiteY17" fmla="*/ 141350 h 1216029"/>
              <a:gd name="connsiteX18" fmla="*/ 480234 w 640334"/>
              <a:gd name="connsiteY18" fmla="*/ 82618 h 1216029"/>
              <a:gd name="connsiteX19" fmla="*/ 573673 w 640334"/>
              <a:gd name="connsiteY19" fmla="*/ 32572 h 1216029"/>
              <a:gd name="connsiteX0" fmla="*/ 573673 w 640334"/>
              <a:gd name="connsiteY0" fmla="*/ 32572 h 1216029"/>
              <a:gd name="connsiteX1" fmla="*/ 640334 w 640334"/>
              <a:gd name="connsiteY1" fmla="*/ 0 h 1216029"/>
              <a:gd name="connsiteX2" fmla="*/ 605502 w 640334"/>
              <a:gd name="connsiteY2" fmla="*/ 46864 h 1216029"/>
              <a:gd name="connsiteX3" fmla="*/ 611934 w 640334"/>
              <a:gd name="connsiteY3" fmla="*/ 103185 h 1216029"/>
              <a:gd name="connsiteX4" fmla="*/ 606412 w 640334"/>
              <a:gd name="connsiteY4" fmla="*/ 563543 h 1216029"/>
              <a:gd name="connsiteX5" fmla="*/ 500183 w 640334"/>
              <a:gd name="connsiteY5" fmla="*/ 631806 h 1216029"/>
              <a:gd name="connsiteX6" fmla="*/ 530330 w 640334"/>
              <a:gd name="connsiteY6" fmla="*/ 753250 h 1216029"/>
              <a:gd name="connsiteX7" fmla="*/ 599290 w 640334"/>
              <a:gd name="connsiteY7" fmla="*/ 840560 h 1216029"/>
              <a:gd name="connsiteX8" fmla="*/ 604827 w 640334"/>
              <a:gd name="connsiteY8" fmla="*/ 912792 h 1216029"/>
              <a:gd name="connsiteX9" fmla="*/ 596076 w 640334"/>
              <a:gd name="connsiteY9" fmla="*/ 1216029 h 1216029"/>
              <a:gd name="connsiteX10" fmla="*/ 322410 w 640334"/>
              <a:gd name="connsiteY10" fmla="*/ 962802 h 1216029"/>
              <a:gd name="connsiteX11" fmla="*/ 55085 w 640334"/>
              <a:gd name="connsiteY11" fmla="*/ 768340 h 1216029"/>
              <a:gd name="connsiteX12" fmla="*/ 3006 w 640334"/>
              <a:gd name="connsiteY12" fmla="*/ 638994 h 1216029"/>
              <a:gd name="connsiteX13" fmla="*/ 73593 w 640334"/>
              <a:gd name="connsiteY13" fmla="*/ 504815 h 1216029"/>
              <a:gd name="connsiteX14" fmla="*/ 147147 w 640334"/>
              <a:gd name="connsiteY14" fmla="*/ 403269 h 1216029"/>
              <a:gd name="connsiteX15" fmla="*/ 191227 w 640334"/>
              <a:gd name="connsiteY15" fmla="*/ 359624 h 1216029"/>
              <a:gd name="connsiteX16" fmla="*/ 327841 w 640334"/>
              <a:gd name="connsiteY16" fmla="*/ 222312 h 1216029"/>
              <a:gd name="connsiteX17" fmla="*/ 423899 w 640334"/>
              <a:gd name="connsiteY17" fmla="*/ 141350 h 1216029"/>
              <a:gd name="connsiteX18" fmla="*/ 480234 w 640334"/>
              <a:gd name="connsiteY18" fmla="*/ 82618 h 1216029"/>
              <a:gd name="connsiteX19" fmla="*/ 573673 w 640334"/>
              <a:gd name="connsiteY19" fmla="*/ 32572 h 1216029"/>
              <a:gd name="connsiteX0" fmla="*/ 573673 w 640334"/>
              <a:gd name="connsiteY0" fmla="*/ 32572 h 1216029"/>
              <a:gd name="connsiteX1" fmla="*/ 640334 w 640334"/>
              <a:gd name="connsiteY1" fmla="*/ 0 h 1216029"/>
              <a:gd name="connsiteX2" fmla="*/ 605502 w 640334"/>
              <a:gd name="connsiteY2" fmla="*/ 46864 h 1216029"/>
              <a:gd name="connsiteX3" fmla="*/ 611934 w 640334"/>
              <a:gd name="connsiteY3" fmla="*/ 103185 h 1216029"/>
              <a:gd name="connsiteX4" fmla="*/ 606412 w 640334"/>
              <a:gd name="connsiteY4" fmla="*/ 563543 h 1216029"/>
              <a:gd name="connsiteX5" fmla="*/ 500183 w 640334"/>
              <a:gd name="connsiteY5" fmla="*/ 631806 h 1216029"/>
              <a:gd name="connsiteX6" fmla="*/ 530330 w 640334"/>
              <a:gd name="connsiteY6" fmla="*/ 753250 h 1216029"/>
              <a:gd name="connsiteX7" fmla="*/ 599290 w 640334"/>
              <a:gd name="connsiteY7" fmla="*/ 840560 h 1216029"/>
              <a:gd name="connsiteX8" fmla="*/ 616722 w 640334"/>
              <a:gd name="connsiteY8" fmla="*/ 915174 h 1216029"/>
              <a:gd name="connsiteX9" fmla="*/ 596076 w 640334"/>
              <a:gd name="connsiteY9" fmla="*/ 1216029 h 1216029"/>
              <a:gd name="connsiteX10" fmla="*/ 322410 w 640334"/>
              <a:gd name="connsiteY10" fmla="*/ 962802 h 1216029"/>
              <a:gd name="connsiteX11" fmla="*/ 55085 w 640334"/>
              <a:gd name="connsiteY11" fmla="*/ 768340 h 1216029"/>
              <a:gd name="connsiteX12" fmla="*/ 3006 w 640334"/>
              <a:gd name="connsiteY12" fmla="*/ 638994 h 1216029"/>
              <a:gd name="connsiteX13" fmla="*/ 73593 w 640334"/>
              <a:gd name="connsiteY13" fmla="*/ 504815 h 1216029"/>
              <a:gd name="connsiteX14" fmla="*/ 147147 w 640334"/>
              <a:gd name="connsiteY14" fmla="*/ 403269 h 1216029"/>
              <a:gd name="connsiteX15" fmla="*/ 191227 w 640334"/>
              <a:gd name="connsiteY15" fmla="*/ 359624 h 1216029"/>
              <a:gd name="connsiteX16" fmla="*/ 327841 w 640334"/>
              <a:gd name="connsiteY16" fmla="*/ 222312 h 1216029"/>
              <a:gd name="connsiteX17" fmla="*/ 423899 w 640334"/>
              <a:gd name="connsiteY17" fmla="*/ 141350 h 1216029"/>
              <a:gd name="connsiteX18" fmla="*/ 480234 w 640334"/>
              <a:gd name="connsiteY18" fmla="*/ 82618 h 1216029"/>
              <a:gd name="connsiteX19" fmla="*/ 573673 w 640334"/>
              <a:gd name="connsiteY19" fmla="*/ 32572 h 1216029"/>
              <a:gd name="connsiteX0" fmla="*/ 573673 w 640334"/>
              <a:gd name="connsiteY0" fmla="*/ 32572 h 1211267"/>
              <a:gd name="connsiteX1" fmla="*/ 640334 w 640334"/>
              <a:gd name="connsiteY1" fmla="*/ 0 h 1211267"/>
              <a:gd name="connsiteX2" fmla="*/ 605502 w 640334"/>
              <a:gd name="connsiteY2" fmla="*/ 46864 h 1211267"/>
              <a:gd name="connsiteX3" fmla="*/ 611934 w 640334"/>
              <a:gd name="connsiteY3" fmla="*/ 103185 h 1211267"/>
              <a:gd name="connsiteX4" fmla="*/ 606412 w 640334"/>
              <a:gd name="connsiteY4" fmla="*/ 563543 h 1211267"/>
              <a:gd name="connsiteX5" fmla="*/ 500183 w 640334"/>
              <a:gd name="connsiteY5" fmla="*/ 631806 h 1211267"/>
              <a:gd name="connsiteX6" fmla="*/ 530330 w 640334"/>
              <a:gd name="connsiteY6" fmla="*/ 753250 h 1211267"/>
              <a:gd name="connsiteX7" fmla="*/ 599290 w 640334"/>
              <a:gd name="connsiteY7" fmla="*/ 840560 h 1211267"/>
              <a:gd name="connsiteX8" fmla="*/ 616722 w 640334"/>
              <a:gd name="connsiteY8" fmla="*/ 915174 h 1211267"/>
              <a:gd name="connsiteX9" fmla="*/ 596076 w 640334"/>
              <a:gd name="connsiteY9" fmla="*/ 1211267 h 1211267"/>
              <a:gd name="connsiteX10" fmla="*/ 322410 w 640334"/>
              <a:gd name="connsiteY10" fmla="*/ 962802 h 1211267"/>
              <a:gd name="connsiteX11" fmla="*/ 55085 w 640334"/>
              <a:gd name="connsiteY11" fmla="*/ 768340 h 1211267"/>
              <a:gd name="connsiteX12" fmla="*/ 3006 w 640334"/>
              <a:gd name="connsiteY12" fmla="*/ 638994 h 1211267"/>
              <a:gd name="connsiteX13" fmla="*/ 73593 w 640334"/>
              <a:gd name="connsiteY13" fmla="*/ 504815 h 1211267"/>
              <a:gd name="connsiteX14" fmla="*/ 147147 w 640334"/>
              <a:gd name="connsiteY14" fmla="*/ 403269 h 1211267"/>
              <a:gd name="connsiteX15" fmla="*/ 191227 w 640334"/>
              <a:gd name="connsiteY15" fmla="*/ 359624 h 1211267"/>
              <a:gd name="connsiteX16" fmla="*/ 327841 w 640334"/>
              <a:gd name="connsiteY16" fmla="*/ 222312 h 1211267"/>
              <a:gd name="connsiteX17" fmla="*/ 423899 w 640334"/>
              <a:gd name="connsiteY17" fmla="*/ 141350 h 1211267"/>
              <a:gd name="connsiteX18" fmla="*/ 480234 w 640334"/>
              <a:gd name="connsiteY18" fmla="*/ 82618 h 1211267"/>
              <a:gd name="connsiteX19" fmla="*/ 573673 w 640334"/>
              <a:gd name="connsiteY19" fmla="*/ 32572 h 1211267"/>
              <a:gd name="connsiteX0" fmla="*/ 573673 w 640334"/>
              <a:gd name="connsiteY0" fmla="*/ 32572 h 1212082"/>
              <a:gd name="connsiteX1" fmla="*/ 640334 w 640334"/>
              <a:gd name="connsiteY1" fmla="*/ 0 h 1212082"/>
              <a:gd name="connsiteX2" fmla="*/ 605502 w 640334"/>
              <a:gd name="connsiteY2" fmla="*/ 46864 h 1212082"/>
              <a:gd name="connsiteX3" fmla="*/ 611934 w 640334"/>
              <a:gd name="connsiteY3" fmla="*/ 103185 h 1212082"/>
              <a:gd name="connsiteX4" fmla="*/ 606412 w 640334"/>
              <a:gd name="connsiteY4" fmla="*/ 563543 h 1212082"/>
              <a:gd name="connsiteX5" fmla="*/ 500183 w 640334"/>
              <a:gd name="connsiteY5" fmla="*/ 631806 h 1212082"/>
              <a:gd name="connsiteX6" fmla="*/ 530330 w 640334"/>
              <a:gd name="connsiteY6" fmla="*/ 753250 h 1212082"/>
              <a:gd name="connsiteX7" fmla="*/ 599290 w 640334"/>
              <a:gd name="connsiteY7" fmla="*/ 840560 h 1212082"/>
              <a:gd name="connsiteX8" fmla="*/ 616722 w 640334"/>
              <a:gd name="connsiteY8" fmla="*/ 915174 h 1212082"/>
              <a:gd name="connsiteX9" fmla="*/ 619603 w 640334"/>
              <a:gd name="connsiteY9" fmla="*/ 1038236 h 1212082"/>
              <a:gd name="connsiteX10" fmla="*/ 596076 w 640334"/>
              <a:gd name="connsiteY10" fmla="*/ 1211267 h 1212082"/>
              <a:gd name="connsiteX11" fmla="*/ 322410 w 640334"/>
              <a:gd name="connsiteY11" fmla="*/ 962802 h 1212082"/>
              <a:gd name="connsiteX12" fmla="*/ 55085 w 640334"/>
              <a:gd name="connsiteY12" fmla="*/ 768340 h 1212082"/>
              <a:gd name="connsiteX13" fmla="*/ 3006 w 640334"/>
              <a:gd name="connsiteY13" fmla="*/ 638994 h 1212082"/>
              <a:gd name="connsiteX14" fmla="*/ 73593 w 640334"/>
              <a:gd name="connsiteY14" fmla="*/ 504815 h 1212082"/>
              <a:gd name="connsiteX15" fmla="*/ 147147 w 640334"/>
              <a:gd name="connsiteY15" fmla="*/ 403269 h 1212082"/>
              <a:gd name="connsiteX16" fmla="*/ 191227 w 640334"/>
              <a:gd name="connsiteY16" fmla="*/ 359624 h 1212082"/>
              <a:gd name="connsiteX17" fmla="*/ 327841 w 640334"/>
              <a:gd name="connsiteY17" fmla="*/ 222312 h 1212082"/>
              <a:gd name="connsiteX18" fmla="*/ 423899 w 640334"/>
              <a:gd name="connsiteY18" fmla="*/ 141350 h 1212082"/>
              <a:gd name="connsiteX19" fmla="*/ 480234 w 640334"/>
              <a:gd name="connsiteY19" fmla="*/ 82618 h 1212082"/>
              <a:gd name="connsiteX20" fmla="*/ 573673 w 640334"/>
              <a:gd name="connsiteY20" fmla="*/ 32572 h 1212082"/>
              <a:gd name="connsiteX0" fmla="*/ 573673 w 640334"/>
              <a:gd name="connsiteY0" fmla="*/ 32572 h 1212082"/>
              <a:gd name="connsiteX1" fmla="*/ 640334 w 640334"/>
              <a:gd name="connsiteY1" fmla="*/ 0 h 1212082"/>
              <a:gd name="connsiteX2" fmla="*/ 605502 w 640334"/>
              <a:gd name="connsiteY2" fmla="*/ 46864 h 1212082"/>
              <a:gd name="connsiteX3" fmla="*/ 611934 w 640334"/>
              <a:gd name="connsiteY3" fmla="*/ 103185 h 1212082"/>
              <a:gd name="connsiteX4" fmla="*/ 606412 w 640334"/>
              <a:gd name="connsiteY4" fmla="*/ 563543 h 1212082"/>
              <a:gd name="connsiteX5" fmla="*/ 500183 w 640334"/>
              <a:gd name="connsiteY5" fmla="*/ 631806 h 1212082"/>
              <a:gd name="connsiteX6" fmla="*/ 530330 w 640334"/>
              <a:gd name="connsiteY6" fmla="*/ 753250 h 1212082"/>
              <a:gd name="connsiteX7" fmla="*/ 599290 w 640334"/>
              <a:gd name="connsiteY7" fmla="*/ 840560 h 1212082"/>
              <a:gd name="connsiteX8" fmla="*/ 616722 w 640334"/>
              <a:gd name="connsiteY8" fmla="*/ 915174 h 1212082"/>
              <a:gd name="connsiteX9" fmla="*/ 619603 w 640334"/>
              <a:gd name="connsiteY9" fmla="*/ 1038236 h 1212082"/>
              <a:gd name="connsiteX10" fmla="*/ 596076 w 640334"/>
              <a:gd name="connsiteY10" fmla="*/ 1211267 h 1212082"/>
              <a:gd name="connsiteX11" fmla="*/ 322410 w 640334"/>
              <a:gd name="connsiteY11" fmla="*/ 962802 h 1212082"/>
              <a:gd name="connsiteX12" fmla="*/ 55085 w 640334"/>
              <a:gd name="connsiteY12" fmla="*/ 768340 h 1212082"/>
              <a:gd name="connsiteX13" fmla="*/ 3006 w 640334"/>
              <a:gd name="connsiteY13" fmla="*/ 638994 h 1212082"/>
              <a:gd name="connsiteX14" fmla="*/ 73593 w 640334"/>
              <a:gd name="connsiteY14" fmla="*/ 504815 h 1212082"/>
              <a:gd name="connsiteX15" fmla="*/ 147147 w 640334"/>
              <a:gd name="connsiteY15" fmla="*/ 403269 h 1212082"/>
              <a:gd name="connsiteX16" fmla="*/ 191227 w 640334"/>
              <a:gd name="connsiteY16" fmla="*/ 359624 h 1212082"/>
              <a:gd name="connsiteX17" fmla="*/ 327841 w 640334"/>
              <a:gd name="connsiteY17" fmla="*/ 222312 h 1212082"/>
              <a:gd name="connsiteX18" fmla="*/ 423899 w 640334"/>
              <a:gd name="connsiteY18" fmla="*/ 141350 h 1212082"/>
              <a:gd name="connsiteX19" fmla="*/ 480234 w 640334"/>
              <a:gd name="connsiteY19" fmla="*/ 82618 h 1212082"/>
              <a:gd name="connsiteX20" fmla="*/ 573673 w 640334"/>
              <a:gd name="connsiteY20" fmla="*/ 32572 h 1212082"/>
              <a:gd name="connsiteX0" fmla="*/ 566541 w 640334"/>
              <a:gd name="connsiteY0" fmla="*/ 0 h 1391306"/>
              <a:gd name="connsiteX1" fmla="*/ 640334 w 640334"/>
              <a:gd name="connsiteY1" fmla="*/ 179224 h 1391306"/>
              <a:gd name="connsiteX2" fmla="*/ 605502 w 640334"/>
              <a:gd name="connsiteY2" fmla="*/ 226088 h 1391306"/>
              <a:gd name="connsiteX3" fmla="*/ 611934 w 640334"/>
              <a:gd name="connsiteY3" fmla="*/ 282409 h 1391306"/>
              <a:gd name="connsiteX4" fmla="*/ 606412 w 640334"/>
              <a:gd name="connsiteY4" fmla="*/ 742767 h 1391306"/>
              <a:gd name="connsiteX5" fmla="*/ 500183 w 640334"/>
              <a:gd name="connsiteY5" fmla="*/ 811030 h 1391306"/>
              <a:gd name="connsiteX6" fmla="*/ 530330 w 640334"/>
              <a:gd name="connsiteY6" fmla="*/ 932474 h 1391306"/>
              <a:gd name="connsiteX7" fmla="*/ 599290 w 640334"/>
              <a:gd name="connsiteY7" fmla="*/ 1019784 h 1391306"/>
              <a:gd name="connsiteX8" fmla="*/ 616722 w 640334"/>
              <a:gd name="connsiteY8" fmla="*/ 1094398 h 1391306"/>
              <a:gd name="connsiteX9" fmla="*/ 619603 w 640334"/>
              <a:gd name="connsiteY9" fmla="*/ 1217460 h 1391306"/>
              <a:gd name="connsiteX10" fmla="*/ 596076 w 640334"/>
              <a:gd name="connsiteY10" fmla="*/ 1390491 h 1391306"/>
              <a:gd name="connsiteX11" fmla="*/ 322410 w 640334"/>
              <a:gd name="connsiteY11" fmla="*/ 1142026 h 1391306"/>
              <a:gd name="connsiteX12" fmla="*/ 55085 w 640334"/>
              <a:gd name="connsiteY12" fmla="*/ 947564 h 1391306"/>
              <a:gd name="connsiteX13" fmla="*/ 3006 w 640334"/>
              <a:gd name="connsiteY13" fmla="*/ 818218 h 1391306"/>
              <a:gd name="connsiteX14" fmla="*/ 73593 w 640334"/>
              <a:gd name="connsiteY14" fmla="*/ 684039 h 1391306"/>
              <a:gd name="connsiteX15" fmla="*/ 147147 w 640334"/>
              <a:gd name="connsiteY15" fmla="*/ 582493 h 1391306"/>
              <a:gd name="connsiteX16" fmla="*/ 191227 w 640334"/>
              <a:gd name="connsiteY16" fmla="*/ 538848 h 1391306"/>
              <a:gd name="connsiteX17" fmla="*/ 327841 w 640334"/>
              <a:gd name="connsiteY17" fmla="*/ 401536 h 1391306"/>
              <a:gd name="connsiteX18" fmla="*/ 423899 w 640334"/>
              <a:gd name="connsiteY18" fmla="*/ 320574 h 1391306"/>
              <a:gd name="connsiteX19" fmla="*/ 480234 w 640334"/>
              <a:gd name="connsiteY19" fmla="*/ 261842 h 1391306"/>
              <a:gd name="connsiteX20" fmla="*/ 566541 w 640334"/>
              <a:gd name="connsiteY20" fmla="*/ 0 h 1391306"/>
              <a:gd name="connsiteX0" fmla="*/ 566541 w 640334"/>
              <a:gd name="connsiteY0" fmla="*/ 90360 h 1481666"/>
              <a:gd name="connsiteX1" fmla="*/ 640334 w 640334"/>
              <a:gd name="connsiteY1" fmla="*/ 269584 h 1481666"/>
              <a:gd name="connsiteX2" fmla="*/ 605502 w 640334"/>
              <a:gd name="connsiteY2" fmla="*/ 316448 h 1481666"/>
              <a:gd name="connsiteX3" fmla="*/ 611934 w 640334"/>
              <a:gd name="connsiteY3" fmla="*/ 372769 h 1481666"/>
              <a:gd name="connsiteX4" fmla="*/ 606412 w 640334"/>
              <a:gd name="connsiteY4" fmla="*/ 833127 h 1481666"/>
              <a:gd name="connsiteX5" fmla="*/ 500183 w 640334"/>
              <a:gd name="connsiteY5" fmla="*/ 901390 h 1481666"/>
              <a:gd name="connsiteX6" fmla="*/ 530330 w 640334"/>
              <a:gd name="connsiteY6" fmla="*/ 1022834 h 1481666"/>
              <a:gd name="connsiteX7" fmla="*/ 599290 w 640334"/>
              <a:gd name="connsiteY7" fmla="*/ 1110144 h 1481666"/>
              <a:gd name="connsiteX8" fmla="*/ 616722 w 640334"/>
              <a:gd name="connsiteY8" fmla="*/ 1184758 h 1481666"/>
              <a:gd name="connsiteX9" fmla="*/ 619603 w 640334"/>
              <a:gd name="connsiteY9" fmla="*/ 1307820 h 1481666"/>
              <a:gd name="connsiteX10" fmla="*/ 596076 w 640334"/>
              <a:gd name="connsiteY10" fmla="*/ 1480851 h 1481666"/>
              <a:gd name="connsiteX11" fmla="*/ 322410 w 640334"/>
              <a:gd name="connsiteY11" fmla="*/ 1232386 h 1481666"/>
              <a:gd name="connsiteX12" fmla="*/ 55085 w 640334"/>
              <a:gd name="connsiteY12" fmla="*/ 1037924 h 1481666"/>
              <a:gd name="connsiteX13" fmla="*/ 3006 w 640334"/>
              <a:gd name="connsiteY13" fmla="*/ 908578 h 1481666"/>
              <a:gd name="connsiteX14" fmla="*/ 73593 w 640334"/>
              <a:gd name="connsiteY14" fmla="*/ 774399 h 1481666"/>
              <a:gd name="connsiteX15" fmla="*/ 147147 w 640334"/>
              <a:gd name="connsiteY15" fmla="*/ 672853 h 1481666"/>
              <a:gd name="connsiteX16" fmla="*/ 191227 w 640334"/>
              <a:gd name="connsiteY16" fmla="*/ 629208 h 1481666"/>
              <a:gd name="connsiteX17" fmla="*/ 327841 w 640334"/>
              <a:gd name="connsiteY17" fmla="*/ 491896 h 1481666"/>
              <a:gd name="connsiteX18" fmla="*/ 423899 w 640334"/>
              <a:gd name="connsiteY18" fmla="*/ 410934 h 1481666"/>
              <a:gd name="connsiteX19" fmla="*/ 399400 w 640334"/>
              <a:gd name="connsiteY19" fmla="*/ 0 h 1481666"/>
              <a:gd name="connsiteX20" fmla="*/ 566541 w 640334"/>
              <a:gd name="connsiteY20" fmla="*/ 90360 h 1481666"/>
              <a:gd name="connsiteX0" fmla="*/ 566541 w 640334"/>
              <a:gd name="connsiteY0" fmla="*/ 90360 h 1481666"/>
              <a:gd name="connsiteX1" fmla="*/ 640334 w 640334"/>
              <a:gd name="connsiteY1" fmla="*/ 269584 h 1481666"/>
              <a:gd name="connsiteX2" fmla="*/ 605502 w 640334"/>
              <a:gd name="connsiteY2" fmla="*/ 316448 h 1481666"/>
              <a:gd name="connsiteX3" fmla="*/ 611934 w 640334"/>
              <a:gd name="connsiteY3" fmla="*/ 372769 h 1481666"/>
              <a:gd name="connsiteX4" fmla="*/ 606412 w 640334"/>
              <a:gd name="connsiteY4" fmla="*/ 833127 h 1481666"/>
              <a:gd name="connsiteX5" fmla="*/ 500183 w 640334"/>
              <a:gd name="connsiteY5" fmla="*/ 901390 h 1481666"/>
              <a:gd name="connsiteX6" fmla="*/ 530330 w 640334"/>
              <a:gd name="connsiteY6" fmla="*/ 1022834 h 1481666"/>
              <a:gd name="connsiteX7" fmla="*/ 599290 w 640334"/>
              <a:gd name="connsiteY7" fmla="*/ 1110144 h 1481666"/>
              <a:gd name="connsiteX8" fmla="*/ 616722 w 640334"/>
              <a:gd name="connsiteY8" fmla="*/ 1184758 h 1481666"/>
              <a:gd name="connsiteX9" fmla="*/ 619603 w 640334"/>
              <a:gd name="connsiteY9" fmla="*/ 1307820 h 1481666"/>
              <a:gd name="connsiteX10" fmla="*/ 596076 w 640334"/>
              <a:gd name="connsiteY10" fmla="*/ 1480851 h 1481666"/>
              <a:gd name="connsiteX11" fmla="*/ 322410 w 640334"/>
              <a:gd name="connsiteY11" fmla="*/ 1232386 h 1481666"/>
              <a:gd name="connsiteX12" fmla="*/ 55085 w 640334"/>
              <a:gd name="connsiteY12" fmla="*/ 1037924 h 1481666"/>
              <a:gd name="connsiteX13" fmla="*/ 3006 w 640334"/>
              <a:gd name="connsiteY13" fmla="*/ 908578 h 1481666"/>
              <a:gd name="connsiteX14" fmla="*/ 73593 w 640334"/>
              <a:gd name="connsiteY14" fmla="*/ 774399 h 1481666"/>
              <a:gd name="connsiteX15" fmla="*/ 147147 w 640334"/>
              <a:gd name="connsiteY15" fmla="*/ 672853 h 1481666"/>
              <a:gd name="connsiteX16" fmla="*/ 191227 w 640334"/>
              <a:gd name="connsiteY16" fmla="*/ 629208 h 1481666"/>
              <a:gd name="connsiteX17" fmla="*/ 327841 w 640334"/>
              <a:gd name="connsiteY17" fmla="*/ 491896 h 1481666"/>
              <a:gd name="connsiteX18" fmla="*/ 290761 w 640334"/>
              <a:gd name="connsiteY18" fmla="*/ 68251 h 1481666"/>
              <a:gd name="connsiteX19" fmla="*/ 399400 w 640334"/>
              <a:gd name="connsiteY19" fmla="*/ 0 h 1481666"/>
              <a:gd name="connsiteX20" fmla="*/ 566541 w 640334"/>
              <a:gd name="connsiteY20" fmla="*/ 90360 h 1481666"/>
              <a:gd name="connsiteX0" fmla="*/ 566541 w 640334"/>
              <a:gd name="connsiteY0" fmla="*/ 90360 h 1481666"/>
              <a:gd name="connsiteX1" fmla="*/ 640334 w 640334"/>
              <a:gd name="connsiteY1" fmla="*/ 269584 h 1481666"/>
              <a:gd name="connsiteX2" fmla="*/ 605502 w 640334"/>
              <a:gd name="connsiteY2" fmla="*/ 316448 h 1481666"/>
              <a:gd name="connsiteX3" fmla="*/ 611934 w 640334"/>
              <a:gd name="connsiteY3" fmla="*/ 372769 h 1481666"/>
              <a:gd name="connsiteX4" fmla="*/ 606412 w 640334"/>
              <a:gd name="connsiteY4" fmla="*/ 833127 h 1481666"/>
              <a:gd name="connsiteX5" fmla="*/ 500183 w 640334"/>
              <a:gd name="connsiteY5" fmla="*/ 901390 h 1481666"/>
              <a:gd name="connsiteX6" fmla="*/ 530330 w 640334"/>
              <a:gd name="connsiteY6" fmla="*/ 1022834 h 1481666"/>
              <a:gd name="connsiteX7" fmla="*/ 599290 w 640334"/>
              <a:gd name="connsiteY7" fmla="*/ 1110144 h 1481666"/>
              <a:gd name="connsiteX8" fmla="*/ 616722 w 640334"/>
              <a:gd name="connsiteY8" fmla="*/ 1184758 h 1481666"/>
              <a:gd name="connsiteX9" fmla="*/ 619603 w 640334"/>
              <a:gd name="connsiteY9" fmla="*/ 1307820 h 1481666"/>
              <a:gd name="connsiteX10" fmla="*/ 596076 w 640334"/>
              <a:gd name="connsiteY10" fmla="*/ 1480851 h 1481666"/>
              <a:gd name="connsiteX11" fmla="*/ 322410 w 640334"/>
              <a:gd name="connsiteY11" fmla="*/ 1232386 h 1481666"/>
              <a:gd name="connsiteX12" fmla="*/ 55085 w 640334"/>
              <a:gd name="connsiteY12" fmla="*/ 1037924 h 1481666"/>
              <a:gd name="connsiteX13" fmla="*/ 3006 w 640334"/>
              <a:gd name="connsiteY13" fmla="*/ 908578 h 1481666"/>
              <a:gd name="connsiteX14" fmla="*/ 73593 w 640334"/>
              <a:gd name="connsiteY14" fmla="*/ 774399 h 1481666"/>
              <a:gd name="connsiteX15" fmla="*/ 147147 w 640334"/>
              <a:gd name="connsiteY15" fmla="*/ 672853 h 1481666"/>
              <a:gd name="connsiteX16" fmla="*/ 191227 w 640334"/>
              <a:gd name="connsiteY16" fmla="*/ 629208 h 1481666"/>
              <a:gd name="connsiteX17" fmla="*/ 11637 w 640334"/>
              <a:gd name="connsiteY17" fmla="*/ 84960 h 1481666"/>
              <a:gd name="connsiteX18" fmla="*/ 290761 w 640334"/>
              <a:gd name="connsiteY18" fmla="*/ 68251 h 1481666"/>
              <a:gd name="connsiteX19" fmla="*/ 399400 w 640334"/>
              <a:gd name="connsiteY19" fmla="*/ 0 h 1481666"/>
              <a:gd name="connsiteX20" fmla="*/ 566541 w 640334"/>
              <a:gd name="connsiteY20" fmla="*/ 90360 h 1481666"/>
              <a:gd name="connsiteX0" fmla="*/ 566541 w 640334"/>
              <a:gd name="connsiteY0" fmla="*/ 90360 h 1481666"/>
              <a:gd name="connsiteX1" fmla="*/ 640334 w 640334"/>
              <a:gd name="connsiteY1" fmla="*/ 269584 h 1481666"/>
              <a:gd name="connsiteX2" fmla="*/ 605502 w 640334"/>
              <a:gd name="connsiteY2" fmla="*/ 316448 h 1481666"/>
              <a:gd name="connsiteX3" fmla="*/ 611934 w 640334"/>
              <a:gd name="connsiteY3" fmla="*/ 372769 h 1481666"/>
              <a:gd name="connsiteX4" fmla="*/ 606412 w 640334"/>
              <a:gd name="connsiteY4" fmla="*/ 833127 h 1481666"/>
              <a:gd name="connsiteX5" fmla="*/ 500183 w 640334"/>
              <a:gd name="connsiteY5" fmla="*/ 901390 h 1481666"/>
              <a:gd name="connsiteX6" fmla="*/ 530330 w 640334"/>
              <a:gd name="connsiteY6" fmla="*/ 1022834 h 1481666"/>
              <a:gd name="connsiteX7" fmla="*/ 599290 w 640334"/>
              <a:gd name="connsiteY7" fmla="*/ 1110144 h 1481666"/>
              <a:gd name="connsiteX8" fmla="*/ 616722 w 640334"/>
              <a:gd name="connsiteY8" fmla="*/ 1184758 h 1481666"/>
              <a:gd name="connsiteX9" fmla="*/ 619603 w 640334"/>
              <a:gd name="connsiteY9" fmla="*/ 1307820 h 1481666"/>
              <a:gd name="connsiteX10" fmla="*/ 596076 w 640334"/>
              <a:gd name="connsiteY10" fmla="*/ 1480851 h 1481666"/>
              <a:gd name="connsiteX11" fmla="*/ 322410 w 640334"/>
              <a:gd name="connsiteY11" fmla="*/ 1232386 h 1481666"/>
              <a:gd name="connsiteX12" fmla="*/ 55085 w 640334"/>
              <a:gd name="connsiteY12" fmla="*/ 1037924 h 1481666"/>
              <a:gd name="connsiteX13" fmla="*/ 3006 w 640334"/>
              <a:gd name="connsiteY13" fmla="*/ 908578 h 1481666"/>
              <a:gd name="connsiteX14" fmla="*/ 73593 w 640334"/>
              <a:gd name="connsiteY14" fmla="*/ 774399 h 1481666"/>
              <a:gd name="connsiteX15" fmla="*/ 147147 w 640334"/>
              <a:gd name="connsiteY15" fmla="*/ 672853 h 1481666"/>
              <a:gd name="connsiteX16" fmla="*/ 191227 w 640334"/>
              <a:gd name="connsiteY16" fmla="*/ 629208 h 1481666"/>
              <a:gd name="connsiteX17" fmla="*/ 11637 w 640334"/>
              <a:gd name="connsiteY17" fmla="*/ 84960 h 1481666"/>
              <a:gd name="connsiteX18" fmla="*/ 288383 w 640334"/>
              <a:gd name="connsiteY18" fmla="*/ 51592 h 1481666"/>
              <a:gd name="connsiteX19" fmla="*/ 399400 w 640334"/>
              <a:gd name="connsiteY19" fmla="*/ 0 h 1481666"/>
              <a:gd name="connsiteX20" fmla="*/ 566541 w 640334"/>
              <a:gd name="connsiteY20" fmla="*/ 90360 h 1481666"/>
              <a:gd name="connsiteX0" fmla="*/ 566541 w 640334"/>
              <a:gd name="connsiteY0" fmla="*/ 171271 h 1562577"/>
              <a:gd name="connsiteX1" fmla="*/ 640334 w 640334"/>
              <a:gd name="connsiteY1" fmla="*/ 350495 h 1562577"/>
              <a:gd name="connsiteX2" fmla="*/ 605502 w 640334"/>
              <a:gd name="connsiteY2" fmla="*/ 397359 h 1562577"/>
              <a:gd name="connsiteX3" fmla="*/ 611934 w 640334"/>
              <a:gd name="connsiteY3" fmla="*/ 453680 h 1562577"/>
              <a:gd name="connsiteX4" fmla="*/ 606412 w 640334"/>
              <a:gd name="connsiteY4" fmla="*/ 914038 h 1562577"/>
              <a:gd name="connsiteX5" fmla="*/ 500183 w 640334"/>
              <a:gd name="connsiteY5" fmla="*/ 982301 h 1562577"/>
              <a:gd name="connsiteX6" fmla="*/ 530330 w 640334"/>
              <a:gd name="connsiteY6" fmla="*/ 1103745 h 1562577"/>
              <a:gd name="connsiteX7" fmla="*/ 599290 w 640334"/>
              <a:gd name="connsiteY7" fmla="*/ 1191055 h 1562577"/>
              <a:gd name="connsiteX8" fmla="*/ 616722 w 640334"/>
              <a:gd name="connsiteY8" fmla="*/ 1265669 h 1562577"/>
              <a:gd name="connsiteX9" fmla="*/ 619603 w 640334"/>
              <a:gd name="connsiteY9" fmla="*/ 1388731 h 1562577"/>
              <a:gd name="connsiteX10" fmla="*/ 596076 w 640334"/>
              <a:gd name="connsiteY10" fmla="*/ 1561762 h 1562577"/>
              <a:gd name="connsiteX11" fmla="*/ 322410 w 640334"/>
              <a:gd name="connsiteY11" fmla="*/ 1313297 h 1562577"/>
              <a:gd name="connsiteX12" fmla="*/ 55085 w 640334"/>
              <a:gd name="connsiteY12" fmla="*/ 1118835 h 1562577"/>
              <a:gd name="connsiteX13" fmla="*/ 3006 w 640334"/>
              <a:gd name="connsiteY13" fmla="*/ 989489 h 1562577"/>
              <a:gd name="connsiteX14" fmla="*/ 73593 w 640334"/>
              <a:gd name="connsiteY14" fmla="*/ 855310 h 1562577"/>
              <a:gd name="connsiteX15" fmla="*/ 147147 w 640334"/>
              <a:gd name="connsiteY15" fmla="*/ 753764 h 1562577"/>
              <a:gd name="connsiteX16" fmla="*/ 191227 w 640334"/>
              <a:gd name="connsiteY16" fmla="*/ 710119 h 1562577"/>
              <a:gd name="connsiteX17" fmla="*/ 11637 w 640334"/>
              <a:gd name="connsiteY17" fmla="*/ 165871 h 1562577"/>
              <a:gd name="connsiteX18" fmla="*/ 288383 w 640334"/>
              <a:gd name="connsiteY18" fmla="*/ 132503 h 1562577"/>
              <a:gd name="connsiteX19" fmla="*/ 392269 w 640334"/>
              <a:gd name="connsiteY19" fmla="*/ 0 h 1562577"/>
              <a:gd name="connsiteX20" fmla="*/ 566541 w 640334"/>
              <a:gd name="connsiteY20" fmla="*/ 171271 h 1562577"/>
              <a:gd name="connsiteX0" fmla="*/ 566541 w 640334"/>
              <a:gd name="connsiteY0" fmla="*/ 171271 h 1562577"/>
              <a:gd name="connsiteX1" fmla="*/ 640334 w 640334"/>
              <a:gd name="connsiteY1" fmla="*/ 350495 h 1562577"/>
              <a:gd name="connsiteX2" fmla="*/ 605502 w 640334"/>
              <a:gd name="connsiteY2" fmla="*/ 397359 h 1562577"/>
              <a:gd name="connsiteX3" fmla="*/ 611934 w 640334"/>
              <a:gd name="connsiteY3" fmla="*/ 453680 h 1562577"/>
              <a:gd name="connsiteX4" fmla="*/ 606412 w 640334"/>
              <a:gd name="connsiteY4" fmla="*/ 914038 h 1562577"/>
              <a:gd name="connsiteX5" fmla="*/ 500183 w 640334"/>
              <a:gd name="connsiteY5" fmla="*/ 982301 h 1562577"/>
              <a:gd name="connsiteX6" fmla="*/ 530330 w 640334"/>
              <a:gd name="connsiteY6" fmla="*/ 1103745 h 1562577"/>
              <a:gd name="connsiteX7" fmla="*/ 599290 w 640334"/>
              <a:gd name="connsiteY7" fmla="*/ 1191055 h 1562577"/>
              <a:gd name="connsiteX8" fmla="*/ 616722 w 640334"/>
              <a:gd name="connsiteY8" fmla="*/ 1265669 h 1562577"/>
              <a:gd name="connsiteX9" fmla="*/ 619603 w 640334"/>
              <a:gd name="connsiteY9" fmla="*/ 1388731 h 1562577"/>
              <a:gd name="connsiteX10" fmla="*/ 596076 w 640334"/>
              <a:gd name="connsiteY10" fmla="*/ 1561762 h 1562577"/>
              <a:gd name="connsiteX11" fmla="*/ 322410 w 640334"/>
              <a:gd name="connsiteY11" fmla="*/ 1313297 h 1562577"/>
              <a:gd name="connsiteX12" fmla="*/ 55085 w 640334"/>
              <a:gd name="connsiteY12" fmla="*/ 1118835 h 1562577"/>
              <a:gd name="connsiteX13" fmla="*/ 3006 w 640334"/>
              <a:gd name="connsiteY13" fmla="*/ 989489 h 1562577"/>
              <a:gd name="connsiteX14" fmla="*/ 73593 w 640334"/>
              <a:gd name="connsiteY14" fmla="*/ 855310 h 1562577"/>
              <a:gd name="connsiteX15" fmla="*/ 147147 w 640334"/>
              <a:gd name="connsiteY15" fmla="*/ 753764 h 1562577"/>
              <a:gd name="connsiteX16" fmla="*/ 191227 w 640334"/>
              <a:gd name="connsiteY16" fmla="*/ 710119 h 1562577"/>
              <a:gd name="connsiteX17" fmla="*/ 11637 w 640334"/>
              <a:gd name="connsiteY17" fmla="*/ 165871 h 1562577"/>
              <a:gd name="connsiteX18" fmla="*/ 288383 w 640334"/>
              <a:gd name="connsiteY18" fmla="*/ 111085 h 1562577"/>
              <a:gd name="connsiteX19" fmla="*/ 392269 w 640334"/>
              <a:gd name="connsiteY19" fmla="*/ 0 h 1562577"/>
              <a:gd name="connsiteX20" fmla="*/ 566541 w 640334"/>
              <a:gd name="connsiteY20" fmla="*/ 171271 h 1562577"/>
              <a:gd name="connsiteX0" fmla="*/ 625979 w 640334"/>
              <a:gd name="connsiteY0" fmla="*/ 33246 h 1562577"/>
              <a:gd name="connsiteX1" fmla="*/ 640334 w 640334"/>
              <a:gd name="connsiteY1" fmla="*/ 350495 h 1562577"/>
              <a:gd name="connsiteX2" fmla="*/ 605502 w 640334"/>
              <a:gd name="connsiteY2" fmla="*/ 397359 h 1562577"/>
              <a:gd name="connsiteX3" fmla="*/ 611934 w 640334"/>
              <a:gd name="connsiteY3" fmla="*/ 453680 h 1562577"/>
              <a:gd name="connsiteX4" fmla="*/ 606412 w 640334"/>
              <a:gd name="connsiteY4" fmla="*/ 914038 h 1562577"/>
              <a:gd name="connsiteX5" fmla="*/ 500183 w 640334"/>
              <a:gd name="connsiteY5" fmla="*/ 982301 h 1562577"/>
              <a:gd name="connsiteX6" fmla="*/ 530330 w 640334"/>
              <a:gd name="connsiteY6" fmla="*/ 1103745 h 1562577"/>
              <a:gd name="connsiteX7" fmla="*/ 599290 w 640334"/>
              <a:gd name="connsiteY7" fmla="*/ 1191055 h 1562577"/>
              <a:gd name="connsiteX8" fmla="*/ 616722 w 640334"/>
              <a:gd name="connsiteY8" fmla="*/ 1265669 h 1562577"/>
              <a:gd name="connsiteX9" fmla="*/ 619603 w 640334"/>
              <a:gd name="connsiteY9" fmla="*/ 1388731 h 1562577"/>
              <a:gd name="connsiteX10" fmla="*/ 596076 w 640334"/>
              <a:gd name="connsiteY10" fmla="*/ 1561762 h 1562577"/>
              <a:gd name="connsiteX11" fmla="*/ 322410 w 640334"/>
              <a:gd name="connsiteY11" fmla="*/ 1313297 h 1562577"/>
              <a:gd name="connsiteX12" fmla="*/ 55085 w 640334"/>
              <a:gd name="connsiteY12" fmla="*/ 1118835 h 1562577"/>
              <a:gd name="connsiteX13" fmla="*/ 3006 w 640334"/>
              <a:gd name="connsiteY13" fmla="*/ 989489 h 1562577"/>
              <a:gd name="connsiteX14" fmla="*/ 73593 w 640334"/>
              <a:gd name="connsiteY14" fmla="*/ 855310 h 1562577"/>
              <a:gd name="connsiteX15" fmla="*/ 147147 w 640334"/>
              <a:gd name="connsiteY15" fmla="*/ 753764 h 1562577"/>
              <a:gd name="connsiteX16" fmla="*/ 191227 w 640334"/>
              <a:gd name="connsiteY16" fmla="*/ 710119 h 1562577"/>
              <a:gd name="connsiteX17" fmla="*/ 11637 w 640334"/>
              <a:gd name="connsiteY17" fmla="*/ 165871 h 1562577"/>
              <a:gd name="connsiteX18" fmla="*/ 288383 w 640334"/>
              <a:gd name="connsiteY18" fmla="*/ 111085 h 1562577"/>
              <a:gd name="connsiteX19" fmla="*/ 392269 w 640334"/>
              <a:gd name="connsiteY19" fmla="*/ 0 h 1562577"/>
              <a:gd name="connsiteX20" fmla="*/ 625979 w 640334"/>
              <a:gd name="connsiteY20" fmla="*/ 33246 h 1562577"/>
              <a:gd name="connsiteX0" fmla="*/ 905494 w 919849"/>
              <a:gd name="connsiteY0" fmla="*/ 33246 h 1562577"/>
              <a:gd name="connsiteX1" fmla="*/ 919849 w 919849"/>
              <a:gd name="connsiteY1" fmla="*/ 350495 h 1562577"/>
              <a:gd name="connsiteX2" fmla="*/ 885017 w 919849"/>
              <a:gd name="connsiteY2" fmla="*/ 397359 h 1562577"/>
              <a:gd name="connsiteX3" fmla="*/ 891449 w 919849"/>
              <a:gd name="connsiteY3" fmla="*/ 453680 h 1562577"/>
              <a:gd name="connsiteX4" fmla="*/ 885927 w 919849"/>
              <a:gd name="connsiteY4" fmla="*/ 914038 h 1562577"/>
              <a:gd name="connsiteX5" fmla="*/ 779698 w 919849"/>
              <a:gd name="connsiteY5" fmla="*/ 982301 h 1562577"/>
              <a:gd name="connsiteX6" fmla="*/ 809845 w 919849"/>
              <a:gd name="connsiteY6" fmla="*/ 1103745 h 1562577"/>
              <a:gd name="connsiteX7" fmla="*/ 878805 w 919849"/>
              <a:gd name="connsiteY7" fmla="*/ 1191055 h 1562577"/>
              <a:gd name="connsiteX8" fmla="*/ 896237 w 919849"/>
              <a:gd name="connsiteY8" fmla="*/ 1265669 h 1562577"/>
              <a:gd name="connsiteX9" fmla="*/ 899118 w 919849"/>
              <a:gd name="connsiteY9" fmla="*/ 1388731 h 1562577"/>
              <a:gd name="connsiteX10" fmla="*/ 875591 w 919849"/>
              <a:gd name="connsiteY10" fmla="*/ 1561762 h 1562577"/>
              <a:gd name="connsiteX11" fmla="*/ 601925 w 919849"/>
              <a:gd name="connsiteY11" fmla="*/ 1313297 h 1562577"/>
              <a:gd name="connsiteX12" fmla="*/ 334600 w 919849"/>
              <a:gd name="connsiteY12" fmla="*/ 1118835 h 1562577"/>
              <a:gd name="connsiteX13" fmla="*/ 282521 w 919849"/>
              <a:gd name="connsiteY13" fmla="*/ 989489 h 1562577"/>
              <a:gd name="connsiteX14" fmla="*/ 353108 w 919849"/>
              <a:gd name="connsiteY14" fmla="*/ 855310 h 1562577"/>
              <a:gd name="connsiteX15" fmla="*/ 426662 w 919849"/>
              <a:gd name="connsiteY15" fmla="*/ 753764 h 1562577"/>
              <a:gd name="connsiteX16" fmla="*/ 0 w 919849"/>
              <a:gd name="connsiteY16" fmla="*/ 77107 h 1562577"/>
              <a:gd name="connsiteX17" fmla="*/ 291152 w 919849"/>
              <a:gd name="connsiteY17" fmla="*/ 165871 h 1562577"/>
              <a:gd name="connsiteX18" fmla="*/ 567898 w 919849"/>
              <a:gd name="connsiteY18" fmla="*/ 111085 h 1562577"/>
              <a:gd name="connsiteX19" fmla="*/ 671784 w 919849"/>
              <a:gd name="connsiteY19" fmla="*/ 0 h 1562577"/>
              <a:gd name="connsiteX20" fmla="*/ 905494 w 919849"/>
              <a:gd name="connsiteY20" fmla="*/ 33246 h 1562577"/>
              <a:gd name="connsiteX0" fmla="*/ 905494 w 919849"/>
              <a:gd name="connsiteY0" fmla="*/ 33246 h 1562577"/>
              <a:gd name="connsiteX1" fmla="*/ 919849 w 919849"/>
              <a:gd name="connsiteY1" fmla="*/ 350495 h 1562577"/>
              <a:gd name="connsiteX2" fmla="*/ 885017 w 919849"/>
              <a:gd name="connsiteY2" fmla="*/ 397359 h 1562577"/>
              <a:gd name="connsiteX3" fmla="*/ 891449 w 919849"/>
              <a:gd name="connsiteY3" fmla="*/ 453680 h 1562577"/>
              <a:gd name="connsiteX4" fmla="*/ 885927 w 919849"/>
              <a:gd name="connsiteY4" fmla="*/ 914038 h 1562577"/>
              <a:gd name="connsiteX5" fmla="*/ 779698 w 919849"/>
              <a:gd name="connsiteY5" fmla="*/ 982301 h 1562577"/>
              <a:gd name="connsiteX6" fmla="*/ 809845 w 919849"/>
              <a:gd name="connsiteY6" fmla="*/ 1103745 h 1562577"/>
              <a:gd name="connsiteX7" fmla="*/ 878805 w 919849"/>
              <a:gd name="connsiteY7" fmla="*/ 1191055 h 1562577"/>
              <a:gd name="connsiteX8" fmla="*/ 896237 w 919849"/>
              <a:gd name="connsiteY8" fmla="*/ 1265669 h 1562577"/>
              <a:gd name="connsiteX9" fmla="*/ 899118 w 919849"/>
              <a:gd name="connsiteY9" fmla="*/ 1388731 h 1562577"/>
              <a:gd name="connsiteX10" fmla="*/ 875591 w 919849"/>
              <a:gd name="connsiteY10" fmla="*/ 1561762 h 1562577"/>
              <a:gd name="connsiteX11" fmla="*/ 601925 w 919849"/>
              <a:gd name="connsiteY11" fmla="*/ 1313297 h 1562577"/>
              <a:gd name="connsiteX12" fmla="*/ 334600 w 919849"/>
              <a:gd name="connsiteY12" fmla="*/ 1118835 h 1562577"/>
              <a:gd name="connsiteX13" fmla="*/ 282521 w 919849"/>
              <a:gd name="connsiteY13" fmla="*/ 989489 h 1562577"/>
              <a:gd name="connsiteX14" fmla="*/ 353108 w 919849"/>
              <a:gd name="connsiteY14" fmla="*/ 855310 h 1562577"/>
              <a:gd name="connsiteX15" fmla="*/ 426662 w 919849"/>
              <a:gd name="connsiteY15" fmla="*/ 753764 h 1562577"/>
              <a:gd name="connsiteX16" fmla="*/ 0 w 919849"/>
              <a:gd name="connsiteY16" fmla="*/ 77107 h 1562577"/>
              <a:gd name="connsiteX17" fmla="*/ 291152 w 919849"/>
              <a:gd name="connsiteY17" fmla="*/ 165871 h 1562577"/>
              <a:gd name="connsiteX18" fmla="*/ 567898 w 919849"/>
              <a:gd name="connsiteY18" fmla="*/ 111085 h 1562577"/>
              <a:gd name="connsiteX19" fmla="*/ 671784 w 919849"/>
              <a:gd name="connsiteY19" fmla="*/ 0 h 1562577"/>
              <a:gd name="connsiteX20" fmla="*/ 905494 w 919849"/>
              <a:gd name="connsiteY20" fmla="*/ 33246 h 1562577"/>
              <a:gd name="connsiteX0" fmla="*/ 905494 w 919849"/>
              <a:gd name="connsiteY0" fmla="*/ 33246 h 1562577"/>
              <a:gd name="connsiteX1" fmla="*/ 919849 w 919849"/>
              <a:gd name="connsiteY1" fmla="*/ 350495 h 1562577"/>
              <a:gd name="connsiteX2" fmla="*/ 885017 w 919849"/>
              <a:gd name="connsiteY2" fmla="*/ 397359 h 1562577"/>
              <a:gd name="connsiteX3" fmla="*/ 891449 w 919849"/>
              <a:gd name="connsiteY3" fmla="*/ 453680 h 1562577"/>
              <a:gd name="connsiteX4" fmla="*/ 885927 w 919849"/>
              <a:gd name="connsiteY4" fmla="*/ 914038 h 1562577"/>
              <a:gd name="connsiteX5" fmla="*/ 779698 w 919849"/>
              <a:gd name="connsiteY5" fmla="*/ 982301 h 1562577"/>
              <a:gd name="connsiteX6" fmla="*/ 809845 w 919849"/>
              <a:gd name="connsiteY6" fmla="*/ 1103745 h 1562577"/>
              <a:gd name="connsiteX7" fmla="*/ 878805 w 919849"/>
              <a:gd name="connsiteY7" fmla="*/ 1191055 h 1562577"/>
              <a:gd name="connsiteX8" fmla="*/ 896237 w 919849"/>
              <a:gd name="connsiteY8" fmla="*/ 1265669 h 1562577"/>
              <a:gd name="connsiteX9" fmla="*/ 899118 w 919849"/>
              <a:gd name="connsiteY9" fmla="*/ 1388731 h 1562577"/>
              <a:gd name="connsiteX10" fmla="*/ 875591 w 919849"/>
              <a:gd name="connsiteY10" fmla="*/ 1561762 h 1562577"/>
              <a:gd name="connsiteX11" fmla="*/ 601925 w 919849"/>
              <a:gd name="connsiteY11" fmla="*/ 1313297 h 1562577"/>
              <a:gd name="connsiteX12" fmla="*/ 334600 w 919849"/>
              <a:gd name="connsiteY12" fmla="*/ 1118835 h 1562577"/>
              <a:gd name="connsiteX13" fmla="*/ 282521 w 919849"/>
              <a:gd name="connsiteY13" fmla="*/ 989489 h 1562577"/>
              <a:gd name="connsiteX14" fmla="*/ 353108 w 919849"/>
              <a:gd name="connsiteY14" fmla="*/ 855310 h 1562577"/>
              <a:gd name="connsiteX15" fmla="*/ 426662 w 919849"/>
              <a:gd name="connsiteY15" fmla="*/ 753764 h 1562577"/>
              <a:gd name="connsiteX16" fmla="*/ 0 w 919849"/>
              <a:gd name="connsiteY16" fmla="*/ 77107 h 1562577"/>
              <a:gd name="connsiteX17" fmla="*/ 291152 w 919849"/>
              <a:gd name="connsiteY17" fmla="*/ 158731 h 1562577"/>
              <a:gd name="connsiteX18" fmla="*/ 567898 w 919849"/>
              <a:gd name="connsiteY18" fmla="*/ 111085 h 1562577"/>
              <a:gd name="connsiteX19" fmla="*/ 671784 w 919849"/>
              <a:gd name="connsiteY19" fmla="*/ 0 h 1562577"/>
              <a:gd name="connsiteX20" fmla="*/ 905494 w 919849"/>
              <a:gd name="connsiteY20" fmla="*/ 33246 h 1562577"/>
              <a:gd name="connsiteX0" fmla="*/ 905494 w 919849"/>
              <a:gd name="connsiteY0" fmla="*/ 33246 h 1562577"/>
              <a:gd name="connsiteX1" fmla="*/ 919849 w 919849"/>
              <a:gd name="connsiteY1" fmla="*/ 350495 h 1562577"/>
              <a:gd name="connsiteX2" fmla="*/ 885017 w 919849"/>
              <a:gd name="connsiteY2" fmla="*/ 397359 h 1562577"/>
              <a:gd name="connsiteX3" fmla="*/ 891449 w 919849"/>
              <a:gd name="connsiteY3" fmla="*/ 453680 h 1562577"/>
              <a:gd name="connsiteX4" fmla="*/ 885927 w 919849"/>
              <a:gd name="connsiteY4" fmla="*/ 914038 h 1562577"/>
              <a:gd name="connsiteX5" fmla="*/ 779698 w 919849"/>
              <a:gd name="connsiteY5" fmla="*/ 982301 h 1562577"/>
              <a:gd name="connsiteX6" fmla="*/ 809845 w 919849"/>
              <a:gd name="connsiteY6" fmla="*/ 1103745 h 1562577"/>
              <a:gd name="connsiteX7" fmla="*/ 878805 w 919849"/>
              <a:gd name="connsiteY7" fmla="*/ 1191055 h 1562577"/>
              <a:gd name="connsiteX8" fmla="*/ 896237 w 919849"/>
              <a:gd name="connsiteY8" fmla="*/ 1265669 h 1562577"/>
              <a:gd name="connsiteX9" fmla="*/ 899118 w 919849"/>
              <a:gd name="connsiteY9" fmla="*/ 1388731 h 1562577"/>
              <a:gd name="connsiteX10" fmla="*/ 875591 w 919849"/>
              <a:gd name="connsiteY10" fmla="*/ 1561762 h 1562577"/>
              <a:gd name="connsiteX11" fmla="*/ 601925 w 919849"/>
              <a:gd name="connsiteY11" fmla="*/ 1313297 h 1562577"/>
              <a:gd name="connsiteX12" fmla="*/ 334600 w 919849"/>
              <a:gd name="connsiteY12" fmla="*/ 1118835 h 1562577"/>
              <a:gd name="connsiteX13" fmla="*/ 282521 w 919849"/>
              <a:gd name="connsiteY13" fmla="*/ 989489 h 1562577"/>
              <a:gd name="connsiteX14" fmla="*/ 353108 w 919849"/>
              <a:gd name="connsiteY14" fmla="*/ 855310 h 1562577"/>
              <a:gd name="connsiteX15" fmla="*/ 426662 w 919849"/>
              <a:gd name="connsiteY15" fmla="*/ 753764 h 1562577"/>
              <a:gd name="connsiteX16" fmla="*/ 0 w 919849"/>
              <a:gd name="connsiteY16" fmla="*/ 77107 h 1562577"/>
              <a:gd name="connsiteX17" fmla="*/ 291152 w 919849"/>
              <a:gd name="connsiteY17" fmla="*/ 158731 h 1562577"/>
              <a:gd name="connsiteX18" fmla="*/ 567898 w 919849"/>
              <a:gd name="connsiteY18" fmla="*/ 111085 h 1562577"/>
              <a:gd name="connsiteX19" fmla="*/ 671784 w 919849"/>
              <a:gd name="connsiteY19" fmla="*/ 0 h 1562577"/>
              <a:gd name="connsiteX20" fmla="*/ 905494 w 919849"/>
              <a:gd name="connsiteY20" fmla="*/ 33246 h 1562577"/>
              <a:gd name="connsiteX0" fmla="*/ 905494 w 919849"/>
              <a:gd name="connsiteY0" fmla="*/ 33246 h 1562577"/>
              <a:gd name="connsiteX1" fmla="*/ 919849 w 919849"/>
              <a:gd name="connsiteY1" fmla="*/ 350495 h 1562577"/>
              <a:gd name="connsiteX2" fmla="*/ 885017 w 919849"/>
              <a:gd name="connsiteY2" fmla="*/ 397359 h 1562577"/>
              <a:gd name="connsiteX3" fmla="*/ 891449 w 919849"/>
              <a:gd name="connsiteY3" fmla="*/ 453680 h 1562577"/>
              <a:gd name="connsiteX4" fmla="*/ 885927 w 919849"/>
              <a:gd name="connsiteY4" fmla="*/ 914038 h 1562577"/>
              <a:gd name="connsiteX5" fmla="*/ 779698 w 919849"/>
              <a:gd name="connsiteY5" fmla="*/ 982301 h 1562577"/>
              <a:gd name="connsiteX6" fmla="*/ 809845 w 919849"/>
              <a:gd name="connsiteY6" fmla="*/ 1103745 h 1562577"/>
              <a:gd name="connsiteX7" fmla="*/ 878805 w 919849"/>
              <a:gd name="connsiteY7" fmla="*/ 1191055 h 1562577"/>
              <a:gd name="connsiteX8" fmla="*/ 896237 w 919849"/>
              <a:gd name="connsiteY8" fmla="*/ 1265669 h 1562577"/>
              <a:gd name="connsiteX9" fmla="*/ 899118 w 919849"/>
              <a:gd name="connsiteY9" fmla="*/ 1388731 h 1562577"/>
              <a:gd name="connsiteX10" fmla="*/ 875591 w 919849"/>
              <a:gd name="connsiteY10" fmla="*/ 1561762 h 1562577"/>
              <a:gd name="connsiteX11" fmla="*/ 601925 w 919849"/>
              <a:gd name="connsiteY11" fmla="*/ 1313297 h 1562577"/>
              <a:gd name="connsiteX12" fmla="*/ 334600 w 919849"/>
              <a:gd name="connsiteY12" fmla="*/ 1118835 h 1562577"/>
              <a:gd name="connsiteX13" fmla="*/ 282521 w 919849"/>
              <a:gd name="connsiteY13" fmla="*/ 989489 h 1562577"/>
              <a:gd name="connsiteX14" fmla="*/ 353108 w 919849"/>
              <a:gd name="connsiteY14" fmla="*/ 855310 h 1562577"/>
              <a:gd name="connsiteX15" fmla="*/ 426662 w 919849"/>
              <a:gd name="connsiteY15" fmla="*/ 753764 h 1562577"/>
              <a:gd name="connsiteX16" fmla="*/ 0 w 919849"/>
              <a:gd name="connsiteY16" fmla="*/ 77107 h 1562577"/>
              <a:gd name="connsiteX17" fmla="*/ 291152 w 919849"/>
              <a:gd name="connsiteY17" fmla="*/ 158731 h 1562577"/>
              <a:gd name="connsiteX18" fmla="*/ 567898 w 919849"/>
              <a:gd name="connsiteY18" fmla="*/ 111085 h 1562577"/>
              <a:gd name="connsiteX19" fmla="*/ 671784 w 919849"/>
              <a:gd name="connsiteY19" fmla="*/ 0 h 1562577"/>
              <a:gd name="connsiteX20" fmla="*/ 905494 w 919849"/>
              <a:gd name="connsiteY20" fmla="*/ 33246 h 1562577"/>
              <a:gd name="connsiteX0" fmla="*/ 1441219 w 1455574"/>
              <a:gd name="connsiteY0" fmla="*/ 279784 h 1809115"/>
              <a:gd name="connsiteX1" fmla="*/ 1455574 w 1455574"/>
              <a:gd name="connsiteY1" fmla="*/ 597033 h 1809115"/>
              <a:gd name="connsiteX2" fmla="*/ 1420742 w 1455574"/>
              <a:gd name="connsiteY2" fmla="*/ 643897 h 1809115"/>
              <a:gd name="connsiteX3" fmla="*/ 1427174 w 1455574"/>
              <a:gd name="connsiteY3" fmla="*/ 700218 h 1809115"/>
              <a:gd name="connsiteX4" fmla="*/ 1421652 w 1455574"/>
              <a:gd name="connsiteY4" fmla="*/ 1160576 h 1809115"/>
              <a:gd name="connsiteX5" fmla="*/ 1315423 w 1455574"/>
              <a:gd name="connsiteY5" fmla="*/ 1228839 h 1809115"/>
              <a:gd name="connsiteX6" fmla="*/ 1345570 w 1455574"/>
              <a:gd name="connsiteY6" fmla="*/ 1350283 h 1809115"/>
              <a:gd name="connsiteX7" fmla="*/ 1414530 w 1455574"/>
              <a:gd name="connsiteY7" fmla="*/ 1437593 h 1809115"/>
              <a:gd name="connsiteX8" fmla="*/ 1431962 w 1455574"/>
              <a:gd name="connsiteY8" fmla="*/ 1512207 h 1809115"/>
              <a:gd name="connsiteX9" fmla="*/ 1434843 w 1455574"/>
              <a:gd name="connsiteY9" fmla="*/ 1635269 h 1809115"/>
              <a:gd name="connsiteX10" fmla="*/ 1411316 w 1455574"/>
              <a:gd name="connsiteY10" fmla="*/ 1808300 h 1809115"/>
              <a:gd name="connsiteX11" fmla="*/ 1137650 w 1455574"/>
              <a:gd name="connsiteY11" fmla="*/ 1559835 h 1809115"/>
              <a:gd name="connsiteX12" fmla="*/ 870325 w 1455574"/>
              <a:gd name="connsiteY12" fmla="*/ 1365373 h 1809115"/>
              <a:gd name="connsiteX13" fmla="*/ 818246 w 1455574"/>
              <a:gd name="connsiteY13" fmla="*/ 1236027 h 1809115"/>
              <a:gd name="connsiteX14" fmla="*/ 888833 w 1455574"/>
              <a:gd name="connsiteY14" fmla="*/ 1101848 h 1809115"/>
              <a:gd name="connsiteX15" fmla="*/ 962387 w 1455574"/>
              <a:gd name="connsiteY15" fmla="*/ 1000302 h 1809115"/>
              <a:gd name="connsiteX16" fmla="*/ 0 w 1455574"/>
              <a:gd name="connsiteY16" fmla="*/ 0 h 1809115"/>
              <a:gd name="connsiteX17" fmla="*/ 826877 w 1455574"/>
              <a:gd name="connsiteY17" fmla="*/ 405269 h 1809115"/>
              <a:gd name="connsiteX18" fmla="*/ 1103623 w 1455574"/>
              <a:gd name="connsiteY18" fmla="*/ 357623 h 1809115"/>
              <a:gd name="connsiteX19" fmla="*/ 1207509 w 1455574"/>
              <a:gd name="connsiteY19" fmla="*/ 246538 h 1809115"/>
              <a:gd name="connsiteX20" fmla="*/ 1441219 w 1455574"/>
              <a:gd name="connsiteY20" fmla="*/ 279784 h 1809115"/>
              <a:gd name="connsiteX0" fmla="*/ 1457386 w 1471741"/>
              <a:gd name="connsiteY0" fmla="*/ 317156 h 1846487"/>
              <a:gd name="connsiteX1" fmla="*/ 1471741 w 1471741"/>
              <a:gd name="connsiteY1" fmla="*/ 634405 h 1846487"/>
              <a:gd name="connsiteX2" fmla="*/ 1436909 w 1471741"/>
              <a:gd name="connsiteY2" fmla="*/ 681269 h 1846487"/>
              <a:gd name="connsiteX3" fmla="*/ 1443341 w 1471741"/>
              <a:gd name="connsiteY3" fmla="*/ 737590 h 1846487"/>
              <a:gd name="connsiteX4" fmla="*/ 1437819 w 1471741"/>
              <a:gd name="connsiteY4" fmla="*/ 1197948 h 1846487"/>
              <a:gd name="connsiteX5" fmla="*/ 1331590 w 1471741"/>
              <a:gd name="connsiteY5" fmla="*/ 1266211 h 1846487"/>
              <a:gd name="connsiteX6" fmla="*/ 1361737 w 1471741"/>
              <a:gd name="connsiteY6" fmla="*/ 1387655 h 1846487"/>
              <a:gd name="connsiteX7" fmla="*/ 1430697 w 1471741"/>
              <a:gd name="connsiteY7" fmla="*/ 1474965 h 1846487"/>
              <a:gd name="connsiteX8" fmla="*/ 1448129 w 1471741"/>
              <a:gd name="connsiteY8" fmla="*/ 1549579 h 1846487"/>
              <a:gd name="connsiteX9" fmla="*/ 1451010 w 1471741"/>
              <a:gd name="connsiteY9" fmla="*/ 1672641 h 1846487"/>
              <a:gd name="connsiteX10" fmla="*/ 1427483 w 1471741"/>
              <a:gd name="connsiteY10" fmla="*/ 1845672 h 1846487"/>
              <a:gd name="connsiteX11" fmla="*/ 1153817 w 1471741"/>
              <a:gd name="connsiteY11" fmla="*/ 1597207 h 1846487"/>
              <a:gd name="connsiteX12" fmla="*/ 886492 w 1471741"/>
              <a:gd name="connsiteY12" fmla="*/ 1402745 h 1846487"/>
              <a:gd name="connsiteX13" fmla="*/ 834413 w 1471741"/>
              <a:gd name="connsiteY13" fmla="*/ 1273399 h 1846487"/>
              <a:gd name="connsiteX14" fmla="*/ 905000 w 1471741"/>
              <a:gd name="connsiteY14" fmla="*/ 1139220 h 1846487"/>
              <a:gd name="connsiteX15" fmla="*/ 978554 w 1471741"/>
              <a:gd name="connsiteY15" fmla="*/ 1037674 h 1846487"/>
              <a:gd name="connsiteX16" fmla="*/ 16167 w 1471741"/>
              <a:gd name="connsiteY16" fmla="*/ 37372 h 1846487"/>
              <a:gd name="connsiteX17" fmla="*/ 408216 w 1471741"/>
              <a:gd name="connsiteY17" fmla="*/ 234609 h 1846487"/>
              <a:gd name="connsiteX18" fmla="*/ 843044 w 1471741"/>
              <a:gd name="connsiteY18" fmla="*/ 442641 h 1846487"/>
              <a:gd name="connsiteX19" fmla="*/ 1119790 w 1471741"/>
              <a:gd name="connsiteY19" fmla="*/ 394995 h 1846487"/>
              <a:gd name="connsiteX20" fmla="*/ 1223676 w 1471741"/>
              <a:gd name="connsiteY20" fmla="*/ 283910 h 1846487"/>
              <a:gd name="connsiteX21" fmla="*/ 1457386 w 1471741"/>
              <a:gd name="connsiteY21" fmla="*/ 317156 h 1846487"/>
              <a:gd name="connsiteX0" fmla="*/ 1455109 w 1469464"/>
              <a:gd name="connsiteY0" fmla="*/ 333689 h 1863020"/>
              <a:gd name="connsiteX1" fmla="*/ 1469464 w 1469464"/>
              <a:gd name="connsiteY1" fmla="*/ 650938 h 1863020"/>
              <a:gd name="connsiteX2" fmla="*/ 1434632 w 1469464"/>
              <a:gd name="connsiteY2" fmla="*/ 697802 h 1863020"/>
              <a:gd name="connsiteX3" fmla="*/ 1441064 w 1469464"/>
              <a:gd name="connsiteY3" fmla="*/ 754123 h 1863020"/>
              <a:gd name="connsiteX4" fmla="*/ 1435542 w 1469464"/>
              <a:gd name="connsiteY4" fmla="*/ 1214481 h 1863020"/>
              <a:gd name="connsiteX5" fmla="*/ 1329313 w 1469464"/>
              <a:gd name="connsiteY5" fmla="*/ 1282744 h 1863020"/>
              <a:gd name="connsiteX6" fmla="*/ 1359460 w 1469464"/>
              <a:gd name="connsiteY6" fmla="*/ 1404188 h 1863020"/>
              <a:gd name="connsiteX7" fmla="*/ 1428420 w 1469464"/>
              <a:gd name="connsiteY7" fmla="*/ 1491498 h 1863020"/>
              <a:gd name="connsiteX8" fmla="*/ 1445852 w 1469464"/>
              <a:gd name="connsiteY8" fmla="*/ 1566112 h 1863020"/>
              <a:gd name="connsiteX9" fmla="*/ 1448733 w 1469464"/>
              <a:gd name="connsiteY9" fmla="*/ 1689174 h 1863020"/>
              <a:gd name="connsiteX10" fmla="*/ 1425206 w 1469464"/>
              <a:gd name="connsiteY10" fmla="*/ 1862205 h 1863020"/>
              <a:gd name="connsiteX11" fmla="*/ 1151540 w 1469464"/>
              <a:gd name="connsiteY11" fmla="*/ 1613740 h 1863020"/>
              <a:gd name="connsiteX12" fmla="*/ 884215 w 1469464"/>
              <a:gd name="connsiteY12" fmla="*/ 1419278 h 1863020"/>
              <a:gd name="connsiteX13" fmla="*/ 832136 w 1469464"/>
              <a:gd name="connsiteY13" fmla="*/ 1289932 h 1863020"/>
              <a:gd name="connsiteX14" fmla="*/ 902723 w 1469464"/>
              <a:gd name="connsiteY14" fmla="*/ 1155753 h 1863020"/>
              <a:gd name="connsiteX15" fmla="*/ 976277 w 1469464"/>
              <a:gd name="connsiteY15" fmla="*/ 1054207 h 1863020"/>
              <a:gd name="connsiteX16" fmla="*/ 13890 w 1469464"/>
              <a:gd name="connsiteY16" fmla="*/ 53905 h 1863020"/>
              <a:gd name="connsiteX17" fmla="*/ 475679 w 1469464"/>
              <a:gd name="connsiteY17" fmla="*/ 136915 h 1863020"/>
              <a:gd name="connsiteX18" fmla="*/ 840767 w 1469464"/>
              <a:gd name="connsiteY18" fmla="*/ 459174 h 1863020"/>
              <a:gd name="connsiteX19" fmla="*/ 1117513 w 1469464"/>
              <a:gd name="connsiteY19" fmla="*/ 411528 h 1863020"/>
              <a:gd name="connsiteX20" fmla="*/ 1221399 w 1469464"/>
              <a:gd name="connsiteY20" fmla="*/ 300443 h 1863020"/>
              <a:gd name="connsiteX21" fmla="*/ 1455109 w 1469464"/>
              <a:gd name="connsiteY21" fmla="*/ 333689 h 1863020"/>
              <a:gd name="connsiteX0" fmla="*/ 1455194 w 1469549"/>
              <a:gd name="connsiteY0" fmla="*/ 321572 h 1850903"/>
              <a:gd name="connsiteX1" fmla="*/ 1469549 w 1469549"/>
              <a:gd name="connsiteY1" fmla="*/ 638821 h 1850903"/>
              <a:gd name="connsiteX2" fmla="*/ 1434717 w 1469549"/>
              <a:gd name="connsiteY2" fmla="*/ 685685 h 1850903"/>
              <a:gd name="connsiteX3" fmla="*/ 1441149 w 1469549"/>
              <a:gd name="connsiteY3" fmla="*/ 742006 h 1850903"/>
              <a:gd name="connsiteX4" fmla="*/ 1435627 w 1469549"/>
              <a:gd name="connsiteY4" fmla="*/ 1202364 h 1850903"/>
              <a:gd name="connsiteX5" fmla="*/ 1329398 w 1469549"/>
              <a:gd name="connsiteY5" fmla="*/ 1270627 h 1850903"/>
              <a:gd name="connsiteX6" fmla="*/ 1359545 w 1469549"/>
              <a:gd name="connsiteY6" fmla="*/ 1392071 h 1850903"/>
              <a:gd name="connsiteX7" fmla="*/ 1428505 w 1469549"/>
              <a:gd name="connsiteY7" fmla="*/ 1479381 h 1850903"/>
              <a:gd name="connsiteX8" fmla="*/ 1445937 w 1469549"/>
              <a:gd name="connsiteY8" fmla="*/ 1553995 h 1850903"/>
              <a:gd name="connsiteX9" fmla="*/ 1448818 w 1469549"/>
              <a:gd name="connsiteY9" fmla="*/ 1677057 h 1850903"/>
              <a:gd name="connsiteX10" fmla="*/ 1425291 w 1469549"/>
              <a:gd name="connsiteY10" fmla="*/ 1850088 h 1850903"/>
              <a:gd name="connsiteX11" fmla="*/ 1151625 w 1469549"/>
              <a:gd name="connsiteY11" fmla="*/ 1601623 h 1850903"/>
              <a:gd name="connsiteX12" fmla="*/ 884300 w 1469549"/>
              <a:gd name="connsiteY12" fmla="*/ 1407161 h 1850903"/>
              <a:gd name="connsiteX13" fmla="*/ 832221 w 1469549"/>
              <a:gd name="connsiteY13" fmla="*/ 1277815 h 1850903"/>
              <a:gd name="connsiteX14" fmla="*/ 902808 w 1469549"/>
              <a:gd name="connsiteY14" fmla="*/ 1143636 h 1850903"/>
              <a:gd name="connsiteX15" fmla="*/ 976362 w 1469549"/>
              <a:gd name="connsiteY15" fmla="*/ 1042090 h 1850903"/>
              <a:gd name="connsiteX16" fmla="*/ 13975 w 1469549"/>
              <a:gd name="connsiteY16" fmla="*/ 41788 h 1850903"/>
              <a:gd name="connsiteX17" fmla="*/ 475764 w 1469549"/>
              <a:gd name="connsiteY17" fmla="*/ 124798 h 1850903"/>
              <a:gd name="connsiteX18" fmla="*/ 840852 w 1469549"/>
              <a:gd name="connsiteY18" fmla="*/ 447057 h 1850903"/>
              <a:gd name="connsiteX19" fmla="*/ 1117598 w 1469549"/>
              <a:gd name="connsiteY19" fmla="*/ 399411 h 1850903"/>
              <a:gd name="connsiteX20" fmla="*/ 1221484 w 1469549"/>
              <a:gd name="connsiteY20" fmla="*/ 288326 h 1850903"/>
              <a:gd name="connsiteX21" fmla="*/ 1455194 w 1469549"/>
              <a:gd name="connsiteY21" fmla="*/ 321572 h 1850903"/>
              <a:gd name="connsiteX0" fmla="*/ 1470607 w 1484962"/>
              <a:gd name="connsiteY0" fmla="*/ 321572 h 1850903"/>
              <a:gd name="connsiteX1" fmla="*/ 1484962 w 1484962"/>
              <a:gd name="connsiteY1" fmla="*/ 638821 h 1850903"/>
              <a:gd name="connsiteX2" fmla="*/ 1450130 w 1484962"/>
              <a:gd name="connsiteY2" fmla="*/ 685685 h 1850903"/>
              <a:gd name="connsiteX3" fmla="*/ 1456562 w 1484962"/>
              <a:gd name="connsiteY3" fmla="*/ 742006 h 1850903"/>
              <a:gd name="connsiteX4" fmla="*/ 1451040 w 1484962"/>
              <a:gd name="connsiteY4" fmla="*/ 1202364 h 1850903"/>
              <a:gd name="connsiteX5" fmla="*/ 1344811 w 1484962"/>
              <a:gd name="connsiteY5" fmla="*/ 1270627 h 1850903"/>
              <a:gd name="connsiteX6" fmla="*/ 1374958 w 1484962"/>
              <a:gd name="connsiteY6" fmla="*/ 1392071 h 1850903"/>
              <a:gd name="connsiteX7" fmla="*/ 1443918 w 1484962"/>
              <a:gd name="connsiteY7" fmla="*/ 1479381 h 1850903"/>
              <a:gd name="connsiteX8" fmla="*/ 1461350 w 1484962"/>
              <a:gd name="connsiteY8" fmla="*/ 1553995 h 1850903"/>
              <a:gd name="connsiteX9" fmla="*/ 1464231 w 1484962"/>
              <a:gd name="connsiteY9" fmla="*/ 1677057 h 1850903"/>
              <a:gd name="connsiteX10" fmla="*/ 1440704 w 1484962"/>
              <a:gd name="connsiteY10" fmla="*/ 1850088 h 1850903"/>
              <a:gd name="connsiteX11" fmla="*/ 1167038 w 1484962"/>
              <a:gd name="connsiteY11" fmla="*/ 1601623 h 1850903"/>
              <a:gd name="connsiteX12" fmla="*/ 899713 w 1484962"/>
              <a:gd name="connsiteY12" fmla="*/ 1407161 h 1850903"/>
              <a:gd name="connsiteX13" fmla="*/ 847634 w 1484962"/>
              <a:gd name="connsiteY13" fmla="*/ 1277815 h 1850903"/>
              <a:gd name="connsiteX14" fmla="*/ 918221 w 1484962"/>
              <a:gd name="connsiteY14" fmla="*/ 1143636 h 1850903"/>
              <a:gd name="connsiteX15" fmla="*/ 991775 w 1484962"/>
              <a:gd name="connsiteY15" fmla="*/ 1042090 h 1850903"/>
              <a:gd name="connsiteX16" fmla="*/ 13538 w 1484962"/>
              <a:gd name="connsiteY16" fmla="*/ 41788 h 1850903"/>
              <a:gd name="connsiteX17" fmla="*/ 491177 w 1484962"/>
              <a:gd name="connsiteY17" fmla="*/ 124798 h 1850903"/>
              <a:gd name="connsiteX18" fmla="*/ 856265 w 1484962"/>
              <a:gd name="connsiteY18" fmla="*/ 447057 h 1850903"/>
              <a:gd name="connsiteX19" fmla="*/ 1133011 w 1484962"/>
              <a:gd name="connsiteY19" fmla="*/ 399411 h 1850903"/>
              <a:gd name="connsiteX20" fmla="*/ 1236897 w 1484962"/>
              <a:gd name="connsiteY20" fmla="*/ 288326 h 1850903"/>
              <a:gd name="connsiteX21" fmla="*/ 1470607 w 1484962"/>
              <a:gd name="connsiteY21" fmla="*/ 321572 h 1850903"/>
              <a:gd name="connsiteX0" fmla="*/ 1457069 w 1471424"/>
              <a:gd name="connsiteY0" fmla="*/ 307713 h 1837044"/>
              <a:gd name="connsiteX1" fmla="*/ 1471424 w 1471424"/>
              <a:gd name="connsiteY1" fmla="*/ 624962 h 1837044"/>
              <a:gd name="connsiteX2" fmla="*/ 1436592 w 1471424"/>
              <a:gd name="connsiteY2" fmla="*/ 671826 h 1837044"/>
              <a:gd name="connsiteX3" fmla="*/ 1443024 w 1471424"/>
              <a:gd name="connsiteY3" fmla="*/ 728147 h 1837044"/>
              <a:gd name="connsiteX4" fmla="*/ 1437502 w 1471424"/>
              <a:gd name="connsiteY4" fmla="*/ 1188505 h 1837044"/>
              <a:gd name="connsiteX5" fmla="*/ 1331273 w 1471424"/>
              <a:gd name="connsiteY5" fmla="*/ 1256768 h 1837044"/>
              <a:gd name="connsiteX6" fmla="*/ 1361420 w 1471424"/>
              <a:gd name="connsiteY6" fmla="*/ 1378212 h 1837044"/>
              <a:gd name="connsiteX7" fmla="*/ 1430380 w 1471424"/>
              <a:gd name="connsiteY7" fmla="*/ 1465522 h 1837044"/>
              <a:gd name="connsiteX8" fmla="*/ 1447812 w 1471424"/>
              <a:gd name="connsiteY8" fmla="*/ 1540136 h 1837044"/>
              <a:gd name="connsiteX9" fmla="*/ 1450693 w 1471424"/>
              <a:gd name="connsiteY9" fmla="*/ 1663198 h 1837044"/>
              <a:gd name="connsiteX10" fmla="*/ 1427166 w 1471424"/>
              <a:gd name="connsiteY10" fmla="*/ 1836229 h 1837044"/>
              <a:gd name="connsiteX11" fmla="*/ 1153500 w 1471424"/>
              <a:gd name="connsiteY11" fmla="*/ 1587764 h 1837044"/>
              <a:gd name="connsiteX12" fmla="*/ 886175 w 1471424"/>
              <a:gd name="connsiteY12" fmla="*/ 1393302 h 1837044"/>
              <a:gd name="connsiteX13" fmla="*/ 834096 w 1471424"/>
              <a:gd name="connsiteY13" fmla="*/ 1263956 h 1837044"/>
              <a:gd name="connsiteX14" fmla="*/ 904683 w 1471424"/>
              <a:gd name="connsiteY14" fmla="*/ 1129777 h 1837044"/>
              <a:gd name="connsiteX15" fmla="*/ 978237 w 1471424"/>
              <a:gd name="connsiteY15" fmla="*/ 1028231 h 1837044"/>
              <a:gd name="connsiteX16" fmla="*/ 0 w 1471424"/>
              <a:gd name="connsiteY16" fmla="*/ 27929 h 1837044"/>
              <a:gd name="connsiteX17" fmla="*/ 477639 w 1471424"/>
              <a:gd name="connsiteY17" fmla="*/ 110939 h 1837044"/>
              <a:gd name="connsiteX18" fmla="*/ 842727 w 1471424"/>
              <a:gd name="connsiteY18" fmla="*/ 433198 h 1837044"/>
              <a:gd name="connsiteX19" fmla="*/ 1119473 w 1471424"/>
              <a:gd name="connsiteY19" fmla="*/ 385552 h 1837044"/>
              <a:gd name="connsiteX20" fmla="*/ 1223359 w 1471424"/>
              <a:gd name="connsiteY20" fmla="*/ 274467 h 1837044"/>
              <a:gd name="connsiteX21" fmla="*/ 1457069 w 1471424"/>
              <a:gd name="connsiteY21" fmla="*/ 307713 h 1837044"/>
              <a:gd name="connsiteX0" fmla="*/ 1457069 w 1471424"/>
              <a:gd name="connsiteY0" fmla="*/ 307713 h 1837044"/>
              <a:gd name="connsiteX1" fmla="*/ 1471424 w 1471424"/>
              <a:gd name="connsiteY1" fmla="*/ 624962 h 1837044"/>
              <a:gd name="connsiteX2" fmla="*/ 1436592 w 1471424"/>
              <a:gd name="connsiteY2" fmla="*/ 671826 h 1837044"/>
              <a:gd name="connsiteX3" fmla="*/ 1443024 w 1471424"/>
              <a:gd name="connsiteY3" fmla="*/ 728147 h 1837044"/>
              <a:gd name="connsiteX4" fmla="*/ 1437502 w 1471424"/>
              <a:gd name="connsiteY4" fmla="*/ 1188505 h 1837044"/>
              <a:gd name="connsiteX5" fmla="*/ 1331273 w 1471424"/>
              <a:gd name="connsiteY5" fmla="*/ 1256768 h 1837044"/>
              <a:gd name="connsiteX6" fmla="*/ 1361420 w 1471424"/>
              <a:gd name="connsiteY6" fmla="*/ 1378212 h 1837044"/>
              <a:gd name="connsiteX7" fmla="*/ 1430380 w 1471424"/>
              <a:gd name="connsiteY7" fmla="*/ 1465522 h 1837044"/>
              <a:gd name="connsiteX8" fmla="*/ 1447812 w 1471424"/>
              <a:gd name="connsiteY8" fmla="*/ 1540136 h 1837044"/>
              <a:gd name="connsiteX9" fmla="*/ 1450693 w 1471424"/>
              <a:gd name="connsiteY9" fmla="*/ 1663198 h 1837044"/>
              <a:gd name="connsiteX10" fmla="*/ 1427166 w 1471424"/>
              <a:gd name="connsiteY10" fmla="*/ 1836229 h 1837044"/>
              <a:gd name="connsiteX11" fmla="*/ 1153500 w 1471424"/>
              <a:gd name="connsiteY11" fmla="*/ 1587764 h 1837044"/>
              <a:gd name="connsiteX12" fmla="*/ 886175 w 1471424"/>
              <a:gd name="connsiteY12" fmla="*/ 1393302 h 1837044"/>
              <a:gd name="connsiteX13" fmla="*/ 834096 w 1471424"/>
              <a:gd name="connsiteY13" fmla="*/ 1263956 h 1837044"/>
              <a:gd name="connsiteX14" fmla="*/ 904683 w 1471424"/>
              <a:gd name="connsiteY14" fmla="*/ 1129777 h 1837044"/>
              <a:gd name="connsiteX15" fmla="*/ 978237 w 1471424"/>
              <a:gd name="connsiteY15" fmla="*/ 1028231 h 1837044"/>
              <a:gd name="connsiteX16" fmla="*/ 170151 w 1471424"/>
              <a:gd name="connsiteY16" fmla="*/ 206128 h 1837044"/>
              <a:gd name="connsiteX17" fmla="*/ 0 w 1471424"/>
              <a:gd name="connsiteY17" fmla="*/ 27929 h 1837044"/>
              <a:gd name="connsiteX18" fmla="*/ 477639 w 1471424"/>
              <a:gd name="connsiteY18" fmla="*/ 110939 h 1837044"/>
              <a:gd name="connsiteX19" fmla="*/ 842727 w 1471424"/>
              <a:gd name="connsiteY19" fmla="*/ 433198 h 1837044"/>
              <a:gd name="connsiteX20" fmla="*/ 1119473 w 1471424"/>
              <a:gd name="connsiteY20" fmla="*/ 385552 h 1837044"/>
              <a:gd name="connsiteX21" fmla="*/ 1223359 w 1471424"/>
              <a:gd name="connsiteY21" fmla="*/ 274467 h 1837044"/>
              <a:gd name="connsiteX22" fmla="*/ 1457069 w 1471424"/>
              <a:gd name="connsiteY22" fmla="*/ 307713 h 1837044"/>
              <a:gd name="connsiteX0" fmla="*/ 1486626 w 1500981"/>
              <a:gd name="connsiteY0" fmla="*/ 307713 h 1837044"/>
              <a:gd name="connsiteX1" fmla="*/ 1500981 w 1500981"/>
              <a:gd name="connsiteY1" fmla="*/ 624962 h 1837044"/>
              <a:gd name="connsiteX2" fmla="*/ 1466149 w 1500981"/>
              <a:gd name="connsiteY2" fmla="*/ 671826 h 1837044"/>
              <a:gd name="connsiteX3" fmla="*/ 1472581 w 1500981"/>
              <a:gd name="connsiteY3" fmla="*/ 728147 h 1837044"/>
              <a:gd name="connsiteX4" fmla="*/ 1467059 w 1500981"/>
              <a:gd name="connsiteY4" fmla="*/ 1188505 h 1837044"/>
              <a:gd name="connsiteX5" fmla="*/ 1360830 w 1500981"/>
              <a:gd name="connsiteY5" fmla="*/ 1256768 h 1837044"/>
              <a:gd name="connsiteX6" fmla="*/ 1390977 w 1500981"/>
              <a:gd name="connsiteY6" fmla="*/ 1378212 h 1837044"/>
              <a:gd name="connsiteX7" fmla="*/ 1459937 w 1500981"/>
              <a:gd name="connsiteY7" fmla="*/ 1465522 h 1837044"/>
              <a:gd name="connsiteX8" fmla="*/ 1477369 w 1500981"/>
              <a:gd name="connsiteY8" fmla="*/ 1540136 h 1837044"/>
              <a:gd name="connsiteX9" fmla="*/ 1480250 w 1500981"/>
              <a:gd name="connsiteY9" fmla="*/ 1663198 h 1837044"/>
              <a:gd name="connsiteX10" fmla="*/ 1456723 w 1500981"/>
              <a:gd name="connsiteY10" fmla="*/ 1836229 h 1837044"/>
              <a:gd name="connsiteX11" fmla="*/ 1183057 w 1500981"/>
              <a:gd name="connsiteY11" fmla="*/ 1587764 h 1837044"/>
              <a:gd name="connsiteX12" fmla="*/ 915732 w 1500981"/>
              <a:gd name="connsiteY12" fmla="*/ 1393302 h 1837044"/>
              <a:gd name="connsiteX13" fmla="*/ 863653 w 1500981"/>
              <a:gd name="connsiteY13" fmla="*/ 1263956 h 1837044"/>
              <a:gd name="connsiteX14" fmla="*/ 934240 w 1500981"/>
              <a:gd name="connsiteY14" fmla="*/ 1129777 h 1837044"/>
              <a:gd name="connsiteX15" fmla="*/ 1007794 w 1500981"/>
              <a:gd name="connsiteY15" fmla="*/ 1028231 h 1837044"/>
              <a:gd name="connsiteX16" fmla="*/ 0 w 1500981"/>
              <a:gd name="connsiteY16" fmla="*/ 177572 h 1837044"/>
              <a:gd name="connsiteX17" fmla="*/ 29557 w 1500981"/>
              <a:gd name="connsiteY17" fmla="*/ 27929 h 1837044"/>
              <a:gd name="connsiteX18" fmla="*/ 507196 w 1500981"/>
              <a:gd name="connsiteY18" fmla="*/ 110939 h 1837044"/>
              <a:gd name="connsiteX19" fmla="*/ 872284 w 1500981"/>
              <a:gd name="connsiteY19" fmla="*/ 433198 h 1837044"/>
              <a:gd name="connsiteX20" fmla="*/ 1149030 w 1500981"/>
              <a:gd name="connsiteY20" fmla="*/ 385552 h 1837044"/>
              <a:gd name="connsiteX21" fmla="*/ 1252916 w 1500981"/>
              <a:gd name="connsiteY21" fmla="*/ 274467 h 1837044"/>
              <a:gd name="connsiteX22" fmla="*/ 1486626 w 1500981"/>
              <a:gd name="connsiteY22" fmla="*/ 307713 h 1837044"/>
              <a:gd name="connsiteX0" fmla="*/ 1486626 w 1500981"/>
              <a:gd name="connsiteY0" fmla="*/ 307713 h 1837044"/>
              <a:gd name="connsiteX1" fmla="*/ 1500981 w 1500981"/>
              <a:gd name="connsiteY1" fmla="*/ 624962 h 1837044"/>
              <a:gd name="connsiteX2" fmla="*/ 1466149 w 1500981"/>
              <a:gd name="connsiteY2" fmla="*/ 671826 h 1837044"/>
              <a:gd name="connsiteX3" fmla="*/ 1472581 w 1500981"/>
              <a:gd name="connsiteY3" fmla="*/ 728147 h 1837044"/>
              <a:gd name="connsiteX4" fmla="*/ 1467059 w 1500981"/>
              <a:gd name="connsiteY4" fmla="*/ 1188505 h 1837044"/>
              <a:gd name="connsiteX5" fmla="*/ 1360830 w 1500981"/>
              <a:gd name="connsiteY5" fmla="*/ 1256768 h 1837044"/>
              <a:gd name="connsiteX6" fmla="*/ 1390977 w 1500981"/>
              <a:gd name="connsiteY6" fmla="*/ 1378212 h 1837044"/>
              <a:gd name="connsiteX7" fmla="*/ 1459937 w 1500981"/>
              <a:gd name="connsiteY7" fmla="*/ 1465522 h 1837044"/>
              <a:gd name="connsiteX8" fmla="*/ 1477369 w 1500981"/>
              <a:gd name="connsiteY8" fmla="*/ 1540136 h 1837044"/>
              <a:gd name="connsiteX9" fmla="*/ 1480250 w 1500981"/>
              <a:gd name="connsiteY9" fmla="*/ 1663198 h 1837044"/>
              <a:gd name="connsiteX10" fmla="*/ 1456723 w 1500981"/>
              <a:gd name="connsiteY10" fmla="*/ 1836229 h 1837044"/>
              <a:gd name="connsiteX11" fmla="*/ 1183057 w 1500981"/>
              <a:gd name="connsiteY11" fmla="*/ 1587764 h 1837044"/>
              <a:gd name="connsiteX12" fmla="*/ 915732 w 1500981"/>
              <a:gd name="connsiteY12" fmla="*/ 1393302 h 1837044"/>
              <a:gd name="connsiteX13" fmla="*/ 863653 w 1500981"/>
              <a:gd name="connsiteY13" fmla="*/ 1263956 h 1837044"/>
              <a:gd name="connsiteX14" fmla="*/ 934240 w 1500981"/>
              <a:gd name="connsiteY14" fmla="*/ 1129777 h 1837044"/>
              <a:gd name="connsiteX15" fmla="*/ 1007794 w 1500981"/>
              <a:gd name="connsiteY15" fmla="*/ 1028231 h 1837044"/>
              <a:gd name="connsiteX16" fmla="*/ 244088 w 1500981"/>
              <a:gd name="connsiteY16" fmla="*/ 374296 h 1837044"/>
              <a:gd name="connsiteX17" fmla="*/ 0 w 1500981"/>
              <a:gd name="connsiteY17" fmla="*/ 177572 h 1837044"/>
              <a:gd name="connsiteX18" fmla="*/ 29557 w 1500981"/>
              <a:gd name="connsiteY18" fmla="*/ 27929 h 1837044"/>
              <a:gd name="connsiteX19" fmla="*/ 507196 w 1500981"/>
              <a:gd name="connsiteY19" fmla="*/ 110939 h 1837044"/>
              <a:gd name="connsiteX20" fmla="*/ 872284 w 1500981"/>
              <a:gd name="connsiteY20" fmla="*/ 433198 h 1837044"/>
              <a:gd name="connsiteX21" fmla="*/ 1149030 w 1500981"/>
              <a:gd name="connsiteY21" fmla="*/ 385552 h 1837044"/>
              <a:gd name="connsiteX22" fmla="*/ 1252916 w 1500981"/>
              <a:gd name="connsiteY22" fmla="*/ 274467 h 1837044"/>
              <a:gd name="connsiteX23" fmla="*/ 1486626 w 1500981"/>
              <a:gd name="connsiteY23" fmla="*/ 307713 h 1837044"/>
              <a:gd name="connsiteX0" fmla="*/ 1489796 w 1504151"/>
              <a:gd name="connsiteY0" fmla="*/ 307713 h 1837044"/>
              <a:gd name="connsiteX1" fmla="*/ 1504151 w 1504151"/>
              <a:gd name="connsiteY1" fmla="*/ 624962 h 1837044"/>
              <a:gd name="connsiteX2" fmla="*/ 1469319 w 1504151"/>
              <a:gd name="connsiteY2" fmla="*/ 671826 h 1837044"/>
              <a:gd name="connsiteX3" fmla="*/ 1475751 w 1504151"/>
              <a:gd name="connsiteY3" fmla="*/ 728147 h 1837044"/>
              <a:gd name="connsiteX4" fmla="*/ 1470229 w 1504151"/>
              <a:gd name="connsiteY4" fmla="*/ 1188505 h 1837044"/>
              <a:gd name="connsiteX5" fmla="*/ 1364000 w 1504151"/>
              <a:gd name="connsiteY5" fmla="*/ 1256768 h 1837044"/>
              <a:gd name="connsiteX6" fmla="*/ 1394147 w 1504151"/>
              <a:gd name="connsiteY6" fmla="*/ 1378212 h 1837044"/>
              <a:gd name="connsiteX7" fmla="*/ 1463107 w 1504151"/>
              <a:gd name="connsiteY7" fmla="*/ 1465522 h 1837044"/>
              <a:gd name="connsiteX8" fmla="*/ 1480539 w 1504151"/>
              <a:gd name="connsiteY8" fmla="*/ 1540136 h 1837044"/>
              <a:gd name="connsiteX9" fmla="*/ 1483420 w 1504151"/>
              <a:gd name="connsiteY9" fmla="*/ 1663198 h 1837044"/>
              <a:gd name="connsiteX10" fmla="*/ 1459893 w 1504151"/>
              <a:gd name="connsiteY10" fmla="*/ 1836229 h 1837044"/>
              <a:gd name="connsiteX11" fmla="*/ 1186227 w 1504151"/>
              <a:gd name="connsiteY11" fmla="*/ 1587764 h 1837044"/>
              <a:gd name="connsiteX12" fmla="*/ 918902 w 1504151"/>
              <a:gd name="connsiteY12" fmla="*/ 1393302 h 1837044"/>
              <a:gd name="connsiteX13" fmla="*/ 866823 w 1504151"/>
              <a:gd name="connsiteY13" fmla="*/ 1263956 h 1837044"/>
              <a:gd name="connsiteX14" fmla="*/ 937410 w 1504151"/>
              <a:gd name="connsiteY14" fmla="*/ 1129777 h 1837044"/>
              <a:gd name="connsiteX15" fmla="*/ 1010964 w 1504151"/>
              <a:gd name="connsiteY15" fmla="*/ 1028231 h 1837044"/>
              <a:gd name="connsiteX16" fmla="*/ 0 w 1504151"/>
              <a:gd name="connsiteY16" fmla="*/ 377469 h 1837044"/>
              <a:gd name="connsiteX17" fmla="*/ 3170 w 1504151"/>
              <a:gd name="connsiteY17" fmla="*/ 177572 h 1837044"/>
              <a:gd name="connsiteX18" fmla="*/ 32727 w 1504151"/>
              <a:gd name="connsiteY18" fmla="*/ 27929 h 1837044"/>
              <a:gd name="connsiteX19" fmla="*/ 510366 w 1504151"/>
              <a:gd name="connsiteY19" fmla="*/ 110939 h 1837044"/>
              <a:gd name="connsiteX20" fmla="*/ 875454 w 1504151"/>
              <a:gd name="connsiteY20" fmla="*/ 433198 h 1837044"/>
              <a:gd name="connsiteX21" fmla="*/ 1152200 w 1504151"/>
              <a:gd name="connsiteY21" fmla="*/ 385552 h 1837044"/>
              <a:gd name="connsiteX22" fmla="*/ 1256086 w 1504151"/>
              <a:gd name="connsiteY22" fmla="*/ 274467 h 1837044"/>
              <a:gd name="connsiteX23" fmla="*/ 1489796 w 1504151"/>
              <a:gd name="connsiteY23" fmla="*/ 307713 h 1837044"/>
              <a:gd name="connsiteX0" fmla="*/ 1489796 w 1504151"/>
              <a:gd name="connsiteY0" fmla="*/ 307713 h 1837044"/>
              <a:gd name="connsiteX1" fmla="*/ 1504151 w 1504151"/>
              <a:gd name="connsiteY1" fmla="*/ 624962 h 1837044"/>
              <a:gd name="connsiteX2" fmla="*/ 1469319 w 1504151"/>
              <a:gd name="connsiteY2" fmla="*/ 671826 h 1837044"/>
              <a:gd name="connsiteX3" fmla="*/ 1475751 w 1504151"/>
              <a:gd name="connsiteY3" fmla="*/ 728147 h 1837044"/>
              <a:gd name="connsiteX4" fmla="*/ 1470229 w 1504151"/>
              <a:gd name="connsiteY4" fmla="*/ 1188505 h 1837044"/>
              <a:gd name="connsiteX5" fmla="*/ 1364000 w 1504151"/>
              <a:gd name="connsiteY5" fmla="*/ 1256768 h 1837044"/>
              <a:gd name="connsiteX6" fmla="*/ 1394147 w 1504151"/>
              <a:gd name="connsiteY6" fmla="*/ 1378212 h 1837044"/>
              <a:gd name="connsiteX7" fmla="*/ 1463107 w 1504151"/>
              <a:gd name="connsiteY7" fmla="*/ 1465522 h 1837044"/>
              <a:gd name="connsiteX8" fmla="*/ 1480539 w 1504151"/>
              <a:gd name="connsiteY8" fmla="*/ 1540136 h 1837044"/>
              <a:gd name="connsiteX9" fmla="*/ 1483420 w 1504151"/>
              <a:gd name="connsiteY9" fmla="*/ 1663198 h 1837044"/>
              <a:gd name="connsiteX10" fmla="*/ 1459893 w 1504151"/>
              <a:gd name="connsiteY10" fmla="*/ 1836229 h 1837044"/>
              <a:gd name="connsiteX11" fmla="*/ 1186227 w 1504151"/>
              <a:gd name="connsiteY11" fmla="*/ 1587764 h 1837044"/>
              <a:gd name="connsiteX12" fmla="*/ 918902 w 1504151"/>
              <a:gd name="connsiteY12" fmla="*/ 1393302 h 1837044"/>
              <a:gd name="connsiteX13" fmla="*/ 866823 w 1504151"/>
              <a:gd name="connsiteY13" fmla="*/ 1263956 h 1837044"/>
              <a:gd name="connsiteX14" fmla="*/ 937410 w 1504151"/>
              <a:gd name="connsiteY14" fmla="*/ 1129777 h 1837044"/>
              <a:gd name="connsiteX15" fmla="*/ 1010964 w 1504151"/>
              <a:gd name="connsiteY15" fmla="*/ 1028231 h 1837044"/>
              <a:gd name="connsiteX16" fmla="*/ 282128 w 1504151"/>
              <a:gd name="connsiteY16" fmla="*/ 561503 h 1837044"/>
              <a:gd name="connsiteX17" fmla="*/ 0 w 1504151"/>
              <a:gd name="connsiteY17" fmla="*/ 377469 h 1837044"/>
              <a:gd name="connsiteX18" fmla="*/ 3170 w 1504151"/>
              <a:gd name="connsiteY18" fmla="*/ 177572 h 1837044"/>
              <a:gd name="connsiteX19" fmla="*/ 32727 w 1504151"/>
              <a:gd name="connsiteY19" fmla="*/ 27929 h 1837044"/>
              <a:gd name="connsiteX20" fmla="*/ 510366 w 1504151"/>
              <a:gd name="connsiteY20" fmla="*/ 110939 h 1837044"/>
              <a:gd name="connsiteX21" fmla="*/ 875454 w 1504151"/>
              <a:gd name="connsiteY21" fmla="*/ 433198 h 1837044"/>
              <a:gd name="connsiteX22" fmla="*/ 1152200 w 1504151"/>
              <a:gd name="connsiteY22" fmla="*/ 385552 h 1837044"/>
              <a:gd name="connsiteX23" fmla="*/ 1256086 w 1504151"/>
              <a:gd name="connsiteY23" fmla="*/ 274467 h 1837044"/>
              <a:gd name="connsiteX24" fmla="*/ 1489796 w 1504151"/>
              <a:gd name="connsiteY24" fmla="*/ 307713 h 1837044"/>
              <a:gd name="connsiteX0" fmla="*/ 1489796 w 1504151"/>
              <a:gd name="connsiteY0" fmla="*/ 307713 h 1837044"/>
              <a:gd name="connsiteX1" fmla="*/ 1504151 w 1504151"/>
              <a:gd name="connsiteY1" fmla="*/ 624962 h 1837044"/>
              <a:gd name="connsiteX2" fmla="*/ 1469319 w 1504151"/>
              <a:gd name="connsiteY2" fmla="*/ 671826 h 1837044"/>
              <a:gd name="connsiteX3" fmla="*/ 1475751 w 1504151"/>
              <a:gd name="connsiteY3" fmla="*/ 728147 h 1837044"/>
              <a:gd name="connsiteX4" fmla="*/ 1470229 w 1504151"/>
              <a:gd name="connsiteY4" fmla="*/ 1188505 h 1837044"/>
              <a:gd name="connsiteX5" fmla="*/ 1364000 w 1504151"/>
              <a:gd name="connsiteY5" fmla="*/ 1256768 h 1837044"/>
              <a:gd name="connsiteX6" fmla="*/ 1394147 w 1504151"/>
              <a:gd name="connsiteY6" fmla="*/ 1378212 h 1837044"/>
              <a:gd name="connsiteX7" fmla="*/ 1463107 w 1504151"/>
              <a:gd name="connsiteY7" fmla="*/ 1465522 h 1837044"/>
              <a:gd name="connsiteX8" fmla="*/ 1480539 w 1504151"/>
              <a:gd name="connsiteY8" fmla="*/ 1540136 h 1837044"/>
              <a:gd name="connsiteX9" fmla="*/ 1483420 w 1504151"/>
              <a:gd name="connsiteY9" fmla="*/ 1663198 h 1837044"/>
              <a:gd name="connsiteX10" fmla="*/ 1459893 w 1504151"/>
              <a:gd name="connsiteY10" fmla="*/ 1836229 h 1837044"/>
              <a:gd name="connsiteX11" fmla="*/ 1186227 w 1504151"/>
              <a:gd name="connsiteY11" fmla="*/ 1587764 h 1837044"/>
              <a:gd name="connsiteX12" fmla="*/ 918902 w 1504151"/>
              <a:gd name="connsiteY12" fmla="*/ 1393302 h 1837044"/>
              <a:gd name="connsiteX13" fmla="*/ 866823 w 1504151"/>
              <a:gd name="connsiteY13" fmla="*/ 1263956 h 1837044"/>
              <a:gd name="connsiteX14" fmla="*/ 937410 w 1504151"/>
              <a:gd name="connsiteY14" fmla="*/ 1129777 h 1837044"/>
              <a:gd name="connsiteX15" fmla="*/ 1010964 w 1504151"/>
              <a:gd name="connsiteY15" fmla="*/ 1028231 h 1837044"/>
              <a:gd name="connsiteX16" fmla="*/ 278958 w 1504151"/>
              <a:gd name="connsiteY16" fmla="*/ 466314 h 1837044"/>
              <a:gd name="connsiteX17" fmla="*/ 0 w 1504151"/>
              <a:gd name="connsiteY17" fmla="*/ 377469 h 1837044"/>
              <a:gd name="connsiteX18" fmla="*/ 3170 w 1504151"/>
              <a:gd name="connsiteY18" fmla="*/ 177572 h 1837044"/>
              <a:gd name="connsiteX19" fmla="*/ 32727 w 1504151"/>
              <a:gd name="connsiteY19" fmla="*/ 27929 h 1837044"/>
              <a:gd name="connsiteX20" fmla="*/ 510366 w 1504151"/>
              <a:gd name="connsiteY20" fmla="*/ 110939 h 1837044"/>
              <a:gd name="connsiteX21" fmla="*/ 875454 w 1504151"/>
              <a:gd name="connsiteY21" fmla="*/ 433198 h 1837044"/>
              <a:gd name="connsiteX22" fmla="*/ 1152200 w 1504151"/>
              <a:gd name="connsiteY22" fmla="*/ 385552 h 1837044"/>
              <a:gd name="connsiteX23" fmla="*/ 1256086 w 1504151"/>
              <a:gd name="connsiteY23" fmla="*/ 274467 h 1837044"/>
              <a:gd name="connsiteX24" fmla="*/ 1489796 w 1504151"/>
              <a:gd name="connsiteY24" fmla="*/ 307713 h 1837044"/>
              <a:gd name="connsiteX0" fmla="*/ 1489796 w 1504151"/>
              <a:gd name="connsiteY0" fmla="*/ 307713 h 1837044"/>
              <a:gd name="connsiteX1" fmla="*/ 1504151 w 1504151"/>
              <a:gd name="connsiteY1" fmla="*/ 624962 h 1837044"/>
              <a:gd name="connsiteX2" fmla="*/ 1469319 w 1504151"/>
              <a:gd name="connsiteY2" fmla="*/ 671826 h 1837044"/>
              <a:gd name="connsiteX3" fmla="*/ 1475751 w 1504151"/>
              <a:gd name="connsiteY3" fmla="*/ 728147 h 1837044"/>
              <a:gd name="connsiteX4" fmla="*/ 1470229 w 1504151"/>
              <a:gd name="connsiteY4" fmla="*/ 1188505 h 1837044"/>
              <a:gd name="connsiteX5" fmla="*/ 1364000 w 1504151"/>
              <a:gd name="connsiteY5" fmla="*/ 1256768 h 1837044"/>
              <a:gd name="connsiteX6" fmla="*/ 1394147 w 1504151"/>
              <a:gd name="connsiteY6" fmla="*/ 1378212 h 1837044"/>
              <a:gd name="connsiteX7" fmla="*/ 1463107 w 1504151"/>
              <a:gd name="connsiteY7" fmla="*/ 1465522 h 1837044"/>
              <a:gd name="connsiteX8" fmla="*/ 1480539 w 1504151"/>
              <a:gd name="connsiteY8" fmla="*/ 1540136 h 1837044"/>
              <a:gd name="connsiteX9" fmla="*/ 1483420 w 1504151"/>
              <a:gd name="connsiteY9" fmla="*/ 1663198 h 1837044"/>
              <a:gd name="connsiteX10" fmla="*/ 1459893 w 1504151"/>
              <a:gd name="connsiteY10" fmla="*/ 1836229 h 1837044"/>
              <a:gd name="connsiteX11" fmla="*/ 1186227 w 1504151"/>
              <a:gd name="connsiteY11" fmla="*/ 1587764 h 1837044"/>
              <a:gd name="connsiteX12" fmla="*/ 918902 w 1504151"/>
              <a:gd name="connsiteY12" fmla="*/ 1393302 h 1837044"/>
              <a:gd name="connsiteX13" fmla="*/ 866823 w 1504151"/>
              <a:gd name="connsiteY13" fmla="*/ 1263956 h 1837044"/>
              <a:gd name="connsiteX14" fmla="*/ 937410 w 1504151"/>
              <a:gd name="connsiteY14" fmla="*/ 1129777 h 1837044"/>
              <a:gd name="connsiteX15" fmla="*/ 1010964 w 1504151"/>
              <a:gd name="connsiteY15" fmla="*/ 1028231 h 1837044"/>
              <a:gd name="connsiteX16" fmla="*/ 602296 w 1504151"/>
              <a:gd name="connsiteY16" fmla="*/ 723325 h 1837044"/>
              <a:gd name="connsiteX17" fmla="*/ 278958 w 1504151"/>
              <a:gd name="connsiteY17" fmla="*/ 466314 h 1837044"/>
              <a:gd name="connsiteX18" fmla="*/ 0 w 1504151"/>
              <a:gd name="connsiteY18" fmla="*/ 377469 h 1837044"/>
              <a:gd name="connsiteX19" fmla="*/ 3170 w 1504151"/>
              <a:gd name="connsiteY19" fmla="*/ 177572 h 1837044"/>
              <a:gd name="connsiteX20" fmla="*/ 32727 w 1504151"/>
              <a:gd name="connsiteY20" fmla="*/ 27929 h 1837044"/>
              <a:gd name="connsiteX21" fmla="*/ 510366 w 1504151"/>
              <a:gd name="connsiteY21" fmla="*/ 110939 h 1837044"/>
              <a:gd name="connsiteX22" fmla="*/ 875454 w 1504151"/>
              <a:gd name="connsiteY22" fmla="*/ 433198 h 1837044"/>
              <a:gd name="connsiteX23" fmla="*/ 1152200 w 1504151"/>
              <a:gd name="connsiteY23" fmla="*/ 385552 h 1837044"/>
              <a:gd name="connsiteX24" fmla="*/ 1256086 w 1504151"/>
              <a:gd name="connsiteY24" fmla="*/ 274467 h 1837044"/>
              <a:gd name="connsiteX25" fmla="*/ 1489796 w 1504151"/>
              <a:gd name="connsiteY25" fmla="*/ 307713 h 1837044"/>
              <a:gd name="connsiteX0" fmla="*/ 1489796 w 1504151"/>
              <a:gd name="connsiteY0" fmla="*/ 307713 h 1837044"/>
              <a:gd name="connsiteX1" fmla="*/ 1504151 w 1504151"/>
              <a:gd name="connsiteY1" fmla="*/ 624962 h 1837044"/>
              <a:gd name="connsiteX2" fmla="*/ 1469319 w 1504151"/>
              <a:gd name="connsiteY2" fmla="*/ 671826 h 1837044"/>
              <a:gd name="connsiteX3" fmla="*/ 1475751 w 1504151"/>
              <a:gd name="connsiteY3" fmla="*/ 728147 h 1837044"/>
              <a:gd name="connsiteX4" fmla="*/ 1470229 w 1504151"/>
              <a:gd name="connsiteY4" fmla="*/ 1188505 h 1837044"/>
              <a:gd name="connsiteX5" fmla="*/ 1364000 w 1504151"/>
              <a:gd name="connsiteY5" fmla="*/ 1256768 h 1837044"/>
              <a:gd name="connsiteX6" fmla="*/ 1394147 w 1504151"/>
              <a:gd name="connsiteY6" fmla="*/ 1378212 h 1837044"/>
              <a:gd name="connsiteX7" fmla="*/ 1463107 w 1504151"/>
              <a:gd name="connsiteY7" fmla="*/ 1465522 h 1837044"/>
              <a:gd name="connsiteX8" fmla="*/ 1480539 w 1504151"/>
              <a:gd name="connsiteY8" fmla="*/ 1540136 h 1837044"/>
              <a:gd name="connsiteX9" fmla="*/ 1483420 w 1504151"/>
              <a:gd name="connsiteY9" fmla="*/ 1663198 h 1837044"/>
              <a:gd name="connsiteX10" fmla="*/ 1459893 w 1504151"/>
              <a:gd name="connsiteY10" fmla="*/ 1836229 h 1837044"/>
              <a:gd name="connsiteX11" fmla="*/ 1186227 w 1504151"/>
              <a:gd name="connsiteY11" fmla="*/ 1587764 h 1837044"/>
              <a:gd name="connsiteX12" fmla="*/ 918902 w 1504151"/>
              <a:gd name="connsiteY12" fmla="*/ 1393302 h 1837044"/>
              <a:gd name="connsiteX13" fmla="*/ 866823 w 1504151"/>
              <a:gd name="connsiteY13" fmla="*/ 1263956 h 1837044"/>
              <a:gd name="connsiteX14" fmla="*/ 937410 w 1504151"/>
              <a:gd name="connsiteY14" fmla="*/ 1129777 h 1837044"/>
              <a:gd name="connsiteX15" fmla="*/ 1010964 w 1504151"/>
              <a:gd name="connsiteY15" fmla="*/ 1028231 h 1837044"/>
              <a:gd name="connsiteX16" fmla="*/ 627655 w 1504151"/>
              <a:gd name="connsiteY16" fmla="*/ 571021 h 1837044"/>
              <a:gd name="connsiteX17" fmla="*/ 278958 w 1504151"/>
              <a:gd name="connsiteY17" fmla="*/ 466314 h 1837044"/>
              <a:gd name="connsiteX18" fmla="*/ 0 w 1504151"/>
              <a:gd name="connsiteY18" fmla="*/ 377469 h 1837044"/>
              <a:gd name="connsiteX19" fmla="*/ 3170 w 1504151"/>
              <a:gd name="connsiteY19" fmla="*/ 177572 h 1837044"/>
              <a:gd name="connsiteX20" fmla="*/ 32727 w 1504151"/>
              <a:gd name="connsiteY20" fmla="*/ 27929 h 1837044"/>
              <a:gd name="connsiteX21" fmla="*/ 510366 w 1504151"/>
              <a:gd name="connsiteY21" fmla="*/ 110939 h 1837044"/>
              <a:gd name="connsiteX22" fmla="*/ 875454 w 1504151"/>
              <a:gd name="connsiteY22" fmla="*/ 433198 h 1837044"/>
              <a:gd name="connsiteX23" fmla="*/ 1152200 w 1504151"/>
              <a:gd name="connsiteY23" fmla="*/ 385552 h 1837044"/>
              <a:gd name="connsiteX24" fmla="*/ 1256086 w 1504151"/>
              <a:gd name="connsiteY24" fmla="*/ 274467 h 1837044"/>
              <a:gd name="connsiteX25" fmla="*/ 1489796 w 1504151"/>
              <a:gd name="connsiteY25" fmla="*/ 307713 h 1837044"/>
              <a:gd name="connsiteX0" fmla="*/ 1489796 w 1504151"/>
              <a:gd name="connsiteY0" fmla="*/ 307713 h 1837044"/>
              <a:gd name="connsiteX1" fmla="*/ 1504151 w 1504151"/>
              <a:gd name="connsiteY1" fmla="*/ 624962 h 1837044"/>
              <a:gd name="connsiteX2" fmla="*/ 1469319 w 1504151"/>
              <a:gd name="connsiteY2" fmla="*/ 671826 h 1837044"/>
              <a:gd name="connsiteX3" fmla="*/ 1475751 w 1504151"/>
              <a:gd name="connsiteY3" fmla="*/ 728147 h 1837044"/>
              <a:gd name="connsiteX4" fmla="*/ 1470229 w 1504151"/>
              <a:gd name="connsiteY4" fmla="*/ 1188505 h 1837044"/>
              <a:gd name="connsiteX5" fmla="*/ 1364000 w 1504151"/>
              <a:gd name="connsiteY5" fmla="*/ 1256768 h 1837044"/>
              <a:gd name="connsiteX6" fmla="*/ 1394147 w 1504151"/>
              <a:gd name="connsiteY6" fmla="*/ 1378212 h 1837044"/>
              <a:gd name="connsiteX7" fmla="*/ 1463107 w 1504151"/>
              <a:gd name="connsiteY7" fmla="*/ 1465522 h 1837044"/>
              <a:gd name="connsiteX8" fmla="*/ 1480539 w 1504151"/>
              <a:gd name="connsiteY8" fmla="*/ 1540136 h 1837044"/>
              <a:gd name="connsiteX9" fmla="*/ 1483420 w 1504151"/>
              <a:gd name="connsiteY9" fmla="*/ 1663198 h 1837044"/>
              <a:gd name="connsiteX10" fmla="*/ 1459893 w 1504151"/>
              <a:gd name="connsiteY10" fmla="*/ 1836229 h 1837044"/>
              <a:gd name="connsiteX11" fmla="*/ 1186227 w 1504151"/>
              <a:gd name="connsiteY11" fmla="*/ 1587764 h 1837044"/>
              <a:gd name="connsiteX12" fmla="*/ 918902 w 1504151"/>
              <a:gd name="connsiteY12" fmla="*/ 1393302 h 1837044"/>
              <a:gd name="connsiteX13" fmla="*/ 866823 w 1504151"/>
              <a:gd name="connsiteY13" fmla="*/ 1263956 h 1837044"/>
              <a:gd name="connsiteX14" fmla="*/ 937410 w 1504151"/>
              <a:gd name="connsiteY14" fmla="*/ 1129777 h 1837044"/>
              <a:gd name="connsiteX15" fmla="*/ 1010964 w 1504151"/>
              <a:gd name="connsiteY15" fmla="*/ 1028231 h 1837044"/>
              <a:gd name="connsiteX16" fmla="*/ 779814 w 1504151"/>
              <a:gd name="connsiteY16" fmla="*/ 755055 h 1837044"/>
              <a:gd name="connsiteX17" fmla="*/ 627655 w 1504151"/>
              <a:gd name="connsiteY17" fmla="*/ 571021 h 1837044"/>
              <a:gd name="connsiteX18" fmla="*/ 278958 w 1504151"/>
              <a:gd name="connsiteY18" fmla="*/ 466314 h 1837044"/>
              <a:gd name="connsiteX19" fmla="*/ 0 w 1504151"/>
              <a:gd name="connsiteY19" fmla="*/ 377469 h 1837044"/>
              <a:gd name="connsiteX20" fmla="*/ 3170 w 1504151"/>
              <a:gd name="connsiteY20" fmla="*/ 177572 h 1837044"/>
              <a:gd name="connsiteX21" fmla="*/ 32727 w 1504151"/>
              <a:gd name="connsiteY21" fmla="*/ 27929 h 1837044"/>
              <a:gd name="connsiteX22" fmla="*/ 510366 w 1504151"/>
              <a:gd name="connsiteY22" fmla="*/ 110939 h 1837044"/>
              <a:gd name="connsiteX23" fmla="*/ 875454 w 1504151"/>
              <a:gd name="connsiteY23" fmla="*/ 433198 h 1837044"/>
              <a:gd name="connsiteX24" fmla="*/ 1152200 w 1504151"/>
              <a:gd name="connsiteY24" fmla="*/ 385552 h 1837044"/>
              <a:gd name="connsiteX25" fmla="*/ 1256086 w 1504151"/>
              <a:gd name="connsiteY25" fmla="*/ 274467 h 1837044"/>
              <a:gd name="connsiteX26" fmla="*/ 1489796 w 1504151"/>
              <a:gd name="connsiteY26" fmla="*/ 307713 h 1837044"/>
              <a:gd name="connsiteX0" fmla="*/ 1489796 w 1504151"/>
              <a:gd name="connsiteY0" fmla="*/ 307713 h 1837044"/>
              <a:gd name="connsiteX1" fmla="*/ 1504151 w 1504151"/>
              <a:gd name="connsiteY1" fmla="*/ 624962 h 1837044"/>
              <a:gd name="connsiteX2" fmla="*/ 1469319 w 1504151"/>
              <a:gd name="connsiteY2" fmla="*/ 671826 h 1837044"/>
              <a:gd name="connsiteX3" fmla="*/ 1475751 w 1504151"/>
              <a:gd name="connsiteY3" fmla="*/ 728147 h 1837044"/>
              <a:gd name="connsiteX4" fmla="*/ 1470229 w 1504151"/>
              <a:gd name="connsiteY4" fmla="*/ 1188505 h 1837044"/>
              <a:gd name="connsiteX5" fmla="*/ 1364000 w 1504151"/>
              <a:gd name="connsiteY5" fmla="*/ 1256768 h 1837044"/>
              <a:gd name="connsiteX6" fmla="*/ 1394147 w 1504151"/>
              <a:gd name="connsiteY6" fmla="*/ 1378212 h 1837044"/>
              <a:gd name="connsiteX7" fmla="*/ 1463107 w 1504151"/>
              <a:gd name="connsiteY7" fmla="*/ 1465522 h 1837044"/>
              <a:gd name="connsiteX8" fmla="*/ 1480539 w 1504151"/>
              <a:gd name="connsiteY8" fmla="*/ 1540136 h 1837044"/>
              <a:gd name="connsiteX9" fmla="*/ 1483420 w 1504151"/>
              <a:gd name="connsiteY9" fmla="*/ 1663198 h 1837044"/>
              <a:gd name="connsiteX10" fmla="*/ 1459893 w 1504151"/>
              <a:gd name="connsiteY10" fmla="*/ 1836229 h 1837044"/>
              <a:gd name="connsiteX11" fmla="*/ 1186227 w 1504151"/>
              <a:gd name="connsiteY11" fmla="*/ 1587764 h 1837044"/>
              <a:gd name="connsiteX12" fmla="*/ 918902 w 1504151"/>
              <a:gd name="connsiteY12" fmla="*/ 1393302 h 1837044"/>
              <a:gd name="connsiteX13" fmla="*/ 866823 w 1504151"/>
              <a:gd name="connsiteY13" fmla="*/ 1263956 h 1837044"/>
              <a:gd name="connsiteX14" fmla="*/ 937410 w 1504151"/>
              <a:gd name="connsiteY14" fmla="*/ 1129777 h 1837044"/>
              <a:gd name="connsiteX15" fmla="*/ 1010964 w 1504151"/>
              <a:gd name="connsiteY15" fmla="*/ 1028231 h 1837044"/>
              <a:gd name="connsiteX16" fmla="*/ 871743 w 1504151"/>
              <a:gd name="connsiteY16" fmla="*/ 682076 h 1837044"/>
              <a:gd name="connsiteX17" fmla="*/ 627655 w 1504151"/>
              <a:gd name="connsiteY17" fmla="*/ 571021 h 1837044"/>
              <a:gd name="connsiteX18" fmla="*/ 278958 w 1504151"/>
              <a:gd name="connsiteY18" fmla="*/ 466314 h 1837044"/>
              <a:gd name="connsiteX19" fmla="*/ 0 w 1504151"/>
              <a:gd name="connsiteY19" fmla="*/ 377469 h 1837044"/>
              <a:gd name="connsiteX20" fmla="*/ 3170 w 1504151"/>
              <a:gd name="connsiteY20" fmla="*/ 177572 h 1837044"/>
              <a:gd name="connsiteX21" fmla="*/ 32727 w 1504151"/>
              <a:gd name="connsiteY21" fmla="*/ 27929 h 1837044"/>
              <a:gd name="connsiteX22" fmla="*/ 510366 w 1504151"/>
              <a:gd name="connsiteY22" fmla="*/ 110939 h 1837044"/>
              <a:gd name="connsiteX23" fmla="*/ 875454 w 1504151"/>
              <a:gd name="connsiteY23" fmla="*/ 433198 h 1837044"/>
              <a:gd name="connsiteX24" fmla="*/ 1152200 w 1504151"/>
              <a:gd name="connsiteY24" fmla="*/ 385552 h 1837044"/>
              <a:gd name="connsiteX25" fmla="*/ 1256086 w 1504151"/>
              <a:gd name="connsiteY25" fmla="*/ 274467 h 1837044"/>
              <a:gd name="connsiteX26" fmla="*/ 1489796 w 1504151"/>
              <a:gd name="connsiteY26" fmla="*/ 307713 h 1837044"/>
              <a:gd name="connsiteX0" fmla="*/ 1489796 w 1504151"/>
              <a:gd name="connsiteY0" fmla="*/ 307713 h 1837044"/>
              <a:gd name="connsiteX1" fmla="*/ 1504151 w 1504151"/>
              <a:gd name="connsiteY1" fmla="*/ 624962 h 1837044"/>
              <a:gd name="connsiteX2" fmla="*/ 1469319 w 1504151"/>
              <a:gd name="connsiteY2" fmla="*/ 671826 h 1837044"/>
              <a:gd name="connsiteX3" fmla="*/ 1475751 w 1504151"/>
              <a:gd name="connsiteY3" fmla="*/ 728147 h 1837044"/>
              <a:gd name="connsiteX4" fmla="*/ 1470229 w 1504151"/>
              <a:gd name="connsiteY4" fmla="*/ 1188505 h 1837044"/>
              <a:gd name="connsiteX5" fmla="*/ 1364000 w 1504151"/>
              <a:gd name="connsiteY5" fmla="*/ 1256768 h 1837044"/>
              <a:gd name="connsiteX6" fmla="*/ 1394147 w 1504151"/>
              <a:gd name="connsiteY6" fmla="*/ 1378212 h 1837044"/>
              <a:gd name="connsiteX7" fmla="*/ 1463107 w 1504151"/>
              <a:gd name="connsiteY7" fmla="*/ 1465522 h 1837044"/>
              <a:gd name="connsiteX8" fmla="*/ 1480539 w 1504151"/>
              <a:gd name="connsiteY8" fmla="*/ 1540136 h 1837044"/>
              <a:gd name="connsiteX9" fmla="*/ 1483420 w 1504151"/>
              <a:gd name="connsiteY9" fmla="*/ 1663198 h 1837044"/>
              <a:gd name="connsiteX10" fmla="*/ 1459893 w 1504151"/>
              <a:gd name="connsiteY10" fmla="*/ 1836229 h 1837044"/>
              <a:gd name="connsiteX11" fmla="*/ 1186227 w 1504151"/>
              <a:gd name="connsiteY11" fmla="*/ 1587764 h 1837044"/>
              <a:gd name="connsiteX12" fmla="*/ 918902 w 1504151"/>
              <a:gd name="connsiteY12" fmla="*/ 1393302 h 1837044"/>
              <a:gd name="connsiteX13" fmla="*/ 866823 w 1504151"/>
              <a:gd name="connsiteY13" fmla="*/ 1263956 h 1837044"/>
              <a:gd name="connsiteX14" fmla="*/ 937410 w 1504151"/>
              <a:gd name="connsiteY14" fmla="*/ 1129777 h 1837044"/>
              <a:gd name="connsiteX15" fmla="*/ 1010964 w 1504151"/>
              <a:gd name="connsiteY15" fmla="*/ 1028231 h 1837044"/>
              <a:gd name="connsiteX16" fmla="*/ 925633 w 1504151"/>
              <a:gd name="connsiteY16" fmla="*/ 837553 h 1837044"/>
              <a:gd name="connsiteX17" fmla="*/ 871743 w 1504151"/>
              <a:gd name="connsiteY17" fmla="*/ 682076 h 1837044"/>
              <a:gd name="connsiteX18" fmla="*/ 627655 w 1504151"/>
              <a:gd name="connsiteY18" fmla="*/ 571021 h 1837044"/>
              <a:gd name="connsiteX19" fmla="*/ 278958 w 1504151"/>
              <a:gd name="connsiteY19" fmla="*/ 466314 h 1837044"/>
              <a:gd name="connsiteX20" fmla="*/ 0 w 1504151"/>
              <a:gd name="connsiteY20" fmla="*/ 377469 h 1837044"/>
              <a:gd name="connsiteX21" fmla="*/ 3170 w 1504151"/>
              <a:gd name="connsiteY21" fmla="*/ 177572 h 1837044"/>
              <a:gd name="connsiteX22" fmla="*/ 32727 w 1504151"/>
              <a:gd name="connsiteY22" fmla="*/ 27929 h 1837044"/>
              <a:gd name="connsiteX23" fmla="*/ 510366 w 1504151"/>
              <a:gd name="connsiteY23" fmla="*/ 110939 h 1837044"/>
              <a:gd name="connsiteX24" fmla="*/ 875454 w 1504151"/>
              <a:gd name="connsiteY24" fmla="*/ 433198 h 1837044"/>
              <a:gd name="connsiteX25" fmla="*/ 1152200 w 1504151"/>
              <a:gd name="connsiteY25" fmla="*/ 385552 h 1837044"/>
              <a:gd name="connsiteX26" fmla="*/ 1256086 w 1504151"/>
              <a:gd name="connsiteY26" fmla="*/ 274467 h 1837044"/>
              <a:gd name="connsiteX27" fmla="*/ 1489796 w 1504151"/>
              <a:gd name="connsiteY27" fmla="*/ 307713 h 1837044"/>
              <a:gd name="connsiteX0" fmla="*/ 1489796 w 1504151"/>
              <a:gd name="connsiteY0" fmla="*/ 307713 h 1837044"/>
              <a:gd name="connsiteX1" fmla="*/ 1504151 w 1504151"/>
              <a:gd name="connsiteY1" fmla="*/ 624962 h 1837044"/>
              <a:gd name="connsiteX2" fmla="*/ 1469319 w 1504151"/>
              <a:gd name="connsiteY2" fmla="*/ 671826 h 1837044"/>
              <a:gd name="connsiteX3" fmla="*/ 1475751 w 1504151"/>
              <a:gd name="connsiteY3" fmla="*/ 728147 h 1837044"/>
              <a:gd name="connsiteX4" fmla="*/ 1470229 w 1504151"/>
              <a:gd name="connsiteY4" fmla="*/ 1188505 h 1837044"/>
              <a:gd name="connsiteX5" fmla="*/ 1364000 w 1504151"/>
              <a:gd name="connsiteY5" fmla="*/ 1256768 h 1837044"/>
              <a:gd name="connsiteX6" fmla="*/ 1394147 w 1504151"/>
              <a:gd name="connsiteY6" fmla="*/ 1378212 h 1837044"/>
              <a:gd name="connsiteX7" fmla="*/ 1463107 w 1504151"/>
              <a:gd name="connsiteY7" fmla="*/ 1465522 h 1837044"/>
              <a:gd name="connsiteX8" fmla="*/ 1480539 w 1504151"/>
              <a:gd name="connsiteY8" fmla="*/ 1540136 h 1837044"/>
              <a:gd name="connsiteX9" fmla="*/ 1483420 w 1504151"/>
              <a:gd name="connsiteY9" fmla="*/ 1663198 h 1837044"/>
              <a:gd name="connsiteX10" fmla="*/ 1459893 w 1504151"/>
              <a:gd name="connsiteY10" fmla="*/ 1836229 h 1837044"/>
              <a:gd name="connsiteX11" fmla="*/ 1186227 w 1504151"/>
              <a:gd name="connsiteY11" fmla="*/ 1587764 h 1837044"/>
              <a:gd name="connsiteX12" fmla="*/ 918902 w 1504151"/>
              <a:gd name="connsiteY12" fmla="*/ 1393302 h 1837044"/>
              <a:gd name="connsiteX13" fmla="*/ 866823 w 1504151"/>
              <a:gd name="connsiteY13" fmla="*/ 1263956 h 1837044"/>
              <a:gd name="connsiteX14" fmla="*/ 937410 w 1504151"/>
              <a:gd name="connsiteY14" fmla="*/ 1129777 h 1837044"/>
              <a:gd name="connsiteX15" fmla="*/ 1010964 w 1504151"/>
              <a:gd name="connsiteY15" fmla="*/ 1028231 h 1837044"/>
              <a:gd name="connsiteX16" fmla="*/ 970012 w 1504151"/>
              <a:gd name="connsiteY16" fmla="*/ 847072 h 1837044"/>
              <a:gd name="connsiteX17" fmla="*/ 871743 w 1504151"/>
              <a:gd name="connsiteY17" fmla="*/ 682076 h 1837044"/>
              <a:gd name="connsiteX18" fmla="*/ 627655 w 1504151"/>
              <a:gd name="connsiteY18" fmla="*/ 571021 h 1837044"/>
              <a:gd name="connsiteX19" fmla="*/ 278958 w 1504151"/>
              <a:gd name="connsiteY19" fmla="*/ 466314 h 1837044"/>
              <a:gd name="connsiteX20" fmla="*/ 0 w 1504151"/>
              <a:gd name="connsiteY20" fmla="*/ 377469 h 1837044"/>
              <a:gd name="connsiteX21" fmla="*/ 3170 w 1504151"/>
              <a:gd name="connsiteY21" fmla="*/ 177572 h 1837044"/>
              <a:gd name="connsiteX22" fmla="*/ 32727 w 1504151"/>
              <a:gd name="connsiteY22" fmla="*/ 27929 h 1837044"/>
              <a:gd name="connsiteX23" fmla="*/ 510366 w 1504151"/>
              <a:gd name="connsiteY23" fmla="*/ 110939 h 1837044"/>
              <a:gd name="connsiteX24" fmla="*/ 875454 w 1504151"/>
              <a:gd name="connsiteY24" fmla="*/ 433198 h 1837044"/>
              <a:gd name="connsiteX25" fmla="*/ 1152200 w 1504151"/>
              <a:gd name="connsiteY25" fmla="*/ 385552 h 1837044"/>
              <a:gd name="connsiteX26" fmla="*/ 1256086 w 1504151"/>
              <a:gd name="connsiteY26" fmla="*/ 274467 h 1837044"/>
              <a:gd name="connsiteX27" fmla="*/ 1489796 w 1504151"/>
              <a:gd name="connsiteY27" fmla="*/ 307713 h 1837044"/>
              <a:gd name="connsiteX0" fmla="*/ 1489796 w 1504151"/>
              <a:gd name="connsiteY0" fmla="*/ 307713 h 1837044"/>
              <a:gd name="connsiteX1" fmla="*/ 1504151 w 1504151"/>
              <a:gd name="connsiteY1" fmla="*/ 624962 h 1837044"/>
              <a:gd name="connsiteX2" fmla="*/ 1469319 w 1504151"/>
              <a:gd name="connsiteY2" fmla="*/ 671826 h 1837044"/>
              <a:gd name="connsiteX3" fmla="*/ 1475751 w 1504151"/>
              <a:gd name="connsiteY3" fmla="*/ 728147 h 1837044"/>
              <a:gd name="connsiteX4" fmla="*/ 1470229 w 1504151"/>
              <a:gd name="connsiteY4" fmla="*/ 1188505 h 1837044"/>
              <a:gd name="connsiteX5" fmla="*/ 1364000 w 1504151"/>
              <a:gd name="connsiteY5" fmla="*/ 1256768 h 1837044"/>
              <a:gd name="connsiteX6" fmla="*/ 1394147 w 1504151"/>
              <a:gd name="connsiteY6" fmla="*/ 1378212 h 1837044"/>
              <a:gd name="connsiteX7" fmla="*/ 1463107 w 1504151"/>
              <a:gd name="connsiteY7" fmla="*/ 1465522 h 1837044"/>
              <a:gd name="connsiteX8" fmla="*/ 1480539 w 1504151"/>
              <a:gd name="connsiteY8" fmla="*/ 1540136 h 1837044"/>
              <a:gd name="connsiteX9" fmla="*/ 1483420 w 1504151"/>
              <a:gd name="connsiteY9" fmla="*/ 1663198 h 1837044"/>
              <a:gd name="connsiteX10" fmla="*/ 1459893 w 1504151"/>
              <a:gd name="connsiteY10" fmla="*/ 1836229 h 1837044"/>
              <a:gd name="connsiteX11" fmla="*/ 1186227 w 1504151"/>
              <a:gd name="connsiteY11" fmla="*/ 1587764 h 1837044"/>
              <a:gd name="connsiteX12" fmla="*/ 918902 w 1504151"/>
              <a:gd name="connsiteY12" fmla="*/ 1393302 h 1837044"/>
              <a:gd name="connsiteX13" fmla="*/ 866823 w 1504151"/>
              <a:gd name="connsiteY13" fmla="*/ 1263956 h 1837044"/>
              <a:gd name="connsiteX14" fmla="*/ 937410 w 1504151"/>
              <a:gd name="connsiteY14" fmla="*/ 1129777 h 1837044"/>
              <a:gd name="connsiteX15" fmla="*/ 1010964 w 1504151"/>
              <a:gd name="connsiteY15" fmla="*/ 1028231 h 1837044"/>
              <a:gd name="connsiteX16" fmla="*/ 970012 w 1504151"/>
              <a:gd name="connsiteY16" fmla="*/ 847072 h 1837044"/>
              <a:gd name="connsiteX17" fmla="*/ 871743 w 1504151"/>
              <a:gd name="connsiteY17" fmla="*/ 682076 h 1837044"/>
              <a:gd name="connsiteX18" fmla="*/ 627655 w 1504151"/>
              <a:gd name="connsiteY18" fmla="*/ 571021 h 1837044"/>
              <a:gd name="connsiteX19" fmla="*/ 278958 w 1504151"/>
              <a:gd name="connsiteY19" fmla="*/ 466314 h 1837044"/>
              <a:gd name="connsiteX20" fmla="*/ 0 w 1504151"/>
              <a:gd name="connsiteY20" fmla="*/ 377469 h 1837044"/>
              <a:gd name="connsiteX21" fmla="*/ 3170 w 1504151"/>
              <a:gd name="connsiteY21" fmla="*/ 177572 h 1837044"/>
              <a:gd name="connsiteX22" fmla="*/ 32727 w 1504151"/>
              <a:gd name="connsiteY22" fmla="*/ 27929 h 1837044"/>
              <a:gd name="connsiteX23" fmla="*/ 510366 w 1504151"/>
              <a:gd name="connsiteY23" fmla="*/ 110939 h 1837044"/>
              <a:gd name="connsiteX24" fmla="*/ 1005423 w 1504151"/>
              <a:gd name="connsiteY24" fmla="*/ 150802 h 1837044"/>
              <a:gd name="connsiteX25" fmla="*/ 1152200 w 1504151"/>
              <a:gd name="connsiteY25" fmla="*/ 385552 h 1837044"/>
              <a:gd name="connsiteX26" fmla="*/ 1256086 w 1504151"/>
              <a:gd name="connsiteY26" fmla="*/ 274467 h 1837044"/>
              <a:gd name="connsiteX27" fmla="*/ 1489796 w 1504151"/>
              <a:gd name="connsiteY27" fmla="*/ 307713 h 1837044"/>
              <a:gd name="connsiteX0" fmla="*/ 1489796 w 1504151"/>
              <a:gd name="connsiteY0" fmla="*/ 307713 h 1837044"/>
              <a:gd name="connsiteX1" fmla="*/ 1504151 w 1504151"/>
              <a:gd name="connsiteY1" fmla="*/ 624962 h 1837044"/>
              <a:gd name="connsiteX2" fmla="*/ 1469319 w 1504151"/>
              <a:gd name="connsiteY2" fmla="*/ 671826 h 1837044"/>
              <a:gd name="connsiteX3" fmla="*/ 1475751 w 1504151"/>
              <a:gd name="connsiteY3" fmla="*/ 728147 h 1837044"/>
              <a:gd name="connsiteX4" fmla="*/ 1470229 w 1504151"/>
              <a:gd name="connsiteY4" fmla="*/ 1188505 h 1837044"/>
              <a:gd name="connsiteX5" fmla="*/ 1364000 w 1504151"/>
              <a:gd name="connsiteY5" fmla="*/ 1256768 h 1837044"/>
              <a:gd name="connsiteX6" fmla="*/ 1394147 w 1504151"/>
              <a:gd name="connsiteY6" fmla="*/ 1378212 h 1837044"/>
              <a:gd name="connsiteX7" fmla="*/ 1463107 w 1504151"/>
              <a:gd name="connsiteY7" fmla="*/ 1465522 h 1837044"/>
              <a:gd name="connsiteX8" fmla="*/ 1480539 w 1504151"/>
              <a:gd name="connsiteY8" fmla="*/ 1540136 h 1837044"/>
              <a:gd name="connsiteX9" fmla="*/ 1483420 w 1504151"/>
              <a:gd name="connsiteY9" fmla="*/ 1663198 h 1837044"/>
              <a:gd name="connsiteX10" fmla="*/ 1459893 w 1504151"/>
              <a:gd name="connsiteY10" fmla="*/ 1836229 h 1837044"/>
              <a:gd name="connsiteX11" fmla="*/ 1186227 w 1504151"/>
              <a:gd name="connsiteY11" fmla="*/ 1587764 h 1837044"/>
              <a:gd name="connsiteX12" fmla="*/ 918902 w 1504151"/>
              <a:gd name="connsiteY12" fmla="*/ 1393302 h 1837044"/>
              <a:gd name="connsiteX13" fmla="*/ 866823 w 1504151"/>
              <a:gd name="connsiteY13" fmla="*/ 1263956 h 1837044"/>
              <a:gd name="connsiteX14" fmla="*/ 937410 w 1504151"/>
              <a:gd name="connsiteY14" fmla="*/ 1129777 h 1837044"/>
              <a:gd name="connsiteX15" fmla="*/ 1010964 w 1504151"/>
              <a:gd name="connsiteY15" fmla="*/ 1028231 h 1837044"/>
              <a:gd name="connsiteX16" fmla="*/ 970012 w 1504151"/>
              <a:gd name="connsiteY16" fmla="*/ 847072 h 1837044"/>
              <a:gd name="connsiteX17" fmla="*/ 871743 w 1504151"/>
              <a:gd name="connsiteY17" fmla="*/ 682076 h 1837044"/>
              <a:gd name="connsiteX18" fmla="*/ 627655 w 1504151"/>
              <a:gd name="connsiteY18" fmla="*/ 571021 h 1837044"/>
              <a:gd name="connsiteX19" fmla="*/ 278958 w 1504151"/>
              <a:gd name="connsiteY19" fmla="*/ 466314 h 1837044"/>
              <a:gd name="connsiteX20" fmla="*/ 0 w 1504151"/>
              <a:gd name="connsiteY20" fmla="*/ 377469 h 1837044"/>
              <a:gd name="connsiteX21" fmla="*/ 3170 w 1504151"/>
              <a:gd name="connsiteY21" fmla="*/ 177572 h 1837044"/>
              <a:gd name="connsiteX22" fmla="*/ 32727 w 1504151"/>
              <a:gd name="connsiteY22" fmla="*/ 27929 h 1837044"/>
              <a:gd name="connsiteX23" fmla="*/ 510366 w 1504151"/>
              <a:gd name="connsiteY23" fmla="*/ 110939 h 1837044"/>
              <a:gd name="connsiteX24" fmla="*/ 1005423 w 1504151"/>
              <a:gd name="connsiteY24" fmla="*/ 150802 h 1837044"/>
              <a:gd name="connsiteX25" fmla="*/ 1177560 w 1504151"/>
              <a:gd name="connsiteY25" fmla="*/ 230075 h 1837044"/>
              <a:gd name="connsiteX26" fmla="*/ 1256086 w 1504151"/>
              <a:gd name="connsiteY26" fmla="*/ 274467 h 1837044"/>
              <a:gd name="connsiteX27" fmla="*/ 1489796 w 1504151"/>
              <a:gd name="connsiteY27" fmla="*/ 307713 h 1837044"/>
              <a:gd name="connsiteX0" fmla="*/ 1489796 w 1504151"/>
              <a:gd name="connsiteY0" fmla="*/ 307713 h 1837044"/>
              <a:gd name="connsiteX1" fmla="*/ 1504151 w 1504151"/>
              <a:gd name="connsiteY1" fmla="*/ 624962 h 1837044"/>
              <a:gd name="connsiteX2" fmla="*/ 1469319 w 1504151"/>
              <a:gd name="connsiteY2" fmla="*/ 671826 h 1837044"/>
              <a:gd name="connsiteX3" fmla="*/ 1475751 w 1504151"/>
              <a:gd name="connsiteY3" fmla="*/ 728147 h 1837044"/>
              <a:gd name="connsiteX4" fmla="*/ 1470229 w 1504151"/>
              <a:gd name="connsiteY4" fmla="*/ 1188505 h 1837044"/>
              <a:gd name="connsiteX5" fmla="*/ 1364000 w 1504151"/>
              <a:gd name="connsiteY5" fmla="*/ 1256768 h 1837044"/>
              <a:gd name="connsiteX6" fmla="*/ 1394147 w 1504151"/>
              <a:gd name="connsiteY6" fmla="*/ 1378212 h 1837044"/>
              <a:gd name="connsiteX7" fmla="*/ 1463107 w 1504151"/>
              <a:gd name="connsiteY7" fmla="*/ 1465522 h 1837044"/>
              <a:gd name="connsiteX8" fmla="*/ 1480539 w 1504151"/>
              <a:gd name="connsiteY8" fmla="*/ 1540136 h 1837044"/>
              <a:gd name="connsiteX9" fmla="*/ 1483420 w 1504151"/>
              <a:gd name="connsiteY9" fmla="*/ 1663198 h 1837044"/>
              <a:gd name="connsiteX10" fmla="*/ 1459893 w 1504151"/>
              <a:gd name="connsiteY10" fmla="*/ 1836229 h 1837044"/>
              <a:gd name="connsiteX11" fmla="*/ 1186227 w 1504151"/>
              <a:gd name="connsiteY11" fmla="*/ 1587764 h 1837044"/>
              <a:gd name="connsiteX12" fmla="*/ 918902 w 1504151"/>
              <a:gd name="connsiteY12" fmla="*/ 1393302 h 1837044"/>
              <a:gd name="connsiteX13" fmla="*/ 866823 w 1504151"/>
              <a:gd name="connsiteY13" fmla="*/ 1263956 h 1837044"/>
              <a:gd name="connsiteX14" fmla="*/ 937410 w 1504151"/>
              <a:gd name="connsiteY14" fmla="*/ 1129777 h 1837044"/>
              <a:gd name="connsiteX15" fmla="*/ 1010964 w 1504151"/>
              <a:gd name="connsiteY15" fmla="*/ 1028231 h 1837044"/>
              <a:gd name="connsiteX16" fmla="*/ 970012 w 1504151"/>
              <a:gd name="connsiteY16" fmla="*/ 847072 h 1837044"/>
              <a:gd name="connsiteX17" fmla="*/ 871743 w 1504151"/>
              <a:gd name="connsiteY17" fmla="*/ 682076 h 1837044"/>
              <a:gd name="connsiteX18" fmla="*/ 627655 w 1504151"/>
              <a:gd name="connsiteY18" fmla="*/ 571021 h 1837044"/>
              <a:gd name="connsiteX19" fmla="*/ 278958 w 1504151"/>
              <a:gd name="connsiteY19" fmla="*/ 466314 h 1837044"/>
              <a:gd name="connsiteX20" fmla="*/ 0 w 1504151"/>
              <a:gd name="connsiteY20" fmla="*/ 377469 h 1837044"/>
              <a:gd name="connsiteX21" fmla="*/ 3170 w 1504151"/>
              <a:gd name="connsiteY21" fmla="*/ 177572 h 1837044"/>
              <a:gd name="connsiteX22" fmla="*/ 32727 w 1504151"/>
              <a:gd name="connsiteY22" fmla="*/ 27929 h 1837044"/>
              <a:gd name="connsiteX23" fmla="*/ 510366 w 1504151"/>
              <a:gd name="connsiteY23" fmla="*/ 110939 h 1837044"/>
              <a:gd name="connsiteX24" fmla="*/ 1005423 w 1504151"/>
              <a:gd name="connsiteY24" fmla="*/ 150802 h 1837044"/>
              <a:gd name="connsiteX25" fmla="*/ 1177560 w 1504151"/>
              <a:gd name="connsiteY25" fmla="*/ 230075 h 1837044"/>
              <a:gd name="connsiteX26" fmla="*/ 1256086 w 1504151"/>
              <a:gd name="connsiteY26" fmla="*/ 274467 h 1837044"/>
              <a:gd name="connsiteX27" fmla="*/ 1489796 w 1504151"/>
              <a:gd name="connsiteY27" fmla="*/ 307713 h 1837044"/>
              <a:gd name="connsiteX0" fmla="*/ 1489796 w 1504151"/>
              <a:gd name="connsiteY0" fmla="*/ 307713 h 1837044"/>
              <a:gd name="connsiteX1" fmla="*/ 1504151 w 1504151"/>
              <a:gd name="connsiteY1" fmla="*/ 624962 h 1837044"/>
              <a:gd name="connsiteX2" fmla="*/ 1469319 w 1504151"/>
              <a:gd name="connsiteY2" fmla="*/ 671826 h 1837044"/>
              <a:gd name="connsiteX3" fmla="*/ 1475751 w 1504151"/>
              <a:gd name="connsiteY3" fmla="*/ 728147 h 1837044"/>
              <a:gd name="connsiteX4" fmla="*/ 1470229 w 1504151"/>
              <a:gd name="connsiteY4" fmla="*/ 1188505 h 1837044"/>
              <a:gd name="connsiteX5" fmla="*/ 1364000 w 1504151"/>
              <a:gd name="connsiteY5" fmla="*/ 1256768 h 1837044"/>
              <a:gd name="connsiteX6" fmla="*/ 1394147 w 1504151"/>
              <a:gd name="connsiteY6" fmla="*/ 1378212 h 1837044"/>
              <a:gd name="connsiteX7" fmla="*/ 1463107 w 1504151"/>
              <a:gd name="connsiteY7" fmla="*/ 1465522 h 1837044"/>
              <a:gd name="connsiteX8" fmla="*/ 1480539 w 1504151"/>
              <a:gd name="connsiteY8" fmla="*/ 1540136 h 1837044"/>
              <a:gd name="connsiteX9" fmla="*/ 1483420 w 1504151"/>
              <a:gd name="connsiteY9" fmla="*/ 1663198 h 1837044"/>
              <a:gd name="connsiteX10" fmla="*/ 1459893 w 1504151"/>
              <a:gd name="connsiteY10" fmla="*/ 1836229 h 1837044"/>
              <a:gd name="connsiteX11" fmla="*/ 1186227 w 1504151"/>
              <a:gd name="connsiteY11" fmla="*/ 1587764 h 1837044"/>
              <a:gd name="connsiteX12" fmla="*/ 918902 w 1504151"/>
              <a:gd name="connsiteY12" fmla="*/ 1393302 h 1837044"/>
              <a:gd name="connsiteX13" fmla="*/ 866823 w 1504151"/>
              <a:gd name="connsiteY13" fmla="*/ 1263956 h 1837044"/>
              <a:gd name="connsiteX14" fmla="*/ 937410 w 1504151"/>
              <a:gd name="connsiteY14" fmla="*/ 1129777 h 1837044"/>
              <a:gd name="connsiteX15" fmla="*/ 1010964 w 1504151"/>
              <a:gd name="connsiteY15" fmla="*/ 1028231 h 1837044"/>
              <a:gd name="connsiteX16" fmla="*/ 970012 w 1504151"/>
              <a:gd name="connsiteY16" fmla="*/ 847072 h 1837044"/>
              <a:gd name="connsiteX17" fmla="*/ 833704 w 1504151"/>
              <a:gd name="connsiteY17" fmla="*/ 704287 h 1837044"/>
              <a:gd name="connsiteX18" fmla="*/ 627655 w 1504151"/>
              <a:gd name="connsiteY18" fmla="*/ 571021 h 1837044"/>
              <a:gd name="connsiteX19" fmla="*/ 278958 w 1504151"/>
              <a:gd name="connsiteY19" fmla="*/ 466314 h 1837044"/>
              <a:gd name="connsiteX20" fmla="*/ 0 w 1504151"/>
              <a:gd name="connsiteY20" fmla="*/ 377469 h 1837044"/>
              <a:gd name="connsiteX21" fmla="*/ 3170 w 1504151"/>
              <a:gd name="connsiteY21" fmla="*/ 177572 h 1837044"/>
              <a:gd name="connsiteX22" fmla="*/ 32727 w 1504151"/>
              <a:gd name="connsiteY22" fmla="*/ 27929 h 1837044"/>
              <a:gd name="connsiteX23" fmla="*/ 510366 w 1504151"/>
              <a:gd name="connsiteY23" fmla="*/ 110939 h 1837044"/>
              <a:gd name="connsiteX24" fmla="*/ 1005423 w 1504151"/>
              <a:gd name="connsiteY24" fmla="*/ 150802 h 1837044"/>
              <a:gd name="connsiteX25" fmla="*/ 1177560 w 1504151"/>
              <a:gd name="connsiteY25" fmla="*/ 230075 h 1837044"/>
              <a:gd name="connsiteX26" fmla="*/ 1256086 w 1504151"/>
              <a:gd name="connsiteY26" fmla="*/ 274467 h 1837044"/>
              <a:gd name="connsiteX27" fmla="*/ 1489796 w 1504151"/>
              <a:gd name="connsiteY27" fmla="*/ 307713 h 1837044"/>
              <a:gd name="connsiteX0" fmla="*/ 1489796 w 1504151"/>
              <a:gd name="connsiteY0" fmla="*/ 307713 h 1837044"/>
              <a:gd name="connsiteX1" fmla="*/ 1504151 w 1504151"/>
              <a:gd name="connsiteY1" fmla="*/ 624962 h 1837044"/>
              <a:gd name="connsiteX2" fmla="*/ 1469319 w 1504151"/>
              <a:gd name="connsiteY2" fmla="*/ 671826 h 1837044"/>
              <a:gd name="connsiteX3" fmla="*/ 1475751 w 1504151"/>
              <a:gd name="connsiteY3" fmla="*/ 728147 h 1837044"/>
              <a:gd name="connsiteX4" fmla="*/ 1470229 w 1504151"/>
              <a:gd name="connsiteY4" fmla="*/ 1188505 h 1837044"/>
              <a:gd name="connsiteX5" fmla="*/ 1364000 w 1504151"/>
              <a:gd name="connsiteY5" fmla="*/ 1256768 h 1837044"/>
              <a:gd name="connsiteX6" fmla="*/ 1394147 w 1504151"/>
              <a:gd name="connsiteY6" fmla="*/ 1378212 h 1837044"/>
              <a:gd name="connsiteX7" fmla="*/ 1463107 w 1504151"/>
              <a:gd name="connsiteY7" fmla="*/ 1465522 h 1837044"/>
              <a:gd name="connsiteX8" fmla="*/ 1480539 w 1504151"/>
              <a:gd name="connsiteY8" fmla="*/ 1540136 h 1837044"/>
              <a:gd name="connsiteX9" fmla="*/ 1483420 w 1504151"/>
              <a:gd name="connsiteY9" fmla="*/ 1663198 h 1837044"/>
              <a:gd name="connsiteX10" fmla="*/ 1459893 w 1504151"/>
              <a:gd name="connsiteY10" fmla="*/ 1836229 h 1837044"/>
              <a:gd name="connsiteX11" fmla="*/ 1186227 w 1504151"/>
              <a:gd name="connsiteY11" fmla="*/ 1587764 h 1837044"/>
              <a:gd name="connsiteX12" fmla="*/ 918902 w 1504151"/>
              <a:gd name="connsiteY12" fmla="*/ 1393302 h 1837044"/>
              <a:gd name="connsiteX13" fmla="*/ 866823 w 1504151"/>
              <a:gd name="connsiteY13" fmla="*/ 1263956 h 1837044"/>
              <a:gd name="connsiteX14" fmla="*/ 937410 w 1504151"/>
              <a:gd name="connsiteY14" fmla="*/ 1129777 h 1837044"/>
              <a:gd name="connsiteX15" fmla="*/ 1010964 w 1504151"/>
              <a:gd name="connsiteY15" fmla="*/ 1028231 h 1837044"/>
              <a:gd name="connsiteX16" fmla="*/ 970012 w 1504151"/>
              <a:gd name="connsiteY16" fmla="*/ 847072 h 1837044"/>
              <a:gd name="connsiteX17" fmla="*/ 833704 w 1504151"/>
              <a:gd name="connsiteY17" fmla="*/ 704287 h 1837044"/>
              <a:gd name="connsiteX18" fmla="*/ 751284 w 1504151"/>
              <a:gd name="connsiteY18" fmla="*/ 659865 h 1837044"/>
              <a:gd name="connsiteX19" fmla="*/ 627655 w 1504151"/>
              <a:gd name="connsiteY19" fmla="*/ 571021 h 1837044"/>
              <a:gd name="connsiteX20" fmla="*/ 278958 w 1504151"/>
              <a:gd name="connsiteY20" fmla="*/ 466314 h 1837044"/>
              <a:gd name="connsiteX21" fmla="*/ 0 w 1504151"/>
              <a:gd name="connsiteY21" fmla="*/ 377469 h 1837044"/>
              <a:gd name="connsiteX22" fmla="*/ 3170 w 1504151"/>
              <a:gd name="connsiteY22" fmla="*/ 177572 h 1837044"/>
              <a:gd name="connsiteX23" fmla="*/ 32727 w 1504151"/>
              <a:gd name="connsiteY23" fmla="*/ 27929 h 1837044"/>
              <a:gd name="connsiteX24" fmla="*/ 510366 w 1504151"/>
              <a:gd name="connsiteY24" fmla="*/ 110939 h 1837044"/>
              <a:gd name="connsiteX25" fmla="*/ 1005423 w 1504151"/>
              <a:gd name="connsiteY25" fmla="*/ 150802 h 1837044"/>
              <a:gd name="connsiteX26" fmla="*/ 1177560 w 1504151"/>
              <a:gd name="connsiteY26" fmla="*/ 230075 h 1837044"/>
              <a:gd name="connsiteX27" fmla="*/ 1256086 w 1504151"/>
              <a:gd name="connsiteY27" fmla="*/ 274467 h 1837044"/>
              <a:gd name="connsiteX28" fmla="*/ 1489796 w 1504151"/>
              <a:gd name="connsiteY28" fmla="*/ 307713 h 1837044"/>
              <a:gd name="connsiteX0" fmla="*/ 1489796 w 1504151"/>
              <a:gd name="connsiteY0" fmla="*/ 307713 h 1837044"/>
              <a:gd name="connsiteX1" fmla="*/ 1504151 w 1504151"/>
              <a:gd name="connsiteY1" fmla="*/ 624962 h 1837044"/>
              <a:gd name="connsiteX2" fmla="*/ 1469319 w 1504151"/>
              <a:gd name="connsiteY2" fmla="*/ 671826 h 1837044"/>
              <a:gd name="connsiteX3" fmla="*/ 1475751 w 1504151"/>
              <a:gd name="connsiteY3" fmla="*/ 728147 h 1837044"/>
              <a:gd name="connsiteX4" fmla="*/ 1470229 w 1504151"/>
              <a:gd name="connsiteY4" fmla="*/ 1188505 h 1837044"/>
              <a:gd name="connsiteX5" fmla="*/ 1364000 w 1504151"/>
              <a:gd name="connsiteY5" fmla="*/ 1256768 h 1837044"/>
              <a:gd name="connsiteX6" fmla="*/ 1394147 w 1504151"/>
              <a:gd name="connsiteY6" fmla="*/ 1378212 h 1837044"/>
              <a:gd name="connsiteX7" fmla="*/ 1463107 w 1504151"/>
              <a:gd name="connsiteY7" fmla="*/ 1465522 h 1837044"/>
              <a:gd name="connsiteX8" fmla="*/ 1480539 w 1504151"/>
              <a:gd name="connsiteY8" fmla="*/ 1540136 h 1837044"/>
              <a:gd name="connsiteX9" fmla="*/ 1483420 w 1504151"/>
              <a:gd name="connsiteY9" fmla="*/ 1663198 h 1837044"/>
              <a:gd name="connsiteX10" fmla="*/ 1459893 w 1504151"/>
              <a:gd name="connsiteY10" fmla="*/ 1836229 h 1837044"/>
              <a:gd name="connsiteX11" fmla="*/ 1186227 w 1504151"/>
              <a:gd name="connsiteY11" fmla="*/ 1587764 h 1837044"/>
              <a:gd name="connsiteX12" fmla="*/ 918902 w 1504151"/>
              <a:gd name="connsiteY12" fmla="*/ 1393302 h 1837044"/>
              <a:gd name="connsiteX13" fmla="*/ 866823 w 1504151"/>
              <a:gd name="connsiteY13" fmla="*/ 1263956 h 1837044"/>
              <a:gd name="connsiteX14" fmla="*/ 937410 w 1504151"/>
              <a:gd name="connsiteY14" fmla="*/ 1129777 h 1837044"/>
              <a:gd name="connsiteX15" fmla="*/ 1010964 w 1504151"/>
              <a:gd name="connsiteY15" fmla="*/ 1028231 h 1837044"/>
              <a:gd name="connsiteX16" fmla="*/ 970012 w 1504151"/>
              <a:gd name="connsiteY16" fmla="*/ 847072 h 1837044"/>
              <a:gd name="connsiteX17" fmla="*/ 833704 w 1504151"/>
              <a:gd name="connsiteY17" fmla="*/ 704287 h 1837044"/>
              <a:gd name="connsiteX18" fmla="*/ 659355 w 1504151"/>
              <a:gd name="connsiteY18" fmla="*/ 799477 h 1837044"/>
              <a:gd name="connsiteX19" fmla="*/ 627655 w 1504151"/>
              <a:gd name="connsiteY19" fmla="*/ 571021 h 1837044"/>
              <a:gd name="connsiteX20" fmla="*/ 278958 w 1504151"/>
              <a:gd name="connsiteY20" fmla="*/ 466314 h 1837044"/>
              <a:gd name="connsiteX21" fmla="*/ 0 w 1504151"/>
              <a:gd name="connsiteY21" fmla="*/ 377469 h 1837044"/>
              <a:gd name="connsiteX22" fmla="*/ 3170 w 1504151"/>
              <a:gd name="connsiteY22" fmla="*/ 177572 h 1837044"/>
              <a:gd name="connsiteX23" fmla="*/ 32727 w 1504151"/>
              <a:gd name="connsiteY23" fmla="*/ 27929 h 1837044"/>
              <a:gd name="connsiteX24" fmla="*/ 510366 w 1504151"/>
              <a:gd name="connsiteY24" fmla="*/ 110939 h 1837044"/>
              <a:gd name="connsiteX25" fmla="*/ 1005423 w 1504151"/>
              <a:gd name="connsiteY25" fmla="*/ 150802 h 1837044"/>
              <a:gd name="connsiteX26" fmla="*/ 1177560 w 1504151"/>
              <a:gd name="connsiteY26" fmla="*/ 230075 h 1837044"/>
              <a:gd name="connsiteX27" fmla="*/ 1256086 w 1504151"/>
              <a:gd name="connsiteY27" fmla="*/ 274467 h 1837044"/>
              <a:gd name="connsiteX28" fmla="*/ 1489796 w 1504151"/>
              <a:gd name="connsiteY28" fmla="*/ 307713 h 1837044"/>
              <a:gd name="connsiteX0" fmla="*/ 1489796 w 1504151"/>
              <a:gd name="connsiteY0" fmla="*/ 307713 h 1837044"/>
              <a:gd name="connsiteX1" fmla="*/ 1504151 w 1504151"/>
              <a:gd name="connsiteY1" fmla="*/ 624962 h 1837044"/>
              <a:gd name="connsiteX2" fmla="*/ 1469319 w 1504151"/>
              <a:gd name="connsiteY2" fmla="*/ 671826 h 1837044"/>
              <a:gd name="connsiteX3" fmla="*/ 1475751 w 1504151"/>
              <a:gd name="connsiteY3" fmla="*/ 728147 h 1837044"/>
              <a:gd name="connsiteX4" fmla="*/ 1470229 w 1504151"/>
              <a:gd name="connsiteY4" fmla="*/ 1188505 h 1837044"/>
              <a:gd name="connsiteX5" fmla="*/ 1364000 w 1504151"/>
              <a:gd name="connsiteY5" fmla="*/ 1256768 h 1837044"/>
              <a:gd name="connsiteX6" fmla="*/ 1394147 w 1504151"/>
              <a:gd name="connsiteY6" fmla="*/ 1378212 h 1837044"/>
              <a:gd name="connsiteX7" fmla="*/ 1463107 w 1504151"/>
              <a:gd name="connsiteY7" fmla="*/ 1465522 h 1837044"/>
              <a:gd name="connsiteX8" fmla="*/ 1480539 w 1504151"/>
              <a:gd name="connsiteY8" fmla="*/ 1540136 h 1837044"/>
              <a:gd name="connsiteX9" fmla="*/ 1483420 w 1504151"/>
              <a:gd name="connsiteY9" fmla="*/ 1663198 h 1837044"/>
              <a:gd name="connsiteX10" fmla="*/ 1459893 w 1504151"/>
              <a:gd name="connsiteY10" fmla="*/ 1836229 h 1837044"/>
              <a:gd name="connsiteX11" fmla="*/ 1186227 w 1504151"/>
              <a:gd name="connsiteY11" fmla="*/ 1587764 h 1837044"/>
              <a:gd name="connsiteX12" fmla="*/ 918902 w 1504151"/>
              <a:gd name="connsiteY12" fmla="*/ 1393302 h 1837044"/>
              <a:gd name="connsiteX13" fmla="*/ 866823 w 1504151"/>
              <a:gd name="connsiteY13" fmla="*/ 1263956 h 1837044"/>
              <a:gd name="connsiteX14" fmla="*/ 937410 w 1504151"/>
              <a:gd name="connsiteY14" fmla="*/ 1129777 h 1837044"/>
              <a:gd name="connsiteX15" fmla="*/ 1010964 w 1504151"/>
              <a:gd name="connsiteY15" fmla="*/ 1028231 h 1837044"/>
              <a:gd name="connsiteX16" fmla="*/ 970012 w 1504151"/>
              <a:gd name="connsiteY16" fmla="*/ 847072 h 1837044"/>
              <a:gd name="connsiteX17" fmla="*/ 833704 w 1504151"/>
              <a:gd name="connsiteY17" fmla="*/ 704287 h 1837044"/>
              <a:gd name="connsiteX18" fmla="*/ 741774 w 1504151"/>
              <a:gd name="connsiteY18" fmla="*/ 745536 h 1837044"/>
              <a:gd name="connsiteX19" fmla="*/ 659355 w 1504151"/>
              <a:gd name="connsiteY19" fmla="*/ 799477 h 1837044"/>
              <a:gd name="connsiteX20" fmla="*/ 627655 w 1504151"/>
              <a:gd name="connsiteY20" fmla="*/ 571021 h 1837044"/>
              <a:gd name="connsiteX21" fmla="*/ 278958 w 1504151"/>
              <a:gd name="connsiteY21" fmla="*/ 466314 h 1837044"/>
              <a:gd name="connsiteX22" fmla="*/ 0 w 1504151"/>
              <a:gd name="connsiteY22" fmla="*/ 377469 h 1837044"/>
              <a:gd name="connsiteX23" fmla="*/ 3170 w 1504151"/>
              <a:gd name="connsiteY23" fmla="*/ 177572 h 1837044"/>
              <a:gd name="connsiteX24" fmla="*/ 32727 w 1504151"/>
              <a:gd name="connsiteY24" fmla="*/ 27929 h 1837044"/>
              <a:gd name="connsiteX25" fmla="*/ 510366 w 1504151"/>
              <a:gd name="connsiteY25" fmla="*/ 110939 h 1837044"/>
              <a:gd name="connsiteX26" fmla="*/ 1005423 w 1504151"/>
              <a:gd name="connsiteY26" fmla="*/ 150802 h 1837044"/>
              <a:gd name="connsiteX27" fmla="*/ 1177560 w 1504151"/>
              <a:gd name="connsiteY27" fmla="*/ 230075 h 1837044"/>
              <a:gd name="connsiteX28" fmla="*/ 1256086 w 1504151"/>
              <a:gd name="connsiteY28" fmla="*/ 274467 h 1837044"/>
              <a:gd name="connsiteX29" fmla="*/ 1489796 w 1504151"/>
              <a:gd name="connsiteY29" fmla="*/ 307713 h 1837044"/>
              <a:gd name="connsiteX0" fmla="*/ 1489796 w 1504151"/>
              <a:gd name="connsiteY0" fmla="*/ 307713 h 1837044"/>
              <a:gd name="connsiteX1" fmla="*/ 1504151 w 1504151"/>
              <a:gd name="connsiteY1" fmla="*/ 624962 h 1837044"/>
              <a:gd name="connsiteX2" fmla="*/ 1469319 w 1504151"/>
              <a:gd name="connsiteY2" fmla="*/ 671826 h 1837044"/>
              <a:gd name="connsiteX3" fmla="*/ 1475751 w 1504151"/>
              <a:gd name="connsiteY3" fmla="*/ 728147 h 1837044"/>
              <a:gd name="connsiteX4" fmla="*/ 1470229 w 1504151"/>
              <a:gd name="connsiteY4" fmla="*/ 1188505 h 1837044"/>
              <a:gd name="connsiteX5" fmla="*/ 1364000 w 1504151"/>
              <a:gd name="connsiteY5" fmla="*/ 1256768 h 1837044"/>
              <a:gd name="connsiteX6" fmla="*/ 1394147 w 1504151"/>
              <a:gd name="connsiteY6" fmla="*/ 1378212 h 1837044"/>
              <a:gd name="connsiteX7" fmla="*/ 1463107 w 1504151"/>
              <a:gd name="connsiteY7" fmla="*/ 1465522 h 1837044"/>
              <a:gd name="connsiteX8" fmla="*/ 1480539 w 1504151"/>
              <a:gd name="connsiteY8" fmla="*/ 1540136 h 1837044"/>
              <a:gd name="connsiteX9" fmla="*/ 1483420 w 1504151"/>
              <a:gd name="connsiteY9" fmla="*/ 1663198 h 1837044"/>
              <a:gd name="connsiteX10" fmla="*/ 1459893 w 1504151"/>
              <a:gd name="connsiteY10" fmla="*/ 1836229 h 1837044"/>
              <a:gd name="connsiteX11" fmla="*/ 1186227 w 1504151"/>
              <a:gd name="connsiteY11" fmla="*/ 1587764 h 1837044"/>
              <a:gd name="connsiteX12" fmla="*/ 918902 w 1504151"/>
              <a:gd name="connsiteY12" fmla="*/ 1393302 h 1837044"/>
              <a:gd name="connsiteX13" fmla="*/ 866823 w 1504151"/>
              <a:gd name="connsiteY13" fmla="*/ 1263956 h 1837044"/>
              <a:gd name="connsiteX14" fmla="*/ 937410 w 1504151"/>
              <a:gd name="connsiteY14" fmla="*/ 1129777 h 1837044"/>
              <a:gd name="connsiteX15" fmla="*/ 1010964 w 1504151"/>
              <a:gd name="connsiteY15" fmla="*/ 1028231 h 1837044"/>
              <a:gd name="connsiteX16" fmla="*/ 970012 w 1504151"/>
              <a:gd name="connsiteY16" fmla="*/ 847072 h 1837044"/>
              <a:gd name="connsiteX17" fmla="*/ 833704 w 1504151"/>
              <a:gd name="connsiteY17" fmla="*/ 704287 h 1837044"/>
              <a:gd name="connsiteX18" fmla="*/ 564256 w 1504151"/>
              <a:gd name="connsiteY18" fmla="*/ 856591 h 1837044"/>
              <a:gd name="connsiteX19" fmla="*/ 659355 w 1504151"/>
              <a:gd name="connsiteY19" fmla="*/ 799477 h 1837044"/>
              <a:gd name="connsiteX20" fmla="*/ 627655 w 1504151"/>
              <a:gd name="connsiteY20" fmla="*/ 571021 h 1837044"/>
              <a:gd name="connsiteX21" fmla="*/ 278958 w 1504151"/>
              <a:gd name="connsiteY21" fmla="*/ 466314 h 1837044"/>
              <a:gd name="connsiteX22" fmla="*/ 0 w 1504151"/>
              <a:gd name="connsiteY22" fmla="*/ 377469 h 1837044"/>
              <a:gd name="connsiteX23" fmla="*/ 3170 w 1504151"/>
              <a:gd name="connsiteY23" fmla="*/ 177572 h 1837044"/>
              <a:gd name="connsiteX24" fmla="*/ 32727 w 1504151"/>
              <a:gd name="connsiteY24" fmla="*/ 27929 h 1837044"/>
              <a:gd name="connsiteX25" fmla="*/ 510366 w 1504151"/>
              <a:gd name="connsiteY25" fmla="*/ 110939 h 1837044"/>
              <a:gd name="connsiteX26" fmla="*/ 1005423 w 1504151"/>
              <a:gd name="connsiteY26" fmla="*/ 150802 h 1837044"/>
              <a:gd name="connsiteX27" fmla="*/ 1177560 w 1504151"/>
              <a:gd name="connsiteY27" fmla="*/ 230075 h 1837044"/>
              <a:gd name="connsiteX28" fmla="*/ 1256086 w 1504151"/>
              <a:gd name="connsiteY28" fmla="*/ 274467 h 1837044"/>
              <a:gd name="connsiteX29" fmla="*/ 1489796 w 1504151"/>
              <a:gd name="connsiteY29" fmla="*/ 307713 h 1837044"/>
              <a:gd name="connsiteX0" fmla="*/ 1489796 w 1504151"/>
              <a:gd name="connsiteY0" fmla="*/ 307713 h 1837044"/>
              <a:gd name="connsiteX1" fmla="*/ 1504151 w 1504151"/>
              <a:gd name="connsiteY1" fmla="*/ 624962 h 1837044"/>
              <a:gd name="connsiteX2" fmla="*/ 1469319 w 1504151"/>
              <a:gd name="connsiteY2" fmla="*/ 671826 h 1837044"/>
              <a:gd name="connsiteX3" fmla="*/ 1475751 w 1504151"/>
              <a:gd name="connsiteY3" fmla="*/ 728147 h 1837044"/>
              <a:gd name="connsiteX4" fmla="*/ 1470229 w 1504151"/>
              <a:gd name="connsiteY4" fmla="*/ 1188505 h 1837044"/>
              <a:gd name="connsiteX5" fmla="*/ 1364000 w 1504151"/>
              <a:gd name="connsiteY5" fmla="*/ 1256768 h 1837044"/>
              <a:gd name="connsiteX6" fmla="*/ 1394147 w 1504151"/>
              <a:gd name="connsiteY6" fmla="*/ 1378212 h 1837044"/>
              <a:gd name="connsiteX7" fmla="*/ 1463107 w 1504151"/>
              <a:gd name="connsiteY7" fmla="*/ 1465522 h 1837044"/>
              <a:gd name="connsiteX8" fmla="*/ 1480539 w 1504151"/>
              <a:gd name="connsiteY8" fmla="*/ 1540136 h 1837044"/>
              <a:gd name="connsiteX9" fmla="*/ 1483420 w 1504151"/>
              <a:gd name="connsiteY9" fmla="*/ 1663198 h 1837044"/>
              <a:gd name="connsiteX10" fmla="*/ 1459893 w 1504151"/>
              <a:gd name="connsiteY10" fmla="*/ 1836229 h 1837044"/>
              <a:gd name="connsiteX11" fmla="*/ 1186227 w 1504151"/>
              <a:gd name="connsiteY11" fmla="*/ 1587764 h 1837044"/>
              <a:gd name="connsiteX12" fmla="*/ 918902 w 1504151"/>
              <a:gd name="connsiteY12" fmla="*/ 1393302 h 1837044"/>
              <a:gd name="connsiteX13" fmla="*/ 866823 w 1504151"/>
              <a:gd name="connsiteY13" fmla="*/ 1263956 h 1837044"/>
              <a:gd name="connsiteX14" fmla="*/ 937410 w 1504151"/>
              <a:gd name="connsiteY14" fmla="*/ 1129777 h 1837044"/>
              <a:gd name="connsiteX15" fmla="*/ 1010964 w 1504151"/>
              <a:gd name="connsiteY15" fmla="*/ 1028231 h 1837044"/>
              <a:gd name="connsiteX16" fmla="*/ 970012 w 1504151"/>
              <a:gd name="connsiteY16" fmla="*/ 847072 h 1837044"/>
              <a:gd name="connsiteX17" fmla="*/ 383569 w 1504151"/>
              <a:gd name="connsiteY17" fmla="*/ 834380 h 1837044"/>
              <a:gd name="connsiteX18" fmla="*/ 564256 w 1504151"/>
              <a:gd name="connsiteY18" fmla="*/ 856591 h 1837044"/>
              <a:gd name="connsiteX19" fmla="*/ 659355 w 1504151"/>
              <a:gd name="connsiteY19" fmla="*/ 799477 h 1837044"/>
              <a:gd name="connsiteX20" fmla="*/ 627655 w 1504151"/>
              <a:gd name="connsiteY20" fmla="*/ 571021 h 1837044"/>
              <a:gd name="connsiteX21" fmla="*/ 278958 w 1504151"/>
              <a:gd name="connsiteY21" fmla="*/ 466314 h 1837044"/>
              <a:gd name="connsiteX22" fmla="*/ 0 w 1504151"/>
              <a:gd name="connsiteY22" fmla="*/ 377469 h 1837044"/>
              <a:gd name="connsiteX23" fmla="*/ 3170 w 1504151"/>
              <a:gd name="connsiteY23" fmla="*/ 177572 h 1837044"/>
              <a:gd name="connsiteX24" fmla="*/ 32727 w 1504151"/>
              <a:gd name="connsiteY24" fmla="*/ 27929 h 1837044"/>
              <a:gd name="connsiteX25" fmla="*/ 510366 w 1504151"/>
              <a:gd name="connsiteY25" fmla="*/ 110939 h 1837044"/>
              <a:gd name="connsiteX26" fmla="*/ 1005423 w 1504151"/>
              <a:gd name="connsiteY26" fmla="*/ 150802 h 1837044"/>
              <a:gd name="connsiteX27" fmla="*/ 1177560 w 1504151"/>
              <a:gd name="connsiteY27" fmla="*/ 230075 h 1837044"/>
              <a:gd name="connsiteX28" fmla="*/ 1256086 w 1504151"/>
              <a:gd name="connsiteY28" fmla="*/ 274467 h 1837044"/>
              <a:gd name="connsiteX29" fmla="*/ 1489796 w 1504151"/>
              <a:gd name="connsiteY29" fmla="*/ 307713 h 1837044"/>
              <a:gd name="connsiteX0" fmla="*/ 1489796 w 1504151"/>
              <a:gd name="connsiteY0" fmla="*/ 307713 h 1837044"/>
              <a:gd name="connsiteX1" fmla="*/ 1504151 w 1504151"/>
              <a:gd name="connsiteY1" fmla="*/ 624962 h 1837044"/>
              <a:gd name="connsiteX2" fmla="*/ 1469319 w 1504151"/>
              <a:gd name="connsiteY2" fmla="*/ 671826 h 1837044"/>
              <a:gd name="connsiteX3" fmla="*/ 1475751 w 1504151"/>
              <a:gd name="connsiteY3" fmla="*/ 728147 h 1837044"/>
              <a:gd name="connsiteX4" fmla="*/ 1470229 w 1504151"/>
              <a:gd name="connsiteY4" fmla="*/ 1188505 h 1837044"/>
              <a:gd name="connsiteX5" fmla="*/ 1364000 w 1504151"/>
              <a:gd name="connsiteY5" fmla="*/ 1256768 h 1837044"/>
              <a:gd name="connsiteX6" fmla="*/ 1394147 w 1504151"/>
              <a:gd name="connsiteY6" fmla="*/ 1378212 h 1837044"/>
              <a:gd name="connsiteX7" fmla="*/ 1463107 w 1504151"/>
              <a:gd name="connsiteY7" fmla="*/ 1465522 h 1837044"/>
              <a:gd name="connsiteX8" fmla="*/ 1480539 w 1504151"/>
              <a:gd name="connsiteY8" fmla="*/ 1540136 h 1837044"/>
              <a:gd name="connsiteX9" fmla="*/ 1483420 w 1504151"/>
              <a:gd name="connsiteY9" fmla="*/ 1663198 h 1837044"/>
              <a:gd name="connsiteX10" fmla="*/ 1459893 w 1504151"/>
              <a:gd name="connsiteY10" fmla="*/ 1836229 h 1837044"/>
              <a:gd name="connsiteX11" fmla="*/ 1186227 w 1504151"/>
              <a:gd name="connsiteY11" fmla="*/ 1587764 h 1837044"/>
              <a:gd name="connsiteX12" fmla="*/ 918902 w 1504151"/>
              <a:gd name="connsiteY12" fmla="*/ 1393302 h 1837044"/>
              <a:gd name="connsiteX13" fmla="*/ 866823 w 1504151"/>
              <a:gd name="connsiteY13" fmla="*/ 1263956 h 1837044"/>
              <a:gd name="connsiteX14" fmla="*/ 937410 w 1504151"/>
              <a:gd name="connsiteY14" fmla="*/ 1129777 h 1837044"/>
              <a:gd name="connsiteX15" fmla="*/ 1010964 w 1504151"/>
              <a:gd name="connsiteY15" fmla="*/ 1028231 h 1837044"/>
              <a:gd name="connsiteX16" fmla="*/ 399417 w 1504151"/>
              <a:gd name="connsiteY16" fmla="*/ 973991 h 1837044"/>
              <a:gd name="connsiteX17" fmla="*/ 383569 w 1504151"/>
              <a:gd name="connsiteY17" fmla="*/ 834380 h 1837044"/>
              <a:gd name="connsiteX18" fmla="*/ 564256 w 1504151"/>
              <a:gd name="connsiteY18" fmla="*/ 856591 h 1837044"/>
              <a:gd name="connsiteX19" fmla="*/ 659355 w 1504151"/>
              <a:gd name="connsiteY19" fmla="*/ 799477 h 1837044"/>
              <a:gd name="connsiteX20" fmla="*/ 627655 w 1504151"/>
              <a:gd name="connsiteY20" fmla="*/ 571021 h 1837044"/>
              <a:gd name="connsiteX21" fmla="*/ 278958 w 1504151"/>
              <a:gd name="connsiteY21" fmla="*/ 466314 h 1837044"/>
              <a:gd name="connsiteX22" fmla="*/ 0 w 1504151"/>
              <a:gd name="connsiteY22" fmla="*/ 377469 h 1837044"/>
              <a:gd name="connsiteX23" fmla="*/ 3170 w 1504151"/>
              <a:gd name="connsiteY23" fmla="*/ 177572 h 1837044"/>
              <a:gd name="connsiteX24" fmla="*/ 32727 w 1504151"/>
              <a:gd name="connsiteY24" fmla="*/ 27929 h 1837044"/>
              <a:gd name="connsiteX25" fmla="*/ 510366 w 1504151"/>
              <a:gd name="connsiteY25" fmla="*/ 110939 h 1837044"/>
              <a:gd name="connsiteX26" fmla="*/ 1005423 w 1504151"/>
              <a:gd name="connsiteY26" fmla="*/ 150802 h 1837044"/>
              <a:gd name="connsiteX27" fmla="*/ 1177560 w 1504151"/>
              <a:gd name="connsiteY27" fmla="*/ 230075 h 1837044"/>
              <a:gd name="connsiteX28" fmla="*/ 1256086 w 1504151"/>
              <a:gd name="connsiteY28" fmla="*/ 274467 h 1837044"/>
              <a:gd name="connsiteX29" fmla="*/ 1489796 w 1504151"/>
              <a:gd name="connsiteY29" fmla="*/ 307713 h 1837044"/>
              <a:gd name="connsiteX0" fmla="*/ 1489796 w 1504151"/>
              <a:gd name="connsiteY0" fmla="*/ 307713 h 1837044"/>
              <a:gd name="connsiteX1" fmla="*/ 1504151 w 1504151"/>
              <a:gd name="connsiteY1" fmla="*/ 624962 h 1837044"/>
              <a:gd name="connsiteX2" fmla="*/ 1469319 w 1504151"/>
              <a:gd name="connsiteY2" fmla="*/ 671826 h 1837044"/>
              <a:gd name="connsiteX3" fmla="*/ 1475751 w 1504151"/>
              <a:gd name="connsiteY3" fmla="*/ 728147 h 1837044"/>
              <a:gd name="connsiteX4" fmla="*/ 1470229 w 1504151"/>
              <a:gd name="connsiteY4" fmla="*/ 1188505 h 1837044"/>
              <a:gd name="connsiteX5" fmla="*/ 1364000 w 1504151"/>
              <a:gd name="connsiteY5" fmla="*/ 1256768 h 1837044"/>
              <a:gd name="connsiteX6" fmla="*/ 1394147 w 1504151"/>
              <a:gd name="connsiteY6" fmla="*/ 1378212 h 1837044"/>
              <a:gd name="connsiteX7" fmla="*/ 1463107 w 1504151"/>
              <a:gd name="connsiteY7" fmla="*/ 1465522 h 1837044"/>
              <a:gd name="connsiteX8" fmla="*/ 1480539 w 1504151"/>
              <a:gd name="connsiteY8" fmla="*/ 1540136 h 1837044"/>
              <a:gd name="connsiteX9" fmla="*/ 1483420 w 1504151"/>
              <a:gd name="connsiteY9" fmla="*/ 1663198 h 1837044"/>
              <a:gd name="connsiteX10" fmla="*/ 1459893 w 1504151"/>
              <a:gd name="connsiteY10" fmla="*/ 1836229 h 1837044"/>
              <a:gd name="connsiteX11" fmla="*/ 1186227 w 1504151"/>
              <a:gd name="connsiteY11" fmla="*/ 1587764 h 1837044"/>
              <a:gd name="connsiteX12" fmla="*/ 918902 w 1504151"/>
              <a:gd name="connsiteY12" fmla="*/ 1393302 h 1837044"/>
              <a:gd name="connsiteX13" fmla="*/ 866823 w 1504151"/>
              <a:gd name="connsiteY13" fmla="*/ 1263956 h 1837044"/>
              <a:gd name="connsiteX14" fmla="*/ 937410 w 1504151"/>
              <a:gd name="connsiteY14" fmla="*/ 1129777 h 1837044"/>
              <a:gd name="connsiteX15" fmla="*/ 621058 w 1504151"/>
              <a:gd name="connsiteY15" fmla="*/ 1190054 h 1837044"/>
              <a:gd name="connsiteX16" fmla="*/ 399417 w 1504151"/>
              <a:gd name="connsiteY16" fmla="*/ 973991 h 1837044"/>
              <a:gd name="connsiteX17" fmla="*/ 383569 w 1504151"/>
              <a:gd name="connsiteY17" fmla="*/ 834380 h 1837044"/>
              <a:gd name="connsiteX18" fmla="*/ 564256 w 1504151"/>
              <a:gd name="connsiteY18" fmla="*/ 856591 h 1837044"/>
              <a:gd name="connsiteX19" fmla="*/ 659355 w 1504151"/>
              <a:gd name="connsiteY19" fmla="*/ 799477 h 1837044"/>
              <a:gd name="connsiteX20" fmla="*/ 627655 w 1504151"/>
              <a:gd name="connsiteY20" fmla="*/ 571021 h 1837044"/>
              <a:gd name="connsiteX21" fmla="*/ 278958 w 1504151"/>
              <a:gd name="connsiteY21" fmla="*/ 466314 h 1837044"/>
              <a:gd name="connsiteX22" fmla="*/ 0 w 1504151"/>
              <a:gd name="connsiteY22" fmla="*/ 377469 h 1837044"/>
              <a:gd name="connsiteX23" fmla="*/ 3170 w 1504151"/>
              <a:gd name="connsiteY23" fmla="*/ 177572 h 1837044"/>
              <a:gd name="connsiteX24" fmla="*/ 32727 w 1504151"/>
              <a:gd name="connsiteY24" fmla="*/ 27929 h 1837044"/>
              <a:gd name="connsiteX25" fmla="*/ 510366 w 1504151"/>
              <a:gd name="connsiteY25" fmla="*/ 110939 h 1837044"/>
              <a:gd name="connsiteX26" fmla="*/ 1005423 w 1504151"/>
              <a:gd name="connsiteY26" fmla="*/ 150802 h 1837044"/>
              <a:gd name="connsiteX27" fmla="*/ 1177560 w 1504151"/>
              <a:gd name="connsiteY27" fmla="*/ 230075 h 1837044"/>
              <a:gd name="connsiteX28" fmla="*/ 1256086 w 1504151"/>
              <a:gd name="connsiteY28" fmla="*/ 274467 h 1837044"/>
              <a:gd name="connsiteX29" fmla="*/ 1489796 w 1504151"/>
              <a:gd name="connsiteY29" fmla="*/ 307713 h 1837044"/>
              <a:gd name="connsiteX0" fmla="*/ 1489796 w 1504151"/>
              <a:gd name="connsiteY0" fmla="*/ 307713 h 1837044"/>
              <a:gd name="connsiteX1" fmla="*/ 1504151 w 1504151"/>
              <a:gd name="connsiteY1" fmla="*/ 624962 h 1837044"/>
              <a:gd name="connsiteX2" fmla="*/ 1469319 w 1504151"/>
              <a:gd name="connsiteY2" fmla="*/ 671826 h 1837044"/>
              <a:gd name="connsiteX3" fmla="*/ 1475751 w 1504151"/>
              <a:gd name="connsiteY3" fmla="*/ 728147 h 1837044"/>
              <a:gd name="connsiteX4" fmla="*/ 1470229 w 1504151"/>
              <a:gd name="connsiteY4" fmla="*/ 1188505 h 1837044"/>
              <a:gd name="connsiteX5" fmla="*/ 1364000 w 1504151"/>
              <a:gd name="connsiteY5" fmla="*/ 1256768 h 1837044"/>
              <a:gd name="connsiteX6" fmla="*/ 1394147 w 1504151"/>
              <a:gd name="connsiteY6" fmla="*/ 1378212 h 1837044"/>
              <a:gd name="connsiteX7" fmla="*/ 1463107 w 1504151"/>
              <a:gd name="connsiteY7" fmla="*/ 1465522 h 1837044"/>
              <a:gd name="connsiteX8" fmla="*/ 1480539 w 1504151"/>
              <a:gd name="connsiteY8" fmla="*/ 1540136 h 1837044"/>
              <a:gd name="connsiteX9" fmla="*/ 1483420 w 1504151"/>
              <a:gd name="connsiteY9" fmla="*/ 1663198 h 1837044"/>
              <a:gd name="connsiteX10" fmla="*/ 1459893 w 1504151"/>
              <a:gd name="connsiteY10" fmla="*/ 1836229 h 1837044"/>
              <a:gd name="connsiteX11" fmla="*/ 1186227 w 1504151"/>
              <a:gd name="connsiteY11" fmla="*/ 1587764 h 1837044"/>
              <a:gd name="connsiteX12" fmla="*/ 918902 w 1504151"/>
              <a:gd name="connsiteY12" fmla="*/ 1393302 h 1837044"/>
              <a:gd name="connsiteX13" fmla="*/ 866823 w 1504151"/>
              <a:gd name="connsiteY13" fmla="*/ 1263956 h 1837044"/>
              <a:gd name="connsiteX14" fmla="*/ 845481 w 1504151"/>
              <a:gd name="connsiteY14" fmla="*/ 1263042 h 1837044"/>
              <a:gd name="connsiteX15" fmla="*/ 621058 w 1504151"/>
              <a:gd name="connsiteY15" fmla="*/ 1190054 h 1837044"/>
              <a:gd name="connsiteX16" fmla="*/ 399417 w 1504151"/>
              <a:gd name="connsiteY16" fmla="*/ 973991 h 1837044"/>
              <a:gd name="connsiteX17" fmla="*/ 383569 w 1504151"/>
              <a:gd name="connsiteY17" fmla="*/ 834380 h 1837044"/>
              <a:gd name="connsiteX18" fmla="*/ 564256 w 1504151"/>
              <a:gd name="connsiteY18" fmla="*/ 856591 h 1837044"/>
              <a:gd name="connsiteX19" fmla="*/ 659355 w 1504151"/>
              <a:gd name="connsiteY19" fmla="*/ 799477 h 1837044"/>
              <a:gd name="connsiteX20" fmla="*/ 627655 w 1504151"/>
              <a:gd name="connsiteY20" fmla="*/ 571021 h 1837044"/>
              <a:gd name="connsiteX21" fmla="*/ 278958 w 1504151"/>
              <a:gd name="connsiteY21" fmla="*/ 466314 h 1837044"/>
              <a:gd name="connsiteX22" fmla="*/ 0 w 1504151"/>
              <a:gd name="connsiteY22" fmla="*/ 377469 h 1837044"/>
              <a:gd name="connsiteX23" fmla="*/ 3170 w 1504151"/>
              <a:gd name="connsiteY23" fmla="*/ 177572 h 1837044"/>
              <a:gd name="connsiteX24" fmla="*/ 32727 w 1504151"/>
              <a:gd name="connsiteY24" fmla="*/ 27929 h 1837044"/>
              <a:gd name="connsiteX25" fmla="*/ 510366 w 1504151"/>
              <a:gd name="connsiteY25" fmla="*/ 110939 h 1837044"/>
              <a:gd name="connsiteX26" fmla="*/ 1005423 w 1504151"/>
              <a:gd name="connsiteY26" fmla="*/ 150802 h 1837044"/>
              <a:gd name="connsiteX27" fmla="*/ 1177560 w 1504151"/>
              <a:gd name="connsiteY27" fmla="*/ 230075 h 1837044"/>
              <a:gd name="connsiteX28" fmla="*/ 1256086 w 1504151"/>
              <a:gd name="connsiteY28" fmla="*/ 274467 h 1837044"/>
              <a:gd name="connsiteX29" fmla="*/ 1489796 w 1504151"/>
              <a:gd name="connsiteY29" fmla="*/ 307713 h 1837044"/>
              <a:gd name="connsiteX0" fmla="*/ 1489796 w 1504151"/>
              <a:gd name="connsiteY0" fmla="*/ 307713 h 1837044"/>
              <a:gd name="connsiteX1" fmla="*/ 1504151 w 1504151"/>
              <a:gd name="connsiteY1" fmla="*/ 624962 h 1837044"/>
              <a:gd name="connsiteX2" fmla="*/ 1469319 w 1504151"/>
              <a:gd name="connsiteY2" fmla="*/ 671826 h 1837044"/>
              <a:gd name="connsiteX3" fmla="*/ 1475751 w 1504151"/>
              <a:gd name="connsiteY3" fmla="*/ 728147 h 1837044"/>
              <a:gd name="connsiteX4" fmla="*/ 1470229 w 1504151"/>
              <a:gd name="connsiteY4" fmla="*/ 1188505 h 1837044"/>
              <a:gd name="connsiteX5" fmla="*/ 1364000 w 1504151"/>
              <a:gd name="connsiteY5" fmla="*/ 1256768 h 1837044"/>
              <a:gd name="connsiteX6" fmla="*/ 1394147 w 1504151"/>
              <a:gd name="connsiteY6" fmla="*/ 1378212 h 1837044"/>
              <a:gd name="connsiteX7" fmla="*/ 1463107 w 1504151"/>
              <a:gd name="connsiteY7" fmla="*/ 1465522 h 1837044"/>
              <a:gd name="connsiteX8" fmla="*/ 1480539 w 1504151"/>
              <a:gd name="connsiteY8" fmla="*/ 1540136 h 1837044"/>
              <a:gd name="connsiteX9" fmla="*/ 1483420 w 1504151"/>
              <a:gd name="connsiteY9" fmla="*/ 1663198 h 1837044"/>
              <a:gd name="connsiteX10" fmla="*/ 1459893 w 1504151"/>
              <a:gd name="connsiteY10" fmla="*/ 1836229 h 1837044"/>
              <a:gd name="connsiteX11" fmla="*/ 1186227 w 1504151"/>
              <a:gd name="connsiteY11" fmla="*/ 1587764 h 1837044"/>
              <a:gd name="connsiteX12" fmla="*/ 918902 w 1504151"/>
              <a:gd name="connsiteY12" fmla="*/ 1393302 h 1837044"/>
              <a:gd name="connsiteX13" fmla="*/ 866823 w 1504151"/>
              <a:gd name="connsiteY13" fmla="*/ 1263956 h 1837044"/>
              <a:gd name="connsiteX14" fmla="*/ 845481 w 1504151"/>
              <a:gd name="connsiteY14" fmla="*/ 1263042 h 1837044"/>
              <a:gd name="connsiteX15" fmla="*/ 621058 w 1504151"/>
              <a:gd name="connsiteY15" fmla="*/ 1190054 h 1837044"/>
              <a:gd name="connsiteX16" fmla="*/ 399417 w 1504151"/>
              <a:gd name="connsiteY16" fmla="*/ 973991 h 1837044"/>
              <a:gd name="connsiteX17" fmla="*/ 383569 w 1504151"/>
              <a:gd name="connsiteY17" fmla="*/ 834380 h 1837044"/>
              <a:gd name="connsiteX18" fmla="*/ 564256 w 1504151"/>
              <a:gd name="connsiteY18" fmla="*/ 856591 h 1837044"/>
              <a:gd name="connsiteX19" fmla="*/ 659355 w 1504151"/>
              <a:gd name="connsiteY19" fmla="*/ 799477 h 1837044"/>
              <a:gd name="connsiteX20" fmla="*/ 627655 w 1504151"/>
              <a:gd name="connsiteY20" fmla="*/ 571021 h 1837044"/>
              <a:gd name="connsiteX21" fmla="*/ 278958 w 1504151"/>
              <a:gd name="connsiteY21" fmla="*/ 466314 h 1837044"/>
              <a:gd name="connsiteX22" fmla="*/ 0 w 1504151"/>
              <a:gd name="connsiteY22" fmla="*/ 377469 h 1837044"/>
              <a:gd name="connsiteX23" fmla="*/ 3170 w 1504151"/>
              <a:gd name="connsiteY23" fmla="*/ 177572 h 1837044"/>
              <a:gd name="connsiteX24" fmla="*/ 32727 w 1504151"/>
              <a:gd name="connsiteY24" fmla="*/ 27929 h 1837044"/>
              <a:gd name="connsiteX25" fmla="*/ 510366 w 1504151"/>
              <a:gd name="connsiteY25" fmla="*/ 110939 h 1837044"/>
              <a:gd name="connsiteX26" fmla="*/ 1005423 w 1504151"/>
              <a:gd name="connsiteY26" fmla="*/ 150802 h 1837044"/>
              <a:gd name="connsiteX27" fmla="*/ 1177560 w 1504151"/>
              <a:gd name="connsiteY27" fmla="*/ 230075 h 1837044"/>
              <a:gd name="connsiteX28" fmla="*/ 1256086 w 1504151"/>
              <a:gd name="connsiteY28" fmla="*/ 274467 h 1837044"/>
              <a:gd name="connsiteX29" fmla="*/ 1489796 w 1504151"/>
              <a:gd name="connsiteY29" fmla="*/ 307713 h 1837044"/>
              <a:gd name="connsiteX0" fmla="*/ 1489796 w 1504151"/>
              <a:gd name="connsiteY0" fmla="*/ 307713 h 1837044"/>
              <a:gd name="connsiteX1" fmla="*/ 1504151 w 1504151"/>
              <a:gd name="connsiteY1" fmla="*/ 624962 h 1837044"/>
              <a:gd name="connsiteX2" fmla="*/ 1469319 w 1504151"/>
              <a:gd name="connsiteY2" fmla="*/ 671826 h 1837044"/>
              <a:gd name="connsiteX3" fmla="*/ 1475751 w 1504151"/>
              <a:gd name="connsiteY3" fmla="*/ 728147 h 1837044"/>
              <a:gd name="connsiteX4" fmla="*/ 1470229 w 1504151"/>
              <a:gd name="connsiteY4" fmla="*/ 1188505 h 1837044"/>
              <a:gd name="connsiteX5" fmla="*/ 1364000 w 1504151"/>
              <a:gd name="connsiteY5" fmla="*/ 1256768 h 1837044"/>
              <a:gd name="connsiteX6" fmla="*/ 1394147 w 1504151"/>
              <a:gd name="connsiteY6" fmla="*/ 1378212 h 1837044"/>
              <a:gd name="connsiteX7" fmla="*/ 1463107 w 1504151"/>
              <a:gd name="connsiteY7" fmla="*/ 1465522 h 1837044"/>
              <a:gd name="connsiteX8" fmla="*/ 1480539 w 1504151"/>
              <a:gd name="connsiteY8" fmla="*/ 1540136 h 1837044"/>
              <a:gd name="connsiteX9" fmla="*/ 1483420 w 1504151"/>
              <a:gd name="connsiteY9" fmla="*/ 1663198 h 1837044"/>
              <a:gd name="connsiteX10" fmla="*/ 1459893 w 1504151"/>
              <a:gd name="connsiteY10" fmla="*/ 1836229 h 1837044"/>
              <a:gd name="connsiteX11" fmla="*/ 1186227 w 1504151"/>
              <a:gd name="connsiteY11" fmla="*/ 1587764 h 1837044"/>
              <a:gd name="connsiteX12" fmla="*/ 918902 w 1504151"/>
              <a:gd name="connsiteY12" fmla="*/ 1393302 h 1837044"/>
              <a:gd name="connsiteX13" fmla="*/ 866823 w 1504151"/>
              <a:gd name="connsiteY13" fmla="*/ 1263956 h 1837044"/>
              <a:gd name="connsiteX14" fmla="*/ 845481 w 1504151"/>
              <a:gd name="connsiteY14" fmla="*/ 1263042 h 1837044"/>
              <a:gd name="connsiteX15" fmla="*/ 621058 w 1504151"/>
              <a:gd name="connsiteY15" fmla="*/ 1190054 h 1837044"/>
              <a:gd name="connsiteX16" fmla="*/ 399417 w 1504151"/>
              <a:gd name="connsiteY16" fmla="*/ 973991 h 1837044"/>
              <a:gd name="connsiteX17" fmla="*/ 383569 w 1504151"/>
              <a:gd name="connsiteY17" fmla="*/ 834380 h 1837044"/>
              <a:gd name="connsiteX18" fmla="*/ 564256 w 1504151"/>
              <a:gd name="connsiteY18" fmla="*/ 856591 h 1837044"/>
              <a:gd name="connsiteX19" fmla="*/ 659355 w 1504151"/>
              <a:gd name="connsiteY19" fmla="*/ 799477 h 1837044"/>
              <a:gd name="connsiteX20" fmla="*/ 627655 w 1504151"/>
              <a:gd name="connsiteY20" fmla="*/ 571021 h 1837044"/>
              <a:gd name="connsiteX21" fmla="*/ 278958 w 1504151"/>
              <a:gd name="connsiteY21" fmla="*/ 466314 h 1837044"/>
              <a:gd name="connsiteX22" fmla="*/ 0 w 1504151"/>
              <a:gd name="connsiteY22" fmla="*/ 377469 h 1837044"/>
              <a:gd name="connsiteX23" fmla="*/ 3170 w 1504151"/>
              <a:gd name="connsiteY23" fmla="*/ 177572 h 1837044"/>
              <a:gd name="connsiteX24" fmla="*/ 32727 w 1504151"/>
              <a:gd name="connsiteY24" fmla="*/ 27929 h 1837044"/>
              <a:gd name="connsiteX25" fmla="*/ 510366 w 1504151"/>
              <a:gd name="connsiteY25" fmla="*/ 110939 h 1837044"/>
              <a:gd name="connsiteX26" fmla="*/ 1005423 w 1504151"/>
              <a:gd name="connsiteY26" fmla="*/ 150802 h 1837044"/>
              <a:gd name="connsiteX27" fmla="*/ 1177560 w 1504151"/>
              <a:gd name="connsiteY27" fmla="*/ 230075 h 1837044"/>
              <a:gd name="connsiteX28" fmla="*/ 1256086 w 1504151"/>
              <a:gd name="connsiteY28" fmla="*/ 274467 h 1837044"/>
              <a:gd name="connsiteX29" fmla="*/ 1363089 w 1504151"/>
              <a:gd name="connsiteY29" fmla="*/ 279106 h 1837044"/>
              <a:gd name="connsiteX30" fmla="*/ 1489796 w 1504151"/>
              <a:gd name="connsiteY30" fmla="*/ 307713 h 1837044"/>
              <a:gd name="connsiteX0" fmla="*/ 1489796 w 1673746"/>
              <a:gd name="connsiteY0" fmla="*/ 307713 h 1837044"/>
              <a:gd name="connsiteX1" fmla="*/ 1504151 w 1673746"/>
              <a:gd name="connsiteY1" fmla="*/ 624962 h 1837044"/>
              <a:gd name="connsiteX2" fmla="*/ 1469319 w 1673746"/>
              <a:gd name="connsiteY2" fmla="*/ 671826 h 1837044"/>
              <a:gd name="connsiteX3" fmla="*/ 1475751 w 1673746"/>
              <a:gd name="connsiteY3" fmla="*/ 728147 h 1837044"/>
              <a:gd name="connsiteX4" fmla="*/ 1470229 w 1673746"/>
              <a:gd name="connsiteY4" fmla="*/ 1188505 h 1837044"/>
              <a:gd name="connsiteX5" fmla="*/ 1364000 w 1673746"/>
              <a:gd name="connsiteY5" fmla="*/ 1256768 h 1837044"/>
              <a:gd name="connsiteX6" fmla="*/ 1394147 w 1673746"/>
              <a:gd name="connsiteY6" fmla="*/ 1378212 h 1837044"/>
              <a:gd name="connsiteX7" fmla="*/ 1463107 w 1673746"/>
              <a:gd name="connsiteY7" fmla="*/ 1465522 h 1837044"/>
              <a:gd name="connsiteX8" fmla="*/ 1480539 w 1673746"/>
              <a:gd name="connsiteY8" fmla="*/ 1540136 h 1837044"/>
              <a:gd name="connsiteX9" fmla="*/ 1483420 w 1673746"/>
              <a:gd name="connsiteY9" fmla="*/ 1663198 h 1837044"/>
              <a:gd name="connsiteX10" fmla="*/ 1459893 w 1673746"/>
              <a:gd name="connsiteY10" fmla="*/ 1836229 h 1837044"/>
              <a:gd name="connsiteX11" fmla="*/ 1186227 w 1673746"/>
              <a:gd name="connsiteY11" fmla="*/ 1587764 h 1837044"/>
              <a:gd name="connsiteX12" fmla="*/ 918902 w 1673746"/>
              <a:gd name="connsiteY12" fmla="*/ 1393302 h 1837044"/>
              <a:gd name="connsiteX13" fmla="*/ 866823 w 1673746"/>
              <a:gd name="connsiteY13" fmla="*/ 1263956 h 1837044"/>
              <a:gd name="connsiteX14" fmla="*/ 845481 w 1673746"/>
              <a:gd name="connsiteY14" fmla="*/ 1263042 h 1837044"/>
              <a:gd name="connsiteX15" fmla="*/ 621058 w 1673746"/>
              <a:gd name="connsiteY15" fmla="*/ 1190054 h 1837044"/>
              <a:gd name="connsiteX16" fmla="*/ 399417 w 1673746"/>
              <a:gd name="connsiteY16" fmla="*/ 973991 h 1837044"/>
              <a:gd name="connsiteX17" fmla="*/ 383569 w 1673746"/>
              <a:gd name="connsiteY17" fmla="*/ 834380 h 1837044"/>
              <a:gd name="connsiteX18" fmla="*/ 564256 w 1673746"/>
              <a:gd name="connsiteY18" fmla="*/ 856591 h 1837044"/>
              <a:gd name="connsiteX19" fmla="*/ 659355 w 1673746"/>
              <a:gd name="connsiteY19" fmla="*/ 799477 h 1837044"/>
              <a:gd name="connsiteX20" fmla="*/ 627655 w 1673746"/>
              <a:gd name="connsiteY20" fmla="*/ 571021 h 1837044"/>
              <a:gd name="connsiteX21" fmla="*/ 278958 w 1673746"/>
              <a:gd name="connsiteY21" fmla="*/ 466314 h 1837044"/>
              <a:gd name="connsiteX22" fmla="*/ 0 w 1673746"/>
              <a:gd name="connsiteY22" fmla="*/ 377469 h 1837044"/>
              <a:gd name="connsiteX23" fmla="*/ 3170 w 1673746"/>
              <a:gd name="connsiteY23" fmla="*/ 177572 h 1837044"/>
              <a:gd name="connsiteX24" fmla="*/ 32727 w 1673746"/>
              <a:gd name="connsiteY24" fmla="*/ 27929 h 1837044"/>
              <a:gd name="connsiteX25" fmla="*/ 510366 w 1673746"/>
              <a:gd name="connsiteY25" fmla="*/ 110939 h 1837044"/>
              <a:gd name="connsiteX26" fmla="*/ 1005423 w 1673746"/>
              <a:gd name="connsiteY26" fmla="*/ 150802 h 1837044"/>
              <a:gd name="connsiteX27" fmla="*/ 1177560 w 1673746"/>
              <a:gd name="connsiteY27" fmla="*/ 230075 h 1837044"/>
              <a:gd name="connsiteX28" fmla="*/ 1256086 w 1673746"/>
              <a:gd name="connsiteY28" fmla="*/ 274467 h 1837044"/>
              <a:gd name="connsiteX29" fmla="*/ 1673746 w 1673746"/>
              <a:gd name="connsiteY29" fmla="*/ 107765 h 1837044"/>
              <a:gd name="connsiteX30" fmla="*/ 1489796 w 1673746"/>
              <a:gd name="connsiteY30" fmla="*/ 307713 h 1837044"/>
              <a:gd name="connsiteX0" fmla="*/ 1648294 w 1673746"/>
              <a:gd name="connsiteY0" fmla="*/ 333097 h 1837044"/>
              <a:gd name="connsiteX1" fmla="*/ 1504151 w 1673746"/>
              <a:gd name="connsiteY1" fmla="*/ 624962 h 1837044"/>
              <a:gd name="connsiteX2" fmla="*/ 1469319 w 1673746"/>
              <a:gd name="connsiteY2" fmla="*/ 671826 h 1837044"/>
              <a:gd name="connsiteX3" fmla="*/ 1475751 w 1673746"/>
              <a:gd name="connsiteY3" fmla="*/ 728147 h 1837044"/>
              <a:gd name="connsiteX4" fmla="*/ 1470229 w 1673746"/>
              <a:gd name="connsiteY4" fmla="*/ 1188505 h 1837044"/>
              <a:gd name="connsiteX5" fmla="*/ 1364000 w 1673746"/>
              <a:gd name="connsiteY5" fmla="*/ 1256768 h 1837044"/>
              <a:gd name="connsiteX6" fmla="*/ 1394147 w 1673746"/>
              <a:gd name="connsiteY6" fmla="*/ 1378212 h 1837044"/>
              <a:gd name="connsiteX7" fmla="*/ 1463107 w 1673746"/>
              <a:gd name="connsiteY7" fmla="*/ 1465522 h 1837044"/>
              <a:gd name="connsiteX8" fmla="*/ 1480539 w 1673746"/>
              <a:gd name="connsiteY8" fmla="*/ 1540136 h 1837044"/>
              <a:gd name="connsiteX9" fmla="*/ 1483420 w 1673746"/>
              <a:gd name="connsiteY9" fmla="*/ 1663198 h 1837044"/>
              <a:gd name="connsiteX10" fmla="*/ 1459893 w 1673746"/>
              <a:gd name="connsiteY10" fmla="*/ 1836229 h 1837044"/>
              <a:gd name="connsiteX11" fmla="*/ 1186227 w 1673746"/>
              <a:gd name="connsiteY11" fmla="*/ 1587764 h 1837044"/>
              <a:gd name="connsiteX12" fmla="*/ 918902 w 1673746"/>
              <a:gd name="connsiteY12" fmla="*/ 1393302 h 1837044"/>
              <a:gd name="connsiteX13" fmla="*/ 866823 w 1673746"/>
              <a:gd name="connsiteY13" fmla="*/ 1263956 h 1837044"/>
              <a:gd name="connsiteX14" fmla="*/ 845481 w 1673746"/>
              <a:gd name="connsiteY14" fmla="*/ 1263042 h 1837044"/>
              <a:gd name="connsiteX15" fmla="*/ 621058 w 1673746"/>
              <a:gd name="connsiteY15" fmla="*/ 1190054 h 1837044"/>
              <a:gd name="connsiteX16" fmla="*/ 399417 w 1673746"/>
              <a:gd name="connsiteY16" fmla="*/ 973991 h 1837044"/>
              <a:gd name="connsiteX17" fmla="*/ 383569 w 1673746"/>
              <a:gd name="connsiteY17" fmla="*/ 834380 h 1837044"/>
              <a:gd name="connsiteX18" fmla="*/ 564256 w 1673746"/>
              <a:gd name="connsiteY18" fmla="*/ 856591 h 1837044"/>
              <a:gd name="connsiteX19" fmla="*/ 659355 w 1673746"/>
              <a:gd name="connsiteY19" fmla="*/ 799477 h 1837044"/>
              <a:gd name="connsiteX20" fmla="*/ 627655 w 1673746"/>
              <a:gd name="connsiteY20" fmla="*/ 571021 h 1837044"/>
              <a:gd name="connsiteX21" fmla="*/ 278958 w 1673746"/>
              <a:gd name="connsiteY21" fmla="*/ 466314 h 1837044"/>
              <a:gd name="connsiteX22" fmla="*/ 0 w 1673746"/>
              <a:gd name="connsiteY22" fmla="*/ 377469 h 1837044"/>
              <a:gd name="connsiteX23" fmla="*/ 3170 w 1673746"/>
              <a:gd name="connsiteY23" fmla="*/ 177572 h 1837044"/>
              <a:gd name="connsiteX24" fmla="*/ 32727 w 1673746"/>
              <a:gd name="connsiteY24" fmla="*/ 27929 h 1837044"/>
              <a:gd name="connsiteX25" fmla="*/ 510366 w 1673746"/>
              <a:gd name="connsiteY25" fmla="*/ 110939 h 1837044"/>
              <a:gd name="connsiteX26" fmla="*/ 1005423 w 1673746"/>
              <a:gd name="connsiteY26" fmla="*/ 150802 h 1837044"/>
              <a:gd name="connsiteX27" fmla="*/ 1177560 w 1673746"/>
              <a:gd name="connsiteY27" fmla="*/ 230075 h 1837044"/>
              <a:gd name="connsiteX28" fmla="*/ 1256086 w 1673746"/>
              <a:gd name="connsiteY28" fmla="*/ 274467 h 1837044"/>
              <a:gd name="connsiteX29" fmla="*/ 1673746 w 1673746"/>
              <a:gd name="connsiteY29" fmla="*/ 107765 h 1837044"/>
              <a:gd name="connsiteX30" fmla="*/ 1648294 w 1673746"/>
              <a:gd name="connsiteY30" fmla="*/ 333097 h 1837044"/>
              <a:gd name="connsiteX0" fmla="*/ 1648294 w 1673746"/>
              <a:gd name="connsiteY0" fmla="*/ 333097 h 1837044"/>
              <a:gd name="connsiteX1" fmla="*/ 1504151 w 1673746"/>
              <a:gd name="connsiteY1" fmla="*/ 624962 h 1837044"/>
              <a:gd name="connsiteX2" fmla="*/ 1469319 w 1673746"/>
              <a:gd name="connsiteY2" fmla="*/ 671826 h 1837044"/>
              <a:gd name="connsiteX3" fmla="*/ 1475751 w 1673746"/>
              <a:gd name="connsiteY3" fmla="*/ 728147 h 1837044"/>
              <a:gd name="connsiteX4" fmla="*/ 1470229 w 1673746"/>
              <a:gd name="connsiteY4" fmla="*/ 1188505 h 1837044"/>
              <a:gd name="connsiteX5" fmla="*/ 1364000 w 1673746"/>
              <a:gd name="connsiteY5" fmla="*/ 1256768 h 1837044"/>
              <a:gd name="connsiteX6" fmla="*/ 1394147 w 1673746"/>
              <a:gd name="connsiteY6" fmla="*/ 1378212 h 1837044"/>
              <a:gd name="connsiteX7" fmla="*/ 1463107 w 1673746"/>
              <a:gd name="connsiteY7" fmla="*/ 1465522 h 1837044"/>
              <a:gd name="connsiteX8" fmla="*/ 1480539 w 1673746"/>
              <a:gd name="connsiteY8" fmla="*/ 1540136 h 1837044"/>
              <a:gd name="connsiteX9" fmla="*/ 1483420 w 1673746"/>
              <a:gd name="connsiteY9" fmla="*/ 1663198 h 1837044"/>
              <a:gd name="connsiteX10" fmla="*/ 1459893 w 1673746"/>
              <a:gd name="connsiteY10" fmla="*/ 1836229 h 1837044"/>
              <a:gd name="connsiteX11" fmla="*/ 1186227 w 1673746"/>
              <a:gd name="connsiteY11" fmla="*/ 1587764 h 1837044"/>
              <a:gd name="connsiteX12" fmla="*/ 918902 w 1673746"/>
              <a:gd name="connsiteY12" fmla="*/ 1393302 h 1837044"/>
              <a:gd name="connsiteX13" fmla="*/ 866823 w 1673746"/>
              <a:gd name="connsiteY13" fmla="*/ 1263956 h 1837044"/>
              <a:gd name="connsiteX14" fmla="*/ 845481 w 1673746"/>
              <a:gd name="connsiteY14" fmla="*/ 1263042 h 1837044"/>
              <a:gd name="connsiteX15" fmla="*/ 621058 w 1673746"/>
              <a:gd name="connsiteY15" fmla="*/ 1190054 h 1837044"/>
              <a:gd name="connsiteX16" fmla="*/ 399417 w 1673746"/>
              <a:gd name="connsiteY16" fmla="*/ 973991 h 1837044"/>
              <a:gd name="connsiteX17" fmla="*/ 383569 w 1673746"/>
              <a:gd name="connsiteY17" fmla="*/ 834380 h 1837044"/>
              <a:gd name="connsiteX18" fmla="*/ 564256 w 1673746"/>
              <a:gd name="connsiteY18" fmla="*/ 856591 h 1837044"/>
              <a:gd name="connsiteX19" fmla="*/ 659355 w 1673746"/>
              <a:gd name="connsiteY19" fmla="*/ 799477 h 1837044"/>
              <a:gd name="connsiteX20" fmla="*/ 627655 w 1673746"/>
              <a:gd name="connsiteY20" fmla="*/ 571021 h 1837044"/>
              <a:gd name="connsiteX21" fmla="*/ 278958 w 1673746"/>
              <a:gd name="connsiteY21" fmla="*/ 466314 h 1837044"/>
              <a:gd name="connsiteX22" fmla="*/ 0 w 1673746"/>
              <a:gd name="connsiteY22" fmla="*/ 377469 h 1837044"/>
              <a:gd name="connsiteX23" fmla="*/ 3170 w 1673746"/>
              <a:gd name="connsiteY23" fmla="*/ 177572 h 1837044"/>
              <a:gd name="connsiteX24" fmla="*/ 32727 w 1673746"/>
              <a:gd name="connsiteY24" fmla="*/ 27929 h 1837044"/>
              <a:gd name="connsiteX25" fmla="*/ 510366 w 1673746"/>
              <a:gd name="connsiteY25" fmla="*/ 110939 h 1837044"/>
              <a:gd name="connsiteX26" fmla="*/ 1005423 w 1673746"/>
              <a:gd name="connsiteY26" fmla="*/ 150802 h 1837044"/>
              <a:gd name="connsiteX27" fmla="*/ 1177560 w 1673746"/>
              <a:gd name="connsiteY27" fmla="*/ 230075 h 1837044"/>
              <a:gd name="connsiteX28" fmla="*/ 1256086 w 1673746"/>
              <a:gd name="connsiteY28" fmla="*/ 274467 h 1837044"/>
              <a:gd name="connsiteX29" fmla="*/ 1483548 w 1673746"/>
              <a:gd name="connsiteY29" fmla="*/ 177571 h 1837044"/>
              <a:gd name="connsiteX30" fmla="*/ 1673746 w 1673746"/>
              <a:gd name="connsiteY30" fmla="*/ 107765 h 1837044"/>
              <a:gd name="connsiteX31" fmla="*/ 1648294 w 1673746"/>
              <a:gd name="connsiteY31" fmla="*/ 333097 h 1837044"/>
              <a:gd name="connsiteX0" fmla="*/ 1648294 w 1724466"/>
              <a:gd name="connsiteY0" fmla="*/ 898006 h 2401953"/>
              <a:gd name="connsiteX1" fmla="*/ 1504151 w 1724466"/>
              <a:gd name="connsiteY1" fmla="*/ 1189871 h 2401953"/>
              <a:gd name="connsiteX2" fmla="*/ 1469319 w 1724466"/>
              <a:gd name="connsiteY2" fmla="*/ 1236735 h 2401953"/>
              <a:gd name="connsiteX3" fmla="*/ 1475751 w 1724466"/>
              <a:gd name="connsiteY3" fmla="*/ 1293056 h 2401953"/>
              <a:gd name="connsiteX4" fmla="*/ 1470229 w 1724466"/>
              <a:gd name="connsiteY4" fmla="*/ 1753414 h 2401953"/>
              <a:gd name="connsiteX5" fmla="*/ 1364000 w 1724466"/>
              <a:gd name="connsiteY5" fmla="*/ 1821677 h 2401953"/>
              <a:gd name="connsiteX6" fmla="*/ 1394147 w 1724466"/>
              <a:gd name="connsiteY6" fmla="*/ 1943121 h 2401953"/>
              <a:gd name="connsiteX7" fmla="*/ 1463107 w 1724466"/>
              <a:gd name="connsiteY7" fmla="*/ 2030431 h 2401953"/>
              <a:gd name="connsiteX8" fmla="*/ 1480539 w 1724466"/>
              <a:gd name="connsiteY8" fmla="*/ 2105045 h 2401953"/>
              <a:gd name="connsiteX9" fmla="*/ 1483420 w 1724466"/>
              <a:gd name="connsiteY9" fmla="*/ 2228107 h 2401953"/>
              <a:gd name="connsiteX10" fmla="*/ 1459893 w 1724466"/>
              <a:gd name="connsiteY10" fmla="*/ 2401138 h 2401953"/>
              <a:gd name="connsiteX11" fmla="*/ 1186227 w 1724466"/>
              <a:gd name="connsiteY11" fmla="*/ 2152673 h 2401953"/>
              <a:gd name="connsiteX12" fmla="*/ 918902 w 1724466"/>
              <a:gd name="connsiteY12" fmla="*/ 1958211 h 2401953"/>
              <a:gd name="connsiteX13" fmla="*/ 866823 w 1724466"/>
              <a:gd name="connsiteY13" fmla="*/ 1828865 h 2401953"/>
              <a:gd name="connsiteX14" fmla="*/ 845481 w 1724466"/>
              <a:gd name="connsiteY14" fmla="*/ 1827951 h 2401953"/>
              <a:gd name="connsiteX15" fmla="*/ 621058 w 1724466"/>
              <a:gd name="connsiteY15" fmla="*/ 1754963 h 2401953"/>
              <a:gd name="connsiteX16" fmla="*/ 399417 w 1724466"/>
              <a:gd name="connsiteY16" fmla="*/ 1538900 h 2401953"/>
              <a:gd name="connsiteX17" fmla="*/ 383569 w 1724466"/>
              <a:gd name="connsiteY17" fmla="*/ 1399289 h 2401953"/>
              <a:gd name="connsiteX18" fmla="*/ 564256 w 1724466"/>
              <a:gd name="connsiteY18" fmla="*/ 1421500 h 2401953"/>
              <a:gd name="connsiteX19" fmla="*/ 659355 w 1724466"/>
              <a:gd name="connsiteY19" fmla="*/ 1364386 h 2401953"/>
              <a:gd name="connsiteX20" fmla="*/ 627655 w 1724466"/>
              <a:gd name="connsiteY20" fmla="*/ 1135930 h 2401953"/>
              <a:gd name="connsiteX21" fmla="*/ 278958 w 1724466"/>
              <a:gd name="connsiteY21" fmla="*/ 1031223 h 2401953"/>
              <a:gd name="connsiteX22" fmla="*/ 0 w 1724466"/>
              <a:gd name="connsiteY22" fmla="*/ 942378 h 2401953"/>
              <a:gd name="connsiteX23" fmla="*/ 3170 w 1724466"/>
              <a:gd name="connsiteY23" fmla="*/ 742481 h 2401953"/>
              <a:gd name="connsiteX24" fmla="*/ 32727 w 1724466"/>
              <a:gd name="connsiteY24" fmla="*/ 592838 h 2401953"/>
              <a:gd name="connsiteX25" fmla="*/ 510366 w 1724466"/>
              <a:gd name="connsiteY25" fmla="*/ 675848 h 2401953"/>
              <a:gd name="connsiteX26" fmla="*/ 1005423 w 1724466"/>
              <a:gd name="connsiteY26" fmla="*/ 715711 h 2401953"/>
              <a:gd name="connsiteX27" fmla="*/ 1177560 w 1724466"/>
              <a:gd name="connsiteY27" fmla="*/ 794984 h 2401953"/>
              <a:gd name="connsiteX28" fmla="*/ 1256086 w 1724466"/>
              <a:gd name="connsiteY28" fmla="*/ 839376 h 2401953"/>
              <a:gd name="connsiteX29" fmla="*/ 1724466 w 1724466"/>
              <a:gd name="connsiteY29" fmla="*/ 0 h 2401953"/>
              <a:gd name="connsiteX30" fmla="*/ 1673746 w 1724466"/>
              <a:gd name="connsiteY30" fmla="*/ 672674 h 2401953"/>
              <a:gd name="connsiteX31" fmla="*/ 1648294 w 1724466"/>
              <a:gd name="connsiteY31" fmla="*/ 898006 h 2401953"/>
              <a:gd name="connsiteX0" fmla="*/ 1648294 w 1724466"/>
              <a:gd name="connsiteY0" fmla="*/ 898006 h 2401953"/>
              <a:gd name="connsiteX1" fmla="*/ 1504151 w 1724466"/>
              <a:gd name="connsiteY1" fmla="*/ 1189871 h 2401953"/>
              <a:gd name="connsiteX2" fmla="*/ 1469319 w 1724466"/>
              <a:gd name="connsiteY2" fmla="*/ 1236735 h 2401953"/>
              <a:gd name="connsiteX3" fmla="*/ 1475751 w 1724466"/>
              <a:gd name="connsiteY3" fmla="*/ 1293056 h 2401953"/>
              <a:gd name="connsiteX4" fmla="*/ 1470229 w 1724466"/>
              <a:gd name="connsiteY4" fmla="*/ 1753414 h 2401953"/>
              <a:gd name="connsiteX5" fmla="*/ 1364000 w 1724466"/>
              <a:gd name="connsiteY5" fmla="*/ 1821677 h 2401953"/>
              <a:gd name="connsiteX6" fmla="*/ 1394147 w 1724466"/>
              <a:gd name="connsiteY6" fmla="*/ 1943121 h 2401953"/>
              <a:gd name="connsiteX7" fmla="*/ 1463107 w 1724466"/>
              <a:gd name="connsiteY7" fmla="*/ 2030431 h 2401953"/>
              <a:gd name="connsiteX8" fmla="*/ 1480539 w 1724466"/>
              <a:gd name="connsiteY8" fmla="*/ 2105045 h 2401953"/>
              <a:gd name="connsiteX9" fmla="*/ 1483420 w 1724466"/>
              <a:gd name="connsiteY9" fmla="*/ 2228107 h 2401953"/>
              <a:gd name="connsiteX10" fmla="*/ 1459893 w 1724466"/>
              <a:gd name="connsiteY10" fmla="*/ 2401138 h 2401953"/>
              <a:gd name="connsiteX11" fmla="*/ 1186227 w 1724466"/>
              <a:gd name="connsiteY11" fmla="*/ 2152673 h 2401953"/>
              <a:gd name="connsiteX12" fmla="*/ 918902 w 1724466"/>
              <a:gd name="connsiteY12" fmla="*/ 1958211 h 2401953"/>
              <a:gd name="connsiteX13" fmla="*/ 866823 w 1724466"/>
              <a:gd name="connsiteY13" fmla="*/ 1828865 h 2401953"/>
              <a:gd name="connsiteX14" fmla="*/ 845481 w 1724466"/>
              <a:gd name="connsiteY14" fmla="*/ 1827951 h 2401953"/>
              <a:gd name="connsiteX15" fmla="*/ 621058 w 1724466"/>
              <a:gd name="connsiteY15" fmla="*/ 1754963 h 2401953"/>
              <a:gd name="connsiteX16" fmla="*/ 399417 w 1724466"/>
              <a:gd name="connsiteY16" fmla="*/ 1538900 h 2401953"/>
              <a:gd name="connsiteX17" fmla="*/ 383569 w 1724466"/>
              <a:gd name="connsiteY17" fmla="*/ 1399289 h 2401953"/>
              <a:gd name="connsiteX18" fmla="*/ 564256 w 1724466"/>
              <a:gd name="connsiteY18" fmla="*/ 1421500 h 2401953"/>
              <a:gd name="connsiteX19" fmla="*/ 659355 w 1724466"/>
              <a:gd name="connsiteY19" fmla="*/ 1364386 h 2401953"/>
              <a:gd name="connsiteX20" fmla="*/ 627655 w 1724466"/>
              <a:gd name="connsiteY20" fmla="*/ 1135930 h 2401953"/>
              <a:gd name="connsiteX21" fmla="*/ 278958 w 1724466"/>
              <a:gd name="connsiteY21" fmla="*/ 1031223 h 2401953"/>
              <a:gd name="connsiteX22" fmla="*/ 0 w 1724466"/>
              <a:gd name="connsiteY22" fmla="*/ 942378 h 2401953"/>
              <a:gd name="connsiteX23" fmla="*/ 3170 w 1724466"/>
              <a:gd name="connsiteY23" fmla="*/ 742481 h 2401953"/>
              <a:gd name="connsiteX24" fmla="*/ 32727 w 1724466"/>
              <a:gd name="connsiteY24" fmla="*/ 592838 h 2401953"/>
              <a:gd name="connsiteX25" fmla="*/ 510366 w 1724466"/>
              <a:gd name="connsiteY25" fmla="*/ 675848 h 2401953"/>
              <a:gd name="connsiteX26" fmla="*/ 1005423 w 1724466"/>
              <a:gd name="connsiteY26" fmla="*/ 715711 h 2401953"/>
              <a:gd name="connsiteX27" fmla="*/ 1177560 w 1724466"/>
              <a:gd name="connsiteY27" fmla="*/ 794984 h 2401953"/>
              <a:gd name="connsiteX28" fmla="*/ 1256086 w 1724466"/>
              <a:gd name="connsiteY28" fmla="*/ 839376 h 2401953"/>
              <a:gd name="connsiteX29" fmla="*/ 1483548 w 1724466"/>
              <a:gd name="connsiteY29" fmla="*/ 412489 h 2401953"/>
              <a:gd name="connsiteX30" fmla="*/ 1724466 w 1724466"/>
              <a:gd name="connsiteY30" fmla="*/ 0 h 2401953"/>
              <a:gd name="connsiteX31" fmla="*/ 1673746 w 1724466"/>
              <a:gd name="connsiteY31" fmla="*/ 672674 h 2401953"/>
              <a:gd name="connsiteX32" fmla="*/ 1648294 w 1724466"/>
              <a:gd name="connsiteY32" fmla="*/ 898006 h 2401953"/>
              <a:gd name="connsiteX0" fmla="*/ 1648294 w 1724466"/>
              <a:gd name="connsiteY0" fmla="*/ 1761059 h 3265006"/>
              <a:gd name="connsiteX1" fmla="*/ 1504151 w 1724466"/>
              <a:gd name="connsiteY1" fmla="*/ 2052924 h 3265006"/>
              <a:gd name="connsiteX2" fmla="*/ 1469319 w 1724466"/>
              <a:gd name="connsiteY2" fmla="*/ 2099788 h 3265006"/>
              <a:gd name="connsiteX3" fmla="*/ 1475751 w 1724466"/>
              <a:gd name="connsiteY3" fmla="*/ 2156109 h 3265006"/>
              <a:gd name="connsiteX4" fmla="*/ 1470229 w 1724466"/>
              <a:gd name="connsiteY4" fmla="*/ 2616467 h 3265006"/>
              <a:gd name="connsiteX5" fmla="*/ 1364000 w 1724466"/>
              <a:gd name="connsiteY5" fmla="*/ 2684730 h 3265006"/>
              <a:gd name="connsiteX6" fmla="*/ 1394147 w 1724466"/>
              <a:gd name="connsiteY6" fmla="*/ 2806174 h 3265006"/>
              <a:gd name="connsiteX7" fmla="*/ 1463107 w 1724466"/>
              <a:gd name="connsiteY7" fmla="*/ 2893484 h 3265006"/>
              <a:gd name="connsiteX8" fmla="*/ 1480539 w 1724466"/>
              <a:gd name="connsiteY8" fmla="*/ 2968098 h 3265006"/>
              <a:gd name="connsiteX9" fmla="*/ 1483420 w 1724466"/>
              <a:gd name="connsiteY9" fmla="*/ 3091160 h 3265006"/>
              <a:gd name="connsiteX10" fmla="*/ 1459893 w 1724466"/>
              <a:gd name="connsiteY10" fmla="*/ 3264191 h 3265006"/>
              <a:gd name="connsiteX11" fmla="*/ 1186227 w 1724466"/>
              <a:gd name="connsiteY11" fmla="*/ 3015726 h 3265006"/>
              <a:gd name="connsiteX12" fmla="*/ 918902 w 1724466"/>
              <a:gd name="connsiteY12" fmla="*/ 2821264 h 3265006"/>
              <a:gd name="connsiteX13" fmla="*/ 866823 w 1724466"/>
              <a:gd name="connsiteY13" fmla="*/ 2691918 h 3265006"/>
              <a:gd name="connsiteX14" fmla="*/ 845481 w 1724466"/>
              <a:gd name="connsiteY14" fmla="*/ 2691004 h 3265006"/>
              <a:gd name="connsiteX15" fmla="*/ 621058 w 1724466"/>
              <a:gd name="connsiteY15" fmla="*/ 2618016 h 3265006"/>
              <a:gd name="connsiteX16" fmla="*/ 399417 w 1724466"/>
              <a:gd name="connsiteY16" fmla="*/ 2401953 h 3265006"/>
              <a:gd name="connsiteX17" fmla="*/ 383569 w 1724466"/>
              <a:gd name="connsiteY17" fmla="*/ 2262342 h 3265006"/>
              <a:gd name="connsiteX18" fmla="*/ 564256 w 1724466"/>
              <a:gd name="connsiteY18" fmla="*/ 2284553 h 3265006"/>
              <a:gd name="connsiteX19" fmla="*/ 659355 w 1724466"/>
              <a:gd name="connsiteY19" fmla="*/ 2227439 h 3265006"/>
              <a:gd name="connsiteX20" fmla="*/ 627655 w 1724466"/>
              <a:gd name="connsiteY20" fmla="*/ 1998983 h 3265006"/>
              <a:gd name="connsiteX21" fmla="*/ 278958 w 1724466"/>
              <a:gd name="connsiteY21" fmla="*/ 1894276 h 3265006"/>
              <a:gd name="connsiteX22" fmla="*/ 0 w 1724466"/>
              <a:gd name="connsiteY22" fmla="*/ 1805431 h 3265006"/>
              <a:gd name="connsiteX23" fmla="*/ 3170 w 1724466"/>
              <a:gd name="connsiteY23" fmla="*/ 1605534 h 3265006"/>
              <a:gd name="connsiteX24" fmla="*/ 32727 w 1724466"/>
              <a:gd name="connsiteY24" fmla="*/ 1455891 h 3265006"/>
              <a:gd name="connsiteX25" fmla="*/ 510366 w 1724466"/>
              <a:gd name="connsiteY25" fmla="*/ 1538901 h 3265006"/>
              <a:gd name="connsiteX26" fmla="*/ 1005423 w 1724466"/>
              <a:gd name="connsiteY26" fmla="*/ 1578764 h 3265006"/>
              <a:gd name="connsiteX27" fmla="*/ 1177560 w 1724466"/>
              <a:gd name="connsiteY27" fmla="*/ 1658037 h 3265006"/>
              <a:gd name="connsiteX28" fmla="*/ 1256086 w 1724466"/>
              <a:gd name="connsiteY28" fmla="*/ 1702429 h 3265006"/>
              <a:gd name="connsiteX29" fmla="*/ 1496228 w 1724466"/>
              <a:gd name="connsiteY29" fmla="*/ 0 h 3265006"/>
              <a:gd name="connsiteX30" fmla="*/ 1724466 w 1724466"/>
              <a:gd name="connsiteY30" fmla="*/ 863053 h 3265006"/>
              <a:gd name="connsiteX31" fmla="*/ 1673746 w 1724466"/>
              <a:gd name="connsiteY31" fmla="*/ 1535727 h 3265006"/>
              <a:gd name="connsiteX32" fmla="*/ 1648294 w 1724466"/>
              <a:gd name="connsiteY32" fmla="*/ 1761059 h 3265006"/>
              <a:gd name="connsiteX0" fmla="*/ 1648294 w 1743486"/>
              <a:gd name="connsiteY0" fmla="*/ 1761059 h 3265006"/>
              <a:gd name="connsiteX1" fmla="*/ 1504151 w 1743486"/>
              <a:gd name="connsiteY1" fmla="*/ 2052924 h 3265006"/>
              <a:gd name="connsiteX2" fmla="*/ 1469319 w 1743486"/>
              <a:gd name="connsiteY2" fmla="*/ 2099788 h 3265006"/>
              <a:gd name="connsiteX3" fmla="*/ 1475751 w 1743486"/>
              <a:gd name="connsiteY3" fmla="*/ 2156109 h 3265006"/>
              <a:gd name="connsiteX4" fmla="*/ 1470229 w 1743486"/>
              <a:gd name="connsiteY4" fmla="*/ 2616467 h 3265006"/>
              <a:gd name="connsiteX5" fmla="*/ 1364000 w 1743486"/>
              <a:gd name="connsiteY5" fmla="*/ 2684730 h 3265006"/>
              <a:gd name="connsiteX6" fmla="*/ 1394147 w 1743486"/>
              <a:gd name="connsiteY6" fmla="*/ 2806174 h 3265006"/>
              <a:gd name="connsiteX7" fmla="*/ 1463107 w 1743486"/>
              <a:gd name="connsiteY7" fmla="*/ 2893484 h 3265006"/>
              <a:gd name="connsiteX8" fmla="*/ 1480539 w 1743486"/>
              <a:gd name="connsiteY8" fmla="*/ 2968098 h 3265006"/>
              <a:gd name="connsiteX9" fmla="*/ 1483420 w 1743486"/>
              <a:gd name="connsiteY9" fmla="*/ 3091160 h 3265006"/>
              <a:gd name="connsiteX10" fmla="*/ 1459893 w 1743486"/>
              <a:gd name="connsiteY10" fmla="*/ 3264191 h 3265006"/>
              <a:gd name="connsiteX11" fmla="*/ 1186227 w 1743486"/>
              <a:gd name="connsiteY11" fmla="*/ 3015726 h 3265006"/>
              <a:gd name="connsiteX12" fmla="*/ 918902 w 1743486"/>
              <a:gd name="connsiteY12" fmla="*/ 2821264 h 3265006"/>
              <a:gd name="connsiteX13" fmla="*/ 866823 w 1743486"/>
              <a:gd name="connsiteY13" fmla="*/ 2691918 h 3265006"/>
              <a:gd name="connsiteX14" fmla="*/ 845481 w 1743486"/>
              <a:gd name="connsiteY14" fmla="*/ 2691004 h 3265006"/>
              <a:gd name="connsiteX15" fmla="*/ 621058 w 1743486"/>
              <a:gd name="connsiteY15" fmla="*/ 2618016 h 3265006"/>
              <a:gd name="connsiteX16" fmla="*/ 399417 w 1743486"/>
              <a:gd name="connsiteY16" fmla="*/ 2401953 h 3265006"/>
              <a:gd name="connsiteX17" fmla="*/ 383569 w 1743486"/>
              <a:gd name="connsiteY17" fmla="*/ 2262342 h 3265006"/>
              <a:gd name="connsiteX18" fmla="*/ 564256 w 1743486"/>
              <a:gd name="connsiteY18" fmla="*/ 2284553 h 3265006"/>
              <a:gd name="connsiteX19" fmla="*/ 659355 w 1743486"/>
              <a:gd name="connsiteY19" fmla="*/ 2227439 h 3265006"/>
              <a:gd name="connsiteX20" fmla="*/ 627655 w 1743486"/>
              <a:gd name="connsiteY20" fmla="*/ 1998983 h 3265006"/>
              <a:gd name="connsiteX21" fmla="*/ 278958 w 1743486"/>
              <a:gd name="connsiteY21" fmla="*/ 1894276 h 3265006"/>
              <a:gd name="connsiteX22" fmla="*/ 0 w 1743486"/>
              <a:gd name="connsiteY22" fmla="*/ 1805431 h 3265006"/>
              <a:gd name="connsiteX23" fmla="*/ 3170 w 1743486"/>
              <a:gd name="connsiteY23" fmla="*/ 1605534 h 3265006"/>
              <a:gd name="connsiteX24" fmla="*/ 32727 w 1743486"/>
              <a:gd name="connsiteY24" fmla="*/ 1455891 h 3265006"/>
              <a:gd name="connsiteX25" fmla="*/ 510366 w 1743486"/>
              <a:gd name="connsiteY25" fmla="*/ 1538901 h 3265006"/>
              <a:gd name="connsiteX26" fmla="*/ 1005423 w 1743486"/>
              <a:gd name="connsiteY26" fmla="*/ 1578764 h 3265006"/>
              <a:gd name="connsiteX27" fmla="*/ 1177560 w 1743486"/>
              <a:gd name="connsiteY27" fmla="*/ 1658037 h 3265006"/>
              <a:gd name="connsiteX28" fmla="*/ 1256086 w 1743486"/>
              <a:gd name="connsiteY28" fmla="*/ 1702429 h 3265006"/>
              <a:gd name="connsiteX29" fmla="*/ 1496228 w 1743486"/>
              <a:gd name="connsiteY29" fmla="*/ 0 h 3265006"/>
              <a:gd name="connsiteX30" fmla="*/ 1743486 w 1743486"/>
              <a:gd name="connsiteY30" fmla="*/ 710750 h 3265006"/>
              <a:gd name="connsiteX31" fmla="*/ 1673746 w 1743486"/>
              <a:gd name="connsiteY31" fmla="*/ 1535727 h 3265006"/>
              <a:gd name="connsiteX32" fmla="*/ 1648294 w 1743486"/>
              <a:gd name="connsiteY32" fmla="*/ 1761059 h 3265006"/>
              <a:gd name="connsiteX0" fmla="*/ 1648294 w 1743486"/>
              <a:gd name="connsiteY0" fmla="*/ 1761059 h 3265006"/>
              <a:gd name="connsiteX1" fmla="*/ 1504151 w 1743486"/>
              <a:gd name="connsiteY1" fmla="*/ 2052924 h 3265006"/>
              <a:gd name="connsiteX2" fmla="*/ 1469319 w 1743486"/>
              <a:gd name="connsiteY2" fmla="*/ 2099788 h 3265006"/>
              <a:gd name="connsiteX3" fmla="*/ 1475751 w 1743486"/>
              <a:gd name="connsiteY3" fmla="*/ 2156109 h 3265006"/>
              <a:gd name="connsiteX4" fmla="*/ 1470229 w 1743486"/>
              <a:gd name="connsiteY4" fmla="*/ 2616467 h 3265006"/>
              <a:gd name="connsiteX5" fmla="*/ 1364000 w 1743486"/>
              <a:gd name="connsiteY5" fmla="*/ 2684730 h 3265006"/>
              <a:gd name="connsiteX6" fmla="*/ 1394147 w 1743486"/>
              <a:gd name="connsiteY6" fmla="*/ 2806174 h 3265006"/>
              <a:gd name="connsiteX7" fmla="*/ 1463107 w 1743486"/>
              <a:gd name="connsiteY7" fmla="*/ 2893484 h 3265006"/>
              <a:gd name="connsiteX8" fmla="*/ 1480539 w 1743486"/>
              <a:gd name="connsiteY8" fmla="*/ 2968098 h 3265006"/>
              <a:gd name="connsiteX9" fmla="*/ 1483420 w 1743486"/>
              <a:gd name="connsiteY9" fmla="*/ 3091160 h 3265006"/>
              <a:gd name="connsiteX10" fmla="*/ 1459893 w 1743486"/>
              <a:gd name="connsiteY10" fmla="*/ 3264191 h 3265006"/>
              <a:gd name="connsiteX11" fmla="*/ 1186227 w 1743486"/>
              <a:gd name="connsiteY11" fmla="*/ 3015726 h 3265006"/>
              <a:gd name="connsiteX12" fmla="*/ 918902 w 1743486"/>
              <a:gd name="connsiteY12" fmla="*/ 2821264 h 3265006"/>
              <a:gd name="connsiteX13" fmla="*/ 866823 w 1743486"/>
              <a:gd name="connsiteY13" fmla="*/ 2691918 h 3265006"/>
              <a:gd name="connsiteX14" fmla="*/ 845481 w 1743486"/>
              <a:gd name="connsiteY14" fmla="*/ 2691004 h 3265006"/>
              <a:gd name="connsiteX15" fmla="*/ 621058 w 1743486"/>
              <a:gd name="connsiteY15" fmla="*/ 2618016 h 3265006"/>
              <a:gd name="connsiteX16" fmla="*/ 399417 w 1743486"/>
              <a:gd name="connsiteY16" fmla="*/ 2401953 h 3265006"/>
              <a:gd name="connsiteX17" fmla="*/ 383569 w 1743486"/>
              <a:gd name="connsiteY17" fmla="*/ 2262342 h 3265006"/>
              <a:gd name="connsiteX18" fmla="*/ 564256 w 1743486"/>
              <a:gd name="connsiteY18" fmla="*/ 2284553 h 3265006"/>
              <a:gd name="connsiteX19" fmla="*/ 659355 w 1743486"/>
              <a:gd name="connsiteY19" fmla="*/ 2227439 h 3265006"/>
              <a:gd name="connsiteX20" fmla="*/ 627655 w 1743486"/>
              <a:gd name="connsiteY20" fmla="*/ 1998983 h 3265006"/>
              <a:gd name="connsiteX21" fmla="*/ 278958 w 1743486"/>
              <a:gd name="connsiteY21" fmla="*/ 1894276 h 3265006"/>
              <a:gd name="connsiteX22" fmla="*/ 0 w 1743486"/>
              <a:gd name="connsiteY22" fmla="*/ 1805431 h 3265006"/>
              <a:gd name="connsiteX23" fmla="*/ 3170 w 1743486"/>
              <a:gd name="connsiteY23" fmla="*/ 1605534 h 3265006"/>
              <a:gd name="connsiteX24" fmla="*/ 32727 w 1743486"/>
              <a:gd name="connsiteY24" fmla="*/ 1455891 h 3265006"/>
              <a:gd name="connsiteX25" fmla="*/ 510366 w 1743486"/>
              <a:gd name="connsiteY25" fmla="*/ 1538901 h 3265006"/>
              <a:gd name="connsiteX26" fmla="*/ 1005423 w 1743486"/>
              <a:gd name="connsiteY26" fmla="*/ 1578764 h 3265006"/>
              <a:gd name="connsiteX27" fmla="*/ 1177560 w 1743486"/>
              <a:gd name="connsiteY27" fmla="*/ 1658037 h 3265006"/>
              <a:gd name="connsiteX28" fmla="*/ 1256086 w 1743486"/>
              <a:gd name="connsiteY28" fmla="*/ 1702429 h 3265006"/>
              <a:gd name="connsiteX29" fmla="*/ 1394789 w 1743486"/>
              <a:gd name="connsiteY29" fmla="*/ 755172 h 3265006"/>
              <a:gd name="connsiteX30" fmla="*/ 1496228 w 1743486"/>
              <a:gd name="connsiteY30" fmla="*/ 0 h 3265006"/>
              <a:gd name="connsiteX31" fmla="*/ 1743486 w 1743486"/>
              <a:gd name="connsiteY31" fmla="*/ 710750 h 3265006"/>
              <a:gd name="connsiteX32" fmla="*/ 1673746 w 1743486"/>
              <a:gd name="connsiteY32" fmla="*/ 1535727 h 3265006"/>
              <a:gd name="connsiteX33" fmla="*/ 1648294 w 1743486"/>
              <a:gd name="connsiteY33" fmla="*/ 1761059 h 3265006"/>
              <a:gd name="connsiteX0" fmla="*/ 1648294 w 1743486"/>
              <a:gd name="connsiteY0" fmla="*/ 1761059 h 3265006"/>
              <a:gd name="connsiteX1" fmla="*/ 1504151 w 1743486"/>
              <a:gd name="connsiteY1" fmla="*/ 2052924 h 3265006"/>
              <a:gd name="connsiteX2" fmla="*/ 1469319 w 1743486"/>
              <a:gd name="connsiteY2" fmla="*/ 2099788 h 3265006"/>
              <a:gd name="connsiteX3" fmla="*/ 1475751 w 1743486"/>
              <a:gd name="connsiteY3" fmla="*/ 2156109 h 3265006"/>
              <a:gd name="connsiteX4" fmla="*/ 1470229 w 1743486"/>
              <a:gd name="connsiteY4" fmla="*/ 2616467 h 3265006"/>
              <a:gd name="connsiteX5" fmla="*/ 1364000 w 1743486"/>
              <a:gd name="connsiteY5" fmla="*/ 2684730 h 3265006"/>
              <a:gd name="connsiteX6" fmla="*/ 1394147 w 1743486"/>
              <a:gd name="connsiteY6" fmla="*/ 2806174 h 3265006"/>
              <a:gd name="connsiteX7" fmla="*/ 1463107 w 1743486"/>
              <a:gd name="connsiteY7" fmla="*/ 2893484 h 3265006"/>
              <a:gd name="connsiteX8" fmla="*/ 1480539 w 1743486"/>
              <a:gd name="connsiteY8" fmla="*/ 2968098 h 3265006"/>
              <a:gd name="connsiteX9" fmla="*/ 1483420 w 1743486"/>
              <a:gd name="connsiteY9" fmla="*/ 3091160 h 3265006"/>
              <a:gd name="connsiteX10" fmla="*/ 1459893 w 1743486"/>
              <a:gd name="connsiteY10" fmla="*/ 3264191 h 3265006"/>
              <a:gd name="connsiteX11" fmla="*/ 1186227 w 1743486"/>
              <a:gd name="connsiteY11" fmla="*/ 3015726 h 3265006"/>
              <a:gd name="connsiteX12" fmla="*/ 918902 w 1743486"/>
              <a:gd name="connsiteY12" fmla="*/ 2821264 h 3265006"/>
              <a:gd name="connsiteX13" fmla="*/ 866823 w 1743486"/>
              <a:gd name="connsiteY13" fmla="*/ 2691918 h 3265006"/>
              <a:gd name="connsiteX14" fmla="*/ 845481 w 1743486"/>
              <a:gd name="connsiteY14" fmla="*/ 2691004 h 3265006"/>
              <a:gd name="connsiteX15" fmla="*/ 621058 w 1743486"/>
              <a:gd name="connsiteY15" fmla="*/ 2618016 h 3265006"/>
              <a:gd name="connsiteX16" fmla="*/ 399417 w 1743486"/>
              <a:gd name="connsiteY16" fmla="*/ 2401953 h 3265006"/>
              <a:gd name="connsiteX17" fmla="*/ 383569 w 1743486"/>
              <a:gd name="connsiteY17" fmla="*/ 2262342 h 3265006"/>
              <a:gd name="connsiteX18" fmla="*/ 564256 w 1743486"/>
              <a:gd name="connsiteY18" fmla="*/ 2284553 h 3265006"/>
              <a:gd name="connsiteX19" fmla="*/ 659355 w 1743486"/>
              <a:gd name="connsiteY19" fmla="*/ 2227439 h 3265006"/>
              <a:gd name="connsiteX20" fmla="*/ 627655 w 1743486"/>
              <a:gd name="connsiteY20" fmla="*/ 1998983 h 3265006"/>
              <a:gd name="connsiteX21" fmla="*/ 278958 w 1743486"/>
              <a:gd name="connsiteY21" fmla="*/ 1894276 h 3265006"/>
              <a:gd name="connsiteX22" fmla="*/ 0 w 1743486"/>
              <a:gd name="connsiteY22" fmla="*/ 1805431 h 3265006"/>
              <a:gd name="connsiteX23" fmla="*/ 3170 w 1743486"/>
              <a:gd name="connsiteY23" fmla="*/ 1605534 h 3265006"/>
              <a:gd name="connsiteX24" fmla="*/ 32727 w 1743486"/>
              <a:gd name="connsiteY24" fmla="*/ 1455891 h 3265006"/>
              <a:gd name="connsiteX25" fmla="*/ 510366 w 1743486"/>
              <a:gd name="connsiteY25" fmla="*/ 1538901 h 3265006"/>
              <a:gd name="connsiteX26" fmla="*/ 1005423 w 1743486"/>
              <a:gd name="connsiteY26" fmla="*/ 1578764 h 3265006"/>
              <a:gd name="connsiteX27" fmla="*/ 1177560 w 1743486"/>
              <a:gd name="connsiteY27" fmla="*/ 1658037 h 3265006"/>
              <a:gd name="connsiteX28" fmla="*/ 1256086 w 1743486"/>
              <a:gd name="connsiteY28" fmla="*/ 1702429 h 3265006"/>
              <a:gd name="connsiteX29" fmla="*/ 1096812 w 1743486"/>
              <a:gd name="connsiteY29" fmla="*/ 222109 h 3265006"/>
              <a:gd name="connsiteX30" fmla="*/ 1496228 w 1743486"/>
              <a:gd name="connsiteY30" fmla="*/ 0 h 3265006"/>
              <a:gd name="connsiteX31" fmla="*/ 1743486 w 1743486"/>
              <a:gd name="connsiteY31" fmla="*/ 710750 h 3265006"/>
              <a:gd name="connsiteX32" fmla="*/ 1673746 w 1743486"/>
              <a:gd name="connsiteY32" fmla="*/ 1535727 h 3265006"/>
              <a:gd name="connsiteX33" fmla="*/ 1648294 w 1743486"/>
              <a:gd name="connsiteY33" fmla="*/ 1761059 h 3265006"/>
              <a:gd name="connsiteX0" fmla="*/ 1648294 w 1743486"/>
              <a:gd name="connsiteY0" fmla="*/ 1761059 h 3265006"/>
              <a:gd name="connsiteX1" fmla="*/ 1504151 w 1743486"/>
              <a:gd name="connsiteY1" fmla="*/ 2052924 h 3265006"/>
              <a:gd name="connsiteX2" fmla="*/ 1469319 w 1743486"/>
              <a:gd name="connsiteY2" fmla="*/ 2099788 h 3265006"/>
              <a:gd name="connsiteX3" fmla="*/ 1475751 w 1743486"/>
              <a:gd name="connsiteY3" fmla="*/ 2156109 h 3265006"/>
              <a:gd name="connsiteX4" fmla="*/ 1470229 w 1743486"/>
              <a:gd name="connsiteY4" fmla="*/ 2616467 h 3265006"/>
              <a:gd name="connsiteX5" fmla="*/ 1364000 w 1743486"/>
              <a:gd name="connsiteY5" fmla="*/ 2684730 h 3265006"/>
              <a:gd name="connsiteX6" fmla="*/ 1394147 w 1743486"/>
              <a:gd name="connsiteY6" fmla="*/ 2806174 h 3265006"/>
              <a:gd name="connsiteX7" fmla="*/ 1463107 w 1743486"/>
              <a:gd name="connsiteY7" fmla="*/ 2893484 h 3265006"/>
              <a:gd name="connsiteX8" fmla="*/ 1480539 w 1743486"/>
              <a:gd name="connsiteY8" fmla="*/ 2968098 h 3265006"/>
              <a:gd name="connsiteX9" fmla="*/ 1483420 w 1743486"/>
              <a:gd name="connsiteY9" fmla="*/ 3091160 h 3265006"/>
              <a:gd name="connsiteX10" fmla="*/ 1459893 w 1743486"/>
              <a:gd name="connsiteY10" fmla="*/ 3264191 h 3265006"/>
              <a:gd name="connsiteX11" fmla="*/ 1186227 w 1743486"/>
              <a:gd name="connsiteY11" fmla="*/ 3015726 h 3265006"/>
              <a:gd name="connsiteX12" fmla="*/ 918902 w 1743486"/>
              <a:gd name="connsiteY12" fmla="*/ 2821264 h 3265006"/>
              <a:gd name="connsiteX13" fmla="*/ 866823 w 1743486"/>
              <a:gd name="connsiteY13" fmla="*/ 2691918 h 3265006"/>
              <a:gd name="connsiteX14" fmla="*/ 845481 w 1743486"/>
              <a:gd name="connsiteY14" fmla="*/ 2691004 h 3265006"/>
              <a:gd name="connsiteX15" fmla="*/ 621058 w 1743486"/>
              <a:gd name="connsiteY15" fmla="*/ 2618016 h 3265006"/>
              <a:gd name="connsiteX16" fmla="*/ 399417 w 1743486"/>
              <a:gd name="connsiteY16" fmla="*/ 2401953 h 3265006"/>
              <a:gd name="connsiteX17" fmla="*/ 383569 w 1743486"/>
              <a:gd name="connsiteY17" fmla="*/ 2262342 h 3265006"/>
              <a:gd name="connsiteX18" fmla="*/ 564256 w 1743486"/>
              <a:gd name="connsiteY18" fmla="*/ 2284553 h 3265006"/>
              <a:gd name="connsiteX19" fmla="*/ 659355 w 1743486"/>
              <a:gd name="connsiteY19" fmla="*/ 2227439 h 3265006"/>
              <a:gd name="connsiteX20" fmla="*/ 627655 w 1743486"/>
              <a:gd name="connsiteY20" fmla="*/ 1998983 h 3265006"/>
              <a:gd name="connsiteX21" fmla="*/ 278958 w 1743486"/>
              <a:gd name="connsiteY21" fmla="*/ 1894276 h 3265006"/>
              <a:gd name="connsiteX22" fmla="*/ 0 w 1743486"/>
              <a:gd name="connsiteY22" fmla="*/ 1805431 h 3265006"/>
              <a:gd name="connsiteX23" fmla="*/ 3170 w 1743486"/>
              <a:gd name="connsiteY23" fmla="*/ 1605534 h 3265006"/>
              <a:gd name="connsiteX24" fmla="*/ 32727 w 1743486"/>
              <a:gd name="connsiteY24" fmla="*/ 1455891 h 3265006"/>
              <a:gd name="connsiteX25" fmla="*/ 510366 w 1743486"/>
              <a:gd name="connsiteY25" fmla="*/ 1538901 h 3265006"/>
              <a:gd name="connsiteX26" fmla="*/ 1005423 w 1743486"/>
              <a:gd name="connsiteY26" fmla="*/ 1578764 h 3265006"/>
              <a:gd name="connsiteX27" fmla="*/ 1177560 w 1743486"/>
              <a:gd name="connsiteY27" fmla="*/ 1658037 h 3265006"/>
              <a:gd name="connsiteX28" fmla="*/ 1256086 w 1743486"/>
              <a:gd name="connsiteY28" fmla="*/ 1702429 h 3265006"/>
              <a:gd name="connsiteX29" fmla="*/ 1141191 w 1743486"/>
              <a:gd name="connsiteY29" fmla="*/ 539408 h 3265006"/>
              <a:gd name="connsiteX30" fmla="*/ 1096812 w 1743486"/>
              <a:gd name="connsiteY30" fmla="*/ 222109 h 3265006"/>
              <a:gd name="connsiteX31" fmla="*/ 1496228 w 1743486"/>
              <a:gd name="connsiteY31" fmla="*/ 0 h 3265006"/>
              <a:gd name="connsiteX32" fmla="*/ 1743486 w 1743486"/>
              <a:gd name="connsiteY32" fmla="*/ 710750 h 3265006"/>
              <a:gd name="connsiteX33" fmla="*/ 1673746 w 1743486"/>
              <a:gd name="connsiteY33" fmla="*/ 1535727 h 3265006"/>
              <a:gd name="connsiteX34" fmla="*/ 1648294 w 1743486"/>
              <a:gd name="connsiteY34" fmla="*/ 1761059 h 3265006"/>
              <a:gd name="connsiteX0" fmla="*/ 1648294 w 1743486"/>
              <a:gd name="connsiteY0" fmla="*/ 1761059 h 3265006"/>
              <a:gd name="connsiteX1" fmla="*/ 1504151 w 1743486"/>
              <a:gd name="connsiteY1" fmla="*/ 2052924 h 3265006"/>
              <a:gd name="connsiteX2" fmla="*/ 1469319 w 1743486"/>
              <a:gd name="connsiteY2" fmla="*/ 2099788 h 3265006"/>
              <a:gd name="connsiteX3" fmla="*/ 1475751 w 1743486"/>
              <a:gd name="connsiteY3" fmla="*/ 2156109 h 3265006"/>
              <a:gd name="connsiteX4" fmla="*/ 1470229 w 1743486"/>
              <a:gd name="connsiteY4" fmla="*/ 2616467 h 3265006"/>
              <a:gd name="connsiteX5" fmla="*/ 1364000 w 1743486"/>
              <a:gd name="connsiteY5" fmla="*/ 2684730 h 3265006"/>
              <a:gd name="connsiteX6" fmla="*/ 1394147 w 1743486"/>
              <a:gd name="connsiteY6" fmla="*/ 2806174 h 3265006"/>
              <a:gd name="connsiteX7" fmla="*/ 1463107 w 1743486"/>
              <a:gd name="connsiteY7" fmla="*/ 2893484 h 3265006"/>
              <a:gd name="connsiteX8" fmla="*/ 1480539 w 1743486"/>
              <a:gd name="connsiteY8" fmla="*/ 2968098 h 3265006"/>
              <a:gd name="connsiteX9" fmla="*/ 1483420 w 1743486"/>
              <a:gd name="connsiteY9" fmla="*/ 3091160 h 3265006"/>
              <a:gd name="connsiteX10" fmla="*/ 1459893 w 1743486"/>
              <a:gd name="connsiteY10" fmla="*/ 3264191 h 3265006"/>
              <a:gd name="connsiteX11" fmla="*/ 1186227 w 1743486"/>
              <a:gd name="connsiteY11" fmla="*/ 3015726 h 3265006"/>
              <a:gd name="connsiteX12" fmla="*/ 918902 w 1743486"/>
              <a:gd name="connsiteY12" fmla="*/ 2821264 h 3265006"/>
              <a:gd name="connsiteX13" fmla="*/ 866823 w 1743486"/>
              <a:gd name="connsiteY13" fmla="*/ 2691918 h 3265006"/>
              <a:gd name="connsiteX14" fmla="*/ 845481 w 1743486"/>
              <a:gd name="connsiteY14" fmla="*/ 2691004 h 3265006"/>
              <a:gd name="connsiteX15" fmla="*/ 621058 w 1743486"/>
              <a:gd name="connsiteY15" fmla="*/ 2618016 h 3265006"/>
              <a:gd name="connsiteX16" fmla="*/ 399417 w 1743486"/>
              <a:gd name="connsiteY16" fmla="*/ 2401953 h 3265006"/>
              <a:gd name="connsiteX17" fmla="*/ 383569 w 1743486"/>
              <a:gd name="connsiteY17" fmla="*/ 2262342 h 3265006"/>
              <a:gd name="connsiteX18" fmla="*/ 564256 w 1743486"/>
              <a:gd name="connsiteY18" fmla="*/ 2284553 h 3265006"/>
              <a:gd name="connsiteX19" fmla="*/ 659355 w 1743486"/>
              <a:gd name="connsiteY19" fmla="*/ 2227439 h 3265006"/>
              <a:gd name="connsiteX20" fmla="*/ 627655 w 1743486"/>
              <a:gd name="connsiteY20" fmla="*/ 1998983 h 3265006"/>
              <a:gd name="connsiteX21" fmla="*/ 278958 w 1743486"/>
              <a:gd name="connsiteY21" fmla="*/ 1894276 h 3265006"/>
              <a:gd name="connsiteX22" fmla="*/ 0 w 1743486"/>
              <a:gd name="connsiteY22" fmla="*/ 1805431 h 3265006"/>
              <a:gd name="connsiteX23" fmla="*/ 3170 w 1743486"/>
              <a:gd name="connsiteY23" fmla="*/ 1605534 h 3265006"/>
              <a:gd name="connsiteX24" fmla="*/ 32727 w 1743486"/>
              <a:gd name="connsiteY24" fmla="*/ 1455891 h 3265006"/>
              <a:gd name="connsiteX25" fmla="*/ 510366 w 1743486"/>
              <a:gd name="connsiteY25" fmla="*/ 1538901 h 3265006"/>
              <a:gd name="connsiteX26" fmla="*/ 1005423 w 1743486"/>
              <a:gd name="connsiteY26" fmla="*/ 1578764 h 3265006"/>
              <a:gd name="connsiteX27" fmla="*/ 1177560 w 1743486"/>
              <a:gd name="connsiteY27" fmla="*/ 1658037 h 3265006"/>
              <a:gd name="connsiteX28" fmla="*/ 1256086 w 1743486"/>
              <a:gd name="connsiteY28" fmla="*/ 1702429 h 3265006"/>
              <a:gd name="connsiteX29" fmla="*/ 1426489 w 1743486"/>
              <a:gd name="connsiteY29" fmla="*/ 609214 h 3265006"/>
              <a:gd name="connsiteX30" fmla="*/ 1096812 w 1743486"/>
              <a:gd name="connsiteY30" fmla="*/ 222109 h 3265006"/>
              <a:gd name="connsiteX31" fmla="*/ 1496228 w 1743486"/>
              <a:gd name="connsiteY31" fmla="*/ 0 h 3265006"/>
              <a:gd name="connsiteX32" fmla="*/ 1743486 w 1743486"/>
              <a:gd name="connsiteY32" fmla="*/ 710750 h 3265006"/>
              <a:gd name="connsiteX33" fmla="*/ 1673746 w 1743486"/>
              <a:gd name="connsiteY33" fmla="*/ 1535727 h 3265006"/>
              <a:gd name="connsiteX34" fmla="*/ 1648294 w 1743486"/>
              <a:gd name="connsiteY34" fmla="*/ 1761059 h 3265006"/>
              <a:gd name="connsiteX0" fmla="*/ 1648294 w 1743486"/>
              <a:gd name="connsiteY0" fmla="*/ 1761059 h 3265006"/>
              <a:gd name="connsiteX1" fmla="*/ 1504151 w 1743486"/>
              <a:gd name="connsiteY1" fmla="*/ 2052924 h 3265006"/>
              <a:gd name="connsiteX2" fmla="*/ 1469319 w 1743486"/>
              <a:gd name="connsiteY2" fmla="*/ 2099788 h 3265006"/>
              <a:gd name="connsiteX3" fmla="*/ 1475751 w 1743486"/>
              <a:gd name="connsiteY3" fmla="*/ 2156109 h 3265006"/>
              <a:gd name="connsiteX4" fmla="*/ 1470229 w 1743486"/>
              <a:gd name="connsiteY4" fmla="*/ 2616467 h 3265006"/>
              <a:gd name="connsiteX5" fmla="*/ 1364000 w 1743486"/>
              <a:gd name="connsiteY5" fmla="*/ 2684730 h 3265006"/>
              <a:gd name="connsiteX6" fmla="*/ 1394147 w 1743486"/>
              <a:gd name="connsiteY6" fmla="*/ 2806174 h 3265006"/>
              <a:gd name="connsiteX7" fmla="*/ 1463107 w 1743486"/>
              <a:gd name="connsiteY7" fmla="*/ 2893484 h 3265006"/>
              <a:gd name="connsiteX8" fmla="*/ 1480539 w 1743486"/>
              <a:gd name="connsiteY8" fmla="*/ 2968098 h 3265006"/>
              <a:gd name="connsiteX9" fmla="*/ 1483420 w 1743486"/>
              <a:gd name="connsiteY9" fmla="*/ 3091160 h 3265006"/>
              <a:gd name="connsiteX10" fmla="*/ 1459893 w 1743486"/>
              <a:gd name="connsiteY10" fmla="*/ 3264191 h 3265006"/>
              <a:gd name="connsiteX11" fmla="*/ 1186227 w 1743486"/>
              <a:gd name="connsiteY11" fmla="*/ 3015726 h 3265006"/>
              <a:gd name="connsiteX12" fmla="*/ 918902 w 1743486"/>
              <a:gd name="connsiteY12" fmla="*/ 2821264 h 3265006"/>
              <a:gd name="connsiteX13" fmla="*/ 866823 w 1743486"/>
              <a:gd name="connsiteY13" fmla="*/ 2691918 h 3265006"/>
              <a:gd name="connsiteX14" fmla="*/ 845481 w 1743486"/>
              <a:gd name="connsiteY14" fmla="*/ 2691004 h 3265006"/>
              <a:gd name="connsiteX15" fmla="*/ 621058 w 1743486"/>
              <a:gd name="connsiteY15" fmla="*/ 2618016 h 3265006"/>
              <a:gd name="connsiteX16" fmla="*/ 399417 w 1743486"/>
              <a:gd name="connsiteY16" fmla="*/ 2401953 h 3265006"/>
              <a:gd name="connsiteX17" fmla="*/ 383569 w 1743486"/>
              <a:gd name="connsiteY17" fmla="*/ 2262342 h 3265006"/>
              <a:gd name="connsiteX18" fmla="*/ 564256 w 1743486"/>
              <a:gd name="connsiteY18" fmla="*/ 2284553 h 3265006"/>
              <a:gd name="connsiteX19" fmla="*/ 659355 w 1743486"/>
              <a:gd name="connsiteY19" fmla="*/ 2227439 h 3265006"/>
              <a:gd name="connsiteX20" fmla="*/ 627655 w 1743486"/>
              <a:gd name="connsiteY20" fmla="*/ 1998983 h 3265006"/>
              <a:gd name="connsiteX21" fmla="*/ 278958 w 1743486"/>
              <a:gd name="connsiteY21" fmla="*/ 1894276 h 3265006"/>
              <a:gd name="connsiteX22" fmla="*/ 0 w 1743486"/>
              <a:gd name="connsiteY22" fmla="*/ 1805431 h 3265006"/>
              <a:gd name="connsiteX23" fmla="*/ 3170 w 1743486"/>
              <a:gd name="connsiteY23" fmla="*/ 1605534 h 3265006"/>
              <a:gd name="connsiteX24" fmla="*/ 32727 w 1743486"/>
              <a:gd name="connsiteY24" fmla="*/ 1455891 h 3265006"/>
              <a:gd name="connsiteX25" fmla="*/ 510366 w 1743486"/>
              <a:gd name="connsiteY25" fmla="*/ 1538901 h 3265006"/>
              <a:gd name="connsiteX26" fmla="*/ 1005423 w 1743486"/>
              <a:gd name="connsiteY26" fmla="*/ 1578764 h 3265006"/>
              <a:gd name="connsiteX27" fmla="*/ 1177560 w 1743486"/>
              <a:gd name="connsiteY27" fmla="*/ 1658037 h 3265006"/>
              <a:gd name="connsiteX28" fmla="*/ 1256086 w 1743486"/>
              <a:gd name="connsiteY28" fmla="*/ 1702429 h 3265006"/>
              <a:gd name="connsiteX29" fmla="*/ 1407469 w 1743486"/>
              <a:gd name="connsiteY29" fmla="*/ 793248 h 3265006"/>
              <a:gd name="connsiteX30" fmla="*/ 1426489 w 1743486"/>
              <a:gd name="connsiteY30" fmla="*/ 609214 h 3265006"/>
              <a:gd name="connsiteX31" fmla="*/ 1096812 w 1743486"/>
              <a:gd name="connsiteY31" fmla="*/ 222109 h 3265006"/>
              <a:gd name="connsiteX32" fmla="*/ 1496228 w 1743486"/>
              <a:gd name="connsiteY32" fmla="*/ 0 h 3265006"/>
              <a:gd name="connsiteX33" fmla="*/ 1743486 w 1743486"/>
              <a:gd name="connsiteY33" fmla="*/ 710750 h 3265006"/>
              <a:gd name="connsiteX34" fmla="*/ 1673746 w 1743486"/>
              <a:gd name="connsiteY34" fmla="*/ 1535727 h 3265006"/>
              <a:gd name="connsiteX35" fmla="*/ 1648294 w 1743486"/>
              <a:gd name="connsiteY35" fmla="*/ 1761059 h 3265006"/>
              <a:gd name="connsiteX0" fmla="*/ 1648294 w 1743486"/>
              <a:gd name="connsiteY0" fmla="*/ 1761059 h 3265006"/>
              <a:gd name="connsiteX1" fmla="*/ 1504151 w 1743486"/>
              <a:gd name="connsiteY1" fmla="*/ 2052924 h 3265006"/>
              <a:gd name="connsiteX2" fmla="*/ 1469319 w 1743486"/>
              <a:gd name="connsiteY2" fmla="*/ 2099788 h 3265006"/>
              <a:gd name="connsiteX3" fmla="*/ 1475751 w 1743486"/>
              <a:gd name="connsiteY3" fmla="*/ 2156109 h 3265006"/>
              <a:gd name="connsiteX4" fmla="*/ 1470229 w 1743486"/>
              <a:gd name="connsiteY4" fmla="*/ 2616467 h 3265006"/>
              <a:gd name="connsiteX5" fmla="*/ 1364000 w 1743486"/>
              <a:gd name="connsiteY5" fmla="*/ 2684730 h 3265006"/>
              <a:gd name="connsiteX6" fmla="*/ 1394147 w 1743486"/>
              <a:gd name="connsiteY6" fmla="*/ 2806174 h 3265006"/>
              <a:gd name="connsiteX7" fmla="*/ 1463107 w 1743486"/>
              <a:gd name="connsiteY7" fmla="*/ 2893484 h 3265006"/>
              <a:gd name="connsiteX8" fmla="*/ 1480539 w 1743486"/>
              <a:gd name="connsiteY8" fmla="*/ 2968098 h 3265006"/>
              <a:gd name="connsiteX9" fmla="*/ 1483420 w 1743486"/>
              <a:gd name="connsiteY9" fmla="*/ 3091160 h 3265006"/>
              <a:gd name="connsiteX10" fmla="*/ 1459893 w 1743486"/>
              <a:gd name="connsiteY10" fmla="*/ 3264191 h 3265006"/>
              <a:gd name="connsiteX11" fmla="*/ 1186227 w 1743486"/>
              <a:gd name="connsiteY11" fmla="*/ 3015726 h 3265006"/>
              <a:gd name="connsiteX12" fmla="*/ 918902 w 1743486"/>
              <a:gd name="connsiteY12" fmla="*/ 2821264 h 3265006"/>
              <a:gd name="connsiteX13" fmla="*/ 866823 w 1743486"/>
              <a:gd name="connsiteY13" fmla="*/ 2691918 h 3265006"/>
              <a:gd name="connsiteX14" fmla="*/ 845481 w 1743486"/>
              <a:gd name="connsiteY14" fmla="*/ 2691004 h 3265006"/>
              <a:gd name="connsiteX15" fmla="*/ 621058 w 1743486"/>
              <a:gd name="connsiteY15" fmla="*/ 2618016 h 3265006"/>
              <a:gd name="connsiteX16" fmla="*/ 399417 w 1743486"/>
              <a:gd name="connsiteY16" fmla="*/ 2401953 h 3265006"/>
              <a:gd name="connsiteX17" fmla="*/ 383569 w 1743486"/>
              <a:gd name="connsiteY17" fmla="*/ 2262342 h 3265006"/>
              <a:gd name="connsiteX18" fmla="*/ 564256 w 1743486"/>
              <a:gd name="connsiteY18" fmla="*/ 2284553 h 3265006"/>
              <a:gd name="connsiteX19" fmla="*/ 659355 w 1743486"/>
              <a:gd name="connsiteY19" fmla="*/ 2227439 h 3265006"/>
              <a:gd name="connsiteX20" fmla="*/ 627655 w 1743486"/>
              <a:gd name="connsiteY20" fmla="*/ 1998983 h 3265006"/>
              <a:gd name="connsiteX21" fmla="*/ 278958 w 1743486"/>
              <a:gd name="connsiteY21" fmla="*/ 1894276 h 3265006"/>
              <a:gd name="connsiteX22" fmla="*/ 0 w 1743486"/>
              <a:gd name="connsiteY22" fmla="*/ 1805431 h 3265006"/>
              <a:gd name="connsiteX23" fmla="*/ 3170 w 1743486"/>
              <a:gd name="connsiteY23" fmla="*/ 1605534 h 3265006"/>
              <a:gd name="connsiteX24" fmla="*/ 32727 w 1743486"/>
              <a:gd name="connsiteY24" fmla="*/ 1455891 h 3265006"/>
              <a:gd name="connsiteX25" fmla="*/ 510366 w 1743486"/>
              <a:gd name="connsiteY25" fmla="*/ 1538901 h 3265006"/>
              <a:gd name="connsiteX26" fmla="*/ 1005423 w 1743486"/>
              <a:gd name="connsiteY26" fmla="*/ 1578764 h 3265006"/>
              <a:gd name="connsiteX27" fmla="*/ 1177560 w 1743486"/>
              <a:gd name="connsiteY27" fmla="*/ 1658037 h 3265006"/>
              <a:gd name="connsiteX28" fmla="*/ 1256086 w 1743486"/>
              <a:gd name="connsiteY28" fmla="*/ 1702429 h 3265006"/>
              <a:gd name="connsiteX29" fmla="*/ 1470868 w 1743486"/>
              <a:gd name="connsiteY29" fmla="*/ 932859 h 3265006"/>
              <a:gd name="connsiteX30" fmla="*/ 1426489 w 1743486"/>
              <a:gd name="connsiteY30" fmla="*/ 609214 h 3265006"/>
              <a:gd name="connsiteX31" fmla="*/ 1096812 w 1743486"/>
              <a:gd name="connsiteY31" fmla="*/ 222109 h 3265006"/>
              <a:gd name="connsiteX32" fmla="*/ 1496228 w 1743486"/>
              <a:gd name="connsiteY32" fmla="*/ 0 h 3265006"/>
              <a:gd name="connsiteX33" fmla="*/ 1743486 w 1743486"/>
              <a:gd name="connsiteY33" fmla="*/ 710750 h 3265006"/>
              <a:gd name="connsiteX34" fmla="*/ 1673746 w 1743486"/>
              <a:gd name="connsiteY34" fmla="*/ 1535727 h 3265006"/>
              <a:gd name="connsiteX35" fmla="*/ 1648294 w 1743486"/>
              <a:gd name="connsiteY35" fmla="*/ 1761059 h 3265006"/>
              <a:gd name="connsiteX0" fmla="*/ 1648294 w 1743486"/>
              <a:gd name="connsiteY0" fmla="*/ 1761059 h 3265006"/>
              <a:gd name="connsiteX1" fmla="*/ 1504151 w 1743486"/>
              <a:gd name="connsiteY1" fmla="*/ 2052924 h 3265006"/>
              <a:gd name="connsiteX2" fmla="*/ 1469319 w 1743486"/>
              <a:gd name="connsiteY2" fmla="*/ 2099788 h 3265006"/>
              <a:gd name="connsiteX3" fmla="*/ 1475751 w 1743486"/>
              <a:gd name="connsiteY3" fmla="*/ 2156109 h 3265006"/>
              <a:gd name="connsiteX4" fmla="*/ 1470229 w 1743486"/>
              <a:gd name="connsiteY4" fmla="*/ 2616467 h 3265006"/>
              <a:gd name="connsiteX5" fmla="*/ 1364000 w 1743486"/>
              <a:gd name="connsiteY5" fmla="*/ 2684730 h 3265006"/>
              <a:gd name="connsiteX6" fmla="*/ 1394147 w 1743486"/>
              <a:gd name="connsiteY6" fmla="*/ 2806174 h 3265006"/>
              <a:gd name="connsiteX7" fmla="*/ 1463107 w 1743486"/>
              <a:gd name="connsiteY7" fmla="*/ 2893484 h 3265006"/>
              <a:gd name="connsiteX8" fmla="*/ 1480539 w 1743486"/>
              <a:gd name="connsiteY8" fmla="*/ 2968098 h 3265006"/>
              <a:gd name="connsiteX9" fmla="*/ 1483420 w 1743486"/>
              <a:gd name="connsiteY9" fmla="*/ 3091160 h 3265006"/>
              <a:gd name="connsiteX10" fmla="*/ 1459893 w 1743486"/>
              <a:gd name="connsiteY10" fmla="*/ 3264191 h 3265006"/>
              <a:gd name="connsiteX11" fmla="*/ 1186227 w 1743486"/>
              <a:gd name="connsiteY11" fmla="*/ 3015726 h 3265006"/>
              <a:gd name="connsiteX12" fmla="*/ 918902 w 1743486"/>
              <a:gd name="connsiteY12" fmla="*/ 2821264 h 3265006"/>
              <a:gd name="connsiteX13" fmla="*/ 866823 w 1743486"/>
              <a:gd name="connsiteY13" fmla="*/ 2691918 h 3265006"/>
              <a:gd name="connsiteX14" fmla="*/ 845481 w 1743486"/>
              <a:gd name="connsiteY14" fmla="*/ 2691004 h 3265006"/>
              <a:gd name="connsiteX15" fmla="*/ 621058 w 1743486"/>
              <a:gd name="connsiteY15" fmla="*/ 2618016 h 3265006"/>
              <a:gd name="connsiteX16" fmla="*/ 399417 w 1743486"/>
              <a:gd name="connsiteY16" fmla="*/ 2401953 h 3265006"/>
              <a:gd name="connsiteX17" fmla="*/ 383569 w 1743486"/>
              <a:gd name="connsiteY17" fmla="*/ 2262342 h 3265006"/>
              <a:gd name="connsiteX18" fmla="*/ 564256 w 1743486"/>
              <a:gd name="connsiteY18" fmla="*/ 2284553 h 3265006"/>
              <a:gd name="connsiteX19" fmla="*/ 659355 w 1743486"/>
              <a:gd name="connsiteY19" fmla="*/ 2227439 h 3265006"/>
              <a:gd name="connsiteX20" fmla="*/ 627655 w 1743486"/>
              <a:gd name="connsiteY20" fmla="*/ 1998983 h 3265006"/>
              <a:gd name="connsiteX21" fmla="*/ 278958 w 1743486"/>
              <a:gd name="connsiteY21" fmla="*/ 1894276 h 3265006"/>
              <a:gd name="connsiteX22" fmla="*/ 0 w 1743486"/>
              <a:gd name="connsiteY22" fmla="*/ 1805431 h 3265006"/>
              <a:gd name="connsiteX23" fmla="*/ 3170 w 1743486"/>
              <a:gd name="connsiteY23" fmla="*/ 1605534 h 3265006"/>
              <a:gd name="connsiteX24" fmla="*/ 32727 w 1743486"/>
              <a:gd name="connsiteY24" fmla="*/ 1455891 h 3265006"/>
              <a:gd name="connsiteX25" fmla="*/ 510366 w 1743486"/>
              <a:gd name="connsiteY25" fmla="*/ 1538901 h 3265006"/>
              <a:gd name="connsiteX26" fmla="*/ 1005423 w 1743486"/>
              <a:gd name="connsiteY26" fmla="*/ 1578764 h 3265006"/>
              <a:gd name="connsiteX27" fmla="*/ 1177560 w 1743486"/>
              <a:gd name="connsiteY27" fmla="*/ 1658037 h 3265006"/>
              <a:gd name="connsiteX28" fmla="*/ 1256086 w 1743486"/>
              <a:gd name="connsiteY28" fmla="*/ 1702429 h 3265006"/>
              <a:gd name="connsiteX29" fmla="*/ 1413809 w 1743486"/>
              <a:gd name="connsiteY29" fmla="*/ 1085163 h 3265006"/>
              <a:gd name="connsiteX30" fmla="*/ 1470868 w 1743486"/>
              <a:gd name="connsiteY30" fmla="*/ 932859 h 3265006"/>
              <a:gd name="connsiteX31" fmla="*/ 1426489 w 1743486"/>
              <a:gd name="connsiteY31" fmla="*/ 609214 h 3265006"/>
              <a:gd name="connsiteX32" fmla="*/ 1096812 w 1743486"/>
              <a:gd name="connsiteY32" fmla="*/ 222109 h 3265006"/>
              <a:gd name="connsiteX33" fmla="*/ 1496228 w 1743486"/>
              <a:gd name="connsiteY33" fmla="*/ 0 h 3265006"/>
              <a:gd name="connsiteX34" fmla="*/ 1743486 w 1743486"/>
              <a:gd name="connsiteY34" fmla="*/ 710750 h 3265006"/>
              <a:gd name="connsiteX35" fmla="*/ 1673746 w 1743486"/>
              <a:gd name="connsiteY35" fmla="*/ 1535727 h 3265006"/>
              <a:gd name="connsiteX36" fmla="*/ 1648294 w 1743486"/>
              <a:gd name="connsiteY36" fmla="*/ 1761059 h 3265006"/>
              <a:gd name="connsiteX0" fmla="*/ 1648294 w 1743486"/>
              <a:gd name="connsiteY0" fmla="*/ 1761059 h 3265006"/>
              <a:gd name="connsiteX1" fmla="*/ 1504151 w 1743486"/>
              <a:gd name="connsiteY1" fmla="*/ 2052924 h 3265006"/>
              <a:gd name="connsiteX2" fmla="*/ 1469319 w 1743486"/>
              <a:gd name="connsiteY2" fmla="*/ 2099788 h 3265006"/>
              <a:gd name="connsiteX3" fmla="*/ 1475751 w 1743486"/>
              <a:gd name="connsiteY3" fmla="*/ 2156109 h 3265006"/>
              <a:gd name="connsiteX4" fmla="*/ 1470229 w 1743486"/>
              <a:gd name="connsiteY4" fmla="*/ 2616467 h 3265006"/>
              <a:gd name="connsiteX5" fmla="*/ 1364000 w 1743486"/>
              <a:gd name="connsiteY5" fmla="*/ 2684730 h 3265006"/>
              <a:gd name="connsiteX6" fmla="*/ 1394147 w 1743486"/>
              <a:gd name="connsiteY6" fmla="*/ 2806174 h 3265006"/>
              <a:gd name="connsiteX7" fmla="*/ 1463107 w 1743486"/>
              <a:gd name="connsiteY7" fmla="*/ 2893484 h 3265006"/>
              <a:gd name="connsiteX8" fmla="*/ 1480539 w 1743486"/>
              <a:gd name="connsiteY8" fmla="*/ 2968098 h 3265006"/>
              <a:gd name="connsiteX9" fmla="*/ 1483420 w 1743486"/>
              <a:gd name="connsiteY9" fmla="*/ 3091160 h 3265006"/>
              <a:gd name="connsiteX10" fmla="*/ 1459893 w 1743486"/>
              <a:gd name="connsiteY10" fmla="*/ 3264191 h 3265006"/>
              <a:gd name="connsiteX11" fmla="*/ 1186227 w 1743486"/>
              <a:gd name="connsiteY11" fmla="*/ 3015726 h 3265006"/>
              <a:gd name="connsiteX12" fmla="*/ 918902 w 1743486"/>
              <a:gd name="connsiteY12" fmla="*/ 2821264 h 3265006"/>
              <a:gd name="connsiteX13" fmla="*/ 866823 w 1743486"/>
              <a:gd name="connsiteY13" fmla="*/ 2691918 h 3265006"/>
              <a:gd name="connsiteX14" fmla="*/ 845481 w 1743486"/>
              <a:gd name="connsiteY14" fmla="*/ 2691004 h 3265006"/>
              <a:gd name="connsiteX15" fmla="*/ 621058 w 1743486"/>
              <a:gd name="connsiteY15" fmla="*/ 2618016 h 3265006"/>
              <a:gd name="connsiteX16" fmla="*/ 399417 w 1743486"/>
              <a:gd name="connsiteY16" fmla="*/ 2401953 h 3265006"/>
              <a:gd name="connsiteX17" fmla="*/ 383569 w 1743486"/>
              <a:gd name="connsiteY17" fmla="*/ 2262342 h 3265006"/>
              <a:gd name="connsiteX18" fmla="*/ 564256 w 1743486"/>
              <a:gd name="connsiteY18" fmla="*/ 2284553 h 3265006"/>
              <a:gd name="connsiteX19" fmla="*/ 659355 w 1743486"/>
              <a:gd name="connsiteY19" fmla="*/ 2227439 h 3265006"/>
              <a:gd name="connsiteX20" fmla="*/ 627655 w 1743486"/>
              <a:gd name="connsiteY20" fmla="*/ 1998983 h 3265006"/>
              <a:gd name="connsiteX21" fmla="*/ 278958 w 1743486"/>
              <a:gd name="connsiteY21" fmla="*/ 1894276 h 3265006"/>
              <a:gd name="connsiteX22" fmla="*/ 0 w 1743486"/>
              <a:gd name="connsiteY22" fmla="*/ 1805431 h 3265006"/>
              <a:gd name="connsiteX23" fmla="*/ 3170 w 1743486"/>
              <a:gd name="connsiteY23" fmla="*/ 1605534 h 3265006"/>
              <a:gd name="connsiteX24" fmla="*/ 32727 w 1743486"/>
              <a:gd name="connsiteY24" fmla="*/ 1455891 h 3265006"/>
              <a:gd name="connsiteX25" fmla="*/ 510366 w 1743486"/>
              <a:gd name="connsiteY25" fmla="*/ 1538901 h 3265006"/>
              <a:gd name="connsiteX26" fmla="*/ 1005423 w 1743486"/>
              <a:gd name="connsiteY26" fmla="*/ 1578764 h 3265006"/>
              <a:gd name="connsiteX27" fmla="*/ 1177560 w 1743486"/>
              <a:gd name="connsiteY27" fmla="*/ 1658037 h 3265006"/>
              <a:gd name="connsiteX28" fmla="*/ 1256086 w 1743486"/>
              <a:gd name="connsiteY28" fmla="*/ 1702429 h 3265006"/>
              <a:gd name="connsiteX29" fmla="*/ 1445509 w 1743486"/>
              <a:gd name="connsiteY29" fmla="*/ 1529381 h 3265006"/>
              <a:gd name="connsiteX30" fmla="*/ 1470868 w 1743486"/>
              <a:gd name="connsiteY30" fmla="*/ 932859 h 3265006"/>
              <a:gd name="connsiteX31" fmla="*/ 1426489 w 1743486"/>
              <a:gd name="connsiteY31" fmla="*/ 609214 h 3265006"/>
              <a:gd name="connsiteX32" fmla="*/ 1096812 w 1743486"/>
              <a:gd name="connsiteY32" fmla="*/ 222109 h 3265006"/>
              <a:gd name="connsiteX33" fmla="*/ 1496228 w 1743486"/>
              <a:gd name="connsiteY33" fmla="*/ 0 h 3265006"/>
              <a:gd name="connsiteX34" fmla="*/ 1743486 w 1743486"/>
              <a:gd name="connsiteY34" fmla="*/ 710750 h 3265006"/>
              <a:gd name="connsiteX35" fmla="*/ 1673746 w 1743486"/>
              <a:gd name="connsiteY35" fmla="*/ 1535727 h 3265006"/>
              <a:gd name="connsiteX36" fmla="*/ 1648294 w 1743486"/>
              <a:gd name="connsiteY36" fmla="*/ 1761059 h 3265006"/>
              <a:gd name="connsiteX0" fmla="*/ 1648294 w 1743486"/>
              <a:gd name="connsiteY0" fmla="*/ 1761059 h 3265006"/>
              <a:gd name="connsiteX1" fmla="*/ 1504151 w 1743486"/>
              <a:gd name="connsiteY1" fmla="*/ 2052924 h 3265006"/>
              <a:gd name="connsiteX2" fmla="*/ 1469319 w 1743486"/>
              <a:gd name="connsiteY2" fmla="*/ 2099788 h 3265006"/>
              <a:gd name="connsiteX3" fmla="*/ 1475751 w 1743486"/>
              <a:gd name="connsiteY3" fmla="*/ 2156109 h 3265006"/>
              <a:gd name="connsiteX4" fmla="*/ 1470229 w 1743486"/>
              <a:gd name="connsiteY4" fmla="*/ 2616467 h 3265006"/>
              <a:gd name="connsiteX5" fmla="*/ 1364000 w 1743486"/>
              <a:gd name="connsiteY5" fmla="*/ 2684730 h 3265006"/>
              <a:gd name="connsiteX6" fmla="*/ 1394147 w 1743486"/>
              <a:gd name="connsiteY6" fmla="*/ 2806174 h 3265006"/>
              <a:gd name="connsiteX7" fmla="*/ 1463107 w 1743486"/>
              <a:gd name="connsiteY7" fmla="*/ 2893484 h 3265006"/>
              <a:gd name="connsiteX8" fmla="*/ 1480539 w 1743486"/>
              <a:gd name="connsiteY8" fmla="*/ 2968098 h 3265006"/>
              <a:gd name="connsiteX9" fmla="*/ 1483420 w 1743486"/>
              <a:gd name="connsiteY9" fmla="*/ 3091160 h 3265006"/>
              <a:gd name="connsiteX10" fmla="*/ 1459893 w 1743486"/>
              <a:gd name="connsiteY10" fmla="*/ 3264191 h 3265006"/>
              <a:gd name="connsiteX11" fmla="*/ 1186227 w 1743486"/>
              <a:gd name="connsiteY11" fmla="*/ 3015726 h 3265006"/>
              <a:gd name="connsiteX12" fmla="*/ 918902 w 1743486"/>
              <a:gd name="connsiteY12" fmla="*/ 2821264 h 3265006"/>
              <a:gd name="connsiteX13" fmla="*/ 866823 w 1743486"/>
              <a:gd name="connsiteY13" fmla="*/ 2691918 h 3265006"/>
              <a:gd name="connsiteX14" fmla="*/ 845481 w 1743486"/>
              <a:gd name="connsiteY14" fmla="*/ 2691004 h 3265006"/>
              <a:gd name="connsiteX15" fmla="*/ 621058 w 1743486"/>
              <a:gd name="connsiteY15" fmla="*/ 2618016 h 3265006"/>
              <a:gd name="connsiteX16" fmla="*/ 399417 w 1743486"/>
              <a:gd name="connsiteY16" fmla="*/ 2401953 h 3265006"/>
              <a:gd name="connsiteX17" fmla="*/ 383569 w 1743486"/>
              <a:gd name="connsiteY17" fmla="*/ 2262342 h 3265006"/>
              <a:gd name="connsiteX18" fmla="*/ 564256 w 1743486"/>
              <a:gd name="connsiteY18" fmla="*/ 2284553 h 3265006"/>
              <a:gd name="connsiteX19" fmla="*/ 659355 w 1743486"/>
              <a:gd name="connsiteY19" fmla="*/ 2227439 h 3265006"/>
              <a:gd name="connsiteX20" fmla="*/ 627655 w 1743486"/>
              <a:gd name="connsiteY20" fmla="*/ 1998983 h 3265006"/>
              <a:gd name="connsiteX21" fmla="*/ 278958 w 1743486"/>
              <a:gd name="connsiteY21" fmla="*/ 1894276 h 3265006"/>
              <a:gd name="connsiteX22" fmla="*/ 0 w 1743486"/>
              <a:gd name="connsiteY22" fmla="*/ 1805431 h 3265006"/>
              <a:gd name="connsiteX23" fmla="*/ 3170 w 1743486"/>
              <a:gd name="connsiteY23" fmla="*/ 1605534 h 3265006"/>
              <a:gd name="connsiteX24" fmla="*/ 32727 w 1743486"/>
              <a:gd name="connsiteY24" fmla="*/ 1455891 h 3265006"/>
              <a:gd name="connsiteX25" fmla="*/ 510366 w 1743486"/>
              <a:gd name="connsiteY25" fmla="*/ 1538901 h 3265006"/>
              <a:gd name="connsiteX26" fmla="*/ 1005423 w 1743486"/>
              <a:gd name="connsiteY26" fmla="*/ 1578764 h 3265006"/>
              <a:gd name="connsiteX27" fmla="*/ 1177560 w 1743486"/>
              <a:gd name="connsiteY27" fmla="*/ 1658037 h 3265006"/>
              <a:gd name="connsiteX28" fmla="*/ 1256086 w 1743486"/>
              <a:gd name="connsiteY28" fmla="*/ 1702429 h 3265006"/>
              <a:gd name="connsiteX29" fmla="*/ 1445509 w 1743486"/>
              <a:gd name="connsiteY29" fmla="*/ 1529381 h 3265006"/>
              <a:gd name="connsiteX30" fmla="*/ 1470868 w 1743486"/>
              <a:gd name="connsiteY30" fmla="*/ 1142277 h 3265006"/>
              <a:gd name="connsiteX31" fmla="*/ 1470868 w 1743486"/>
              <a:gd name="connsiteY31" fmla="*/ 932859 h 3265006"/>
              <a:gd name="connsiteX32" fmla="*/ 1426489 w 1743486"/>
              <a:gd name="connsiteY32" fmla="*/ 609214 h 3265006"/>
              <a:gd name="connsiteX33" fmla="*/ 1096812 w 1743486"/>
              <a:gd name="connsiteY33" fmla="*/ 222109 h 3265006"/>
              <a:gd name="connsiteX34" fmla="*/ 1496228 w 1743486"/>
              <a:gd name="connsiteY34" fmla="*/ 0 h 3265006"/>
              <a:gd name="connsiteX35" fmla="*/ 1743486 w 1743486"/>
              <a:gd name="connsiteY35" fmla="*/ 710750 h 3265006"/>
              <a:gd name="connsiteX36" fmla="*/ 1673746 w 1743486"/>
              <a:gd name="connsiteY36" fmla="*/ 1535727 h 3265006"/>
              <a:gd name="connsiteX37" fmla="*/ 1648294 w 1743486"/>
              <a:gd name="connsiteY37" fmla="*/ 1761059 h 3265006"/>
              <a:gd name="connsiteX0" fmla="*/ 1648294 w 1743486"/>
              <a:gd name="connsiteY0" fmla="*/ 1761059 h 3265006"/>
              <a:gd name="connsiteX1" fmla="*/ 1504151 w 1743486"/>
              <a:gd name="connsiteY1" fmla="*/ 2052924 h 3265006"/>
              <a:gd name="connsiteX2" fmla="*/ 1469319 w 1743486"/>
              <a:gd name="connsiteY2" fmla="*/ 2099788 h 3265006"/>
              <a:gd name="connsiteX3" fmla="*/ 1475751 w 1743486"/>
              <a:gd name="connsiteY3" fmla="*/ 2156109 h 3265006"/>
              <a:gd name="connsiteX4" fmla="*/ 1470229 w 1743486"/>
              <a:gd name="connsiteY4" fmla="*/ 2616467 h 3265006"/>
              <a:gd name="connsiteX5" fmla="*/ 1364000 w 1743486"/>
              <a:gd name="connsiteY5" fmla="*/ 2684730 h 3265006"/>
              <a:gd name="connsiteX6" fmla="*/ 1394147 w 1743486"/>
              <a:gd name="connsiteY6" fmla="*/ 2806174 h 3265006"/>
              <a:gd name="connsiteX7" fmla="*/ 1463107 w 1743486"/>
              <a:gd name="connsiteY7" fmla="*/ 2893484 h 3265006"/>
              <a:gd name="connsiteX8" fmla="*/ 1480539 w 1743486"/>
              <a:gd name="connsiteY8" fmla="*/ 2968098 h 3265006"/>
              <a:gd name="connsiteX9" fmla="*/ 1483420 w 1743486"/>
              <a:gd name="connsiteY9" fmla="*/ 3091160 h 3265006"/>
              <a:gd name="connsiteX10" fmla="*/ 1459893 w 1743486"/>
              <a:gd name="connsiteY10" fmla="*/ 3264191 h 3265006"/>
              <a:gd name="connsiteX11" fmla="*/ 1186227 w 1743486"/>
              <a:gd name="connsiteY11" fmla="*/ 3015726 h 3265006"/>
              <a:gd name="connsiteX12" fmla="*/ 918902 w 1743486"/>
              <a:gd name="connsiteY12" fmla="*/ 2821264 h 3265006"/>
              <a:gd name="connsiteX13" fmla="*/ 866823 w 1743486"/>
              <a:gd name="connsiteY13" fmla="*/ 2691918 h 3265006"/>
              <a:gd name="connsiteX14" fmla="*/ 845481 w 1743486"/>
              <a:gd name="connsiteY14" fmla="*/ 2691004 h 3265006"/>
              <a:gd name="connsiteX15" fmla="*/ 621058 w 1743486"/>
              <a:gd name="connsiteY15" fmla="*/ 2618016 h 3265006"/>
              <a:gd name="connsiteX16" fmla="*/ 399417 w 1743486"/>
              <a:gd name="connsiteY16" fmla="*/ 2401953 h 3265006"/>
              <a:gd name="connsiteX17" fmla="*/ 383569 w 1743486"/>
              <a:gd name="connsiteY17" fmla="*/ 2262342 h 3265006"/>
              <a:gd name="connsiteX18" fmla="*/ 564256 w 1743486"/>
              <a:gd name="connsiteY18" fmla="*/ 2284553 h 3265006"/>
              <a:gd name="connsiteX19" fmla="*/ 659355 w 1743486"/>
              <a:gd name="connsiteY19" fmla="*/ 2227439 h 3265006"/>
              <a:gd name="connsiteX20" fmla="*/ 627655 w 1743486"/>
              <a:gd name="connsiteY20" fmla="*/ 1998983 h 3265006"/>
              <a:gd name="connsiteX21" fmla="*/ 278958 w 1743486"/>
              <a:gd name="connsiteY21" fmla="*/ 1894276 h 3265006"/>
              <a:gd name="connsiteX22" fmla="*/ 0 w 1743486"/>
              <a:gd name="connsiteY22" fmla="*/ 1805431 h 3265006"/>
              <a:gd name="connsiteX23" fmla="*/ 3170 w 1743486"/>
              <a:gd name="connsiteY23" fmla="*/ 1605534 h 3265006"/>
              <a:gd name="connsiteX24" fmla="*/ 32727 w 1743486"/>
              <a:gd name="connsiteY24" fmla="*/ 1455891 h 3265006"/>
              <a:gd name="connsiteX25" fmla="*/ 510366 w 1743486"/>
              <a:gd name="connsiteY25" fmla="*/ 1538901 h 3265006"/>
              <a:gd name="connsiteX26" fmla="*/ 1005423 w 1743486"/>
              <a:gd name="connsiteY26" fmla="*/ 1578764 h 3265006"/>
              <a:gd name="connsiteX27" fmla="*/ 1177560 w 1743486"/>
              <a:gd name="connsiteY27" fmla="*/ 1658037 h 3265006"/>
              <a:gd name="connsiteX28" fmla="*/ 1256086 w 1743486"/>
              <a:gd name="connsiteY28" fmla="*/ 1702429 h 3265006"/>
              <a:gd name="connsiteX29" fmla="*/ 1445509 w 1743486"/>
              <a:gd name="connsiteY29" fmla="*/ 1529381 h 3265006"/>
              <a:gd name="connsiteX30" fmla="*/ 1160211 w 1743486"/>
              <a:gd name="connsiteY30" fmla="*/ 615561 h 3265006"/>
              <a:gd name="connsiteX31" fmla="*/ 1470868 w 1743486"/>
              <a:gd name="connsiteY31" fmla="*/ 932859 h 3265006"/>
              <a:gd name="connsiteX32" fmla="*/ 1426489 w 1743486"/>
              <a:gd name="connsiteY32" fmla="*/ 609214 h 3265006"/>
              <a:gd name="connsiteX33" fmla="*/ 1096812 w 1743486"/>
              <a:gd name="connsiteY33" fmla="*/ 222109 h 3265006"/>
              <a:gd name="connsiteX34" fmla="*/ 1496228 w 1743486"/>
              <a:gd name="connsiteY34" fmla="*/ 0 h 3265006"/>
              <a:gd name="connsiteX35" fmla="*/ 1743486 w 1743486"/>
              <a:gd name="connsiteY35" fmla="*/ 710750 h 3265006"/>
              <a:gd name="connsiteX36" fmla="*/ 1673746 w 1743486"/>
              <a:gd name="connsiteY36" fmla="*/ 1535727 h 3265006"/>
              <a:gd name="connsiteX37" fmla="*/ 1648294 w 1743486"/>
              <a:gd name="connsiteY37" fmla="*/ 1761059 h 3265006"/>
              <a:gd name="connsiteX0" fmla="*/ 1648294 w 1743486"/>
              <a:gd name="connsiteY0" fmla="*/ 1761059 h 3265006"/>
              <a:gd name="connsiteX1" fmla="*/ 1504151 w 1743486"/>
              <a:gd name="connsiteY1" fmla="*/ 2052924 h 3265006"/>
              <a:gd name="connsiteX2" fmla="*/ 1469319 w 1743486"/>
              <a:gd name="connsiteY2" fmla="*/ 2099788 h 3265006"/>
              <a:gd name="connsiteX3" fmla="*/ 1475751 w 1743486"/>
              <a:gd name="connsiteY3" fmla="*/ 2156109 h 3265006"/>
              <a:gd name="connsiteX4" fmla="*/ 1470229 w 1743486"/>
              <a:gd name="connsiteY4" fmla="*/ 2616467 h 3265006"/>
              <a:gd name="connsiteX5" fmla="*/ 1364000 w 1743486"/>
              <a:gd name="connsiteY5" fmla="*/ 2684730 h 3265006"/>
              <a:gd name="connsiteX6" fmla="*/ 1394147 w 1743486"/>
              <a:gd name="connsiteY6" fmla="*/ 2806174 h 3265006"/>
              <a:gd name="connsiteX7" fmla="*/ 1463107 w 1743486"/>
              <a:gd name="connsiteY7" fmla="*/ 2893484 h 3265006"/>
              <a:gd name="connsiteX8" fmla="*/ 1480539 w 1743486"/>
              <a:gd name="connsiteY8" fmla="*/ 2968098 h 3265006"/>
              <a:gd name="connsiteX9" fmla="*/ 1483420 w 1743486"/>
              <a:gd name="connsiteY9" fmla="*/ 3091160 h 3265006"/>
              <a:gd name="connsiteX10" fmla="*/ 1459893 w 1743486"/>
              <a:gd name="connsiteY10" fmla="*/ 3264191 h 3265006"/>
              <a:gd name="connsiteX11" fmla="*/ 1186227 w 1743486"/>
              <a:gd name="connsiteY11" fmla="*/ 3015726 h 3265006"/>
              <a:gd name="connsiteX12" fmla="*/ 918902 w 1743486"/>
              <a:gd name="connsiteY12" fmla="*/ 2821264 h 3265006"/>
              <a:gd name="connsiteX13" fmla="*/ 866823 w 1743486"/>
              <a:gd name="connsiteY13" fmla="*/ 2691918 h 3265006"/>
              <a:gd name="connsiteX14" fmla="*/ 845481 w 1743486"/>
              <a:gd name="connsiteY14" fmla="*/ 2691004 h 3265006"/>
              <a:gd name="connsiteX15" fmla="*/ 621058 w 1743486"/>
              <a:gd name="connsiteY15" fmla="*/ 2618016 h 3265006"/>
              <a:gd name="connsiteX16" fmla="*/ 399417 w 1743486"/>
              <a:gd name="connsiteY16" fmla="*/ 2401953 h 3265006"/>
              <a:gd name="connsiteX17" fmla="*/ 383569 w 1743486"/>
              <a:gd name="connsiteY17" fmla="*/ 2262342 h 3265006"/>
              <a:gd name="connsiteX18" fmla="*/ 564256 w 1743486"/>
              <a:gd name="connsiteY18" fmla="*/ 2284553 h 3265006"/>
              <a:gd name="connsiteX19" fmla="*/ 659355 w 1743486"/>
              <a:gd name="connsiteY19" fmla="*/ 2227439 h 3265006"/>
              <a:gd name="connsiteX20" fmla="*/ 627655 w 1743486"/>
              <a:gd name="connsiteY20" fmla="*/ 1998983 h 3265006"/>
              <a:gd name="connsiteX21" fmla="*/ 278958 w 1743486"/>
              <a:gd name="connsiteY21" fmla="*/ 1894276 h 3265006"/>
              <a:gd name="connsiteX22" fmla="*/ 0 w 1743486"/>
              <a:gd name="connsiteY22" fmla="*/ 1805431 h 3265006"/>
              <a:gd name="connsiteX23" fmla="*/ 3170 w 1743486"/>
              <a:gd name="connsiteY23" fmla="*/ 1605534 h 3265006"/>
              <a:gd name="connsiteX24" fmla="*/ 32727 w 1743486"/>
              <a:gd name="connsiteY24" fmla="*/ 1455891 h 3265006"/>
              <a:gd name="connsiteX25" fmla="*/ 510366 w 1743486"/>
              <a:gd name="connsiteY25" fmla="*/ 1538901 h 3265006"/>
              <a:gd name="connsiteX26" fmla="*/ 1005423 w 1743486"/>
              <a:gd name="connsiteY26" fmla="*/ 1578764 h 3265006"/>
              <a:gd name="connsiteX27" fmla="*/ 1177560 w 1743486"/>
              <a:gd name="connsiteY27" fmla="*/ 1658037 h 3265006"/>
              <a:gd name="connsiteX28" fmla="*/ 1256086 w 1743486"/>
              <a:gd name="connsiteY28" fmla="*/ 1702429 h 3265006"/>
              <a:gd name="connsiteX29" fmla="*/ 1445509 w 1743486"/>
              <a:gd name="connsiteY29" fmla="*/ 1529381 h 3265006"/>
              <a:gd name="connsiteX30" fmla="*/ 1153871 w 1743486"/>
              <a:gd name="connsiteY30" fmla="*/ 564793 h 3265006"/>
              <a:gd name="connsiteX31" fmla="*/ 1470868 w 1743486"/>
              <a:gd name="connsiteY31" fmla="*/ 932859 h 3265006"/>
              <a:gd name="connsiteX32" fmla="*/ 1426489 w 1743486"/>
              <a:gd name="connsiteY32" fmla="*/ 609214 h 3265006"/>
              <a:gd name="connsiteX33" fmla="*/ 1096812 w 1743486"/>
              <a:gd name="connsiteY33" fmla="*/ 222109 h 3265006"/>
              <a:gd name="connsiteX34" fmla="*/ 1496228 w 1743486"/>
              <a:gd name="connsiteY34" fmla="*/ 0 h 3265006"/>
              <a:gd name="connsiteX35" fmla="*/ 1743486 w 1743486"/>
              <a:gd name="connsiteY35" fmla="*/ 710750 h 3265006"/>
              <a:gd name="connsiteX36" fmla="*/ 1673746 w 1743486"/>
              <a:gd name="connsiteY36" fmla="*/ 1535727 h 3265006"/>
              <a:gd name="connsiteX37" fmla="*/ 1648294 w 1743486"/>
              <a:gd name="connsiteY37" fmla="*/ 1761059 h 3265006"/>
              <a:gd name="connsiteX0" fmla="*/ 1648294 w 1743486"/>
              <a:gd name="connsiteY0" fmla="*/ 1761059 h 3265006"/>
              <a:gd name="connsiteX1" fmla="*/ 1504151 w 1743486"/>
              <a:gd name="connsiteY1" fmla="*/ 2052924 h 3265006"/>
              <a:gd name="connsiteX2" fmla="*/ 1469319 w 1743486"/>
              <a:gd name="connsiteY2" fmla="*/ 2099788 h 3265006"/>
              <a:gd name="connsiteX3" fmla="*/ 1475751 w 1743486"/>
              <a:gd name="connsiteY3" fmla="*/ 2156109 h 3265006"/>
              <a:gd name="connsiteX4" fmla="*/ 1470229 w 1743486"/>
              <a:gd name="connsiteY4" fmla="*/ 2616467 h 3265006"/>
              <a:gd name="connsiteX5" fmla="*/ 1364000 w 1743486"/>
              <a:gd name="connsiteY5" fmla="*/ 2684730 h 3265006"/>
              <a:gd name="connsiteX6" fmla="*/ 1394147 w 1743486"/>
              <a:gd name="connsiteY6" fmla="*/ 2806174 h 3265006"/>
              <a:gd name="connsiteX7" fmla="*/ 1463107 w 1743486"/>
              <a:gd name="connsiteY7" fmla="*/ 2893484 h 3265006"/>
              <a:gd name="connsiteX8" fmla="*/ 1480539 w 1743486"/>
              <a:gd name="connsiteY8" fmla="*/ 2968098 h 3265006"/>
              <a:gd name="connsiteX9" fmla="*/ 1483420 w 1743486"/>
              <a:gd name="connsiteY9" fmla="*/ 3091160 h 3265006"/>
              <a:gd name="connsiteX10" fmla="*/ 1459893 w 1743486"/>
              <a:gd name="connsiteY10" fmla="*/ 3264191 h 3265006"/>
              <a:gd name="connsiteX11" fmla="*/ 1186227 w 1743486"/>
              <a:gd name="connsiteY11" fmla="*/ 3015726 h 3265006"/>
              <a:gd name="connsiteX12" fmla="*/ 918902 w 1743486"/>
              <a:gd name="connsiteY12" fmla="*/ 2821264 h 3265006"/>
              <a:gd name="connsiteX13" fmla="*/ 866823 w 1743486"/>
              <a:gd name="connsiteY13" fmla="*/ 2691918 h 3265006"/>
              <a:gd name="connsiteX14" fmla="*/ 845481 w 1743486"/>
              <a:gd name="connsiteY14" fmla="*/ 2691004 h 3265006"/>
              <a:gd name="connsiteX15" fmla="*/ 621058 w 1743486"/>
              <a:gd name="connsiteY15" fmla="*/ 2618016 h 3265006"/>
              <a:gd name="connsiteX16" fmla="*/ 399417 w 1743486"/>
              <a:gd name="connsiteY16" fmla="*/ 2401953 h 3265006"/>
              <a:gd name="connsiteX17" fmla="*/ 383569 w 1743486"/>
              <a:gd name="connsiteY17" fmla="*/ 2262342 h 3265006"/>
              <a:gd name="connsiteX18" fmla="*/ 564256 w 1743486"/>
              <a:gd name="connsiteY18" fmla="*/ 2284553 h 3265006"/>
              <a:gd name="connsiteX19" fmla="*/ 659355 w 1743486"/>
              <a:gd name="connsiteY19" fmla="*/ 2227439 h 3265006"/>
              <a:gd name="connsiteX20" fmla="*/ 627655 w 1743486"/>
              <a:gd name="connsiteY20" fmla="*/ 1998983 h 3265006"/>
              <a:gd name="connsiteX21" fmla="*/ 278958 w 1743486"/>
              <a:gd name="connsiteY21" fmla="*/ 1894276 h 3265006"/>
              <a:gd name="connsiteX22" fmla="*/ 0 w 1743486"/>
              <a:gd name="connsiteY22" fmla="*/ 1805431 h 3265006"/>
              <a:gd name="connsiteX23" fmla="*/ 3170 w 1743486"/>
              <a:gd name="connsiteY23" fmla="*/ 1605534 h 3265006"/>
              <a:gd name="connsiteX24" fmla="*/ 32727 w 1743486"/>
              <a:gd name="connsiteY24" fmla="*/ 1455891 h 3265006"/>
              <a:gd name="connsiteX25" fmla="*/ 510366 w 1743486"/>
              <a:gd name="connsiteY25" fmla="*/ 1538901 h 3265006"/>
              <a:gd name="connsiteX26" fmla="*/ 1005423 w 1743486"/>
              <a:gd name="connsiteY26" fmla="*/ 1578764 h 3265006"/>
              <a:gd name="connsiteX27" fmla="*/ 1177560 w 1743486"/>
              <a:gd name="connsiteY27" fmla="*/ 1658037 h 3265006"/>
              <a:gd name="connsiteX28" fmla="*/ 1256086 w 1743486"/>
              <a:gd name="connsiteY28" fmla="*/ 1702429 h 3265006"/>
              <a:gd name="connsiteX29" fmla="*/ 1445509 w 1743486"/>
              <a:gd name="connsiteY29" fmla="*/ 1529381 h 3265006"/>
              <a:gd name="connsiteX30" fmla="*/ 1153871 w 1743486"/>
              <a:gd name="connsiteY30" fmla="*/ 564793 h 3265006"/>
              <a:gd name="connsiteX31" fmla="*/ 1470868 w 1743486"/>
              <a:gd name="connsiteY31" fmla="*/ 932859 h 3265006"/>
              <a:gd name="connsiteX32" fmla="*/ 1426489 w 1743486"/>
              <a:gd name="connsiteY32" fmla="*/ 609214 h 3265006"/>
              <a:gd name="connsiteX33" fmla="*/ 1096812 w 1743486"/>
              <a:gd name="connsiteY33" fmla="*/ 222109 h 3265006"/>
              <a:gd name="connsiteX34" fmla="*/ 1496228 w 1743486"/>
              <a:gd name="connsiteY34" fmla="*/ 0 h 3265006"/>
              <a:gd name="connsiteX35" fmla="*/ 1743486 w 1743486"/>
              <a:gd name="connsiteY35" fmla="*/ 710750 h 3265006"/>
              <a:gd name="connsiteX36" fmla="*/ 1673746 w 1743486"/>
              <a:gd name="connsiteY36" fmla="*/ 1535727 h 3265006"/>
              <a:gd name="connsiteX37" fmla="*/ 1648294 w 1743486"/>
              <a:gd name="connsiteY37" fmla="*/ 1761059 h 3265006"/>
              <a:gd name="connsiteX0" fmla="*/ 1648294 w 1743486"/>
              <a:gd name="connsiteY0" fmla="*/ 1761059 h 3265006"/>
              <a:gd name="connsiteX1" fmla="*/ 1504151 w 1743486"/>
              <a:gd name="connsiteY1" fmla="*/ 2052924 h 3265006"/>
              <a:gd name="connsiteX2" fmla="*/ 1469319 w 1743486"/>
              <a:gd name="connsiteY2" fmla="*/ 2099788 h 3265006"/>
              <a:gd name="connsiteX3" fmla="*/ 1475751 w 1743486"/>
              <a:gd name="connsiteY3" fmla="*/ 2156109 h 3265006"/>
              <a:gd name="connsiteX4" fmla="*/ 1470229 w 1743486"/>
              <a:gd name="connsiteY4" fmla="*/ 2616467 h 3265006"/>
              <a:gd name="connsiteX5" fmla="*/ 1364000 w 1743486"/>
              <a:gd name="connsiteY5" fmla="*/ 2684730 h 3265006"/>
              <a:gd name="connsiteX6" fmla="*/ 1394147 w 1743486"/>
              <a:gd name="connsiteY6" fmla="*/ 2806174 h 3265006"/>
              <a:gd name="connsiteX7" fmla="*/ 1463107 w 1743486"/>
              <a:gd name="connsiteY7" fmla="*/ 2893484 h 3265006"/>
              <a:gd name="connsiteX8" fmla="*/ 1480539 w 1743486"/>
              <a:gd name="connsiteY8" fmla="*/ 2968098 h 3265006"/>
              <a:gd name="connsiteX9" fmla="*/ 1483420 w 1743486"/>
              <a:gd name="connsiteY9" fmla="*/ 3091160 h 3265006"/>
              <a:gd name="connsiteX10" fmla="*/ 1459893 w 1743486"/>
              <a:gd name="connsiteY10" fmla="*/ 3264191 h 3265006"/>
              <a:gd name="connsiteX11" fmla="*/ 1186227 w 1743486"/>
              <a:gd name="connsiteY11" fmla="*/ 3015726 h 3265006"/>
              <a:gd name="connsiteX12" fmla="*/ 918902 w 1743486"/>
              <a:gd name="connsiteY12" fmla="*/ 2821264 h 3265006"/>
              <a:gd name="connsiteX13" fmla="*/ 866823 w 1743486"/>
              <a:gd name="connsiteY13" fmla="*/ 2691918 h 3265006"/>
              <a:gd name="connsiteX14" fmla="*/ 845481 w 1743486"/>
              <a:gd name="connsiteY14" fmla="*/ 2691004 h 3265006"/>
              <a:gd name="connsiteX15" fmla="*/ 621058 w 1743486"/>
              <a:gd name="connsiteY15" fmla="*/ 2618016 h 3265006"/>
              <a:gd name="connsiteX16" fmla="*/ 399417 w 1743486"/>
              <a:gd name="connsiteY16" fmla="*/ 2401953 h 3265006"/>
              <a:gd name="connsiteX17" fmla="*/ 383569 w 1743486"/>
              <a:gd name="connsiteY17" fmla="*/ 2262342 h 3265006"/>
              <a:gd name="connsiteX18" fmla="*/ 564256 w 1743486"/>
              <a:gd name="connsiteY18" fmla="*/ 2284553 h 3265006"/>
              <a:gd name="connsiteX19" fmla="*/ 659355 w 1743486"/>
              <a:gd name="connsiteY19" fmla="*/ 2227439 h 3265006"/>
              <a:gd name="connsiteX20" fmla="*/ 627655 w 1743486"/>
              <a:gd name="connsiteY20" fmla="*/ 1998983 h 3265006"/>
              <a:gd name="connsiteX21" fmla="*/ 278958 w 1743486"/>
              <a:gd name="connsiteY21" fmla="*/ 1894276 h 3265006"/>
              <a:gd name="connsiteX22" fmla="*/ 0 w 1743486"/>
              <a:gd name="connsiteY22" fmla="*/ 1805431 h 3265006"/>
              <a:gd name="connsiteX23" fmla="*/ 3170 w 1743486"/>
              <a:gd name="connsiteY23" fmla="*/ 1605534 h 3265006"/>
              <a:gd name="connsiteX24" fmla="*/ 32727 w 1743486"/>
              <a:gd name="connsiteY24" fmla="*/ 1455891 h 3265006"/>
              <a:gd name="connsiteX25" fmla="*/ 510366 w 1743486"/>
              <a:gd name="connsiteY25" fmla="*/ 1538901 h 3265006"/>
              <a:gd name="connsiteX26" fmla="*/ 1005423 w 1743486"/>
              <a:gd name="connsiteY26" fmla="*/ 1578764 h 3265006"/>
              <a:gd name="connsiteX27" fmla="*/ 1177560 w 1743486"/>
              <a:gd name="connsiteY27" fmla="*/ 1658037 h 3265006"/>
              <a:gd name="connsiteX28" fmla="*/ 1256086 w 1743486"/>
              <a:gd name="connsiteY28" fmla="*/ 1702429 h 3265006"/>
              <a:gd name="connsiteX29" fmla="*/ 1445509 w 1743486"/>
              <a:gd name="connsiteY29" fmla="*/ 1529381 h 3265006"/>
              <a:gd name="connsiteX30" fmla="*/ 1153871 w 1743486"/>
              <a:gd name="connsiteY30" fmla="*/ 564793 h 3265006"/>
              <a:gd name="connsiteX31" fmla="*/ 1470868 w 1743486"/>
              <a:gd name="connsiteY31" fmla="*/ 932859 h 3265006"/>
              <a:gd name="connsiteX32" fmla="*/ 1426489 w 1743486"/>
              <a:gd name="connsiteY32" fmla="*/ 609214 h 3265006"/>
              <a:gd name="connsiteX33" fmla="*/ 1096812 w 1743486"/>
              <a:gd name="connsiteY33" fmla="*/ 222109 h 3265006"/>
              <a:gd name="connsiteX34" fmla="*/ 1496228 w 1743486"/>
              <a:gd name="connsiteY34" fmla="*/ 0 h 3265006"/>
              <a:gd name="connsiteX35" fmla="*/ 1743486 w 1743486"/>
              <a:gd name="connsiteY35" fmla="*/ 710750 h 3265006"/>
              <a:gd name="connsiteX36" fmla="*/ 1673746 w 1743486"/>
              <a:gd name="connsiteY36" fmla="*/ 1535727 h 3265006"/>
              <a:gd name="connsiteX37" fmla="*/ 1648294 w 1743486"/>
              <a:gd name="connsiteY37" fmla="*/ 1761059 h 3265006"/>
              <a:gd name="connsiteX0" fmla="*/ 1648294 w 1743486"/>
              <a:gd name="connsiteY0" fmla="*/ 1761059 h 3265006"/>
              <a:gd name="connsiteX1" fmla="*/ 1504151 w 1743486"/>
              <a:gd name="connsiteY1" fmla="*/ 2052924 h 3265006"/>
              <a:gd name="connsiteX2" fmla="*/ 1469319 w 1743486"/>
              <a:gd name="connsiteY2" fmla="*/ 2099788 h 3265006"/>
              <a:gd name="connsiteX3" fmla="*/ 1475751 w 1743486"/>
              <a:gd name="connsiteY3" fmla="*/ 2156109 h 3265006"/>
              <a:gd name="connsiteX4" fmla="*/ 1470229 w 1743486"/>
              <a:gd name="connsiteY4" fmla="*/ 2616467 h 3265006"/>
              <a:gd name="connsiteX5" fmla="*/ 1364000 w 1743486"/>
              <a:gd name="connsiteY5" fmla="*/ 2684730 h 3265006"/>
              <a:gd name="connsiteX6" fmla="*/ 1394147 w 1743486"/>
              <a:gd name="connsiteY6" fmla="*/ 2806174 h 3265006"/>
              <a:gd name="connsiteX7" fmla="*/ 1463107 w 1743486"/>
              <a:gd name="connsiteY7" fmla="*/ 2893484 h 3265006"/>
              <a:gd name="connsiteX8" fmla="*/ 1480539 w 1743486"/>
              <a:gd name="connsiteY8" fmla="*/ 2968098 h 3265006"/>
              <a:gd name="connsiteX9" fmla="*/ 1483420 w 1743486"/>
              <a:gd name="connsiteY9" fmla="*/ 3091160 h 3265006"/>
              <a:gd name="connsiteX10" fmla="*/ 1459893 w 1743486"/>
              <a:gd name="connsiteY10" fmla="*/ 3264191 h 3265006"/>
              <a:gd name="connsiteX11" fmla="*/ 1186227 w 1743486"/>
              <a:gd name="connsiteY11" fmla="*/ 3015726 h 3265006"/>
              <a:gd name="connsiteX12" fmla="*/ 918902 w 1743486"/>
              <a:gd name="connsiteY12" fmla="*/ 2821264 h 3265006"/>
              <a:gd name="connsiteX13" fmla="*/ 866823 w 1743486"/>
              <a:gd name="connsiteY13" fmla="*/ 2691918 h 3265006"/>
              <a:gd name="connsiteX14" fmla="*/ 845481 w 1743486"/>
              <a:gd name="connsiteY14" fmla="*/ 2691004 h 3265006"/>
              <a:gd name="connsiteX15" fmla="*/ 621058 w 1743486"/>
              <a:gd name="connsiteY15" fmla="*/ 2618016 h 3265006"/>
              <a:gd name="connsiteX16" fmla="*/ 399417 w 1743486"/>
              <a:gd name="connsiteY16" fmla="*/ 2401953 h 3265006"/>
              <a:gd name="connsiteX17" fmla="*/ 383569 w 1743486"/>
              <a:gd name="connsiteY17" fmla="*/ 2262342 h 3265006"/>
              <a:gd name="connsiteX18" fmla="*/ 564256 w 1743486"/>
              <a:gd name="connsiteY18" fmla="*/ 2284553 h 3265006"/>
              <a:gd name="connsiteX19" fmla="*/ 659355 w 1743486"/>
              <a:gd name="connsiteY19" fmla="*/ 2227439 h 3265006"/>
              <a:gd name="connsiteX20" fmla="*/ 627655 w 1743486"/>
              <a:gd name="connsiteY20" fmla="*/ 1998983 h 3265006"/>
              <a:gd name="connsiteX21" fmla="*/ 278958 w 1743486"/>
              <a:gd name="connsiteY21" fmla="*/ 1894276 h 3265006"/>
              <a:gd name="connsiteX22" fmla="*/ 0 w 1743486"/>
              <a:gd name="connsiteY22" fmla="*/ 1805431 h 3265006"/>
              <a:gd name="connsiteX23" fmla="*/ 3170 w 1743486"/>
              <a:gd name="connsiteY23" fmla="*/ 1605534 h 3265006"/>
              <a:gd name="connsiteX24" fmla="*/ 32727 w 1743486"/>
              <a:gd name="connsiteY24" fmla="*/ 1455891 h 3265006"/>
              <a:gd name="connsiteX25" fmla="*/ 510366 w 1743486"/>
              <a:gd name="connsiteY25" fmla="*/ 1538901 h 3265006"/>
              <a:gd name="connsiteX26" fmla="*/ 1005423 w 1743486"/>
              <a:gd name="connsiteY26" fmla="*/ 1578764 h 3265006"/>
              <a:gd name="connsiteX27" fmla="*/ 1177560 w 1743486"/>
              <a:gd name="connsiteY27" fmla="*/ 1658037 h 3265006"/>
              <a:gd name="connsiteX28" fmla="*/ 1256086 w 1743486"/>
              <a:gd name="connsiteY28" fmla="*/ 1702429 h 3265006"/>
              <a:gd name="connsiteX29" fmla="*/ 1445509 w 1743486"/>
              <a:gd name="connsiteY29" fmla="*/ 1529381 h 3265006"/>
              <a:gd name="connsiteX30" fmla="*/ 1306030 w 1743486"/>
              <a:gd name="connsiteY30" fmla="*/ 1142277 h 3265006"/>
              <a:gd name="connsiteX31" fmla="*/ 1153871 w 1743486"/>
              <a:gd name="connsiteY31" fmla="*/ 564793 h 3265006"/>
              <a:gd name="connsiteX32" fmla="*/ 1470868 w 1743486"/>
              <a:gd name="connsiteY32" fmla="*/ 932859 h 3265006"/>
              <a:gd name="connsiteX33" fmla="*/ 1426489 w 1743486"/>
              <a:gd name="connsiteY33" fmla="*/ 609214 h 3265006"/>
              <a:gd name="connsiteX34" fmla="*/ 1096812 w 1743486"/>
              <a:gd name="connsiteY34" fmla="*/ 222109 h 3265006"/>
              <a:gd name="connsiteX35" fmla="*/ 1496228 w 1743486"/>
              <a:gd name="connsiteY35" fmla="*/ 0 h 3265006"/>
              <a:gd name="connsiteX36" fmla="*/ 1743486 w 1743486"/>
              <a:gd name="connsiteY36" fmla="*/ 710750 h 3265006"/>
              <a:gd name="connsiteX37" fmla="*/ 1673746 w 1743486"/>
              <a:gd name="connsiteY37" fmla="*/ 1535727 h 3265006"/>
              <a:gd name="connsiteX38" fmla="*/ 1648294 w 1743486"/>
              <a:gd name="connsiteY38" fmla="*/ 1761059 h 3265006"/>
              <a:gd name="connsiteX0" fmla="*/ 1648294 w 1743486"/>
              <a:gd name="connsiteY0" fmla="*/ 1761059 h 3265006"/>
              <a:gd name="connsiteX1" fmla="*/ 1504151 w 1743486"/>
              <a:gd name="connsiteY1" fmla="*/ 2052924 h 3265006"/>
              <a:gd name="connsiteX2" fmla="*/ 1469319 w 1743486"/>
              <a:gd name="connsiteY2" fmla="*/ 2099788 h 3265006"/>
              <a:gd name="connsiteX3" fmla="*/ 1475751 w 1743486"/>
              <a:gd name="connsiteY3" fmla="*/ 2156109 h 3265006"/>
              <a:gd name="connsiteX4" fmla="*/ 1470229 w 1743486"/>
              <a:gd name="connsiteY4" fmla="*/ 2616467 h 3265006"/>
              <a:gd name="connsiteX5" fmla="*/ 1364000 w 1743486"/>
              <a:gd name="connsiteY5" fmla="*/ 2684730 h 3265006"/>
              <a:gd name="connsiteX6" fmla="*/ 1394147 w 1743486"/>
              <a:gd name="connsiteY6" fmla="*/ 2806174 h 3265006"/>
              <a:gd name="connsiteX7" fmla="*/ 1463107 w 1743486"/>
              <a:gd name="connsiteY7" fmla="*/ 2893484 h 3265006"/>
              <a:gd name="connsiteX8" fmla="*/ 1480539 w 1743486"/>
              <a:gd name="connsiteY8" fmla="*/ 2968098 h 3265006"/>
              <a:gd name="connsiteX9" fmla="*/ 1483420 w 1743486"/>
              <a:gd name="connsiteY9" fmla="*/ 3091160 h 3265006"/>
              <a:gd name="connsiteX10" fmla="*/ 1459893 w 1743486"/>
              <a:gd name="connsiteY10" fmla="*/ 3264191 h 3265006"/>
              <a:gd name="connsiteX11" fmla="*/ 1186227 w 1743486"/>
              <a:gd name="connsiteY11" fmla="*/ 3015726 h 3265006"/>
              <a:gd name="connsiteX12" fmla="*/ 918902 w 1743486"/>
              <a:gd name="connsiteY12" fmla="*/ 2821264 h 3265006"/>
              <a:gd name="connsiteX13" fmla="*/ 866823 w 1743486"/>
              <a:gd name="connsiteY13" fmla="*/ 2691918 h 3265006"/>
              <a:gd name="connsiteX14" fmla="*/ 845481 w 1743486"/>
              <a:gd name="connsiteY14" fmla="*/ 2691004 h 3265006"/>
              <a:gd name="connsiteX15" fmla="*/ 621058 w 1743486"/>
              <a:gd name="connsiteY15" fmla="*/ 2618016 h 3265006"/>
              <a:gd name="connsiteX16" fmla="*/ 399417 w 1743486"/>
              <a:gd name="connsiteY16" fmla="*/ 2401953 h 3265006"/>
              <a:gd name="connsiteX17" fmla="*/ 383569 w 1743486"/>
              <a:gd name="connsiteY17" fmla="*/ 2262342 h 3265006"/>
              <a:gd name="connsiteX18" fmla="*/ 564256 w 1743486"/>
              <a:gd name="connsiteY18" fmla="*/ 2284553 h 3265006"/>
              <a:gd name="connsiteX19" fmla="*/ 659355 w 1743486"/>
              <a:gd name="connsiteY19" fmla="*/ 2227439 h 3265006"/>
              <a:gd name="connsiteX20" fmla="*/ 627655 w 1743486"/>
              <a:gd name="connsiteY20" fmla="*/ 1998983 h 3265006"/>
              <a:gd name="connsiteX21" fmla="*/ 278958 w 1743486"/>
              <a:gd name="connsiteY21" fmla="*/ 1894276 h 3265006"/>
              <a:gd name="connsiteX22" fmla="*/ 0 w 1743486"/>
              <a:gd name="connsiteY22" fmla="*/ 1805431 h 3265006"/>
              <a:gd name="connsiteX23" fmla="*/ 3170 w 1743486"/>
              <a:gd name="connsiteY23" fmla="*/ 1605534 h 3265006"/>
              <a:gd name="connsiteX24" fmla="*/ 32727 w 1743486"/>
              <a:gd name="connsiteY24" fmla="*/ 1455891 h 3265006"/>
              <a:gd name="connsiteX25" fmla="*/ 510366 w 1743486"/>
              <a:gd name="connsiteY25" fmla="*/ 1538901 h 3265006"/>
              <a:gd name="connsiteX26" fmla="*/ 1005423 w 1743486"/>
              <a:gd name="connsiteY26" fmla="*/ 1578764 h 3265006"/>
              <a:gd name="connsiteX27" fmla="*/ 1177560 w 1743486"/>
              <a:gd name="connsiteY27" fmla="*/ 1658037 h 3265006"/>
              <a:gd name="connsiteX28" fmla="*/ 1256086 w 1743486"/>
              <a:gd name="connsiteY28" fmla="*/ 1702429 h 3265006"/>
              <a:gd name="connsiteX29" fmla="*/ 1445509 w 1743486"/>
              <a:gd name="connsiteY29" fmla="*/ 1529381 h 3265006"/>
              <a:gd name="connsiteX30" fmla="*/ 1306030 w 1743486"/>
              <a:gd name="connsiteY30" fmla="*/ 1237467 h 3265006"/>
              <a:gd name="connsiteX31" fmla="*/ 1153871 w 1743486"/>
              <a:gd name="connsiteY31" fmla="*/ 564793 h 3265006"/>
              <a:gd name="connsiteX32" fmla="*/ 1470868 w 1743486"/>
              <a:gd name="connsiteY32" fmla="*/ 932859 h 3265006"/>
              <a:gd name="connsiteX33" fmla="*/ 1426489 w 1743486"/>
              <a:gd name="connsiteY33" fmla="*/ 609214 h 3265006"/>
              <a:gd name="connsiteX34" fmla="*/ 1096812 w 1743486"/>
              <a:gd name="connsiteY34" fmla="*/ 222109 h 3265006"/>
              <a:gd name="connsiteX35" fmla="*/ 1496228 w 1743486"/>
              <a:gd name="connsiteY35" fmla="*/ 0 h 3265006"/>
              <a:gd name="connsiteX36" fmla="*/ 1743486 w 1743486"/>
              <a:gd name="connsiteY36" fmla="*/ 710750 h 3265006"/>
              <a:gd name="connsiteX37" fmla="*/ 1673746 w 1743486"/>
              <a:gd name="connsiteY37" fmla="*/ 1535727 h 3265006"/>
              <a:gd name="connsiteX38" fmla="*/ 1648294 w 1743486"/>
              <a:gd name="connsiteY38" fmla="*/ 1761059 h 3265006"/>
              <a:gd name="connsiteX0" fmla="*/ 1648294 w 1743486"/>
              <a:gd name="connsiteY0" fmla="*/ 1761059 h 3265006"/>
              <a:gd name="connsiteX1" fmla="*/ 1504151 w 1743486"/>
              <a:gd name="connsiteY1" fmla="*/ 2052924 h 3265006"/>
              <a:gd name="connsiteX2" fmla="*/ 1469319 w 1743486"/>
              <a:gd name="connsiteY2" fmla="*/ 2099788 h 3265006"/>
              <a:gd name="connsiteX3" fmla="*/ 1475751 w 1743486"/>
              <a:gd name="connsiteY3" fmla="*/ 2156109 h 3265006"/>
              <a:gd name="connsiteX4" fmla="*/ 1470229 w 1743486"/>
              <a:gd name="connsiteY4" fmla="*/ 2616467 h 3265006"/>
              <a:gd name="connsiteX5" fmla="*/ 1364000 w 1743486"/>
              <a:gd name="connsiteY5" fmla="*/ 2684730 h 3265006"/>
              <a:gd name="connsiteX6" fmla="*/ 1394147 w 1743486"/>
              <a:gd name="connsiteY6" fmla="*/ 2806174 h 3265006"/>
              <a:gd name="connsiteX7" fmla="*/ 1463107 w 1743486"/>
              <a:gd name="connsiteY7" fmla="*/ 2893484 h 3265006"/>
              <a:gd name="connsiteX8" fmla="*/ 1480539 w 1743486"/>
              <a:gd name="connsiteY8" fmla="*/ 2968098 h 3265006"/>
              <a:gd name="connsiteX9" fmla="*/ 1483420 w 1743486"/>
              <a:gd name="connsiteY9" fmla="*/ 3091160 h 3265006"/>
              <a:gd name="connsiteX10" fmla="*/ 1459893 w 1743486"/>
              <a:gd name="connsiteY10" fmla="*/ 3264191 h 3265006"/>
              <a:gd name="connsiteX11" fmla="*/ 1186227 w 1743486"/>
              <a:gd name="connsiteY11" fmla="*/ 3015726 h 3265006"/>
              <a:gd name="connsiteX12" fmla="*/ 918902 w 1743486"/>
              <a:gd name="connsiteY12" fmla="*/ 2821264 h 3265006"/>
              <a:gd name="connsiteX13" fmla="*/ 866823 w 1743486"/>
              <a:gd name="connsiteY13" fmla="*/ 2691918 h 3265006"/>
              <a:gd name="connsiteX14" fmla="*/ 845481 w 1743486"/>
              <a:gd name="connsiteY14" fmla="*/ 2691004 h 3265006"/>
              <a:gd name="connsiteX15" fmla="*/ 621058 w 1743486"/>
              <a:gd name="connsiteY15" fmla="*/ 2618016 h 3265006"/>
              <a:gd name="connsiteX16" fmla="*/ 399417 w 1743486"/>
              <a:gd name="connsiteY16" fmla="*/ 2401953 h 3265006"/>
              <a:gd name="connsiteX17" fmla="*/ 383569 w 1743486"/>
              <a:gd name="connsiteY17" fmla="*/ 2262342 h 3265006"/>
              <a:gd name="connsiteX18" fmla="*/ 564256 w 1743486"/>
              <a:gd name="connsiteY18" fmla="*/ 2284553 h 3265006"/>
              <a:gd name="connsiteX19" fmla="*/ 659355 w 1743486"/>
              <a:gd name="connsiteY19" fmla="*/ 2227439 h 3265006"/>
              <a:gd name="connsiteX20" fmla="*/ 627655 w 1743486"/>
              <a:gd name="connsiteY20" fmla="*/ 1998983 h 3265006"/>
              <a:gd name="connsiteX21" fmla="*/ 278958 w 1743486"/>
              <a:gd name="connsiteY21" fmla="*/ 1894276 h 3265006"/>
              <a:gd name="connsiteX22" fmla="*/ 0 w 1743486"/>
              <a:gd name="connsiteY22" fmla="*/ 1805431 h 3265006"/>
              <a:gd name="connsiteX23" fmla="*/ 3170 w 1743486"/>
              <a:gd name="connsiteY23" fmla="*/ 1605534 h 3265006"/>
              <a:gd name="connsiteX24" fmla="*/ 32727 w 1743486"/>
              <a:gd name="connsiteY24" fmla="*/ 1455891 h 3265006"/>
              <a:gd name="connsiteX25" fmla="*/ 510366 w 1743486"/>
              <a:gd name="connsiteY25" fmla="*/ 1538901 h 3265006"/>
              <a:gd name="connsiteX26" fmla="*/ 1005423 w 1743486"/>
              <a:gd name="connsiteY26" fmla="*/ 1578764 h 3265006"/>
              <a:gd name="connsiteX27" fmla="*/ 1177560 w 1743486"/>
              <a:gd name="connsiteY27" fmla="*/ 1658037 h 3265006"/>
              <a:gd name="connsiteX28" fmla="*/ 1256086 w 1743486"/>
              <a:gd name="connsiteY28" fmla="*/ 1702429 h 3265006"/>
              <a:gd name="connsiteX29" fmla="*/ 1445509 w 1743486"/>
              <a:gd name="connsiteY29" fmla="*/ 1529381 h 3265006"/>
              <a:gd name="connsiteX30" fmla="*/ 1306030 w 1743486"/>
              <a:gd name="connsiteY30" fmla="*/ 1237467 h 3265006"/>
              <a:gd name="connsiteX31" fmla="*/ 1153871 w 1743486"/>
              <a:gd name="connsiteY31" fmla="*/ 564793 h 3265006"/>
              <a:gd name="connsiteX32" fmla="*/ 1470868 w 1743486"/>
              <a:gd name="connsiteY32" fmla="*/ 932859 h 3265006"/>
              <a:gd name="connsiteX33" fmla="*/ 1426489 w 1743486"/>
              <a:gd name="connsiteY33" fmla="*/ 609214 h 3265006"/>
              <a:gd name="connsiteX34" fmla="*/ 1096812 w 1743486"/>
              <a:gd name="connsiteY34" fmla="*/ 222109 h 3265006"/>
              <a:gd name="connsiteX35" fmla="*/ 1496228 w 1743486"/>
              <a:gd name="connsiteY35" fmla="*/ 0 h 3265006"/>
              <a:gd name="connsiteX36" fmla="*/ 1743486 w 1743486"/>
              <a:gd name="connsiteY36" fmla="*/ 710750 h 3265006"/>
              <a:gd name="connsiteX37" fmla="*/ 1673746 w 1743486"/>
              <a:gd name="connsiteY37" fmla="*/ 1535727 h 3265006"/>
              <a:gd name="connsiteX38" fmla="*/ 1648294 w 1743486"/>
              <a:gd name="connsiteY38" fmla="*/ 1761059 h 3265006"/>
              <a:gd name="connsiteX0" fmla="*/ 1648294 w 1743486"/>
              <a:gd name="connsiteY0" fmla="*/ 1761059 h 3265006"/>
              <a:gd name="connsiteX1" fmla="*/ 1504151 w 1743486"/>
              <a:gd name="connsiteY1" fmla="*/ 2052924 h 3265006"/>
              <a:gd name="connsiteX2" fmla="*/ 1469319 w 1743486"/>
              <a:gd name="connsiteY2" fmla="*/ 2099788 h 3265006"/>
              <a:gd name="connsiteX3" fmla="*/ 1475751 w 1743486"/>
              <a:gd name="connsiteY3" fmla="*/ 2156109 h 3265006"/>
              <a:gd name="connsiteX4" fmla="*/ 1470229 w 1743486"/>
              <a:gd name="connsiteY4" fmla="*/ 2616467 h 3265006"/>
              <a:gd name="connsiteX5" fmla="*/ 1364000 w 1743486"/>
              <a:gd name="connsiteY5" fmla="*/ 2684730 h 3265006"/>
              <a:gd name="connsiteX6" fmla="*/ 1394147 w 1743486"/>
              <a:gd name="connsiteY6" fmla="*/ 2806174 h 3265006"/>
              <a:gd name="connsiteX7" fmla="*/ 1463107 w 1743486"/>
              <a:gd name="connsiteY7" fmla="*/ 2893484 h 3265006"/>
              <a:gd name="connsiteX8" fmla="*/ 1480539 w 1743486"/>
              <a:gd name="connsiteY8" fmla="*/ 2968098 h 3265006"/>
              <a:gd name="connsiteX9" fmla="*/ 1483420 w 1743486"/>
              <a:gd name="connsiteY9" fmla="*/ 3091160 h 3265006"/>
              <a:gd name="connsiteX10" fmla="*/ 1459893 w 1743486"/>
              <a:gd name="connsiteY10" fmla="*/ 3264191 h 3265006"/>
              <a:gd name="connsiteX11" fmla="*/ 1186227 w 1743486"/>
              <a:gd name="connsiteY11" fmla="*/ 3015726 h 3265006"/>
              <a:gd name="connsiteX12" fmla="*/ 918902 w 1743486"/>
              <a:gd name="connsiteY12" fmla="*/ 2821264 h 3265006"/>
              <a:gd name="connsiteX13" fmla="*/ 866823 w 1743486"/>
              <a:gd name="connsiteY13" fmla="*/ 2691918 h 3265006"/>
              <a:gd name="connsiteX14" fmla="*/ 845481 w 1743486"/>
              <a:gd name="connsiteY14" fmla="*/ 2691004 h 3265006"/>
              <a:gd name="connsiteX15" fmla="*/ 621058 w 1743486"/>
              <a:gd name="connsiteY15" fmla="*/ 2618016 h 3265006"/>
              <a:gd name="connsiteX16" fmla="*/ 399417 w 1743486"/>
              <a:gd name="connsiteY16" fmla="*/ 2401953 h 3265006"/>
              <a:gd name="connsiteX17" fmla="*/ 383569 w 1743486"/>
              <a:gd name="connsiteY17" fmla="*/ 2262342 h 3265006"/>
              <a:gd name="connsiteX18" fmla="*/ 564256 w 1743486"/>
              <a:gd name="connsiteY18" fmla="*/ 2284553 h 3265006"/>
              <a:gd name="connsiteX19" fmla="*/ 659355 w 1743486"/>
              <a:gd name="connsiteY19" fmla="*/ 2227439 h 3265006"/>
              <a:gd name="connsiteX20" fmla="*/ 278958 w 1743486"/>
              <a:gd name="connsiteY20" fmla="*/ 1894276 h 3265006"/>
              <a:gd name="connsiteX21" fmla="*/ 0 w 1743486"/>
              <a:gd name="connsiteY21" fmla="*/ 1805431 h 3265006"/>
              <a:gd name="connsiteX22" fmla="*/ 3170 w 1743486"/>
              <a:gd name="connsiteY22" fmla="*/ 1605534 h 3265006"/>
              <a:gd name="connsiteX23" fmla="*/ 32727 w 1743486"/>
              <a:gd name="connsiteY23" fmla="*/ 1455891 h 3265006"/>
              <a:gd name="connsiteX24" fmla="*/ 510366 w 1743486"/>
              <a:gd name="connsiteY24" fmla="*/ 1538901 h 3265006"/>
              <a:gd name="connsiteX25" fmla="*/ 1005423 w 1743486"/>
              <a:gd name="connsiteY25" fmla="*/ 1578764 h 3265006"/>
              <a:gd name="connsiteX26" fmla="*/ 1177560 w 1743486"/>
              <a:gd name="connsiteY26" fmla="*/ 1658037 h 3265006"/>
              <a:gd name="connsiteX27" fmla="*/ 1256086 w 1743486"/>
              <a:gd name="connsiteY27" fmla="*/ 1702429 h 3265006"/>
              <a:gd name="connsiteX28" fmla="*/ 1445509 w 1743486"/>
              <a:gd name="connsiteY28" fmla="*/ 1529381 h 3265006"/>
              <a:gd name="connsiteX29" fmla="*/ 1306030 w 1743486"/>
              <a:gd name="connsiteY29" fmla="*/ 1237467 h 3265006"/>
              <a:gd name="connsiteX30" fmla="*/ 1153871 w 1743486"/>
              <a:gd name="connsiteY30" fmla="*/ 564793 h 3265006"/>
              <a:gd name="connsiteX31" fmla="*/ 1470868 w 1743486"/>
              <a:gd name="connsiteY31" fmla="*/ 932859 h 3265006"/>
              <a:gd name="connsiteX32" fmla="*/ 1426489 w 1743486"/>
              <a:gd name="connsiteY32" fmla="*/ 609214 h 3265006"/>
              <a:gd name="connsiteX33" fmla="*/ 1096812 w 1743486"/>
              <a:gd name="connsiteY33" fmla="*/ 222109 h 3265006"/>
              <a:gd name="connsiteX34" fmla="*/ 1496228 w 1743486"/>
              <a:gd name="connsiteY34" fmla="*/ 0 h 3265006"/>
              <a:gd name="connsiteX35" fmla="*/ 1743486 w 1743486"/>
              <a:gd name="connsiteY35" fmla="*/ 710750 h 3265006"/>
              <a:gd name="connsiteX36" fmla="*/ 1673746 w 1743486"/>
              <a:gd name="connsiteY36" fmla="*/ 1535727 h 3265006"/>
              <a:gd name="connsiteX37" fmla="*/ 1648294 w 1743486"/>
              <a:gd name="connsiteY37" fmla="*/ 1761059 h 3265006"/>
              <a:gd name="connsiteX0" fmla="*/ 1648294 w 1743486"/>
              <a:gd name="connsiteY0" fmla="*/ 1761059 h 3265006"/>
              <a:gd name="connsiteX1" fmla="*/ 1504151 w 1743486"/>
              <a:gd name="connsiteY1" fmla="*/ 2052924 h 3265006"/>
              <a:gd name="connsiteX2" fmla="*/ 1469319 w 1743486"/>
              <a:gd name="connsiteY2" fmla="*/ 2099788 h 3265006"/>
              <a:gd name="connsiteX3" fmla="*/ 1475751 w 1743486"/>
              <a:gd name="connsiteY3" fmla="*/ 2156109 h 3265006"/>
              <a:gd name="connsiteX4" fmla="*/ 1470229 w 1743486"/>
              <a:gd name="connsiteY4" fmla="*/ 2616467 h 3265006"/>
              <a:gd name="connsiteX5" fmla="*/ 1364000 w 1743486"/>
              <a:gd name="connsiteY5" fmla="*/ 2684730 h 3265006"/>
              <a:gd name="connsiteX6" fmla="*/ 1394147 w 1743486"/>
              <a:gd name="connsiteY6" fmla="*/ 2806174 h 3265006"/>
              <a:gd name="connsiteX7" fmla="*/ 1463107 w 1743486"/>
              <a:gd name="connsiteY7" fmla="*/ 2893484 h 3265006"/>
              <a:gd name="connsiteX8" fmla="*/ 1480539 w 1743486"/>
              <a:gd name="connsiteY8" fmla="*/ 2968098 h 3265006"/>
              <a:gd name="connsiteX9" fmla="*/ 1483420 w 1743486"/>
              <a:gd name="connsiteY9" fmla="*/ 3091160 h 3265006"/>
              <a:gd name="connsiteX10" fmla="*/ 1459893 w 1743486"/>
              <a:gd name="connsiteY10" fmla="*/ 3264191 h 3265006"/>
              <a:gd name="connsiteX11" fmla="*/ 1186227 w 1743486"/>
              <a:gd name="connsiteY11" fmla="*/ 3015726 h 3265006"/>
              <a:gd name="connsiteX12" fmla="*/ 918902 w 1743486"/>
              <a:gd name="connsiteY12" fmla="*/ 2821264 h 3265006"/>
              <a:gd name="connsiteX13" fmla="*/ 866823 w 1743486"/>
              <a:gd name="connsiteY13" fmla="*/ 2691918 h 3265006"/>
              <a:gd name="connsiteX14" fmla="*/ 845481 w 1743486"/>
              <a:gd name="connsiteY14" fmla="*/ 2691004 h 3265006"/>
              <a:gd name="connsiteX15" fmla="*/ 621058 w 1743486"/>
              <a:gd name="connsiteY15" fmla="*/ 2618016 h 3265006"/>
              <a:gd name="connsiteX16" fmla="*/ 399417 w 1743486"/>
              <a:gd name="connsiteY16" fmla="*/ 2401953 h 3265006"/>
              <a:gd name="connsiteX17" fmla="*/ 383569 w 1743486"/>
              <a:gd name="connsiteY17" fmla="*/ 2262342 h 3265006"/>
              <a:gd name="connsiteX18" fmla="*/ 564256 w 1743486"/>
              <a:gd name="connsiteY18" fmla="*/ 2284553 h 3265006"/>
              <a:gd name="connsiteX19" fmla="*/ 659355 w 1743486"/>
              <a:gd name="connsiteY19" fmla="*/ 2227439 h 3265006"/>
              <a:gd name="connsiteX20" fmla="*/ 0 w 1743486"/>
              <a:gd name="connsiteY20" fmla="*/ 1805431 h 3265006"/>
              <a:gd name="connsiteX21" fmla="*/ 3170 w 1743486"/>
              <a:gd name="connsiteY21" fmla="*/ 1605534 h 3265006"/>
              <a:gd name="connsiteX22" fmla="*/ 32727 w 1743486"/>
              <a:gd name="connsiteY22" fmla="*/ 1455891 h 3265006"/>
              <a:gd name="connsiteX23" fmla="*/ 510366 w 1743486"/>
              <a:gd name="connsiteY23" fmla="*/ 1538901 h 3265006"/>
              <a:gd name="connsiteX24" fmla="*/ 1005423 w 1743486"/>
              <a:gd name="connsiteY24" fmla="*/ 1578764 h 3265006"/>
              <a:gd name="connsiteX25" fmla="*/ 1177560 w 1743486"/>
              <a:gd name="connsiteY25" fmla="*/ 1658037 h 3265006"/>
              <a:gd name="connsiteX26" fmla="*/ 1256086 w 1743486"/>
              <a:gd name="connsiteY26" fmla="*/ 1702429 h 3265006"/>
              <a:gd name="connsiteX27" fmla="*/ 1445509 w 1743486"/>
              <a:gd name="connsiteY27" fmla="*/ 1529381 h 3265006"/>
              <a:gd name="connsiteX28" fmla="*/ 1306030 w 1743486"/>
              <a:gd name="connsiteY28" fmla="*/ 1237467 h 3265006"/>
              <a:gd name="connsiteX29" fmla="*/ 1153871 w 1743486"/>
              <a:gd name="connsiteY29" fmla="*/ 564793 h 3265006"/>
              <a:gd name="connsiteX30" fmla="*/ 1470868 w 1743486"/>
              <a:gd name="connsiteY30" fmla="*/ 932859 h 3265006"/>
              <a:gd name="connsiteX31" fmla="*/ 1426489 w 1743486"/>
              <a:gd name="connsiteY31" fmla="*/ 609214 h 3265006"/>
              <a:gd name="connsiteX32" fmla="*/ 1096812 w 1743486"/>
              <a:gd name="connsiteY32" fmla="*/ 222109 h 3265006"/>
              <a:gd name="connsiteX33" fmla="*/ 1496228 w 1743486"/>
              <a:gd name="connsiteY33" fmla="*/ 0 h 3265006"/>
              <a:gd name="connsiteX34" fmla="*/ 1743486 w 1743486"/>
              <a:gd name="connsiteY34" fmla="*/ 710750 h 3265006"/>
              <a:gd name="connsiteX35" fmla="*/ 1673746 w 1743486"/>
              <a:gd name="connsiteY35" fmla="*/ 1535727 h 3265006"/>
              <a:gd name="connsiteX36" fmla="*/ 1648294 w 1743486"/>
              <a:gd name="connsiteY36" fmla="*/ 1761059 h 3265006"/>
              <a:gd name="connsiteX0" fmla="*/ 1648294 w 1743486"/>
              <a:gd name="connsiteY0" fmla="*/ 1761059 h 3265006"/>
              <a:gd name="connsiteX1" fmla="*/ 1504151 w 1743486"/>
              <a:gd name="connsiteY1" fmla="*/ 2052924 h 3265006"/>
              <a:gd name="connsiteX2" fmla="*/ 1469319 w 1743486"/>
              <a:gd name="connsiteY2" fmla="*/ 2099788 h 3265006"/>
              <a:gd name="connsiteX3" fmla="*/ 1475751 w 1743486"/>
              <a:gd name="connsiteY3" fmla="*/ 2156109 h 3265006"/>
              <a:gd name="connsiteX4" fmla="*/ 1470229 w 1743486"/>
              <a:gd name="connsiteY4" fmla="*/ 2616467 h 3265006"/>
              <a:gd name="connsiteX5" fmla="*/ 1364000 w 1743486"/>
              <a:gd name="connsiteY5" fmla="*/ 2684730 h 3265006"/>
              <a:gd name="connsiteX6" fmla="*/ 1394147 w 1743486"/>
              <a:gd name="connsiteY6" fmla="*/ 2806174 h 3265006"/>
              <a:gd name="connsiteX7" fmla="*/ 1463107 w 1743486"/>
              <a:gd name="connsiteY7" fmla="*/ 2893484 h 3265006"/>
              <a:gd name="connsiteX8" fmla="*/ 1480539 w 1743486"/>
              <a:gd name="connsiteY8" fmla="*/ 2968098 h 3265006"/>
              <a:gd name="connsiteX9" fmla="*/ 1483420 w 1743486"/>
              <a:gd name="connsiteY9" fmla="*/ 3091160 h 3265006"/>
              <a:gd name="connsiteX10" fmla="*/ 1459893 w 1743486"/>
              <a:gd name="connsiteY10" fmla="*/ 3264191 h 3265006"/>
              <a:gd name="connsiteX11" fmla="*/ 1186227 w 1743486"/>
              <a:gd name="connsiteY11" fmla="*/ 3015726 h 3265006"/>
              <a:gd name="connsiteX12" fmla="*/ 918902 w 1743486"/>
              <a:gd name="connsiteY12" fmla="*/ 2821264 h 3265006"/>
              <a:gd name="connsiteX13" fmla="*/ 866823 w 1743486"/>
              <a:gd name="connsiteY13" fmla="*/ 2691918 h 3265006"/>
              <a:gd name="connsiteX14" fmla="*/ 845481 w 1743486"/>
              <a:gd name="connsiteY14" fmla="*/ 2691004 h 3265006"/>
              <a:gd name="connsiteX15" fmla="*/ 621058 w 1743486"/>
              <a:gd name="connsiteY15" fmla="*/ 2618016 h 3265006"/>
              <a:gd name="connsiteX16" fmla="*/ 399417 w 1743486"/>
              <a:gd name="connsiteY16" fmla="*/ 2401953 h 3265006"/>
              <a:gd name="connsiteX17" fmla="*/ 383569 w 1743486"/>
              <a:gd name="connsiteY17" fmla="*/ 2262342 h 3265006"/>
              <a:gd name="connsiteX18" fmla="*/ 564256 w 1743486"/>
              <a:gd name="connsiteY18" fmla="*/ 2284553 h 3265006"/>
              <a:gd name="connsiteX19" fmla="*/ 659355 w 1743486"/>
              <a:gd name="connsiteY19" fmla="*/ 2227439 h 3265006"/>
              <a:gd name="connsiteX20" fmla="*/ 0 w 1743486"/>
              <a:gd name="connsiteY20" fmla="*/ 1805431 h 3265006"/>
              <a:gd name="connsiteX21" fmla="*/ 3170 w 1743486"/>
              <a:gd name="connsiteY21" fmla="*/ 1605534 h 3265006"/>
              <a:gd name="connsiteX22" fmla="*/ 32727 w 1743486"/>
              <a:gd name="connsiteY22" fmla="*/ 1455891 h 3265006"/>
              <a:gd name="connsiteX23" fmla="*/ 1005423 w 1743486"/>
              <a:gd name="connsiteY23" fmla="*/ 1578764 h 3265006"/>
              <a:gd name="connsiteX24" fmla="*/ 1177560 w 1743486"/>
              <a:gd name="connsiteY24" fmla="*/ 1658037 h 3265006"/>
              <a:gd name="connsiteX25" fmla="*/ 1256086 w 1743486"/>
              <a:gd name="connsiteY25" fmla="*/ 1702429 h 3265006"/>
              <a:gd name="connsiteX26" fmla="*/ 1445509 w 1743486"/>
              <a:gd name="connsiteY26" fmla="*/ 1529381 h 3265006"/>
              <a:gd name="connsiteX27" fmla="*/ 1306030 w 1743486"/>
              <a:gd name="connsiteY27" fmla="*/ 1237467 h 3265006"/>
              <a:gd name="connsiteX28" fmla="*/ 1153871 w 1743486"/>
              <a:gd name="connsiteY28" fmla="*/ 564793 h 3265006"/>
              <a:gd name="connsiteX29" fmla="*/ 1470868 w 1743486"/>
              <a:gd name="connsiteY29" fmla="*/ 932859 h 3265006"/>
              <a:gd name="connsiteX30" fmla="*/ 1426489 w 1743486"/>
              <a:gd name="connsiteY30" fmla="*/ 609214 h 3265006"/>
              <a:gd name="connsiteX31" fmla="*/ 1096812 w 1743486"/>
              <a:gd name="connsiteY31" fmla="*/ 222109 h 3265006"/>
              <a:gd name="connsiteX32" fmla="*/ 1496228 w 1743486"/>
              <a:gd name="connsiteY32" fmla="*/ 0 h 3265006"/>
              <a:gd name="connsiteX33" fmla="*/ 1743486 w 1743486"/>
              <a:gd name="connsiteY33" fmla="*/ 710750 h 3265006"/>
              <a:gd name="connsiteX34" fmla="*/ 1673746 w 1743486"/>
              <a:gd name="connsiteY34" fmla="*/ 1535727 h 3265006"/>
              <a:gd name="connsiteX35" fmla="*/ 1648294 w 1743486"/>
              <a:gd name="connsiteY35" fmla="*/ 1761059 h 3265006"/>
              <a:gd name="connsiteX0" fmla="*/ 1005423 w 1743486"/>
              <a:gd name="connsiteY0" fmla="*/ 1578764 h 3265006"/>
              <a:gd name="connsiteX1" fmla="*/ 1177560 w 1743486"/>
              <a:gd name="connsiteY1" fmla="*/ 1658037 h 3265006"/>
              <a:gd name="connsiteX2" fmla="*/ 1256086 w 1743486"/>
              <a:gd name="connsiteY2" fmla="*/ 1702429 h 3265006"/>
              <a:gd name="connsiteX3" fmla="*/ 1445509 w 1743486"/>
              <a:gd name="connsiteY3" fmla="*/ 1529381 h 3265006"/>
              <a:gd name="connsiteX4" fmla="*/ 1306030 w 1743486"/>
              <a:gd name="connsiteY4" fmla="*/ 1237467 h 3265006"/>
              <a:gd name="connsiteX5" fmla="*/ 1153871 w 1743486"/>
              <a:gd name="connsiteY5" fmla="*/ 564793 h 3265006"/>
              <a:gd name="connsiteX6" fmla="*/ 1470868 w 1743486"/>
              <a:gd name="connsiteY6" fmla="*/ 932859 h 3265006"/>
              <a:gd name="connsiteX7" fmla="*/ 1426489 w 1743486"/>
              <a:gd name="connsiteY7" fmla="*/ 609214 h 3265006"/>
              <a:gd name="connsiteX8" fmla="*/ 1096812 w 1743486"/>
              <a:gd name="connsiteY8" fmla="*/ 222109 h 3265006"/>
              <a:gd name="connsiteX9" fmla="*/ 1496228 w 1743486"/>
              <a:gd name="connsiteY9" fmla="*/ 0 h 3265006"/>
              <a:gd name="connsiteX10" fmla="*/ 1743486 w 1743486"/>
              <a:gd name="connsiteY10" fmla="*/ 710750 h 3265006"/>
              <a:gd name="connsiteX11" fmla="*/ 1673746 w 1743486"/>
              <a:gd name="connsiteY11" fmla="*/ 1535727 h 3265006"/>
              <a:gd name="connsiteX12" fmla="*/ 1648294 w 1743486"/>
              <a:gd name="connsiteY12" fmla="*/ 1761059 h 3265006"/>
              <a:gd name="connsiteX13" fmla="*/ 1504151 w 1743486"/>
              <a:gd name="connsiteY13" fmla="*/ 2052924 h 3265006"/>
              <a:gd name="connsiteX14" fmla="*/ 1469319 w 1743486"/>
              <a:gd name="connsiteY14" fmla="*/ 2099788 h 3265006"/>
              <a:gd name="connsiteX15" fmla="*/ 1475751 w 1743486"/>
              <a:gd name="connsiteY15" fmla="*/ 2156109 h 3265006"/>
              <a:gd name="connsiteX16" fmla="*/ 1470229 w 1743486"/>
              <a:gd name="connsiteY16" fmla="*/ 2616467 h 3265006"/>
              <a:gd name="connsiteX17" fmla="*/ 1364000 w 1743486"/>
              <a:gd name="connsiteY17" fmla="*/ 2684730 h 3265006"/>
              <a:gd name="connsiteX18" fmla="*/ 1394147 w 1743486"/>
              <a:gd name="connsiteY18" fmla="*/ 2806174 h 3265006"/>
              <a:gd name="connsiteX19" fmla="*/ 1463107 w 1743486"/>
              <a:gd name="connsiteY19" fmla="*/ 2893484 h 3265006"/>
              <a:gd name="connsiteX20" fmla="*/ 1480539 w 1743486"/>
              <a:gd name="connsiteY20" fmla="*/ 2968098 h 3265006"/>
              <a:gd name="connsiteX21" fmla="*/ 1483420 w 1743486"/>
              <a:gd name="connsiteY21" fmla="*/ 3091160 h 3265006"/>
              <a:gd name="connsiteX22" fmla="*/ 1459893 w 1743486"/>
              <a:gd name="connsiteY22" fmla="*/ 3264191 h 3265006"/>
              <a:gd name="connsiteX23" fmla="*/ 1186227 w 1743486"/>
              <a:gd name="connsiteY23" fmla="*/ 3015726 h 3265006"/>
              <a:gd name="connsiteX24" fmla="*/ 918902 w 1743486"/>
              <a:gd name="connsiteY24" fmla="*/ 2821264 h 3265006"/>
              <a:gd name="connsiteX25" fmla="*/ 866823 w 1743486"/>
              <a:gd name="connsiteY25" fmla="*/ 2691918 h 3265006"/>
              <a:gd name="connsiteX26" fmla="*/ 845481 w 1743486"/>
              <a:gd name="connsiteY26" fmla="*/ 2691004 h 3265006"/>
              <a:gd name="connsiteX27" fmla="*/ 621058 w 1743486"/>
              <a:gd name="connsiteY27" fmla="*/ 2618016 h 3265006"/>
              <a:gd name="connsiteX28" fmla="*/ 399417 w 1743486"/>
              <a:gd name="connsiteY28" fmla="*/ 2401953 h 3265006"/>
              <a:gd name="connsiteX29" fmla="*/ 383569 w 1743486"/>
              <a:gd name="connsiteY29" fmla="*/ 2262342 h 3265006"/>
              <a:gd name="connsiteX30" fmla="*/ 564256 w 1743486"/>
              <a:gd name="connsiteY30" fmla="*/ 2284553 h 3265006"/>
              <a:gd name="connsiteX31" fmla="*/ 659355 w 1743486"/>
              <a:gd name="connsiteY31" fmla="*/ 2227439 h 3265006"/>
              <a:gd name="connsiteX32" fmla="*/ 0 w 1743486"/>
              <a:gd name="connsiteY32" fmla="*/ 1805431 h 3265006"/>
              <a:gd name="connsiteX33" fmla="*/ 3170 w 1743486"/>
              <a:gd name="connsiteY33" fmla="*/ 1605534 h 3265006"/>
              <a:gd name="connsiteX34" fmla="*/ 124022 w 1743486"/>
              <a:gd name="connsiteY34" fmla="*/ 1549782 h 3265006"/>
              <a:gd name="connsiteX0" fmla="*/ 1005423 w 1743486"/>
              <a:gd name="connsiteY0" fmla="*/ 1578764 h 3265006"/>
              <a:gd name="connsiteX1" fmla="*/ 1177560 w 1743486"/>
              <a:gd name="connsiteY1" fmla="*/ 1658037 h 3265006"/>
              <a:gd name="connsiteX2" fmla="*/ 1256086 w 1743486"/>
              <a:gd name="connsiteY2" fmla="*/ 1702429 h 3265006"/>
              <a:gd name="connsiteX3" fmla="*/ 1445509 w 1743486"/>
              <a:gd name="connsiteY3" fmla="*/ 1529381 h 3265006"/>
              <a:gd name="connsiteX4" fmla="*/ 1306030 w 1743486"/>
              <a:gd name="connsiteY4" fmla="*/ 1237467 h 3265006"/>
              <a:gd name="connsiteX5" fmla="*/ 1153871 w 1743486"/>
              <a:gd name="connsiteY5" fmla="*/ 564793 h 3265006"/>
              <a:gd name="connsiteX6" fmla="*/ 1470868 w 1743486"/>
              <a:gd name="connsiteY6" fmla="*/ 932859 h 3265006"/>
              <a:gd name="connsiteX7" fmla="*/ 1426489 w 1743486"/>
              <a:gd name="connsiteY7" fmla="*/ 609214 h 3265006"/>
              <a:gd name="connsiteX8" fmla="*/ 1096812 w 1743486"/>
              <a:gd name="connsiteY8" fmla="*/ 222109 h 3265006"/>
              <a:gd name="connsiteX9" fmla="*/ 1496228 w 1743486"/>
              <a:gd name="connsiteY9" fmla="*/ 0 h 3265006"/>
              <a:gd name="connsiteX10" fmla="*/ 1743486 w 1743486"/>
              <a:gd name="connsiteY10" fmla="*/ 710750 h 3265006"/>
              <a:gd name="connsiteX11" fmla="*/ 1673746 w 1743486"/>
              <a:gd name="connsiteY11" fmla="*/ 1535727 h 3265006"/>
              <a:gd name="connsiteX12" fmla="*/ 1648294 w 1743486"/>
              <a:gd name="connsiteY12" fmla="*/ 1761059 h 3265006"/>
              <a:gd name="connsiteX13" fmla="*/ 1504151 w 1743486"/>
              <a:gd name="connsiteY13" fmla="*/ 2052924 h 3265006"/>
              <a:gd name="connsiteX14" fmla="*/ 1469319 w 1743486"/>
              <a:gd name="connsiteY14" fmla="*/ 2099788 h 3265006"/>
              <a:gd name="connsiteX15" fmla="*/ 1475751 w 1743486"/>
              <a:gd name="connsiteY15" fmla="*/ 2156109 h 3265006"/>
              <a:gd name="connsiteX16" fmla="*/ 1470229 w 1743486"/>
              <a:gd name="connsiteY16" fmla="*/ 2616467 h 3265006"/>
              <a:gd name="connsiteX17" fmla="*/ 1364000 w 1743486"/>
              <a:gd name="connsiteY17" fmla="*/ 2684730 h 3265006"/>
              <a:gd name="connsiteX18" fmla="*/ 1394147 w 1743486"/>
              <a:gd name="connsiteY18" fmla="*/ 2806174 h 3265006"/>
              <a:gd name="connsiteX19" fmla="*/ 1463107 w 1743486"/>
              <a:gd name="connsiteY19" fmla="*/ 2893484 h 3265006"/>
              <a:gd name="connsiteX20" fmla="*/ 1480539 w 1743486"/>
              <a:gd name="connsiteY20" fmla="*/ 2968098 h 3265006"/>
              <a:gd name="connsiteX21" fmla="*/ 1483420 w 1743486"/>
              <a:gd name="connsiteY21" fmla="*/ 3091160 h 3265006"/>
              <a:gd name="connsiteX22" fmla="*/ 1459893 w 1743486"/>
              <a:gd name="connsiteY22" fmla="*/ 3264191 h 3265006"/>
              <a:gd name="connsiteX23" fmla="*/ 1186227 w 1743486"/>
              <a:gd name="connsiteY23" fmla="*/ 3015726 h 3265006"/>
              <a:gd name="connsiteX24" fmla="*/ 918902 w 1743486"/>
              <a:gd name="connsiteY24" fmla="*/ 2821264 h 3265006"/>
              <a:gd name="connsiteX25" fmla="*/ 866823 w 1743486"/>
              <a:gd name="connsiteY25" fmla="*/ 2691918 h 3265006"/>
              <a:gd name="connsiteX26" fmla="*/ 845481 w 1743486"/>
              <a:gd name="connsiteY26" fmla="*/ 2691004 h 3265006"/>
              <a:gd name="connsiteX27" fmla="*/ 621058 w 1743486"/>
              <a:gd name="connsiteY27" fmla="*/ 2618016 h 3265006"/>
              <a:gd name="connsiteX28" fmla="*/ 399417 w 1743486"/>
              <a:gd name="connsiteY28" fmla="*/ 2401953 h 3265006"/>
              <a:gd name="connsiteX29" fmla="*/ 383569 w 1743486"/>
              <a:gd name="connsiteY29" fmla="*/ 2262342 h 3265006"/>
              <a:gd name="connsiteX30" fmla="*/ 564256 w 1743486"/>
              <a:gd name="connsiteY30" fmla="*/ 2284553 h 3265006"/>
              <a:gd name="connsiteX31" fmla="*/ 659355 w 1743486"/>
              <a:gd name="connsiteY31" fmla="*/ 2227439 h 3265006"/>
              <a:gd name="connsiteX32" fmla="*/ 0 w 1743486"/>
              <a:gd name="connsiteY32" fmla="*/ 1805431 h 3265006"/>
              <a:gd name="connsiteX33" fmla="*/ 3170 w 1743486"/>
              <a:gd name="connsiteY33" fmla="*/ 1605534 h 3265006"/>
              <a:gd name="connsiteX0" fmla="*/ 1005423 w 1743486"/>
              <a:gd name="connsiteY0" fmla="*/ 1578764 h 3265006"/>
              <a:gd name="connsiteX1" fmla="*/ 1177560 w 1743486"/>
              <a:gd name="connsiteY1" fmla="*/ 1658037 h 3265006"/>
              <a:gd name="connsiteX2" fmla="*/ 1256086 w 1743486"/>
              <a:gd name="connsiteY2" fmla="*/ 1702429 h 3265006"/>
              <a:gd name="connsiteX3" fmla="*/ 1445509 w 1743486"/>
              <a:gd name="connsiteY3" fmla="*/ 1529381 h 3265006"/>
              <a:gd name="connsiteX4" fmla="*/ 1306030 w 1743486"/>
              <a:gd name="connsiteY4" fmla="*/ 1237467 h 3265006"/>
              <a:gd name="connsiteX5" fmla="*/ 1153871 w 1743486"/>
              <a:gd name="connsiteY5" fmla="*/ 564793 h 3265006"/>
              <a:gd name="connsiteX6" fmla="*/ 1470868 w 1743486"/>
              <a:gd name="connsiteY6" fmla="*/ 932859 h 3265006"/>
              <a:gd name="connsiteX7" fmla="*/ 1426489 w 1743486"/>
              <a:gd name="connsiteY7" fmla="*/ 609214 h 3265006"/>
              <a:gd name="connsiteX8" fmla="*/ 1096812 w 1743486"/>
              <a:gd name="connsiteY8" fmla="*/ 222109 h 3265006"/>
              <a:gd name="connsiteX9" fmla="*/ 1496228 w 1743486"/>
              <a:gd name="connsiteY9" fmla="*/ 0 h 3265006"/>
              <a:gd name="connsiteX10" fmla="*/ 1743486 w 1743486"/>
              <a:gd name="connsiteY10" fmla="*/ 710750 h 3265006"/>
              <a:gd name="connsiteX11" fmla="*/ 1673746 w 1743486"/>
              <a:gd name="connsiteY11" fmla="*/ 1535727 h 3265006"/>
              <a:gd name="connsiteX12" fmla="*/ 1648294 w 1743486"/>
              <a:gd name="connsiteY12" fmla="*/ 1761059 h 3265006"/>
              <a:gd name="connsiteX13" fmla="*/ 1504151 w 1743486"/>
              <a:gd name="connsiteY13" fmla="*/ 2052924 h 3265006"/>
              <a:gd name="connsiteX14" fmla="*/ 1469319 w 1743486"/>
              <a:gd name="connsiteY14" fmla="*/ 2099788 h 3265006"/>
              <a:gd name="connsiteX15" fmla="*/ 1475751 w 1743486"/>
              <a:gd name="connsiteY15" fmla="*/ 2156109 h 3265006"/>
              <a:gd name="connsiteX16" fmla="*/ 1470229 w 1743486"/>
              <a:gd name="connsiteY16" fmla="*/ 2616467 h 3265006"/>
              <a:gd name="connsiteX17" fmla="*/ 1364000 w 1743486"/>
              <a:gd name="connsiteY17" fmla="*/ 2684730 h 3265006"/>
              <a:gd name="connsiteX18" fmla="*/ 1394147 w 1743486"/>
              <a:gd name="connsiteY18" fmla="*/ 2806174 h 3265006"/>
              <a:gd name="connsiteX19" fmla="*/ 1463107 w 1743486"/>
              <a:gd name="connsiteY19" fmla="*/ 2893484 h 3265006"/>
              <a:gd name="connsiteX20" fmla="*/ 1480539 w 1743486"/>
              <a:gd name="connsiteY20" fmla="*/ 2968098 h 3265006"/>
              <a:gd name="connsiteX21" fmla="*/ 1483420 w 1743486"/>
              <a:gd name="connsiteY21" fmla="*/ 3091160 h 3265006"/>
              <a:gd name="connsiteX22" fmla="*/ 1459893 w 1743486"/>
              <a:gd name="connsiteY22" fmla="*/ 3264191 h 3265006"/>
              <a:gd name="connsiteX23" fmla="*/ 1186227 w 1743486"/>
              <a:gd name="connsiteY23" fmla="*/ 3015726 h 3265006"/>
              <a:gd name="connsiteX24" fmla="*/ 918902 w 1743486"/>
              <a:gd name="connsiteY24" fmla="*/ 2821264 h 3265006"/>
              <a:gd name="connsiteX25" fmla="*/ 866823 w 1743486"/>
              <a:gd name="connsiteY25" fmla="*/ 2691918 h 3265006"/>
              <a:gd name="connsiteX26" fmla="*/ 845481 w 1743486"/>
              <a:gd name="connsiteY26" fmla="*/ 2691004 h 3265006"/>
              <a:gd name="connsiteX27" fmla="*/ 621058 w 1743486"/>
              <a:gd name="connsiteY27" fmla="*/ 2618016 h 3265006"/>
              <a:gd name="connsiteX28" fmla="*/ 399417 w 1743486"/>
              <a:gd name="connsiteY28" fmla="*/ 2401953 h 3265006"/>
              <a:gd name="connsiteX29" fmla="*/ 383569 w 1743486"/>
              <a:gd name="connsiteY29" fmla="*/ 2262342 h 3265006"/>
              <a:gd name="connsiteX30" fmla="*/ 564256 w 1743486"/>
              <a:gd name="connsiteY30" fmla="*/ 2284553 h 3265006"/>
              <a:gd name="connsiteX31" fmla="*/ 659355 w 1743486"/>
              <a:gd name="connsiteY31" fmla="*/ 2227439 h 3265006"/>
              <a:gd name="connsiteX32" fmla="*/ 0 w 1743486"/>
              <a:gd name="connsiteY32" fmla="*/ 1805431 h 3265006"/>
              <a:gd name="connsiteX0" fmla="*/ 621854 w 1359917"/>
              <a:gd name="connsiteY0" fmla="*/ 1578764 h 3265006"/>
              <a:gd name="connsiteX1" fmla="*/ 793991 w 1359917"/>
              <a:gd name="connsiteY1" fmla="*/ 1658037 h 3265006"/>
              <a:gd name="connsiteX2" fmla="*/ 872517 w 1359917"/>
              <a:gd name="connsiteY2" fmla="*/ 1702429 h 3265006"/>
              <a:gd name="connsiteX3" fmla="*/ 1061940 w 1359917"/>
              <a:gd name="connsiteY3" fmla="*/ 1529381 h 3265006"/>
              <a:gd name="connsiteX4" fmla="*/ 922461 w 1359917"/>
              <a:gd name="connsiteY4" fmla="*/ 1237467 h 3265006"/>
              <a:gd name="connsiteX5" fmla="*/ 770302 w 1359917"/>
              <a:gd name="connsiteY5" fmla="*/ 564793 h 3265006"/>
              <a:gd name="connsiteX6" fmla="*/ 1087299 w 1359917"/>
              <a:gd name="connsiteY6" fmla="*/ 932859 h 3265006"/>
              <a:gd name="connsiteX7" fmla="*/ 1042920 w 1359917"/>
              <a:gd name="connsiteY7" fmla="*/ 609214 h 3265006"/>
              <a:gd name="connsiteX8" fmla="*/ 713243 w 1359917"/>
              <a:gd name="connsiteY8" fmla="*/ 222109 h 3265006"/>
              <a:gd name="connsiteX9" fmla="*/ 1112659 w 1359917"/>
              <a:gd name="connsiteY9" fmla="*/ 0 h 3265006"/>
              <a:gd name="connsiteX10" fmla="*/ 1359917 w 1359917"/>
              <a:gd name="connsiteY10" fmla="*/ 710750 h 3265006"/>
              <a:gd name="connsiteX11" fmla="*/ 1290177 w 1359917"/>
              <a:gd name="connsiteY11" fmla="*/ 1535727 h 3265006"/>
              <a:gd name="connsiteX12" fmla="*/ 1264725 w 1359917"/>
              <a:gd name="connsiteY12" fmla="*/ 1761059 h 3265006"/>
              <a:gd name="connsiteX13" fmla="*/ 1120582 w 1359917"/>
              <a:gd name="connsiteY13" fmla="*/ 2052924 h 3265006"/>
              <a:gd name="connsiteX14" fmla="*/ 1085750 w 1359917"/>
              <a:gd name="connsiteY14" fmla="*/ 2099788 h 3265006"/>
              <a:gd name="connsiteX15" fmla="*/ 1092182 w 1359917"/>
              <a:gd name="connsiteY15" fmla="*/ 2156109 h 3265006"/>
              <a:gd name="connsiteX16" fmla="*/ 1086660 w 1359917"/>
              <a:gd name="connsiteY16" fmla="*/ 2616467 h 3265006"/>
              <a:gd name="connsiteX17" fmla="*/ 980431 w 1359917"/>
              <a:gd name="connsiteY17" fmla="*/ 2684730 h 3265006"/>
              <a:gd name="connsiteX18" fmla="*/ 1010578 w 1359917"/>
              <a:gd name="connsiteY18" fmla="*/ 2806174 h 3265006"/>
              <a:gd name="connsiteX19" fmla="*/ 1079538 w 1359917"/>
              <a:gd name="connsiteY19" fmla="*/ 2893484 h 3265006"/>
              <a:gd name="connsiteX20" fmla="*/ 1096970 w 1359917"/>
              <a:gd name="connsiteY20" fmla="*/ 2968098 h 3265006"/>
              <a:gd name="connsiteX21" fmla="*/ 1099851 w 1359917"/>
              <a:gd name="connsiteY21" fmla="*/ 3091160 h 3265006"/>
              <a:gd name="connsiteX22" fmla="*/ 1076324 w 1359917"/>
              <a:gd name="connsiteY22" fmla="*/ 3264191 h 3265006"/>
              <a:gd name="connsiteX23" fmla="*/ 802658 w 1359917"/>
              <a:gd name="connsiteY23" fmla="*/ 3015726 h 3265006"/>
              <a:gd name="connsiteX24" fmla="*/ 535333 w 1359917"/>
              <a:gd name="connsiteY24" fmla="*/ 2821264 h 3265006"/>
              <a:gd name="connsiteX25" fmla="*/ 483254 w 1359917"/>
              <a:gd name="connsiteY25" fmla="*/ 2691918 h 3265006"/>
              <a:gd name="connsiteX26" fmla="*/ 461912 w 1359917"/>
              <a:gd name="connsiteY26" fmla="*/ 2691004 h 3265006"/>
              <a:gd name="connsiteX27" fmla="*/ 237489 w 1359917"/>
              <a:gd name="connsiteY27" fmla="*/ 2618016 h 3265006"/>
              <a:gd name="connsiteX28" fmla="*/ 15848 w 1359917"/>
              <a:gd name="connsiteY28" fmla="*/ 2401953 h 3265006"/>
              <a:gd name="connsiteX29" fmla="*/ 0 w 1359917"/>
              <a:gd name="connsiteY29" fmla="*/ 2262342 h 3265006"/>
              <a:gd name="connsiteX30" fmla="*/ 180687 w 1359917"/>
              <a:gd name="connsiteY30" fmla="*/ 2284553 h 3265006"/>
              <a:gd name="connsiteX31" fmla="*/ 275786 w 1359917"/>
              <a:gd name="connsiteY31" fmla="*/ 2227439 h 3265006"/>
              <a:gd name="connsiteX0" fmla="*/ 733595 w 1359917"/>
              <a:gd name="connsiteY0" fmla="*/ 1659452 h 3265006"/>
              <a:gd name="connsiteX1" fmla="*/ 793991 w 1359917"/>
              <a:gd name="connsiteY1" fmla="*/ 1658037 h 3265006"/>
              <a:gd name="connsiteX2" fmla="*/ 872517 w 1359917"/>
              <a:gd name="connsiteY2" fmla="*/ 1702429 h 3265006"/>
              <a:gd name="connsiteX3" fmla="*/ 1061940 w 1359917"/>
              <a:gd name="connsiteY3" fmla="*/ 1529381 h 3265006"/>
              <a:gd name="connsiteX4" fmla="*/ 922461 w 1359917"/>
              <a:gd name="connsiteY4" fmla="*/ 1237467 h 3265006"/>
              <a:gd name="connsiteX5" fmla="*/ 770302 w 1359917"/>
              <a:gd name="connsiteY5" fmla="*/ 564793 h 3265006"/>
              <a:gd name="connsiteX6" fmla="*/ 1087299 w 1359917"/>
              <a:gd name="connsiteY6" fmla="*/ 932859 h 3265006"/>
              <a:gd name="connsiteX7" fmla="*/ 1042920 w 1359917"/>
              <a:gd name="connsiteY7" fmla="*/ 609214 h 3265006"/>
              <a:gd name="connsiteX8" fmla="*/ 713243 w 1359917"/>
              <a:gd name="connsiteY8" fmla="*/ 222109 h 3265006"/>
              <a:gd name="connsiteX9" fmla="*/ 1112659 w 1359917"/>
              <a:gd name="connsiteY9" fmla="*/ 0 h 3265006"/>
              <a:gd name="connsiteX10" fmla="*/ 1359917 w 1359917"/>
              <a:gd name="connsiteY10" fmla="*/ 710750 h 3265006"/>
              <a:gd name="connsiteX11" fmla="*/ 1290177 w 1359917"/>
              <a:gd name="connsiteY11" fmla="*/ 1535727 h 3265006"/>
              <a:gd name="connsiteX12" fmla="*/ 1264725 w 1359917"/>
              <a:gd name="connsiteY12" fmla="*/ 1761059 h 3265006"/>
              <a:gd name="connsiteX13" fmla="*/ 1120582 w 1359917"/>
              <a:gd name="connsiteY13" fmla="*/ 2052924 h 3265006"/>
              <a:gd name="connsiteX14" fmla="*/ 1085750 w 1359917"/>
              <a:gd name="connsiteY14" fmla="*/ 2099788 h 3265006"/>
              <a:gd name="connsiteX15" fmla="*/ 1092182 w 1359917"/>
              <a:gd name="connsiteY15" fmla="*/ 2156109 h 3265006"/>
              <a:gd name="connsiteX16" fmla="*/ 1086660 w 1359917"/>
              <a:gd name="connsiteY16" fmla="*/ 2616467 h 3265006"/>
              <a:gd name="connsiteX17" fmla="*/ 980431 w 1359917"/>
              <a:gd name="connsiteY17" fmla="*/ 2684730 h 3265006"/>
              <a:gd name="connsiteX18" fmla="*/ 1010578 w 1359917"/>
              <a:gd name="connsiteY18" fmla="*/ 2806174 h 3265006"/>
              <a:gd name="connsiteX19" fmla="*/ 1079538 w 1359917"/>
              <a:gd name="connsiteY19" fmla="*/ 2893484 h 3265006"/>
              <a:gd name="connsiteX20" fmla="*/ 1096970 w 1359917"/>
              <a:gd name="connsiteY20" fmla="*/ 2968098 h 3265006"/>
              <a:gd name="connsiteX21" fmla="*/ 1099851 w 1359917"/>
              <a:gd name="connsiteY21" fmla="*/ 3091160 h 3265006"/>
              <a:gd name="connsiteX22" fmla="*/ 1076324 w 1359917"/>
              <a:gd name="connsiteY22" fmla="*/ 3264191 h 3265006"/>
              <a:gd name="connsiteX23" fmla="*/ 802658 w 1359917"/>
              <a:gd name="connsiteY23" fmla="*/ 3015726 h 3265006"/>
              <a:gd name="connsiteX24" fmla="*/ 535333 w 1359917"/>
              <a:gd name="connsiteY24" fmla="*/ 2821264 h 3265006"/>
              <a:gd name="connsiteX25" fmla="*/ 483254 w 1359917"/>
              <a:gd name="connsiteY25" fmla="*/ 2691918 h 3265006"/>
              <a:gd name="connsiteX26" fmla="*/ 461912 w 1359917"/>
              <a:gd name="connsiteY26" fmla="*/ 2691004 h 3265006"/>
              <a:gd name="connsiteX27" fmla="*/ 237489 w 1359917"/>
              <a:gd name="connsiteY27" fmla="*/ 2618016 h 3265006"/>
              <a:gd name="connsiteX28" fmla="*/ 15848 w 1359917"/>
              <a:gd name="connsiteY28" fmla="*/ 2401953 h 3265006"/>
              <a:gd name="connsiteX29" fmla="*/ 0 w 1359917"/>
              <a:gd name="connsiteY29" fmla="*/ 2262342 h 3265006"/>
              <a:gd name="connsiteX30" fmla="*/ 180687 w 1359917"/>
              <a:gd name="connsiteY30" fmla="*/ 2284553 h 3265006"/>
              <a:gd name="connsiteX31" fmla="*/ 275786 w 1359917"/>
              <a:gd name="connsiteY31" fmla="*/ 2227439 h 3265006"/>
              <a:gd name="connsiteX0" fmla="*/ 733595 w 1359917"/>
              <a:gd name="connsiteY0" fmla="*/ 1659452 h 3265006"/>
              <a:gd name="connsiteX1" fmla="*/ 793991 w 1359917"/>
              <a:gd name="connsiteY1" fmla="*/ 1658037 h 3265006"/>
              <a:gd name="connsiteX2" fmla="*/ 872517 w 1359917"/>
              <a:gd name="connsiteY2" fmla="*/ 1702429 h 3265006"/>
              <a:gd name="connsiteX3" fmla="*/ 1061940 w 1359917"/>
              <a:gd name="connsiteY3" fmla="*/ 1529381 h 3265006"/>
              <a:gd name="connsiteX4" fmla="*/ 922461 w 1359917"/>
              <a:gd name="connsiteY4" fmla="*/ 1237467 h 3265006"/>
              <a:gd name="connsiteX5" fmla="*/ 770302 w 1359917"/>
              <a:gd name="connsiteY5" fmla="*/ 564793 h 3265006"/>
              <a:gd name="connsiteX6" fmla="*/ 1087299 w 1359917"/>
              <a:gd name="connsiteY6" fmla="*/ 932859 h 3265006"/>
              <a:gd name="connsiteX7" fmla="*/ 1042920 w 1359917"/>
              <a:gd name="connsiteY7" fmla="*/ 609214 h 3265006"/>
              <a:gd name="connsiteX8" fmla="*/ 713243 w 1359917"/>
              <a:gd name="connsiteY8" fmla="*/ 222109 h 3265006"/>
              <a:gd name="connsiteX9" fmla="*/ 1112659 w 1359917"/>
              <a:gd name="connsiteY9" fmla="*/ 0 h 3265006"/>
              <a:gd name="connsiteX10" fmla="*/ 1359917 w 1359917"/>
              <a:gd name="connsiteY10" fmla="*/ 710750 h 3265006"/>
              <a:gd name="connsiteX11" fmla="*/ 1290177 w 1359917"/>
              <a:gd name="connsiteY11" fmla="*/ 1535727 h 3265006"/>
              <a:gd name="connsiteX12" fmla="*/ 1264725 w 1359917"/>
              <a:gd name="connsiteY12" fmla="*/ 1761059 h 3265006"/>
              <a:gd name="connsiteX13" fmla="*/ 1120582 w 1359917"/>
              <a:gd name="connsiteY13" fmla="*/ 2052924 h 3265006"/>
              <a:gd name="connsiteX14" fmla="*/ 1085750 w 1359917"/>
              <a:gd name="connsiteY14" fmla="*/ 2099788 h 3265006"/>
              <a:gd name="connsiteX15" fmla="*/ 1092182 w 1359917"/>
              <a:gd name="connsiteY15" fmla="*/ 2156109 h 3265006"/>
              <a:gd name="connsiteX16" fmla="*/ 1086660 w 1359917"/>
              <a:gd name="connsiteY16" fmla="*/ 2616467 h 3265006"/>
              <a:gd name="connsiteX17" fmla="*/ 980431 w 1359917"/>
              <a:gd name="connsiteY17" fmla="*/ 2684730 h 3265006"/>
              <a:gd name="connsiteX18" fmla="*/ 1010578 w 1359917"/>
              <a:gd name="connsiteY18" fmla="*/ 2806174 h 3265006"/>
              <a:gd name="connsiteX19" fmla="*/ 1079538 w 1359917"/>
              <a:gd name="connsiteY19" fmla="*/ 2893484 h 3265006"/>
              <a:gd name="connsiteX20" fmla="*/ 1096970 w 1359917"/>
              <a:gd name="connsiteY20" fmla="*/ 2968098 h 3265006"/>
              <a:gd name="connsiteX21" fmla="*/ 1099851 w 1359917"/>
              <a:gd name="connsiteY21" fmla="*/ 3091160 h 3265006"/>
              <a:gd name="connsiteX22" fmla="*/ 1076324 w 1359917"/>
              <a:gd name="connsiteY22" fmla="*/ 3264191 h 3265006"/>
              <a:gd name="connsiteX23" fmla="*/ 802658 w 1359917"/>
              <a:gd name="connsiteY23" fmla="*/ 3015726 h 3265006"/>
              <a:gd name="connsiteX24" fmla="*/ 535333 w 1359917"/>
              <a:gd name="connsiteY24" fmla="*/ 2821264 h 3265006"/>
              <a:gd name="connsiteX25" fmla="*/ 483254 w 1359917"/>
              <a:gd name="connsiteY25" fmla="*/ 2691918 h 3265006"/>
              <a:gd name="connsiteX26" fmla="*/ 461912 w 1359917"/>
              <a:gd name="connsiteY26" fmla="*/ 2691004 h 3265006"/>
              <a:gd name="connsiteX27" fmla="*/ 237489 w 1359917"/>
              <a:gd name="connsiteY27" fmla="*/ 2618016 h 3265006"/>
              <a:gd name="connsiteX28" fmla="*/ 15848 w 1359917"/>
              <a:gd name="connsiteY28" fmla="*/ 2401953 h 3265006"/>
              <a:gd name="connsiteX29" fmla="*/ 0 w 1359917"/>
              <a:gd name="connsiteY29" fmla="*/ 2262342 h 3265006"/>
              <a:gd name="connsiteX30" fmla="*/ 180687 w 1359917"/>
              <a:gd name="connsiteY30" fmla="*/ 2284553 h 3265006"/>
              <a:gd name="connsiteX31" fmla="*/ 979520 w 1359917"/>
              <a:gd name="connsiteY31" fmla="*/ 1467016 h 3265006"/>
              <a:gd name="connsiteX0" fmla="*/ 793991 w 1359917"/>
              <a:gd name="connsiteY0" fmla="*/ 1658037 h 3265006"/>
              <a:gd name="connsiteX1" fmla="*/ 872517 w 1359917"/>
              <a:gd name="connsiteY1" fmla="*/ 1702429 h 3265006"/>
              <a:gd name="connsiteX2" fmla="*/ 1061940 w 1359917"/>
              <a:gd name="connsiteY2" fmla="*/ 1529381 h 3265006"/>
              <a:gd name="connsiteX3" fmla="*/ 922461 w 1359917"/>
              <a:gd name="connsiteY3" fmla="*/ 1237467 h 3265006"/>
              <a:gd name="connsiteX4" fmla="*/ 770302 w 1359917"/>
              <a:gd name="connsiteY4" fmla="*/ 564793 h 3265006"/>
              <a:gd name="connsiteX5" fmla="*/ 1087299 w 1359917"/>
              <a:gd name="connsiteY5" fmla="*/ 932859 h 3265006"/>
              <a:gd name="connsiteX6" fmla="*/ 1042920 w 1359917"/>
              <a:gd name="connsiteY6" fmla="*/ 609214 h 3265006"/>
              <a:gd name="connsiteX7" fmla="*/ 713243 w 1359917"/>
              <a:gd name="connsiteY7" fmla="*/ 222109 h 3265006"/>
              <a:gd name="connsiteX8" fmla="*/ 1112659 w 1359917"/>
              <a:gd name="connsiteY8" fmla="*/ 0 h 3265006"/>
              <a:gd name="connsiteX9" fmla="*/ 1359917 w 1359917"/>
              <a:gd name="connsiteY9" fmla="*/ 710750 h 3265006"/>
              <a:gd name="connsiteX10" fmla="*/ 1290177 w 1359917"/>
              <a:gd name="connsiteY10" fmla="*/ 1535727 h 3265006"/>
              <a:gd name="connsiteX11" fmla="*/ 1264725 w 1359917"/>
              <a:gd name="connsiteY11" fmla="*/ 1761059 h 3265006"/>
              <a:gd name="connsiteX12" fmla="*/ 1120582 w 1359917"/>
              <a:gd name="connsiteY12" fmla="*/ 2052924 h 3265006"/>
              <a:gd name="connsiteX13" fmla="*/ 1085750 w 1359917"/>
              <a:gd name="connsiteY13" fmla="*/ 2099788 h 3265006"/>
              <a:gd name="connsiteX14" fmla="*/ 1092182 w 1359917"/>
              <a:gd name="connsiteY14" fmla="*/ 2156109 h 3265006"/>
              <a:gd name="connsiteX15" fmla="*/ 1086660 w 1359917"/>
              <a:gd name="connsiteY15" fmla="*/ 2616467 h 3265006"/>
              <a:gd name="connsiteX16" fmla="*/ 980431 w 1359917"/>
              <a:gd name="connsiteY16" fmla="*/ 2684730 h 3265006"/>
              <a:gd name="connsiteX17" fmla="*/ 1010578 w 1359917"/>
              <a:gd name="connsiteY17" fmla="*/ 2806174 h 3265006"/>
              <a:gd name="connsiteX18" fmla="*/ 1079538 w 1359917"/>
              <a:gd name="connsiteY18" fmla="*/ 2893484 h 3265006"/>
              <a:gd name="connsiteX19" fmla="*/ 1096970 w 1359917"/>
              <a:gd name="connsiteY19" fmla="*/ 2968098 h 3265006"/>
              <a:gd name="connsiteX20" fmla="*/ 1099851 w 1359917"/>
              <a:gd name="connsiteY20" fmla="*/ 3091160 h 3265006"/>
              <a:gd name="connsiteX21" fmla="*/ 1076324 w 1359917"/>
              <a:gd name="connsiteY21" fmla="*/ 3264191 h 3265006"/>
              <a:gd name="connsiteX22" fmla="*/ 802658 w 1359917"/>
              <a:gd name="connsiteY22" fmla="*/ 3015726 h 3265006"/>
              <a:gd name="connsiteX23" fmla="*/ 535333 w 1359917"/>
              <a:gd name="connsiteY23" fmla="*/ 2821264 h 3265006"/>
              <a:gd name="connsiteX24" fmla="*/ 483254 w 1359917"/>
              <a:gd name="connsiteY24" fmla="*/ 2691918 h 3265006"/>
              <a:gd name="connsiteX25" fmla="*/ 461912 w 1359917"/>
              <a:gd name="connsiteY25" fmla="*/ 2691004 h 3265006"/>
              <a:gd name="connsiteX26" fmla="*/ 237489 w 1359917"/>
              <a:gd name="connsiteY26" fmla="*/ 2618016 h 3265006"/>
              <a:gd name="connsiteX27" fmla="*/ 15848 w 1359917"/>
              <a:gd name="connsiteY27" fmla="*/ 2401953 h 3265006"/>
              <a:gd name="connsiteX28" fmla="*/ 0 w 1359917"/>
              <a:gd name="connsiteY28" fmla="*/ 2262342 h 3265006"/>
              <a:gd name="connsiteX29" fmla="*/ 180687 w 1359917"/>
              <a:gd name="connsiteY29" fmla="*/ 2284553 h 3265006"/>
              <a:gd name="connsiteX30" fmla="*/ 979520 w 1359917"/>
              <a:gd name="connsiteY30" fmla="*/ 1467016 h 3265006"/>
              <a:gd name="connsiteX0" fmla="*/ 793991 w 1359917"/>
              <a:gd name="connsiteY0" fmla="*/ 1658037 h 3265006"/>
              <a:gd name="connsiteX1" fmla="*/ 872517 w 1359917"/>
              <a:gd name="connsiteY1" fmla="*/ 1702429 h 3265006"/>
              <a:gd name="connsiteX2" fmla="*/ 1061940 w 1359917"/>
              <a:gd name="connsiteY2" fmla="*/ 1529381 h 3265006"/>
              <a:gd name="connsiteX3" fmla="*/ 922461 w 1359917"/>
              <a:gd name="connsiteY3" fmla="*/ 1237467 h 3265006"/>
              <a:gd name="connsiteX4" fmla="*/ 770302 w 1359917"/>
              <a:gd name="connsiteY4" fmla="*/ 564793 h 3265006"/>
              <a:gd name="connsiteX5" fmla="*/ 1087299 w 1359917"/>
              <a:gd name="connsiteY5" fmla="*/ 932859 h 3265006"/>
              <a:gd name="connsiteX6" fmla="*/ 1042920 w 1359917"/>
              <a:gd name="connsiteY6" fmla="*/ 609214 h 3265006"/>
              <a:gd name="connsiteX7" fmla="*/ 713243 w 1359917"/>
              <a:gd name="connsiteY7" fmla="*/ 222109 h 3265006"/>
              <a:gd name="connsiteX8" fmla="*/ 1112659 w 1359917"/>
              <a:gd name="connsiteY8" fmla="*/ 0 h 3265006"/>
              <a:gd name="connsiteX9" fmla="*/ 1359917 w 1359917"/>
              <a:gd name="connsiteY9" fmla="*/ 710750 h 3265006"/>
              <a:gd name="connsiteX10" fmla="*/ 1290177 w 1359917"/>
              <a:gd name="connsiteY10" fmla="*/ 1535727 h 3265006"/>
              <a:gd name="connsiteX11" fmla="*/ 1264725 w 1359917"/>
              <a:gd name="connsiteY11" fmla="*/ 1761059 h 3265006"/>
              <a:gd name="connsiteX12" fmla="*/ 1120582 w 1359917"/>
              <a:gd name="connsiteY12" fmla="*/ 2052924 h 3265006"/>
              <a:gd name="connsiteX13" fmla="*/ 1085750 w 1359917"/>
              <a:gd name="connsiteY13" fmla="*/ 2099788 h 3265006"/>
              <a:gd name="connsiteX14" fmla="*/ 1092182 w 1359917"/>
              <a:gd name="connsiteY14" fmla="*/ 2156109 h 3265006"/>
              <a:gd name="connsiteX15" fmla="*/ 1086660 w 1359917"/>
              <a:gd name="connsiteY15" fmla="*/ 2616467 h 3265006"/>
              <a:gd name="connsiteX16" fmla="*/ 980431 w 1359917"/>
              <a:gd name="connsiteY16" fmla="*/ 2684730 h 3265006"/>
              <a:gd name="connsiteX17" fmla="*/ 1010578 w 1359917"/>
              <a:gd name="connsiteY17" fmla="*/ 2806174 h 3265006"/>
              <a:gd name="connsiteX18" fmla="*/ 1079538 w 1359917"/>
              <a:gd name="connsiteY18" fmla="*/ 2893484 h 3265006"/>
              <a:gd name="connsiteX19" fmla="*/ 1096970 w 1359917"/>
              <a:gd name="connsiteY19" fmla="*/ 2968098 h 3265006"/>
              <a:gd name="connsiteX20" fmla="*/ 1099851 w 1359917"/>
              <a:gd name="connsiteY20" fmla="*/ 3091160 h 3265006"/>
              <a:gd name="connsiteX21" fmla="*/ 1076324 w 1359917"/>
              <a:gd name="connsiteY21" fmla="*/ 3264191 h 3265006"/>
              <a:gd name="connsiteX22" fmla="*/ 802658 w 1359917"/>
              <a:gd name="connsiteY22" fmla="*/ 3015726 h 3265006"/>
              <a:gd name="connsiteX23" fmla="*/ 535333 w 1359917"/>
              <a:gd name="connsiteY23" fmla="*/ 2821264 h 3265006"/>
              <a:gd name="connsiteX24" fmla="*/ 483254 w 1359917"/>
              <a:gd name="connsiteY24" fmla="*/ 2691918 h 3265006"/>
              <a:gd name="connsiteX25" fmla="*/ 461912 w 1359917"/>
              <a:gd name="connsiteY25" fmla="*/ 2691004 h 3265006"/>
              <a:gd name="connsiteX26" fmla="*/ 237489 w 1359917"/>
              <a:gd name="connsiteY26" fmla="*/ 2618016 h 3265006"/>
              <a:gd name="connsiteX27" fmla="*/ 15848 w 1359917"/>
              <a:gd name="connsiteY27" fmla="*/ 2401953 h 3265006"/>
              <a:gd name="connsiteX28" fmla="*/ 0 w 1359917"/>
              <a:gd name="connsiteY28" fmla="*/ 2262342 h 3265006"/>
              <a:gd name="connsiteX29" fmla="*/ 180687 w 1359917"/>
              <a:gd name="connsiteY29" fmla="*/ 2284553 h 3265006"/>
              <a:gd name="connsiteX0" fmla="*/ 793991 w 1359917"/>
              <a:gd name="connsiteY0" fmla="*/ 1658037 h 3265006"/>
              <a:gd name="connsiteX1" fmla="*/ 872517 w 1359917"/>
              <a:gd name="connsiteY1" fmla="*/ 1702429 h 3265006"/>
              <a:gd name="connsiteX2" fmla="*/ 1061940 w 1359917"/>
              <a:gd name="connsiteY2" fmla="*/ 1529381 h 3265006"/>
              <a:gd name="connsiteX3" fmla="*/ 922461 w 1359917"/>
              <a:gd name="connsiteY3" fmla="*/ 1237467 h 3265006"/>
              <a:gd name="connsiteX4" fmla="*/ 770302 w 1359917"/>
              <a:gd name="connsiteY4" fmla="*/ 564793 h 3265006"/>
              <a:gd name="connsiteX5" fmla="*/ 1087299 w 1359917"/>
              <a:gd name="connsiteY5" fmla="*/ 932859 h 3265006"/>
              <a:gd name="connsiteX6" fmla="*/ 1042920 w 1359917"/>
              <a:gd name="connsiteY6" fmla="*/ 609214 h 3265006"/>
              <a:gd name="connsiteX7" fmla="*/ 713243 w 1359917"/>
              <a:gd name="connsiteY7" fmla="*/ 222109 h 3265006"/>
              <a:gd name="connsiteX8" fmla="*/ 1112659 w 1359917"/>
              <a:gd name="connsiteY8" fmla="*/ 0 h 3265006"/>
              <a:gd name="connsiteX9" fmla="*/ 1359917 w 1359917"/>
              <a:gd name="connsiteY9" fmla="*/ 710750 h 3265006"/>
              <a:gd name="connsiteX10" fmla="*/ 1290177 w 1359917"/>
              <a:gd name="connsiteY10" fmla="*/ 1535727 h 3265006"/>
              <a:gd name="connsiteX11" fmla="*/ 1264725 w 1359917"/>
              <a:gd name="connsiteY11" fmla="*/ 1761059 h 3265006"/>
              <a:gd name="connsiteX12" fmla="*/ 1120582 w 1359917"/>
              <a:gd name="connsiteY12" fmla="*/ 2052924 h 3265006"/>
              <a:gd name="connsiteX13" fmla="*/ 1085750 w 1359917"/>
              <a:gd name="connsiteY13" fmla="*/ 2099788 h 3265006"/>
              <a:gd name="connsiteX14" fmla="*/ 1092182 w 1359917"/>
              <a:gd name="connsiteY14" fmla="*/ 2156109 h 3265006"/>
              <a:gd name="connsiteX15" fmla="*/ 1086660 w 1359917"/>
              <a:gd name="connsiteY15" fmla="*/ 2616467 h 3265006"/>
              <a:gd name="connsiteX16" fmla="*/ 980431 w 1359917"/>
              <a:gd name="connsiteY16" fmla="*/ 2684730 h 3265006"/>
              <a:gd name="connsiteX17" fmla="*/ 1010578 w 1359917"/>
              <a:gd name="connsiteY17" fmla="*/ 2806174 h 3265006"/>
              <a:gd name="connsiteX18" fmla="*/ 1079538 w 1359917"/>
              <a:gd name="connsiteY18" fmla="*/ 2893484 h 3265006"/>
              <a:gd name="connsiteX19" fmla="*/ 1096970 w 1359917"/>
              <a:gd name="connsiteY19" fmla="*/ 2968098 h 3265006"/>
              <a:gd name="connsiteX20" fmla="*/ 1099851 w 1359917"/>
              <a:gd name="connsiteY20" fmla="*/ 3091160 h 3265006"/>
              <a:gd name="connsiteX21" fmla="*/ 1076324 w 1359917"/>
              <a:gd name="connsiteY21" fmla="*/ 3264191 h 3265006"/>
              <a:gd name="connsiteX22" fmla="*/ 802658 w 1359917"/>
              <a:gd name="connsiteY22" fmla="*/ 3015726 h 3265006"/>
              <a:gd name="connsiteX23" fmla="*/ 535333 w 1359917"/>
              <a:gd name="connsiteY23" fmla="*/ 2821264 h 3265006"/>
              <a:gd name="connsiteX24" fmla="*/ 483254 w 1359917"/>
              <a:gd name="connsiteY24" fmla="*/ 2691918 h 3265006"/>
              <a:gd name="connsiteX25" fmla="*/ 461912 w 1359917"/>
              <a:gd name="connsiteY25" fmla="*/ 2691004 h 3265006"/>
              <a:gd name="connsiteX26" fmla="*/ 237489 w 1359917"/>
              <a:gd name="connsiteY26" fmla="*/ 2618016 h 3265006"/>
              <a:gd name="connsiteX27" fmla="*/ 15848 w 1359917"/>
              <a:gd name="connsiteY27" fmla="*/ 2401953 h 3265006"/>
              <a:gd name="connsiteX28" fmla="*/ 0 w 1359917"/>
              <a:gd name="connsiteY28" fmla="*/ 2262342 h 3265006"/>
              <a:gd name="connsiteX29" fmla="*/ 739395 w 1359917"/>
              <a:gd name="connsiteY29" fmla="*/ 1744189 h 3265006"/>
              <a:gd name="connsiteX0" fmla="*/ 778143 w 1344069"/>
              <a:gd name="connsiteY0" fmla="*/ 1658037 h 3265006"/>
              <a:gd name="connsiteX1" fmla="*/ 856669 w 1344069"/>
              <a:gd name="connsiteY1" fmla="*/ 1702429 h 3265006"/>
              <a:gd name="connsiteX2" fmla="*/ 1046092 w 1344069"/>
              <a:gd name="connsiteY2" fmla="*/ 1529381 h 3265006"/>
              <a:gd name="connsiteX3" fmla="*/ 906613 w 1344069"/>
              <a:gd name="connsiteY3" fmla="*/ 1237467 h 3265006"/>
              <a:gd name="connsiteX4" fmla="*/ 754454 w 1344069"/>
              <a:gd name="connsiteY4" fmla="*/ 564793 h 3265006"/>
              <a:gd name="connsiteX5" fmla="*/ 1071451 w 1344069"/>
              <a:gd name="connsiteY5" fmla="*/ 932859 h 3265006"/>
              <a:gd name="connsiteX6" fmla="*/ 1027072 w 1344069"/>
              <a:gd name="connsiteY6" fmla="*/ 609214 h 3265006"/>
              <a:gd name="connsiteX7" fmla="*/ 697395 w 1344069"/>
              <a:gd name="connsiteY7" fmla="*/ 222109 h 3265006"/>
              <a:gd name="connsiteX8" fmla="*/ 1096811 w 1344069"/>
              <a:gd name="connsiteY8" fmla="*/ 0 h 3265006"/>
              <a:gd name="connsiteX9" fmla="*/ 1344069 w 1344069"/>
              <a:gd name="connsiteY9" fmla="*/ 710750 h 3265006"/>
              <a:gd name="connsiteX10" fmla="*/ 1274329 w 1344069"/>
              <a:gd name="connsiteY10" fmla="*/ 1535727 h 3265006"/>
              <a:gd name="connsiteX11" fmla="*/ 1248877 w 1344069"/>
              <a:gd name="connsiteY11" fmla="*/ 1761059 h 3265006"/>
              <a:gd name="connsiteX12" fmla="*/ 1104734 w 1344069"/>
              <a:gd name="connsiteY12" fmla="*/ 2052924 h 3265006"/>
              <a:gd name="connsiteX13" fmla="*/ 1069902 w 1344069"/>
              <a:gd name="connsiteY13" fmla="*/ 2099788 h 3265006"/>
              <a:gd name="connsiteX14" fmla="*/ 1076334 w 1344069"/>
              <a:gd name="connsiteY14" fmla="*/ 2156109 h 3265006"/>
              <a:gd name="connsiteX15" fmla="*/ 1070812 w 1344069"/>
              <a:gd name="connsiteY15" fmla="*/ 2616467 h 3265006"/>
              <a:gd name="connsiteX16" fmla="*/ 964583 w 1344069"/>
              <a:gd name="connsiteY16" fmla="*/ 2684730 h 3265006"/>
              <a:gd name="connsiteX17" fmla="*/ 994730 w 1344069"/>
              <a:gd name="connsiteY17" fmla="*/ 2806174 h 3265006"/>
              <a:gd name="connsiteX18" fmla="*/ 1063690 w 1344069"/>
              <a:gd name="connsiteY18" fmla="*/ 2893484 h 3265006"/>
              <a:gd name="connsiteX19" fmla="*/ 1081122 w 1344069"/>
              <a:gd name="connsiteY19" fmla="*/ 2968098 h 3265006"/>
              <a:gd name="connsiteX20" fmla="*/ 1084003 w 1344069"/>
              <a:gd name="connsiteY20" fmla="*/ 3091160 h 3265006"/>
              <a:gd name="connsiteX21" fmla="*/ 1060476 w 1344069"/>
              <a:gd name="connsiteY21" fmla="*/ 3264191 h 3265006"/>
              <a:gd name="connsiteX22" fmla="*/ 786810 w 1344069"/>
              <a:gd name="connsiteY22" fmla="*/ 3015726 h 3265006"/>
              <a:gd name="connsiteX23" fmla="*/ 519485 w 1344069"/>
              <a:gd name="connsiteY23" fmla="*/ 2821264 h 3265006"/>
              <a:gd name="connsiteX24" fmla="*/ 467406 w 1344069"/>
              <a:gd name="connsiteY24" fmla="*/ 2691918 h 3265006"/>
              <a:gd name="connsiteX25" fmla="*/ 446064 w 1344069"/>
              <a:gd name="connsiteY25" fmla="*/ 2691004 h 3265006"/>
              <a:gd name="connsiteX26" fmla="*/ 221641 w 1344069"/>
              <a:gd name="connsiteY26" fmla="*/ 2618016 h 3265006"/>
              <a:gd name="connsiteX27" fmla="*/ 0 w 1344069"/>
              <a:gd name="connsiteY27" fmla="*/ 2401953 h 3265006"/>
              <a:gd name="connsiteX28" fmla="*/ 714039 w 1344069"/>
              <a:gd name="connsiteY28" fmla="*/ 1812446 h 3265006"/>
              <a:gd name="connsiteX29" fmla="*/ 723547 w 1344069"/>
              <a:gd name="connsiteY29" fmla="*/ 1744189 h 3265006"/>
              <a:gd name="connsiteX0" fmla="*/ 557336 w 1123262"/>
              <a:gd name="connsiteY0" fmla="*/ 1658037 h 3265006"/>
              <a:gd name="connsiteX1" fmla="*/ 635862 w 1123262"/>
              <a:gd name="connsiteY1" fmla="*/ 1702429 h 3265006"/>
              <a:gd name="connsiteX2" fmla="*/ 825285 w 1123262"/>
              <a:gd name="connsiteY2" fmla="*/ 1529381 h 3265006"/>
              <a:gd name="connsiteX3" fmla="*/ 685806 w 1123262"/>
              <a:gd name="connsiteY3" fmla="*/ 1237467 h 3265006"/>
              <a:gd name="connsiteX4" fmla="*/ 533647 w 1123262"/>
              <a:gd name="connsiteY4" fmla="*/ 564793 h 3265006"/>
              <a:gd name="connsiteX5" fmla="*/ 850644 w 1123262"/>
              <a:gd name="connsiteY5" fmla="*/ 932859 h 3265006"/>
              <a:gd name="connsiteX6" fmla="*/ 806265 w 1123262"/>
              <a:gd name="connsiteY6" fmla="*/ 609214 h 3265006"/>
              <a:gd name="connsiteX7" fmla="*/ 476588 w 1123262"/>
              <a:gd name="connsiteY7" fmla="*/ 222109 h 3265006"/>
              <a:gd name="connsiteX8" fmla="*/ 876004 w 1123262"/>
              <a:gd name="connsiteY8" fmla="*/ 0 h 3265006"/>
              <a:gd name="connsiteX9" fmla="*/ 1123262 w 1123262"/>
              <a:gd name="connsiteY9" fmla="*/ 710750 h 3265006"/>
              <a:gd name="connsiteX10" fmla="*/ 1053522 w 1123262"/>
              <a:gd name="connsiteY10" fmla="*/ 1535727 h 3265006"/>
              <a:gd name="connsiteX11" fmla="*/ 1028070 w 1123262"/>
              <a:gd name="connsiteY11" fmla="*/ 1761059 h 3265006"/>
              <a:gd name="connsiteX12" fmla="*/ 883927 w 1123262"/>
              <a:gd name="connsiteY12" fmla="*/ 2052924 h 3265006"/>
              <a:gd name="connsiteX13" fmla="*/ 849095 w 1123262"/>
              <a:gd name="connsiteY13" fmla="*/ 2099788 h 3265006"/>
              <a:gd name="connsiteX14" fmla="*/ 855527 w 1123262"/>
              <a:gd name="connsiteY14" fmla="*/ 2156109 h 3265006"/>
              <a:gd name="connsiteX15" fmla="*/ 850005 w 1123262"/>
              <a:gd name="connsiteY15" fmla="*/ 2616467 h 3265006"/>
              <a:gd name="connsiteX16" fmla="*/ 743776 w 1123262"/>
              <a:gd name="connsiteY16" fmla="*/ 2684730 h 3265006"/>
              <a:gd name="connsiteX17" fmla="*/ 773923 w 1123262"/>
              <a:gd name="connsiteY17" fmla="*/ 2806174 h 3265006"/>
              <a:gd name="connsiteX18" fmla="*/ 842883 w 1123262"/>
              <a:gd name="connsiteY18" fmla="*/ 2893484 h 3265006"/>
              <a:gd name="connsiteX19" fmla="*/ 860315 w 1123262"/>
              <a:gd name="connsiteY19" fmla="*/ 2968098 h 3265006"/>
              <a:gd name="connsiteX20" fmla="*/ 863196 w 1123262"/>
              <a:gd name="connsiteY20" fmla="*/ 3091160 h 3265006"/>
              <a:gd name="connsiteX21" fmla="*/ 839669 w 1123262"/>
              <a:gd name="connsiteY21" fmla="*/ 3264191 h 3265006"/>
              <a:gd name="connsiteX22" fmla="*/ 566003 w 1123262"/>
              <a:gd name="connsiteY22" fmla="*/ 3015726 h 3265006"/>
              <a:gd name="connsiteX23" fmla="*/ 298678 w 1123262"/>
              <a:gd name="connsiteY23" fmla="*/ 2821264 h 3265006"/>
              <a:gd name="connsiteX24" fmla="*/ 246599 w 1123262"/>
              <a:gd name="connsiteY24" fmla="*/ 2691918 h 3265006"/>
              <a:gd name="connsiteX25" fmla="*/ 225257 w 1123262"/>
              <a:gd name="connsiteY25" fmla="*/ 2691004 h 3265006"/>
              <a:gd name="connsiteX26" fmla="*/ 834 w 1123262"/>
              <a:gd name="connsiteY26" fmla="*/ 2618016 h 3265006"/>
              <a:gd name="connsiteX27" fmla="*/ 551875 w 1123262"/>
              <a:gd name="connsiteY27" fmla="*/ 1864034 h 3265006"/>
              <a:gd name="connsiteX28" fmla="*/ 493232 w 1123262"/>
              <a:gd name="connsiteY28" fmla="*/ 1812446 h 3265006"/>
              <a:gd name="connsiteX29" fmla="*/ 502740 w 1123262"/>
              <a:gd name="connsiteY29" fmla="*/ 1744189 h 3265006"/>
              <a:gd name="connsiteX0" fmla="*/ 353958 w 919884"/>
              <a:gd name="connsiteY0" fmla="*/ 1658037 h 3265006"/>
              <a:gd name="connsiteX1" fmla="*/ 432484 w 919884"/>
              <a:gd name="connsiteY1" fmla="*/ 1702429 h 3265006"/>
              <a:gd name="connsiteX2" fmla="*/ 621907 w 919884"/>
              <a:gd name="connsiteY2" fmla="*/ 1529381 h 3265006"/>
              <a:gd name="connsiteX3" fmla="*/ 482428 w 919884"/>
              <a:gd name="connsiteY3" fmla="*/ 1237467 h 3265006"/>
              <a:gd name="connsiteX4" fmla="*/ 330269 w 919884"/>
              <a:gd name="connsiteY4" fmla="*/ 564793 h 3265006"/>
              <a:gd name="connsiteX5" fmla="*/ 647266 w 919884"/>
              <a:gd name="connsiteY5" fmla="*/ 932859 h 3265006"/>
              <a:gd name="connsiteX6" fmla="*/ 602887 w 919884"/>
              <a:gd name="connsiteY6" fmla="*/ 609214 h 3265006"/>
              <a:gd name="connsiteX7" fmla="*/ 273210 w 919884"/>
              <a:gd name="connsiteY7" fmla="*/ 222109 h 3265006"/>
              <a:gd name="connsiteX8" fmla="*/ 672626 w 919884"/>
              <a:gd name="connsiteY8" fmla="*/ 0 h 3265006"/>
              <a:gd name="connsiteX9" fmla="*/ 919884 w 919884"/>
              <a:gd name="connsiteY9" fmla="*/ 710750 h 3265006"/>
              <a:gd name="connsiteX10" fmla="*/ 850144 w 919884"/>
              <a:gd name="connsiteY10" fmla="*/ 1535727 h 3265006"/>
              <a:gd name="connsiteX11" fmla="*/ 824692 w 919884"/>
              <a:gd name="connsiteY11" fmla="*/ 1761059 h 3265006"/>
              <a:gd name="connsiteX12" fmla="*/ 680549 w 919884"/>
              <a:gd name="connsiteY12" fmla="*/ 2052924 h 3265006"/>
              <a:gd name="connsiteX13" fmla="*/ 645717 w 919884"/>
              <a:gd name="connsiteY13" fmla="*/ 2099788 h 3265006"/>
              <a:gd name="connsiteX14" fmla="*/ 652149 w 919884"/>
              <a:gd name="connsiteY14" fmla="*/ 2156109 h 3265006"/>
              <a:gd name="connsiteX15" fmla="*/ 646627 w 919884"/>
              <a:gd name="connsiteY15" fmla="*/ 2616467 h 3265006"/>
              <a:gd name="connsiteX16" fmla="*/ 540398 w 919884"/>
              <a:gd name="connsiteY16" fmla="*/ 2684730 h 3265006"/>
              <a:gd name="connsiteX17" fmla="*/ 570545 w 919884"/>
              <a:gd name="connsiteY17" fmla="*/ 2806174 h 3265006"/>
              <a:gd name="connsiteX18" fmla="*/ 639505 w 919884"/>
              <a:gd name="connsiteY18" fmla="*/ 2893484 h 3265006"/>
              <a:gd name="connsiteX19" fmla="*/ 656937 w 919884"/>
              <a:gd name="connsiteY19" fmla="*/ 2968098 h 3265006"/>
              <a:gd name="connsiteX20" fmla="*/ 659818 w 919884"/>
              <a:gd name="connsiteY20" fmla="*/ 3091160 h 3265006"/>
              <a:gd name="connsiteX21" fmla="*/ 636291 w 919884"/>
              <a:gd name="connsiteY21" fmla="*/ 3264191 h 3265006"/>
              <a:gd name="connsiteX22" fmla="*/ 362625 w 919884"/>
              <a:gd name="connsiteY22" fmla="*/ 3015726 h 3265006"/>
              <a:gd name="connsiteX23" fmla="*/ 95300 w 919884"/>
              <a:gd name="connsiteY23" fmla="*/ 2821264 h 3265006"/>
              <a:gd name="connsiteX24" fmla="*/ 43221 w 919884"/>
              <a:gd name="connsiteY24" fmla="*/ 2691918 h 3265006"/>
              <a:gd name="connsiteX25" fmla="*/ 21879 w 919884"/>
              <a:gd name="connsiteY25" fmla="*/ 2691004 h 3265006"/>
              <a:gd name="connsiteX26" fmla="*/ 348497 w 919884"/>
              <a:gd name="connsiteY26" fmla="*/ 1864034 h 3265006"/>
              <a:gd name="connsiteX27" fmla="*/ 289854 w 919884"/>
              <a:gd name="connsiteY27" fmla="*/ 1812446 h 3265006"/>
              <a:gd name="connsiteX28" fmla="*/ 299362 w 919884"/>
              <a:gd name="connsiteY28" fmla="*/ 1744189 h 3265006"/>
              <a:gd name="connsiteX0" fmla="*/ 311139 w 877065"/>
              <a:gd name="connsiteY0" fmla="*/ 1658037 h 3265006"/>
              <a:gd name="connsiteX1" fmla="*/ 389665 w 877065"/>
              <a:gd name="connsiteY1" fmla="*/ 1702429 h 3265006"/>
              <a:gd name="connsiteX2" fmla="*/ 579088 w 877065"/>
              <a:gd name="connsiteY2" fmla="*/ 1529381 h 3265006"/>
              <a:gd name="connsiteX3" fmla="*/ 439609 w 877065"/>
              <a:gd name="connsiteY3" fmla="*/ 1237467 h 3265006"/>
              <a:gd name="connsiteX4" fmla="*/ 287450 w 877065"/>
              <a:gd name="connsiteY4" fmla="*/ 564793 h 3265006"/>
              <a:gd name="connsiteX5" fmla="*/ 604447 w 877065"/>
              <a:gd name="connsiteY5" fmla="*/ 932859 h 3265006"/>
              <a:gd name="connsiteX6" fmla="*/ 560068 w 877065"/>
              <a:gd name="connsiteY6" fmla="*/ 609214 h 3265006"/>
              <a:gd name="connsiteX7" fmla="*/ 230391 w 877065"/>
              <a:gd name="connsiteY7" fmla="*/ 222109 h 3265006"/>
              <a:gd name="connsiteX8" fmla="*/ 629807 w 877065"/>
              <a:gd name="connsiteY8" fmla="*/ 0 h 3265006"/>
              <a:gd name="connsiteX9" fmla="*/ 877065 w 877065"/>
              <a:gd name="connsiteY9" fmla="*/ 710750 h 3265006"/>
              <a:gd name="connsiteX10" fmla="*/ 807325 w 877065"/>
              <a:gd name="connsiteY10" fmla="*/ 1535727 h 3265006"/>
              <a:gd name="connsiteX11" fmla="*/ 781873 w 877065"/>
              <a:gd name="connsiteY11" fmla="*/ 1761059 h 3265006"/>
              <a:gd name="connsiteX12" fmla="*/ 637730 w 877065"/>
              <a:gd name="connsiteY12" fmla="*/ 2052924 h 3265006"/>
              <a:gd name="connsiteX13" fmla="*/ 602898 w 877065"/>
              <a:gd name="connsiteY13" fmla="*/ 2099788 h 3265006"/>
              <a:gd name="connsiteX14" fmla="*/ 609330 w 877065"/>
              <a:gd name="connsiteY14" fmla="*/ 2156109 h 3265006"/>
              <a:gd name="connsiteX15" fmla="*/ 603808 w 877065"/>
              <a:gd name="connsiteY15" fmla="*/ 2616467 h 3265006"/>
              <a:gd name="connsiteX16" fmla="*/ 497579 w 877065"/>
              <a:gd name="connsiteY16" fmla="*/ 2684730 h 3265006"/>
              <a:gd name="connsiteX17" fmla="*/ 527726 w 877065"/>
              <a:gd name="connsiteY17" fmla="*/ 2806174 h 3265006"/>
              <a:gd name="connsiteX18" fmla="*/ 596686 w 877065"/>
              <a:gd name="connsiteY18" fmla="*/ 2893484 h 3265006"/>
              <a:gd name="connsiteX19" fmla="*/ 614118 w 877065"/>
              <a:gd name="connsiteY19" fmla="*/ 2968098 h 3265006"/>
              <a:gd name="connsiteX20" fmla="*/ 616999 w 877065"/>
              <a:gd name="connsiteY20" fmla="*/ 3091160 h 3265006"/>
              <a:gd name="connsiteX21" fmla="*/ 593472 w 877065"/>
              <a:gd name="connsiteY21" fmla="*/ 3264191 h 3265006"/>
              <a:gd name="connsiteX22" fmla="*/ 319806 w 877065"/>
              <a:gd name="connsiteY22" fmla="*/ 3015726 h 3265006"/>
              <a:gd name="connsiteX23" fmla="*/ 52481 w 877065"/>
              <a:gd name="connsiteY23" fmla="*/ 2821264 h 3265006"/>
              <a:gd name="connsiteX24" fmla="*/ 402 w 877065"/>
              <a:gd name="connsiteY24" fmla="*/ 2691918 h 3265006"/>
              <a:gd name="connsiteX25" fmla="*/ 338060 w 877065"/>
              <a:gd name="connsiteY25" fmla="*/ 1923246 h 3265006"/>
              <a:gd name="connsiteX26" fmla="*/ 305678 w 877065"/>
              <a:gd name="connsiteY26" fmla="*/ 1864034 h 3265006"/>
              <a:gd name="connsiteX27" fmla="*/ 247035 w 877065"/>
              <a:gd name="connsiteY27" fmla="*/ 1812446 h 3265006"/>
              <a:gd name="connsiteX28" fmla="*/ 256543 w 877065"/>
              <a:gd name="connsiteY28" fmla="*/ 1744189 h 3265006"/>
              <a:gd name="connsiteX0" fmla="*/ 310737 w 876663"/>
              <a:gd name="connsiteY0" fmla="*/ 1658037 h 3265006"/>
              <a:gd name="connsiteX1" fmla="*/ 389263 w 876663"/>
              <a:gd name="connsiteY1" fmla="*/ 1702429 h 3265006"/>
              <a:gd name="connsiteX2" fmla="*/ 578686 w 876663"/>
              <a:gd name="connsiteY2" fmla="*/ 1529381 h 3265006"/>
              <a:gd name="connsiteX3" fmla="*/ 439207 w 876663"/>
              <a:gd name="connsiteY3" fmla="*/ 1237467 h 3265006"/>
              <a:gd name="connsiteX4" fmla="*/ 287048 w 876663"/>
              <a:gd name="connsiteY4" fmla="*/ 564793 h 3265006"/>
              <a:gd name="connsiteX5" fmla="*/ 604045 w 876663"/>
              <a:gd name="connsiteY5" fmla="*/ 932859 h 3265006"/>
              <a:gd name="connsiteX6" fmla="*/ 559666 w 876663"/>
              <a:gd name="connsiteY6" fmla="*/ 609214 h 3265006"/>
              <a:gd name="connsiteX7" fmla="*/ 229989 w 876663"/>
              <a:gd name="connsiteY7" fmla="*/ 222109 h 3265006"/>
              <a:gd name="connsiteX8" fmla="*/ 629405 w 876663"/>
              <a:gd name="connsiteY8" fmla="*/ 0 h 3265006"/>
              <a:gd name="connsiteX9" fmla="*/ 876663 w 876663"/>
              <a:gd name="connsiteY9" fmla="*/ 710750 h 3265006"/>
              <a:gd name="connsiteX10" fmla="*/ 806923 w 876663"/>
              <a:gd name="connsiteY10" fmla="*/ 1535727 h 3265006"/>
              <a:gd name="connsiteX11" fmla="*/ 781471 w 876663"/>
              <a:gd name="connsiteY11" fmla="*/ 1761059 h 3265006"/>
              <a:gd name="connsiteX12" fmla="*/ 637328 w 876663"/>
              <a:gd name="connsiteY12" fmla="*/ 2052924 h 3265006"/>
              <a:gd name="connsiteX13" fmla="*/ 602496 w 876663"/>
              <a:gd name="connsiteY13" fmla="*/ 2099788 h 3265006"/>
              <a:gd name="connsiteX14" fmla="*/ 608928 w 876663"/>
              <a:gd name="connsiteY14" fmla="*/ 2156109 h 3265006"/>
              <a:gd name="connsiteX15" fmla="*/ 603406 w 876663"/>
              <a:gd name="connsiteY15" fmla="*/ 2616467 h 3265006"/>
              <a:gd name="connsiteX16" fmla="*/ 497177 w 876663"/>
              <a:gd name="connsiteY16" fmla="*/ 2684730 h 3265006"/>
              <a:gd name="connsiteX17" fmla="*/ 527324 w 876663"/>
              <a:gd name="connsiteY17" fmla="*/ 2806174 h 3265006"/>
              <a:gd name="connsiteX18" fmla="*/ 596284 w 876663"/>
              <a:gd name="connsiteY18" fmla="*/ 2893484 h 3265006"/>
              <a:gd name="connsiteX19" fmla="*/ 613716 w 876663"/>
              <a:gd name="connsiteY19" fmla="*/ 2968098 h 3265006"/>
              <a:gd name="connsiteX20" fmla="*/ 616597 w 876663"/>
              <a:gd name="connsiteY20" fmla="*/ 3091160 h 3265006"/>
              <a:gd name="connsiteX21" fmla="*/ 593070 w 876663"/>
              <a:gd name="connsiteY21" fmla="*/ 3264191 h 3265006"/>
              <a:gd name="connsiteX22" fmla="*/ 319404 w 876663"/>
              <a:gd name="connsiteY22" fmla="*/ 3015726 h 3265006"/>
              <a:gd name="connsiteX23" fmla="*/ 52079 w 876663"/>
              <a:gd name="connsiteY23" fmla="*/ 2821264 h 3265006"/>
              <a:gd name="connsiteX24" fmla="*/ 0 w 876663"/>
              <a:gd name="connsiteY24" fmla="*/ 2691918 h 3265006"/>
              <a:gd name="connsiteX25" fmla="*/ 305276 w 876663"/>
              <a:gd name="connsiteY25" fmla="*/ 1864034 h 3265006"/>
              <a:gd name="connsiteX26" fmla="*/ 246633 w 876663"/>
              <a:gd name="connsiteY26" fmla="*/ 1812446 h 3265006"/>
              <a:gd name="connsiteX27" fmla="*/ 256141 w 876663"/>
              <a:gd name="connsiteY27" fmla="*/ 1744189 h 3265006"/>
              <a:gd name="connsiteX0" fmla="*/ 258873 w 824799"/>
              <a:gd name="connsiteY0" fmla="*/ 1658037 h 3265006"/>
              <a:gd name="connsiteX1" fmla="*/ 337399 w 824799"/>
              <a:gd name="connsiteY1" fmla="*/ 1702429 h 3265006"/>
              <a:gd name="connsiteX2" fmla="*/ 526822 w 824799"/>
              <a:gd name="connsiteY2" fmla="*/ 1529381 h 3265006"/>
              <a:gd name="connsiteX3" fmla="*/ 387343 w 824799"/>
              <a:gd name="connsiteY3" fmla="*/ 1237467 h 3265006"/>
              <a:gd name="connsiteX4" fmla="*/ 235184 w 824799"/>
              <a:gd name="connsiteY4" fmla="*/ 564793 h 3265006"/>
              <a:gd name="connsiteX5" fmla="*/ 552181 w 824799"/>
              <a:gd name="connsiteY5" fmla="*/ 932859 h 3265006"/>
              <a:gd name="connsiteX6" fmla="*/ 507802 w 824799"/>
              <a:gd name="connsiteY6" fmla="*/ 609214 h 3265006"/>
              <a:gd name="connsiteX7" fmla="*/ 178125 w 824799"/>
              <a:gd name="connsiteY7" fmla="*/ 222109 h 3265006"/>
              <a:gd name="connsiteX8" fmla="*/ 577541 w 824799"/>
              <a:gd name="connsiteY8" fmla="*/ 0 h 3265006"/>
              <a:gd name="connsiteX9" fmla="*/ 824799 w 824799"/>
              <a:gd name="connsiteY9" fmla="*/ 710750 h 3265006"/>
              <a:gd name="connsiteX10" fmla="*/ 755059 w 824799"/>
              <a:gd name="connsiteY10" fmla="*/ 1535727 h 3265006"/>
              <a:gd name="connsiteX11" fmla="*/ 729607 w 824799"/>
              <a:gd name="connsiteY11" fmla="*/ 1761059 h 3265006"/>
              <a:gd name="connsiteX12" fmla="*/ 585464 w 824799"/>
              <a:gd name="connsiteY12" fmla="*/ 2052924 h 3265006"/>
              <a:gd name="connsiteX13" fmla="*/ 550632 w 824799"/>
              <a:gd name="connsiteY13" fmla="*/ 2099788 h 3265006"/>
              <a:gd name="connsiteX14" fmla="*/ 557064 w 824799"/>
              <a:gd name="connsiteY14" fmla="*/ 2156109 h 3265006"/>
              <a:gd name="connsiteX15" fmla="*/ 551542 w 824799"/>
              <a:gd name="connsiteY15" fmla="*/ 2616467 h 3265006"/>
              <a:gd name="connsiteX16" fmla="*/ 445313 w 824799"/>
              <a:gd name="connsiteY16" fmla="*/ 2684730 h 3265006"/>
              <a:gd name="connsiteX17" fmla="*/ 475460 w 824799"/>
              <a:gd name="connsiteY17" fmla="*/ 2806174 h 3265006"/>
              <a:gd name="connsiteX18" fmla="*/ 544420 w 824799"/>
              <a:gd name="connsiteY18" fmla="*/ 2893484 h 3265006"/>
              <a:gd name="connsiteX19" fmla="*/ 561852 w 824799"/>
              <a:gd name="connsiteY19" fmla="*/ 2968098 h 3265006"/>
              <a:gd name="connsiteX20" fmla="*/ 564733 w 824799"/>
              <a:gd name="connsiteY20" fmla="*/ 3091160 h 3265006"/>
              <a:gd name="connsiteX21" fmla="*/ 541206 w 824799"/>
              <a:gd name="connsiteY21" fmla="*/ 3264191 h 3265006"/>
              <a:gd name="connsiteX22" fmla="*/ 267540 w 824799"/>
              <a:gd name="connsiteY22" fmla="*/ 3015726 h 3265006"/>
              <a:gd name="connsiteX23" fmla="*/ 215 w 824799"/>
              <a:gd name="connsiteY23" fmla="*/ 2821264 h 3265006"/>
              <a:gd name="connsiteX24" fmla="*/ 390348 w 824799"/>
              <a:gd name="connsiteY24" fmla="*/ 2004849 h 3265006"/>
              <a:gd name="connsiteX25" fmla="*/ 253412 w 824799"/>
              <a:gd name="connsiteY25" fmla="*/ 1864034 h 3265006"/>
              <a:gd name="connsiteX26" fmla="*/ 194769 w 824799"/>
              <a:gd name="connsiteY26" fmla="*/ 1812446 h 3265006"/>
              <a:gd name="connsiteX27" fmla="*/ 204277 w 824799"/>
              <a:gd name="connsiteY27" fmla="*/ 1744189 h 3265006"/>
              <a:gd name="connsiteX0" fmla="*/ 80748 w 646674"/>
              <a:gd name="connsiteY0" fmla="*/ 1658037 h 3265006"/>
              <a:gd name="connsiteX1" fmla="*/ 159274 w 646674"/>
              <a:gd name="connsiteY1" fmla="*/ 1702429 h 3265006"/>
              <a:gd name="connsiteX2" fmla="*/ 348697 w 646674"/>
              <a:gd name="connsiteY2" fmla="*/ 1529381 h 3265006"/>
              <a:gd name="connsiteX3" fmla="*/ 209218 w 646674"/>
              <a:gd name="connsiteY3" fmla="*/ 1237467 h 3265006"/>
              <a:gd name="connsiteX4" fmla="*/ 57059 w 646674"/>
              <a:gd name="connsiteY4" fmla="*/ 564793 h 3265006"/>
              <a:gd name="connsiteX5" fmla="*/ 374056 w 646674"/>
              <a:gd name="connsiteY5" fmla="*/ 932859 h 3265006"/>
              <a:gd name="connsiteX6" fmla="*/ 329677 w 646674"/>
              <a:gd name="connsiteY6" fmla="*/ 609214 h 3265006"/>
              <a:gd name="connsiteX7" fmla="*/ 0 w 646674"/>
              <a:gd name="connsiteY7" fmla="*/ 222109 h 3265006"/>
              <a:gd name="connsiteX8" fmla="*/ 399416 w 646674"/>
              <a:gd name="connsiteY8" fmla="*/ 0 h 3265006"/>
              <a:gd name="connsiteX9" fmla="*/ 646674 w 646674"/>
              <a:gd name="connsiteY9" fmla="*/ 710750 h 3265006"/>
              <a:gd name="connsiteX10" fmla="*/ 576934 w 646674"/>
              <a:gd name="connsiteY10" fmla="*/ 1535727 h 3265006"/>
              <a:gd name="connsiteX11" fmla="*/ 551482 w 646674"/>
              <a:gd name="connsiteY11" fmla="*/ 1761059 h 3265006"/>
              <a:gd name="connsiteX12" fmla="*/ 407339 w 646674"/>
              <a:gd name="connsiteY12" fmla="*/ 2052924 h 3265006"/>
              <a:gd name="connsiteX13" fmla="*/ 372507 w 646674"/>
              <a:gd name="connsiteY13" fmla="*/ 2099788 h 3265006"/>
              <a:gd name="connsiteX14" fmla="*/ 378939 w 646674"/>
              <a:gd name="connsiteY14" fmla="*/ 2156109 h 3265006"/>
              <a:gd name="connsiteX15" fmla="*/ 373417 w 646674"/>
              <a:gd name="connsiteY15" fmla="*/ 2616467 h 3265006"/>
              <a:gd name="connsiteX16" fmla="*/ 267188 w 646674"/>
              <a:gd name="connsiteY16" fmla="*/ 2684730 h 3265006"/>
              <a:gd name="connsiteX17" fmla="*/ 297335 w 646674"/>
              <a:gd name="connsiteY17" fmla="*/ 2806174 h 3265006"/>
              <a:gd name="connsiteX18" fmla="*/ 366295 w 646674"/>
              <a:gd name="connsiteY18" fmla="*/ 2893484 h 3265006"/>
              <a:gd name="connsiteX19" fmla="*/ 383727 w 646674"/>
              <a:gd name="connsiteY19" fmla="*/ 2968098 h 3265006"/>
              <a:gd name="connsiteX20" fmla="*/ 386608 w 646674"/>
              <a:gd name="connsiteY20" fmla="*/ 3091160 h 3265006"/>
              <a:gd name="connsiteX21" fmla="*/ 363081 w 646674"/>
              <a:gd name="connsiteY21" fmla="*/ 3264191 h 3265006"/>
              <a:gd name="connsiteX22" fmla="*/ 89415 w 646674"/>
              <a:gd name="connsiteY22" fmla="*/ 3015726 h 3265006"/>
              <a:gd name="connsiteX23" fmla="*/ 212223 w 646674"/>
              <a:gd name="connsiteY23" fmla="*/ 2004849 h 3265006"/>
              <a:gd name="connsiteX24" fmla="*/ 75287 w 646674"/>
              <a:gd name="connsiteY24" fmla="*/ 1864034 h 3265006"/>
              <a:gd name="connsiteX25" fmla="*/ 16644 w 646674"/>
              <a:gd name="connsiteY25" fmla="*/ 1812446 h 3265006"/>
              <a:gd name="connsiteX26" fmla="*/ 26152 w 646674"/>
              <a:gd name="connsiteY26" fmla="*/ 1744189 h 3265006"/>
              <a:gd name="connsiteX0" fmla="*/ 80748 w 646674"/>
              <a:gd name="connsiteY0" fmla="*/ 1658037 h 3265006"/>
              <a:gd name="connsiteX1" fmla="*/ 159274 w 646674"/>
              <a:gd name="connsiteY1" fmla="*/ 1702429 h 3265006"/>
              <a:gd name="connsiteX2" fmla="*/ 348697 w 646674"/>
              <a:gd name="connsiteY2" fmla="*/ 1529381 h 3265006"/>
              <a:gd name="connsiteX3" fmla="*/ 209218 w 646674"/>
              <a:gd name="connsiteY3" fmla="*/ 1237467 h 3265006"/>
              <a:gd name="connsiteX4" fmla="*/ 57059 w 646674"/>
              <a:gd name="connsiteY4" fmla="*/ 564793 h 3265006"/>
              <a:gd name="connsiteX5" fmla="*/ 374056 w 646674"/>
              <a:gd name="connsiteY5" fmla="*/ 932859 h 3265006"/>
              <a:gd name="connsiteX6" fmla="*/ 329677 w 646674"/>
              <a:gd name="connsiteY6" fmla="*/ 609214 h 3265006"/>
              <a:gd name="connsiteX7" fmla="*/ 0 w 646674"/>
              <a:gd name="connsiteY7" fmla="*/ 222109 h 3265006"/>
              <a:gd name="connsiteX8" fmla="*/ 399416 w 646674"/>
              <a:gd name="connsiteY8" fmla="*/ 0 h 3265006"/>
              <a:gd name="connsiteX9" fmla="*/ 646674 w 646674"/>
              <a:gd name="connsiteY9" fmla="*/ 710750 h 3265006"/>
              <a:gd name="connsiteX10" fmla="*/ 576934 w 646674"/>
              <a:gd name="connsiteY10" fmla="*/ 1535727 h 3265006"/>
              <a:gd name="connsiteX11" fmla="*/ 551482 w 646674"/>
              <a:gd name="connsiteY11" fmla="*/ 1761059 h 3265006"/>
              <a:gd name="connsiteX12" fmla="*/ 407339 w 646674"/>
              <a:gd name="connsiteY12" fmla="*/ 2052924 h 3265006"/>
              <a:gd name="connsiteX13" fmla="*/ 372507 w 646674"/>
              <a:gd name="connsiteY13" fmla="*/ 2099788 h 3265006"/>
              <a:gd name="connsiteX14" fmla="*/ 378939 w 646674"/>
              <a:gd name="connsiteY14" fmla="*/ 2156109 h 3265006"/>
              <a:gd name="connsiteX15" fmla="*/ 373417 w 646674"/>
              <a:gd name="connsiteY15" fmla="*/ 2616467 h 3265006"/>
              <a:gd name="connsiteX16" fmla="*/ 267188 w 646674"/>
              <a:gd name="connsiteY16" fmla="*/ 2684730 h 3265006"/>
              <a:gd name="connsiteX17" fmla="*/ 297335 w 646674"/>
              <a:gd name="connsiteY17" fmla="*/ 2806174 h 3265006"/>
              <a:gd name="connsiteX18" fmla="*/ 366295 w 646674"/>
              <a:gd name="connsiteY18" fmla="*/ 2893484 h 3265006"/>
              <a:gd name="connsiteX19" fmla="*/ 383727 w 646674"/>
              <a:gd name="connsiteY19" fmla="*/ 2968098 h 3265006"/>
              <a:gd name="connsiteX20" fmla="*/ 386608 w 646674"/>
              <a:gd name="connsiteY20" fmla="*/ 3091160 h 3265006"/>
              <a:gd name="connsiteX21" fmla="*/ 363081 w 646674"/>
              <a:gd name="connsiteY21" fmla="*/ 3264191 h 3265006"/>
              <a:gd name="connsiteX22" fmla="*/ 212223 w 646674"/>
              <a:gd name="connsiteY22" fmla="*/ 2004849 h 3265006"/>
              <a:gd name="connsiteX23" fmla="*/ 75287 w 646674"/>
              <a:gd name="connsiteY23" fmla="*/ 1864034 h 3265006"/>
              <a:gd name="connsiteX24" fmla="*/ 16644 w 646674"/>
              <a:gd name="connsiteY24" fmla="*/ 1812446 h 3265006"/>
              <a:gd name="connsiteX25" fmla="*/ 26152 w 646674"/>
              <a:gd name="connsiteY25" fmla="*/ 1744189 h 3265006"/>
              <a:gd name="connsiteX0" fmla="*/ 80748 w 646674"/>
              <a:gd name="connsiteY0" fmla="*/ 1658037 h 3091160"/>
              <a:gd name="connsiteX1" fmla="*/ 159274 w 646674"/>
              <a:gd name="connsiteY1" fmla="*/ 1702429 h 3091160"/>
              <a:gd name="connsiteX2" fmla="*/ 348697 w 646674"/>
              <a:gd name="connsiteY2" fmla="*/ 1529381 h 3091160"/>
              <a:gd name="connsiteX3" fmla="*/ 209218 w 646674"/>
              <a:gd name="connsiteY3" fmla="*/ 1237467 h 3091160"/>
              <a:gd name="connsiteX4" fmla="*/ 57059 w 646674"/>
              <a:gd name="connsiteY4" fmla="*/ 564793 h 3091160"/>
              <a:gd name="connsiteX5" fmla="*/ 374056 w 646674"/>
              <a:gd name="connsiteY5" fmla="*/ 932859 h 3091160"/>
              <a:gd name="connsiteX6" fmla="*/ 329677 w 646674"/>
              <a:gd name="connsiteY6" fmla="*/ 609214 h 3091160"/>
              <a:gd name="connsiteX7" fmla="*/ 0 w 646674"/>
              <a:gd name="connsiteY7" fmla="*/ 222109 h 3091160"/>
              <a:gd name="connsiteX8" fmla="*/ 399416 w 646674"/>
              <a:gd name="connsiteY8" fmla="*/ 0 h 3091160"/>
              <a:gd name="connsiteX9" fmla="*/ 646674 w 646674"/>
              <a:gd name="connsiteY9" fmla="*/ 710750 h 3091160"/>
              <a:gd name="connsiteX10" fmla="*/ 576934 w 646674"/>
              <a:gd name="connsiteY10" fmla="*/ 1535727 h 3091160"/>
              <a:gd name="connsiteX11" fmla="*/ 551482 w 646674"/>
              <a:gd name="connsiteY11" fmla="*/ 1761059 h 3091160"/>
              <a:gd name="connsiteX12" fmla="*/ 407339 w 646674"/>
              <a:gd name="connsiteY12" fmla="*/ 2052924 h 3091160"/>
              <a:gd name="connsiteX13" fmla="*/ 372507 w 646674"/>
              <a:gd name="connsiteY13" fmla="*/ 2099788 h 3091160"/>
              <a:gd name="connsiteX14" fmla="*/ 378939 w 646674"/>
              <a:gd name="connsiteY14" fmla="*/ 2156109 h 3091160"/>
              <a:gd name="connsiteX15" fmla="*/ 373417 w 646674"/>
              <a:gd name="connsiteY15" fmla="*/ 2616467 h 3091160"/>
              <a:gd name="connsiteX16" fmla="*/ 267188 w 646674"/>
              <a:gd name="connsiteY16" fmla="*/ 2684730 h 3091160"/>
              <a:gd name="connsiteX17" fmla="*/ 297335 w 646674"/>
              <a:gd name="connsiteY17" fmla="*/ 2806174 h 3091160"/>
              <a:gd name="connsiteX18" fmla="*/ 366295 w 646674"/>
              <a:gd name="connsiteY18" fmla="*/ 2893484 h 3091160"/>
              <a:gd name="connsiteX19" fmla="*/ 383727 w 646674"/>
              <a:gd name="connsiteY19" fmla="*/ 2968098 h 3091160"/>
              <a:gd name="connsiteX20" fmla="*/ 386608 w 646674"/>
              <a:gd name="connsiteY20" fmla="*/ 3091160 h 3091160"/>
              <a:gd name="connsiteX21" fmla="*/ 212223 w 646674"/>
              <a:gd name="connsiteY21" fmla="*/ 2004849 h 3091160"/>
              <a:gd name="connsiteX22" fmla="*/ 75287 w 646674"/>
              <a:gd name="connsiteY22" fmla="*/ 1864034 h 3091160"/>
              <a:gd name="connsiteX23" fmla="*/ 16644 w 646674"/>
              <a:gd name="connsiteY23" fmla="*/ 1812446 h 3091160"/>
              <a:gd name="connsiteX24" fmla="*/ 26152 w 646674"/>
              <a:gd name="connsiteY24" fmla="*/ 1744189 h 3091160"/>
              <a:gd name="connsiteX0" fmla="*/ 80748 w 646674"/>
              <a:gd name="connsiteY0" fmla="*/ 1658037 h 3033388"/>
              <a:gd name="connsiteX1" fmla="*/ 159274 w 646674"/>
              <a:gd name="connsiteY1" fmla="*/ 1702429 h 3033388"/>
              <a:gd name="connsiteX2" fmla="*/ 348697 w 646674"/>
              <a:gd name="connsiteY2" fmla="*/ 1529381 h 3033388"/>
              <a:gd name="connsiteX3" fmla="*/ 209218 w 646674"/>
              <a:gd name="connsiteY3" fmla="*/ 1237467 h 3033388"/>
              <a:gd name="connsiteX4" fmla="*/ 57059 w 646674"/>
              <a:gd name="connsiteY4" fmla="*/ 564793 h 3033388"/>
              <a:gd name="connsiteX5" fmla="*/ 374056 w 646674"/>
              <a:gd name="connsiteY5" fmla="*/ 932859 h 3033388"/>
              <a:gd name="connsiteX6" fmla="*/ 329677 w 646674"/>
              <a:gd name="connsiteY6" fmla="*/ 609214 h 3033388"/>
              <a:gd name="connsiteX7" fmla="*/ 0 w 646674"/>
              <a:gd name="connsiteY7" fmla="*/ 222109 h 3033388"/>
              <a:gd name="connsiteX8" fmla="*/ 399416 w 646674"/>
              <a:gd name="connsiteY8" fmla="*/ 0 h 3033388"/>
              <a:gd name="connsiteX9" fmla="*/ 646674 w 646674"/>
              <a:gd name="connsiteY9" fmla="*/ 710750 h 3033388"/>
              <a:gd name="connsiteX10" fmla="*/ 576934 w 646674"/>
              <a:gd name="connsiteY10" fmla="*/ 1535727 h 3033388"/>
              <a:gd name="connsiteX11" fmla="*/ 551482 w 646674"/>
              <a:gd name="connsiteY11" fmla="*/ 1761059 h 3033388"/>
              <a:gd name="connsiteX12" fmla="*/ 407339 w 646674"/>
              <a:gd name="connsiteY12" fmla="*/ 2052924 h 3033388"/>
              <a:gd name="connsiteX13" fmla="*/ 372507 w 646674"/>
              <a:gd name="connsiteY13" fmla="*/ 2099788 h 3033388"/>
              <a:gd name="connsiteX14" fmla="*/ 378939 w 646674"/>
              <a:gd name="connsiteY14" fmla="*/ 2156109 h 3033388"/>
              <a:gd name="connsiteX15" fmla="*/ 373417 w 646674"/>
              <a:gd name="connsiteY15" fmla="*/ 2616467 h 3033388"/>
              <a:gd name="connsiteX16" fmla="*/ 267188 w 646674"/>
              <a:gd name="connsiteY16" fmla="*/ 2684730 h 3033388"/>
              <a:gd name="connsiteX17" fmla="*/ 297335 w 646674"/>
              <a:gd name="connsiteY17" fmla="*/ 2806174 h 3033388"/>
              <a:gd name="connsiteX18" fmla="*/ 366295 w 646674"/>
              <a:gd name="connsiteY18" fmla="*/ 2893484 h 3033388"/>
              <a:gd name="connsiteX19" fmla="*/ 383727 w 646674"/>
              <a:gd name="connsiteY19" fmla="*/ 2968098 h 3033388"/>
              <a:gd name="connsiteX20" fmla="*/ 212223 w 646674"/>
              <a:gd name="connsiteY20" fmla="*/ 2004849 h 3033388"/>
              <a:gd name="connsiteX21" fmla="*/ 75287 w 646674"/>
              <a:gd name="connsiteY21" fmla="*/ 1864034 h 3033388"/>
              <a:gd name="connsiteX22" fmla="*/ 16644 w 646674"/>
              <a:gd name="connsiteY22" fmla="*/ 1812446 h 3033388"/>
              <a:gd name="connsiteX23" fmla="*/ 26152 w 646674"/>
              <a:gd name="connsiteY23" fmla="*/ 1744189 h 3033388"/>
              <a:gd name="connsiteX0" fmla="*/ 80748 w 646674"/>
              <a:gd name="connsiteY0" fmla="*/ 1658037 h 2893484"/>
              <a:gd name="connsiteX1" fmla="*/ 159274 w 646674"/>
              <a:gd name="connsiteY1" fmla="*/ 1702429 h 2893484"/>
              <a:gd name="connsiteX2" fmla="*/ 348697 w 646674"/>
              <a:gd name="connsiteY2" fmla="*/ 1529381 h 2893484"/>
              <a:gd name="connsiteX3" fmla="*/ 209218 w 646674"/>
              <a:gd name="connsiteY3" fmla="*/ 1237467 h 2893484"/>
              <a:gd name="connsiteX4" fmla="*/ 57059 w 646674"/>
              <a:gd name="connsiteY4" fmla="*/ 564793 h 2893484"/>
              <a:gd name="connsiteX5" fmla="*/ 374056 w 646674"/>
              <a:gd name="connsiteY5" fmla="*/ 932859 h 2893484"/>
              <a:gd name="connsiteX6" fmla="*/ 329677 w 646674"/>
              <a:gd name="connsiteY6" fmla="*/ 609214 h 2893484"/>
              <a:gd name="connsiteX7" fmla="*/ 0 w 646674"/>
              <a:gd name="connsiteY7" fmla="*/ 222109 h 2893484"/>
              <a:gd name="connsiteX8" fmla="*/ 399416 w 646674"/>
              <a:gd name="connsiteY8" fmla="*/ 0 h 2893484"/>
              <a:gd name="connsiteX9" fmla="*/ 646674 w 646674"/>
              <a:gd name="connsiteY9" fmla="*/ 710750 h 2893484"/>
              <a:gd name="connsiteX10" fmla="*/ 576934 w 646674"/>
              <a:gd name="connsiteY10" fmla="*/ 1535727 h 2893484"/>
              <a:gd name="connsiteX11" fmla="*/ 551482 w 646674"/>
              <a:gd name="connsiteY11" fmla="*/ 1761059 h 2893484"/>
              <a:gd name="connsiteX12" fmla="*/ 407339 w 646674"/>
              <a:gd name="connsiteY12" fmla="*/ 2052924 h 2893484"/>
              <a:gd name="connsiteX13" fmla="*/ 372507 w 646674"/>
              <a:gd name="connsiteY13" fmla="*/ 2099788 h 2893484"/>
              <a:gd name="connsiteX14" fmla="*/ 378939 w 646674"/>
              <a:gd name="connsiteY14" fmla="*/ 2156109 h 2893484"/>
              <a:gd name="connsiteX15" fmla="*/ 373417 w 646674"/>
              <a:gd name="connsiteY15" fmla="*/ 2616467 h 2893484"/>
              <a:gd name="connsiteX16" fmla="*/ 267188 w 646674"/>
              <a:gd name="connsiteY16" fmla="*/ 2684730 h 2893484"/>
              <a:gd name="connsiteX17" fmla="*/ 297335 w 646674"/>
              <a:gd name="connsiteY17" fmla="*/ 2806174 h 2893484"/>
              <a:gd name="connsiteX18" fmla="*/ 366295 w 646674"/>
              <a:gd name="connsiteY18" fmla="*/ 2893484 h 2893484"/>
              <a:gd name="connsiteX19" fmla="*/ 212223 w 646674"/>
              <a:gd name="connsiteY19" fmla="*/ 2004849 h 2893484"/>
              <a:gd name="connsiteX20" fmla="*/ 75287 w 646674"/>
              <a:gd name="connsiteY20" fmla="*/ 1864034 h 2893484"/>
              <a:gd name="connsiteX21" fmla="*/ 16644 w 646674"/>
              <a:gd name="connsiteY21" fmla="*/ 1812446 h 2893484"/>
              <a:gd name="connsiteX22" fmla="*/ 26152 w 646674"/>
              <a:gd name="connsiteY22" fmla="*/ 1744189 h 2893484"/>
              <a:gd name="connsiteX0" fmla="*/ 80748 w 646674"/>
              <a:gd name="connsiteY0" fmla="*/ 1658037 h 2806174"/>
              <a:gd name="connsiteX1" fmla="*/ 159274 w 646674"/>
              <a:gd name="connsiteY1" fmla="*/ 1702429 h 2806174"/>
              <a:gd name="connsiteX2" fmla="*/ 348697 w 646674"/>
              <a:gd name="connsiteY2" fmla="*/ 1529381 h 2806174"/>
              <a:gd name="connsiteX3" fmla="*/ 209218 w 646674"/>
              <a:gd name="connsiteY3" fmla="*/ 1237467 h 2806174"/>
              <a:gd name="connsiteX4" fmla="*/ 57059 w 646674"/>
              <a:gd name="connsiteY4" fmla="*/ 564793 h 2806174"/>
              <a:gd name="connsiteX5" fmla="*/ 374056 w 646674"/>
              <a:gd name="connsiteY5" fmla="*/ 932859 h 2806174"/>
              <a:gd name="connsiteX6" fmla="*/ 329677 w 646674"/>
              <a:gd name="connsiteY6" fmla="*/ 609214 h 2806174"/>
              <a:gd name="connsiteX7" fmla="*/ 0 w 646674"/>
              <a:gd name="connsiteY7" fmla="*/ 222109 h 2806174"/>
              <a:gd name="connsiteX8" fmla="*/ 399416 w 646674"/>
              <a:gd name="connsiteY8" fmla="*/ 0 h 2806174"/>
              <a:gd name="connsiteX9" fmla="*/ 646674 w 646674"/>
              <a:gd name="connsiteY9" fmla="*/ 710750 h 2806174"/>
              <a:gd name="connsiteX10" fmla="*/ 576934 w 646674"/>
              <a:gd name="connsiteY10" fmla="*/ 1535727 h 2806174"/>
              <a:gd name="connsiteX11" fmla="*/ 551482 w 646674"/>
              <a:gd name="connsiteY11" fmla="*/ 1761059 h 2806174"/>
              <a:gd name="connsiteX12" fmla="*/ 407339 w 646674"/>
              <a:gd name="connsiteY12" fmla="*/ 2052924 h 2806174"/>
              <a:gd name="connsiteX13" fmla="*/ 372507 w 646674"/>
              <a:gd name="connsiteY13" fmla="*/ 2099788 h 2806174"/>
              <a:gd name="connsiteX14" fmla="*/ 378939 w 646674"/>
              <a:gd name="connsiteY14" fmla="*/ 2156109 h 2806174"/>
              <a:gd name="connsiteX15" fmla="*/ 373417 w 646674"/>
              <a:gd name="connsiteY15" fmla="*/ 2616467 h 2806174"/>
              <a:gd name="connsiteX16" fmla="*/ 267188 w 646674"/>
              <a:gd name="connsiteY16" fmla="*/ 2684730 h 2806174"/>
              <a:gd name="connsiteX17" fmla="*/ 297335 w 646674"/>
              <a:gd name="connsiteY17" fmla="*/ 2806174 h 2806174"/>
              <a:gd name="connsiteX18" fmla="*/ 212223 w 646674"/>
              <a:gd name="connsiteY18" fmla="*/ 2004849 h 2806174"/>
              <a:gd name="connsiteX19" fmla="*/ 75287 w 646674"/>
              <a:gd name="connsiteY19" fmla="*/ 1864034 h 2806174"/>
              <a:gd name="connsiteX20" fmla="*/ 16644 w 646674"/>
              <a:gd name="connsiteY20" fmla="*/ 1812446 h 2806174"/>
              <a:gd name="connsiteX21" fmla="*/ 26152 w 646674"/>
              <a:gd name="connsiteY21" fmla="*/ 1744189 h 2806174"/>
              <a:gd name="connsiteX0" fmla="*/ 80748 w 646674"/>
              <a:gd name="connsiteY0" fmla="*/ 1658037 h 2684730"/>
              <a:gd name="connsiteX1" fmla="*/ 159274 w 646674"/>
              <a:gd name="connsiteY1" fmla="*/ 1702429 h 2684730"/>
              <a:gd name="connsiteX2" fmla="*/ 348697 w 646674"/>
              <a:gd name="connsiteY2" fmla="*/ 1529381 h 2684730"/>
              <a:gd name="connsiteX3" fmla="*/ 209218 w 646674"/>
              <a:gd name="connsiteY3" fmla="*/ 1237467 h 2684730"/>
              <a:gd name="connsiteX4" fmla="*/ 57059 w 646674"/>
              <a:gd name="connsiteY4" fmla="*/ 564793 h 2684730"/>
              <a:gd name="connsiteX5" fmla="*/ 374056 w 646674"/>
              <a:gd name="connsiteY5" fmla="*/ 932859 h 2684730"/>
              <a:gd name="connsiteX6" fmla="*/ 329677 w 646674"/>
              <a:gd name="connsiteY6" fmla="*/ 609214 h 2684730"/>
              <a:gd name="connsiteX7" fmla="*/ 0 w 646674"/>
              <a:gd name="connsiteY7" fmla="*/ 222109 h 2684730"/>
              <a:gd name="connsiteX8" fmla="*/ 399416 w 646674"/>
              <a:gd name="connsiteY8" fmla="*/ 0 h 2684730"/>
              <a:gd name="connsiteX9" fmla="*/ 646674 w 646674"/>
              <a:gd name="connsiteY9" fmla="*/ 710750 h 2684730"/>
              <a:gd name="connsiteX10" fmla="*/ 576934 w 646674"/>
              <a:gd name="connsiteY10" fmla="*/ 1535727 h 2684730"/>
              <a:gd name="connsiteX11" fmla="*/ 551482 w 646674"/>
              <a:gd name="connsiteY11" fmla="*/ 1761059 h 2684730"/>
              <a:gd name="connsiteX12" fmla="*/ 407339 w 646674"/>
              <a:gd name="connsiteY12" fmla="*/ 2052924 h 2684730"/>
              <a:gd name="connsiteX13" fmla="*/ 372507 w 646674"/>
              <a:gd name="connsiteY13" fmla="*/ 2099788 h 2684730"/>
              <a:gd name="connsiteX14" fmla="*/ 378939 w 646674"/>
              <a:gd name="connsiteY14" fmla="*/ 2156109 h 2684730"/>
              <a:gd name="connsiteX15" fmla="*/ 373417 w 646674"/>
              <a:gd name="connsiteY15" fmla="*/ 2616467 h 2684730"/>
              <a:gd name="connsiteX16" fmla="*/ 267188 w 646674"/>
              <a:gd name="connsiteY16" fmla="*/ 2684730 h 2684730"/>
              <a:gd name="connsiteX17" fmla="*/ 212223 w 646674"/>
              <a:gd name="connsiteY17" fmla="*/ 2004849 h 2684730"/>
              <a:gd name="connsiteX18" fmla="*/ 75287 w 646674"/>
              <a:gd name="connsiteY18" fmla="*/ 1864034 h 2684730"/>
              <a:gd name="connsiteX19" fmla="*/ 16644 w 646674"/>
              <a:gd name="connsiteY19" fmla="*/ 1812446 h 2684730"/>
              <a:gd name="connsiteX20" fmla="*/ 26152 w 646674"/>
              <a:gd name="connsiteY20" fmla="*/ 1744189 h 2684730"/>
              <a:gd name="connsiteX0" fmla="*/ 80748 w 646674"/>
              <a:gd name="connsiteY0" fmla="*/ 1658037 h 2616467"/>
              <a:gd name="connsiteX1" fmla="*/ 159274 w 646674"/>
              <a:gd name="connsiteY1" fmla="*/ 1702429 h 2616467"/>
              <a:gd name="connsiteX2" fmla="*/ 348697 w 646674"/>
              <a:gd name="connsiteY2" fmla="*/ 1529381 h 2616467"/>
              <a:gd name="connsiteX3" fmla="*/ 209218 w 646674"/>
              <a:gd name="connsiteY3" fmla="*/ 1237467 h 2616467"/>
              <a:gd name="connsiteX4" fmla="*/ 57059 w 646674"/>
              <a:gd name="connsiteY4" fmla="*/ 564793 h 2616467"/>
              <a:gd name="connsiteX5" fmla="*/ 374056 w 646674"/>
              <a:gd name="connsiteY5" fmla="*/ 932859 h 2616467"/>
              <a:gd name="connsiteX6" fmla="*/ 329677 w 646674"/>
              <a:gd name="connsiteY6" fmla="*/ 609214 h 2616467"/>
              <a:gd name="connsiteX7" fmla="*/ 0 w 646674"/>
              <a:gd name="connsiteY7" fmla="*/ 222109 h 2616467"/>
              <a:gd name="connsiteX8" fmla="*/ 399416 w 646674"/>
              <a:gd name="connsiteY8" fmla="*/ 0 h 2616467"/>
              <a:gd name="connsiteX9" fmla="*/ 646674 w 646674"/>
              <a:gd name="connsiteY9" fmla="*/ 710750 h 2616467"/>
              <a:gd name="connsiteX10" fmla="*/ 576934 w 646674"/>
              <a:gd name="connsiteY10" fmla="*/ 1535727 h 2616467"/>
              <a:gd name="connsiteX11" fmla="*/ 551482 w 646674"/>
              <a:gd name="connsiteY11" fmla="*/ 1761059 h 2616467"/>
              <a:gd name="connsiteX12" fmla="*/ 407339 w 646674"/>
              <a:gd name="connsiteY12" fmla="*/ 2052924 h 2616467"/>
              <a:gd name="connsiteX13" fmla="*/ 372507 w 646674"/>
              <a:gd name="connsiteY13" fmla="*/ 2099788 h 2616467"/>
              <a:gd name="connsiteX14" fmla="*/ 378939 w 646674"/>
              <a:gd name="connsiteY14" fmla="*/ 2156109 h 2616467"/>
              <a:gd name="connsiteX15" fmla="*/ 373417 w 646674"/>
              <a:gd name="connsiteY15" fmla="*/ 2616467 h 2616467"/>
              <a:gd name="connsiteX16" fmla="*/ 212223 w 646674"/>
              <a:gd name="connsiteY16" fmla="*/ 2004849 h 2616467"/>
              <a:gd name="connsiteX17" fmla="*/ 75287 w 646674"/>
              <a:gd name="connsiteY17" fmla="*/ 1864034 h 2616467"/>
              <a:gd name="connsiteX18" fmla="*/ 16644 w 646674"/>
              <a:gd name="connsiteY18" fmla="*/ 1812446 h 2616467"/>
              <a:gd name="connsiteX19" fmla="*/ 26152 w 646674"/>
              <a:gd name="connsiteY19" fmla="*/ 1744189 h 2616467"/>
              <a:gd name="connsiteX0" fmla="*/ 80748 w 646674"/>
              <a:gd name="connsiteY0" fmla="*/ 1658037 h 2156109"/>
              <a:gd name="connsiteX1" fmla="*/ 159274 w 646674"/>
              <a:gd name="connsiteY1" fmla="*/ 1702429 h 2156109"/>
              <a:gd name="connsiteX2" fmla="*/ 348697 w 646674"/>
              <a:gd name="connsiteY2" fmla="*/ 1529381 h 2156109"/>
              <a:gd name="connsiteX3" fmla="*/ 209218 w 646674"/>
              <a:gd name="connsiteY3" fmla="*/ 1237467 h 2156109"/>
              <a:gd name="connsiteX4" fmla="*/ 57059 w 646674"/>
              <a:gd name="connsiteY4" fmla="*/ 564793 h 2156109"/>
              <a:gd name="connsiteX5" fmla="*/ 374056 w 646674"/>
              <a:gd name="connsiteY5" fmla="*/ 932859 h 2156109"/>
              <a:gd name="connsiteX6" fmla="*/ 329677 w 646674"/>
              <a:gd name="connsiteY6" fmla="*/ 609214 h 2156109"/>
              <a:gd name="connsiteX7" fmla="*/ 0 w 646674"/>
              <a:gd name="connsiteY7" fmla="*/ 222109 h 2156109"/>
              <a:gd name="connsiteX8" fmla="*/ 399416 w 646674"/>
              <a:gd name="connsiteY8" fmla="*/ 0 h 2156109"/>
              <a:gd name="connsiteX9" fmla="*/ 646674 w 646674"/>
              <a:gd name="connsiteY9" fmla="*/ 710750 h 2156109"/>
              <a:gd name="connsiteX10" fmla="*/ 576934 w 646674"/>
              <a:gd name="connsiteY10" fmla="*/ 1535727 h 2156109"/>
              <a:gd name="connsiteX11" fmla="*/ 551482 w 646674"/>
              <a:gd name="connsiteY11" fmla="*/ 1761059 h 2156109"/>
              <a:gd name="connsiteX12" fmla="*/ 407339 w 646674"/>
              <a:gd name="connsiteY12" fmla="*/ 2052924 h 2156109"/>
              <a:gd name="connsiteX13" fmla="*/ 372507 w 646674"/>
              <a:gd name="connsiteY13" fmla="*/ 2099788 h 2156109"/>
              <a:gd name="connsiteX14" fmla="*/ 378939 w 646674"/>
              <a:gd name="connsiteY14" fmla="*/ 2156109 h 2156109"/>
              <a:gd name="connsiteX15" fmla="*/ 212223 w 646674"/>
              <a:gd name="connsiteY15" fmla="*/ 2004849 h 2156109"/>
              <a:gd name="connsiteX16" fmla="*/ 75287 w 646674"/>
              <a:gd name="connsiteY16" fmla="*/ 1864034 h 2156109"/>
              <a:gd name="connsiteX17" fmla="*/ 16644 w 646674"/>
              <a:gd name="connsiteY17" fmla="*/ 1812446 h 2156109"/>
              <a:gd name="connsiteX18" fmla="*/ 26152 w 646674"/>
              <a:gd name="connsiteY18" fmla="*/ 1744189 h 2156109"/>
              <a:gd name="connsiteX0" fmla="*/ 80748 w 646674"/>
              <a:gd name="connsiteY0" fmla="*/ 1658037 h 2156109"/>
              <a:gd name="connsiteX1" fmla="*/ 159274 w 646674"/>
              <a:gd name="connsiteY1" fmla="*/ 1702429 h 2156109"/>
              <a:gd name="connsiteX2" fmla="*/ 348697 w 646674"/>
              <a:gd name="connsiteY2" fmla="*/ 1529381 h 2156109"/>
              <a:gd name="connsiteX3" fmla="*/ 209218 w 646674"/>
              <a:gd name="connsiteY3" fmla="*/ 1237467 h 2156109"/>
              <a:gd name="connsiteX4" fmla="*/ 57059 w 646674"/>
              <a:gd name="connsiteY4" fmla="*/ 564793 h 2156109"/>
              <a:gd name="connsiteX5" fmla="*/ 374056 w 646674"/>
              <a:gd name="connsiteY5" fmla="*/ 932859 h 2156109"/>
              <a:gd name="connsiteX6" fmla="*/ 329677 w 646674"/>
              <a:gd name="connsiteY6" fmla="*/ 609214 h 2156109"/>
              <a:gd name="connsiteX7" fmla="*/ 0 w 646674"/>
              <a:gd name="connsiteY7" fmla="*/ 222109 h 2156109"/>
              <a:gd name="connsiteX8" fmla="*/ 399416 w 646674"/>
              <a:gd name="connsiteY8" fmla="*/ 0 h 2156109"/>
              <a:gd name="connsiteX9" fmla="*/ 646674 w 646674"/>
              <a:gd name="connsiteY9" fmla="*/ 710750 h 2156109"/>
              <a:gd name="connsiteX10" fmla="*/ 576934 w 646674"/>
              <a:gd name="connsiteY10" fmla="*/ 1535727 h 2156109"/>
              <a:gd name="connsiteX11" fmla="*/ 551482 w 646674"/>
              <a:gd name="connsiteY11" fmla="*/ 1761059 h 2156109"/>
              <a:gd name="connsiteX12" fmla="*/ 407339 w 646674"/>
              <a:gd name="connsiteY12" fmla="*/ 2052924 h 2156109"/>
              <a:gd name="connsiteX13" fmla="*/ 372507 w 646674"/>
              <a:gd name="connsiteY13" fmla="*/ 2099788 h 2156109"/>
              <a:gd name="connsiteX14" fmla="*/ 378939 w 646674"/>
              <a:gd name="connsiteY14" fmla="*/ 2156109 h 2156109"/>
              <a:gd name="connsiteX15" fmla="*/ 288303 w 646674"/>
              <a:gd name="connsiteY15" fmla="*/ 1973063 h 2156109"/>
              <a:gd name="connsiteX16" fmla="*/ 75287 w 646674"/>
              <a:gd name="connsiteY16" fmla="*/ 1864034 h 2156109"/>
              <a:gd name="connsiteX17" fmla="*/ 16644 w 646674"/>
              <a:gd name="connsiteY17" fmla="*/ 1812446 h 2156109"/>
              <a:gd name="connsiteX18" fmla="*/ 26152 w 646674"/>
              <a:gd name="connsiteY18" fmla="*/ 1744189 h 2156109"/>
              <a:gd name="connsiteX0" fmla="*/ 80748 w 646674"/>
              <a:gd name="connsiteY0" fmla="*/ 1658037 h 2156109"/>
              <a:gd name="connsiteX1" fmla="*/ 159274 w 646674"/>
              <a:gd name="connsiteY1" fmla="*/ 1702429 h 2156109"/>
              <a:gd name="connsiteX2" fmla="*/ 348697 w 646674"/>
              <a:gd name="connsiteY2" fmla="*/ 1529381 h 2156109"/>
              <a:gd name="connsiteX3" fmla="*/ 209218 w 646674"/>
              <a:gd name="connsiteY3" fmla="*/ 1237467 h 2156109"/>
              <a:gd name="connsiteX4" fmla="*/ 57059 w 646674"/>
              <a:gd name="connsiteY4" fmla="*/ 564793 h 2156109"/>
              <a:gd name="connsiteX5" fmla="*/ 374056 w 646674"/>
              <a:gd name="connsiteY5" fmla="*/ 932859 h 2156109"/>
              <a:gd name="connsiteX6" fmla="*/ 329677 w 646674"/>
              <a:gd name="connsiteY6" fmla="*/ 609214 h 2156109"/>
              <a:gd name="connsiteX7" fmla="*/ 0 w 646674"/>
              <a:gd name="connsiteY7" fmla="*/ 222109 h 2156109"/>
              <a:gd name="connsiteX8" fmla="*/ 399416 w 646674"/>
              <a:gd name="connsiteY8" fmla="*/ 0 h 2156109"/>
              <a:gd name="connsiteX9" fmla="*/ 646674 w 646674"/>
              <a:gd name="connsiteY9" fmla="*/ 710750 h 2156109"/>
              <a:gd name="connsiteX10" fmla="*/ 576934 w 646674"/>
              <a:gd name="connsiteY10" fmla="*/ 1535727 h 2156109"/>
              <a:gd name="connsiteX11" fmla="*/ 551482 w 646674"/>
              <a:gd name="connsiteY11" fmla="*/ 1761059 h 2156109"/>
              <a:gd name="connsiteX12" fmla="*/ 407339 w 646674"/>
              <a:gd name="connsiteY12" fmla="*/ 2052924 h 2156109"/>
              <a:gd name="connsiteX13" fmla="*/ 372507 w 646674"/>
              <a:gd name="connsiteY13" fmla="*/ 2099788 h 2156109"/>
              <a:gd name="connsiteX14" fmla="*/ 378939 w 646674"/>
              <a:gd name="connsiteY14" fmla="*/ 2156109 h 2156109"/>
              <a:gd name="connsiteX15" fmla="*/ 288303 w 646674"/>
              <a:gd name="connsiteY15" fmla="*/ 1973063 h 2156109"/>
              <a:gd name="connsiteX16" fmla="*/ 75287 w 646674"/>
              <a:gd name="connsiteY16" fmla="*/ 1864034 h 2156109"/>
              <a:gd name="connsiteX17" fmla="*/ 16644 w 646674"/>
              <a:gd name="connsiteY17" fmla="*/ 1812446 h 2156109"/>
              <a:gd name="connsiteX18" fmla="*/ 26152 w 646674"/>
              <a:gd name="connsiteY18" fmla="*/ 1744189 h 2156109"/>
              <a:gd name="connsiteX0" fmla="*/ 80748 w 646674"/>
              <a:gd name="connsiteY0" fmla="*/ 1658037 h 2156109"/>
              <a:gd name="connsiteX1" fmla="*/ 159274 w 646674"/>
              <a:gd name="connsiteY1" fmla="*/ 1702429 h 2156109"/>
              <a:gd name="connsiteX2" fmla="*/ 348697 w 646674"/>
              <a:gd name="connsiteY2" fmla="*/ 1529381 h 2156109"/>
              <a:gd name="connsiteX3" fmla="*/ 209218 w 646674"/>
              <a:gd name="connsiteY3" fmla="*/ 1237467 h 2156109"/>
              <a:gd name="connsiteX4" fmla="*/ 57059 w 646674"/>
              <a:gd name="connsiteY4" fmla="*/ 564793 h 2156109"/>
              <a:gd name="connsiteX5" fmla="*/ 374056 w 646674"/>
              <a:gd name="connsiteY5" fmla="*/ 932859 h 2156109"/>
              <a:gd name="connsiteX6" fmla="*/ 329677 w 646674"/>
              <a:gd name="connsiteY6" fmla="*/ 609214 h 2156109"/>
              <a:gd name="connsiteX7" fmla="*/ 0 w 646674"/>
              <a:gd name="connsiteY7" fmla="*/ 222109 h 2156109"/>
              <a:gd name="connsiteX8" fmla="*/ 399416 w 646674"/>
              <a:gd name="connsiteY8" fmla="*/ 0 h 2156109"/>
              <a:gd name="connsiteX9" fmla="*/ 646674 w 646674"/>
              <a:gd name="connsiteY9" fmla="*/ 710750 h 2156109"/>
              <a:gd name="connsiteX10" fmla="*/ 576934 w 646674"/>
              <a:gd name="connsiteY10" fmla="*/ 1535727 h 2156109"/>
              <a:gd name="connsiteX11" fmla="*/ 551482 w 646674"/>
              <a:gd name="connsiteY11" fmla="*/ 1761059 h 2156109"/>
              <a:gd name="connsiteX12" fmla="*/ 407339 w 646674"/>
              <a:gd name="connsiteY12" fmla="*/ 2052924 h 2156109"/>
              <a:gd name="connsiteX13" fmla="*/ 372507 w 646674"/>
              <a:gd name="connsiteY13" fmla="*/ 2099788 h 2156109"/>
              <a:gd name="connsiteX14" fmla="*/ 378939 w 646674"/>
              <a:gd name="connsiteY14" fmla="*/ 2156109 h 2156109"/>
              <a:gd name="connsiteX15" fmla="*/ 288303 w 646674"/>
              <a:gd name="connsiteY15" fmla="*/ 1973063 h 2156109"/>
              <a:gd name="connsiteX16" fmla="*/ 75287 w 646674"/>
              <a:gd name="connsiteY16" fmla="*/ 1864034 h 2156109"/>
              <a:gd name="connsiteX17" fmla="*/ 16644 w 646674"/>
              <a:gd name="connsiteY17" fmla="*/ 1812446 h 2156109"/>
              <a:gd name="connsiteX18" fmla="*/ 26152 w 646674"/>
              <a:gd name="connsiteY18" fmla="*/ 1744189 h 2156109"/>
              <a:gd name="connsiteX0" fmla="*/ 80748 w 646674"/>
              <a:gd name="connsiteY0" fmla="*/ 1658037 h 2099788"/>
              <a:gd name="connsiteX1" fmla="*/ 159274 w 646674"/>
              <a:gd name="connsiteY1" fmla="*/ 1702429 h 2099788"/>
              <a:gd name="connsiteX2" fmla="*/ 348697 w 646674"/>
              <a:gd name="connsiteY2" fmla="*/ 1529381 h 2099788"/>
              <a:gd name="connsiteX3" fmla="*/ 209218 w 646674"/>
              <a:gd name="connsiteY3" fmla="*/ 1237467 h 2099788"/>
              <a:gd name="connsiteX4" fmla="*/ 57059 w 646674"/>
              <a:gd name="connsiteY4" fmla="*/ 564793 h 2099788"/>
              <a:gd name="connsiteX5" fmla="*/ 374056 w 646674"/>
              <a:gd name="connsiteY5" fmla="*/ 932859 h 2099788"/>
              <a:gd name="connsiteX6" fmla="*/ 329677 w 646674"/>
              <a:gd name="connsiteY6" fmla="*/ 609214 h 2099788"/>
              <a:gd name="connsiteX7" fmla="*/ 0 w 646674"/>
              <a:gd name="connsiteY7" fmla="*/ 222109 h 2099788"/>
              <a:gd name="connsiteX8" fmla="*/ 399416 w 646674"/>
              <a:gd name="connsiteY8" fmla="*/ 0 h 2099788"/>
              <a:gd name="connsiteX9" fmla="*/ 646674 w 646674"/>
              <a:gd name="connsiteY9" fmla="*/ 710750 h 2099788"/>
              <a:gd name="connsiteX10" fmla="*/ 576934 w 646674"/>
              <a:gd name="connsiteY10" fmla="*/ 1535727 h 2099788"/>
              <a:gd name="connsiteX11" fmla="*/ 551482 w 646674"/>
              <a:gd name="connsiteY11" fmla="*/ 1761059 h 2099788"/>
              <a:gd name="connsiteX12" fmla="*/ 407339 w 646674"/>
              <a:gd name="connsiteY12" fmla="*/ 2052924 h 2099788"/>
              <a:gd name="connsiteX13" fmla="*/ 372507 w 646674"/>
              <a:gd name="connsiteY13" fmla="*/ 2099788 h 2099788"/>
              <a:gd name="connsiteX14" fmla="*/ 288303 w 646674"/>
              <a:gd name="connsiteY14" fmla="*/ 1973063 h 2099788"/>
              <a:gd name="connsiteX15" fmla="*/ 75287 w 646674"/>
              <a:gd name="connsiteY15" fmla="*/ 1864034 h 2099788"/>
              <a:gd name="connsiteX16" fmla="*/ 16644 w 646674"/>
              <a:gd name="connsiteY16" fmla="*/ 1812446 h 2099788"/>
              <a:gd name="connsiteX17" fmla="*/ 26152 w 646674"/>
              <a:gd name="connsiteY17" fmla="*/ 1744189 h 2099788"/>
              <a:gd name="connsiteX0" fmla="*/ 80748 w 646674"/>
              <a:gd name="connsiteY0" fmla="*/ 1658037 h 2052924"/>
              <a:gd name="connsiteX1" fmla="*/ 159274 w 646674"/>
              <a:gd name="connsiteY1" fmla="*/ 1702429 h 2052924"/>
              <a:gd name="connsiteX2" fmla="*/ 348697 w 646674"/>
              <a:gd name="connsiteY2" fmla="*/ 1529381 h 2052924"/>
              <a:gd name="connsiteX3" fmla="*/ 209218 w 646674"/>
              <a:gd name="connsiteY3" fmla="*/ 1237467 h 2052924"/>
              <a:gd name="connsiteX4" fmla="*/ 57059 w 646674"/>
              <a:gd name="connsiteY4" fmla="*/ 564793 h 2052924"/>
              <a:gd name="connsiteX5" fmla="*/ 374056 w 646674"/>
              <a:gd name="connsiteY5" fmla="*/ 932859 h 2052924"/>
              <a:gd name="connsiteX6" fmla="*/ 329677 w 646674"/>
              <a:gd name="connsiteY6" fmla="*/ 609214 h 2052924"/>
              <a:gd name="connsiteX7" fmla="*/ 0 w 646674"/>
              <a:gd name="connsiteY7" fmla="*/ 222109 h 2052924"/>
              <a:gd name="connsiteX8" fmla="*/ 399416 w 646674"/>
              <a:gd name="connsiteY8" fmla="*/ 0 h 2052924"/>
              <a:gd name="connsiteX9" fmla="*/ 646674 w 646674"/>
              <a:gd name="connsiteY9" fmla="*/ 710750 h 2052924"/>
              <a:gd name="connsiteX10" fmla="*/ 576934 w 646674"/>
              <a:gd name="connsiteY10" fmla="*/ 1535727 h 2052924"/>
              <a:gd name="connsiteX11" fmla="*/ 551482 w 646674"/>
              <a:gd name="connsiteY11" fmla="*/ 1761059 h 2052924"/>
              <a:gd name="connsiteX12" fmla="*/ 407339 w 646674"/>
              <a:gd name="connsiteY12" fmla="*/ 2052924 h 2052924"/>
              <a:gd name="connsiteX13" fmla="*/ 370130 w 646674"/>
              <a:gd name="connsiteY13" fmla="*/ 2036215 h 2052924"/>
              <a:gd name="connsiteX14" fmla="*/ 288303 w 646674"/>
              <a:gd name="connsiteY14" fmla="*/ 1973063 h 2052924"/>
              <a:gd name="connsiteX15" fmla="*/ 75287 w 646674"/>
              <a:gd name="connsiteY15" fmla="*/ 1864034 h 2052924"/>
              <a:gd name="connsiteX16" fmla="*/ 16644 w 646674"/>
              <a:gd name="connsiteY16" fmla="*/ 1812446 h 2052924"/>
              <a:gd name="connsiteX17" fmla="*/ 26152 w 646674"/>
              <a:gd name="connsiteY17" fmla="*/ 1744189 h 2052924"/>
              <a:gd name="connsiteX0" fmla="*/ 80748 w 646674"/>
              <a:gd name="connsiteY0" fmla="*/ 1658037 h 2036215"/>
              <a:gd name="connsiteX1" fmla="*/ 159274 w 646674"/>
              <a:gd name="connsiteY1" fmla="*/ 1702429 h 2036215"/>
              <a:gd name="connsiteX2" fmla="*/ 348697 w 646674"/>
              <a:gd name="connsiteY2" fmla="*/ 1529381 h 2036215"/>
              <a:gd name="connsiteX3" fmla="*/ 209218 w 646674"/>
              <a:gd name="connsiteY3" fmla="*/ 1237467 h 2036215"/>
              <a:gd name="connsiteX4" fmla="*/ 57059 w 646674"/>
              <a:gd name="connsiteY4" fmla="*/ 564793 h 2036215"/>
              <a:gd name="connsiteX5" fmla="*/ 374056 w 646674"/>
              <a:gd name="connsiteY5" fmla="*/ 932859 h 2036215"/>
              <a:gd name="connsiteX6" fmla="*/ 329677 w 646674"/>
              <a:gd name="connsiteY6" fmla="*/ 609214 h 2036215"/>
              <a:gd name="connsiteX7" fmla="*/ 0 w 646674"/>
              <a:gd name="connsiteY7" fmla="*/ 222109 h 2036215"/>
              <a:gd name="connsiteX8" fmla="*/ 399416 w 646674"/>
              <a:gd name="connsiteY8" fmla="*/ 0 h 2036215"/>
              <a:gd name="connsiteX9" fmla="*/ 646674 w 646674"/>
              <a:gd name="connsiteY9" fmla="*/ 710750 h 2036215"/>
              <a:gd name="connsiteX10" fmla="*/ 576934 w 646674"/>
              <a:gd name="connsiteY10" fmla="*/ 1535727 h 2036215"/>
              <a:gd name="connsiteX11" fmla="*/ 551482 w 646674"/>
              <a:gd name="connsiteY11" fmla="*/ 1761059 h 2036215"/>
              <a:gd name="connsiteX12" fmla="*/ 412093 w 646674"/>
              <a:gd name="connsiteY12" fmla="*/ 2018693 h 2036215"/>
              <a:gd name="connsiteX13" fmla="*/ 370130 w 646674"/>
              <a:gd name="connsiteY13" fmla="*/ 2036215 h 2036215"/>
              <a:gd name="connsiteX14" fmla="*/ 288303 w 646674"/>
              <a:gd name="connsiteY14" fmla="*/ 1973063 h 2036215"/>
              <a:gd name="connsiteX15" fmla="*/ 75287 w 646674"/>
              <a:gd name="connsiteY15" fmla="*/ 1864034 h 2036215"/>
              <a:gd name="connsiteX16" fmla="*/ 16644 w 646674"/>
              <a:gd name="connsiteY16" fmla="*/ 1812446 h 2036215"/>
              <a:gd name="connsiteX17" fmla="*/ 26152 w 646674"/>
              <a:gd name="connsiteY17" fmla="*/ 1744189 h 2036215"/>
              <a:gd name="connsiteX0" fmla="*/ 80748 w 646674"/>
              <a:gd name="connsiteY0" fmla="*/ 1658037 h 2018693"/>
              <a:gd name="connsiteX1" fmla="*/ 159274 w 646674"/>
              <a:gd name="connsiteY1" fmla="*/ 1702429 h 2018693"/>
              <a:gd name="connsiteX2" fmla="*/ 348697 w 646674"/>
              <a:gd name="connsiteY2" fmla="*/ 1529381 h 2018693"/>
              <a:gd name="connsiteX3" fmla="*/ 209218 w 646674"/>
              <a:gd name="connsiteY3" fmla="*/ 1237467 h 2018693"/>
              <a:gd name="connsiteX4" fmla="*/ 57059 w 646674"/>
              <a:gd name="connsiteY4" fmla="*/ 564793 h 2018693"/>
              <a:gd name="connsiteX5" fmla="*/ 374056 w 646674"/>
              <a:gd name="connsiteY5" fmla="*/ 932859 h 2018693"/>
              <a:gd name="connsiteX6" fmla="*/ 329677 w 646674"/>
              <a:gd name="connsiteY6" fmla="*/ 609214 h 2018693"/>
              <a:gd name="connsiteX7" fmla="*/ 0 w 646674"/>
              <a:gd name="connsiteY7" fmla="*/ 222109 h 2018693"/>
              <a:gd name="connsiteX8" fmla="*/ 399416 w 646674"/>
              <a:gd name="connsiteY8" fmla="*/ 0 h 2018693"/>
              <a:gd name="connsiteX9" fmla="*/ 646674 w 646674"/>
              <a:gd name="connsiteY9" fmla="*/ 710750 h 2018693"/>
              <a:gd name="connsiteX10" fmla="*/ 576934 w 646674"/>
              <a:gd name="connsiteY10" fmla="*/ 1535727 h 2018693"/>
              <a:gd name="connsiteX11" fmla="*/ 551482 w 646674"/>
              <a:gd name="connsiteY11" fmla="*/ 1761059 h 2018693"/>
              <a:gd name="connsiteX12" fmla="*/ 412093 w 646674"/>
              <a:gd name="connsiteY12" fmla="*/ 2018693 h 2018693"/>
              <a:gd name="connsiteX13" fmla="*/ 353487 w 646674"/>
              <a:gd name="connsiteY13" fmla="*/ 1997094 h 2018693"/>
              <a:gd name="connsiteX14" fmla="*/ 288303 w 646674"/>
              <a:gd name="connsiteY14" fmla="*/ 1973063 h 2018693"/>
              <a:gd name="connsiteX15" fmla="*/ 75287 w 646674"/>
              <a:gd name="connsiteY15" fmla="*/ 1864034 h 2018693"/>
              <a:gd name="connsiteX16" fmla="*/ 16644 w 646674"/>
              <a:gd name="connsiteY16" fmla="*/ 1812446 h 2018693"/>
              <a:gd name="connsiteX17" fmla="*/ 26152 w 646674"/>
              <a:gd name="connsiteY17" fmla="*/ 1744189 h 2018693"/>
              <a:gd name="connsiteX0" fmla="*/ 80748 w 646674"/>
              <a:gd name="connsiteY0" fmla="*/ 1658037 h 2018693"/>
              <a:gd name="connsiteX1" fmla="*/ 159274 w 646674"/>
              <a:gd name="connsiteY1" fmla="*/ 1702429 h 2018693"/>
              <a:gd name="connsiteX2" fmla="*/ 348697 w 646674"/>
              <a:gd name="connsiteY2" fmla="*/ 1529381 h 2018693"/>
              <a:gd name="connsiteX3" fmla="*/ 209218 w 646674"/>
              <a:gd name="connsiteY3" fmla="*/ 1237467 h 2018693"/>
              <a:gd name="connsiteX4" fmla="*/ 57059 w 646674"/>
              <a:gd name="connsiteY4" fmla="*/ 564793 h 2018693"/>
              <a:gd name="connsiteX5" fmla="*/ 374056 w 646674"/>
              <a:gd name="connsiteY5" fmla="*/ 932859 h 2018693"/>
              <a:gd name="connsiteX6" fmla="*/ 329677 w 646674"/>
              <a:gd name="connsiteY6" fmla="*/ 609214 h 2018693"/>
              <a:gd name="connsiteX7" fmla="*/ 0 w 646674"/>
              <a:gd name="connsiteY7" fmla="*/ 222109 h 2018693"/>
              <a:gd name="connsiteX8" fmla="*/ 399416 w 646674"/>
              <a:gd name="connsiteY8" fmla="*/ 0 h 2018693"/>
              <a:gd name="connsiteX9" fmla="*/ 646674 w 646674"/>
              <a:gd name="connsiteY9" fmla="*/ 710750 h 2018693"/>
              <a:gd name="connsiteX10" fmla="*/ 576934 w 646674"/>
              <a:gd name="connsiteY10" fmla="*/ 1535727 h 2018693"/>
              <a:gd name="connsiteX11" fmla="*/ 551482 w 646674"/>
              <a:gd name="connsiteY11" fmla="*/ 1761059 h 2018693"/>
              <a:gd name="connsiteX12" fmla="*/ 412093 w 646674"/>
              <a:gd name="connsiteY12" fmla="*/ 2018693 h 2018693"/>
              <a:gd name="connsiteX13" fmla="*/ 353487 w 646674"/>
              <a:gd name="connsiteY13" fmla="*/ 1997094 h 2018693"/>
              <a:gd name="connsiteX14" fmla="*/ 281170 w 646674"/>
              <a:gd name="connsiteY14" fmla="*/ 1960837 h 2018693"/>
              <a:gd name="connsiteX15" fmla="*/ 75287 w 646674"/>
              <a:gd name="connsiteY15" fmla="*/ 1864034 h 2018693"/>
              <a:gd name="connsiteX16" fmla="*/ 16644 w 646674"/>
              <a:gd name="connsiteY16" fmla="*/ 1812446 h 2018693"/>
              <a:gd name="connsiteX17" fmla="*/ 26152 w 646674"/>
              <a:gd name="connsiteY17" fmla="*/ 1744189 h 2018693"/>
              <a:gd name="connsiteX0" fmla="*/ 80748 w 646674"/>
              <a:gd name="connsiteY0" fmla="*/ 1658037 h 2018693"/>
              <a:gd name="connsiteX1" fmla="*/ 159274 w 646674"/>
              <a:gd name="connsiteY1" fmla="*/ 1702429 h 2018693"/>
              <a:gd name="connsiteX2" fmla="*/ 348697 w 646674"/>
              <a:gd name="connsiteY2" fmla="*/ 1529381 h 2018693"/>
              <a:gd name="connsiteX3" fmla="*/ 209218 w 646674"/>
              <a:gd name="connsiteY3" fmla="*/ 1237467 h 2018693"/>
              <a:gd name="connsiteX4" fmla="*/ 57059 w 646674"/>
              <a:gd name="connsiteY4" fmla="*/ 564793 h 2018693"/>
              <a:gd name="connsiteX5" fmla="*/ 374056 w 646674"/>
              <a:gd name="connsiteY5" fmla="*/ 932859 h 2018693"/>
              <a:gd name="connsiteX6" fmla="*/ 329677 w 646674"/>
              <a:gd name="connsiteY6" fmla="*/ 609214 h 2018693"/>
              <a:gd name="connsiteX7" fmla="*/ 0 w 646674"/>
              <a:gd name="connsiteY7" fmla="*/ 222109 h 2018693"/>
              <a:gd name="connsiteX8" fmla="*/ 399416 w 646674"/>
              <a:gd name="connsiteY8" fmla="*/ 0 h 2018693"/>
              <a:gd name="connsiteX9" fmla="*/ 646674 w 646674"/>
              <a:gd name="connsiteY9" fmla="*/ 710750 h 2018693"/>
              <a:gd name="connsiteX10" fmla="*/ 576934 w 646674"/>
              <a:gd name="connsiteY10" fmla="*/ 1535727 h 2018693"/>
              <a:gd name="connsiteX11" fmla="*/ 551482 w 646674"/>
              <a:gd name="connsiteY11" fmla="*/ 1761059 h 2018693"/>
              <a:gd name="connsiteX12" fmla="*/ 412093 w 646674"/>
              <a:gd name="connsiteY12" fmla="*/ 2018693 h 2018693"/>
              <a:gd name="connsiteX13" fmla="*/ 353487 w 646674"/>
              <a:gd name="connsiteY13" fmla="*/ 1997094 h 2018693"/>
              <a:gd name="connsiteX14" fmla="*/ 281170 w 646674"/>
              <a:gd name="connsiteY14" fmla="*/ 1960837 h 2018693"/>
              <a:gd name="connsiteX15" fmla="*/ 215564 w 646674"/>
              <a:gd name="connsiteY15" fmla="*/ 1930023 h 2018693"/>
              <a:gd name="connsiteX16" fmla="*/ 75287 w 646674"/>
              <a:gd name="connsiteY16" fmla="*/ 1864034 h 2018693"/>
              <a:gd name="connsiteX17" fmla="*/ 16644 w 646674"/>
              <a:gd name="connsiteY17" fmla="*/ 1812446 h 2018693"/>
              <a:gd name="connsiteX18" fmla="*/ 26152 w 646674"/>
              <a:gd name="connsiteY18" fmla="*/ 1744189 h 2018693"/>
              <a:gd name="connsiteX0" fmla="*/ 80748 w 646674"/>
              <a:gd name="connsiteY0" fmla="*/ 1658037 h 2018693"/>
              <a:gd name="connsiteX1" fmla="*/ 159274 w 646674"/>
              <a:gd name="connsiteY1" fmla="*/ 1702429 h 2018693"/>
              <a:gd name="connsiteX2" fmla="*/ 348697 w 646674"/>
              <a:gd name="connsiteY2" fmla="*/ 1529381 h 2018693"/>
              <a:gd name="connsiteX3" fmla="*/ 209218 w 646674"/>
              <a:gd name="connsiteY3" fmla="*/ 1237467 h 2018693"/>
              <a:gd name="connsiteX4" fmla="*/ 57059 w 646674"/>
              <a:gd name="connsiteY4" fmla="*/ 564793 h 2018693"/>
              <a:gd name="connsiteX5" fmla="*/ 374056 w 646674"/>
              <a:gd name="connsiteY5" fmla="*/ 932859 h 2018693"/>
              <a:gd name="connsiteX6" fmla="*/ 329677 w 646674"/>
              <a:gd name="connsiteY6" fmla="*/ 609214 h 2018693"/>
              <a:gd name="connsiteX7" fmla="*/ 0 w 646674"/>
              <a:gd name="connsiteY7" fmla="*/ 222109 h 2018693"/>
              <a:gd name="connsiteX8" fmla="*/ 399416 w 646674"/>
              <a:gd name="connsiteY8" fmla="*/ 0 h 2018693"/>
              <a:gd name="connsiteX9" fmla="*/ 646674 w 646674"/>
              <a:gd name="connsiteY9" fmla="*/ 710750 h 2018693"/>
              <a:gd name="connsiteX10" fmla="*/ 576934 w 646674"/>
              <a:gd name="connsiteY10" fmla="*/ 1535727 h 2018693"/>
              <a:gd name="connsiteX11" fmla="*/ 551482 w 646674"/>
              <a:gd name="connsiteY11" fmla="*/ 1761059 h 2018693"/>
              <a:gd name="connsiteX12" fmla="*/ 412093 w 646674"/>
              <a:gd name="connsiteY12" fmla="*/ 2018693 h 2018693"/>
              <a:gd name="connsiteX13" fmla="*/ 353487 w 646674"/>
              <a:gd name="connsiteY13" fmla="*/ 1997094 h 2018693"/>
              <a:gd name="connsiteX14" fmla="*/ 281170 w 646674"/>
              <a:gd name="connsiteY14" fmla="*/ 1960837 h 2018693"/>
              <a:gd name="connsiteX15" fmla="*/ 215564 w 646674"/>
              <a:gd name="connsiteY15" fmla="*/ 1915353 h 2018693"/>
              <a:gd name="connsiteX16" fmla="*/ 75287 w 646674"/>
              <a:gd name="connsiteY16" fmla="*/ 1864034 h 2018693"/>
              <a:gd name="connsiteX17" fmla="*/ 16644 w 646674"/>
              <a:gd name="connsiteY17" fmla="*/ 1812446 h 2018693"/>
              <a:gd name="connsiteX18" fmla="*/ 26152 w 646674"/>
              <a:gd name="connsiteY18" fmla="*/ 1744189 h 2018693"/>
              <a:gd name="connsiteX0" fmla="*/ 80748 w 646674"/>
              <a:gd name="connsiteY0" fmla="*/ 1658037 h 2018693"/>
              <a:gd name="connsiteX1" fmla="*/ 159274 w 646674"/>
              <a:gd name="connsiteY1" fmla="*/ 1702429 h 2018693"/>
              <a:gd name="connsiteX2" fmla="*/ 348697 w 646674"/>
              <a:gd name="connsiteY2" fmla="*/ 1529381 h 2018693"/>
              <a:gd name="connsiteX3" fmla="*/ 209218 w 646674"/>
              <a:gd name="connsiteY3" fmla="*/ 1237467 h 2018693"/>
              <a:gd name="connsiteX4" fmla="*/ 57059 w 646674"/>
              <a:gd name="connsiteY4" fmla="*/ 564793 h 2018693"/>
              <a:gd name="connsiteX5" fmla="*/ 374056 w 646674"/>
              <a:gd name="connsiteY5" fmla="*/ 932859 h 2018693"/>
              <a:gd name="connsiteX6" fmla="*/ 329677 w 646674"/>
              <a:gd name="connsiteY6" fmla="*/ 609214 h 2018693"/>
              <a:gd name="connsiteX7" fmla="*/ 0 w 646674"/>
              <a:gd name="connsiteY7" fmla="*/ 222109 h 2018693"/>
              <a:gd name="connsiteX8" fmla="*/ 399416 w 646674"/>
              <a:gd name="connsiteY8" fmla="*/ 0 h 2018693"/>
              <a:gd name="connsiteX9" fmla="*/ 646674 w 646674"/>
              <a:gd name="connsiteY9" fmla="*/ 710750 h 2018693"/>
              <a:gd name="connsiteX10" fmla="*/ 576934 w 646674"/>
              <a:gd name="connsiteY10" fmla="*/ 1535727 h 2018693"/>
              <a:gd name="connsiteX11" fmla="*/ 551482 w 646674"/>
              <a:gd name="connsiteY11" fmla="*/ 1761059 h 2018693"/>
              <a:gd name="connsiteX12" fmla="*/ 412093 w 646674"/>
              <a:gd name="connsiteY12" fmla="*/ 2018693 h 2018693"/>
              <a:gd name="connsiteX13" fmla="*/ 353487 w 646674"/>
              <a:gd name="connsiteY13" fmla="*/ 1997094 h 2018693"/>
              <a:gd name="connsiteX14" fmla="*/ 281170 w 646674"/>
              <a:gd name="connsiteY14" fmla="*/ 1960837 h 2018693"/>
              <a:gd name="connsiteX15" fmla="*/ 215564 w 646674"/>
              <a:gd name="connsiteY15" fmla="*/ 1915353 h 2018693"/>
              <a:gd name="connsiteX16" fmla="*/ 141862 w 646674"/>
              <a:gd name="connsiteY16" fmla="*/ 1886012 h 2018693"/>
              <a:gd name="connsiteX17" fmla="*/ 75287 w 646674"/>
              <a:gd name="connsiteY17" fmla="*/ 1864034 h 2018693"/>
              <a:gd name="connsiteX18" fmla="*/ 16644 w 646674"/>
              <a:gd name="connsiteY18" fmla="*/ 1812446 h 2018693"/>
              <a:gd name="connsiteX19" fmla="*/ 26152 w 646674"/>
              <a:gd name="connsiteY19" fmla="*/ 1744189 h 2018693"/>
              <a:gd name="connsiteX0" fmla="*/ 80748 w 646674"/>
              <a:gd name="connsiteY0" fmla="*/ 1658037 h 2018693"/>
              <a:gd name="connsiteX1" fmla="*/ 159274 w 646674"/>
              <a:gd name="connsiteY1" fmla="*/ 1702429 h 2018693"/>
              <a:gd name="connsiteX2" fmla="*/ 348697 w 646674"/>
              <a:gd name="connsiteY2" fmla="*/ 1529381 h 2018693"/>
              <a:gd name="connsiteX3" fmla="*/ 209218 w 646674"/>
              <a:gd name="connsiteY3" fmla="*/ 1237467 h 2018693"/>
              <a:gd name="connsiteX4" fmla="*/ 57059 w 646674"/>
              <a:gd name="connsiteY4" fmla="*/ 564793 h 2018693"/>
              <a:gd name="connsiteX5" fmla="*/ 374056 w 646674"/>
              <a:gd name="connsiteY5" fmla="*/ 932859 h 2018693"/>
              <a:gd name="connsiteX6" fmla="*/ 329677 w 646674"/>
              <a:gd name="connsiteY6" fmla="*/ 609214 h 2018693"/>
              <a:gd name="connsiteX7" fmla="*/ 0 w 646674"/>
              <a:gd name="connsiteY7" fmla="*/ 222109 h 2018693"/>
              <a:gd name="connsiteX8" fmla="*/ 399416 w 646674"/>
              <a:gd name="connsiteY8" fmla="*/ 0 h 2018693"/>
              <a:gd name="connsiteX9" fmla="*/ 646674 w 646674"/>
              <a:gd name="connsiteY9" fmla="*/ 710750 h 2018693"/>
              <a:gd name="connsiteX10" fmla="*/ 576934 w 646674"/>
              <a:gd name="connsiteY10" fmla="*/ 1535727 h 2018693"/>
              <a:gd name="connsiteX11" fmla="*/ 551482 w 646674"/>
              <a:gd name="connsiteY11" fmla="*/ 1761059 h 2018693"/>
              <a:gd name="connsiteX12" fmla="*/ 412093 w 646674"/>
              <a:gd name="connsiteY12" fmla="*/ 2018693 h 2018693"/>
              <a:gd name="connsiteX13" fmla="*/ 353487 w 646674"/>
              <a:gd name="connsiteY13" fmla="*/ 1997094 h 2018693"/>
              <a:gd name="connsiteX14" fmla="*/ 281170 w 646674"/>
              <a:gd name="connsiteY14" fmla="*/ 1960837 h 2018693"/>
              <a:gd name="connsiteX15" fmla="*/ 215564 w 646674"/>
              <a:gd name="connsiteY15" fmla="*/ 1915353 h 2018693"/>
              <a:gd name="connsiteX16" fmla="*/ 127597 w 646674"/>
              <a:gd name="connsiteY16" fmla="*/ 1905573 h 2018693"/>
              <a:gd name="connsiteX17" fmla="*/ 75287 w 646674"/>
              <a:gd name="connsiteY17" fmla="*/ 1864034 h 2018693"/>
              <a:gd name="connsiteX18" fmla="*/ 16644 w 646674"/>
              <a:gd name="connsiteY18" fmla="*/ 1812446 h 2018693"/>
              <a:gd name="connsiteX19" fmla="*/ 26152 w 646674"/>
              <a:gd name="connsiteY19" fmla="*/ 1744189 h 2018693"/>
              <a:gd name="connsiteX0" fmla="*/ 80748 w 646674"/>
              <a:gd name="connsiteY0" fmla="*/ 1658037 h 2018693"/>
              <a:gd name="connsiteX1" fmla="*/ 159274 w 646674"/>
              <a:gd name="connsiteY1" fmla="*/ 1702429 h 2018693"/>
              <a:gd name="connsiteX2" fmla="*/ 348697 w 646674"/>
              <a:gd name="connsiteY2" fmla="*/ 1529381 h 2018693"/>
              <a:gd name="connsiteX3" fmla="*/ 57059 w 646674"/>
              <a:gd name="connsiteY3" fmla="*/ 564793 h 2018693"/>
              <a:gd name="connsiteX4" fmla="*/ 374056 w 646674"/>
              <a:gd name="connsiteY4" fmla="*/ 932859 h 2018693"/>
              <a:gd name="connsiteX5" fmla="*/ 329677 w 646674"/>
              <a:gd name="connsiteY5" fmla="*/ 609214 h 2018693"/>
              <a:gd name="connsiteX6" fmla="*/ 0 w 646674"/>
              <a:gd name="connsiteY6" fmla="*/ 222109 h 2018693"/>
              <a:gd name="connsiteX7" fmla="*/ 399416 w 646674"/>
              <a:gd name="connsiteY7" fmla="*/ 0 h 2018693"/>
              <a:gd name="connsiteX8" fmla="*/ 646674 w 646674"/>
              <a:gd name="connsiteY8" fmla="*/ 710750 h 2018693"/>
              <a:gd name="connsiteX9" fmla="*/ 576934 w 646674"/>
              <a:gd name="connsiteY9" fmla="*/ 1535727 h 2018693"/>
              <a:gd name="connsiteX10" fmla="*/ 551482 w 646674"/>
              <a:gd name="connsiteY10" fmla="*/ 1761059 h 2018693"/>
              <a:gd name="connsiteX11" fmla="*/ 412093 w 646674"/>
              <a:gd name="connsiteY11" fmla="*/ 2018693 h 2018693"/>
              <a:gd name="connsiteX12" fmla="*/ 353487 w 646674"/>
              <a:gd name="connsiteY12" fmla="*/ 1997094 h 2018693"/>
              <a:gd name="connsiteX13" fmla="*/ 281170 w 646674"/>
              <a:gd name="connsiteY13" fmla="*/ 1960837 h 2018693"/>
              <a:gd name="connsiteX14" fmla="*/ 215564 w 646674"/>
              <a:gd name="connsiteY14" fmla="*/ 1915353 h 2018693"/>
              <a:gd name="connsiteX15" fmla="*/ 127597 w 646674"/>
              <a:gd name="connsiteY15" fmla="*/ 1905573 h 2018693"/>
              <a:gd name="connsiteX16" fmla="*/ 75287 w 646674"/>
              <a:gd name="connsiteY16" fmla="*/ 1864034 h 2018693"/>
              <a:gd name="connsiteX17" fmla="*/ 16644 w 646674"/>
              <a:gd name="connsiteY17" fmla="*/ 1812446 h 2018693"/>
              <a:gd name="connsiteX18" fmla="*/ 26152 w 646674"/>
              <a:gd name="connsiteY18" fmla="*/ 1744189 h 2018693"/>
              <a:gd name="connsiteX0" fmla="*/ 80748 w 646674"/>
              <a:gd name="connsiteY0" fmla="*/ 1658037 h 2018693"/>
              <a:gd name="connsiteX1" fmla="*/ 159274 w 646674"/>
              <a:gd name="connsiteY1" fmla="*/ 1702429 h 2018693"/>
              <a:gd name="connsiteX2" fmla="*/ 348697 w 646674"/>
              <a:gd name="connsiteY2" fmla="*/ 1529381 h 2018693"/>
              <a:gd name="connsiteX3" fmla="*/ 374056 w 646674"/>
              <a:gd name="connsiteY3" fmla="*/ 932859 h 2018693"/>
              <a:gd name="connsiteX4" fmla="*/ 329677 w 646674"/>
              <a:gd name="connsiteY4" fmla="*/ 609214 h 2018693"/>
              <a:gd name="connsiteX5" fmla="*/ 0 w 646674"/>
              <a:gd name="connsiteY5" fmla="*/ 222109 h 2018693"/>
              <a:gd name="connsiteX6" fmla="*/ 399416 w 646674"/>
              <a:gd name="connsiteY6" fmla="*/ 0 h 2018693"/>
              <a:gd name="connsiteX7" fmla="*/ 646674 w 646674"/>
              <a:gd name="connsiteY7" fmla="*/ 710750 h 2018693"/>
              <a:gd name="connsiteX8" fmla="*/ 576934 w 646674"/>
              <a:gd name="connsiteY8" fmla="*/ 1535727 h 2018693"/>
              <a:gd name="connsiteX9" fmla="*/ 551482 w 646674"/>
              <a:gd name="connsiteY9" fmla="*/ 1761059 h 2018693"/>
              <a:gd name="connsiteX10" fmla="*/ 412093 w 646674"/>
              <a:gd name="connsiteY10" fmla="*/ 2018693 h 2018693"/>
              <a:gd name="connsiteX11" fmla="*/ 353487 w 646674"/>
              <a:gd name="connsiteY11" fmla="*/ 1997094 h 2018693"/>
              <a:gd name="connsiteX12" fmla="*/ 281170 w 646674"/>
              <a:gd name="connsiteY12" fmla="*/ 1960837 h 2018693"/>
              <a:gd name="connsiteX13" fmla="*/ 215564 w 646674"/>
              <a:gd name="connsiteY13" fmla="*/ 1915353 h 2018693"/>
              <a:gd name="connsiteX14" fmla="*/ 127597 w 646674"/>
              <a:gd name="connsiteY14" fmla="*/ 1905573 h 2018693"/>
              <a:gd name="connsiteX15" fmla="*/ 75287 w 646674"/>
              <a:gd name="connsiteY15" fmla="*/ 1864034 h 2018693"/>
              <a:gd name="connsiteX16" fmla="*/ 16644 w 646674"/>
              <a:gd name="connsiteY16" fmla="*/ 1812446 h 2018693"/>
              <a:gd name="connsiteX17" fmla="*/ 26152 w 646674"/>
              <a:gd name="connsiteY17" fmla="*/ 1744189 h 2018693"/>
              <a:gd name="connsiteX0" fmla="*/ 80748 w 646674"/>
              <a:gd name="connsiteY0" fmla="*/ 1658037 h 2018693"/>
              <a:gd name="connsiteX1" fmla="*/ 159274 w 646674"/>
              <a:gd name="connsiteY1" fmla="*/ 1702429 h 2018693"/>
              <a:gd name="connsiteX2" fmla="*/ 348697 w 646674"/>
              <a:gd name="connsiteY2" fmla="*/ 1529381 h 2018693"/>
              <a:gd name="connsiteX3" fmla="*/ 329677 w 646674"/>
              <a:gd name="connsiteY3" fmla="*/ 609214 h 2018693"/>
              <a:gd name="connsiteX4" fmla="*/ 0 w 646674"/>
              <a:gd name="connsiteY4" fmla="*/ 222109 h 2018693"/>
              <a:gd name="connsiteX5" fmla="*/ 399416 w 646674"/>
              <a:gd name="connsiteY5" fmla="*/ 0 h 2018693"/>
              <a:gd name="connsiteX6" fmla="*/ 646674 w 646674"/>
              <a:gd name="connsiteY6" fmla="*/ 710750 h 2018693"/>
              <a:gd name="connsiteX7" fmla="*/ 576934 w 646674"/>
              <a:gd name="connsiteY7" fmla="*/ 1535727 h 2018693"/>
              <a:gd name="connsiteX8" fmla="*/ 551482 w 646674"/>
              <a:gd name="connsiteY8" fmla="*/ 1761059 h 2018693"/>
              <a:gd name="connsiteX9" fmla="*/ 412093 w 646674"/>
              <a:gd name="connsiteY9" fmla="*/ 2018693 h 2018693"/>
              <a:gd name="connsiteX10" fmla="*/ 353487 w 646674"/>
              <a:gd name="connsiteY10" fmla="*/ 1997094 h 2018693"/>
              <a:gd name="connsiteX11" fmla="*/ 281170 w 646674"/>
              <a:gd name="connsiteY11" fmla="*/ 1960837 h 2018693"/>
              <a:gd name="connsiteX12" fmla="*/ 215564 w 646674"/>
              <a:gd name="connsiteY12" fmla="*/ 1915353 h 2018693"/>
              <a:gd name="connsiteX13" fmla="*/ 127597 w 646674"/>
              <a:gd name="connsiteY13" fmla="*/ 1905573 h 2018693"/>
              <a:gd name="connsiteX14" fmla="*/ 75287 w 646674"/>
              <a:gd name="connsiteY14" fmla="*/ 1864034 h 2018693"/>
              <a:gd name="connsiteX15" fmla="*/ 16644 w 646674"/>
              <a:gd name="connsiteY15" fmla="*/ 1812446 h 2018693"/>
              <a:gd name="connsiteX16" fmla="*/ 26152 w 646674"/>
              <a:gd name="connsiteY16" fmla="*/ 1744189 h 2018693"/>
              <a:gd name="connsiteX0" fmla="*/ 64104 w 630030"/>
              <a:gd name="connsiteY0" fmla="*/ 1658037 h 2018693"/>
              <a:gd name="connsiteX1" fmla="*/ 142630 w 630030"/>
              <a:gd name="connsiteY1" fmla="*/ 1702429 h 2018693"/>
              <a:gd name="connsiteX2" fmla="*/ 332053 w 630030"/>
              <a:gd name="connsiteY2" fmla="*/ 1529381 h 2018693"/>
              <a:gd name="connsiteX3" fmla="*/ 313033 w 630030"/>
              <a:gd name="connsiteY3" fmla="*/ 609214 h 2018693"/>
              <a:gd name="connsiteX4" fmla="*/ 382772 w 630030"/>
              <a:gd name="connsiteY4" fmla="*/ 0 h 2018693"/>
              <a:gd name="connsiteX5" fmla="*/ 630030 w 630030"/>
              <a:gd name="connsiteY5" fmla="*/ 710750 h 2018693"/>
              <a:gd name="connsiteX6" fmla="*/ 560290 w 630030"/>
              <a:gd name="connsiteY6" fmla="*/ 1535727 h 2018693"/>
              <a:gd name="connsiteX7" fmla="*/ 534838 w 630030"/>
              <a:gd name="connsiteY7" fmla="*/ 1761059 h 2018693"/>
              <a:gd name="connsiteX8" fmla="*/ 395449 w 630030"/>
              <a:gd name="connsiteY8" fmla="*/ 2018693 h 2018693"/>
              <a:gd name="connsiteX9" fmla="*/ 336843 w 630030"/>
              <a:gd name="connsiteY9" fmla="*/ 1997094 h 2018693"/>
              <a:gd name="connsiteX10" fmla="*/ 264526 w 630030"/>
              <a:gd name="connsiteY10" fmla="*/ 1960837 h 2018693"/>
              <a:gd name="connsiteX11" fmla="*/ 198920 w 630030"/>
              <a:gd name="connsiteY11" fmla="*/ 1915353 h 2018693"/>
              <a:gd name="connsiteX12" fmla="*/ 110953 w 630030"/>
              <a:gd name="connsiteY12" fmla="*/ 1905573 h 2018693"/>
              <a:gd name="connsiteX13" fmla="*/ 58643 w 630030"/>
              <a:gd name="connsiteY13" fmla="*/ 1864034 h 2018693"/>
              <a:gd name="connsiteX14" fmla="*/ 0 w 630030"/>
              <a:gd name="connsiteY14" fmla="*/ 1812446 h 2018693"/>
              <a:gd name="connsiteX15" fmla="*/ 9508 w 630030"/>
              <a:gd name="connsiteY15" fmla="*/ 1744189 h 2018693"/>
              <a:gd name="connsiteX0" fmla="*/ 64104 w 630030"/>
              <a:gd name="connsiteY0" fmla="*/ 1048823 h 1409479"/>
              <a:gd name="connsiteX1" fmla="*/ 142630 w 630030"/>
              <a:gd name="connsiteY1" fmla="*/ 1093215 h 1409479"/>
              <a:gd name="connsiteX2" fmla="*/ 332053 w 630030"/>
              <a:gd name="connsiteY2" fmla="*/ 920167 h 1409479"/>
              <a:gd name="connsiteX3" fmla="*/ 313033 w 630030"/>
              <a:gd name="connsiteY3" fmla="*/ 0 h 1409479"/>
              <a:gd name="connsiteX4" fmla="*/ 630030 w 630030"/>
              <a:gd name="connsiteY4" fmla="*/ 101536 h 1409479"/>
              <a:gd name="connsiteX5" fmla="*/ 560290 w 630030"/>
              <a:gd name="connsiteY5" fmla="*/ 926513 h 1409479"/>
              <a:gd name="connsiteX6" fmla="*/ 534838 w 630030"/>
              <a:gd name="connsiteY6" fmla="*/ 1151845 h 1409479"/>
              <a:gd name="connsiteX7" fmla="*/ 395449 w 630030"/>
              <a:gd name="connsiteY7" fmla="*/ 1409479 h 1409479"/>
              <a:gd name="connsiteX8" fmla="*/ 336843 w 630030"/>
              <a:gd name="connsiteY8" fmla="*/ 1387880 h 1409479"/>
              <a:gd name="connsiteX9" fmla="*/ 264526 w 630030"/>
              <a:gd name="connsiteY9" fmla="*/ 1351623 h 1409479"/>
              <a:gd name="connsiteX10" fmla="*/ 198920 w 630030"/>
              <a:gd name="connsiteY10" fmla="*/ 1306139 h 1409479"/>
              <a:gd name="connsiteX11" fmla="*/ 110953 w 630030"/>
              <a:gd name="connsiteY11" fmla="*/ 1296359 h 1409479"/>
              <a:gd name="connsiteX12" fmla="*/ 58643 w 630030"/>
              <a:gd name="connsiteY12" fmla="*/ 1254820 h 1409479"/>
              <a:gd name="connsiteX13" fmla="*/ 0 w 630030"/>
              <a:gd name="connsiteY13" fmla="*/ 1203232 h 1409479"/>
              <a:gd name="connsiteX14" fmla="*/ 9508 w 630030"/>
              <a:gd name="connsiteY14" fmla="*/ 1134975 h 1409479"/>
              <a:gd name="connsiteX0" fmla="*/ 64104 w 630030"/>
              <a:gd name="connsiteY0" fmla="*/ 947289 h 1307945"/>
              <a:gd name="connsiteX1" fmla="*/ 142630 w 630030"/>
              <a:gd name="connsiteY1" fmla="*/ 991681 h 1307945"/>
              <a:gd name="connsiteX2" fmla="*/ 332053 w 630030"/>
              <a:gd name="connsiteY2" fmla="*/ 818633 h 1307945"/>
              <a:gd name="connsiteX3" fmla="*/ 630030 w 630030"/>
              <a:gd name="connsiteY3" fmla="*/ 2 h 1307945"/>
              <a:gd name="connsiteX4" fmla="*/ 560290 w 630030"/>
              <a:gd name="connsiteY4" fmla="*/ 824979 h 1307945"/>
              <a:gd name="connsiteX5" fmla="*/ 534838 w 630030"/>
              <a:gd name="connsiteY5" fmla="*/ 1050311 h 1307945"/>
              <a:gd name="connsiteX6" fmla="*/ 395449 w 630030"/>
              <a:gd name="connsiteY6" fmla="*/ 1307945 h 1307945"/>
              <a:gd name="connsiteX7" fmla="*/ 336843 w 630030"/>
              <a:gd name="connsiteY7" fmla="*/ 1286346 h 1307945"/>
              <a:gd name="connsiteX8" fmla="*/ 264526 w 630030"/>
              <a:gd name="connsiteY8" fmla="*/ 1250089 h 1307945"/>
              <a:gd name="connsiteX9" fmla="*/ 198920 w 630030"/>
              <a:gd name="connsiteY9" fmla="*/ 1204605 h 1307945"/>
              <a:gd name="connsiteX10" fmla="*/ 110953 w 630030"/>
              <a:gd name="connsiteY10" fmla="*/ 1194825 h 1307945"/>
              <a:gd name="connsiteX11" fmla="*/ 58643 w 630030"/>
              <a:gd name="connsiteY11" fmla="*/ 1153286 h 1307945"/>
              <a:gd name="connsiteX12" fmla="*/ 0 w 630030"/>
              <a:gd name="connsiteY12" fmla="*/ 1101698 h 1307945"/>
              <a:gd name="connsiteX13" fmla="*/ 9508 w 630030"/>
              <a:gd name="connsiteY13" fmla="*/ 1033441 h 1307945"/>
              <a:gd name="connsiteX0" fmla="*/ 64104 w 630030"/>
              <a:gd name="connsiteY0" fmla="*/ 947289 h 1307945"/>
              <a:gd name="connsiteX1" fmla="*/ 142630 w 630030"/>
              <a:gd name="connsiteY1" fmla="*/ 974566 h 1307945"/>
              <a:gd name="connsiteX2" fmla="*/ 332053 w 630030"/>
              <a:gd name="connsiteY2" fmla="*/ 818633 h 1307945"/>
              <a:gd name="connsiteX3" fmla="*/ 630030 w 630030"/>
              <a:gd name="connsiteY3" fmla="*/ 2 h 1307945"/>
              <a:gd name="connsiteX4" fmla="*/ 560290 w 630030"/>
              <a:gd name="connsiteY4" fmla="*/ 824979 h 1307945"/>
              <a:gd name="connsiteX5" fmla="*/ 534838 w 630030"/>
              <a:gd name="connsiteY5" fmla="*/ 1050311 h 1307945"/>
              <a:gd name="connsiteX6" fmla="*/ 395449 w 630030"/>
              <a:gd name="connsiteY6" fmla="*/ 1307945 h 1307945"/>
              <a:gd name="connsiteX7" fmla="*/ 336843 w 630030"/>
              <a:gd name="connsiteY7" fmla="*/ 1286346 h 1307945"/>
              <a:gd name="connsiteX8" fmla="*/ 264526 w 630030"/>
              <a:gd name="connsiteY8" fmla="*/ 1250089 h 1307945"/>
              <a:gd name="connsiteX9" fmla="*/ 198920 w 630030"/>
              <a:gd name="connsiteY9" fmla="*/ 1204605 h 1307945"/>
              <a:gd name="connsiteX10" fmla="*/ 110953 w 630030"/>
              <a:gd name="connsiteY10" fmla="*/ 1194825 h 1307945"/>
              <a:gd name="connsiteX11" fmla="*/ 58643 w 630030"/>
              <a:gd name="connsiteY11" fmla="*/ 1153286 h 1307945"/>
              <a:gd name="connsiteX12" fmla="*/ 0 w 630030"/>
              <a:gd name="connsiteY12" fmla="*/ 1101698 h 1307945"/>
              <a:gd name="connsiteX13" fmla="*/ 9508 w 630030"/>
              <a:gd name="connsiteY13" fmla="*/ 1033441 h 1307945"/>
              <a:gd name="connsiteX0" fmla="*/ 64104 w 630030"/>
              <a:gd name="connsiteY0" fmla="*/ 947288 h 1307944"/>
              <a:gd name="connsiteX1" fmla="*/ 142630 w 630030"/>
              <a:gd name="connsiteY1" fmla="*/ 974565 h 1307944"/>
              <a:gd name="connsiteX2" fmla="*/ 203670 w 630030"/>
              <a:gd name="connsiteY2" fmla="*/ 1021573 h 1307944"/>
              <a:gd name="connsiteX3" fmla="*/ 630030 w 630030"/>
              <a:gd name="connsiteY3" fmla="*/ 1 h 1307944"/>
              <a:gd name="connsiteX4" fmla="*/ 560290 w 630030"/>
              <a:gd name="connsiteY4" fmla="*/ 824978 h 1307944"/>
              <a:gd name="connsiteX5" fmla="*/ 534838 w 630030"/>
              <a:gd name="connsiteY5" fmla="*/ 1050310 h 1307944"/>
              <a:gd name="connsiteX6" fmla="*/ 395449 w 630030"/>
              <a:gd name="connsiteY6" fmla="*/ 1307944 h 1307944"/>
              <a:gd name="connsiteX7" fmla="*/ 336843 w 630030"/>
              <a:gd name="connsiteY7" fmla="*/ 1286345 h 1307944"/>
              <a:gd name="connsiteX8" fmla="*/ 264526 w 630030"/>
              <a:gd name="connsiteY8" fmla="*/ 1250088 h 1307944"/>
              <a:gd name="connsiteX9" fmla="*/ 198920 w 630030"/>
              <a:gd name="connsiteY9" fmla="*/ 1204604 h 1307944"/>
              <a:gd name="connsiteX10" fmla="*/ 110953 w 630030"/>
              <a:gd name="connsiteY10" fmla="*/ 1194824 h 1307944"/>
              <a:gd name="connsiteX11" fmla="*/ 58643 w 630030"/>
              <a:gd name="connsiteY11" fmla="*/ 1153285 h 1307944"/>
              <a:gd name="connsiteX12" fmla="*/ 0 w 630030"/>
              <a:gd name="connsiteY12" fmla="*/ 1101697 h 1307944"/>
              <a:gd name="connsiteX13" fmla="*/ 9508 w 630030"/>
              <a:gd name="connsiteY13" fmla="*/ 1033440 h 1307944"/>
              <a:gd name="connsiteX0" fmla="*/ 64104 w 560290"/>
              <a:gd name="connsiteY0" fmla="*/ 122406 h 483062"/>
              <a:gd name="connsiteX1" fmla="*/ 142630 w 560290"/>
              <a:gd name="connsiteY1" fmla="*/ 149683 h 483062"/>
              <a:gd name="connsiteX2" fmla="*/ 203670 w 560290"/>
              <a:gd name="connsiteY2" fmla="*/ 196691 h 483062"/>
              <a:gd name="connsiteX3" fmla="*/ 560290 w 560290"/>
              <a:gd name="connsiteY3" fmla="*/ 96 h 483062"/>
              <a:gd name="connsiteX4" fmla="*/ 534838 w 560290"/>
              <a:gd name="connsiteY4" fmla="*/ 225428 h 483062"/>
              <a:gd name="connsiteX5" fmla="*/ 395449 w 560290"/>
              <a:gd name="connsiteY5" fmla="*/ 483062 h 483062"/>
              <a:gd name="connsiteX6" fmla="*/ 336843 w 560290"/>
              <a:gd name="connsiteY6" fmla="*/ 461463 h 483062"/>
              <a:gd name="connsiteX7" fmla="*/ 264526 w 560290"/>
              <a:gd name="connsiteY7" fmla="*/ 425206 h 483062"/>
              <a:gd name="connsiteX8" fmla="*/ 198920 w 560290"/>
              <a:gd name="connsiteY8" fmla="*/ 379722 h 483062"/>
              <a:gd name="connsiteX9" fmla="*/ 110953 w 560290"/>
              <a:gd name="connsiteY9" fmla="*/ 369942 h 483062"/>
              <a:gd name="connsiteX10" fmla="*/ 58643 w 560290"/>
              <a:gd name="connsiteY10" fmla="*/ 328403 h 483062"/>
              <a:gd name="connsiteX11" fmla="*/ 0 w 560290"/>
              <a:gd name="connsiteY11" fmla="*/ 276815 h 483062"/>
              <a:gd name="connsiteX12" fmla="*/ 9508 w 560290"/>
              <a:gd name="connsiteY12" fmla="*/ 208558 h 483062"/>
              <a:gd name="connsiteX0" fmla="*/ 64104 w 534838"/>
              <a:gd name="connsiteY0" fmla="*/ 0 h 360656"/>
              <a:gd name="connsiteX1" fmla="*/ 142630 w 534838"/>
              <a:gd name="connsiteY1" fmla="*/ 27277 h 360656"/>
              <a:gd name="connsiteX2" fmla="*/ 203670 w 534838"/>
              <a:gd name="connsiteY2" fmla="*/ 74285 h 360656"/>
              <a:gd name="connsiteX3" fmla="*/ 534838 w 534838"/>
              <a:gd name="connsiteY3" fmla="*/ 103022 h 360656"/>
              <a:gd name="connsiteX4" fmla="*/ 395449 w 534838"/>
              <a:gd name="connsiteY4" fmla="*/ 360656 h 360656"/>
              <a:gd name="connsiteX5" fmla="*/ 336843 w 534838"/>
              <a:gd name="connsiteY5" fmla="*/ 339057 h 360656"/>
              <a:gd name="connsiteX6" fmla="*/ 264526 w 534838"/>
              <a:gd name="connsiteY6" fmla="*/ 302800 h 360656"/>
              <a:gd name="connsiteX7" fmla="*/ 198920 w 534838"/>
              <a:gd name="connsiteY7" fmla="*/ 257316 h 360656"/>
              <a:gd name="connsiteX8" fmla="*/ 110953 w 534838"/>
              <a:gd name="connsiteY8" fmla="*/ 247536 h 360656"/>
              <a:gd name="connsiteX9" fmla="*/ 58643 w 534838"/>
              <a:gd name="connsiteY9" fmla="*/ 205997 h 360656"/>
              <a:gd name="connsiteX10" fmla="*/ 0 w 534838"/>
              <a:gd name="connsiteY10" fmla="*/ 154409 h 360656"/>
              <a:gd name="connsiteX11" fmla="*/ 9508 w 534838"/>
              <a:gd name="connsiteY11" fmla="*/ 86152 h 360656"/>
              <a:gd name="connsiteX0" fmla="*/ 64104 w 534838"/>
              <a:gd name="connsiteY0" fmla="*/ 0 h 360656"/>
              <a:gd name="connsiteX1" fmla="*/ 142630 w 534838"/>
              <a:gd name="connsiteY1" fmla="*/ 27277 h 360656"/>
              <a:gd name="connsiteX2" fmla="*/ 203670 w 534838"/>
              <a:gd name="connsiteY2" fmla="*/ 74285 h 360656"/>
              <a:gd name="connsiteX3" fmla="*/ 534838 w 534838"/>
              <a:gd name="connsiteY3" fmla="*/ 103022 h 360656"/>
              <a:gd name="connsiteX4" fmla="*/ 436669 w 534838"/>
              <a:gd name="connsiteY4" fmla="*/ 279320 h 360656"/>
              <a:gd name="connsiteX5" fmla="*/ 395449 w 534838"/>
              <a:gd name="connsiteY5" fmla="*/ 360656 h 360656"/>
              <a:gd name="connsiteX6" fmla="*/ 336843 w 534838"/>
              <a:gd name="connsiteY6" fmla="*/ 339057 h 360656"/>
              <a:gd name="connsiteX7" fmla="*/ 264526 w 534838"/>
              <a:gd name="connsiteY7" fmla="*/ 302800 h 360656"/>
              <a:gd name="connsiteX8" fmla="*/ 198920 w 534838"/>
              <a:gd name="connsiteY8" fmla="*/ 257316 h 360656"/>
              <a:gd name="connsiteX9" fmla="*/ 110953 w 534838"/>
              <a:gd name="connsiteY9" fmla="*/ 247536 h 360656"/>
              <a:gd name="connsiteX10" fmla="*/ 58643 w 534838"/>
              <a:gd name="connsiteY10" fmla="*/ 205997 h 360656"/>
              <a:gd name="connsiteX11" fmla="*/ 0 w 534838"/>
              <a:gd name="connsiteY11" fmla="*/ 154409 h 360656"/>
              <a:gd name="connsiteX12" fmla="*/ 9508 w 534838"/>
              <a:gd name="connsiteY12" fmla="*/ 86152 h 360656"/>
              <a:gd name="connsiteX0" fmla="*/ 64104 w 534838"/>
              <a:gd name="connsiteY0" fmla="*/ 0 h 399129"/>
              <a:gd name="connsiteX1" fmla="*/ 142630 w 534838"/>
              <a:gd name="connsiteY1" fmla="*/ 27277 h 399129"/>
              <a:gd name="connsiteX2" fmla="*/ 203670 w 534838"/>
              <a:gd name="connsiteY2" fmla="*/ 74285 h 399129"/>
              <a:gd name="connsiteX3" fmla="*/ 534838 w 534838"/>
              <a:gd name="connsiteY3" fmla="*/ 103022 h 399129"/>
              <a:gd name="connsiteX4" fmla="*/ 488974 w 534838"/>
              <a:gd name="connsiteY4" fmla="*/ 399129 h 399129"/>
              <a:gd name="connsiteX5" fmla="*/ 395449 w 534838"/>
              <a:gd name="connsiteY5" fmla="*/ 360656 h 399129"/>
              <a:gd name="connsiteX6" fmla="*/ 336843 w 534838"/>
              <a:gd name="connsiteY6" fmla="*/ 339057 h 399129"/>
              <a:gd name="connsiteX7" fmla="*/ 264526 w 534838"/>
              <a:gd name="connsiteY7" fmla="*/ 302800 h 399129"/>
              <a:gd name="connsiteX8" fmla="*/ 198920 w 534838"/>
              <a:gd name="connsiteY8" fmla="*/ 257316 h 399129"/>
              <a:gd name="connsiteX9" fmla="*/ 110953 w 534838"/>
              <a:gd name="connsiteY9" fmla="*/ 247536 h 399129"/>
              <a:gd name="connsiteX10" fmla="*/ 58643 w 534838"/>
              <a:gd name="connsiteY10" fmla="*/ 205997 h 399129"/>
              <a:gd name="connsiteX11" fmla="*/ 0 w 534838"/>
              <a:gd name="connsiteY11" fmla="*/ 154409 h 399129"/>
              <a:gd name="connsiteX12" fmla="*/ 9508 w 534838"/>
              <a:gd name="connsiteY12" fmla="*/ 86152 h 399129"/>
              <a:gd name="connsiteX0" fmla="*/ 64104 w 534838"/>
              <a:gd name="connsiteY0" fmla="*/ 0 h 399129"/>
              <a:gd name="connsiteX1" fmla="*/ 142630 w 534838"/>
              <a:gd name="connsiteY1" fmla="*/ 27277 h 399129"/>
              <a:gd name="connsiteX2" fmla="*/ 203670 w 534838"/>
              <a:gd name="connsiteY2" fmla="*/ 74285 h 399129"/>
              <a:gd name="connsiteX3" fmla="*/ 534838 w 534838"/>
              <a:gd name="connsiteY3" fmla="*/ 103022 h 399129"/>
              <a:gd name="connsiteX4" fmla="*/ 515125 w 534838"/>
              <a:gd name="connsiteY4" fmla="*/ 230419 h 399129"/>
              <a:gd name="connsiteX5" fmla="*/ 488974 w 534838"/>
              <a:gd name="connsiteY5" fmla="*/ 399129 h 399129"/>
              <a:gd name="connsiteX6" fmla="*/ 395449 w 534838"/>
              <a:gd name="connsiteY6" fmla="*/ 360656 h 399129"/>
              <a:gd name="connsiteX7" fmla="*/ 336843 w 534838"/>
              <a:gd name="connsiteY7" fmla="*/ 339057 h 399129"/>
              <a:gd name="connsiteX8" fmla="*/ 264526 w 534838"/>
              <a:gd name="connsiteY8" fmla="*/ 302800 h 399129"/>
              <a:gd name="connsiteX9" fmla="*/ 198920 w 534838"/>
              <a:gd name="connsiteY9" fmla="*/ 257316 h 399129"/>
              <a:gd name="connsiteX10" fmla="*/ 110953 w 534838"/>
              <a:gd name="connsiteY10" fmla="*/ 247536 h 399129"/>
              <a:gd name="connsiteX11" fmla="*/ 58643 w 534838"/>
              <a:gd name="connsiteY11" fmla="*/ 205997 h 399129"/>
              <a:gd name="connsiteX12" fmla="*/ 0 w 534838"/>
              <a:gd name="connsiteY12" fmla="*/ 154409 h 399129"/>
              <a:gd name="connsiteX13" fmla="*/ 9508 w 534838"/>
              <a:gd name="connsiteY13" fmla="*/ 86152 h 399129"/>
              <a:gd name="connsiteX0" fmla="*/ 64104 w 576940"/>
              <a:gd name="connsiteY0" fmla="*/ 0 h 460256"/>
              <a:gd name="connsiteX1" fmla="*/ 142630 w 576940"/>
              <a:gd name="connsiteY1" fmla="*/ 27277 h 460256"/>
              <a:gd name="connsiteX2" fmla="*/ 203670 w 576940"/>
              <a:gd name="connsiteY2" fmla="*/ 74285 h 460256"/>
              <a:gd name="connsiteX3" fmla="*/ 534838 w 576940"/>
              <a:gd name="connsiteY3" fmla="*/ 103022 h 460256"/>
              <a:gd name="connsiteX4" fmla="*/ 576940 w 576940"/>
              <a:gd name="connsiteY4" fmla="*/ 460256 h 460256"/>
              <a:gd name="connsiteX5" fmla="*/ 488974 w 576940"/>
              <a:gd name="connsiteY5" fmla="*/ 399129 h 460256"/>
              <a:gd name="connsiteX6" fmla="*/ 395449 w 576940"/>
              <a:gd name="connsiteY6" fmla="*/ 360656 h 460256"/>
              <a:gd name="connsiteX7" fmla="*/ 336843 w 576940"/>
              <a:gd name="connsiteY7" fmla="*/ 339057 h 460256"/>
              <a:gd name="connsiteX8" fmla="*/ 264526 w 576940"/>
              <a:gd name="connsiteY8" fmla="*/ 302800 h 460256"/>
              <a:gd name="connsiteX9" fmla="*/ 198920 w 576940"/>
              <a:gd name="connsiteY9" fmla="*/ 257316 h 460256"/>
              <a:gd name="connsiteX10" fmla="*/ 110953 w 576940"/>
              <a:gd name="connsiteY10" fmla="*/ 247536 h 460256"/>
              <a:gd name="connsiteX11" fmla="*/ 58643 w 576940"/>
              <a:gd name="connsiteY11" fmla="*/ 205997 h 460256"/>
              <a:gd name="connsiteX12" fmla="*/ 0 w 576940"/>
              <a:gd name="connsiteY12" fmla="*/ 154409 h 460256"/>
              <a:gd name="connsiteX13" fmla="*/ 9508 w 576940"/>
              <a:gd name="connsiteY13" fmla="*/ 86152 h 460256"/>
              <a:gd name="connsiteX0" fmla="*/ 64104 w 576940"/>
              <a:gd name="connsiteY0" fmla="*/ 0 h 460256"/>
              <a:gd name="connsiteX1" fmla="*/ 142630 w 576940"/>
              <a:gd name="connsiteY1" fmla="*/ 27277 h 460256"/>
              <a:gd name="connsiteX2" fmla="*/ 203670 w 576940"/>
              <a:gd name="connsiteY2" fmla="*/ 74285 h 460256"/>
              <a:gd name="connsiteX3" fmla="*/ 534838 w 576940"/>
              <a:gd name="connsiteY3" fmla="*/ 103022 h 460256"/>
              <a:gd name="connsiteX4" fmla="*/ 555541 w 576940"/>
              <a:gd name="connsiteY4" fmla="*/ 276874 h 460256"/>
              <a:gd name="connsiteX5" fmla="*/ 576940 w 576940"/>
              <a:gd name="connsiteY5" fmla="*/ 460256 h 460256"/>
              <a:gd name="connsiteX6" fmla="*/ 488974 w 576940"/>
              <a:gd name="connsiteY6" fmla="*/ 399129 h 460256"/>
              <a:gd name="connsiteX7" fmla="*/ 395449 w 576940"/>
              <a:gd name="connsiteY7" fmla="*/ 360656 h 460256"/>
              <a:gd name="connsiteX8" fmla="*/ 336843 w 576940"/>
              <a:gd name="connsiteY8" fmla="*/ 339057 h 460256"/>
              <a:gd name="connsiteX9" fmla="*/ 264526 w 576940"/>
              <a:gd name="connsiteY9" fmla="*/ 302800 h 460256"/>
              <a:gd name="connsiteX10" fmla="*/ 198920 w 576940"/>
              <a:gd name="connsiteY10" fmla="*/ 257316 h 460256"/>
              <a:gd name="connsiteX11" fmla="*/ 110953 w 576940"/>
              <a:gd name="connsiteY11" fmla="*/ 247536 h 460256"/>
              <a:gd name="connsiteX12" fmla="*/ 58643 w 576940"/>
              <a:gd name="connsiteY12" fmla="*/ 205997 h 460256"/>
              <a:gd name="connsiteX13" fmla="*/ 0 w 576940"/>
              <a:gd name="connsiteY13" fmla="*/ 154409 h 460256"/>
              <a:gd name="connsiteX14" fmla="*/ 9508 w 576940"/>
              <a:gd name="connsiteY14" fmla="*/ 86152 h 460256"/>
              <a:gd name="connsiteX0" fmla="*/ 64104 w 624488"/>
              <a:gd name="connsiteY0" fmla="*/ 0 h 467590"/>
              <a:gd name="connsiteX1" fmla="*/ 142630 w 624488"/>
              <a:gd name="connsiteY1" fmla="*/ 27277 h 467590"/>
              <a:gd name="connsiteX2" fmla="*/ 203670 w 624488"/>
              <a:gd name="connsiteY2" fmla="*/ 74285 h 467590"/>
              <a:gd name="connsiteX3" fmla="*/ 534838 w 624488"/>
              <a:gd name="connsiteY3" fmla="*/ 103022 h 467590"/>
              <a:gd name="connsiteX4" fmla="*/ 624488 w 624488"/>
              <a:gd name="connsiteY4" fmla="*/ 467590 h 467590"/>
              <a:gd name="connsiteX5" fmla="*/ 576940 w 624488"/>
              <a:gd name="connsiteY5" fmla="*/ 460256 h 467590"/>
              <a:gd name="connsiteX6" fmla="*/ 488974 w 624488"/>
              <a:gd name="connsiteY6" fmla="*/ 399129 h 467590"/>
              <a:gd name="connsiteX7" fmla="*/ 395449 w 624488"/>
              <a:gd name="connsiteY7" fmla="*/ 360656 h 467590"/>
              <a:gd name="connsiteX8" fmla="*/ 336843 w 624488"/>
              <a:gd name="connsiteY8" fmla="*/ 339057 h 467590"/>
              <a:gd name="connsiteX9" fmla="*/ 264526 w 624488"/>
              <a:gd name="connsiteY9" fmla="*/ 302800 h 467590"/>
              <a:gd name="connsiteX10" fmla="*/ 198920 w 624488"/>
              <a:gd name="connsiteY10" fmla="*/ 257316 h 467590"/>
              <a:gd name="connsiteX11" fmla="*/ 110953 w 624488"/>
              <a:gd name="connsiteY11" fmla="*/ 247536 h 467590"/>
              <a:gd name="connsiteX12" fmla="*/ 58643 w 624488"/>
              <a:gd name="connsiteY12" fmla="*/ 205997 h 467590"/>
              <a:gd name="connsiteX13" fmla="*/ 0 w 624488"/>
              <a:gd name="connsiteY13" fmla="*/ 154409 h 467590"/>
              <a:gd name="connsiteX14" fmla="*/ 9508 w 624488"/>
              <a:gd name="connsiteY14" fmla="*/ 86152 h 467590"/>
              <a:gd name="connsiteX0" fmla="*/ 64104 w 624488"/>
              <a:gd name="connsiteY0" fmla="*/ 0 h 467590"/>
              <a:gd name="connsiteX1" fmla="*/ 142630 w 624488"/>
              <a:gd name="connsiteY1" fmla="*/ 27277 h 467590"/>
              <a:gd name="connsiteX2" fmla="*/ 203670 w 624488"/>
              <a:gd name="connsiteY2" fmla="*/ 74285 h 467590"/>
              <a:gd name="connsiteX3" fmla="*/ 534838 w 624488"/>
              <a:gd name="connsiteY3" fmla="*/ 103022 h 467590"/>
              <a:gd name="connsiteX4" fmla="*/ 603091 w 624488"/>
              <a:gd name="connsiteY4" fmla="*/ 374677 h 467590"/>
              <a:gd name="connsiteX5" fmla="*/ 624488 w 624488"/>
              <a:gd name="connsiteY5" fmla="*/ 467590 h 467590"/>
              <a:gd name="connsiteX6" fmla="*/ 576940 w 624488"/>
              <a:gd name="connsiteY6" fmla="*/ 460256 h 467590"/>
              <a:gd name="connsiteX7" fmla="*/ 488974 w 624488"/>
              <a:gd name="connsiteY7" fmla="*/ 399129 h 467590"/>
              <a:gd name="connsiteX8" fmla="*/ 395449 w 624488"/>
              <a:gd name="connsiteY8" fmla="*/ 360656 h 467590"/>
              <a:gd name="connsiteX9" fmla="*/ 336843 w 624488"/>
              <a:gd name="connsiteY9" fmla="*/ 339057 h 467590"/>
              <a:gd name="connsiteX10" fmla="*/ 264526 w 624488"/>
              <a:gd name="connsiteY10" fmla="*/ 302800 h 467590"/>
              <a:gd name="connsiteX11" fmla="*/ 198920 w 624488"/>
              <a:gd name="connsiteY11" fmla="*/ 257316 h 467590"/>
              <a:gd name="connsiteX12" fmla="*/ 110953 w 624488"/>
              <a:gd name="connsiteY12" fmla="*/ 247536 h 467590"/>
              <a:gd name="connsiteX13" fmla="*/ 58643 w 624488"/>
              <a:gd name="connsiteY13" fmla="*/ 205997 h 467590"/>
              <a:gd name="connsiteX14" fmla="*/ 0 w 624488"/>
              <a:gd name="connsiteY14" fmla="*/ 154409 h 467590"/>
              <a:gd name="connsiteX15" fmla="*/ 9508 w 624488"/>
              <a:gd name="connsiteY15" fmla="*/ 86152 h 467590"/>
              <a:gd name="connsiteX0" fmla="*/ 64104 w 624488"/>
              <a:gd name="connsiteY0" fmla="*/ 0 h 467590"/>
              <a:gd name="connsiteX1" fmla="*/ 142630 w 624488"/>
              <a:gd name="connsiteY1" fmla="*/ 27277 h 467590"/>
              <a:gd name="connsiteX2" fmla="*/ 203670 w 624488"/>
              <a:gd name="connsiteY2" fmla="*/ 74285 h 467590"/>
              <a:gd name="connsiteX3" fmla="*/ 534838 w 624488"/>
              <a:gd name="connsiteY3" fmla="*/ 103022 h 467590"/>
              <a:gd name="connsiteX4" fmla="*/ 603091 w 624488"/>
              <a:gd name="connsiteY4" fmla="*/ 374677 h 467590"/>
              <a:gd name="connsiteX5" fmla="*/ 624488 w 624488"/>
              <a:gd name="connsiteY5" fmla="*/ 467590 h 467590"/>
              <a:gd name="connsiteX6" fmla="*/ 576940 w 624488"/>
              <a:gd name="connsiteY6" fmla="*/ 460256 h 467590"/>
              <a:gd name="connsiteX7" fmla="*/ 488974 w 624488"/>
              <a:gd name="connsiteY7" fmla="*/ 399129 h 467590"/>
              <a:gd name="connsiteX8" fmla="*/ 395449 w 624488"/>
              <a:gd name="connsiteY8" fmla="*/ 360656 h 467590"/>
              <a:gd name="connsiteX9" fmla="*/ 336843 w 624488"/>
              <a:gd name="connsiteY9" fmla="*/ 339057 h 467590"/>
              <a:gd name="connsiteX10" fmla="*/ 264526 w 624488"/>
              <a:gd name="connsiteY10" fmla="*/ 302800 h 467590"/>
              <a:gd name="connsiteX11" fmla="*/ 198920 w 624488"/>
              <a:gd name="connsiteY11" fmla="*/ 257316 h 467590"/>
              <a:gd name="connsiteX12" fmla="*/ 110953 w 624488"/>
              <a:gd name="connsiteY12" fmla="*/ 247536 h 467590"/>
              <a:gd name="connsiteX13" fmla="*/ 58643 w 624488"/>
              <a:gd name="connsiteY13" fmla="*/ 205997 h 467590"/>
              <a:gd name="connsiteX14" fmla="*/ 0 w 624488"/>
              <a:gd name="connsiteY14" fmla="*/ 154409 h 467590"/>
              <a:gd name="connsiteX15" fmla="*/ 9508 w 624488"/>
              <a:gd name="connsiteY15" fmla="*/ 86152 h 467590"/>
              <a:gd name="connsiteX0" fmla="*/ 64104 w 649720"/>
              <a:gd name="connsiteY0" fmla="*/ 0 h 467590"/>
              <a:gd name="connsiteX1" fmla="*/ 142630 w 649720"/>
              <a:gd name="connsiteY1" fmla="*/ 27277 h 467590"/>
              <a:gd name="connsiteX2" fmla="*/ 203670 w 649720"/>
              <a:gd name="connsiteY2" fmla="*/ 74285 h 467590"/>
              <a:gd name="connsiteX3" fmla="*/ 534838 w 649720"/>
              <a:gd name="connsiteY3" fmla="*/ 103022 h 467590"/>
              <a:gd name="connsiteX4" fmla="*/ 648263 w 649720"/>
              <a:gd name="connsiteY4" fmla="*/ 391793 h 467590"/>
              <a:gd name="connsiteX5" fmla="*/ 624488 w 649720"/>
              <a:gd name="connsiteY5" fmla="*/ 467590 h 467590"/>
              <a:gd name="connsiteX6" fmla="*/ 576940 w 649720"/>
              <a:gd name="connsiteY6" fmla="*/ 460256 h 467590"/>
              <a:gd name="connsiteX7" fmla="*/ 488974 w 649720"/>
              <a:gd name="connsiteY7" fmla="*/ 399129 h 467590"/>
              <a:gd name="connsiteX8" fmla="*/ 395449 w 649720"/>
              <a:gd name="connsiteY8" fmla="*/ 360656 h 467590"/>
              <a:gd name="connsiteX9" fmla="*/ 336843 w 649720"/>
              <a:gd name="connsiteY9" fmla="*/ 339057 h 467590"/>
              <a:gd name="connsiteX10" fmla="*/ 264526 w 649720"/>
              <a:gd name="connsiteY10" fmla="*/ 302800 h 467590"/>
              <a:gd name="connsiteX11" fmla="*/ 198920 w 649720"/>
              <a:gd name="connsiteY11" fmla="*/ 257316 h 467590"/>
              <a:gd name="connsiteX12" fmla="*/ 110953 w 649720"/>
              <a:gd name="connsiteY12" fmla="*/ 247536 h 467590"/>
              <a:gd name="connsiteX13" fmla="*/ 58643 w 649720"/>
              <a:gd name="connsiteY13" fmla="*/ 205997 h 467590"/>
              <a:gd name="connsiteX14" fmla="*/ 0 w 649720"/>
              <a:gd name="connsiteY14" fmla="*/ 154409 h 467590"/>
              <a:gd name="connsiteX15" fmla="*/ 9508 w 649720"/>
              <a:gd name="connsiteY15" fmla="*/ 86152 h 467590"/>
              <a:gd name="connsiteX0" fmla="*/ 64104 w 650744"/>
              <a:gd name="connsiteY0" fmla="*/ 0 h 467590"/>
              <a:gd name="connsiteX1" fmla="*/ 142630 w 650744"/>
              <a:gd name="connsiteY1" fmla="*/ 27277 h 467590"/>
              <a:gd name="connsiteX2" fmla="*/ 203670 w 650744"/>
              <a:gd name="connsiteY2" fmla="*/ 74285 h 467590"/>
              <a:gd name="connsiteX3" fmla="*/ 534838 w 650744"/>
              <a:gd name="connsiteY3" fmla="*/ 103022 h 467590"/>
              <a:gd name="connsiteX4" fmla="*/ 648263 w 650744"/>
              <a:gd name="connsiteY4" fmla="*/ 391793 h 467590"/>
              <a:gd name="connsiteX5" fmla="*/ 643508 w 650744"/>
              <a:gd name="connsiteY5" fmla="*/ 467590 h 467590"/>
              <a:gd name="connsiteX6" fmla="*/ 576940 w 650744"/>
              <a:gd name="connsiteY6" fmla="*/ 460256 h 467590"/>
              <a:gd name="connsiteX7" fmla="*/ 488974 w 650744"/>
              <a:gd name="connsiteY7" fmla="*/ 399129 h 467590"/>
              <a:gd name="connsiteX8" fmla="*/ 395449 w 650744"/>
              <a:gd name="connsiteY8" fmla="*/ 360656 h 467590"/>
              <a:gd name="connsiteX9" fmla="*/ 336843 w 650744"/>
              <a:gd name="connsiteY9" fmla="*/ 339057 h 467590"/>
              <a:gd name="connsiteX10" fmla="*/ 264526 w 650744"/>
              <a:gd name="connsiteY10" fmla="*/ 302800 h 467590"/>
              <a:gd name="connsiteX11" fmla="*/ 198920 w 650744"/>
              <a:gd name="connsiteY11" fmla="*/ 257316 h 467590"/>
              <a:gd name="connsiteX12" fmla="*/ 110953 w 650744"/>
              <a:gd name="connsiteY12" fmla="*/ 247536 h 467590"/>
              <a:gd name="connsiteX13" fmla="*/ 58643 w 650744"/>
              <a:gd name="connsiteY13" fmla="*/ 205997 h 467590"/>
              <a:gd name="connsiteX14" fmla="*/ 0 w 650744"/>
              <a:gd name="connsiteY14" fmla="*/ 154409 h 467590"/>
              <a:gd name="connsiteX15" fmla="*/ 9508 w 650744"/>
              <a:gd name="connsiteY15" fmla="*/ 86152 h 467590"/>
              <a:gd name="connsiteX0" fmla="*/ 64104 w 650744"/>
              <a:gd name="connsiteY0" fmla="*/ 0 h 467590"/>
              <a:gd name="connsiteX1" fmla="*/ 142630 w 650744"/>
              <a:gd name="connsiteY1" fmla="*/ 27277 h 467590"/>
              <a:gd name="connsiteX2" fmla="*/ 203670 w 650744"/>
              <a:gd name="connsiteY2" fmla="*/ 74285 h 467590"/>
              <a:gd name="connsiteX3" fmla="*/ 534838 w 650744"/>
              <a:gd name="connsiteY3" fmla="*/ 103022 h 467590"/>
              <a:gd name="connsiteX4" fmla="*/ 607846 w 650744"/>
              <a:gd name="connsiteY4" fmla="*/ 296435 h 467590"/>
              <a:gd name="connsiteX5" fmla="*/ 648263 w 650744"/>
              <a:gd name="connsiteY5" fmla="*/ 391793 h 467590"/>
              <a:gd name="connsiteX6" fmla="*/ 643508 w 650744"/>
              <a:gd name="connsiteY6" fmla="*/ 467590 h 467590"/>
              <a:gd name="connsiteX7" fmla="*/ 576940 w 650744"/>
              <a:gd name="connsiteY7" fmla="*/ 460256 h 467590"/>
              <a:gd name="connsiteX8" fmla="*/ 488974 w 650744"/>
              <a:gd name="connsiteY8" fmla="*/ 399129 h 467590"/>
              <a:gd name="connsiteX9" fmla="*/ 395449 w 650744"/>
              <a:gd name="connsiteY9" fmla="*/ 360656 h 467590"/>
              <a:gd name="connsiteX10" fmla="*/ 336843 w 650744"/>
              <a:gd name="connsiteY10" fmla="*/ 339057 h 467590"/>
              <a:gd name="connsiteX11" fmla="*/ 264526 w 650744"/>
              <a:gd name="connsiteY11" fmla="*/ 302800 h 467590"/>
              <a:gd name="connsiteX12" fmla="*/ 198920 w 650744"/>
              <a:gd name="connsiteY12" fmla="*/ 257316 h 467590"/>
              <a:gd name="connsiteX13" fmla="*/ 110953 w 650744"/>
              <a:gd name="connsiteY13" fmla="*/ 247536 h 467590"/>
              <a:gd name="connsiteX14" fmla="*/ 58643 w 650744"/>
              <a:gd name="connsiteY14" fmla="*/ 205997 h 467590"/>
              <a:gd name="connsiteX15" fmla="*/ 0 w 650744"/>
              <a:gd name="connsiteY15" fmla="*/ 154409 h 467590"/>
              <a:gd name="connsiteX16" fmla="*/ 9508 w 650744"/>
              <a:gd name="connsiteY16" fmla="*/ 86152 h 467590"/>
              <a:gd name="connsiteX0" fmla="*/ 64104 w 667283"/>
              <a:gd name="connsiteY0" fmla="*/ 0 h 467590"/>
              <a:gd name="connsiteX1" fmla="*/ 142630 w 667283"/>
              <a:gd name="connsiteY1" fmla="*/ 27277 h 467590"/>
              <a:gd name="connsiteX2" fmla="*/ 203670 w 667283"/>
              <a:gd name="connsiteY2" fmla="*/ 74285 h 467590"/>
              <a:gd name="connsiteX3" fmla="*/ 534838 w 667283"/>
              <a:gd name="connsiteY3" fmla="*/ 103022 h 467590"/>
              <a:gd name="connsiteX4" fmla="*/ 667283 w 667283"/>
              <a:gd name="connsiteY4" fmla="*/ 318440 h 467590"/>
              <a:gd name="connsiteX5" fmla="*/ 648263 w 667283"/>
              <a:gd name="connsiteY5" fmla="*/ 391793 h 467590"/>
              <a:gd name="connsiteX6" fmla="*/ 643508 w 667283"/>
              <a:gd name="connsiteY6" fmla="*/ 467590 h 467590"/>
              <a:gd name="connsiteX7" fmla="*/ 576940 w 667283"/>
              <a:gd name="connsiteY7" fmla="*/ 460256 h 467590"/>
              <a:gd name="connsiteX8" fmla="*/ 488974 w 667283"/>
              <a:gd name="connsiteY8" fmla="*/ 399129 h 467590"/>
              <a:gd name="connsiteX9" fmla="*/ 395449 w 667283"/>
              <a:gd name="connsiteY9" fmla="*/ 360656 h 467590"/>
              <a:gd name="connsiteX10" fmla="*/ 336843 w 667283"/>
              <a:gd name="connsiteY10" fmla="*/ 339057 h 467590"/>
              <a:gd name="connsiteX11" fmla="*/ 264526 w 667283"/>
              <a:gd name="connsiteY11" fmla="*/ 302800 h 467590"/>
              <a:gd name="connsiteX12" fmla="*/ 198920 w 667283"/>
              <a:gd name="connsiteY12" fmla="*/ 257316 h 467590"/>
              <a:gd name="connsiteX13" fmla="*/ 110953 w 667283"/>
              <a:gd name="connsiteY13" fmla="*/ 247536 h 467590"/>
              <a:gd name="connsiteX14" fmla="*/ 58643 w 667283"/>
              <a:gd name="connsiteY14" fmla="*/ 205997 h 467590"/>
              <a:gd name="connsiteX15" fmla="*/ 0 w 667283"/>
              <a:gd name="connsiteY15" fmla="*/ 154409 h 467590"/>
              <a:gd name="connsiteX16" fmla="*/ 9508 w 667283"/>
              <a:gd name="connsiteY16" fmla="*/ 86152 h 467590"/>
              <a:gd name="connsiteX0" fmla="*/ 64104 w 667283"/>
              <a:gd name="connsiteY0" fmla="*/ 0 h 467590"/>
              <a:gd name="connsiteX1" fmla="*/ 142630 w 667283"/>
              <a:gd name="connsiteY1" fmla="*/ 27277 h 467590"/>
              <a:gd name="connsiteX2" fmla="*/ 203670 w 667283"/>
              <a:gd name="connsiteY2" fmla="*/ 74285 h 467590"/>
              <a:gd name="connsiteX3" fmla="*/ 534838 w 667283"/>
              <a:gd name="connsiteY3" fmla="*/ 103022 h 467590"/>
              <a:gd name="connsiteX4" fmla="*/ 610223 w 667283"/>
              <a:gd name="connsiteY4" fmla="*/ 225528 h 467590"/>
              <a:gd name="connsiteX5" fmla="*/ 667283 w 667283"/>
              <a:gd name="connsiteY5" fmla="*/ 318440 h 467590"/>
              <a:gd name="connsiteX6" fmla="*/ 648263 w 667283"/>
              <a:gd name="connsiteY6" fmla="*/ 391793 h 467590"/>
              <a:gd name="connsiteX7" fmla="*/ 643508 w 667283"/>
              <a:gd name="connsiteY7" fmla="*/ 467590 h 467590"/>
              <a:gd name="connsiteX8" fmla="*/ 576940 w 667283"/>
              <a:gd name="connsiteY8" fmla="*/ 460256 h 467590"/>
              <a:gd name="connsiteX9" fmla="*/ 488974 w 667283"/>
              <a:gd name="connsiteY9" fmla="*/ 399129 h 467590"/>
              <a:gd name="connsiteX10" fmla="*/ 395449 w 667283"/>
              <a:gd name="connsiteY10" fmla="*/ 360656 h 467590"/>
              <a:gd name="connsiteX11" fmla="*/ 336843 w 667283"/>
              <a:gd name="connsiteY11" fmla="*/ 339057 h 467590"/>
              <a:gd name="connsiteX12" fmla="*/ 264526 w 667283"/>
              <a:gd name="connsiteY12" fmla="*/ 302800 h 467590"/>
              <a:gd name="connsiteX13" fmla="*/ 198920 w 667283"/>
              <a:gd name="connsiteY13" fmla="*/ 257316 h 467590"/>
              <a:gd name="connsiteX14" fmla="*/ 110953 w 667283"/>
              <a:gd name="connsiteY14" fmla="*/ 247536 h 467590"/>
              <a:gd name="connsiteX15" fmla="*/ 58643 w 667283"/>
              <a:gd name="connsiteY15" fmla="*/ 205997 h 467590"/>
              <a:gd name="connsiteX16" fmla="*/ 0 w 667283"/>
              <a:gd name="connsiteY16" fmla="*/ 154409 h 467590"/>
              <a:gd name="connsiteX17" fmla="*/ 9508 w 667283"/>
              <a:gd name="connsiteY17" fmla="*/ 86152 h 467590"/>
              <a:gd name="connsiteX0" fmla="*/ 64104 w 667283"/>
              <a:gd name="connsiteY0" fmla="*/ 0 h 467590"/>
              <a:gd name="connsiteX1" fmla="*/ 142630 w 667283"/>
              <a:gd name="connsiteY1" fmla="*/ 27277 h 467590"/>
              <a:gd name="connsiteX2" fmla="*/ 203670 w 667283"/>
              <a:gd name="connsiteY2" fmla="*/ 74285 h 467590"/>
              <a:gd name="connsiteX3" fmla="*/ 534838 w 667283"/>
              <a:gd name="connsiteY3" fmla="*/ 103022 h 467590"/>
              <a:gd name="connsiteX4" fmla="*/ 612601 w 667283"/>
              <a:gd name="connsiteY4" fmla="*/ 181516 h 467590"/>
              <a:gd name="connsiteX5" fmla="*/ 667283 w 667283"/>
              <a:gd name="connsiteY5" fmla="*/ 318440 h 467590"/>
              <a:gd name="connsiteX6" fmla="*/ 648263 w 667283"/>
              <a:gd name="connsiteY6" fmla="*/ 391793 h 467590"/>
              <a:gd name="connsiteX7" fmla="*/ 643508 w 667283"/>
              <a:gd name="connsiteY7" fmla="*/ 467590 h 467590"/>
              <a:gd name="connsiteX8" fmla="*/ 576940 w 667283"/>
              <a:gd name="connsiteY8" fmla="*/ 460256 h 467590"/>
              <a:gd name="connsiteX9" fmla="*/ 488974 w 667283"/>
              <a:gd name="connsiteY9" fmla="*/ 399129 h 467590"/>
              <a:gd name="connsiteX10" fmla="*/ 395449 w 667283"/>
              <a:gd name="connsiteY10" fmla="*/ 360656 h 467590"/>
              <a:gd name="connsiteX11" fmla="*/ 336843 w 667283"/>
              <a:gd name="connsiteY11" fmla="*/ 339057 h 467590"/>
              <a:gd name="connsiteX12" fmla="*/ 264526 w 667283"/>
              <a:gd name="connsiteY12" fmla="*/ 302800 h 467590"/>
              <a:gd name="connsiteX13" fmla="*/ 198920 w 667283"/>
              <a:gd name="connsiteY13" fmla="*/ 257316 h 467590"/>
              <a:gd name="connsiteX14" fmla="*/ 110953 w 667283"/>
              <a:gd name="connsiteY14" fmla="*/ 247536 h 467590"/>
              <a:gd name="connsiteX15" fmla="*/ 58643 w 667283"/>
              <a:gd name="connsiteY15" fmla="*/ 205997 h 467590"/>
              <a:gd name="connsiteX16" fmla="*/ 0 w 667283"/>
              <a:gd name="connsiteY16" fmla="*/ 154409 h 467590"/>
              <a:gd name="connsiteX17" fmla="*/ 9508 w 667283"/>
              <a:gd name="connsiteY17" fmla="*/ 86152 h 467590"/>
              <a:gd name="connsiteX0" fmla="*/ 64104 w 667283"/>
              <a:gd name="connsiteY0" fmla="*/ 0 h 467590"/>
              <a:gd name="connsiteX1" fmla="*/ 142630 w 667283"/>
              <a:gd name="connsiteY1" fmla="*/ 27277 h 467590"/>
              <a:gd name="connsiteX2" fmla="*/ 203670 w 667283"/>
              <a:gd name="connsiteY2" fmla="*/ 74285 h 467590"/>
              <a:gd name="connsiteX3" fmla="*/ 534838 w 667283"/>
              <a:gd name="connsiteY3" fmla="*/ 161703 h 467590"/>
              <a:gd name="connsiteX4" fmla="*/ 612601 w 667283"/>
              <a:gd name="connsiteY4" fmla="*/ 181516 h 467590"/>
              <a:gd name="connsiteX5" fmla="*/ 667283 w 667283"/>
              <a:gd name="connsiteY5" fmla="*/ 318440 h 467590"/>
              <a:gd name="connsiteX6" fmla="*/ 648263 w 667283"/>
              <a:gd name="connsiteY6" fmla="*/ 391793 h 467590"/>
              <a:gd name="connsiteX7" fmla="*/ 643508 w 667283"/>
              <a:gd name="connsiteY7" fmla="*/ 467590 h 467590"/>
              <a:gd name="connsiteX8" fmla="*/ 576940 w 667283"/>
              <a:gd name="connsiteY8" fmla="*/ 460256 h 467590"/>
              <a:gd name="connsiteX9" fmla="*/ 488974 w 667283"/>
              <a:gd name="connsiteY9" fmla="*/ 399129 h 467590"/>
              <a:gd name="connsiteX10" fmla="*/ 395449 w 667283"/>
              <a:gd name="connsiteY10" fmla="*/ 360656 h 467590"/>
              <a:gd name="connsiteX11" fmla="*/ 336843 w 667283"/>
              <a:gd name="connsiteY11" fmla="*/ 339057 h 467590"/>
              <a:gd name="connsiteX12" fmla="*/ 264526 w 667283"/>
              <a:gd name="connsiteY12" fmla="*/ 302800 h 467590"/>
              <a:gd name="connsiteX13" fmla="*/ 198920 w 667283"/>
              <a:gd name="connsiteY13" fmla="*/ 257316 h 467590"/>
              <a:gd name="connsiteX14" fmla="*/ 110953 w 667283"/>
              <a:gd name="connsiteY14" fmla="*/ 247536 h 467590"/>
              <a:gd name="connsiteX15" fmla="*/ 58643 w 667283"/>
              <a:gd name="connsiteY15" fmla="*/ 205997 h 467590"/>
              <a:gd name="connsiteX16" fmla="*/ 0 w 667283"/>
              <a:gd name="connsiteY16" fmla="*/ 154409 h 467590"/>
              <a:gd name="connsiteX17" fmla="*/ 9508 w 667283"/>
              <a:gd name="connsiteY17" fmla="*/ 86152 h 467590"/>
              <a:gd name="connsiteX0" fmla="*/ 64104 w 667283"/>
              <a:gd name="connsiteY0" fmla="*/ 0 h 467590"/>
              <a:gd name="connsiteX1" fmla="*/ 142630 w 667283"/>
              <a:gd name="connsiteY1" fmla="*/ 27277 h 467590"/>
              <a:gd name="connsiteX2" fmla="*/ 203670 w 667283"/>
              <a:gd name="connsiteY2" fmla="*/ 74285 h 467590"/>
              <a:gd name="connsiteX3" fmla="*/ 448554 w 667283"/>
              <a:gd name="connsiteY3" fmla="*/ 122834 h 467590"/>
              <a:gd name="connsiteX4" fmla="*/ 534838 w 667283"/>
              <a:gd name="connsiteY4" fmla="*/ 161703 h 467590"/>
              <a:gd name="connsiteX5" fmla="*/ 612601 w 667283"/>
              <a:gd name="connsiteY5" fmla="*/ 181516 h 467590"/>
              <a:gd name="connsiteX6" fmla="*/ 667283 w 667283"/>
              <a:gd name="connsiteY6" fmla="*/ 318440 h 467590"/>
              <a:gd name="connsiteX7" fmla="*/ 648263 w 667283"/>
              <a:gd name="connsiteY7" fmla="*/ 391793 h 467590"/>
              <a:gd name="connsiteX8" fmla="*/ 643508 w 667283"/>
              <a:gd name="connsiteY8" fmla="*/ 467590 h 467590"/>
              <a:gd name="connsiteX9" fmla="*/ 576940 w 667283"/>
              <a:gd name="connsiteY9" fmla="*/ 460256 h 467590"/>
              <a:gd name="connsiteX10" fmla="*/ 488974 w 667283"/>
              <a:gd name="connsiteY10" fmla="*/ 399129 h 467590"/>
              <a:gd name="connsiteX11" fmla="*/ 395449 w 667283"/>
              <a:gd name="connsiteY11" fmla="*/ 360656 h 467590"/>
              <a:gd name="connsiteX12" fmla="*/ 336843 w 667283"/>
              <a:gd name="connsiteY12" fmla="*/ 339057 h 467590"/>
              <a:gd name="connsiteX13" fmla="*/ 264526 w 667283"/>
              <a:gd name="connsiteY13" fmla="*/ 302800 h 467590"/>
              <a:gd name="connsiteX14" fmla="*/ 198920 w 667283"/>
              <a:gd name="connsiteY14" fmla="*/ 257316 h 467590"/>
              <a:gd name="connsiteX15" fmla="*/ 110953 w 667283"/>
              <a:gd name="connsiteY15" fmla="*/ 247536 h 467590"/>
              <a:gd name="connsiteX16" fmla="*/ 58643 w 667283"/>
              <a:gd name="connsiteY16" fmla="*/ 205997 h 467590"/>
              <a:gd name="connsiteX17" fmla="*/ 0 w 667283"/>
              <a:gd name="connsiteY17" fmla="*/ 154409 h 467590"/>
              <a:gd name="connsiteX18" fmla="*/ 9508 w 667283"/>
              <a:gd name="connsiteY18" fmla="*/ 86152 h 467590"/>
              <a:gd name="connsiteX0" fmla="*/ 64104 w 667283"/>
              <a:gd name="connsiteY0" fmla="*/ 0 h 467590"/>
              <a:gd name="connsiteX1" fmla="*/ 142630 w 667283"/>
              <a:gd name="connsiteY1" fmla="*/ 27277 h 467590"/>
              <a:gd name="connsiteX2" fmla="*/ 203670 w 667283"/>
              <a:gd name="connsiteY2" fmla="*/ 74285 h 467590"/>
              <a:gd name="connsiteX3" fmla="*/ 441421 w 667283"/>
              <a:gd name="connsiteY3" fmla="*/ 132614 h 467590"/>
              <a:gd name="connsiteX4" fmla="*/ 534838 w 667283"/>
              <a:gd name="connsiteY4" fmla="*/ 161703 h 467590"/>
              <a:gd name="connsiteX5" fmla="*/ 612601 w 667283"/>
              <a:gd name="connsiteY5" fmla="*/ 181516 h 467590"/>
              <a:gd name="connsiteX6" fmla="*/ 667283 w 667283"/>
              <a:gd name="connsiteY6" fmla="*/ 318440 h 467590"/>
              <a:gd name="connsiteX7" fmla="*/ 648263 w 667283"/>
              <a:gd name="connsiteY7" fmla="*/ 391793 h 467590"/>
              <a:gd name="connsiteX8" fmla="*/ 643508 w 667283"/>
              <a:gd name="connsiteY8" fmla="*/ 467590 h 467590"/>
              <a:gd name="connsiteX9" fmla="*/ 576940 w 667283"/>
              <a:gd name="connsiteY9" fmla="*/ 460256 h 467590"/>
              <a:gd name="connsiteX10" fmla="*/ 488974 w 667283"/>
              <a:gd name="connsiteY10" fmla="*/ 399129 h 467590"/>
              <a:gd name="connsiteX11" fmla="*/ 395449 w 667283"/>
              <a:gd name="connsiteY11" fmla="*/ 360656 h 467590"/>
              <a:gd name="connsiteX12" fmla="*/ 336843 w 667283"/>
              <a:gd name="connsiteY12" fmla="*/ 339057 h 467590"/>
              <a:gd name="connsiteX13" fmla="*/ 264526 w 667283"/>
              <a:gd name="connsiteY13" fmla="*/ 302800 h 467590"/>
              <a:gd name="connsiteX14" fmla="*/ 198920 w 667283"/>
              <a:gd name="connsiteY14" fmla="*/ 257316 h 467590"/>
              <a:gd name="connsiteX15" fmla="*/ 110953 w 667283"/>
              <a:gd name="connsiteY15" fmla="*/ 247536 h 467590"/>
              <a:gd name="connsiteX16" fmla="*/ 58643 w 667283"/>
              <a:gd name="connsiteY16" fmla="*/ 205997 h 467590"/>
              <a:gd name="connsiteX17" fmla="*/ 0 w 667283"/>
              <a:gd name="connsiteY17" fmla="*/ 154409 h 467590"/>
              <a:gd name="connsiteX18" fmla="*/ 9508 w 667283"/>
              <a:gd name="connsiteY18" fmla="*/ 86152 h 467590"/>
              <a:gd name="connsiteX0" fmla="*/ 64104 w 667283"/>
              <a:gd name="connsiteY0" fmla="*/ 0 h 467590"/>
              <a:gd name="connsiteX1" fmla="*/ 142630 w 667283"/>
              <a:gd name="connsiteY1" fmla="*/ 27277 h 467590"/>
              <a:gd name="connsiteX2" fmla="*/ 203670 w 667283"/>
              <a:gd name="connsiteY2" fmla="*/ 74285 h 467590"/>
              <a:gd name="connsiteX3" fmla="*/ 417647 w 667283"/>
              <a:gd name="connsiteY3" fmla="*/ 117944 h 467590"/>
              <a:gd name="connsiteX4" fmla="*/ 441421 w 667283"/>
              <a:gd name="connsiteY4" fmla="*/ 132614 h 467590"/>
              <a:gd name="connsiteX5" fmla="*/ 534838 w 667283"/>
              <a:gd name="connsiteY5" fmla="*/ 161703 h 467590"/>
              <a:gd name="connsiteX6" fmla="*/ 612601 w 667283"/>
              <a:gd name="connsiteY6" fmla="*/ 181516 h 467590"/>
              <a:gd name="connsiteX7" fmla="*/ 667283 w 667283"/>
              <a:gd name="connsiteY7" fmla="*/ 318440 h 467590"/>
              <a:gd name="connsiteX8" fmla="*/ 648263 w 667283"/>
              <a:gd name="connsiteY8" fmla="*/ 391793 h 467590"/>
              <a:gd name="connsiteX9" fmla="*/ 643508 w 667283"/>
              <a:gd name="connsiteY9" fmla="*/ 467590 h 467590"/>
              <a:gd name="connsiteX10" fmla="*/ 576940 w 667283"/>
              <a:gd name="connsiteY10" fmla="*/ 460256 h 467590"/>
              <a:gd name="connsiteX11" fmla="*/ 488974 w 667283"/>
              <a:gd name="connsiteY11" fmla="*/ 399129 h 467590"/>
              <a:gd name="connsiteX12" fmla="*/ 395449 w 667283"/>
              <a:gd name="connsiteY12" fmla="*/ 360656 h 467590"/>
              <a:gd name="connsiteX13" fmla="*/ 336843 w 667283"/>
              <a:gd name="connsiteY13" fmla="*/ 339057 h 467590"/>
              <a:gd name="connsiteX14" fmla="*/ 264526 w 667283"/>
              <a:gd name="connsiteY14" fmla="*/ 302800 h 467590"/>
              <a:gd name="connsiteX15" fmla="*/ 198920 w 667283"/>
              <a:gd name="connsiteY15" fmla="*/ 257316 h 467590"/>
              <a:gd name="connsiteX16" fmla="*/ 110953 w 667283"/>
              <a:gd name="connsiteY16" fmla="*/ 247536 h 467590"/>
              <a:gd name="connsiteX17" fmla="*/ 58643 w 667283"/>
              <a:gd name="connsiteY17" fmla="*/ 205997 h 467590"/>
              <a:gd name="connsiteX18" fmla="*/ 0 w 667283"/>
              <a:gd name="connsiteY18" fmla="*/ 154409 h 467590"/>
              <a:gd name="connsiteX19" fmla="*/ 9508 w 667283"/>
              <a:gd name="connsiteY19" fmla="*/ 86152 h 467590"/>
              <a:gd name="connsiteX0" fmla="*/ 64104 w 667283"/>
              <a:gd name="connsiteY0" fmla="*/ 0 h 467590"/>
              <a:gd name="connsiteX1" fmla="*/ 142630 w 667283"/>
              <a:gd name="connsiteY1" fmla="*/ 27277 h 467590"/>
              <a:gd name="connsiteX2" fmla="*/ 203670 w 667283"/>
              <a:gd name="connsiteY2" fmla="*/ 74285 h 467590"/>
              <a:gd name="connsiteX3" fmla="*/ 472329 w 667283"/>
              <a:gd name="connsiteY3" fmla="*/ 91049 h 467590"/>
              <a:gd name="connsiteX4" fmla="*/ 441421 w 667283"/>
              <a:gd name="connsiteY4" fmla="*/ 132614 h 467590"/>
              <a:gd name="connsiteX5" fmla="*/ 534838 w 667283"/>
              <a:gd name="connsiteY5" fmla="*/ 161703 h 467590"/>
              <a:gd name="connsiteX6" fmla="*/ 612601 w 667283"/>
              <a:gd name="connsiteY6" fmla="*/ 181516 h 467590"/>
              <a:gd name="connsiteX7" fmla="*/ 667283 w 667283"/>
              <a:gd name="connsiteY7" fmla="*/ 318440 h 467590"/>
              <a:gd name="connsiteX8" fmla="*/ 648263 w 667283"/>
              <a:gd name="connsiteY8" fmla="*/ 391793 h 467590"/>
              <a:gd name="connsiteX9" fmla="*/ 643508 w 667283"/>
              <a:gd name="connsiteY9" fmla="*/ 467590 h 467590"/>
              <a:gd name="connsiteX10" fmla="*/ 576940 w 667283"/>
              <a:gd name="connsiteY10" fmla="*/ 460256 h 467590"/>
              <a:gd name="connsiteX11" fmla="*/ 488974 w 667283"/>
              <a:gd name="connsiteY11" fmla="*/ 399129 h 467590"/>
              <a:gd name="connsiteX12" fmla="*/ 395449 w 667283"/>
              <a:gd name="connsiteY12" fmla="*/ 360656 h 467590"/>
              <a:gd name="connsiteX13" fmla="*/ 336843 w 667283"/>
              <a:gd name="connsiteY13" fmla="*/ 339057 h 467590"/>
              <a:gd name="connsiteX14" fmla="*/ 264526 w 667283"/>
              <a:gd name="connsiteY14" fmla="*/ 302800 h 467590"/>
              <a:gd name="connsiteX15" fmla="*/ 198920 w 667283"/>
              <a:gd name="connsiteY15" fmla="*/ 257316 h 467590"/>
              <a:gd name="connsiteX16" fmla="*/ 110953 w 667283"/>
              <a:gd name="connsiteY16" fmla="*/ 247536 h 467590"/>
              <a:gd name="connsiteX17" fmla="*/ 58643 w 667283"/>
              <a:gd name="connsiteY17" fmla="*/ 205997 h 467590"/>
              <a:gd name="connsiteX18" fmla="*/ 0 w 667283"/>
              <a:gd name="connsiteY18" fmla="*/ 154409 h 467590"/>
              <a:gd name="connsiteX19" fmla="*/ 9508 w 667283"/>
              <a:gd name="connsiteY19" fmla="*/ 86152 h 467590"/>
              <a:gd name="connsiteX0" fmla="*/ 64104 w 667283"/>
              <a:gd name="connsiteY0" fmla="*/ 0 h 467590"/>
              <a:gd name="connsiteX1" fmla="*/ 142630 w 667283"/>
              <a:gd name="connsiteY1" fmla="*/ 27277 h 467590"/>
              <a:gd name="connsiteX2" fmla="*/ 203670 w 667283"/>
              <a:gd name="connsiteY2" fmla="*/ 74285 h 467590"/>
              <a:gd name="connsiteX3" fmla="*/ 472329 w 667283"/>
              <a:gd name="connsiteY3" fmla="*/ 91049 h 467590"/>
              <a:gd name="connsiteX4" fmla="*/ 460441 w 667283"/>
              <a:gd name="connsiteY4" fmla="*/ 130168 h 467590"/>
              <a:gd name="connsiteX5" fmla="*/ 534838 w 667283"/>
              <a:gd name="connsiteY5" fmla="*/ 161703 h 467590"/>
              <a:gd name="connsiteX6" fmla="*/ 612601 w 667283"/>
              <a:gd name="connsiteY6" fmla="*/ 181516 h 467590"/>
              <a:gd name="connsiteX7" fmla="*/ 667283 w 667283"/>
              <a:gd name="connsiteY7" fmla="*/ 318440 h 467590"/>
              <a:gd name="connsiteX8" fmla="*/ 648263 w 667283"/>
              <a:gd name="connsiteY8" fmla="*/ 391793 h 467590"/>
              <a:gd name="connsiteX9" fmla="*/ 643508 w 667283"/>
              <a:gd name="connsiteY9" fmla="*/ 467590 h 467590"/>
              <a:gd name="connsiteX10" fmla="*/ 576940 w 667283"/>
              <a:gd name="connsiteY10" fmla="*/ 460256 h 467590"/>
              <a:gd name="connsiteX11" fmla="*/ 488974 w 667283"/>
              <a:gd name="connsiteY11" fmla="*/ 399129 h 467590"/>
              <a:gd name="connsiteX12" fmla="*/ 395449 w 667283"/>
              <a:gd name="connsiteY12" fmla="*/ 360656 h 467590"/>
              <a:gd name="connsiteX13" fmla="*/ 336843 w 667283"/>
              <a:gd name="connsiteY13" fmla="*/ 339057 h 467590"/>
              <a:gd name="connsiteX14" fmla="*/ 264526 w 667283"/>
              <a:gd name="connsiteY14" fmla="*/ 302800 h 467590"/>
              <a:gd name="connsiteX15" fmla="*/ 198920 w 667283"/>
              <a:gd name="connsiteY15" fmla="*/ 257316 h 467590"/>
              <a:gd name="connsiteX16" fmla="*/ 110953 w 667283"/>
              <a:gd name="connsiteY16" fmla="*/ 247536 h 467590"/>
              <a:gd name="connsiteX17" fmla="*/ 58643 w 667283"/>
              <a:gd name="connsiteY17" fmla="*/ 205997 h 467590"/>
              <a:gd name="connsiteX18" fmla="*/ 0 w 667283"/>
              <a:gd name="connsiteY18" fmla="*/ 154409 h 467590"/>
              <a:gd name="connsiteX19" fmla="*/ 9508 w 667283"/>
              <a:gd name="connsiteY19" fmla="*/ 86152 h 467590"/>
              <a:gd name="connsiteX0" fmla="*/ 64104 w 667283"/>
              <a:gd name="connsiteY0" fmla="*/ 0 h 467590"/>
              <a:gd name="connsiteX1" fmla="*/ 142630 w 667283"/>
              <a:gd name="connsiteY1" fmla="*/ 27277 h 467590"/>
              <a:gd name="connsiteX2" fmla="*/ 203670 w 667283"/>
              <a:gd name="connsiteY2" fmla="*/ 74285 h 467590"/>
              <a:gd name="connsiteX3" fmla="*/ 477084 w 667283"/>
              <a:gd name="connsiteY3" fmla="*/ 78824 h 467590"/>
              <a:gd name="connsiteX4" fmla="*/ 460441 w 667283"/>
              <a:gd name="connsiteY4" fmla="*/ 130168 h 467590"/>
              <a:gd name="connsiteX5" fmla="*/ 534838 w 667283"/>
              <a:gd name="connsiteY5" fmla="*/ 161703 h 467590"/>
              <a:gd name="connsiteX6" fmla="*/ 612601 w 667283"/>
              <a:gd name="connsiteY6" fmla="*/ 181516 h 467590"/>
              <a:gd name="connsiteX7" fmla="*/ 667283 w 667283"/>
              <a:gd name="connsiteY7" fmla="*/ 318440 h 467590"/>
              <a:gd name="connsiteX8" fmla="*/ 648263 w 667283"/>
              <a:gd name="connsiteY8" fmla="*/ 391793 h 467590"/>
              <a:gd name="connsiteX9" fmla="*/ 643508 w 667283"/>
              <a:gd name="connsiteY9" fmla="*/ 467590 h 467590"/>
              <a:gd name="connsiteX10" fmla="*/ 576940 w 667283"/>
              <a:gd name="connsiteY10" fmla="*/ 460256 h 467590"/>
              <a:gd name="connsiteX11" fmla="*/ 488974 w 667283"/>
              <a:gd name="connsiteY11" fmla="*/ 399129 h 467590"/>
              <a:gd name="connsiteX12" fmla="*/ 395449 w 667283"/>
              <a:gd name="connsiteY12" fmla="*/ 360656 h 467590"/>
              <a:gd name="connsiteX13" fmla="*/ 336843 w 667283"/>
              <a:gd name="connsiteY13" fmla="*/ 339057 h 467590"/>
              <a:gd name="connsiteX14" fmla="*/ 264526 w 667283"/>
              <a:gd name="connsiteY14" fmla="*/ 302800 h 467590"/>
              <a:gd name="connsiteX15" fmla="*/ 198920 w 667283"/>
              <a:gd name="connsiteY15" fmla="*/ 257316 h 467590"/>
              <a:gd name="connsiteX16" fmla="*/ 110953 w 667283"/>
              <a:gd name="connsiteY16" fmla="*/ 247536 h 467590"/>
              <a:gd name="connsiteX17" fmla="*/ 58643 w 667283"/>
              <a:gd name="connsiteY17" fmla="*/ 205997 h 467590"/>
              <a:gd name="connsiteX18" fmla="*/ 0 w 667283"/>
              <a:gd name="connsiteY18" fmla="*/ 154409 h 467590"/>
              <a:gd name="connsiteX19" fmla="*/ 9508 w 667283"/>
              <a:gd name="connsiteY19" fmla="*/ 86152 h 467590"/>
              <a:gd name="connsiteX0" fmla="*/ 64104 w 667283"/>
              <a:gd name="connsiteY0" fmla="*/ 0 h 467590"/>
              <a:gd name="connsiteX1" fmla="*/ 142630 w 667283"/>
              <a:gd name="connsiteY1" fmla="*/ 27277 h 467590"/>
              <a:gd name="connsiteX2" fmla="*/ 203670 w 667283"/>
              <a:gd name="connsiteY2" fmla="*/ 74285 h 467590"/>
              <a:gd name="connsiteX3" fmla="*/ 477084 w 667283"/>
              <a:gd name="connsiteY3" fmla="*/ 78824 h 467590"/>
              <a:gd name="connsiteX4" fmla="*/ 469951 w 667283"/>
              <a:gd name="connsiteY4" fmla="*/ 135058 h 467590"/>
              <a:gd name="connsiteX5" fmla="*/ 534838 w 667283"/>
              <a:gd name="connsiteY5" fmla="*/ 161703 h 467590"/>
              <a:gd name="connsiteX6" fmla="*/ 612601 w 667283"/>
              <a:gd name="connsiteY6" fmla="*/ 181516 h 467590"/>
              <a:gd name="connsiteX7" fmla="*/ 667283 w 667283"/>
              <a:gd name="connsiteY7" fmla="*/ 318440 h 467590"/>
              <a:gd name="connsiteX8" fmla="*/ 648263 w 667283"/>
              <a:gd name="connsiteY8" fmla="*/ 391793 h 467590"/>
              <a:gd name="connsiteX9" fmla="*/ 643508 w 667283"/>
              <a:gd name="connsiteY9" fmla="*/ 467590 h 467590"/>
              <a:gd name="connsiteX10" fmla="*/ 576940 w 667283"/>
              <a:gd name="connsiteY10" fmla="*/ 460256 h 467590"/>
              <a:gd name="connsiteX11" fmla="*/ 488974 w 667283"/>
              <a:gd name="connsiteY11" fmla="*/ 399129 h 467590"/>
              <a:gd name="connsiteX12" fmla="*/ 395449 w 667283"/>
              <a:gd name="connsiteY12" fmla="*/ 360656 h 467590"/>
              <a:gd name="connsiteX13" fmla="*/ 336843 w 667283"/>
              <a:gd name="connsiteY13" fmla="*/ 339057 h 467590"/>
              <a:gd name="connsiteX14" fmla="*/ 264526 w 667283"/>
              <a:gd name="connsiteY14" fmla="*/ 302800 h 467590"/>
              <a:gd name="connsiteX15" fmla="*/ 198920 w 667283"/>
              <a:gd name="connsiteY15" fmla="*/ 257316 h 467590"/>
              <a:gd name="connsiteX16" fmla="*/ 110953 w 667283"/>
              <a:gd name="connsiteY16" fmla="*/ 247536 h 467590"/>
              <a:gd name="connsiteX17" fmla="*/ 58643 w 667283"/>
              <a:gd name="connsiteY17" fmla="*/ 205997 h 467590"/>
              <a:gd name="connsiteX18" fmla="*/ 0 w 667283"/>
              <a:gd name="connsiteY18" fmla="*/ 154409 h 467590"/>
              <a:gd name="connsiteX19" fmla="*/ 9508 w 667283"/>
              <a:gd name="connsiteY19" fmla="*/ 86152 h 467590"/>
              <a:gd name="connsiteX0" fmla="*/ 64104 w 667283"/>
              <a:gd name="connsiteY0" fmla="*/ 0 h 467590"/>
              <a:gd name="connsiteX1" fmla="*/ 142630 w 667283"/>
              <a:gd name="connsiteY1" fmla="*/ 27277 h 467590"/>
              <a:gd name="connsiteX2" fmla="*/ 203670 w 667283"/>
              <a:gd name="connsiteY2" fmla="*/ 74285 h 467590"/>
              <a:gd name="connsiteX3" fmla="*/ 405760 w 667283"/>
              <a:gd name="connsiteY3" fmla="*/ 73932 h 467590"/>
              <a:gd name="connsiteX4" fmla="*/ 477084 w 667283"/>
              <a:gd name="connsiteY4" fmla="*/ 78824 h 467590"/>
              <a:gd name="connsiteX5" fmla="*/ 469951 w 667283"/>
              <a:gd name="connsiteY5" fmla="*/ 135058 h 467590"/>
              <a:gd name="connsiteX6" fmla="*/ 534838 w 667283"/>
              <a:gd name="connsiteY6" fmla="*/ 161703 h 467590"/>
              <a:gd name="connsiteX7" fmla="*/ 612601 w 667283"/>
              <a:gd name="connsiteY7" fmla="*/ 181516 h 467590"/>
              <a:gd name="connsiteX8" fmla="*/ 667283 w 667283"/>
              <a:gd name="connsiteY8" fmla="*/ 318440 h 467590"/>
              <a:gd name="connsiteX9" fmla="*/ 648263 w 667283"/>
              <a:gd name="connsiteY9" fmla="*/ 391793 h 467590"/>
              <a:gd name="connsiteX10" fmla="*/ 643508 w 667283"/>
              <a:gd name="connsiteY10" fmla="*/ 467590 h 467590"/>
              <a:gd name="connsiteX11" fmla="*/ 576940 w 667283"/>
              <a:gd name="connsiteY11" fmla="*/ 460256 h 467590"/>
              <a:gd name="connsiteX12" fmla="*/ 488974 w 667283"/>
              <a:gd name="connsiteY12" fmla="*/ 399129 h 467590"/>
              <a:gd name="connsiteX13" fmla="*/ 395449 w 667283"/>
              <a:gd name="connsiteY13" fmla="*/ 360656 h 467590"/>
              <a:gd name="connsiteX14" fmla="*/ 336843 w 667283"/>
              <a:gd name="connsiteY14" fmla="*/ 339057 h 467590"/>
              <a:gd name="connsiteX15" fmla="*/ 264526 w 667283"/>
              <a:gd name="connsiteY15" fmla="*/ 302800 h 467590"/>
              <a:gd name="connsiteX16" fmla="*/ 198920 w 667283"/>
              <a:gd name="connsiteY16" fmla="*/ 257316 h 467590"/>
              <a:gd name="connsiteX17" fmla="*/ 110953 w 667283"/>
              <a:gd name="connsiteY17" fmla="*/ 247536 h 467590"/>
              <a:gd name="connsiteX18" fmla="*/ 58643 w 667283"/>
              <a:gd name="connsiteY18" fmla="*/ 205997 h 467590"/>
              <a:gd name="connsiteX19" fmla="*/ 0 w 667283"/>
              <a:gd name="connsiteY19" fmla="*/ 154409 h 467590"/>
              <a:gd name="connsiteX20" fmla="*/ 9508 w 667283"/>
              <a:gd name="connsiteY20" fmla="*/ 86152 h 467590"/>
              <a:gd name="connsiteX0" fmla="*/ 64104 w 667283"/>
              <a:gd name="connsiteY0" fmla="*/ 0 h 467590"/>
              <a:gd name="connsiteX1" fmla="*/ 142630 w 667283"/>
              <a:gd name="connsiteY1" fmla="*/ 27277 h 467590"/>
              <a:gd name="connsiteX2" fmla="*/ 203670 w 667283"/>
              <a:gd name="connsiteY2" fmla="*/ 74285 h 467590"/>
              <a:gd name="connsiteX3" fmla="*/ 401006 w 667283"/>
              <a:gd name="connsiteY3" fmla="*/ 95938 h 467590"/>
              <a:gd name="connsiteX4" fmla="*/ 477084 w 667283"/>
              <a:gd name="connsiteY4" fmla="*/ 78824 h 467590"/>
              <a:gd name="connsiteX5" fmla="*/ 469951 w 667283"/>
              <a:gd name="connsiteY5" fmla="*/ 135058 h 467590"/>
              <a:gd name="connsiteX6" fmla="*/ 534838 w 667283"/>
              <a:gd name="connsiteY6" fmla="*/ 161703 h 467590"/>
              <a:gd name="connsiteX7" fmla="*/ 612601 w 667283"/>
              <a:gd name="connsiteY7" fmla="*/ 181516 h 467590"/>
              <a:gd name="connsiteX8" fmla="*/ 667283 w 667283"/>
              <a:gd name="connsiteY8" fmla="*/ 318440 h 467590"/>
              <a:gd name="connsiteX9" fmla="*/ 648263 w 667283"/>
              <a:gd name="connsiteY9" fmla="*/ 391793 h 467590"/>
              <a:gd name="connsiteX10" fmla="*/ 643508 w 667283"/>
              <a:gd name="connsiteY10" fmla="*/ 467590 h 467590"/>
              <a:gd name="connsiteX11" fmla="*/ 576940 w 667283"/>
              <a:gd name="connsiteY11" fmla="*/ 460256 h 467590"/>
              <a:gd name="connsiteX12" fmla="*/ 488974 w 667283"/>
              <a:gd name="connsiteY12" fmla="*/ 399129 h 467590"/>
              <a:gd name="connsiteX13" fmla="*/ 395449 w 667283"/>
              <a:gd name="connsiteY13" fmla="*/ 360656 h 467590"/>
              <a:gd name="connsiteX14" fmla="*/ 336843 w 667283"/>
              <a:gd name="connsiteY14" fmla="*/ 339057 h 467590"/>
              <a:gd name="connsiteX15" fmla="*/ 264526 w 667283"/>
              <a:gd name="connsiteY15" fmla="*/ 302800 h 467590"/>
              <a:gd name="connsiteX16" fmla="*/ 198920 w 667283"/>
              <a:gd name="connsiteY16" fmla="*/ 257316 h 467590"/>
              <a:gd name="connsiteX17" fmla="*/ 110953 w 667283"/>
              <a:gd name="connsiteY17" fmla="*/ 247536 h 467590"/>
              <a:gd name="connsiteX18" fmla="*/ 58643 w 667283"/>
              <a:gd name="connsiteY18" fmla="*/ 205997 h 467590"/>
              <a:gd name="connsiteX19" fmla="*/ 0 w 667283"/>
              <a:gd name="connsiteY19" fmla="*/ 154409 h 467590"/>
              <a:gd name="connsiteX20" fmla="*/ 9508 w 667283"/>
              <a:gd name="connsiteY20" fmla="*/ 86152 h 467590"/>
              <a:gd name="connsiteX0" fmla="*/ 64104 w 667283"/>
              <a:gd name="connsiteY0" fmla="*/ 0 h 467590"/>
              <a:gd name="connsiteX1" fmla="*/ 142630 w 667283"/>
              <a:gd name="connsiteY1" fmla="*/ 27277 h 467590"/>
              <a:gd name="connsiteX2" fmla="*/ 203670 w 667283"/>
              <a:gd name="connsiteY2" fmla="*/ 74285 h 467590"/>
              <a:gd name="connsiteX3" fmla="*/ 401006 w 667283"/>
              <a:gd name="connsiteY3" fmla="*/ 95938 h 467590"/>
              <a:gd name="connsiteX4" fmla="*/ 341568 w 667283"/>
              <a:gd name="connsiteY4" fmla="*/ 95938 h 467590"/>
              <a:gd name="connsiteX5" fmla="*/ 477084 w 667283"/>
              <a:gd name="connsiteY5" fmla="*/ 78824 h 467590"/>
              <a:gd name="connsiteX6" fmla="*/ 469951 w 667283"/>
              <a:gd name="connsiteY6" fmla="*/ 135058 h 467590"/>
              <a:gd name="connsiteX7" fmla="*/ 534838 w 667283"/>
              <a:gd name="connsiteY7" fmla="*/ 161703 h 467590"/>
              <a:gd name="connsiteX8" fmla="*/ 612601 w 667283"/>
              <a:gd name="connsiteY8" fmla="*/ 181516 h 467590"/>
              <a:gd name="connsiteX9" fmla="*/ 667283 w 667283"/>
              <a:gd name="connsiteY9" fmla="*/ 318440 h 467590"/>
              <a:gd name="connsiteX10" fmla="*/ 648263 w 667283"/>
              <a:gd name="connsiteY10" fmla="*/ 391793 h 467590"/>
              <a:gd name="connsiteX11" fmla="*/ 643508 w 667283"/>
              <a:gd name="connsiteY11" fmla="*/ 467590 h 467590"/>
              <a:gd name="connsiteX12" fmla="*/ 576940 w 667283"/>
              <a:gd name="connsiteY12" fmla="*/ 460256 h 467590"/>
              <a:gd name="connsiteX13" fmla="*/ 488974 w 667283"/>
              <a:gd name="connsiteY13" fmla="*/ 399129 h 467590"/>
              <a:gd name="connsiteX14" fmla="*/ 395449 w 667283"/>
              <a:gd name="connsiteY14" fmla="*/ 360656 h 467590"/>
              <a:gd name="connsiteX15" fmla="*/ 336843 w 667283"/>
              <a:gd name="connsiteY15" fmla="*/ 339057 h 467590"/>
              <a:gd name="connsiteX16" fmla="*/ 264526 w 667283"/>
              <a:gd name="connsiteY16" fmla="*/ 302800 h 467590"/>
              <a:gd name="connsiteX17" fmla="*/ 198920 w 667283"/>
              <a:gd name="connsiteY17" fmla="*/ 257316 h 467590"/>
              <a:gd name="connsiteX18" fmla="*/ 110953 w 667283"/>
              <a:gd name="connsiteY18" fmla="*/ 247536 h 467590"/>
              <a:gd name="connsiteX19" fmla="*/ 58643 w 667283"/>
              <a:gd name="connsiteY19" fmla="*/ 205997 h 467590"/>
              <a:gd name="connsiteX20" fmla="*/ 0 w 667283"/>
              <a:gd name="connsiteY20" fmla="*/ 154409 h 467590"/>
              <a:gd name="connsiteX21" fmla="*/ 9508 w 667283"/>
              <a:gd name="connsiteY21" fmla="*/ 86152 h 467590"/>
              <a:gd name="connsiteX0" fmla="*/ 64104 w 667283"/>
              <a:gd name="connsiteY0" fmla="*/ 0 h 467590"/>
              <a:gd name="connsiteX1" fmla="*/ 142630 w 667283"/>
              <a:gd name="connsiteY1" fmla="*/ 27277 h 467590"/>
              <a:gd name="connsiteX2" fmla="*/ 203670 w 667283"/>
              <a:gd name="connsiteY2" fmla="*/ 74285 h 467590"/>
              <a:gd name="connsiteX3" fmla="*/ 401006 w 667283"/>
              <a:gd name="connsiteY3" fmla="*/ 95938 h 467590"/>
              <a:gd name="connsiteX4" fmla="*/ 346322 w 667283"/>
              <a:gd name="connsiteY4" fmla="*/ 69041 h 467590"/>
              <a:gd name="connsiteX5" fmla="*/ 477084 w 667283"/>
              <a:gd name="connsiteY5" fmla="*/ 78824 h 467590"/>
              <a:gd name="connsiteX6" fmla="*/ 469951 w 667283"/>
              <a:gd name="connsiteY6" fmla="*/ 135058 h 467590"/>
              <a:gd name="connsiteX7" fmla="*/ 534838 w 667283"/>
              <a:gd name="connsiteY7" fmla="*/ 161703 h 467590"/>
              <a:gd name="connsiteX8" fmla="*/ 612601 w 667283"/>
              <a:gd name="connsiteY8" fmla="*/ 181516 h 467590"/>
              <a:gd name="connsiteX9" fmla="*/ 667283 w 667283"/>
              <a:gd name="connsiteY9" fmla="*/ 318440 h 467590"/>
              <a:gd name="connsiteX10" fmla="*/ 648263 w 667283"/>
              <a:gd name="connsiteY10" fmla="*/ 391793 h 467590"/>
              <a:gd name="connsiteX11" fmla="*/ 643508 w 667283"/>
              <a:gd name="connsiteY11" fmla="*/ 467590 h 467590"/>
              <a:gd name="connsiteX12" fmla="*/ 576940 w 667283"/>
              <a:gd name="connsiteY12" fmla="*/ 460256 h 467590"/>
              <a:gd name="connsiteX13" fmla="*/ 488974 w 667283"/>
              <a:gd name="connsiteY13" fmla="*/ 399129 h 467590"/>
              <a:gd name="connsiteX14" fmla="*/ 395449 w 667283"/>
              <a:gd name="connsiteY14" fmla="*/ 360656 h 467590"/>
              <a:gd name="connsiteX15" fmla="*/ 336843 w 667283"/>
              <a:gd name="connsiteY15" fmla="*/ 339057 h 467590"/>
              <a:gd name="connsiteX16" fmla="*/ 264526 w 667283"/>
              <a:gd name="connsiteY16" fmla="*/ 302800 h 467590"/>
              <a:gd name="connsiteX17" fmla="*/ 198920 w 667283"/>
              <a:gd name="connsiteY17" fmla="*/ 257316 h 467590"/>
              <a:gd name="connsiteX18" fmla="*/ 110953 w 667283"/>
              <a:gd name="connsiteY18" fmla="*/ 247536 h 467590"/>
              <a:gd name="connsiteX19" fmla="*/ 58643 w 667283"/>
              <a:gd name="connsiteY19" fmla="*/ 205997 h 467590"/>
              <a:gd name="connsiteX20" fmla="*/ 0 w 667283"/>
              <a:gd name="connsiteY20" fmla="*/ 154409 h 467590"/>
              <a:gd name="connsiteX21" fmla="*/ 9508 w 667283"/>
              <a:gd name="connsiteY21" fmla="*/ 86152 h 467590"/>
              <a:gd name="connsiteX0" fmla="*/ 64104 w 667283"/>
              <a:gd name="connsiteY0" fmla="*/ 0 h 467590"/>
              <a:gd name="connsiteX1" fmla="*/ 142630 w 667283"/>
              <a:gd name="connsiteY1" fmla="*/ 27277 h 467590"/>
              <a:gd name="connsiteX2" fmla="*/ 203670 w 667283"/>
              <a:gd name="connsiteY2" fmla="*/ 74285 h 467590"/>
              <a:gd name="connsiteX3" fmla="*/ 315416 w 667283"/>
              <a:gd name="connsiteY3" fmla="*/ 73932 h 467590"/>
              <a:gd name="connsiteX4" fmla="*/ 346322 w 667283"/>
              <a:gd name="connsiteY4" fmla="*/ 69041 h 467590"/>
              <a:gd name="connsiteX5" fmla="*/ 477084 w 667283"/>
              <a:gd name="connsiteY5" fmla="*/ 78824 h 467590"/>
              <a:gd name="connsiteX6" fmla="*/ 469951 w 667283"/>
              <a:gd name="connsiteY6" fmla="*/ 135058 h 467590"/>
              <a:gd name="connsiteX7" fmla="*/ 534838 w 667283"/>
              <a:gd name="connsiteY7" fmla="*/ 161703 h 467590"/>
              <a:gd name="connsiteX8" fmla="*/ 612601 w 667283"/>
              <a:gd name="connsiteY8" fmla="*/ 181516 h 467590"/>
              <a:gd name="connsiteX9" fmla="*/ 667283 w 667283"/>
              <a:gd name="connsiteY9" fmla="*/ 318440 h 467590"/>
              <a:gd name="connsiteX10" fmla="*/ 648263 w 667283"/>
              <a:gd name="connsiteY10" fmla="*/ 391793 h 467590"/>
              <a:gd name="connsiteX11" fmla="*/ 643508 w 667283"/>
              <a:gd name="connsiteY11" fmla="*/ 467590 h 467590"/>
              <a:gd name="connsiteX12" fmla="*/ 576940 w 667283"/>
              <a:gd name="connsiteY12" fmla="*/ 460256 h 467590"/>
              <a:gd name="connsiteX13" fmla="*/ 488974 w 667283"/>
              <a:gd name="connsiteY13" fmla="*/ 399129 h 467590"/>
              <a:gd name="connsiteX14" fmla="*/ 395449 w 667283"/>
              <a:gd name="connsiteY14" fmla="*/ 360656 h 467590"/>
              <a:gd name="connsiteX15" fmla="*/ 336843 w 667283"/>
              <a:gd name="connsiteY15" fmla="*/ 339057 h 467590"/>
              <a:gd name="connsiteX16" fmla="*/ 264526 w 667283"/>
              <a:gd name="connsiteY16" fmla="*/ 302800 h 467590"/>
              <a:gd name="connsiteX17" fmla="*/ 198920 w 667283"/>
              <a:gd name="connsiteY17" fmla="*/ 257316 h 467590"/>
              <a:gd name="connsiteX18" fmla="*/ 110953 w 667283"/>
              <a:gd name="connsiteY18" fmla="*/ 247536 h 467590"/>
              <a:gd name="connsiteX19" fmla="*/ 58643 w 667283"/>
              <a:gd name="connsiteY19" fmla="*/ 205997 h 467590"/>
              <a:gd name="connsiteX20" fmla="*/ 0 w 667283"/>
              <a:gd name="connsiteY20" fmla="*/ 154409 h 467590"/>
              <a:gd name="connsiteX21" fmla="*/ 9508 w 667283"/>
              <a:gd name="connsiteY21" fmla="*/ 86152 h 467590"/>
              <a:gd name="connsiteX0" fmla="*/ 64104 w 667283"/>
              <a:gd name="connsiteY0" fmla="*/ 0 h 467590"/>
              <a:gd name="connsiteX1" fmla="*/ 142630 w 667283"/>
              <a:gd name="connsiteY1" fmla="*/ 27277 h 467590"/>
              <a:gd name="connsiteX2" fmla="*/ 203670 w 667283"/>
              <a:gd name="connsiteY2" fmla="*/ 74285 h 467590"/>
              <a:gd name="connsiteX3" fmla="*/ 315416 w 667283"/>
              <a:gd name="connsiteY3" fmla="*/ 73932 h 467590"/>
              <a:gd name="connsiteX4" fmla="*/ 393872 w 667283"/>
              <a:gd name="connsiteY4" fmla="*/ 88602 h 467590"/>
              <a:gd name="connsiteX5" fmla="*/ 477084 w 667283"/>
              <a:gd name="connsiteY5" fmla="*/ 78824 h 467590"/>
              <a:gd name="connsiteX6" fmla="*/ 469951 w 667283"/>
              <a:gd name="connsiteY6" fmla="*/ 135058 h 467590"/>
              <a:gd name="connsiteX7" fmla="*/ 534838 w 667283"/>
              <a:gd name="connsiteY7" fmla="*/ 161703 h 467590"/>
              <a:gd name="connsiteX8" fmla="*/ 612601 w 667283"/>
              <a:gd name="connsiteY8" fmla="*/ 181516 h 467590"/>
              <a:gd name="connsiteX9" fmla="*/ 667283 w 667283"/>
              <a:gd name="connsiteY9" fmla="*/ 318440 h 467590"/>
              <a:gd name="connsiteX10" fmla="*/ 648263 w 667283"/>
              <a:gd name="connsiteY10" fmla="*/ 391793 h 467590"/>
              <a:gd name="connsiteX11" fmla="*/ 643508 w 667283"/>
              <a:gd name="connsiteY11" fmla="*/ 467590 h 467590"/>
              <a:gd name="connsiteX12" fmla="*/ 576940 w 667283"/>
              <a:gd name="connsiteY12" fmla="*/ 460256 h 467590"/>
              <a:gd name="connsiteX13" fmla="*/ 488974 w 667283"/>
              <a:gd name="connsiteY13" fmla="*/ 399129 h 467590"/>
              <a:gd name="connsiteX14" fmla="*/ 395449 w 667283"/>
              <a:gd name="connsiteY14" fmla="*/ 360656 h 467590"/>
              <a:gd name="connsiteX15" fmla="*/ 336843 w 667283"/>
              <a:gd name="connsiteY15" fmla="*/ 339057 h 467590"/>
              <a:gd name="connsiteX16" fmla="*/ 264526 w 667283"/>
              <a:gd name="connsiteY16" fmla="*/ 302800 h 467590"/>
              <a:gd name="connsiteX17" fmla="*/ 198920 w 667283"/>
              <a:gd name="connsiteY17" fmla="*/ 257316 h 467590"/>
              <a:gd name="connsiteX18" fmla="*/ 110953 w 667283"/>
              <a:gd name="connsiteY18" fmla="*/ 247536 h 467590"/>
              <a:gd name="connsiteX19" fmla="*/ 58643 w 667283"/>
              <a:gd name="connsiteY19" fmla="*/ 205997 h 467590"/>
              <a:gd name="connsiteX20" fmla="*/ 0 w 667283"/>
              <a:gd name="connsiteY20" fmla="*/ 154409 h 467590"/>
              <a:gd name="connsiteX21" fmla="*/ 9508 w 667283"/>
              <a:gd name="connsiteY21" fmla="*/ 86152 h 467590"/>
              <a:gd name="connsiteX0" fmla="*/ 64104 w 667283"/>
              <a:gd name="connsiteY0" fmla="*/ 0 h 467590"/>
              <a:gd name="connsiteX1" fmla="*/ 142630 w 667283"/>
              <a:gd name="connsiteY1" fmla="*/ 27277 h 467590"/>
              <a:gd name="connsiteX2" fmla="*/ 203670 w 667283"/>
              <a:gd name="connsiteY2" fmla="*/ 74285 h 467590"/>
              <a:gd name="connsiteX3" fmla="*/ 365343 w 667283"/>
              <a:gd name="connsiteY3" fmla="*/ 69042 h 467590"/>
              <a:gd name="connsiteX4" fmla="*/ 393872 w 667283"/>
              <a:gd name="connsiteY4" fmla="*/ 88602 h 467590"/>
              <a:gd name="connsiteX5" fmla="*/ 477084 w 667283"/>
              <a:gd name="connsiteY5" fmla="*/ 78824 h 467590"/>
              <a:gd name="connsiteX6" fmla="*/ 469951 w 667283"/>
              <a:gd name="connsiteY6" fmla="*/ 135058 h 467590"/>
              <a:gd name="connsiteX7" fmla="*/ 534838 w 667283"/>
              <a:gd name="connsiteY7" fmla="*/ 161703 h 467590"/>
              <a:gd name="connsiteX8" fmla="*/ 612601 w 667283"/>
              <a:gd name="connsiteY8" fmla="*/ 181516 h 467590"/>
              <a:gd name="connsiteX9" fmla="*/ 667283 w 667283"/>
              <a:gd name="connsiteY9" fmla="*/ 318440 h 467590"/>
              <a:gd name="connsiteX10" fmla="*/ 648263 w 667283"/>
              <a:gd name="connsiteY10" fmla="*/ 391793 h 467590"/>
              <a:gd name="connsiteX11" fmla="*/ 643508 w 667283"/>
              <a:gd name="connsiteY11" fmla="*/ 467590 h 467590"/>
              <a:gd name="connsiteX12" fmla="*/ 576940 w 667283"/>
              <a:gd name="connsiteY12" fmla="*/ 460256 h 467590"/>
              <a:gd name="connsiteX13" fmla="*/ 488974 w 667283"/>
              <a:gd name="connsiteY13" fmla="*/ 399129 h 467590"/>
              <a:gd name="connsiteX14" fmla="*/ 395449 w 667283"/>
              <a:gd name="connsiteY14" fmla="*/ 360656 h 467590"/>
              <a:gd name="connsiteX15" fmla="*/ 336843 w 667283"/>
              <a:gd name="connsiteY15" fmla="*/ 339057 h 467590"/>
              <a:gd name="connsiteX16" fmla="*/ 264526 w 667283"/>
              <a:gd name="connsiteY16" fmla="*/ 302800 h 467590"/>
              <a:gd name="connsiteX17" fmla="*/ 198920 w 667283"/>
              <a:gd name="connsiteY17" fmla="*/ 257316 h 467590"/>
              <a:gd name="connsiteX18" fmla="*/ 110953 w 667283"/>
              <a:gd name="connsiteY18" fmla="*/ 247536 h 467590"/>
              <a:gd name="connsiteX19" fmla="*/ 58643 w 667283"/>
              <a:gd name="connsiteY19" fmla="*/ 205997 h 467590"/>
              <a:gd name="connsiteX20" fmla="*/ 0 w 667283"/>
              <a:gd name="connsiteY20" fmla="*/ 154409 h 467590"/>
              <a:gd name="connsiteX21" fmla="*/ 9508 w 667283"/>
              <a:gd name="connsiteY21" fmla="*/ 86152 h 467590"/>
              <a:gd name="connsiteX0" fmla="*/ 64104 w 667283"/>
              <a:gd name="connsiteY0" fmla="*/ 0 h 467590"/>
              <a:gd name="connsiteX1" fmla="*/ 142630 w 667283"/>
              <a:gd name="connsiteY1" fmla="*/ 27277 h 467590"/>
              <a:gd name="connsiteX2" fmla="*/ 203670 w 667283"/>
              <a:gd name="connsiteY2" fmla="*/ 74285 h 467590"/>
              <a:gd name="connsiteX3" fmla="*/ 258356 w 667283"/>
              <a:gd name="connsiteY3" fmla="*/ 76377 h 467590"/>
              <a:gd name="connsiteX4" fmla="*/ 365343 w 667283"/>
              <a:gd name="connsiteY4" fmla="*/ 69042 h 467590"/>
              <a:gd name="connsiteX5" fmla="*/ 393872 w 667283"/>
              <a:gd name="connsiteY5" fmla="*/ 88602 h 467590"/>
              <a:gd name="connsiteX6" fmla="*/ 477084 w 667283"/>
              <a:gd name="connsiteY6" fmla="*/ 78824 h 467590"/>
              <a:gd name="connsiteX7" fmla="*/ 469951 w 667283"/>
              <a:gd name="connsiteY7" fmla="*/ 135058 h 467590"/>
              <a:gd name="connsiteX8" fmla="*/ 534838 w 667283"/>
              <a:gd name="connsiteY8" fmla="*/ 161703 h 467590"/>
              <a:gd name="connsiteX9" fmla="*/ 612601 w 667283"/>
              <a:gd name="connsiteY9" fmla="*/ 181516 h 467590"/>
              <a:gd name="connsiteX10" fmla="*/ 667283 w 667283"/>
              <a:gd name="connsiteY10" fmla="*/ 318440 h 467590"/>
              <a:gd name="connsiteX11" fmla="*/ 648263 w 667283"/>
              <a:gd name="connsiteY11" fmla="*/ 391793 h 467590"/>
              <a:gd name="connsiteX12" fmla="*/ 643508 w 667283"/>
              <a:gd name="connsiteY12" fmla="*/ 467590 h 467590"/>
              <a:gd name="connsiteX13" fmla="*/ 576940 w 667283"/>
              <a:gd name="connsiteY13" fmla="*/ 460256 h 467590"/>
              <a:gd name="connsiteX14" fmla="*/ 488974 w 667283"/>
              <a:gd name="connsiteY14" fmla="*/ 399129 h 467590"/>
              <a:gd name="connsiteX15" fmla="*/ 395449 w 667283"/>
              <a:gd name="connsiteY15" fmla="*/ 360656 h 467590"/>
              <a:gd name="connsiteX16" fmla="*/ 336843 w 667283"/>
              <a:gd name="connsiteY16" fmla="*/ 339057 h 467590"/>
              <a:gd name="connsiteX17" fmla="*/ 264526 w 667283"/>
              <a:gd name="connsiteY17" fmla="*/ 302800 h 467590"/>
              <a:gd name="connsiteX18" fmla="*/ 198920 w 667283"/>
              <a:gd name="connsiteY18" fmla="*/ 257316 h 467590"/>
              <a:gd name="connsiteX19" fmla="*/ 110953 w 667283"/>
              <a:gd name="connsiteY19" fmla="*/ 247536 h 467590"/>
              <a:gd name="connsiteX20" fmla="*/ 58643 w 667283"/>
              <a:gd name="connsiteY20" fmla="*/ 205997 h 467590"/>
              <a:gd name="connsiteX21" fmla="*/ 0 w 667283"/>
              <a:gd name="connsiteY21" fmla="*/ 154409 h 467590"/>
              <a:gd name="connsiteX22" fmla="*/ 9508 w 667283"/>
              <a:gd name="connsiteY22" fmla="*/ 86152 h 467590"/>
              <a:gd name="connsiteX0" fmla="*/ 64104 w 667283"/>
              <a:gd name="connsiteY0" fmla="*/ 0 h 467590"/>
              <a:gd name="connsiteX1" fmla="*/ 142630 w 667283"/>
              <a:gd name="connsiteY1" fmla="*/ 27277 h 467590"/>
              <a:gd name="connsiteX2" fmla="*/ 203670 w 667283"/>
              <a:gd name="connsiteY2" fmla="*/ 74285 h 467590"/>
              <a:gd name="connsiteX3" fmla="*/ 267866 w 667283"/>
              <a:gd name="connsiteY3" fmla="*/ 93493 h 467590"/>
              <a:gd name="connsiteX4" fmla="*/ 365343 w 667283"/>
              <a:gd name="connsiteY4" fmla="*/ 69042 h 467590"/>
              <a:gd name="connsiteX5" fmla="*/ 393872 w 667283"/>
              <a:gd name="connsiteY5" fmla="*/ 88602 h 467590"/>
              <a:gd name="connsiteX6" fmla="*/ 477084 w 667283"/>
              <a:gd name="connsiteY6" fmla="*/ 78824 h 467590"/>
              <a:gd name="connsiteX7" fmla="*/ 469951 w 667283"/>
              <a:gd name="connsiteY7" fmla="*/ 135058 h 467590"/>
              <a:gd name="connsiteX8" fmla="*/ 534838 w 667283"/>
              <a:gd name="connsiteY8" fmla="*/ 161703 h 467590"/>
              <a:gd name="connsiteX9" fmla="*/ 612601 w 667283"/>
              <a:gd name="connsiteY9" fmla="*/ 181516 h 467590"/>
              <a:gd name="connsiteX10" fmla="*/ 667283 w 667283"/>
              <a:gd name="connsiteY10" fmla="*/ 318440 h 467590"/>
              <a:gd name="connsiteX11" fmla="*/ 648263 w 667283"/>
              <a:gd name="connsiteY11" fmla="*/ 391793 h 467590"/>
              <a:gd name="connsiteX12" fmla="*/ 643508 w 667283"/>
              <a:gd name="connsiteY12" fmla="*/ 467590 h 467590"/>
              <a:gd name="connsiteX13" fmla="*/ 576940 w 667283"/>
              <a:gd name="connsiteY13" fmla="*/ 460256 h 467590"/>
              <a:gd name="connsiteX14" fmla="*/ 488974 w 667283"/>
              <a:gd name="connsiteY14" fmla="*/ 399129 h 467590"/>
              <a:gd name="connsiteX15" fmla="*/ 395449 w 667283"/>
              <a:gd name="connsiteY15" fmla="*/ 360656 h 467590"/>
              <a:gd name="connsiteX16" fmla="*/ 336843 w 667283"/>
              <a:gd name="connsiteY16" fmla="*/ 339057 h 467590"/>
              <a:gd name="connsiteX17" fmla="*/ 264526 w 667283"/>
              <a:gd name="connsiteY17" fmla="*/ 302800 h 467590"/>
              <a:gd name="connsiteX18" fmla="*/ 198920 w 667283"/>
              <a:gd name="connsiteY18" fmla="*/ 257316 h 467590"/>
              <a:gd name="connsiteX19" fmla="*/ 110953 w 667283"/>
              <a:gd name="connsiteY19" fmla="*/ 247536 h 467590"/>
              <a:gd name="connsiteX20" fmla="*/ 58643 w 667283"/>
              <a:gd name="connsiteY20" fmla="*/ 205997 h 467590"/>
              <a:gd name="connsiteX21" fmla="*/ 0 w 667283"/>
              <a:gd name="connsiteY21" fmla="*/ 154409 h 467590"/>
              <a:gd name="connsiteX22" fmla="*/ 9508 w 667283"/>
              <a:gd name="connsiteY22" fmla="*/ 86152 h 467590"/>
              <a:gd name="connsiteX0" fmla="*/ 64104 w 667283"/>
              <a:gd name="connsiteY0" fmla="*/ 0 h 467590"/>
              <a:gd name="connsiteX1" fmla="*/ 142630 w 667283"/>
              <a:gd name="connsiteY1" fmla="*/ 27277 h 467590"/>
              <a:gd name="connsiteX2" fmla="*/ 208424 w 667283"/>
              <a:gd name="connsiteY2" fmla="*/ 69395 h 467590"/>
              <a:gd name="connsiteX3" fmla="*/ 267866 w 667283"/>
              <a:gd name="connsiteY3" fmla="*/ 93493 h 467590"/>
              <a:gd name="connsiteX4" fmla="*/ 365343 w 667283"/>
              <a:gd name="connsiteY4" fmla="*/ 69042 h 467590"/>
              <a:gd name="connsiteX5" fmla="*/ 393872 w 667283"/>
              <a:gd name="connsiteY5" fmla="*/ 88602 h 467590"/>
              <a:gd name="connsiteX6" fmla="*/ 477084 w 667283"/>
              <a:gd name="connsiteY6" fmla="*/ 78824 h 467590"/>
              <a:gd name="connsiteX7" fmla="*/ 469951 w 667283"/>
              <a:gd name="connsiteY7" fmla="*/ 135058 h 467590"/>
              <a:gd name="connsiteX8" fmla="*/ 534838 w 667283"/>
              <a:gd name="connsiteY8" fmla="*/ 161703 h 467590"/>
              <a:gd name="connsiteX9" fmla="*/ 612601 w 667283"/>
              <a:gd name="connsiteY9" fmla="*/ 181516 h 467590"/>
              <a:gd name="connsiteX10" fmla="*/ 667283 w 667283"/>
              <a:gd name="connsiteY10" fmla="*/ 318440 h 467590"/>
              <a:gd name="connsiteX11" fmla="*/ 648263 w 667283"/>
              <a:gd name="connsiteY11" fmla="*/ 391793 h 467590"/>
              <a:gd name="connsiteX12" fmla="*/ 643508 w 667283"/>
              <a:gd name="connsiteY12" fmla="*/ 467590 h 467590"/>
              <a:gd name="connsiteX13" fmla="*/ 576940 w 667283"/>
              <a:gd name="connsiteY13" fmla="*/ 460256 h 467590"/>
              <a:gd name="connsiteX14" fmla="*/ 488974 w 667283"/>
              <a:gd name="connsiteY14" fmla="*/ 399129 h 467590"/>
              <a:gd name="connsiteX15" fmla="*/ 395449 w 667283"/>
              <a:gd name="connsiteY15" fmla="*/ 360656 h 467590"/>
              <a:gd name="connsiteX16" fmla="*/ 336843 w 667283"/>
              <a:gd name="connsiteY16" fmla="*/ 339057 h 467590"/>
              <a:gd name="connsiteX17" fmla="*/ 264526 w 667283"/>
              <a:gd name="connsiteY17" fmla="*/ 302800 h 467590"/>
              <a:gd name="connsiteX18" fmla="*/ 198920 w 667283"/>
              <a:gd name="connsiteY18" fmla="*/ 257316 h 467590"/>
              <a:gd name="connsiteX19" fmla="*/ 110953 w 667283"/>
              <a:gd name="connsiteY19" fmla="*/ 247536 h 467590"/>
              <a:gd name="connsiteX20" fmla="*/ 58643 w 667283"/>
              <a:gd name="connsiteY20" fmla="*/ 205997 h 467590"/>
              <a:gd name="connsiteX21" fmla="*/ 0 w 667283"/>
              <a:gd name="connsiteY21" fmla="*/ 154409 h 467590"/>
              <a:gd name="connsiteX22" fmla="*/ 9508 w 667283"/>
              <a:gd name="connsiteY22" fmla="*/ 86152 h 467590"/>
              <a:gd name="connsiteX0" fmla="*/ 64104 w 667283"/>
              <a:gd name="connsiteY0" fmla="*/ 0 h 467590"/>
              <a:gd name="connsiteX1" fmla="*/ 140252 w 667283"/>
              <a:gd name="connsiteY1" fmla="*/ 32167 h 467590"/>
              <a:gd name="connsiteX2" fmla="*/ 208424 w 667283"/>
              <a:gd name="connsiteY2" fmla="*/ 69395 h 467590"/>
              <a:gd name="connsiteX3" fmla="*/ 267866 w 667283"/>
              <a:gd name="connsiteY3" fmla="*/ 93493 h 467590"/>
              <a:gd name="connsiteX4" fmla="*/ 365343 w 667283"/>
              <a:gd name="connsiteY4" fmla="*/ 69042 h 467590"/>
              <a:gd name="connsiteX5" fmla="*/ 393872 w 667283"/>
              <a:gd name="connsiteY5" fmla="*/ 88602 h 467590"/>
              <a:gd name="connsiteX6" fmla="*/ 477084 w 667283"/>
              <a:gd name="connsiteY6" fmla="*/ 78824 h 467590"/>
              <a:gd name="connsiteX7" fmla="*/ 469951 w 667283"/>
              <a:gd name="connsiteY7" fmla="*/ 135058 h 467590"/>
              <a:gd name="connsiteX8" fmla="*/ 534838 w 667283"/>
              <a:gd name="connsiteY8" fmla="*/ 161703 h 467590"/>
              <a:gd name="connsiteX9" fmla="*/ 612601 w 667283"/>
              <a:gd name="connsiteY9" fmla="*/ 181516 h 467590"/>
              <a:gd name="connsiteX10" fmla="*/ 667283 w 667283"/>
              <a:gd name="connsiteY10" fmla="*/ 318440 h 467590"/>
              <a:gd name="connsiteX11" fmla="*/ 648263 w 667283"/>
              <a:gd name="connsiteY11" fmla="*/ 391793 h 467590"/>
              <a:gd name="connsiteX12" fmla="*/ 643508 w 667283"/>
              <a:gd name="connsiteY12" fmla="*/ 467590 h 467590"/>
              <a:gd name="connsiteX13" fmla="*/ 576940 w 667283"/>
              <a:gd name="connsiteY13" fmla="*/ 460256 h 467590"/>
              <a:gd name="connsiteX14" fmla="*/ 488974 w 667283"/>
              <a:gd name="connsiteY14" fmla="*/ 399129 h 467590"/>
              <a:gd name="connsiteX15" fmla="*/ 395449 w 667283"/>
              <a:gd name="connsiteY15" fmla="*/ 360656 h 467590"/>
              <a:gd name="connsiteX16" fmla="*/ 336843 w 667283"/>
              <a:gd name="connsiteY16" fmla="*/ 339057 h 467590"/>
              <a:gd name="connsiteX17" fmla="*/ 264526 w 667283"/>
              <a:gd name="connsiteY17" fmla="*/ 302800 h 467590"/>
              <a:gd name="connsiteX18" fmla="*/ 198920 w 667283"/>
              <a:gd name="connsiteY18" fmla="*/ 257316 h 467590"/>
              <a:gd name="connsiteX19" fmla="*/ 110953 w 667283"/>
              <a:gd name="connsiteY19" fmla="*/ 247536 h 467590"/>
              <a:gd name="connsiteX20" fmla="*/ 58643 w 667283"/>
              <a:gd name="connsiteY20" fmla="*/ 205997 h 467590"/>
              <a:gd name="connsiteX21" fmla="*/ 0 w 667283"/>
              <a:gd name="connsiteY21" fmla="*/ 154409 h 467590"/>
              <a:gd name="connsiteX22" fmla="*/ 9508 w 667283"/>
              <a:gd name="connsiteY22" fmla="*/ 86152 h 467590"/>
              <a:gd name="connsiteX0" fmla="*/ 83124 w 667283"/>
              <a:gd name="connsiteY0" fmla="*/ 0 h 467590"/>
              <a:gd name="connsiteX1" fmla="*/ 140252 w 667283"/>
              <a:gd name="connsiteY1" fmla="*/ 32167 h 467590"/>
              <a:gd name="connsiteX2" fmla="*/ 208424 w 667283"/>
              <a:gd name="connsiteY2" fmla="*/ 69395 h 467590"/>
              <a:gd name="connsiteX3" fmla="*/ 267866 w 667283"/>
              <a:gd name="connsiteY3" fmla="*/ 93493 h 467590"/>
              <a:gd name="connsiteX4" fmla="*/ 365343 w 667283"/>
              <a:gd name="connsiteY4" fmla="*/ 69042 h 467590"/>
              <a:gd name="connsiteX5" fmla="*/ 393872 w 667283"/>
              <a:gd name="connsiteY5" fmla="*/ 88602 h 467590"/>
              <a:gd name="connsiteX6" fmla="*/ 477084 w 667283"/>
              <a:gd name="connsiteY6" fmla="*/ 78824 h 467590"/>
              <a:gd name="connsiteX7" fmla="*/ 469951 w 667283"/>
              <a:gd name="connsiteY7" fmla="*/ 135058 h 467590"/>
              <a:gd name="connsiteX8" fmla="*/ 534838 w 667283"/>
              <a:gd name="connsiteY8" fmla="*/ 161703 h 467590"/>
              <a:gd name="connsiteX9" fmla="*/ 612601 w 667283"/>
              <a:gd name="connsiteY9" fmla="*/ 181516 h 467590"/>
              <a:gd name="connsiteX10" fmla="*/ 667283 w 667283"/>
              <a:gd name="connsiteY10" fmla="*/ 318440 h 467590"/>
              <a:gd name="connsiteX11" fmla="*/ 648263 w 667283"/>
              <a:gd name="connsiteY11" fmla="*/ 391793 h 467590"/>
              <a:gd name="connsiteX12" fmla="*/ 643508 w 667283"/>
              <a:gd name="connsiteY12" fmla="*/ 467590 h 467590"/>
              <a:gd name="connsiteX13" fmla="*/ 576940 w 667283"/>
              <a:gd name="connsiteY13" fmla="*/ 460256 h 467590"/>
              <a:gd name="connsiteX14" fmla="*/ 488974 w 667283"/>
              <a:gd name="connsiteY14" fmla="*/ 399129 h 467590"/>
              <a:gd name="connsiteX15" fmla="*/ 395449 w 667283"/>
              <a:gd name="connsiteY15" fmla="*/ 360656 h 467590"/>
              <a:gd name="connsiteX16" fmla="*/ 336843 w 667283"/>
              <a:gd name="connsiteY16" fmla="*/ 339057 h 467590"/>
              <a:gd name="connsiteX17" fmla="*/ 264526 w 667283"/>
              <a:gd name="connsiteY17" fmla="*/ 302800 h 467590"/>
              <a:gd name="connsiteX18" fmla="*/ 198920 w 667283"/>
              <a:gd name="connsiteY18" fmla="*/ 257316 h 467590"/>
              <a:gd name="connsiteX19" fmla="*/ 110953 w 667283"/>
              <a:gd name="connsiteY19" fmla="*/ 247536 h 467590"/>
              <a:gd name="connsiteX20" fmla="*/ 58643 w 667283"/>
              <a:gd name="connsiteY20" fmla="*/ 205997 h 467590"/>
              <a:gd name="connsiteX21" fmla="*/ 0 w 667283"/>
              <a:gd name="connsiteY21" fmla="*/ 154409 h 467590"/>
              <a:gd name="connsiteX22" fmla="*/ 9508 w 667283"/>
              <a:gd name="connsiteY22" fmla="*/ 86152 h 467590"/>
              <a:gd name="connsiteX0" fmla="*/ 96070 w 667283"/>
              <a:gd name="connsiteY0" fmla="*/ 0 h 487526"/>
              <a:gd name="connsiteX1" fmla="*/ 140252 w 667283"/>
              <a:gd name="connsiteY1" fmla="*/ 52103 h 487526"/>
              <a:gd name="connsiteX2" fmla="*/ 208424 w 667283"/>
              <a:gd name="connsiteY2" fmla="*/ 89331 h 487526"/>
              <a:gd name="connsiteX3" fmla="*/ 267866 w 667283"/>
              <a:gd name="connsiteY3" fmla="*/ 113429 h 487526"/>
              <a:gd name="connsiteX4" fmla="*/ 365343 w 667283"/>
              <a:gd name="connsiteY4" fmla="*/ 88978 h 487526"/>
              <a:gd name="connsiteX5" fmla="*/ 393872 w 667283"/>
              <a:gd name="connsiteY5" fmla="*/ 108538 h 487526"/>
              <a:gd name="connsiteX6" fmla="*/ 477084 w 667283"/>
              <a:gd name="connsiteY6" fmla="*/ 98760 h 487526"/>
              <a:gd name="connsiteX7" fmla="*/ 469951 w 667283"/>
              <a:gd name="connsiteY7" fmla="*/ 154994 h 487526"/>
              <a:gd name="connsiteX8" fmla="*/ 534838 w 667283"/>
              <a:gd name="connsiteY8" fmla="*/ 181639 h 487526"/>
              <a:gd name="connsiteX9" fmla="*/ 612601 w 667283"/>
              <a:gd name="connsiteY9" fmla="*/ 201452 h 487526"/>
              <a:gd name="connsiteX10" fmla="*/ 667283 w 667283"/>
              <a:gd name="connsiteY10" fmla="*/ 338376 h 487526"/>
              <a:gd name="connsiteX11" fmla="*/ 648263 w 667283"/>
              <a:gd name="connsiteY11" fmla="*/ 411729 h 487526"/>
              <a:gd name="connsiteX12" fmla="*/ 643508 w 667283"/>
              <a:gd name="connsiteY12" fmla="*/ 487526 h 487526"/>
              <a:gd name="connsiteX13" fmla="*/ 576940 w 667283"/>
              <a:gd name="connsiteY13" fmla="*/ 480192 h 487526"/>
              <a:gd name="connsiteX14" fmla="*/ 488974 w 667283"/>
              <a:gd name="connsiteY14" fmla="*/ 419065 h 487526"/>
              <a:gd name="connsiteX15" fmla="*/ 395449 w 667283"/>
              <a:gd name="connsiteY15" fmla="*/ 380592 h 487526"/>
              <a:gd name="connsiteX16" fmla="*/ 336843 w 667283"/>
              <a:gd name="connsiteY16" fmla="*/ 358993 h 487526"/>
              <a:gd name="connsiteX17" fmla="*/ 264526 w 667283"/>
              <a:gd name="connsiteY17" fmla="*/ 322736 h 487526"/>
              <a:gd name="connsiteX18" fmla="*/ 198920 w 667283"/>
              <a:gd name="connsiteY18" fmla="*/ 277252 h 487526"/>
              <a:gd name="connsiteX19" fmla="*/ 110953 w 667283"/>
              <a:gd name="connsiteY19" fmla="*/ 267472 h 487526"/>
              <a:gd name="connsiteX20" fmla="*/ 58643 w 667283"/>
              <a:gd name="connsiteY20" fmla="*/ 225933 h 487526"/>
              <a:gd name="connsiteX21" fmla="*/ 0 w 667283"/>
              <a:gd name="connsiteY21" fmla="*/ 174345 h 487526"/>
              <a:gd name="connsiteX22" fmla="*/ 9508 w 667283"/>
              <a:gd name="connsiteY22" fmla="*/ 106088 h 487526"/>
              <a:gd name="connsiteX0" fmla="*/ 96070 w 667283"/>
              <a:gd name="connsiteY0" fmla="*/ 0 h 487526"/>
              <a:gd name="connsiteX1" fmla="*/ 147650 w 667283"/>
              <a:gd name="connsiteY1" fmla="*/ 39416 h 487526"/>
              <a:gd name="connsiteX2" fmla="*/ 208424 w 667283"/>
              <a:gd name="connsiteY2" fmla="*/ 89331 h 487526"/>
              <a:gd name="connsiteX3" fmla="*/ 267866 w 667283"/>
              <a:gd name="connsiteY3" fmla="*/ 113429 h 487526"/>
              <a:gd name="connsiteX4" fmla="*/ 365343 w 667283"/>
              <a:gd name="connsiteY4" fmla="*/ 88978 h 487526"/>
              <a:gd name="connsiteX5" fmla="*/ 393872 w 667283"/>
              <a:gd name="connsiteY5" fmla="*/ 108538 h 487526"/>
              <a:gd name="connsiteX6" fmla="*/ 477084 w 667283"/>
              <a:gd name="connsiteY6" fmla="*/ 98760 h 487526"/>
              <a:gd name="connsiteX7" fmla="*/ 469951 w 667283"/>
              <a:gd name="connsiteY7" fmla="*/ 154994 h 487526"/>
              <a:gd name="connsiteX8" fmla="*/ 534838 w 667283"/>
              <a:gd name="connsiteY8" fmla="*/ 181639 h 487526"/>
              <a:gd name="connsiteX9" fmla="*/ 612601 w 667283"/>
              <a:gd name="connsiteY9" fmla="*/ 201452 h 487526"/>
              <a:gd name="connsiteX10" fmla="*/ 667283 w 667283"/>
              <a:gd name="connsiteY10" fmla="*/ 338376 h 487526"/>
              <a:gd name="connsiteX11" fmla="*/ 648263 w 667283"/>
              <a:gd name="connsiteY11" fmla="*/ 411729 h 487526"/>
              <a:gd name="connsiteX12" fmla="*/ 643508 w 667283"/>
              <a:gd name="connsiteY12" fmla="*/ 487526 h 487526"/>
              <a:gd name="connsiteX13" fmla="*/ 576940 w 667283"/>
              <a:gd name="connsiteY13" fmla="*/ 480192 h 487526"/>
              <a:gd name="connsiteX14" fmla="*/ 488974 w 667283"/>
              <a:gd name="connsiteY14" fmla="*/ 419065 h 487526"/>
              <a:gd name="connsiteX15" fmla="*/ 395449 w 667283"/>
              <a:gd name="connsiteY15" fmla="*/ 380592 h 487526"/>
              <a:gd name="connsiteX16" fmla="*/ 336843 w 667283"/>
              <a:gd name="connsiteY16" fmla="*/ 358993 h 487526"/>
              <a:gd name="connsiteX17" fmla="*/ 264526 w 667283"/>
              <a:gd name="connsiteY17" fmla="*/ 322736 h 487526"/>
              <a:gd name="connsiteX18" fmla="*/ 198920 w 667283"/>
              <a:gd name="connsiteY18" fmla="*/ 277252 h 487526"/>
              <a:gd name="connsiteX19" fmla="*/ 110953 w 667283"/>
              <a:gd name="connsiteY19" fmla="*/ 267472 h 487526"/>
              <a:gd name="connsiteX20" fmla="*/ 58643 w 667283"/>
              <a:gd name="connsiteY20" fmla="*/ 225933 h 487526"/>
              <a:gd name="connsiteX21" fmla="*/ 0 w 667283"/>
              <a:gd name="connsiteY21" fmla="*/ 174345 h 487526"/>
              <a:gd name="connsiteX22" fmla="*/ 9508 w 667283"/>
              <a:gd name="connsiteY22" fmla="*/ 106088 h 487526"/>
              <a:gd name="connsiteX0" fmla="*/ 96070 w 667283"/>
              <a:gd name="connsiteY0" fmla="*/ 0 h 487526"/>
              <a:gd name="connsiteX1" fmla="*/ 147650 w 667283"/>
              <a:gd name="connsiteY1" fmla="*/ 39416 h 487526"/>
              <a:gd name="connsiteX2" fmla="*/ 204726 w 667283"/>
              <a:gd name="connsiteY2" fmla="*/ 67583 h 487526"/>
              <a:gd name="connsiteX3" fmla="*/ 267866 w 667283"/>
              <a:gd name="connsiteY3" fmla="*/ 113429 h 487526"/>
              <a:gd name="connsiteX4" fmla="*/ 365343 w 667283"/>
              <a:gd name="connsiteY4" fmla="*/ 88978 h 487526"/>
              <a:gd name="connsiteX5" fmla="*/ 393872 w 667283"/>
              <a:gd name="connsiteY5" fmla="*/ 108538 h 487526"/>
              <a:gd name="connsiteX6" fmla="*/ 477084 w 667283"/>
              <a:gd name="connsiteY6" fmla="*/ 98760 h 487526"/>
              <a:gd name="connsiteX7" fmla="*/ 469951 w 667283"/>
              <a:gd name="connsiteY7" fmla="*/ 154994 h 487526"/>
              <a:gd name="connsiteX8" fmla="*/ 534838 w 667283"/>
              <a:gd name="connsiteY8" fmla="*/ 181639 h 487526"/>
              <a:gd name="connsiteX9" fmla="*/ 612601 w 667283"/>
              <a:gd name="connsiteY9" fmla="*/ 201452 h 487526"/>
              <a:gd name="connsiteX10" fmla="*/ 667283 w 667283"/>
              <a:gd name="connsiteY10" fmla="*/ 338376 h 487526"/>
              <a:gd name="connsiteX11" fmla="*/ 648263 w 667283"/>
              <a:gd name="connsiteY11" fmla="*/ 411729 h 487526"/>
              <a:gd name="connsiteX12" fmla="*/ 643508 w 667283"/>
              <a:gd name="connsiteY12" fmla="*/ 487526 h 487526"/>
              <a:gd name="connsiteX13" fmla="*/ 576940 w 667283"/>
              <a:gd name="connsiteY13" fmla="*/ 480192 h 487526"/>
              <a:gd name="connsiteX14" fmla="*/ 488974 w 667283"/>
              <a:gd name="connsiteY14" fmla="*/ 419065 h 487526"/>
              <a:gd name="connsiteX15" fmla="*/ 395449 w 667283"/>
              <a:gd name="connsiteY15" fmla="*/ 380592 h 487526"/>
              <a:gd name="connsiteX16" fmla="*/ 336843 w 667283"/>
              <a:gd name="connsiteY16" fmla="*/ 358993 h 487526"/>
              <a:gd name="connsiteX17" fmla="*/ 264526 w 667283"/>
              <a:gd name="connsiteY17" fmla="*/ 322736 h 487526"/>
              <a:gd name="connsiteX18" fmla="*/ 198920 w 667283"/>
              <a:gd name="connsiteY18" fmla="*/ 277252 h 487526"/>
              <a:gd name="connsiteX19" fmla="*/ 110953 w 667283"/>
              <a:gd name="connsiteY19" fmla="*/ 267472 h 487526"/>
              <a:gd name="connsiteX20" fmla="*/ 58643 w 667283"/>
              <a:gd name="connsiteY20" fmla="*/ 225933 h 487526"/>
              <a:gd name="connsiteX21" fmla="*/ 0 w 667283"/>
              <a:gd name="connsiteY21" fmla="*/ 174345 h 487526"/>
              <a:gd name="connsiteX22" fmla="*/ 9508 w 667283"/>
              <a:gd name="connsiteY22" fmla="*/ 106088 h 487526"/>
              <a:gd name="connsiteX0" fmla="*/ 96070 w 667283"/>
              <a:gd name="connsiteY0" fmla="*/ 0 h 487526"/>
              <a:gd name="connsiteX1" fmla="*/ 147650 w 667283"/>
              <a:gd name="connsiteY1" fmla="*/ 39416 h 487526"/>
              <a:gd name="connsiteX2" fmla="*/ 204726 w 667283"/>
              <a:gd name="connsiteY2" fmla="*/ 67583 h 487526"/>
              <a:gd name="connsiteX3" fmla="*/ 249372 w 667283"/>
              <a:gd name="connsiteY3" fmla="*/ 80806 h 487526"/>
              <a:gd name="connsiteX4" fmla="*/ 365343 w 667283"/>
              <a:gd name="connsiteY4" fmla="*/ 88978 h 487526"/>
              <a:gd name="connsiteX5" fmla="*/ 393872 w 667283"/>
              <a:gd name="connsiteY5" fmla="*/ 108538 h 487526"/>
              <a:gd name="connsiteX6" fmla="*/ 477084 w 667283"/>
              <a:gd name="connsiteY6" fmla="*/ 98760 h 487526"/>
              <a:gd name="connsiteX7" fmla="*/ 469951 w 667283"/>
              <a:gd name="connsiteY7" fmla="*/ 154994 h 487526"/>
              <a:gd name="connsiteX8" fmla="*/ 534838 w 667283"/>
              <a:gd name="connsiteY8" fmla="*/ 181639 h 487526"/>
              <a:gd name="connsiteX9" fmla="*/ 612601 w 667283"/>
              <a:gd name="connsiteY9" fmla="*/ 201452 h 487526"/>
              <a:gd name="connsiteX10" fmla="*/ 667283 w 667283"/>
              <a:gd name="connsiteY10" fmla="*/ 338376 h 487526"/>
              <a:gd name="connsiteX11" fmla="*/ 648263 w 667283"/>
              <a:gd name="connsiteY11" fmla="*/ 411729 h 487526"/>
              <a:gd name="connsiteX12" fmla="*/ 643508 w 667283"/>
              <a:gd name="connsiteY12" fmla="*/ 487526 h 487526"/>
              <a:gd name="connsiteX13" fmla="*/ 576940 w 667283"/>
              <a:gd name="connsiteY13" fmla="*/ 480192 h 487526"/>
              <a:gd name="connsiteX14" fmla="*/ 488974 w 667283"/>
              <a:gd name="connsiteY14" fmla="*/ 419065 h 487526"/>
              <a:gd name="connsiteX15" fmla="*/ 395449 w 667283"/>
              <a:gd name="connsiteY15" fmla="*/ 380592 h 487526"/>
              <a:gd name="connsiteX16" fmla="*/ 336843 w 667283"/>
              <a:gd name="connsiteY16" fmla="*/ 358993 h 487526"/>
              <a:gd name="connsiteX17" fmla="*/ 264526 w 667283"/>
              <a:gd name="connsiteY17" fmla="*/ 322736 h 487526"/>
              <a:gd name="connsiteX18" fmla="*/ 198920 w 667283"/>
              <a:gd name="connsiteY18" fmla="*/ 277252 h 487526"/>
              <a:gd name="connsiteX19" fmla="*/ 110953 w 667283"/>
              <a:gd name="connsiteY19" fmla="*/ 267472 h 487526"/>
              <a:gd name="connsiteX20" fmla="*/ 58643 w 667283"/>
              <a:gd name="connsiteY20" fmla="*/ 225933 h 487526"/>
              <a:gd name="connsiteX21" fmla="*/ 0 w 667283"/>
              <a:gd name="connsiteY21" fmla="*/ 174345 h 487526"/>
              <a:gd name="connsiteX22" fmla="*/ 9508 w 667283"/>
              <a:gd name="connsiteY22" fmla="*/ 106088 h 487526"/>
              <a:gd name="connsiteX0" fmla="*/ 96070 w 667283"/>
              <a:gd name="connsiteY0" fmla="*/ 0 h 487526"/>
              <a:gd name="connsiteX1" fmla="*/ 147650 w 667283"/>
              <a:gd name="connsiteY1" fmla="*/ 39416 h 487526"/>
              <a:gd name="connsiteX2" fmla="*/ 204726 w 667283"/>
              <a:gd name="connsiteY2" fmla="*/ 67583 h 487526"/>
              <a:gd name="connsiteX3" fmla="*/ 290059 w 667283"/>
              <a:gd name="connsiteY3" fmla="*/ 124303 h 487526"/>
              <a:gd name="connsiteX4" fmla="*/ 365343 w 667283"/>
              <a:gd name="connsiteY4" fmla="*/ 88978 h 487526"/>
              <a:gd name="connsiteX5" fmla="*/ 393872 w 667283"/>
              <a:gd name="connsiteY5" fmla="*/ 108538 h 487526"/>
              <a:gd name="connsiteX6" fmla="*/ 477084 w 667283"/>
              <a:gd name="connsiteY6" fmla="*/ 98760 h 487526"/>
              <a:gd name="connsiteX7" fmla="*/ 469951 w 667283"/>
              <a:gd name="connsiteY7" fmla="*/ 154994 h 487526"/>
              <a:gd name="connsiteX8" fmla="*/ 534838 w 667283"/>
              <a:gd name="connsiteY8" fmla="*/ 181639 h 487526"/>
              <a:gd name="connsiteX9" fmla="*/ 612601 w 667283"/>
              <a:gd name="connsiteY9" fmla="*/ 201452 h 487526"/>
              <a:gd name="connsiteX10" fmla="*/ 667283 w 667283"/>
              <a:gd name="connsiteY10" fmla="*/ 338376 h 487526"/>
              <a:gd name="connsiteX11" fmla="*/ 648263 w 667283"/>
              <a:gd name="connsiteY11" fmla="*/ 411729 h 487526"/>
              <a:gd name="connsiteX12" fmla="*/ 643508 w 667283"/>
              <a:gd name="connsiteY12" fmla="*/ 487526 h 487526"/>
              <a:gd name="connsiteX13" fmla="*/ 576940 w 667283"/>
              <a:gd name="connsiteY13" fmla="*/ 480192 h 487526"/>
              <a:gd name="connsiteX14" fmla="*/ 488974 w 667283"/>
              <a:gd name="connsiteY14" fmla="*/ 419065 h 487526"/>
              <a:gd name="connsiteX15" fmla="*/ 395449 w 667283"/>
              <a:gd name="connsiteY15" fmla="*/ 380592 h 487526"/>
              <a:gd name="connsiteX16" fmla="*/ 336843 w 667283"/>
              <a:gd name="connsiteY16" fmla="*/ 358993 h 487526"/>
              <a:gd name="connsiteX17" fmla="*/ 264526 w 667283"/>
              <a:gd name="connsiteY17" fmla="*/ 322736 h 487526"/>
              <a:gd name="connsiteX18" fmla="*/ 198920 w 667283"/>
              <a:gd name="connsiteY18" fmla="*/ 277252 h 487526"/>
              <a:gd name="connsiteX19" fmla="*/ 110953 w 667283"/>
              <a:gd name="connsiteY19" fmla="*/ 267472 h 487526"/>
              <a:gd name="connsiteX20" fmla="*/ 58643 w 667283"/>
              <a:gd name="connsiteY20" fmla="*/ 225933 h 487526"/>
              <a:gd name="connsiteX21" fmla="*/ 0 w 667283"/>
              <a:gd name="connsiteY21" fmla="*/ 174345 h 487526"/>
              <a:gd name="connsiteX22" fmla="*/ 9508 w 667283"/>
              <a:gd name="connsiteY22" fmla="*/ 106088 h 487526"/>
              <a:gd name="connsiteX0" fmla="*/ 96070 w 667283"/>
              <a:gd name="connsiteY0" fmla="*/ 0 h 487526"/>
              <a:gd name="connsiteX1" fmla="*/ 147650 w 667283"/>
              <a:gd name="connsiteY1" fmla="*/ 39416 h 487526"/>
              <a:gd name="connsiteX2" fmla="*/ 204726 w 667283"/>
              <a:gd name="connsiteY2" fmla="*/ 67583 h 487526"/>
              <a:gd name="connsiteX3" fmla="*/ 234847 w 667283"/>
              <a:gd name="connsiteY3" fmla="*/ 86928 h 487526"/>
              <a:gd name="connsiteX4" fmla="*/ 290059 w 667283"/>
              <a:gd name="connsiteY4" fmla="*/ 124303 h 487526"/>
              <a:gd name="connsiteX5" fmla="*/ 365343 w 667283"/>
              <a:gd name="connsiteY5" fmla="*/ 88978 h 487526"/>
              <a:gd name="connsiteX6" fmla="*/ 393872 w 667283"/>
              <a:gd name="connsiteY6" fmla="*/ 108538 h 487526"/>
              <a:gd name="connsiteX7" fmla="*/ 477084 w 667283"/>
              <a:gd name="connsiteY7" fmla="*/ 98760 h 487526"/>
              <a:gd name="connsiteX8" fmla="*/ 469951 w 667283"/>
              <a:gd name="connsiteY8" fmla="*/ 154994 h 487526"/>
              <a:gd name="connsiteX9" fmla="*/ 534838 w 667283"/>
              <a:gd name="connsiteY9" fmla="*/ 181639 h 487526"/>
              <a:gd name="connsiteX10" fmla="*/ 612601 w 667283"/>
              <a:gd name="connsiteY10" fmla="*/ 201452 h 487526"/>
              <a:gd name="connsiteX11" fmla="*/ 667283 w 667283"/>
              <a:gd name="connsiteY11" fmla="*/ 338376 h 487526"/>
              <a:gd name="connsiteX12" fmla="*/ 648263 w 667283"/>
              <a:gd name="connsiteY12" fmla="*/ 411729 h 487526"/>
              <a:gd name="connsiteX13" fmla="*/ 643508 w 667283"/>
              <a:gd name="connsiteY13" fmla="*/ 487526 h 487526"/>
              <a:gd name="connsiteX14" fmla="*/ 576940 w 667283"/>
              <a:gd name="connsiteY14" fmla="*/ 480192 h 487526"/>
              <a:gd name="connsiteX15" fmla="*/ 488974 w 667283"/>
              <a:gd name="connsiteY15" fmla="*/ 419065 h 487526"/>
              <a:gd name="connsiteX16" fmla="*/ 395449 w 667283"/>
              <a:gd name="connsiteY16" fmla="*/ 380592 h 487526"/>
              <a:gd name="connsiteX17" fmla="*/ 336843 w 667283"/>
              <a:gd name="connsiteY17" fmla="*/ 358993 h 487526"/>
              <a:gd name="connsiteX18" fmla="*/ 264526 w 667283"/>
              <a:gd name="connsiteY18" fmla="*/ 322736 h 487526"/>
              <a:gd name="connsiteX19" fmla="*/ 198920 w 667283"/>
              <a:gd name="connsiteY19" fmla="*/ 277252 h 487526"/>
              <a:gd name="connsiteX20" fmla="*/ 110953 w 667283"/>
              <a:gd name="connsiteY20" fmla="*/ 267472 h 487526"/>
              <a:gd name="connsiteX21" fmla="*/ 58643 w 667283"/>
              <a:gd name="connsiteY21" fmla="*/ 225933 h 487526"/>
              <a:gd name="connsiteX22" fmla="*/ 0 w 667283"/>
              <a:gd name="connsiteY22" fmla="*/ 174345 h 487526"/>
              <a:gd name="connsiteX23" fmla="*/ 9508 w 667283"/>
              <a:gd name="connsiteY23" fmla="*/ 106088 h 487526"/>
              <a:gd name="connsiteX0" fmla="*/ 96070 w 667283"/>
              <a:gd name="connsiteY0" fmla="*/ 0 h 487526"/>
              <a:gd name="connsiteX1" fmla="*/ 147650 w 667283"/>
              <a:gd name="connsiteY1" fmla="*/ 39416 h 487526"/>
              <a:gd name="connsiteX2" fmla="*/ 204726 w 667283"/>
              <a:gd name="connsiteY2" fmla="*/ 67583 h 487526"/>
              <a:gd name="connsiteX3" fmla="*/ 253341 w 667283"/>
              <a:gd name="connsiteY3" fmla="*/ 92365 h 487526"/>
              <a:gd name="connsiteX4" fmla="*/ 290059 w 667283"/>
              <a:gd name="connsiteY4" fmla="*/ 124303 h 487526"/>
              <a:gd name="connsiteX5" fmla="*/ 365343 w 667283"/>
              <a:gd name="connsiteY5" fmla="*/ 88978 h 487526"/>
              <a:gd name="connsiteX6" fmla="*/ 393872 w 667283"/>
              <a:gd name="connsiteY6" fmla="*/ 108538 h 487526"/>
              <a:gd name="connsiteX7" fmla="*/ 477084 w 667283"/>
              <a:gd name="connsiteY7" fmla="*/ 98760 h 487526"/>
              <a:gd name="connsiteX8" fmla="*/ 469951 w 667283"/>
              <a:gd name="connsiteY8" fmla="*/ 154994 h 487526"/>
              <a:gd name="connsiteX9" fmla="*/ 534838 w 667283"/>
              <a:gd name="connsiteY9" fmla="*/ 181639 h 487526"/>
              <a:gd name="connsiteX10" fmla="*/ 612601 w 667283"/>
              <a:gd name="connsiteY10" fmla="*/ 201452 h 487526"/>
              <a:gd name="connsiteX11" fmla="*/ 667283 w 667283"/>
              <a:gd name="connsiteY11" fmla="*/ 338376 h 487526"/>
              <a:gd name="connsiteX12" fmla="*/ 648263 w 667283"/>
              <a:gd name="connsiteY12" fmla="*/ 411729 h 487526"/>
              <a:gd name="connsiteX13" fmla="*/ 643508 w 667283"/>
              <a:gd name="connsiteY13" fmla="*/ 487526 h 487526"/>
              <a:gd name="connsiteX14" fmla="*/ 576940 w 667283"/>
              <a:gd name="connsiteY14" fmla="*/ 480192 h 487526"/>
              <a:gd name="connsiteX15" fmla="*/ 488974 w 667283"/>
              <a:gd name="connsiteY15" fmla="*/ 419065 h 487526"/>
              <a:gd name="connsiteX16" fmla="*/ 395449 w 667283"/>
              <a:gd name="connsiteY16" fmla="*/ 380592 h 487526"/>
              <a:gd name="connsiteX17" fmla="*/ 336843 w 667283"/>
              <a:gd name="connsiteY17" fmla="*/ 358993 h 487526"/>
              <a:gd name="connsiteX18" fmla="*/ 264526 w 667283"/>
              <a:gd name="connsiteY18" fmla="*/ 322736 h 487526"/>
              <a:gd name="connsiteX19" fmla="*/ 198920 w 667283"/>
              <a:gd name="connsiteY19" fmla="*/ 277252 h 487526"/>
              <a:gd name="connsiteX20" fmla="*/ 110953 w 667283"/>
              <a:gd name="connsiteY20" fmla="*/ 267472 h 487526"/>
              <a:gd name="connsiteX21" fmla="*/ 58643 w 667283"/>
              <a:gd name="connsiteY21" fmla="*/ 225933 h 487526"/>
              <a:gd name="connsiteX22" fmla="*/ 0 w 667283"/>
              <a:gd name="connsiteY22" fmla="*/ 174345 h 487526"/>
              <a:gd name="connsiteX23" fmla="*/ 9508 w 667283"/>
              <a:gd name="connsiteY23" fmla="*/ 106088 h 487526"/>
              <a:gd name="connsiteX0" fmla="*/ 112714 w 667283"/>
              <a:gd name="connsiteY0" fmla="*/ 0 h 482089"/>
              <a:gd name="connsiteX1" fmla="*/ 147650 w 667283"/>
              <a:gd name="connsiteY1" fmla="*/ 33979 h 482089"/>
              <a:gd name="connsiteX2" fmla="*/ 204726 w 667283"/>
              <a:gd name="connsiteY2" fmla="*/ 62146 h 482089"/>
              <a:gd name="connsiteX3" fmla="*/ 253341 w 667283"/>
              <a:gd name="connsiteY3" fmla="*/ 86928 h 482089"/>
              <a:gd name="connsiteX4" fmla="*/ 290059 w 667283"/>
              <a:gd name="connsiteY4" fmla="*/ 118866 h 482089"/>
              <a:gd name="connsiteX5" fmla="*/ 365343 w 667283"/>
              <a:gd name="connsiteY5" fmla="*/ 83541 h 482089"/>
              <a:gd name="connsiteX6" fmla="*/ 393872 w 667283"/>
              <a:gd name="connsiteY6" fmla="*/ 103101 h 482089"/>
              <a:gd name="connsiteX7" fmla="*/ 477084 w 667283"/>
              <a:gd name="connsiteY7" fmla="*/ 93323 h 482089"/>
              <a:gd name="connsiteX8" fmla="*/ 469951 w 667283"/>
              <a:gd name="connsiteY8" fmla="*/ 149557 h 482089"/>
              <a:gd name="connsiteX9" fmla="*/ 534838 w 667283"/>
              <a:gd name="connsiteY9" fmla="*/ 176202 h 482089"/>
              <a:gd name="connsiteX10" fmla="*/ 612601 w 667283"/>
              <a:gd name="connsiteY10" fmla="*/ 196015 h 482089"/>
              <a:gd name="connsiteX11" fmla="*/ 667283 w 667283"/>
              <a:gd name="connsiteY11" fmla="*/ 332939 h 482089"/>
              <a:gd name="connsiteX12" fmla="*/ 648263 w 667283"/>
              <a:gd name="connsiteY12" fmla="*/ 406292 h 482089"/>
              <a:gd name="connsiteX13" fmla="*/ 643508 w 667283"/>
              <a:gd name="connsiteY13" fmla="*/ 482089 h 482089"/>
              <a:gd name="connsiteX14" fmla="*/ 576940 w 667283"/>
              <a:gd name="connsiteY14" fmla="*/ 474755 h 482089"/>
              <a:gd name="connsiteX15" fmla="*/ 488974 w 667283"/>
              <a:gd name="connsiteY15" fmla="*/ 413628 h 482089"/>
              <a:gd name="connsiteX16" fmla="*/ 395449 w 667283"/>
              <a:gd name="connsiteY16" fmla="*/ 375155 h 482089"/>
              <a:gd name="connsiteX17" fmla="*/ 336843 w 667283"/>
              <a:gd name="connsiteY17" fmla="*/ 353556 h 482089"/>
              <a:gd name="connsiteX18" fmla="*/ 264526 w 667283"/>
              <a:gd name="connsiteY18" fmla="*/ 317299 h 482089"/>
              <a:gd name="connsiteX19" fmla="*/ 198920 w 667283"/>
              <a:gd name="connsiteY19" fmla="*/ 271815 h 482089"/>
              <a:gd name="connsiteX20" fmla="*/ 110953 w 667283"/>
              <a:gd name="connsiteY20" fmla="*/ 262035 h 482089"/>
              <a:gd name="connsiteX21" fmla="*/ 58643 w 667283"/>
              <a:gd name="connsiteY21" fmla="*/ 220496 h 482089"/>
              <a:gd name="connsiteX22" fmla="*/ 0 w 667283"/>
              <a:gd name="connsiteY22" fmla="*/ 168908 h 482089"/>
              <a:gd name="connsiteX23" fmla="*/ 9508 w 667283"/>
              <a:gd name="connsiteY23" fmla="*/ 100651 h 482089"/>
              <a:gd name="connsiteX0" fmla="*/ 105316 w 667283"/>
              <a:gd name="connsiteY0" fmla="*/ 0 h 491151"/>
              <a:gd name="connsiteX1" fmla="*/ 147650 w 667283"/>
              <a:gd name="connsiteY1" fmla="*/ 43041 h 491151"/>
              <a:gd name="connsiteX2" fmla="*/ 204726 w 667283"/>
              <a:gd name="connsiteY2" fmla="*/ 71208 h 491151"/>
              <a:gd name="connsiteX3" fmla="*/ 253341 w 667283"/>
              <a:gd name="connsiteY3" fmla="*/ 95990 h 491151"/>
              <a:gd name="connsiteX4" fmla="*/ 290059 w 667283"/>
              <a:gd name="connsiteY4" fmla="*/ 127928 h 491151"/>
              <a:gd name="connsiteX5" fmla="*/ 365343 w 667283"/>
              <a:gd name="connsiteY5" fmla="*/ 92603 h 491151"/>
              <a:gd name="connsiteX6" fmla="*/ 393872 w 667283"/>
              <a:gd name="connsiteY6" fmla="*/ 112163 h 491151"/>
              <a:gd name="connsiteX7" fmla="*/ 477084 w 667283"/>
              <a:gd name="connsiteY7" fmla="*/ 102385 h 491151"/>
              <a:gd name="connsiteX8" fmla="*/ 469951 w 667283"/>
              <a:gd name="connsiteY8" fmla="*/ 158619 h 491151"/>
              <a:gd name="connsiteX9" fmla="*/ 534838 w 667283"/>
              <a:gd name="connsiteY9" fmla="*/ 185264 h 491151"/>
              <a:gd name="connsiteX10" fmla="*/ 612601 w 667283"/>
              <a:gd name="connsiteY10" fmla="*/ 205077 h 491151"/>
              <a:gd name="connsiteX11" fmla="*/ 667283 w 667283"/>
              <a:gd name="connsiteY11" fmla="*/ 342001 h 491151"/>
              <a:gd name="connsiteX12" fmla="*/ 648263 w 667283"/>
              <a:gd name="connsiteY12" fmla="*/ 415354 h 491151"/>
              <a:gd name="connsiteX13" fmla="*/ 643508 w 667283"/>
              <a:gd name="connsiteY13" fmla="*/ 491151 h 491151"/>
              <a:gd name="connsiteX14" fmla="*/ 576940 w 667283"/>
              <a:gd name="connsiteY14" fmla="*/ 483817 h 491151"/>
              <a:gd name="connsiteX15" fmla="*/ 488974 w 667283"/>
              <a:gd name="connsiteY15" fmla="*/ 422690 h 491151"/>
              <a:gd name="connsiteX16" fmla="*/ 395449 w 667283"/>
              <a:gd name="connsiteY16" fmla="*/ 384217 h 491151"/>
              <a:gd name="connsiteX17" fmla="*/ 336843 w 667283"/>
              <a:gd name="connsiteY17" fmla="*/ 362618 h 491151"/>
              <a:gd name="connsiteX18" fmla="*/ 264526 w 667283"/>
              <a:gd name="connsiteY18" fmla="*/ 326361 h 491151"/>
              <a:gd name="connsiteX19" fmla="*/ 198920 w 667283"/>
              <a:gd name="connsiteY19" fmla="*/ 280877 h 491151"/>
              <a:gd name="connsiteX20" fmla="*/ 110953 w 667283"/>
              <a:gd name="connsiteY20" fmla="*/ 271097 h 491151"/>
              <a:gd name="connsiteX21" fmla="*/ 58643 w 667283"/>
              <a:gd name="connsiteY21" fmla="*/ 229558 h 491151"/>
              <a:gd name="connsiteX22" fmla="*/ 0 w 667283"/>
              <a:gd name="connsiteY22" fmla="*/ 177970 h 491151"/>
              <a:gd name="connsiteX23" fmla="*/ 9508 w 667283"/>
              <a:gd name="connsiteY23" fmla="*/ 109713 h 491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67283" h="491151">
                <a:moveTo>
                  <a:pt x="105316" y="0"/>
                </a:moveTo>
                <a:lnTo>
                  <a:pt x="147650" y="43041"/>
                </a:lnTo>
                <a:lnTo>
                  <a:pt x="204726" y="71208"/>
                </a:lnTo>
                <a:cubicBezTo>
                  <a:pt x="219259" y="79127"/>
                  <a:pt x="239119" y="86537"/>
                  <a:pt x="253341" y="95990"/>
                </a:cubicBezTo>
                <a:cubicBezTo>
                  <a:pt x="267563" y="105443"/>
                  <a:pt x="268310" y="127586"/>
                  <a:pt x="290059" y="127928"/>
                </a:cubicBezTo>
                <a:cubicBezTo>
                  <a:pt x="311808" y="128270"/>
                  <a:pt x="342757" y="90566"/>
                  <a:pt x="365343" y="92603"/>
                </a:cubicBezTo>
                <a:cubicBezTo>
                  <a:pt x="388326" y="96212"/>
                  <a:pt x="381192" y="115015"/>
                  <a:pt x="393872" y="112163"/>
                </a:cubicBezTo>
                <a:cubicBezTo>
                  <a:pt x="406552" y="109311"/>
                  <a:pt x="455687" y="95865"/>
                  <a:pt x="477084" y="102385"/>
                </a:cubicBezTo>
                <a:cubicBezTo>
                  <a:pt x="498481" y="108905"/>
                  <a:pt x="450419" y="151326"/>
                  <a:pt x="469951" y="158619"/>
                </a:cubicBezTo>
                <a:cubicBezTo>
                  <a:pt x="489483" y="165912"/>
                  <a:pt x="507497" y="175484"/>
                  <a:pt x="534838" y="185264"/>
                </a:cubicBezTo>
                <a:lnTo>
                  <a:pt x="612601" y="205077"/>
                </a:lnTo>
                <a:lnTo>
                  <a:pt x="667283" y="342001"/>
                </a:lnTo>
                <a:lnTo>
                  <a:pt x="648263" y="415354"/>
                </a:lnTo>
                <a:cubicBezTo>
                  <a:pt x="657772" y="456105"/>
                  <a:pt x="636376" y="460180"/>
                  <a:pt x="643508" y="491151"/>
                </a:cubicBezTo>
                <a:lnTo>
                  <a:pt x="576940" y="483817"/>
                </a:lnTo>
                <a:lnTo>
                  <a:pt x="488974" y="422690"/>
                </a:lnTo>
                <a:lnTo>
                  <a:pt x="395449" y="384217"/>
                </a:lnTo>
                <a:lnTo>
                  <a:pt x="336843" y="362618"/>
                </a:lnTo>
                <a:lnTo>
                  <a:pt x="264526" y="326361"/>
                </a:lnTo>
                <a:cubicBezTo>
                  <a:pt x="241539" y="315182"/>
                  <a:pt x="233234" y="297011"/>
                  <a:pt x="198920" y="280877"/>
                </a:cubicBezTo>
                <a:cubicBezTo>
                  <a:pt x="175702" y="268406"/>
                  <a:pt x="134332" y="279650"/>
                  <a:pt x="110953" y="271097"/>
                </a:cubicBezTo>
                <a:cubicBezTo>
                  <a:pt x="87574" y="262544"/>
                  <a:pt x="79513" y="241819"/>
                  <a:pt x="58643" y="229558"/>
                </a:cubicBezTo>
                <a:lnTo>
                  <a:pt x="0" y="177970"/>
                </a:lnTo>
                <a:lnTo>
                  <a:pt x="9508" y="109713"/>
                </a:lnTo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>
              <a:solidFill>
                <a:schemeClr val="tx1"/>
              </a:solidFill>
            </a:endParaRPr>
          </a:p>
        </p:txBody>
      </p:sp>
      <p:sp>
        <p:nvSpPr>
          <p:cNvPr id="43" name="フリーフォーム: 図形 42">
            <a:extLst>
              <a:ext uri="{FF2B5EF4-FFF2-40B4-BE49-F238E27FC236}">
                <a16:creationId xmlns:a16="http://schemas.microsoft.com/office/drawing/2014/main" id="{9591F793-0618-4E78-9093-EE19B846C4E9}"/>
              </a:ext>
            </a:extLst>
          </p:cNvPr>
          <p:cNvSpPr/>
          <p:nvPr/>
        </p:nvSpPr>
        <p:spPr>
          <a:xfrm>
            <a:off x="690882" y="1788209"/>
            <a:ext cx="4157937" cy="2206090"/>
          </a:xfrm>
          <a:custGeom>
            <a:avLst/>
            <a:gdLst>
              <a:gd name="connsiteX0" fmla="*/ 0 w 7528560"/>
              <a:gd name="connsiteY0" fmla="*/ 30480 h 853440"/>
              <a:gd name="connsiteX1" fmla="*/ 812800 w 7528560"/>
              <a:gd name="connsiteY1" fmla="*/ 436880 h 853440"/>
              <a:gd name="connsiteX2" fmla="*/ 1696720 w 7528560"/>
              <a:gd name="connsiteY2" fmla="*/ 772160 h 853440"/>
              <a:gd name="connsiteX3" fmla="*/ 2702560 w 7528560"/>
              <a:gd name="connsiteY3" fmla="*/ 782320 h 853440"/>
              <a:gd name="connsiteX4" fmla="*/ 3779520 w 7528560"/>
              <a:gd name="connsiteY4" fmla="*/ 772160 h 853440"/>
              <a:gd name="connsiteX5" fmla="*/ 4815840 w 7528560"/>
              <a:gd name="connsiteY5" fmla="*/ 762000 h 853440"/>
              <a:gd name="connsiteX6" fmla="*/ 5445760 w 7528560"/>
              <a:gd name="connsiteY6" fmla="*/ 853440 h 853440"/>
              <a:gd name="connsiteX7" fmla="*/ 5943600 w 7528560"/>
              <a:gd name="connsiteY7" fmla="*/ 711200 h 853440"/>
              <a:gd name="connsiteX8" fmla="*/ 6471920 w 7528560"/>
              <a:gd name="connsiteY8" fmla="*/ 701040 h 853440"/>
              <a:gd name="connsiteX9" fmla="*/ 6847840 w 7528560"/>
              <a:gd name="connsiteY9" fmla="*/ 609600 h 853440"/>
              <a:gd name="connsiteX10" fmla="*/ 7528560 w 7528560"/>
              <a:gd name="connsiteY10" fmla="*/ 0 h 853440"/>
              <a:gd name="connsiteX0" fmla="*/ 0 w 7528560"/>
              <a:gd name="connsiteY0" fmla="*/ 101600 h 924560"/>
              <a:gd name="connsiteX1" fmla="*/ 812800 w 7528560"/>
              <a:gd name="connsiteY1" fmla="*/ 508000 h 924560"/>
              <a:gd name="connsiteX2" fmla="*/ 1696720 w 7528560"/>
              <a:gd name="connsiteY2" fmla="*/ 843280 h 924560"/>
              <a:gd name="connsiteX3" fmla="*/ 2263648 w 7528560"/>
              <a:gd name="connsiteY3" fmla="*/ 0 h 924560"/>
              <a:gd name="connsiteX4" fmla="*/ 3779520 w 7528560"/>
              <a:gd name="connsiteY4" fmla="*/ 843280 h 924560"/>
              <a:gd name="connsiteX5" fmla="*/ 4815840 w 7528560"/>
              <a:gd name="connsiteY5" fmla="*/ 833120 h 924560"/>
              <a:gd name="connsiteX6" fmla="*/ 5445760 w 7528560"/>
              <a:gd name="connsiteY6" fmla="*/ 924560 h 924560"/>
              <a:gd name="connsiteX7" fmla="*/ 5943600 w 7528560"/>
              <a:gd name="connsiteY7" fmla="*/ 782320 h 924560"/>
              <a:gd name="connsiteX8" fmla="*/ 6471920 w 7528560"/>
              <a:gd name="connsiteY8" fmla="*/ 772160 h 924560"/>
              <a:gd name="connsiteX9" fmla="*/ 6847840 w 7528560"/>
              <a:gd name="connsiteY9" fmla="*/ 680720 h 924560"/>
              <a:gd name="connsiteX10" fmla="*/ 7528560 w 7528560"/>
              <a:gd name="connsiteY10" fmla="*/ 71120 h 924560"/>
              <a:gd name="connsiteX0" fmla="*/ 0 w 7528560"/>
              <a:gd name="connsiteY0" fmla="*/ 141475 h 964435"/>
              <a:gd name="connsiteX1" fmla="*/ 812800 w 7528560"/>
              <a:gd name="connsiteY1" fmla="*/ 547875 h 964435"/>
              <a:gd name="connsiteX2" fmla="*/ 1696720 w 7528560"/>
              <a:gd name="connsiteY2" fmla="*/ 883155 h 964435"/>
              <a:gd name="connsiteX3" fmla="*/ 2263648 w 7528560"/>
              <a:gd name="connsiteY3" fmla="*/ 39875 h 964435"/>
              <a:gd name="connsiteX4" fmla="*/ 3779520 w 7528560"/>
              <a:gd name="connsiteY4" fmla="*/ 883155 h 964435"/>
              <a:gd name="connsiteX5" fmla="*/ 4815840 w 7528560"/>
              <a:gd name="connsiteY5" fmla="*/ 872995 h 964435"/>
              <a:gd name="connsiteX6" fmla="*/ 5445760 w 7528560"/>
              <a:gd name="connsiteY6" fmla="*/ 964435 h 964435"/>
              <a:gd name="connsiteX7" fmla="*/ 5943600 w 7528560"/>
              <a:gd name="connsiteY7" fmla="*/ 822195 h 964435"/>
              <a:gd name="connsiteX8" fmla="*/ 6471920 w 7528560"/>
              <a:gd name="connsiteY8" fmla="*/ 812035 h 964435"/>
              <a:gd name="connsiteX9" fmla="*/ 6847840 w 7528560"/>
              <a:gd name="connsiteY9" fmla="*/ 720595 h 964435"/>
              <a:gd name="connsiteX10" fmla="*/ 7528560 w 7528560"/>
              <a:gd name="connsiteY10" fmla="*/ 110995 h 964435"/>
              <a:gd name="connsiteX0" fmla="*/ 0 w 7528560"/>
              <a:gd name="connsiteY0" fmla="*/ 595987 h 1418947"/>
              <a:gd name="connsiteX1" fmla="*/ 812800 w 7528560"/>
              <a:gd name="connsiteY1" fmla="*/ 1002387 h 1418947"/>
              <a:gd name="connsiteX2" fmla="*/ 1696720 w 7528560"/>
              <a:gd name="connsiteY2" fmla="*/ 1337667 h 1418947"/>
              <a:gd name="connsiteX3" fmla="*/ 2263648 w 7528560"/>
              <a:gd name="connsiteY3" fmla="*/ 494387 h 1418947"/>
              <a:gd name="connsiteX4" fmla="*/ 3389376 w 7528560"/>
              <a:gd name="connsiteY4" fmla="*/ 87987 h 1418947"/>
              <a:gd name="connsiteX5" fmla="*/ 4815840 w 7528560"/>
              <a:gd name="connsiteY5" fmla="*/ 1327507 h 1418947"/>
              <a:gd name="connsiteX6" fmla="*/ 5445760 w 7528560"/>
              <a:gd name="connsiteY6" fmla="*/ 1418947 h 1418947"/>
              <a:gd name="connsiteX7" fmla="*/ 5943600 w 7528560"/>
              <a:gd name="connsiteY7" fmla="*/ 1276707 h 1418947"/>
              <a:gd name="connsiteX8" fmla="*/ 6471920 w 7528560"/>
              <a:gd name="connsiteY8" fmla="*/ 1266547 h 1418947"/>
              <a:gd name="connsiteX9" fmla="*/ 6847840 w 7528560"/>
              <a:gd name="connsiteY9" fmla="*/ 1175107 h 1418947"/>
              <a:gd name="connsiteX10" fmla="*/ 7528560 w 7528560"/>
              <a:gd name="connsiteY10" fmla="*/ 565507 h 1418947"/>
              <a:gd name="connsiteX0" fmla="*/ 0 w 7528560"/>
              <a:gd name="connsiteY0" fmla="*/ 508000 h 1330960"/>
              <a:gd name="connsiteX1" fmla="*/ 812800 w 7528560"/>
              <a:gd name="connsiteY1" fmla="*/ 914400 h 1330960"/>
              <a:gd name="connsiteX2" fmla="*/ 1696720 w 7528560"/>
              <a:gd name="connsiteY2" fmla="*/ 1249680 h 1330960"/>
              <a:gd name="connsiteX3" fmla="*/ 2263648 w 7528560"/>
              <a:gd name="connsiteY3" fmla="*/ 406400 h 1330960"/>
              <a:gd name="connsiteX4" fmla="*/ 3389376 w 7528560"/>
              <a:gd name="connsiteY4" fmla="*/ 0 h 1330960"/>
              <a:gd name="connsiteX5" fmla="*/ 4815840 w 7528560"/>
              <a:gd name="connsiteY5" fmla="*/ 1239520 h 1330960"/>
              <a:gd name="connsiteX6" fmla="*/ 5445760 w 7528560"/>
              <a:gd name="connsiteY6" fmla="*/ 1330960 h 1330960"/>
              <a:gd name="connsiteX7" fmla="*/ 5943600 w 7528560"/>
              <a:gd name="connsiteY7" fmla="*/ 1188720 h 1330960"/>
              <a:gd name="connsiteX8" fmla="*/ 6471920 w 7528560"/>
              <a:gd name="connsiteY8" fmla="*/ 1178560 h 1330960"/>
              <a:gd name="connsiteX9" fmla="*/ 6847840 w 7528560"/>
              <a:gd name="connsiteY9" fmla="*/ 1087120 h 1330960"/>
              <a:gd name="connsiteX10" fmla="*/ 7528560 w 7528560"/>
              <a:gd name="connsiteY10" fmla="*/ 477520 h 1330960"/>
              <a:gd name="connsiteX0" fmla="*/ 0 w 7528560"/>
              <a:gd name="connsiteY0" fmla="*/ 623824 h 1446784"/>
              <a:gd name="connsiteX1" fmla="*/ 812800 w 7528560"/>
              <a:gd name="connsiteY1" fmla="*/ 1030224 h 1446784"/>
              <a:gd name="connsiteX2" fmla="*/ 1696720 w 7528560"/>
              <a:gd name="connsiteY2" fmla="*/ 1365504 h 1446784"/>
              <a:gd name="connsiteX3" fmla="*/ 2263648 w 7528560"/>
              <a:gd name="connsiteY3" fmla="*/ 522224 h 1446784"/>
              <a:gd name="connsiteX4" fmla="*/ 3291840 w 7528560"/>
              <a:gd name="connsiteY4" fmla="*/ 0 h 1446784"/>
              <a:gd name="connsiteX5" fmla="*/ 4815840 w 7528560"/>
              <a:gd name="connsiteY5" fmla="*/ 1355344 h 1446784"/>
              <a:gd name="connsiteX6" fmla="*/ 5445760 w 7528560"/>
              <a:gd name="connsiteY6" fmla="*/ 1446784 h 1446784"/>
              <a:gd name="connsiteX7" fmla="*/ 5943600 w 7528560"/>
              <a:gd name="connsiteY7" fmla="*/ 1304544 h 1446784"/>
              <a:gd name="connsiteX8" fmla="*/ 6471920 w 7528560"/>
              <a:gd name="connsiteY8" fmla="*/ 1294384 h 1446784"/>
              <a:gd name="connsiteX9" fmla="*/ 6847840 w 7528560"/>
              <a:gd name="connsiteY9" fmla="*/ 1202944 h 1446784"/>
              <a:gd name="connsiteX10" fmla="*/ 7528560 w 7528560"/>
              <a:gd name="connsiteY10" fmla="*/ 593344 h 1446784"/>
              <a:gd name="connsiteX0" fmla="*/ 0 w 7528560"/>
              <a:gd name="connsiteY0" fmla="*/ 623824 h 1446784"/>
              <a:gd name="connsiteX1" fmla="*/ 812800 w 7528560"/>
              <a:gd name="connsiteY1" fmla="*/ 1030224 h 1446784"/>
              <a:gd name="connsiteX2" fmla="*/ 1654048 w 7528560"/>
              <a:gd name="connsiteY2" fmla="*/ 1139952 h 1446784"/>
              <a:gd name="connsiteX3" fmla="*/ 2263648 w 7528560"/>
              <a:gd name="connsiteY3" fmla="*/ 522224 h 1446784"/>
              <a:gd name="connsiteX4" fmla="*/ 3291840 w 7528560"/>
              <a:gd name="connsiteY4" fmla="*/ 0 h 1446784"/>
              <a:gd name="connsiteX5" fmla="*/ 4815840 w 7528560"/>
              <a:gd name="connsiteY5" fmla="*/ 1355344 h 1446784"/>
              <a:gd name="connsiteX6" fmla="*/ 5445760 w 7528560"/>
              <a:gd name="connsiteY6" fmla="*/ 1446784 h 1446784"/>
              <a:gd name="connsiteX7" fmla="*/ 5943600 w 7528560"/>
              <a:gd name="connsiteY7" fmla="*/ 1304544 h 1446784"/>
              <a:gd name="connsiteX8" fmla="*/ 6471920 w 7528560"/>
              <a:gd name="connsiteY8" fmla="*/ 1294384 h 1446784"/>
              <a:gd name="connsiteX9" fmla="*/ 6847840 w 7528560"/>
              <a:gd name="connsiteY9" fmla="*/ 1202944 h 1446784"/>
              <a:gd name="connsiteX10" fmla="*/ 7528560 w 7528560"/>
              <a:gd name="connsiteY10" fmla="*/ 593344 h 1446784"/>
              <a:gd name="connsiteX0" fmla="*/ 0 w 7528560"/>
              <a:gd name="connsiteY0" fmla="*/ 623824 h 1446784"/>
              <a:gd name="connsiteX1" fmla="*/ 636016 w 7528560"/>
              <a:gd name="connsiteY1" fmla="*/ 1097280 h 1446784"/>
              <a:gd name="connsiteX2" fmla="*/ 1654048 w 7528560"/>
              <a:gd name="connsiteY2" fmla="*/ 1139952 h 1446784"/>
              <a:gd name="connsiteX3" fmla="*/ 2263648 w 7528560"/>
              <a:gd name="connsiteY3" fmla="*/ 522224 h 1446784"/>
              <a:gd name="connsiteX4" fmla="*/ 3291840 w 7528560"/>
              <a:gd name="connsiteY4" fmla="*/ 0 h 1446784"/>
              <a:gd name="connsiteX5" fmla="*/ 4815840 w 7528560"/>
              <a:gd name="connsiteY5" fmla="*/ 1355344 h 1446784"/>
              <a:gd name="connsiteX6" fmla="*/ 5445760 w 7528560"/>
              <a:gd name="connsiteY6" fmla="*/ 1446784 h 1446784"/>
              <a:gd name="connsiteX7" fmla="*/ 5943600 w 7528560"/>
              <a:gd name="connsiteY7" fmla="*/ 1304544 h 1446784"/>
              <a:gd name="connsiteX8" fmla="*/ 6471920 w 7528560"/>
              <a:gd name="connsiteY8" fmla="*/ 1294384 h 1446784"/>
              <a:gd name="connsiteX9" fmla="*/ 6847840 w 7528560"/>
              <a:gd name="connsiteY9" fmla="*/ 1202944 h 1446784"/>
              <a:gd name="connsiteX10" fmla="*/ 7528560 w 7528560"/>
              <a:gd name="connsiteY10" fmla="*/ 593344 h 1446784"/>
              <a:gd name="connsiteX0" fmla="*/ 0 w 7912608"/>
              <a:gd name="connsiteY0" fmla="*/ 1135888 h 1446784"/>
              <a:gd name="connsiteX1" fmla="*/ 1020064 w 7912608"/>
              <a:gd name="connsiteY1" fmla="*/ 1097280 h 1446784"/>
              <a:gd name="connsiteX2" fmla="*/ 2038096 w 7912608"/>
              <a:gd name="connsiteY2" fmla="*/ 1139952 h 1446784"/>
              <a:gd name="connsiteX3" fmla="*/ 2647696 w 7912608"/>
              <a:gd name="connsiteY3" fmla="*/ 522224 h 1446784"/>
              <a:gd name="connsiteX4" fmla="*/ 3675888 w 7912608"/>
              <a:gd name="connsiteY4" fmla="*/ 0 h 1446784"/>
              <a:gd name="connsiteX5" fmla="*/ 5199888 w 7912608"/>
              <a:gd name="connsiteY5" fmla="*/ 1355344 h 1446784"/>
              <a:gd name="connsiteX6" fmla="*/ 5829808 w 7912608"/>
              <a:gd name="connsiteY6" fmla="*/ 1446784 h 1446784"/>
              <a:gd name="connsiteX7" fmla="*/ 6327648 w 7912608"/>
              <a:gd name="connsiteY7" fmla="*/ 1304544 h 1446784"/>
              <a:gd name="connsiteX8" fmla="*/ 6855968 w 7912608"/>
              <a:gd name="connsiteY8" fmla="*/ 1294384 h 1446784"/>
              <a:gd name="connsiteX9" fmla="*/ 7231888 w 7912608"/>
              <a:gd name="connsiteY9" fmla="*/ 1202944 h 1446784"/>
              <a:gd name="connsiteX10" fmla="*/ 7912608 w 7912608"/>
              <a:gd name="connsiteY10" fmla="*/ 593344 h 1446784"/>
              <a:gd name="connsiteX0" fmla="*/ 0 w 7827264"/>
              <a:gd name="connsiteY0" fmla="*/ 1391920 h 1446784"/>
              <a:gd name="connsiteX1" fmla="*/ 934720 w 7827264"/>
              <a:gd name="connsiteY1" fmla="*/ 1097280 h 1446784"/>
              <a:gd name="connsiteX2" fmla="*/ 1952752 w 7827264"/>
              <a:gd name="connsiteY2" fmla="*/ 1139952 h 1446784"/>
              <a:gd name="connsiteX3" fmla="*/ 2562352 w 7827264"/>
              <a:gd name="connsiteY3" fmla="*/ 522224 h 1446784"/>
              <a:gd name="connsiteX4" fmla="*/ 3590544 w 7827264"/>
              <a:gd name="connsiteY4" fmla="*/ 0 h 1446784"/>
              <a:gd name="connsiteX5" fmla="*/ 5114544 w 7827264"/>
              <a:gd name="connsiteY5" fmla="*/ 1355344 h 1446784"/>
              <a:gd name="connsiteX6" fmla="*/ 5744464 w 7827264"/>
              <a:gd name="connsiteY6" fmla="*/ 1446784 h 1446784"/>
              <a:gd name="connsiteX7" fmla="*/ 6242304 w 7827264"/>
              <a:gd name="connsiteY7" fmla="*/ 1304544 h 1446784"/>
              <a:gd name="connsiteX8" fmla="*/ 6770624 w 7827264"/>
              <a:gd name="connsiteY8" fmla="*/ 1294384 h 1446784"/>
              <a:gd name="connsiteX9" fmla="*/ 7146544 w 7827264"/>
              <a:gd name="connsiteY9" fmla="*/ 1202944 h 1446784"/>
              <a:gd name="connsiteX10" fmla="*/ 7827264 w 7827264"/>
              <a:gd name="connsiteY10" fmla="*/ 593344 h 1446784"/>
              <a:gd name="connsiteX0" fmla="*/ 0 w 7900416"/>
              <a:gd name="connsiteY0" fmla="*/ 1391920 h 1446784"/>
              <a:gd name="connsiteX1" fmla="*/ 1007872 w 7900416"/>
              <a:gd name="connsiteY1" fmla="*/ 1097280 h 1446784"/>
              <a:gd name="connsiteX2" fmla="*/ 2025904 w 7900416"/>
              <a:gd name="connsiteY2" fmla="*/ 1139952 h 1446784"/>
              <a:gd name="connsiteX3" fmla="*/ 2635504 w 7900416"/>
              <a:gd name="connsiteY3" fmla="*/ 522224 h 1446784"/>
              <a:gd name="connsiteX4" fmla="*/ 3663696 w 7900416"/>
              <a:gd name="connsiteY4" fmla="*/ 0 h 1446784"/>
              <a:gd name="connsiteX5" fmla="*/ 5187696 w 7900416"/>
              <a:gd name="connsiteY5" fmla="*/ 1355344 h 1446784"/>
              <a:gd name="connsiteX6" fmla="*/ 5817616 w 7900416"/>
              <a:gd name="connsiteY6" fmla="*/ 1446784 h 1446784"/>
              <a:gd name="connsiteX7" fmla="*/ 6315456 w 7900416"/>
              <a:gd name="connsiteY7" fmla="*/ 1304544 h 1446784"/>
              <a:gd name="connsiteX8" fmla="*/ 6843776 w 7900416"/>
              <a:gd name="connsiteY8" fmla="*/ 1294384 h 1446784"/>
              <a:gd name="connsiteX9" fmla="*/ 7219696 w 7900416"/>
              <a:gd name="connsiteY9" fmla="*/ 1202944 h 1446784"/>
              <a:gd name="connsiteX10" fmla="*/ 7900416 w 7900416"/>
              <a:gd name="connsiteY10" fmla="*/ 593344 h 1446784"/>
              <a:gd name="connsiteX0" fmla="*/ 0 w 7900416"/>
              <a:gd name="connsiteY0" fmla="*/ 1391920 h 1446784"/>
              <a:gd name="connsiteX1" fmla="*/ 1007872 w 7900416"/>
              <a:gd name="connsiteY1" fmla="*/ 1097280 h 1446784"/>
              <a:gd name="connsiteX2" fmla="*/ 2025904 w 7900416"/>
              <a:gd name="connsiteY2" fmla="*/ 1139952 h 1446784"/>
              <a:gd name="connsiteX3" fmla="*/ 2635504 w 7900416"/>
              <a:gd name="connsiteY3" fmla="*/ 522224 h 1446784"/>
              <a:gd name="connsiteX4" fmla="*/ 3663696 w 7900416"/>
              <a:gd name="connsiteY4" fmla="*/ 0 h 1446784"/>
              <a:gd name="connsiteX5" fmla="*/ 4413504 w 7900416"/>
              <a:gd name="connsiteY5" fmla="*/ 477520 h 1446784"/>
              <a:gd name="connsiteX6" fmla="*/ 5817616 w 7900416"/>
              <a:gd name="connsiteY6" fmla="*/ 1446784 h 1446784"/>
              <a:gd name="connsiteX7" fmla="*/ 6315456 w 7900416"/>
              <a:gd name="connsiteY7" fmla="*/ 1304544 h 1446784"/>
              <a:gd name="connsiteX8" fmla="*/ 6843776 w 7900416"/>
              <a:gd name="connsiteY8" fmla="*/ 1294384 h 1446784"/>
              <a:gd name="connsiteX9" fmla="*/ 7219696 w 7900416"/>
              <a:gd name="connsiteY9" fmla="*/ 1202944 h 1446784"/>
              <a:gd name="connsiteX10" fmla="*/ 7900416 w 7900416"/>
              <a:gd name="connsiteY10" fmla="*/ 593344 h 1446784"/>
              <a:gd name="connsiteX0" fmla="*/ 0 w 7900416"/>
              <a:gd name="connsiteY0" fmla="*/ 1391920 h 1391920"/>
              <a:gd name="connsiteX1" fmla="*/ 1007872 w 7900416"/>
              <a:gd name="connsiteY1" fmla="*/ 1097280 h 1391920"/>
              <a:gd name="connsiteX2" fmla="*/ 2025904 w 7900416"/>
              <a:gd name="connsiteY2" fmla="*/ 1139952 h 1391920"/>
              <a:gd name="connsiteX3" fmla="*/ 2635504 w 7900416"/>
              <a:gd name="connsiteY3" fmla="*/ 522224 h 1391920"/>
              <a:gd name="connsiteX4" fmla="*/ 3663696 w 7900416"/>
              <a:gd name="connsiteY4" fmla="*/ 0 h 1391920"/>
              <a:gd name="connsiteX5" fmla="*/ 4413504 w 7900416"/>
              <a:gd name="connsiteY5" fmla="*/ 477520 h 1391920"/>
              <a:gd name="connsiteX6" fmla="*/ 4720336 w 7900416"/>
              <a:gd name="connsiteY6" fmla="*/ 434848 h 1391920"/>
              <a:gd name="connsiteX7" fmla="*/ 6315456 w 7900416"/>
              <a:gd name="connsiteY7" fmla="*/ 1304544 h 1391920"/>
              <a:gd name="connsiteX8" fmla="*/ 6843776 w 7900416"/>
              <a:gd name="connsiteY8" fmla="*/ 1294384 h 1391920"/>
              <a:gd name="connsiteX9" fmla="*/ 7219696 w 7900416"/>
              <a:gd name="connsiteY9" fmla="*/ 1202944 h 1391920"/>
              <a:gd name="connsiteX10" fmla="*/ 7900416 w 7900416"/>
              <a:gd name="connsiteY10" fmla="*/ 593344 h 1391920"/>
              <a:gd name="connsiteX0" fmla="*/ 0 w 7900416"/>
              <a:gd name="connsiteY0" fmla="*/ 1391920 h 1391920"/>
              <a:gd name="connsiteX1" fmla="*/ 1007872 w 7900416"/>
              <a:gd name="connsiteY1" fmla="*/ 1097280 h 1391920"/>
              <a:gd name="connsiteX2" fmla="*/ 2025904 w 7900416"/>
              <a:gd name="connsiteY2" fmla="*/ 1139952 h 1391920"/>
              <a:gd name="connsiteX3" fmla="*/ 2635504 w 7900416"/>
              <a:gd name="connsiteY3" fmla="*/ 522224 h 1391920"/>
              <a:gd name="connsiteX4" fmla="*/ 3663696 w 7900416"/>
              <a:gd name="connsiteY4" fmla="*/ 0 h 1391920"/>
              <a:gd name="connsiteX5" fmla="*/ 4413504 w 7900416"/>
              <a:gd name="connsiteY5" fmla="*/ 422656 h 1391920"/>
              <a:gd name="connsiteX6" fmla="*/ 4720336 w 7900416"/>
              <a:gd name="connsiteY6" fmla="*/ 434848 h 1391920"/>
              <a:gd name="connsiteX7" fmla="*/ 6315456 w 7900416"/>
              <a:gd name="connsiteY7" fmla="*/ 1304544 h 1391920"/>
              <a:gd name="connsiteX8" fmla="*/ 6843776 w 7900416"/>
              <a:gd name="connsiteY8" fmla="*/ 1294384 h 1391920"/>
              <a:gd name="connsiteX9" fmla="*/ 7219696 w 7900416"/>
              <a:gd name="connsiteY9" fmla="*/ 1202944 h 1391920"/>
              <a:gd name="connsiteX10" fmla="*/ 7900416 w 7900416"/>
              <a:gd name="connsiteY10" fmla="*/ 593344 h 1391920"/>
              <a:gd name="connsiteX0" fmla="*/ 0 w 7219696"/>
              <a:gd name="connsiteY0" fmla="*/ 1391920 h 1391920"/>
              <a:gd name="connsiteX1" fmla="*/ 1007872 w 7219696"/>
              <a:gd name="connsiteY1" fmla="*/ 1097280 h 1391920"/>
              <a:gd name="connsiteX2" fmla="*/ 2025904 w 7219696"/>
              <a:gd name="connsiteY2" fmla="*/ 1139952 h 1391920"/>
              <a:gd name="connsiteX3" fmla="*/ 2635504 w 7219696"/>
              <a:gd name="connsiteY3" fmla="*/ 522224 h 1391920"/>
              <a:gd name="connsiteX4" fmla="*/ 3663696 w 7219696"/>
              <a:gd name="connsiteY4" fmla="*/ 0 h 1391920"/>
              <a:gd name="connsiteX5" fmla="*/ 4413504 w 7219696"/>
              <a:gd name="connsiteY5" fmla="*/ 422656 h 1391920"/>
              <a:gd name="connsiteX6" fmla="*/ 4720336 w 7219696"/>
              <a:gd name="connsiteY6" fmla="*/ 434848 h 1391920"/>
              <a:gd name="connsiteX7" fmla="*/ 6315456 w 7219696"/>
              <a:gd name="connsiteY7" fmla="*/ 1304544 h 1391920"/>
              <a:gd name="connsiteX8" fmla="*/ 6843776 w 7219696"/>
              <a:gd name="connsiteY8" fmla="*/ 1294384 h 1391920"/>
              <a:gd name="connsiteX9" fmla="*/ 7219696 w 7219696"/>
              <a:gd name="connsiteY9" fmla="*/ 1202944 h 1391920"/>
              <a:gd name="connsiteX0" fmla="*/ 0 w 6843776"/>
              <a:gd name="connsiteY0" fmla="*/ 1391920 h 1391920"/>
              <a:gd name="connsiteX1" fmla="*/ 1007872 w 6843776"/>
              <a:gd name="connsiteY1" fmla="*/ 1097280 h 1391920"/>
              <a:gd name="connsiteX2" fmla="*/ 2025904 w 6843776"/>
              <a:gd name="connsiteY2" fmla="*/ 1139952 h 1391920"/>
              <a:gd name="connsiteX3" fmla="*/ 2635504 w 6843776"/>
              <a:gd name="connsiteY3" fmla="*/ 522224 h 1391920"/>
              <a:gd name="connsiteX4" fmla="*/ 3663696 w 6843776"/>
              <a:gd name="connsiteY4" fmla="*/ 0 h 1391920"/>
              <a:gd name="connsiteX5" fmla="*/ 4413504 w 6843776"/>
              <a:gd name="connsiteY5" fmla="*/ 422656 h 1391920"/>
              <a:gd name="connsiteX6" fmla="*/ 4720336 w 6843776"/>
              <a:gd name="connsiteY6" fmla="*/ 434848 h 1391920"/>
              <a:gd name="connsiteX7" fmla="*/ 6315456 w 6843776"/>
              <a:gd name="connsiteY7" fmla="*/ 1304544 h 1391920"/>
              <a:gd name="connsiteX8" fmla="*/ 6843776 w 6843776"/>
              <a:gd name="connsiteY8" fmla="*/ 1294384 h 1391920"/>
              <a:gd name="connsiteX0" fmla="*/ 0 w 6315456"/>
              <a:gd name="connsiteY0" fmla="*/ 1391920 h 1391920"/>
              <a:gd name="connsiteX1" fmla="*/ 1007872 w 6315456"/>
              <a:gd name="connsiteY1" fmla="*/ 1097280 h 1391920"/>
              <a:gd name="connsiteX2" fmla="*/ 2025904 w 6315456"/>
              <a:gd name="connsiteY2" fmla="*/ 1139952 h 1391920"/>
              <a:gd name="connsiteX3" fmla="*/ 2635504 w 6315456"/>
              <a:gd name="connsiteY3" fmla="*/ 522224 h 1391920"/>
              <a:gd name="connsiteX4" fmla="*/ 3663696 w 6315456"/>
              <a:gd name="connsiteY4" fmla="*/ 0 h 1391920"/>
              <a:gd name="connsiteX5" fmla="*/ 4413504 w 6315456"/>
              <a:gd name="connsiteY5" fmla="*/ 422656 h 1391920"/>
              <a:gd name="connsiteX6" fmla="*/ 4720336 w 6315456"/>
              <a:gd name="connsiteY6" fmla="*/ 434848 h 1391920"/>
              <a:gd name="connsiteX7" fmla="*/ 6315456 w 6315456"/>
              <a:gd name="connsiteY7" fmla="*/ 1304544 h 1391920"/>
              <a:gd name="connsiteX0" fmla="*/ 0 w 4720336"/>
              <a:gd name="connsiteY0" fmla="*/ 1391920 h 1391920"/>
              <a:gd name="connsiteX1" fmla="*/ 1007872 w 4720336"/>
              <a:gd name="connsiteY1" fmla="*/ 1097280 h 1391920"/>
              <a:gd name="connsiteX2" fmla="*/ 2025904 w 4720336"/>
              <a:gd name="connsiteY2" fmla="*/ 1139952 h 1391920"/>
              <a:gd name="connsiteX3" fmla="*/ 2635504 w 4720336"/>
              <a:gd name="connsiteY3" fmla="*/ 522224 h 1391920"/>
              <a:gd name="connsiteX4" fmla="*/ 3663696 w 4720336"/>
              <a:gd name="connsiteY4" fmla="*/ 0 h 1391920"/>
              <a:gd name="connsiteX5" fmla="*/ 4413504 w 4720336"/>
              <a:gd name="connsiteY5" fmla="*/ 422656 h 1391920"/>
              <a:gd name="connsiteX6" fmla="*/ 4720336 w 4720336"/>
              <a:gd name="connsiteY6" fmla="*/ 434848 h 1391920"/>
              <a:gd name="connsiteX0" fmla="*/ 0 w 4720336"/>
              <a:gd name="connsiteY0" fmla="*/ 1396682 h 1396682"/>
              <a:gd name="connsiteX1" fmla="*/ 1007872 w 4720336"/>
              <a:gd name="connsiteY1" fmla="*/ 1102042 h 1396682"/>
              <a:gd name="connsiteX2" fmla="*/ 2025904 w 4720336"/>
              <a:gd name="connsiteY2" fmla="*/ 1144714 h 1396682"/>
              <a:gd name="connsiteX3" fmla="*/ 2635504 w 4720336"/>
              <a:gd name="connsiteY3" fmla="*/ 526986 h 1396682"/>
              <a:gd name="connsiteX4" fmla="*/ 3635117 w 4720336"/>
              <a:gd name="connsiteY4" fmla="*/ 0 h 1396682"/>
              <a:gd name="connsiteX5" fmla="*/ 4413504 w 4720336"/>
              <a:gd name="connsiteY5" fmla="*/ 427418 h 1396682"/>
              <a:gd name="connsiteX6" fmla="*/ 4720336 w 4720336"/>
              <a:gd name="connsiteY6" fmla="*/ 439610 h 1396682"/>
              <a:gd name="connsiteX0" fmla="*/ 0 w 4720336"/>
              <a:gd name="connsiteY0" fmla="*/ 1396682 h 1396682"/>
              <a:gd name="connsiteX1" fmla="*/ 1007872 w 4720336"/>
              <a:gd name="connsiteY1" fmla="*/ 1102042 h 1396682"/>
              <a:gd name="connsiteX2" fmla="*/ 2025904 w 4720336"/>
              <a:gd name="connsiteY2" fmla="*/ 1144714 h 1396682"/>
              <a:gd name="connsiteX3" fmla="*/ 2635504 w 4720336"/>
              <a:gd name="connsiteY3" fmla="*/ 526986 h 1396682"/>
              <a:gd name="connsiteX4" fmla="*/ 3635117 w 4720336"/>
              <a:gd name="connsiteY4" fmla="*/ 0 h 1396682"/>
              <a:gd name="connsiteX5" fmla="*/ 4089607 w 4720336"/>
              <a:gd name="connsiteY5" fmla="*/ 113165 h 1396682"/>
              <a:gd name="connsiteX6" fmla="*/ 4720336 w 4720336"/>
              <a:gd name="connsiteY6" fmla="*/ 439610 h 1396682"/>
              <a:gd name="connsiteX0" fmla="*/ 0 w 5020417"/>
              <a:gd name="connsiteY0" fmla="*/ 1396682 h 1396682"/>
              <a:gd name="connsiteX1" fmla="*/ 1007872 w 5020417"/>
              <a:gd name="connsiteY1" fmla="*/ 1102042 h 1396682"/>
              <a:gd name="connsiteX2" fmla="*/ 2025904 w 5020417"/>
              <a:gd name="connsiteY2" fmla="*/ 1144714 h 1396682"/>
              <a:gd name="connsiteX3" fmla="*/ 2635504 w 5020417"/>
              <a:gd name="connsiteY3" fmla="*/ 526986 h 1396682"/>
              <a:gd name="connsiteX4" fmla="*/ 3635117 w 5020417"/>
              <a:gd name="connsiteY4" fmla="*/ 0 h 1396682"/>
              <a:gd name="connsiteX5" fmla="*/ 4089607 w 5020417"/>
              <a:gd name="connsiteY5" fmla="*/ 113165 h 1396682"/>
              <a:gd name="connsiteX6" fmla="*/ 5020417 w 5020417"/>
              <a:gd name="connsiteY6" fmla="*/ 577690 h 1396682"/>
              <a:gd name="connsiteX0" fmla="*/ 0 w 5020417"/>
              <a:gd name="connsiteY0" fmla="*/ 1396682 h 1396682"/>
              <a:gd name="connsiteX1" fmla="*/ 1007872 w 5020417"/>
              <a:gd name="connsiteY1" fmla="*/ 1102042 h 1396682"/>
              <a:gd name="connsiteX2" fmla="*/ 2025904 w 5020417"/>
              <a:gd name="connsiteY2" fmla="*/ 1144714 h 1396682"/>
              <a:gd name="connsiteX3" fmla="*/ 2635504 w 5020417"/>
              <a:gd name="connsiteY3" fmla="*/ 526986 h 1396682"/>
              <a:gd name="connsiteX4" fmla="*/ 3635117 w 5020417"/>
              <a:gd name="connsiteY4" fmla="*/ 0 h 1396682"/>
              <a:gd name="connsiteX5" fmla="*/ 4089607 w 5020417"/>
              <a:gd name="connsiteY5" fmla="*/ 113165 h 1396682"/>
              <a:gd name="connsiteX6" fmla="*/ 4565871 w 5020417"/>
              <a:gd name="connsiteY6" fmla="*/ 344409 h 1396682"/>
              <a:gd name="connsiteX7" fmla="*/ 5020417 w 5020417"/>
              <a:gd name="connsiteY7" fmla="*/ 577690 h 1396682"/>
              <a:gd name="connsiteX0" fmla="*/ 0 w 5020417"/>
              <a:gd name="connsiteY0" fmla="*/ 1396682 h 1396682"/>
              <a:gd name="connsiteX1" fmla="*/ 1007872 w 5020417"/>
              <a:gd name="connsiteY1" fmla="*/ 1102042 h 1396682"/>
              <a:gd name="connsiteX2" fmla="*/ 2025904 w 5020417"/>
              <a:gd name="connsiteY2" fmla="*/ 1144714 h 1396682"/>
              <a:gd name="connsiteX3" fmla="*/ 2635504 w 5020417"/>
              <a:gd name="connsiteY3" fmla="*/ 526986 h 1396682"/>
              <a:gd name="connsiteX4" fmla="*/ 3635117 w 5020417"/>
              <a:gd name="connsiteY4" fmla="*/ 0 h 1396682"/>
              <a:gd name="connsiteX5" fmla="*/ 4089607 w 5020417"/>
              <a:gd name="connsiteY5" fmla="*/ 113165 h 1396682"/>
              <a:gd name="connsiteX6" fmla="*/ 4551582 w 5020417"/>
              <a:gd name="connsiteY6" fmla="*/ 368217 h 1396682"/>
              <a:gd name="connsiteX7" fmla="*/ 5020417 w 5020417"/>
              <a:gd name="connsiteY7" fmla="*/ 577690 h 1396682"/>
              <a:gd name="connsiteX0" fmla="*/ 0 w 5020417"/>
              <a:gd name="connsiteY0" fmla="*/ 1396682 h 1396682"/>
              <a:gd name="connsiteX1" fmla="*/ 1007872 w 5020417"/>
              <a:gd name="connsiteY1" fmla="*/ 1102042 h 1396682"/>
              <a:gd name="connsiteX2" fmla="*/ 2025904 w 5020417"/>
              <a:gd name="connsiteY2" fmla="*/ 1144714 h 1396682"/>
              <a:gd name="connsiteX3" fmla="*/ 2635504 w 5020417"/>
              <a:gd name="connsiteY3" fmla="*/ 526986 h 1396682"/>
              <a:gd name="connsiteX4" fmla="*/ 3635117 w 5020417"/>
              <a:gd name="connsiteY4" fmla="*/ 0 h 1396682"/>
              <a:gd name="connsiteX5" fmla="*/ 4089607 w 5020417"/>
              <a:gd name="connsiteY5" fmla="*/ 113165 h 1396682"/>
              <a:gd name="connsiteX6" fmla="*/ 4513477 w 5020417"/>
              <a:gd name="connsiteY6" fmla="*/ 311080 h 1396682"/>
              <a:gd name="connsiteX7" fmla="*/ 5020417 w 5020417"/>
              <a:gd name="connsiteY7" fmla="*/ 577690 h 1396682"/>
              <a:gd name="connsiteX0" fmla="*/ 0 w 5020417"/>
              <a:gd name="connsiteY0" fmla="*/ 1710365 h 1710365"/>
              <a:gd name="connsiteX1" fmla="*/ 1007872 w 5020417"/>
              <a:gd name="connsiteY1" fmla="*/ 1415725 h 1710365"/>
              <a:gd name="connsiteX2" fmla="*/ 2025904 w 5020417"/>
              <a:gd name="connsiteY2" fmla="*/ 1458397 h 1710365"/>
              <a:gd name="connsiteX3" fmla="*/ 3302353 w 5020417"/>
              <a:gd name="connsiteY3" fmla="*/ 50274 h 1710365"/>
              <a:gd name="connsiteX4" fmla="*/ 3635117 w 5020417"/>
              <a:gd name="connsiteY4" fmla="*/ 313683 h 1710365"/>
              <a:gd name="connsiteX5" fmla="*/ 4089607 w 5020417"/>
              <a:gd name="connsiteY5" fmla="*/ 426848 h 1710365"/>
              <a:gd name="connsiteX6" fmla="*/ 4513477 w 5020417"/>
              <a:gd name="connsiteY6" fmla="*/ 624763 h 1710365"/>
              <a:gd name="connsiteX7" fmla="*/ 5020417 w 5020417"/>
              <a:gd name="connsiteY7" fmla="*/ 891373 h 1710365"/>
              <a:gd name="connsiteX0" fmla="*/ 0 w 5020417"/>
              <a:gd name="connsiteY0" fmla="*/ 2351750 h 2351750"/>
              <a:gd name="connsiteX1" fmla="*/ 1007872 w 5020417"/>
              <a:gd name="connsiteY1" fmla="*/ 2057110 h 2351750"/>
              <a:gd name="connsiteX2" fmla="*/ 2773728 w 5020417"/>
              <a:gd name="connsiteY2" fmla="*/ 0 h 2351750"/>
              <a:gd name="connsiteX3" fmla="*/ 3302353 w 5020417"/>
              <a:gd name="connsiteY3" fmla="*/ 691659 h 2351750"/>
              <a:gd name="connsiteX4" fmla="*/ 3635117 w 5020417"/>
              <a:gd name="connsiteY4" fmla="*/ 955068 h 2351750"/>
              <a:gd name="connsiteX5" fmla="*/ 4089607 w 5020417"/>
              <a:gd name="connsiteY5" fmla="*/ 1068233 h 2351750"/>
              <a:gd name="connsiteX6" fmla="*/ 4513477 w 5020417"/>
              <a:gd name="connsiteY6" fmla="*/ 1266148 h 2351750"/>
              <a:gd name="connsiteX7" fmla="*/ 5020417 w 5020417"/>
              <a:gd name="connsiteY7" fmla="*/ 1532758 h 2351750"/>
              <a:gd name="connsiteX0" fmla="*/ 0 w 5020417"/>
              <a:gd name="connsiteY0" fmla="*/ 2351750 h 2351750"/>
              <a:gd name="connsiteX1" fmla="*/ 1007872 w 5020417"/>
              <a:gd name="connsiteY1" fmla="*/ 2057110 h 2351750"/>
              <a:gd name="connsiteX2" fmla="*/ 2773728 w 5020417"/>
              <a:gd name="connsiteY2" fmla="*/ 0 h 2351750"/>
              <a:gd name="connsiteX3" fmla="*/ 3302353 w 5020417"/>
              <a:gd name="connsiteY3" fmla="*/ 691659 h 2351750"/>
              <a:gd name="connsiteX4" fmla="*/ 3635117 w 5020417"/>
              <a:gd name="connsiteY4" fmla="*/ 955068 h 2351750"/>
              <a:gd name="connsiteX5" fmla="*/ 4089607 w 5020417"/>
              <a:gd name="connsiteY5" fmla="*/ 1068233 h 2351750"/>
              <a:gd name="connsiteX6" fmla="*/ 4513477 w 5020417"/>
              <a:gd name="connsiteY6" fmla="*/ 1266148 h 2351750"/>
              <a:gd name="connsiteX7" fmla="*/ 5020417 w 5020417"/>
              <a:gd name="connsiteY7" fmla="*/ 1532758 h 2351750"/>
              <a:gd name="connsiteX0" fmla="*/ 0 w 5020417"/>
              <a:gd name="connsiteY0" fmla="*/ 2351750 h 2351750"/>
              <a:gd name="connsiteX1" fmla="*/ 1007872 w 5020417"/>
              <a:gd name="connsiteY1" fmla="*/ 2057110 h 2351750"/>
              <a:gd name="connsiteX2" fmla="*/ 2773728 w 5020417"/>
              <a:gd name="connsiteY2" fmla="*/ 0 h 2351750"/>
              <a:gd name="connsiteX3" fmla="*/ 3302353 w 5020417"/>
              <a:gd name="connsiteY3" fmla="*/ 691659 h 2351750"/>
              <a:gd name="connsiteX4" fmla="*/ 3635117 w 5020417"/>
              <a:gd name="connsiteY4" fmla="*/ 955068 h 2351750"/>
              <a:gd name="connsiteX5" fmla="*/ 4089607 w 5020417"/>
              <a:gd name="connsiteY5" fmla="*/ 1068233 h 2351750"/>
              <a:gd name="connsiteX6" fmla="*/ 4513477 w 5020417"/>
              <a:gd name="connsiteY6" fmla="*/ 1266148 h 2351750"/>
              <a:gd name="connsiteX7" fmla="*/ 5020417 w 5020417"/>
              <a:gd name="connsiteY7" fmla="*/ 1532758 h 2351750"/>
              <a:gd name="connsiteX0" fmla="*/ 0 w 5020417"/>
              <a:gd name="connsiteY0" fmla="*/ 2351750 h 2351750"/>
              <a:gd name="connsiteX1" fmla="*/ 1007872 w 5020417"/>
              <a:gd name="connsiteY1" fmla="*/ 2057110 h 2351750"/>
              <a:gd name="connsiteX2" fmla="*/ 2773728 w 5020417"/>
              <a:gd name="connsiteY2" fmla="*/ 0 h 2351750"/>
              <a:gd name="connsiteX3" fmla="*/ 3454776 w 5020417"/>
              <a:gd name="connsiteY3" fmla="*/ 734511 h 2351750"/>
              <a:gd name="connsiteX4" fmla="*/ 3635117 w 5020417"/>
              <a:gd name="connsiteY4" fmla="*/ 955068 h 2351750"/>
              <a:gd name="connsiteX5" fmla="*/ 4089607 w 5020417"/>
              <a:gd name="connsiteY5" fmla="*/ 1068233 h 2351750"/>
              <a:gd name="connsiteX6" fmla="*/ 4513477 w 5020417"/>
              <a:gd name="connsiteY6" fmla="*/ 1266148 h 2351750"/>
              <a:gd name="connsiteX7" fmla="*/ 5020417 w 5020417"/>
              <a:gd name="connsiteY7" fmla="*/ 1532758 h 2351750"/>
              <a:gd name="connsiteX0" fmla="*/ 0 w 5020417"/>
              <a:gd name="connsiteY0" fmla="*/ 2351750 h 2351750"/>
              <a:gd name="connsiteX1" fmla="*/ 1007872 w 5020417"/>
              <a:gd name="connsiteY1" fmla="*/ 2057110 h 2351750"/>
              <a:gd name="connsiteX2" fmla="*/ 2773728 w 5020417"/>
              <a:gd name="connsiteY2" fmla="*/ 0 h 2351750"/>
              <a:gd name="connsiteX3" fmla="*/ 3240433 w 5020417"/>
              <a:gd name="connsiteY3" fmla="*/ 677374 h 2351750"/>
              <a:gd name="connsiteX4" fmla="*/ 3635117 w 5020417"/>
              <a:gd name="connsiteY4" fmla="*/ 955068 h 2351750"/>
              <a:gd name="connsiteX5" fmla="*/ 4089607 w 5020417"/>
              <a:gd name="connsiteY5" fmla="*/ 1068233 h 2351750"/>
              <a:gd name="connsiteX6" fmla="*/ 4513477 w 5020417"/>
              <a:gd name="connsiteY6" fmla="*/ 1266148 h 2351750"/>
              <a:gd name="connsiteX7" fmla="*/ 5020417 w 5020417"/>
              <a:gd name="connsiteY7" fmla="*/ 1532758 h 2351750"/>
              <a:gd name="connsiteX0" fmla="*/ 0 w 5020417"/>
              <a:gd name="connsiteY0" fmla="*/ 2351750 h 2351750"/>
              <a:gd name="connsiteX1" fmla="*/ 1007872 w 5020417"/>
              <a:gd name="connsiteY1" fmla="*/ 2057110 h 2351750"/>
              <a:gd name="connsiteX2" fmla="*/ 2773728 w 5020417"/>
              <a:gd name="connsiteY2" fmla="*/ 0 h 2351750"/>
              <a:gd name="connsiteX3" fmla="*/ 3192801 w 5020417"/>
              <a:gd name="connsiteY3" fmla="*/ 505963 h 2351750"/>
              <a:gd name="connsiteX4" fmla="*/ 3635117 w 5020417"/>
              <a:gd name="connsiteY4" fmla="*/ 955068 h 2351750"/>
              <a:gd name="connsiteX5" fmla="*/ 4089607 w 5020417"/>
              <a:gd name="connsiteY5" fmla="*/ 1068233 h 2351750"/>
              <a:gd name="connsiteX6" fmla="*/ 4513477 w 5020417"/>
              <a:gd name="connsiteY6" fmla="*/ 1266148 h 2351750"/>
              <a:gd name="connsiteX7" fmla="*/ 5020417 w 5020417"/>
              <a:gd name="connsiteY7" fmla="*/ 1532758 h 2351750"/>
              <a:gd name="connsiteX0" fmla="*/ 0 w 5020417"/>
              <a:gd name="connsiteY0" fmla="*/ 2351750 h 2351750"/>
              <a:gd name="connsiteX1" fmla="*/ 1007872 w 5020417"/>
              <a:gd name="connsiteY1" fmla="*/ 2057110 h 2351750"/>
              <a:gd name="connsiteX2" fmla="*/ 2773728 w 5020417"/>
              <a:gd name="connsiteY2" fmla="*/ 0 h 2351750"/>
              <a:gd name="connsiteX3" fmla="*/ 3192801 w 5020417"/>
              <a:gd name="connsiteY3" fmla="*/ 505963 h 2351750"/>
              <a:gd name="connsiteX4" fmla="*/ 3620827 w 5020417"/>
              <a:gd name="connsiteY4" fmla="*/ 955069 h 2351750"/>
              <a:gd name="connsiteX5" fmla="*/ 4089607 w 5020417"/>
              <a:gd name="connsiteY5" fmla="*/ 1068233 h 2351750"/>
              <a:gd name="connsiteX6" fmla="*/ 4513477 w 5020417"/>
              <a:gd name="connsiteY6" fmla="*/ 1266148 h 2351750"/>
              <a:gd name="connsiteX7" fmla="*/ 5020417 w 5020417"/>
              <a:gd name="connsiteY7" fmla="*/ 1532758 h 2351750"/>
              <a:gd name="connsiteX0" fmla="*/ 0 w 5020417"/>
              <a:gd name="connsiteY0" fmla="*/ 2351750 h 2351750"/>
              <a:gd name="connsiteX1" fmla="*/ 1007872 w 5020417"/>
              <a:gd name="connsiteY1" fmla="*/ 2057110 h 2351750"/>
              <a:gd name="connsiteX2" fmla="*/ 2773728 w 5020417"/>
              <a:gd name="connsiteY2" fmla="*/ 0 h 2351750"/>
              <a:gd name="connsiteX3" fmla="*/ 3192801 w 5020417"/>
              <a:gd name="connsiteY3" fmla="*/ 505963 h 2351750"/>
              <a:gd name="connsiteX4" fmla="*/ 3620827 w 5020417"/>
              <a:gd name="connsiteY4" fmla="*/ 955069 h 2351750"/>
              <a:gd name="connsiteX5" fmla="*/ 4089607 w 5020417"/>
              <a:gd name="connsiteY5" fmla="*/ 1068233 h 2351750"/>
              <a:gd name="connsiteX6" fmla="*/ 4513477 w 5020417"/>
              <a:gd name="connsiteY6" fmla="*/ 1266148 h 2351750"/>
              <a:gd name="connsiteX7" fmla="*/ 5020417 w 5020417"/>
              <a:gd name="connsiteY7" fmla="*/ 1532758 h 2351750"/>
              <a:gd name="connsiteX0" fmla="*/ 0 w 5020417"/>
              <a:gd name="connsiteY0" fmla="*/ 2351750 h 2351750"/>
              <a:gd name="connsiteX1" fmla="*/ 1007872 w 5020417"/>
              <a:gd name="connsiteY1" fmla="*/ 2057110 h 2351750"/>
              <a:gd name="connsiteX2" fmla="*/ 2773728 w 5020417"/>
              <a:gd name="connsiteY2" fmla="*/ 0 h 2351750"/>
              <a:gd name="connsiteX3" fmla="*/ 3192801 w 5020417"/>
              <a:gd name="connsiteY3" fmla="*/ 505963 h 2351750"/>
              <a:gd name="connsiteX4" fmla="*/ 3620827 w 5020417"/>
              <a:gd name="connsiteY4" fmla="*/ 955069 h 2351750"/>
              <a:gd name="connsiteX5" fmla="*/ 4089607 w 5020417"/>
              <a:gd name="connsiteY5" fmla="*/ 1068233 h 2351750"/>
              <a:gd name="connsiteX6" fmla="*/ 4513477 w 5020417"/>
              <a:gd name="connsiteY6" fmla="*/ 1266148 h 2351750"/>
              <a:gd name="connsiteX7" fmla="*/ 5020417 w 5020417"/>
              <a:gd name="connsiteY7" fmla="*/ 1532758 h 2351750"/>
              <a:gd name="connsiteX0" fmla="*/ 0 w 5020417"/>
              <a:gd name="connsiteY0" fmla="*/ 2047020 h 2047020"/>
              <a:gd name="connsiteX1" fmla="*/ 1007872 w 5020417"/>
              <a:gd name="connsiteY1" fmla="*/ 1752380 h 2047020"/>
              <a:gd name="connsiteX2" fmla="*/ 2797544 w 5020417"/>
              <a:gd name="connsiteY2" fmla="*/ 0 h 2047020"/>
              <a:gd name="connsiteX3" fmla="*/ 3192801 w 5020417"/>
              <a:gd name="connsiteY3" fmla="*/ 201233 h 2047020"/>
              <a:gd name="connsiteX4" fmla="*/ 3620827 w 5020417"/>
              <a:gd name="connsiteY4" fmla="*/ 650339 h 2047020"/>
              <a:gd name="connsiteX5" fmla="*/ 4089607 w 5020417"/>
              <a:gd name="connsiteY5" fmla="*/ 763503 h 2047020"/>
              <a:gd name="connsiteX6" fmla="*/ 4513477 w 5020417"/>
              <a:gd name="connsiteY6" fmla="*/ 961418 h 2047020"/>
              <a:gd name="connsiteX7" fmla="*/ 5020417 w 5020417"/>
              <a:gd name="connsiteY7" fmla="*/ 1228028 h 2047020"/>
              <a:gd name="connsiteX0" fmla="*/ 0 w 5020417"/>
              <a:gd name="connsiteY0" fmla="*/ 2304136 h 2304136"/>
              <a:gd name="connsiteX1" fmla="*/ 1007872 w 5020417"/>
              <a:gd name="connsiteY1" fmla="*/ 2009496 h 2304136"/>
              <a:gd name="connsiteX2" fmla="*/ 2745149 w 5020417"/>
              <a:gd name="connsiteY2" fmla="*/ 0 h 2304136"/>
              <a:gd name="connsiteX3" fmla="*/ 3192801 w 5020417"/>
              <a:gd name="connsiteY3" fmla="*/ 458349 h 2304136"/>
              <a:gd name="connsiteX4" fmla="*/ 3620827 w 5020417"/>
              <a:gd name="connsiteY4" fmla="*/ 907455 h 2304136"/>
              <a:gd name="connsiteX5" fmla="*/ 4089607 w 5020417"/>
              <a:gd name="connsiteY5" fmla="*/ 1020619 h 2304136"/>
              <a:gd name="connsiteX6" fmla="*/ 4513477 w 5020417"/>
              <a:gd name="connsiteY6" fmla="*/ 1218534 h 2304136"/>
              <a:gd name="connsiteX7" fmla="*/ 5020417 w 5020417"/>
              <a:gd name="connsiteY7" fmla="*/ 1485144 h 2304136"/>
              <a:gd name="connsiteX0" fmla="*/ 0 w 5020417"/>
              <a:gd name="connsiteY0" fmla="*/ 2304136 h 2304136"/>
              <a:gd name="connsiteX1" fmla="*/ 1007872 w 5020417"/>
              <a:gd name="connsiteY1" fmla="*/ 2009496 h 2304136"/>
              <a:gd name="connsiteX2" fmla="*/ 2520074 w 5020417"/>
              <a:gd name="connsiteY2" fmla="*/ 249587 h 2304136"/>
              <a:gd name="connsiteX3" fmla="*/ 2745149 w 5020417"/>
              <a:gd name="connsiteY3" fmla="*/ 0 h 2304136"/>
              <a:gd name="connsiteX4" fmla="*/ 3192801 w 5020417"/>
              <a:gd name="connsiteY4" fmla="*/ 458349 h 2304136"/>
              <a:gd name="connsiteX5" fmla="*/ 3620827 w 5020417"/>
              <a:gd name="connsiteY5" fmla="*/ 907455 h 2304136"/>
              <a:gd name="connsiteX6" fmla="*/ 4089607 w 5020417"/>
              <a:gd name="connsiteY6" fmla="*/ 1020619 h 2304136"/>
              <a:gd name="connsiteX7" fmla="*/ 4513477 w 5020417"/>
              <a:gd name="connsiteY7" fmla="*/ 1218534 h 2304136"/>
              <a:gd name="connsiteX8" fmla="*/ 5020417 w 5020417"/>
              <a:gd name="connsiteY8" fmla="*/ 1485144 h 2304136"/>
              <a:gd name="connsiteX0" fmla="*/ 0 w 5020417"/>
              <a:gd name="connsiteY0" fmla="*/ 2304136 h 2304136"/>
              <a:gd name="connsiteX1" fmla="*/ 1007872 w 5020417"/>
              <a:gd name="connsiteY1" fmla="*/ 2009496 h 2304136"/>
              <a:gd name="connsiteX2" fmla="*/ 2174742 w 5020417"/>
              <a:gd name="connsiteY2" fmla="*/ 166262 h 2304136"/>
              <a:gd name="connsiteX3" fmla="*/ 2745149 w 5020417"/>
              <a:gd name="connsiteY3" fmla="*/ 0 h 2304136"/>
              <a:gd name="connsiteX4" fmla="*/ 3192801 w 5020417"/>
              <a:gd name="connsiteY4" fmla="*/ 458349 h 2304136"/>
              <a:gd name="connsiteX5" fmla="*/ 3620827 w 5020417"/>
              <a:gd name="connsiteY5" fmla="*/ 907455 h 2304136"/>
              <a:gd name="connsiteX6" fmla="*/ 4089607 w 5020417"/>
              <a:gd name="connsiteY6" fmla="*/ 1020619 h 2304136"/>
              <a:gd name="connsiteX7" fmla="*/ 4513477 w 5020417"/>
              <a:gd name="connsiteY7" fmla="*/ 1218534 h 2304136"/>
              <a:gd name="connsiteX8" fmla="*/ 5020417 w 5020417"/>
              <a:gd name="connsiteY8" fmla="*/ 1485144 h 2304136"/>
              <a:gd name="connsiteX0" fmla="*/ 0 w 5020417"/>
              <a:gd name="connsiteY0" fmla="*/ 2304136 h 2304136"/>
              <a:gd name="connsiteX1" fmla="*/ 1007872 w 5020417"/>
              <a:gd name="connsiteY1" fmla="*/ 2009496 h 2304136"/>
              <a:gd name="connsiteX2" fmla="*/ 2031846 w 5020417"/>
              <a:gd name="connsiteY2" fmla="*/ 387668 h 2304136"/>
              <a:gd name="connsiteX3" fmla="*/ 2174742 w 5020417"/>
              <a:gd name="connsiteY3" fmla="*/ 166262 h 2304136"/>
              <a:gd name="connsiteX4" fmla="*/ 2745149 w 5020417"/>
              <a:gd name="connsiteY4" fmla="*/ 0 h 2304136"/>
              <a:gd name="connsiteX5" fmla="*/ 3192801 w 5020417"/>
              <a:gd name="connsiteY5" fmla="*/ 458349 h 2304136"/>
              <a:gd name="connsiteX6" fmla="*/ 3620827 w 5020417"/>
              <a:gd name="connsiteY6" fmla="*/ 907455 h 2304136"/>
              <a:gd name="connsiteX7" fmla="*/ 4089607 w 5020417"/>
              <a:gd name="connsiteY7" fmla="*/ 1020619 h 2304136"/>
              <a:gd name="connsiteX8" fmla="*/ 4513477 w 5020417"/>
              <a:gd name="connsiteY8" fmla="*/ 1218534 h 2304136"/>
              <a:gd name="connsiteX9" fmla="*/ 5020417 w 5020417"/>
              <a:gd name="connsiteY9" fmla="*/ 1485144 h 2304136"/>
              <a:gd name="connsiteX0" fmla="*/ 0 w 5020417"/>
              <a:gd name="connsiteY0" fmla="*/ 2304136 h 2304136"/>
              <a:gd name="connsiteX1" fmla="*/ 1007872 w 5020417"/>
              <a:gd name="connsiteY1" fmla="*/ 2009496 h 2304136"/>
              <a:gd name="connsiteX2" fmla="*/ 1472171 w 5020417"/>
              <a:gd name="connsiteY2" fmla="*/ 147217 h 2304136"/>
              <a:gd name="connsiteX3" fmla="*/ 2174742 w 5020417"/>
              <a:gd name="connsiteY3" fmla="*/ 166262 h 2304136"/>
              <a:gd name="connsiteX4" fmla="*/ 2745149 w 5020417"/>
              <a:gd name="connsiteY4" fmla="*/ 0 h 2304136"/>
              <a:gd name="connsiteX5" fmla="*/ 3192801 w 5020417"/>
              <a:gd name="connsiteY5" fmla="*/ 458349 h 2304136"/>
              <a:gd name="connsiteX6" fmla="*/ 3620827 w 5020417"/>
              <a:gd name="connsiteY6" fmla="*/ 907455 h 2304136"/>
              <a:gd name="connsiteX7" fmla="*/ 4089607 w 5020417"/>
              <a:gd name="connsiteY7" fmla="*/ 1020619 h 2304136"/>
              <a:gd name="connsiteX8" fmla="*/ 4513477 w 5020417"/>
              <a:gd name="connsiteY8" fmla="*/ 1218534 h 2304136"/>
              <a:gd name="connsiteX9" fmla="*/ 5020417 w 5020417"/>
              <a:gd name="connsiteY9" fmla="*/ 1485144 h 2304136"/>
              <a:gd name="connsiteX0" fmla="*/ 0 w 5020417"/>
              <a:gd name="connsiteY0" fmla="*/ 2304136 h 2304136"/>
              <a:gd name="connsiteX1" fmla="*/ 1030735 w 5020417"/>
              <a:gd name="connsiteY1" fmla="*/ 592500 h 2304136"/>
              <a:gd name="connsiteX2" fmla="*/ 1472171 w 5020417"/>
              <a:gd name="connsiteY2" fmla="*/ 147217 h 2304136"/>
              <a:gd name="connsiteX3" fmla="*/ 2174742 w 5020417"/>
              <a:gd name="connsiteY3" fmla="*/ 166262 h 2304136"/>
              <a:gd name="connsiteX4" fmla="*/ 2745149 w 5020417"/>
              <a:gd name="connsiteY4" fmla="*/ 0 h 2304136"/>
              <a:gd name="connsiteX5" fmla="*/ 3192801 w 5020417"/>
              <a:gd name="connsiteY5" fmla="*/ 458349 h 2304136"/>
              <a:gd name="connsiteX6" fmla="*/ 3620827 w 5020417"/>
              <a:gd name="connsiteY6" fmla="*/ 907455 h 2304136"/>
              <a:gd name="connsiteX7" fmla="*/ 4089607 w 5020417"/>
              <a:gd name="connsiteY7" fmla="*/ 1020619 h 2304136"/>
              <a:gd name="connsiteX8" fmla="*/ 4513477 w 5020417"/>
              <a:gd name="connsiteY8" fmla="*/ 1218534 h 2304136"/>
              <a:gd name="connsiteX9" fmla="*/ 5020417 w 5020417"/>
              <a:gd name="connsiteY9" fmla="*/ 1485144 h 2304136"/>
              <a:gd name="connsiteX0" fmla="*/ 0 w 5020417"/>
              <a:gd name="connsiteY0" fmla="*/ 2304136 h 2304136"/>
              <a:gd name="connsiteX1" fmla="*/ 1128381 w 5020417"/>
              <a:gd name="connsiteY1" fmla="*/ 632972 h 2304136"/>
              <a:gd name="connsiteX2" fmla="*/ 1472171 w 5020417"/>
              <a:gd name="connsiteY2" fmla="*/ 147217 h 2304136"/>
              <a:gd name="connsiteX3" fmla="*/ 2174742 w 5020417"/>
              <a:gd name="connsiteY3" fmla="*/ 166262 h 2304136"/>
              <a:gd name="connsiteX4" fmla="*/ 2745149 w 5020417"/>
              <a:gd name="connsiteY4" fmla="*/ 0 h 2304136"/>
              <a:gd name="connsiteX5" fmla="*/ 3192801 w 5020417"/>
              <a:gd name="connsiteY5" fmla="*/ 458349 h 2304136"/>
              <a:gd name="connsiteX6" fmla="*/ 3620827 w 5020417"/>
              <a:gd name="connsiteY6" fmla="*/ 907455 h 2304136"/>
              <a:gd name="connsiteX7" fmla="*/ 4089607 w 5020417"/>
              <a:gd name="connsiteY7" fmla="*/ 1020619 h 2304136"/>
              <a:gd name="connsiteX8" fmla="*/ 4513477 w 5020417"/>
              <a:gd name="connsiteY8" fmla="*/ 1218534 h 2304136"/>
              <a:gd name="connsiteX9" fmla="*/ 5020417 w 5020417"/>
              <a:gd name="connsiteY9" fmla="*/ 1485144 h 2304136"/>
              <a:gd name="connsiteX0" fmla="*/ 0 w 5020417"/>
              <a:gd name="connsiteY0" fmla="*/ 2304136 h 2304136"/>
              <a:gd name="connsiteX1" fmla="*/ 1068841 w 5020417"/>
              <a:gd name="connsiteY1" fmla="*/ 602022 h 2304136"/>
              <a:gd name="connsiteX2" fmla="*/ 1472171 w 5020417"/>
              <a:gd name="connsiteY2" fmla="*/ 147217 h 2304136"/>
              <a:gd name="connsiteX3" fmla="*/ 2174742 w 5020417"/>
              <a:gd name="connsiteY3" fmla="*/ 166262 h 2304136"/>
              <a:gd name="connsiteX4" fmla="*/ 2745149 w 5020417"/>
              <a:gd name="connsiteY4" fmla="*/ 0 h 2304136"/>
              <a:gd name="connsiteX5" fmla="*/ 3192801 w 5020417"/>
              <a:gd name="connsiteY5" fmla="*/ 458349 h 2304136"/>
              <a:gd name="connsiteX6" fmla="*/ 3620827 w 5020417"/>
              <a:gd name="connsiteY6" fmla="*/ 907455 h 2304136"/>
              <a:gd name="connsiteX7" fmla="*/ 4089607 w 5020417"/>
              <a:gd name="connsiteY7" fmla="*/ 1020619 h 2304136"/>
              <a:gd name="connsiteX8" fmla="*/ 4513477 w 5020417"/>
              <a:gd name="connsiteY8" fmla="*/ 1218534 h 2304136"/>
              <a:gd name="connsiteX9" fmla="*/ 5020417 w 5020417"/>
              <a:gd name="connsiteY9" fmla="*/ 1485144 h 2304136"/>
              <a:gd name="connsiteX0" fmla="*/ 0 w 5020417"/>
              <a:gd name="connsiteY0" fmla="*/ 2304136 h 2304136"/>
              <a:gd name="connsiteX1" fmla="*/ 1068841 w 5020417"/>
              <a:gd name="connsiteY1" fmla="*/ 602022 h 2304136"/>
              <a:gd name="connsiteX2" fmla="*/ 1391196 w 5020417"/>
              <a:gd name="connsiteY2" fmla="*/ 187689 h 2304136"/>
              <a:gd name="connsiteX3" fmla="*/ 2174742 w 5020417"/>
              <a:gd name="connsiteY3" fmla="*/ 166262 h 2304136"/>
              <a:gd name="connsiteX4" fmla="*/ 2745149 w 5020417"/>
              <a:gd name="connsiteY4" fmla="*/ 0 h 2304136"/>
              <a:gd name="connsiteX5" fmla="*/ 3192801 w 5020417"/>
              <a:gd name="connsiteY5" fmla="*/ 458349 h 2304136"/>
              <a:gd name="connsiteX6" fmla="*/ 3620827 w 5020417"/>
              <a:gd name="connsiteY6" fmla="*/ 907455 h 2304136"/>
              <a:gd name="connsiteX7" fmla="*/ 4089607 w 5020417"/>
              <a:gd name="connsiteY7" fmla="*/ 1020619 h 2304136"/>
              <a:gd name="connsiteX8" fmla="*/ 4513477 w 5020417"/>
              <a:gd name="connsiteY8" fmla="*/ 1218534 h 2304136"/>
              <a:gd name="connsiteX9" fmla="*/ 5020417 w 5020417"/>
              <a:gd name="connsiteY9" fmla="*/ 1485144 h 2304136"/>
              <a:gd name="connsiteX0" fmla="*/ 0 w 5020417"/>
              <a:gd name="connsiteY0" fmla="*/ 2304136 h 2304136"/>
              <a:gd name="connsiteX1" fmla="*/ 1068841 w 5020417"/>
              <a:gd name="connsiteY1" fmla="*/ 602022 h 2304136"/>
              <a:gd name="connsiteX2" fmla="*/ 1391196 w 5020417"/>
              <a:gd name="connsiteY2" fmla="*/ 187689 h 2304136"/>
              <a:gd name="connsiteX3" fmla="*/ 1774633 w 5020417"/>
              <a:gd name="connsiteY3" fmla="*/ 178166 h 2304136"/>
              <a:gd name="connsiteX4" fmla="*/ 2174742 w 5020417"/>
              <a:gd name="connsiteY4" fmla="*/ 166262 h 2304136"/>
              <a:gd name="connsiteX5" fmla="*/ 2745149 w 5020417"/>
              <a:gd name="connsiteY5" fmla="*/ 0 h 2304136"/>
              <a:gd name="connsiteX6" fmla="*/ 3192801 w 5020417"/>
              <a:gd name="connsiteY6" fmla="*/ 458349 h 2304136"/>
              <a:gd name="connsiteX7" fmla="*/ 3620827 w 5020417"/>
              <a:gd name="connsiteY7" fmla="*/ 907455 h 2304136"/>
              <a:gd name="connsiteX8" fmla="*/ 4089607 w 5020417"/>
              <a:gd name="connsiteY8" fmla="*/ 1020619 h 2304136"/>
              <a:gd name="connsiteX9" fmla="*/ 4513477 w 5020417"/>
              <a:gd name="connsiteY9" fmla="*/ 1218534 h 2304136"/>
              <a:gd name="connsiteX10" fmla="*/ 5020417 w 5020417"/>
              <a:gd name="connsiteY10" fmla="*/ 1485144 h 2304136"/>
              <a:gd name="connsiteX0" fmla="*/ 0 w 5020417"/>
              <a:gd name="connsiteY0" fmla="*/ 2304136 h 2304136"/>
              <a:gd name="connsiteX1" fmla="*/ 1068841 w 5020417"/>
              <a:gd name="connsiteY1" fmla="*/ 602022 h 2304136"/>
              <a:gd name="connsiteX2" fmla="*/ 1391196 w 5020417"/>
              <a:gd name="connsiteY2" fmla="*/ 187689 h 2304136"/>
              <a:gd name="connsiteX3" fmla="*/ 1760344 w 5020417"/>
              <a:gd name="connsiteY3" fmla="*/ 125791 h 2304136"/>
              <a:gd name="connsiteX4" fmla="*/ 2174742 w 5020417"/>
              <a:gd name="connsiteY4" fmla="*/ 166262 h 2304136"/>
              <a:gd name="connsiteX5" fmla="*/ 2745149 w 5020417"/>
              <a:gd name="connsiteY5" fmla="*/ 0 h 2304136"/>
              <a:gd name="connsiteX6" fmla="*/ 3192801 w 5020417"/>
              <a:gd name="connsiteY6" fmla="*/ 458349 h 2304136"/>
              <a:gd name="connsiteX7" fmla="*/ 3620827 w 5020417"/>
              <a:gd name="connsiteY7" fmla="*/ 907455 h 2304136"/>
              <a:gd name="connsiteX8" fmla="*/ 4089607 w 5020417"/>
              <a:gd name="connsiteY8" fmla="*/ 1020619 h 2304136"/>
              <a:gd name="connsiteX9" fmla="*/ 4513477 w 5020417"/>
              <a:gd name="connsiteY9" fmla="*/ 1218534 h 2304136"/>
              <a:gd name="connsiteX10" fmla="*/ 5020417 w 5020417"/>
              <a:gd name="connsiteY10" fmla="*/ 1485144 h 2304136"/>
              <a:gd name="connsiteX0" fmla="*/ 0 w 5020417"/>
              <a:gd name="connsiteY0" fmla="*/ 2304136 h 2304136"/>
              <a:gd name="connsiteX1" fmla="*/ 1068841 w 5020417"/>
              <a:gd name="connsiteY1" fmla="*/ 602022 h 2304136"/>
              <a:gd name="connsiteX2" fmla="*/ 1391196 w 5020417"/>
              <a:gd name="connsiteY2" fmla="*/ 187689 h 2304136"/>
              <a:gd name="connsiteX3" fmla="*/ 1760344 w 5020417"/>
              <a:gd name="connsiteY3" fmla="*/ 125791 h 2304136"/>
              <a:gd name="connsiteX4" fmla="*/ 2174742 w 5020417"/>
              <a:gd name="connsiteY4" fmla="*/ 166262 h 2304136"/>
              <a:gd name="connsiteX5" fmla="*/ 2505784 w 5020417"/>
              <a:gd name="connsiteY5" fmla="*/ 66273 h 2304136"/>
              <a:gd name="connsiteX6" fmla="*/ 2745149 w 5020417"/>
              <a:gd name="connsiteY6" fmla="*/ 0 h 2304136"/>
              <a:gd name="connsiteX7" fmla="*/ 3192801 w 5020417"/>
              <a:gd name="connsiteY7" fmla="*/ 458349 h 2304136"/>
              <a:gd name="connsiteX8" fmla="*/ 3620827 w 5020417"/>
              <a:gd name="connsiteY8" fmla="*/ 907455 h 2304136"/>
              <a:gd name="connsiteX9" fmla="*/ 4089607 w 5020417"/>
              <a:gd name="connsiteY9" fmla="*/ 1020619 h 2304136"/>
              <a:gd name="connsiteX10" fmla="*/ 4513477 w 5020417"/>
              <a:gd name="connsiteY10" fmla="*/ 1218534 h 2304136"/>
              <a:gd name="connsiteX11" fmla="*/ 5020417 w 5020417"/>
              <a:gd name="connsiteY11" fmla="*/ 1485144 h 2304136"/>
              <a:gd name="connsiteX0" fmla="*/ 0 w 5020417"/>
              <a:gd name="connsiteY0" fmla="*/ 2304136 h 2304136"/>
              <a:gd name="connsiteX1" fmla="*/ 1068841 w 5020417"/>
              <a:gd name="connsiteY1" fmla="*/ 602022 h 2304136"/>
              <a:gd name="connsiteX2" fmla="*/ 1391196 w 5020417"/>
              <a:gd name="connsiteY2" fmla="*/ 187689 h 2304136"/>
              <a:gd name="connsiteX3" fmla="*/ 1760344 w 5020417"/>
              <a:gd name="connsiteY3" fmla="*/ 125791 h 2304136"/>
              <a:gd name="connsiteX4" fmla="*/ 2174742 w 5020417"/>
              <a:gd name="connsiteY4" fmla="*/ 166262 h 2304136"/>
              <a:gd name="connsiteX5" fmla="*/ 2534364 w 5020417"/>
              <a:gd name="connsiteY5" fmla="*/ 9136 h 2304136"/>
              <a:gd name="connsiteX6" fmla="*/ 2745149 w 5020417"/>
              <a:gd name="connsiteY6" fmla="*/ 0 h 2304136"/>
              <a:gd name="connsiteX7" fmla="*/ 3192801 w 5020417"/>
              <a:gd name="connsiteY7" fmla="*/ 458349 h 2304136"/>
              <a:gd name="connsiteX8" fmla="*/ 3620827 w 5020417"/>
              <a:gd name="connsiteY8" fmla="*/ 907455 h 2304136"/>
              <a:gd name="connsiteX9" fmla="*/ 4089607 w 5020417"/>
              <a:gd name="connsiteY9" fmla="*/ 1020619 h 2304136"/>
              <a:gd name="connsiteX10" fmla="*/ 4513477 w 5020417"/>
              <a:gd name="connsiteY10" fmla="*/ 1218534 h 2304136"/>
              <a:gd name="connsiteX11" fmla="*/ 5020417 w 5020417"/>
              <a:gd name="connsiteY11" fmla="*/ 1485144 h 2304136"/>
              <a:gd name="connsiteX0" fmla="*/ 0 w 3951576"/>
              <a:gd name="connsiteY0" fmla="*/ 602022 h 1485144"/>
              <a:gd name="connsiteX1" fmla="*/ 322355 w 3951576"/>
              <a:gd name="connsiteY1" fmla="*/ 187689 h 1485144"/>
              <a:gd name="connsiteX2" fmla="*/ 691503 w 3951576"/>
              <a:gd name="connsiteY2" fmla="*/ 125791 h 1485144"/>
              <a:gd name="connsiteX3" fmla="*/ 1105901 w 3951576"/>
              <a:gd name="connsiteY3" fmla="*/ 166262 h 1485144"/>
              <a:gd name="connsiteX4" fmla="*/ 1465523 w 3951576"/>
              <a:gd name="connsiteY4" fmla="*/ 9136 h 1485144"/>
              <a:gd name="connsiteX5" fmla="*/ 1676308 w 3951576"/>
              <a:gd name="connsiteY5" fmla="*/ 0 h 1485144"/>
              <a:gd name="connsiteX6" fmla="*/ 2123960 w 3951576"/>
              <a:gd name="connsiteY6" fmla="*/ 458349 h 1485144"/>
              <a:gd name="connsiteX7" fmla="*/ 2551986 w 3951576"/>
              <a:gd name="connsiteY7" fmla="*/ 907455 h 1485144"/>
              <a:gd name="connsiteX8" fmla="*/ 3020766 w 3951576"/>
              <a:gd name="connsiteY8" fmla="*/ 1020619 h 1485144"/>
              <a:gd name="connsiteX9" fmla="*/ 3444636 w 3951576"/>
              <a:gd name="connsiteY9" fmla="*/ 1218534 h 1485144"/>
              <a:gd name="connsiteX10" fmla="*/ 3951576 w 3951576"/>
              <a:gd name="connsiteY10" fmla="*/ 1485144 h 1485144"/>
              <a:gd name="connsiteX0" fmla="*/ 1545 w 3953121"/>
              <a:gd name="connsiteY0" fmla="*/ 602022 h 1485144"/>
              <a:gd name="connsiteX1" fmla="*/ 0 w 3953121"/>
              <a:gd name="connsiteY1" fmla="*/ 604313 h 1485144"/>
              <a:gd name="connsiteX2" fmla="*/ 323900 w 3953121"/>
              <a:gd name="connsiteY2" fmla="*/ 187689 h 1485144"/>
              <a:gd name="connsiteX3" fmla="*/ 693048 w 3953121"/>
              <a:gd name="connsiteY3" fmla="*/ 125791 h 1485144"/>
              <a:gd name="connsiteX4" fmla="*/ 1107446 w 3953121"/>
              <a:gd name="connsiteY4" fmla="*/ 166262 h 1485144"/>
              <a:gd name="connsiteX5" fmla="*/ 1467068 w 3953121"/>
              <a:gd name="connsiteY5" fmla="*/ 9136 h 1485144"/>
              <a:gd name="connsiteX6" fmla="*/ 1677853 w 3953121"/>
              <a:gd name="connsiteY6" fmla="*/ 0 h 1485144"/>
              <a:gd name="connsiteX7" fmla="*/ 2125505 w 3953121"/>
              <a:gd name="connsiteY7" fmla="*/ 458349 h 1485144"/>
              <a:gd name="connsiteX8" fmla="*/ 2553531 w 3953121"/>
              <a:gd name="connsiteY8" fmla="*/ 907455 h 1485144"/>
              <a:gd name="connsiteX9" fmla="*/ 3022311 w 3953121"/>
              <a:gd name="connsiteY9" fmla="*/ 1020619 h 1485144"/>
              <a:gd name="connsiteX10" fmla="*/ 3446181 w 3953121"/>
              <a:gd name="connsiteY10" fmla="*/ 1218534 h 1485144"/>
              <a:gd name="connsiteX11" fmla="*/ 3953121 w 3953121"/>
              <a:gd name="connsiteY11" fmla="*/ 1485144 h 1485144"/>
              <a:gd name="connsiteX0" fmla="*/ 39651 w 3991227"/>
              <a:gd name="connsiteY0" fmla="*/ 602022 h 1485144"/>
              <a:gd name="connsiteX1" fmla="*/ 0 w 3991227"/>
              <a:gd name="connsiteY1" fmla="*/ 904282 h 1485144"/>
              <a:gd name="connsiteX2" fmla="*/ 362006 w 3991227"/>
              <a:gd name="connsiteY2" fmla="*/ 187689 h 1485144"/>
              <a:gd name="connsiteX3" fmla="*/ 731154 w 3991227"/>
              <a:gd name="connsiteY3" fmla="*/ 125791 h 1485144"/>
              <a:gd name="connsiteX4" fmla="*/ 1145552 w 3991227"/>
              <a:gd name="connsiteY4" fmla="*/ 166262 h 1485144"/>
              <a:gd name="connsiteX5" fmla="*/ 1505174 w 3991227"/>
              <a:gd name="connsiteY5" fmla="*/ 9136 h 1485144"/>
              <a:gd name="connsiteX6" fmla="*/ 1715959 w 3991227"/>
              <a:gd name="connsiteY6" fmla="*/ 0 h 1485144"/>
              <a:gd name="connsiteX7" fmla="*/ 2163611 w 3991227"/>
              <a:gd name="connsiteY7" fmla="*/ 458349 h 1485144"/>
              <a:gd name="connsiteX8" fmla="*/ 2591637 w 3991227"/>
              <a:gd name="connsiteY8" fmla="*/ 907455 h 1485144"/>
              <a:gd name="connsiteX9" fmla="*/ 3060417 w 3991227"/>
              <a:gd name="connsiteY9" fmla="*/ 1020619 h 1485144"/>
              <a:gd name="connsiteX10" fmla="*/ 3484287 w 3991227"/>
              <a:gd name="connsiteY10" fmla="*/ 1218534 h 1485144"/>
              <a:gd name="connsiteX11" fmla="*/ 3991227 w 3991227"/>
              <a:gd name="connsiteY11" fmla="*/ 1485144 h 1485144"/>
              <a:gd name="connsiteX0" fmla="*/ 0 w 4075419"/>
              <a:gd name="connsiteY0" fmla="*/ 837712 h 1485144"/>
              <a:gd name="connsiteX1" fmla="*/ 84192 w 4075419"/>
              <a:gd name="connsiteY1" fmla="*/ 904282 h 1485144"/>
              <a:gd name="connsiteX2" fmla="*/ 446198 w 4075419"/>
              <a:gd name="connsiteY2" fmla="*/ 187689 h 1485144"/>
              <a:gd name="connsiteX3" fmla="*/ 815346 w 4075419"/>
              <a:gd name="connsiteY3" fmla="*/ 125791 h 1485144"/>
              <a:gd name="connsiteX4" fmla="*/ 1229744 w 4075419"/>
              <a:gd name="connsiteY4" fmla="*/ 166262 h 1485144"/>
              <a:gd name="connsiteX5" fmla="*/ 1589366 w 4075419"/>
              <a:gd name="connsiteY5" fmla="*/ 9136 h 1485144"/>
              <a:gd name="connsiteX6" fmla="*/ 1800151 w 4075419"/>
              <a:gd name="connsiteY6" fmla="*/ 0 h 1485144"/>
              <a:gd name="connsiteX7" fmla="*/ 2247803 w 4075419"/>
              <a:gd name="connsiteY7" fmla="*/ 458349 h 1485144"/>
              <a:gd name="connsiteX8" fmla="*/ 2675829 w 4075419"/>
              <a:gd name="connsiteY8" fmla="*/ 907455 h 1485144"/>
              <a:gd name="connsiteX9" fmla="*/ 3144609 w 4075419"/>
              <a:gd name="connsiteY9" fmla="*/ 1020619 h 1485144"/>
              <a:gd name="connsiteX10" fmla="*/ 3568479 w 4075419"/>
              <a:gd name="connsiteY10" fmla="*/ 1218534 h 1485144"/>
              <a:gd name="connsiteX11" fmla="*/ 4075419 w 4075419"/>
              <a:gd name="connsiteY11" fmla="*/ 1485144 h 1485144"/>
              <a:gd name="connsiteX0" fmla="*/ 0 w 4075419"/>
              <a:gd name="connsiteY0" fmla="*/ 837712 h 1485144"/>
              <a:gd name="connsiteX1" fmla="*/ 72285 w 4075419"/>
              <a:gd name="connsiteY1" fmla="*/ 685257 h 1485144"/>
              <a:gd name="connsiteX2" fmla="*/ 446198 w 4075419"/>
              <a:gd name="connsiteY2" fmla="*/ 187689 h 1485144"/>
              <a:gd name="connsiteX3" fmla="*/ 815346 w 4075419"/>
              <a:gd name="connsiteY3" fmla="*/ 125791 h 1485144"/>
              <a:gd name="connsiteX4" fmla="*/ 1229744 w 4075419"/>
              <a:gd name="connsiteY4" fmla="*/ 166262 h 1485144"/>
              <a:gd name="connsiteX5" fmla="*/ 1589366 w 4075419"/>
              <a:gd name="connsiteY5" fmla="*/ 9136 h 1485144"/>
              <a:gd name="connsiteX6" fmla="*/ 1800151 w 4075419"/>
              <a:gd name="connsiteY6" fmla="*/ 0 h 1485144"/>
              <a:gd name="connsiteX7" fmla="*/ 2247803 w 4075419"/>
              <a:gd name="connsiteY7" fmla="*/ 458349 h 1485144"/>
              <a:gd name="connsiteX8" fmla="*/ 2675829 w 4075419"/>
              <a:gd name="connsiteY8" fmla="*/ 907455 h 1485144"/>
              <a:gd name="connsiteX9" fmla="*/ 3144609 w 4075419"/>
              <a:gd name="connsiteY9" fmla="*/ 1020619 h 1485144"/>
              <a:gd name="connsiteX10" fmla="*/ 3568479 w 4075419"/>
              <a:gd name="connsiteY10" fmla="*/ 1218534 h 1485144"/>
              <a:gd name="connsiteX11" fmla="*/ 4075419 w 4075419"/>
              <a:gd name="connsiteY11" fmla="*/ 1485144 h 1485144"/>
              <a:gd name="connsiteX0" fmla="*/ 61085 w 4003134"/>
              <a:gd name="connsiteY0" fmla="*/ 1247193 h 1485144"/>
              <a:gd name="connsiteX1" fmla="*/ 0 w 4003134"/>
              <a:gd name="connsiteY1" fmla="*/ 685257 h 1485144"/>
              <a:gd name="connsiteX2" fmla="*/ 373913 w 4003134"/>
              <a:gd name="connsiteY2" fmla="*/ 187689 h 1485144"/>
              <a:gd name="connsiteX3" fmla="*/ 743061 w 4003134"/>
              <a:gd name="connsiteY3" fmla="*/ 125791 h 1485144"/>
              <a:gd name="connsiteX4" fmla="*/ 1157459 w 4003134"/>
              <a:gd name="connsiteY4" fmla="*/ 166262 h 1485144"/>
              <a:gd name="connsiteX5" fmla="*/ 1517081 w 4003134"/>
              <a:gd name="connsiteY5" fmla="*/ 9136 h 1485144"/>
              <a:gd name="connsiteX6" fmla="*/ 1727866 w 4003134"/>
              <a:gd name="connsiteY6" fmla="*/ 0 h 1485144"/>
              <a:gd name="connsiteX7" fmla="*/ 2175518 w 4003134"/>
              <a:gd name="connsiteY7" fmla="*/ 458349 h 1485144"/>
              <a:gd name="connsiteX8" fmla="*/ 2603544 w 4003134"/>
              <a:gd name="connsiteY8" fmla="*/ 907455 h 1485144"/>
              <a:gd name="connsiteX9" fmla="*/ 3072324 w 4003134"/>
              <a:gd name="connsiteY9" fmla="*/ 1020619 h 1485144"/>
              <a:gd name="connsiteX10" fmla="*/ 3496194 w 4003134"/>
              <a:gd name="connsiteY10" fmla="*/ 1218534 h 1485144"/>
              <a:gd name="connsiteX11" fmla="*/ 4003134 w 4003134"/>
              <a:gd name="connsiteY11" fmla="*/ 1485144 h 1485144"/>
              <a:gd name="connsiteX0" fmla="*/ 61085 w 4003134"/>
              <a:gd name="connsiteY0" fmla="*/ 1247193 h 1485144"/>
              <a:gd name="connsiteX1" fmla="*/ 61923 w 4003134"/>
              <a:gd name="connsiteY1" fmla="*/ 1244722 h 1485144"/>
              <a:gd name="connsiteX2" fmla="*/ 0 w 4003134"/>
              <a:gd name="connsiteY2" fmla="*/ 685257 h 1485144"/>
              <a:gd name="connsiteX3" fmla="*/ 373913 w 4003134"/>
              <a:gd name="connsiteY3" fmla="*/ 187689 h 1485144"/>
              <a:gd name="connsiteX4" fmla="*/ 743061 w 4003134"/>
              <a:gd name="connsiteY4" fmla="*/ 125791 h 1485144"/>
              <a:gd name="connsiteX5" fmla="*/ 1157459 w 4003134"/>
              <a:gd name="connsiteY5" fmla="*/ 166262 h 1485144"/>
              <a:gd name="connsiteX6" fmla="*/ 1517081 w 4003134"/>
              <a:gd name="connsiteY6" fmla="*/ 9136 h 1485144"/>
              <a:gd name="connsiteX7" fmla="*/ 1727866 w 4003134"/>
              <a:gd name="connsiteY7" fmla="*/ 0 h 1485144"/>
              <a:gd name="connsiteX8" fmla="*/ 2175518 w 4003134"/>
              <a:gd name="connsiteY8" fmla="*/ 458349 h 1485144"/>
              <a:gd name="connsiteX9" fmla="*/ 2603544 w 4003134"/>
              <a:gd name="connsiteY9" fmla="*/ 907455 h 1485144"/>
              <a:gd name="connsiteX10" fmla="*/ 3072324 w 4003134"/>
              <a:gd name="connsiteY10" fmla="*/ 1020619 h 1485144"/>
              <a:gd name="connsiteX11" fmla="*/ 3496194 w 4003134"/>
              <a:gd name="connsiteY11" fmla="*/ 1218534 h 1485144"/>
              <a:gd name="connsiteX12" fmla="*/ 4003134 w 4003134"/>
              <a:gd name="connsiteY12" fmla="*/ 1485144 h 1485144"/>
              <a:gd name="connsiteX0" fmla="*/ 249230 w 4191279"/>
              <a:gd name="connsiteY0" fmla="*/ 1247193 h 1485144"/>
              <a:gd name="connsiteX1" fmla="*/ 0 w 4191279"/>
              <a:gd name="connsiteY1" fmla="*/ 1392325 h 1485144"/>
              <a:gd name="connsiteX2" fmla="*/ 188145 w 4191279"/>
              <a:gd name="connsiteY2" fmla="*/ 685257 h 1485144"/>
              <a:gd name="connsiteX3" fmla="*/ 562058 w 4191279"/>
              <a:gd name="connsiteY3" fmla="*/ 187689 h 1485144"/>
              <a:gd name="connsiteX4" fmla="*/ 931206 w 4191279"/>
              <a:gd name="connsiteY4" fmla="*/ 125791 h 1485144"/>
              <a:gd name="connsiteX5" fmla="*/ 1345604 w 4191279"/>
              <a:gd name="connsiteY5" fmla="*/ 166262 h 1485144"/>
              <a:gd name="connsiteX6" fmla="*/ 1705226 w 4191279"/>
              <a:gd name="connsiteY6" fmla="*/ 9136 h 1485144"/>
              <a:gd name="connsiteX7" fmla="*/ 1916011 w 4191279"/>
              <a:gd name="connsiteY7" fmla="*/ 0 h 1485144"/>
              <a:gd name="connsiteX8" fmla="*/ 2363663 w 4191279"/>
              <a:gd name="connsiteY8" fmla="*/ 458349 h 1485144"/>
              <a:gd name="connsiteX9" fmla="*/ 2791689 w 4191279"/>
              <a:gd name="connsiteY9" fmla="*/ 907455 h 1485144"/>
              <a:gd name="connsiteX10" fmla="*/ 3260469 w 4191279"/>
              <a:gd name="connsiteY10" fmla="*/ 1020619 h 1485144"/>
              <a:gd name="connsiteX11" fmla="*/ 3684339 w 4191279"/>
              <a:gd name="connsiteY11" fmla="*/ 1218534 h 1485144"/>
              <a:gd name="connsiteX12" fmla="*/ 4191279 w 4191279"/>
              <a:gd name="connsiteY12" fmla="*/ 1485144 h 1485144"/>
              <a:gd name="connsiteX0" fmla="*/ 61085 w 4003134"/>
              <a:gd name="connsiteY0" fmla="*/ 1247193 h 1485144"/>
              <a:gd name="connsiteX1" fmla="*/ 57160 w 4003134"/>
              <a:gd name="connsiteY1" fmla="*/ 1201869 h 1485144"/>
              <a:gd name="connsiteX2" fmla="*/ 0 w 4003134"/>
              <a:gd name="connsiteY2" fmla="*/ 685257 h 1485144"/>
              <a:gd name="connsiteX3" fmla="*/ 373913 w 4003134"/>
              <a:gd name="connsiteY3" fmla="*/ 187689 h 1485144"/>
              <a:gd name="connsiteX4" fmla="*/ 743061 w 4003134"/>
              <a:gd name="connsiteY4" fmla="*/ 125791 h 1485144"/>
              <a:gd name="connsiteX5" fmla="*/ 1157459 w 4003134"/>
              <a:gd name="connsiteY5" fmla="*/ 166262 h 1485144"/>
              <a:gd name="connsiteX6" fmla="*/ 1517081 w 4003134"/>
              <a:gd name="connsiteY6" fmla="*/ 9136 h 1485144"/>
              <a:gd name="connsiteX7" fmla="*/ 1727866 w 4003134"/>
              <a:gd name="connsiteY7" fmla="*/ 0 h 1485144"/>
              <a:gd name="connsiteX8" fmla="*/ 2175518 w 4003134"/>
              <a:gd name="connsiteY8" fmla="*/ 458349 h 1485144"/>
              <a:gd name="connsiteX9" fmla="*/ 2603544 w 4003134"/>
              <a:gd name="connsiteY9" fmla="*/ 907455 h 1485144"/>
              <a:gd name="connsiteX10" fmla="*/ 3072324 w 4003134"/>
              <a:gd name="connsiteY10" fmla="*/ 1020619 h 1485144"/>
              <a:gd name="connsiteX11" fmla="*/ 3496194 w 4003134"/>
              <a:gd name="connsiteY11" fmla="*/ 1218534 h 1485144"/>
              <a:gd name="connsiteX12" fmla="*/ 4003134 w 4003134"/>
              <a:gd name="connsiteY12" fmla="*/ 1485144 h 1485144"/>
              <a:gd name="connsiteX0" fmla="*/ 0 w 4196881"/>
              <a:gd name="connsiteY0" fmla="*/ 1375752 h 1485144"/>
              <a:gd name="connsiteX1" fmla="*/ 250907 w 4196881"/>
              <a:gd name="connsiteY1" fmla="*/ 1201869 h 1485144"/>
              <a:gd name="connsiteX2" fmla="*/ 193747 w 4196881"/>
              <a:gd name="connsiteY2" fmla="*/ 685257 h 1485144"/>
              <a:gd name="connsiteX3" fmla="*/ 567660 w 4196881"/>
              <a:gd name="connsiteY3" fmla="*/ 187689 h 1485144"/>
              <a:gd name="connsiteX4" fmla="*/ 936808 w 4196881"/>
              <a:gd name="connsiteY4" fmla="*/ 125791 h 1485144"/>
              <a:gd name="connsiteX5" fmla="*/ 1351206 w 4196881"/>
              <a:gd name="connsiteY5" fmla="*/ 166262 h 1485144"/>
              <a:gd name="connsiteX6" fmla="*/ 1710828 w 4196881"/>
              <a:gd name="connsiteY6" fmla="*/ 9136 h 1485144"/>
              <a:gd name="connsiteX7" fmla="*/ 1921613 w 4196881"/>
              <a:gd name="connsiteY7" fmla="*/ 0 h 1485144"/>
              <a:gd name="connsiteX8" fmla="*/ 2369265 w 4196881"/>
              <a:gd name="connsiteY8" fmla="*/ 458349 h 1485144"/>
              <a:gd name="connsiteX9" fmla="*/ 2797291 w 4196881"/>
              <a:gd name="connsiteY9" fmla="*/ 907455 h 1485144"/>
              <a:gd name="connsiteX10" fmla="*/ 3266071 w 4196881"/>
              <a:gd name="connsiteY10" fmla="*/ 1020619 h 1485144"/>
              <a:gd name="connsiteX11" fmla="*/ 3689941 w 4196881"/>
              <a:gd name="connsiteY11" fmla="*/ 1218534 h 1485144"/>
              <a:gd name="connsiteX12" fmla="*/ 4196881 w 4196881"/>
              <a:gd name="connsiteY12" fmla="*/ 1485144 h 1485144"/>
              <a:gd name="connsiteX0" fmla="*/ 57160 w 4003134"/>
              <a:gd name="connsiteY0" fmla="*/ 1201869 h 1485144"/>
              <a:gd name="connsiteX1" fmla="*/ 0 w 4003134"/>
              <a:gd name="connsiteY1" fmla="*/ 685257 h 1485144"/>
              <a:gd name="connsiteX2" fmla="*/ 373913 w 4003134"/>
              <a:gd name="connsiteY2" fmla="*/ 187689 h 1485144"/>
              <a:gd name="connsiteX3" fmla="*/ 743061 w 4003134"/>
              <a:gd name="connsiteY3" fmla="*/ 125791 h 1485144"/>
              <a:gd name="connsiteX4" fmla="*/ 1157459 w 4003134"/>
              <a:gd name="connsiteY4" fmla="*/ 166262 h 1485144"/>
              <a:gd name="connsiteX5" fmla="*/ 1517081 w 4003134"/>
              <a:gd name="connsiteY5" fmla="*/ 9136 h 1485144"/>
              <a:gd name="connsiteX6" fmla="*/ 1727866 w 4003134"/>
              <a:gd name="connsiteY6" fmla="*/ 0 h 1485144"/>
              <a:gd name="connsiteX7" fmla="*/ 2175518 w 4003134"/>
              <a:gd name="connsiteY7" fmla="*/ 458349 h 1485144"/>
              <a:gd name="connsiteX8" fmla="*/ 2603544 w 4003134"/>
              <a:gd name="connsiteY8" fmla="*/ 907455 h 1485144"/>
              <a:gd name="connsiteX9" fmla="*/ 3072324 w 4003134"/>
              <a:gd name="connsiteY9" fmla="*/ 1020619 h 1485144"/>
              <a:gd name="connsiteX10" fmla="*/ 3496194 w 4003134"/>
              <a:gd name="connsiteY10" fmla="*/ 1218534 h 1485144"/>
              <a:gd name="connsiteX11" fmla="*/ 4003134 w 4003134"/>
              <a:gd name="connsiteY11" fmla="*/ 1485144 h 1485144"/>
              <a:gd name="connsiteX0" fmla="*/ 0 w 4003134"/>
              <a:gd name="connsiteY0" fmla="*/ 685257 h 1485144"/>
              <a:gd name="connsiteX1" fmla="*/ 373913 w 4003134"/>
              <a:gd name="connsiteY1" fmla="*/ 187689 h 1485144"/>
              <a:gd name="connsiteX2" fmla="*/ 743061 w 4003134"/>
              <a:gd name="connsiteY2" fmla="*/ 125791 h 1485144"/>
              <a:gd name="connsiteX3" fmla="*/ 1157459 w 4003134"/>
              <a:gd name="connsiteY3" fmla="*/ 166262 h 1485144"/>
              <a:gd name="connsiteX4" fmla="*/ 1517081 w 4003134"/>
              <a:gd name="connsiteY4" fmla="*/ 9136 h 1485144"/>
              <a:gd name="connsiteX5" fmla="*/ 1727866 w 4003134"/>
              <a:gd name="connsiteY5" fmla="*/ 0 h 1485144"/>
              <a:gd name="connsiteX6" fmla="*/ 2175518 w 4003134"/>
              <a:gd name="connsiteY6" fmla="*/ 458349 h 1485144"/>
              <a:gd name="connsiteX7" fmla="*/ 2603544 w 4003134"/>
              <a:gd name="connsiteY7" fmla="*/ 907455 h 1485144"/>
              <a:gd name="connsiteX8" fmla="*/ 3072324 w 4003134"/>
              <a:gd name="connsiteY8" fmla="*/ 1020619 h 1485144"/>
              <a:gd name="connsiteX9" fmla="*/ 3496194 w 4003134"/>
              <a:gd name="connsiteY9" fmla="*/ 1218534 h 1485144"/>
              <a:gd name="connsiteX10" fmla="*/ 4003134 w 4003134"/>
              <a:gd name="connsiteY10" fmla="*/ 1485144 h 1485144"/>
              <a:gd name="connsiteX0" fmla="*/ 0 w 3629221"/>
              <a:gd name="connsiteY0" fmla="*/ 187689 h 1485144"/>
              <a:gd name="connsiteX1" fmla="*/ 369148 w 3629221"/>
              <a:gd name="connsiteY1" fmla="*/ 125791 h 1485144"/>
              <a:gd name="connsiteX2" fmla="*/ 783546 w 3629221"/>
              <a:gd name="connsiteY2" fmla="*/ 166262 h 1485144"/>
              <a:gd name="connsiteX3" fmla="*/ 1143168 w 3629221"/>
              <a:gd name="connsiteY3" fmla="*/ 9136 h 1485144"/>
              <a:gd name="connsiteX4" fmla="*/ 1353953 w 3629221"/>
              <a:gd name="connsiteY4" fmla="*/ 0 h 1485144"/>
              <a:gd name="connsiteX5" fmla="*/ 1801605 w 3629221"/>
              <a:gd name="connsiteY5" fmla="*/ 458349 h 1485144"/>
              <a:gd name="connsiteX6" fmla="*/ 2229631 w 3629221"/>
              <a:gd name="connsiteY6" fmla="*/ 907455 h 1485144"/>
              <a:gd name="connsiteX7" fmla="*/ 2698411 w 3629221"/>
              <a:gd name="connsiteY7" fmla="*/ 1020619 h 1485144"/>
              <a:gd name="connsiteX8" fmla="*/ 3122281 w 3629221"/>
              <a:gd name="connsiteY8" fmla="*/ 1218534 h 1485144"/>
              <a:gd name="connsiteX9" fmla="*/ 3629221 w 3629221"/>
              <a:gd name="connsiteY9" fmla="*/ 1485144 h 1485144"/>
              <a:gd name="connsiteX0" fmla="*/ 15557 w 3644778"/>
              <a:gd name="connsiteY0" fmla="*/ 187689 h 1485144"/>
              <a:gd name="connsiteX1" fmla="*/ 0 w 3644778"/>
              <a:gd name="connsiteY1" fmla="*/ 176135 h 1485144"/>
              <a:gd name="connsiteX2" fmla="*/ 384705 w 3644778"/>
              <a:gd name="connsiteY2" fmla="*/ 125791 h 1485144"/>
              <a:gd name="connsiteX3" fmla="*/ 799103 w 3644778"/>
              <a:gd name="connsiteY3" fmla="*/ 166262 h 1485144"/>
              <a:gd name="connsiteX4" fmla="*/ 1158725 w 3644778"/>
              <a:gd name="connsiteY4" fmla="*/ 9136 h 1485144"/>
              <a:gd name="connsiteX5" fmla="*/ 1369510 w 3644778"/>
              <a:gd name="connsiteY5" fmla="*/ 0 h 1485144"/>
              <a:gd name="connsiteX6" fmla="*/ 1817162 w 3644778"/>
              <a:gd name="connsiteY6" fmla="*/ 458349 h 1485144"/>
              <a:gd name="connsiteX7" fmla="*/ 2245188 w 3644778"/>
              <a:gd name="connsiteY7" fmla="*/ 907455 h 1485144"/>
              <a:gd name="connsiteX8" fmla="*/ 2713968 w 3644778"/>
              <a:gd name="connsiteY8" fmla="*/ 1020619 h 1485144"/>
              <a:gd name="connsiteX9" fmla="*/ 3137838 w 3644778"/>
              <a:gd name="connsiteY9" fmla="*/ 1218534 h 1485144"/>
              <a:gd name="connsiteX10" fmla="*/ 3644778 w 3644778"/>
              <a:gd name="connsiteY10" fmla="*/ 1485144 h 1485144"/>
              <a:gd name="connsiteX0" fmla="*/ 96720 w 3725941"/>
              <a:gd name="connsiteY0" fmla="*/ 187689 h 1485144"/>
              <a:gd name="connsiteX1" fmla="*/ 0 w 3725941"/>
              <a:gd name="connsiteY1" fmla="*/ 222859 h 1485144"/>
              <a:gd name="connsiteX2" fmla="*/ 465868 w 3725941"/>
              <a:gd name="connsiteY2" fmla="*/ 125791 h 1485144"/>
              <a:gd name="connsiteX3" fmla="*/ 880266 w 3725941"/>
              <a:gd name="connsiteY3" fmla="*/ 166262 h 1485144"/>
              <a:gd name="connsiteX4" fmla="*/ 1239888 w 3725941"/>
              <a:gd name="connsiteY4" fmla="*/ 9136 h 1485144"/>
              <a:gd name="connsiteX5" fmla="*/ 1450673 w 3725941"/>
              <a:gd name="connsiteY5" fmla="*/ 0 h 1485144"/>
              <a:gd name="connsiteX6" fmla="*/ 1898325 w 3725941"/>
              <a:gd name="connsiteY6" fmla="*/ 458349 h 1485144"/>
              <a:gd name="connsiteX7" fmla="*/ 2326351 w 3725941"/>
              <a:gd name="connsiteY7" fmla="*/ 907455 h 1485144"/>
              <a:gd name="connsiteX8" fmla="*/ 2795131 w 3725941"/>
              <a:gd name="connsiteY8" fmla="*/ 1020619 h 1485144"/>
              <a:gd name="connsiteX9" fmla="*/ 3219001 w 3725941"/>
              <a:gd name="connsiteY9" fmla="*/ 1218534 h 1485144"/>
              <a:gd name="connsiteX10" fmla="*/ 3725941 w 3725941"/>
              <a:gd name="connsiteY10" fmla="*/ 1485144 h 1485144"/>
              <a:gd name="connsiteX0" fmla="*/ 96720 w 3725941"/>
              <a:gd name="connsiteY0" fmla="*/ 187689 h 1485144"/>
              <a:gd name="connsiteX1" fmla="*/ 0 w 3725941"/>
              <a:gd name="connsiteY1" fmla="*/ 222859 h 1485144"/>
              <a:gd name="connsiteX2" fmla="*/ 465868 w 3725941"/>
              <a:gd name="connsiteY2" fmla="*/ 125791 h 1485144"/>
              <a:gd name="connsiteX3" fmla="*/ 880266 w 3725941"/>
              <a:gd name="connsiteY3" fmla="*/ 166262 h 1485144"/>
              <a:gd name="connsiteX4" fmla="*/ 1254456 w 3725941"/>
              <a:gd name="connsiteY4" fmla="*/ 89503 h 1485144"/>
              <a:gd name="connsiteX5" fmla="*/ 1450673 w 3725941"/>
              <a:gd name="connsiteY5" fmla="*/ 0 h 1485144"/>
              <a:gd name="connsiteX6" fmla="*/ 1898325 w 3725941"/>
              <a:gd name="connsiteY6" fmla="*/ 458349 h 1485144"/>
              <a:gd name="connsiteX7" fmla="*/ 2326351 w 3725941"/>
              <a:gd name="connsiteY7" fmla="*/ 907455 h 1485144"/>
              <a:gd name="connsiteX8" fmla="*/ 2795131 w 3725941"/>
              <a:gd name="connsiteY8" fmla="*/ 1020619 h 1485144"/>
              <a:gd name="connsiteX9" fmla="*/ 3219001 w 3725941"/>
              <a:gd name="connsiteY9" fmla="*/ 1218534 h 1485144"/>
              <a:gd name="connsiteX10" fmla="*/ 3725941 w 3725941"/>
              <a:gd name="connsiteY10" fmla="*/ 1485144 h 1485144"/>
              <a:gd name="connsiteX0" fmla="*/ 96720 w 3725941"/>
              <a:gd name="connsiteY0" fmla="*/ 129750 h 1427205"/>
              <a:gd name="connsiteX1" fmla="*/ 0 w 3725941"/>
              <a:gd name="connsiteY1" fmla="*/ 164920 h 1427205"/>
              <a:gd name="connsiteX2" fmla="*/ 465868 w 3725941"/>
              <a:gd name="connsiteY2" fmla="*/ 67852 h 1427205"/>
              <a:gd name="connsiteX3" fmla="*/ 880266 w 3725941"/>
              <a:gd name="connsiteY3" fmla="*/ 108323 h 1427205"/>
              <a:gd name="connsiteX4" fmla="*/ 1254456 w 3725941"/>
              <a:gd name="connsiteY4" fmla="*/ 31564 h 1427205"/>
              <a:gd name="connsiteX5" fmla="*/ 1488133 w 3725941"/>
              <a:gd name="connsiteY5" fmla="*/ 0 h 1427205"/>
              <a:gd name="connsiteX6" fmla="*/ 1898325 w 3725941"/>
              <a:gd name="connsiteY6" fmla="*/ 400410 h 1427205"/>
              <a:gd name="connsiteX7" fmla="*/ 2326351 w 3725941"/>
              <a:gd name="connsiteY7" fmla="*/ 849516 h 1427205"/>
              <a:gd name="connsiteX8" fmla="*/ 2795131 w 3725941"/>
              <a:gd name="connsiteY8" fmla="*/ 962680 h 1427205"/>
              <a:gd name="connsiteX9" fmla="*/ 3219001 w 3725941"/>
              <a:gd name="connsiteY9" fmla="*/ 1160595 h 1427205"/>
              <a:gd name="connsiteX10" fmla="*/ 3725941 w 3725941"/>
              <a:gd name="connsiteY10" fmla="*/ 1427205 h 1427205"/>
              <a:gd name="connsiteX0" fmla="*/ 96720 w 3725941"/>
              <a:gd name="connsiteY0" fmla="*/ 129750 h 1427205"/>
              <a:gd name="connsiteX1" fmla="*/ 0 w 3725941"/>
              <a:gd name="connsiteY1" fmla="*/ 164920 h 1427205"/>
              <a:gd name="connsiteX2" fmla="*/ 465868 w 3725941"/>
              <a:gd name="connsiteY2" fmla="*/ 67852 h 1427205"/>
              <a:gd name="connsiteX3" fmla="*/ 880266 w 3725941"/>
              <a:gd name="connsiteY3" fmla="*/ 108323 h 1427205"/>
              <a:gd name="connsiteX4" fmla="*/ 1283592 w 3725941"/>
              <a:gd name="connsiteY4" fmla="*/ 80158 h 1427205"/>
              <a:gd name="connsiteX5" fmla="*/ 1488133 w 3725941"/>
              <a:gd name="connsiteY5" fmla="*/ 0 h 1427205"/>
              <a:gd name="connsiteX6" fmla="*/ 1898325 w 3725941"/>
              <a:gd name="connsiteY6" fmla="*/ 400410 h 1427205"/>
              <a:gd name="connsiteX7" fmla="*/ 2326351 w 3725941"/>
              <a:gd name="connsiteY7" fmla="*/ 849516 h 1427205"/>
              <a:gd name="connsiteX8" fmla="*/ 2795131 w 3725941"/>
              <a:gd name="connsiteY8" fmla="*/ 962680 h 1427205"/>
              <a:gd name="connsiteX9" fmla="*/ 3219001 w 3725941"/>
              <a:gd name="connsiteY9" fmla="*/ 1160595 h 1427205"/>
              <a:gd name="connsiteX10" fmla="*/ 3725941 w 3725941"/>
              <a:gd name="connsiteY10" fmla="*/ 1427205 h 1427205"/>
              <a:gd name="connsiteX0" fmla="*/ 96720 w 3725941"/>
              <a:gd name="connsiteY0" fmla="*/ 129750 h 1427205"/>
              <a:gd name="connsiteX1" fmla="*/ 0 w 3725941"/>
              <a:gd name="connsiteY1" fmla="*/ 164920 h 1427205"/>
              <a:gd name="connsiteX2" fmla="*/ 465868 w 3725941"/>
              <a:gd name="connsiteY2" fmla="*/ 67852 h 1427205"/>
              <a:gd name="connsiteX3" fmla="*/ 1113349 w 3725941"/>
              <a:gd name="connsiteY3" fmla="*/ 196166 h 1427205"/>
              <a:gd name="connsiteX4" fmla="*/ 1283592 w 3725941"/>
              <a:gd name="connsiteY4" fmla="*/ 80158 h 1427205"/>
              <a:gd name="connsiteX5" fmla="*/ 1488133 w 3725941"/>
              <a:gd name="connsiteY5" fmla="*/ 0 h 1427205"/>
              <a:gd name="connsiteX6" fmla="*/ 1898325 w 3725941"/>
              <a:gd name="connsiteY6" fmla="*/ 400410 h 1427205"/>
              <a:gd name="connsiteX7" fmla="*/ 2326351 w 3725941"/>
              <a:gd name="connsiteY7" fmla="*/ 849516 h 1427205"/>
              <a:gd name="connsiteX8" fmla="*/ 2795131 w 3725941"/>
              <a:gd name="connsiteY8" fmla="*/ 962680 h 1427205"/>
              <a:gd name="connsiteX9" fmla="*/ 3219001 w 3725941"/>
              <a:gd name="connsiteY9" fmla="*/ 1160595 h 1427205"/>
              <a:gd name="connsiteX10" fmla="*/ 3725941 w 3725941"/>
              <a:gd name="connsiteY10" fmla="*/ 1427205 h 1427205"/>
              <a:gd name="connsiteX0" fmla="*/ 96720 w 3725941"/>
              <a:gd name="connsiteY0" fmla="*/ 129750 h 1427205"/>
              <a:gd name="connsiteX1" fmla="*/ 0 w 3725941"/>
              <a:gd name="connsiteY1" fmla="*/ 164920 h 1427205"/>
              <a:gd name="connsiteX2" fmla="*/ 465868 w 3725941"/>
              <a:gd name="connsiteY2" fmla="*/ 67852 h 1427205"/>
              <a:gd name="connsiteX3" fmla="*/ 1113349 w 3725941"/>
              <a:gd name="connsiteY3" fmla="*/ 196166 h 1427205"/>
              <a:gd name="connsiteX4" fmla="*/ 1283592 w 3725941"/>
              <a:gd name="connsiteY4" fmla="*/ 80158 h 1427205"/>
              <a:gd name="connsiteX5" fmla="*/ 1488133 w 3725941"/>
              <a:gd name="connsiteY5" fmla="*/ 0 h 1427205"/>
              <a:gd name="connsiteX6" fmla="*/ 1898325 w 3725941"/>
              <a:gd name="connsiteY6" fmla="*/ 400410 h 1427205"/>
              <a:gd name="connsiteX7" fmla="*/ 2326351 w 3725941"/>
              <a:gd name="connsiteY7" fmla="*/ 849516 h 1427205"/>
              <a:gd name="connsiteX8" fmla="*/ 2795131 w 3725941"/>
              <a:gd name="connsiteY8" fmla="*/ 962680 h 1427205"/>
              <a:gd name="connsiteX9" fmla="*/ 3219001 w 3725941"/>
              <a:gd name="connsiteY9" fmla="*/ 1160595 h 1427205"/>
              <a:gd name="connsiteX10" fmla="*/ 3725941 w 3725941"/>
              <a:gd name="connsiteY10" fmla="*/ 1427205 h 1427205"/>
              <a:gd name="connsiteX0" fmla="*/ 96720 w 3725941"/>
              <a:gd name="connsiteY0" fmla="*/ 129750 h 1427205"/>
              <a:gd name="connsiteX1" fmla="*/ 0 w 3725941"/>
              <a:gd name="connsiteY1" fmla="*/ 164920 h 1427205"/>
              <a:gd name="connsiteX2" fmla="*/ 465868 w 3725941"/>
              <a:gd name="connsiteY2" fmla="*/ 67852 h 1427205"/>
              <a:gd name="connsiteX3" fmla="*/ 1113349 w 3725941"/>
              <a:gd name="connsiteY3" fmla="*/ 196166 h 1427205"/>
              <a:gd name="connsiteX4" fmla="*/ 1283592 w 3725941"/>
              <a:gd name="connsiteY4" fmla="*/ 80158 h 1427205"/>
              <a:gd name="connsiteX5" fmla="*/ 1488133 w 3725941"/>
              <a:gd name="connsiteY5" fmla="*/ 0 h 1427205"/>
              <a:gd name="connsiteX6" fmla="*/ 1898325 w 3725941"/>
              <a:gd name="connsiteY6" fmla="*/ 400410 h 1427205"/>
              <a:gd name="connsiteX7" fmla="*/ 2326351 w 3725941"/>
              <a:gd name="connsiteY7" fmla="*/ 849516 h 1427205"/>
              <a:gd name="connsiteX8" fmla="*/ 2795131 w 3725941"/>
              <a:gd name="connsiteY8" fmla="*/ 962680 h 1427205"/>
              <a:gd name="connsiteX9" fmla="*/ 3219001 w 3725941"/>
              <a:gd name="connsiteY9" fmla="*/ 1160595 h 1427205"/>
              <a:gd name="connsiteX10" fmla="*/ 3725941 w 3725941"/>
              <a:gd name="connsiteY10" fmla="*/ 1427205 h 1427205"/>
              <a:gd name="connsiteX0" fmla="*/ 96720 w 3725941"/>
              <a:gd name="connsiteY0" fmla="*/ 129750 h 1427205"/>
              <a:gd name="connsiteX1" fmla="*/ 0 w 3725941"/>
              <a:gd name="connsiteY1" fmla="*/ 164920 h 1427205"/>
              <a:gd name="connsiteX2" fmla="*/ 465868 w 3725941"/>
              <a:gd name="connsiteY2" fmla="*/ 67852 h 1427205"/>
              <a:gd name="connsiteX3" fmla="*/ 793638 w 3725941"/>
              <a:gd name="connsiteY3" fmla="*/ 136704 h 1427205"/>
              <a:gd name="connsiteX4" fmla="*/ 1113349 w 3725941"/>
              <a:gd name="connsiteY4" fmla="*/ 196166 h 1427205"/>
              <a:gd name="connsiteX5" fmla="*/ 1283592 w 3725941"/>
              <a:gd name="connsiteY5" fmla="*/ 80158 h 1427205"/>
              <a:gd name="connsiteX6" fmla="*/ 1488133 w 3725941"/>
              <a:gd name="connsiteY6" fmla="*/ 0 h 1427205"/>
              <a:gd name="connsiteX7" fmla="*/ 1898325 w 3725941"/>
              <a:gd name="connsiteY7" fmla="*/ 400410 h 1427205"/>
              <a:gd name="connsiteX8" fmla="*/ 2326351 w 3725941"/>
              <a:gd name="connsiteY8" fmla="*/ 849516 h 1427205"/>
              <a:gd name="connsiteX9" fmla="*/ 2795131 w 3725941"/>
              <a:gd name="connsiteY9" fmla="*/ 962680 h 1427205"/>
              <a:gd name="connsiteX10" fmla="*/ 3219001 w 3725941"/>
              <a:gd name="connsiteY10" fmla="*/ 1160595 h 1427205"/>
              <a:gd name="connsiteX11" fmla="*/ 3725941 w 3725941"/>
              <a:gd name="connsiteY11" fmla="*/ 1427205 h 1427205"/>
              <a:gd name="connsiteX0" fmla="*/ 96720 w 3725941"/>
              <a:gd name="connsiteY0" fmla="*/ 129750 h 1427205"/>
              <a:gd name="connsiteX1" fmla="*/ 0 w 3725941"/>
              <a:gd name="connsiteY1" fmla="*/ 164920 h 1427205"/>
              <a:gd name="connsiteX2" fmla="*/ 465868 w 3725941"/>
              <a:gd name="connsiteY2" fmla="*/ 67852 h 1427205"/>
              <a:gd name="connsiteX3" fmla="*/ 779070 w 3725941"/>
              <a:gd name="connsiteY3" fmla="*/ 172215 h 1427205"/>
              <a:gd name="connsiteX4" fmla="*/ 1113349 w 3725941"/>
              <a:gd name="connsiteY4" fmla="*/ 196166 h 1427205"/>
              <a:gd name="connsiteX5" fmla="*/ 1283592 w 3725941"/>
              <a:gd name="connsiteY5" fmla="*/ 80158 h 1427205"/>
              <a:gd name="connsiteX6" fmla="*/ 1488133 w 3725941"/>
              <a:gd name="connsiteY6" fmla="*/ 0 h 1427205"/>
              <a:gd name="connsiteX7" fmla="*/ 1898325 w 3725941"/>
              <a:gd name="connsiteY7" fmla="*/ 400410 h 1427205"/>
              <a:gd name="connsiteX8" fmla="*/ 2326351 w 3725941"/>
              <a:gd name="connsiteY8" fmla="*/ 849516 h 1427205"/>
              <a:gd name="connsiteX9" fmla="*/ 2795131 w 3725941"/>
              <a:gd name="connsiteY9" fmla="*/ 962680 h 1427205"/>
              <a:gd name="connsiteX10" fmla="*/ 3219001 w 3725941"/>
              <a:gd name="connsiteY10" fmla="*/ 1160595 h 1427205"/>
              <a:gd name="connsiteX11" fmla="*/ 3725941 w 3725941"/>
              <a:gd name="connsiteY11" fmla="*/ 1427205 h 1427205"/>
              <a:gd name="connsiteX0" fmla="*/ 96720 w 3725941"/>
              <a:gd name="connsiteY0" fmla="*/ 129750 h 1427205"/>
              <a:gd name="connsiteX1" fmla="*/ 0 w 3725941"/>
              <a:gd name="connsiteY1" fmla="*/ 164920 h 1427205"/>
              <a:gd name="connsiteX2" fmla="*/ 484598 w 3725941"/>
              <a:gd name="connsiteY2" fmla="*/ 172516 h 1427205"/>
              <a:gd name="connsiteX3" fmla="*/ 779070 w 3725941"/>
              <a:gd name="connsiteY3" fmla="*/ 172215 h 1427205"/>
              <a:gd name="connsiteX4" fmla="*/ 1113349 w 3725941"/>
              <a:gd name="connsiteY4" fmla="*/ 196166 h 1427205"/>
              <a:gd name="connsiteX5" fmla="*/ 1283592 w 3725941"/>
              <a:gd name="connsiteY5" fmla="*/ 80158 h 1427205"/>
              <a:gd name="connsiteX6" fmla="*/ 1488133 w 3725941"/>
              <a:gd name="connsiteY6" fmla="*/ 0 h 1427205"/>
              <a:gd name="connsiteX7" fmla="*/ 1898325 w 3725941"/>
              <a:gd name="connsiteY7" fmla="*/ 400410 h 1427205"/>
              <a:gd name="connsiteX8" fmla="*/ 2326351 w 3725941"/>
              <a:gd name="connsiteY8" fmla="*/ 849516 h 1427205"/>
              <a:gd name="connsiteX9" fmla="*/ 2795131 w 3725941"/>
              <a:gd name="connsiteY9" fmla="*/ 962680 h 1427205"/>
              <a:gd name="connsiteX10" fmla="*/ 3219001 w 3725941"/>
              <a:gd name="connsiteY10" fmla="*/ 1160595 h 1427205"/>
              <a:gd name="connsiteX11" fmla="*/ 3725941 w 3725941"/>
              <a:gd name="connsiteY11" fmla="*/ 1427205 h 1427205"/>
              <a:gd name="connsiteX0" fmla="*/ 0 w 3629221"/>
              <a:gd name="connsiteY0" fmla="*/ 129750 h 1427205"/>
              <a:gd name="connsiteX1" fmla="*/ 38552 w 3629221"/>
              <a:gd name="connsiteY1" fmla="*/ 377987 h 1427205"/>
              <a:gd name="connsiteX2" fmla="*/ 387878 w 3629221"/>
              <a:gd name="connsiteY2" fmla="*/ 172516 h 1427205"/>
              <a:gd name="connsiteX3" fmla="*/ 682350 w 3629221"/>
              <a:gd name="connsiteY3" fmla="*/ 172215 h 1427205"/>
              <a:gd name="connsiteX4" fmla="*/ 1016629 w 3629221"/>
              <a:gd name="connsiteY4" fmla="*/ 196166 h 1427205"/>
              <a:gd name="connsiteX5" fmla="*/ 1186872 w 3629221"/>
              <a:gd name="connsiteY5" fmla="*/ 80158 h 1427205"/>
              <a:gd name="connsiteX6" fmla="*/ 1391413 w 3629221"/>
              <a:gd name="connsiteY6" fmla="*/ 0 h 1427205"/>
              <a:gd name="connsiteX7" fmla="*/ 1801605 w 3629221"/>
              <a:gd name="connsiteY7" fmla="*/ 400410 h 1427205"/>
              <a:gd name="connsiteX8" fmla="*/ 2229631 w 3629221"/>
              <a:gd name="connsiteY8" fmla="*/ 849516 h 1427205"/>
              <a:gd name="connsiteX9" fmla="*/ 2698411 w 3629221"/>
              <a:gd name="connsiteY9" fmla="*/ 962680 h 1427205"/>
              <a:gd name="connsiteX10" fmla="*/ 3122281 w 3629221"/>
              <a:gd name="connsiteY10" fmla="*/ 1160595 h 1427205"/>
              <a:gd name="connsiteX11" fmla="*/ 3629221 w 3629221"/>
              <a:gd name="connsiteY11" fmla="*/ 1427205 h 1427205"/>
              <a:gd name="connsiteX0" fmla="*/ 0 w 3629221"/>
              <a:gd name="connsiteY0" fmla="*/ 129750 h 1427205"/>
              <a:gd name="connsiteX1" fmla="*/ 38552 w 3629221"/>
              <a:gd name="connsiteY1" fmla="*/ 377987 h 1427205"/>
              <a:gd name="connsiteX2" fmla="*/ 277580 w 3629221"/>
              <a:gd name="connsiteY2" fmla="*/ 176255 h 1427205"/>
              <a:gd name="connsiteX3" fmla="*/ 682350 w 3629221"/>
              <a:gd name="connsiteY3" fmla="*/ 172215 h 1427205"/>
              <a:gd name="connsiteX4" fmla="*/ 1016629 w 3629221"/>
              <a:gd name="connsiteY4" fmla="*/ 196166 h 1427205"/>
              <a:gd name="connsiteX5" fmla="*/ 1186872 w 3629221"/>
              <a:gd name="connsiteY5" fmla="*/ 80158 h 1427205"/>
              <a:gd name="connsiteX6" fmla="*/ 1391413 w 3629221"/>
              <a:gd name="connsiteY6" fmla="*/ 0 h 1427205"/>
              <a:gd name="connsiteX7" fmla="*/ 1801605 w 3629221"/>
              <a:gd name="connsiteY7" fmla="*/ 400410 h 1427205"/>
              <a:gd name="connsiteX8" fmla="*/ 2229631 w 3629221"/>
              <a:gd name="connsiteY8" fmla="*/ 849516 h 1427205"/>
              <a:gd name="connsiteX9" fmla="*/ 2698411 w 3629221"/>
              <a:gd name="connsiteY9" fmla="*/ 962680 h 1427205"/>
              <a:gd name="connsiteX10" fmla="*/ 3122281 w 3629221"/>
              <a:gd name="connsiteY10" fmla="*/ 1160595 h 1427205"/>
              <a:gd name="connsiteX11" fmla="*/ 3629221 w 3629221"/>
              <a:gd name="connsiteY11" fmla="*/ 1427205 h 1427205"/>
              <a:gd name="connsiteX0" fmla="*/ 0 w 3779060"/>
              <a:gd name="connsiteY0" fmla="*/ 682974 h 1427205"/>
              <a:gd name="connsiteX1" fmla="*/ 188391 w 3779060"/>
              <a:gd name="connsiteY1" fmla="*/ 377987 h 1427205"/>
              <a:gd name="connsiteX2" fmla="*/ 427419 w 3779060"/>
              <a:gd name="connsiteY2" fmla="*/ 176255 h 1427205"/>
              <a:gd name="connsiteX3" fmla="*/ 832189 w 3779060"/>
              <a:gd name="connsiteY3" fmla="*/ 172215 h 1427205"/>
              <a:gd name="connsiteX4" fmla="*/ 1166468 w 3779060"/>
              <a:gd name="connsiteY4" fmla="*/ 196166 h 1427205"/>
              <a:gd name="connsiteX5" fmla="*/ 1336711 w 3779060"/>
              <a:gd name="connsiteY5" fmla="*/ 80158 h 1427205"/>
              <a:gd name="connsiteX6" fmla="*/ 1541252 w 3779060"/>
              <a:gd name="connsiteY6" fmla="*/ 0 h 1427205"/>
              <a:gd name="connsiteX7" fmla="*/ 1951444 w 3779060"/>
              <a:gd name="connsiteY7" fmla="*/ 400410 h 1427205"/>
              <a:gd name="connsiteX8" fmla="*/ 2379470 w 3779060"/>
              <a:gd name="connsiteY8" fmla="*/ 849516 h 1427205"/>
              <a:gd name="connsiteX9" fmla="*/ 2848250 w 3779060"/>
              <a:gd name="connsiteY9" fmla="*/ 962680 h 1427205"/>
              <a:gd name="connsiteX10" fmla="*/ 3272120 w 3779060"/>
              <a:gd name="connsiteY10" fmla="*/ 1160595 h 1427205"/>
              <a:gd name="connsiteX11" fmla="*/ 3779060 w 3779060"/>
              <a:gd name="connsiteY11" fmla="*/ 1427205 h 1427205"/>
              <a:gd name="connsiteX0" fmla="*/ 2331 w 3781391"/>
              <a:gd name="connsiteY0" fmla="*/ 682974 h 1427205"/>
              <a:gd name="connsiteX1" fmla="*/ 0 w 3781391"/>
              <a:gd name="connsiteY1" fmla="*/ 680583 h 1427205"/>
              <a:gd name="connsiteX2" fmla="*/ 190722 w 3781391"/>
              <a:gd name="connsiteY2" fmla="*/ 377987 h 1427205"/>
              <a:gd name="connsiteX3" fmla="*/ 429750 w 3781391"/>
              <a:gd name="connsiteY3" fmla="*/ 176255 h 1427205"/>
              <a:gd name="connsiteX4" fmla="*/ 834520 w 3781391"/>
              <a:gd name="connsiteY4" fmla="*/ 172215 h 1427205"/>
              <a:gd name="connsiteX5" fmla="*/ 1168799 w 3781391"/>
              <a:gd name="connsiteY5" fmla="*/ 196166 h 1427205"/>
              <a:gd name="connsiteX6" fmla="*/ 1339042 w 3781391"/>
              <a:gd name="connsiteY6" fmla="*/ 80158 h 1427205"/>
              <a:gd name="connsiteX7" fmla="*/ 1543583 w 3781391"/>
              <a:gd name="connsiteY7" fmla="*/ 0 h 1427205"/>
              <a:gd name="connsiteX8" fmla="*/ 1953775 w 3781391"/>
              <a:gd name="connsiteY8" fmla="*/ 400410 h 1427205"/>
              <a:gd name="connsiteX9" fmla="*/ 2381801 w 3781391"/>
              <a:gd name="connsiteY9" fmla="*/ 849516 h 1427205"/>
              <a:gd name="connsiteX10" fmla="*/ 2850581 w 3781391"/>
              <a:gd name="connsiteY10" fmla="*/ 962680 h 1427205"/>
              <a:gd name="connsiteX11" fmla="*/ 3274451 w 3781391"/>
              <a:gd name="connsiteY11" fmla="*/ 1160595 h 1427205"/>
              <a:gd name="connsiteX12" fmla="*/ 3781391 w 3781391"/>
              <a:gd name="connsiteY12" fmla="*/ 1427205 h 1427205"/>
              <a:gd name="connsiteX0" fmla="*/ 0 w 3779060"/>
              <a:gd name="connsiteY0" fmla="*/ 682974 h 1427205"/>
              <a:gd name="connsiteX1" fmla="*/ 64264 w 3779060"/>
              <a:gd name="connsiteY1" fmla="*/ 1172130 h 1427205"/>
              <a:gd name="connsiteX2" fmla="*/ 188391 w 3779060"/>
              <a:gd name="connsiteY2" fmla="*/ 377987 h 1427205"/>
              <a:gd name="connsiteX3" fmla="*/ 427419 w 3779060"/>
              <a:gd name="connsiteY3" fmla="*/ 176255 h 1427205"/>
              <a:gd name="connsiteX4" fmla="*/ 832189 w 3779060"/>
              <a:gd name="connsiteY4" fmla="*/ 172215 h 1427205"/>
              <a:gd name="connsiteX5" fmla="*/ 1166468 w 3779060"/>
              <a:gd name="connsiteY5" fmla="*/ 196166 h 1427205"/>
              <a:gd name="connsiteX6" fmla="*/ 1336711 w 3779060"/>
              <a:gd name="connsiteY6" fmla="*/ 80158 h 1427205"/>
              <a:gd name="connsiteX7" fmla="*/ 1541252 w 3779060"/>
              <a:gd name="connsiteY7" fmla="*/ 0 h 1427205"/>
              <a:gd name="connsiteX8" fmla="*/ 1951444 w 3779060"/>
              <a:gd name="connsiteY8" fmla="*/ 400410 h 1427205"/>
              <a:gd name="connsiteX9" fmla="*/ 2379470 w 3779060"/>
              <a:gd name="connsiteY9" fmla="*/ 849516 h 1427205"/>
              <a:gd name="connsiteX10" fmla="*/ 2848250 w 3779060"/>
              <a:gd name="connsiteY10" fmla="*/ 962680 h 1427205"/>
              <a:gd name="connsiteX11" fmla="*/ 3272120 w 3779060"/>
              <a:gd name="connsiteY11" fmla="*/ 1160595 h 1427205"/>
              <a:gd name="connsiteX12" fmla="*/ 3779060 w 3779060"/>
              <a:gd name="connsiteY12" fmla="*/ 1427205 h 1427205"/>
              <a:gd name="connsiteX0" fmla="*/ 0 w 3779060"/>
              <a:gd name="connsiteY0" fmla="*/ 682974 h 1427205"/>
              <a:gd name="connsiteX1" fmla="*/ 5994 w 3779060"/>
              <a:gd name="connsiteY1" fmla="*/ 658154 h 1427205"/>
              <a:gd name="connsiteX2" fmla="*/ 188391 w 3779060"/>
              <a:gd name="connsiteY2" fmla="*/ 377987 h 1427205"/>
              <a:gd name="connsiteX3" fmla="*/ 427419 w 3779060"/>
              <a:gd name="connsiteY3" fmla="*/ 176255 h 1427205"/>
              <a:gd name="connsiteX4" fmla="*/ 832189 w 3779060"/>
              <a:gd name="connsiteY4" fmla="*/ 172215 h 1427205"/>
              <a:gd name="connsiteX5" fmla="*/ 1166468 w 3779060"/>
              <a:gd name="connsiteY5" fmla="*/ 196166 h 1427205"/>
              <a:gd name="connsiteX6" fmla="*/ 1336711 w 3779060"/>
              <a:gd name="connsiteY6" fmla="*/ 80158 h 1427205"/>
              <a:gd name="connsiteX7" fmla="*/ 1541252 w 3779060"/>
              <a:gd name="connsiteY7" fmla="*/ 0 h 1427205"/>
              <a:gd name="connsiteX8" fmla="*/ 1951444 w 3779060"/>
              <a:gd name="connsiteY8" fmla="*/ 400410 h 1427205"/>
              <a:gd name="connsiteX9" fmla="*/ 2379470 w 3779060"/>
              <a:gd name="connsiteY9" fmla="*/ 849516 h 1427205"/>
              <a:gd name="connsiteX10" fmla="*/ 2848250 w 3779060"/>
              <a:gd name="connsiteY10" fmla="*/ 962680 h 1427205"/>
              <a:gd name="connsiteX11" fmla="*/ 3272120 w 3779060"/>
              <a:gd name="connsiteY11" fmla="*/ 1160595 h 1427205"/>
              <a:gd name="connsiteX12" fmla="*/ 3779060 w 3779060"/>
              <a:gd name="connsiteY12" fmla="*/ 1427205 h 1427205"/>
              <a:gd name="connsiteX0" fmla="*/ 60601 w 3773066"/>
              <a:gd name="connsiteY0" fmla="*/ 1185735 h 1427205"/>
              <a:gd name="connsiteX1" fmla="*/ 0 w 3773066"/>
              <a:gd name="connsiteY1" fmla="*/ 658154 h 1427205"/>
              <a:gd name="connsiteX2" fmla="*/ 182397 w 3773066"/>
              <a:gd name="connsiteY2" fmla="*/ 377987 h 1427205"/>
              <a:gd name="connsiteX3" fmla="*/ 421425 w 3773066"/>
              <a:gd name="connsiteY3" fmla="*/ 176255 h 1427205"/>
              <a:gd name="connsiteX4" fmla="*/ 826195 w 3773066"/>
              <a:gd name="connsiteY4" fmla="*/ 172215 h 1427205"/>
              <a:gd name="connsiteX5" fmla="*/ 1160474 w 3773066"/>
              <a:gd name="connsiteY5" fmla="*/ 196166 h 1427205"/>
              <a:gd name="connsiteX6" fmla="*/ 1330717 w 3773066"/>
              <a:gd name="connsiteY6" fmla="*/ 80158 h 1427205"/>
              <a:gd name="connsiteX7" fmla="*/ 1535258 w 3773066"/>
              <a:gd name="connsiteY7" fmla="*/ 0 h 1427205"/>
              <a:gd name="connsiteX8" fmla="*/ 1945450 w 3773066"/>
              <a:gd name="connsiteY8" fmla="*/ 400410 h 1427205"/>
              <a:gd name="connsiteX9" fmla="*/ 2373476 w 3773066"/>
              <a:gd name="connsiteY9" fmla="*/ 849516 h 1427205"/>
              <a:gd name="connsiteX10" fmla="*/ 2842256 w 3773066"/>
              <a:gd name="connsiteY10" fmla="*/ 962680 h 1427205"/>
              <a:gd name="connsiteX11" fmla="*/ 3266126 w 3773066"/>
              <a:gd name="connsiteY11" fmla="*/ 1160595 h 1427205"/>
              <a:gd name="connsiteX12" fmla="*/ 3773066 w 3773066"/>
              <a:gd name="connsiteY12" fmla="*/ 1427205 h 1427205"/>
              <a:gd name="connsiteX0" fmla="*/ 60601 w 3773066"/>
              <a:gd name="connsiteY0" fmla="*/ 1185735 h 1427205"/>
              <a:gd name="connsiteX1" fmla="*/ 52025 w 3773066"/>
              <a:gd name="connsiteY1" fmla="*/ 1185214 h 1427205"/>
              <a:gd name="connsiteX2" fmla="*/ 0 w 3773066"/>
              <a:gd name="connsiteY2" fmla="*/ 658154 h 1427205"/>
              <a:gd name="connsiteX3" fmla="*/ 182397 w 3773066"/>
              <a:gd name="connsiteY3" fmla="*/ 377987 h 1427205"/>
              <a:gd name="connsiteX4" fmla="*/ 421425 w 3773066"/>
              <a:gd name="connsiteY4" fmla="*/ 176255 h 1427205"/>
              <a:gd name="connsiteX5" fmla="*/ 826195 w 3773066"/>
              <a:gd name="connsiteY5" fmla="*/ 172215 h 1427205"/>
              <a:gd name="connsiteX6" fmla="*/ 1160474 w 3773066"/>
              <a:gd name="connsiteY6" fmla="*/ 196166 h 1427205"/>
              <a:gd name="connsiteX7" fmla="*/ 1330717 w 3773066"/>
              <a:gd name="connsiteY7" fmla="*/ 80158 h 1427205"/>
              <a:gd name="connsiteX8" fmla="*/ 1535258 w 3773066"/>
              <a:gd name="connsiteY8" fmla="*/ 0 h 1427205"/>
              <a:gd name="connsiteX9" fmla="*/ 1945450 w 3773066"/>
              <a:gd name="connsiteY9" fmla="*/ 400410 h 1427205"/>
              <a:gd name="connsiteX10" fmla="*/ 2373476 w 3773066"/>
              <a:gd name="connsiteY10" fmla="*/ 849516 h 1427205"/>
              <a:gd name="connsiteX11" fmla="*/ 2842256 w 3773066"/>
              <a:gd name="connsiteY11" fmla="*/ 962680 h 1427205"/>
              <a:gd name="connsiteX12" fmla="*/ 3266126 w 3773066"/>
              <a:gd name="connsiteY12" fmla="*/ 1160595 h 1427205"/>
              <a:gd name="connsiteX13" fmla="*/ 3773066 w 3773066"/>
              <a:gd name="connsiteY13" fmla="*/ 1427205 h 1427205"/>
              <a:gd name="connsiteX0" fmla="*/ 60601 w 3773066"/>
              <a:gd name="connsiteY0" fmla="*/ 1185735 h 1427205"/>
              <a:gd name="connsiteX1" fmla="*/ 145674 w 3773066"/>
              <a:gd name="connsiteY1" fmla="*/ 1114192 h 1427205"/>
              <a:gd name="connsiteX2" fmla="*/ 0 w 3773066"/>
              <a:gd name="connsiteY2" fmla="*/ 658154 h 1427205"/>
              <a:gd name="connsiteX3" fmla="*/ 182397 w 3773066"/>
              <a:gd name="connsiteY3" fmla="*/ 377987 h 1427205"/>
              <a:gd name="connsiteX4" fmla="*/ 421425 w 3773066"/>
              <a:gd name="connsiteY4" fmla="*/ 176255 h 1427205"/>
              <a:gd name="connsiteX5" fmla="*/ 826195 w 3773066"/>
              <a:gd name="connsiteY5" fmla="*/ 172215 h 1427205"/>
              <a:gd name="connsiteX6" fmla="*/ 1160474 w 3773066"/>
              <a:gd name="connsiteY6" fmla="*/ 196166 h 1427205"/>
              <a:gd name="connsiteX7" fmla="*/ 1330717 w 3773066"/>
              <a:gd name="connsiteY7" fmla="*/ 80158 h 1427205"/>
              <a:gd name="connsiteX8" fmla="*/ 1535258 w 3773066"/>
              <a:gd name="connsiteY8" fmla="*/ 0 h 1427205"/>
              <a:gd name="connsiteX9" fmla="*/ 1945450 w 3773066"/>
              <a:gd name="connsiteY9" fmla="*/ 400410 h 1427205"/>
              <a:gd name="connsiteX10" fmla="*/ 2373476 w 3773066"/>
              <a:gd name="connsiteY10" fmla="*/ 849516 h 1427205"/>
              <a:gd name="connsiteX11" fmla="*/ 2842256 w 3773066"/>
              <a:gd name="connsiteY11" fmla="*/ 962680 h 1427205"/>
              <a:gd name="connsiteX12" fmla="*/ 3266126 w 3773066"/>
              <a:gd name="connsiteY12" fmla="*/ 1160595 h 1427205"/>
              <a:gd name="connsiteX13" fmla="*/ 3773066 w 3773066"/>
              <a:gd name="connsiteY13" fmla="*/ 1427205 h 1427205"/>
              <a:gd name="connsiteX0" fmla="*/ 0 w 3941387"/>
              <a:gd name="connsiteY0" fmla="*/ 1318434 h 1427205"/>
              <a:gd name="connsiteX1" fmla="*/ 313995 w 3941387"/>
              <a:gd name="connsiteY1" fmla="*/ 1114192 h 1427205"/>
              <a:gd name="connsiteX2" fmla="*/ 168321 w 3941387"/>
              <a:gd name="connsiteY2" fmla="*/ 658154 h 1427205"/>
              <a:gd name="connsiteX3" fmla="*/ 350718 w 3941387"/>
              <a:gd name="connsiteY3" fmla="*/ 377987 h 1427205"/>
              <a:gd name="connsiteX4" fmla="*/ 589746 w 3941387"/>
              <a:gd name="connsiteY4" fmla="*/ 176255 h 1427205"/>
              <a:gd name="connsiteX5" fmla="*/ 994516 w 3941387"/>
              <a:gd name="connsiteY5" fmla="*/ 172215 h 1427205"/>
              <a:gd name="connsiteX6" fmla="*/ 1328795 w 3941387"/>
              <a:gd name="connsiteY6" fmla="*/ 196166 h 1427205"/>
              <a:gd name="connsiteX7" fmla="*/ 1499038 w 3941387"/>
              <a:gd name="connsiteY7" fmla="*/ 80158 h 1427205"/>
              <a:gd name="connsiteX8" fmla="*/ 1703579 w 3941387"/>
              <a:gd name="connsiteY8" fmla="*/ 0 h 1427205"/>
              <a:gd name="connsiteX9" fmla="*/ 2113771 w 3941387"/>
              <a:gd name="connsiteY9" fmla="*/ 400410 h 1427205"/>
              <a:gd name="connsiteX10" fmla="*/ 2541797 w 3941387"/>
              <a:gd name="connsiteY10" fmla="*/ 849516 h 1427205"/>
              <a:gd name="connsiteX11" fmla="*/ 3010577 w 3941387"/>
              <a:gd name="connsiteY11" fmla="*/ 962680 h 1427205"/>
              <a:gd name="connsiteX12" fmla="*/ 3434447 w 3941387"/>
              <a:gd name="connsiteY12" fmla="*/ 1160595 h 1427205"/>
              <a:gd name="connsiteX13" fmla="*/ 3941387 w 3941387"/>
              <a:gd name="connsiteY13" fmla="*/ 1427205 h 1427205"/>
              <a:gd name="connsiteX0" fmla="*/ 0 w 3941387"/>
              <a:gd name="connsiteY0" fmla="*/ 1318434 h 1427205"/>
              <a:gd name="connsiteX1" fmla="*/ 249481 w 3941387"/>
              <a:gd name="connsiteY1" fmla="*/ 1162787 h 1427205"/>
              <a:gd name="connsiteX2" fmla="*/ 168321 w 3941387"/>
              <a:gd name="connsiteY2" fmla="*/ 658154 h 1427205"/>
              <a:gd name="connsiteX3" fmla="*/ 350718 w 3941387"/>
              <a:gd name="connsiteY3" fmla="*/ 377987 h 1427205"/>
              <a:gd name="connsiteX4" fmla="*/ 589746 w 3941387"/>
              <a:gd name="connsiteY4" fmla="*/ 176255 h 1427205"/>
              <a:gd name="connsiteX5" fmla="*/ 994516 w 3941387"/>
              <a:gd name="connsiteY5" fmla="*/ 172215 h 1427205"/>
              <a:gd name="connsiteX6" fmla="*/ 1328795 w 3941387"/>
              <a:gd name="connsiteY6" fmla="*/ 196166 h 1427205"/>
              <a:gd name="connsiteX7" fmla="*/ 1499038 w 3941387"/>
              <a:gd name="connsiteY7" fmla="*/ 80158 h 1427205"/>
              <a:gd name="connsiteX8" fmla="*/ 1703579 w 3941387"/>
              <a:gd name="connsiteY8" fmla="*/ 0 h 1427205"/>
              <a:gd name="connsiteX9" fmla="*/ 2113771 w 3941387"/>
              <a:gd name="connsiteY9" fmla="*/ 400410 h 1427205"/>
              <a:gd name="connsiteX10" fmla="*/ 2541797 w 3941387"/>
              <a:gd name="connsiteY10" fmla="*/ 849516 h 1427205"/>
              <a:gd name="connsiteX11" fmla="*/ 3010577 w 3941387"/>
              <a:gd name="connsiteY11" fmla="*/ 962680 h 1427205"/>
              <a:gd name="connsiteX12" fmla="*/ 3434447 w 3941387"/>
              <a:gd name="connsiteY12" fmla="*/ 1160595 h 1427205"/>
              <a:gd name="connsiteX13" fmla="*/ 3941387 w 3941387"/>
              <a:gd name="connsiteY13" fmla="*/ 1427205 h 1427205"/>
              <a:gd name="connsiteX0" fmla="*/ 0 w 3941387"/>
              <a:gd name="connsiteY0" fmla="*/ 1318434 h 1427205"/>
              <a:gd name="connsiteX1" fmla="*/ 249481 w 3941387"/>
              <a:gd name="connsiteY1" fmla="*/ 1162787 h 1427205"/>
              <a:gd name="connsiteX2" fmla="*/ 168321 w 3941387"/>
              <a:gd name="connsiteY2" fmla="*/ 658154 h 1427205"/>
              <a:gd name="connsiteX3" fmla="*/ 350718 w 3941387"/>
              <a:gd name="connsiteY3" fmla="*/ 377987 h 1427205"/>
              <a:gd name="connsiteX4" fmla="*/ 589746 w 3941387"/>
              <a:gd name="connsiteY4" fmla="*/ 176255 h 1427205"/>
              <a:gd name="connsiteX5" fmla="*/ 994516 w 3941387"/>
              <a:gd name="connsiteY5" fmla="*/ 172215 h 1427205"/>
              <a:gd name="connsiteX6" fmla="*/ 1328795 w 3941387"/>
              <a:gd name="connsiteY6" fmla="*/ 196166 h 1427205"/>
              <a:gd name="connsiteX7" fmla="*/ 1499038 w 3941387"/>
              <a:gd name="connsiteY7" fmla="*/ 80158 h 1427205"/>
              <a:gd name="connsiteX8" fmla="*/ 1703579 w 3941387"/>
              <a:gd name="connsiteY8" fmla="*/ 0 h 1427205"/>
              <a:gd name="connsiteX9" fmla="*/ 2113771 w 3941387"/>
              <a:gd name="connsiteY9" fmla="*/ 400410 h 1427205"/>
              <a:gd name="connsiteX10" fmla="*/ 2541797 w 3941387"/>
              <a:gd name="connsiteY10" fmla="*/ 849516 h 1427205"/>
              <a:gd name="connsiteX11" fmla="*/ 3010577 w 3941387"/>
              <a:gd name="connsiteY11" fmla="*/ 962680 h 1427205"/>
              <a:gd name="connsiteX12" fmla="*/ 3409474 w 3941387"/>
              <a:gd name="connsiteY12" fmla="*/ 1165579 h 1427205"/>
              <a:gd name="connsiteX13" fmla="*/ 3941387 w 3941387"/>
              <a:gd name="connsiteY13" fmla="*/ 1427205 h 1427205"/>
              <a:gd name="connsiteX0" fmla="*/ 0 w 3941387"/>
              <a:gd name="connsiteY0" fmla="*/ 1318434 h 1427205"/>
              <a:gd name="connsiteX1" fmla="*/ 249481 w 3941387"/>
              <a:gd name="connsiteY1" fmla="*/ 1162787 h 1427205"/>
              <a:gd name="connsiteX2" fmla="*/ 168321 w 3941387"/>
              <a:gd name="connsiteY2" fmla="*/ 658154 h 1427205"/>
              <a:gd name="connsiteX3" fmla="*/ 350718 w 3941387"/>
              <a:gd name="connsiteY3" fmla="*/ 377987 h 1427205"/>
              <a:gd name="connsiteX4" fmla="*/ 589746 w 3941387"/>
              <a:gd name="connsiteY4" fmla="*/ 176255 h 1427205"/>
              <a:gd name="connsiteX5" fmla="*/ 994516 w 3941387"/>
              <a:gd name="connsiteY5" fmla="*/ 172215 h 1427205"/>
              <a:gd name="connsiteX6" fmla="*/ 1328795 w 3941387"/>
              <a:gd name="connsiteY6" fmla="*/ 196166 h 1427205"/>
              <a:gd name="connsiteX7" fmla="*/ 1499038 w 3941387"/>
              <a:gd name="connsiteY7" fmla="*/ 80158 h 1427205"/>
              <a:gd name="connsiteX8" fmla="*/ 1703579 w 3941387"/>
              <a:gd name="connsiteY8" fmla="*/ 0 h 1427205"/>
              <a:gd name="connsiteX9" fmla="*/ 2113771 w 3941387"/>
              <a:gd name="connsiteY9" fmla="*/ 400410 h 1427205"/>
              <a:gd name="connsiteX10" fmla="*/ 2541797 w 3941387"/>
              <a:gd name="connsiteY10" fmla="*/ 849516 h 1427205"/>
              <a:gd name="connsiteX11" fmla="*/ 3010577 w 3941387"/>
              <a:gd name="connsiteY11" fmla="*/ 962680 h 1427205"/>
              <a:gd name="connsiteX12" fmla="*/ 3376177 w 3941387"/>
              <a:gd name="connsiteY12" fmla="*/ 1188007 h 1427205"/>
              <a:gd name="connsiteX13" fmla="*/ 3941387 w 3941387"/>
              <a:gd name="connsiteY13" fmla="*/ 1427205 h 1427205"/>
              <a:gd name="connsiteX0" fmla="*/ 0 w 3941387"/>
              <a:gd name="connsiteY0" fmla="*/ 1318434 h 1427205"/>
              <a:gd name="connsiteX1" fmla="*/ 249481 w 3941387"/>
              <a:gd name="connsiteY1" fmla="*/ 1162787 h 1427205"/>
              <a:gd name="connsiteX2" fmla="*/ 168321 w 3941387"/>
              <a:gd name="connsiteY2" fmla="*/ 658154 h 1427205"/>
              <a:gd name="connsiteX3" fmla="*/ 350718 w 3941387"/>
              <a:gd name="connsiteY3" fmla="*/ 377987 h 1427205"/>
              <a:gd name="connsiteX4" fmla="*/ 589746 w 3941387"/>
              <a:gd name="connsiteY4" fmla="*/ 176255 h 1427205"/>
              <a:gd name="connsiteX5" fmla="*/ 994516 w 3941387"/>
              <a:gd name="connsiteY5" fmla="*/ 172215 h 1427205"/>
              <a:gd name="connsiteX6" fmla="*/ 1328795 w 3941387"/>
              <a:gd name="connsiteY6" fmla="*/ 196166 h 1427205"/>
              <a:gd name="connsiteX7" fmla="*/ 1499038 w 3941387"/>
              <a:gd name="connsiteY7" fmla="*/ 80158 h 1427205"/>
              <a:gd name="connsiteX8" fmla="*/ 1703579 w 3941387"/>
              <a:gd name="connsiteY8" fmla="*/ 0 h 1427205"/>
              <a:gd name="connsiteX9" fmla="*/ 2113771 w 3941387"/>
              <a:gd name="connsiteY9" fmla="*/ 400410 h 1427205"/>
              <a:gd name="connsiteX10" fmla="*/ 2541797 w 3941387"/>
              <a:gd name="connsiteY10" fmla="*/ 849516 h 1427205"/>
              <a:gd name="connsiteX11" fmla="*/ 3010577 w 3941387"/>
              <a:gd name="connsiteY11" fmla="*/ 962680 h 1427205"/>
              <a:gd name="connsiteX12" fmla="*/ 3376177 w 3941387"/>
              <a:gd name="connsiteY12" fmla="*/ 1188007 h 1427205"/>
              <a:gd name="connsiteX13" fmla="*/ 3441887 w 3941387"/>
              <a:gd name="connsiteY13" fmla="*/ 1188952 h 1427205"/>
              <a:gd name="connsiteX14" fmla="*/ 3941387 w 3941387"/>
              <a:gd name="connsiteY14" fmla="*/ 1427205 h 1427205"/>
              <a:gd name="connsiteX0" fmla="*/ 0 w 3941387"/>
              <a:gd name="connsiteY0" fmla="*/ 1318434 h 1427205"/>
              <a:gd name="connsiteX1" fmla="*/ 249481 w 3941387"/>
              <a:gd name="connsiteY1" fmla="*/ 1162787 h 1427205"/>
              <a:gd name="connsiteX2" fmla="*/ 168321 w 3941387"/>
              <a:gd name="connsiteY2" fmla="*/ 658154 h 1427205"/>
              <a:gd name="connsiteX3" fmla="*/ 350718 w 3941387"/>
              <a:gd name="connsiteY3" fmla="*/ 377987 h 1427205"/>
              <a:gd name="connsiteX4" fmla="*/ 589746 w 3941387"/>
              <a:gd name="connsiteY4" fmla="*/ 176255 h 1427205"/>
              <a:gd name="connsiteX5" fmla="*/ 994516 w 3941387"/>
              <a:gd name="connsiteY5" fmla="*/ 172215 h 1427205"/>
              <a:gd name="connsiteX6" fmla="*/ 1328795 w 3941387"/>
              <a:gd name="connsiteY6" fmla="*/ 196166 h 1427205"/>
              <a:gd name="connsiteX7" fmla="*/ 1499038 w 3941387"/>
              <a:gd name="connsiteY7" fmla="*/ 80158 h 1427205"/>
              <a:gd name="connsiteX8" fmla="*/ 1703579 w 3941387"/>
              <a:gd name="connsiteY8" fmla="*/ 0 h 1427205"/>
              <a:gd name="connsiteX9" fmla="*/ 2113771 w 3941387"/>
              <a:gd name="connsiteY9" fmla="*/ 400410 h 1427205"/>
              <a:gd name="connsiteX10" fmla="*/ 2541797 w 3941387"/>
              <a:gd name="connsiteY10" fmla="*/ 849516 h 1427205"/>
              <a:gd name="connsiteX11" fmla="*/ 3010577 w 3941387"/>
              <a:gd name="connsiteY11" fmla="*/ 962680 h 1427205"/>
              <a:gd name="connsiteX12" fmla="*/ 3376177 w 3941387"/>
              <a:gd name="connsiteY12" fmla="*/ 1188007 h 1427205"/>
              <a:gd name="connsiteX13" fmla="*/ 3441887 w 3941387"/>
              <a:gd name="connsiteY13" fmla="*/ 1188952 h 1427205"/>
              <a:gd name="connsiteX14" fmla="*/ 3941387 w 3941387"/>
              <a:gd name="connsiteY14" fmla="*/ 1427205 h 1427205"/>
              <a:gd name="connsiteX0" fmla="*/ 0 w 3941387"/>
              <a:gd name="connsiteY0" fmla="*/ 1318434 h 1427205"/>
              <a:gd name="connsiteX1" fmla="*/ 249481 w 3941387"/>
              <a:gd name="connsiteY1" fmla="*/ 1162787 h 1427205"/>
              <a:gd name="connsiteX2" fmla="*/ 168321 w 3941387"/>
              <a:gd name="connsiteY2" fmla="*/ 658154 h 1427205"/>
              <a:gd name="connsiteX3" fmla="*/ 350718 w 3941387"/>
              <a:gd name="connsiteY3" fmla="*/ 377987 h 1427205"/>
              <a:gd name="connsiteX4" fmla="*/ 589746 w 3941387"/>
              <a:gd name="connsiteY4" fmla="*/ 176255 h 1427205"/>
              <a:gd name="connsiteX5" fmla="*/ 994516 w 3941387"/>
              <a:gd name="connsiteY5" fmla="*/ 172215 h 1427205"/>
              <a:gd name="connsiteX6" fmla="*/ 1328795 w 3941387"/>
              <a:gd name="connsiteY6" fmla="*/ 196166 h 1427205"/>
              <a:gd name="connsiteX7" fmla="*/ 1499038 w 3941387"/>
              <a:gd name="connsiteY7" fmla="*/ 80158 h 1427205"/>
              <a:gd name="connsiteX8" fmla="*/ 1703579 w 3941387"/>
              <a:gd name="connsiteY8" fmla="*/ 0 h 1427205"/>
              <a:gd name="connsiteX9" fmla="*/ 2113771 w 3941387"/>
              <a:gd name="connsiteY9" fmla="*/ 400410 h 1427205"/>
              <a:gd name="connsiteX10" fmla="*/ 2541797 w 3941387"/>
              <a:gd name="connsiteY10" fmla="*/ 849516 h 1427205"/>
              <a:gd name="connsiteX11" fmla="*/ 3010577 w 3941387"/>
              <a:gd name="connsiteY11" fmla="*/ 962680 h 1427205"/>
              <a:gd name="connsiteX12" fmla="*/ 3222678 w 3941387"/>
              <a:gd name="connsiteY12" fmla="*/ 1094256 h 1427205"/>
              <a:gd name="connsiteX13" fmla="*/ 3376177 w 3941387"/>
              <a:gd name="connsiteY13" fmla="*/ 1188007 h 1427205"/>
              <a:gd name="connsiteX14" fmla="*/ 3441887 w 3941387"/>
              <a:gd name="connsiteY14" fmla="*/ 1188952 h 1427205"/>
              <a:gd name="connsiteX15" fmla="*/ 3941387 w 3941387"/>
              <a:gd name="connsiteY15" fmla="*/ 1427205 h 1427205"/>
              <a:gd name="connsiteX0" fmla="*/ 0 w 3941387"/>
              <a:gd name="connsiteY0" fmla="*/ 1318434 h 1427205"/>
              <a:gd name="connsiteX1" fmla="*/ 249481 w 3941387"/>
              <a:gd name="connsiteY1" fmla="*/ 1162787 h 1427205"/>
              <a:gd name="connsiteX2" fmla="*/ 168321 w 3941387"/>
              <a:gd name="connsiteY2" fmla="*/ 658154 h 1427205"/>
              <a:gd name="connsiteX3" fmla="*/ 350718 w 3941387"/>
              <a:gd name="connsiteY3" fmla="*/ 377987 h 1427205"/>
              <a:gd name="connsiteX4" fmla="*/ 589746 w 3941387"/>
              <a:gd name="connsiteY4" fmla="*/ 176255 h 1427205"/>
              <a:gd name="connsiteX5" fmla="*/ 994516 w 3941387"/>
              <a:gd name="connsiteY5" fmla="*/ 172215 h 1427205"/>
              <a:gd name="connsiteX6" fmla="*/ 1328795 w 3941387"/>
              <a:gd name="connsiteY6" fmla="*/ 196166 h 1427205"/>
              <a:gd name="connsiteX7" fmla="*/ 1499038 w 3941387"/>
              <a:gd name="connsiteY7" fmla="*/ 80158 h 1427205"/>
              <a:gd name="connsiteX8" fmla="*/ 1703579 w 3941387"/>
              <a:gd name="connsiteY8" fmla="*/ 0 h 1427205"/>
              <a:gd name="connsiteX9" fmla="*/ 2113771 w 3941387"/>
              <a:gd name="connsiteY9" fmla="*/ 400410 h 1427205"/>
              <a:gd name="connsiteX10" fmla="*/ 2541797 w 3941387"/>
              <a:gd name="connsiteY10" fmla="*/ 849516 h 1427205"/>
              <a:gd name="connsiteX11" fmla="*/ 3010577 w 3941387"/>
              <a:gd name="connsiteY11" fmla="*/ 962680 h 1427205"/>
              <a:gd name="connsiteX12" fmla="*/ 3186605 w 3941387"/>
              <a:gd name="connsiteY12" fmla="*/ 1094256 h 1427205"/>
              <a:gd name="connsiteX13" fmla="*/ 3376177 w 3941387"/>
              <a:gd name="connsiteY13" fmla="*/ 1188007 h 1427205"/>
              <a:gd name="connsiteX14" fmla="*/ 3441887 w 3941387"/>
              <a:gd name="connsiteY14" fmla="*/ 1188952 h 1427205"/>
              <a:gd name="connsiteX15" fmla="*/ 3941387 w 3941387"/>
              <a:gd name="connsiteY15" fmla="*/ 1427205 h 1427205"/>
              <a:gd name="connsiteX0" fmla="*/ 0 w 3941387"/>
              <a:gd name="connsiteY0" fmla="*/ 1318434 h 1427205"/>
              <a:gd name="connsiteX1" fmla="*/ 249481 w 3941387"/>
              <a:gd name="connsiteY1" fmla="*/ 1162787 h 1427205"/>
              <a:gd name="connsiteX2" fmla="*/ 168321 w 3941387"/>
              <a:gd name="connsiteY2" fmla="*/ 658154 h 1427205"/>
              <a:gd name="connsiteX3" fmla="*/ 350718 w 3941387"/>
              <a:gd name="connsiteY3" fmla="*/ 377987 h 1427205"/>
              <a:gd name="connsiteX4" fmla="*/ 589746 w 3941387"/>
              <a:gd name="connsiteY4" fmla="*/ 176255 h 1427205"/>
              <a:gd name="connsiteX5" fmla="*/ 994516 w 3941387"/>
              <a:gd name="connsiteY5" fmla="*/ 172215 h 1427205"/>
              <a:gd name="connsiteX6" fmla="*/ 1328795 w 3941387"/>
              <a:gd name="connsiteY6" fmla="*/ 196166 h 1427205"/>
              <a:gd name="connsiteX7" fmla="*/ 1499038 w 3941387"/>
              <a:gd name="connsiteY7" fmla="*/ 80158 h 1427205"/>
              <a:gd name="connsiteX8" fmla="*/ 1703579 w 3941387"/>
              <a:gd name="connsiteY8" fmla="*/ 0 h 1427205"/>
              <a:gd name="connsiteX9" fmla="*/ 2113771 w 3941387"/>
              <a:gd name="connsiteY9" fmla="*/ 400410 h 1427205"/>
              <a:gd name="connsiteX10" fmla="*/ 2541797 w 3941387"/>
              <a:gd name="connsiteY10" fmla="*/ 849516 h 1427205"/>
              <a:gd name="connsiteX11" fmla="*/ 3010577 w 3941387"/>
              <a:gd name="connsiteY11" fmla="*/ 962680 h 1427205"/>
              <a:gd name="connsiteX12" fmla="*/ 3178281 w 3941387"/>
              <a:gd name="connsiteY12" fmla="*/ 1069336 h 1427205"/>
              <a:gd name="connsiteX13" fmla="*/ 3376177 w 3941387"/>
              <a:gd name="connsiteY13" fmla="*/ 1188007 h 1427205"/>
              <a:gd name="connsiteX14" fmla="*/ 3441887 w 3941387"/>
              <a:gd name="connsiteY14" fmla="*/ 1188952 h 1427205"/>
              <a:gd name="connsiteX15" fmla="*/ 3941387 w 3941387"/>
              <a:gd name="connsiteY15" fmla="*/ 1427205 h 1427205"/>
              <a:gd name="connsiteX0" fmla="*/ 0 w 3941387"/>
              <a:gd name="connsiteY0" fmla="*/ 1318434 h 1427205"/>
              <a:gd name="connsiteX1" fmla="*/ 249481 w 3941387"/>
              <a:gd name="connsiteY1" fmla="*/ 1162787 h 1427205"/>
              <a:gd name="connsiteX2" fmla="*/ 168321 w 3941387"/>
              <a:gd name="connsiteY2" fmla="*/ 658154 h 1427205"/>
              <a:gd name="connsiteX3" fmla="*/ 350718 w 3941387"/>
              <a:gd name="connsiteY3" fmla="*/ 377987 h 1427205"/>
              <a:gd name="connsiteX4" fmla="*/ 589746 w 3941387"/>
              <a:gd name="connsiteY4" fmla="*/ 176255 h 1427205"/>
              <a:gd name="connsiteX5" fmla="*/ 994516 w 3941387"/>
              <a:gd name="connsiteY5" fmla="*/ 172215 h 1427205"/>
              <a:gd name="connsiteX6" fmla="*/ 1328795 w 3941387"/>
              <a:gd name="connsiteY6" fmla="*/ 196166 h 1427205"/>
              <a:gd name="connsiteX7" fmla="*/ 1499038 w 3941387"/>
              <a:gd name="connsiteY7" fmla="*/ 80158 h 1427205"/>
              <a:gd name="connsiteX8" fmla="*/ 1703579 w 3941387"/>
              <a:gd name="connsiteY8" fmla="*/ 0 h 1427205"/>
              <a:gd name="connsiteX9" fmla="*/ 2113771 w 3941387"/>
              <a:gd name="connsiteY9" fmla="*/ 400410 h 1427205"/>
              <a:gd name="connsiteX10" fmla="*/ 2541797 w 3941387"/>
              <a:gd name="connsiteY10" fmla="*/ 849516 h 1427205"/>
              <a:gd name="connsiteX11" fmla="*/ 3010577 w 3941387"/>
              <a:gd name="connsiteY11" fmla="*/ 962680 h 1427205"/>
              <a:gd name="connsiteX12" fmla="*/ 3178281 w 3941387"/>
              <a:gd name="connsiteY12" fmla="*/ 1069336 h 1427205"/>
              <a:gd name="connsiteX13" fmla="*/ 3331780 w 3941387"/>
              <a:gd name="connsiteY13" fmla="*/ 1150627 h 1427205"/>
              <a:gd name="connsiteX14" fmla="*/ 3441887 w 3941387"/>
              <a:gd name="connsiteY14" fmla="*/ 1188952 h 1427205"/>
              <a:gd name="connsiteX15" fmla="*/ 3941387 w 3941387"/>
              <a:gd name="connsiteY15" fmla="*/ 1427205 h 1427205"/>
              <a:gd name="connsiteX0" fmla="*/ 0 w 3941387"/>
              <a:gd name="connsiteY0" fmla="*/ 1318434 h 1427205"/>
              <a:gd name="connsiteX1" fmla="*/ 249481 w 3941387"/>
              <a:gd name="connsiteY1" fmla="*/ 1162787 h 1427205"/>
              <a:gd name="connsiteX2" fmla="*/ 168321 w 3941387"/>
              <a:gd name="connsiteY2" fmla="*/ 658154 h 1427205"/>
              <a:gd name="connsiteX3" fmla="*/ 350718 w 3941387"/>
              <a:gd name="connsiteY3" fmla="*/ 377987 h 1427205"/>
              <a:gd name="connsiteX4" fmla="*/ 589746 w 3941387"/>
              <a:gd name="connsiteY4" fmla="*/ 176255 h 1427205"/>
              <a:gd name="connsiteX5" fmla="*/ 994516 w 3941387"/>
              <a:gd name="connsiteY5" fmla="*/ 172215 h 1427205"/>
              <a:gd name="connsiteX6" fmla="*/ 1328795 w 3941387"/>
              <a:gd name="connsiteY6" fmla="*/ 196166 h 1427205"/>
              <a:gd name="connsiteX7" fmla="*/ 1499038 w 3941387"/>
              <a:gd name="connsiteY7" fmla="*/ 80158 h 1427205"/>
              <a:gd name="connsiteX8" fmla="*/ 1703579 w 3941387"/>
              <a:gd name="connsiteY8" fmla="*/ 0 h 1427205"/>
              <a:gd name="connsiteX9" fmla="*/ 2113771 w 3941387"/>
              <a:gd name="connsiteY9" fmla="*/ 400410 h 1427205"/>
              <a:gd name="connsiteX10" fmla="*/ 2541797 w 3941387"/>
              <a:gd name="connsiteY10" fmla="*/ 849516 h 1427205"/>
              <a:gd name="connsiteX11" fmla="*/ 3010577 w 3941387"/>
              <a:gd name="connsiteY11" fmla="*/ 962680 h 1427205"/>
              <a:gd name="connsiteX12" fmla="*/ 3178281 w 3941387"/>
              <a:gd name="connsiteY12" fmla="*/ 1069336 h 1427205"/>
              <a:gd name="connsiteX13" fmla="*/ 3331780 w 3941387"/>
              <a:gd name="connsiteY13" fmla="*/ 1150627 h 1427205"/>
              <a:gd name="connsiteX14" fmla="*/ 3364192 w 3941387"/>
              <a:gd name="connsiteY14" fmla="*/ 1149080 h 1427205"/>
              <a:gd name="connsiteX15" fmla="*/ 3941387 w 3941387"/>
              <a:gd name="connsiteY15" fmla="*/ 1427205 h 1427205"/>
              <a:gd name="connsiteX0" fmla="*/ 0 w 3941387"/>
              <a:gd name="connsiteY0" fmla="*/ 1318434 h 1427205"/>
              <a:gd name="connsiteX1" fmla="*/ 249481 w 3941387"/>
              <a:gd name="connsiteY1" fmla="*/ 1162787 h 1427205"/>
              <a:gd name="connsiteX2" fmla="*/ 168321 w 3941387"/>
              <a:gd name="connsiteY2" fmla="*/ 658154 h 1427205"/>
              <a:gd name="connsiteX3" fmla="*/ 350718 w 3941387"/>
              <a:gd name="connsiteY3" fmla="*/ 377987 h 1427205"/>
              <a:gd name="connsiteX4" fmla="*/ 589746 w 3941387"/>
              <a:gd name="connsiteY4" fmla="*/ 176255 h 1427205"/>
              <a:gd name="connsiteX5" fmla="*/ 994516 w 3941387"/>
              <a:gd name="connsiteY5" fmla="*/ 172215 h 1427205"/>
              <a:gd name="connsiteX6" fmla="*/ 1328795 w 3941387"/>
              <a:gd name="connsiteY6" fmla="*/ 196166 h 1427205"/>
              <a:gd name="connsiteX7" fmla="*/ 1499038 w 3941387"/>
              <a:gd name="connsiteY7" fmla="*/ 80158 h 1427205"/>
              <a:gd name="connsiteX8" fmla="*/ 1703579 w 3941387"/>
              <a:gd name="connsiteY8" fmla="*/ 0 h 1427205"/>
              <a:gd name="connsiteX9" fmla="*/ 2113771 w 3941387"/>
              <a:gd name="connsiteY9" fmla="*/ 400410 h 1427205"/>
              <a:gd name="connsiteX10" fmla="*/ 2541797 w 3941387"/>
              <a:gd name="connsiteY10" fmla="*/ 849516 h 1427205"/>
              <a:gd name="connsiteX11" fmla="*/ 3010577 w 3941387"/>
              <a:gd name="connsiteY11" fmla="*/ 962680 h 1427205"/>
              <a:gd name="connsiteX12" fmla="*/ 3178281 w 3941387"/>
              <a:gd name="connsiteY12" fmla="*/ 1069336 h 1427205"/>
              <a:gd name="connsiteX13" fmla="*/ 3306807 w 3941387"/>
              <a:gd name="connsiteY13" fmla="*/ 1135675 h 1427205"/>
              <a:gd name="connsiteX14" fmla="*/ 3364192 w 3941387"/>
              <a:gd name="connsiteY14" fmla="*/ 1149080 h 1427205"/>
              <a:gd name="connsiteX15" fmla="*/ 3941387 w 3941387"/>
              <a:gd name="connsiteY15" fmla="*/ 1427205 h 1427205"/>
              <a:gd name="connsiteX0" fmla="*/ 0 w 3941387"/>
              <a:gd name="connsiteY0" fmla="*/ 1318434 h 1427205"/>
              <a:gd name="connsiteX1" fmla="*/ 249481 w 3941387"/>
              <a:gd name="connsiteY1" fmla="*/ 1162787 h 1427205"/>
              <a:gd name="connsiteX2" fmla="*/ 168321 w 3941387"/>
              <a:gd name="connsiteY2" fmla="*/ 658154 h 1427205"/>
              <a:gd name="connsiteX3" fmla="*/ 350718 w 3941387"/>
              <a:gd name="connsiteY3" fmla="*/ 377987 h 1427205"/>
              <a:gd name="connsiteX4" fmla="*/ 589746 w 3941387"/>
              <a:gd name="connsiteY4" fmla="*/ 176255 h 1427205"/>
              <a:gd name="connsiteX5" fmla="*/ 994516 w 3941387"/>
              <a:gd name="connsiteY5" fmla="*/ 172215 h 1427205"/>
              <a:gd name="connsiteX6" fmla="*/ 1328795 w 3941387"/>
              <a:gd name="connsiteY6" fmla="*/ 196166 h 1427205"/>
              <a:gd name="connsiteX7" fmla="*/ 1499038 w 3941387"/>
              <a:gd name="connsiteY7" fmla="*/ 80158 h 1427205"/>
              <a:gd name="connsiteX8" fmla="*/ 1703579 w 3941387"/>
              <a:gd name="connsiteY8" fmla="*/ 0 h 1427205"/>
              <a:gd name="connsiteX9" fmla="*/ 2113771 w 3941387"/>
              <a:gd name="connsiteY9" fmla="*/ 400410 h 1427205"/>
              <a:gd name="connsiteX10" fmla="*/ 2541797 w 3941387"/>
              <a:gd name="connsiteY10" fmla="*/ 849516 h 1427205"/>
              <a:gd name="connsiteX11" fmla="*/ 2996703 w 3941387"/>
              <a:gd name="connsiteY11" fmla="*/ 970156 h 1427205"/>
              <a:gd name="connsiteX12" fmla="*/ 3178281 w 3941387"/>
              <a:gd name="connsiteY12" fmla="*/ 1069336 h 1427205"/>
              <a:gd name="connsiteX13" fmla="*/ 3306807 w 3941387"/>
              <a:gd name="connsiteY13" fmla="*/ 1135675 h 1427205"/>
              <a:gd name="connsiteX14" fmla="*/ 3364192 w 3941387"/>
              <a:gd name="connsiteY14" fmla="*/ 1149080 h 1427205"/>
              <a:gd name="connsiteX15" fmla="*/ 3941387 w 3941387"/>
              <a:gd name="connsiteY15" fmla="*/ 1427205 h 1427205"/>
              <a:gd name="connsiteX0" fmla="*/ 0 w 3941387"/>
              <a:gd name="connsiteY0" fmla="*/ 1318434 h 1427205"/>
              <a:gd name="connsiteX1" fmla="*/ 249481 w 3941387"/>
              <a:gd name="connsiteY1" fmla="*/ 1162787 h 1427205"/>
              <a:gd name="connsiteX2" fmla="*/ 168321 w 3941387"/>
              <a:gd name="connsiteY2" fmla="*/ 658154 h 1427205"/>
              <a:gd name="connsiteX3" fmla="*/ 350718 w 3941387"/>
              <a:gd name="connsiteY3" fmla="*/ 377987 h 1427205"/>
              <a:gd name="connsiteX4" fmla="*/ 589746 w 3941387"/>
              <a:gd name="connsiteY4" fmla="*/ 176255 h 1427205"/>
              <a:gd name="connsiteX5" fmla="*/ 994516 w 3941387"/>
              <a:gd name="connsiteY5" fmla="*/ 172215 h 1427205"/>
              <a:gd name="connsiteX6" fmla="*/ 1328795 w 3941387"/>
              <a:gd name="connsiteY6" fmla="*/ 196166 h 1427205"/>
              <a:gd name="connsiteX7" fmla="*/ 1499038 w 3941387"/>
              <a:gd name="connsiteY7" fmla="*/ 80158 h 1427205"/>
              <a:gd name="connsiteX8" fmla="*/ 1703579 w 3941387"/>
              <a:gd name="connsiteY8" fmla="*/ 0 h 1427205"/>
              <a:gd name="connsiteX9" fmla="*/ 2113771 w 3941387"/>
              <a:gd name="connsiteY9" fmla="*/ 400410 h 1427205"/>
              <a:gd name="connsiteX10" fmla="*/ 2541797 w 3941387"/>
              <a:gd name="connsiteY10" fmla="*/ 849516 h 1427205"/>
              <a:gd name="connsiteX11" fmla="*/ 2731539 w 3941387"/>
              <a:gd name="connsiteY11" fmla="*/ 897387 h 1427205"/>
              <a:gd name="connsiteX12" fmla="*/ 2996703 w 3941387"/>
              <a:gd name="connsiteY12" fmla="*/ 970156 h 1427205"/>
              <a:gd name="connsiteX13" fmla="*/ 3178281 w 3941387"/>
              <a:gd name="connsiteY13" fmla="*/ 1069336 h 1427205"/>
              <a:gd name="connsiteX14" fmla="*/ 3306807 w 3941387"/>
              <a:gd name="connsiteY14" fmla="*/ 1135675 h 1427205"/>
              <a:gd name="connsiteX15" fmla="*/ 3364192 w 3941387"/>
              <a:gd name="connsiteY15" fmla="*/ 1149080 h 1427205"/>
              <a:gd name="connsiteX16" fmla="*/ 3941387 w 3941387"/>
              <a:gd name="connsiteY16" fmla="*/ 1427205 h 1427205"/>
              <a:gd name="connsiteX0" fmla="*/ 0 w 3941387"/>
              <a:gd name="connsiteY0" fmla="*/ 1318434 h 1427205"/>
              <a:gd name="connsiteX1" fmla="*/ 249481 w 3941387"/>
              <a:gd name="connsiteY1" fmla="*/ 1162787 h 1427205"/>
              <a:gd name="connsiteX2" fmla="*/ 168321 w 3941387"/>
              <a:gd name="connsiteY2" fmla="*/ 658154 h 1427205"/>
              <a:gd name="connsiteX3" fmla="*/ 350718 w 3941387"/>
              <a:gd name="connsiteY3" fmla="*/ 377987 h 1427205"/>
              <a:gd name="connsiteX4" fmla="*/ 589746 w 3941387"/>
              <a:gd name="connsiteY4" fmla="*/ 176255 h 1427205"/>
              <a:gd name="connsiteX5" fmla="*/ 994516 w 3941387"/>
              <a:gd name="connsiteY5" fmla="*/ 172215 h 1427205"/>
              <a:gd name="connsiteX6" fmla="*/ 1328795 w 3941387"/>
              <a:gd name="connsiteY6" fmla="*/ 196166 h 1427205"/>
              <a:gd name="connsiteX7" fmla="*/ 1499038 w 3941387"/>
              <a:gd name="connsiteY7" fmla="*/ 80158 h 1427205"/>
              <a:gd name="connsiteX8" fmla="*/ 1703579 w 3941387"/>
              <a:gd name="connsiteY8" fmla="*/ 0 h 1427205"/>
              <a:gd name="connsiteX9" fmla="*/ 2113771 w 3941387"/>
              <a:gd name="connsiteY9" fmla="*/ 400410 h 1427205"/>
              <a:gd name="connsiteX10" fmla="*/ 2541797 w 3941387"/>
              <a:gd name="connsiteY10" fmla="*/ 849516 h 1427205"/>
              <a:gd name="connsiteX11" fmla="*/ 2698242 w 3941387"/>
              <a:gd name="connsiteY11" fmla="*/ 894895 h 1427205"/>
              <a:gd name="connsiteX12" fmla="*/ 2996703 w 3941387"/>
              <a:gd name="connsiteY12" fmla="*/ 970156 h 1427205"/>
              <a:gd name="connsiteX13" fmla="*/ 3178281 w 3941387"/>
              <a:gd name="connsiteY13" fmla="*/ 1069336 h 1427205"/>
              <a:gd name="connsiteX14" fmla="*/ 3306807 w 3941387"/>
              <a:gd name="connsiteY14" fmla="*/ 1135675 h 1427205"/>
              <a:gd name="connsiteX15" fmla="*/ 3364192 w 3941387"/>
              <a:gd name="connsiteY15" fmla="*/ 1149080 h 1427205"/>
              <a:gd name="connsiteX16" fmla="*/ 3941387 w 3941387"/>
              <a:gd name="connsiteY16" fmla="*/ 1427205 h 1427205"/>
              <a:gd name="connsiteX0" fmla="*/ 0 w 3941387"/>
              <a:gd name="connsiteY0" fmla="*/ 1318434 h 1427205"/>
              <a:gd name="connsiteX1" fmla="*/ 249481 w 3941387"/>
              <a:gd name="connsiteY1" fmla="*/ 1162787 h 1427205"/>
              <a:gd name="connsiteX2" fmla="*/ 168321 w 3941387"/>
              <a:gd name="connsiteY2" fmla="*/ 658154 h 1427205"/>
              <a:gd name="connsiteX3" fmla="*/ 350718 w 3941387"/>
              <a:gd name="connsiteY3" fmla="*/ 377987 h 1427205"/>
              <a:gd name="connsiteX4" fmla="*/ 589746 w 3941387"/>
              <a:gd name="connsiteY4" fmla="*/ 176255 h 1427205"/>
              <a:gd name="connsiteX5" fmla="*/ 994516 w 3941387"/>
              <a:gd name="connsiteY5" fmla="*/ 172215 h 1427205"/>
              <a:gd name="connsiteX6" fmla="*/ 1328795 w 3941387"/>
              <a:gd name="connsiteY6" fmla="*/ 196166 h 1427205"/>
              <a:gd name="connsiteX7" fmla="*/ 1499038 w 3941387"/>
              <a:gd name="connsiteY7" fmla="*/ 80158 h 1427205"/>
              <a:gd name="connsiteX8" fmla="*/ 1703579 w 3941387"/>
              <a:gd name="connsiteY8" fmla="*/ 0 h 1427205"/>
              <a:gd name="connsiteX9" fmla="*/ 2113771 w 3941387"/>
              <a:gd name="connsiteY9" fmla="*/ 400410 h 1427205"/>
              <a:gd name="connsiteX10" fmla="*/ 2554991 w 3941387"/>
              <a:gd name="connsiteY10" fmla="*/ 830499 h 1427205"/>
              <a:gd name="connsiteX11" fmla="*/ 2698242 w 3941387"/>
              <a:gd name="connsiteY11" fmla="*/ 894895 h 1427205"/>
              <a:gd name="connsiteX12" fmla="*/ 2996703 w 3941387"/>
              <a:gd name="connsiteY12" fmla="*/ 970156 h 1427205"/>
              <a:gd name="connsiteX13" fmla="*/ 3178281 w 3941387"/>
              <a:gd name="connsiteY13" fmla="*/ 1069336 h 1427205"/>
              <a:gd name="connsiteX14" fmla="*/ 3306807 w 3941387"/>
              <a:gd name="connsiteY14" fmla="*/ 1135675 h 1427205"/>
              <a:gd name="connsiteX15" fmla="*/ 3364192 w 3941387"/>
              <a:gd name="connsiteY15" fmla="*/ 1149080 h 1427205"/>
              <a:gd name="connsiteX16" fmla="*/ 3941387 w 3941387"/>
              <a:gd name="connsiteY16" fmla="*/ 1427205 h 1427205"/>
              <a:gd name="connsiteX0" fmla="*/ 0 w 3941387"/>
              <a:gd name="connsiteY0" fmla="*/ 1318434 h 1427205"/>
              <a:gd name="connsiteX1" fmla="*/ 249481 w 3941387"/>
              <a:gd name="connsiteY1" fmla="*/ 1162787 h 1427205"/>
              <a:gd name="connsiteX2" fmla="*/ 168321 w 3941387"/>
              <a:gd name="connsiteY2" fmla="*/ 658154 h 1427205"/>
              <a:gd name="connsiteX3" fmla="*/ 350718 w 3941387"/>
              <a:gd name="connsiteY3" fmla="*/ 377987 h 1427205"/>
              <a:gd name="connsiteX4" fmla="*/ 589746 w 3941387"/>
              <a:gd name="connsiteY4" fmla="*/ 176255 h 1427205"/>
              <a:gd name="connsiteX5" fmla="*/ 994516 w 3941387"/>
              <a:gd name="connsiteY5" fmla="*/ 172215 h 1427205"/>
              <a:gd name="connsiteX6" fmla="*/ 1328795 w 3941387"/>
              <a:gd name="connsiteY6" fmla="*/ 196166 h 1427205"/>
              <a:gd name="connsiteX7" fmla="*/ 1499038 w 3941387"/>
              <a:gd name="connsiteY7" fmla="*/ 80158 h 1427205"/>
              <a:gd name="connsiteX8" fmla="*/ 1703579 w 3941387"/>
              <a:gd name="connsiteY8" fmla="*/ 0 h 1427205"/>
              <a:gd name="connsiteX9" fmla="*/ 2113771 w 3941387"/>
              <a:gd name="connsiteY9" fmla="*/ 400410 h 1427205"/>
              <a:gd name="connsiteX10" fmla="*/ 2405479 w 3941387"/>
              <a:gd name="connsiteY10" fmla="*/ 637374 h 1427205"/>
              <a:gd name="connsiteX11" fmla="*/ 2554991 w 3941387"/>
              <a:gd name="connsiteY11" fmla="*/ 830499 h 1427205"/>
              <a:gd name="connsiteX12" fmla="*/ 2698242 w 3941387"/>
              <a:gd name="connsiteY12" fmla="*/ 894895 h 1427205"/>
              <a:gd name="connsiteX13" fmla="*/ 2996703 w 3941387"/>
              <a:gd name="connsiteY13" fmla="*/ 970156 h 1427205"/>
              <a:gd name="connsiteX14" fmla="*/ 3178281 w 3941387"/>
              <a:gd name="connsiteY14" fmla="*/ 1069336 h 1427205"/>
              <a:gd name="connsiteX15" fmla="*/ 3306807 w 3941387"/>
              <a:gd name="connsiteY15" fmla="*/ 1135675 h 1427205"/>
              <a:gd name="connsiteX16" fmla="*/ 3364192 w 3941387"/>
              <a:gd name="connsiteY16" fmla="*/ 1149080 h 1427205"/>
              <a:gd name="connsiteX17" fmla="*/ 3941387 w 3941387"/>
              <a:gd name="connsiteY17" fmla="*/ 1427205 h 1427205"/>
              <a:gd name="connsiteX0" fmla="*/ 0 w 3941387"/>
              <a:gd name="connsiteY0" fmla="*/ 1318434 h 1427205"/>
              <a:gd name="connsiteX1" fmla="*/ 249481 w 3941387"/>
              <a:gd name="connsiteY1" fmla="*/ 1162787 h 1427205"/>
              <a:gd name="connsiteX2" fmla="*/ 168321 w 3941387"/>
              <a:gd name="connsiteY2" fmla="*/ 658154 h 1427205"/>
              <a:gd name="connsiteX3" fmla="*/ 350718 w 3941387"/>
              <a:gd name="connsiteY3" fmla="*/ 377987 h 1427205"/>
              <a:gd name="connsiteX4" fmla="*/ 589746 w 3941387"/>
              <a:gd name="connsiteY4" fmla="*/ 176255 h 1427205"/>
              <a:gd name="connsiteX5" fmla="*/ 994516 w 3941387"/>
              <a:gd name="connsiteY5" fmla="*/ 172215 h 1427205"/>
              <a:gd name="connsiteX6" fmla="*/ 1328795 w 3941387"/>
              <a:gd name="connsiteY6" fmla="*/ 196166 h 1427205"/>
              <a:gd name="connsiteX7" fmla="*/ 1499038 w 3941387"/>
              <a:gd name="connsiteY7" fmla="*/ 80158 h 1427205"/>
              <a:gd name="connsiteX8" fmla="*/ 1703579 w 3941387"/>
              <a:gd name="connsiteY8" fmla="*/ 0 h 1427205"/>
              <a:gd name="connsiteX9" fmla="*/ 2179743 w 3941387"/>
              <a:gd name="connsiteY9" fmla="*/ 369983 h 1427205"/>
              <a:gd name="connsiteX10" fmla="*/ 2405479 w 3941387"/>
              <a:gd name="connsiteY10" fmla="*/ 637374 h 1427205"/>
              <a:gd name="connsiteX11" fmla="*/ 2554991 w 3941387"/>
              <a:gd name="connsiteY11" fmla="*/ 830499 h 1427205"/>
              <a:gd name="connsiteX12" fmla="*/ 2698242 w 3941387"/>
              <a:gd name="connsiteY12" fmla="*/ 894895 h 1427205"/>
              <a:gd name="connsiteX13" fmla="*/ 2996703 w 3941387"/>
              <a:gd name="connsiteY13" fmla="*/ 970156 h 1427205"/>
              <a:gd name="connsiteX14" fmla="*/ 3178281 w 3941387"/>
              <a:gd name="connsiteY14" fmla="*/ 1069336 h 1427205"/>
              <a:gd name="connsiteX15" fmla="*/ 3306807 w 3941387"/>
              <a:gd name="connsiteY15" fmla="*/ 1135675 h 1427205"/>
              <a:gd name="connsiteX16" fmla="*/ 3364192 w 3941387"/>
              <a:gd name="connsiteY16" fmla="*/ 1149080 h 1427205"/>
              <a:gd name="connsiteX17" fmla="*/ 3941387 w 3941387"/>
              <a:gd name="connsiteY17" fmla="*/ 1427205 h 1427205"/>
              <a:gd name="connsiteX0" fmla="*/ 0 w 3941387"/>
              <a:gd name="connsiteY0" fmla="*/ 1318434 h 1427205"/>
              <a:gd name="connsiteX1" fmla="*/ 249481 w 3941387"/>
              <a:gd name="connsiteY1" fmla="*/ 1162787 h 1427205"/>
              <a:gd name="connsiteX2" fmla="*/ 168321 w 3941387"/>
              <a:gd name="connsiteY2" fmla="*/ 658154 h 1427205"/>
              <a:gd name="connsiteX3" fmla="*/ 350718 w 3941387"/>
              <a:gd name="connsiteY3" fmla="*/ 377987 h 1427205"/>
              <a:gd name="connsiteX4" fmla="*/ 589746 w 3941387"/>
              <a:gd name="connsiteY4" fmla="*/ 176255 h 1427205"/>
              <a:gd name="connsiteX5" fmla="*/ 994516 w 3941387"/>
              <a:gd name="connsiteY5" fmla="*/ 172215 h 1427205"/>
              <a:gd name="connsiteX6" fmla="*/ 1328795 w 3941387"/>
              <a:gd name="connsiteY6" fmla="*/ 196166 h 1427205"/>
              <a:gd name="connsiteX7" fmla="*/ 1499038 w 3941387"/>
              <a:gd name="connsiteY7" fmla="*/ 80158 h 1427205"/>
              <a:gd name="connsiteX8" fmla="*/ 1703579 w 3941387"/>
              <a:gd name="connsiteY8" fmla="*/ 0 h 1427205"/>
              <a:gd name="connsiteX9" fmla="*/ 2179743 w 3941387"/>
              <a:gd name="connsiteY9" fmla="*/ 369983 h 1427205"/>
              <a:gd name="connsiteX10" fmla="*/ 2405479 w 3941387"/>
              <a:gd name="connsiteY10" fmla="*/ 637374 h 1427205"/>
              <a:gd name="connsiteX11" fmla="*/ 2554991 w 3941387"/>
              <a:gd name="connsiteY11" fmla="*/ 830499 h 1427205"/>
              <a:gd name="connsiteX12" fmla="*/ 2698242 w 3941387"/>
              <a:gd name="connsiteY12" fmla="*/ 894895 h 1427205"/>
              <a:gd name="connsiteX13" fmla="*/ 2996703 w 3941387"/>
              <a:gd name="connsiteY13" fmla="*/ 970156 h 1427205"/>
              <a:gd name="connsiteX14" fmla="*/ 3178281 w 3941387"/>
              <a:gd name="connsiteY14" fmla="*/ 1069336 h 1427205"/>
              <a:gd name="connsiteX15" fmla="*/ 3306807 w 3941387"/>
              <a:gd name="connsiteY15" fmla="*/ 1135675 h 1427205"/>
              <a:gd name="connsiteX16" fmla="*/ 3364192 w 3941387"/>
              <a:gd name="connsiteY16" fmla="*/ 1149080 h 1427205"/>
              <a:gd name="connsiteX17" fmla="*/ 3941387 w 3941387"/>
              <a:gd name="connsiteY17" fmla="*/ 1427205 h 1427205"/>
              <a:gd name="connsiteX0" fmla="*/ 0 w 3941387"/>
              <a:gd name="connsiteY0" fmla="*/ 1318434 h 1427205"/>
              <a:gd name="connsiteX1" fmla="*/ 249481 w 3941387"/>
              <a:gd name="connsiteY1" fmla="*/ 1162787 h 1427205"/>
              <a:gd name="connsiteX2" fmla="*/ 168321 w 3941387"/>
              <a:gd name="connsiteY2" fmla="*/ 658154 h 1427205"/>
              <a:gd name="connsiteX3" fmla="*/ 350718 w 3941387"/>
              <a:gd name="connsiteY3" fmla="*/ 377987 h 1427205"/>
              <a:gd name="connsiteX4" fmla="*/ 589746 w 3941387"/>
              <a:gd name="connsiteY4" fmla="*/ 176255 h 1427205"/>
              <a:gd name="connsiteX5" fmla="*/ 994516 w 3941387"/>
              <a:gd name="connsiteY5" fmla="*/ 172215 h 1427205"/>
              <a:gd name="connsiteX6" fmla="*/ 1328795 w 3941387"/>
              <a:gd name="connsiteY6" fmla="*/ 196166 h 1427205"/>
              <a:gd name="connsiteX7" fmla="*/ 1499038 w 3941387"/>
              <a:gd name="connsiteY7" fmla="*/ 80158 h 1427205"/>
              <a:gd name="connsiteX8" fmla="*/ 1703579 w 3941387"/>
              <a:gd name="connsiteY8" fmla="*/ 0 h 1427205"/>
              <a:gd name="connsiteX9" fmla="*/ 2179743 w 3941387"/>
              <a:gd name="connsiteY9" fmla="*/ 369983 h 1427205"/>
              <a:gd name="connsiteX10" fmla="*/ 2405479 w 3941387"/>
              <a:gd name="connsiteY10" fmla="*/ 637374 h 1427205"/>
              <a:gd name="connsiteX11" fmla="*/ 2554991 w 3941387"/>
              <a:gd name="connsiteY11" fmla="*/ 830499 h 1427205"/>
              <a:gd name="connsiteX12" fmla="*/ 2698242 w 3941387"/>
              <a:gd name="connsiteY12" fmla="*/ 894895 h 1427205"/>
              <a:gd name="connsiteX13" fmla="*/ 2996703 w 3941387"/>
              <a:gd name="connsiteY13" fmla="*/ 970156 h 1427205"/>
              <a:gd name="connsiteX14" fmla="*/ 3178281 w 3941387"/>
              <a:gd name="connsiteY14" fmla="*/ 1069336 h 1427205"/>
              <a:gd name="connsiteX15" fmla="*/ 3306807 w 3941387"/>
              <a:gd name="connsiteY15" fmla="*/ 1135675 h 1427205"/>
              <a:gd name="connsiteX16" fmla="*/ 3451657 w 3941387"/>
              <a:gd name="connsiteY16" fmla="*/ 1094249 h 1427205"/>
              <a:gd name="connsiteX17" fmla="*/ 3941387 w 3941387"/>
              <a:gd name="connsiteY17" fmla="*/ 1427205 h 1427205"/>
              <a:gd name="connsiteX0" fmla="*/ 0 w 3923894"/>
              <a:gd name="connsiteY0" fmla="*/ 1318434 h 1351812"/>
              <a:gd name="connsiteX1" fmla="*/ 249481 w 3923894"/>
              <a:gd name="connsiteY1" fmla="*/ 1162787 h 1351812"/>
              <a:gd name="connsiteX2" fmla="*/ 168321 w 3923894"/>
              <a:gd name="connsiteY2" fmla="*/ 658154 h 1351812"/>
              <a:gd name="connsiteX3" fmla="*/ 350718 w 3923894"/>
              <a:gd name="connsiteY3" fmla="*/ 377987 h 1351812"/>
              <a:gd name="connsiteX4" fmla="*/ 589746 w 3923894"/>
              <a:gd name="connsiteY4" fmla="*/ 176255 h 1351812"/>
              <a:gd name="connsiteX5" fmla="*/ 994516 w 3923894"/>
              <a:gd name="connsiteY5" fmla="*/ 172215 h 1351812"/>
              <a:gd name="connsiteX6" fmla="*/ 1328795 w 3923894"/>
              <a:gd name="connsiteY6" fmla="*/ 196166 h 1351812"/>
              <a:gd name="connsiteX7" fmla="*/ 1499038 w 3923894"/>
              <a:gd name="connsiteY7" fmla="*/ 80158 h 1351812"/>
              <a:gd name="connsiteX8" fmla="*/ 1703579 w 3923894"/>
              <a:gd name="connsiteY8" fmla="*/ 0 h 1351812"/>
              <a:gd name="connsiteX9" fmla="*/ 2179743 w 3923894"/>
              <a:gd name="connsiteY9" fmla="*/ 369983 h 1351812"/>
              <a:gd name="connsiteX10" fmla="*/ 2405479 w 3923894"/>
              <a:gd name="connsiteY10" fmla="*/ 637374 h 1351812"/>
              <a:gd name="connsiteX11" fmla="*/ 2554991 w 3923894"/>
              <a:gd name="connsiteY11" fmla="*/ 830499 h 1351812"/>
              <a:gd name="connsiteX12" fmla="*/ 2698242 w 3923894"/>
              <a:gd name="connsiteY12" fmla="*/ 894895 h 1351812"/>
              <a:gd name="connsiteX13" fmla="*/ 2996703 w 3923894"/>
              <a:gd name="connsiteY13" fmla="*/ 970156 h 1351812"/>
              <a:gd name="connsiteX14" fmla="*/ 3178281 w 3923894"/>
              <a:gd name="connsiteY14" fmla="*/ 1069336 h 1351812"/>
              <a:gd name="connsiteX15" fmla="*/ 3306807 w 3923894"/>
              <a:gd name="connsiteY15" fmla="*/ 1135675 h 1351812"/>
              <a:gd name="connsiteX16" fmla="*/ 3451657 w 3923894"/>
              <a:gd name="connsiteY16" fmla="*/ 1094249 h 1351812"/>
              <a:gd name="connsiteX17" fmla="*/ 3923894 w 3923894"/>
              <a:gd name="connsiteY17" fmla="*/ 1351812 h 1351812"/>
              <a:gd name="connsiteX0" fmla="*/ 0 w 3923894"/>
              <a:gd name="connsiteY0" fmla="*/ 1318434 h 1351812"/>
              <a:gd name="connsiteX1" fmla="*/ 249481 w 3923894"/>
              <a:gd name="connsiteY1" fmla="*/ 1162787 h 1351812"/>
              <a:gd name="connsiteX2" fmla="*/ 168321 w 3923894"/>
              <a:gd name="connsiteY2" fmla="*/ 658154 h 1351812"/>
              <a:gd name="connsiteX3" fmla="*/ 350718 w 3923894"/>
              <a:gd name="connsiteY3" fmla="*/ 377987 h 1351812"/>
              <a:gd name="connsiteX4" fmla="*/ 589746 w 3923894"/>
              <a:gd name="connsiteY4" fmla="*/ 176255 h 1351812"/>
              <a:gd name="connsiteX5" fmla="*/ 994516 w 3923894"/>
              <a:gd name="connsiteY5" fmla="*/ 172215 h 1351812"/>
              <a:gd name="connsiteX6" fmla="*/ 1328795 w 3923894"/>
              <a:gd name="connsiteY6" fmla="*/ 196166 h 1351812"/>
              <a:gd name="connsiteX7" fmla="*/ 1499038 w 3923894"/>
              <a:gd name="connsiteY7" fmla="*/ 80158 h 1351812"/>
              <a:gd name="connsiteX8" fmla="*/ 1703579 w 3923894"/>
              <a:gd name="connsiteY8" fmla="*/ 0 h 1351812"/>
              <a:gd name="connsiteX9" fmla="*/ 2179743 w 3923894"/>
              <a:gd name="connsiteY9" fmla="*/ 369983 h 1351812"/>
              <a:gd name="connsiteX10" fmla="*/ 2405479 w 3923894"/>
              <a:gd name="connsiteY10" fmla="*/ 637374 h 1351812"/>
              <a:gd name="connsiteX11" fmla="*/ 2554991 w 3923894"/>
              <a:gd name="connsiteY11" fmla="*/ 830499 h 1351812"/>
              <a:gd name="connsiteX12" fmla="*/ 2698242 w 3923894"/>
              <a:gd name="connsiteY12" fmla="*/ 894895 h 1351812"/>
              <a:gd name="connsiteX13" fmla="*/ 2996703 w 3923894"/>
              <a:gd name="connsiteY13" fmla="*/ 970156 h 1351812"/>
              <a:gd name="connsiteX14" fmla="*/ 3178281 w 3923894"/>
              <a:gd name="connsiteY14" fmla="*/ 1069336 h 1351812"/>
              <a:gd name="connsiteX15" fmla="*/ 3306807 w 3923894"/>
              <a:gd name="connsiteY15" fmla="*/ 1080844 h 1351812"/>
              <a:gd name="connsiteX16" fmla="*/ 3451657 w 3923894"/>
              <a:gd name="connsiteY16" fmla="*/ 1094249 h 1351812"/>
              <a:gd name="connsiteX17" fmla="*/ 3923894 w 3923894"/>
              <a:gd name="connsiteY17" fmla="*/ 1351812 h 1351812"/>
              <a:gd name="connsiteX0" fmla="*/ 0 w 3923894"/>
              <a:gd name="connsiteY0" fmla="*/ 1318434 h 1351812"/>
              <a:gd name="connsiteX1" fmla="*/ 249481 w 3923894"/>
              <a:gd name="connsiteY1" fmla="*/ 1162787 h 1351812"/>
              <a:gd name="connsiteX2" fmla="*/ 168321 w 3923894"/>
              <a:gd name="connsiteY2" fmla="*/ 658154 h 1351812"/>
              <a:gd name="connsiteX3" fmla="*/ 350718 w 3923894"/>
              <a:gd name="connsiteY3" fmla="*/ 377987 h 1351812"/>
              <a:gd name="connsiteX4" fmla="*/ 589746 w 3923894"/>
              <a:gd name="connsiteY4" fmla="*/ 176255 h 1351812"/>
              <a:gd name="connsiteX5" fmla="*/ 994516 w 3923894"/>
              <a:gd name="connsiteY5" fmla="*/ 172215 h 1351812"/>
              <a:gd name="connsiteX6" fmla="*/ 1328795 w 3923894"/>
              <a:gd name="connsiteY6" fmla="*/ 196166 h 1351812"/>
              <a:gd name="connsiteX7" fmla="*/ 1499038 w 3923894"/>
              <a:gd name="connsiteY7" fmla="*/ 80158 h 1351812"/>
              <a:gd name="connsiteX8" fmla="*/ 1703579 w 3923894"/>
              <a:gd name="connsiteY8" fmla="*/ 0 h 1351812"/>
              <a:gd name="connsiteX9" fmla="*/ 2179743 w 3923894"/>
              <a:gd name="connsiteY9" fmla="*/ 369983 h 1351812"/>
              <a:gd name="connsiteX10" fmla="*/ 2405479 w 3923894"/>
              <a:gd name="connsiteY10" fmla="*/ 637374 h 1351812"/>
              <a:gd name="connsiteX11" fmla="*/ 2554991 w 3923894"/>
              <a:gd name="connsiteY11" fmla="*/ 857914 h 1351812"/>
              <a:gd name="connsiteX12" fmla="*/ 2698242 w 3923894"/>
              <a:gd name="connsiteY12" fmla="*/ 894895 h 1351812"/>
              <a:gd name="connsiteX13" fmla="*/ 2996703 w 3923894"/>
              <a:gd name="connsiteY13" fmla="*/ 970156 h 1351812"/>
              <a:gd name="connsiteX14" fmla="*/ 3178281 w 3923894"/>
              <a:gd name="connsiteY14" fmla="*/ 1069336 h 1351812"/>
              <a:gd name="connsiteX15" fmla="*/ 3306807 w 3923894"/>
              <a:gd name="connsiteY15" fmla="*/ 1080844 h 1351812"/>
              <a:gd name="connsiteX16" fmla="*/ 3451657 w 3923894"/>
              <a:gd name="connsiteY16" fmla="*/ 1094249 h 1351812"/>
              <a:gd name="connsiteX17" fmla="*/ 3923894 w 3923894"/>
              <a:gd name="connsiteY17" fmla="*/ 1351812 h 1351812"/>
              <a:gd name="connsiteX0" fmla="*/ 0 w 3923894"/>
              <a:gd name="connsiteY0" fmla="*/ 1318434 h 1351812"/>
              <a:gd name="connsiteX1" fmla="*/ 249481 w 3923894"/>
              <a:gd name="connsiteY1" fmla="*/ 1162787 h 1351812"/>
              <a:gd name="connsiteX2" fmla="*/ 168321 w 3923894"/>
              <a:gd name="connsiteY2" fmla="*/ 658154 h 1351812"/>
              <a:gd name="connsiteX3" fmla="*/ 350718 w 3923894"/>
              <a:gd name="connsiteY3" fmla="*/ 377987 h 1351812"/>
              <a:gd name="connsiteX4" fmla="*/ 589746 w 3923894"/>
              <a:gd name="connsiteY4" fmla="*/ 176255 h 1351812"/>
              <a:gd name="connsiteX5" fmla="*/ 994516 w 3923894"/>
              <a:gd name="connsiteY5" fmla="*/ 172215 h 1351812"/>
              <a:gd name="connsiteX6" fmla="*/ 1328795 w 3923894"/>
              <a:gd name="connsiteY6" fmla="*/ 196166 h 1351812"/>
              <a:gd name="connsiteX7" fmla="*/ 1499038 w 3923894"/>
              <a:gd name="connsiteY7" fmla="*/ 80158 h 1351812"/>
              <a:gd name="connsiteX8" fmla="*/ 1703579 w 3923894"/>
              <a:gd name="connsiteY8" fmla="*/ 0 h 1351812"/>
              <a:gd name="connsiteX9" fmla="*/ 2179743 w 3923894"/>
              <a:gd name="connsiteY9" fmla="*/ 369983 h 1351812"/>
              <a:gd name="connsiteX10" fmla="*/ 2405479 w 3923894"/>
              <a:gd name="connsiteY10" fmla="*/ 637374 h 1351812"/>
              <a:gd name="connsiteX11" fmla="*/ 2554991 w 3923894"/>
              <a:gd name="connsiteY11" fmla="*/ 857914 h 1351812"/>
              <a:gd name="connsiteX12" fmla="*/ 2741974 w 3923894"/>
              <a:gd name="connsiteY12" fmla="*/ 908603 h 1351812"/>
              <a:gd name="connsiteX13" fmla="*/ 2996703 w 3923894"/>
              <a:gd name="connsiteY13" fmla="*/ 970156 h 1351812"/>
              <a:gd name="connsiteX14" fmla="*/ 3178281 w 3923894"/>
              <a:gd name="connsiteY14" fmla="*/ 1069336 h 1351812"/>
              <a:gd name="connsiteX15" fmla="*/ 3306807 w 3923894"/>
              <a:gd name="connsiteY15" fmla="*/ 1080844 h 1351812"/>
              <a:gd name="connsiteX16" fmla="*/ 3451657 w 3923894"/>
              <a:gd name="connsiteY16" fmla="*/ 1094249 h 1351812"/>
              <a:gd name="connsiteX17" fmla="*/ 3923894 w 3923894"/>
              <a:gd name="connsiteY17" fmla="*/ 1351812 h 1351812"/>
              <a:gd name="connsiteX0" fmla="*/ 0 w 3923894"/>
              <a:gd name="connsiteY0" fmla="*/ 1249895 h 1283273"/>
              <a:gd name="connsiteX1" fmla="*/ 249481 w 3923894"/>
              <a:gd name="connsiteY1" fmla="*/ 1094248 h 1283273"/>
              <a:gd name="connsiteX2" fmla="*/ 168321 w 3923894"/>
              <a:gd name="connsiteY2" fmla="*/ 589615 h 1283273"/>
              <a:gd name="connsiteX3" fmla="*/ 350718 w 3923894"/>
              <a:gd name="connsiteY3" fmla="*/ 309448 h 1283273"/>
              <a:gd name="connsiteX4" fmla="*/ 589746 w 3923894"/>
              <a:gd name="connsiteY4" fmla="*/ 107716 h 1283273"/>
              <a:gd name="connsiteX5" fmla="*/ 994516 w 3923894"/>
              <a:gd name="connsiteY5" fmla="*/ 103676 h 1283273"/>
              <a:gd name="connsiteX6" fmla="*/ 1328795 w 3923894"/>
              <a:gd name="connsiteY6" fmla="*/ 127627 h 1283273"/>
              <a:gd name="connsiteX7" fmla="*/ 1499038 w 3923894"/>
              <a:gd name="connsiteY7" fmla="*/ 11619 h 1283273"/>
              <a:gd name="connsiteX8" fmla="*/ 1869762 w 3923894"/>
              <a:gd name="connsiteY8" fmla="*/ 0 h 1283273"/>
              <a:gd name="connsiteX9" fmla="*/ 2179743 w 3923894"/>
              <a:gd name="connsiteY9" fmla="*/ 301444 h 1283273"/>
              <a:gd name="connsiteX10" fmla="*/ 2405479 w 3923894"/>
              <a:gd name="connsiteY10" fmla="*/ 568835 h 1283273"/>
              <a:gd name="connsiteX11" fmla="*/ 2554991 w 3923894"/>
              <a:gd name="connsiteY11" fmla="*/ 789375 h 1283273"/>
              <a:gd name="connsiteX12" fmla="*/ 2741974 w 3923894"/>
              <a:gd name="connsiteY12" fmla="*/ 840064 h 1283273"/>
              <a:gd name="connsiteX13" fmla="*/ 2996703 w 3923894"/>
              <a:gd name="connsiteY13" fmla="*/ 901617 h 1283273"/>
              <a:gd name="connsiteX14" fmla="*/ 3178281 w 3923894"/>
              <a:gd name="connsiteY14" fmla="*/ 1000797 h 1283273"/>
              <a:gd name="connsiteX15" fmla="*/ 3306807 w 3923894"/>
              <a:gd name="connsiteY15" fmla="*/ 1012305 h 1283273"/>
              <a:gd name="connsiteX16" fmla="*/ 3451657 w 3923894"/>
              <a:gd name="connsiteY16" fmla="*/ 1025710 h 1283273"/>
              <a:gd name="connsiteX17" fmla="*/ 3923894 w 3923894"/>
              <a:gd name="connsiteY17" fmla="*/ 1283273 h 1283273"/>
              <a:gd name="connsiteX0" fmla="*/ 0 w 3923894"/>
              <a:gd name="connsiteY0" fmla="*/ 1491872 h 1525250"/>
              <a:gd name="connsiteX1" fmla="*/ 249481 w 3923894"/>
              <a:gd name="connsiteY1" fmla="*/ 1336225 h 1525250"/>
              <a:gd name="connsiteX2" fmla="*/ 168321 w 3923894"/>
              <a:gd name="connsiteY2" fmla="*/ 831592 h 1525250"/>
              <a:gd name="connsiteX3" fmla="*/ 350718 w 3923894"/>
              <a:gd name="connsiteY3" fmla="*/ 551425 h 1525250"/>
              <a:gd name="connsiteX4" fmla="*/ 589746 w 3923894"/>
              <a:gd name="connsiteY4" fmla="*/ 349693 h 1525250"/>
              <a:gd name="connsiteX5" fmla="*/ 994516 w 3923894"/>
              <a:gd name="connsiteY5" fmla="*/ 345653 h 1525250"/>
              <a:gd name="connsiteX6" fmla="*/ 1328795 w 3923894"/>
              <a:gd name="connsiteY6" fmla="*/ 369604 h 1525250"/>
              <a:gd name="connsiteX7" fmla="*/ 1577756 w 3923894"/>
              <a:gd name="connsiteY7" fmla="*/ 0 h 1525250"/>
              <a:gd name="connsiteX8" fmla="*/ 1869762 w 3923894"/>
              <a:gd name="connsiteY8" fmla="*/ 241977 h 1525250"/>
              <a:gd name="connsiteX9" fmla="*/ 2179743 w 3923894"/>
              <a:gd name="connsiteY9" fmla="*/ 543421 h 1525250"/>
              <a:gd name="connsiteX10" fmla="*/ 2405479 w 3923894"/>
              <a:gd name="connsiteY10" fmla="*/ 810812 h 1525250"/>
              <a:gd name="connsiteX11" fmla="*/ 2554991 w 3923894"/>
              <a:gd name="connsiteY11" fmla="*/ 1031352 h 1525250"/>
              <a:gd name="connsiteX12" fmla="*/ 2741974 w 3923894"/>
              <a:gd name="connsiteY12" fmla="*/ 1082041 h 1525250"/>
              <a:gd name="connsiteX13" fmla="*/ 2996703 w 3923894"/>
              <a:gd name="connsiteY13" fmla="*/ 1143594 h 1525250"/>
              <a:gd name="connsiteX14" fmla="*/ 3178281 w 3923894"/>
              <a:gd name="connsiteY14" fmla="*/ 1242774 h 1525250"/>
              <a:gd name="connsiteX15" fmla="*/ 3306807 w 3923894"/>
              <a:gd name="connsiteY15" fmla="*/ 1254282 h 1525250"/>
              <a:gd name="connsiteX16" fmla="*/ 3451657 w 3923894"/>
              <a:gd name="connsiteY16" fmla="*/ 1267687 h 1525250"/>
              <a:gd name="connsiteX17" fmla="*/ 3923894 w 3923894"/>
              <a:gd name="connsiteY17" fmla="*/ 1525250 h 1525250"/>
              <a:gd name="connsiteX0" fmla="*/ 0 w 3923894"/>
              <a:gd name="connsiteY0" fmla="*/ 1554065 h 1587443"/>
              <a:gd name="connsiteX1" fmla="*/ 249481 w 3923894"/>
              <a:gd name="connsiteY1" fmla="*/ 1398418 h 1587443"/>
              <a:gd name="connsiteX2" fmla="*/ 168321 w 3923894"/>
              <a:gd name="connsiteY2" fmla="*/ 893785 h 1587443"/>
              <a:gd name="connsiteX3" fmla="*/ 350718 w 3923894"/>
              <a:gd name="connsiteY3" fmla="*/ 613618 h 1587443"/>
              <a:gd name="connsiteX4" fmla="*/ 589746 w 3923894"/>
              <a:gd name="connsiteY4" fmla="*/ 411886 h 1587443"/>
              <a:gd name="connsiteX5" fmla="*/ 994516 w 3923894"/>
              <a:gd name="connsiteY5" fmla="*/ 407846 h 1587443"/>
              <a:gd name="connsiteX6" fmla="*/ 1293809 w 3923894"/>
              <a:gd name="connsiteY6" fmla="*/ 0 h 1587443"/>
              <a:gd name="connsiteX7" fmla="*/ 1577756 w 3923894"/>
              <a:gd name="connsiteY7" fmla="*/ 62193 h 1587443"/>
              <a:gd name="connsiteX8" fmla="*/ 1869762 w 3923894"/>
              <a:gd name="connsiteY8" fmla="*/ 304170 h 1587443"/>
              <a:gd name="connsiteX9" fmla="*/ 2179743 w 3923894"/>
              <a:gd name="connsiteY9" fmla="*/ 605614 h 1587443"/>
              <a:gd name="connsiteX10" fmla="*/ 2405479 w 3923894"/>
              <a:gd name="connsiteY10" fmla="*/ 873005 h 1587443"/>
              <a:gd name="connsiteX11" fmla="*/ 2554991 w 3923894"/>
              <a:gd name="connsiteY11" fmla="*/ 1093545 h 1587443"/>
              <a:gd name="connsiteX12" fmla="*/ 2741974 w 3923894"/>
              <a:gd name="connsiteY12" fmla="*/ 1144234 h 1587443"/>
              <a:gd name="connsiteX13" fmla="*/ 2996703 w 3923894"/>
              <a:gd name="connsiteY13" fmla="*/ 1205787 h 1587443"/>
              <a:gd name="connsiteX14" fmla="*/ 3178281 w 3923894"/>
              <a:gd name="connsiteY14" fmla="*/ 1304967 h 1587443"/>
              <a:gd name="connsiteX15" fmla="*/ 3306807 w 3923894"/>
              <a:gd name="connsiteY15" fmla="*/ 1316475 h 1587443"/>
              <a:gd name="connsiteX16" fmla="*/ 3451657 w 3923894"/>
              <a:gd name="connsiteY16" fmla="*/ 1329880 h 1587443"/>
              <a:gd name="connsiteX17" fmla="*/ 3923894 w 3923894"/>
              <a:gd name="connsiteY17" fmla="*/ 1587443 h 1587443"/>
              <a:gd name="connsiteX0" fmla="*/ 0 w 3923894"/>
              <a:gd name="connsiteY0" fmla="*/ 1554065 h 1587443"/>
              <a:gd name="connsiteX1" fmla="*/ 249481 w 3923894"/>
              <a:gd name="connsiteY1" fmla="*/ 1398418 h 1587443"/>
              <a:gd name="connsiteX2" fmla="*/ 168321 w 3923894"/>
              <a:gd name="connsiteY2" fmla="*/ 893785 h 1587443"/>
              <a:gd name="connsiteX3" fmla="*/ 350718 w 3923894"/>
              <a:gd name="connsiteY3" fmla="*/ 613618 h 1587443"/>
              <a:gd name="connsiteX4" fmla="*/ 589746 w 3923894"/>
              <a:gd name="connsiteY4" fmla="*/ 411886 h 1587443"/>
              <a:gd name="connsiteX5" fmla="*/ 959531 w 3923894"/>
              <a:gd name="connsiteY5" fmla="*/ 215936 h 1587443"/>
              <a:gd name="connsiteX6" fmla="*/ 1293809 w 3923894"/>
              <a:gd name="connsiteY6" fmla="*/ 0 h 1587443"/>
              <a:gd name="connsiteX7" fmla="*/ 1577756 w 3923894"/>
              <a:gd name="connsiteY7" fmla="*/ 62193 h 1587443"/>
              <a:gd name="connsiteX8" fmla="*/ 1869762 w 3923894"/>
              <a:gd name="connsiteY8" fmla="*/ 304170 h 1587443"/>
              <a:gd name="connsiteX9" fmla="*/ 2179743 w 3923894"/>
              <a:gd name="connsiteY9" fmla="*/ 605614 h 1587443"/>
              <a:gd name="connsiteX10" fmla="*/ 2405479 w 3923894"/>
              <a:gd name="connsiteY10" fmla="*/ 873005 h 1587443"/>
              <a:gd name="connsiteX11" fmla="*/ 2554991 w 3923894"/>
              <a:gd name="connsiteY11" fmla="*/ 1093545 h 1587443"/>
              <a:gd name="connsiteX12" fmla="*/ 2741974 w 3923894"/>
              <a:gd name="connsiteY12" fmla="*/ 1144234 h 1587443"/>
              <a:gd name="connsiteX13" fmla="*/ 2996703 w 3923894"/>
              <a:gd name="connsiteY13" fmla="*/ 1205787 h 1587443"/>
              <a:gd name="connsiteX14" fmla="*/ 3178281 w 3923894"/>
              <a:gd name="connsiteY14" fmla="*/ 1304967 h 1587443"/>
              <a:gd name="connsiteX15" fmla="*/ 3306807 w 3923894"/>
              <a:gd name="connsiteY15" fmla="*/ 1316475 h 1587443"/>
              <a:gd name="connsiteX16" fmla="*/ 3451657 w 3923894"/>
              <a:gd name="connsiteY16" fmla="*/ 1329880 h 1587443"/>
              <a:gd name="connsiteX17" fmla="*/ 3923894 w 3923894"/>
              <a:gd name="connsiteY17" fmla="*/ 1587443 h 1587443"/>
              <a:gd name="connsiteX0" fmla="*/ 0 w 3923894"/>
              <a:gd name="connsiteY0" fmla="*/ 1554065 h 1587443"/>
              <a:gd name="connsiteX1" fmla="*/ 249481 w 3923894"/>
              <a:gd name="connsiteY1" fmla="*/ 1398418 h 1587443"/>
              <a:gd name="connsiteX2" fmla="*/ 168321 w 3923894"/>
              <a:gd name="connsiteY2" fmla="*/ 893785 h 1587443"/>
              <a:gd name="connsiteX3" fmla="*/ 350718 w 3923894"/>
              <a:gd name="connsiteY3" fmla="*/ 613618 h 1587443"/>
              <a:gd name="connsiteX4" fmla="*/ 677210 w 3923894"/>
              <a:gd name="connsiteY4" fmla="*/ 219976 h 1587443"/>
              <a:gd name="connsiteX5" fmla="*/ 959531 w 3923894"/>
              <a:gd name="connsiteY5" fmla="*/ 215936 h 1587443"/>
              <a:gd name="connsiteX6" fmla="*/ 1293809 w 3923894"/>
              <a:gd name="connsiteY6" fmla="*/ 0 h 1587443"/>
              <a:gd name="connsiteX7" fmla="*/ 1577756 w 3923894"/>
              <a:gd name="connsiteY7" fmla="*/ 62193 h 1587443"/>
              <a:gd name="connsiteX8" fmla="*/ 1869762 w 3923894"/>
              <a:gd name="connsiteY8" fmla="*/ 304170 h 1587443"/>
              <a:gd name="connsiteX9" fmla="*/ 2179743 w 3923894"/>
              <a:gd name="connsiteY9" fmla="*/ 605614 h 1587443"/>
              <a:gd name="connsiteX10" fmla="*/ 2405479 w 3923894"/>
              <a:gd name="connsiteY10" fmla="*/ 873005 h 1587443"/>
              <a:gd name="connsiteX11" fmla="*/ 2554991 w 3923894"/>
              <a:gd name="connsiteY11" fmla="*/ 1093545 h 1587443"/>
              <a:gd name="connsiteX12" fmla="*/ 2741974 w 3923894"/>
              <a:gd name="connsiteY12" fmla="*/ 1144234 h 1587443"/>
              <a:gd name="connsiteX13" fmla="*/ 2996703 w 3923894"/>
              <a:gd name="connsiteY13" fmla="*/ 1205787 h 1587443"/>
              <a:gd name="connsiteX14" fmla="*/ 3178281 w 3923894"/>
              <a:gd name="connsiteY14" fmla="*/ 1304967 h 1587443"/>
              <a:gd name="connsiteX15" fmla="*/ 3306807 w 3923894"/>
              <a:gd name="connsiteY15" fmla="*/ 1316475 h 1587443"/>
              <a:gd name="connsiteX16" fmla="*/ 3451657 w 3923894"/>
              <a:gd name="connsiteY16" fmla="*/ 1329880 h 1587443"/>
              <a:gd name="connsiteX17" fmla="*/ 3923894 w 3923894"/>
              <a:gd name="connsiteY17" fmla="*/ 1587443 h 1587443"/>
              <a:gd name="connsiteX0" fmla="*/ 0 w 3923894"/>
              <a:gd name="connsiteY0" fmla="*/ 1554065 h 1587443"/>
              <a:gd name="connsiteX1" fmla="*/ 249481 w 3923894"/>
              <a:gd name="connsiteY1" fmla="*/ 1398418 h 1587443"/>
              <a:gd name="connsiteX2" fmla="*/ 168321 w 3923894"/>
              <a:gd name="connsiteY2" fmla="*/ 893785 h 1587443"/>
              <a:gd name="connsiteX3" fmla="*/ 350718 w 3923894"/>
              <a:gd name="connsiteY3" fmla="*/ 613618 h 1587443"/>
              <a:gd name="connsiteX4" fmla="*/ 677210 w 3923894"/>
              <a:gd name="connsiteY4" fmla="*/ 219976 h 1587443"/>
              <a:gd name="connsiteX5" fmla="*/ 959531 w 3923894"/>
              <a:gd name="connsiteY5" fmla="*/ 215936 h 1587443"/>
              <a:gd name="connsiteX6" fmla="*/ 1293809 w 3923894"/>
              <a:gd name="connsiteY6" fmla="*/ 0 h 1587443"/>
              <a:gd name="connsiteX7" fmla="*/ 1577756 w 3923894"/>
              <a:gd name="connsiteY7" fmla="*/ 62193 h 1587443"/>
              <a:gd name="connsiteX8" fmla="*/ 1869762 w 3923894"/>
              <a:gd name="connsiteY8" fmla="*/ 304170 h 1587443"/>
              <a:gd name="connsiteX9" fmla="*/ 2179743 w 3923894"/>
              <a:gd name="connsiteY9" fmla="*/ 605614 h 1587443"/>
              <a:gd name="connsiteX10" fmla="*/ 2405479 w 3923894"/>
              <a:gd name="connsiteY10" fmla="*/ 873005 h 1587443"/>
              <a:gd name="connsiteX11" fmla="*/ 2554991 w 3923894"/>
              <a:gd name="connsiteY11" fmla="*/ 1093545 h 1587443"/>
              <a:gd name="connsiteX12" fmla="*/ 2741974 w 3923894"/>
              <a:gd name="connsiteY12" fmla="*/ 1144234 h 1587443"/>
              <a:gd name="connsiteX13" fmla="*/ 2996703 w 3923894"/>
              <a:gd name="connsiteY13" fmla="*/ 1205787 h 1587443"/>
              <a:gd name="connsiteX14" fmla="*/ 3178281 w 3923894"/>
              <a:gd name="connsiteY14" fmla="*/ 1304967 h 1587443"/>
              <a:gd name="connsiteX15" fmla="*/ 3306807 w 3923894"/>
              <a:gd name="connsiteY15" fmla="*/ 1316475 h 1587443"/>
              <a:gd name="connsiteX16" fmla="*/ 3451657 w 3923894"/>
              <a:gd name="connsiteY16" fmla="*/ 1329880 h 1587443"/>
              <a:gd name="connsiteX17" fmla="*/ 3923894 w 3923894"/>
              <a:gd name="connsiteY17" fmla="*/ 1587443 h 1587443"/>
              <a:gd name="connsiteX0" fmla="*/ 0 w 3923894"/>
              <a:gd name="connsiteY0" fmla="*/ 1554065 h 1587443"/>
              <a:gd name="connsiteX1" fmla="*/ 249481 w 3923894"/>
              <a:gd name="connsiteY1" fmla="*/ 1398418 h 1587443"/>
              <a:gd name="connsiteX2" fmla="*/ 168321 w 3923894"/>
              <a:gd name="connsiteY2" fmla="*/ 893785 h 1587443"/>
              <a:gd name="connsiteX3" fmla="*/ 105818 w 3923894"/>
              <a:gd name="connsiteY3" fmla="*/ 195528 h 1587443"/>
              <a:gd name="connsiteX4" fmla="*/ 677210 w 3923894"/>
              <a:gd name="connsiteY4" fmla="*/ 219976 h 1587443"/>
              <a:gd name="connsiteX5" fmla="*/ 959531 w 3923894"/>
              <a:gd name="connsiteY5" fmla="*/ 215936 h 1587443"/>
              <a:gd name="connsiteX6" fmla="*/ 1293809 w 3923894"/>
              <a:gd name="connsiteY6" fmla="*/ 0 h 1587443"/>
              <a:gd name="connsiteX7" fmla="*/ 1577756 w 3923894"/>
              <a:gd name="connsiteY7" fmla="*/ 62193 h 1587443"/>
              <a:gd name="connsiteX8" fmla="*/ 1869762 w 3923894"/>
              <a:gd name="connsiteY8" fmla="*/ 304170 h 1587443"/>
              <a:gd name="connsiteX9" fmla="*/ 2179743 w 3923894"/>
              <a:gd name="connsiteY9" fmla="*/ 605614 h 1587443"/>
              <a:gd name="connsiteX10" fmla="*/ 2405479 w 3923894"/>
              <a:gd name="connsiteY10" fmla="*/ 873005 h 1587443"/>
              <a:gd name="connsiteX11" fmla="*/ 2554991 w 3923894"/>
              <a:gd name="connsiteY11" fmla="*/ 1093545 h 1587443"/>
              <a:gd name="connsiteX12" fmla="*/ 2741974 w 3923894"/>
              <a:gd name="connsiteY12" fmla="*/ 1144234 h 1587443"/>
              <a:gd name="connsiteX13" fmla="*/ 2996703 w 3923894"/>
              <a:gd name="connsiteY13" fmla="*/ 1205787 h 1587443"/>
              <a:gd name="connsiteX14" fmla="*/ 3178281 w 3923894"/>
              <a:gd name="connsiteY14" fmla="*/ 1304967 h 1587443"/>
              <a:gd name="connsiteX15" fmla="*/ 3306807 w 3923894"/>
              <a:gd name="connsiteY15" fmla="*/ 1316475 h 1587443"/>
              <a:gd name="connsiteX16" fmla="*/ 3451657 w 3923894"/>
              <a:gd name="connsiteY16" fmla="*/ 1329880 h 1587443"/>
              <a:gd name="connsiteX17" fmla="*/ 3923894 w 3923894"/>
              <a:gd name="connsiteY17" fmla="*/ 1587443 h 1587443"/>
              <a:gd name="connsiteX0" fmla="*/ 0 w 3923894"/>
              <a:gd name="connsiteY0" fmla="*/ 1554065 h 1587443"/>
              <a:gd name="connsiteX1" fmla="*/ 249481 w 3923894"/>
              <a:gd name="connsiteY1" fmla="*/ 1398418 h 1587443"/>
              <a:gd name="connsiteX2" fmla="*/ 105818 w 3923894"/>
              <a:gd name="connsiteY2" fmla="*/ 195528 h 1587443"/>
              <a:gd name="connsiteX3" fmla="*/ 677210 w 3923894"/>
              <a:gd name="connsiteY3" fmla="*/ 219976 h 1587443"/>
              <a:gd name="connsiteX4" fmla="*/ 959531 w 3923894"/>
              <a:gd name="connsiteY4" fmla="*/ 215936 h 1587443"/>
              <a:gd name="connsiteX5" fmla="*/ 1293809 w 3923894"/>
              <a:gd name="connsiteY5" fmla="*/ 0 h 1587443"/>
              <a:gd name="connsiteX6" fmla="*/ 1577756 w 3923894"/>
              <a:gd name="connsiteY6" fmla="*/ 62193 h 1587443"/>
              <a:gd name="connsiteX7" fmla="*/ 1869762 w 3923894"/>
              <a:gd name="connsiteY7" fmla="*/ 304170 h 1587443"/>
              <a:gd name="connsiteX8" fmla="*/ 2179743 w 3923894"/>
              <a:gd name="connsiteY8" fmla="*/ 605614 h 1587443"/>
              <a:gd name="connsiteX9" fmla="*/ 2405479 w 3923894"/>
              <a:gd name="connsiteY9" fmla="*/ 873005 h 1587443"/>
              <a:gd name="connsiteX10" fmla="*/ 2554991 w 3923894"/>
              <a:gd name="connsiteY10" fmla="*/ 1093545 h 1587443"/>
              <a:gd name="connsiteX11" fmla="*/ 2741974 w 3923894"/>
              <a:gd name="connsiteY11" fmla="*/ 1144234 h 1587443"/>
              <a:gd name="connsiteX12" fmla="*/ 2996703 w 3923894"/>
              <a:gd name="connsiteY12" fmla="*/ 1205787 h 1587443"/>
              <a:gd name="connsiteX13" fmla="*/ 3178281 w 3923894"/>
              <a:gd name="connsiteY13" fmla="*/ 1304967 h 1587443"/>
              <a:gd name="connsiteX14" fmla="*/ 3306807 w 3923894"/>
              <a:gd name="connsiteY14" fmla="*/ 1316475 h 1587443"/>
              <a:gd name="connsiteX15" fmla="*/ 3451657 w 3923894"/>
              <a:gd name="connsiteY15" fmla="*/ 1329880 h 1587443"/>
              <a:gd name="connsiteX16" fmla="*/ 3923894 w 3923894"/>
              <a:gd name="connsiteY16" fmla="*/ 1587443 h 1587443"/>
              <a:gd name="connsiteX0" fmla="*/ 0 w 3923894"/>
              <a:gd name="connsiteY0" fmla="*/ 1554065 h 1587443"/>
              <a:gd name="connsiteX1" fmla="*/ 105818 w 3923894"/>
              <a:gd name="connsiteY1" fmla="*/ 195528 h 1587443"/>
              <a:gd name="connsiteX2" fmla="*/ 677210 w 3923894"/>
              <a:gd name="connsiteY2" fmla="*/ 219976 h 1587443"/>
              <a:gd name="connsiteX3" fmla="*/ 959531 w 3923894"/>
              <a:gd name="connsiteY3" fmla="*/ 215936 h 1587443"/>
              <a:gd name="connsiteX4" fmla="*/ 1293809 w 3923894"/>
              <a:gd name="connsiteY4" fmla="*/ 0 h 1587443"/>
              <a:gd name="connsiteX5" fmla="*/ 1577756 w 3923894"/>
              <a:gd name="connsiteY5" fmla="*/ 62193 h 1587443"/>
              <a:gd name="connsiteX6" fmla="*/ 1869762 w 3923894"/>
              <a:gd name="connsiteY6" fmla="*/ 304170 h 1587443"/>
              <a:gd name="connsiteX7" fmla="*/ 2179743 w 3923894"/>
              <a:gd name="connsiteY7" fmla="*/ 605614 h 1587443"/>
              <a:gd name="connsiteX8" fmla="*/ 2405479 w 3923894"/>
              <a:gd name="connsiteY8" fmla="*/ 873005 h 1587443"/>
              <a:gd name="connsiteX9" fmla="*/ 2554991 w 3923894"/>
              <a:gd name="connsiteY9" fmla="*/ 1093545 h 1587443"/>
              <a:gd name="connsiteX10" fmla="*/ 2741974 w 3923894"/>
              <a:gd name="connsiteY10" fmla="*/ 1144234 h 1587443"/>
              <a:gd name="connsiteX11" fmla="*/ 2996703 w 3923894"/>
              <a:gd name="connsiteY11" fmla="*/ 1205787 h 1587443"/>
              <a:gd name="connsiteX12" fmla="*/ 3178281 w 3923894"/>
              <a:gd name="connsiteY12" fmla="*/ 1304967 h 1587443"/>
              <a:gd name="connsiteX13" fmla="*/ 3306807 w 3923894"/>
              <a:gd name="connsiteY13" fmla="*/ 1316475 h 1587443"/>
              <a:gd name="connsiteX14" fmla="*/ 3451657 w 3923894"/>
              <a:gd name="connsiteY14" fmla="*/ 1329880 h 1587443"/>
              <a:gd name="connsiteX15" fmla="*/ 3923894 w 3923894"/>
              <a:gd name="connsiteY15" fmla="*/ 1587443 h 1587443"/>
              <a:gd name="connsiteX0" fmla="*/ 0 w 3818076"/>
              <a:gd name="connsiteY0" fmla="*/ 195528 h 1587443"/>
              <a:gd name="connsiteX1" fmla="*/ 571392 w 3818076"/>
              <a:gd name="connsiteY1" fmla="*/ 219976 h 1587443"/>
              <a:gd name="connsiteX2" fmla="*/ 853713 w 3818076"/>
              <a:gd name="connsiteY2" fmla="*/ 215936 h 1587443"/>
              <a:gd name="connsiteX3" fmla="*/ 1187991 w 3818076"/>
              <a:gd name="connsiteY3" fmla="*/ 0 h 1587443"/>
              <a:gd name="connsiteX4" fmla="*/ 1471938 w 3818076"/>
              <a:gd name="connsiteY4" fmla="*/ 62193 h 1587443"/>
              <a:gd name="connsiteX5" fmla="*/ 1763944 w 3818076"/>
              <a:gd name="connsiteY5" fmla="*/ 304170 h 1587443"/>
              <a:gd name="connsiteX6" fmla="*/ 2073925 w 3818076"/>
              <a:gd name="connsiteY6" fmla="*/ 605614 h 1587443"/>
              <a:gd name="connsiteX7" fmla="*/ 2299661 w 3818076"/>
              <a:gd name="connsiteY7" fmla="*/ 873005 h 1587443"/>
              <a:gd name="connsiteX8" fmla="*/ 2449173 w 3818076"/>
              <a:gd name="connsiteY8" fmla="*/ 1093545 h 1587443"/>
              <a:gd name="connsiteX9" fmla="*/ 2636156 w 3818076"/>
              <a:gd name="connsiteY9" fmla="*/ 1144234 h 1587443"/>
              <a:gd name="connsiteX10" fmla="*/ 2890885 w 3818076"/>
              <a:gd name="connsiteY10" fmla="*/ 1205787 h 1587443"/>
              <a:gd name="connsiteX11" fmla="*/ 3072463 w 3818076"/>
              <a:gd name="connsiteY11" fmla="*/ 1304967 h 1587443"/>
              <a:gd name="connsiteX12" fmla="*/ 3200989 w 3818076"/>
              <a:gd name="connsiteY12" fmla="*/ 1316475 h 1587443"/>
              <a:gd name="connsiteX13" fmla="*/ 3345839 w 3818076"/>
              <a:gd name="connsiteY13" fmla="*/ 1329880 h 1587443"/>
              <a:gd name="connsiteX14" fmla="*/ 3818076 w 3818076"/>
              <a:gd name="connsiteY14" fmla="*/ 1587443 h 1587443"/>
              <a:gd name="connsiteX0" fmla="*/ 0 w 3818076"/>
              <a:gd name="connsiteY0" fmla="*/ 195528 h 1587443"/>
              <a:gd name="connsiteX1" fmla="*/ 571392 w 3818076"/>
              <a:gd name="connsiteY1" fmla="*/ 219976 h 1587443"/>
              <a:gd name="connsiteX2" fmla="*/ 853713 w 3818076"/>
              <a:gd name="connsiteY2" fmla="*/ 215936 h 1587443"/>
              <a:gd name="connsiteX3" fmla="*/ 1187991 w 3818076"/>
              <a:gd name="connsiteY3" fmla="*/ 0 h 1587443"/>
              <a:gd name="connsiteX4" fmla="*/ 1471938 w 3818076"/>
              <a:gd name="connsiteY4" fmla="*/ 62193 h 1587443"/>
              <a:gd name="connsiteX5" fmla="*/ 1763944 w 3818076"/>
              <a:gd name="connsiteY5" fmla="*/ 304170 h 1587443"/>
              <a:gd name="connsiteX6" fmla="*/ 2073925 w 3818076"/>
              <a:gd name="connsiteY6" fmla="*/ 605614 h 1587443"/>
              <a:gd name="connsiteX7" fmla="*/ 2299661 w 3818076"/>
              <a:gd name="connsiteY7" fmla="*/ 873005 h 1587443"/>
              <a:gd name="connsiteX8" fmla="*/ 2449173 w 3818076"/>
              <a:gd name="connsiteY8" fmla="*/ 1093545 h 1587443"/>
              <a:gd name="connsiteX9" fmla="*/ 2636156 w 3818076"/>
              <a:gd name="connsiteY9" fmla="*/ 1144234 h 1587443"/>
              <a:gd name="connsiteX10" fmla="*/ 2890885 w 3818076"/>
              <a:gd name="connsiteY10" fmla="*/ 1205787 h 1587443"/>
              <a:gd name="connsiteX11" fmla="*/ 3072463 w 3818076"/>
              <a:gd name="connsiteY11" fmla="*/ 1304967 h 1587443"/>
              <a:gd name="connsiteX12" fmla="*/ 3200989 w 3818076"/>
              <a:gd name="connsiteY12" fmla="*/ 1316475 h 1587443"/>
              <a:gd name="connsiteX13" fmla="*/ 3345839 w 3818076"/>
              <a:gd name="connsiteY13" fmla="*/ 1329880 h 1587443"/>
              <a:gd name="connsiteX14" fmla="*/ 3818076 w 3818076"/>
              <a:gd name="connsiteY14" fmla="*/ 1587443 h 1587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8076" h="1587443">
                <a:moveTo>
                  <a:pt x="0" y="195528"/>
                </a:moveTo>
                <a:cubicBezTo>
                  <a:pt x="222534" y="160269"/>
                  <a:pt x="270140" y="166134"/>
                  <a:pt x="571392" y="219976"/>
                </a:cubicBezTo>
                <a:cubicBezTo>
                  <a:pt x="703665" y="215273"/>
                  <a:pt x="750947" y="252599"/>
                  <a:pt x="853713" y="215936"/>
                </a:cubicBezTo>
                <a:cubicBezTo>
                  <a:pt x="956479" y="179273"/>
                  <a:pt x="1106332" y="9424"/>
                  <a:pt x="1187991" y="0"/>
                </a:cubicBezTo>
                <a:lnTo>
                  <a:pt x="1471938" y="62193"/>
                </a:lnTo>
                <a:lnTo>
                  <a:pt x="1763944" y="304170"/>
                </a:lnTo>
                <a:lnTo>
                  <a:pt x="2073925" y="605614"/>
                </a:lnTo>
                <a:cubicBezTo>
                  <a:pt x="2116141" y="702968"/>
                  <a:pt x="2237120" y="791683"/>
                  <a:pt x="2299661" y="873005"/>
                </a:cubicBezTo>
                <a:cubicBezTo>
                  <a:pt x="2362202" y="954327"/>
                  <a:pt x="2391583" y="1049357"/>
                  <a:pt x="2449173" y="1093545"/>
                </a:cubicBezTo>
                <a:lnTo>
                  <a:pt x="2636156" y="1144234"/>
                </a:lnTo>
                <a:lnTo>
                  <a:pt x="2890885" y="1205787"/>
                </a:lnTo>
                <a:lnTo>
                  <a:pt x="3072463" y="1304967"/>
                </a:lnTo>
                <a:lnTo>
                  <a:pt x="3200989" y="1316475"/>
                </a:lnTo>
                <a:cubicBezTo>
                  <a:pt x="3209018" y="1318451"/>
                  <a:pt x="3337810" y="1327904"/>
                  <a:pt x="3345839" y="1329880"/>
                </a:cubicBezTo>
                <a:cubicBezTo>
                  <a:pt x="3538237" y="1422588"/>
                  <a:pt x="3625678" y="1494735"/>
                  <a:pt x="3818076" y="1587443"/>
                </a:cubicBezTo>
              </a:path>
            </a:pathLst>
          </a:custGeom>
          <a:noFill/>
          <a:ln w="63500">
            <a:solidFill>
              <a:srgbClr val="00B0F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46" name="フリーフォーム 39">
            <a:extLst>
              <a:ext uri="{FF2B5EF4-FFF2-40B4-BE49-F238E27FC236}">
                <a16:creationId xmlns:a16="http://schemas.microsoft.com/office/drawing/2014/main" id="{61535217-C791-4F1A-BAAD-EF7CC9454E5B}"/>
              </a:ext>
            </a:extLst>
          </p:cNvPr>
          <p:cNvSpPr/>
          <p:nvPr/>
        </p:nvSpPr>
        <p:spPr>
          <a:xfrm>
            <a:off x="3341687" y="3286060"/>
            <a:ext cx="2374589" cy="2972805"/>
          </a:xfrm>
          <a:custGeom>
            <a:avLst/>
            <a:gdLst>
              <a:gd name="connsiteX0" fmla="*/ 2686050 w 2686050"/>
              <a:gd name="connsiteY0" fmla="*/ 3238500 h 3581400"/>
              <a:gd name="connsiteX1" fmla="*/ 2552700 w 2686050"/>
              <a:gd name="connsiteY1" fmla="*/ 3419475 h 3581400"/>
              <a:gd name="connsiteX2" fmla="*/ 2476500 w 2686050"/>
              <a:gd name="connsiteY2" fmla="*/ 3476625 h 3581400"/>
              <a:gd name="connsiteX3" fmla="*/ 2314575 w 2686050"/>
              <a:gd name="connsiteY3" fmla="*/ 3543300 h 3581400"/>
              <a:gd name="connsiteX4" fmla="*/ 2200275 w 2686050"/>
              <a:gd name="connsiteY4" fmla="*/ 3581400 h 3581400"/>
              <a:gd name="connsiteX5" fmla="*/ 2181225 w 2686050"/>
              <a:gd name="connsiteY5" fmla="*/ 3505200 h 3581400"/>
              <a:gd name="connsiteX6" fmla="*/ 1971675 w 2686050"/>
              <a:gd name="connsiteY6" fmla="*/ 3533775 h 3581400"/>
              <a:gd name="connsiteX7" fmla="*/ 1895475 w 2686050"/>
              <a:gd name="connsiteY7" fmla="*/ 3400425 h 3581400"/>
              <a:gd name="connsiteX8" fmla="*/ 1800225 w 2686050"/>
              <a:gd name="connsiteY8" fmla="*/ 3324225 h 3581400"/>
              <a:gd name="connsiteX9" fmla="*/ 1800225 w 2686050"/>
              <a:gd name="connsiteY9" fmla="*/ 3248025 h 3581400"/>
              <a:gd name="connsiteX10" fmla="*/ 1714500 w 2686050"/>
              <a:gd name="connsiteY10" fmla="*/ 3181350 h 3581400"/>
              <a:gd name="connsiteX11" fmla="*/ 1695450 w 2686050"/>
              <a:gd name="connsiteY11" fmla="*/ 3152775 h 3581400"/>
              <a:gd name="connsiteX12" fmla="*/ 1704975 w 2686050"/>
              <a:gd name="connsiteY12" fmla="*/ 3086100 h 3581400"/>
              <a:gd name="connsiteX13" fmla="*/ 1638300 w 2686050"/>
              <a:gd name="connsiteY13" fmla="*/ 3038475 h 3581400"/>
              <a:gd name="connsiteX14" fmla="*/ 1571625 w 2686050"/>
              <a:gd name="connsiteY14" fmla="*/ 2905125 h 3581400"/>
              <a:gd name="connsiteX15" fmla="*/ 1457325 w 2686050"/>
              <a:gd name="connsiteY15" fmla="*/ 2838450 h 3581400"/>
              <a:gd name="connsiteX16" fmla="*/ 1295400 w 2686050"/>
              <a:gd name="connsiteY16" fmla="*/ 2809875 h 3581400"/>
              <a:gd name="connsiteX17" fmla="*/ 1228725 w 2686050"/>
              <a:gd name="connsiteY17" fmla="*/ 2743200 h 3581400"/>
              <a:gd name="connsiteX18" fmla="*/ 1257300 w 2686050"/>
              <a:gd name="connsiteY18" fmla="*/ 2667000 h 3581400"/>
              <a:gd name="connsiteX19" fmla="*/ 1257300 w 2686050"/>
              <a:gd name="connsiteY19" fmla="*/ 2543175 h 3581400"/>
              <a:gd name="connsiteX20" fmla="*/ 1162050 w 2686050"/>
              <a:gd name="connsiteY20" fmla="*/ 2476500 h 3581400"/>
              <a:gd name="connsiteX21" fmla="*/ 1162050 w 2686050"/>
              <a:gd name="connsiteY21" fmla="*/ 2381250 h 3581400"/>
              <a:gd name="connsiteX22" fmla="*/ 1162050 w 2686050"/>
              <a:gd name="connsiteY22" fmla="*/ 2381250 h 3581400"/>
              <a:gd name="connsiteX23" fmla="*/ 1095375 w 2686050"/>
              <a:gd name="connsiteY23" fmla="*/ 2124075 h 3581400"/>
              <a:gd name="connsiteX24" fmla="*/ 923925 w 2686050"/>
              <a:gd name="connsiteY24" fmla="*/ 2076450 h 3581400"/>
              <a:gd name="connsiteX25" fmla="*/ 914400 w 2686050"/>
              <a:gd name="connsiteY25" fmla="*/ 1924050 h 3581400"/>
              <a:gd name="connsiteX26" fmla="*/ 752475 w 2686050"/>
              <a:gd name="connsiteY26" fmla="*/ 1857375 h 3581400"/>
              <a:gd name="connsiteX27" fmla="*/ 628650 w 2686050"/>
              <a:gd name="connsiteY27" fmla="*/ 1724025 h 3581400"/>
              <a:gd name="connsiteX28" fmla="*/ 628650 w 2686050"/>
              <a:gd name="connsiteY28" fmla="*/ 1724025 h 3581400"/>
              <a:gd name="connsiteX29" fmla="*/ 590550 w 2686050"/>
              <a:gd name="connsiteY29" fmla="*/ 1466850 h 3581400"/>
              <a:gd name="connsiteX30" fmla="*/ 552450 w 2686050"/>
              <a:gd name="connsiteY30" fmla="*/ 1409700 h 3581400"/>
              <a:gd name="connsiteX31" fmla="*/ 495300 w 2686050"/>
              <a:gd name="connsiteY31" fmla="*/ 1352550 h 3581400"/>
              <a:gd name="connsiteX32" fmla="*/ 495300 w 2686050"/>
              <a:gd name="connsiteY32" fmla="*/ 1352550 h 3581400"/>
              <a:gd name="connsiteX33" fmla="*/ 361950 w 2686050"/>
              <a:gd name="connsiteY33" fmla="*/ 1238250 h 3581400"/>
              <a:gd name="connsiteX34" fmla="*/ 266700 w 2686050"/>
              <a:gd name="connsiteY34" fmla="*/ 1209675 h 3581400"/>
              <a:gd name="connsiteX35" fmla="*/ 219075 w 2686050"/>
              <a:gd name="connsiteY35" fmla="*/ 1085850 h 3581400"/>
              <a:gd name="connsiteX36" fmla="*/ 200025 w 2686050"/>
              <a:gd name="connsiteY36" fmla="*/ 923925 h 3581400"/>
              <a:gd name="connsiteX37" fmla="*/ 200025 w 2686050"/>
              <a:gd name="connsiteY37" fmla="*/ 762000 h 3581400"/>
              <a:gd name="connsiteX38" fmla="*/ 171450 w 2686050"/>
              <a:gd name="connsiteY38" fmla="*/ 676275 h 3581400"/>
              <a:gd name="connsiteX39" fmla="*/ 133350 w 2686050"/>
              <a:gd name="connsiteY39" fmla="*/ 609600 h 3581400"/>
              <a:gd name="connsiteX40" fmla="*/ 133350 w 2686050"/>
              <a:gd name="connsiteY40" fmla="*/ 476250 h 3581400"/>
              <a:gd name="connsiteX41" fmla="*/ 114300 w 2686050"/>
              <a:gd name="connsiteY41" fmla="*/ 304800 h 3581400"/>
              <a:gd name="connsiteX42" fmla="*/ 0 w 2686050"/>
              <a:gd name="connsiteY42" fmla="*/ 0 h 3581400"/>
              <a:gd name="connsiteX0" fmla="*/ 2697867 w 2697867"/>
              <a:gd name="connsiteY0" fmla="*/ 3271426 h 3614326"/>
              <a:gd name="connsiteX1" fmla="*/ 2564517 w 2697867"/>
              <a:gd name="connsiteY1" fmla="*/ 3452401 h 3614326"/>
              <a:gd name="connsiteX2" fmla="*/ 2488317 w 2697867"/>
              <a:gd name="connsiteY2" fmla="*/ 3509551 h 3614326"/>
              <a:gd name="connsiteX3" fmla="*/ 2326392 w 2697867"/>
              <a:gd name="connsiteY3" fmla="*/ 3576226 h 3614326"/>
              <a:gd name="connsiteX4" fmla="*/ 2212092 w 2697867"/>
              <a:gd name="connsiteY4" fmla="*/ 3614326 h 3614326"/>
              <a:gd name="connsiteX5" fmla="*/ 2193042 w 2697867"/>
              <a:gd name="connsiteY5" fmla="*/ 3538126 h 3614326"/>
              <a:gd name="connsiteX6" fmla="*/ 1983492 w 2697867"/>
              <a:gd name="connsiteY6" fmla="*/ 3566701 h 3614326"/>
              <a:gd name="connsiteX7" fmla="*/ 1907292 w 2697867"/>
              <a:gd name="connsiteY7" fmla="*/ 3433351 h 3614326"/>
              <a:gd name="connsiteX8" fmla="*/ 1812042 w 2697867"/>
              <a:gd name="connsiteY8" fmla="*/ 3357151 h 3614326"/>
              <a:gd name="connsiteX9" fmla="*/ 1812042 w 2697867"/>
              <a:gd name="connsiteY9" fmla="*/ 3280951 h 3614326"/>
              <a:gd name="connsiteX10" fmla="*/ 1726317 w 2697867"/>
              <a:gd name="connsiteY10" fmla="*/ 3214276 h 3614326"/>
              <a:gd name="connsiteX11" fmla="*/ 1707267 w 2697867"/>
              <a:gd name="connsiteY11" fmla="*/ 3185701 h 3614326"/>
              <a:gd name="connsiteX12" fmla="*/ 1716792 w 2697867"/>
              <a:gd name="connsiteY12" fmla="*/ 3119026 h 3614326"/>
              <a:gd name="connsiteX13" fmla="*/ 1650117 w 2697867"/>
              <a:gd name="connsiteY13" fmla="*/ 3071401 h 3614326"/>
              <a:gd name="connsiteX14" fmla="*/ 1583442 w 2697867"/>
              <a:gd name="connsiteY14" fmla="*/ 2938051 h 3614326"/>
              <a:gd name="connsiteX15" fmla="*/ 1469142 w 2697867"/>
              <a:gd name="connsiteY15" fmla="*/ 2871376 h 3614326"/>
              <a:gd name="connsiteX16" fmla="*/ 1307217 w 2697867"/>
              <a:gd name="connsiteY16" fmla="*/ 2842801 h 3614326"/>
              <a:gd name="connsiteX17" fmla="*/ 1240542 w 2697867"/>
              <a:gd name="connsiteY17" fmla="*/ 2776126 h 3614326"/>
              <a:gd name="connsiteX18" fmla="*/ 1269117 w 2697867"/>
              <a:gd name="connsiteY18" fmla="*/ 2699926 h 3614326"/>
              <a:gd name="connsiteX19" fmla="*/ 1269117 w 2697867"/>
              <a:gd name="connsiteY19" fmla="*/ 2576101 h 3614326"/>
              <a:gd name="connsiteX20" fmla="*/ 1173867 w 2697867"/>
              <a:gd name="connsiteY20" fmla="*/ 2509426 h 3614326"/>
              <a:gd name="connsiteX21" fmla="*/ 1173867 w 2697867"/>
              <a:gd name="connsiteY21" fmla="*/ 2414176 h 3614326"/>
              <a:gd name="connsiteX22" fmla="*/ 1173867 w 2697867"/>
              <a:gd name="connsiteY22" fmla="*/ 2414176 h 3614326"/>
              <a:gd name="connsiteX23" fmla="*/ 1107192 w 2697867"/>
              <a:gd name="connsiteY23" fmla="*/ 2157001 h 3614326"/>
              <a:gd name="connsiteX24" fmla="*/ 935742 w 2697867"/>
              <a:gd name="connsiteY24" fmla="*/ 2109376 h 3614326"/>
              <a:gd name="connsiteX25" fmla="*/ 926217 w 2697867"/>
              <a:gd name="connsiteY25" fmla="*/ 1956976 h 3614326"/>
              <a:gd name="connsiteX26" fmla="*/ 764292 w 2697867"/>
              <a:gd name="connsiteY26" fmla="*/ 1890301 h 3614326"/>
              <a:gd name="connsiteX27" fmla="*/ 640467 w 2697867"/>
              <a:gd name="connsiteY27" fmla="*/ 1756951 h 3614326"/>
              <a:gd name="connsiteX28" fmla="*/ 640467 w 2697867"/>
              <a:gd name="connsiteY28" fmla="*/ 1756951 h 3614326"/>
              <a:gd name="connsiteX29" fmla="*/ 602367 w 2697867"/>
              <a:gd name="connsiteY29" fmla="*/ 1499776 h 3614326"/>
              <a:gd name="connsiteX30" fmla="*/ 564267 w 2697867"/>
              <a:gd name="connsiteY30" fmla="*/ 1442626 h 3614326"/>
              <a:gd name="connsiteX31" fmla="*/ 507117 w 2697867"/>
              <a:gd name="connsiteY31" fmla="*/ 1385476 h 3614326"/>
              <a:gd name="connsiteX32" fmla="*/ 507117 w 2697867"/>
              <a:gd name="connsiteY32" fmla="*/ 1385476 h 3614326"/>
              <a:gd name="connsiteX33" fmla="*/ 373767 w 2697867"/>
              <a:gd name="connsiteY33" fmla="*/ 1271176 h 3614326"/>
              <a:gd name="connsiteX34" fmla="*/ 278517 w 2697867"/>
              <a:gd name="connsiteY34" fmla="*/ 1242601 h 3614326"/>
              <a:gd name="connsiteX35" fmla="*/ 230892 w 2697867"/>
              <a:gd name="connsiteY35" fmla="*/ 1118776 h 3614326"/>
              <a:gd name="connsiteX36" fmla="*/ 211842 w 2697867"/>
              <a:gd name="connsiteY36" fmla="*/ 956851 h 3614326"/>
              <a:gd name="connsiteX37" fmla="*/ 211842 w 2697867"/>
              <a:gd name="connsiteY37" fmla="*/ 794926 h 3614326"/>
              <a:gd name="connsiteX38" fmla="*/ 183267 w 2697867"/>
              <a:gd name="connsiteY38" fmla="*/ 709201 h 3614326"/>
              <a:gd name="connsiteX39" fmla="*/ 145167 w 2697867"/>
              <a:gd name="connsiteY39" fmla="*/ 642526 h 3614326"/>
              <a:gd name="connsiteX40" fmla="*/ 145167 w 2697867"/>
              <a:gd name="connsiteY40" fmla="*/ 509176 h 3614326"/>
              <a:gd name="connsiteX41" fmla="*/ 126117 w 2697867"/>
              <a:gd name="connsiteY41" fmla="*/ 337726 h 3614326"/>
              <a:gd name="connsiteX42" fmla="*/ 11817 w 2697867"/>
              <a:gd name="connsiteY42" fmla="*/ 32926 h 3614326"/>
              <a:gd name="connsiteX43" fmla="*/ 2292 w 2697867"/>
              <a:gd name="connsiteY43" fmla="*/ 4351 h 3614326"/>
              <a:gd name="connsiteX0" fmla="*/ 4143375 w 4143375"/>
              <a:gd name="connsiteY0" fmla="*/ 4962525 h 5305425"/>
              <a:gd name="connsiteX1" fmla="*/ 4010025 w 4143375"/>
              <a:gd name="connsiteY1" fmla="*/ 5143500 h 5305425"/>
              <a:gd name="connsiteX2" fmla="*/ 3933825 w 4143375"/>
              <a:gd name="connsiteY2" fmla="*/ 5200650 h 5305425"/>
              <a:gd name="connsiteX3" fmla="*/ 3771900 w 4143375"/>
              <a:gd name="connsiteY3" fmla="*/ 5267325 h 5305425"/>
              <a:gd name="connsiteX4" fmla="*/ 3657600 w 4143375"/>
              <a:gd name="connsiteY4" fmla="*/ 5305425 h 5305425"/>
              <a:gd name="connsiteX5" fmla="*/ 3638550 w 4143375"/>
              <a:gd name="connsiteY5" fmla="*/ 5229225 h 5305425"/>
              <a:gd name="connsiteX6" fmla="*/ 3429000 w 4143375"/>
              <a:gd name="connsiteY6" fmla="*/ 5257800 h 5305425"/>
              <a:gd name="connsiteX7" fmla="*/ 3352800 w 4143375"/>
              <a:gd name="connsiteY7" fmla="*/ 5124450 h 5305425"/>
              <a:gd name="connsiteX8" fmla="*/ 3257550 w 4143375"/>
              <a:gd name="connsiteY8" fmla="*/ 5048250 h 5305425"/>
              <a:gd name="connsiteX9" fmla="*/ 3257550 w 4143375"/>
              <a:gd name="connsiteY9" fmla="*/ 4972050 h 5305425"/>
              <a:gd name="connsiteX10" fmla="*/ 3171825 w 4143375"/>
              <a:gd name="connsiteY10" fmla="*/ 4905375 h 5305425"/>
              <a:gd name="connsiteX11" fmla="*/ 3152775 w 4143375"/>
              <a:gd name="connsiteY11" fmla="*/ 4876800 h 5305425"/>
              <a:gd name="connsiteX12" fmla="*/ 3162300 w 4143375"/>
              <a:gd name="connsiteY12" fmla="*/ 4810125 h 5305425"/>
              <a:gd name="connsiteX13" fmla="*/ 3095625 w 4143375"/>
              <a:gd name="connsiteY13" fmla="*/ 4762500 h 5305425"/>
              <a:gd name="connsiteX14" fmla="*/ 3028950 w 4143375"/>
              <a:gd name="connsiteY14" fmla="*/ 4629150 h 5305425"/>
              <a:gd name="connsiteX15" fmla="*/ 2914650 w 4143375"/>
              <a:gd name="connsiteY15" fmla="*/ 4562475 h 5305425"/>
              <a:gd name="connsiteX16" fmla="*/ 2752725 w 4143375"/>
              <a:gd name="connsiteY16" fmla="*/ 4533900 h 5305425"/>
              <a:gd name="connsiteX17" fmla="*/ 2686050 w 4143375"/>
              <a:gd name="connsiteY17" fmla="*/ 4467225 h 5305425"/>
              <a:gd name="connsiteX18" fmla="*/ 2714625 w 4143375"/>
              <a:gd name="connsiteY18" fmla="*/ 4391025 h 5305425"/>
              <a:gd name="connsiteX19" fmla="*/ 2714625 w 4143375"/>
              <a:gd name="connsiteY19" fmla="*/ 4267200 h 5305425"/>
              <a:gd name="connsiteX20" fmla="*/ 2619375 w 4143375"/>
              <a:gd name="connsiteY20" fmla="*/ 4200525 h 5305425"/>
              <a:gd name="connsiteX21" fmla="*/ 2619375 w 4143375"/>
              <a:gd name="connsiteY21" fmla="*/ 4105275 h 5305425"/>
              <a:gd name="connsiteX22" fmla="*/ 2619375 w 4143375"/>
              <a:gd name="connsiteY22" fmla="*/ 4105275 h 5305425"/>
              <a:gd name="connsiteX23" fmla="*/ 2552700 w 4143375"/>
              <a:gd name="connsiteY23" fmla="*/ 3848100 h 5305425"/>
              <a:gd name="connsiteX24" fmla="*/ 2381250 w 4143375"/>
              <a:gd name="connsiteY24" fmla="*/ 3800475 h 5305425"/>
              <a:gd name="connsiteX25" fmla="*/ 2371725 w 4143375"/>
              <a:gd name="connsiteY25" fmla="*/ 3648075 h 5305425"/>
              <a:gd name="connsiteX26" fmla="*/ 2209800 w 4143375"/>
              <a:gd name="connsiteY26" fmla="*/ 3581400 h 5305425"/>
              <a:gd name="connsiteX27" fmla="*/ 2085975 w 4143375"/>
              <a:gd name="connsiteY27" fmla="*/ 3448050 h 5305425"/>
              <a:gd name="connsiteX28" fmla="*/ 2085975 w 4143375"/>
              <a:gd name="connsiteY28" fmla="*/ 3448050 h 5305425"/>
              <a:gd name="connsiteX29" fmla="*/ 2047875 w 4143375"/>
              <a:gd name="connsiteY29" fmla="*/ 3190875 h 5305425"/>
              <a:gd name="connsiteX30" fmla="*/ 2009775 w 4143375"/>
              <a:gd name="connsiteY30" fmla="*/ 3133725 h 5305425"/>
              <a:gd name="connsiteX31" fmla="*/ 1952625 w 4143375"/>
              <a:gd name="connsiteY31" fmla="*/ 3076575 h 5305425"/>
              <a:gd name="connsiteX32" fmla="*/ 1952625 w 4143375"/>
              <a:gd name="connsiteY32" fmla="*/ 3076575 h 5305425"/>
              <a:gd name="connsiteX33" fmla="*/ 1819275 w 4143375"/>
              <a:gd name="connsiteY33" fmla="*/ 2962275 h 5305425"/>
              <a:gd name="connsiteX34" fmla="*/ 1724025 w 4143375"/>
              <a:gd name="connsiteY34" fmla="*/ 2933700 h 5305425"/>
              <a:gd name="connsiteX35" fmla="*/ 1676400 w 4143375"/>
              <a:gd name="connsiteY35" fmla="*/ 2809875 h 5305425"/>
              <a:gd name="connsiteX36" fmla="*/ 1657350 w 4143375"/>
              <a:gd name="connsiteY36" fmla="*/ 2647950 h 5305425"/>
              <a:gd name="connsiteX37" fmla="*/ 1657350 w 4143375"/>
              <a:gd name="connsiteY37" fmla="*/ 2486025 h 5305425"/>
              <a:gd name="connsiteX38" fmla="*/ 1628775 w 4143375"/>
              <a:gd name="connsiteY38" fmla="*/ 2400300 h 5305425"/>
              <a:gd name="connsiteX39" fmla="*/ 1590675 w 4143375"/>
              <a:gd name="connsiteY39" fmla="*/ 2333625 h 5305425"/>
              <a:gd name="connsiteX40" fmla="*/ 1590675 w 4143375"/>
              <a:gd name="connsiteY40" fmla="*/ 2200275 h 5305425"/>
              <a:gd name="connsiteX41" fmla="*/ 1571625 w 4143375"/>
              <a:gd name="connsiteY41" fmla="*/ 2028825 h 5305425"/>
              <a:gd name="connsiteX42" fmla="*/ 1457325 w 4143375"/>
              <a:gd name="connsiteY42" fmla="*/ 1724025 h 5305425"/>
              <a:gd name="connsiteX43" fmla="*/ 0 w 4143375"/>
              <a:gd name="connsiteY43" fmla="*/ 0 h 5305425"/>
              <a:gd name="connsiteX0" fmla="*/ 4143375 w 4143375"/>
              <a:gd name="connsiteY0" fmla="*/ 4962525 h 5305425"/>
              <a:gd name="connsiteX1" fmla="*/ 4010025 w 4143375"/>
              <a:gd name="connsiteY1" fmla="*/ 5143500 h 5305425"/>
              <a:gd name="connsiteX2" fmla="*/ 3933825 w 4143375"/>
              <a:gd name="connsiteY2" fmla="*/ 5200650 h 5305425"/>
              <a:gd name="connsiteX3" fmla="*/ 3771900 w 4143375"/>
              <a:gd name="connsiteY3" fmla="*/ 5267325 h 5305425"/>
              <a:gd name="connsiteX4" fmla="*/ 3657600 w 4143375"/>
              <a:gd name="connsiteY4" fmla="*/ 5305425 h 5305425"/>
              <a:gd name="connsiteX5" fmla="*/ 3638550 w 4143375"/>
              <a:gd name="connsiteY5" fmla="*/ 5229225 h 5305425"/>
              <a:gd name="connsiteX6" fmla="*/ 3429000 w 4143375"/>
              <a:gd name="connsiteY6" fmla="*/ 5257800 h 5305425"/>
              <a:gd name="connsiteX7" fmla="*/ 3352800 w 4143375"/>
              <a:gd name="connsiteY7" fmla="*/ 5124450 h 5305425"/>
              <a:gd name="connsiteX8" fmla="*/ 3257550 w 4143375"/>
              <a:gd name="connsiteY8" fmla="*/ 5048250 h 5305425"/>
              <a:gd name="connsiteX9" fmla="*/ 3257550 w 4143375"/>
              <a:gd name="connsiteY9" fmla="*/ 4972050 h 5305425"/>
              <a:gd name="connsiteX10" fmla="*/ 3171825 w 4143375"/>
              <a:gd name="connsiteY10" fmla="*/ 4905375 h 5305425"/>
              <a:gd name="connsiteX11" fmla="*/ 3152775 w 4143375"/>
              <a:gd name="connsiteY11" fmla="*/ 4876800 h 5305425"/>
              <a:gd name="connsiteX12" fmla="*/ 3162300 w 4143375"/>
              <a:gd name="connsiteY12" fmla="*/ 4810125 h 5305425"/>
              <a:gd name="connsiteX13" fmla="*/ 3095625 w 4143375"/>
              <a:gd name="connsiteY13" fmla="*/ 4762500 h 5305425"/>
              <a:gd name="connsiteX14" fmla="*/ 3028950 w 4143375"/>
              <a:gd name="connsiteY14" fmla="*/ 4629150 h 5305425"/>
              <a:gd name="connsiteX15" fmla="*/ 2914650 w 4143375"/>
              <a:gd name="connsiteY15" fmla="*/ 4562475 h 5305425"/>
              <a:gd name="connsiteX16" fmla="*/ 2752725 w 4143375"/>
              <a:gd name="connsiteY16" fmla="*/ 4533900 h 5305425"/>
              <a:gd name="connsiteX17" fmla="*/ 2686050 w 4143375"/>
              <a:gd name="connsiteY17" fmla="*/ 4467225 h 5305425"/>
              <a:gd name="connsiteX18" fmla="*/ 2714625 w 4143375"/>
              <a:gd name="connsiteY18" fmla="*/ 4391025 h 5305425"/>
              <a:gd name="connsiteX19" fmla="*/ 2714625 w 4143375"/>
              <a:gd name="connsiteY19" fmla="*/ 4267200 h 5305425"/>
              <a:gd name="connsiteX20" fmla="*/ 2619375 w 4143375"/>
              <a:gd name="connsiteY20" fmla="*/ 4200525 h 5305425"/>
              <a:gd name="connsiteX21" fmla="*/ 2619375 w 4143375"/>
              <a:gd name="connsiteY21" fmla="*/ 4105275 h 5305425"/>
              <a:gd name="connsiteX22" fmla="*/ 2619375 w 4143375"/>
              <a:gd name="connsiteY22" fmla="*/ 4105275 h 5305425"/>
              <a:gd name="connsiteX23" fmla="*/ 2552700 w 4143375"/>
              <a:gd name="connsiteY23" fmla="*/ 3848100 h 5305425"/>
              <a:gd name="connsiteX24" fmla="*/ 2381250 w 4143375"/>
              <a:gd name="connsiteY24" fmla="*/ 3800475 h 5305425"/>
              <a:gd name="connsiteX25" fmla="*/ 2371725 w 4143375"/>
              <a:gd name="connsiteY25" fmla="*/ 3648075 h 5305425"/>
              <a:gd name="connsiteX26" fmla="*/ 2209800 w 4143375"/>
              <a:gd name="connsiteY26" fmla="*/ 3581400 h 5305425"/>
              <a:gd name="connsiteX27" fmla="*/ 2085975 w 4143375"/>
              <a:gd name="connsiteY27" fmla="*/ 3448050 h 5305425"/>
              <a:gd name="connsiteX28" fmla="*/ 2085975 w 4143375"/>
              <a:gd name="connsiteY28" fmla="*/ 3448050 h 5305425"/>
              <a:gd name="connsiteX29" fmla="*/ 2047875 w 4143375"/>
              <a:gd name="connsiteY29" fmla="*/ 3190875 h 5305425"/>
              <a:gd name="connsiteX30" fmla="*/ 2009775 w 4143375"/>
              <a:gd name="connsiteY30" fmla="*/ 3133725 h 5305425"/>
              <a:gd name="connsiteX31" fmla="*/ 1952625 w 4143375"/>
              <a:gd name="connsiteY31" fmla="*/ 3076575 h 5305425"/>
              <a:gd name="connsiteX32" fmla="*/ 1952625 w 4143375"/>
              <a:gd name="connsiteY32" fmla="*/ 3076575 h 5305425"/>
              <a:gd name="connsiteX33" fmla="*/ 1819275 w 4143375"/>
              <a:gd name="connsiteY33" fmla="*/ 2962275 h 5305425"/>
              <a:gd name="connsiteX34" fmla="*/ 1724025 w 4143375"/>
              <a:gd name="connsiteY34" fmla="*/ 2933700 h 5305425"/>
              <a:gd name="connsiteX35" fmla="*/ 1676400 w 4143375"/>
              <a:gd name="connsiteY35" fmla="*/ 2809875 h 5305425"/>
              <a:gd name="connsiteX36" fmla="*/ 1657350 w 4143375"/>
              <a:gd name="connsiteY36" fmla="*/ 2647950 h 5305425"/>
              <a:gd name="connsiteX37" fmla="*/ 1657350 w 4143375"/>
              <a:gd name="connsiteY37" fmla="*/ 2486025 h 5305425"/>
              <a:gd name="connsiteX38" fmla="*/ 1628775 w 4143375"/>
              <a:gd name="connsiteY38" fmla="*/ 2400300 h 5305425"/>
              <a:gd name="connsiteX39" fmla="*/ 1590675 w 4143375"/>
              <a:gd name="connsiteY39" fmla="*/ 2333625 h 5305425"/>
              <a:gd name="connsiteX40" fmla="*/ 1590675 w 4143375"/>
              <a:gd name="connsiteY40" fmla="*/ 2200275 h 5305425"/>
              <a:gd name="connsiteX41" fmla="*/ 1571625 w 4143375"/>
              <a:gd name="connsiteY41" fmla="*/ 2028825 h 5305425"/>
              <a:gd name="connsiteX42" fmla="*/ 1457325 w 4143375"/>
              <a:gd name="connsiteY42" fmla="*/ 1724025 h 5305425"/>
              <a:gd name="connsiteX43" fmla="*/ 438151 w 4143375"/>
              <a:gd name="connsiteY43" fmla="*/ 533401 h 5305425"/>
              <a:gd name="connsiteX44" fmla="*/ 0 w 4143375"/>
              <a:gd name="connsiteY44" fmla="*/ 0 h 5305425"/>
              <a:gd name="connsiteX0" fmla="*/ 4143375 w 4143375"/>
              <a:gd name="connsiteY0" fmla="*/ 4962525 h 5305425"/>
              <a:gd name="connsiteX1" fmla="*/ 4010025 w 4143375"/>
              <a:gd name="connsiteY1" fmla="*/ 5143500 h 5305425"/>
              <a:gd name="connsiteX2" fmla="*/ 3933825 w 4143375"/>
              <a:gd name="connsiteY2" fmla="*/ 5200650 h 5305425"/>
              <a:gd name="connsiteX3" fmla="*/ 3771900 w 4143375"/>
              <a:gd name="connsiteY3" fmla="*/ 5267325 h 5305425"/>
              <a:gd name="connsiteX4" fmla="*/ 3657600 w 4143375"/>
              <a:gd name="connsiteY4" fmla="*/ 5305425 h 5305425"/>
              <a:gd name="connsiteX5" fmla="*/ 3638550 w 4143375"/>
              <a:gd name="connsiteY5" fmla="*/ 5229225 h 5305425"/>
              <a:gd name="connsiteX6" fmla="*/ 3429000 w 4143375"/>
              <a:gd name="connsiteY6" fmla="*/ 5257800 h 5305425"/>
              <a:gd name="connsiteX7" fmla="*/ 3352800 w 4143375"/>
              <a:gd name="connsiteY7" fmla="*/ 5124450 h 5305425"/>
              <a:gd name="connsiteX8" fmla="*/ 3257550 w 4143375"/>
              <a:gd name="connsiteY8" fmla="*/ 5048250 h 5305425"/>
              <a:gd name="connsiteX9" fmla="*/ 3257550 w 4143375"/>
              <a:gd name="connsiteY9" fmla="*/ 4972050 h 5305425"/>
              <a:gd name="connsiteX10" fmla="*/ 3171825 w 4143375"/>
              <a:gd name="connsiteY10" fmla="*/ 4905375 h 5305425"/>
              <a:gd name="connsiteX11" fmla="*/ 3152775 w 4143375"/>
              <a:gd name="connsiteY11" fmla="*/ 4876800 h 5305425"/>
              <a:gd name="connsiteX12" fmla="*/ 3162300 w 4143375"/>
              <a:gd name="connsiteY12" fmla="*/ 4810125 h 5305425"/>
              <a:gd name="connsiteX13" fmla="*/ 3095625 w 4143375"/>
              <a:gd name="connsiteY13" fmla="*/ 4762500 h 5305425"/>
              <a:gd name="connsiteX14" fmla="*/ 3028950 w 4143375"/>
              <a:gd name="connsiteY14" fmla="*/ 4629150 h 5305425"/>
              <a:gd name="connsiteX15" fmla="*/ 2914650 w 4143375"/>
              <a:gd name="connsiteY15" fmla="*/ 4562475 h 5305425"/>
              <a:gd name="connsiteX16" fmla="*/ 2752725 w 4143375"/>
              <a:gd name="connsiteY16" fmla="*/ 4533900 h 5305425"/>
              <a:gd name="connsiteX17" fmla="*/ 2686050 w 4143375"/>
              <a:gd name="connsiteY17" fmla="*/ 4467225 h 5305425"/>
              <a:gd name="connsiteX18" fmla="*/ 2714625 w 4143375"/>
              <a:gd name="connsiteY18" fmla="*/ 4391025 h 5305425"/>
              <a:gd name="connsiteX19" fmla="*/ 2714625 w 4143375"/>
              <a:gd name="connsiteY19" fmla="*/ 4267200 h 5305425"/>
              <a:gd name="connsiteX20" fmla="*/ 2619375 w 4143375"/>
              <a:gd name="connsiteY20" fmla="*/ 4200525 h 5305425"/>
              <a:gd name="connsiteX21" fmla="*/ 2619375 w 4143375"/>
              <a:gd name="connsiteY21" fmla="*/ 4105275 h 5305425"/>
              <a:gd name="connsiteX22" fmla="*/ 2619375 w 4143375"/>
              <a:gd name="connsiteY22" fmla="*/ 4105275 h 5305425"/>
              <a:gd name="connsiteX23" fmla="*/ 2552700 w 4143375"/>
              <a:gd name="connsiteY23" fmla="*/ 3848100 h 5305425"/>
              <a:gd name="connsiteX24" fmla="*/ 2381250 w 4143375"/>
              <a:gd name="connsiteY24" fmla="*/ 3800475 h 5305425"/>
              <a:gd name="connsiteX25" fmla="*/ 2371725 w 4143375"/>
              <a:gd name="connsiteY25" fmla="*/ 3648075 h 5305425"/>
              <a:gd name="connsiteX26" fmla="*/ 2209800 w 4143375"/>
              <a:gd name="connsiteY26" fmla="*/ 3581400 h 5305425"/>
              <a:gd name="connsiteX27" fmla="*/ 2085975 w 4143375"/>
              <a:gd name="connsiteY27" fmla="*/ 3448050 h 5305425"/>
              <a:gd name="connsiteX28" fmla="*/ 2085975 w 4143375"/>
              <a:gd name="connsiteY28" fmla="*/ 3448050 h 5305425"/>
              <a:gd name="connsiteX29" fmla="*/ 2047875 w 4143375"/>
              <a:gd name="connsiteY29" fmla="*/ 3190875 h 5305425"/>
              <a:gd name="connsiteX30" fmla="*/ 2009775 w 4143375"/>
              <a:gd name="connsiteY30" fmla="*/ 3133725 h 5305425"/>
              <a:gd name="connsiteX31" fmla="*/ 1952625 w 4143375"/>
              <a:gd name="connsiteY31" fmla="*/ 3076575 h 5305425"/>
              <a:gd name="connsiteX32" fmla="*/ 1952625 w 4143375"/>
              <a:gd name="connsiteY32" fmla="*/ 3076575 h 5305425"/>
              <a:gd name="connsiteX33" fmla="*/ 1819275 w 4143375"/>
              <a:gd name="connsiteY33" fmla="*/ 2962275 h 5305425"/>
              <a:gd name="connsiteX34" fmla="*/ 1724025 w 4143375"/>
              <a:gd name="connsiteY34" fmla="*/ 2933700 h 5305425"/>
              <a:gd name="connsiteX35" fmla="*/ 1676400 w 4143375"/>
              <a:gd name="connsiteY35" fmla="*/ 2809875 h 5305425"/>
              <a:gd name="connsiteX36" fmla="*/ 1657350 w 4143375"/>
              <a:gd name="connsiteY36" fmla="*/ 2647950 h 5305425"/>
              <a:gd name="connsiteX37" fmla="*/ 1657350 w 4143375"/>
              <a:gd name="connsiteY37" fmla="*/ 2486025 h 5305425"/>
              <a:gd name="connsiteX38" fmla="*/ 1628775 w 4143375"/>
              <a:gd name="connsiteY38" fmla="*/ 2400300 h 5305425"/>
              <a:gd name="connsiteX39" fmla="*/ 1590675 w 4143375"/>
              <a:gd name="connsiteY39" fmla="*/ 2333625 h 5305425"/>
              <a:gd name="connsiteX40" fmla="*/ 1590675 w 4143375"/>
              <a:gd name="connsiteY40" fmla="*/ 2200275 h 5305425"/>
              <a:gd name="connsiteX41" fmla="*/ 1571625 w 4143375"/>
              <a:gd name="connsiteY41" fmla="*/ 2028825 h 5305425"/>
              <a:gd name="connsiteX42" fmla="*/ 1457325 w 4143375"/>
              <a:gd name="connsiteY42" fmla="*/ 1724025 h 5305425"/>
              <a:gd name="connsiteX43" fmla="*/ 857251 w 4143375"/>
              <a:gd name="connsiteY43" fmla="*/ 1038226 h 5305425"/>
              <a:gd name="connsiteX44" fmla="*/ 438151 w 4143375"/>
              <a:gd name="connsiteY44" fmla="*/ 533401 h 5305425"/>
              <a:gd name="connsiteX45" fmla="*/ 0 w 4143375"/>
              <a:gd name="connsiteY45" fmla="*/ 0 h 5305425"/>
              <a:gd name="connsiteX0" fmla="*/ 4143375 w 4143375"/>
              <a:gd name="connsiteY0" fmla="*/ 4962525 h 5305425"/>
              <a:gd name="connsiteX1" fmla="*/ 4010025 w 4143375"/>
              <a:gd name="connsiteY1" fmla="*/ 5143500 h 5305425"/>
              <a:gd name="connsiteX2" fmla="*/ 3933825 w 4143375"/>
              <a:gd name="connsiteY2" fmla="*/ 5200650 h 5305425"/>
              <a:gd name="connsiteX3" fmla="*/ 3771900 w 4143375"/>
              <a:gd name="connsiteY3" fmla="*/ 5267325 h 5305425"/>
              <a:gd name="connsiteX4" fmla="*/ 3657600 w 4143375"/>
              <a:gd name="connsiteY4" fmla="*/ 5305425 h 5305425"/>
              <a:gd name="connsiteX5" fmla="*/ 3638550 w 4143375"/>
              <a:gd name="connsiteY5" fmla="*/ 5229225 h 5305425"/>
              <a:gd name="connsiteX6" fmla="*/ 3429000 w 4143375"/>
              <a:gd name="connsiteY6" fmla="*/ 5257800 h 5305425"/>
              <a:gd name="connsiteX7" fmla="*/ 3352800 w 4143375"/>
              <a:gd name="connsiteY7" fmla="*/ 5124450 h 5305425"/>
              <a:gd name="connsiteX8" fmla="*/ 3257550 w 4143375"/>
              <a:gd name="connsiteY8" fmla="*/ 5048250 h 5305425"/>
              <a:gd name="connsiteX9" fmla="*/ 3257550 w 4143375"/>
              <a:gd name="connsiteY9" fmla="*/ 4972050 h 5305425"/>
              <a:gd name="connsiteX10" fmla="*/ 3171825 w 4143375"/>
              <a:gd name="connsiteY10" fmla="*/ 4905375 h 5305425"/>
              <a:gd name="connsiteX11" fmla="*/ 3152775 w 4143375"/>
              <a:gd name="connsiteY11" fmla="*/ 4876800 h 5305425"/>
              <a:gd name="connsiteX12" fmla="*/ 3162300 w 4143375"/>
              <a:gd name="connsiteY12" fmla="*/ 4810125 h 5305425"/>
              <a:gd name="connsiteX13" fmla="*/ 3095625 w 4143375"/>
              <a:gd name="connsiteY13" fmla="*/ 4762500 h 5305425"/>
              <a:gd name="connsiteX14" fmla="*/ 3028950 w 4143375"/>
              <a:gd name="connsiteY14" fmla="*/ 4629150 h 5305425"/>
              <a:gd name="connsiteX15" fmla="*/ 2914650 w 4143375"/>
              <a:gd name="connsiteY15" fmla="*/ 4562475 h 5305425"/>
              <a:gd name="connsiteX16" fmla="*/ 2752725 w 4143375"/>
              <a:gd name="connsiteY16" fmla="*/ 4533900 h 5305425"/>
              <a:gd name="connsiteX17" fmla="*/ 2686050 w 4143375"/>
              <a:gd name="connsiteY17" fmla="*/ 4467225 h 5305425"/>
              <a:gd name="connsiteX18" fmla="*/ 2714625 w 4143375"/>
              <a:gd name="connsiteY18" fmla="*/ 4391025 h 5305425"/>
              <a:gd name="connsiteX19" fmla="*/ 2714625 w 4143375"/>
              <a:gd name="connsiteY19" fmla="*/ 4267200 h 5305425"/>
              <a:gd name="connsiteX20" fmla="*/ 2619375 w 4143375"/>
              <a:gd name="connsiteY20" fmla="*/ 4200525 h 5305425"/>
              <a:gd name="connsiteX21" fmla="*/ 2619375 w 4143375"/>
              <a:gd name="connsiteY21" fmla="*/ 4105275 h 5305425"/>
              <a:gd name="connsiteX22" fmla="*/ 2619375 w 4143375"/>
              <a:gd name="connsiteY22" fmla="*/ 4105275 h 5305425"/>
              <a:gd name="connsiteX23" fmla="*/ 2552700 w 4143375"/>
              <a:gd name="connsiteY23" fmla="*/ 3848100 h 5305425"/>
              <a:gd name="connsiteX24" fmla="*/ 2381250 w 4143375"/>
              <a:gd name="connsiteY24" fmla="*/ 3800475 h 5305425"/>
              <a:gd name="connsiteX25" fmla="*/ 2371725 w 4143375"/>
              <a:gd name="connsiteY25" fmla="*/ 3648075 h 5305425"/>
              <a:gd name="connsiteX26" fmla="*/ 2209800 w 4143375"/>
              <a:gd name="connsiteY26" fmla="*/ 3581400 h 5305425"/>
              <a:gd name="connsiteX27" fmla="*/ 2085975 w 4143375"/>
              <a:gd name="connsiteY27" fmla="*/ 3448050 h 5305425"/>
              <a:gd name="connsiteX28" fmla="*/ 2085975 w 4143375"/>
              <a:gd name="connsiteY28" fmla="*/ 3448050 h 5305425"/>
              <a:gd name="connsiteX29" fmla="*/ 2047875 w 4143375"/>
              <a:gd name="connsiteY29" fmla="*/ 3190875 h 5305425"/>
              <a:gd name="connsiteX30" fmla="*/ 2009775 w 4143375"/>
              <a:gd name="connsiteY30" fmla="*/ 3133725 h 5305425"/>
              <a:gd name="connsiteX31" fmla="*/ 1952625 w 4143375"/>
              <a:gd name="connsiteY31" fmla="*/ 3076575 h 5305425"/>
              <a:gd name="connsiteX32" fmla="*/ 1952625 w 4143375"/>
              <a:gd name="connsiteY32" fmla="*/ 3076575 h 5305425"/>
              <a:gd name="connsiteX33" fmla="*/ 1819275 w 4143375"/>
              <a:gd name="connsiteY33" fmla="*/ 2962275 h 5305425"/>
              <a:gd name="connsiteX34" fmla="*/ 1724025 w 4143375"/>
              <a:gd name="connsiteY34" fmla="*/ 2933700 h 5305425"/>
              <a:gd name="connsiteX35" fmla="*/ 1676400 w 4143375"/>
              <a:gd name="connsiteY35" fmla="*/ 2809875 h 5305425"/>
              <a:gd name="connsiteX36" fmla="*/ 1657350 w 4143375"/>
              <a:gd name="connsiteY36" fmla="*/ 2647950 h 5305425"/>
              <a:gd name="connsiteX37" fmla="*/ 1657350 w 4143375"/>
              <a:gd name="connsiteY37" fmla="*/ 2486025 h 5305425"/>
              <a:gd name="connsiteX38" fmla="*/ 1628775 w 4143375"/>
              <a:gd name="connsiteY38" fmla="*/ 2400300 h 5305425"/>
              <a:gd name="connsiteX39" fmla="*/ 1590675 w 4143375"/>
              <a:gd name="connsiteY39" fmla="*/ 2333625 h 5305425"/>
              <a:gd name="connsiteX40" fmla="*/ 1590675 w 4143375"/>
              <a:gd name="connsiteY40" fmla="*/ 2200275 h 5305425"/>
              <a:gd name="connsiteX41" fmla="*/ 1571625 w 4143375"/>
              <a:gd name="connsiteY41" fmla="*/ 2028825 h 5305425"/>
              <a:gd name="connsiteX42" fmla="*/ 1457325 w 4143375"/>
              <a:gd name="connsiteY42" fmla="*/ 1724025 h 5305425"/>
              <a:gd name="connsiteX43" fmla="*/ 857251 w 4143375"/>
              <a:gd name="connsiteY43" fmla="*/ 1038226 h 5305425"/>
              <a:gd name="connsiteX44" fmla="*/ 438151 w 4143375"/>
              <a:gd name="connsiteY44" fmla="*/ 533401 h 5305425"/>
              <a:gd name="connsiteX45" fmla="*/ 209551 w 4143375"/>
              <a:gd name="connsiteY45" fmla="*/ 247651 h 5305425"/>
              <a:gd name="connsiteX46" fmla="*/ 0 w 4143375"/>
              <a:gd name="connsiteY46" fmla="*/ 0 h 5305425"/>
              <a:gd name="connsiteX0" fmla="*/ 6362700 w 6362700"/>
              <a:gd name="connsiteY0" fmla="*/ 4718767 h 5061667"/>
              <a:gd name="connsiteX1" fmla="*/ 6229350 w 6362700"/>
              <a:gd name="connsiteY1" fmla="*/ 4899742 h 5061667"/>
              <a:gd name="connsiteX2" fmla="*/ 6153150 w 6362700"/>
              <a:gd name="connsiteY2" fmla="*/ 4956892 h 5061667"/>
              <a:gd name="connsiteX3" fmla="*/ 5991225 w 6362700"/>
              <a:gd name="connsiteY3" fmla="*/ 5023567 h 5061667"/>
              <a:gd name="connsiteX4" fmla="*/ 5876925 w 6362700"/>
              <a:gd name="connsiteY4" fmla="*/ 5061667 h 5061667"/>
              <a:gd name="connsiteX5" fmla="*/ 5857875 w 6362700"/>
              <a:gd name="connsiteY5" fmla="*/ 4985467 h 5061667"/>
              <a:gd name="connsiteX6" fmla="*/ 5648325 w 6362700"/>
              <a:gd name="connsiteY6" fmla="*/ 5014042 h 5061667"/>
              <a:gd name="connsiteX7" fmla="*/ 5572125 w 6362700"/>
              <a:gd name="connsiteY7" fmla="*/ 4880692 h 5061667"/>
              <a:gd name="connsiteX8" fmla="*/ 5476875 w 6362700"/>
              <a:gd name="connsiteY8" fmla="*/ 4804492 h 5061667"/>
              <a:gd name="connsiteX9" fmla="*/ 5476875 w 6362700"/>
              <a:gd name="connsiteY9" fmla="*/ 4728292 h 5061667"/>
              <a:gd name="connsiteX10" fmla="*/ 5391150 w 6362700"/>
              <a:gd name="connsiteY10" fmla="*/ 4661617 h 5061667"/>
              <a:gd name="connsiteX11" fmla="*/ 5372100 w 6362700"/>
              <a:gd name="connsiteY11" fmla="*/ 4633042 h 5061667"/>
              <a:gd name="connsiteX12" fmla="*/ 5381625 w 6362700"/>
              <a:gd name="connsiteY12" fmla="*/ 4566367 h 5061667"/>
              <a:gd name="connsiteX13" fmla="*/ 5314950 w 6362700"/>
              <a:gd name="connsiteY13" fmla="*/ 4518742 h 5061667"/>
              <a:gd name="connsiteX14" fmla="*/ 5248275 w 6362700"/>
              <a:gd name="connsiteY14" fmla="*/ 4385392 h 5061667"/>
              <a:gd name="connsiteX15" fmla="*/ 5133975 w 6362700"/>
              <a:gd name="connsiteY15" fmla="*/ 4318717 h 5061667"/>
              <a:gd name="connsiteX16" fmla="*/ 4972050 w 6362700"/>
              <a:gd name="connsiteY16" fmla="*/ 4290142 h 5061667"/>
              <a:gd name="connsiteX17" fmla="*/ 4905375 w 6362700"/>
              <a:gd name="connsiteY17" fmla="*/ 4223467 h 5061667"/>
              <a:gd name="connsiteX18" fmla="*/ 4933950 w 6362700"/>
              <a:gd name="connsiteY18" fmla="*/ 4147267 h 5061667"/>
              <a:gd name="connsiteX19" fmla="*/ 4933950 w 6362700"/>
              <a:gd name="connsiteY19" fmla="*/ 4023442 h 5061667"/>
              <a:gd name="connsiteX20" fmla="*/ 4838700 w 6362700"/>
              <a:gd name="connsiteY20" fmla="*/ 3956767 h 5061667"/>
              <a:gd name="connsiteX21" fmla="*/ 4838700 w 6362700"/>
              <a:gd name="connsiteY21" fmla="*/ 3861517 h 5061667"/>
              <a:gd name="connsiteX22" fmla="*/ 4838700 w 6362700"/>
              <a:gd name="connsiteY22" fmla="*/ 3861517 h 5061667"/>
              <a:gd name="connsiteX23" fmla="*/ 4772025 w 6362700"/>
              <a:gd name="connsiteY23" fmla="*/ 3604342 h 5061667"/>
              <a:gd name="connsiteX24" fmla="*/ 4600575 w 6362700"/>
              <a:gd name="connsiteY24" fmla="*/ 3556717 h 5061667"/>
              <a:gd name="connsiteX25" fmla="*/ 4591050 w 6362700"/>
              <a:gd name="connsiteY25" fmla="*/ 3404317 h 5061667"/>
              <a:gd name="connsiteX26" fmla="*/ 4429125 w 6362700"/>
              <a:gd name="connsiteY26" fmla="*/ 3337642 h 5061667"/>
              <a:gd name="connsiteX27" fmla="*/ 4305300 w 6362700"/>
              <a:gd name="connsiteY27" fmla="*/ 3204292 h 5061667"/>
              <a:gd name="connsiteX28" fmla="*/ 4305300 w 6362700"/>
              <a:gd name="connsiteY28" fmla="*/ 3204292 h 5061667"/>
              <a:gd name="connsiteX29" fmla="*/ 4267200 w 6362700"/>
              <a:gd name="connsiteY29" fmla="*/ 2947117 h 5061667"/>
              <a:gd name="connsiteX30" fmla="*/ 4229100 w 6362700"/>
              <a:gd name="connsiteY30" fmla="*/ 2889967 h 5061667"/>
              <a:gd name="connsiteX31" fmla="*/ 4171950 w 6362700"/>
              <a:gd name="connsiteY31" fmla="*/ 2832817 h 5061667"/>
              <a:gd name="connsiteX32" fmla="*/ 4171950 w 6362700"/>
              <a:gd name="connsiteY32" fmla="*/ 2832817 h 5061667"/>
              <a:gd name="connsiteX33" fmla="*/ 4038600 w 6362700"/>
              <a:gd name="connsiteY33" fmla="*/ 2718517 h 5061667"/>
              <a:gd name="connsiteX34" fmla="*/ 3943350 w 6362700"/>
              <a:gd name="connsiteY34" fmla="*/ 2689942 h 5061667"/>
              <a:gd name="connsiteX35" fmla="*/ 3895725 w 6362700"/>
              <a:gd name="connsiteY35" fmla="*/ 2566117 h 5061667"/>
              <a:gd name="connsiteX36" fmla="*/ 3876675 w 6362700"/>
              <a:gd name="connsiteY36" fmla="*/ 2404192 h 5061667"/>
              <a:gd name="connsiteX37" fmla="*/ 3876675 w 6362700"/>
              <a:gd name="connsiteY37" fmla="*/ 2242267 h 5061667"/>
              <a:gd name="connsiteX38" fmla="*/ 3848100 w 6362700"/>
              <a:gd name="connsiteY38" fmla="*/ 2156542 h 5061667"/>
              <a:gd name="connsiteX39" fmla="*/ 3810000 w 6362700"/>
              <a:gd name="connsiteY39" fmla="*/ 2089867 h 5061667"/>
              <a:gd name="connsiteX40" fmla="*/ 3810000 w 6362700"/>
              <a:gd name="connsiteY40" fmla="*/ 1956517 h 5061667"/>
              <a:gd name="connsiteX41" fmla="*/ 3790950 w 6362700"/>
              <a:gd name="connsiteY41" fmla="*/ 1785067 h 5061667"/>
              <a:gd name="connsiteX42" fmla="*/ 3676650 w 6362700"/>
              <a:gd name="connsiteY42" fmla="*/ 1480267 h 5061667"/>
              <a:gd name="connsiteX43" fmla="*/ 3076576 w 6362700"/>
              <a:gd name="connsiteY43" fmla="*/ 794468 h 5061667"/>
              <a:gd name="connsiteX44" fmla="*/ 2657476 w 6362700"/>
              <a:gd name="connsiteY44" fmla="*/ 289643 h 5061667"/>
              <a:gd name="connsiteX45" fmla="*/ 2428876 w 6362700"/>
              <a:gd name="connsiteY45" fmla="*/ 3893 h 5061667"/>
              <a:gd name="connsiteX46" fmla="*/ 0 w 6362700"/>
              <a:gd name="connsiteY46" fmla="*/ 1337392 h 5061667"/>
              <a:gd name="connsiteX0" fmla="*/ 6362700 w 6362700"/>
              <a:gd name="connsiteY0" fmla="*/ 4723628 h 5066528"/>
              <a:gd name="connsiteX1" fmla="*/ 6229350 w 6362700"/>
              <a:gd name="connsiteY1" fmla="*/ 4904603 h 5066528"/>
              <a:gd name="connsiteX2" fmla="*/ 6153150 w 6362700"/>
              <a:gd name="connsiteY2" fmla="*/ 4961753 h 5066528"/>
              <a:gd name="connsiteX3" fmla="*/ 5991225 w 6362700"/>
              <a:gd name="connsiteY3" fmla="*/ 5028428 h 5066528"/>
              <a:gd name="connsiteX4" fmla="*/ 5876925 w 6362700"/>
              <a:gd name="connsiteY4" fmla="*/ 5066528 h 5066528"/>
              <a:gd name="connsiteX5" fmla="*/ 5857875 w 6362700"/>
              <a:gd name="connsiteY5" fmla="*/ 4990328 h 5066528"/>
              <a:gd name="connsiteX6" fmla="*/ 5648325 w 6362700"/>
              <a:gd name="connsiteY6" fmla="*/ 5018903 h 5066528"/>
              <a:gd name="connsiteX7" fmla="*/ 5572125 w 6362700"/>
              <a:gd name="connsiteY7" fmla="*/ 4885553 h 5066528"/>
              <a:gd name="connsiteX8" fmla="*/ 5476875 w 6362700"/>
              <a:gd name="connsiteY8" fmla="*/ 4809353 h 5066528"/>
              <a:gd name="connsiteX9" fmla="*/ 5476875 w 6362700"/>
              <a:gd name="connsiteY9" fmla="*/ 4733153 h 5066528"/>
              <a:gd name="connsiteX10" fmla="*/ 5391150 w 6362700"/>
              <a:gd name="connsiteY10" fmla="*/ 4666478 h 5066528"/>
              <a:gd name="connsiteX11" fmla="*/ 5372100 w 6362700"/>
              <a:gd name="connsiteY11" fmla="*/ 4637903 h 5066528"/>
              <a:gd name="connsiteX12" fmla="*/ 5381625 w 6362700"/>
              <a:gd name="connsiteY12" fmla="*/ 4571228 h 5066528"/>
              <a:gd name="connsiteX13" fmla="*/ 5314950 w 6362700"/>
              <a:gd name="connsiteY13" fmla="*/ 4523603 h 5066528"/>
              <a:gd name="connsiteX14" fmla="*/ 5248275 w 6362700"/>
              <a:gd name="connsiteY14" fmla="*/ 4390253 h 5066528"/>
              <a:gd name="connsiteX15" fmla="*/ 5133975 w 6362700"/>
              <a:gd name="connsiteY15" fmla="*/ 4323578 h 5066528"/>
              <a:gd name="connsiteX16" fmla="*/ 4972050 w 6362700"/>
              <a:gd name="connsiteY16" fmla="*/ 4295003 h 5066528"/>
              <a:gd name="connsiteX17" fmla="*/ 4905375 w 6362700"/>
              <a:gd name="connsiteY17" fmla="*/ 4228328 h 5066528"/>
              <a:gd name="connsiteX18" fmla="*/ 4933950 w 6362700"/>
              <a:gd name="connsiteY18" fmla="*/ 4152128 h 5066528"/>
              <a:gd name="connsiteX19" fmla="*/ 4933950 w 6362700"/>
              <a:gd name="connsiteY19" fmla="*/ 4028303 h 5066528"/>
              <a:gd name="connsiteX20" fmla="*/ 4838700 w 6362700"/>
              <a:gd name="connsiteY20" fmla="*/ 3961628 h 5066528"/>
              <a:gd name="connsiteX21" fmla="*/ 4838700 w 6362700"/>
              <a:gd name="connsiteY21" fmla="*/ 3866378 h 5066528"/>
              <a:gd name="connsiteX22" fmla="*/ 4838700 w 6362700"/>
              <a:gd name="connsiteY22" fmla="*/ 3866378 h 5066528"/>
              <a:gd name="connsiteX23" fmla="*/ 4772025 w 6362700"/>
              <a:gd name="connsiteY23" fmla="*/ 3609203 h 5066528"/>
              <a:gd name="connsiteX24" fmla="*/ 4600575 w 6362700"/>
              <a:gd name="connsiteY24" fmla="*/ 3561578 h 5066528"/>
              <a:gd name="connsiteX25" fmla="*/ 4591050 w 6362700"/>
              <a:gd name="connsiteY25" fmla="*/ 3409178 h 5066528"/>
              <a:gd name="connsiteX26" fmla="*/ 4429125 w 6362700"/>
              <a:gd name="connsiteY26" fmla="*/ 3342503 h 5066528"/>
              <a:gd name="connsiteX27" fmla="*/ 4305300 w 6362700"/>
              <a:gd name="connsiteY27" fmla="*/ 3209153 h 5066528"/>
              <a:gd name="connsiteX28" fmla="*/ 4305300 w 6362700"/>
              <a:gd name="connsiteY28" fmla="*/ 3209153 h 5066528"/>
              <a:gd name="connsiteX29" fmla="*/ 4267200 w 6362700"/>
              <a:gd name="connsiteY29" fmla="*/ 2951978 h 5066528"/>
              <a:gd name="connsiteX30" fmla="*/ 4229100 w 6362700"/>
              <a:gd name="connsiteY30" fmla="*/ 2894828 h 5066528"/>
              <a:gd name="connsiteX31" fmla="*/ 4171950 w 6362700"/>
              <a:gd name="connsiteY31" fmla="*/ 2837678 h 5066528"/>
              <a:gd name="connsiteX32" fmla="*/ 4171950 w 6362700"/>
              <a:gd name="connsiteY32" fmla="*/ 2837678 h 5066528"/>
              <a:gd name="connsiteX33" fmla="*/ 4038600 w 6362700"/>
              <a:gd name="connsiteY33" fmla="*/ 2723378 h 5066528"/>
              <a:gd name="connsiteX34" fmla="*/ 3943350 w 6362700"/>
              <a:gd name="connsiteY34" fmla="*/ 2694803 h 5066528"/>
              <a:gd name="connsiteX35" fmla="*/ 3895725 w 6362700"/>
              <a:gd name="connsiteY35" fmla="*/ 2570978 h 5066528"/>
              <a:gd name="connsiteX36" fmla="*/ 3876675 w 6362700"/>
              <a:gd name="connsiteY36" fmla="*/ 2409053 h 5066528"/>
              <a:gd name="connsiteX37" fmla="*/ 3876675 w 6362700"/>
              <a:gd name="connsiteY37" fmla="*/ 2247128 h 5066528"/>
              <a:gd name="connsiteX38" fmla="*/ 3848100 w 6362700"/>
              <a:gd name="connsiteY38" fmla="*/ 2161403 h 5066528"/>
              <a:gd name="connsiteX39" fmla="*/ 3810000 w 6362700"/>
              <a:gd name="connsiteY39" fmla="*/ 2094728 h 5066528"/>
              <a:gd name="connsiteX40" fmla="*/ 3810000 w 6362700"/>
              <a:gd name="connsiteY40" fmla="*/ 1961378 h 5066528"/>
              <a:gd name="connsiteX41" fmla="*/ 3790950 w 6362700"/>
              <a:gd name="connsiteY41" fmla="*/ 1789928 h 5066528"/>
              <a:gd name="connsiteX42" fmla="*/ 3676650 w 6362700"/>
              <a:gd name="connsiteY42" fmla="*/ 1485128 h 5066528"/>
              <a:gd name="connsiteX43" fmla="*/ 3076576 w 6362700"/>
              <a:gd name="connsiteY43" fmla="*/ 799329 h 5066528"/>
              <a:gd name="connsiteX44" fmla="*/ 2657476 w 6362700"/>
              <a:gd name="connsiteY44" fmla="*/ 294504 h 5066528"/>
              <a:gd name="connsiteX45" fmla="*/ 2428876 w 6362700"/>
              <a:gd name="connsiteY45" fmla="*/ 8754 h 5066528"/>
              <a:gd name="connsiteX46" fmla="*/ 1304926 w 6362700"/>
              <a:gd name="connsiteY46" fmla="*/ 618354 h 5066528"/>
              <a:gd name="connsiteX47" fmla="*/ 0 w 6362700"/>
              <a:gd name="connsiteY47" fmla="*/ 1342253 h 5066528"/>
              <a:gd name="connsiteX0" fmla="*/ 6362700 w 6362700"/>
              <a:gd name="connsiteY0" fmla="*/ 4723628 h 5066528"/>
              <a:gd name="connsiteX1" fmla="*/ 6229350 w 6362700"/>
              <a:gd name="connsiteY1" fmla="*/ 4904603 h 5066528"/>
              <a:gd name="connsiteX2" fmla="*/ 6153150 w 6362700"/>
              <a:gd name="connsiteY2" fmla="*/ 4961753 h 5066528"/>
              <a:gd name="connsiteX3" fmla="*/ 5991225 w 6362700"/>
              <a:gd name="connsiteY3" fmla="*/ 5028428 h 5066528"/>
              <a:gd name="connsiteX4" fmla="*/ 5876925 w 6362700"/>
              <a:gd name="connsiteY4" fmla="*/ 5066528 h 5066528"/>
              <a:gd name="connsiteX5" fmla="*/ 5857875 w 6362700"/>
              <a:gd name="connsiteY5" fmla="*/ 4990328 h 5066528"/>
              <a:gd name="connsiteX6" fmla="*/ 5648325 w 6362700"/>
              <a:gd name="connsiteY6" fmla="*/ 5018903 h 5066528"/>
              <a:gd name="connsiteX7" fmla="*/ 5572125 w 6362700"/>
              <a:gd name="connsiteY7" fmla="*/ 4885553 h 5066528"/>
              <a:gd name="connsiteX8" fmla="*/ 5476875 w 6362700"/>
              <a:gd name="connsiteY8" fmla="*/ 4809353 h 5066528"/>
              <a:gd name="connsiteX9" fmla="*/ 5476875 w 6362700"/>
              <a:gd name="connsiteY9" fmla="*/ 4733153 h 5066528"/>
              <a:gd name="connsiteX10" fmla="*/ 5391150 w 6362700"/>
              <a:gd name="connsiteY10" fmla="*/ 4666478 h 5066528"/>
              <a:gd name="connsiteX11" fmla="*/ 5372100 w 6362700"/>
              <a:gd name="connsiteY11" fmla="*/ 4637903 h 5066528"/>
              <a:gd name="connsiteX12" fmla="*/ 5381625 w 6362700"/>
              <a:gd name="connsiteY12" fmla="*/ 4571228 h 5066528"/>
              <a:gd name="connsiteX13" fmla="*/ 5314950 w 6362700"/>
              <a:gd name="connsiteY13" fmla="*/ 4523603 h 5066528"/>
              <a:gd name="connsiteX14" fmla="*/ 5248275 w 6362700"/>
              <a:gd name="connsiteY14" fmla="*/ 4390253 h 5066528"/>
              <a:gd name="connsiteX15" fmla="*/ 5133975 w 6362700"/>
              <a:gd name="connsiteY15" fmla="*/ 4323578 h 5066528"/>
              <a:gd name="connsiteX16" fmla="*/ 4972050 w 6362700"/>
              <a:gd name="connsiteY16" fmla="*/ 4295003 h 5066528"/>
              <a:gd name="connsiteX17" fmla="*/ 4905375 w 6362700"/>
              <a:gd name="connsiteY17" fmla="*/ 4228328 h 5066528"/>
              <a:gd name="connsiteX18" fmla="*/ 4933950 w 6362700"/>
              <a:gd name="connsiteY18" fmla="*/ 4152128 h 5066528"/>
              <a:gd name="connsiteX19" fmla="*/ 4933950 w 6362700"/>
              <a:gd name="connsiteY19" fmla="*/ 4028303 h 5066528"/>
              <a:gd name="connsiteX20" fmla="*/ 4838700 w 6362700"/>
              <a:gd name="connsiteY20" fmla="*/ 3961628 h 5066528"/>
              <a:gd name="connsiteX21" fmla="*/ 4838700 w 6362700"/>
              <a:gd name="connsiteY21" fmla="*/ 3866378 h 5066528"/>
              <a:gd name="connsiteX22" fmla="*/ 4838700 w 6362700"/>
              <a:gd name="connsiteY22" fmla="*/ 3866378 h 5066528"/>
              <a:gd name="connsiteX23" fmla="*/ 4772025 w 6362700"/>
              <a:gd name="connsiteY23" fmla="*/ 3609203 h 5066528"/>
              <a:gd name="connsiteX24" fmla="*/ 4600575 w 6362700"/>
              <a:gd name="connsiteY24" fmla="*/ 3561578 h 5066528"/>
              <a:gd name="connsiteX25" fmla="*/ 4591050 w 6362700"/>
              <a:gd name="connsiteY25" fmla="*/ 3409178 h 5066528"/>
              <a:gd name="connsiteX26" fmla="*/ 4429125 w 6362700"/>
              <a:gd name="connsiteY26" fmla="*/ 3342503 h 5066528"/>
              <a:gd name="connsiteX27" fmla="*/ 4305300 w 6362700"/>
              <a:gd name="connsiteY27" fmla="*/ 3209153 h 5066528"/>
              <a:gd name="connsiteX28" fmla="*/ 4305300 w 6362700"/>
              <a:gd name="connsiteY28" fmla="*/ 3209153 h 5066528"/>
              <a:gd name="connsiteX29" fmla="*/ 4267200 w 6362700"/>
              <a:gd name="connsiteY29" fmla="*/ 2951978 h 5066528"/>
              <a:gd name="connsiteX30" fmla="*/ 4229100 w 6362700"/>
              <a:gd name="connsiteY30" fmla="*/ 2894828 h 5066528"/>
              <a:gd name="connsiteX31" fmla="*/ 4171950 w 6362700"/>
              <a:gd name="connsiteY31" fmla="*/ 2837678 h 5066528"/>
              <a:gd name="connsiteX32" fmla="*/ 4171950 w 6362700"/>
              <a:gd name="connsiteY32" fmla="*/ 2837678 h 5066528"/>
              <a:gd name="connsiteX33" fmla="*/ 4038600 w 6362700"/>
              <a:gd name="connsiteY33" fmla="*/ 2723378 h 5066528"/>
              <a:gd name="connsiteX34" fmla="*/ 3943350 w 6362700"/>
              <a:gd name="connsiteY34" fmla="*/ 2694803 h 5066528"/>
              <a:gd name="connsiteX35" fmla="*/ 3895725 w 6362700"/>
              <a:gd name="connsiteY35" fmla="*/ 2570978 h 5066528"/>
              <a:gd name="connsiteX36" fmla="*/ 3876675 w 6362700"/>
              <a:gd name="connsiteY36" fmla="*/ 2409053 h 5066528"/>
              <a:gd name="connsiteX37" fmla="*/ 3876675 w 6362700"/>
              <a:gd name="connsiteY37" fmla="*/ 2247128 h 5066528"/>
              <a:gd name="connsiteX38" fmla="*/ 3848100 w 6362700"/>
              <a:gd name="connsiteY38" fmla="*/ 2161403 h 5066528"/>
              <a:gd name="connsiteX39" fmla="*/ 3810000 w 6362700"/>
              <a:gd name="connsiteY39" fmla="*/ 2094728 h 5066528"/>
              <a:gd name="connsiteX40" fmla="*/ 3810000 w 6362700"/>
              <a:gd name="connsiteY40" fmla="*/ 1961378 h 5066528"/>
              <a:gd name="connsiteX41" fmla="*/ 3790950 w 6362700"/>
              <a:gd name="connsiteY41" fmla="*/ 1789928 h 5066528"/>
              <a:gd name="connsiteX42" fmla="*/ 3676650 w 6362700"/>
              <a:gd name="connsiteY42" fmla="*/ 1485128 h 5066528"/>
              <a:gd name="connsiteX43" fmla="*/ 3076576 w 6362700"/>
              <a:gd name="connsiteY43" fmla="*/ 799329 h 5066528"/>
              <a:gd name="connsiteX44" fmla="*/ 2657476 w 6362700"/>
              <a:gd name="connsiteY44" fmla="*/ 294504 h 5066528"/>
              <a:gd name="connsiteX45" fmla="*/ 2428876 w 6362700"/>
              <a:gd name="connsiteY45" fmla="*/ 8754 h 5066528"/>
              <a:gd name="connsiteX46" fmla="*/ 1933576 w 6362700"/>
              <a:gd name="connsiteY46" fmla="*/ 399279 h 5066528"/>
              <a:gd name="connsiteX47" fmla="*/ 0 w 6362700"/>
              <a:gd name="connsiteY47" fmla="*/ 1342253 h 5066528"/>
              <a:gd name="connsiteX0" fmla="*/ 6362700 w 6362700"/>
              <a:gd name="connsiteY0" fmla="*/ 4723628 h 5066528"/>
              <a:gd name="connsiteX1" fmla="*/ 6229350 w 6362700"/>
              <a:gd name="connsiteY1" fmla="*/ 4904603 h 5066528"/>
              <a:gd name="connsiteX2" fmla="*/ 6153150 w 6362700"/>
              <a:gd name="connsiteY2" fmla="*/ 4961753 h 5066528"/>
              <a:gd name="connsiteX3" fmla="*/ 5991225 w 6362700"/>
              <a:gd name="connsiteY3" fmla="*/ 5028428 h 5066528"/>
              <a:gd name="connsiteX4" fmla="*/ 5876925 w 6362700"/>
              <a:gd name="connsiteY4" fmla="*/ 5066528 h 5066528"/>
              <a:gd name="connsiteX5" fmla="*/ 5857875 w 6362700"/>
              <a:gd name="connsiteY5" fmla="*/ 4990328 h 5066528"/>
              <a:gd name="connsiteX6" fmla="*/ 5648325 w 6362700"/>
              <a:gd name="connsiteY6" fmla="*/ 5018903 h 5066528"/>
              <a:gd name="connsiteX7" fmla="*/ 5572125 w 6362700"/>
              <a:gd name="connsiteY7" fmla="*/ 4885553 h 5066528"/>
              <a:gd name="connsiteX8" fmla="*/ 5476875 w 6362700"/>
              <a:gd name="connsiteY8" fmla="*/ 4809353 h 5066528"/>
              <a:gd name="connsiteX9" fmla="*/ 5476875 w 6362700"/>
              <a:gd name="connsiteY9" fmla="*/ 4733153 h 5066528"/>
              <a:gd name="connsiteX10" fmla="*/ 5391150 w 6362700"/>
              <a:gd name="connsiteY10" fmla="*/ 4666478 h 5066528"/>
              <a:gd name="connsiteX11" fmla="*/ 5372100 w 6362700"/>
              <a:gd name="connsiteY11" fmla="*/ 4637903 h 5066528"/>
              <a:gd name="connsiteX12" fmla="*/ 5381625 w 6362700"/>
              <a:gd name="connsiteY12" fmla="*/ 4571228 h 5066528"/>
              <a:gd name="connsiteX13" fmla="*/ 5314950 w 6362700"/>
              <a:gd name="connsiteY13" fmla="*/ 4523603 h 5066528"/>
              <a:gd name="connsiteX14" fmla="*/ 5248275 w 6362700"/>
              <a:gd name="connsiteY14" fmla="*/ 4390253 h 5066528"/>
              <a:gd name="connsiteX15" fmla="*/ 5133975 w 6362700"/>
              <a:gd name="connsiteY15" fmla="*/ 4323578 h 5066528"/>
              <a:gd name="connsiteX16" fmla="*/ 4972050 w 6362700"/>
              <a:gd name="connsiteY16" fmla="*/ 4295003 h 5066528"/>
              <a:gd name="connsiteX17" fmla="*/ 4905375 w 6362700"/>
              <a:gd name="connsiteY17" fmla="*/ 4228328 h 5066528"/>
              <a:gd name="connsiteX18" fmla="*/ 4933950 w 6362700"/>
              <a:gd name="connsiteY18" fmla="*/ 4152128 h 5066528"/>
              <a:gd name="connsiteX19" fmla="*/ 4933950 w 6362700"/>
              <a:gd name="connsiteY19" fmla="*/ 4028303 h 5066528"/>
              <a:gd name="connsiteX20" fmla="*/ 4838700 w 6362700"/>
              <a:gd name="connsiteY20" fmla="*/ 3961628 h 5066528"/>
              <a:gd name="connsiteX21" fmla="*/ 4838700 w 6362700"/>
              <a:gd name="connsiteY21" fmla="*/ 3866378 h 5066528"/>
              <a:gd name="connsiteX22" fmla="*/ 4838700 w 6362700"/>
              <a:gd name="connsiteY22" fmla="*/ 3866378 h 5066528"/>
              <a:gd name="connsiteX23" fmla="*/ 4772025 w 6362700"/>
              <a:gd name="connsiteY23" fmla="*/ 3609203 h 5066528"/>
              <a:gd name="connsiteX24" fmla="*/ 4600575 w 6362700"/>
              <a:gd name="connsiteY24" fmla="*/ 3561578 h 5066528"/>
              <a:gd name="connsiteX25" fmla="*/ 4591050 w 6362700"/>
              <a:gd name="connsiteY25" fmla="*/ 3409178 h 5066528"/>
              <a:gd name="connsiteX26" fmla="*/ 4429125 w 6362700"/>
              <a:gd name="connsiteY26" fmla="*/ 3342503 h 5066528"/>
              <a:gd name="connsiteX27" fmla="*/ 4305300 w 6362700"/>
              <a:gd name="connsiteY27" fmla="*/ 3209153 h 5066528"/>
              <a:gd name="connsiteX28" fmla="*/ 4305300 w 6362700"/>
              <a:gd name="connsiteY28" fmla="*/ 3209153 h 5066528"/>
              <a:gd name="connsiteX29" fmla="*/ 4267200 w 6362700"/>
              <a:gd name="connsiteY29" fmla="*/ 2951978 h 5066528"/>
              <a:gd name="connsiteX30" fmla="*/ 4229100 w 6362700"/>
              <a:gd name="connsiteY30" fmla="*/ 2894828 h 5066528"/>
              <a:gd name="connsiteX31" fmla="*/ 4171950 w 6362700"/>
              <a:gd name="connsiteY31" fmla="*/ 2837678 h 5066528"/>
              <a:gd name="connsiteX32" fmla="*/ 4171950 w 6362700"/>
              <a:gd name="connsiteY32" fmla="*/ 2837678 h 5066528"/>
              <a:gd name="connsiteX33" fmla="*/ 4038600 w 6362700"/>
              <a:gd name="connsiteY33" fmla="*/ 2723378 h 5066528"/>
              <a:gd name="connsiteX34" fmla="*/ 3943350 w 6362700"/>
              <a:gd name="connsiteY34" fmla="*/ 2694803 h 5066528"/>
              <a:gd name="connsiteX35" fmla="*/ 3895725 w 6362700"/>
              <a:gd name="connsiteY35" fmla="*/ 2570978 h 5066528"/>
              <a:gd name="connsiteX36" fmla="*/ 3876675 w 6362700"/>
              <a:gd name="connsiteY36" fmla="*/ 2409053 h 5066528"/>
              <a:gd name="connsiteX37" fmla="*/ 3876675 w 6362700"/>
              <a:gd name="connsiteY37" fmla="*/ 2247128 h 5066528"/>
              <a:gd name="connsiteX38" fmla="*/ 3848100 w 6362700"/>
              <a:gd name="connsiteY38" fmla="*/ 2161403 h 5066528"/>
              <a:gd name="connsiteX39" fmla="*/ 3810000 w 6362700"/>
              <a:gd name="connsiteY39" fmla="*/ 2094728 h 5066528"/>
              <a:gd name="connsiteX40" fmla="*/ 3810000 w 6362700"/>
              <a:gd name="connsiteY40" fmla="*/ 1961378 h 5066528"/>
              <a:gd name="connsiteX41" fmla="*/ 3790950 w 6362700"/>
              <a:gd name="connsiteY41" fmla="*/ 1789928 h 5066528"/>
              <a:gd name="connsiteX42" fmla="*/ 3676650 w 6362700"/>
              <a:gd name="connsiteY42" fmla="*/ 1485128 h 5066528"/>
              <a:gd name="connsiteX43" fmla="*/ 3076576 w 6362700"/>
              <a:gd name="connsiteY43" fmla="*/ 799329 h 5066528"/>
              <a:gd name="connsiteX44" fmla="*/ 2657476 w 6362700"/>
              <a:gd name="connsiteY44" fmla="*/ 294504 h 5066528"/>
              <a:gd name="connsiteX45" fmla="*/ 2428876 w 6362700"/>
              <a:gd name="connsiteY45" fmla="*/ 8754 h 5066528"/>
              <a:gd name="connsiteX46" fmla="*/ 1933576 w 6362700"/>
              <a:gd name="connsiteY46" fmla="*/ 399279 h 5066528"/>
              <a:gd name="connsiteX47" fmla="*/ 1543051 w 6362700"/>
              <a:gd name="connsiteY47" fmla="*/ 570729 h 5066528"/>
              <a:gd name="connsiteX48" fmla="*/ 0 w 6362700"/>
              <a:gd name="connsiteY48" fmla="*/ 1342253 h 5066528"/>
              <a:gd name="connsiteX0" fmla="*/ 6362700 w 6362700"/>
              <a:gd name="connsiteY0" fmla="*/ 4723628 h 5066528"/>
              <a:gd name="connsiteX1" fmla="*/ 6229350 w 6362700"/>
              <a:gd name="connsiteY1" fmla="*/ 4904603 h 5066528"/>
              <a:gd name="connsiteX2" fmla="*/ 6153150 w 6362700"/>
              <a:gd name="connsiteY2" fmla="*/ 4961753 h 5066528"/>
              <a:gd name="connsiteX3" fmla="*/ 5991225 w 6362700"/>
              <a:gd name="connsiteY3" fmla="*/ 5028428 h 5066528"/>
              <a:gd name="connsiteX4" fmla="*/ 5876925 w 6362700"/>
              <a:gd name="connsiteY4" fmla="*/ 5066528 h 5066528"/>
              <a:gd name="connsiteX5" fmla="*/ 5857875 w 6362700"/>
              <a:gd name="connsiteY5" fmla="*/ 4990328 h 5066528"/>
              <a:gd name="connsiteX6" fmla="*/ 5648325 w 6362700"/>
              <a:gd name="connsiteY6" fmla="*/ 5018903 h 5066528"/>
              <a:gd name="connsiteX7" fmla="*/ 5572125 w 6362700"/>
              <a:gd name="connsiteY7" fmla="*/ 4885553 h 5066528"/>
              <a:gd name="connsiteX8" fmla="*/ 5476875 w 6362700"/>
              <a:gd name="connsiteY8" fmla="*/ 4809353 h 5066528"/>
              <a:gd name="connsiteX9" fmla="*/ 5476875 w 6362700"/>
              <a:gd name="connsiteY9" fmla="*/ 4733153 h 5066528"/>
              <a:gd name="connsiteX10" fmla="*/ 5391150 w 6362700"/>
              <a:gd name="connsiteY10" fmla="*/ 4666478 h 5066528"/>
              <a:gd name="connsiteX11" fmla="*/ 5372100 w 6362700"/>
              <a:gd name="connsiteY11" fmla="*/ 4637903 h 5066528"/>
              <a:gd name="connsiteX12" fmla="*/ 5381625 w 6362700"/>
              <a:gd name="connsiteY12" fmla="*/ 4571228 h 5066528"/>
              <a:gd name="connsiteX13" fmla="*/ 5314950 w 6362700"/>
              <a:gd name="connsiteY13" fmla="*/ 4523603 h 5066528"/>
              <a:gd name="connsiteX14" fmla="*/ 5248275 w 6362700"/>
              <a:gd name="connsiteY14" fmla="*/ 4390253 h 5066528"/>
              <a:gd name="connsiteX15" fmla="*/ 5133975 w 6362700"/>
              <a:gd name="connsiteY15" fmla="*/ 4323578 h 5066528"/>
              <a:gd name="connsiteX16" fmla="*/ 4972050 w 6362700"/>
              <a:gd name="connsiteY16" fmla="*/ 4295003 h 5066528"/>
              <a:gd name="connsiteX17" fmla="*/ 4905375 w 6362700"/>
              <a:gd name="connsiteY17" fmla="*/ 4228328 h 5066528"/>
              <a:gd name="connsiteX18" fmla="*/ 4933950 w 6362700"/>
              <a:gd name="connsiteY18" fmla="*/ 4152128 h 5066528"/>
              <a:gd name="connsiteX19" fmla="*/ 4933950 w 6362700"/>
              <a:gd name="connsiteY19" fmla="*/ 4028303 h 5066528"/>
              <a:gd name="connsiteX20" fmla="*/ 4838700 w 6362700"/>
              <a:gd name="connsiteY20" fmla="*/ 3961628 h 5066528"/>
              <a:gd name="connsiteX21" fmla="*/ 4838700 w 6362700"/>
              <a:gd name="connsiteY21" fmla="*/ 3866378 h 5066528"/>
              <a:gd name="connsiteX22" fmla="*/ 4838700 w 6362700"/>
              <a:gd name="connsiteY22" fmla="*/ 3866378 h 5066528"/>
              <a:gd name="connsiteX23" fmla="*/ 4772025 w 6362700"/>
              <a:gd name="connsiteY23" fmla="*/ 3609203 h 5066528"/>
              <a:gd name="connsiteX24" fmla="*/ 4600575 w 6362700"/>
              <a:gd name="connsiteY24" fmla="*/ 3561578 h 5066528"/>
              <a:gd name="connsiteX25" fmla="*/ 4591050 w 6362700"/>
              <a:gd name="connsiteY25" fmla="*/ 3409178 h 5066528"/>
              <a:gd name="connsiteX26" fmla="*/ 4429125 w 6362700"/>
              <a:gd name="connsiteY26" fmla="*/ 3342503 h 5066528"/>
              <a:gd name="connsiteX27" fmla="*/ 4305300 w 6362700"/>
              <a:gd name="connsiteY27" fmla="*/ 3209153 h 5066528"/>
              <a:gd name="connsiteX28" fmla="*/ 4305300 w 6362700"/>
              <a:gd name="connsiteY28" fmla="*/ 3209153 h 5066528"/>
              <a:gd name="connsiteX29" fmla="*/ 4267200 w 6362700"/>
              <a:gd name="connsiteY29" fmla="*/ 2951978 h 5066528"/>
              <a:gd name="connsiteX30" fmla="*/ 4229100 w 6362700"/>
              <a:gd name="connsiteY30" fmla="*/ 2894828 h 5066528"/>
              <a:gd name="connsiteX31" fmla="*/ 4171950 w 6362700"/>
              <a:gd name="connsiteY31" fmla="*/ 2837678 h 5066528"/>
              <a:gd name="connsiteX32" fmla="*/ 4171950 w 6362700"/>
              <a:gd name="connsiteY32" fmla="*/ 2837678 h 5066528"/>
              <a:gd name="connsiteX33" fmla="*/ 4038600 w 6362700"/>
              <a:gd name="connsiteY33" fmla="*/ 2723378 h 5066528"/>
              <a:gd name="connsiteX34" fmla="*/ 3943350 w 6362700"/>
              <a:gd name="connsiteY34" fmla="*/ 2694803 h 5066528"/>
              <a:gd name="connsiteX35" fmla="*/ 3895725 w 6362700"/>
              <a:gd name="connsiteY35" fmla="*/ 2570978 h 5066528"/>
              <a:gd name="connsiteX36" fmla="*/ 3876675 w 6362700"/>
              <a:gd name="connsiteY36" fmla="*/ 2409053 h 5066528"/>
              <a:gd name="connsiteX37" fmla="*/ 3876675 w 6362700"/>
              <a:gd name="connsiteY37" fmla="*/ 2247128 h 5066528"/>
              <a:gd name="connsiteX38" fmla="*/ 3848100 w 6362700"/>
              <a:gd name="connsiteY38" fmla="*/ 2161403 h 5066528"/>
              <a:gd name="connsiteX39" fmla="*/ 3810000 w 6362700"/>
              <a:gd name="connsiteY39" fmla="*/ 2094728 h 5066528"/>
              <a:gd name="connsiteX40" fmla="*/ 3810000 w 6362700"/>
              <a:gd name="connsiteY40" fmla="*/ 1961378 h 5066528"/>
              <a:gd name="connsiteX41" fmla="*/ 3790950 w 6362700"/>
              <a:gd name="connsiteY41" fmla="*/ 1789928 h 5066528"/>
              <a:gd name="connsiteX42" fmla="*/ 3676650 w 6362700"/>
              <a:gd name="connsiteY42" fmla="*/ 1485128 h 5066528"/>
              <a:gd name="connsiteX43" fmla="*/ 3076576 w 6362700"/>
              <a:gd name="connsiteY43" fmla="*/ 799329 h 5066528"/>
              <a:gd name="connsiteX44" fmla="*/ 2657476 w 6362700"/>
              <a:gd name="connsiteY44" fmla="*/ 294504 h 5066528"/>
              <a:gd name="connsiteX45" fmla="*/ 2428876 w 6362700"/>
              <a:gd name="connsiteY45" fmla="*/ 8754 h 5066528"/>
              <a:gd name="connsiteX46" fmla="*/ 1933576 w 6362700"/>
              <a:gd name="connsiteY46" fmla="*/ 399279 h 5066528"/>
              <a:gd name="connsiteX47" fmla="*/ 1485901 w 6362700"/>
              <a:gd name="connsiteY47" fmla="*/ 465954 h 5066528"/>
              <a:gd name="connsiteX48" fmla="*/ 0 w 6362700"/>
              <a:gd name="connsiteY48" fmla="*/ 1342253 h 5066528"/>
              <a:gd name="connsiteX0" fmla="*/ 6368719 w 6368719"/>
              <a:gd name="connsiteY0" fmla="*/ 4723628 h 5066528"/>
              <a:gd name="connsiteX1" fmla="*/ 6235369 w 6368719"/>
              <a:gd name="connsiteY1" fmla="*/ 4904603 h 5066528"/>
              <a:gd name="connsiteX2" fmla="*/ 6159169 w 6368719"/>
              <a:gd name="connsiteY2" fmla="*/ 4961753 h 5066528"/>
              <a:gd name="connsiteX3" fmla="*/ 5997244 w 6368719"/>
              <a:gd name="connsiteY3" fmla="*/ 5028428 h 5066528"/>
              <a:gd name="connsiteX4" fmla="*/ 5882944 w 6368719"/>
              <a:gd name="connsiteY4" fmla="*/ 5066528 h 5066528"/>
              <a:gd name="connsiteX5" fmla="*/ 5863894 w 6368719"/>
              <a:gd name="connsiteY5" fmla="*/ 4990328 h 5066528"/>
              <a:gd name="connsiteX6" fmla="*/ 5654344 w 6368719"/>
              <a:gd name="connsiteY6" fmla="*/ 5018903 h 5066528"/>
              <a:gd name="connsiteX7" fmla="*/ 5578144 w 6368719"/>
              <a:gd name="connsiteY7" fmla="*/ 4885553 h 5066528"/>
              <a:gd name="connsiteX8" fmla="*/ 5482894 w 6368719"/>
              <a:gd name="connsiteY8" fmla="*/ 4809353 h 5066528"/>
              <a:gd name="connsiteX9" fmla="*/ 5482894 w 6368719"/>
              <a:gd name="connsiteY9" fmla="*/ 4733153 h 5066528"/>
              <a:gd name="connsiteX10" fmla="*/ 5397169 w 6368719"/>
              <a:gd name="connsiteY10" fmla="*/ 4666478 h 5066528"/>
              <a:gd name="connsiteX11" fmla="*/ 5378119 w 6368719"/>
              <a:gd name="connsiteY11" fmla="*/ 4637903 h 5066528"/>
              <a:gd name="connsiteX12" fmla="*/ 5387644 w 6368719"/>
              <a:gd name="connsiteY12" fmla="*/ 4571228 h 5066528"/>
              <a:gd name="connsiteX13" fmla="*/ 5320969 w 6368719"/>
              <a:gd name="connsiteY13" fmla="*/ 4523603 h 5066528"/>
              <a:gd name="connsiteX14" fmla="*/ 5254294 w 6368719"/>
              <a:gd name="connsiteY14" fmla="*/ 4390253 h 5066528"/>
              <a:gd name="connsiteX15" fmla="*/ 5139994 w 6368719"/>
              <a:gd name="connsiteY15" fmla="*/ 4323578 h 5066528"/>
              <a:gd name="connsiteX16" fmla="*/ 4978069 w 6368719"/>
              <a:gd name="connsiteY16" fmla="*/ 4295003 h 5066528"/>
              <a:gd name="connsiteX17" fmla="*/ 4911394 w 6368719"/>
              <a:gd name="connsiteY17" fmla="*/ 4228328 h 5066528"/>
              <a:gd name="connsiteX18" fmla="*/ 4939969 w 6368719"/>
              <a:gd name="connsiteY18" fmla="*/ 4152128 h 5066528"/>
              <a:gd name="connsiteX19" fmla="*/ 4939969 w 6368719"/>
              <a:gd name="connsiteY19" fmla="*/ 4028303 h 5066528"/>
              <a:gd name="connsiteX20" fmla="*/ 4844719 w 6368719"/>
              <a:gd name="connsiteY20" fmla="*/ 3961628 h 5066528"/>
              <a:gd name="connsiteX21" fmla="*/ 4844719 w 6368719"/>
              <a:gd name="connsiteY21" fmla="*/ 3866378 h 5066528"/>
              <a:gd name="connsiteX22" fmla="*/ 4844719 w 6368719"/>
              <a:gd name="connsiteY22" fmla="*/ 3866378 h 5066528"/>
              <a:gd name="connsiteX23" fmla="*/ 4778044 w 6368719"/>
              <a:gd name="connsiteY23" fmla="*/ 3609203 h 5066528"/>
              <a:gd name="connsiteX24" fmla="*/ 4606594 w 6368719"/>
              <a:gd name="connsiteY24" fmla="*/ 3561578 h 5066528"/>
              <a:gd name="connsiteX25" fmla="*/ 4597069 w 6368719"/>
              <a:gd name="connsiteY25" fmla="*/ 3409178 h 5066528"/>
              <a:gd name="connsiteX26" fmla="*/ 4435144 w 6368719"/>
              <a:gd name="connsiteY26" fmla="*/ 3342503 h 5066528"/>
              <a:gd name="connsiteX27" fmla="*/ 4311319 w 6368719"/>
              <a:gd name="connsiteY27" fmla="*/ 3209153 h 5066528"/>
              <a:gd name="connsiteX28" fmla="*/ 4311319 w 6368719"/>
              <a:gd name="connsiteY28" fmla="*/ 3209153 h 5066528"/>
              <a:gd name="connsiteX29" fmla="*/ 4273219 w 6368719"/>
              <a:gd name="connsiteY29" fmla="*/ 2951978 h 5066528"/>
              <a:gd name="connsiteX30" fmla="*/ 4235119 w 6368719"/>
              <a:gd name="connsiteY30" fmla="*/ 2894828 h 5066528"/>
              <a:gd name="connsiteX31" fmla="*/ 4177969 w 6368719"/>
              <a:gd name="connsiteY31" fmla="*/ 2837678 h 5066528"/>
              <a:gd name="connsiteX32" fmla="*/ 4177969 w 6368719"/>
              <a:gd name="connsiteY32" fmla="*/ 2837678 h 5066528"/>
              <a:gd name="connsiteX33" fmla="*/ 4044619 w 6368719"/>
              <a:gd name="connsiteY33" fmla="*/ 2723378 h 5066528"/>
              <a:gd name="connsiteX34" fmla="*/ 3949369 w 6368719"/>
              <a:gd name="connsiteY34" fmla="*/ 2694803 h 5066528"/>
              <a:gd name="connsiteX35" fmla="*/ 3901744 w 6368719"/>
              <a:gd name="connsiteY35" fmla="*/ 2570978 h 5066528"/>
              <a:gd name="connsiteX36" fmla="*/ 3882694 w 6368719"/>
              <a:gd name="connsiteY36" fmla="*/ 2409053 h 5066528"/>
              <a:gd name="connsiteX37" fmla="*/ 3882694 w 6368719"/>
              <a:gd name="connsiteY37" fmla="*/ 2247128 h 5066528"/>
              <a:gd name="connsiteX38" fmla="*/ 3854119 w 6368719"/>
              <a:gd name="connsiteY38" fmla="*/ 2161403 h 5066528"/>
              <a:gd name="connsiteX39" fmla="*/ 3816019 w 6368719"/>
              <a:gd name="connsiteY39" fmla="*/ 2094728 h 5066528"/>
              <a:gd name="connsiteX40" fmla="*/ 3816019 w 6368719"/>
              <a:gd name="connsiteY40" fmla="*/ 1961378 h 5066528"/>
              <a:gd name="connsiteX41" fmla="*/ 3796969 w 6368719"/>
              <a:gd name="connsiteY41" fmla="*/ 1789928 h 5066528"/>
              <a:gd name="connsiteX42" fmla="*/ 3682669 w 6368719"/>
              <a:gd name="connsiteY42" fmla="*/ 1485128 h 5066528"/>
              <a:gd name="connsiteX43" fmla="*/ 3082595 w 6368719"/>
              <a:gd name="connsiteY43" fmla="*/ 799329 h 5066528"/>
              <a:gd name="connsiteX44" fmla="*/ 2663495 w 6368719"/>
              <a:gd name="connsiteY44" fmla="*/ 294504 h 5066528"/>
              <a:gd name="connsiteX45" fmla="*/ 2434895 w 6368719"/>
              <a:gd name="connsiteY45" fmla="*/ 8754 h 5066528"/>
              <a:gd name="connsiteX46" fmla="*/ 1939595 w 6368719"/>
              <a:gd name="connsiteY46" fmla="*/ 399279 h 5066528"/>
              <a:gd name="connsiteX47" fmla="*/ 1491920 w 6368719"/>
              <a:gd name="connsiteY47" fmla="*/ 465954 h 5066528"/>
              <a:gd name="connsiteX48" fmla="*/ 6019 w 6368719"/>
              <a:gd name="connsiteY48" fmla="*/ 1342253 h 5066528"/>
              <a:gd name="connsiteX49" fmla="*/ 977570 w 6368719"/>
              <a:gd name="connsiteY49" fmla="*/ 761229 h 5066528"/>
              <a:gd name="connsiteX0" fmla="*/ 6368005 w 6368005"/>
              <a:gd name="connsiteY0" fmla="*/ 4723628 h 5066528"/>
              <a:gd name="connsiteX1" fmla="*/ 6234655 w 6368005"/>
              <a:gd name="connsiteY1" fmla="*/ 4904603 h 5066528"/>
              <a:gd name="connsiteX2" fmla="*/ 6158455 w 6368005"/>
              <a:gd name="connsiteY2" fmla="*/ 4961753 h 5066528"/>
              <a:gd name="connsiteX3" fmla="*/ 5996530 w 6368005"/>
              <a:gd name="connsiteY3" fmla="*/ 5028428 h 5066528"/>
              <a:gd name="connsiteX4" fmla="*/ 5882230 w 6368005"/>
              <a:gd name="connsiteY4" fmla="*/ 5066528 h 5066528"/>
              <a:gd name="connsiteX5" fmla="*/ 5863180 w 6368005"/>
              <a:gd name="connsiteY5" fmla="*/ 4990328 h 5066528"/>
              <a:gd name="connsiteX6" fmla="*/ 5653630 w 6368005"/>
              <a:gd name="connsiteY6" fmla="*/ 5018903 h 5066528"/>
              <a:gd name="connsiteX7" fmla="*/ 5577430 w 6368005"/>
              <a:gd name="connsiteY7" fmla="*/ 4885553 h 5066528"/>
              <a:gd name="connsiteX8" fmla="*/ 5482180 w 6368005"/>
              <a:gd name="connsiteY8" fmla="*/ 4809353 h 5066528"/>
              <a:gd name="connsiteX9" fmla="*/ 5482180 w 6368005"/>
              <a:gd name="connsiteY9" fmla="*/ 4733153 h 5066528"/>
              <a:gd name="connsiteX10" fmla="*/ 5396455 w 6368005"/>
              <a:gd name="connsiteY10" fmla="*/ 4666478 h 5066528"/>
              <a:gd name="connsiteX11" fmla="*/ 5377405 w 6368005"/>
              <a:gd name="connsiteY11" fmla="*/ 4637903 h 5066528"/>
              <a:gd name="connsiteX12" fmla="*/ 5386930 w 6368005"/>
              <a:gd name="connsiteY12" fmla="*/ 4571228 h 5066528"/>
              <a:gd name="connsiteX13" fmla="*/ 5320255 w 6368005"/>
              <a:gd name="connsiteY13" fmla="*/ 4523603 h 5066528"/>
              <a:gd name="connsiteX14" fmla="*/ 5253580 w 6368005"/>
              <a:gd name="connsiteY14" fmla="*/ 4390253 h 5066528"/>
              <a:gd name="connsiteX15" fmla="*/ 5139280 w 6368005"/>
              <a:gd name="connsiteY15" fmla="*/ 4323578 h 5066528"/>
              <a:gd name="connsiteX16" fmla="*/ 4977355 w 6368005"/>
              <a:gd name="connsiteY16" fmla="*/ 4295003 h 5066528"/>
              <a:gd name="connsiteX17" fmla="*/ 4910680 w 6368005"/>
              <a:gd name="connsiteY17" fmla="*/ 4228328 h 5066528"/>
              <a:gd name="connsiteX18" fmla="*/ 4939255 w 6368005"/>
              <a:gd name="connsiteY18" fmla="*/ 4152128 h 5066528"/>
              <a:gd name="connsiteX19" fmla="*/ 4939255 w 6368005"/>
              <a:gd name="connsiteY19" fmla="*/ 4028303 h 5066528"/>
              <a:gd name="connsiteX20" fmla="*/ 4844005 w 6368005"/>
              <a:gd name="connsiteY20" fmla="*/ 3961628 h 5066528"/>
              <a:gd name="connsiteX21" fmla="*/ 4844005 w 6368005"/>
              <a:gd name="connsiteY21" fmla="*/ 3866378 h 5066528"/>
              <a:gd name="connsiteX22" fmla="*/ 4844005 w 6368005"/>
              <a:gd name="connsiteY22" fmla="*/ 3866378 h 5066528"/>
              <a:gd name="connsiteX23" fmla="*/ 4777330 w 6368005"/>
              <a:gd name="connsiteY23" fmla="*/ 3609203 h 5066528"/>
              <a:gd name="connsiteX24" fmla="*/ 4605880 w 6368005"/>
              <a:gd name="connsiteY24" fmla="*/ 3561578 h 5066528"/>
              <a:gd name="connsiteX25" fmla="*/ 4596355 w 6368005"/>
              <a:gd name="connsiteY25" fmla="*/ 3409178 h 5066528"/>
              <a:gd name="connsiteX26" fmla="*/ 4434430 w 6368005"/>
              <a:gd name="connsiteY26" fmla="*/ 3342503 h 5066528"/>
              <a:gd name="connsiteX27" fmla="*/ 4310605 w 6368005"/>
              <a:gd name="connsiteY27" fmla="*/ 3209153 h 5066528"/>
              <a:gd name="connsiteX28" fmla="*/ 4310605 w 6368005"/>
              <a:gd name="connsiteY28" fmla="*/ 3209153 h 5066528"/>
              <a:gd name="connsiteX29" fmla="*/ 4272505 w 6368005"/>
              <a:gd name="connsiteY29" fmla="*/ 2951978 h 5066528"/>
              <a:gd name="connsiteX30" fmla="*/ 4234405 w 6368005"/>
              <a:gd name="connsiteY30" fmla="*/ 2894828 h 5066528"/>
              <a:gd name="connsiteX31" fmla="*/ 4177255 w 6368005"/>
              <a:gd name="connsiteY31" fmla="*/ 2837678 h 5066528"/>
              <a:gd name="connsiteX32" fmla="*/ 4177255 w 6368005"/>
              <a:gd name="connsiteY32" fmla="*/ 2837678 h 5066528"/>
              <a:gd name="connsiteX33" fmla="*/ 4043905 w 6368005"/>
              <a:gd name="connsiteY33" fmla="*/ 2723378 h 5066528"/>
              <a:gd name="connsiteX34" fmla="*/ 3948655 w 6368005"/>
              <a:gd name="connsiteY34" fmla="*/ 2694803 h 5066528"/>
              <a:gd name="connsiteX35" fmla="*/ 3901030 w 6368005"/>
              <a:gd name="connsiteY35" fmla="*/ 2570978 h 5066528"/>
              <a:gd name="connsiteX36" fmla="*/ 3881980 w 6368005"/>
              <a:gd name="connsiteY36" fmla="*/ 2409053 h 5066528"/>
              <a:gd name="connsiteX37" fmla="*/ 3881980 w 6368005"/>
              <a:gd name="connsiteY37" fmla="*/ 2247128 h 5066528"/>
              <a:gd name="connsiteX38" fmla="*/ 3853405 w 6368005"/>
              <a:gd name="connsiteY38" fmla="*/ 2161403 h 5066528"/>
              <a:gd name="connsiteX39" fmla="*/ 3815305 w 6368005"/>
              <a:gd name="connsiteY39" fmla="*/ 2094728 h 5066528"/>
              <a:gd name="connsiteX40" fmla="*/ 3815305 w 6368005"/>
              <a:gd name="connsiteY40" fmla="*/ 1961378 h 5066528"/>
              <a:gd name="connsiteX41" fmla="*/ 3796255 w 6368005"/>
              <a:gd name="connsiteY41" fmla="*/ 1789928 h 5066528"/>
              <a:gd name="connsiteX42" fmla="*/ 3681955 w 6368005"/>
              <a:gd name="connsiteY42" fmla="*/ 1485128 h 5066528"/>
              <a:gd name="connsiteX43" fmla="*/ 3081881 w 6368005"/>
              <a:gd name="connsiteY43" fmla="*/ 799329 h 5066528"/>
              <a:gd name="connsiteX44" fmla="*/ 2662781 w 6368005"/>
              <a:gd name="connsiteY44" fmla="*/ 294504 h 5066528"/>
              <a:gd name="connsiteX45" fmla="*/ 2434181 w 6368005"/>
              <a:gd name="connsiteY45" fmla="*/ 8754 h 5066528"/>
              <a:gd name="connsiteX46" fmla="*/ 1938881 w 6368005"/>
              <a:gd name="connsiteY46" fmla="*/ 399279 h 5066528"/>
              <a:gd name="connsiteX47" fmla="*/ 1491206 w 6368005"/>
              <a:gd name="connsiteY47" fmla="*/ 465954 h 5066528"/>
              <a:gd name="connsiteX48" fmla="*/ 5305 w 6368005"/>
              <a:gd name="connsiteY48" fmla="*/ 1342253 h 5066528"/>
              <a:gd name="connsiteX49" fmla="*/ 1100681 w 6368005"/>
              <a:gd name="connsiteY49" fmla="*/ 351654 h 5066528"/>
              <a:gd name="connsiteX0" fmla="*/ 6384821 w 6384821"/>
              <a:gd name="connsiteY0" fmla="*/ 4723628 h 5066528"/>
              <a:gd name="connsiteX1" fmla="*/ 6251471 w 6384821"/>
              <a:gd name="connsiteY1" fmla="*/ 4904603 h 5066528"/>
              <a:gd name="connsiteX2" fmla="*/ 6175271 w 6384821"/>
              <a:gd name="connsiteY2" fmla="*/ 4961753 h 5066528"/>
              <a:gd name="connsiteX3" fmla="*/ 6013346 w 6384821"/>
              <a:gd name="connsiteY3" fmla="*/ 5028428 h 5066528"/>
              <a:gd name="connsiteX4" fmla="*/ 5899046 w 6384821"/>
              <a:gd name="connsiteY4" fmla="*/ 5066528 h 5066528"/>
              <a:gd name="connsiteX5" fmla="*/ 5879996 w 6384821"/>
              <a:gd name="connsiteY5" fmla="*/ 4990328 h 5066528"/>
              <a:gd name="connsiteX6" fmla="*/ 5670446 w 6384821"/>
              <a:gd name="connsiteY6" fmla="*/ 5018903 h 5066528"/>
              <a:gd name="connsiteX7" fmla="*/ 5594246 w 6384821"/>
              <a:gd name="connsiteY7" fmla="*/ 4885553 h 5066528"/>
              <a:gd name="connsiteX8" fmla="*/ 5498996 w 6384821"/>
              <a:gd name="connsiteY8" fmla="*/ 4809353 h 5066528"/>
              <a:gd name="connsiteX9" fmla="*/ 5498996 w 6384821"/>
              <a:gd name="connsiteY9" fmla="*/ 4733153 h 5066528"/>
              <a:gd name="connsiteX10" fmla="*/ 5413271 w 6384821"/>
              <a:gd name="connsiteY10" fmla="*/ 4666478 h 5066528"/>
              <a:gd name="connsiteX11" fmla="*/ 5394221 w 6384821"/>
              <a:gd name="connsiteY11" fmla="*/ 4637903 h 5066528"/>
              <a:gd name="connsiteX12" fmla="*/ 5403746 w 6384821"/>
              <a:gd name="connsiteY12" fmla="*/ 4571228 h 5066528"/>
              <a:gd name="connsiteX13" fmla="*/ 5337071 w 6384821"/>
              <a:gd name="connsiteY13" fmla="*/ 4523603 h 5066528"/>
              <a:gd name="connsiteX14" fmla="*/ 5270396 w 6384821"/>
              <a:gd name="connsiteY14" fmla="*/ 4390253 h 5066528"/>
              <a:gd name="connsiteX15" fmla="*/ 5156096 w 6384821"/>
              <a:gd name="connsiteY15" fmla="*/ 4323578 h 5066528"/>
              <a:gd name="connsiteX16" fmla="*/ 4994171 w 6384821"/>
              <a:gd name="connsiteY16" fmla="*/ 4295003 h 5066528"/>
              <a:gd name="connsiteX17" fmla="*/ 4927496 w 6384821"/>
              <a:gd name="connsiteY17" fmla="*/ 4228328 h 5066528"/>
              <a:gd name="connsiteX18" fmla="*/ 4956071 w 6384821"/>
              <a:gd name="connsiteY18" fmla="*/ 4152128 h 5066528"/>
              <a:gd name="connsiteX19" fmla="*/ 4956071 w 6384821"/>
              <a:gd name="connsiteY19" fmla="*/ 4028303 h 5066528"/>
              <a:gd name="connsiteX20" fmla="*/ 4860821 w 6384821"/>
              <a:gd name="connsiteY20" fmla="*/ 3961628 h 5066528"/>
              <a:gd name="connsiteX21" fmla="*/ 4860821 w 6384821"/>
              <a:gd name="connsiteY21" fmla="*/ 3866378 h 5066528"/>
              <a:gd name="connsiteX22" fmla="*/ 4860821 w 6384821"/>
              <a:gd name="connsiteY22" fmla="*/ 3866378 h 5066528"/>
              <a:gd name="connsiteX23" fmla="*/ 4794146 w 6384821"/>
              <a:gd name="connsiteY23" fmla="*/ 3609203 h 5066528"/>
              <a:gd name="connsiteX24" fmla="*/ 4622696 w 6384821"/>
              <a:gd name="connsiteY24" fmla="*/ 3561578 h 5066528"/>
              <a:gd name="connsiteX25" fmla="*/ 4613171 w 6384821"/>
              <a:gd name="connsiteY25" fmla="*/ 3409178 h 5066528"/>
              <a:gd name="connsiteX26" fmla="*/ 4451246 w 6384821"/>
              <a:gd name="connsiteY26" fmla="*/ 3342503 h 5066528"/>
              <a:gd name="connsiteX27" fmla="*/ 4327421 w 6384821"/>
              <a:gd name="connsiteY27" fmla="*/ 3209153 h 5066528"/>
              <a:gd name="connsiteX28" fmla="*/ 4327421 w 6384821"/>
              <a:gd name="connsiteY28" fmla="*/ 3209153 h 5066528"/>
              <a:gd name="connsiteX29" fmla="*/ 4289321 w 6384821"/>
              <a:gd name="connsiteY29" fmla="*/ 2951978 h 5066528"/>
              <a:gd name="connsiteX30" fmla="*/ 4251221 w 6384821"/>
              <a:gd name="connsiteY30" fmla="*/ 2894828 h 5066528"/>
              <a:gd name="connsiteX31" fmla="*/ 4194071 w 6384821"/>
              <a:gd name="connsiteY31" fmla="*/ 2837678 h 5066528"/>
              <a:gd name="connsiteX32" fmla="*/ 4194071 w 6384821"/>
              <a:gd name="connsiteY32" fmla="*/ 2837678 h 5066528"/>
              <a:gd name="connsiteX33" fmla="*/ 4060721 w 6384821"/>
              <a:gd name="connsiteY33" fmla="*/ 2723378 h 5066528"/>
              <a:gd name="connsiteX34" fmla="*/ 3965471 w 6384821"/>
              <a:gd name="connsiteY34" fmla="*/ 2694803 h 5066528"/>
              <a:gd name="connsiteX35" fmla="*/ 3917846 w 6384821"/>
              <a:gd name="connsiteY35" fmla="*/ 2570978 h 5066528"/>
              <a:gd name="connsiteX36" fmla="*/ 3898796 w 6384821"/>
              <a:gd name="connsiteY36" fmla="*/ 2409053 h 5066528"/>
              <a:gd name="connsiteX37" fmla="*/ 3898796 w 6384821"/>
              <a:gd name="connsiteY37" fmla="*/ 2247128 h 5066528"/>
              <a:gd name="connsiteX38" fmla="*/ 3870221 w 6384821"/>
              <a:gd name="connsiteY38" fmla="*/ 2161403 h 5066528"/>
              <a:gd name="connsiteX39" fmla="*/ 3832121 w 6384821"/>
              <a:gd name="connsiteY39" fmla="*/ 2094728 h 5066528"/>
              <a:gd name="connsiteX40" fmla="*/ 3832121 w 6384821"/>
              <a:gd name="connsiteY40" fmla="*/ 1961378 h 5066528"/>
              <a:gd name="connsiteX41" fmla="*/ 3813071 w 6384821"/>
              <a:gd name="connsiteY41" fmla="*/ 1789928 h 5066528"/>
              <a:gd name="connsiteX42" fmla="*/ 3698771 w 6384821"/>
              <a:gd name="connsiteY42" fmla="*/ 1485128 h 5066528"/>
              <a:gd name="connsiteX43" fmla="*/ 3098697 w 6384821"/>
              <a:gd name="connsiteY43" fmla="*/ 799329 h 5066528"/>
              <a:gd name="connsiteX44" fmla="*/ 2679597 w 6384821"/>
              <a:gd name="connsiteY44" fmla="*/ 294504 h 5066528"/>
              <a:gd name="connsiteX45" fmla="*/ 2450997 w 6384821"/>
              <a:gd name="connsiteY45" fmla="*/ 8754 h 5066528"/>
              <a:gd name="connsiteX46" fmla="*/ 1955697 w 6384821"/>
              <a:gd name="connsiteY46" fmla="*/ 399279 h 5066528"/>
              <a:gd name="connsiteX47" fmla="*/ 1508022 w 6384821"/>
              <a:gd name="connsiteY47" fmla="*/ 465954 h 5066528"/>
              <a:gd name="connsiteX48" fmla="*/ 22121 w 6384821"/>
              <a:gd name="connsiteY48" fmla="*/ 1342253 h 5066528"/>
              <a:gd name="connsiteX49" fmla="*/ 650773 w 6384821"/>
              <a:gd name="connsiteY49" fmla="*/ 713604 h 5066528"/>
              <a:gd name="connsiteX50" fmla="*/ 1117497 w 6384821"/>
              <a:gd name="connsiteY50" fmla="*/ 351654 h 5066528"/>
              <a:gd name="connsiteX0" fmla="*/ 6383681 w 6383681"/>
              <a:gd name="connsiteY0" fmla="*/ 4723628 h 5066528"/>
              <a:gd name="connsiteX1" fmla="*/ 6250331 w 6383681"/>
              <a:gd name="connsiteY1" fmla="*/ 4904603 h 5066528"/>
              <a:gd name="connsiteX2" fmla="*/ 6174131 w 6383681"/>
              <a:gd name="connsiteY2" fmla="*/ 4961753 h 5066528"/>
              <a:gd name="connsiteX3" fmla="*/ 6012206 w 6383681"/>
              <a:gd name="connsiteY3" fmla="*/ 5028428 h 5066528"/>
              <a:gd name="connsiteX4" fmla="*/ 5897906 w 6383681"/>
              <a:gd name="connsiteY4" fmla="*/ 5066528 h 5066528"/>
              <a:gd name="connsiteX5" fmla="*/ 5878856 w 6383681"/>
              <a:gd name="connsiteY5" fmla="*/ 4990328 h 5066528"/>
              <a:gd name="connsiteX6" fmla="*/ 5669306 w 6383681"/>
              <a:gd name="connsiteY6" fmla="*/ 5018903 h 5066528"/>
              <a:gd name="connsiteX7" fmla="*/ 5593106 w 6383681"/>
              <a:gd name="connsiteY7" fmla="*/ 4885553 h 5066528"/>
              <a:gd name="connsiteX8" fmla="*/ 5497856 w 6383681"/>
              <a:gd name="connsiteY8" fmla="*/ 4809353 h 5066528"/>
              <a:gd name="connsiteX9" fmla="*/ 5497856 w 6383681"/>
              <a:gd name="connsiteY9" fmla="*/ 4733153 h 5066528"/>
              <a:gd name="connsiteX10" fmla="*/ 5412131 w 6383681"/>
              <a:gd name="connsiteY10" fmla="*/ 4666478 h 5066528"/>
              <a:gd name="connsiteX11" fmla="*/ 5393081 w 6383681"/>
              <a:gd name="connsiteY11" fmla="*/ 4637903 h 5066528"/>
              <a:gd name="connsiteX12" fmla="*/ 5402606 w 6383681"/>
              <a:gd name="connsiteY12" fmla="*/ 4571228 h 5066528"/>
              <a:gd name="connsiteX13" fmla="*/ 5335931 w 6383681"/>
              <a:gd name="connsiteY13" fmla="*/ 4523603 h 5066528"/>
              <a:gd name="connsiteX14" fmla="*/ 5269256 w 6383681"/>
              <a:gd name="connsiteY14" fmla="*/ 4390253 h 5066528"/>
              <a:gd name="connsiteX15" fmla="*/ 5154956 w 6383681"/>
              <a:gd name="connsiteY15" fmla="*/ 4323578 h 5066528"/>
              <a:gd name="connsiteX16" fmla="*/ 4993031 w 6383681"/>
              <a:gd name="connsiteY16" fmla="*/ 4295003 h 5066528"/>
              <a:gd name="connsiteX17" fmla="*/ 4926356 w 6383681"/>
              <a:gd name="connsiteY17" fmla="*/ 4228328 h 5066528"/>
              <a:gd name="connsiteX18" fmla="*/ 4954931 w 6383681"/>
              <a:gd name="connsiteY18" fmla="*/ 4152128 h 5066528"/>
              <a:gd name="connsiteX19" fmla="*/ 4954931 w 6383681"/>
              <a:gd name="connsiteY19" fmla="*/ 4028303 h 5066528"/>
              <a:gd name="connsiteX20" fmla="*/ 4859681 w 6383681"/>
              <a:gd name="connsiteY20" fmla="*/ 3961628 h 5066528"/>
              <a:gd name="connsiteX21" fmla="*/ 4859681 w 6383681"/>
              <a:gd name="connsiteY21" fmla="*/ 3866378 h 5066528"/>
              <a:gd name="connsiteX22" fmla="*/ 4859681 w 6383681"/>
              <a:gd name="connsiteY22" fmla="*/ 3866378 h 5066528"/>
              <a:gd name="connsiteX23" fmla="*/ 4793006 w 6383681"/>
              <a:gd name="connsiteY23" fmla="*/ 3609203 h 5066528"/>
              <a:gd name="connsiteX24" fmla="*/ 4621556 w 6383681"/>
              <a:gd name="connsiteY24" fmla="*/ 3561578 h 5066528"/>
              <a:gd name="connsiteX25" fmla="*/ 4612031 w 6383681"/>
              <a:gd name="connsiteY25" fmla="*/ 3409178 h 5066528"/>
              <a:gd name="connsiteX26" fmla="*/ 4450106 w 6383681"/>
              <a:gd name="connsiteY26" fmla="*/ 3342503 h 5066528"/>
              <a:gd name="connsiteX27" fmla="*/ 4326281 w 6383681"/>
              <a:gd name="connsiteY27" fmla="*/ 3209153 h 5066528"/>
              <a:gd name="connsiteX28" fmla="*/ 4326281 w 6383681"/>
              <a:gd name="connsiteY28" fmla="*/ 3209153 h 5066528"/>
              <a:gd name="connsiteX29" fmla="*/ 4288181 w 6383681"/>
              <a:gd name="connsiteY29" fmla="*/ 2951978 h 5066528"/>
              <a:gd name="connsiteX30" fmla="*/ 4250081 w 6383681"/>
              <a:gd name="connsiteY30" fmla="*/ 2894828 h 5066528"/>
              <a:gd name="connsiteX31" fmla="*/ 4192931 w 6383681"/>
              <a:gd name="connsiteY31" fmla="*/ 2837678 h 5066528"/>
              <a:gd name="connsiteX32" fmla="*/ 4192931 w 6383681"/>
              <a:gd name="connsiteY32" fmla="*/ 2837678 h 5066528"/>
              <a:gd name="connsiteX33" fmla="*/ 4059581 w 6383681"/>
              <a:gd name="connsiteY33" fmla="*/ 2723378 h 5066528"/>
              <a:gd name="connsiteX34" fmla="*/ 3964331 w 6383681"/>
              <a:gd name="connsiteY34" fmla="*/ 2694803 h 5066528"/>
              <a:gd name="connsiteX35" fmla="*/ 3916706 w 6383681"/>
              <a:gd name="connsiteY35" fmla="*/ 2570978 h 5066528"/>
              <a:gd name="connsiteX36" fmla="*/ 3897656 w 6383681"/>
              <a:gd name="connsiteY36" fmla="*/ 2409053 h 5066528"/>
              <a:gd name="connsiteX37" fmla="*/ 3897656 w 6383681"/>
              <a:gd name="connsiteY37" fmla="*/ 2247128 h 5066528"/>
              <a:gd name="connsiteX38" fmla="*/ 3869081 w 6383681"/>
              <a:gd name="connsiteY38" fmla="*/ 2161403 h 5066528"/>
              <a:gd name="connsiteX39" fmla="*/ 3830981 w 6383681"/>
              <a:gd name="connsiteY39" fmla="*/ 2094728 h 5066528"/>
              <a:gd name="connsiteX40" fmla="*/ 3830981 w 6383681"/>
              <a:gd name="connsiteY40" fmla="*/ 1961378 h 5066528"/>
              <a:gd name="connsiteX41" fmla="*/ 3811931 w 6383681"/>
              <a:gd name="connsiteY41" fmla="*/ 1789928 h 5066528"/>
              <a:gd name="connsiteX42" fmla="*/ 3697631 w 6383681"/>
              <a:gd name="connsiteY42" fmla="*/ 1485128 h 5066528"/>
              <a:gd name="connsiteX43" fmla="*/ 3097557 w 6383681"/>
              <a:gd name="connsiteY43" fmla="*/ 799329 h 5066528"/>
              <a:gd name="connsiteX44" fmla="*/ 2678457 w 6383681"/>
              <a:gd name="connsiteY44" fmla="*/ 294504 h 5066528"/>
              <a:gd name="connsiteX45" fmla="*/ 2449857 w 6383681"/>
              <a:gd name="connsiteY45" fmla="*/ 8754 h 5066528"/>
              <a:gd name="connsiteX46" fmla="*/ 1954557 w 6383681"/>
              <a:gd name="connsiteY46" fmla="*/ 399279 h 5066528"/>
              <a:gd name="connsiteX47" fmla="*/ 1506882 w 6383681"/>
              <a:gd name="connsiteY47" fmla="*/ 465954 h 5066528"/>
              <a:gd name="connsiteX48" fmla="*/ 20981 w 6383681"/>
              <a:gd name="connsiteY48" fmla="*/ 1342253 h 5066528"/>
              <a:gd name="connsiteX49" fmla="*/ 687733 w 6383681"/>
              <a:gd name="connsiteY49" fmla="*/ 446904 h 5066528"/>
              <a:gd name="connsiteX50" fmla="*/ 1116357 w 6383681"/>
              <a:gd name="connsiteY50" fmla="*/ 351654 h 5066528"/>
              <a:gd name="connsiteX0" fmla="*/ 6383681 w 6383681"/>
              <a:gd name="connsiteY0" fmla="*/ 4724724 h 5067624"/>
              <a:gd name="connsiteX1" fmla="*/ 6250331 w 6383681"/>
              <a:gd name="connsiteY1" fmla="*/ 4905699 h 5067624"/>
              <a:gd name="connsiteX2" fmla="*/ 6174131 w 6383681"/>
              <a:gd name="connsiteY2" fmla="*/ 4962849 h 5067624"/>
              <a:gd name="connsiteX3" fmla="*/ 6012206 w 6383681"/>
              <a:gd name="connsiteY3" fmla="*/ 5029524 h 5067624"/>
              <a:gd name="connsiteX4" fmla="*/ 5897906 w 6383681"/>
              <a:gd name="connsiteY4" fmla="*/ 5067624 h 5067624"/>
              <a:gd name="connsiteX5" fmla="*/ 5878856 w 6383681"/>
              <a:gd name="connsiteY5" fmla="*/ 4991424 h 5067624"/>
              <a:gd name="connsiteX6" fmla="*/ 5669306 w 6383681"/>
              <a:gd name="connsiteY6" fmla="*/ 5019999 h 5067624"/>
              <a:gd name="connsiteX7" fmla="*/ 5593106 w 6383681"/>
              <a:gd name="connsiteY7" fmla="*/ 4886649 h 5067624"/>
              <a:gd name="connsiteX8" fmla="*/ 5497856 w 6383681"/>
              <a:gd name="connsiteY8" fmla="*/ 4810449 h 5067624"/>
              <a:gd name="connsiteX9" fmla="*/ 5497856 w 6383681"/>
              <a:gd name="connsiteY9" fmla="*/ 4734249 h 5067624"/>
              <a:gd name="connsiteX10" fmla="*/ 5412131 w 6383681"/>
              <a:gd name="connsiteY10" fmla="*/ 4667574 h 5067624"/>
              <a:gd name="connsiteX11" fmla="*/ 5393081 w 6383681"/>
              <a:gd name="connsiteY11" fmla="*/ 4638999 h 5067624"/>
              <a:gd name="connsiteX12" fmla="*/ 5402606 w 6383681"/>
              <a:gd name="connsiteY12" fmla="*/ 4572324 h 5067624"/>
              <a:gd name="connsiteX13" fmla="*/ 5335931 w 6383681"/>
              <a:gd name="connsiteY13" fmla="*/ 4524699 h 5067624"/>
              <a:gd name="connsiteX14" fmla="*/ 5269256 w 6383681"/>
              <a:gd name="connsiteY14" fmla="*/ 4391349 h 5067624"/>
              <a:gd name="connsiteX15" fmla="*/ 5154956 w 6383681"/>
              <a:gd name="connsiteY15" fmla="*/ 4324674 h 5067624"/>
              <a:gd name="connsiteX16" fmla="*/ 4993031 w 6383681"/>
              <a:gd name="connsiteY16" fmla="*/ 4296099 h 5067624"/>
              <a:gd name="connsiteX17" fmla="*/ 4926356 w 6383681"/>
              <a:gd name="connsiteY17" fmla="*/ 4229424 h 5067624"/>
              <a:gd name="connsiteX18" fmla="*/ 4954931 w 6383681"/>
              <a:gd name="connsiteY18" fmla="*/ 4153224 h 5067624"/>
              <a:gd name="connsiteX19" fmla="*/ 4954931 w 6383681"/>
              <a:gd name="connsiteY19" fmla="*/ 4029399 h 5067624"/>
              <a:gd name="connsiteX20" fmla="*/ 4859681 w 6383681"/>
              <a:gd name="connsiteY20" fmla="*/ 3962724 h 5067624"/>
              <a:gd name="connsiteX21" fmla="*/ 4859681 w 6383681"/>
              <a:gd name="connsiteY21" fmla="*/ 3867474 h 5067624"/>
              <a:gd name="connsiteX22" fmla="*/ 4859681 w 6383681"/>
              <a:gd name="connsiteY22" fmla="*/ 3867474 h 5067624"/>
              <a:gd name="connsiteX23" fmla="*/ 4793006 w 6383681"/>
              <a:gd name="connsiteY23" fmla="*/ 3610299 h 5067624"/>
              <a:gd name="connsiteX24" fmla="*/ 4621556 w 6383681"/>
              <a:gd name="connsiteY24" fmla="*/ 3562674 h 5067624"/>
              <a:gd name="connsiteX25" fmla="*/ 4612031 w 6383681"/>
              <a:gd name="connsiteY25" fmla="*/ 3410274 h 5067624"/>
              <a:gd name="connsiteX26" fmla="*/ 4450106 w 6383681"/>
              <a:gd name="connsiteY26" fmla="*/ 3343599 h 5067624"/>
              <a:gd name="connsiteX27" fmla="*/ 4326281 w 6383681"/>
              <a:gd name="connsiteY27" fmla="*/ 3210249 h 5067624"/>
              <a:gd name="connsiteX28" fmla="*/ 4326281 w 6383681"/>
              <a:gd name="connsiteY28" fmla="*/ 3210249 h 5067624"/>
              <a:gd name="connsiteX29" fmla="*/ 4288181 w 6383681"/>
              <a:gd name="connsiteY29" fmla="*/ 2953074 h 5067624"/>
              <a:gd name="connsiteX30" fmla="*/ 4250081 w 6383681"/>
              <a:gd name="connsiteY30" fmla="*/ 2895924 h 5067624"/>
              <a:gd name="connsiteX31" fmla="*/ 4192931 w 6383681"/>
              <a:gd name="connsiteY31" fmla="*/ 2838774 h 5067624"/>
              <a:gd name="connsiteX32" fmla="*/ 4192931 w 6383681"/>
              <a:gd name="connsiteY32" fmla="*/ 2838774 h 5067624"/>
              <a:gd name="connsiteX33" fmla="*/ 4059581 w 6383681"/>
              <a:gd name="connsiteY33" fmla="*/ 2724474 h 5067624"/>
              <a:gd name="connsiteX34" fmla="*/ 3964331 w 6383681"/>
              <a:gd name="connsiteY34" fmla="*/ 2695899 h 5067624"/>
              <a:gd name="connsiteX35" fmla="*/ 3916706 w 6383681"/>
              <a:gd name="connsiteY35" fmla="*/ 2572074 h 5067624"/>
              <a:gd name="connsiteX36" fmla="*/ 3897656 w 6383681"/>
              <a:gd name="connsiteY36" fmla="*/ 2410149 h 5067624"/>
              <a:gd name="connsiteX37" fmla="*/ 3897656 w 6383681"/>
              <a:gd name="connsiteY37" fmla="*/ 2248224 h 5067624"/>
              <a:gd name="connsiteX38" fmla="*/ 3869081 w 6383681"/>
              <a:gd name="connsiteY38" fmla="*/ 2162499 h 5067624"/>
              <a:gd name="connsiteX39" fmla="*/ 3830981 w 6383681"/>
              <a:gd name="connsiteY39" fmla="*/ 2095824 h 5067624"/>
              <a:gd name="connsiteX40" fmla="*/ 3830981 w 6383681"/>
              <a:gd name="connsiteY40" fmla="*/ 1962474 h 5067624"/>
              <a:gd name="connsiteX41" fmla="*/ 3811931 w 6383681"/>
              <a:gd name="connsiteY41" fmla="*/ 1791024 h 5067624"/>
              <a:gd name="connsiteX42" fmla="*/ 3697631 w 6383681"/>
              <a:gd name="connsiteY42" fmla="*/ 1486224 h 5067624"/>
              <a:gd name="connsiteX43" fmla="*/ 3097557 w 6383681"/>
              <a:gd name="connsiteY43" fmla="*/ 800425 h 5067624"/>
              <a:gd name="connsiteX44" fmla="*/ 2735607 w 6383681"/>
              <a:gd name="connsiteY44" fmla="*/ 267025 h 5067624"/>
              <a:gd name="connsiteX45" fmla="*/ 2449857 w 6383681"/>
              <a:gd name="connsiteY45" fmla="*/ 9850 h 5067624"/>
              <a:gd name="connsiteX46" fmla="*/ 1954557 w 6383681"/>
              <a:gd name="connsiteY46" fmla="*/ 400375 h 5067624"/>
              <a:gd name="connsiteX47" fmla="*/ 1506882 w 6383681"/>
              <a:gd name="connsiteY47" fmla="*/ 467050 h 5067624"/>
              <a:gd name="connsiteX48" fmla="*/ 20981 w 6383681"/>
              <a:gd name="connsiteY48" fmla="*/ 1343349 h 5067624"/>
              <a:gd name="connsiteX49" fmla="*/ 687733 w 6383681"/>
              <a:gd name="connsiteY49" fmla="*/ 448000 h 5067624"/>
              <a:gd name="connsiteX50" fmla="*/ 1116357 w 6383681"/>
              <a:gd name="connsiteY50" fmla="*/ 352750 h 5067624"/>
              <a:gd name="connsiteX0" fmla="*/ 6383681 w 6383681"/>
              <a:gd name="connsiteY0" fmla="*/ 4724724 h 5067624"/>
              <a:gd name="connsiteX1" fmla="*/ 6250331 w 6383681"/>
              <a:gd name="connsiteY1" fmla="*/ 4905699 h 5067624"/>
              <a:gd name="connsiteX2" fmla="*/ 6174131 w 6383681"/>
              <a:gd name="connsiteY2" fmla="*/ 4962849 h 5067624"/>
              <a:gd name="connsiteX3" fmla="*/ 6012206 w 6383681"/>
              <a:gd name="connsiteY3" fmla="*/ 5029524 h 5067624"/>
              <a:gd name="connsiteX4" fmla="*/ 5897906 w 6383681"/>
              <a:gd name="connsiteY4" fmla="*/ 5067624 h 5067624"/>
              <a:gd name="connsiteX5" fmla="*/ 5878856 w 6383681"/>
              <a:gd name="connsiteY5" fmla="*/ 4991424 h 5067624"/>
              <a:gd name="connsiteX6" fmla="*/ 5669306 w 6383681"/>
              <a:gd name="connsiteY6" fmla="*/ 5019999 h 5067624"/>
              <a:gd name="connsiteX7" fmla="*/ 5593106 w 6383681"/>
              <a:gd name="connsiteY7" fmla="*/ 4886649 h 5067624"/>
              <a:gd name="connsiteX8" fmla="*/ 5497856 w 6383681"/>
              <a:gd name="connsiteY8" fmla="*/ 4810449 h 5067624"/>
              <a:gd name="connsiteX9" fmla="*/ 5497856 w 6383681"/>
              <a:gd name="connsiteY9" fmla="*/ 4734249 h 5067624"/>
              <a:gd name="connsiteX10" fmla="*/ 5412131 w 6383681"/>
              <a:gd name="connsiteY10" fmla="*/ 4667574 h 5067624"/>
              <a:gd name="connsiteX11" fmla="*/ 5393081 w 6383681"/>
              <a:gd name="connsiteY11" fmla="*/ 4638999 h 5067624"/>
              <a:gd name="connsiteX12" fmla="*/ 5402606 w 6383681"/>
              <a:gd name="connsiteY12" fmla="*/ 4572324 h 5067624"/>
              <a:gd name="connsiteX13" fmla="*/ 5335931 w 6383681"/>
              <a:gd name="connsiteY13" fmla="*/ 4524699 h 5067624"/>
              <a:gd name="connsiteX14" fmla="*/ 5269256 w 6383681"/>
              <a:gd name="connsiteY14" fmla="*/ 4391349 h 5067624"/>
              <a:gd name="connsiteX15" fmla="*/ 5154956 w 6383681"/>
              <a:gd name="connsiteY15" fmla="*/ 4324674 h 5067624"/>
              <a:gd name="connsiteX16" fmla="*/ 4993031 w 6383681"/>
              <a:gd name="connsiteY16" fmla="*/ 4296099 h 5067624"/>
              <a:gd name="connsiteX17" fmla="*/ 4926356 w 6383681"/>
              <a:gd name="connsiteY17" fmla="*/ 4229424 h 5067624"/>
              <a:gd name="connsiteX18" fmla="*/ 4954931 w 6383681"/>
              <a:gd name="connsiteY18" fmla="*/ 4153224 h 5067624"/>
              <a:gd name="connsiteX19" fmla="*/ 4954931 w 6383681"/>
              <a:gd name="connsiteY19" fmla="*/ 4029399 h 5067624"/>
              <a:gd name="connsiteX20" fmla="*/ 4859681 w 6383681"/>
              <a:gd name="connsiteY20" fmla="*/ 3962724 h 5067624"/>
              <a:gd name="connsiteX21" fmla="*/ 4859681 w 6383681"/>
              <a:gd name="connsiteY21" fmla="*/ 3867474 h 5067624"/>
              <a:gd name="connsiteX22" fmla="*/ 4859681 w 6383681"/>
              <a:gd name="connsiteY22" fmla="*/ 3867474 h 5067624"/>
              <a:gd name="connsiteX23" fmla="*/ 4793006 w 6383681"/>
              <a:gd name="connsiteY23" fmla="*/ 3610299 h 5067624"/>
              <a:gd name="connsiteX24" fmla="*/ 4621556 w 6383681"/>
              <a:gd name="connsiteY24" fmla="*/ 3562674 h 5067624"/>
              <a:gd name="connsiteX25" fmla="*/ 4612031 w 6383681"/>
              <a:gd name="connsiteY25" fmla="*/ 3410274 h 5067624"/>
              <a:gd name="connsiteX26" fmla="*/ 4450106 w 6383681"/>
              <a:gd name="connsiteY26" fmla="*/ 3343599 h 5067624"/>
              <a:gd name="connsiteX27" fmla="*/ 4326281 w 6383681"/>
              <a:gd name="connsiteY27" fmla="*/ 3210249 h 5067624"/>
              <a:gd name="connsiteX28" fmla="*/ 4326281 w 6383681"/>
              <a:gd name="connsiteY28" fmla="*/ 3210249 h 5067624"/>
              <a:gd name="connsiteX29" fmla="*/ 4288181 w 6383681"/>
              <a:gd name="connsiteY29" fmla="*/ 2953074 h 5067624"/>
              <a:gd name="connsiteX30" fmla="*/ 4250081 w 6383681"/>
              <a:gd name="connsiteY30" fmla="*/ 2895924 h 5067624"/>
              <a:gd name="connsiteX31" fmla="*/ 4192931 w 6383681"/>
              <a:gd name="connsiteY31" fmla="*/ 2838774 h 5067624"/>
              <a:gd name="connsiteX32" fmla="*/ 4192931 w 6383681"/>
              <a:gd name="connsiteY32" fmla="*/ 2838774 h 5067624"/>
              <a:gd name="connsiteX33" fmla="*/ 4059581 w 6383681"/>
              <a:gd name="connsiteY33" fmla="*/ 2724474 h 5067624"/>
              <a:gd name="connsiteX34" fmla="*/ 3964331 w 6383681"/>
              <a:gd name="connsiteY34" fmla="*/ 2695899 h 5067624"/>
              <a:gd name="connsiteX35" fmla="*/ 3916706 w 6383681"/>
              <a:gd name="connsiteY35" fmla="*/ 2572074 h 5067624"/>
              <a:gd name="connsiteX36" fmla="*/ 3897656 w 6383681"/>
              <a:gd name="connsiteY36" fmla="*/ 2410149 h 5067624"/>
              <a:gd name="connsiteX37" fmla="*/ 3897656 w 6383681"/>
              <a:gd name="connsiteY37" fmla="*/ 2248224 h 5067624"/>
              <a:gd name="connsiteX38" fmla="*/ 3869081 w 6383681"/>
              <a:gd name="connsiteY38" fmla="*/ 2162499 h 5067624"/>
              <a:gd name="connsiteX39" fmla="*/ 3830981 w 6383681"/>
              <a:gd name="connsiteY39" fmla="*/ 2095824 h 5067624"/>
              <a:gd name="connsiteX40" fmla="*/ 3830981 w 6383681"/>
              <a:gd name="connsiteY40" fmla="*/ 1962474 h 5067624"/>
              <a:gd name="connsiteX41" fmla="*/ 3811931 w 6383681"/>
              <a:gd name="connsiteY41" fmla="*/ 1791024 h 5067624"/>
              <a:gd name="connsiteX42" fmla="*/ 3697631 w 6383681"/>
              <a:gd name="connsiteY42" fmla="*/ 1486224 h 5067624"/>
              <a:gd name="connsiteX43" fmla="*/ 3116607 w 6383681"/>
              <a:gd name="connsiteY43" fmla="*/ 762325 h 5067624"/>
              <a:gd name="connsiteX44" fmla="*/ 2735607 w 6383681"/>
              <a:gd name="connsiteY44" fmla="*/ 267025 h 5067624"/>
              <a:gd name="connsiteX45" fmla="*/ 2449857 w 6383681"/>
              <a:gd name="connsiteY45" fmla="*/ 9850 h 5067624"/>
              <a:gd name="connsiteX46" fmla="*/ 1954557 w 6383681"/>
              <a:gd name="connsiteY46" fmla="*/ 400375 h 5067624"/>
              <a:gd name="connsiteX47" fmla="*/ 1506882 w 6383681"/>
              <a:gd name="connsiteY47" fmla="*/ 467050 h 5067624"/>
              <a:gd name="connsiteX48" fmla="*/ 20981 w 6383681"/>
              <a:gd name="connsiteY48" fmla="*/ 1343349 h 5067624"/>
              <a:gd name="connsiteX49" fmla="*/ 687733 w 6383681"/>
              <a:gd name="connsiteY49" fmla="*/ 448000 h 5067624"/>
              <a:gd name="connsiteX50" fmla="*/ 1116357 w 6383681"/>
              <a:gd name="connsiteY50" fmla="*/ 352750 h 5067624"/>
              <a:gd name="connsiteX0" fmla="*/ 6446824 w 6446824"/>
              <a:gd name="connsiteY0" fmla="*/ 4724724 h 5067624"/>
              <a:gd name="connsiteX1" fmla="*/ 6313474 w 6446824"/>
              <a:gd name="connsiteY1" fmla="*/ 4905699 h 5067624"/>
              <a:gd name="connsiteX2" fmla="*/ 6237274 w 6446824"/>
              <a:gd name="connsiteY2" fmla="*/ 4962849 h 5067624"/>
              <a:gd name="connsiteX3" fmla="*/ 6075349 w 6446824"/>
              <a:gd name="connsiteY3" fmla="*/ 5029524 h 5067624"/>
              <a:gd name="connsiteX4" fmla="*/ 5961049 w 6446824"/>
              <a:gd name="connsiteY4" fmla="*/ 5067624 h 5067624"/>
              <a:gd name="connsiteX5" fmla="*/ 5941999 w 6446824"/>
              <a:gd name="connsiteY5" fmla="*/ 4991424 h 5067624"/>
              <a:gd name="connsiteX6" fmla="*/ 5732449 w 6446824"/>
              <a:gd name="connsiteY6" fmla="*/ 5019999 h 5067624"/>
              <a:gd name="connsiteX7" fmla="*/ 5656249 w 6446824"/>
              <a:gd name="connsiteY7" fmla="*/ 4886649 h 5067624"/>
              <a:gd name="connsiteX8" fmla="*/ 5560999 w 6446824"/>
              <a:gd name="connsiteY8" fmla="*/ 4810449 h 5067624"/>
              <a:gd name="connsiteX9" fmla="*/ 5560999 w 6446824"/>
              <a:gd name="connsiteY9" fmla="*/ 4734249 h 5067624"/>
              <a:gd name="connsiteX10" fmla="*/ 5475274 w 6446824"/>
              <a:gd name="connsiteY10" fmla="*/ 4667574 h 5067624"/>
              <a:gd name="connsiteX11" fmla="*/ 5456224 w 6446824"/>
              <a:gd name="connsiteY11" fmla="*/ 4638999 h 5067624"/>
              <a:gd name="connsiteX12" fmla="*/ 5465749 w 6446824"/>
              <a:gd name="connsiteY12" fmla="*/ 4572324 h 5067624"/>
              <a:gd name="connsiteX13" fmla="*/ 5399074 w 6446824"/>
              <a:gd name="connsiteY13" fmla="*/ 4524699 h 5067624"/>
              <a:gd name="connsiteX14" fmla="*/ 5332399 w 6446824"/>
              <a:gd name="connsiteY14" fmla="*/ 4391349 h 5067624"/>
              <a:gd name="connsiteX15" fmla="*/ 5218099 w 6446824"/>
              <a:gd name="connsiteY15" fmla="*/ 4324674 h 5067624"/>
              <a:gd name="connsiteX16" fmla="*/ 5056174 w 6446824"/>
              <a:gd name="connsiteY16" fmla="*/ 4296099 h 5067624"/>
              <a:gd name="connsiteX17" fmla="*/ 4989499 w 6446824"/>
              <a:gd name="connsiteY17" fmla="*/ 4229424 h 5067624"/>
              <a:gd name="connsiteX18" fmla="*/ 5018074 w 6446824"/>
              <a:gd name="connsiteY18" fmla="*/ 4153224 h 5067624"/>
              <a:gd name="connsiteX19" fmla="*/ 5018074 w 6446824"/>
              <a:gd name="connsiteY19" fmla="*/ 4029399 h 5067624"/>
              <a:gd name="connsiteX20" fmla="*/ 4922824 w 6446824"/>
              <a:gd name="connsiteY20" fmla="*/ 3962724 h 5067624"/>
              <a:gd name="connsiteX21" fmla="*/ 4922824 w 6446824"/>
              <a:gd name="connsiteY21" fmla="*/ 3867474 h 5067624"/>
              <a:gd name="connsiteX22" fmla="*/ 4922824 w 6446824"/>
              <a:gd name="connsiteY22" fmla="*/ 3867474 h 5067624"/>
              <a:gd name="connsiteX23" fmla="*/ 4856149 w 6446824"/>
              <a:gd name="connsiteY23" fmla="*/ 3610299 h 5067624"/>
              <a:gd name="connsiteX24" fmla="*/ 4684699 w 6446824"/>
              <a:gd name="connsiteY24" fmla="*/ 3562674 h 5067624"/>
              <a:gd name="connsiteX25" fmla="*/ 4675174 w 6446824"/>
              <a:gd name="connsiteY25" fmla="*/ 3410274 h 5067624"/>
              <a:gd name="connsiteX26" fmla="*/ 4513249 w 6446824"/>
              <a:gd name="connsiteY26" fmla="*/ 3343599 h 5067624"/>
              <a:gd name="connsiteX27" fmla="*/ 4389424 w 6446824"/>
              <a:gd name="connsiteY27" fmla="*/ 3210249 h 5067624"/>
              <a:gd name="connsiteX28" fmla="*/ 4389424 w 6446824"/>
              <a:gd name="connsiteY28" fmla="*/ 3210249 h 5067624"/>
              <a:gd name="connsiteX29" fmla="*/ 4351324 w 6446824"/>
              <a:gd name="connsiteY29" fmla="*/ 2953074 h 5067624"/>
              <a:gd name="connsiteX30" fmla="*/ 4313224 w 6446824"/>
              <a:gd name="connsiteY30" fmla="*/ 2895924 h 5067624"/>
              <a:gd name="connsiteX31" fmla="*/ 4256074 w 6446824"/>
              <a:gd name="connsiteY31" fmla="*/ 2838774 h 5067624"/>
              <a:gd name="connsiteX32" fmla="*/ 4256074 w 6446824"/>
              <a:gd name="connsiteY32" fmla="*/ 2838774 h 5067624"/>
              <a:gd name="connsiteX33" fmla="*/ 4122724 w 6446824"/>
              <a:gd name="connsiteY33" fmla="*/ 2724474 h 5067624"/>
              <a:gd name="connsiteX34" fmla="*/ 4027474 w 6446824"/>
              <a:gd name="connsiteY34" fmla="*/ 2695899 h 5067624"/>
              <a:gd name="connsiteX35" fmla="*/ 3979849 w 6446824"/>
              <a:gd name="connsiteY35" fmla="*/ 2572074 h 5067624"/>
              <a:gd name="connsiteX36" fmla="*/ 3960799 w 6446824"/>
              <a:gd name="connsiteY36" fmla="*/ 2410149 h 5067624"/>
              <a:gd name="connsiteX37" fmla="*/ 3960799 w 6446824"/>
              <a:gd name="connsiteY37" fmla="*/ 2248224 h 5067624"/>
              <a:gd name="connsiteX38" fmla="*/ 3932224 w 6446824"/>
              <a:gd name="connsiteY38" fmla="*/ 2162499 h 5067624"/>
              <a:gd name="connsiteX39" fmla="*/ 3894124 w 6446824"/>
              <a:gd name="connsiteY39" fmla="*/ 2095824 h 5067624"/>
              <a:gd name="connsiteX40" fmla="*/ 3894124 w 6446824"/>
              <a:gd name="connsiteY40" fmla="*/ 1962474 h 5067624"/>
              <a:gd name="connsiteX41" fmla="*/ 3875074 w 6446824"/>
              <a:gd name="connsiteY41" fmla="*/ 1791024 h 5067624"/>
              <a:gd name="connsiteX42" fmla="*/ 3760774 w 6446824"/>
              <a:gd name="connsiteY42" fmla="*/ 1486224 h 5067624"/>
              <a:gd name="connsiteX43" fmla="*/ 3179750 w 6446824"/>
              <a:gd name="connsiteY43" fmla="*/ 762325 h 5067624"/>
              <a:gd name="connsiteX44" fmla="*/ 2798750 w 6446824"/>
              <a:gd name="connsiteY44" fmla="*/ 267025 h 5067624"/>
              <a:gd name="connsiteX45" fmla="*/ 2513000 w 6446824"/>
              <a:gd name="connsiteY45" fmla="*/ 9850 h 5067624"/>
              <a:gd name="connsiteX46" fmla="*/ 2017700 w 6446824"/>
              <a:gd name="connsiteY46" fmla="*/ 400375 h 5067624"/>
              <a:gd name="connsiteX47" fmla="*/ 1570025 w 6446824"/>
              <a:gd name="connsiteY47" fmla="*/ 467050 h 5067624"/>
              <a:gd name="connsiteX48" fmla="*/ 84124 w 6446824"/>
              <a:gd name="connsiteY48" fmla="*/ 1343349 h 5067624"/>
              <a:gd name="connsiteX49" fmla="*/ 169851 w 6446824"/>
              <a:gd name="connsiteY49" fmla="*/ 1819600 h 5067624"/>
              <a:gd name="connsiteX50" fmla="*/ 1179500 w 6446824"/>
              <a:gd name="connsiteY50" fmla="*/ 352750 h 5067624"/>
              <a:gd name="connsiteX0" fmla="*/ 6446824 w 6446824"/>
              <a:gd name="connsiteY0" fmla="*/ 4724724 h 5067624"/>
              <a:gd name="connsiteX1" fmla="*/ 6313474 w 6446824"/>
              <a:gd name="connsiteY1" fmla="*/ 4905699 h 5067624"/>
              <a:gd name="connsiteX2" fmla="*/ 6237274 w 6446824"/>
              <a:gd name="connsiteY2" fmla="*/ 4962849 h 5067624"/>
              <a:gd name="connsiteX3" fmla="*/ 6075349 w 6446824"/>
              <a:gd name="connsiteY3" fmla="*/ 5029524 h 5067624"/>
              <a:gd name="connsiteX4" fmla="*/ 5961049 w 6446824"/>
              <a:gd name="connsiteY4" fmla="*/ 5067624 h 5067624"/>
              <a:gd name="connsiteX5" fmla="*/ 5941999 w 6446824"/>
              <a:gd name="connsiteY5" fmla="*/ 4991424 h 5067624"/>
              <a:gd name="connsiteX6" fmla="*/ 5732449 w 6446824"/>
              <a:gd name="connsiteY6" fmla="*/ 5019999 h 5067624"/>
              <a:gd name="connsiteX7" fmla="*/ 5656249 w 6446824"/>
              <a:gd name="connsiteY7" fmla="*/ 4886649 h 5067624"/>
              <a:gd name="connsiteX8" fmla="*/ 5560999 w 6446824"/>
              <a:gd name="connsiteY8" fmla="*/ 4810449 h 5067624"/>
              <a:gd name="connsiteX9" fmla="*/ 5560999 w 6446824"/>
              <a:gd name="connsiteY9" fmla="*/ 4734249 h 5067624"/>
              <a:gd name="connsiteX10" fmla="*/ 5475274 w 6446824"/>
              <a:gd name="connsiteY10" fmla="*/ 4667574 h 5067624"/>
              <a:gd name="connsiteX11" fmla="*/ 5456224 w 6446824"/>
              <a:gd name="connsiteY11" fmla="*/ 4638999 h 5067624"/>
              <a:gd name="connsiteX12" fmla="*/ 5465749 w 6446824"/>
              <a:gd name="connsiteY12" fmla="*/ 4572324 h 5067624"/>
              <a:gd name="connsiteX13" fmla="*/ 5399074 w 6446824"/>
              <a:gd name="connsiteY13" fmla="*/ 4524699 h 5067624"/>
              <a:gd name="connsiteX14" fmla="*/ 5332399 w 6446824"/>
              <a:gd name="connsiteY14" fmla="*/ 4391349 h 5067624"/>
              <a:gd name="connsiteX15" fmla="*/ 5218099 w 6446824"/>
              <a:gd name="connsiteY15" fmla="*/ 4324674 h 5067624"/>
              <a:gd name="connsiteX16" fmla="*/ 5056174 w 6446824"/>
              <a:gd name="connsiteY16" fmla="*/ 4296099 h 5067624"/>
              <a:gd name="connsiteX17" fmla="*/ 4989499 w 6446824"/>
              <a:gd name="connsiteY17" fmla="*/ 4229424 h 5067624"/>
              <a:gd name="connsiteX18" fmla="*/ 5018074 w 6446824"/>
              <a:gd name="connsiteY18" fmla="*/ 4153224 h 5067624"/>
              <a:gd name="connsiteX19" fmla="*/ 5018074 w 6446824"/>
              <a:gd name="connsiteY19" fmla="*/ 4029399 h 5067624"/>
              <a:gd name="connsiteX20" fmla="*/ 4922824 w 6446824"/>
              <a:gd name="connsiteY20" fmla="*/ 3962724 h 5067624"/>
              <a:gd name="connsiteX21" fmla="*/ 4922824 w 6446824"/>
              <a:gd name="connsiteY21" fmla="*/ 3867474 h 5067624"/>
              <a:gd name="connsiteX22" fmla="*/ 4922824 w 6446824"/>
              <a:gd name="connsiteY22" fmla="*/ 3867474 h 5067624"/>
              <a:gd name="connsiteX23" fmla="*/ 4856149 w 6446824"/>
              <a:gd name="connsiteY23" fmla="*/ 3610299 h 5067624"/>
              <a:gd name="connsiteX24" fmla="*/ 4684699 w 6446824"/>
              <a:gd name="connsiteY24" fmla="*/ 3562674 h 5067624"/>
              <a:gd name="connsiteX25" fmla="*/ 4675174 w 6446824"/>
              <a:gd name="connsiteY25" fmla="*/ 3410274 h 5067624"/>
              <a:gd name="connsiteX26" fmla="*/ 4513249 w 6446824"/>
              <a:gd name="connsiteY26" fmla="*/ 3343599 h 5067624"/>
              <a:gd name="connsiteX27" fmla="*/ 4389424 w 6446824"/>
              <a:gd name="connsiteY27" fmla="*/ 3210249 h 5067624"/>
              <a:gd name="connsiteX28" fmla="*/ 4389424 w 6446824"/>
              <a:gd name="connsiteY28" fmla="*/ 3210249 h 5067624"/>
              <a:gd name="connsiteX29" fmla="*/ 4351324 w 6446824"/>
              <a:gd name="connsiteY29" fmla="*/ 2953074 h 5067624"/>
              <a:gd name="connsiteX30" fmla="*/ 4313224 w 6446824"/>
              <a:gd name="connsiteY30" fmla="*/ 2895924 h 5067624"/>
              <a:gd name="connsiteX31" fmla="*/ 4256074 w 6446824"/>
              <a:gd name="connsiteY31" fmla="*/ 2838774 h 5067624"/>
              <a:gd name="connsiteX32" fmla="*/ 4256074 w 6446824"/>
              <a:gd name="connsiteY32" fmla="*/ 2838774 h 5067624"/>
              <a:gd name="connsiteX33" fmla="*/ 4122724 w 6446824"/>
              <a:gd name="connsiteY33" fmla="*/ 2724474 h 5067624"/>
              <a:gd name="connsiteX34" fmla="*/ 4027474 w 6446824"/>
              <a:gd name="connsiteY34" fmla="*/ 2695899 h 5067624"/>
              <a:gd name="connsiteX35" fmla="*/ 3979849 w 6446824"/>
              <a:gd name="connsiteY35" fmla="*/ 2572074 h 5067624"/>
              <a:gd name="connsiteX36" fmla="*/ 3960799 w 6446824"/>
              <a:gd name="connsiteY36" fmla="*/ 2410149 h 5067624"/>
              <a:gd name="connsiteX37" fmla="*/ 3960799 w 6446824"/>
              <a:gd name="connsiteY37" fmla="*/ 2248224 h 5067624"/>
              <a:gd name="connsiteX38" fmla="*/ 3932224 w 6446824"/>
              <a:gd name="connsiteY38" fmla="*/ 2162499 h 5067624"/>
              <a:gd name="connsiteX39" fmla="*/ 3894124 w 6446824"/>
              <a:gd name="connsiteY39" fmla="*/ 2095824 h 5067624"/>
              <a:gd name="connsiteX40" fmla="*/ 3894124 w 6446824"/>
              <a:gd name="connsiteY40" fmla="*/ 1962474 h 5067624"/>
              <a:gd name="connsiteX41" fmla="*/ 3875074 w 6446824"/>
              <a:gd name="connsiteY41" fmla="*/ 1791024 h 5067624"/>
              <a:gd name="connsiteX42" fmla="*/ 3760774 w 6446824"/>
              <a:gd name="connsiteY42" fmla="*/ 1486224 h 5067624"/>
              <a:gd name="connsiteX43" fmla="*/ 3179750 w 6446824"/>
              <a:gd name="connsiteY43" fmla="*/ 762325 h 5067624"/>
              <a:gd name="connsiteX44" fmla="*/ 2798750 w 6446824"/>
              <a:gd name="connsiteY44" fmla="*/ 267025 h 5067624"/>
              <a:gd name="connsiteX45" fmla="*/ 2513000 w 6446824"/>
              <a:gd name="connsiteY45" fmla="*/ 9850 h 5067624"/>
              <a:gd name="connsiteX46" fmla="*/ 2017700 w 6446824"/>
              <a:gd name="connsiteY46" fmla="*/ 400375 h 5067624"/>
              <a:gd name="connsiteX47" fmla="*/ 1570025 w 6446824"/>
              <a:gd name="connsiteY47" fmla="*/ 467050 h 5067624"/>
              <a:gd name="connsiteX48" fmla="*/ 84124 w 6446824"/>
              <a:gd name="connsiteY48" fmla="*/ 1343349 h 5067624"/>
              <a:gd name="connsiteX49" fmla="*/ 169851 w 6446824"/>
              <a:gd name="connsiteY49" fmla="*/ 1819600 h 5067624"/>
              <a:gd name="connsiteX50" fmla="*/ 217475 w 6446824"/>
              <a:gd name="connsiteY50" fmla="*/ 2314900 h 5067624"/>
              <a:gd name="connsiteX0" fmla="*/ 6476463 w 6476463"/>
              <a:gd name="connsiteY0" fmla="*/ 4724724 h 5067624"/>
              <a:gd name="connsiteX1" fmla="*/ 6343113 w 6476463"/>
              <a:gd name="connsiteY1" fmla="*/ 4905699 h 5067624"/>
              <a:gd name="connsiteX2" fmla="*/ 6266913 w 6476463"/>
              <a:gd name="connsiteY2" fmla="*/ 4962849 h 5067624"/>
              <a:gd name="connsiteX3" fmla="*/ 6104988 w 6476463"/>
              <a:gd name="connsiteY3" fmla="*/ 5029524 h 5067624"/>
              <a:gd name="connsiteX4" fmla="*/ 5990688 w 6476463"/>
              <a:gd name="connsiteY4" fmla="*/ 5067624 h 5067624"/>
              <a:gd name="connsiteX5" fmla="*/ 5971638 w 6476463"/>
              <a:gd name="connsiteY5" fmla="*/ 4991424 h 5067624"/>
              <a:gd name="connsiteX6" fmla="*/ 5762088 w 6476463"/>
              <a:gd name="connsiteY6" fmla="*/ 5019999 h 5067624"/>
              <a:gd name="connsiteX7" fmla="*/ 5685888 w 6476463"/>
              <a:gd name="connsiteY7" fmla="*/ 4886649 h 5067624"/>
              <a:gd name="connsiteX8" fmla="*/ 5590638 w 6476463"/>
              <a:gd name="connsiteY8" fmla="*/ 4810449 h 5067624"/>
              <a:gd name="connsiteX9" fmla="*/ 5590638 w 6476463"/>
              <a:gd name="connsiteY9" fmla="*/ 4734249 h 5067624"/>
              <a:gd name="connsiteX10" fmla="*/ 5504913 w 6476463"/>
              <a:gd name="connsiteY10" fmla="*/ 4667574 h 5067624"/>
              <a:gd name="connsiteX11" fmla="*/ 5485863 w 6476463"/>
              <a:gd name="connsiteY11" fmla="*/ 4638999 h 5067624"/>
              <a:gd name="connsiteX12" fmla="*/ 5495388 w 6476463"/>
              <a:gd name="connsiteY12" fmla="*/ 4572324 h 5067624"/>
              <a:gd name="connsiteX13" fmla="*/ 5428713 w 6476463"/>
              <a:gd name="connsiteY13" fmla="*/ 4524699 h 5067624"/>
              <a:gd name="connsiteX14" fmla="*/ 5362038 w 6476463"/>
              <a:gd name="connsiteY14" fmla="*/ 4391349 h 5067624"/>
              <a:gd name="connsiteX15" fmla="*/ 5247738 w 6476463"/>
              <a:gd name="connsiteY15" fmla="*/ 4324674 h 5067624"/>
              <a:gd name="connsiteX16" fmla="*/ 5085813 w 6476463"/>
              <a:gd name="connsiteY16" fmla="*/ 4296099 h 5067624"/>
              <a:gd name="connsiteX17" fmla="*/ 5019138 w 6476463"/>
              <a:gd name="connsiteY17" fmla="*/ 4229424 h 5067624"/>
              <a:gd name="connsiteX18" fmla="*/ 5047713 w 6476463"/>
              <a:gd name="connsiteY18" fmla="*/ 4153224 h 5067624"/>
              <a:gd name="connsiteX19" fmla="*/ 5047713 w 6476463"/>
              <a:gd name="connsiteY19" fmla="*/ 4029399 h 5067624"/>
              <a:gd name="connsiteX20" fmla="*/ 4952463 w 6476463"/>
              <a:gd name="connsiteY20" fmla="*/ 3962724 h 5067624"/>
              <a:gd name="connsiteX21" fmla="*/ 4952463 w 6476463"/>
              <a:gd name="connsiteY21" fmla="*/ 3867474 h 5067624"/>
              <a:gd name="connsiteX22" fmla="*/ 4952463 w 6476463"/>
              <a:gd name="connsiteY22" fmla="*/ 3867474 h 5067624"/>
              <a:gd name="connsiteX23" fmla="*/ 4885788 w 6476463"/>
              <a:gd name="connsiteY23" fmla="*/ 3610299 h 5067624"/>
              <a:gd name="connsiteX24" fmla="*/ 4714338 w 6476463"/>
              <a:gd name="connsiteY24" fmla="*/ 3562674 h 5067624"/>
              <a:gd name="connsiteX25" fmla="*/ 4704813 w 6476463"/>
              <a:gd name="connsiteY25" fmla="*/ 3410274 h 5067624"/>
              <a:gd name="connsiteX26" fmla="*/ 4542888 w 6476463"/>
              <a:gd name="connsiteY26" fmla="*/ 3343599 h 5067624"/>
              <a:gd name="connsiteX27" fmla="*/ 4419063 w 6476463"/>
              <a:gd name="connsiteY27" fmla="*/ 3210249 h 5067624"/>
              <a:gd name="connsiteX28" fmla="*/ 4419063 w 6476463"/>
              <a:gd name="connsiteY28" fmla="*/ 3210249 h 5067624"/>
              <a:gd name="connsiteX29" fmla="*/ 4380963 w 6476463"/>
              <a:gd name="connsiteY29" fmla="*/ 2953074 h 5067624"/>
              <a:gd name="connsiteX30" fmla="*/ 4342863 w 6476463"/>
              <a:gd name="connsiteY30" fmla="*/ 2895924 h 5067624"/>
              <a:gd name="connsiteX31" fmla="*/ 4285713 w 6476463"/>
              <a:gd name="connsiteY31" fmla="*/ 2838774 h 5067624"/>
              <a:gd name="connsiteX32" fmla="*/ 4285713 w 6476463"/>
              <a:gd name="connsiteY32" fmla="*/ 2838774 h 5067624"/>
              <a:gd name="connsiteX33" fmla="*/ 4152363 w 6476463"/>
              <a:gd name="connsiteY33" fmla="*/ 2724474 h 5067624"/>
              <a:gd name="connsiteX34" fmla="*/ 4057113 w 6476463"/>
              <a:gd name="connsiteY34" fmla="*/ 2695899 h 5067624"/>
              <a:gd name="connsiteX35" fmla="*/ 4009488 w 6476463"/>
              <a:gd name="connsiteY35" fmla="*/ 2572074 h 5067624"/>
              <a:gd name="connsiteX36" fmla="*/ 3990438 w 6476463"/>
              <a:gd name="connsiteY36" fmla="*/ 2410149 h 5067624"/>
              <a:gd name="connsiteX37" fmla="*/ 3990438 w 6476463"/>
              <a:gd name="connsiteY37" fmla="*/ 2248224 h 5067624"/>
              <a:gd name="connsiteX38" fmla="*/ 3961863 w 6476463"/>
              <a:gd name="connsiteY38" fmla="*/ 2162499 h 5067624"/>
              <a:gd name="connsiteX39" fmla="*/ 3923763 w 6476463"/>
              <a:gd name="connsiteY39" fmla="*/ 2095824 h 5067624"/>
              <a:gd name="connsiteX40" fmla="*/ 3923763 w 6476463"/>
              <a:gd name="connsiteY40" fmla="*/ 1962474 h 5067624"/>
              <a:gd name="connsiteX41" fmla="*/ 3904713 w 6476463"/>
              <a:gd name="connsiteY41" fmla="*/ 1791024 h 5067624"/>
              <a:gd name="connsiteX42" fmla="*/ 3790413 w 6476463"/>
              <a:gd name="connsiteY42" fmla="*/ 1486224 h 5067624"/>
              <a:gd name="connsiteX43" fmla="*/ 3209389 w 6476463"/>
              <a:gd name="connsiteY43" fmla="*/ 762325 h 5067624"/>
              <a:gd name="connsiteX44" fmla="*/ 2828389 w 6476463"/>
              <a:gd name="connsiteY44" fmla="*/ 267025 h 5067624"/>
              <a:gd name="connsiteX45" fmla="*/ 2542639 w 6476463"/>
              <a:gd name="connsiteY45" fmla="*/ 9850 h 5067624"/>
              <a:gd name="connsiteX46" fmla="*/ 2047339 w 6476463"/>
              <a:gd name="connsiteY46" fmla="*/ 400375 h 5067624"/>
              <a:gd name="connsiteX47" fmla="*/ 1599664 w 6476463"/>
              <a:gd name="connsiteY47" fmla="*/ 467050 h 5067624"/>
              <a:gd name="connsiteX48" fmla="*/ 113763 w 6476463"/>
              <a:gd name="connsiteY48" fmla="*/ 1343349 h 5067624"/>
              <a:gd name="connsiteX49" fmla="*/ 142340 w 6476463"/>
              <a:gd name="connsiteY49" fmla="*/ 1581475 h 5067624"/>
              <a:gd name="connsiteX50" fmla="*/ 199490 w 6476463"/>
              <a:gd name="connsiteY50" fmla="*/ 1819600 h 5067624"/>
              <a:gd name="connsiteX51" fmla="*/ 247114 w 6476463"/>
              <a:gd name="connsiteY51" fmla="*/ 2314900 h 5067624"/>
              <a:gd name="connsiteX0" fmla="*/ 6334336 w 6334336"/>
              <a:gd name="connsiteY0" fmla="*/ 4724724 h 5067624"/>
              <a:gd name="connsiteX1" fmla="*/ 6200986 w 6334336"/>
              <a:gd name="connsiteY1" fmla="*/ 4905699 h 5067624"/>
              <a:gd name="connsiteX2" fmla="*/ 6124786 w 6334336"/>
              <a:gd name="connsiteY2" fmla="*/ 4962849 h 5067624"/>
              <a:gd name="connsiteX3" fmla="*/ 5962861 w 6334336"/>
              <a:gd name="connsiteY3" fmla="*/ 5029524 h 5067624"/>
              <a:gd name="connsiteX4" fmla="*/ 5848561 w 6334336"/>
              <a:gd name="connsiteY4" fmla="*/ 5067624 h 5067624"/>
              <a:gd name="connsiteX5" fmla="*/ 5829511 w 6334336"/>
              <a:gd name="connsiteY5" fmla="*/ 4991424 h 5067624"/>
              <a:gd name="connsiteX6" fmla="*/ 5619961 w 6334336"/>
              <a:gd name="connsiteY6" fmla="*/ 5019999 h 5067624"/>
              <a:gd name="connsiteX7" fmla="*/ 5543761 w 6334336"/>
              <a:gd name="connsiteY7" fmla="*/ 4886649 h 5067624"/>
              <a:gd name="connsiteX8" fmla="*/ 5448511 w 6334336"/>
              <a:gd name="connsiteY8" fmla="*/ 4810449 h 5067624"/>
              <a:gd name="connsiteX9" fmla="*/ 5448511 w 6334336"/>
              <a:gd name="connsiteY9" fmla="*/ 4734249 h 5067624"/>
              <a:gd name="connsiteX10" fmla="*/ 5362786 w 6334336"/>
              <a:gd name="connsiteY10" fmla="*/ 4667574 h 5067624"/>
              <a:gd name="connsiteX11" fmla="*/ 5343736 w 6334336"/>
              <a:gd name="connsiteY11" fmla="*/ 4638999 h 5067624"/>
              <a:gd name="connsiteX12" fmla="*/ 5353261 w 6334336"/>
              <a:gd name="connsiteY12" fmla="*/ 4572324 h 5067624"/>
              <a:gd name="connsiteX13" fmla="*/ 5286586 w 6334336"/>
              <a:gd name="connsiteY13" fmla="*/ 4524699 h 5067624"/>
              <a:gd name="connsiteX14" fmla="*/ 5219911 w 6334336"/>
              <a:gd name="connsiteY14" fmla="*/ 4391349 h 5067624"/>
              <a:gd name="connsiteX15" fmla="*/ 5105611 w 6334336"/>
              <a:gd name="connsiteY15" fmla="*/ 4324674 h 5067624"/>
              <a:gd name="connsiteX16" fmla="*/ 4943686 w 6334336"/>
              <a:gd name="connsiteY16" fmla="*/ 4296099 h 5067624"/>
              <a:gd name="connsiteX17" fmla="*/ 4877011 w 6334336"/>
              <a:gd name="connsiteY17" fmla="*/ 4229424 h 5067624"/>
              <a:gd name="connsiteX18" fmla="*/ 4905586 w 6334336"/>
              <a:gd name="connsiteY18" fmla="*/ 4153224 h 5067624"/>
              <a:gd name="connsiteX19" fmla="*/ 4905586 w 6334336"/>
              <a:gd name="connsiteY19" fmla="*/ 4029399 h 5067624"/>
              <a:gd name="connsiteX20" fmla="*/ 4810336 w 6334336"/>
              <a:gd name="connsiteY20" fmla="*/ 3962724 h 5067624"/>
              <a:gd name="connsiteX21" fmla="*/ 4810336 w 6334336"/>
              <a:gd name="connsiteY21" fmla="*/ 3867474 h 5067624"/>
              <a:gd name="connsiteX22" fmla="*/ 4810336 w 6334336"/>
              <a:gd name="connsiteY22" fmla="*/ 3867474 h 5067624"/>
              <a:gd name="connsiteX23" fmla="*/ 4743661 w 6334336"/>
              <a:gd name="connsiteY23" fmla="*/ 3610299 h 5067624"/>
              <a:gd name="connsiteX24" fmla="*/ 4572211 w 6334336"/>
              <a:gd name="connsiteY24" fmla="*/ 3562674 h 5067624"/>
              <a:gd name="connsiteX25" fmla="*/ 4562686 w 6334336"/>
              <a:gd name="connsiteY25" fmla="*/ 3410274 h 5067624"/>
              <a:gd name="connsiteX26" fmla="*/ 4400761 w 6334336"/>
              <a:gd name="connsiteY26" fmla="*/ 3343599 h 5067624"/>
              <a:gd name="connsiteX27" fmla="*/ 4276936 w 6334336"/>
              <a:gd name="connsiteY27" fmla="*/ 3210249 h 5067624"/>
              <a:gd name="connsiteX28" fmla="*/ 4276936 w 6334336"/>
              <a:gd name="connsiteY28" fmla="*/ 3210249 h 5067624"/>
              <a:gd name="connsiteX29" fmla="*/ 4238836 w 6334336"/>
              <a:gd name="connsiteY29" fmla="*/ 2953074 h 5067624"/>
              <a:gd name="connsiteX30" fmla="*/ 4200736 w 6334336"/>
              <a:gd name="connsiteY30" fmla="*/ 2895924 h 5067624"/>
              <a:gd name="connsiteX31" fmla="*/ 4143586 w 6334336"/>
              <a:gd name="connsiteY31" fmla="*/ 2838774 h 5067624"/>
              <a:gd name="connsiteX32" fmla="*/ 4143586 w 6334336"/>
              <a:gd name="connsiteY32" fmla="*/ 2838774 h 5067624"/>
              <a:gd name="connsiteX33" fmla="*/ 4010236 w 6334336"/>
              <a:gd name="connsiteY33" fmla="*/ 2724474 h 5067624"/>
              <a:gd name="connsiteX34" fmla="*/ 3914986 w 6334336"/>
              <a:gd name="connsiteY34" fmla="*/ 2695899 h 5067624"/>
              <a:gd name="connsiteX35" fmla="*/ 3867361 w 6334336"/>
              <a:gd name="connsiteY35" fmla="*/ 2572074 h 5067624"/>
              <a:gd name="connsiteX36" fmla="*/ 3848311 w 6334336"/>
              <a:gd name="connsiteY36" fmla="*/ 2410149 h 5067624"/>
              <a:gd name="connsiteX37" fmla="*/ 3848311 w 6334336"/>
              <a:gd name="connsiteY37" fmla="*/ 2248224 h 5067624"/>
              <a:gd name="connsiteX38" fmla="*/ 3819736 w 6334336"/>
              <a:gd name="connsiteY38" fmla="*/ 2162499 h 5067624"/>
              <a:gd name="connsiteX39" fmla="*/ 3781636 w 6334336"/>
              <a:gd name="connsiteY39" fmla="*/ 2095824 h 5067624"/>
              <a:gd name="connsiteX40" fmla="*/ 3781636 w 6334336"/>
              <a:gd name="connsiteY40" fmla="*/ 1962474 h 5067624"/>
              <a:gd name="connsiteX41" fmla="*/ 3762586 w 6334336"/>
              <a:gd name="connsiteY41" fmla="*/ 1791024 h 5067624"/>
              <a:gd name="connsiteX42" fmla="*/ 3648286 w 6334336"/>
              <a:gd name="connsiteY42" fmla="*/ 1486224 h 5067624"/>
              <a:gd name="connsiteX43" fmla="*/ 3067262 w 6334336"/>
              <a:gd name="connsiteY43" fmla="*/ 762325 h 5067624"/>
              <a:gd name="connsiteX44" fmla="*/ 2686262 w 6334336"/>
              <a:gd name="connsiteY44" fmla="*/ 267025 h 5067624"/>
              <a:gd name="connsiteX45" fmla="*/ 2400512 w 6334336"/>
              <a:gd name="connsiteY45" fmla="*/ 9850 h 5067624"/>
              <a:gd name="connsiteX46" fmla="*/ 1905212 w 6334336"/>
              <a:gd name="connsiteY46" fmla="*/ 400375 h 5067624"/>
              <a:gd name="connsiteX47" fmla="*/ 1457537 w 6334336"/>
              <a:gd name="connsiteY47" fmla="*/ 467050 h 5067624"/>
              <a:gd name="connsiteX48" fmla="*/ 962236 w 6334336"/>
              <a:gd name="connsiteY48" fmla="*/ 390849 h 5067624"/>
              <a:gd name="connsiteX49" fmla="*/ 213 w 6334336"/>
              <a:gd name="connsiteY49" fmla="*/ 1581475 h 5067624"/>
              <a:gd name="connsiteX50" fmla="*/ 57363 w 6334336"/>
              <a:gd name="connsiteY50" fmla="*/ 1819600 h 5067624"/>
              <a:gd name="connsiteX51" fmla="*/ 104987 w 6334336"/>
              <a:gd name="connsiteY51" fmla="*/ 2314900 h 5067624"/>
              <a:gd name="connsiteX0" fmla="*/ 6361732 w 6361732"/>
              <a:gd name="connsiteY0" fmla="*/ 4724724 h 5067624"/>
              <a:gd name="connsiteX1" fmla="*/ 6228382 w 6361732"/>
              <a:gd name="connsiteY1" fmla="*/ 4905699 h 5067624"/>
              <a:gd name="connsiteX2" fmla="*/ 6152182 w 6361732"/>
              <a:gd name="connsiteY2" fmla="*/ 4962849 h 5067624"/>
              <a:gd name="connsiteX3" fmla="*/ 5990257 w 6361732"/>
              <a:gd name="connsiteY3" fmla="*/ 5029524 h 5067624"/>
              <a:gd name="connsiteX4" fmla="*/ 5875957 w 6361732"/>
              <a:gd name="connsiteY4" fmla="*/ 5067624 h 5067624"/>
              <a:gd name="connsiteX5" fmla="*/ 5856907 w 6361732"/>
              <a:gd name="connsiteY5" fmla="*/ 4991424 h 5067624"/>
              <a:gd name="connsiteX6" fmla="*/ 5647357 w 6361732"/>
              <a:gd name="connsiteY6" fmla="*/ 5019999 h 5067624"/>
              <a:gd name="connsiteX7" fmla="*/ 5571157 w 6361732"/>
              <a:gd name="connsiteY7" fmla="*/ 4886649 h 5067624"/>
              <a:gd name="connsiteX8" fmla="*/ 5475907 w 6361732"/>
              <a:gd name="connsiteY8" fmla="*/ 4810449 h 5067624"/>
              <a:gd name="connsiteX9" fmla="*/ 5475907 w 6361732"/>
              <a:gd name="connsiteY9" fmla="*/ 4734249 h 5067624"/>
              <a:gd name="connsiteX10" fmla="*/ 5390182 w 6361732"/>
              <a:gd name="connsiteY10" fmla="*/ 4667574 h 5067624"/>
              <a:gd name="connsiteX11" fmla="*/ 5371132 w 6361732"/>
              <a:gd name="connsiteY11" fmla="*/ 4638999 h 5067624"/>
              <a:gd name="connsiteX12" fmla="*/ 5380657 w 6361732"/>
              <a:gd name="connsiteY12" fmla="*/ 4572324 h 5067624"/>
              <a:gd name="connsiteX13" fmla="*/ 5313982 w 6361732"/>
              <a:gd name="connsiteY13" fmla="*/ 4524699 h 5067624"/>
              <a:gd name="connsiteX14" fmla="*/ 5247307 w 6361732"/>
              <a:gd name="connsiteY14" fmla="*/ 4391349 h 5067624"/>
              <a:gd name="connsiteX15" fmla="*/ 5133007 w 6361732"/>
              <a:gd name="connsiteY15" fmla="*/ 4324674 h 5067624"/>
              <a:gd name="connsiteX16" fmla="*/ 4971082 w 6361732"/>
              <a:gd name="connsiteY16" fmla="*/ 4296099 h 5067624"/>
              <a:gd name="connsiteX17" fmla="*/ 4904407 w 6361732"/>
              <a:gd name="connsiteY17" fmla="*/ 4229424 h 5067624"/>
              <a:gd name="connsiteX18" fmla="*/ 4932982 w 6361732"/>
              <a:gd name="connsiteY18" fmla="*/ 4153224 h 5067624"/>
              <a:gd name="connsiteX19" fmla="*/ 4932982 w 6361732"/>
              <a:gd name="connsiteY19" fmla="*/ 4029399 h 5067624"/>
              <a:gd name="connsiteX20" fmla="*/ 4837732 w 6361732"/>
              <a:gd name="connsiteY20" fmla="*/ 3962724 h 5067624"/>
              <a:gd name="connsiteX21" fmla="*/ 4837732 w 6361732"/>
              <a:gd name="connsiteY21" fmla="*/ 3867474 h 5067624"/>
              <a:gd name="connsiteX22" fmla="*/ 4837732 w 6361732"/>
              <a:gd name="connsiteY22" fmla="*/ 3867474 h 5067624"/>
              <a:gd name="connsiteX23" fmla="*/ 4771057 w 6361732"/>
              <a:gd name="connsiteY23" fmla="*/ 3610299 h 5067624"/>
              <a:gd name="connsiteX24" fmla="*/ 4599607 w 6361732"/>
              <a:gd name="connsiteY24" fmla="*/ 3562674 h 5067624"/>
              <a:gd name="connsiteX25" fmla="*/ 4590082 w 6361732"/>
              <a:gd name="connsiteY25" fmla="*/ 3410274 h 5067624"/>
              <a:gd name="connsiteX26" fmla="*/ 4428157 w 6361732"/>
              <a:gd name="connsiteY26" fmla="*/ 3343599 h 5067624"/>
              <a:gd name="connsiteX27" fmla="*/ 4304332 w 6361732"/>
              <a:gd name="connsiteY27" fmla="*/ 3210249 h 5067624"/>
              <a:gd name="connsiteX28" fmla="*/ 4304332 w 6361732"/>
              <a:gd name="connsiteY28" fmla="*/ 3210249 h 5067624"/>
              <a:gd name="connsiteX29" fmla="*/ 4266232 w 6361732"/>
              <a:gd name="connsiteY29" fmla="*/ 2953074 h 5067624"/>
              <a:gd name="connsiteX30" fmla="*/ 4228132 w 6361732"/>
              <a:gd name="connsiteY30" fmla="*/ 2895924 h 5067624"/>
              <a:gd name="connsiteX31" fmla="*/ 4170982 w 6361732"/>
              <a:gd name="connsiteY31" fmla="*/ 2838774 h 5067624"/>
              <a:gd name="connsiteX32" fmla="*/ 4170982 w 6361732"/>
              <a:gd name="connsiteY32" fmla="*/ 2838774 h 5067624"/>
              <a:gd name="connsiteX33" fmla="*/ 4037632 w 6361732"/>
              <a:gd name="connsiteY33" fmla="*/ 2724474 h 5067624"/>
              <a:gd name="connsiteX34" fmla="*/ 3942382 w 6361732"/>
              <a:gd name="connsiteY34" fmla="*/ 2695899 h 5067624"/>
              <a:gd name="connsiteX35" fmla="*/ 3894757 w 6361732"/>
              <a:gd name="connsiteY35" fmla="*/ 2572074 h 5067624"/>
              <a:gd name="connsiteX36" fmla="*/ 3875707 w 6361732"/>
              <a:gd name="connsiteY36" fmla="*/ 2410149 h 5067624"/>
              <a:gd name="connsiteX37" fmla="*/ 3875707 w 6361732"/>
              <a:gd name="connsiteY37" fmla="*/ 2248224 h 5067624"/>
              <a:gd name="connsiteX38" fmla="*/ 3847132 w 6361732"/>
              <a:gd name="connsiteY38" fmla="*/ 2162499 h 5067624"/>
              <a:gd name="connsiteX39" fmla="*/ 3809032 w 6361732"/>
              <a:gd name="connsiteY39" fmla="*/ 2095824 h 5067624"/>
              <a:gd name="connsiteX40" fmla="*/ 3809032 w 6361732"/>
              <a:gd name="connsiteY40" fmla="*/ 1962474 h 5067624"/>
              <a:gd name="connsiteX41" fmla="*/ 3789982 w 6361732"/>
              <a:gd name="connsiteY41" fmla="*/ 1791024 h 5067624"/>
              <a:gd name="connsiteX42" fmla="*/ 3675682 w 6361732"/>
              <a:gd name="connsiteY42" fmla="*/ 1486224 h 5067624"/>
              <a:gd name="connsiteX43" fmla="*/ 3094658 w 6361732"/>
              <a:gd name="connsiteY43" fmla="*/ 762325 h 5067624"/>
              <a:gd name="connsiteX44" fmla="*/ 2713658 w 6361732"/>
              <a:gd name="connsiteY44" fmla="*/ 267025 h 5067624"/>
              <a:gd name="connsiteX45" fmla="*/ 2427908 w 6361732"/>
              <a:gd name="connsiteY45" fmla="*/ 9850 h 5067624"/>
              <a:gd name="connsiteX46" fmla="*/ 1932608 w 6361732"/>
              <a:gd name="connsiteY46" fmla="*/ 400375 h 5067624"/>
              <a:gd name="connsiteX47" fmla="*/ 1484933 w 6361732"/>
              <a:gd name="connsiteY47" fmla="*/ 467050 h 5067624"/>
              <a:gd name="connsiteX48" fmla="*/ 989632 w 6361732"/>
              <a:gd name="connsiteY48" fmla="*/ 390849 h 5067624"/>
              <a:gd name="connsiteX49" fmla="*/ 522909 w 6361732"/>
              <a:gd name="connsiteY49" fmla="*/ 867100 h 5067624"/>
              <a:gd name="connsiteX50" fmla="*/ 27609 w 6361732"/>
              <a:gd name="connsiteY50" fmla="*/ 1581475 h 5067624"/>
              <a:gd name="connsiteX51" fmla="*/ 84759 w 6361732"/>
              <a:gd name="connsiteY51" fmla="*/ 1819600 h 5067624"/>
              <a:gd name="connsiteX52" fmla="*/ 132383 w 6361732"/>
              <a:gd name="connsiteY52" fmla="*/ 2314900 h 5067624"/>
              <a:gd name="connsiteX0" fmla="*/ 6361732 w 6361732"/>
              <a:gd name="connsiteY0" fmla="*/ 4724724 h 5067624"/>
              <a:gd name="connsiteX1" fmla="*/ 6228382 w 6361732"/>
              <a:gd name="connsiteY1" fmla="*/ 4905699 h 5067624"/>
              <a:gd name="connsiteX2" fmla="*/ 6152182 w 6361732"/>
              <a:gd name="connsiteY2" fmla="*/ 4962849 h 5067624"/>
              <a:gd name="connsiteX3" fmla="*/ 5990257 w 6361732"/>
              <a:gd name="connsiteY3" fmla="*/ 5029524 h 5067624"/>
              <a:gd name="connsiteX4" fmla="*/ 5875957 w 6361732"/>
              <a:gd name="connsiteY4" fmla="*/ 5067624 h 5067624"/>
              <a:gd name="connsiteX5" fmla="*/ 5856907 w 6361732"/>
              <a:gd name="connsiteY5" fmla="*/ 4991424 h 5067624"/>
              <a:gd name="connsiteX6" fmla="*/ 5647357 w 6361732"/>
              <a:gd name="connsiteY6" fmla="*/ 5019999 h 5067624"/>
              <a:gd name="connsiteX7" fmla="*/ 5571157 w 6361732"/>
              <a:gd name="connsiteY7" fmla="*/ 4886649 h 5067624"/>
              <a:gd name="connsiteX8" fmla="*/ 5475907 w 6361732"/>
              <a:gd name="connsiteY8" fmla="*/ 4810449 h 5067624"/>
              <a:gd name="connsiteX9" fmla="*/ 5475907 w 6361732"/>
              <a:gd name="connsiteY9" fmla="*/ 4734249 h 5067624"/>
              <a:gd name="connsiteX10" fmla="*/ 5390182 w 6361732"/>
              <a:gd name="connsiteY10" fmla="*/ 4667574 h 5067624"/>
              <a:gd name="connsiteX11" fmla="*/ 5371132 w 6361732"/>
              <a:gd name="connsiteY11" fmla="*/ 4638999 h 5067624"/>
              <a:gd name="connsiteX12" fmla="*/ 5380657 w 6361732"/>
              <a:gd name="connsiteY12" fmla="*/ 4572324 h 5067624"/>
              <a:gd name="connsiteX13" fmla="*/ 5313982 w 6361732"/>
              <a:gd name="connsiteY13" fmla="*/ 4524699 h 5067624"/>
              <a:gd name="connsiteX14" fmla="*/ 5247307 w 6361732"/>
              <a:gd name="connsiteY14" fmla="*/ 4391349 h 5067624"/>
              <a:gd name="connsiteX15" fmla="*/ 5133007 w 6361732"/>
              <a:gd name="connsiteY15" fmla="*/ 4324674 h 5067624"/>
              <a:gd name="connsiteX16" fmla="*/ 4971082 w 6361732"/>
              <a:gd name="connsiteY16" fmla="*/ 4296099 h 5067624"/>
              <a:gd name="connsiteX17" fmla="*/ 4904407 w 6361732"/>
              <a:gd name="connsiteY17" fmla="*/ 4229424 h 5067624"/>
              <a:gd name="connsiteX18" fmla="*/ 4932982 w 6361732"/>
              <a:gd name="connsiteY18" fmla="*/ 4153224 h 5067624"/>
              <a:gd name="connsiteX19" fmla="*/ 4932982 w 6361732"/>
              <a:gd name="connsiteY19" fmla="*/ 4029399 h 5067624"/>
              <a:gd name="connsiteX20" fmla="*/ 4837732 w 6361732"/>
              <a:gd name="connsiteY20" fmla="*/ 3962724 h 5067624"/>
              <a:gd name="connsiteX21" fmla="*/ 4837732 w 6361732"/>
              <a:gd name="connsiteY21" fmla="*/ 3867474 h 5067624"/>
              <a:gd name="connsiteX22" fmla="*/ 4837732 w 6361732"/>
              <a:gd name="connsiteY22" fmla="*/ 3867474 h 5067624"/>
              <a:gd name="connsiteX23" fmla="*/ 4771057 w 6361732"/>
              <a:gd name="connsiteY23" fmla="*/ 3610299 h 5067624"/>
              <a:gd name="connsiteX24" fmla="*/ 4599607 w 6361732"/>
              <a:gd name="connsiteY24" fmla="*/ 3562674 h 5067624"/>
              <a:gd name="connsiteX25" fmla="*/ 4590082 w 6361732"/>
              <a:gd name="connsiteY25" fmla="*/ 3410274 h 5067624"/>
              <a:gd name="connsiteX26" fmla="*/ 4428157 w 6361732"/>
              <a:gd name="connsiteY26" fmla="*/ 3343599 h 5067624"/>
              <a:gd name="connsiteX27" fmla="*/ 4304332 w 6361732"/>
              <a:gd name="connsiteY27" fmla="*/ 3210249 h 5067624"/>
              <a:gd name="connsiteX28" fmla="*/ 4304332 w 6361732"/>
              <a:gd name="connsiteY28" fmla="*/ 3210249 h 5067624"/>
              <a:gd name="connsiteX29" fmla="*/ 4266232 w 6361732"/>
              <a:gd name="connsiteY29" fmla="*/ 2953074 h 5067624"/>
              <a:gd name="connsiteX30" fmla="*/ 4228132 w 6361732"/>
              <a:gd name="connsiteY30" fmla="*/ 2895924 h 5067624"/>
              <a:gd name="connsiteX31" fmla="*/ 4170982 w 6361732"/>
              <a:gd name="connsiteY31" fmla="*/ 2838774 h 5067624"/>
              <a:gd name="connsiteX32" fmla="*/ 4170982 w 6361732"/>
              <a:gd name="connsiteY32" fmla="*/ 2838774 h 5067624"/>
              <a:gd name="connsiteX33" fmla="*/ 4037632 w 6361732"/>
              <a:gd name="connsiteY33" fmla="*/ 2724474 h 5067624"/>
              <a:gd name="connsiteX34" fmla="*/ 3942382 w 6361732"/>
              <a:gd name="connsiteY34" fmla="*/ 2695899 h 5067624"/>
              <a:gd name="connsiteX35" fmla="*/ 3894757 w 6361732"/>
              <a:gd name="connsiteY35" fmla="*/ 2572074 h 5067624"/>
              <a:gd name="connsiteX36" fmla="*/ 3875707 w 6361732"/>
              <a:gd name="connsiteY36" fmla="*/ 2410149 h 5067624"/>
              <a:gd name="connsiteX37" fmla="*/ 3875707 w 6361732"/>
              <a:gd name="connsiteY37" fmla="*/ 2248224 h 5067624"/>
              <a:gd name="connsiteX38" fmla="*/ 3847132 w 6361732"/>
              <a:gd name="connsiteY38" fmla="*/ 2162499 h 5067624"/>
              <a:gd name="connsiteX39" fmla="*/ 3809032 w 6361732"/>
              <a:gd name="connsiteY39" fmla="*/ 2095824 h 5067624"/>
              <a:gd name="connsiteX40" fmla="*/ 3809032 w 6361732"/>
              <a:gd name="connsiteY40" fmla="*/ 1962474 h 5067624"/>
              <a:gd name="connsiteX41" fmla="*/ 3789982 w 6361732"/>
              <a:gd name="connsiteY41" fmla="*/ 1791024 h 5067624"/>
              <a:gd name="connsiteX42" fmla="*/ 3675682 w 6361732"/>
              <a:gd name="connsiteY42" fmla="*/ 1486224 h 5067624"/>
              <a:gd name="connsiteX43" fmla="*/ 3094658 w 6361732"/>
              <a:gd name="connsiteY43" fmla="*/ 762325 h 5067624"/>
              <a:gd name="connsiteX44" fmla="*/ 2713658 w 6361732"/>
              <a:gd name="connsiteY44" fmla="*/ 267025 h 5067624"/>
              <a:gd name="connsiteX45" fmla="*/ 2427908 w 6361732"/>
              <a:gd name="connsiteY45" fmla="*/ 9850 h 5067624"/>
              <a:gd name="connsiteX46" fmla="*/ 1932608 w 6361732"/>
              <a:gd name="connsiteY46" fmla="*/ 400375 h 5067624"/>
              <a:gd name="connsiteX47" fmla="*/ 1484933 w 6361732"/>
              <a:gd name="connsiteY47" fmla="*/ 467050 h 5067624"/>
              <a:gd name="connsiteX48" fmla="*/ 989632 w 6361732"/>
              <a:gd name="connsiteY48" fmla="*/ 390849 h 5067624"/>
              <a:gd name="connsiteX49" fmla="*/ 427659 w 6361732"/>
              <a:gd name="connsiteY49" fmla="*/ 733750 h 5067624"/>
              <a:gd name="connsiteX50" fmla="*/ 27609 w 6361732"/>
              <a:gd name="connsiteY50" fmla="*/ 1581475 h 5067624"/>
              <a:gd name="connsiteX51" fmla="*/ 84759 w 6361732"/>
              <a:gd name="connsiteY51" fmla="*/ 1819600 h 5067624"/>
              <a:gd name="connsiteX52" fmla="*/ 132383 w 6361732"/>
              <a:gd name="connsiteY52" fmla="*/ 2314900 h 5067624"/>
              <a:gd name="connsiteX0" fmla="*/ 7385079 w 7385079"/>
              <a:gd name="connsiteY0" fmla="*/ 4724724 h 5067624"/>
              <a:gd name="connsiteX1" fmla="*/ 7251729 w 7385079"/>
              <a:gd name="connsiteY1" fmla="*/ 4905699 h 5067624"/>
              <a:gd name="connsiteX2" fmla="*/ 7175529 w 7385079"/>
              <a:gd name="connsiteY2" fmla="*/ 4962849 h 5067624"/>
              <a:gd name="connsiteX3" fmla="*/ 7013604 w 7385079"/>
              <a:gd name="connsiteY3" fmla="*/ 5029524 h 5067624"/>
              <a:gd name="connsiteX4" fmla="*/ 6899304 w 7385079"/>
              <a:gd name="connsiteY4" fmla="*/ 5067624 h 5067624"/>
              <a:gd name="connsiteX5" fmla="*/ 6880254 w 7385079"/>
              <a:gd name="connsiteY5" fmla="*/ 4991424 h 5067624"/>
              <a:gd name="connsiteX6" fmla="*/ 6670704 w 7385079"/>
              <a:gd name="connsiteY6" fmla="*/ 5019999 h 5067624"/>
              <a:gd name="connsiteX7" fmla="*/ 6594504 w 7385079"/>
              <a:gd name="connsiteY7" fmla="*/ 4886649 h 5067624"/>
              <a:gd name="connsiteX8" fmla="*/ 6499254 w 7385079"/>
              <a:gd name="connsiteY8" fmla="*/ 4810449 h 5067624"/>
              <a:gd name="connsiteX9" fmla="*/ 6499254 w 7385079"/>
              <a:gd name="connsiteY9" fmla="*/ 4734249 h 5067624"/>
              <a:gd name="connsiteX10" fmla="*/ 6413529 w 7385079"/>
              <a:gd name="connsiteY10" fmla="*/ 4667574 h 5067624"/>
              <a:gd name="connsiteX11" fmla="*/ 6394479 w 7385079"/>
              <a:gd name="connsiteY11" fmla="*/ 4638999 h 5067624"/>
              <a:gd name="connsiteX12" fmla="*/ 6404004 w 7385079"/>
              <a:gd name="connsiteY12" fmla="*/ 4572324 h 5067624"/>
              <a:gd name="connsiteX13" fmla="*/ 6337329 w 7385079"/>
              <a:gd name="connsiteY13" fmla="*/ 4524699 h 5067624"/>
              <a:gd name="connsiteX14" fmla="*/ 6270654 w 7385079"/>
              <a:gd name="connsiteY14" fmla="*/ 4391349 h 5067624"/>
              <a:gd name="connsiteX15" fmla="*/ 6156354 w 7385079"/>
              <a:gd name="connsiteY15" fmla="*/ 4324674 h 5067624"/>
              <a:gd name="connsiteX16" fmla="*/ 5994429 w 7385079"/>
              <a:gd name="connsiteY16" fmla="*/ 4296099 h 5067624"/>
              <a:gd name="connsiteX17" fmla="*/ 5927754 w 7385079"/>
              <a:gd name="connsiteY17" fmla="*/ 4229424 h 5067624"/>
              <a:gd name="connsiteX18" fmla="*/ 5956329 w 7385079"/>
              <a:gd name="connsiteY18" fmla="*/ 4153224 h 5067624"/>
              <a:gd name="connsiteX19" fmla="*/ 5956329 w 7385079"/>
              <a:gd name="connsiteY19" fmla="*/ 4029399 h 5067624"/>
              <a:gd name="connsiteX20" fmla="*/ 5861079 w 7385079"/>
              <a:gd name="connsiteY20" fmla="*/ 3962724 h 5067624"/>
              <a:gd name="connsiteX21" fmla="*/ 5861079 w 7385079"/>
              <a:gd name="connsiteY21" fmla="*/ 3867474 h 5067624"/>
              <a:gd name="connsiteX22" fmla="*/ 5861079 w 7385079"/>
              <a:gd name="connsiteY22" fmla="*/ 3867474 h 5067624"/>
              <a:gd name="connsiteX23" fmla="*/ 5794404 w 7385079"/>
              <a:gd name="connsiteY23" fmla="*/ 3610299 h 5067624"/>
              <a:gd name="connsiteX24" fmla="*/ 5622954 w 7385079"/>
              <a:gd name="connsiteY24" fmla="*/ 3562674 h 5067624"/>
              <a:gd name="connsiteX25" fmla="*/ 5613429 w 7385079"/>
              <a:gd name="connsiteY25" fmla="*/ 3410274 h 5067624"/>
              <a:gd name="connsiteX26" fmla="*/ 5451504 w 7385079"/>
              <a:gd name="connsiteY26" fmla="*/ 3343599 h 5067624"/>
              <a:gd name="connsiteX27" fmla="*/ 5327679 w 7385079"/>
              <a:gd name="connsiteY27" fmla="*/ 3210249 h 5067624"/>
              <a:gd name="connsiteX28" fmla="*/ 5327679 w 7385079"/>
              <a:gd name="connsiteY28" fmla="*/ 3210249 h 5067624"/>
              <a:gd name="connsiteX29" fmla="*/ 5289579 w 7385079"/>
              <a:gd name="connsiteY29" fmla="*/ 2953074 h 5067624"/>
              <a:gd name="connsiteX30" fmla="*/ 5251479 w 7385079"/>
              <a:gd name="connsiteY30" fmla="*/ 2895924 h 5067624"/>
              <a:gd name="connsiteX31" fmla="*/ 5194329 w 7385079"/>
              <a:gd name="connsiteY31" fmla="*/ 2838774 h 5067624"/>
              <a:gd name="connsiteX32" fmla="*/ 5194329 w 7385079"/>
              <a:gd name="connsiteY32" fmla="*/ 2838774 h 5067624"/>
              <a:gd name="connsiteX33" fmla="*/ 5060979 w 7385079"/>
              <a:gd name="connsiteY33" fmla="*/ 2724474 h 5067624"/>
              <a:gd name="connsiteX34" fmla="*/ 4965729 w 7385079"/>
              <a:gd name="connsiteY34" fmla="*/ 2695899 h 5067624"/>
              <a:gd name="connsiteX35" fmla="*/ 4918104 w 7385079"/>
              <a:gd name="connsiteY35" fmla="*/ 2572074 h 5067624"/>
              <a:gd name="connsiteX36" fmla="*/ 4899054 w 7385079"/>
              <a:gd name="connsiteY36" fmla="*/ 2410149 h 5067624"/>
              <a:gd name="connsiteX37" fmla="*/ 4899054 w 7385079"/>
              <a:gd name="connsiteY37" fmla="*/ 2248224 h 5067624"/>
              <a:gd name="connsiteX38" fmla="*/ 4870479 w 7385079"/>
              <a:gd name="connsiteY38" fmla="*/ 2162499 h 5067624"/>
              <a:gd name="connsiteX39" fmla="*/ 4832379 w 7385079"/>
              <a:gd name="connsiteY39" fmla="*/ 2095824 h 5067624"/>
              <a:gd name="connsiteX40" fmla="*/ 4832379 w 7385079"/>
              <a:gd name="connsiteY40" fmla="*/ 1962474 h 5067624"/>
              <a:gd name="connsiteX41" fmla="*/ 4813329 w 7385079"/>
              <a:gd name="connsiteY41" fmla="*/ 1791024 h 5067624"/>
              <a:gd name="connsiteX42" fmla="*/ 4699029 w 7385079"/>
              <a:gd name="connsiteY42" fmla="*/ 1486224 h 5067624"/>
              <a:gd name="connsiteX43" fmla="*/ 4118005 w 7385079"/>
              <a:gd name="connsiteY43" fmla="*/ 762325 h 5067624"/>
              <a:gd name="connsiteX44" fmla="*/ 3737005 w 7385079"/>
              <a:gd name="connsiteY44" fmla="*/ 267025 h 5067624"/>
              <a:gd name="connsiteX45" fmla="*/ 3451255 w 7385079"/>
              <a:gd name="connsiteY45" fmla="*/ 9850 h 5067624"/>
              <a:gd name="connsiteX46" fmla="*/ 2955955 w 7385079"/>
              <a:gd name="connsiteY46" fmla="*/ 400375 h 5067624"/>
              <a:gd name="connsiteX47" fmla="*/ 2508280 w 7385079"/>
              <a:gd name="connsiteY47" fmla="*/ 467050 h 5067624"/>
              <a:gd name="connsiteX48" fmla="*/ 2012979 w 7385079"/>
              <a:gd name="connsiteY48" fmla="*/ 390849 h 5067624"/>
              <a:gd name="connsiteX49" fmla="*/ 1451006 w 7385079"/>
              <a:gd name="connsiteY49" fmla="*/ 733750 h 5067624"/>
              <a:gd name="connsiteX50" fmla="*/ 1050956 w 7385079"/>
              <a:gd name="connsiteY50" fmla="*/ 1581475 h 5067624"/>
              <a:gd name="connsiteX51" fmla="*/ 1108106 w 7385079"/>
              <a:gd name="connsiteY51" fmla="*/ 1819600 h 5067624"/>
              <a:gd name="connsiteX52" fmla="*/ 3205 w 7385079"/>
              <a:gd name="connsiteY52" fmla="*/ 3496000 h 5067624"/>
              <a:gd name="connsiteX0" fmla="*/ 7381874 w 7381874"/>
              <a:gd name="connsiteY0" fmla="*/ 4724724 h 5067624"/>
              <a:gd name="connsiteX1" fmla="*/ 7248524 w 7381874"/>
              <a:gd name="connsiteY1" fmla="*/ 4905699 h 5067624"/>
              <a:gd name="connsiteX2" fmla="*/ 7172324 w 7381874"/>
              <a:gd name="connsiteY2" fmla="*/ 4962849 h 5067624"/>
              <a:gd name="connsiteX3" fmla="*/ 7010399 w 7381874"/>
              <a:gd name="connsiteY3" fmla="*/ 5029524 h 5067624"/>
              <a:gd name="connsiteX4" fmla="*/ 6896099 w 7381874"/>
              <a:gd name="connsiteY4" fmla="*/ 5067624 h 5067624"/>
              <a:gd name="connsiteX5" fmla="*/ 6877049 w 7381874"/>
              <a:gd name="connsiteY5" fmla="*/ 4991424 h 5067624"/>
              <a:gd name="connsiteX6" fmla="*/ 6667499 w 7381874"/>
              <a:gd name="connsiteY6" fmla="*/ 5019999 h 5067624"/>
              <a:gd name="connsiteX7" fmla="*/ 6591299 w 7381874"/>
              <a:gd name="connsiteY7" fmla="*/ 4886649 h 5067624"/>
              <a:gd name="connsiteX8" fmla="*/ 6496049 w 7381874"/>
              <a:gd name="connsiteY8" fmla="*/ 4810449 h 5067624"/>
              <a:gd name="connsiteX9" fmla="*/ 6496049 w 7381874"/>
              <a:gd name="connsiteY9" fmla="*/ 4734249 h 5067624"/>
              <a:gd name="connsiteX10" fmla="*/ 6410324 w 7381874"/>
              <a:gd name="connsiteY10" fmla="*/ 4667574 h 5067624"/>
              <a:gd name="connsiteX11" fmla="*/ 6391274 w 7381874"/>
              <a:gd name="connsiteY11" fmla="*/ 4638999 h 5067624"/>
              <a:gd name="connsiteX12" fmla="*/ 6400799 w 7381874"/>
              <a:gd name="connsiteY12" fmla="*/ 4572324 h 5067624"/>
              <a:gd name="connsiteX13" fmla="*/ 6334124 w 7381874"/>
              <a:gd name="connsiteY13" fmla="*/ 4524699 h 5067624"/>
              <a:gd name="connsiteX14" fmla="*/ 6267449 w 7381874"/>
              <a:gd name="connsiteY14" fmla="*/ 4391349 h 5067624"/>
              <a:gd name="connsiteX15" fmla="*/ 6153149 w 7381874"/>
              <a:gd name="connsiteY15" fmla="*/ 4324674 h 5067624"/>
              <a:gd name="connsiteX16" fmla="*/ 5991224 w 7381874"/>
              <a:gd name="connsiteY16" fmla="*/ 4296099 h 5067624"/>
              <a:gd name="connsiteX17" fmla="*/ 5924549 w 7381874"/>
              <a:gd name="connsiteY17" fmla="*/ 4229424 h 5067624"/>
              <a:gd name="connsiteX18" fmla="*/ 5953124 w 7381874"/>
              <a:gd name="connsiteY18" fmla="*/ 4153224 h 5067624"/>
              <a:gd name="connsiteX19" fmla="*/ 5953124 w 7381874"/>
              <a:gd name="connsiteY19" fmla="*/ 4029399 h 5067624"/>
              <a:gd name="connsiteX20" fmla="*/ 5857874 w 7381874"/>
              <a:gd name="connsiteY20" fmla="*/ 3962724 h 5067624"/>
              <a:gd name="connsiteX21" fmla="*/ 5857874 w 7381874"/>
              <a:gd name="connsiteY21" fmla="*/ 3867474 h 5067624"/>
              <a:gd name="connsiteX22" fmla="*/ 5857874 w 7381874"/>
              <a:gd name="connsiteY22" fmla="*/ 3867474 h 5067624"/>
              <a:gd name="connsiteX23" fmla="*/ 5791199 w 7381874"/>
              <a:gd name="connsiteY23" fmla="*/ 3610299 h 5067624"/>
              <a:gd name="connsiteX24" fmla="*/ 5619749 w 7381874"/>
              <a:gd name="connsiteY24" fmla="*/ 3562674 h 5067624"/>
              <a:gd name="connsiteX25" fmla="*/ 5610224 w 7381874"/>
              <a:gd name="connsiteY25" fmla="*/ 3410274 h 5067624"/>
              <a:gd name="connsiteX26" fmla="*/ 5448299 w 7381874"/>
              <a:gd name="connsiteY26" fmla="*/ 3343599 h 5067624"/>
              <a:gd name="connsiteX27" fmla="*/ 5324474 w 7381874"/>
              <a:gd name="connsiteY27" fmla="*/ 3210249 h 5067624"/>
              <a:gd name="connsiteX28" fmla="*/ 5324474 w 7381874"/>
              <a:gd name="connsiteY28" fmla="*/ 3210249 h 5067624"/>
              <a:gd name="connsiteX29" fmla="*/ 5286374 w 7381874"/>
              <a:gd name="connsiteY29" fmla="*/ 2953074 h 5067624"/>
              <a:gd name="connsiteX30" fmla="*/ 5248274 w 7381874"/>
              <a:gd name="connsiteY30" fmla="*/ 2895924 h 5067624"/>
              <a:gd name="connsiteX31" fmla="*/ 5191124 w 7381874"/>
              <a:gd name="connsiteY31" fmla="*/ 2838774 h 5067624"/>
              <a:gd name="connsiteX32" fmla="*/ 5191124 w 7381874"/>
              <a:gd name="connsiteY32" fmla="*/ 2838774 h 5067624"/>
              <a:gd name="connsiteX33" fmla="*/ 5057774 w 7381874"/>
              <a:gd name="connsiteY33" fmla="*/ 2724474 h 5067624"/>
              <a:gd name="connsiteX34" fmla="*/ 4962524 w 7381874"/>
              <a:gd name="connsiteY34" fmla="*/ 2695899 h 5067624"/>
              <a:gd name="connsiteX35" fmla="*/ 4914899 w 7381874"/>
              <a:gd name="connsiteY35" fmla="*/ 2572074 h 5067624"/>
              <a:gd name="connsiteX36" fmla="*/ 4895849 w 7381874"/>
              <a:gd name="connsiteY36" fmla="*/ 2410149 h 5067624"/>
              <a:gd name="connsiteX37" fmla="*/ 4895849 w 7381874"/>
              <a:gd name="connsiteY37" fmla="*/ 2248224 h 5067624"/>
              <a:gd name="connsiteX38" fmla="*/ 4867274 w 7381874"/>
              <a:gd name="connsiteY38" fmla="*/ 2162499 h 5067624"/>
              <a:gd name="connsiteX39" fmla="*/ 4829174 w 7381874"/>
              <a:gd name="connsiteY39" fmla="*/ 2095824 h 5067624"/>
              <a:gd name="connsiteX40" fmla="*/ 4829174 w 7381874"/>
              <a:gd name="connsiteY40" fmla="*/ 1962474 h 5067624"/>
              <a:gd name="connsiteX41" fmla="*/ 4810124 w 7381874"/>
              <a:gd name="connsiteY41" fmla="*/ 1791024 h 5067624"/>
              <a:gd name="connsiteX42" fmla="*/ 4695824 w 7381874"/>
              <a:gd name="connsiteY42" fmla="*/ 1486224 h 5067624"/>
              <a:gd name="connsiteX43" fmla="*/ 4114800 w 7381874"/>
              <a:gd name="connsiteY43" fmla="*/ 762325 h 5067624"/>
              <a:gd name="connsiteX44" fmla="*/ 3733800 w 7381874"/>
              <a:gd name="connsiteY44" fmla="*/ 267025 h 5067624"/>
              <a:gd name="connsiteX45" fmla="*/ 3448050 w 7381874"/>
              <a:gd name="connsiteY45" fmla="*/ 9850 h 5067624"/>
              <a:gd name="connsiteX46" fmla="*/ 2952750 w 7381874"/>
              <a:gd name="connsiteY46" fmla="*/ 400375 h 5067624"/>
              <a:gd name="connsiteX47" fmla="*/ 2505075 w 7381874"/>
              <a:gd name="connsiteY47" fmla="*/ 467050 h 5067624"/>
              <a:gd name="connsiteX48" fmla="*/ 2009774 w 7381874"/>
              <a:gd name="connsiteY48" fmla="*/ 390849 h 5067624"/>
              <a:gd name="connsiteX49" fmla="*/ 1447801 w 7381874"/>
              <a:gd name="connsiteY49" fmla="*/ 733750 h 5067624"/>
              <a:gd name="connsiteX50" fmla="*/ 1047751 w 7381874"/>
              <a:gd name="connsiteY50" fmla="*/ 1581475 h 5067624"/>
              <a:gd name="connsiteX51" fmla="*/ 1104901 w 7381874"/>
              <a:gd name="connsiteY51" fmla="*/ 1819600 h 5067624"/>
              <a:gd name="connsiteX52" fmla="*/ 495302 w 7381874"/>
              <a:gd name="connsiteY52" fmla="*/ 2724475 h 5067624"/>
              <a:gd name="connsiteX53" fmla="*/ 0 w 7381874"/>
              <a:gd name="connsiteY53" fmla="*/ 3496000 h 5067624"/>
              <a:gd name="connsiteX0" fmla="*/ 7381874 w 7381874"/>
              <a:gd name="connsiteY0" fmla="*/ 4724724 h 5067624"/>
              <a:gd name="connsiteX1" fmla="*/ 7248524 w 7381874"/>
              <a:gd name="connsiteY1" fmla="*/ 4905699 h 5067624"/>
              <a:gd name="connsiteX2" fmla="*/ 7172324 w 7381874"/>
              <a:gd name="connsiteY2" fmla="*/ 4962849 h 5067624"/>
              <a:gd name="connsiteX3" fmla="*/ 7010399 w 7381874"/>
              <a:gd name="connsiteY3" fmla="*/ 5029524 h 5067624"/>
              <a:gd name="connsiteX4" fmla="*/ 6896099 w 7381874"/>
              <a:gd name="connsiteY4" fmla="*/ 5067624 h 5067624"/>
              <a:gd name="connsiteX5" fmla="*/ 6877049 w 7381874"/>
              <a:gd name="connsiteY5" fmla="*/ 4991424 h 5067624"/>
              <a:gd name="connsiteX6" fmla="*/ 6667499 w 7381874"/>
              <a:gd name="connsiteY6" fmla="*/ 5019999 h 5067624"/>
              <a:gd name="connsiteX7" fmla="*/ 6591299 w 7381874"/>
              <a:gd name="connsiteY7" fmla="*/ 4886649 h 5067624"/>
              <a:gd name="connsiteX8" fmla="*/ 6496049 w 7381874"/>
              <a:gd name="connsiteY8" fmla="*/ 4810449 h 5067624"/>
              <a:gd name="connsiteX9" fmla="*/ 6496049 w 7381874"/>
              <a:gd name="connsiteY9" fmla="*/ 4734249 h 5067624"/>
              <a:gd name="connsiteX10" fmla="*/ 6410324 w 7381874"/>
              <a:gd name="connsiteY10" fmla="*/ 4667574 h 5067624"/>
              <a:gd name="connsiteX11" fmla="*/ 6391274 w 7381874"/>
              <a:gd name="connsiteY11" fmla="*/ 4638999 h 5067624"/>
              <a:gd name="connsiteX12" fmla="*/ 6400799 w 7381874"/>
              <a:gd name="connsiteY12" fmla="*/ 4572324 h 5067624"/>
              <a:gd name="connsiteX13" fmla="*/ 6334124 w 7381874"/>
              <a:gd name="connsiteY13" fmla="*/ 4524699 h 5067624"/>
              <a:gd name="connsiteX14" fmla="*/ 6267449 w 7381874"/>
              <a:gd name="connsiteY14" fmla="*/ 4391349 h 5067624"/>
              <a:gd name="connsiteX15" fmla="*/ 6153149 w 7381874"/>
              <a:gd name="connsiteY15" fmla="*/ 4324674 h 5067624"/>
              <a:gd name="connsiteX16" fmla="*/ 5991224 w 7381874"/>
              <a:gd name="connsiteY16" fmla="*/ 4296099 h 5067624"/>
              <a:gd name="connsiteX17" fmla="*/ 5924549 w 7381874"/>
              <a:gd name="connsiteY17" fmla="*/ 4229424 h 5067624"/>
              <a:gd name="connsiteX18" fmla="*/ 5953124 w 7381874"/>
              <a:gd name="connsiteY18" fmla="*/ 4153224 h 5067624"/>
              <a:gd name="connsiteX19" fmla="*/ 5953124 w 7381874"/>
              <a:gd name="connsiteY19" fmla="*/ 4029399 h 5067624"/>
              <a:gd name="connsiteX20" fmla="*/ 5857874 w 7381874"/>
              <a:gd name="connsiteY20" fmla="*/ 3962724 h 5067624"/>
              <a:gd name="connsiteX21" fmla="*/ 5857874 w 7381874"/>
              <a:gd name="connsiteY21" fmla="*/ 3867474 h 5067624"/>
              <a:gd name="connsiteX22" fmla="*/ 5857874 w 7381874"/>
              <a:gd name="connsiteY22" fmla="*/ 3867474 h 5067624"/>
              <a:gd name="connsiteX23" fmla="*/ 5791199 w 7381874"/>
              <a:gd name="connsiteY23" fmla="*/ 3610299 h 5067624"/>
              <a:gd name="connsiteX24" fmla="*/ 5619749 w 7381874"/>
              <a:gd name="connsiteY24" fmla="*/ 3562674 h 5067624"/>
              <a:gd name="connsiteX25" fmla="*/ 5610224 w 7381874"/>
              <a:gd name="connsiteY25" fmla="*/ 3410274 h 5067624"/>
              <a:gd name="connsiteX26" fmla="*/ 5448299 w 7381874"/>
              <a:gd name="connsiteY26" fmla="*/ 3343599 h 5067624"/>
              <a:gd name="connsiteX27" fmla="*/ 5324474 w 7381874"/>
              <a:gd name="connsiteY27" fmla="*/ 3210249 h 5067624"/>
              <a:gd name="connsiteX28" fmla="*/ 5324474 w 7381874"/>
              <a:gd name="connsiteY28" fmla="*/ 3210249 h 5067624"/>
              <a:gd name="connsiteX29" fmla="*/ 5286374 w 7381874"/>
              <a:gd name="connsiteY29" fmla="*/ 2953074 h 5067624"/>
              <a:gd name="connsiteX30" fmla="*/ 5248274 w 7381874"/>
              <a:gd name="connsiteY30" fmla="*/ 2895924 h 5067624"/>
              <a:gd name="connsiteX31" fmla="*/ 5191124 w 7381874"/>
              <a:gd name="connsiteY31" fmla="*/ 2838774 h 5067624"/>
              <a:gd name="connsiteX32" fmla="*/ 5191124 w 7381874"/>
              <a:gd name="connsiteY32" fmla="*/ 2838774 h 5067624"/>
              <a:gd name="connsiteX33" fmla="*/ 5057774 w 7381874"/>
              <a:gd name="connsiteY33" fmla="*/ 2724474 h 5067624"/>
              <a:gd name="connsiteX34" fmla="*/ 4962524 w 7381874"/>
              <a:gd name="connsiteY34" fmla="*/ 2695899 h 5067624"/>
              <a:gd name="connsiteX35" fmla="*/ 4914899 w 7381874"/>
              <a:gd name="connsiteY35" fmla="*/ 2572074 h 5067624"/>
              <a:gd name="connsiteX36" fmla="*/ 4895849 w 7381874"/>
              <a:gd name="connsiteY36" fmla="*/ 2410149 h 5067624"/>
              <a:gd name="connsiteX37" fmla="*/ 4895849 w 7381874"/>
              <a:gd name="connsiteY37" fmla="*/ 2248224 h 5067624"/>
              <a:gd name="connsiteX38" fmla="*/ 4867274 w 7381874"/>
              <a:gd name="connsiteY38" fmla="*/ 2162499 h 5067624"/>
              <a:gd name="connsiteX39" fmla="*/ 4829174 w 7381874"/>
              <a:gd name="connsiteY39" fmla="*/ 2095824 h 5067624"/>
              <a:gd name="connsiteX40" fmla="*/ 4829174 w 7381874"/>
              <a:gd name="connsiteY40" fmla="*/ 1962474 h 5067624"/>
              <a:gd name="connsiteX41" fmla="*/ 4810124 w 7381874"/>
              <a:gd name="connsiteY41" fmla="*/ 1791024 h 5067624"/>
              <a:gd name="connsiteX42" fmla="*/ 4695824 w 7381874"/>
              <a:gd name="connsiteY42" fmla="*/ 1486224 h 5067624"/>
              <a:gd name="connsiteX43" fmla="*/ 4114800 w 7381874"/>
              <a:gd name="connsiteY43" fmla="*/ 762325 h 5067624"/>
              <a:gd name="connsiteX44" fmla="*/ 3733800 w 7381874"/>
              <a:gd name="connsiteY44" fmla="*/ 267025 h 5067624"/>
              <a:gd name="connsiteX45" fmla="*/ 3448050 w 7381874"/>
              <a:gd name="connsiteY45" fmla="*/ 9850 h 5067624"/>
              <a:gd name="connsiteX46" fmla="*/ 2952750 w 7381874"/>
              <a:gd name="connsiteY46" fmla="*/ 400375 h 5067624"/>
              <a:gd name="connsiteX47" fmla="*/ 2505075 w 7381874"/>
              <a:gd name="connsiteY47" fmla="*/ 467050 h 5067624"/>
              <a:gd name="connsiteX48" fmla="*/ 2009774 w 7381874"/>
              <a:gd name="connsiteY48" fmla="*/ 390849 h 5067624"/>
              <a:gd name="connsiteX49" fmla="*/ 1447801 w 7381874"/>
              <a:gd name="connsiteY49" fmla="*/ 733750 h 5067624"/>
              <a:gd name="connsiteX50" fmla="*/ 1047751 w 7381874"/>
              <a:gd name="connsiteY50" fmla="*/ 1581475 h 5067624"/>
              <a:gd name="connsiteX51" fmla="*/ 1104901 w 7381874"/>
              <a:gd name="connsiteY51" fmla="*/ 1819600 h 5067624"/>
              <a:gd name="connsiteX52" fmla="*/ 400052 w 7381874"/>
              <a:gd name="connsiteY52" fmla="*/ 3181675 h 5067624"/>
              <a:gd name="connsiteX53" fmla="*/ 0 w 7381874"/>
              <a:gd name="connsiteY53" fmla="*/ 3496000 h 5067624"/>
              <a:gd name="connsiteX0" fmla="*/ 7381874 w 7381874"/>
              <a:gd name="connsiteY0" fmla="*/ 4724724 h 5067624"/>
              <a:gd name="connsiteX1" fmla="*/ 7248524 w 7381874"/>
              <a:gd name="connsiteY1" fmla="*/ 4905699 h 5067624"/>
              <a:gd name="connsiteX2" fmla="*/ 7172324 w 7381874"/>
              <a:gd name="connsiteY2" fmla="*/ 4962849 h 5067624"/>
              <a:gd name="connsiteX3" fmla="*/ 7010399 w 7381874"/>
              <a:gd name="connsiteY3" fmla="*/ 5029524 h 5067624"/>
              <a:gd name="connsiteX4" fmla="*/ 6896099 w 7381874"/>
              <a:gd name="connsiteY4" fmla="*/ 5067624 h 5067624"/>
              <a:gd name="connsiteX5" fmla="*/ 6877049 w 7381874"/>
              <a:gd name="connsiteY5" fmla="*/ 4991424 h 5067624"/>
              <a:gd name="connsiteX6" fmla="*/ 6667499 w 7381874"/>
              <a:gd name="connsiteY6" fmla="*/ 5019999 h 5067624"/>
              <a:gd name="connsiteX7" fmla="*/ 6591299 w 7381874"/>
              <a:gd name="connsiteY7" fmla="*/ 4886649 h 5067624"/>
              <a:gd name="connsiteX8" fmla="*/ 6496049 w 7381874"/>
              <a:gd name="connsiteY8" fmla="*/ 4810449 h 5067624"/>
              <a:gd name="connsiteX9" fmla="*/ 6496049 w 7381874"/>
              <a:gd name="connsiteY9" fmla="*/ 4734249 h 5067624"/>
              <a:gd name="connsiteX10" fmla="*/ 6410324 w 7381874"/>
              <a:gd name="connsiteY10" fmla="*/ 4667574 h 5067624"/>
              <a:gd name="connsiteX11" fmla="*/ 6391274 w 7381874"/>
              <a:gd name="connsiteY11" fmla="*/ 4638999 h 5067624"/>
              <a:gd name="connsiteX12" fmla="*/ 6400799 w 7381874"/>
              <a:gd name="connsiteY12" fmla="*/ 4572324 h 5067624"/>
              <a:gd name="connsiteX13" fmla="*/ 6334124 w 7381874"/>
              <a:gd name="connsiteY13" fmla="*/ 4524699 h 5067624"/>
              <a:gd name="connsiteX14" fmla="*/ 6267449 w 7381874"/>
              <a:gd name="connsiteY14" fmla="*/ 4391349 h 5067624"/>
              <a:gd name="connsiteX15" fmla="*/ 6153149 w 7381874"/>
              <a:gd name="connsiteY15" fmla="*/ 4324674 h 5067624"/>
              <a:gd name="connsiteX16" fmla="*/ 5991224 w 7381874"/>
              <a:gd name="connsiteY16" fmla="*/ 4296099 h 5067624"/>
              <a:gd name="connsiteX17" fmla="*/ 5924549 w 7381874"/>
              <a:gd name="connsiteY17" fmla="*/ 4229424 h 5067624"/>
              <a:gd name="connsiteX18" fmla="*/ 5953124 w 7381874"/>
              <a:gd name="connsiteY18" fmla="*/ 4153224 h 5067624"/>
              <a:gd name="connsiteX19" fmla="*/ 5953124 w 7381874"/>
              <a:gd name="connsiteY19" fmla="*/ 4029399 h 5067624"/>
              <a:gd name="connsiteX20" fmla="*/ 5857874 w 7381874"/>
              <a:gd name="connsiteY20" fmla="*/ 3962724 h 5067624"/>
              <a:gd name="connsiteX21" fmla="*/ 5857874 w 7381874"/>
              <a:gd name="connsiteY21" fmla="*/ 3867474 h 5067624"/>
              <a:gd name="connsiteX22" fmla="*/ 5857874 w 7381874"/>
              <a:gd name="connsiteY22" fmla="*/ 3867474 h 5067624"/>
              <a:gd name="connsiteX23" fmla="*/ 5791199 w 7381874"/>
              <a:gd name="connsiteY23" fmla="*/ 3610299 h 5067624"/>
              <a:gd name="connsiteX24" fmla="*/ 5619749 w 7381874"/>
              <a:gd name="connsiteY24" fmla="*/ 3562674 h 5067624"/>
              <a:gd name="connsiteX25" fmla="*/ 5610224 w 7381874"/>
              <a:gd name="connsiteY25" fmla="*/ 3410274 h 5067624"/>
              <a:gd name="connsiteX26" fmla="*/ 5448299 w 7381874"/>
              <a:gd name="connsiteY26" fmla="*/ 3343599 h 5067624"/>
              <a:gd name="connsiteX27" fmla="*/ 5324474 w 7381874"/>
              <a:gd name="connsiteY27" fmla="*/ 3210249 h 5067624"/>
              <a:gd name="connsiteX28" fmla="*/ 5324474 w 7381874"/>
              <a:gd name="connsiteY28" fmla="*/ 3210249 h 5067624"/>
              <a:gd name="connsiteX29" fmla="*/ 5286374 w 7381874"/>
              <a:gd name="connsiteY29" fmla="*/ 2953074 h 5067624"/>
              <a:gd name="connsiteX30" fmla="*/ 5248274 w 7381874"/>
              <a:gd name="connsiteY30" fmla="*/ 2895924 h 5067624"/>
              <a:gd name="connsiteX31" fmla="*/ 5191124 w 7381874"/>
              <a:gd name="connsiteY31" fmla="*/ 2838774 h 5067624"/>
              <a:gd name="connsiteX32" fmla="*/ 5191124 w 7381874"/>
              <a:gd name="connsiteY32" fmla="*/ 2838774 h 5067624"/>
              <a:gd name="connsiteX33" fmla="*/ 5057774 w 7381874"/>
              <a:gd name="connsiteY33" fmla="*/ 2724474 h 5067624"/>
              <a:gd name="connsiteX34" fmla="*/ 4962524 w 7381874"/>
              <a:gd name="connsiteY34" fmla="*/ 2695899 h 5067624"/>
              <a:gd name="connsiteX35" fmla="*/ 4914899 w 7381874"/>
              <a:gd name="connsiteY35" fmla="*/ 2572074 h 5067624"/>
              <a:gd name="connsiteX36" fmla="*/ 4895849 w 7381874"/>
              <a:gd name="connsiteY36" fmla="*/ 2410149 h 5067624"/>
              <a:gd name="connsiteX37" fmla="*/ 4895849 w 7381874"/>
              <a:gd name="connsiteY37" fmla="*/ 2248224 h 5067624"/>
              <a:gd name="connsiteX38" fmla="*/ 4867274 w 7381874"/>
              <a:gd name="connsiteY38" fmla="*/ 2162499 h 5067624"/>
              <a:gd name="connsiteX39" fmla="*/ 4829174 w 7381874"/>
              <a:gd name="connsiteY39" fmla="*/ 2095824 h 5067624"/>
              <a:gd name="connsiteX40" fmla="*/ 4829174 w 7381874"/>
              <a:gd name="connsiteY40" fmla="*/ 1962474 h 5067624"/>
              <a:gd name="connsiteX41" fmla="*/ 4810124 w 7381874"/>
              <a:gd name="connsiteY41" fmla="*/ 1791024 h 5067624"/>
              <a:gd name="connsiteX42" fmla="*/ 4695824 w 7381874"/>
              <a:gd name="connsiteY42" fmla="*/ 1486224 h 5067624"/>
              <a:gd name="connsiteX43" fmla="*/ 4114800 w 7381874"/>
              <a:gd name="connsiteY43" fmla="*/ 762325 h 5067624"/>
              <a:gd name="connsiteX44" fmla="*/ 3733800 w 7381874"/>
              <a:gd name="connsiteY44" fmla="*/ 267025 h 5067624"/>
              <a:gd name="connsiteX45" fmla="*/ 3448050 w 7381874"/>
              <a:gd name="connsiteY45" fmla="*/ 9850 h 5067624"/>
              <a:gd name="connsiteX46" fmla="*/ 2952750 w 7381874"/>
              <a:gd name="connsiteY46" fmla="*/ 400375 h 5067624"/>
              <a:gd name="connsiteX47" fmla="*/ 2505075 w 7381874"/>
              <a:gd name="connsiteY47" fmla="*/ 467050 h 5067624"/>
              <a:gd name="connsiteX48" fmla="*/ 2009774 w 7381874"/>
              <a:gd name="connsiteY48" fmla="*/ 390849 h 5067624"/>
              <a:gd name="connsiteX49" fmla="*/ 1447801 w 7381874"/>
              <a:gd name="connsiteY49" fmla="*/ 733750 h 5067624"/>
              <a:gd name="connsiteX50" fmla="*/ 1047751 w 7381874"/>
              <a:gd name="connsiteY50" fmla="*/ 1581475 h 5067624"/>
              <a:gd name="connsiteX51" fmla="*/ 1104901 w 7381874"/>
              <a:gd name="connsiteY51" fmla="*/ 1819600 h 5067624"/>
              <a:gd name="connsiteX52" fmla="*/ 838201 w 7381874"/>
              <a:gd name="connsiteY52" fmla="*/ 2381575 h 5067624"/>
              <a:gd name="connsiteX53" fmla="*/ 400052 w 7381874"/>
              <a:gd name="connsiteY53" fmla="*/ 3181675 h 5067624"/>
              <a:gd name="connsiteX54" fmla="*/ 0 w 7381874"/>
              <a:gd name="connsiteY54" fmla="*/ 3496000 h 5067624"/>
              <a:gd name="connsiteX0" fmla="*/ 7381874 w 7381874"/>
              <a:gd name="connsiteY0" fmla="*/ 4724724 h 5067624"/>
              <a:gd name="connsiteX1" fmla="*/ 7248524 w 7381874"/>
              <a:gd name="connsiteY1" fmla="*/ 4905699 h 5067624"/>
              <a:gd name="connsiteX2" fmla="*/ 7172324 w 7381874"/>
              <a:gd name="connsiteY2" fmla="*/ 4962849 h 5067624"/>
              <a:gd name="connsiteX3" fmla="*/ 7010399 w 7381874"/>
              <a:gd name="connsiteY3" fmla="*/ 5029524 h 5067624"/>
              <a:gd name="connsiteX4" fmla="*/ 6896099 w 7381874"/>
              <a:gd name="connsiteY4" fmla="*/ 5067624 h 5067624"/>
              <a:gd name="connsiteX5" fmla="*/ 6877049 w 7381874"/>
              <a:gd name="connsiteY5" fmla="*/ 4991424 h 5067624"/>
              <a:gd name="connsiteX6" fmla="*/ 6667499 w 7381874"/>
              <a:gd name="connsiteY6" fmla="*/ 5019999 h 5067624"/>
              <a:gd name="connsiteX7" fmla="*/ 6591299 w 7381874"/>
              <a:gd name="connsiteY7" fmla="*/ 4886649 h 5067624"/>
              <a:gd name="connsiteX8" fmla="*/ 6496049 w 7381874"/>
              <a:gd name="connsiteY8" fmla="*/ 4810449 h 5067624"/>
              <a:gd name="connsiteX9" fmla="*/ 6496049 w 7381874"/>
              <a:gd name="connsiteY9" fmla="*/ 4734249 h 5067624"/>
              <a:gd name="connsiteX10" fmla="*/ 6410324 w 7381874"/>
              <a:gd name="connsiteY10" fmla="*/ 4667574 h 5067624"/>
              <a:gd name="connsiteX11" fmla="*/ 6391274 w 7381874"/>
              <a:gd name="connsiteY11" fmla="*/ 4638999 h 5067624"/>
              <a:gd name="connsiteX12" fmla="*/ 6400799 w 7381874"/>
              <a:gd name="connsiteY12" fmla="*/ 4572324 h 5067624"/>
              <a:gd name="connsiteX13" fmla="*/ 6334124 w 7381874"/>
              <a:gd name="connsiteY13" fmla="*/ 4524699 h 5067624"/>
              <a:gd name="connsiteX14" fmla="*/ 6267449 w 7381874"/>
              <a:gd name="connsiteY14" fmla="*/ 4391349 h 5067624"/>
              <a:gd name="connsiteX15" fmla="*/ 6153149 w 7381874"/>
              <a:gd name="connsiteY15" fmla="*/ 4324674 h 5067624"/>
              <a:gd name="connsiteX16" fmla="*/ 5991224 w 7381874"/>
              <a:gd name="connsiteY16" fmla="*/ 4296099 h 5067624"/>
              <a:gd name="connsiteX17" fmla="*/ 5924549 w 7381874"/>
              <a:gd name="connsiteY17" fmla="*/ 4229424 h 5067624"/>
              <a:gd name="connsiteX18" fmla="*/ 5953124 w 7381874"/>
              <a:gd name="connsiteY18" fmla="*/ 4153224 h 5067624"/>
              <a:gd name="connsiteX19" fmla="*/ 5953124 w 7381874"/>
              <a:gd name="connsiteY19" fmla="*/ 4029399 h 5067624"/>
              <a:gd name="connsiteX20" fmla="*/ 5857874 w 7381874"/>
              <a:gd name="connsiteY20" fmla="*/ 3962724 h 5067624"/>
              <a:gd name="connsiteX21" fmla="*/ 5857874 w 7381874"/>
              <a:gd name="connsiteY21" fmla="*/ 3867474 h 5067624"/>
              <a:gd name="connsiteX22" fmla="*/ 5857874 w 7381874"/>
              <a:gd name="connsiteY22" fmla="*/ 3867474 h 5067624"/>
              <a:gd name="connsiteX23" fmla="*/ 5791199 w 7381874"/>
              <a:gd name="connsiteY23" fmla="*/ 3610299 h 5067624"/>
              <a:gd name="connsiteX24" fmla="*/ 5619749 w 7381874"/>
              <a:gd name="connsiteY24" fmla="*/ 3562674 h 5067624"/>
              <a:gd name="connsiteX25" fmla="*/ 5610224 w 7381874"/>
              <a:gd name="connsiteY25" fmla="*/ 3410274 h 5067624"/>
              <a:gd name="connsiteX26" fmla="*/ 5448299 w 7381874"/>
              <a:gd name="connsiteY26" fmla="*/ 3343599 h 5067624"/>
              <a:gd name="connsiteX27" fmla="*/ 5324474 w 7381874"/>
              <a:gd name="connsiteY27" fmla="*/ 3210249 h 5067624"/>
              <a:gd name="connsiteX28" fmla="*/ 5324474 w 7381874"/>
              <a:gd name="connsiteY28" fmla="*/ 3210249 h 5067624"/>
              <a:gd name="connsiteX29" fmla="*/ 5286374 w 7381874"/>
              <a:gd name="connsiteY29" fmla="*/ 2953074 h 5067624"/>
              <a:gd name="connsiteX30" fmla="*/ 5248274 w 7381874"/>
              <a:gd name="connsiteY30" fmla="*/ 2895924 h 5067624"/>
              <a:gd name="connsiteX31" fmla="*/ 5191124 w 7381874"/>
              <a:gd name="connsiteY31" fmla="*/ 2838774 h 5067624"/>
              <a:gd name="connsiteX32" fmla="*/ 5191124 w 7381874"/>
              <a:gd name="connsiteY32" fmla="*/ 2838774 h 5067624"/>
              <a:gd name="connsiteX33" fmla="*/ 5057774 w 7381874"/>
              <a:gd name="connsiteY33" fmla="*/ 2724474 h 5067624"/>
              <a:gd name="connsiteX34" fmla="*/ 4962524 w 7381874"/>
              <a:gd name="connsiteY34" fmla="*/ 2695899 h 5067624"/>
              <a:gd name="connsiteX35" fmla="*/ 4914899 w 7381874"/>
              <a:gd name="connsiteY35" fmla="*/ 2572074 h 5067624"/>
              <a:gd name="connsiteX36" fmla="*/ 4895849 w 7381874"/>
              <a:gd name="connsiteY36" fmla="*/ 2410149 h 5067624"/>
              <a:gd name="connsiteX37" fmla="*/ 4895849 w 7381874"/>
              <a:gd name="connsiteY37" fmla="*/ 2248224 h 5067624"/>
              <a:gd name="connsiteX38" fmla="*/ 4867274 w 7381874"/>
              <a:gd name="connsiteY38" fmla="*/ 2162499 h 5067624"/>
              <a:gd name="connsiteX39" fmla="*/ 4829174 w 7381874"/>
              <a:gd name="connsiteY39" fmla="*/ 2095824 h 5067624"/>
              <a:gd name="connsiteX40" fmla="*/ 4829174 w 7381874"/>
              <a:gd name="connsiteY40" fmla="*/ 1962474 h 5067624"/>
              <a:gd name="connsiteX41" fmla="*/ 4810124 w 7381874"/>
              <a:gd name="connsiteY41" fmla="*/ 1791024 h 5067624"/>
              <a:gd name="connsiteX42" fmla="*/ 4695824 w 7381874"/>
              <a:gd name="connsiteY42" fmla="*/ 1486224 h 5067624"/>
              <a:gd name="connsiteX43" fmla="*/ 4114800 w 7381874"/>
              <a:gd name="connsiteY43" fmla="*/ 762325 h 5067624"/>
              <a:gd name="connsiteX44" fmla="*/ 3733800 w 7381874"/>
              <a:gd name="connsiteY44" fmla="*/ 267025 h 5067624"/>
              <a:gd name="connsiteX45" fmla="*/ 3448050 w 7381874"/>
              <a:gd name="connsiteY45" fmla="*/ 9850 h 5067624"/>
              <a:gd name="connsiteX46" fmla="*/ 2952750 w 7381874"/>
              <a:gd name="connsiteY46" fmla="*/ 400375 h 5067624"/>
              <a:gd name="connsiteX47" fmla="*/ 2505075 w 7381874"/>
              <a:gd name="connsiteY47" fmla="*/ 467050 h 5067624"/>
              <a:gd name="connsiteX48" fmla="*/ 2009774 w 7381874"/>
              <a:gd name="connsiteY48" fmla="*/ 390849 h 5067624"/>
              <a:gd name="connsiteX49" fmla="*/ 1447801 w 7381874"/>
              <a:gd name="connsiteY49" fmla="*/ 733750 h 5067624"/>
              <a:gd name="connsiteX50" fmla="*/ 1047751 w 7381874"/>
              <a:gd name="connsiteY50" fmla="*/ 1581475 h 5067624"/>
              <a:gd name="connsiteX51" fmla="*/ 1104901 w 7381874"/>
              <a:gd name="connsiteY51" fmla="*/ 1819600 h 5067624"/>
              <a:gd name="connsiteX52" fmla="*/ 723901 w 7381874"/>
              <a:gd name="connsiteY52" fmla="*/ 2667325 h 5067624"/>
              <a:gd name="connsiteX53" fmla="*/ 400052 w 7381874"/>
              <a:gd name="connsiteY53" fmla="*/ 3181675 h 5067624"/>
              <a:gd name="connsiteX54" fmla="*/ 0 w 7381874"/>
              <a:gd name="connsiteY54" fmla="*/ 3496000 h 5067624"/>
              <a:gd name="connsiteX0" fmla="*/ 7381874 w 7381874"/>
              <a:gd name="connsiteY0" fmla="*/ 4724724 h 5067624"/>
              <a:gd name="connsiteX1" fmla="*/ 7248524 w 7381874"/>
              <a:gd name="connsiteY1" fmla="*/ 4905699 h 5067624"/>
              <a:gd name="connsiteX2" fmla="*/ 7172324 w 7381874"/>
              <a:gd name="connsiteY2" fmla="*/ 4962849 h 5067624"/>
              <a:gd name="connsiteX3" fmla="*/ 7010399 w 7381874"/>
              <a:gd name="connsiteY3" fmla="*/ 5029524 h 5067624"/>
              <a:gd name="connsiteX4" fmla="*/ 6896099 w 7381874"/>
              <a:gd name="connsiteY4" fmla="*/ 5067624 h 5067624"/>
              <a:gd name="connsiteX5" fmla="*/ 6877049 w 7381874"/>
              <a:gd name="connsiteY5" fmla="*/ 4991424 h 5067624"/>
              <a:gd name="connsiteX6" fmla="*/ 6667499 w 7381874"/>
              <a:gd name="connsiteY6" fmla="*/ 5019999 h 5067624"/>
              <a:gd name="connsiteX7" fmla="*/ 6591299 w 7381874"/>
              <a:gd name="connsiteY7" fmla="*/ 4886649 h 5067624"/>
              <a:gd name="connsiteX8" fmla="*/ 6496049 w 7381874"/>
              <a:gd name="connsiteY8" fmla="*/ 4810449 h 5067624"/>
              <a:gd name="connsiteX9" fmla="*/ 6496049 w 7381874"/>
              <a:gd name="connsiteY9" fmla="*/ 4734249 h 5067624"/>
              <a:gd name="connsiteX10" fmla="*/ 6410324 w 7381874"/>
              <a:gd name="connsiteY10" fmla="*/ 4667574 h 5067624"/>
              <a:gd name="connsiteX11" fmla="*/ 6391274 w 7381874"/>
              <a:gd name="connsiteY11" fmla="*/ 4638999 h 5067624"/>
              <a:gd name="connsiteX12" fmla="*/ 6400799 w 7381874"/>
              <a:gd name="connsiteY12" fmla="*/ 4572324 h 5067624"/>
              <a:gd name="connsiteX13" fmla="*/ 6334124 w 7381874"/>
              <a:gd name="connsiteY13" fmla="*/ 4524699 h 5067624"/>
              <a:gd name="connsiteX14" fmla="*/ 6267449 w 7381874"/>
              <a:gd name="connsiteY14" fmla="*/ 4391349 h 5067624"/>
              <a:gd name="connsiteX15" fmla="*/ 6153149 w 7381874"/>
              <a:gd name="connsiteY15" fmla="*/ 4324674 h 5067624"/>
              <a:gd name="connsiteX16" fmla="*/ 5991224 w 7381874"/>
              <a:gd name="connsiteY16" fmla="*/ 4296099 h 5067624"/>
              <a:gd name="connsiteX17" fmla="*/ 5924549 w 7381874"/>
              <a:gd name="connsiteY17" fmla="*/ 4229424 h 5067624"/>
              <a:gd name="connsiteX18" fmla="*/ 5953124 w 7381874"/>
              <a:gd name="connsiteY18" fmla="*/ 4153224 h 5067624"/>
              <a:gd name="connsiteX19" fmla="*/ 5953124 w 7381874"/>
              <a:gd name="connsiteY19" fmla="*/ 4029399 h 5067624"/>
              <a:gd name="connsiteX20" fmla="*/ 5857874 w 7381874"/>
              <a:gd name="connsiteY20" fmla="*/ 3962724 h 5067624"/>
              <a:gd name="connsiteX21" fmla="*/ 5857874 w 7381874"/>
              <a:gd name="connsiteY21" fmla="*/ 3867474 h 5067624"/>
              <a:gd name="connsiteX22" fmla="*/ 5857874 w 7381874"/>
              <a:gd name="connsiteY22" fmla="*/ 3867474 h 5067624"/>
              <a:gd name="connsiteX23" fmla="*/ 5791199 w 7381874"/>
              <a:gd name="connsiteY23" fmla="*/ 3610299 h 5067624"/>
              <a:gd name="connsiteX24" fmla="*/ 5619749 w 7381874"/>
              <a:gd name="connsiteY24" fmla="*/ 3562674 h 5067624"/>
              <a:gd name="connsiteX25" fmla="*/ 5610224 w 7381874"/>
              <a:gd name="connsiteY25" fmla="*/ 3410274 h 5067624"/>
              <a:gd name="connsiteX26" fmla="*/ 5448299 w 7381874"/>
              <a:gd name="connsiteY26" fmla="*/ 3343599 h 5067624"/>
              <a:gd name="connsiteX27" fmla="*/ 5324474 w 7381874"/>
              <a:gd name="connsiteY27" fmla="*/ 3210249 h 5067624"/>
              <a:gd name="connsiteX28" fmla="*/ 5324474 w 7381874"/>
              <a:gd name="connsiteY28" fmla="*/ 3210249 h 5067624"/>
              <a:gd name="connsiteX29" fmla="*/ 5286374 w 7381874"/>
              <a:gd name="connsiteY29" fmla="*/ 2953074 h 5067624"/>
              <a:gd name="connsiteX30" fmla="*/ 5248274 w 7381874"/>
              <a:gd name="connsiteY30" fmla="*/ 2895924 h 5067624"/>
              <a:gd name="connsiteX31" fmla="*/ 5191124 w 7381874"/>
              <a:gd name="connsiteY31" fmla="*/ 2838774 h 5067624"/>
              <a:gd name="connsiteX32" fmla="*/ 5191124 w 7381874"/>
              <a:gd name="connsiteY32" fmla="*/ 2838774 h 5067624"/>
              <a:gd name="connsiteX33" fmla="*/ 5057774 w 7381874"/>
              <a:gd name="connsiteY33" fmla="*/ 2724474 h 5067624"/>
              <a:gd name="connsiteX34" fmla="*/ 4962524 w 7381874"/>
              <a:gd name="connsiteY34" fmla="*/ 2695899 h 5067624"/>
              <a:gd name="connsiteX35" fmla="*/ 4914899 w 7381874"/>
              <a:gd name="connsiteY35" fmla="*/ 2572074 h 5067624"/>
              <a:gd name="connsiteX36" fmla="*/ 4895849 w 7381874"/>
              <a:gd name="connsiteY36" fmla="*/ 2410149 h 5067624"/>
              <a:gd name="connsiteX37" fmla="*/ 4895849 w 7381874"/>
              <a:gd name="connsiteY37" fmla="*/ 2248224 h 5067624"/>
              <a:gd name="connsiteX38" fmla="*/ 4867274 w 7381874"/>
              <a:gd name="connsiteY38" fmla="*/ 2162499 h 5067624"/>
              <a:gd name="connsiteX39" fmla="*/ 4829174 w 7381874"/>
              <a:gd name="connsiteY39" fmla="*/ 2095824 h 5067624"/>
              <a:gd name="connsiteX40" fmla="*/ 4829174 w 7381874"/>
              <a:gd name="connsiteY40" fmla="*/ 1962474 h 5067624"/>
              <a:gd name="connsiteX41" fmla="*/ 4810124 w 7381874"/>
              <a:gd name="connsiteY41" fmla="*/ 1791024 h 5067624"/>
              <a:gd name="connsiteX42" fmla="*/ 4695824 w 7381874"/>
              <a:gd name="connsiteY42" fmla="*/ 1486224 h 5067624"/>
              <a:gd name="connsiteX43" fmla="*/ 4114800 w 7381874"/>
              <a:gd name="connsiteY43" fmla="*/ 762325 h 5067624"/>
              <a:gd name="connsiteX44" fmla="*/ 3733800 w 7381874"/>
              <a:gd name="connsiteY44" fmla="*/ 267025 h 5067624"/>
              <a:gd name="connsiteX45" fmla="*/ 3448050 w 7381874"/>
              <a:gd name="connsiteY45" fmla="*/ 9850 h 5067624"/>
              <a:gd name="connsiteX46" fmla="*/ 2952750 w 7381874"/>
              <a:gd name="connsiteY46" fmla="*/ 400375 h 5067624"/>
              <a:gd name="connsiteX47" fmla="*/ 2505075 w 7381874"/>
              <a:gd name="connsiteY47" fmla="*/ 467050 h 5067624"/>
              <a:gd name="connsiteX48" fmla="*/ 2009774 w 7381874"/>
              <a:gd name="connsiteY48" fmla="*/ 390849 h 5067624"/>
              <a:gd name="connsiteX49" fmla="*/ 1447801 w 7381874"/>
              <a:gd name="connsiteY49" fmla="*/ 733750 h 5067624"/>
              <a:gd name="connsiteX50" fmla="*/ 1047751 w 7381874"/>
              <a:gd name="connsiteY50" fmla="*/ 1581475 h 5067624"/>
              <a:gd name="connsiteX51" fmla="*/ 1104901 w 7381874"/>
              <a:gd name="connsiteY51" fmla="*/ 1819600 h 5067624"/>
              <a:gd name="connsiteX52" fmla="*/ 904876 w 7381874"/>
              <a:gd name="connsiteY52" fmla="*/ 2305375 h 5067624"/>
              <a:gd name="connsiteX53" fmla="*/ 723901 w 7381874"/>
              <a:gd name="connsiteY53" fmla="*/ 2667325 h 5067624"/>
              <a:gd name="connsiteX54" fmla="*/ 400052 w 7381874"/>
              <a:gd name="connsiteY54" fmla="*/ 3181675 h 5067624"/>
              <a:gd name="connsiteX55" fmla="*/ 0 w 7381874"/>
              <a:gd name="connsiteY55" fmla="*/ 3496000 h 5067624"/>
              <a:gd name="connsiteX0" fmla="*/ 7381874 w 7381874"/>
              <a:gd name="connsiteY0" fmla="*/ 4724724 h 5067624"/>
              <a:gd name="connsiteX1" fmla="*/ 7248524 w 7381874"/>
              <a:gd name="connsiteY1" fmla="*/ 4905699 h 5067624"/>
              <a:gd name="connsiteX2" fmla="*/ 7172324 w 7381874"/>
              <a:gd name="connsiteY2" fmla="*/ 4962849 h 5067624"/>
              <a:gd name="connsiteX3" fmla="*/ 7010399 w 7381874"/>
              <a:gd name="connsiteY3" fmla="*/ 5029524 h 5067624"/>
              <a:gd name="connsiteX4" fmla="*/ 6896099 w 7381874"/>
              <a:gd name="connsiteY4" fmla="*/ 5067624 h 5067624"/>
              <a:gd name="connsiteX5" fmla="*/ 6877049 w 7381874"/>
              <a:gd name="connsiteY5" fmla="*/ 4991424 h 5067624"/>
              <a:gd name="connsiteX6" fmla="*/ 6667499 w 7381874"/>
              <a:gd name="connsiteY6" fmla="*/ 5019999 h 5067624"/>
              <a:gd name="connsiteX7" fmla="*/ 6591299 w 7381874"/>
              <a:gd name="connsiteY7" fmla="*/ 4886649 h 5067624"/>
              <a:gd name="connsiteX8" fmla="*/ 6496049 w 7381874"/>
              <a:gd name="connsiteY8" fmla="*/ 4810449 h 5067624"/>
              <a:gd name="connsiteX9" fmla="*/ 6496049 w 7381874"/>
              <a:gd name="connsiteY9" fmla="*/ 4734249 h 5067624"/>
              <a:gd name="connsiteX10" fmla="*/ 6410324 w 7381874"/>
              <a:gd name="connsiteY10" fmla="*/ 4667574 h 5067624"/>
              <a:gd name="connsiteX11" fmla="*/ 6391274 w 7381874"/>
              <a:gd name="connsiteY11" fmla="*/ 4638999 h 5067624"/>
              <a:gd name="connsiteX12" fmla="*/ 6400799 w 7381874"/>
              <a:gd name="connsiteY12" fmla="*/ 4572324 h 5067624"/>
              <a:gd name="connsiteX13" fmla="*/ 6334124 w 7381874"/>
              <a:gd name="connsiteY13" fmla="*/ 4524699 h 5067624"/>
              <a:gd name="connsiteX14" fmla="*/ 6267449 w 7381874"/>
              <a:gd name="connsiteY14" fmla="*/ 4391349 h 5067624"/>
              <a:gd name="connsiteX15" fmla="*/ 6153149 w 7381874"/>
              <a:gd name="connsiteY15" fmla="*/ 4324674 h 5067624"/>
              <a:gd name="connsiteX16" fmla="*/ 5991224 w 7381874"/>
              <a:gd name="connsiteY16" fmla="*/ 4296099 h 5067624"/>
              <a:gd name="connsiteX17" fmla="*/ 5924549 w 7381874"/>
              <a:gd name="connsiteY17" fmla="*/ 4229424 h 5067624"/>
              <a:gd name="connsiteX18" fmla="*/ 5953124 w 7381874"/>
              <a:gd name="connsiteY18" fmla="*/ 4153224 h 5067624"/>
              <a:gd name="connsiteX19" fmla="*/ 5953124 w 7381874"/>
              <a:gd name="connsiteY19" fmla="*/ 4029399 h 5067624"/>
              <a:gd name="connsiteX20" fmla="*/ 5857874 w 7381874"/>
              <a:gd name="connsiteY20" fmla="*/ 3962724 h 5067624"/>
              <a:gd name="connsiteX21" fmla="*/ 5857874 w 7381874"/>
              <a:gd name="connsiteY21" fmla="*/ 3867474 h 5067624"/>
              <a:gd name="connsiteX22" fmla="*/ 5857874 w 7381874"/>
              <a:gd name="connsiteY22" fmla="*/ 3867474 h 5067624"/>
              <a:gd name="connsiteX23" fmla="*/ 5791199 w 7381874"/>
              <a:gd name="connsiteY23" fmla="*/ 3610299 h 5067624"/>
              <a:gd name="connsiteX24" fmla="*/ 5619749 w 7381874"/>
              <a:gd name="connsiteY24" fmla="*/ 3562674 h 5067624"/>
              <a:gd name="connsiteX25" fmla="*/ 5610224 w 7381874"/>
              <a:gd name="connsiteY25" fmla="*/ 3410274 h 5067624"/>
              <a:gd name="connsiteX26" fmla="*/ 5448299 w 7381874"/>
              <a:gd name="connsiteY26" fmla="*/ 3343599 h 5067624"/>
              <a:gd name="connsiteX27" fmla="*/ 5324474 w 7381874"/>
              <a:gd name="connsiteY27" fmla="*/ 3210249 h 5067624"/>
              <a:gd name="connsiteX28" fmla="*/ 5324474 w 7381874"/>
              <a:gd name="connsiteY28" fmla="*/ 3210249 h 5067624"/>
              <a:gd name="connsiteX29" fmla="*/ 5286374 w 7381874"/>
              <a:gd name="connsiteY29" fmla="*/ 2953074 h 5067624"/>
              <a:gd name="connsiteX30" fmla="*/ 5248274 w 7381874"/>
              <a:gd name="connsiteY30" fmla="*/ 2895924 h 5067624"/>
              <a:gd name="connsiteX31" fmla="*/ 5191124 w 7381874"/>
              <a:gd name="connsiteY31" fmla="*/ 2838774 h 5067624"/>
              <a:gd name="connsiteX32" fmla="*/ 5191124 w 7381874"/>
              <a:gd name="connsiteY32" fmla="*/ 2838774 h 5067624"/>
              <a:gd name="connsiteX33" fmla="*/ 5057774 w 7381874"/>
              <a:gd name="connsiteY33" fmla="*/ 2724474 h 5067624"/>
              <a:gd name="connsiteX34" fmla="*/ 4962524 w 7381874"/>
              <a:gd name="connsiteY34" fmla="*/ 2695899 h 5067624"/>
              <a:gd name="connsiteX35" fmla="*/ 4914899 w 7381874"/>
              <a:gd name="connsiteY35" fmla="*/ 2572074 h 5067624"/>
              <a:gd name="connsiteX36" fmla="*/ 4895849 w 7381874"/>
              <a:gd name="connsiteY36" fmla="*/ 2410149 h 5067624"/>
              <a:gd name="connsiteX37" fmla="*/ 4895849 w 7381874"/>
              <a:gd name="connsiteY37" fmla="*/ 2248224 h 5067624"/>
              <a:gd name="connsiteX38" fmla="*/ 4867274 w 7381874"/>
              <a:gd name="connsiteY38" fmla="*/ 2162499 h 5067624"/>
              <a:gd name="connsiteX39" fmla="*/ 4829174 w 7381874"/>
              <a:gd name="connsiteY39" fmla="*/ 2095824 h 5067624"/>
              <a:gd name="connsiteX40" fmla="*/ 4829174 w 7381874"/>
              <a:gd name="connsiteY40" fmla="*/ 1962474 h 5067624"/>
              <a:gd name="connsiteX41" fmla="*/ 4810124 w 7381874"/>
              <a:gd name="connsiteY41" fmla="*/ 1791024 h 5067624"/>
              <a:gd name="connsiteX42" fmla="*/ 4695824 w 7381874"/>
              <a:gd name="connsiteY42" fmla="*/ 1486224 h 5067624"/>
              <a:gd name="connsiteX43" fmla="*/ 4114800 w 7381874"/>
              <a:gd name="connsiteY43" fmla="*/ 762325 h 5067624"/>
              <a:gd name="connsiteX44" fmla="*/ 3733800 w 7381874"/>
              <a:gd name="connsiteY44" fmla="*/ 267025 h 5067624"/>
              <a:gd name="connsiteX45" fmla="*/ 3448050 w 7381874"/>
              <a:gd name="connsiteY45" fmla="*/ 9850 h 5067624"/>
              <a:gd name="connsiteX46" fmla="*/ 2952750 w 7381874"/>
              <a:gd name="connsiteY46" fmla="*/ 400375 h 5067624"/>
              <a:gd name="connsiteX47" fmla="*/ 2505075 w 7381874"/>
              <a:gd name="connsiteY47" fmla="*/ 467050 h 5067624"/>
              <a:gd name="connsiteX48" fmla="*/ 2009774 w 7381874"/>
              <a:gd name="connsiteY48" fmla="*/ 390849 h 5067624"/>
              <a:gd name="connsiteX49" fmla="*/ 1447801 w 7381874"/>
              <a:gd name="connsiteY49" fmla="*/ 733750 h 5067624"/>
              <a:gd name="connsiteX50" fmla="*/ 1047751 w 7381874"/>
              <a:gd name="connsiteY50" fmla="*/ 1581475 h 5067624"/>
              <a:gd name="connsiteX51" fmla="*/ 1104901 w 7381874"/>
              <a:gd name="connsiteY51" fmla="*/ 1819600 h 5067624"/>
              <a:gd name="connsiteX52" fmla="*/ 1123951 w 7381874"/>
              <a:gd name="connsiteY52" fmla="*/ 2343475 h 5067624"/>
              <a:gd name="connsiteX53" fmla="*/ 723901 w 7381874"/>
              <a:gd name="connsiteY53" fmla="*/ 2667325 h 5067624"/>
              <a:gd name="connsiteX54" fmla="*/ 400052 w 7381874"/>
              <a:gd name="connsiteY54" fmla="*/ 3181675 h 5067624"/>
              <a:gd name="connsiteX55" fmla="*/ 0 w 7381874"/>
              <a:gd name="connsiteY55" fmla="*/ 3496000 h 5067624"/>
              <a:gd name="connsiteX0" fmla="*/ 7381874 w 7381874"/>
              <a:gd name="connsiteY0" fmla="*/ 4724724 h 5067624"/>
              <a:gd name="connsiteX1" fmla="*/ 7248524 w 7381874"/>
              <a:gd name="connsiteY1" fmla="*/ 4905699 h 5067624"/>
              <a:gd name="connsiteX2" fmla="*/ 7172324 w 7381874"/>
              <a:gd name="connsiteY2" fmla="*/ 4962849 h 5067624"/>
              <a:gd name="connsiteX3" fmla="*/ 7010399 w 7381874"/>
              <a:gd name="connsiteY3" fmla="*/ 5029524 h 5067624"/>
              <a:gd name="connsiteX4" fmla="*/ 6896099 w 7381874"/>
              <a:gd name="connsiteY4" fmla="*/ 5067624 h 5067624"/>
              <a:gd name="connsiteX5" fmla="*/ 6877049 w 7381874"/>
              <a:gd name="connsiteY5" fmla="*/ 4991424 h 5067624"/>
              <a:gd name="connsiteX6" fmla="*/ 6667499 w 7381874"/>
              <a:gd name="connsiteY6" fmla="*/ 5019999 h 5067624"/>
              <a:gd name="connsiteX7" fmla="*/ 6591299 w 7381874"/>
              <a:gd name="connsiteY7" fmla="*/ 4886649 h 5067624"/>
              <a:gd name="connsiteX8" fmla="*/ 6496049 w 7381874"/>
              <a:gd name="connsiteY8" fmla="*/ 4810449 h 5067624"/>
              <a:gd name="connsiteX9" fmla="*/ 6496049 w 7381874"/>
              <a:gd name="connsiteY9" fmla="*/ 4734249 h 5067624"/>
              <a:gd name="connsiteX10" fmla="*/ 6410324 w 7381874"/>
              <a:gd name="connsiteY10" fmla="*/ 4667574 h 5067624"/>
              <a:gd name="connsiteX11" fmla="*/ 6391274 w 7381874"/>
              <a:gd name="connsiteY11" fmla="*/ 4638999 h 5067624"/>
              <a:gd name="connsiteX12" fmla="*/ 6400799 w 7381874"/>
              <a:gd name="connsiteY12" fmla="*/ 4572324 h 5067624"/>
              <a:gd name="connsiteX13" fmla="*/ 6334124 w 7381874"/>
              <a:gd name="connsiteY13" fmla="*/ 4524699 h 5067624"/>
              <a:gd name="connsiteX14" fmla="*/ 6267449 w 7381874"/>
              <a:gd name="connsiteY14" fmla="*/ 4391349 h 5067624"/>
              <a:gd name="connsiteX15" fmla="*/ 6153149 w 7381874"/>
              <a:gd name="connsiteY15" fmla="*/ 4324674 h 5067624"/>
              <a:gd name="connsiteX16" fmla="*/ 5991224 w 7381874"/>
              <a:gd name="connsiteY16" fmla="*/ 4296099 h 5067624"/>
              <a:gd name="connsiteX17" fmla="*/ 5924549 w 7381874"/>
              <a:gd name="connsiteY17" fmla="*/ 4229424 h 5067624"/>
              <a:gd name="connsiteX18" fmla="*/ 5953124 w 7381874"/>
              <a:gd name="connsiteY18" fmla="*/ 4153224 h 5067624"/>
              <a:gd name="connsiteX19" fmla="*/ 5953124 w 7381874"/>
              <a:gd name="connsiteY19" fmla="*/ 4029399 h 5067624"/>
              <a:gd name="connsiteX20" fmla="*/ 5857874 w 7381874"/>
              <a:gd name="connsiteY20" fmla="*/ 3962724 h 5067624"/>
              <a:gd name="connsiteX21" fmla="*/ 5857874 w 7381874"/>
              <a:gd name="connsiteY21" fmla="*/ 3867474 h 5067624"/>
              <a:gd name="connsiteX22" fmla="*/ 5857874 w 7381874"/>
              <a:gd name="connsiteY22" fmla="*/ 3867474 h 5067624"/>
              <a:gd name="connsiteX23" fmla="*/ 5791199 w 7381874"/>
              <a:gd name="connsiteY23" fmla="*/ 3610299 h 5067624"/>
              <a:gd name="connsiteX24" fmla="*/ 5619749 w 7381874"/>
              <a:gd name="connsiteY24" fmla="*/ 3562674 h 5067624"/>
              <a:gd name="connsiteX25" fmla="*/ 5610224 w 7381874"/>
              <a:gd name="connsiteY25" fmla="*/ 3410274 h 5067624"/>
              <a:gd name="connsiteX26" fmla="*/ 5448299 w 7381874"/>
              <a:gd name="connsiteY26" fmla="*/ 3343599 h 5067624"/>
              <a:gd name="connsiteX27" fmla="*/ 5324474 w 7381874"/>
              <a:gd name="connsiteY27" fmla="*/ 3210249 h 5067624"/>
              <a:gd name="connsiteX28" fmla="*/ 5324474 w 7381874"/>
              <a:gd name="connsiteY28" fmla="*/ 3210249 h 5067624"/>
              <a:gd name="connsiteX29" fmla="*/ 5286374 w 7381874"/>
              <a:gd name="connsiteY29" fmla="*/ 2953074 h 5067624"/>
              <a:gd name="connsiteX30" fmla="*/ 5248274 w 7381874"/>
              <a:gd name="connsiteY30" fmla="*/ 2895924 h 5067624"/>
              <a:gd name="connsiteX31" fmla="*/ 5191124 w 7381874"/>
              <a:gd name="connsiteY31" fmla="*/ 2838774 h 5067624"/>
              <a:gd name="connsiteX32" fmla="*/ 5191124 w 7381874"/>
              <a:gd name="connsiteY32" fmla="*/ 2838774 h 5067624"/>
              <a:gd name="connsiteX33" fmla="*/ 5057774 w 7381874"/>
              <a:gd name="connsiteY33" fmla="*/ 2724474 h 5067624"/>
              <a:gd name="connsiteX34" fmla="*/ 4962524 w 7381874"/>
              <a:gd name="connsiteY34" fmla="*/ 2695899 h 5067624"/>
              <a:gd name="connsiteX35" fmla="*/ 4914899 w 7381874"/>
              <a:gd name="connsiteY35" fmla="*/ 2572074 h 5067624"/>
              <a:gd name="connsiteX36" fmla="*/ 4895849 w 7381874"/>
              <a:gd name="connsiteY36" fmla="*/ 2410149 h 5067624"/>
              <a:gd name="connsiteX37" fmla="*/ 4895849 w 7381874"/>
              <a:gd name="connsiteY37" fmla="*/ 2248224 h 5067624"/>
              <a:gd name="connsiteX38" fmla="*/ 4867274 w 7381874"/>
              <a:gd name="connsiteY38" fmla="*/ 2162499 h 5067624"/>
              <a:gd name="connsiteX39" fmla="*/ 4829174 w 7381874"/>
              <a:gd name="connsiteY39" fmla="*/ 2095824 h 5067624"/>
              <a:gd name="connsiteX40" fmla="*/ 4829174 w 7381874"/>
              <a:gd name="connsiteY40" fmla="*/ 1962474 h 5067624"/>
              <a:gd name="connsiteX41" fmla="*/ 4810124 w 7381874"/>
              <a:gd name="connsiteY41" fmla="*/ 1791024 h 5067624"/>
              <a:gd name="connsiteX42" fmla="*/ 4695824 w 7381874"/>
              <a:gd name="connsiteY42" fmla="*/ 1486224 h 5067624"/>
              <a:gd name="connsiteX43" fmla="*/ 4114800 w 7381874"/>
              <a:gd name="connsiteY43" fmla="*/ 762325 h 5067624"/>
              <a:gd name="connsiteX44" fmla="*/ 3733800 w 7381874"/>
              <a:gd name="connsiteY44" fmla="*/ 267025 h 5067624"/>
              <a:gd name="connsiteX45" fmla="*/ 3448050 w 7381874"/>
              <a:gd name="connsiteY45" fmla="*/ 9850 h 5067624"/>
              <a:gd name="connsiteX46" fmla="*/ 2952750 w 7381874"/>
              <a:gd name="connsiteY46" fmla="*/ 400375 h 5067624"/>
              <a:gd name="connsiteX47" fmla="*/ 2505075 w 7381874"/>
              <a:gd name="connsiteY47" fmla="*/ 467050 h 5067624"/>
              <a:gd name="connsiteX48" fmla="*/ 2009774 w 7381874"/>
              <a:gd name="connsiteY48" fmla="*/ 390849 h 5067624"/>
              <a:gd name="connsiteX49" fmla="*/ 1447801 w 7381874"/>
              <a:gd name="connsiteY49" fmla="*/ 733750 h 5067624"/>
              <a:gd name="connsiteX50" fmla="*/ 1047751 w 7381874"/>
              <a:gd name="connsiteY50" fmla="*/ 1581475 h 5067624"/>
              <a:gd name="connsiteX51" fmla="*/ 1104901 w 7381874"/>
              <a:gd name="connsiteY51" fmla="*/ 1819600 h 5067624"/>
              <a:gd name="connsiteX52" fmla="*/ 1104901 w 7381874"/>
              <a:gd name="connsiteY52" fmla="*/ 2057725 h 5067624"/>
              <a:gd name="connsiteX53" fmla="*/ 1123951 w 7381874"/>
              <a:gd name="connsiteY53" fmla="*/ 2343475 h 5067624"/>
              <a:gd name="connsiteX54" fmla="*/ 723901 w 7381874"/>
              <a:gd name="connsiteY54" fmla="*/ 2667325 h 5067624"/>
              <a:gd name="connsiteX55" fmla="*/ 400052 w 7381874"/>
              <a:gd name="connsiteY55" fmla="*/ 3181675 h 5067624"/>
              <a:gd name="connsiteX56" fmla="*/ 0 w 7381874"/>
              <a:gd name="connsiteY56" fmla="*/ 3496000 h 5067624"/>
              <a:gd name="connsiteX0" fmla="*/ 7381874 w 7381874"/>
              <a:gd name="connsiteY0" fmla="*/ 4724724 h 5067624"/>
              <a:gd name="connsiteX1" fmla="*/ 7248524 w 7381874"/>
              <a:gd name="connsiteY1" fmla="*/ 4905699 h 5067624"/>
              <a:gd name="connsiteX2" fmla="*/ 7172324 w 7381874"/>
              <a:gd name="connsiteY2" fmla="*/ 4962849 h 5067624"/>
              <a:gd name="connsiteX3" fmla="*/ 7010399 w 7381874"/>
              <a:gd name="connsiteY3" fmla="*/ 5029524 h 5067624"/>
              <a:gd name="connsiteX4" fmla="*/ 6896099 w 7381874"/>
              <a:gd name="connsiteY4" fmla="*/ 5067624 h 5067624"/>
              <a:gd name="connsiteX5" fmla="*/ 6877049 w 7381874"/>
              <a:gd name="connsiteY5" fmla="*/ 4991424 h 5067624"/>
              <a:gd name="connsiteX6" fmla="*/ 6667499 w 7381874"/>
              <a:gd name="connsiteY6" fmla="*/ 5019999 h 5067624"/>
              <a:gd name="connsiteX7" fmla="*/ 6591299 w 7381874"/>
              <a:gd name="connsiteY7" fmla="*/ 4886649 h 5067624"/>
              <a:gd name="connsiteX8" fmla="*/ 6496049 w 7381874"/>
              <a:gd name="connsiteY8" fmla="*/ 4810449 h 5067624"/>
              <a:gd name="connsiteX9" fmla="*/ 6496049 w 7381874"/>
              <a:gd name="connsiteY9" fmla="*/ 4734249 h 5067624"/>
              <a:gd name="connsiteX10" fmla="*/ 6410324 w 7381874"/>
              <a:gd name="connsiteY10" fmla="*/ 4667574 h 5067624"/>
              <a:gd name="connsiteX11" fmla="*/ 6391274 w 7381874"/>
              <a:gd name="connsiteY11" fmla="*/ 4638999 h 5067624"/>
              <a:gd name="connsiteX12" fmla="*/ 6400799 w 7381874"/>
              <a:gd name="connsiteY12" fmla="*/ 4572324 h 5067624"/>
              <a:gd name="connsiteX13" fmla="*/ 6334124 w 7381874"/>
              <a:gd name="connsiteY13" fmla="*/ 4524699 h 5067624"/>
              <a:gd name="connsiteX14" fmla="*/ 6267449 w 7381874"/>
              <a:gd name="connsiteY14" fmla="*/ 4391349 h 5067624"/>
              <a:gd name="connsiteX15" fmla="*/ 6153149 w 7381874"/>
              <a:gd name="connsiteY15" fmla="*/ 4324674 h 5067624"/>
              <a:gd name="connsiteX16" fmla="*/ 5991224 w 7381874"/>
              <a:gd name="connsiteY16" fmla="*/ 4296099 h 5067624"/>
              <a:gd name="connsiteX17" fmla="*/ 5924549 w 7381874"/>
              <a:gd name="connsiteY17" fmla="*/ 4229424 h 5067624"/>
              <a:gd name="connsiteX18" fmla="*/ 5953124 w 7381874"/>
              <a:gd name="connsiteY18" fmla="*/ 4153224 h 5067624"/>
              <a:gd name="connsiteX19" fmla="*/ 5953124 w 7381874"/>
              <a:gd name="connsiteY19" fmla="*/ 4029399 h 5067624"/>
              <a:gd name="connsiteX20" fmla="*/ 5857874 w 7381874"/>
              <a:gd name="connsiteY20" fmla="*/ 3962724 h 5067624"/>
              <a:gd name="connsiteX21" fmla="*/ 5857874 w 7381874"/>
              <a:gd name="connsiteY21" fmla="*/ 3867474 h 5067624"/>
              <a:gd name="connsiteX22" fmla="*/ 5857874 w 7381874"/>
              <a:gd name="connsiteY22" fmla="*/ 3867474 h 5067624"/>
              <a:gd name="connsiteX23" fmla="*/ 5791199 w 7381874"/>
              <a:gd name="connsiteY23" fmla="*/ 3610299 h 5067624"/>
              <a:gd name="connsiteX24" fmla="*/ 5619749 w 7381874"/>
              <a:gd name="connsiteY24" fmla="*/ 3562674 h 5067624"/>
              <a:gd name="connsiteX25" fmla="*/ 5610224 w 7381874"/>
              <a:gd name="connsiteY25" fmla="*/ 3410274 h 5067624"/>
              <a:gd name="connsiteX26" fmla="*/ 5448299 w 7381874"/>
              <a:gd name="connsiteY26" fmla="*/ 3343599 h 5067624"/>
              <a:gd name="connsiteX27" fmla="*/ 5324474 w 7381874"/>
              <a:gd name="connsiteY27" fmla="*/ 3210249 h 5067624"/>
              <a:gd name="connsiteX28" fmla="*/ 5324474 w 7381874"/>
              <a:gd name="connsiteY28" fmla="*/ 3210249 h 5067624"/>
              <a:gd name="connsiteX29" fmla="*/ 5286374 w 7381874"/>
              <a:gd name="connsiteY29" fmla="*/ 2953074 h 5067624"/>
              <a:gd name="connsiteX30" fmla="*/ 5248274 w 7381874"/>
              <a:gd name="connsiteY30" fmla="*/ 2895924 h 5067624"/>
              <a:gd name="connsiteX31" fmla="*/ 5191124 w 7381874"/>
              <a:gd name="connsiteY31" fmla="*/ 2838774 h 5067624"/>
              <a:gd name="connsiteX32" fmla="*/ 5191124 w 7381874"/>
              <a:gd name="connsiteY32" fmla="*/ 2838774 h 5067624"/>
              <a:gd name="connsiteX33" fmla="*/ 5057774 w 7381874"/>
              <a:gd name="connsiteY33" fmla="*/ 2724474 h 5067624"/>
              <a:gd name="connsiteX34" fmla="*/ 4962524 w 7381874"/>
              <a:gd name="connsiteY34" fmla="*/ 2695899 h 5067624"/>
              <a:gd name="connsiteX35" fmla="*/ 4914899 w 7381874"/>
              <a:gd name="connsiteY35" fmla="*/ 2572074 h 5067624"/>
              <a:gd name="connsiteX36" fmla="*/ 4895849 w 7381874"/>
              <a:gd name="connsiteY36" fmla="*/ 2410149 h 5067624"/>
              <a:gd name="connsiteX37" fmla="*/ 4895849 w 7381874"/>
              <a:gd name="connsiteY37" fmla="*/ 2248224 h 5067624"/>
              <a:gd name="connsiteX38" fmla="*/ 4867274 w 7381874"/>
              <a:gd name="connsiteY38" fmla="*/ 2162499 h 5067624"/>
              <a:gd name="connsiteX39" fmla="*/ 4829174 w 7381874"/>
              <a:gd name="connsiteY39" fmla="*/ 2095824 h 5067624"/>
              <a:gd name="connsiteX40" fmla="*/ 4829174 w 7381874"/>
              <a:gd name="connsiteY40" fmla="*/ 1962474 h 5067624"/>
              <a:gd name="connsiteX41" fmla="*/ 4810124 w 7381874"/>
              <a:gd name="connsiteY41" fmla="*/ 1791024 h 5067624"/>
              <a:gd name="connsiteX42" fmla="*/ 4695824 w 7381874"/>
              <a:gd name="connsiteY42" fmla="*/ 1486224 h 5067624"/>
              <a:gd name="connsiteX43" fmla="*/ 4114800 w 7381874"/>
              <a:gd name="connsiteY43" fmla="*/ 762325 h 5067624"/>
              <a:gd name="connsiteX44" fmla="*/ 3733800 w 7381874"/>
              <a:gd name="connsiteY44" fmla="*/ 267025 h 5067624"/>
              <a:gd name="connsiteX45" fmla="*/ 3448050 w 7381874"/>
              <a:gd name="connsiteY45" fmla="*/ 9850 h 5067624"/>
              <a:gd name="connsiteX46" fmla="*/ 2952750 w 7381874"/>
              <a:gd name="connsiteY46" fmla="*/ 400375 h 5067624"/>
              <a:gd name="connsiteX47" fmla="*/ 2505075 w 7381874"/>
              <a:gd name="connsiteY47" fmla="*/ 467050 h 5067624"/>
              <a:gd name="connsiteX48" fmla="*/ 2009774 w 7381874"/>
              <a:gd name="connsiteY48" fmla="*/ 390849 h 5067624"/>
              <a:gd name="connsiteX49" fmla="*/ 1447801 w 7381874"/>
              <a:gd name="connsiteY49" fmla="*/ 733750 h 5067624"/>
              <a:gd name="connsiteX50" fmla="*/ 1047751 w 7381874"/>
              <a:gd name="connsiteY50" fmla="*/ 1581475 h 5067624"/>
              <a:gd name="connsiteX51" fmla="*/ 1104901 w 7381874"/>
              <a:gd name="connsiteY51" fmla="*/ 1819600 h 5067624"/>
              <a:gd name="connsiteX52" fmla="*/ 1152526 w 7381874"/>
              <a:gd name="connsiteY52" fmla="*/ 2057725 h 5067624"/>
              <a:gd name="connsiteX53" fmla="*/ 1123951 w 7381874"/>
              <a:gd name="connsiteY53" fmla="*/ 2343475 h 5067624"/>
              <a:gd name="connsiteX54" fmla="*/ 723901 w 7381874"/>
              <a:gd name="connsiteY54" fmla="*/ 2667325 h 5067624"/>
              <a:gd name="connsiteX55" fmla="*/ 400052 w 7381874"/>
              <a:gd name="connsiteY55" fmla="*/ 3181675 h 5067624"/>
              <a:gd name="connsiteX56" fmla="*/ 0 w 7381874"/>
              <a:gd name="connsiteY56" fmla="*/ 3496000 h 5067624"/>
              <a:gd name="connsiteX0" fmla="*/ 7381874 w 7381874"/>
              <a:gd name="connsiteY0" fmla="*/ 4724724 h 5067624"/>
              <a:gd name="connsiteX1" fmla="*/ 7248524 w 7381874"/>
              <a:gd name="connsiteY1" fmla="*/ 4905699 h 5067624"/>
              <a:gd name="connsiteX2" fmla="*/ 7172324 w 7381874"/>
              <a:gd name="connsiteY2" fmla="*/ 4962849 h 5067624"/>
              <a:gd name="connsiteX3" fmla="*/ 7010399 w 7381874"/>
              <a:gd name="connsiteY3" fmla="*/ 5029524 h 5067624"/>
              <a:gd name="connsiteX4" fmla="*/ 6896099 w 7381874"/>
              <a:gd name="connsiteY4" fmla="*/ 5067624 h 5067624"/>
              <a:gd name="connsiteX5" fmla="*/ 6877049 w 7381874"/>
              <a:gd name="connsiteY5" fmla="*/ 4991424 h 5067624"/>
              <a:gd name="connsiteX6" fmla="*/ 6667499 w 7381874"/>
              <a:gd name="connsiteY6" fmla="*/ 5019999 h 5067624"/>
              <a:gd name="connsiteX7" fmla="*/ 6591299 w 7381874"/>
              <a:gd name="connsiteY7" fmla="*/ 4886649 h 5067624"/>
              <a:gd name="connsiteX8" fmla="*/ 6496049 w 7381874"/>
              <a:gd name="connsiteY8" fmla="*/ 4810449 h 5067624"/>
              <a:gd name="connsiteX9" fmla="*/ 6496049 w 7381874"/>
              <a:gd name="connsiteY9" fmla="*/ 4734249 h 5067624"/>
              <a:gd name="connsiteX10" fmla="*/ 6410324 w 7381874"/>
              <a:gd name="connsiteY10" fmla="*/ 4667574 h 5067624"/>
              <a:gd name="connsiteX11" fmla="*/ 6391274 w 7381874"/>
              <a:gd name="connsiteY11" fmla="*/ 4638999 h 5067624"/>
              <a:gd name="connsiteX12" fmla="*/ 6400799 w 7381874"/>
              <a:gd name="connsiteY12" fmla="*/ 4572324 h 5067624"/>
              <a:gd name="connsiteX13" fmla="*/ 6334124 w 7381874"/>
              <a:gd name="connsiteY13" fmla="*/ 4524699 h 5067624"/>
              <a:gd name="connsiteX14" fmla="*/ 6267449 w 7381874"/>
              <a:gd name="connsiteY14" fmla="*/ 4391349 h 5067624"/>
              <a:gd name="connsiteX15" fmla="*/ 6153149 w 7381874"/>
              <a:gd name="connsiteY15" fmla="*/ 4324674 h 5067624"/>
              <a:gd name="connsiteX16" fmla="*/ 5991224 w 7381874"/>
              <a:gd name="connsiteY16" fmla="*/ 4296099 h 5067624"/>
              <a:gd name="connsiteX17" fmla="*/ 5924549 w 7381874"/>
              <a:gd name="connsiteY17" fmla="*/ 4229424 h 5067624"/>
              <a:gd name="connsiteX18" fmla="*/ 5953124 w 7381874"/>
              <a:gd name="connsiteY18" fmla="*/ 4153224 h 5067624"/>
              <a:gd name="connsiteX19" fmla="*/ 5953124 w 7381874"/>
              <a:gd name="connsiteY19" fmla="*/ 4029399 h 5067624"/>
              <a:gd name="connsiteX20" fmla="*/ 5857874 w 7381874"/>
              <a:gd name="connsiteY20" fmla="*/ 3962724 h 5067624"/>
              <a:gd name="connsiteX21" fmla="*/ 5857874 w 7381874"/>
              <a:gd name="connsiteY21" fmla="*/ 3867474 h 5067624"/>
              <a:gd name="connsiteX22" fmla="*/ 5857874 w 7381874"/>
              <a:gd name="connsiteY22" fmla="*/ 3867474 h 5067624"/>
              <a:gd name="connsiteX23" fmla="*/ 5791199 w 7381874"/>
              <a:gd name="connsiteY23" fmla="*/ 3610299 h 5067624"/>
              <a:gd name="connsiteX24" fmla="*/ 5619749 w 7381874"/>
              <a:gd name="connsiteY24" fmla="*/ 3562674 h 5067624"/>
              <a:gd name="connsiteX25" fmla="*/ 5610224 w 7381874"/>
              <a:gd name="connsiteY25" fmla="*/ 3410274 h 5067624"/>
              <a:gd name="connsiteX26" fmla="*/ 5448299 w 7381874"/>
              <a:gd name="connsiteY26" fmla="*/ 3343599 h 5067624"/>
              <a:gd name="connsiteX27" fmla="*/ 5324474 w 7381874"/>
              <a:gd name="connsiteY27" fmla="*/ 3210249 h 5067624"/>
              <a:gd name="connsiteX28" fmla="*/ 5324474 w 7381874"/>
              <a:gd name="connsiteY28" fmla="*/ 3210249 h 5067624"/>
              <a:gd name="connsiteX29" fmla="*/ 5286374 w 7381874"/>
              <a:gd name="connsiteY29" fmla="*/ 2953074 h 5067624"/>
              <a:gd name="connsiteX30" fmla="*/ 5248274 w 7381874"/>
              <a:gd name="connsiteY30" fmla="*/ 2895924 h 5067624"/>
              <a:gd name="connsiteX31" fmla="*/ 5191124 w 7381874"/>
              <a:gd name="connsiteY31" fmla="*/ 2838774 h 5067624"/>
              <a:gd name="connsiteX32" fmla="*/ 5191124 w 7381874"/>
              <a:gd name="connsiteY32" fmla="*/ 2838774 h 5067624"/>
              <a:gd name="connsiteX33" fmla="*/ 5057774 w 7381874"/>
              <a:gd name="connsiteY33" fmla="*/ 2724474 h 5067624"/>
              <a:gd name="connsiteX34" fmla="*/ 4962524 w 7381874"/>
              <a:gd name="connsiteY34" fmla="*/ 2695899 h 5067624"/>
              <a:gd name="connsiteX35" fmla="*/ 4914899 w 7381874"/>
              <a:gd name="connsiteY35" fmla="*/ 2572074 h 5067624"/>
              <a:gd name="connsiteX36" fmla="*/ 4895849 w 7381874"/>
              <a:gd name="connsiteY36" fmla="*/ 2410149 h 5067624"/>
              <a:gd name="connsiteX37" fmla="*/ 4895849 w 7381874"/>
              <a:gd name="connsiteY37" fmla="*/ 2248224 h 5067624"/>
              <a:gd name="connsiteX38" fmla="*/ 4867274 w 7381874"/>
              <a:gd name="connsiteY38" fmla="*/ 2162499 h 5067624"/>
              <a:gd name="connsiteX39" fmla="*/ 4829174 w 7381874"/>
              <a:gd name="connsiteY39" fmla="*/ 2095824 h 5067624"/>
              <a:gd name="connsiteX40" fmla="*/ 4829174 w 7381874"/>
              <a:gd name="connsiteY40" fmla="*/ 1962474 h 5067624"/>
              <a:gd name="connsiteX41" fmla="*/ 4810124 w 7381874"/>
              <a:gd name="connsiteY41" fmla="*/ 1791024 h 5067624"/>
              <a:gd name="connsiteX42" fmla="*/ 4695824 w 7381874"/>
              <a:gd name="connsiteY42" fmla="*/ 1486224 h 5067624"/>
              <a:gd name="connsiteX43" fmla="*/ 4114800 w 7381874"/>
              <a:gd name="connsiteY43" fmla="*/ 762325 h 5067624"/>
              <a:gd name="connsiteX44" fmla="*/ 3733800 w 7381874"/>
              <a:gd name="connsiteY44" fmla="*/ 267025 h 5067624"/>
              <a:gd name="connsiteX45" fmla="*/ 3448050 w 7381874"/>
              <a:gd name="connsiteY45" fmla="*/ 9850 h 5067624"/>
              <a:gd name="connsiteX46" fmla="*/ 2952750 w 7381874"/>
              <a:gd name="connsiteY46" fmla="*/ 400375 h 5067624"/>
              <a:gd name="connsiteX47" fmla="*/ 2505075 w 7381874"/>
              <a:gd name="connsiteY47" fmla="*/ 467050 h 5067624"/>
              <a:gd name="connsiteX48" fmla="*/ 2009774 w 7381874"/>
              <a:gd name="connsiteY48" fmla="*/ 390849 h 5067624"/>
              <a:gd name="connsiteX49" fmla="*/ 1447801 w 7381874"/>
              <a:gd name="connsiteY49" fmla="*/ 733750 h 5067624"/>
              <a:gd name="connsiteX50" fmla="*/ 1076326 w 7381874"/>
              <a:gd name="connsiteY50" fmla="*/ 1457650 h 5067624"/>
              <a:gd name="connsiteX51" fmla="*/ 1104901 w 7381874"/>
              <a:gd name="connsiteY51" fmla="*/ 1819600 h 5067624"/>
              <a:gd name="connsiteX52" fmla="*/ 1152526 w 7381874"/>
              <a:gd name="connsiteY52" fmla="*/ 2057725 h 5067624"/>
              <a:gd name="connsiteX53" fmla="*/ 1123951 w 7381874"/>
              <a:gd name="connsiteY53" fmla="*/ 2343475 h 5067624"/>
              <a:gd name="connsiteX54" fmla="*/ 723901 w 7381874"/>
              <a:gd name="connsiteY54" fmla="*/ 2667325 h 5067624"/>
              <a:gd name="connsiteX55" fmla="*/ 400052 w 7381874"/>
              <a:gd name="connsiteY55" fmla="*/ 3181675 h 5067624"/>
              <a:gd name="connsiteX56" fmla="*/ 0 w 7381874"/>
              <a:gd name="connsiteY56" fmla="*/ 3496000 h 5067624"/>
              <a:gd name="connsiteX0" fmla="*/ 7381874 w 7381874"/>
              <a:gd name="connsiteY0" fmla="*/ 4724724 h 5067624"/>
              <a:gd name="connsiteX1" fmla="*/ 7248524 w 7381874"/>
              <a:gd name="connsiteY1" fmla="*/ 4905699 h 5067624"/>
              <a:gd name="connsiteX2" fmla="*/ 7172324 w 7381874"/>
              <a:gd name="connsiteY2" fmla="*/ 4962849 h 5067624"/>
              <a:gd name="connsiteX3" fmla="*/ 7010399 w 7381874"/>
              <a:gd name="connsiteY3" fmla="*/ 5029524 h 5067624"/>
              <a:gd name="connsiteX4" fmla="*/ 6896099 w 7381874"/>
              <a:gd name="connsiteY4" fmla="*/ 5067624 h 5067624"/>
              <a:gd name="connsiteX5" fmla="*/ 6877049 w 7381874"/>
              <a:gd name="connsiteY5" fmla="*/ 4991424 h 5067624"/>
              <a:gd name="connsiteX6" fmla="*/ 6667499 w 7381874"/>
              <a:gd name="connsiteY6" fmla="*/ 5019999 h 5067624"/>
              <a:gd name="connsiteX7" fmla="*/ 6591299 w 7381874"/>
              <a:gd name="connsiteY7" fmla="*/ 4886649 h 5067624"/>
              <a:gd name="connsiteX8" fmla="*/ 6496049 w 7381874"/>
              <a:gd name="connsiteY8" fmla="*/ 4810449 h 5067624"/>
              <a:gd name="connsiteX9" fmla="*/ 6496049 w 7381874"/>
              <a:gd name="connsiteY9" fmla="*/ 4734249 h 5067624"/>
              <a:gd name="connsiteX10" fmla="*/ 6410324 w 7381874"/>
              <a:gd name="connsiteY10" fmla="*/ 4667574 h 5067624"/>
              <a:gd name="connsiteX11" fmla="*/ 6391274 w 7381874"/>
              <a:gd name="connsiteY11" fmla="*/ 4638999 h 5067624"/>
              <a:gd name="connsiteX12" fmla="*/ 6400799 w 7381874"/>
              <a:gd name="connsiteY12" fmla="*/ 4572324 h 5067624"/>
              <a:gd name="connsiteX13" fmla="*/ 6334124 w 7381874"/>
              <a:gd name="connsiteY13" fmla="*/ 4524699 h 5067624"/>
              <a:gd name="connsiteX14" fmla="*/ 6267449 w 7381874"/>
              <a:gd name="connsiteY14" fmla="*/ 4391349 h 5067624"/>
              <a:gd name="connsiteX15" fmla="*/ 6153149 w 7381874"/>
              <a:gd name="connsiteY15" fmla="*/ 4324674 h 5067624"/>
              <a:gd name="connsiteX16" fmla="*/ 5991224 w 7381874"/>
              <a:gd name="connsiteY16" fmla="*/ 4296099 h 5067624"/>
              <a:gd name="connsiteX17" fmla="*/ 5924549 w 7381874"/>
              <a:gd name="connsiteY17" fmla="*/ 4229424 h 5067624"/>
              <a:gd name="connsiteX18" fmla="*/ 5953124 w 7381874"/>
              <a:gd name="connsiteY18" fmla="*/ 4153224 h 5067624"/>
              <a:gd name="connsiteX19" fmla="*/ 5953124 w 7381874"/>
              <a:gd name="connsiteY19" fmla="*/ 4029399 h 5067624"/>
              <a:gd name="connsiteX20" fmla="*/ 5857874 w 7381874"/>
              <a:gd name="connsiteY20" fmla="*/ 3962724 h 5067624"/>
              <a:gd name="connsiteX21" fmla="*/ 5857874 w 7381874"/>
              <a:gd name="connsiteY21" fmla="*/ 3867474 h 5067624"/>
              <a:gd name="connsiteX22" fmla="*/ 5857874 w 7381874"/>
              <a:gd name="connsiteY22" fmla="*/ 3867474 h 5067624"/>
              <a:gd name="connsiteX23" fmla="*/ 5791199 w 7381874"/>
              <a:gd name="connsiteY23" fmla="*/ 3610299 h 5067624"/>
              <a:gd name="connsiteX24" fmla="*/ 5619749 w 7381874"/>
              <a:gd name="connsiteY24" fmla="*/ 3562674 h 5067624"/>
              <a:gd name="connsiteX25" fmla="*/ 5610224 w 7381874"/>
              <a:gd name="connsiteY25" fmla="*/ 3410274 h 5067624"/>
              <a:gd name="connsiteX26" fmla="*/ 5448299 w 7381874"/>
              <a:gd name="connsiteY26" fmla="*/ 3343599 h 5067624"/>
              <a:gd name="connsiteX27" fmla="*/ 5324474 w 7381874"/>
              <a:gd name="connsiteY27" fmla="*/ 3210249 h 5067624"/>
              <a:gd name="connsiteX28" fmla="*/ 5324474 w 7381874"/>
              <a:gd name="connsiteY28" fmla="*/ 3210249 h 5067624"/>
              <a:gd name="connsiteX29" fmla="*/ 5286374 w 7381874"/>
              <a:gd name="connsiteY29" fmla="*/ 2953074 h 5067624"/>
              <a:gd name="connsiteX30" fmla="*/ 5248274 w 7381874"/>
              <a:gd name="connsiteY30" fmla="*/ 2895924 h 5067624"/>
              <a:gd name="connsiteX31" fmla="*/ 5191124 w 7381874"/>
              <a:gd name="connsiteY31" fmla="*/ 2838774 h 5067624"/>
              <a:gd name="connsiteX32" fmla="*/ 5191124 w 7381874"/>
              <a:gd name="connsiteY32" fmla="*/ 2838774 h 5067624"/>
              <a:gd name="connsiteX33" fmla="*/ 5057774 w 7381874"/>
              <a:gd name="connsiteY33" fmla="*/ 2724474 h 5067624"/>
              <a:gd name="connsiteX34" fmla="*/ 4962524 w 7381874"/>
              <a:gd name="connsiteY34" fmla="*/ 2695899 h 5067624"/>
              <a:gd name="connsiteX35" fmla="*/ 4914899 w 7381874"/>
              <a:gd name="connsiteY35" fmla="*/ 2572074 h 5067624"/>
              <a:gd name="connsiteX36" fmla="*/ 4895849 w 7381874"/>
              <a:gd name="connsiteY36" fmla="*/ 2410149 h 5067624"/>
              <a:gd name="connsiteX37" fmla="*/ 4895849 w 7381874"/>
              <a:gd name="connsiteY37" fmla="*/ 2248224 h 5067624"/>
              <a:gd name="connsiteX38" fmla="*/ 4867274 w 7381874"/>
              <a:gd name="connsiteY38" fmla="*/ 2162499 h 5067624"/>
              <a:gd name="connsiteX39" fmla="*/ 4829174 w 7381874"/>
              <a:gd name="connsiteY39" fmla="*/ 2095824 h 5067624"/>
              <a:gd name="connsiteX40" fmla="*/ 4829174 w 7381874"/>
              <a:gd name="connsiteY40" fmla="*/ 1962474 h 5067624"/>
              <a:gd name="connsiteX41" fmla="*/ 4810124 w 7381874"/>
              <a:gd name="connsiteY41" fmla="*/ 1791024 h 5067624"/>
              <a:gd name="connsiteX42" fmla="*/ 4695824 w 7381874"/>
              <a:gd name="connsiteY42" fmla="*/ 1486224 h 5067624"/>
              <a:gd name="connsiteX43" fmla="*/ 4114800 w 7381874"/>
              <a:gd name="connsiteY43" fmla="*/ 762325 h 5067624"/>
              <a:gd name="connsiteX44" fmla="*/ 3733800 w 7381874"/>
              <a:gd name="connsiteY44" fmla="*/ 267025 h 5067624"/>
              <a:gd name="connsiteX45" fmla="*/ 3448050 w 7381874"/>
              <a:gd name="connsiteY45" fmla="*/ 9850 h 5067624"/>
              <a:gd name="connsiteX46" fmla="*/ 2952750 w 7381874"/>
              <a:gd name="connsiteY46" fmla="*/ 400375 h 5067624"/>
              <a:gd name="connsiteX47" fmla="*/ 2505075 w 7381874"/>
              <a:gd name="connsiteY47" fmla="*/ 467050 h 5067624"/>
              <a:gd name="connsiteX48" fmla="*/ 2009774 w 7381874"/>
              <a:gd name="connsiteY48" fmla="*/ 390849 h 5067624"/>
              <a:gd name="connsiteX49" fmla="*/ 1447801 w 7381874"/>
              <a:gd name="connsiteY49" fmla="*/ 733750 h 5067624"/>
              <a:gd name="connsiteX50" fmla="*/ 1076326 w 7381874"/>
              <a:gd name="connsiteY50" fmla="*/ 1457650 h 5067624"/>
              <a:gd name="connsiteX51" fmla="*/ 1104901 w 7381874"/>
              <a:gd name="connsiteY51" fmla="*/ 1819600 h 5067624"/>
              <a:gd name="connsiteX52" fmla="*/ 1152526 w 7381874"/>
              <a:gd name="connsiteY52" fmla="*/ 2057725 h 5067624"/>
              <a:gd name="connsiteX53" fmla="*/ 1123951 w 7381874"/>
              <a:gd name="connsiteY53" fmla="*/ 2343475 h 5067624"/>
              <a:gd name="connsiteX54" fmla="*/ 723901 w 7381874"/>
              <a:gd name="connsiteY54" fmla="*/ 2667325 h 5067624"/>
              <a:gd name="connsiteX55" fmla="*/ 400052 w 7381874"/>
              <a:gd name="connsiteY55" fmla="*/ 3181675 h 5067624"/>
              <a:gd name="connsiteX56" fmla="*/ 0 w 7381874"/>
              <a:gd name="connsiteY56" fmla="*/ 3496000 h 5067624"/>
              <a:gd name="connsiteX0" fmla="*/ 7381874 w 7381874"/>
              <a:gd name="connsiteY0" fmla="*/ 4724724 h 5067624"/>
              <a:gd name="connsiteX1" fmla="*/ 7248524 w 7381874"/>
              <a:gd name="connsiteY1" fmla="*/ 4905699 h 5067624"/>
              <a:gd name="connsiteX2" fmla="*/ 7172324 w 7381874"/>
              <a:gd name="connsiteY2" fmla="*/ 4962849 h 5067624"/>
              <a:gd name="connsiteX3" fmla="*/ 7010399 w 7381874"/>
              <a:gd name="connsiteY3" fmla="*/ 5029524 h 5067624"/>
              <a:gd name="connsiteX4" fmla="*/ 6896099 w 7381874"/>
              <a:gd name="connsiteY4" fmla="*/ 5067624 h 5067624"/>
              <a:gd name="connsiteX5" fmla="*/ 6877049 w 7381874"/>
              <a:gd name="connsiteY5" fmla="*/ 4991424 h 5067624"/>
              <a:gd name="connsiteX6" fmla="*/ 6667499 w 7381874"/>
              <a:gd name="connsiteY6" fmla="*/ 5019999 h 5067624"/>
              <a:gd name="connsiteX7" fmla="*/ 6591299 w 7381874"/>
              <a:gd name="connsiteY7" fmla="*/ 4886649 h 5067624"/>
              <a:gd name="connsiteX8" fmla="*/ 6496049 w 7381874"/>
              <a:gd name="connsiteY8" fmla="*/ 4810449 h 5067624"/>
              <a:gd name="connsiteX9" fmla="*/ 6496049 w 7381874"/>
              <a:gd name="connsiteY9" fmla="*/ 4734249 h 5067624"/>
              <a:gd name="connsiteX10" fmla="*/ 6410324 w 7381874"/>
              <a:gd name="connsiteY10" fmla="*/ 4667574 h 5067624"/>
              <a:gd name="connsiteX11" fmla="*/ 6391274 w 7381874"/>
              <a:gd name="connsiteY11" fmla="*/ 4638999 h 5067624"/>
              <a:gd name="connsiteX12" fmla="*/ 6400799 w 7381874"/>
              <a:gd name="connsiteY12" fmla="*/ 4572324 h 5067624"/>
              <a:gd name="connsiteX13" fmla="*/ 6334124 w 7381874"/>
              <a:gd name="connsiteY13" fmla="*/ 4524699 h 5067624"/>
              <a:gd name="connsiteX14" fmla="*/ 6267449 w 7381874"/>
              <a:gd name="connsiteY14" fmla="*/ 4391349 h 5067624"/>
              <a:gd name="connsiteX15" fmla="*/ 6153149 w 7381874"/>
              <a:gd name="connsiteY15" fmla="*/ 4324674 h 5067624"/>
              <a:gd name="connsiteX16" fmla="*/ 5991224 w 7381874"/>
              <a:gd name="connsiteY16" fmla="*/ 4296099 h 5067624"/>
              <a:gd name="connsiteX17" fmla="*/ 5924549 w 7381874"/>
              <a:gd name="connsiteY17" fmla="*/ 4229424 h 5067624"/>
              <a:gd name="connsiteX18" fmla="*/ 5953124 w 7381874"/>
              <a:gd name="connsiteY18" fmla="*/ 4153224 h 5067624"/>
              <a:gd name="connsiteX19" fmla="*/ 5953124 w 7381874"/>
              <a:gd name="connsiteY19" fmla="*/ 4029399 h 5067624"/>
              <a:gd name="connsiteX20" fmla="*/ 5857874 w 7381874"/>
              <a:gd name="connsiteY20" fmla="*/ 3962724 h 5067624"/>
              <a:gd name="connsiteX21" fmla="*/ 5857874 w 7381874"/>
              <a:gd name="connsiteY21" fmla="*/ 3867474 h 5067624"/>
              <a:gd name="connsiteX22" fmla="*/ 5857874 w 7381874"/>
              <a:gd name="connsiteY22" fmla="*/ 3867474 h 5067624"/>
              <a:gd name="connsiteX23" fmla="*/ 5791199 w 7381874"/>
              <a:gd name="connsiteY23" fmla="*/ 3610299 h 5067624"/>
              <a:gd name="connsiteX24" fmla="*/ 5619749 w 7381874"/>
              <a:gd name="connsiteY24" fmla="*/ 3562674 h 5067624"/>
              <a:gd name="connsiteX25" fmla="*/ 5610224 w 7381874"/>
              <a:gd name="connsiteY25" fmla="*/ 3410274 h 5067624"/>
              <a:gd name="connsiteX26" fmla="*/ 5448299 w 7381874"/>
              <a:gd name="connsiteY26" fmla="*/ 3343599 h 5067624"/>
              <a:gd name="connsiteX27" fmla="*/ 5324474 w 7381874"/>
              <a:gd name="connsiteY27" fmla="*/ 3210249 h 5067624"/>
              <a:gd name="connsiteX28" fmla="*/ 5324474 w 7381874"/>
              <a:gd name="connsiteY28" fmla="*/ 3210249 h 5067624"/>
              <a:gd name="connsiteX29" fmla="*/ 5286374 w 7381874"/>
              <a:gd name="connsiteY29" fmla="*/ 2953074 h 5067624"/>
              <a:gd name="connsiteX30" fmla="*/ 5248274 w 7381874"/>
              <a:gd name="connsiteY30" fmla="*/ 2895924 h 5067624"/>
              <a:gd name="connsiteX31" fmla="*/ 5191124 w 7381874"/>
              <a:gd name="connsiteY31" fmla="*/ 2838774 h 5067624"/>
              <a:gd name="connsiteX32" fmla="*/ 5191124 w 7381874"/>
              <a:gd name="connsiteY32" fmla="*/ 2838774 h 5067624"/>
              <a:gd name="connsiteX33" fmla="*/ 5057774 w 7381874"/>
              <a:gd name="connsiteY33" fmla="*/ 2724474 h 5067624"/>
              <a:gd name="connsiteX34" fmla="*/ 4962524 w 7381874"/>
              <a:gd name="connsiteY34" fmla="*/ 2695899 h 5067624"/>
              <a:gd name="connsiteX35" fmla="*/ 4914899 w 7381874"/>
              <a:gd name="connsiteY35" fmla="*/ 2572074 h 5067624"/>
              <a:gd name="connsiteX36" fmla="*/ 4895849 w 7381874"/>
              <a:gd name="connsiteY36" fmla="*/ 2410149 h 5067624"/>
              <a:gd name="connsiteX37" fmla="*/ 4895849 w 7381874"/>
              <a:gd name="connsiteY37" fmla="*/ 2248224 h 5067624"/>
              <a:gd name="connsiteX38" fmla="*/ 4867274 w 7381874"/>
              <a:gd name="connsiteY38" fmla="*/ 2162499 h 5067624"/>
              <a:gd name="connsiteX39" fmla="*/ 4829174 w 7381874"/>
              <a:gd name="connsiteY39" fmla="*/ 2095824 h 5067624"/>
              <a:gd name="connsiteX40" fmla="*/ 4829174 w 7381874"/>
              <a:gd name="connsiteY40" fmla="*/ 1962474 h 5067624"/>
              <a:gd name="connsiteX41" fmla="*/ 4810124 w 7381874"/>
              <a:gd name="connsiteY41" fmla="*/ 1791024 h 5067624"/>
              <a:gd name="connsiteX42" fmla="*/ 4695824 w 7381874"/>
              <a:gd name="connsiteY42" fmla="*/ 1486224 h 5067624"/>
              <a:gd name="connsiteX43" fmla="*/ 4114800 w 7381874"/>
              <a:gd name="connsiteY43" fmla="*/ 762325 h 5067624"/>
              <a:gd name="connsiteX44" fmla="*/ 3733800 w 7381874"/>
              <a:gd name="connsiteY44" fmla="*/ 267025 h 5067624"/>
              <a:gd name="connsiteX45" fmla="*/ 3448050 w 7381874"/>
              <a:gd name="connsiteY45" fmla="*/ 9850 h 5067624"/>
              <a:gd name="connsiteX46" fmla="*/ 2952750 w 7381874"/>
              <a:gd name="connsiteY46" fmla="*/ 400375 h 5067624"/>
              <a:gd name="connsiteX47" fmla="*/ 2505075 w 7381874"/>
              <a:gd name="connsiteY47" fmla="*/ 467050 h 5067624"/>
              <a:gd name="connsiteX48" fmla="*/ 2295526 w 7381874"/>
              <a:gd name="connsiteY48" fmla="*/ 390850 h 5067624"/>
              <a:gd name="connsiteX49" fmla="*/ 2009774 w 7381874"/>
              <a:gd name="connsiteY49" fmla="*/ 390849 h 5067624"/>
              <a:gd name="connsiteX50" fmla="*/ 1447801 w 7381874"/>
              <a:gd name="connsiteY50" fmla="*/ 733750 h 5067624"/>
              <a:gd name="connsiteX51" fmla="*/ 1076326 w 7381874"/>
              <a:gd name="connsiteY51" fmla="*/ 1457650 h 5067624"/>
              <a:gd name="connsiteX52" fmla="*/ 1104901 w 7381874"/>
              <a:gd name="connsiteY52" fmla="*/ 1819600 h 5067624"/>
              <a:gd name="connsiteX53" fmla="*/ 1152526 w 7381874"/>
              <a:gd name="connsiteY53" fmla="*/ 2057725 h 5067624"/>
              <a:gd name="connsiteX54" fmla="*/ 1123951 w 7381874"/>
              <a:gd name="connsiteY54" fmla="*/ 2343475 h 5067624"/>
              <a:gd name="connsiteX55" fmla="*/ 723901 w 7381874"/>
              <a:gd name="connsiteY55" fmla="*/ 2667325 h 5067624"/>
              <a:gd name="connsiteX56" fmla="*/ 400052 w 7381874"/>
              <a:gd name="connsiteY56" fmla="*/ 3181675 h 5067624"/>
              <a:gd name="connsiteX57" fmla="*/ 0 w 7381874"/>
              <a:gd name="connsiteY57" fmla="*/ 3496000 h 5067624"/>
              <a:gd name="connsiteX0" fmla="*/ 7381874 w 7381874"/>
              <a:gd name="connsiteY0" fmla="*/ 4724724 h 5067624"/>
              <a:gd name="connsiteX1" fmla="*/ 7248524 w 7381874"/>
              <a:gd name="connsiteY1" fmla="*/ 4905699 h 5067624"/>
              <a:gd name="connsiteX2" fmla="*/ 7172324 w 7381874"/>
              <a:gd name="connsiteY2" fmla="*/ 4962849 h 5067624"/>
              <a:gd name="connsiteX3" fmla="*/ 7010399 w 7381874"/>
              <a:gd name="connsiteY3" fmla="*/ 5029524 h 5067624"/>
              <a:gd name="connsiteX4" fmla="*/ 6896099 w 7381874"/>
              <a:gd name="connsiteY4" fmla="*/ 5067624 h 5067624"/>
              <a:gd name="connsiteX5" fmla="*/ 6877049 w 7381874"/>
              <a:gd name="connsiteY5" fmla="*/ 4991424 h 5067624"/>
              <a:gd name="connsiteX6" fmla="*/ 6667499 w 7381874"/>
              <a:gd name="connsiteY6" fmla="*/ 5019999 h 5067624"/>
              <a:gd name="connsiteX7" fmla="*/ 6591299 w 7381874"/>
              <a:gd name="connsiteY7" fmla="*/ 4886649 h 5067624"/>
              <a:gd name="connsiteX8" fmla="*/ 6496049 w 7381874"/>
              <a:gd name="connsiteY8" fmla="*/ 4810449 h 5067624"/>
              <a:gd name="connsiteX9" fmla="*/ 6496049 w 7381874"/>
              <a:gd name="connsiteY9" fmla="*/ 4734249 h 5067624"/>
              <a:gd name="connsiteX10" fmla="*/ 6410324 w 7381874"/>
              <a:gd name="connsiteY10" fmla="*/ 4667574 h 5067624"/>
              <a:gd name="connsiteX11" fmla="*/ 6391274 w 7381874"/>
              <a:gd name="connsiteY11" fmla="*/ 4638999 h 5067624"/>
              <a:gd name="connsiteX12" fmla="*/ 6400799 w 7381874"/>
              <a:gd name="connsiteY12" fmla="*/ 4572324 h 5067624"/>
              <a:gd name="connsiteX13" fmla="*/ 6334124 w 7381874"/>
              <a:gd name="connsiteY13" fmla="*/ 4524699 h 5067624"/>
              <a:gd name="connsiteX14" fmla="*/ 6267449 w 7381874"/>
              <a:gd name="connsiteY14" fmla="*/ 4391349 h 5067624"/>
              <a:gd name="connsiteX15" fmla="*/ 6153149 w 7381874"/>
              <a:gd name="connsiteY15" fmla="*/ 4324674 h 5067624"/>
              <a:gd name="connsiteX16" fmla="*/ 5991224 w 7381874"/>
              <a:gd name="connsiteY16" fmla="*/ 4296099 h 5067624"/>
              <a:gd name="connsiteX17" fmla="*/ 5924549 w 7381874"/>
              <a:gd name="connsiteY17" fmla="*/ 4229424 h 5067624"/>
              <a:gd name="connsiteX18" fmla="*/ 5953124 w 7381874"/>
              <a:gd name="connsiteY18" fmla="*/ 4153224 h 5067624"/>
              <a:gd name="connsiteX19" fmla="*/ 5953124 w 7381874"/>
              <a:gd name="connsiteY19" fmla="*/ 4029399 h 5067624"/>
              <a:gd name="connsiteX20" fmla="*/ 5857874 w 7381874"/>
              <a:gd name="connsiteY20" fmla="*/ 3962724 h 5067624"/>
              <a:gd name="connsiteX21" fmla="*/ 5857874 w 7381874"/>
              <a:gd name="connsiteY21" fmla="*/ 3867474 h 5067624"/>
              <a:gd name="connsiteX22" fmla="*/ 5857874 w 7381874"/>
              <a:gd name="connsiteY22" fmla="*/ 3867474 h 5067624"/>
              <a:gd name="connsiteX23" fmla="*/ 5791199 w 7381874"/>
              <a:gd name="connsiteY23" fmla="*/ 3610299 h 5067624"/>
              <a:gd name="connsiteX24" fmla="*/ 5619749 w 7381874"/>
              <a:gd name="connsiteY24" fmla="*/ 3562674 h 5067624"/>
              <a:gd name="connsiteX25" fmla="*/ 5610224 w 7381874"/>
              <a:gd name="connsiteY25" fmla="*/ 3410274 h 5067624"/>
              <a:gd name="connsiteX26" fmla="*/ 5448299 w 7381874"/>
              <a:gd name="connsiteY26" fmla="*/ 3343599 h 5067624"/>
              <a:gd name="connsiteX27" fmla="*/ 5324474 w 7381874"/>
              <a:gd name="connsiteY27" fmla="*/ 3210249 h 5067624"/>
              <a:gd name="connsiteX28" fmla="*/ 5324474 w 7381874"/>
              <a:gd name="connsiteY28" fmla="*/ 3210249 h 5067624"/>
              <a:gd name="connsiteX29" fmla="*/ 5286374 w 7381874"/>
              <a:gd name="connsiteY29" fmla="*/ 2953074 h 5067624"/>
              <a:gd name="connsiteX30" fmla="*/ 5248274 w 7381874"/>
              <a:gd name="connsiteY30" fmla="*/ 2895924 h 5067624"/>
              <a:gd name="connsiteX31" fmla="*/ 5191124 w 7381874"/>
              <a:gd name="connsiteY31" fmla="*/ 2838774 h 5067624"/>
              <a:gd name="connsiteX32" fmla="*/ 5191124 w 7381874"/>
              <a:gd name="connsiteY32" fmla="*/ 2838774 h 5067624"/>
              <a:gd name="connsiteX33" fmla="*/ 5057774 w 7381874"/>
              <a:gd name="connsiteY33" fmla="*/ 2724474 h 5067624"/>
              <a:gd name="connsiteX34" fmla="*/ 4962524 w 7381874"/>
              <a:gd name="connsiteY34" fmla="*/ 2695899 h 5067624"/>
              <a:gd name="connsiteX35" fmla="*/ 4914899 w 7381874"/>
              <a:gd name="connsiteY35" fmla="*/ 2572074 h 5067624"/>
              <a:gd name="connsiteX36" fmla="*/ 4895849 w 7381874"/>
              <a:gd name="connsiteY36" fmla="*/ 2410149 h 5067624"/>
              <a:gd name="connsiteX37" fmla="*/ 4895849 w 7381874"/>
              <a:gd name="connsiteY37" fmla="*/ 2248224 h 5067624"/>
              <a:gd name="connsiteX38" fmla="*/ 4867274 w 7381874"/>
              <a:gd name="connsiteY38" fmla="*/ 2162499 h 5067624"/>
              <a:gd name="connsiteX39" fmla="*/ 4829174 w 7381874"/>
              <a:gd name="connsiteY39" fmla="*/ 2095824 h 5067624"/>
              <a:gd name="connsiteX40" fmla="*/ 4829174 w 7381874"/>
              <a:gd name="connsiteY40" fmla="*/ 1962474 h 5067624"/>
              <a:gd name="connsiteX41" fmla="*/ 4810124 w 7381874"/>
              <a:gd name="connsiteY41" fmla="*/ 1791024 h 5067624"/>
              <a:gd name="connsiteX42" fmla="*/ 4695824 w 7381874"/>
              <a:gd name="connsiteY42" fmla="*/ 1486224 h 5067624"/>
              <a:gd name="connsiteX43" fmla="*/ 4114800 w 7381874"/>
              <a:gd name="connsiteY43" fmla="*/ 762325 h 5067624"/>
              <a:gd name="connsiteX44" fmla="*/ 3733800 w 7381874"/>
              <a:gd name="connsiteY44" fmla="*/ 267025 h 5067624"/>
              <a:gd name="connsiteX45" fmla="*/ 3448050 w 7381874"/>
              <a:gd name="connsiteY45" fmla="*/ 9850 h 5067624"/>
              <a:gd name="connsiteX46" fmla="*/ 2952750 w 7381874"/>
              <a:gd name="connsiteY46" fmla="*/ 400375 h 5067624"/>
              <a:gd name="connsiteX47" fmla="*/ 2505075 w 7381874"/>
              <a:gd name="connsiteY47" fmla="*/ 467050 h 5067624"/>
              <a:gd name="connsiteX48" fmla="*/ 2295526 w 7381874"/>
              <a:gd name="connsiteY48" fmla="*/ 390850 h 5067624"/>
              <a:gd name="connsiteX49" fmla="*/ 2009774 w 7381874"/>
              <a:gd name="connsiteY49" fmla="*/ 390849 h 5067624"/>
              <a:gd name="connsiteX50" fmla="*/ 1447801 w 7381874"/>
              <a:gd name="connsiteY50" fmla="*/ 733750 h 5067624"/>
              <a:gd name="connsiteX51" fmla="*/ 708026 w 7381874"/>
              <a:gd name="connsiteY51" fmla="*/ 1127450 h 5067624"/>
              <a:gd name="connsiteX52" fmla="*/ 1104901 w 7381874"/>
              <a:gd name="connsiteY52" fmla="*/ 1819600 h 5067624"/>
              <a:gd name="connsiteX53" fmla="*/ 1152526 w 7381874"/>
              <a:gd name="connsiteY53" fmla="*/ 2057725 h 5067624"/>
              <a:gd name="connsiteX54" fmla="*/ 1123951 w 7381874"/>
              <a:gd name="connsiteY54" fmla="*/ 2343475 h 5067624"/>
              <a:gd name="connsiteX55" fmla="*/ 723901 w 7381874"/>
              <a:gd name="connsiteY55" fmla="*/ 2667325 h 5067624"/>
              <a:gd name="connsiteX56" fmla="*/ 400052 w 7381874"/>
              <a:gd name="connsiteY56" fmla="*/ 3181675 h 5067624"/>
              <a:gd name="connsiteX57" fmla="*/ 0 w 7381874"/>
              <a:gd name="connsiteY57" fmla="*/ 3496000 h 5067624"/>
              <a:gd name="connsiteX0" fmla="*/ 7381874 w 7381874"/>
              <a:gd name="connsiteY0" fmla="*/ 4724724 h 5067624"/>
              <a:gd name="connsiteX1" fmla="*/ 7248524 w 7381874"/>
              <a:gd name="connsiteY1" fmla="*/ 4905699 h 5067624"/>
              <a:gd name="connsiteX2" fmla="*/ 7172324 w 7381874"/>
              <a:gd name="connsiteY2" fmla="*/ 4962849 h 5067624"/>
              <a:gd name="connsiteX3" fmla="*/ 7010399 w 7381874"/>
              <a:gd name="connsiteY3" fmla="*/ 5029524 h 5067624"/>
              <a:gd name="connsiteX4" fmla="*/ 6896099 w 7381874"/>
              <a:gd name="connsiteY4" fmla="*/ 5067624 h 5067624"/>
              <a:gd name="connsiteX5" fmla="*/ 6877049 w 7381874"/>
              <a:gd name="connsiteY5" fmla="*/ 4991424 h 5067624"/>
              <a:gd name="connsiteX6" fmla="*/ 6667499 w 7381874"/>
              <a:gd name="connsiteY6" fmla="*/ 5019999 h 5067624"/>
              <a:gd name="connsiteX7" fmla="*/ 6591299 w 7381874"/>
              <a:gd name="connsiteY7" fmla="*/ 4886649 h 5067624"/>
              <a:gd name="connsiteX8" fmla="*/ 6496049 w 7381874"/>
              <a:gd name="connsiteY8" fmla="*/ 4810449 h 5067624"/>
              <a:gd name="connsiteX9" fmla="*/ 6496049 w 7381874"/>
              <a:gd name="connsiteY9" fmla="*/ 4734249 h 5067624"/>
              <a:gd name="connsiteX10" fmla="*/ 6410324 w 7381874"/>
              <a:gd name="connsiteY10" fmla="*/ 4667574 h 5067624"/>
              <a:gd name="connsiteX11" fmla="*/ 6391274 w 7381874"/>
              <a:gd name="connsiteY11" fmla="*/ 4638999 h 5067624"/>
              <a:gd name="connsiteX12" fmla="*/ 6400799 w 7381874"/>
              <a:gd name="connsiteY12" fmla="*/ 4572324 h 5067624"/>
              <a:gd name="connsiteX13" fmla="*/ 6334124 w 7381874"/>
              <a:gd name="connsiteY13" fmla="*/ 4524699 h 5067624"/>
              <a:gd name="connsiteX14" fmla="*/ 6267449 w 7381874"/>
              <a:gd name="connsiteY14" fmla="*/ 4391349 h 5067624"/>
              <a:gd name="connsiteX15" fmla="*/ 6153149 w 7381874"/>
              <a:gd name="connsiteY15" fmla="*/ 4324674 h 5067624"/>
              <a:gd name="connsiteX16" fmla="*/ 5991224 w 7381874"/>
              <a:gd name="connsiteY16" fmla="*/ 4296099 h 5067624"/>
              <a:gd name="connsiteX17" fmla="*/ 5924549 w 7381874"/>
              <a:gd name="connsiteY17" fmla="*/ 4229424 h 5067624"/>
              <a:gd name="connsiteX18" fmla="*/ 5953124 w 7381874"/>
              <a:gd name="connsiteY18" fmla="*/ 4153224 h 5067624"/>
              <a:gd name="connsiteX19" fmla="*/ 5953124 w 7381874"/>
              <a:gd name="connsiteY19" fmla="*/ 4029399 h 5067624"/>
              <a:gd name="connsiteX20" fmla="*/ 5857874 w 7381874"/>
              <a:gd name="connsiteY20" fmla="*/ 3962724 h 5067624"/>
              <a:gd name="connsiteX21" fmla="*/ 5857874 w 7381874"/>
              <a:gd name="connsiteY21" fmla="*/ 3867474 h 5067624"/>
              <a:gd name="connsiteX22" fmla="*/ 5857874 w 7381874"/>
              <a:gd name="connsiteY22" fmla="*/ 3867474 h 5067624"/>
              <a:gd name="connsiteX23" fmla="*/ 5791199 w 7381874"/>
              <a:gd name="connsiteY23" fmla="*/ 3610299 h 5067624"/>
              <a:gd name="connsiteX24" fmla="*/ 5619749 w 7381874"/>
              <a:gd name="connsiteY24" fmla="*/ 3562674 h 5067624"/>
              <a:gd name="connsiteX25" fmla="*/ 5610224 w 7381874"/>
              <a:gd name="connsiteY25" fmla="*/ 3410274 h 5067624"/>
              <a:gd name="connsiteX26" fmla="*/ 5448299 w 7381874"/>
              <a:gd name="connsiteY26" fmla="*/ 3343599 h 5067624"/>
              <a:gd name="connsiteX27" fmla="*/ 5324474 w 7381874"/>
              <a:gd name="connsiteY27" fmla="*/ 3210249 h 5067624"/>
              <a:gd name="connsiteX28" fmla="*/ 5324474 w 7381874"/>
              <a:gd name="connsiteY28" fmla="*/ 3210249 h 5067624"/>
              <a:gd name="connsiteX29" fmla="*/ 5286374 w 7381874"/>
              <a:gd name="connsiteY29" fmla="*/ 2953074 h 5067624"/>
              <a:gd name="connsiteX30" fmla="*/ 5248274 w 7381874"/>
              <a:gd name="connsiteY30" fmla="*/ 2895924 h 5067624"/>
              <a:gd name="connsiteX31" fmla="*/ 5191124 w 7381874"/>
              <a:gd name="connsiteY31" fmla="*/ 2838774 h 5067624"/>
              <a:gd name="connsiteX32" fmla="*/ 5191124 w 7381874"/>
              <a:gd name="connsiteY32" fmla="*/ 2838774 h 5067624"/>
              <a:gd name="connsiteX33" fmla="*/ 5057774 w 7381874"/>
              <a:gd name="connsiteY33" fmla="*/ 2724474 h 5067624"/>
              <a:gd name="connsiteX34" fmla="*/ 4962524 w 7381874"/>
              <a:gd name="connsiteY34" fmla="*/ 2695899 h 5067624"/>
              <a:gd name="connsiteX35" fmla="*/ 4914899 w 7381874"/>
              <a:gd name="connsiteY35" fmla="*/ 2572074 h 5067624"/>
              <a:gd name="connsiteX36" fmla="*/ 4895849 w 7381874"/>
              <a:gd name="connsiteY36" fmla="*/ 2410149 h 5067624"/>
              <a:gd name="connsiteX37" fmla="*/ 4895849 w 7381874"/>
              <a:gd name="connsiteY37" fmla="*/ 2248224 h 5067624"/>
              <a:gd name="connsiteX38" fmla="*/ 4867274 w 7381874"/>
              <a:gd name="connsiteY38" fmla="*/ 2162499 h 5067624"/>
              <a:gd name="connsiteX39" fmla="*/ 4829174 w 7381874"/>
              <a:gd name="connsiteY39" fmla="*/ 2095824 h 5067624"/>
              <a:gd name="connsiteX40" fmla="*/ 4829174 w 7381874"/>
              <a:gd name="connsiteY40" fmla="*/ 1962474 h 5067624"/>
              <a:gd name="connsiteX41" fmla="*/ 4810124 w 7381874"/>
              <a:gd name="connsiteY41" fmla="*/ 1791024 h 5067624"/>
              <a:gd name="connsiteX42" fmla="*/ 4695824 w 7381874"/>
              <a:gd name="connsiteY42" fmla="*/ 1486224 h 5067624"/>
              <a:gd name="connsiteX43" fmla="*/ 4114800 w 7381874"/>
              <a:gd name="connsiteY43" fmla="*/ 762325 h 5067624"/>
              <a:gd name="connsiteX44" fmla="*/ 3733800 w 7381874"/>
              <a:gd name="connsiteY44" fmla="*/ 267025 h 5067624"/>
              <a:gd name="connsiteX45" fmla="*/ 3448050 w 7381874"/>
              <a:gd name="connsiteY45" fmla="*/ 9850 h 5067624"/>
              <a:gd name="connsiteX46" fmla="*/ 2952750 w 7381874"/>
              <a:gd name="connsiteY46" fmla="*/ 400375 h 5067624"/>
              <a:gd name="connsiteX47" fmla="*/ 2505075 w 7381874"/>
              <a:gd name="connsiteY47" fmla="*/ 467050 h 5067624"/>
              <a:gd name="connsiteX48" fmla="*/ 2295526 w 7381874"/>
              <a:gd name="connsiteY48" fmla="*/ 390850 h 5067624"/>
              <a:gd name="connsiteX49" fmla="*/ 2009774 w 7381874"/>
              <a:gd name="connsiteY49" fmla="*/ 390849 h 5067624"/>
              <a:gd name="connsiteX50" fmla="*/ 933451 w 7381874"/>
              <a:gd name="connsiteY50" fmla="*/ 765500 h 5067624"/>
              <a:gd name="connsiteX51" fmla="*/ 708026 w 7381874"/>
              <a:gd name="connsiteY51" fmla="*/ 1127450 h 5067624"/>
              <a:gd name="connsiteX52" fmla="*/ 1104901 w 7381874"/>
              <a:gd name="connsiteY52" fmla="*/ 1819600 h 5067624"/>
              <a:gd name="connsiteX53" fmla="*/ 1152526 w 7381874"/>
              <a:gd name="connsiteY53" fmla="*/ 2057725 h 5067624"/>
              <a:gd name="connsiteX54" fmla="*/ 1123951 w 7381874"/>
              <a:gd name="connsiteY54" fmla="*/ 2343475 h 5067624"/>
              <a:gd name="connsiteX55" fmla="*/ 723901 w 7381874"/>
              <a:gd name="connsiteY55" fmla="*/ 2667325 h 5067624"/>
              <a:gd name="connsiteX56" fmla="*/ 400052 w 7381874"/>
              <a:gd name="connsiteY56" fmla="*/ 3181675 h 5067624"/>
              <a:gd name="connsiteX57" fmla="*/ 0 w 7381874"/>
              <a:gd name="connsiteY57" fmla="*/ 3496000 h 5067624"/>
              <a:gd name="connsiteX0" fmla="*/ 7381874 w 7381874"/>
              <a:gd name="connsiteY0" fmla="*/ 4724724 h 5067624"/>
              <a:gd name="connsiteX1" fmla="*/ 7248524 w 7381874"/>
              <a:gd name="connsiteY1" fmla="*/ 4905699 h 5067624"/>
              <a:gd name="connsiteX2" fmla="*/ 7172324 w 7381874"/>
              <a:gd name="connsiteY2" fmla="*/ 4962849 h 5067624"/>
              <a:gd name="connsiteX3" fmla="*/ 7010399 w 7381874"/>
              <a:gd name="connsiteY3" fmla="*/ 5029524 h 5067624"/>
              <a:gd name="connsiteX4" fmla="*/ 6896099 w 7381874"/>
              <a:gd name="connsiteY4" fmla="*/ 5067624 h 5067624"/>
              <a:gd name="connsiteX5" fmla="*/ 6877049 w 7381874"/>
              <a:gd name="connsiteY5" fmla="*/ 4991424 h 5067624"/>
              <a:gd name="connsiteX6" fmla="*/ 6667499 w 7381874"/>
              <a:gd name="connsiteY6" fmla="*/ 5019999 h 5067624"/>
              <a:gd name="connsiteX7" fmla="*/ 6591299 w 7381874"/>
              <a:gd name="connsiteY7" fmla="*/ 4886649 h 5067624"/>
              <a:gd name="connsiteX8" fmla="*/ 6496049 w 7381874"/>
              <a:gd name="connsiteY8" fmla="*/ 4810449 h 5067624"/>
              <a:gd name="connsiteX9" fmla="*/ 6496049 w 7381874"/>
              <a:gd name="connsiteY9" fmla="*/ 4734249 h 5067624"/>
              <a:gd name="connsiteX10" fmla="*/ 6410324 w 7381874"/>
              <a:gd name="connsiteY10" fmla="*/ 4667574 h 5067624"/>
              <a:gd name="connsiteX11" fmla="*/ 6391274 w 7381874"/>
              <a:gd name="connsiteY11" fmla="*/ 4638999 h 5067624"/>
              <a:gd name="connsiteX12" fmla="*/ 6400799 w 7381874"/>
              <a:gd name="connsiteY12" fmla="*/ 4572324 h 5067624"/>
              <a:gd name="connsiteX13" fmla="*/ 6334124 w 7381874"/>
              <a:gd name="connsiteY13" fmla="*/ 4524699 h 5067624"/>
              <a:gd name="connsiteX14" fmla="*/ 6267449 w 7381874"/>
              <a:gd name="connsiteY14" fmla="*/ 4391349 h 5067624"/>
              <a:gd name="connsiteX15" fmla="*/ 6153149 w 7381874"/>
              <a:gd name="connsiteY15" fmla="*/ 4324674 h 5067624"/>
              <a:gd name="connsiteX16" fmla="*/ 5991224 w 7381874"/>
              <a:gd name="connsiteY16" fmla="*/ 4296099 h 5067624"/>
              <a:gd name="connsiteX17" fmla="*/ 5924549 w 7381874"/>
              <a:gd name="connsiteY17" fmla="*/ 4229424 h 5067624"/>
              <a:gd name="connsiteX18" fmla="*/ 5953124 w 7381874"/>
              <a:gd name="connsiteY18" fmla="*/ 4153224 h 5067624"/>
              <a:gd name="connsiteX19" fmla="*/ 5953124 w 7381874"/>
              <a:gd name="connsiteY19" fmla="*/ 4029399 h 5067624"/>
              <a:gd name="connsiteX20" fmla="*/ 5857874 w 7381874"/>
              <a:gd name="connsiteY20" fmla="*/ 3962724 h 5067624"/>
              <a:gd name="connsiteX21" fmla="*/ 5857874 w 7381874"/>
              <a:gd name="connsiteY21" fmla="*/ 3867474 h 5067624"/>
              <a:gd name="connsiteX22" fmla="*/ 5857874 w 7381874"/>
              <a:gd name="connsiteY22" fmla="*/ 3867474 h 5067624"/>
              <a:gd name="connsiteX23" fmla="*/ 5791199 w 7381874"/>
              <a:gd name="connsiteY23" fmla="*/ 3610299 h 5067624"/>
              <a:gd name="connsiteX24" fmla="*/ 5619749 w 7381874"/>
              <a:gd name="connsiteY24" fmla="*/ 3562674 h 5067624"/>
              <a:gd name="connsiteX25" fmla="*/ 5610224 w 7381874"/>
              <a:gd name="connsiteY25" fmla="*/ 3410274 h 5067624"/>
              <a:gd name="connsiteX26" fmla="*/ 5448299 w 7381874"/>
              <a:gd name="connsiteY26" fmla="*/ 3343599 h 5067624"/>
              <a:gd name="connsiteX27" fmla="*/ 5324474 w 7381874"/>
              <a:gd name="connsiteY27" fmla="*/ 3210249 h 5067624"/>
              <a:gd name="connsiteX28" fmla="*/ 5324474 w 7381874"/>
              <a:gd name="connsiteY28" fmla="*/ 3210249 h 5067624"/>
              <a:gd name="connsiteX29" fmla="*/ 5286374 w 7381874"/>
              <a:gd name="connsiteY29" fmla="*/ 2953074 h 5067624"/>
              <a:gd name="connsiteX30" fmla="*/ 5248274 w 7381874"/>
              <a:gd name="connsiteY30" fmla="*/ 2895924 h 5067624"/>
              <a:gd name="connsiteX31" fmla="*/ 5191124 w 7381874"/>
              <a:gd name="connsiteY31" fmla="*/ 2838774 h 5067624"/>
              <a:gd name="connsiteX32" fmla="*/ 5191124 w 7381874"/>
              <a:gd name="connsiteY32" fmla="*/ 2838774 h 5067624"/>
              <a:gd name="connsiteX33" fmla="*/ 5057774 w 7381874"/>
              <a:gd name="connsiteY33" fmla="*/ 2724474 h 5067624"/>
              <a:gd name="connsiteX34" fmla="*/ 4962524 w 7381874"/>
              <a:gd name="connsiteY34" fmla="*/ 2695899 h 5067624"/>
              <a:gd name="connsiteX35" fmla="*/ 4914899 w 7381874"/>
              <a:gd name="connsiteY35" fmla="*/ 2572074 h 5067624"/>
              <a:gd name="connsiteX36" fmla="*/ 4895849 w 7381874"/>
              <a:gd name="connsiteY36" fmla="*/ 2410149 h 5067624"/>
              <a:gd name="connsiteX37" fmla="*/ 4895849 w 7381874"/>
              <a:gd name="connsiteY37" fmla="*/ 2248224 h 5067624"/>
              <a:gd name="connsiteX38" fmla="*/ 4867274 w 7381874"/>
              <a:gd name="connsiteY38" fmla="*/ 2162499 h 5067624"/>
              <a:gd name="connsiteX39" fmla="*/ 4829174 w 7381874"/>
              <a:gd name="connsiteY39" fmla="*/ 2095824 h 5067624"/>
              <a:gd name="connsiteX40" fmla="*/ 4829174 w 7381874"/>
              <a:gd name="connsiteY40" fmla="*/ 1962474 h 5067624"/>
              <a:gd name="connsiteX41" fmla="*/ 4810124 w 7381874"/>
              <a:gd name="connsiteY41" fmla="*/ 1791024 h 5067624"/>
              <a:gd name="connsiteX42" fmla="*/ 4695824 w 7381874"/>
              <a:gd name="connsiteY42" fmla="*/ 1486224 h 5067624"/>
              <a:gd name="connsiteX43" fmla="*/ 4114800 w 7381874"/>
              <a:gd name="connsiteY43" fmla="*/ 762325 h 5067624"/>
              <a:gd name="connsiteX44" fmla="*/ 3733800 w 7381874"/>
              <a:gd name="connsiteY44" fmla="*/ 267025 h 5067624"/>
              <a:gd name="connsiteX45" fmla="*/ 3448050 w 7381874"/>
              <a:gd name="connsiteY45" fmla="*/ 9850 h 5067624"/>
              <a:gd name="connsiteX46" fmla="*/ 2952750 w 7381874"/>
              <a:gd name="connsiteY46" fmla="*/ 400375 h 5067624"/>
              <a:gd name="connsiteX47" fmla="*/ 2505075 w 7381874"/>
              <a:gd name="connsiteY47" fmla="*/ 467050 h 5067624"/>
              <a:gd name="connsiteX48" fmla="*/ 2295526 w 7381874"/>
              <a:gd name="connsiteY48" fmla="*/ 390850 h 5067624"/>
              <a:gd name="connsiteX49" fmla="*/ 1400174 w 7381874"/>
              <a:gd name="connsiteY49" fmla="*/ 473399 h 5067624"/>
              <a:gd name="connsiteX50" fmla="*/ 933451 w 7381874"/>
              <a:gd name="connsiteY50" fmla="*/ 765500 h 5067624"/>
              <a:gd name="connsiteX51" fmla="*/ 708026 w 7381874"/>
              <a:gd name="connsiteY51" fmla="*/ 1127450 h 5067624"/>
              <a:gd name="connsiteX52" fmla="*/ 1104901 w 7381874"/>
              <a:gd name="connsiteY52" fmla="*/ 1819600 h 5067624"/>
              <a:gd name="connsiteX53" fmla="*/ 1152526 w 7381874"/>
              <a:gd name="connsiteY53" fmla="*/ 2057725 h 5067624"/>
              <a:gd name="connsiteX54" fmla="*/ 1123951 w 7381874"/>
              <a:gd name="connsiteY54" fmla="*/ 2343475 h 5067624"/>
              <a:gd name="connsiteX55" fmla="*/ 723901 w 7381874"/>
              <a:gd name="connsiteY55" fmla="*/ 2667325 h 5067624"/>
              <a:gd name="connsiteX56" fmla="*/ 400052 w 7381874"/>
              <a:gd name="connsiteY56" fmla="*/ 3181675 h 5067624"/>
              <a:gd name="connsiteX57" fmla="*/ 0 w 7381874"/>
              <a:gd name="connsiteY57" fmla="*/ 3496000 h 5067624"/>
              <a:gd name="connsiteX0" fmla="*/ 7381874 w 7381874"/>
              <a:gd name="connsiteY0" fmla="*/ 4724724 h 5067624"/>
              <a:gd name="connsiteX1" fmla="*/ 7248524 w 7381874"/>
              <a:gd name="connsiteY1" fmla="*/ 4905699 h 5067624"/>
              <a:gd name="connsiteX2" fmla="*/ 7172324 w 7381874"/>
              <a:gd name="connsiteY2" fmla="*/ 4962849 h 5067624"/>
              <a:gd name="connsiteX3" fmla="*/ 7010399 w 7381874"/>
              <a:gd name="connsiteY3" fmla="*/ 5029524 h 5067624"/>
              <a:gd name="connsiteX4" fmla="*/ 6896099 w 7381874"/>
              <a:gd name="connsiteY4" fmla="*/ 5067624 h 5067624"/>
              <a:gd name="connsiteX5" fmla="*/ 6877049 w 7381874"/>
              <a:gd name="connsiteY5" fmla="*/ 4991424 h 5067624"/>
              <a:gd name="connsiteX6" fmla="*/ 6667499 w 7381874"/>
              <a:gd name="connsiteY6" fmla="*/ 5019999 h 5067624"/>
              <a:gd name="connsiteX7" fmla="*/ 6591299 w 7381874"/>
              <a:gd name="connsiteY7" fmla="*/ 4886649 h 5067624"/>
              <a:gd name="connsiteX8" fmla="*/ 6496049 w 7381874"/>
              <a:gd name="connsiteY8" fmla="*/ 4810449 h 5067624"/>
              <a:gd name="connsiteX9" fmla="*/ 6496049 w 7381874"/>
              <a:gd name="connsiteY9" fmla="*/ 4734249 h 5067624"/>
              <a:gd name="connsiteX10" fmla="*/ 6410324 w 7381874"/>
              <a:gd name="connsiteY10" fmla="*/ 4667574 h 5067624"/>
              <a:gd name="connsiteX11" fmla="*/ 6391274 w 7381874"/>
              <a:gd name="connsiteY11" fmla="*/ 4638999 h 5067624"/>
              <a:gd name="connsiteX12" fmla="*/ 6400799 w 7381874"/>
              <a:gd name="connsiteY12" fmla="*/ 4572324 h 5067624"/>
              <a:gd name="connsiteX13" fmla="*/ 6334124 w 7381874"/>
              <a:gd name="connsiteY13" fmla="*/ 4524699 h 5067624"/>
              <a:gd name="connsiteX14" fmla="*/ 6267449 w 7381874"/>
              <a:gd name="connsiteY14" fmla="*/ 4391349 h 5067624"/>
              <a:gd name="connsiteX15" fmla="*/ 6153149 w 7381874"/>
              <a:gd name="connsiteY15" fmla="*/ 4324674 h 5067624"/>
              <a:gd name="connsiteX16" fmla="*/ 5991224 w 7381874"/>
              <a:gd name="connsiteY16" fmla="*/ 4296099 h 5067624"/>
              <a:gd name="connsiteX17" fmla="*/ 5924549 w 7381874"/>
              <a:gd name="connsiteY17" fmla="*/ 4229424 h 5067624"/>
              <a:gd name="connsiteX18" fmla="*/ 5953124 w 7381874"/>
              <a:gd name="connsiteY18" fmla="*/ 4153224 h 5067624"/>
              <a:gd name="connsiteX19" fmla="*/ 5953124 w 7381874"/>
              <a:gd name="connsiteY19" fmla="*/ 4029399 h 5067624"/>
              <a:gd name="connsiteX20" fmla="*/ 5857874 w 7381874"/>
              <a:gd name="connsiteY20" fmla="*/ 3962724 h 5067624"/>
              <a:gd name="connsiteX21" fmla="*/ 5857874 w 7381874"/>
              <a:gd name="connsiteY21" fmla="*/ 3867474 h 5067624"/>
              <a:gd name="connsiteX22" fmla="*/ 5857874 w 7381874"/>
              <a:gd name="connsiteY22" fmla="*/ 3867474 h 5067624"/>
              <a:gd name="connsiteX23" fmla="*/ 5791199 w 7381874"/>
              <a:gd name="connsiteY23" fmla="*/ 3610299 h 5067624"/>
              <a:gd name="connsiteX24" fmla="*/ 5619749 w 7381874"/>
              <a:gd name="connsiteY24" fmla="*/ 3562674 h 5067624"/>
              <a:gd name="connsiteX25" fmla="*/ 5610224 w 7381874"/>
              <a:gd name="connsiteY25" fmla="*/ 3410274 h 5067624"/>
              <a:gd name="connsiteX26" fmla="*/ 5448299 w 7381874"/>
              <a:gd name="connsiteY26" fmla="*/ 3343599 h 5067624"/>
              <a:gd name="connsiteX27" fmla="*/ 5324474 w 7381874"/>
              <a:gd name="connsiteY27" fmla="*/ 3210249 h 5067624"/>
              <a:gd name="connsiteX28" fmla="*/ 5324474 w 7381874"/>
              <a:gd name="connsiteY28" fmla="*/ 3210249 h 5067624"/>
              <a:gd name="connsiteX29" fmla="*/ 5286374 w 7381874"/>
              <a:gd name="connsiteY29" fmla="*/ 2953074 h 5067624"/>
              <a:gd name="connsiteX30" fmla="*/ 5248274 w 7381874"/>
              <a:gd name="connsiteY30" fmla="*/ 2895924 h 5067624"/>
              <a:gd name="connsiteX31" fmla="*/ 5191124 w 7381874"/>
              <a:gd name="connsiteY31" fmla="*/ 2838774 h 5067624"/>
              <a:gd name="connsiteX32" fmla="*/ 5191124 w 7381874"/>
              <a:gd name="connsiteY32" fmla="*/ 2838774 h 5067624"/>
              <a:gd name="connsiteX33" fmla="*/ 5057774 w 7381874"/>
              <a:gd name="connsiteY33" fmla="*/ 2724474 h 5067624"/>
              <a:gd name="connsiteX34" fmla="*/ 4962524 w 7381874"/>
              <a:gd name="connsiteY34" fmla="*/ 2695899 h 5067624"/>
              <a:gd name="connsiteX35" fmla="*/ 4914899 w 7381874"/>
              <a:gd name="connsiteY35" fmla="*/ 2572074 h 5067624"/>
              <a:gd name="connsiteX36" fmla="*/ 4895849 w 7381874"/>
              <a:gd name="connsiteY36" fmla="*/ 2410149 h 5067624"/>
              <a:gd name="connsiteX37" fmla="*/ 4895849 w 7381874"/>
              <a:gd name="connsiteY37" fmla="*/ 2248224 h 5067624"/>
              <a:gd name="connsiteX38" fmla="*/ 4867274 w 7381874"/>
              <a:gd name="connsiteY38" fmla="*/ 2162499 h 5067624"/>
              <a:gd name="connsiteX39" fmla="*/ 4829174 w 7381874"/>
              <a:gd name="connsiteY39" fmla="*/ 2095824 h 5067624"/>
              <a:gd name="connsiteX40" fmla="*/ 4829174 w 7381874"/>
              <a:gd name="connsiteY40" fmla="*/ 1962474 h 5067624"/>
              <a:gd name="connsiteX41" fmla="*/ 4810124 w 7381874"/>
              <a:gd name="connsiteY41" fmla="*/ 1791024 h 5067624"/>
              <a:gd name="connsiteX42" fmla="*/ 4695824 w 7381874"/>
              <a:gd name="connsiteY42" fmla="*/ 1486224 h 5067624"/>
              <a:gd name="connsiteX43" fmla="*/ 4114800 w 7381874"/>
              <a:gd name="connsiteY43" fmla="*/ 762325 h 5067624"/>
              <a:gd name="connsiteX44" fmla="*/ 3733800 w 7381874"/>
              <a:gd name="connsiteY44" fmla="*/ 267025 h 5067624"/>
              <a:gd name="connsiteX45" fmla="*/ 3448050 w 7381874"/>
              <a:gd name="connsiteY45" fmla="*/ 9850 h 5067624"/>
              <a:gd name="connsiteX46" fmla="*/ 2952750 w 7381874"/>
              <a:gd name="connsiteY46" fmla="*/ 400375 h 5067624"/>
              <a:gd name="connsiteX47" fmla="*/ 2505075 w 7381874"/>
              <a:gd name="connsiteY47" fmla="*/ 467050 h 5067624"/>
              <a:gd name="connsiteX48" fmla="*/ 1895476 w 7381874"/>
              <a:gd name="connsiteY48" fmla="*/ 22550 h 5067624"/>
              <a:gd name="connsiteX49" fmla="*/ 1400174 w 7381874"/>
              <a:gd name="connsiteY49" fmla="*/ 473399 h 5067624"/>
              <a:gd name="connsiteX50" fmla="*/ 933451 w 7381874"/>
              <a:gd name="connsiteY50" fmla="*/ 765500 h 5067624"/>
              <a:gd name="connsiteX51" fmla="*/ 708026 w 7381874"/>
              <a:gd name="connsiteY51" fmla="*/ 1127450 h 5067624"/>
              <a:gd name="connsiteX52" fmla="*/ 1104901 w 7381874"/>
              <a:gd name="connsiteY52" fmla="*/ 1819600 h 5067624"/>
              <a:gd name="connsiteX53" fmla="*/ 1152526 w 7381874"/>
              <a:gd name="connsiteY53" fmla="*/ 2057725 h 5067624"/>
              <a:gd name="connsiteX54" fmla="*/ 1123951 w 7381874"/>
              <a:gd name="connsiteY54" fmla="*/ 2343475 h 5067624"/>
              <a:gd name="connsiteX55" fmla="*/ 723901 w 7381874"/>
              <a:gd name="connsiteY55" fmla="*/ 2667325 h 5067624"/>
              <a:gd name="connsiteX56" fmla="*/ 400052 w 7381874"/>
              <a:gd name="connsiteY56" fmla="*/ 3181675 h 5067624"/>
              <a:gd name="connsiteX57" fmla="*/ 0 w 7381874"/>
              <a:gd name="connsiteY57" fmla="*/ 3496000 h 5067624"/>
              <a:gd name="connsiteX0" fmla="*/ 7381874 w 7381874"/>
              <a:gd name="connsiteY0" fmla="*/ 4724724 h 5067624"/>
              <a:gd name="connsiteX1" fmla="*/ 7248524 w 7381874"/>
              <a:gd name="connsiteY1" fmla="*/ 4905699 h 5067624"/>
              <a:gd name="connsiteX2" fmla="*/ 7172324 w 7381874"/>
              <a:gd name="connsiteY2" fmla="*/ 4962849 h 5067624"/>
              <a:gd name="connsiteX3" fmla="*/ 7010399 w 7381874"/>
              <a:gd name="connsiteY3" fmla="*/ 5029524 h 5067624"/>
              <a:gd name="connsiteX4" fmla="*/ 6896099 w 7381874"/>
              <a:gd name="connsiteY4" fmla="*/ 5067624 h 5067624"/>
              <a:gd name="connsiteX5" fmla="*/ 6877049 w 7381874"/>
              <a:gd name="connsiteY5" fmla="*/ 4991424 h 5067624"/>
              <a:gd name="connsiteX6" fmla="*/ 6667499 w 7381874"/>
              <a:gd name="connsiteY6" fmla="*/ 5019999 h 5067624"/>
              <a:gd name="connsiteX7" fmla="*/ 6591299 w 7381874"/>
              <a:gd name="connsiteY7" fmla="*/ 4886649 h 5067624"/>
              <a:gd name="connsiteX8" fmla="*/ 6496049 w 7381874"/>
              <a:gd name="connsiteY8" fmla="*/ 4810449 h 5067624"/>
              <a:gd name="connsiteX9" fmla="*/ 6496049 w 7381874"/>
              <a:gd name="connsiteY9" fmla="*/ 4734249 h 5067624"/>
              <a:gd name="connsiteX10" fmla="*/ 6410324 w 7381874"/>
              <a:gd name="connsiteY10" fmla="*/ 4667574 h 5067624"/>
              <a:gd name="connsiteX11" fmla="*/ 6391274 w 7381874"/>
              <a:gd name="connsiteY11" fmla="*/ 4638999 h 5067624"/>
              <a:gd name="connsiteX12" fmla="*/ 6400799 w 7381874"/>
              <a:gd name="connsiteY12" fmla="*/ 4572324 h 5067624"/>
              <a:gd name="connsiteX13" fmla="*/ 6334124 w 7381874"/>
              <a:gd name="connsiteY13" fmla="*/ 4524699 h 5067624"/>
              <a:gd name="connsiteX14" fmla="*/ 6267449 w 7381874"/>
              <a:gd name="connsiteY14" fmla="*/ 4391349 h 5067624"/>
              <a:gd name="connsiteX15" fmla="*/ 6153149 w 7381874"/>
              <a:gd name="connsiteY15" fmla="*/ 4324674 h 5067624"/>
              <a:gd name="connsiteX16" fmla="*/ 5991224 w 7381874"/>
              <a:gd name="connsiteY16" fmla="*/ 4296099 h 5067624"/>
              <a:gd name="connsiteX17" fmla="*/ 5924549 w 7381874"/>
              <a:gd name="connsiteY17" fmla="*/ 4229424 h 5067624"/>
              <a:gd name="connsiteX18" fmla="*/ 5953124 w 7381874"/>
              <a:gd name="connsiteY18" fmla="*/ 4153224 h 5067624"/>
              <a:gd name="connsiteX19" fmla="*/ 5953124 w 7381874"/>
              <a:gd name="connsiteY19" fmla="*/ 4029399 h 5067624"/>
              <a:gd name="connsiteX20" fmla="*/ 5857874 w 7381874"/>
              <a:gd name="connsiteY20" fmla="*/ 3962724 h 5067624"/>
              <a:gd name="connsiteX21" fmla="*/ 5857874 w 7381874"/>
              <a:gd name="connsiteY21" fmla="*/ 3867474 h 5067624"/>
              <a:gd name="connsiteX22" fmla="*/ 5857874 w 7381874"/>
              <a:gd name="connsiteY22" fmla="*/ 3867474 h 5067624"/>
              <a:gd name="connsiteX23" fmla="*/ 5791199 w 7381874"/>
              <a:gd name="connsiteY23" fmla="*/ 3610299 h 5067624"/>
              <a:gd name="connsiteX24" fmla="*/ 5619749 w 7381874"/>
              <a:gd name="connsiteY24" fmla="*/ 3562674 h 5067624"/>
              <a:gd name="connsiteX25" fmla="*/ 5610224 w 7381874"/>
              <a:gd name="connsiteY25" fmla="*/ 3410274 h 5067624"/>
              <a:gd name="connsiteX26" fmla="*/ 5448299 w 7381874"/>
              <a:gd name="connsiteY26" fmla="*/ 3343599 h 5067624"/>
              <a:gd name="connsiteX27" fmla="*/ 5324474 w 7381874"/>
              <a:gd name="connsiteY27" fmla="*/ 3210249 h 5067624"/>
              <a:gd name="connsiteX28" fmla="*/ 5324474 w 7381874"/>
              <a:gd name="connsiteY28" fmla="*/ 3210249 h 5067624"/>
              <a:gd name="connsiteX29" fmla="*/ 5286374 w 7381874"/>
              <a:gd name="connsiteY29" fmla="*/ 2953074 h 5067624"/>
              <a:gd name="connsiteX30" fmla="*/ 5248274 w 7381874"/>
              <a:gd name="connsiteY30" fmla="*/ 2895924 h 5067624"/>
              <a:gd name="connsiteX31" fmla="*/ 5191124 w 7381874"/>
              <a:gd name="connsiteY31" fmla="*/ 2838774 h 5067624"/>
              <a:gd name="connsiteX32" fmla="*/ 5191124 w 7381874"/>
              <a:gd name="connsiteY32" fmla="*/ 2838774 h 5067624"/>
              <a:gd name="connsiteX33" fmla="*/ 5057774 w 7381874"/>
              <a:gd name="connsiteY33" fmla="*/ 2724474 h 5067624"/>
              <a:gd name="connsiteX34" fmla="*/ 4962524 w 7381874"/>
              <a:gd name="connsiteY34" fmla="*/ 2695899 h 5067624"/>
              <a:gd name="connsiteX35" fmla="*/ 4914899 w 7381874"/>
              <a:gd name="connsiteY35" fmla="*/ 2572074 h 5067624"/>
              <a:gd name="connsiteX36" fmla="*/ 4895849 w 7381874"/>
              <a:gd name="connsiteY36" fmla="*/ 2410149 h 5067624"/>
              <a:gd name="connsiteX37" fmla="*/ 4895849 w 7381874"/>
              <a:gd name="connsiteY37" fmla="*/ 2248224 h 5067624"/>
              <a:gd name="connsiteX38" fmla="*/ 4867274 w 7381874"/>
              <a:gd name="connsiteY38" fmla="*/ 2162499 h 5067624"/>
              <a:gd name="connsiteX39" fmla="*/ 4829174 w 7381874"/>
              <a:gd name="connsiteY39" fmla="*/ 2095824 h 5067624"/>
              <a:gd name="connsiteX40" fmla="*/ 4829174 w 7381874"/>
              <a:gd name="connsiteY40" fmla="*/ 1962474 h 5067624"/>
              <a:gd name="connsiteX41" fmla="*/ 4810124 w 7381874"/>
              <a:gd name="connsiteY41" fmla="*/ 1791024 h 5067624"/>
              <a:gd name="connsiteX42" fmla="*/ 4695824 w 7381874"/>
              <a:gd name="connsiteY42" fmla="*/ 1486224 h 5067624"/>
              <a:gd name="connsiteX43" fmla="*/ 4114800 w 7381874"/>
              <a:gd name="connsiteY43" fmla="*/ 762325 h 5067624"/>
              <a:gd name="connsiteX44" fmla="*/ 3733800 w 7381874"/>
              <a:gd name="connsiteY44" fmla="*/ 267025 h 5067624"/>
              <a:gd name="connsiteX45" fmla="*/ 3448050 w 7381874"/>
              <a:gd name="connsiteY45" fmla="*/ 9850 h 5067624"/>
              <a:gd name="connsiteX46" fmla="*/ 2952750 w 7381874"/>
              <a:gd name="connsiteY46" fmla="*/ 400375 h 5067624"/>
              <a:gd name="connsiteX47" fmla="*/ 2505075 w 7381874"/>
              <a:gd name="connsiteY47" fmla="*/ 467050 h 5067624"/>
              <a:gd name="connsiteX48" fmla="*/ 1698626 w 7381874"/>
              <a:gd name="connsiteY48" fmla="*/ 409900 h 5067624"/>
              <a:gd name="connsiteX49" fmla="*/ 1400174 w 7381874"/>
              <a:gd name="connsiteY49" fmla="*/ 473399 h 5067624"/>
              <a:gd name="connsiteX50" fmla="*/ 933451 w 7381874"/>
              <a:gd name="connsiteY50" fmla="*/ 765500 h 5067624"/>
              <a:gd name="connsiteX51" fmla="*/ 708026 w 7381874"/>
              <a:gd name="connsiteY51" fmla="*/ 1127450 h 5067624"/>
              <a:gd name="connsiteX52" fmla="*/ 1104901 w 7381874"/>
              <a:gd name="connsiteY52" fmla="*/ 1819600 h 5067624"/>
              <a:gd name="connsiteX53" fmla="*/ 1152526 w 7381874"/>
              <a:gd name="connsiteY53" fmla="*/ 2057725 h 5067624"/>
              <a:gd name="connsiteX54" fmla="*/ 1123951 w 7381874"/>
              <a:gd name="connsiteY54" fmla="*/ 2343475 h 5067624"/>
              <a:gd name="connsiteX55" fmla="*/ 723901 w 7381874"/>
              <a:gd name="connsiteY55" fmla="*/ 2667325 h 5067624"/>
              <a:gd name="connsiteX56" fmla="*/ 400052 w 7381874"/>
              <a:gd name="connsiteY56" fmla="*/ 3181675 h 5067624"/>
              <a:gd name="connsiteX57" fmla="*/ 0 w 7381874"/>
              <a:gd name="connsiteY57" fmla="*/ 3496000 h 5067624"/>
              <a:gd name="connsiteX0" fmla="*/ 7381874 w 7381874"/>
              <a:gd name="connsiteY0" fmla="*/ 4724724 h 5067624"/>
              <a:gd name="connsiteX1" fmla="*/ 7248524 w 7381874"/>
              <a:gd name="connsiteY1" fmla="*/ 4905699 h 5067624"/>
              <a:gd name="connsiteX2" fmla="*/ 7172324 w 7381874"/>
              <a:gd name="connsiteY2" fmla="*/ 4962849 h 5067624"/>
              <a:gd name="connsiteX3" fmla="*/ 7010399 w 7381874"/>
              <a:gd name="connsiteY3" fmla="*/ 5029524 h 5067624"/>
              <a:gd name="connsiteX4" fmla="*/ 6896099 w 7381874"/>
              <a:gd name="connsiteY4" fmla="*/ 5067624 h 5067624"/>
              <a:gd name="connsiteX5" fmla="*/ 6877049 w 7381874"/>
              <a:gd name="connsiteY5" fmla="*/ 4991424 h 5067624"/>
              <a:gd name="connsiteX6" fmla="*/ 6667499 w 7381874"/>
              <a:gd name="connsiteY6" fmla="*/ 5019999 h 5067624"/>
              <a:gd name="connsiteX7" fmla="*/ 6591299 w 7381874"/>
              <a:gd name="connsiteY7" fmla="*/ 4886649 h 5067624"/>
              <a:gd name="connsiteX8" fmla="*/ 6496049 w 7381874"/>
              <a:gd name="connsiteY8" fmla="*/ 4810449 h 5067624"/>
              <a:gd name="connsiteX9" fmla="*/ 6496049 w 7381874"/>
              <a:gd name="connsiteY9" fmla="*/ 4734249 h 5067624"/>
              <a:gd name="connsiteX10" fmla="*/ 6410324 w 7381874"/>
              <a:gd name="connsiteY10" fmla="*/ 4667574 h 5067624"/>
              <a:gd name="connsiteX11" fmla="*/ 6391274 w 7381874"/>
              <a:gd name="connsiteY11" fmla="*/ 4638999 h 5067624"/>
              <a:gd name="connsiteX12" fmla="*/ 6400799 w 7381874"/>
              <a:gd name="connsiteY12" fmla="*/ 4572324 h 5067624"/>
              <a:gd name="connsiteX13" fmla="*/ 6334124 w 7381874"/>
              <a:gd name="connsiteY13" fmla="*/ 4524699 h 5067624"/>
              <a:gd name="connsiteX14" fmla="*/ 6267449 w 7381874"/>
              <a:gd name="connsiteY14" fmla="*/ 4391349 h 5067624"/>
              <a:gd name="connsiteX15" fmla="*/ 6153149 w 7381874"/>
              <a:gd name="connsiteY15" fmla="*/ 4324674 h 5067624"/>
              <a:gd name="connsiteX16" fmla="*/ 5991224 w 7381874"/>
              <a:gd name="connsiteY16" fmla="*/ 4296099 h 5067624"/>
              <a:gd name="connsiteX17" fmla="*/ 5924549 w 7381874"/>
              <a:gd name="connsiteY17" fmla="*/ 4229424 h 5067624"/>
              <a:gd name="connsiteX18" fmla="*/ 5953124 w 7381874"/>
              <a:gd name="connsiteY18" fmla="*/ 4153224 h 5067624"/>
              <a:gd name="connsiteX19" fmla="*/ 5953124 w 7381874"/>
              <a:gd name="connsiteY19" fmla="*/ 4029399 h 5067624"/>
              <a:gd name="connsiteX20" fmla="*/ 5857874 w 7381874"/>
              <a:gd name="connsiteY20" fmla="*/ 3962724 h 5067624"/>
              <a:gd name="connsiteX21" fmla="*/ 5857874 w 7381874"/>
              <a:gd name="connsiteY21" fmla="*/ 3867474 h 5067624"/>
              <a:gd name="connsiteX22" fmla="*/ 5857874 w 7381874"/>
              <a:gd name="connsiteY22" fmla="*/ 3867474 h 5067624"/>
              <a:gd name="connsiteX23" fmla="*/ 5791199 w 7381874"/>
              <a:gd name="connsiteY23" fmla="*/ 3610299 h 5067624"/>
              <a:gd name="connsiteX24" fmla="*/ 5619749 w 7381874"/>
              <a:gd name="connsiteY24" fmla="*/ 3562674 h 5067624"/>
              <a:gd name="connsiteX25" fmla="*/ 5610224 w 7381874"/>
              <a:gd name="connsiteY25" fmla="*/ 3410274 h 5067624"/>
              <a:gd name="connsiteX26" fmla="*/ 5448299 w 7381874"/>
              <a:gd name="connsiteY26" fmla="*/ 3343599 h 5067624"/>
              <a:gd name="connsiteX27" fmla="*/ 5324474 w 7381874"/>
              <a:gd name="connsiteY27" fmla="*/ 3210249 h 5067624"/>
              <a:gd name="connsiteX28" fmla="*/ 5324474 w 7381874"/>
              <a:gd name="connsiteY28" fmla="*/ 3210249 h 5067624"/>
              <a:gd name="connsiteX29" fmla="*/ 5286374 w 7381874"/>
              <a:gd name="connsiteY29" fmla="*/ 2953074 h 5067624"/>
              <a:gd name="connsiteX30" fmla="*/ 5248274 w 7381874"/>
              <a:gd name="connsiteY30" fmla="*/ 2895924 h 5067624"/>
              <a:gd name="connsiteX31" fmla="*/ 5191124 w 7381874"/>
              <a:gd name="connsiteY31" fmla="*/ 2838774 h 5067624"/>
              <a:gd name="connsiteX32" fmla="*/ 5191124 w 7381874"/>
              <a:gd name="connsiteY32" fmla="*/ 2838774 h 5067624"/>
              <a:gd name="connsiteX33" fmla="*/ 5057774 w 7381874"/>
              <a:gd name="connsiteY33" fmla="*/ 2724474 h 5067624"/>
              <a:gd name="connsiteX34" fmla="*/ 4962524 w 7381874"/>
              <a:gd name="connsiteY34" fmla="*/ 2695899 h 5067624"/>
              <a:gd name="connsiteX35" fmla="*/ 4914899 w 7381874"/>
              <a:gd name="connsiteY35" fmla="*/ 2572074 h 5067624"/>
              <a:gd name="connsiteX36" fmla="*/ 4895849 w 7381874"/>
              <a:gd name="connsiteY36" fmla="*/ 2410149 h 5067624"/>
              <a:gd name="connsiteX37" fmla="*/ 4895849 w 7381874"/>
              <a:gd name="connsiteY37" fmla="*/ 2248224 h 5067624"/>
              <a:gd name="connsiteX38" fmla="*/ 4867274 w 7381874"/>
              <a:gd name="connsiteY38" fmla="*/ 2162499 h 5067624"/>
              <a:gd name="connsiteX39" fmla="*/ 4829174 w 7381874"/>
              <a:gd name="connsiteY39" fmla="*/ 2095824 h 5067624"/>
              <a:gd name="connsiteX40" fmla="*/ 4829174 w 7381874"/>
              <a:gd name="connsiteY40" fmla="*/ 1962474 h 5067624"/>
              <a:gd name="connsiteX41" fmla="*/ 4810124 w 7381874"/>
              <a:gd name="connsiteY41" fmla="*/ 1791024 h 5067624"/>
              <a:gd name="connsiteX42" fmla="*/ 4695824 w 7381874"/>
              <a:gd name="connsiteY42" fmla="*/ 1486224 h 5067624"/>
              <a:gd name="connsiteX43" fmla="*/ 4114800 w 7381874"/>
              <a:gd name="connsiteY43" fmla="*/ 762325 h 5067624"/>
              <a:gd name="connsiteX44" fmla="*/ 3733800 w 7381874"/>
              <a:gd name="connsiteY44" fmla="*/ 267025 h 5067624"/>
              <a:gd name="connsiteX45" fmla="*/ 3448050 w 7381874"/>
              <a:gd name="connsiteY45" fmla="*/ 9850 h 5067624"/>
              <a:gd name="connsiteX46" fmla="*/ 2952750 w 7381874"/>
              <a:gd name="connsiteY46" fmla="*/ 400375 h 5067624"/>
              <a:gd name="connsiteX47" fmla="*/ 1920875 w 7381874"/>
              <a:gd name="connsiteY47" fmla="*/ 352750 h 5067624"/>
              <a:gd name="connsiteX48" fmla="*/ 1698626 w 7381874"/>
              <a:gd name="connsiteY48" fmla="*/ 409900 h 5067624"/>
              <a:gd name="connsiteX49" fmla="*/ 1400174 w 7381874"/>
              <a:gd name="connsiteY49" fmla="*/ 473399 h 5067624"/>
              <a:gd name="connsiteX50" fmla="*/ 933451 w 7381874"/>
              <a:gd name="connsiteY50" fmla="*/ 765500 h 5067624"/>
              <a:gd name="connsiteX51" fmla="*/ 708026 w 7381874"/>
              <a:gd name="connsiteY51" fmla="*/ 1127450 h 5067624"/>
              <a:gd name="connsiteX52" fmla="*/ 1104901 w 7381874"/>
              <a:gd name="connsiteY52" fmla="*/ 1819600 h 5067624"/>
              <a:gd name="connsiteX53" fmla="*/ 1152526 w 7381874"/>
              <a:gd name="connsiteY53" fmla="*/ 2057725 h 5067624"/>
              <a:gd name="connsiteX54" fmla="*/ 1123951 w 7381874"/>
              <a:gd name="connsiteY54" fmla="*/ 2343475 h 5067624"/>
              <a:gd name="connsiteX55" fmla="*/ 723901 w 7381874"/>
              <a:gd name="connsiteY55" fmla="*/ 2667325 h 5067624"/>
              <a:gd name="connsiteX56" fmla="*/ 400052 w 7381874"/>
              <a:gd name="connsiteY56" fmla="*/ 3181675 h 5067624"/>
              <a:gd name="connsiteX57" fmla="*/ 0 w 7381874"/>
              <a:gd name="connsiteY57" fmla="*/ 3496000 h 5067624"/>
              <a:gd name="connsiteX0" fmla="*/ 7381874 w 7381874"/>
              <a:gd name="connsiteY0" fmla="*/ 4715885 h 5058785"/>
              <a:gd name="connsiteX1" fmla="*/ 7248524 w 7381874"/>
              <a:gd name="connsiteY1" fmla="*/ 4896860 h 5058785"/>
              <a:gd name="connsiteX2" fmla="*/ 7172324 w 7381874"/>
              <a:gd name="connsiteY2" fmla="*/ 4954010 h 5058785"/>
              <a:gd name="connsiteX3" fmla="*/ 7010399 w 7381874"/>
              <a:gd name="connsiteY3" fmla="*/ 5020685 h 5058785"/>
              <a:gd name="connsiteX4" fmla="*/ 6896099 w 7381874"/>
              <a:gd name="connsiteY4" fmla="*/ 5058785 h 5058785"/>
              <a:gd name="connsiteX5" fmla="*/ 6877049 w 7381874"/>
              <a:gd name="connsiteY5" fmla="*/ 4982585 h 5058785"/>
              <a:gd name="connsiteX6" fmla="*/ 6667499 w 7381874"/>
              <a:gd name="connsiteY6" fmla="*/ 5011160 h 5058785"/>
              <a:gd name="connsiteX7" fmla="*/ 6591299 w 7381874"/>
              <a:gd name="connsiteY7" fmla="*/ 4877810 h 5058785"/>
              <a:gd name="connsiteX8" fmla="*/ 6496049 w 7381874"/>
              <a:gd name="connsiteY8" fmla="*/ 4801610 h 5058785"/>
              <a:gd name="connsiteX9" fmla="*/ 6496049 w 7381874"/>
              <a:gd name="connsiteY9" fmla="*/ 4725410 h 5058785"/>
              <a:gd name="connsiteX10" fmla="*/ 6410324 w 7381874"/>
              <a:gd name="connsiteY10" fmla="*/ 4658735 h 5058785"/>
              <a:gd name="connsiteX11" fmla="*/ 6391274 w 7381874"/>
              <a:gd name="connsiteY11" fmla="*/ 4630160 h 5058785"/>
              <a:gd name="connsiteX12" fmla="*/ 6400799 w 7381874"/>
              <a:gd name="connsiteY12" fmla="*/ 4563485 h 5058785"/>
              <a:gd name="connsiteX13" fmla="*/ 6334124 w 7381874"/>
              <a:gd name="connsiteY13" fmla="*/ 4515860 h 5058785"/>
              <a:gd name="connsiteX14" fmla="*/ 6267449 w 7381874"/>
              <a:gd name="connsiteY14" fmla="*/ 4382510 h 5058785"/>
              <a:gd name="connsiteX15" fmla="*/ 6153149 w 7381874"/>
              <a:gd name="connsiteY15" fmla="*/ 4315835 h 5058785"/>
              <a:gd name="connsiteX16" fmla="*/ 5991224 w 7381874"/>
              <a:gd name="connsiteY16" fmla="*/ 4287260 h 5058785"/>
              <a:gd name="connsiteX17" fmla="*/ 5924549 w 7381874"/>
              <a:gd name="connsiteY17" fmla="*/ 4220585 h 5058785"/>
              <a:gd name="connsiteX18" fmla="*/ 5953124 w 7381874"/>
              <a:gd name="connsiteY18" fmla="*/ 4144385 h 5058785"/>
              <a:gd name="connsiteX19" fmla="*/ 5953124 w 7381874"/>
              <a:gd name="connsiteY19" fmla="*/ 4020560 h 5058785"/>
              <a:gd name="connsiteX20" fmla="*/ 5857874 w 7381874"/>
              <a:gd name="connsiteY20" fmla="*/ 3953885 h 5058785"/>
              <a:gd name="connsiteX21" fmla="*/ 5857874 w 7381874"/>
              <a:gd name="connsiteY21" fmla="*/ 3858635 h 5058785"/>
              <a:gd name="connsiteX22" fmla="*/ 5857874 w 7381874"/>
              <a:gd name="connsiteY22" fmla="*/ 3858635 h 5058785"/>
              <a:gd name="connsiteX23" fmla="*/ 5791199 w 7381874"/>
              <a:gd name="connsiteY23" fmla="*/ 3601460 h 5058785"/>
              <a:gd name="connsiteX24" fmla="*/ 5619749 w 7381874"/>
              <a:gd name="connsiteY24" fmla="*/ 3553835 h 5058785"/>
              <a:gd name="connsiteX25" fmla="*/ 5610224 w 7381874"/>
              <a:gd name="connsiteY25" fmla="*/ 3401435 h 5058785"/>
              <a:gd name="connsiteX26" fmla="*/ 5448299 w 7381874"/>
              <a:gd name="connsiteY26" fmla="*/ 3334760 h 5058785"/>
              <a:gd name="connsiteX27" fmla="*/ 5324474 w 7381874"/>
              <a:gd name="connsiteY27" fmla="*/ 3201410 h 5058785"/>
              <a:gd name="connsiteX28" fmla="*/ 5324474 w 7381874"/>
              <a:gd name="connsiteY28" fmla="*/ 3201410 h 5058785"/>
              <a:gd name="connsiteX29" fmla="*/ 5286374 w 7381874"/>
              <a:gd name="connsiteY29" fmla="*/ 2944235 h 5058785"/>
              <a:gd name="connsiteX30" fmla="*/ 5248274 w 7381874"/>
              <a:gd name="connsiteY30" fmla="*/ 2887085 h 5058785"/>
              <a:gd name="connsiteX31" fmla="*/ 5191124 w 7381874"/>
              <a:gd name="connsiteY31" fmla="*/ 2829935 h 5058785"/>
              <a:gd name="connsiteX32" fmla="*/ 5191124 w 7381874"/>
              <a:gd name="connsiteY32" fmla="*/ 2829935 h 5058785"/>
              <a:gd name="connsiteX33" fmla="*/ 5057774 w 7381874"/>
              <a:gd name="connsiteY33" fmla="*/ 2715635 h 5058785"/>
              <a:gd name="connsiteX34" fmla="*/ 4962524 w 7381874"/>
              <a:gd name="connsiteY34" fmla="*/ 2687060 h 5058785"/>
              <a:gd name="connsiteX35" fmla="*/ 4914899 w 7381874"/>
              <a:gd name="connsiteY35" fmla="*/ 2563235 h 5058785"/>
              <a:gd name="connsiteX36" fmla="*/ 4895849 w 7381874"/>
              <a:gd name="connsiteY36" fmla="*/ 2401310 h 5058785"/>
              <a:gd name="connsiteX37" fmla="*/ 4895849 w 7381874"/>
              <a:gd name="connsiteY37" fmla="*/ 2239385 h 5058785"/>
              <a:gd name="connsiteX38" fmla="*/ 4867274 w 7381874"/>
              <a:gd name="connsiteY38" fmla="*/ 2153660 h 5058785"/>
              <a:gd name="connsiteX39" fmla="*/ 4829174 w 7381874"/>
              <a:gd name="connsiteY39" fmla="*/ 2086985 h 5058785"/>
              <a:gd name="connsiteX40" fmla="*/ 4829174 w 7381874"/>
              <a:gd name="connsiteY40" fmla="*/ 1953635 h 5058785"/>
              <a:gd name="connsiteX41" fmla="*/ 4810124 w 7381874"/>
              <a:gd name="connsiteY41" fmla="*/ 1782185 h 5058785"/>
              <a:gd name="connsiteX42" fmla="*/ 4695824 w 7381874"/>
              <a:gd name="connsiteY42" fmla="*/ 1477385 h 5058785"/>
              <a:gd name="connsiteX43" fmla="*/ 4114800 w 7381874"/>
              <a:gd name="connsiteY43" fmla="*/ 753486 h 5058785"/>
              <a:gd name="connsiteX44" fmla="*/ 3733800 w 7381874"/>
              <a:gd name="connsiteY44" fmla="*/ 258186 h 5058785"/>
              <a:gd name="connsiteX45" fmla="*/ 3448050 w 7381874"/>
              <a:gd name="connsiteY45" fmla="*/ 1011 h 5058785"/>
              <a:gd name="connsiteX46" fmla="*/ 1920875 w 7381874"/>
              <a:gd name="connsiteY46" fmla="*/ 343911 h 5058785"/>
              <a:gd name="connsiteX47" fmla="*/ 1698626 w 7381874"/>
              <a:gd name="connsiteY47" fmla="*/ 401061 h 5058785"/>
              <a:gd name="connsiteX48" fmla="*/ 1400174 w 7381874"/>
              <a:gd name="connsiteY48" fmla="*/ 464560 h 5058785"/>
              <a:gd name="connsiteX49" fmla="*/ 933451 w 7381874"/>
              <a:gd name="connsiteY49" fmla="*/ 756661 h 5058785"/>
              <a:gd name="connsiteX50" fmla="*/ 708026 w 7381874"/>
              <a:gd name="connsiteY50" fmla="*/ 1118611 h 5058785"/>
              <a:gd name="connsiteX51" fmla="*/ 1104901 w 7381874"/>
              <a:gd name="connsiteY51" fmla="*/ 1810761 h 5058785"/>
              <a:gd name="connsiteX52" fmla="*/ 1152526 w 7381874"/>
              <a:gd name="connsiteY52" fmla="*/ 2048886 h 5058785"/>
              <a:gd name="connsiteX53" fmla="*/ 1123951 w 7381874"/>
              <a:gd name="connsiteY53" fmla="*/ 2334636 h 5058785"/>
              <a:gd name="connsiteX54" fmla="*/ 723901 w 7381874"/>
              <a:gd name="connsiteY54" fmla="*/ 2658486 h 5058785"/>
              <a:gd name="connsiteX55" fmla="*/ 400052 w 7381874"/>
              <a:gd name="connsiteY55" fmla="*/ 3172836 h 5058785"/>
              <a:gd name="connsiteX56" fmla="*/ 0 w 7381874"/>
              <a:gd name="connsiteY56" fmla="*/ 3487161 h 5058785"/>
              <a:gd name="connsiteX0" fmla="*/ 7381874 w 7381874"/>
              <a:gd name="connsiteY0" fmla="*/ 4477289 h 4820189"/>
              <a:gd name="connsiteX1" fmla="*/ 7248524 w 7381874"/>
              <a:gd name="connsiteY1" fmla="*/ 4658264 h 4820189"/>
              <a:gd name="connsiteX2" fmla="*/ 7172324 w 7381874"/>
              <a:gd name="connsiteY2" fmla="*/ 4715414 h 4820189"/>
              <a:gd name="connsiteX3" fmla="*/ 7010399 w 7381874"/>
              <a:gd name="connsiteY3" fmla="*/ 4782089 h 4820189"/>
              <a:gd name="connsiteX4" fmla="*/ 6896099 w 7381874"/>
              <a:gd name="connsiteY4" fmla="*/ 4820189 h 4820189"/>
              <a:gd name="connsiteX5" fmla="*/ 6877049 w 7381874"/>
              <a:gd name="connsiteY5" fmla="*/ 4743989 h 4820189"/>
              <a:gd name="connsiteX6" fmla="*/ 6667499 w 7381874"/>
              <a:gd name="connsiteY6" fmla="*/ 4772564 h 4820189"/>
              <a:gd name="connsiteX7" fmla="*/ 6591299 w 7381874"/>
              <a:gd name="connsiteY7" fmla="*/ 4639214 h 4820189"/>
              <a:gd name="connsiteX8" fmla="*/ 6496049 w 7381874"/>
              <a:gd name="connsiteY8" fmla="*/ 4563014 h 4820189"/>
              <a:gd name="connsiteX9" fmla="*/ 6496049 w 7381874"/>
              <a:gd name="connsiteY9" fmla="*/ 4486814 h 4820189"/>
              <a:gd name="connsiteX10" fmla="*/ 6410324 w 7381874"/>
              <a:gd name="connsiteY10" fmla="*/ 4420139 h 4820189"/>
              <a:gd name="connsiteX11" fmla="*/ 6391274 w 7381874"/>
              <a:gd name="connsiteY11" fmla="*/ 4391564 h 4820189"/>
              <a:gd name="connsiteX12" fmla="*/ 6400799 w 7381874"/>
              <a:gd name="connsiteY12" fmla="*/ 4324889 h 4820189"/>
              <a:gd name="connsiteX13" fmla="*/ 6334124 w 7381874"/>
              <a:gd name="connsiteY13" fmla="*/ 4277264 h 4820189"/>
              <a:gd name="connsiteX14" fmla="*/ 6267449 w 7381874"/>
              <a:gd name="connsiteY14" fmla="*/ 4143914 h 4820189"/>
              <a:gd name="connsiteX15" fmla="*/ 6153149 w 7381874"/>
              <a:gd name="connsiteY15" fmla="*/ 4077239 h 4820189"/>
              <a:gd name="connsiteX16" fmla="*/ 5991224 w 7381874"/>
              <a:gd name="connsiteY16" fmla="*/ 4048664 h 4820189"/>
              <a:gd name="connsiteX17" fmla="*/ 5924549 w 7381874"/>
              <a:gd name="connsiteY17" fmla="*/ 3981989 h 4820189"/>
              <a:gd name="connsiteX18" fmla="*/ 5953124 w 7381874"/>
              <a:gd name="connsiteY18" fmla="*/ 3905789 h 4820189"/>
              <a:gd name="connsiteX19" fmla="*/ 5953124 w 7381874"/>
              <a:gd name="connsiteY19" fmla="*/ 3781964 h 4820189"/>
              <a:gd name="connsiteX20" fmla="*/ 5857874 w 7381874"/>
              <a:gd name="connsiteY20" fmla="*/ 3715289 h 4820189"/>
              <a:gd name="connsiteX21" fmla="*/ 5857874 w 7381874"/>
              <a:gd name="connsiteY21" fmla="*/ 3620039 h 4820189"/>
              <a:gd name="connsiteX22" fmla="*/ 5857874 w 7381874"/>
              <a:gd name="connsiteY22" fmla="*/ 3620039 h 4820189"/>
              <a:gd name="connsiteX23" fmla="*/ 5791199 w 7381874"/>
              <a:gd name="connsiteY23" fmla="*/ 3362864 h 4820189"/>
              <a:gd name="connsiteX24" fmla="*/ 5619749 w 7381874"/>
              <a:gd name="connsiteY24" fmla="*/ 3315239 h 4820189"/>
              <a:gd name="connsiteX25" fmla="*/ 5610224 w 7381874"/>
              <a:gd name="connsiteY25" fmla="*/ 3162839 h 4820189"/>
              <a:gd name="connsiteX26" fmla="*/ 5448299 w 7381874"/>
              <a:gd name="connsiteY26" fmla="*/ 3096164 h 4820189"/>
              <a:gd name="connsiteX27" fmla="*/ 5324474 w 7381874"/>
              <a:gd name="connsiteY27" fmla="*/ 2962814 h 4820189"/>
              <a:gd name="connsiteX28" fmla="*/ 5324474 w 7381874"/>
              <a:gd name="connsiteY28" fmla="*/ 2962814 h 4820189"/>
              <a:gd name="connsiteX29" fmla="*/ 5286374 w 7381874"/>
              <a:gd name="connsiteY29" fmla="*/ 2705639 h 4820189"/>
              <a:gd name="connsiteX30" fmla="*/ 5248274 w 7381874"/>
              <a:gd name="connsiteY30" fmla="*/ 2648489 h 4820189"/>
              <a:gd name="connsiteX31" fmla="*/ 5191124 w 7381874"/>
              <a:gd name="connsiteY31" fmla="*/ 2591339 h 4820189"/>
              <a:gd name="connsiteX32" fmla="*/ 5191124 w 7381874"/>
              <a:gd name="connsiteY32" fmla="*/ 2591339 h 4820189"/>
              <a:gd name="connsiteX33" fmla="*/ 5057774 w 7381874"/>
              <a:gd name="connsiteY33" fmla="*/ 2477039 h 4820189"/>
              <a:gd name="connsiteX34" fmla="*/ 4962524 w 7381874"/>
              <a:gd name="connsiteY34" fmla="*/ 2448464 h 4820189"/>
              <a:gd name="connsiteX35" fmla="*/ 4914899 w 7381874"/>
              <a:gd name="connsiteY35" fmla="*/ 2324639 h 4820189"/>
              <a:gd name="connsiteX36" fmla="*/ 4895849 w 7381874"/>
              <a:gd name="connsiteY36" fmla="*/ 2162714 h 4820189"/>
              <a:gd name="connsiteX37" fmla="*/ 4895849 w 7381874"/>
              <a:gd name="connsiteY37" fmla="*/ 2000789 h 4820189"/>
              <a:gd name="connsiteX38" fmla="*/ 4867274 w 7381874"/>
              <a:gd name="connsiteY38" fmla="*/ 1915064 h 4820189"/>
              <a:gd name="connsiteX39" fmla="*/ 4829174 w 7381874"/>
              <a:gd name="connsiteY39" fmla="*/ 1848389 h 4820189"/>
              <a:gd name="connsiteX40" fmla="*/ 4829174 w 7381874"/>
              <a:gd name="connsiteY40" fmla="*/ 1715039 h 4820189"/>
              <a:gd name="connsiteX41" fmla="*/ 4810124 w 7381874"/>
              <a:gd name="connsiteY41" fmla="*/ 1543589 h 4820189"/>
              <a:gd name="connsiteX42" fmla="*/ 4695824 w 7381874"/>
              <a:gd name="connsiteY42" fmla="*/ 1238789 h 4820189"/>
              <a:gd name="connsiteX43" fmla="*/ 4114800 w 7381874"/>
              <a:gd name="connsiteY43" fmla="*/ 514890 h 4820189"/>
              <a:gd name="connsiteX44" fmla="*/ 3733800 w 7381874"/>
              <a:gd name="connsiteY44" fmla="*/ 19590 h 4820189"/>
              <a:gd name="connsiteX45" fmla="*/ 1920875 w 7381874"/>
              <a:gd name="connsiteY45" fmla="*/ 105315 h 4820189"/>
              <a:gd name="connsiteX46" fmla="*/ 1698626 w 7381874"/>
              <a:gd name="connsiteY46" fmla="*/ 162465 h 4820189"/>
              <a:gd name="connsiteX47" fmla="*/ 1400174 w 7381874"/>
              <a:gd name="connsiteY47" fmla="*/ 225964 h 4820189"/>
              <a:gd name="connsiteX48" fmla="*/ 933451 w 7381874"/>
              <a:gd name="connsiteY48" fmla="*/ 518065 h 4820189"/>
              <a:gd name="connsiteX49" fmla="*/ 708026 w 7381874"/>
              <a:gd name="connsiteY49" fmla="*/ 880015 h 4820189"/>
              <a:gd name="connsiteX50" fmla="*/ 1104901 w 7381874"/>
              <a:gd name="connsiteY50" fmla="*/ 1572165 h 4820189"/>
              <a:gd name="connsiteX51" fmla="*/ 1152526 w 7381874"/>
              <a:gd name="connsiteY51" fmla="*/ 1810290 h 4820189"/>
              <a:gd name="connsiteX52" fmla="*/ 1123951 w 7381874"/>
              <a:gd name="connsiteY52" fmla="*/ 2096040 h 4820189"/>
              <a:gd name="connsiteX53" fmla="*/ 723901 w 7381874"/>
              <a:gd name="connsiteY53" fmla="*/ 2419890 h 4820189"/>
              <a:gd name="connsiteX54" fmla="*/ 400052 w 7381874"/>
              <a:gd name="connsiteY54" fmla="*/ 2934240 h 4820189"/>
              <a:gd name="connsiteX55" fmla="*/ 0 w 7381874"/>
              <a:gd name="connsiteY55" fmla="*/ 3248565 h 4820189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5953124 w 7381874"/>
              <a:gd name="connsiteY19" fmla="*/ 3677058 h 4715283"/>
              <a:gd name="connsiteX20" fmla="*/ 5857874 w 7381874"/>
              <a:gd name="connsiteY20" fmla="*/ 3610383 h 4715283"/>
              <a:gd name="connsiteX21" fmla="*/ 5857874 w 7381874"/>
              <a:gd name="connsiteY21" fmla="*/ 3515133 h 4715283"/>
              <a:gd name="connsiteX22" fmla="*/ 5857874 w 7381874"/>
              <a:gd name="connsiteY22" fmla="*/ 3515133 h 4715283"/>
              <a:gd name="connsiteX23" fmla="*/ 5791199 w 7381874"/>
              <a:gd name="connsiteY23" fmla="*/ 3257958 h 4715283"/>
              <a:gd name="connsiteX24" fmla="*/ 5619749 w 7381874"/>
              <a:gd name="connsiteY24" fmla="*/ 3210333 h 4715283"/>
              <a:gd name="connsiteX25" fmla="*/ 5610224 w 7381874"/>
              <a:gd name="connsiteY25" fmla="*/ 3057933 h 4715283"/>
              <a:gd name="connsiteX26" fmla="*/ 5448299 w 7381874"/>
              <a:gd name="connsiteY26" fmla="*/ 2991258 h 4715283"/>
              <a:gd name="connsiteX27" fmla="*/ 5324474 w 7381874"/>
              <a:gd name="connsiteY27" fmla="*/ 2857908 h 4715283"/>
              <a:gd name="connsiteX28" fmla="*/ 5324474 w 7381874"/>
              <a:gd name="connsiteY28" fmla="*/ 2857908 h 4715283"/>
              <a:gd name="connsiteX29" fmla="*/ 5286374 w 7381874"/>
              <a:gd name="connsiteY29" fmla="*/ 2600733 h 4715283"/>
              <a:gd name="connsiteX30" fmla="*/ 5248274 w 7381874"/>
              <a:gd name="connsiteY30" fmla="*/ 2543583 h 4715283"/>
              <a:gd name="connsiteX31" fmla="*/ 5191124 w 7381874"/>
              <a:gd name="connsiteY31" fmla="*/ 2486433 h 4715283"/>
              <a:gd name="connsiteX32" fmla="*/ 5191124 w 7381874"/>
              <a:gd name="connsiteY32" fmla="*/ 2486433 h 4715283"/>
              <a:gd name="connsiteX33" fmla="*/ 5057774 w 7381874"/>
              <a:gd name="connsiteY33" fmla="*/ 2372133 h 4715283"/>
              <a:gd name="connsiteX34" fmla="*/ 4962524 w 7381874"/>
              <a:gd name="connsiteY34" fmla="*/ 2343558 h 4715283"/>
              <a:gd name="connsiteX35" fmla="*/ 4914899 w 7381874"/>
              <a:gd name="connsiteY35" fmla="*/ 2219733 h 4715283"/>
              <a:gd name="connsiteX36" fmla="*/ 4895849 w 7381874"/>
              <a:gd name="connsiteY36" fmla="*/ 2057808 h 4715283"/>
              <a:gd name="connsiteX37" fmla="*/ 4895849 w 7381874"/>
              <a:gd name="connsiteY37" fmla="*/ 1895883 h 4715283"/>
              <a:gd name="connsiteX38" fmla="*/ 4867274 w 7381874"/>
              <a:gd name="connsiteY38" fmla="*/ 1810158 h 4715283"/>
              <a:gd name="connsiteX39" fmla="*/ 4829174 w 7381874"/>
              <a:gd name="connsiteY39" fmla="*/ 1743483 h 4715283"/>
              <a:gd name="connsiteX40" fmla="*/ 4829174 w 7381874"/>
              <a:gd name="connsiteY40" fmla="*/ 1610133 h 4715283"/>
              <a:gd name="connsiteX41" fmla="*/ 4810124 w 7381874"/>
              <a:gd name="connsiteY41" fmla="*/ 1438683 h 4715283"/>
              <a:gd name="connsiteX42" fmla="*/ 4695824 w 7381874"/>
              <a:gd name="connsiteY42" fmla="*/ 1133883 h 4715283"/>
              <a:gd name="connsiteX43" fmla="*/ 4114800 w 7381874"/>
              <a:gd name="connsiteY43" fmla="*/ 409984 h 4715283"/>
              <a:gd name="connsiteX44" fmla="*/ 1920875 w 7381874"/>
              <a:gd name="connsiteY44" fmla="*/ 409 h 4715283"/>
              <a:gd name="connsiteX45" fmla="*/ 1698626 w 7381874"/>
              <a:gd name="connsiteY45" fmla="*/ 57559 h 4715283"/>
              <a:gd name="connsiteX46" fmla="*/ 1400174 w 7381874"/>
              <a:gd name="connsiteY46" fmla="*/ 121058 h 4715283"/>
              <a:gd name="connsiteX47" fmla="*/ 933451 w 7381874"/>
              <a:gd name="connsiteY47" fmla="*/ 413159 h 4715283"/>
              <a:gd name="connsiteX48" fmla="*/ 708026 w 7381874"/>
              <a:gd name="connsiteY48" fmla="*/ 775109 h 4715283"/>
              <a:gd name="connsiteX49" fmla="*/ 1104901 w 7381874"/>
              <a:gd name="connsiteY49" fmla="*/ 1467259 h 4715283"/>
              <a:gd name="connsiteX50" fmla="*/ 1152526 w 7381874"/>
              <a:gd name="connsiteY50" fmla="*/ 1705384 h 4715283"/>
              <a:gd name="connsiteX51" fmla="*/ 1123951 w 7381874"/>
              <a:gd name="connsiteY51" fmla="*/ 1991134 h 4715283"/>
              <a:gd name="connsiteX52" fmla="*/ 723901 w 7381874"/>
              <a:gd name="connsiteY52" fmla="*/ 2314984 h 4715283"/>
              <a:gd name="connsiteX53" fmla="*/ 400052 w 7381874"/>
              <a:gd name="connsiteY53" fmla="*/ 2829334 h 4715283"/>
              <a:gd name="connsiteX54" fmla="*/ 0 w 7381874"/>
              <a:gd name="connsiteY54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5953124 w 7381874"/>
              <a:gd name="connsiteY19" fmla="*/ 3677058 h 4715283"/>
              <a:gd name="connsiteX20" fmla="*/ 5857874 w 7381874"/>
              <a:gd name="connsiteY20" fmla="*/ 3610383 h 4715283"/>
              <a:gd name="connsiteX21" fmla="*/ 5857874 w 7381874"/>
              <a:gd name="connsiteY21" fmla="*/ 3515133 h 4715283"/>
              <a:gd name="connsiteX22" fmla="*/ 5857874 w 7381874"/>
              <a:gd name="connsiteY22" fmla="*/ 3515133 h 4715283"/>
              <a:gd name="connsiteX23" fmla="*/ 5791199 w 7381874"/>
              <a:gd name="connsiteY23" fmla="*/ 3257958 h 4715283"/>
              <a:gd name="connsiteX24" fmla="*/ 5619749 w 7381874"/>
              <a:gd name="connsiteY24" fmla="*/ 3210333 h 4715283"/>
              <a:gd name="connsiteX25" fmla="*/ 5610224 w 7381874"/>
              <a:gd name="connsiteY25" fmla="*/ 3057933 h 4715283"/>
              <a:gd name="connsiteX26" fmla="*/ 5448299 w 7381874"/>
              <a:gd name="connsiteY26" fmla="*/ 2991258 h 4715283"/>
              <a:gd name="connsiteX27" fmla="*/ 5324474 w 7381874"/>
              <a:gd name="connsiteY27" fmla="*/ 2857908 h 4715283"/>
              <a:gd name="connsiteX28" fmla="*/ 5324474 w 7381874"/>
              <a:gd name="connsiteY28" fmla="*/ 2857908 h 4715283"/>
              <a:gd name="connsiteX29" fmla="*/ 5286374 w 7381874"/>
              <a:gd name="connsiteY29" fmla="*/ 2600733 h 4715283"/>
              <a:gd name="connsiteX30" fmla="*/ 5248274 w 7381874"/>
              <a:gd name="connsiteY30" fmla="*/ 2543583 h 4715283"/>
              <a:gd name="connsiteX31" fmla="*/ 5191124 w 7381874"/>
              <a:gd name="connsiteY31" fmla="*/ 2486433 h 4715283"/>
              <a:gd name="connsiteX32" fmla="*/ 5191124 w 7381874"/>
              <a:gd name="connsiteY32" fmla="*/ 2486433 h 4715283"/>
              <a:gd name="connsiteX33" fmla="*/ 5057774 w 7381874"/>
              <a:gd name="connsiteY33" fmla="*/ 2372133 h 4715283"/>
              <a:gd name="connsiteX34" fmla="*/ 4962524 w 7381874"/>
              <a:gd name="connsiteY34" fmla="*/ 2343558 h 4715283"/>
              <a:gd name="connsiteX35" fmla="*/ 4914899 w 7381874"/>
              <a:gd name="connsiteY35" fmla="*/ 2219733 h 4715283"/>
              <a:gd name="connsiteX36" fmla="*/ 4895849 w 7381874"/>
              <a:gd name="connsiteY36" fmla="*/ 2057808 h 4715283"/>
              <a:gd name="connsiteX37" fmla="*/ 4895849 w 7381874"/>
              <a:gd name="connsiteY37" fmla="*/ 1895883 h 4715283"/>
              <a:gd name="connsiteX38" fmla="*/ 4867274 w 7381874"/>
              <a:gd name="connsiteY38" fmla="*/ 1810158 h 4715283"/>
              <a:gd name="connsiteX39" fmla="*/ 4829174 w 7381874"/>
              <a:gd name="connsiteY39" fmla="*/ 1743483 h 4715283"/>
              <a:gd name="connsiteX40" fmla="*/ 4829174 w 7381874"/>
              <a:gd name="connsiteY40" fmla="*/ 1610133 h 4715283"/>
              <a:gd name="connsiteX41" fmla="*/ 4810124 w 7381874"/>
              <a:gd name="connsiteY41" fmla="*/ 1438683 h 4715283"/>
              <a:gd name="connsiteX42" fmla="*/ 4695824 w 7381874"/>
              <a:gd name="connsiteY42" fmla="*/ 1133883 h 4715283"/>
              <a:gd name="connsiteX43" fmla="*/ 1920875 w 7381874"/>
              <a:gd name="connsiteY43" fmla="*/ 409 h 4715283"/>
              <a:gd name="connsiteX44" fmla="*/ 1698626 w 7381874"/>
              <a:gd name="connsiteY44" fmla="*/ 57559 h 4715283"/>
              <a:gd name="connsiteX45" fmla="*/ 1400174 w 7381874"/>
              <a:gd name="connsiteY45" fmla="*/ 121058 h 4715283"/>
              <a:gd name="connsiteX46" fmla="*/ 933451 w 7381874"/>
              <a:gd name="connsiteY46" fmla="*/ 413159 h 4715283"/>
              <a:gd name="connsiteX47" fmla="*/ 708026 w 7381874"/>
              <a:gd name="connsiteY47" fmla="*/ 775109 h 4715283"/>
              <a:gd name="connsiteX48" fmla="*/ 1104901 w 7381874"/>
              <a:gd name="connsiteY48" fmla="*/ 1467259 h 4715283"/>
              <a:gd name="connsiteX49" fmla="*/ 1152526 w 7381874"/>
              <a:gd name="connsiteY49" fmla="*/ 1705384 h 4715283"/>
              <a:gd name="connsiteX50" fmla="*/ 1123951 w 7381874"/>
              <a:gd name="connsiteY50" fmla="*/ 1991134 h 4715283"/>
              <a:gd name="connsiteX51" fmla="*/ 723901 w 7381874"/>
              <a:gd name="connsiteY51" fmla="*/ 2314984 h 4715283"/>
              <a:gd name="connsiteX52" fmla="*/ 400052 w 7381874"/>
              <a:gd name="connsiteY52" fmla="*/ 2829334 h 4715283"/>
              <a:gd name="connsiteX53" fmla="*/ 0 w 7381874"/>
              <a:gd name="connsiteY53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5953124 w 7381874"/>
              <a:gd name="connsiteY19" fmla="*/ 3677058 h 4715283"/>
              <a:gd name="connsiteX20" fmla="*/ 5857874 w 7381874"/>
              <a:gd name="connsiteY20" fmla="*/ 3610383 h 4715283"/>
              <a:gd name="connsiteX21" fmla="*/ 5857874 w 7381874"/>
              <a:gd name="connsiteY21" fmla="*/ 3515133 h 4715283"/>
              <a:gd name="connsiteX22" fmla="*/ 5857874 w 7381874"/>
              <a:gd name="connsiteY22" fmla="*/ 3515133 h 4715283"/>
              <a:gd name="connsiteX23" fmla="*/ 5791199 w 7381874"/>
              <a:gd name="connsiteY23" fmla="*/ 3257958 h 4715283"/>
              <a:gd name="connsiteX24" fmla="*/ 5619749 w 7381874"/>
              <a:gd name="connsiteY24" fmla="*/ 3210333 h 4715283"/>
              <a:gd name="connsiteX25" fmla="*/ 5610224 w 7381874"/>
              <a:gd name="connsiteY25" fmla="*/ 3057933 h 4715283"/>
              <a:gd name="connsiteX26" fmla="*/ 5448299 w 7381874"/>
              <a:gd name="connsiteY26" fmla="*/ 2991258 h 4715283"/>
              <a:gd name="connsiteX27" fmla="*/ 5324474 w 7381874"/>
              <a:gd name="connsiteY27" fmla="*/ 2857908 h 4715283"/>
              <a:gd name="connsiteX28" fmla="*/ 5324474 w 7381874"/>
              <a:gd name="connsiteY28" fmla="*/ 2857908 h 4715283"/>
              <a:gd name="connsiteX29" fmla="*/ 5286374 w 7381874"/>
              <a:gd name="connsiteY29" fmla="*/ 2600733 h 4715283"/>
              <a:gd name="connsiteX30" fmla="*/ 5248274 w 7381874"/>
              <a:gd name="connsiteY30" fmla="*/ 2543583 h 4715283"/>
              <a:gd name="connsiteX31" fmla="*/ 5191124 w 7381874"/>
              <a:gd name="connsiteY31" fmla="*/ 2486433 h 4715283"/>
              <a:gd name="connsiteX32" fmla="*/ 5191124 w 7381874"/>
              <a:gd name="connsiteY32" fmla="*/ 2486433 h 4715283"/>
              <a:gd name="connsiteX33" fmla="*/ 5057774 w 7381874"/>
              <a:gd name="connsiteY33" fmla="*/ 2372133 h 4715283"/>
              <a:gd name="connsiteX34" fmla="*/ 4962524 w 7381874"/>
              <a:gd name="connsiteY34" fmla="*/ 2343558 h 4715283"/>
              <a:gd name="connsiteX35" fmla="*/ 4914899 w 7381874"/>
              <a:gd name="connsiteY35" fmla="*/ 2219733 h 4715283"/>
              <a:gd name="connsiteX36" fmla="*/ 4895849 w 7381874"/>
              <a:gd name="connsiteY36" fmla="*/ 2057808 h 4715283"/>
              <a:gd name="connsiteX37" fmla="*/ 4895849 w 7381874"/>
              <a:gd name="connsiteY37" fmla="*/ 1895883 h 4715283"/>
              <a:gd name="connsiteX38" fmla="*/ 4867274 w 7381874"/>
              <a:gd name="connsiteY38" fmla="*/ 1810158 h 4715283"/>
              <a:gd name="connsiteX39" fmla="*/ 4829174 w 7381874"/>
              <a:gd name="connsiteY39" fmla="*/ 1743483 h 4715283"/>
              <a:gd name="connsiteX40" fmla="*/ 4829174 w 7381874"/>
              <a:gd name="connsiteY40" fmla="*/ 1610133 h 4715283"/>
              <a:gd name="connsiteX41" fmla="*/ 4810124 w 7381874"/>
              <a:gd name="connsiteY41" fmla="*/ 1438683 h 4715283"/>
              <a:gd name="connsiteX42" fmla="*/ 1920875 w 7381874"/>
              <a:gd name="connsiteY42" fmla="*/ 409 h 4715283"/>
              <a:gd name="connsiteX43" fmla="*/ 1698626 w 7381874"/>
              <a:gd name="connsiteY43" fmla="*/ 57559 h 4715283"/>
              <a:gd name="connsiteX44" fmla="*/ 1400174 w 7381874"/>
              <a:gd name="connsiteY44" fmla="*/ 121058 h 4715283"/>
              <a:gd name="connsiteX45" fmla="*/ 933451 w 7381874"/>
              <a:gd name="connsiteY45" fmla="*/ 413159 h 4715283"/>
              <a:gd name="connsiteX46" fmla="*/ 708026 w 7381874"/>
              <a:gd name="connsiteY46" fmla="*/ 775109 h 4715283"/>
              <a:gd name="connsiteX47" fmla="*/ 1104901 w 7381874"/>
              <a:gd name="connsiteY47" fmla="*/ 1467259 h 4715283"/>
              <a:gd name="connsiteX48" fmla="*/ 1152526 w 7381874"/>
              <a:gd name="connsiteY48" fmla="*/ 1705384 h 4715283"/>
              <a:gd name="connsiteX49" fmla="*/ 1123951 w 7381874"/>
              <a:gd name="connsiteY49" fmla="*/ 1991134 h 4715283"/>
              <a:gd name="connsiteX50" fmla="*/ 723901 w 7381874"/>
              <a:gd name="connsiteY50" fmla="*/ 2314984 h 4715283"/>
              <a:gd name="connsiteX51" fmla="*/ 400052 w 7381874"/>
              <a:gd name="connsiteY51" fmla="*/ 2829334 h 4715283"/>
              <a:gd name="connsiteX52" fmla="*/ 0 w 7381874"/>
              <a:gd name="connsiteY52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5953124 w 7381874"/>
              <a:gd name="connsiteY19" fmla="*/ 3677058 h 4715283"/>
              <a:gd name="connsiteX20" fmla="*/ 5857874 w 7381874"/>
              <a:gd name="connsiteY20" fmla="*/ 3610383 h 4715283"/>
              <a:gd name="connsiteX21" fmla="*/ 5857874 w 7381874"/>
              <a:gd name="connsiteY21" fmla="*/ 3515133 h 4715283"/>
              <a:gd name="connsiteX22" fmla="*/ 5857874 w 7381874"/>
              <a:gd name="connsiteY22" fmla="*/ 3515133 h 4715283"/>
              <a:gd name="connsiteX23" fmla="*/ 5791199 w 7381874"/>
              <a:gd name="connsiteY23" fmla="*/ 3257958 h 4715283"/>
              <a:gd name="connsiteX24" fmla="*/ 5619749 w 7381874"/>
              <a:gd name="connsiteY24" fmla="*/ 3210333 h 4715283"/>
              <a:gd name="connsiteX25" fmla="*/ 5610224 w 7381874"/>
              <a:gd name="connsiteY25" fmla="*/ 3057933 h 4715283"/>
              <a:gd name="connsiteX26" fmla="*/ 5448299 w 7381874"/>
              <a:gd name="connsiteY26" fmla="*/ 2991258 h 4715283"/>
              <a:gd name="connsiteX27" fmla="*/ 5324474 w 7381874"/>
              <a:gd name="connsiteY27" fmla="*/ 2857908 h 4715283"/>
              <a:gd name="connsiteX28" fmla="*/ 5324474 w 7381874"/>
              <a:gd name="connsiteY28" fmla="*/ 2857908 h 4715283"/>
              <a:gd name="connsiteX29" fmla="*/ 5286374 w 7381874"/>
              <a:gd name="connsiteY29" fmla="*/ 2600733 h 4715283"/>
              <a:gd name="connsiteX30" fmla="*/ 5248274 w 7381874"/>
              <a:gd name="connsiteY30" fmla="*/ 2543583 h 4715283"/>
              <a:gd name="connsiteX31" fmla="*/ 5191124 w 7381874"/>
              <a:gd name="connsiteY31" fmla="*/ 2486433 h 4715283"/>
              <a:gd name="connsiteX32" fmla="*/ 5191124 w 7381874"/>
              <a:gd name="connsiteY32" fmla="*/ 2486433 h 4715283"/>
              <a:gd name="connsiteX33" fmla="*/ 5057774 w 7381874"/>
              <a:gd name="connsiteY33" fmla="*/ 2372133 h 4715283"/>
              <a:gd name="connsiteX34" fmla="*/ 4962524 w 7381874"/>
              <a:gd name="connsiteY34" fmla="*/ 2343558 h 4715283"/>
              <a:gd name="connsiteX35" fmla="*/ 4914899 w 7381874"/>
              <a:gd name="connsiteY35" fmla="*/ 2219733 h 4715283"/>
              <a:gd name="connsiteX36" fmla="*/ 4895849 w 7381874"/>
              <a:gd name="connsiteY36" fmla="*/ 2057808 h 4715283"/>
              <a:gd name="connsiteX37" fmla="*/ 4895849 w 7381874"/>
              <a:gd name="connsiteY37" fmla="*/ 1895883 h 4715283"/>
              <a:gd name="connsiteX38" fmla="*/ 4867274 w 7381874"/>
              <a:gd name="connsiteY38" fmla="*/ 1810158 h 4715283"/>
              <a:gd name="connsiteX39" fmla="*/ 4829174 w 7381874"/>
              <a:gd name="connsiteY39" fmla="*/ 1743483 h 4715283"/>
              <a:gd name="connsiteX40" fmla="*/ 4829174 w 7381874"/>
              <a:gd name="connsiteY40" fmla="*/ 1610133 h 4715283"/>
              <a:gd name="connsiteX41" fmla="*/ 1920875 w 7381874"/>
              <a:gd name="connsiteY41" fmla="*/ 409 h 4715283"/>
              <a:gd name="connsiteX42" fmla="*/ 1698626 w 7381874"/>
              <a:gd name="connsiteY42" fmla="*/ 57559 h 4715283"/>
              <a:gd name="connsiteX43" fmla="*/ 1400174 w 7381874"/>
              <a:gd name="connsiteY43" fmla="*/ 121058 h 4715283"/>
              <a:gd name="connsiteX44" fmla="*/ 933451 w 7381874"/>
              <a:gd name="connsiteY44" fmla="*/ 413159 h 4715283"/>
              <a:gd name="connsiteX45" fmla="*/ 708026 w 7381874"/>
              <a:gd name="connsiteY45" fmla="*/ 775109 h 4715283"/>
              <a:gd name="connsiteX46" fmla="*/ 1104901 w 7381874"/>
              <a:gd name="connsiteY46" fmla="*/ 1467259 h 4715283"/>
              <a:gd name="connsiteX47" fmla="*/ 1152526 w 7381874"/>
              <a:gd name="connsiteY47" fmla="*/ 1705384 h 4715283"/>
              <a:gd name="connsiteX48" fmla="*/ 1123951 w 7381874"/>
              <a:gd name="connsiteY48" fmla="*/ 1991134 h 4715283"/>
              <a:gd name="connsiteX49" fmla="*/ 723901 w 7381874"/>
              <a:gd name="connsiteY49" fmla="*/ 2314984 h 4715283"/>
              <a:gd name="connsiteX50" fmla="*/ 400052 w 7381874"/>
              <a:gd name="connsiteY50" fmla="*/ 2829334 h 4715283"/>
              <a:gd name="connsiteX51" fmla="*/ 0 w 7381874"/>
              <a:gd name="connsiteY51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5953124 w 7381874"/>
              <a:gd name="connsiteY19" fmla="*/ 3677058 h 4715283"/>
              <a:gd name="connsiteX20" fmla="*/ 5857874 w 7381874"/>
              <a:gd name="connsiteY20" fmla="*/ 3610383 h 4715283"/>
              <a:gd name="connsiteX21" fmla="*/ 5857874 w 7381874"/>
              <a:gd name="connsiteY21" fmla="*/ 3515133 h 4715283"/>
              <a:gd name="connsiteX22" fmla="*/ 5857874 w 7381874"/>
              <a:gd name="connsiteY22" fmla="*/ 3515133 h 4715283"/>
              <a:gd name="connsiteX23" fmla="*/ 5791199 w 7381874"/>
              <a:gd name="connsiteY23" fmla="*/ 3257958 h 4715283"/>
              <a:gd name="connsiteX24" fmla="*/ 5619749 w 7381874"/>
              <a:gd name="connsiteY24" fmla="*/ 3210333 h 4715283"/>
              <a:gd name="connsiteX25" fmla="*/ 5610224 w 7381874"/>
              <a:gd name="connsiteY25" fmla="*/ 3057933 h 4715283"/>
              <a:gd name="connsiteX26" fmla="*/ 5448299 w 7381874"/>
              <a:gd name="connsiteY26" fmla="*/ 2991258 h 4715283"/>
              <a:gd name="connsiteX27" fmla="*/ 5324474 w 7381874"/>
              <a:gd name="connsiteY27" fmla="*/ 2857908 h 4715283"/>
              <a:gd name="connsiteX28" fmla="*/ 5324474 w 7381874"/>
              <a:gd name="connsiteY28" fmla="*/ 2857908 h 4715283"/>
              <a:gd name="connsiteX29" fmla="*/ 5286374 w 7381874"/>
              <a:gd name="connsiteY29" fmla="*/ 2600733 h 4715283"/>
              <a:gd name="connsiteX30" fmla="*/ 5248274 w 7381874"/>
              <a:gd name="connsiteY30" fmla="*/ 2543583 h 4715283"/>
              <a:gd name="connsiteX31" fmla="*/ 5191124 w 7381874"/>
              <a:gd name="connsiteY31" fmla="*/ 2486433 h 4715283"/>
              <a:gd name="connsiteX32" fmla="*/ 5191124 w 7381874"/>
              <a:gd name="connsiteY32" fmla="*/ 2486433 h 4715283"/>
              <a:gd name="connsiteX33" fmla="*/ 5057774 w 7381874"/>
              <a:gd name="connsiteY33" fmla="*/ 2372133 h 4715283"/>
              <a:gd name="connsiteX34" fmla="*/ 4962524 w 7381874"/>
              <a:gd name="connsiteY34" fmla="*/ 2343558 h 4715283"/>
              <a:gd name="connsiteX35" fmla="*/ 4914899 w 7381874"/>
              <a:gd name="connsiteY35" fmla="*/ 2219733 h 4715283"/>
              <a:gd name="connsiteX36" fmla="*/ 4895849 w 7381874"/>
              <a:gd name="connsiteY36" fmla="*/ 2057808 h 4715283"/>
              <a:gd name="connsiteX37" fmla="*/ 4895849 w 7381874"/>
              <a:gd name="connsiteY37" fmla="*/ 1895883 h 4715283"/>
              <a:gd name="connsiteX38" fmla="*/ 4867274 w 7381874"/>
              <a:gd name="connsiteY38" fmla="*/ 1810158 h 4715283"/>
              <a:gd name="connsiteX39" fmla="*/ 4829174 w 7381874"/>
              <a:gd name="connsiteY39" fmla="*/ 1743483 h 4715283"/>
              <a:gd name="connsiteX40" fmla="*/ 1920875 w 7381874"/>
              <a:gd name="connsiteY40" fmla="*/ 409 h 4715283"/>
              <a:gd name="connsiteX41" fmla="*/ 1698626 w 7381874"/>
              <a:gd name="connsiteY41" fmla="*/ 57559 h 4715283"/>
              <a:gd name="connsiteX42" fmla="*/ 1400174 w 7381874"/>
              <a:gd name="connsiteY42" fmla="*/ 121058 h 4715283"/>
              <a:gd name="connsiteX43" fmla="*/ 933451 w 7381874"/>
              <a:gd name="connsiteY43" fmla="*/ 413159 h 4715283"/>
              <a:gd name="connsiteX44" fmla="*/ 708026 w 7381874"/>
              <a:gd name="connsiteY44" fmla="*/ 775109 h 4715283"/>
              <a:gd name="connsiteX45" fmla="*/ 1104901 w 7381874"/>
              <a:gd name="connsiteY45" fmla="*/ 1467259 h 4715283"/>
              <a:gd name="connsiteX46" fmla="*/ 1152526 w 7381874"/>
              <a:gd name="connsiteY46" fmla="*/ 1705384 h 4715283"/>
              <a:gd name="connsiteX47" fmla="*/ 1123951 w 7381874"/>
              <a:gd name="connsiteY47" fmla="*/ 1991134 h 4715283"/>
              <a:gd name="connsiteX48" fmla="*/ 723901 w 7381874"/>
              <a:gd name="connsiteY48" fmla="*/ 2314984 h 4715283"/>
              <a:gd name="connsiteX49" fmla="*/ 400052 w 7381874"/>
              <a:gd name="connsiteY49" fmla="*/ 2829334 h 4715283"/>
              <a:gd name="connsiteX50" fmla="*/ 0 w 7381874"/>
              <a:gd name="connsiteY50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5953124 w 7381874"/>
              <a:gd name="connsiteY19" fmla="*/ 3677058 h 4715283"/>
              <a:gd name="connsiteX20" fmla="*/ 5857874 w 7381874"/>
              <a:gd name="connsiteY20" fmla="*/ 3610383 h 4715283"/>
              <a:gd name="connsiteX21" fmla="*/ 5857874 w 7381874"/>
              <a:gd name="connsiteY21" fmla="*/ 3515133 h 4715283"/>
              <a:gd name="connsiteX22" fmla="*/ 5857874 w 7381874"/>
              <a:gd name="connsiteY22" fmla="*/ 3515133 h 4715283"/>
              <a:gd name="connsiteX23" fmla="*/ 5791199 w 7381874"/>
              <a:gd name="connsiteY23" fmla="*/ 3257958 h 4715283"/>
              <a:gd name="connsiteX24" fmla="*/ 5619749 w 7381874"/>
              <a:gd name="connsiteY24" fmla="*/ 3210333 h 4715283"/>
              <a:gd name="connsiteX25" fmla="*/ 5610224 w 7381874"/>
              <a:gd name="connsiteY25" fmla="*/ 3057933 h 4715283"/>
              <a:gd name="connsiteX26" fmla="*/ 5448299 w 7381874"/>
              <a:gd name="connsiteY26" fmla="*/ 2991258 h 4715283"/>
              <a:gd name="connsiteX27" fmla="*/ 5324474 w 7381874"/>
              <a:gd name="connsiteY27" fmla="*/ 2857908 h 4715283"/>
              <a:gd name="connsiteX28" fmla="*/ 5324474 w 7381874"/>
              <a:gd name="connsiteY28" fmla="*/ 2857908 h 4715283"/>
              <a:gd name="connsiteX29" fmla="*/ 5286374 w 7381874"/>
              <a:gd name="connsiteY29" fmla="*/ 2600733 h 4715283"/>
              <a:gd name="connsiteX30" fmla="*/ 5248274 w 7381874"/>
              <a:gd name="connsiteY30" fmla="*/ 2543583 h 4715283"/>
              <a:gd name="connsiteX31" fmla="*/ 5191124 w 7381874"/>
              <a:gd name="connsiteY31" fmla="*/ 2486433 h 4715283"/>
              <a:gd name="connsiteX32" fmla="*/ 5191124 w 7381874"/>
              <a:gd name="connsiteY32" fmla="*/ 2486433 h 4715283"/>
              <a:gd name="connsiteX33" fmla="*/ 5057774 w 7381874"/>
              <a:gd name="connsiteY33" fmla="*/ 2372133 h 4715283"/>
              <a:gd name="connsiteX34" fmla="*/ 4962524 w 7381874"/>
              <a:gd name="connsiteY34" fmla="*/ 2343558 h 4715283"/>
              <a:gd name="connsiteX35" fmla="*/ 4914899 w 7381874"/>
              <a:gd name="connsiteY35" fmla="*/ 2219733 h 4715283"/>
              <a:gd name="connsiteX36" fmla="*/ 4895849 w 7381874"/>
              <a:gd name="connsiteY36" fmla="*/ 2057808 h 4715283"/>
              <a:gd name="connsiteX37" fmla="*/ 4895849 w 7381874"/>
              <a:gd name="connsiteY37" fmla="*/ 1895883 h 4715283"/>
              <a:gd name="connsiteX38" fmla="*/ 4867274 w 7381874"/>
              <a:gd name="connsiteY38" fmla="*/ 1810158 h 4715283"/>
              <a:gd name="connsiteX39" fmla="*/ 1920875 w 7381874"/>
              <a:gd name="connsiteY39" fmla="*/ 409 h 4715283"/>
              <a:gd name="connsiteX40" fmla="*/ 1698626 w 7381874"/>
              <a:gd name="connsiteY40" fmla="*/ 57559 h 4715283"/>
              <a:gd name="connsiteX41" fmla="*/ 1400174 w 7381874"/>
              <a:gd name="connsiteY41" fmla="*/ 121058 h 4715283"/>
              <a:gd name="connsiteX42" fmla="*/ 933451 w 7381874"/>
              <a:gd name="connsiteY42" fmla="*/ 413159 h 4715283"/>
              <a:gd name="connsiteX43" fmla="*/ 708026 w 7381874"/>
              <a:gd name="connsiteY43" fmla="*/ 775109 h 4715283"/>
              <a:gd name="connsiteX44" fmla="*/ 1104901 w 7381874"/>
              <a:gd name="connsiteY44" fmla="*/ 1467259 h 4715283"/>
              <a:gd name="connsiteX45" fmla="*/ 1152526 w 7381874"/>
              <a:gd name="connsiteY45" fmla="*/ 1705384 h 4715283"/>
              <a:gd name="connsiteX46" fmla="*/ 1123951 w 7381874"/>
              <a:gd name="connsiteY46" fmla="*/ 1991134 h 4715283"/>
              <a:gd name="connsiteX47" fmla="*/ 723901 w 7381874"/>
              <a:gd name="connsiteY47" fmla="*/ 2314984 h 4715283"/>
              <a:gd name="connsiteX48" fmla="*/ 400052 w 7381874"/>
              <a:gd name="connsiteY48" fmla="*/ 2829334 h 4715283"/>
              <a:gd name="connsiteX49" fmla="*/ 0 w 7381874"/>
              <a:gd name="connsiteY49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5953124 w 7381874"/>
              <a:gd name="connsiteY19" fmla="*/ 3677058 h 4715283"/>
              <a:gd name="connsiteX20" fmla="*/ 5857874 w 7381874"/>
              <a:gd name="connsiteY20" fmla="*/ 3610383 h 4715283"/>
              <a:gd name="connsiteX21" fmla="*/ 5857874 w 7381874"/>
              <a:gd name="connsiteY21" fmla="*/ 3515133 h 4715283"/>
              <a:gd name="connsiteX22" fmla="*/ 5857874 w 7381874"/>
              <a:gd name="connsiteY22" fmla="*/ 3515133 h 4715283"/>
              <a:gd name="connsiteX23" fmla="*/ 5791199 w 7381874"/>
              <a:gd name="connsiteY23" fmla="*/ 3257958 h 4715283"/>
              <a:gd name="connsiteX24" fmla="*/ 5619749 w 7381874"/>
              <a:gd name="connsiteY24" fmla="*/ 3210333 h 4715283"/>
              <a:gd name="connsiteX25" fmla="*/ 5610224 w 7381874"/>
              <a:gd name="connsiteY25" fmla="*/ 3057933 h 4715283"/>
              <a:gd name="connsiteX26" fmla="*/ 5448299 w 7381874"/>
              <a:gd name="connsiteY26" fmla="*/ 2991258 h 4715283"/>
              <a:gd name="connsiteX27" fmla="*/ 5324474 w 7381874"/>
              <a:gd name="connsiteY27" fmla="*/ 2857908 h 4715283"/>
              <a:gd name="connsiteX28" fmla="*/ 5324474 w 7381874"/>
              <a:gd name="connsiteY28" fmla="*/ 2857908 h 4715283"/>
              <a:gd name="connsiteX29" fmla="*/ 5286374 w 7381874"/>
              <a:gd name="connsiteY29" fmla="*/ 2600733 h 4715283"/>
              <a:gd name="connsiteX30" fmla="*/ 5248274 w 7381874"/>
              <a:gd name="connsiteY30" fmla="*/ 2543583 h 4715283"/>
              <a:gd name="connsiteX31" fmla="*/ 5191124 w 7381874"/>
              <a:gd name="connsiteY31" fmla="*/ 2486433 h 4715283"/>
              <a:gd name="connsiteX32" fmla="*/ 5191124 w 7381874"/>
              <a:gd name="connsiteY32" fmla="*/ 2486433 h 4715283"/>
              <a:gd name="connsiteX33" fmla="*/ 5057774 w 7381874"/>
              <a:gd name="connsiteY33" fmla="*/ 2372133 h 4715283"/>
              <a:gd name="connsiteX34" fmla="*/ 4962524 w 7381874"/>
              <a:gd name="connsiteY34" fmla="*/ 2343558 h 4715283"/>
              <a:gd name="connsiteX35" fmla="*/ 4914899 w 7381874"/>
              <a:gd name="connsiteY35" fmla="*/ 2219733 h 4715283"/>
              <a:gd name="connsiteX36" fmla="*/ 4895849 w 7381874"/>
              <a:gd name="connsiteY36" fmla="*/ 2057808 h 4715283"/>
              <a:gd name="connsiteX37" fmla="*/ 4895849 w 7381874"/>
              <a:gd name="connsiteY37" fmla="*/ 1895883 h 4715283"/>
              <a:gd name="connsiteX38" fmla="*/ 1920875 w 7381874"/>
              <a:gd name="connsiteY38" fmla="*/ 409 h 4715283"/>
              <a:gd name="connsiteX39" fmla="*/ 1698626 w 7381874"/>
              <a:gd name="connsiteY39" fmla="*/ 57559 h 4715283"/>
              <a:gd name="connsiteX40" fmla="*/ 1400174 w 7381874"/>
              <a:gd name="connsiteY40" fmla="*/ 121058 h 4715283"/>
              <a:gd name="connsiteX41" fmla="*/ 933451 w 7381874"/>
              <a:gd name="connsiteY41" fmla="*/ 413159 h 4715283"/>
              <a:gd name="connsiteX42" fmla="*/ 708026 w 7381874"/>
              <a:gd name="connsiteY42" fmla="*/ 775109 h 4715283"/>
              <a:gd name="connsiteX43" fmla="*/ 1104901 w 7381874"/>
              <a:gd name="connsiteY43" fmla="*/ 1467259 h 4715283"/>
              <a:gd name="connsiteX44" fmla="*/ 1152526 w 7381874"/>
              <a:gd name="connsiteY44" fmla="*/ 1705384 h 4715283"/>
              <a:gd name="connsiteX45" fmla="*/ 1123951 w 7381874"/>
              <a:gd name="connsiteY45" fmla="*/ 1991134 h 4715283"/>
              <a:gd name="connsiteX46" fmla="*/ 723901 w 7381874"/>
              <a:gd name="connsiteY46" fmla="*/ 2314984 h 4715283"/>
              <a:gd name="connsiteX47" fmla="*/ 400052 w 7381874"/>
              <a:gd name="connsiteY47" fmla="*/ 2829334 h 4715283"/>
              <a:gd name="connsiteX48" fmla="*/ 0 w 7381874"/>
              <a:gd name="connsiteY48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5953124 w 7381874"/>
              <a:gd name="connsiteY19" fmla="*/ 3677058 h 4715283"/>
              <a:gd name="connsiteX20" fmla="*/ 5857874 w 7381874"/>
              <a:gd name="connsiteY20" fmla="*/ 3610383 h 4715283"/>
              <a:gd name="connsiteX21" fmla="*/ 5857874 w 7381874"/>
              <a:gd name="connsiteY21" fmla="*/ 3515133 h 4715283"/>
              <a:gd name="connsiteX22" fmla="*/ 5857874 w 7381874"/>
              <a:gd name="connsiteY22" fmla="*/ 3515133 h 4715283"/>
              <a:gd name="connsiteX23" fmla="*/ 5791199 w 7381874"/>
              <a:gd name="connsiteY23" fmla="*/ 3257958 h 4715283"/>
              <a:gd name="connsiteX24" fmla="*/ 5619749 w 7381874"/>
              <a:gd name="connsiteY24" fmla="*/ 3210333 h 4715283"/>
              <a:gd name="connsiteX25" fmla="*/ 5610224 w 7381874"/>
              <a:gd name="connsiteY25" fmla="*/ 3057933 h 4715283"/>
              <a:gd name="connsiteX26" fmla="*/ 5448299 w 7381874"/>
              <a:gd name="connsiteY26" fmla="*/ 2991258 h 4715283"/>
              <a:gd name="connsiteX27" fmla="*/ 5324474 w 7381874"/>
              <a:gd name="connsiteY27" fmla="*/ 2857908 h 4715283"/>
              <a:gd name="connsiteX28" fmla="*/ 5324474 w 7381874"/>
              <a:gd name="connsiteY28" fmla="*/ 2857908 h 4715283"/>
              <a:gd name="connsiteX29" fmla="*/ 5286374 w 7381874"/>
              <a:gd name="connsiteY29" fmla="*/ 2600733 h 4715283"/>
              <a:gd name="connsiteX30" fmla="*/ 5248274 w 7381874"/>
              <a:gd name="connsiteY30" fmla="*/ 2543583 h 4715283"/>
              <a:gd name="connsiteX31" fmla="*/ 5191124 w 7381874"/>
              <a:gd name="connsiteY31" fmla="*/ 2486433 h 4715283"/>
              <a:gd name="connsiteX32" fmla="*/ 5191124 w 7381874"/>
              <a:gd name="connsiteY32" fmla="*/ 2486433 h 4715283"/>
              <a:gd name="connsiteX33" fmla="*/ 5057774 w 7381874"/>
              <a:gd name="connsiteY33" fmla="*/ 2372133 h 4715283"/>
              <a:gd name="connsiteX34" fmla="*/ 4962524 w 7381874"/>
              <a:gd name="connsiteY34" fmla="*/ 2343558 h 4715283"/>
              <a:gd name="connsiteX35" fmla="*/ 4914899 w 7381874"/>
              <a:gd name="connsiteY35" fmla="*/ 2219733 h 4715283"/>
              <a:gd name="connsiteX36" fmla="*/ 4895849 w 7381874"/>
              <a:gd name="connsiteY36" fmla="*/ 2057808 h 4715283"/>
              <a:gd name="connsiteX37" fmla="*/ 1920875 w 7381874"/>
              <a:gd name="connsiteY37" fmla="*/ 409 h 4715283"/>
              <a:gd name="connsiteX38" fmla="*/ 1698626 w 7381874"/>
              <a:gd name="connsiteY38" fmla="*/ 57559 h 4715283"/>
              <a:gd name="connsiteX39" fmla="*/ 1400174 w 7381874"/>
              <a:gd name="connsiteY39" fmla="*/ 121058 h 4715283"/>
              <a:gd name="connsiteX40" fmla="*/ 933451 w 7381874"/>
              <a:gd name="connsiteY40" fmla="*/ 413159 h 4715283"/>
              <a:gd name="connsiteX41" fmla="*/ 708026 w 7381874"/>
              <a:gd name="connsiteY41" fmla="*/ 775109 h 4715283"/>
              <a:gd name="connsiteX42" fmla="*/ 1104901 w 7381874"/>
              <a:gd name="connsiteY42" fmla="*/ 1467259 h 4715283"/>
              <a:gd name="connsiteX43" fmla="*/ 1152526 w 7381874"/>
              <a:gd name="connsiteY43" fmla="*/ 1705384 h 4715283"/>
              <a:gd name="connsiteX44" fmla="*/ 1123951 w 7381874"/>
              <a:gd name="connsiteY44" fmla="*/ 1991134 h 4715283"/>
              <a:gd name="connsiteX45" fmla="*/ 723901 w 7381874"/>
              <a:gd name="connsiteY45" fmla="*/ 2314984 h 4715283"/>
              <a:gd name="connsiteX46" fmla="*/ 400052 w 7381874"/>
              <a:gd name="connsiteY46" fmla="*/ 2829334 h 4715283"/>
              <a:gd name="connsiteX47" fmla="*/ 0 w 7381874"/>
              <a:gd name="connsiteY47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5953124 w 7381874"/>
              <a:gd name="connsiteY19" fmla="*/ 3677058 h 4715283"/>
              <a:gd name="connsiteX20" fmla="*/ 5857874 w 7381874"/>
              <a:gd name="connsiteY20" fmla="*/ 3610383 h 4715283"/>
              <a:gd name="connsiteX21" fmla="*/ 5857874 w 7381874"/>
              <a:gd name="connsiteY21" fmla="*/ 3515133 h 4715283"/>
              <a:gd name="connsiteX22" fmla="*/ 5857874 w 7381874"/>
              <a:gd name="connsiteY22" fmla="*/ 3515133 h 4715283"/>
              <a:gd name="connsiteX23" fmla="*/ 5791199 w 7381874"/>
              <a:gd name="connsiteY23" fmla="*/ 3257958 h 4715283"/>
              <a:gd name="connsiteX24" fmla="*/ 5619749 w 7381874"/>
              <a:gd name="connsiteY24" fmla="*/ 3210333 h 4715283"/>
              <a:gd name="connsiteX25" fmla="*/ 5610224 w 7381874"/>
              <a:gd name="connsiteY25" fmla="*/ 3057933 h 4715283"/>
              <a:gd name="connsiteX26" fmla="*/ 5448299 w 7381874"/>
              <a:gd name="connsiteY26" fmla="*/ 2991258 h 4715283"/>
              <a:gd name="connsiteX27" fmla="*/ 5324474 w 7381874"/>
              <a:gd name="connsiteY27" fmla="*/ 2857908 h 4715283"/>
              <a:gd name="connsiteX28" fmla="*/ 5324474 w 7381874"/>
              <a:gd name="connsiteY28" fmla="*/ 2857908 h 4715283"/>
              <a:gd name="connsiteX29" fmla="*/ 5286374 w 7381874"/>
              <a:gd name="connsiteY29" fmla="*/ 2600733 h 4715283"/>
              <a:gd name="connsiteX30" fmla="*/ 5248274 w 7381874"/>
              <a:gd name="connsiteY30" fmla="*/ 2543583 h 4715283"/>
              <a:gd name="connsiteX31" fmla="*/ 5191124 w 7381874"/>
              <a:gd name="connsiteY31" fmla="*/ 2486433 h 4715283"/>
              <a:gd name="connsiteX32" fmla="*/ 5191124 w 7381874"/>
              <a:gd name="connsiteY32" fmla="*/ 2486433 h 4715283"/>
              <a:gd name="connsiteX33" fmla="*/ 5057774 w 7381874"/>
              <a:gd name="connsiteY33" fmla="*/ 2372133 h 4715283"/>
              <a:gd name="connsiteX34" fmla="*/ 4962524 w 7381874"/>
              <a:gd name="connsiteY34" fmla="*/ 2343558 h 4715283"/>
              <a:gd name="connsiteX35" fmla="*/ 4914899 w 7381874"/>
              <a:gd name="connsiteY35" fmla="*/ 2219733 h 4715283"/>
              <a:gd name="connsiteX36" fmla="*/ 1920875 w 7381874"/>
              <a:gd name="connsiteY36" fmla="*/ 409 h 4715283"/>
              <a:gd name="connsiteX37" fmla="*/ 1698626 w 7381874"/>
              <a:gd name="connsiteY37" fmla="*/ 57559 h 4715283"/>
              <a:gd name="connsiteX38" fmla="*/ 1400174 w 7381874"/>
              <a:gd name="connsiteY38" fmla="*/ 121058 h 4715283"/>
              <a:gd name="connsiteX39" fmla="*/ 933451 w 7381874"/>
              <a:gd name="connsiteY39" fmla="*/ 413159 h 4715283"/>
              <a:gd name="connsiteX40" fmla="*/ 708026 w 7381874"/>
              <a:gd name="connsiteY40" fmla="*/ 775109 h 4715283"/>
              <a:gd name="connsiteX41" fmla="*/ 1104901 w 7381874"/>
              <a:gd name="connsiteY41" fmla="*/ 1467259 h 4715283"/>
              <a:gd name="connsiteX42" fmla="*/ 1152526 w 7381874"/>
              <a:gd name="connsiteY42" fmla="*/ 1705384 h 4715283"/>
              <a:gd name="connsiteX43" fmla="*/ 1123951 w 7381874"/>
              <a:gd name="connsiteY43" fmla="*/ 1991134 h 4715283"/>
              <a:gd name="connsiteX44" fmla="*/ 723901 w 7381874"/>
              <a:gd name="connsiteY44" fmla="*/ 2314984 h 4715283"/>
              <a:gd name="connsiteX45" fmla="*/ 400052 w 7381874"/>
              <a:gd name="connsiteY45" fmla="*/ 2829334 h 4715283"/>
              <a:gd name="connsiteX46" fmla="*/ 0 w 7381874"/>
              <a:gd name="connsiteY46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5953124 w 7381874"/>
              <a:gd name="connsiteY19" fmla="*/ 3677058 h 4715283"/>
              <a:gd name="connsiteX20" fmla="*/ 5857874 w 7381874"/>
              <a:gd name="connsiteY20" fmla="*/ 3610383 h 4715283"/>
              <a:gd name="connsiteX21" fmla="*/ 5857874 w 7381874"/>
              <a:gd name="connsiteY21" fmla="*/ 3515133 h 4715283"/>
              <a:gd name="connsiteX22" fmla="*/ 5857874 w 7381874"/>
              <a:gd name="connsiteY22" fmla="*/ 3515133 h 4715283"/>
              <a:gd name="connsiteX23" fmla="*/ 5791199 w 7381874"/>
              <a:gd name="connsiteY23" fmla="*/ 3257958 h 4715283"/>
              <a:gd name="connsiteX24" fmla="*/ 5619749 w 7381874"/>
              <a:gd name="connsiteY24" fmla="*/ 3210333 h 4715283"/>
              <a:gd name="connsiteX25" fmla="*/ 5610224 w 7381874"/>
              <a:gd name="connsiteY25" fmla="*/ 3057933 h 4715283"/>
              <a:gd name="connsiteX26" fmla="*/ 5448299 w 7381874"/>
              <a:gd name="connsiteY26" fmla="*/ 2991258 h 4715283"/>
              <a:gd name="connsiteX27" fmla="*/ 5324474 w 7381874"/>
              <a:gd name="connsiteY27" fmla="*/ 2857908 h 4715283"/>
              <a:gd name="connsiteX28" fmla="*/ 5324474 w 7381874"/>
              <a:gd name="connsiteY28" fmla="*/ 2857908 h 4715283"/>
              <a:gd name="connsiteX29" fmla="*/ 5286374 w 7381874"/>
              <a:gd name="connsiteY29" fmla="*/ 2600733 h 4715283"/>
              <a:gd name="connsiteX30" fmla="*/ 5248274 w 7381874"/>
              <a:gd name="connsiteY30" fmla="*/ 2543583 h 4715283"/>
              <a:gd name="connsiteX31" fmla="*/ 5191124 w 7381874"/>
              <a:gd name="connsiteY31" fmla="*/ 2486433 h 4715283"/>
              <a:gd name="connsiteX32" fmla="*/ 5191124 w 7381874"/>
              <a:gd name="connsiteY32" fmla="*/ 2486433 h 4715283"/>
              <a:gd name="connsiteX33" fmla="*/ 5057774 w 7381874"/>
              <a:gd name="connsiteY33" fmla="*/ 2372133 h 4715283"/>
              <a:gd name="connsiteX34" fmla="*/ 4962524 w 7381874"/>
              <a:gd name="connsiteY34" fmla="*/ 2343558 h 4715283"/>
              <a:gd name="connsiteX35" fmla="*/ 1920875 w 7381874"/>
              <a:gd name="connsiteY35" fmla="*/ 409 h 4715283"/>
              <a:gd name="connsiteX36" fmla="*/ 1698626 w 7381874"/>
              <a:gd name="connsiteY36" fmla="*/ 57559 h 4715283"/>
              <a:gd name="connsiteX37" fmla="*/ 1400174 w 7381874"/>
              <a:gd name="connsiteY37" fmla="*/ 121058 h 4715283"/>
              <a:gd name="connsiteX38" fmla="*/ 933451 w 7381874"/>
              <a:gd name="connsiteY38" fmla="*/ 413159 h 4715283"/>
              <a:gd name="connsiteX39" fmla="*/ 708026 w 7381874"/>
              <a:gd name="connsiteY39" fmla="*/ 775109 h 4715283"/>
              <a:gd name="connsiteX40" fmla="*/ 1104901 w 7381874"/>
              <a:gd name="connsiteY40" fmla="*/ 1467259 h 4715283"/>
              <a:gd name="connsiteX41" fmla="*/ 1152526 w 7381874"/>
              <a:gd name="connsiteY41" fmla="*/ 1705384 h 4715283"/>
              <a:gd name="connsiteX42" fmla="*/ 1123951 w 7381874"/>
              <a:gd name="connsiteY42" fmla="*/ 1991134 h 4715283"/>
              <a:gd name="connsiteX43" fmla="*/ 723901 w 7381874"/>
              <a:gd name="connsiteY43" fmla="*/ 2314984 h 4715283"/>
              <a:gd name="connsiteX44" fmla="*/ 400052 w 7381874"/>
              <a:gd name="connsiteY44" fmla="*/ 2829334 h 4715283"/>
              <a:gd name="connsiteX45" fmla="*/ 0 w 7381874"/>
              <a:gd name="connsiteY45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5953124 w 7381874"/>
              <a:gd name="connsiteY19" fmla="*/ 3677058 h 4715283"/>
              <a:gd name="connsiteX20" fmla="*/ 5857874 w 7381874"/>
              <a:gd name="connsiteY20" fmla="*/ 3610383 h 4715283"/>
              <a:gd name="connsiteX21" fmla="*/ 5857874 w 7381874"/>
              <a:gd name="connsiteY21" fmla="*/ 3515133 h 4715283"/>
              <a:gd name="connsiteX22" fmla="*/ 5857874 w 7381874"/>
              <a:gd name="connsiteY22" fmla="*/ 3515133 h 4715283"/>
              <a:gd name="connsiteX23" fmla="*/ 5791199 w 7381874"/>
              <a:gd name="connsiteY23" fmla="*/ 3257958 h 4715283"/>
              <a:gd name="connsiteX24" fmla="*/ 5619749 w 7381874"/>
              <a:gd name="connsiteY24" fmla="*/ 3210333 h 4715283"/>
              <a:gd name="connsiteX25" fmla="*/ 5610224 w 7381874"/>
              <a:gd name="connsiteY25" fmla="*/ 3057933 h 4715283"/>
              <a:gd name="connsiteX26" fmla="*/ 5448299 w 7381874"/>
              <a:gd name="connsiteY26" fmla="*/ 2991258 h 4715283"/>
              <a:gd name="connsiteX27" fmla="*/ 5324474 w 7381874"/>
              <a:gd name="connsiteY27" fmla="*/ 2857908 h 4715283"/>
              <a:gd name="connsiteX28" fmla="*/ 5324474 w 7381874"/>
              <a:gd name="connsiteY28" fmla="*/ 2857908 h 4715283"/>
              <a:gd name="connsiteX29" fmla="*/ 5286374 w 7381874"/>
              <a:gd name="connsiteY29" fmla="*/ 2600733 h 4715283"/>
              <a:gd name="connsiteX30" fmla="*/ 5248274 w 7381874"/>
              <a:gd name="connsiteY30" fmla="*/ 2543583 h 4715283"/>
              <a:gd name="connsiteX31" fmla="*/ 5191124 w 7381874"/>
              <a:gd name="connsiteY31" fmla="*/ 2486433 h 4715283"/>
              <a:gd name="connsiteX32" fmla="*/ 5191124 w 7381874"/>
              <a:gd name="connsiteY32" fmla="*/ 2486433 h 4715283"/>
              <a:gd name="connsiteX33" fmla="*/ 5057774 w 7381874"/>
              <a:gd name="connsiteY33" fmla="*/ 2372133 h 4715283"/>
              <a:gd name="connsiteX34" fmla="*/ 1920875 w 7381874"/>
              <a:gd name="connsiteY34" fmla="*/ 409 h 4715283"/>
              <a:gd name="connsiteX35" fmla="*/ 1698626 w 7381874"/>
              <a:gd name="connsiteY35" fmla="*/ 57559 h 4715283"/>
              <a:gd name="connsiteX36" fmla="*/ 1400174 w 7381874"/>
              <a:gd name="connsiteY36" fmla="*/ 121058 h 4715283"/>
              <a:gd name="connsiteX37" fmla="*/ 933451 w 7381874"/>
              <a:gd name="connsiteY37" fmla="*/ 413159 h 4715283"/>
              <a:gd name="connsiteX38" fmla="*/ 708026 w 7381874"/>
              <a:gd name="connsiteY38" fmla="*/ 775109 h 4715283"/>
              <a:gd name="connsiteX39" fmla="*/ 1104901 w 7381874"/>
              <a:gd name="connsiteY39" fmla="*/ 1467259 h 4715283"/>
              <a:gd name="connsiteX40" fmla="*/ 1152526 w 7381874"/>
              <a:gd name="connsiteY40" fmla="*/ 1705384 h 4715283"/>
              <a:gd name="connsiteX41" fmla="*/ 1123951 w 7381874"/>
              <a:gd name="connsiteY41" fmla="*/ 1991134 h 4715283"/>
              <a:gd name="connsiteX42" fmla="*/ 723901 w 7381874"/>
              <a:gd name="connsiteY42" fmla="*/ 2314984 h 4715283"/>
              <a:gd name="connsiteX43" fmla="*/ 400052 w 7381874"/>
              <a:gd name="connsiteY43" fmla="*/ 2829334 h 4715283"/>
              <a:gd name="connsiteX44" fmla="*/ 0 w 7381874"/>
              <a:gd name="connsiteY44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5953124 w 7381874"/>
              <a:gd name="connsiteY19" fmla="*/ 3677058 h 4715283"/>
              <a:gd name="connsiteX20" fmla="*/ 5857874 w 7381874"/>
              <a:gd name="connsiteY20" fmla="*/ 3610383 h 4715283"/>
              <a:gd name="connsiteX21" fmla="*/ 5857874 w 7381874"/>
              <a:gd name="connsiteY21" fmla="*/ 3515133 h 4715283"/>
              <a:gd name="connsiteX22" fmla="*/ 5857874 w 7381874"/>
              <a:gd name="connsiteY22" fmla="*/ 3515133 h 4715283"/>
              <a:gd name="connsiteX23" fmla="*/ 5791199 w 7381874"/>
              <a:gd name="connsiteY23" fmla="*/ 3257958 h 4715283"/>
              <a:gd name="connsiteX24" fmla="*/ 5619749 w 7381874"/>
              <a:gd name="connsiteY24" fmla="*/ 3210333 h 4715283"/>
              <a:gd name="connsiteX25" fmla="*/ 5610224 w 7381874"/>
              <a:gd name="connsiteY25" fmla="*/ 3057933 h 4715283"/>
              <a:gd name="connsiteX26" fmla="*/ 5448299 w 7381874"/>
              <a:gd name="connsiteY26" fmla="*/ 2991258 h 4715283"/>
              <a:gd name="connsiteX27" fmla="*/ 5324474 w 7381874"/>
              <a:gd name="connsiteY27" fmla="*/ 2857908 h 4715283"/>
              <a:gd name="connsiteX28" fmla="*/ 5324474 w 7381874"/>
              <a:gd name="connsiteY28" fmla="*/ 2857908 h 4715283"/>
              <a:gd name="connsiteX29" fmla="*/ 5286374 w 7381874"/>
              <a:gd name="connsiteY29" fmla="*/ 2600733 h 4715283"/>
              <a:gd name="connsiteX30" fmla="*/ 5248274 w 7381874"/>
              <a:gd name="connsiteY30" fmla="*/ 2543583 h 4715283"/>
              <a:gd name="connsiteX31" fmla="*/ 5191124 w 7381874"/>
              <a:gd name="connsiteY31" fmla="*/ 2486433 h 4715283"/>
              <a:gd name="connsiteX32" fmla="*/ 5191124 w 7381874"/>
              <a:gd name="connsiteY32" fmla="*/ 2486433 h 4715283"/>
              <a:gd name="connsiteX33" fmla="*/ 1920875 w 7381874"/>
              <a:gd name="connsiteY33" fmla="*/ 409 h 4715283"/>
              <a:gd name="connsiteX34" fmla="*/ 1698626 w 7381874"/>
              <a:gd name="connsiteY34" fmla="*/ 57559 h 4715283"/>
              <a:gd name="connsiteX35" fmla="*/ 1400174 w 7381874"/>
              <a:gd name="connsiteY35" fmla="*/ 121058 h 4715283"/>
              <a:gd name="connsiteX36" fmla="*/ 933451 w 7381874"/>
              <a:gd name="connsiteY36" fmla="*/ 413159 h 4715283"/>
              <a:gd name="connsiteX37" fmla="*/ 708026 w 7381874"/>
              <a:gd name="connsiteY37" fmla="*/ 775109 h 4715283"/>
              <a:gd name="connsiteX38" fmla="*/ 1104901 w 7381874"/>
              <a:gd name="connsiteY38" fmla="*/ 1467259 h 4715283"/>
              <a:gd name="connsiteX39" fmla="*/ 1152526 w 7381874"/>
              <a:gd name="connsiteY39" fmla="*/ 1705384 h 4715283"/>
              <a:gd name="connsiteX40" fmla="*/ 1123951 w 7381874"/>
              <a:gd name="connsiteY40" fmla="*/ 1991134 h 4715283"/>
              <a:gd name="connsiteX41" fmla="*/ 723901 w 7381874"/>
              <a:gd name="connsiteY41" fmla="*/ 2314984 h 4715283"/>
              <a:gd name="connsiteX42" fmla="*/ 400052 w 7381874"/>
              <a:gd name="connsiteY42" fmla="*/ 2829334 h 4715283"/>
              <a:gd name="connsiteX43" fmla="*/ 0 w 7381874"/>
              <a:gd name="connsiteY43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5953124 w 7381874"/>
              <a:gd name="connsiteY19" fmla="*/ 3677058 h 4715283"/>
              <a:gd name="connsiteX20" fmla="*/ 5857874 w 7381874"/>
              <a:gd name="connsiteY20" fmla="*/ 3610383 h 4715283"/>
              <a:gd name="connsiteX21" fmla="*/ 5857874 w 7381874"/>
              <a:gd name="connsiteY21" fmla="*/ 3515133 h 4715283"/>
              <a:gd name="connsiteX22" fmla="*/ 5857874 w 7381874"/>
              <a:gd name="connsiteY22" fmla="*/ 3515133 h 4715283"/>
              <a:gd name="connsiteX23" fmla="*/ 5791199 w 7381874"/>
              <a:gd name="connsiteY23" fmla="*/ 3257958 h 4715283"/>
              <a:gd name="connsiteX24" fmla="*/ 5619749 w 7381874"/>
              <a:gd name="connsiteY24" fmla="*/ 3210333 h 4715283"/>
              <a:gd name="connsiteX25" fmla="*/ 5610224 w 7381874"/>
              <a:gd name="connsiteY25" fmla="*/ 3057933 h 4715283"/>
              <a:gd name="connsiteX26" fmla="*/ 5448299 w 7381874"/>
              <a:gd name="connsiteY26" fmla="*/ 2991258 h 4715283"/>
              <a:gd name="connsiteX27" fmla="*/ 5324474 w 7381874"/>
              <a:gd name="connsiteY27" fmla="*/ 2857908 h 4715283"/>
              <a:gd name="connsiteX28" fmla="*/ 5324474 w 7381874"/>
              <a:gd name="connsiteY28" fmla="*/ 2857908 h 4715283"/>
              <a:gd name="connsiteX29" fmla="*/ 5286374 w 7381874"/>
              <a:gd name="connsiteY29" fmla="*/ 2600733 h 4715283"/>
              <a:gd name="connsiteX30" fmla="*/ 5248274 w 7381874"/>
              <a:gd name="connsiteY30" fmla="*/ 2543583 h 4715283"/>
              <a:gd name="connsiteX31" fmla="*/ 5191124 w 7381874"/>
              <a:gd name="connsiteY31" fmla="*/ 2486433 h 4715283"/>
              <a:gd name="connsiteX32" fmla="*/ 1920875 w 7381874"/>
              <a:gd name="connsiteY32" fmla="*/ 409 h 4715283"/>
              <a:gd name="connsiteX33" fmla="*/ 1698626 w 7381874"/>
              <a:gd name="connsiteY33" fmla="*/ 57559 h 4715283"/>
              <a:gd name="connsiteX34" fmla="*/ 1400174 w 7381874"/>
              <a:gd name="connsiteY34" fmla="*/ 121058 h 4715283"/>
              <a:gd name="connsiteX35" fmla="*/ 933451 w 7381874"/>
              <a:gd name="connsiteY35" fmla="*/ 413159 h 4715283"/>
              <a:gd name="connsiteX36" fmla="*/ 708026 w 7381874"/>
              <a:gd name="connsiteY36" fmla="*/ 775109 h 4715283"/>
              <a:gd name="connsiteX37" fmla="*/ 1104901 w 7381874"/>
              <a:gd name="connsiteY37" fmla="*/ 1467259 h 4715283"/>
              <a:gd name="connsiteX38" fmla="*/ 1152526 w 7381874"/>
              <a:gd name="connsiteY38" fmla="*/ 1705384 h 4715283"/>
              <a:gd name="connsiteX39" fmla="*/ 1123951 w 7381874"/>
              <a:gd name="connsiteY39" fmla="*/ 1991134 h 4715283"/>
              <a:gd name="connsiteX40" fmla="*/ 723901 w 7381874"/>
              <a:gd name="connsiteY40" fmla="*/ 2314984 h 4715283"/>
              <a:gd name="connsiteX41" fmla="*/ 400052 w 7381874"/>
              <a:gd name="connsiteY41" fmla="*/ 2829334 h 4715283"/>
              <a:gd name="connsiteX42" fmla="*/ 0 w 7381874"/>
              <a:gd name="connsiteY42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5953124 w 7381874"/>
              <a:gd name="connsiteY19" fmla="*/ 3677058 h 4715283"/>
              <a:gd name="connsiteX20" fmla="*/ 5857874 w 7381874"/>
              <a:gd name="connsiteY20" fmla="*/ 3610383 h 4715283"/>
              <a:gd name="connsiteX21" fmla="*/ 5857874 w 7381874"/>
              <a:gd name="connsiteY21" fmla="*/ 3515133 h 4715283"/>
              <a:gd name="connsiteX22" fmla="*/ 5857874 w 7381874"/>
              <a:gd name="connsiteY22" fmla="*/ 3515133 h 4715283"/>
              <a:gd name="connsiteX23" fmla="*/ 5791199 w 7381874"/>
              <a:gd name="connsiteY23" fmla="*/ 3257958 h 4715283"/>
              <a:gd name="connsiteX24" fmla="*/ 5619749 w 7381874"/>
              <a:gd name="connsiteY24" fmla="*/ 3210333 h 4715283"/>
              <a:gd name="connsiteX25" fmla="*/ 5610224 w 7381874"/>
              <a:gd name="connsiteY25" fmla="*/ 3057933 h 4715283"/>
              <a:gd name="connsiteX26" fmla="*/ 5448299 w 7381874"/>
              <a:gd name="connsiteY26" fmla="*/ 2991258 h 4715283"/>
              <a:gd name="connsiteX27" fmla="*/ 5324474 w 7381874"/>
              <a:gd name="connsiteY27" fmla="*/ 2857908 h 4715283"/>
              <a:gd name="connsiteX28" fmla="*/ 5324474 w 7381874"/>
              <a:gd name="connsiteY28" fmla="*/ 2857908 h 4715283"/>
              <a:gd name="connsiteX29" fmla="*/ 5286374 w 7381874"/>
              <a:gd name="connsiteY29" fmla="*/ 2600733 h 4715283"/>
              <a:gd name="connsiteX30" fmla="*/ 5248274 w 7381874"/>
              <a:gd name="connsiteY30" fmla="*/ 2543583 h 4715283"/>
              <a:gd name="connsiteX31" fmla="*/ 1920875 w 7381874"/>
              <a:gd name="connsiteY31" fmla="*/ 409 h 4715283"/>
              <a:gd name="connsiteX32" fmla="*/ 1698626 w 7381874"/>
              <a:gd name="connsiteY32" fmla="*/ 57559 h 4715283"/>
              <a:gd name="connsiteX33" fmla="*/ 1400174 w 7381874"/>
              <a:gd name="connsiteY33" fmla="*/ 121058 h 4715283"/>
              <a:gd name="connsiteX34" fmla="*/ 933451 w 7381874"/>
              <a:gd name="connsiteY34" fmla="*/ 413159 h 4715283"/>
              <a:gd name="connsiteX35" fmla="*/ 708026 w 7381874"/>
              <a:gd name="connsiteY35" fmla="*/ 775109 h 4715283"/>
              <a:gd name="connsiteX36" fmla="*/ 1104901 w 7381874"/>
              <a:gd name="connsiteY36" fmla="*/ 1467259 h 4715283"/>
              <a:gd name="connsiteX37" fmla="*/ 1152526 w 7381874"/>
              <a:gd name="connsiteY37" fmla="*/ 1705384 h 4715283"/>
              <a:gd name="connsiteX38" fmla="*/ 1123951 w 7381874"/>
              <a:gd name="connsiteY38" fmla="*/ 1991134 h 4715283"/>
              <a:gd name="connsiteX39" fmla="*/ 723901 w 7381874"/>
              <a:gd name="connsiteY39" fmla="*/ 2314984 h 4715283"/>
              <a:gd name="connsiteX40" fmla="*/ 400052 w 7381874"/>
              <a:gd name="connsiteY40" fmla="*/ 2829334 h 4715283"/>
              <a:gd name="connsiteX41" fmla="*/ 0 w 7381874"/>
              <a:gd name="connsiteY41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5953124 w 7381874"/>
              <a:gd name="connsiteY19" fmla="*/ 3677058 h 4715283"/>
              <a:gd name="connsiteX20" fmla="*/ 5857874 w 7381874"/>
              <a:gd name="connsiteY20" fmla="*/ 3610383 h 4715283"/>
              <a:gd name="connsiteX21" fmla="*/ 5857874 w 7381874"/>
              <a:gd name="connsiteY21" fmla="*/ 3515133 h 4715283"/>
              <a:gd name="connsiteX22" fmla="*/ 5857874 w 7381874"/>
              <a:gd name="connsiteY22" fmla="*/ 3515133 h 4715283"/>
              <a:gd name="connsiteX23" fmla="*/ 5791199 w 7381874"/>
              <a:gd name="connsiteY23" fmla="*/ 3257958 h 4715283"/>
              <a:gd name="connsiteX24" fmla="*/ 5619749 w 7381874"/>
              <a:gd name="connsiteY24" fmla="*/ 3210333 h 4715283"/>
              <a:gd name="connsiteX25" fmla="*/ 5610224 w 7381874"/>
              <a:gd name="connsiteY25" fmla="*/ 3057933 h 4715283"/>
              <a:gd name="connsiteX26" fmla="*/ 5448299 w 7381874"/>
              <a:gd name="connsiteY26" fmla="*/ 2991258 h 4715283"/>
              <a:gd name="connsiteX27" fmla="*/ 5324474 w 7381874"/>
              <a:gd name="connsiteY27" fmla="*/ 2857908 h 4715283"/>
              <a:gd name="connsiteX28" fmla="*/ 5324474 w 7381874"/>
              <a:gd name="connsiteY28" fmla="*/ 2857908 h 4715283"/>
              <a:gd name="connsiteX29" fmla="*/ 5286374 w 7381874"/>
              <a:gd name="connsiteY29" fmla="*/ 2600733 h 4715283"/>
              <a:gd name="connsiteX30" fmla="*/ 1920875 w 7381874"/>
              <a:gd name="connsiteY30" fmla="*/ 409 h 4715283"/>
              <a:gd name="connsiteX31" fmla="*/ 1698626 w 7381874"/>
              <a:gd name="connsiteY31" fmla="*/ 57559 h 4715283"/>
              <a:gd name="connsiteX32" fmla="*/ 1400174 w 7381874"/>
              <a:gd name="connsiteY32" fmla="*/ 121058 h 4715283"/>
              <a:gd name="connsiteX33" fmla="*/ 933451 w 7381874"/>
              <a:gd name="connsiteY33" fmla="*/ 413159 h 4715283"/>
              <a:gd name="connsiteX34" fmla="*/ 708026 w 7381874"/>
              <a:gd name="connsiteY34" fmla="*/ 775109 h 4715283"/>
              <a:gd name="connsiteX35" fmla="*/ 1104901 w 7381874"/>
              <a:gd name="connsiteY35" fmla="*/ 1467259 h 4715283"/>
              <a:gd name="connsiteX36" fmla="*/ 1152526 w 7381874"/>
              <a:gd name="connsiteY36" fmla="*/ 1705384 h 4715283"/>
              <a:gd name="connsiteX37" fmla="*/ 1123951 w 7381874"/>
              <a:gd name="connsiteY37" fmla="*/ 1991134 h 4715283"/>
              <a:gd name="connsiteX38" fmla="*/ 723901 w 7381874"/>
              <a:gd name="connsiteY38" fmla="*/ 2314984 h 4715283"/>
              <a:gd name="connsiteX39" fmla="*/ 400052 w 7381874"/>
              <a:gd name="connsiteY39" fmla="*/ 2829334 h 4715283"/>
              <a:gd name="connsiteX40" fmla="*/ 0 w 7381874"/>
              <a:gd name="connsiteY40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5953124 w 7381874"/>
              <a:gd name="connsiteY19" fmla="*/ 3677058 h 4715283"/>
              <a:gd name="connsiteX20" fmla="*/ 5857874 w 7381874"/>
              <a:gd name="connsiteY20" fmla="*/ 3610383 h 4715283"/>
              <a:gd name="connsiteX21" fmla="*/ 5857874 w 7381874"/>
              <a:gd name="connsiteY21" fmla="*/ 3515133 h 4715283"/>
              <a:gd name="connsiteX22" fmla="*/ 5857874 w 7381874"/>
              <a:gd name="connsiteY22" fmla="*/ 3515133 h 4715283"/>
              <a:gd name="connsiteX23" fmla="*/ 5791199 w 7381874"/>
              <a:gd name="connsiteY23" fmla="*/ 3257958 h 4715283"/>
              <a:gd name="connsiteX24" fmla="*/ 5619749 w 7381874"/>
              <a:gd name="connsiteY24" fmla="*/ 3210333 h 4715283"/>
              <a:gd name="connsiteX25" fmla="*/ 5610224 w 7381874"/>
              <a:gd name="connsiteY25" fmla="*/ 3057933 h 4715283"/>
              <a:gd name="connsiteX26" fmla="*/ 5448299 w 7381874"/>
              <a:gd name="connsiteY26" fmla="*/ 2991258 h 4715283"/>
              <a:gd name="connsiteX27" fmla="*/ 5324474 w 7381874"/>
              <a:gd name="connsiteY27" fmla="*/ 2857908 h 4715283"/>
              <a:gd name="connsiteX28" fmla="*/ 5324474 w 7381874"/>
              <a:gd name="connsiteY28" fmla="*/ 2857908 h 4715283"/>
              <a:gd name="connsiteX29" fmla="*/ 1920875 w 7381874"/>
              <a:gd name="connsiteY29" fmla="*/ 409 h 4715283"/>
              <a:gd name="connsiteX30" fmla="*/ 1698626 w 7381874"/>
              <a:gd name="connsiteY30" fmla="*/ 57559 h 4715283"/>
              <a:gd name="connsiteX31" fmla="*/ 1400174 w 7381874"/>
              <a:gd name="connsiteY31" fmla="*/ 121058 h 4715283"/>
              <a:gd name="connsiteX32" fmla="*/ 933451 w 7381874"/>
              <a:gd name="connsiteY32" fmla="*/ 413159 h 4715283"/>
              <a:gd name="connsiteX33" fmla="*/ 708026 w 7381874"/>
              <a:gd name="connsiteY33" fmla="*/ 775109 h 4715283"/>
              <a:gd name="connsiteX34" fmla="*/ 1104901 w 7381874"/>
              <a:gd name="connsiteY34" fmla="*/ 1467259 h 4715283"/>
              <a:gd name="connsiteX35" fmla="*/ 1152526 w 7381874"/>
              <a:gd name="connsiteY35" fmla="*/ 1705384 h 4715283"/>
              <a:gd name="connsiteX36" fmla="*/ 1123951 w 7381874"/>
              <a:gd name="connsiteY36" fmla="*/ 1991134 h 4715283"/>
              <a:gd name="connsiteX37" fmla="*/ 723901 w 7381874"/>
              <a:gd name="connsiteY37" fmla="*/ 2314984 h 4715283"/>
              <a:gd name="connsiteX38" fmla="*/ 400052 w 7381874"/>
              <a:gd name="connsiteY38" fmla="*/ 2829334 h 4715283"/>
              <a:gd name="connsiteX39" fmla="*/ 0 w 7381874"/>
              <a:gd name="connsiteY39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5953124 w 7381874"/>
              <a:gd name="connsiteY19" fmla="*/ 3677058 h 4715283"/>
              <a:gd name="connsiteX20" fmla="*/ 5857874 w 7381874"/>
              <a:gd name="connsiteY20" fmla="*/ 3610383 h 4715283"/>
              <a:gd name="connsiteX21" fmla="*/ 5857874 w 7381874"/>
              <a:gd name="connsiteY21" fmla="*/ 3515133 h 4715283"/>
              <a:gd name="connsiteX22" fmla="*/ 5857874 w 7381874"/>
              <a:gd name="connsiteY22" fmla="*/ 3515133 h 4715283"/>
              <a:gd name="connsiteX23" fmla="*/ 5791199 w 7381874"/>
              <a:gd name="connsiteY23" fmla="*/ 3257958 h 4715283"/>
              <a:gd name="connsiteX24" fmla="*/ 5619749 w 7381874"/>
              <a:gd name="connsiteY24" fmla="*/ 3210333 h 4715283"/>
              <a:gd name="connsiteX25" fmla="*/ 5610224 w 7381874"/>
              <a:gd name="connsiteY25" fmla="*/ 3057933 h 4715283"/>
              <a:gd name="connsiteX26" fmla="*/ 5448299 w 7381874"/>
              <a:gd name="connsiteY26" fmla="*/ 2991258 h 4715283"/>
              <a:gd name="connsiteX27" fmla="*/ 5324474 w 7381874"/>
              <a:gd name="connsiteY27" fmla="*/ 2857908 h 4715283"/>
              <a:gd name="connsiteX28" fmla="*/ 1920875 w 7381874"/>
              <a:gd name="connsiteY28" fmla="*/ 409 h 4715283"/>
              <a:gd name="connsiteX29" fmla="*/ 1698626 w 7381874"/>
              <a:gd name="connsiteY29" fmla="*/ 57559 h 4715283"/>
              <a:gd name="connsiteX30" fmla="*/ 1400174 w 7381874"/>
              <a:gd name="connsiteY30" fmla="*/ 121058 h 4715283"/>
              <a:gd name="connsiteX31" fmla="*/ 933451 w 7381874"/>
              <a:gd name="connsiteY31" fmla="*/ 413159 h 4715283"/>
              <a:gd name="connsiteX32" fmla="*/ 708026 w 7381874"/>
              <a:gd name="connsiteY32" fmla="*/ 775109 h 4715283"/>
              <a:gd name="connsiteX33" fmla="*/ 1104901 w 7381874"/>
              <a:gd name="connsiteY33" fmla="*/ 1467259 h 4715283"/>
              <a:gd name="connsiteX34" fmla="*/ 1152526 w 7381874"/>
              <a:gd name="connsiteY34" fmla="*/ 1705384 h 4715283"/>
              <a:gd name="connsiteX35" fmla="*/ 1123951 w 7381874"/>
              <a:gd name="connsiteY35" fmla="*/ 1991134 h 4715283"/>
              <a:gd name="connsiteX36" fmla="*/ 723901 w 7381874"/>
              <a:gd name="connsiteY36" fmla="*/ 2314984 h 4715283"/>
              <a:gd name="connsiteX37" fmla="*/ 400052 w 7381874"/>
              <a:gd name="connsiteY37" fmla="*/ 2829334 h 4715283"/>
              <a:gd name="connsiteX38" fmla="*/ 0 w 7381874"/>
              <a:gd name="connsiteY38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5953124 w 7381874"/>
              <a:gd name="connsiteY19" fmla="*/ 3677058 h 4715283"/>
              <a:gd name="connsiteX20" fmla="*/ 5857874 w 7381874"/>
              <a:gd name="connsiteY20" fmla="*/ 3610383 h 4715283"/>
              <a:gd name="connsiteX21" fmla="*/ 5857874 w 7381874"/>
              <a:gd name="connsiteY21" fmla="*/ 3515133 h 4715283"/>
              <a:gd name="connsiteX22" fmla="*/ 5857874 w 7381874"/>
              <a:gd name="connsiteY22" fmla="*/ 3515133 h 4715283"/>
              <a:gd name="connsiteX23" fmla="*/ 5791199 w 7381874"/>
              <a:gd name="connsiteY23" fmla="*/ 3257958 h 4715283"/>
              <a:gd name="connsiteX24" fmla="*/ 5619749 w 7381874"/>
              <a:gd name="connsiteY24" fmla="*/ 3210333 h 4715283"/>
              <a:gd name="connsiteX25" fmla="*/ 5610224 w 7381874"/>
              <a:gd name="connsiteY25" fmla="*/ 3057933 h 4715283"/>
              <a:gd name="connsiteX26" fmla="*/ 5448299 w 7381874"/>
              <a:gd name="connsiteY26" fmla="*/ 2991258 h 4715283"/>
              <a:gd name="connsiteX27" fmla="*/ 1920875 w 7381874"/>
              <a:gd name="connsiteY27" fmla="*/ 409 h 4715283"/>
              <a:gd name="connsiteX28" fmla="*/ 1698626 w 7381874"/>
              <a:gd name="connsiteY28" fmla="*/ 57559 h 4715283"/>
              <a:gd name="connsiteX29" fmla="*/ 1400174 w 7381874"/>
              <a:gd name="connsiteY29" fmla="*/ 121058 h 4715283"/>
              <a:gd name="connsiteX30" fmla="*/ 933451 w 7381874"/>
              <a:gd name="connsiteY30" fmla="*/ 413159 h 4715283"/>
              <a:gd name="connsiteX31" fmla="*/ 708026 w 7381874"/>
              <a:gd name="connsiteY31" fmla="*/ 775109 h 4715283"/>
              <a:gd name="connsiteX32" fmla="*/ 1104901 w 7381874"/>
              <a:gd name="connsiteY32" fmla="*/ 1467259 h 4715283"/>
              <a:gd name="connsiteX33" fmla="*/ 1152526 w 7381874"/>
              <a:gd name="connsiteY33" fmla="*/ 1705384 h 4715283"/>
              <a:gd name="connsiteX34" fmla="*/ 1123951 w 7381874"/>
              <a:gd name="connsiteY34" fmla="*/ 1991134 h 4715283"/>
              <a:gd name="connsiteX35" fmla="*/ 723901 w 7381874"/>
              <a:gd name="connsiteY35" fmla="*/ 2314984 h 4715283"/>
              <a:gd name="connsiteX36" fmla="*/ 400052 w 7381874"/>
              <a:gd name="connsiteY36" fmla="*/ 2829334 h 4715283"/>
              <a:gd name="connsiteX37" fmla="*/ 0 w 7381874"/>
              <a:gd name="connsiteY37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5953124 w 7381874"/>
              <a:gd name="connsiteY19" fmla="*/ 3677058 h 4715283"/>
              <a:gd name="connsiteX20" fmla="*/ 5857874 w 7381874"/>
              <a:gd name="connsiteY20" fmla="*/ 3610383 h 4715283"/>
              <a:gd name="connsiteX21" fmla="*/ 5857874 w 7381874"/>
              <a:gd name="connsiteY21" fmla="*/ 3515133 h 4715283"/>
              <a:gd name="connsiteX22" fmla="*/ 5857874 w 7381874"/>
              <a:gd name="connsiteY22" fmla="*/ 3515133 h 4715283"/>
              <a:gd name="connsiteX23" fmla="*/ 5791199 w 7381874"/>
              <a:gd name="connsiteY23" fmla="*/ 3257958 h 4715283"/>
              <a:gd name="connsiteX24" fmla="*/ 5619749 w 7381874"/>
              <a:gd name="connsiteY24" fmla="*/ 3210333 h 4715283"/>
              <a:gd name="connsiteX25" fmla="*/ 5610224 w 7381874"/>
              <a:gd name="connsiteY25" fmla="*/ 3057933 h 4715283"/>
              <a:gd name="connsiteX26" fmla="*/ 1920875 w 7381874"/>
              <a:gd name="connsiteY26" fmla="*/ 409 h 4715283"/>
              <a:gd name="connsiteX27" fmla="*/ 1698626 w 7381874"/>
              <a:gd name="connsiteY27" fmla="*/ 57559 h 4715283"/>
              <a:gd name="connsiteX28" fmla="*/ 1400174 w 7381874"/>
              <a:gd name="connsiteY28" fmla="*/ 121058 h 4715283"/>
              <a:gd name="connsiteX29" fmla="*/ 933451 w 7381874"/>
              <a:gd name="connsiteY29" fmla="*/ 413159 h 4715283"/>
              <a:gd name="connsiteX30" fmla="*/ 708026 w 7381874"/>
              <a:gd name="connsiteY30" fmla="*/ 775109 h 4715283"/>
              <a:gd name="connsiteX31" fmla="*/ 1104901 w 7381874"/>
              <a:gd name="connsiteY31" fmla="*/ 1467259 h 4715283"/>
              <a:gd name="connsiteX32" fmla="*/ 1152526 w 7381874"/>
              <a:gd name="connsiteY32" fmla="*/ 1705384 h 4715283"/>
              <a:gd name="connsiteX33" fmla="*/ 1123951 w 7381874"/>
              <a:gd name="connsiteY33" fmla="*/ 1991134 h 4715283"/>
              <a:gd name="connsiteX34" fmla="*/ 723901 w 7381874"/>
              <a:gd name="connsiteY34" fmla="*/ 2314984 h 4715283"/>
              <a:gd name="connsiteX35" fmla="*/ 400052 w 7381874"/>
              <a:gd name="connsiteY35" fmla="*/ 2829334 h 4715283"/>
              <a:gd name="connsiteX36" fmla="*/ 0 w 7381874"/>
              <a:gd name="connsiteY36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5953124 w 7381874"/>
              <a:gd name="connsiteY19" fmla="*/ 3677058 h 4715283"/>
              <a:gd name="connsiteX20" fmla="*/ 5857874 w 7381874"/>
              <a:gd name="connsiteY20" fmla="*/ 3610383 h 4715283"/>
              <a:gd name="connsiteX21" fmla="*/ 5857874 w 7381874"/>
              <a:gd name="connsiteY21" fmla="*/ 3515133 h 4715283"/>
              <a:gd name="connsiteX22" fmla="*/ 5857874 w 7381874"/>
              <a:gd name="connsiteY22" fmla="*/ 3515133 h 4715283"/>
              <a:gd name="connsiteX23" fmla="*/ 5791199 w 7381874"/>
              <a:gd name="connsiteY23" fmla="*/ 3257958 h 4715283"/>
              <a:gd name="connsiteX24" fmla="*/ 5619749 w 7381874"/>
              <a:gd name="connsiteY24" fmla="*/ 3210333 h 4715283"/>
              <a:gd name="connsiteX25" fmla="*/ 1920875 w 7381874"/>
              <a:gd name="connsiteY25" fmla="*/ 409 h 4715283"/>
              <a:gd name="connsiteX26" fmla="*/ 1698626 w 7381874"/>
              <a:gd name="connsiteY26" fmla="*/ 57559 h 4715283"/>
              <a:gd name="connsiteX27" fmla="*/ 1400174 w 7381874"/>
              <a:gd name="connsiteY27" fmla="*/ 121058 h 4715283"/>
              <a:gd name="connsiteX28" fmla="*/ 933451 w 7381874"/>
              <a:gd name="connsiteY28" fmla="*/ 413159 h 4715283"/>
              <a:gd name="connsiteX29" fmla="*/ 708026 w 7381874"/>
              <a:gd name="connsiteY29" fmla="*/ 775109 h 4715283"/>
              <a:gd name="connsiteX30" fmla="*/ 1104901 w 7381874"/>
              <a:gd name="connsiteY30" fmla="*/ 1467259 h 4715283"/>
              <a:gd name="connsiteX31" fmla="*/ 1152526 w 7381874"/>
              <a:gd name="connsiteY31" fmla="*/ 1705384 h 4715283"/>
              <a:gd name="connsiteX32" fmla="*/ 1123951 w 7381874"/>
              <a:gd name="connsiteY32" fmla="*/ 1991134 h 4715283"/>
              <a:gd name="connsiteX33" fmla="*/ 723901 w 7381874"/>
              <a:gd name="connsiteY33" fmla="*/ 2314984 h 4715283"/>
              <a:gd name="connsiteX34" fmla="*/ 400052 w 7381874"/>
              <a:gd name="connsiteY34" fmla="*/ 2829334 h 4715283"/>
              <a:gd name="connsiteX35" fmla="*/ 0 w 7381874"/>
              <a:gd name="connsiteY35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5953124 w 7381874"/>
              <a:gd name="connsiteY19" fmla="*/ 3677058 h 4715283"/>
              <a:gd name="connsiteX20" fmla="*/ 5857874 w 7381874"/>
              <a:gd name="connsiteY20" fmla="*/ 3610383 h 4715283"/>
              <a:gd name="connsiteX21" fmla="*/ 5857874 w 7381874"/>
              <a:gd name="connsiteY21" fmla="*/ 3515133 h 4715283"/>
              <a:gd name="connsiteX22" fmla="*/ 5857874 w 7381874"/>
              <a:gd name="connsiteY22" fmla="*/ 3515133 h 4715283"/>
              <a:gd name="connsiteX23" fmla="*/ 5791199 w 7381874"/>
              <a:gd name="connsiteY23" fmla="*/ 3257958 h 4715283"/>
              <a:gd name="connsiteX24" fmla="*/ 1920875 w 7381874"/>
              <a:gd name="connsiteY24" fmla="*/ 409 h 4715283"/>
              <a:gd name="connsiteX25" fmla="*/ 1698626 w 7381874"/>
              <a:gd name="connsiteY25" fmla="*/ 57559 h 4715283"/>
              <a:gd name="connsiteX26" fmla="*/ 1400174 w 7381874"/>
              <a:gd name="connsiteY26" fmla="*/ 121058 h 4715283"/>
              <a:gd name="connsiteX27" fmla="*/ 933451 w 7381874"/>
              <a:gd name="connsiteY27" fmla="*/ 413159 h 4715283"/>
              <a:gd name="connsiteX28" fmla="*/ 708026 w 7381874"/>
              <a:gd name="connsiteY28" fmla="*/ 775109 h 4715283"/>
              <a:gd name="connsiteX29" fmla="*/ 1104901 w 7381874"/>
              <a:gd name="connsiteY29" fmla="*/ 1467259 h 4715283"/>
              <a:gd name="connsiteX30" fmla="*/ 1152526 w 7381874"/>
              <a:gd name="connsiteY30" fmla="*/ 1705384 h 4715283"/>
              <a:gd name="connsiteX31" fmla="*/ 1123951 w 7381874"/>
              <a:gd name="connsiteY31" fmla="*/ 1991134 h 4715283"/>
              <a:gd name="connsiteX32" fmla="*/ 723901 w 7381874"/>
              <a:gd name="connsiteY32" fmla="*/ 2314984 h 4715283"/>
              <a:gd name="connsiteX33" fmla="*/ 400052 w 7381874"/>
              <a:gd name="connsiteY33" fmla="*/ 2829334 h 4715283"/>
              <a:gd name="connsiteX34" fmla="*/ 0 w 7381874"/>
              <a:gd name="connsiteY34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5953124 w 7381874"/>
              <a:gd name="connsiteY19" fmla="*/ 3677058 h 4715283"/>
              <a:gd name="connsiteX20" fmla="*/ 5857874 w 7381874"/>
              <a:gd name="connsiteY20" fmla="*/ 3610383 h 4715283"/>
              <a:gd name="connsiteX21" fmla="*/ 5857874 w 7381874"/>
              <a:gd name="connsiteY21" fmla="*/ 3515133 h 4715283"/>
              <a:gd name="connsiteX22" fmla="*/ 5857874 w 7381874"/>
              <a:gd name="connsiteY22" fmla="*/ 3515133 h 4715283"/>
              <a:gd name="connsiteX23" fmla="*/ 1920875 w 7381874"/>
              <a:gd name="connsiteY23" fmla="*/ 409 h 4715283"/>
              <a:gd name="connsiteX24" fmla="*/ 1698626 w 7381874"/>
              <a:gd name="connsiteY24" fmla="*/ 57559 h 4715283"/>
              <a:gd name="connsiteX25" fmla="*/ 1400174 w 7381874"/>
              <a:gd name="connsiteY25" fmla="*/ 121058 h 4715283"/>
              <a:gd name="connsiteX26" fmla="*/ 933451 w 7381874"/>
              <a:gd name="connsiteY26" fmla="*/ 413159 h 4715283"/>
              <a:gd name="connsiteX27" fmla="*/ 708026 w 7381874"/>
              <a:gd name="connsiteY27" fmla="*/ 775109 h 4715283"/>
              <a:gd name="connsiteX28" fmla="*/ 1104901 w 7381874"/>
              <a:gd name="connsiteY28" fmla="*/ 1467259 h 4715283"/>
              <a:gd name="connsiteX29" fmla="*/ 1152526 w 7381874"/>
              <a:gd name="connsiteY29" fmla="*/ 1705384 h 4715283"/>
              <a:gd name="connsiteX30" fmla="*/ 1123951 w 7381874"/>
              <a:gd name="connsiteY30" fmla="*/ 1991134 h 4715283"/>
              <a:gd name="connsiteX31" fmla="*/ 723901 w 7381874"/>
              <a:gd name="connsiteY31" fmla="*/ 2314984 h 4715283"/>
              <a:gd name="connsiteX32" fmla="*/ 400052 w 7381874"/>
              <a:gd name="connsiteY32" fmla="*/ 2829334 h 4715283"/>
              <a:gd name="connsiteX33" fmla="*/ 0 w 7381874"/>
              <a:gd name="connsiteY33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5953124 w 7381874"/>
              <a:gd name="connsiteY19" fmla="*/ 3677058 h 4715283"/>
              <a:gd name="connsiteX20" fmla="*/ 5857874 w 7381874"/>
              <a:gd name="connsiteY20" fmla="*/ 3610383 h 4715283"/>
              <a:gd name="connsiteX21" fmla="*/ 5857874 w 7381874"/>
              <a:gd name="connsiteY21" fmla="*/ 3515133 h 4715283"/>
              <a:gd name="connsiteX22" fmla="*/ 1920875 w 7381874"/>
              <a:gd name="connsiteY22" fmla="*/ 409 h 4715283"/>
              <a:gd name="connsiteX23" fmla="*/ 1698626 w 7381874"/>
              <a:gd name="connsiteY23" fmla="*/ 57559 h 4715283"/>
              <a:gd name="connsiteX24" fmla="*/ 1400174 w 7381874"/>
              <a:gd name="connsiteY24" fmla="*/ 121058 h 4715283"/>
              <a:gd name="connsiteX25" fmla="*/ 933451 w 7381874"/>
              <a:gd name="connsiteY25" fmla="*/ 413159 h 4715283"/>
              <a:gd name="connsiteX26" fmla="*/ 708026 w 7381874"/>
              <a:gd name="connsiteY26" fmla="*/ 775109 h 4715283"/>
              <a:gd name="connsiteX27" fmla="*/ 1104901 w 7381874"/>
              <a:gd name="connsiteY27" fmla="*/ 1467259 h 4715283"/>
              <a:gd name="connsiteX28" fmla="*/ 1152526 w 7381874"/>
              <a:gd name="connsiteY28" fmla="*/ 1705384 h 4715283"/>
              <a:gd name="connsiteX29" fmla="*/ 1123951 w 7381874"/>
              <a:gd name="connsiteY29" fmla="*/ 1991134 h 4715283"/>
              <a:gd name="connsiteX30" fmla="*/ 723901 w 7381874"/>
              <a:gd name="connsiteY30" fmla="*/ 2314984 h 4715283"/>
              <a:gd name="connsiteX31" fmla="*/ 400052 w 7381874"/>
              <a:gd name="connsiteY31" fmla="*/ 2829334 h 4715283"/>
              <a:gd name="connsiteX32" fmla="*/ 0 w 7381874"/>
              <a:gd name="connsiteY32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5953124 w 7381874"/>
              <a:gd name="connsiteY19" fmla="*/ 3677058 h 4715283"/>
              <a:gd name="connsiteX20" fmla="*/ 5857874 w 7381874"/>
              <a:gd name="connsiteY20" fmla="*/ 3610383 h 4715283"/>
              <a:gd name="connsiteX21" fmla="*/ 1920875 w 7381874"/>
              <a:gd name="connsiteY21" fmla="*/ 409 h 4715283"/>
              <a:gd name="connsiteX22" fmla="*/ 1698626 w 7381874"/>
              <a:gd name="connsiteY22" fmla="*/ 57559 h 4715283"/>
              <a:gd name="connsiteX23" fmla="*/ 1400174 w 7381874"/>
              <a:gd name="connsiteY23" fmla="*/ 121058 h 4715283"/>
              <a:gd name="connsiteX24" fmla="*/ 933451 w 7381874"/>
              <a:gd name="connsiteY24" fmla="*/ 413159 h 4715283"/>
              <a:gd name="connsiteX25" fmla="*/ 708026 w 7381874"/>
              <a:gd name="connsiteY25" fmla="*/ 775109 h 4715283"/>
              <a:gd name="connsiteX26" fmla="*/ 1104901 w 7381874"/>
              <a:gd name="connsiteY26" fmla="*/ 1467259 h 4715283"/>
              <a:gd name="connsiteX27" fmla="*/ 1152526 w 7381874"/>
              <a:gd name="connsiteY27" fmla="*/ 1705384 h 4715283"/>
              <a:gd name="connsiteX28" fmla="*/ 1123951 w 7381874"/>
              <a:gd name="connsiteY28" fmla="*/ 1991134 h 4715283"/>
              <a:gd name="connsiteX29" fmla="*/ 723901 w 7381874"/>
              <a:gd name="connsiteY29" fmla="*/ 2314984 h 4715283"/>
              <a:gd name="connsiteX30" fmla="*/ 400052 w 7381874"/>
              <a:gd name="connsiteY30" fmla="*/ 2829334 h 4715283"/>
              <a:gd name="connsiteX31" fmla="*/ 0 w 7381874"/>
              <a:gd name="connsiteY31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5953124 w 7381874"/>
              <a:gd name="connsiteY19" fmla="*/ 3677058 h 4715283"/>
              <a:gd name="connsiteX20" fmla="*/ 1920875 w 7381874"/>
              <a:gd name="connsiteY20" fmla="*/ 409 h 4715283"/>
              <a:gd name="connsiteX21" fmla="*/ 1698626 w 7381874"/>
              <a:gd name="connsiteY21" fmla="*/ 57559 h 4715283"/>
              <a:gd name="connsiteX22" fmla="*/ 1400174 w 7381874"/>
              <a:gd name="connsiteY22" fmla="*/ 121058 h 4715283"/>
              <a:gd name="connsiteX23" fmla="*/ 933451 w 7381874"/>
              <a:gd name="connsiteY23" fmla="*/ 413159 h 4715283"/>
              <a:gd name="connsiteX24" fmla="*/ 708026 w 7381874"/>
              <a:gd name="connsiteY24" fmla="*/ 775109 h 4715283"/>
              <a:gd name="connsiteX25" fmla="*/ 1104901 w 7381874"/>
              <a:gd name="connsiteY25" fmla="*/ 1467259 h 4715283"/>
              <a:gd name="connsiteX26" fmla="*/ 1152526 w 7381874"/>
              <a:gd name="connsiteY26" fmla="*/ 1705384 h 4715283"/>
              <a:gd name="connsiteX27" fmla="*/ 1123951 w 7381874"/>
              <a:gd name="connsiteY27" fmla="*/ 1991134 h 4715283"/>
              <a:gd name="connsiteX28" fmla="*/ 723901 w 7381874"/>
              <a:gd name="connsiteY28" fmla="*/ 2314984 h 4715283"/>
              <a:gd name="connsiteX29" fmla="*/ 400052 w 7381874"/>
              <a:gd name="connsiteY29" fmla="*/ 2829334 h 4715283"/>
              <a:gd name="connsiteX30" fmla="*/ 0 w 7381874"/>
              <a:gd name="connsiteY30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5953124 w 7381874"/>
              <a:gd name="connsiteY18" fmla="*/ 3800883 h 4715283"/>
              <a:gd name="connsiteX19" fmla="*/ 1920875 w 7381874"/>
              <a:gd name="connsiteY19" fmla="*/ 409 h 4715283"/>
              <a:gd name="connsiteX20" fmla="*/ 1698626 w 7381874"/>
              <a:gd name="connsiteY20" fmla="*/ 57559 h 4715283"/>
              <a:gd name="connsiteX21" fmla="*/ 1400174 w 7381874"/>
              <a:gd name="connsiteY21" fmla="*/ 121058 h 4715283"/>
              <a:gd name="connsiteX22" fmla="*/ 933451 w 7381874"/>
              <a:gd name="connsiteY22" fmla="*/ 413159 h 4715283"/>
              <a:gd name="connsiteX23" fmla="*/ 708026 w 7381874"/>
              <a:gd name="connsiteY23" fmla="*/ 775109 h 4715283"/>
              <a:gd name="connsiteX24" fmla="*/ 1104901 w 7381874"/>
              <a:gd name="connsiteY24" fmla="*/ 1467259 h 4715283"/>
              <a:gd name="connsiteX25" fmla="*/ 1152526 w 7381874"/>
              <a:gd name="connsiteY25" fmla="*/ 1705384 h 4715283"/>
              <a:gd name="connsiteX26" fmla="*/ 1123951 w 7381874"/>
              <a:gd name="connsiteY26" fmla="*/ 1991134 h 4715283"/>
              <a:gd name="connsiteX27" fmla="*/ 723901 w 7381874"/>
              <a:gd name="connsiteY27" fmla="*/ 2314984 h 4715283"/>
              <a:gd name="connsiteX28" fmla="*/ 400052 w 7381874"/>
              <a:gd name="connsiteY28" fmla="*/ 2829334 h 4715283"/>
              <a:gd name="connsiteX29" fmla="*/ 0 w 7381874"/>
              <a:gd name="connsiteY29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5924549 w 7381874"/>
              <a:gd name="connsiteY17" fmla="*/ 3877083 h 4715283"/>
              <a:gd name="connsiteX18" fmla="*/ 1920875 w 7381874"/>
              <a:gd name="connsiteY18" fmla="*/ 409 h 4715283"/>
              <a:gd name="connsiteX19" fmla="*/ 1698626 w 7381874"/>
              <a:gd name="connsiteY19" fmla="*/ 57559 h 4715283"/>
              <a:gd name="connsiteX20" fmla="*/ 1400174 w 7381874"/>
              <a:gd name="connsiteY20" fmla="*/ 121058 h 4715283"/>
              <a:gd name="connsiteX21" fmla="*/ 933451 w 7381874"/>
              <a:gd name="connsiteY21" fmla="*/ 413159 h 4715283"/>
              <a:gd name="connsiteX22" fmla="*/ 708026 w 7381874"/>
              <a:gd name="connsiteY22" fmla="*/ 775109 h 4715283"/>
              <a:gd name="connsiteX23" fmla="*/ 1104901 w 7381874"/>
              <a:gd name="connsiteY23" fmla="*/ 1467259 h 4715283"/>
              <a:gd name="connsiteX24" fmla="*/ 1152526 w 7381874"/>
              <a:gd name="connsiteY24" fmla="*/ 1705384 h 4715283"/>
              <a:gd name="connsiteX25" fmla="*/ 1123951 w 7381874"/>
              <a:gd name="connsiteY25" fmla="*/ 1991134 h 4715283"/>
              <a:gd name="connsiteX26" fmla="*/ 723901 w 7381874"/>
              <a:gd name="connsiteY26" fmla="*/ 2314984 h 4715283"/>
              <a:gd name="connsiteX27" fmla="*/ 400052 w 7381874"/>
              <a:gd name="connsiteY27" fmla="*/ 2829334 h 4715283"/>
              <a:gd name="connsiteX28" fmla="*/ 0 w 7381874"/>
              <a:gd name="connsiteY28" fmla="*/ 3143659 h 4715283"/>
              <a:gd name="connsiteX0" fmla="*/ 7381874 w 7381874"/>
              <a:gd name="connsiteY0" fmla="*/ 4372383 h 4715283"/>
              <a:gd name="connsiteX1" fmla="*/ 7248524 w 7381874"/>
              <a:gd name="connsiteY1" fmla="*/ 4553358 h 4715283"/>
              <a:gd name="connsiteX2" fmla="*/ 7172324 w 7381874"/>
              <a:gd name="connsiteY2" fmla="*/ 4610508 h 4715283"/>
              <a:gd name="connsiteX3" fmla="*/ 7010399 w 7381874"/>
              <a:gd name="connsiteY3" fmla="*/ 4677183 h 4715283"/>
              <a:gd name="connsiteX4" fmla="*/ 6896099 w 7381874"/>
              <a:gd name="connsiteY4" fmla="*/ 4715283 h 4715283"/>
              <a:gd name="connsiteX5" fmla="*/ 6877049 w 7381874"/>
              <a:gd name="connsiteY5" fmla="*/ 4639083 h 4715283"/>
              <a:gd name="connsiteX6" fmla="*/ 6667499 w 7381874"/>
              <a:gd name="connsiteY6" fmla="*/ 4667658 h 4715283"/>
              <a:gd name="connsiteX7" fmla="*/ 6591299 w 7381874"/>
              <a:gd name="connsiteY7" fmla="*/ 4534308 h 4715283"/>
              <a:gd name="connsiteX8" fmla="*/ 6496049 w 7381874"/>
              <a:gd name="connsiteY8" fmla="*/ 4458108 h 4715283"/>
              <a:gd name="connsiteX9" fmla="*/ 6496049 w 7381874"/>
              <a:gd name="connsiteY9" fmla="*/ 4381908 h 4715283"/>
              <a:gd name="connsiteX10" fmla="*/ 6410324 w 7381874"/>
              <a:gd name="connsiteY10" fmla="*/ 4315233 h 4715283"/>
              <a:gd name="connsiteX11" fmla="*/ 6391274 w 7381874"/>
              <a:gd name="connsiteY11" fmla="*/ 4286658 h 4715283"/>
              <a:gd name="connsiteX12" fmla="*/ 6400799 w 7381874"/>
              <a:gd name="connsiteY12" fmla="*/ 4219983 h 4715283"/>
              <a:gd name="connsiteX13" fmla="*/ 6334124 w 7381874"/>
              <a:gd name="connsiteY13" fmla="*/ 4172358 h 4715283"/>
              <a:gd name="connsiteX14" fmla="*/ 6267449 w 7381874"/>
              <a:gd name="connsiteY14" fmla="*/ 4039008 h 4715283"/>
              <a:gd name="connsiteX15" fmla="*/ 6153149 w 7381874"/>
              <a:gd name="connsiteY15" fmla="*/ 3972333 h 4715283"/>
              <a:gd name="connsiteX16" fmla="*/ 5991224 w 7381874"/>
              <a:gd name="connsiteY16" fmla="*/ 3943758 h 4715283"/>
              <a:gd name="connsiteX17" fmla="*/ 1920875 w 7381874"/>
              <a:gd name="connsiteY17" fmla="*/ 409 h 4715283"/>
              <a:gd name="connsiteX18" fmla="*/ 1698626 w 7381874"/>
              <a:gd name="connsiteY18" fmla="*/ 57559 h 4715283"/>
              <a:gd name="connsiteX19" fmla="*/ 1400174 w 7381874"/>
              <a:gd name="connsiteY19" fmla="*/ 121058 h 4715283"/>
              <a:gd name="connsiteX20" fmla="*/ 933451 w 7381874"/>
              <a:gd name="connsiteY20" fmla="*/ 413159 h 4715283"/>
              <a:gd name="connsiteX21" fmla="*/ 708026 w 7381874"/>
              <a:gd name="connsiteY21" fmla="*/ 775109 h 4715283"/>
              <a:gd name="connsiteX22" fmla="*/ 1104901 w 7381874"/>
              <a:gd name="connsiteY22" fmla="*/ 1467259 h 4715283"/>
              <a:gd name="connsiteX23" fmla="*/ 1152526 w 7381874"/>
              <a:gd name="connsiteY23" fmla="*/ 1705384 h 4715283"/>
              <a:gd name="connsiteX24" fmla="*/ 1123951 w 7381874"/>
              <a:gd name="connsiteY24" fmla="*/ 1991134 h 4715283"/>
              <a:gd name="connsiteX25" fmla="*/ 723901 w 7381874"/>
              <a:gd name="connsiteY25" fmla="*/ 2314984 h 4715283"/>
              <a:gd name="connsiteX26" fmla="*/ 400052 w 7381874"/>
              <a:gd name="connsiteY26" fmla="*/ 2829334 h 4715283"/>
              <a:gd name="connsiteX27" fmla="*/ 0 w 7381874"/>
              <a:gd name="connsiteY27" fmla="*/ 3143659 h 4715283"/>
              <a:gd name="connsiteX0" fmla="*/ 7248524 w 7248524"/>
              <a:gd name="connsiteY0" fmla="*/ 4553358 h 4715283"/>
              <a:gd name="connsiteX1" fmla="*/ 7172324 w 7248524"/>
              <a:gd name="connsiteY1" fmla="*/ 4610508 h 4715283"/>
              <a:gd name="connsiteX2" fmla="*/ 7010399 w 7248524"/>
              <a:gd name="connsiteY2" fmla="*/ 4677183 h 4715283"/>
              <a:gd name="connsiteX3" fmla="*/ 6896099 w 7248524"/>
              <a:gd name="connsiteY3" fmla="*/ 4715283 h 4715283"/>
              <a:gd name="connsiteX4" fmla="*/ 6877049 w 7248524"/>
              <a:gd name="connsiteY4" fmla="*/ 4639083 h 4715283"/>
              <a:gd name="connsiteX5" fmla="*/ 6667499 w 7248524"/>
              <a:gd name="connsiteY5" fmla="*/ 4667658 h 4715283"/>
              <a:gd name="connsiteX6" fmla="*/ 6591299 w 7248524"/>
              <a:gd name="connsiteY6" fmla="*/ 4534308 h 4715283"/>
              <a:gd name="connsiteX7" fmla="*/ 6496049 w 7248524"/>
              <a:gd name="connsiteY7" fmla="*/ 4458108 h 4715283"/>
              <a:gd name="connsiteX8" fmla="*/ 6496049 w 7248524"/>
              <a:gd name="connsiteY8" fmla="*/ 4381908 h 4715283"/>
              <a:gd name="connsiteX9" fmla="*/ 6410324 w 7248524"/>
              <a:gd name="connsiteY9" fmla="*/ 4315233 h 4715283"/>
              <a:gd name="connsiteX10" fmla="*/ 6391274 w 7248524"/>
              <a:gd name="connsiteY10" fmla="*/ 4286658 h 4715283"/>
              <a:gd name="connsiteX11" fmla="*/ 6400799 w 7248524"/>
              <a:gd name="connsiteY11" fmla="*/ 4219983 h 4715283"/>
              <a:gd name="connsiteX12" fmla="*/ 6334124 w 7248524"/>
              <a:gd name="connsiteY12" fmla="*/ 4172358 h 4715283"/>
              <a:gd name="connsiteX13" fmla="*/ 6267449 w 7248524"/>
              <a:gd name="connsiteY13" fmla="*/ 4039008 h 4715283"/>
              <a:gd name="connsiteX14" fmla="*/ 6153149 w 7248524"/>
              <a:gd name="connsiteY14" fmla="*/ 3972333 h 4715283"/>
              <a:gd name="connsiteX15" fmla="*/ 5991224 w 7248524"/>
              <a:gd name="connsiteY15" fmla="*/ 3943758 h 4715283"/>
              <a:gd name="connsiteX16" fmla="*/ 1920875 w 7248524"/>
              <a:gd name="connsiteY16" fmla="*/ 409 h 4715283"/>
              <a:gd name="connsiteX17" fmla="*/ 1698626 w 7248524"/>
              <a:gd name="connsiteY17" fmla="*/ 57559 h 4715283"/>
              <a:gd name="connsiteX18" fmla="*/ 1400174 w 7248524"/>
              <a:gd name="connsiteY18" fmla="*/ 121058 h 4715283"/>
              <a:gd name="connsiteX19" fmla="*/ 933451 w 7248524"/>
              <a:gd name="connsiteY19" fmla="*/ 413159 h 4715283"/>
              <a:gd name="connsiteX20" fmla="*/ 708026 w 7248524"/>
              <a:gd name="connsiteY20" fmla="*/ 775109 h 4715283"/>
              <a:gd name="connsiteX21" fmla="*/ 1104901 w 7248524"/>
              <a:gd name="connsiteY21" fmla="*/ 1467259 h 4715283"/>
              <a:gd name="connsiteX22" fmla="*/ 1152526 w 7248524"/>
              <a:gd name="connsiteY22" fmla="*/ 1705384 h 4715283"/>
              <a:gd name="connsiteX23" fmla="*/ 1123951 w 7248524"/>
              <a:gd name="connsiteY23" fmla="*/ 1991134 h 4715283"/>
              <a:gd name="connsiteX24" fmla="*/ 723901 w 7248524"/>
              <a:gd name="connsiteY24" fmla="*/ 2314984 h 4715283"/>
              <a:gd name="connsiteX25" fmla="*/ 400052 w 7248524"/>
              <a:gd name="connsiteY25" fmla="*/ 2829334 h 4715283"/>
              <a:gd name="connsiteX26" fmla="*/ 0 w 7248524"/>
              <a:gd name="connsiteY26" fmla="*/ 3143659 h 4715283"/>
              <a:gd name="connsiteX0" fmla="*/ 7172324 w 7172324"/>
              <a:gd name="connsiteY0" fmla="*/ 4610508 h 4715283"/>
              <a:gd name="connsiteX1" fmla="*/ 7010399 w 7172324"/>
              <a:gd name="connsiteY1" fmla="*/ 4677183 h 4715283"/>
              <a:gd name="connsiteX2" fmla="*/ 6896099 w 7172324"/>
              <a:gd name="connsiteY2" fmla="*/ 4715283 h 4715283"/>
              <a:gd name="connsiteX3" fmla="*/ 6877049 w 7172324"/>
              <a:gd name="connsiteY3" fmla="*/ 4639083 h 4715283"/>
              <a:gd name="connsiteX4" fmla="*/ 6667499 w 7172324"/>
              <a:gd name="connsiteY4" fmla="*/ 4667658 h 4715283"/>
              <a:gd name="connsiteX5" fmla="*/ 6591299 w 7172324"/>
              <a:gd name="connsiteY5" fmla="*/ 4534308 h 4715283"/>
              <a:gd name="connsiteX6" fmla="*/ 6496049 w 7172324"/>
              <a:gd name="connsiteY6" fmla="*/ 4458108 h 4715283"/>
              <a:gd name="connsiteX7" fmla="*/ 6496049 w 7172324"/>
              <a:gd name="connsiteY7" fmla="*/ 4381908 h 4715283"/>
              <a:gd name="connsiteX8" fmla="*/ 6410324 w 7172324"/>
              <a:gd name="connsiteY8" fmla="*/ 4315233 h 4715283"/>
              <a:gd name="connsiteX9" fmla="*/ 6391274 w 7172324"/>
              <a:gd name="connsiteY9" fmla="*/ 4286658 h 4715283"/>
              <a:gd name="connsiteX10" fmla="*/ 6400799 w 7172324"/>
              <a:gd name="connsiteY10" fmla="*/ 4219983 h 4715283"/>
              <a:gd name="connsiteX11" fmla="*/ 6334124 w 7172324"/>
              <a:gd name="connsiteY11" fmla="*/ 4172358 h 4715283"/>
              <a:gd name="connsiteX12" fmla="*/ 6267449 w 7172324"/>
              <a:gd name="connsiteY12" fmla="*/ 4039008 h 4715283"/>
              <a:gd name="connsiteX13" fmla="*/ 6153149 w 7172324"/>
              <a:gd name="connsiteY13" fmla="*/ 3972333 h 4715283"/>
              <a:gd name="connsiteX14" fmla="*/ 5991224 w 7172324"/>
              <a:gd name="connsiteY14" fmla="*/ 3943758 h 4715283"/>
              <a:gd name="connsiteX15" fmla="*/ 1920875 w 7172324"/>
              <a:gd name="connsiteY15" fmla="*/ 409 h 4715283"/>
              <a:gd name="connsiteX16" fmla="*/ 1698626 w 7172324"/>
              <a:gd name="connsiteY16" fmla="*/ 57559 h 4715283"/>
              <a:gd name="connsiteX17" fmla="*/ 1400174 w 7172324"/>
              <a:gd name="connsiteY17" fmla="*/ 121058 h 4715283"/>
              <a:gd name="connsiteX18" fmla="*/ 933451 w 7172324"/>
              <a:gd name="connsiteY18" fmla="*/ 413159 h 4715283"/>
              <a:gd name="connsiteX19" fmla="*/ 708026 w 7172324"/>
              <a:gd name="connsiteY19" fmla="*/ 775109 h 4715283"/>
              <a:gd name="connsiteX20" fmla="*/ 1104901 w 7172324"/>
              <a:gd name="connsiteY20" fmla="*/ 1467259 h 4715283"/>
              <a:gd name="connsiteX21" fmla="*/ 1152526 w 7172324"/>
              <a:gd name="connsiteY21" fmla="*/ 1705384 h 4715283"/>
              <a:gd name="connsiteX22" fmla="*/ 1123951 w 7172324"/>
              <a:gd name="connsiteY22" fmla="*/ 1991134 h 4715283"/>
              <a:gd name="connsiteX23" fmla="*/ 723901 w 7172324"/>
              <a:gd name="connsiteY23" fmla="*/ 2314984 h 4715283"/>
              <a:gd name="connsiteX24" fmla="*/ 400052 w 7172324"/>
              <a:gd name="connsiteY24" fmla="*/ 2829334 h 4715283"/>
              <a:gd name="connsiteX25" fmla="*/ 0 w 7172324"/>
              <a:gd name="connsiteY25" fmla="*/ 3143659 h 4715283"/>
              <a:gd name="connsiteX0" fmla="*/ 7010399 w 7010399"/>
              <a:gd name="connsiteY0" fmla="*/ 4677183 h 4715283"/>
              <a:gd name="connsiteX1" fmla="*/ 6896099 w 7010399"/>
              <a:gd name="connsiteY1" fmla="*/ 4715283 h 4715283"/>
              <a:gd name="connsiteX2" fmla="*/ 6877049 w 7010399"/>
              <a:gd name="connsiteY2" fmla="*/ 4639083 h 4715283"/>
              <a:gd name="connsiteX3" fmla="*/ 6667499 w 7010399"/>
              <a:gd name="connsiteY3" fmla="*/ 4667658 h 4715283"/>
              <a:gd name="connsiteX4" fmla="*/ 6591299 w 7010399"/>
              <a:gd name="connsiteY4" fmla="*/ 4534308 h 4715283"/>
              <a:gd name="connsiteX5" fmla="*/ 6496049 w 7010399"/>
              <a:gd name="connsiteY5" fmla="*/ 4458108 h 4715283"/>
              <a:gd name="connsiteX6" fmla="*/ 6496049 w 7010399"/>
              <a:gd name="connsiteY6" fmla="*/ 4381908 h 4715283"/>
              <a:gd name="connsiteX7" fmla="*/ 6410324 w 7010399"/>
              <a:gd name="connsiteY7" fmla="*/ 4315233 h 4715283"/>
              <a:gd name="connsiteX8" fmla="*/ 6391274 w 7010399"/>
              <a:gd name="connsiteY8" fmla="*/ 4286658 h 4715283"/>
              <a:gd name="connsiteX9" fmla="*/ 6400799 w 7010399"/>
              <a:gd name="connsiteY9" fmla="*/ 4219983 h 4715283"/>
              <a:gd name="connsiteX10" fmla="*/ 6334124 w 7010399"/>
              <a:gd name="connsiteY10" fmla="*/ 4172358 h 4715283"/>
              <a:gd name="connsiteX11" fmla="*/ 6267449 w 7010399"/>
              <a:gd name="connsiteY11" fmla="*/ 4039008 h 4715283"/>
              <a:gd name="connsiteX12" fmla="*/ 6153149 w 7010399"/>
              <a:gd name="connsiteY12" fmla="*/ 3972333 h 4715283"/>
              <a:gd name="connsiteX13" fmla="*/ 5991224 w 7010399"/>
              <a:gd name="connsiteY13" fmla="*/ 3943758 h 4715283"/>
              <a:gd name="connsiteX14" fmla="*/ 1920875 w 7010399"/>
              <a:gd name="connsiteY14" fmla="*/ 409 h 4715283"/>
              <a:gd name="connsiteX15" fmla="*/ 1698626 w 7010399"/>
              <a:gd name="connsiteY15" fmla="*/ 57559 h 4715283"/>
              <a:gd name="connsiteX16" fmla="*/ 1400174 w 7010399"/>
              <a:gd name="connsiteY16" fmla="*/ 121058 h 4715283"/>
              <a:gd name="connsiteX17" fmla="*/ 933451 w 7010399"/>
              <a:gd name="connsiteY17" fmla="*/ 413159 h 4715283"/>
              <a:gd name="connsiteX18" fmla="*/ 708026 w 7010399"/>
              <a:gd name="connsiteY18" fmla="*/ 775109 h 4715283"/>
              <a:gd name="connsiteX19" fmla="*/ 1104901 w 7010399"/>
              <a:gd name="connsiteY19" fmla="*/ 1467259 h 4715283"/>
              <a:gd name="connsiteX20" fmla="*/ 1152526 w 7010399"/>
              <a:gd name="connsiteY20" fmla="*/ 1705384 h 4715283"/>
              <a:gd name="connsiteX21" fmla="*/ 1123951 w 7010399"/>
              <a:gd name="connsiteY21" fmla="*/ 1991134 h 4715283"/>
              <a:gd name="connsiteX22" fmla="*/ 723901 w 7010399"/>
              <a:gd name="connsiteY22" fmla="*/ 2314984 h 4715283"/>
              <a:gd name="connsiteX23" fmla="*/ 400052 w 7010399"/>
              <a:gd name="connsiteY23" fmla="*/ 2829334 h 4715283"/>
              <a:gd name="connsiteX24" fmla="*/ 0 w 7010399"/>
              <a:gd name="connsiteY24" fmla="*/ 3143659 h 4715283"/>
              <a:gd name="connsiteX0" fmla="*/ 6896099 w 6896099"/>
              <a:gd name="connsiteY0" fmla="*/ 4715283 h 4715283"/>
              <a:gd name="connsiteX1" fmla="*/ 6877049 w 6896099"/>
              <a:gd name="connsiteY1" fmla="*/ 4639083 h 4715283"/>
              <a:gd name="connsiteX2" fmla="*/ 6667499 w 6896099"/>
              <a:gd name="connsiteY2" fmla="*/ 4667658 h 4715283"/>
              <a:gd name="connsiteX3" fmla="*/ 6591299 w 6896099"/>
              <a:gd name="connsiteY3" fmla="*/ 4534308 h 4715283"/>
              <a:gd name="connsiteX4" fmla="*/ 6496049 w 6896099"/>
              <a:gd name="connsiteY4" fmla="*/ 4458108 h 4715283"/>
              <a:gd name="connsiteX5" fmla="*/ 6496049 w 6896099"/>
              <a:gd name="connsiteY5" fmla="*/ 4381908 h 4715283"/>
              <a:gd name="connsiteX6" fmla="*/ 6410324 w 6896099"/>
              <a:gd name="connsiteY6" fmla="*/ 4315233 h 4715283"/>
              <a:gd name="connsiteX7" fmla="*/ 6391274 w 6896099"/>
              <a:gd name="connsiteY7" fmla="*/ 4286658 h 4715283"/>
              <a:gd name="connsiteX8" fmla="*/ 6400799 w 6896099"/>
              <a:gd name="connsiteY8" fmla="*/ 4219983 h 4715283"/>
              <a:gd name="connsiteX9" fmla="*/ 6334124 w 6896099"/>
              <a:gd name="connsiteY9" fmla="*/ 4172358 h 4715283"/>
              <a:gd name="connsiteX10" fmla="*/ 6267449 w 6896099"/>
              <a:gd name="connsiteY10" fmla="*/ 4039008 h 4715283"/>
              <a:gd name="connsiteX11" fmla="*/ 6153149 w 6896099"/>
              <a:gd name="connsiteY11" fmla="*/ 3972333 h 4715283"/>
              <a:gd name="connsiteX12" fmla="*/ 5991224 w 6896099"/>
              <a:gd name="connsiteY12" fmla="*/ 3943758 h 4715283"/>
              <a:gd name="connsiteX13" fmla="*/ 1920875 w 6896099"/>
              <a:gd name="connsiteY13" fmla="*/ 409 h 4715283"/>
              <a:gd name="connsiteX14" fmla="*/ 1698626 w 6896099"/>
              <a:gd name="connsiteY14" fmla="*/ 57559 h 4715283"/>
              <a:gd name="connsiteX15" fmla="*/ 1400174 w 6896099"/>
              <a:gd name="connsiteY15" fmla="*/ 121058 h 4715283"/>
              <a:gd name="connsiteX16" fmla="*/ 933451 w 6896099"/>
              <a:gd name="connsiteY16" fmla="*/ 413159 h 4715283"/>
              <a:gd name="connsiteX17" fmla="*/ 708026 w 6896099"/>
              <a:gd name="connsiteY17" fmla="*/ 775109 h 4715283"/>
              <a:gd name="connsiteX18" fmla="*/ 1104901 w 6896099"/>
              <a:gd name="connsiteY18" fmla="*/ 1467259 h 4715283"/>
              <a:gd name="connsiteX19" fmla="*/ 1152526 w 6896099"/>
              <a:gd name="connsiteY19" fmla="*/ 1705384 h 4715283"/>
              <a:gd name="connsiteX20" fmla="*/ 1123951 w 6896099"/>
              <a:gd name="connsiteY20" fmla="*/ 1991134 h 4715283"/>
              <a:gd name="connsiteX21" fmla="*/ 723901 w 6896099"/>
              <a:gd name="connsiteY21" fmla="*/ 2314984 h 4715283"/>
              <a:gd name="connsiteX22" fmla="*/ 400052 w 6896099"/>
              <a:gd name="connsiteY22" fmla="*/ 2829334 h 4715283"/>
              <a:gd name="connsiteX23" fmla="*/ 0 w 6896099"/>
              <a:gd name="connsiteY23" fmla="*/ 3143659 h 4715283"/>
              <a:gd name="connsiteX0" fmla="*/ 6877049 w 6877049"/>
              <a:gd name="connsiteY0" fmla="*/ 4639083 h 4667658"/>
              <a:gd name="connsiteX1" fmla="*/ 6667499 w 6877049"/>
              <a:gd name="connsiteY1" fmla="*/ 4667658 h 4667658"/>
              <a:gd name="connsiteX2" fmla="*/ 6591299 w 6877049"/>
              <a:gd name="connsiteY2" fmla="*/ 4534308 h 4667658"/>
              <a:gd name="connsiteX3" fmla="*/ 6496049 w 6877049"/>
              <a:gd name="connsiteY3" fmla="*/ 4458108 h 4667658"/>
              <a:gd name="connsiteX4" fmla="*/ 6496049 w 6877049"/>
              <a:gd name="connsiteY4" fmla="*/ 4381908 h 4667658"/>
              <a:gd name="connsiteX5" fmla="*/ 6410324 w 6877049"/>
              <a:gd name="connsiteY5" fmla="*/ 4315233 h 4667658"/>
              <a:gd name="connsiteX6" fmla="*/ 6391274 w 6877049"/>
              <a:gd name="connsiteY6" fmla="*/ 4286658 h 4667658"/>
              <a:gd name="connsiteX7" fmla="*/ 6400799 w 6877049"/>
              <a:gd name="connsiteY7" fmla="*/ 4219983 h 4667658"/>
              <a:gd name="connsiteX8" fmla="*/ 6334124 w 6877049"/>
              <a:gd name="connsiteY8" fmla="*/ 4172358 h 4667658"/>
              <a:gd name="connsiteX9" fmla="*/ 6267449 w 6877049"/>
              <a:gd name="connsiteY9" fmla="*/ 4039008 h 4667658"/>
              <a:gd name="connsiteX10" fmla="*/ 6153149 w 6877049"/>
              <a:gd name="connsiteY10" fmla="*/ 3972333 h 4667658"/>
              <a:gd name="connsiteX11" fmla="*/ 5991224 w 6877049"/>
              <a:gd name="connsiteY11" fmla="*/ 3943758 h 4667658"/>
              <a:gd name="connsiteX12" fmla="*/ 1920875 w 6877049"/>
              <a:gd name="connsiteY12" fmla="*/ 409 h 4667658"/>
              <a:gd name="connsiteX13" fmla="*/ 1698626 w 6877049"/>
              <a:gd name="connsiteY13" fmla="*/ 57559 h 4667658"/>
              <a:gd name="connsiteX14" fmla="*/ 1400174 w 6877049"/>
              <a:gd name="connsiteY14" fmla="*/ 121058 h 4667658"/>
              <a:gd name="connsiteX15" fmla="*/ 933451 w 6877049"/>
              <a:gd name="connsiteY15" fmla="*/ 413159 h 4667658"/>
              <a:gd name="connsiteX16" fmla="*/ 708026 w 6877049"/>
              <a:gd name="connsiteY16" fmla="*/ 775109 h 4667658"/>
              <a:gd name="connsiteX17" fmla="*/ 1104901 w 6877049"/>
              <a:gd name="connsiteY17" fmla="*/ 1467259 h 4667658"/>
              <a:gd name="connsiteX18" fmla="*/ 1152526 w 6877049"/>
              <a:gd name="connsiteY18" fmla="*/ 1705384 h 4667658"/>
              <a:gd name="connsiteX19" fmla="*/ 1123951 w 6877049"/>
              <a:gd name="connsiteY19" fmla="*/ 1991134 h 4667658"/>
              <a:gd name="connsiteX20" fmla="*/ 723901 w 6877049"/>
              <a:gd name="connsiteY20" fmla="*/ 2314984 h 4667658"/>
              <a:gd name="connsiteX21" fmla="*/ 400052 w 6877049"/>
              <a:gd name="connsiteY21" fmla="*/ 2829334 h 4667658"/>
              <a:gd name="connsiteX22" fmla="*/ 0 w 6877049"/>
              <a:gd name="connsiteY22" fmla="*/ 3143659 h 4667658"/>
              <a:gd name="connsiteX0" fmla="*/ 6877049 w 6877049"/>
              <a:gd name="connsiteY0" fmla="*/ 4639083 h 4667658"/>
              <a:gd name="connsiteX1" fmla="*/ 6667499 w 6877049"/>
              <a:gd name="connsiteY1" fmla="*/ 4667658 h 4667658"/>
              <a:gd name="connsiteX2" fmla="*/ 6591299 w 6877049"/>
              <a:gd name="connsiteY2" fmla="*/ 4534308 h 4667658"/>
              <a:gd name="connsiteX3" fmla="*/ 6496049 w 6877049"/>
              <a:gd name="connsiteY3" fmla="*/ 4458108 h 4667658"/>
              <a:gd name="connsiteX4" fmla="*/ 6496049 w 6877049"/>
              <a:gd name="connsiteY4" fmla="*/ 4381908 h 4667658"/>
              <a:gd name="connsiteX5" fmla="*/ 6410324 w 6877049"/>
              <a:gd name="connsiteY5" fmla="*/ 4315233 h 4667658"/>
              <a:gd name="connsiteX6" fmla="*/ 6391274 w 6877049"/>
              <a:gd name="connsiteY6" fmla="*/ 4286658 h 4667658"/>
              <a:gd name="connsiteX7" fmla="*/ 6400799 w 6877049"/>
              <a:gd name="connsiteY7" fmla="*/ 4219983 h 4667658"/>
              <a:gd name="connsiteX8" fmla="*/ 6334124 w 6877049"/>
              <a:gd name="connsiteY8" fmla="*/ 4172358 h 4667658"/>
              <a:gd name="connsiteX9" fmla="*/ 6267449 w 6877049"/>
              <a:gd name="connsiteY9" fmla="*/ 4039008 h 4667658"/>
              <a:gd name="connsiteX10" fmla="*/ 5991224 w 6877049"/>
              <a:gd name="connsiteY10" fmla="*/ 3943758 h 4667658"/>
              <a:gd name="connsiteX11" fmla="*/ 1920875 w 6877049"/>
              <a:gd name="connsiteY11" fmla="*/ 409 h 4667658"/>
              <a:gd name="connsiteX12" fmla="*/ 1698626 w 6877049"/>
              <a:gd name="connsiteY12" fmla="*/ 57559 h 4667658"/>
              <a:gd name="connsiteX13" fmla="*/ 1400174 w 6877049"/>
              <a:gd name="connsiteY13" fmla="*/ 121058 h 4667658"/>
              <a:gd name="connsiteX14" fmla="*/ 933451 w 6877049"/>
              <a:gd name="connsiteY14" fmla="*/ 413159 h 4667658"/>
              <a:gd name="connsiteX15" fmla="*/ 708026 w 6877049"/>
              <a:gd name="connsiteY15" fmla="*/ 775109 h 4667658"/>
              <a:gd name="connsiteX16" fmla="*/ 1104901 w 6877049"/>
              <a:gd name="connsiteY16" fmla="*/ 1467259 h 4667658"/>
              <a:gd name="connsiteX17" fmla="*/ 1152526 w 6877049"/>
              <a:gd name="connsiteY17" fmla="*/ 1705384 h 4667658"/>
              <a:gd name="connsiteX18" fmla="*/ 1123951 w 6877049"/>
              <a:gd name="connsiteY18" fmla="*/ 1991134 h 4667658"/>
              <a:gd name="connsiteX19" fmla="*/ 723901 w 6877049"/>
              <a:gd name="connsiteY19" fmla="*/ 2314984 h 4667658"/>
              <a:gd name="connsiteX20" fmla="*/ 400052 w 6877049"/>
              <a:gd name="connsiteY20" fmla="*/ 2829334 h 4667658"/>
              <a:gd name="connsiteX21" fmla="*/ 0 w 6877049"/>
              <a:gd name="connsiteY21" fmla="*/ 3143659 h 4667658"/>
              <a:gd name="connsiteX0" fmla="*/ 6877049 w 6877049"/>
              <a:gd name="connsiteY0" fmla="*/ 4639083 h 4667658"/>
              <a:gd name="connsiteX1" fmla="*/ 6667499 w 6877049"/>
              <a:gd name="connsiteY1" fmla="*/ 4667658 h 4667658"/>
              <a:gd name="connsiteX2" fmla="*/ 6591299 w 6877049"/>
              <a:gd name="connsiteY2" fmla="*/ 4534308 h 4667658"/>
              <a:gd name="connsiteX3" fmla="*/ 6496049 w 6877049"/>
              <a:gd name="connsiteY3" fmla="*/ 4458108 h 4667658"/>
              <a:gd name="connsiteX4" fmla="*/ 6496049 w 6877049"/>
              <a:gd name="connsiteY4" fmla="*/ 4381908 h 4667658"/>
              <a:gd name="connsiteX5" fmla="*/ 6410324 w 6877049"/>
              <a:gd name="connsiteY5" fmla="*/ 4315233 h 4667658"/>
              <a:gd name="connsiteX6" fmla="*/ 6391274 w 6877049"/>
              <a:gd name="connsiteY6" fmla="*/ 4286658 h 4667658"/>
              <a:gd name="connsiteX7" fmla="*/ 6400799 w 6877049"/>
              <a:gd name="connsiteY7" fmla="*/ 4219983 h 4667658"/>
              <a:gd name="connsiteX8" fmla="*/ 6334124 w 6877049"/>
              <a:gd name="connsiteY8" fmla="*/ 4172358 h 4667658"/>
              <a:gd name="connsiteX9" fmla="*/ 6267449 w 6877049"/>
              <a:gd name="connsiteY9" fmla="*/ 4039008 h 4667658"/>
              <a:gd name="connsiteX10" fmla="*/ 1920875 w 6877049"/>
              <a:gd name="connsiteY10" fmla="*/ 409 h 4667658"/>
              <a:gd name="connsiteX11" fmla="*/ 1698626 w 6877049"/>
              <a:gd name="connsiteY11" fmla="*/ 57559 h 4667658"/>
              <a:gd name="connsiteX12" fmla="*/ 1400174 w 6877049"/>
              <a:gd name="connsiteY12" fmla="*/ 121058 h 4667658"/>
              <a:gd name="connsiteX13" fmla="*/ 933451 w 6877049"/>
              <a:gd name="connsiteY13" fmla="*/ 413159 h 4667658"/>
              <a:gd name="connsiteX14" fmla="*/ 708026 w 6877049"/>
              <a:gd name="connsiteY14" fmla="*/ 775109 h 4667658"/>
              <a:gd name="connsiteX15" fmla="*/ 1104901 w 6877049"/>
              <a:gd name="connsiteY15" fmla="*/ 1467259 h 4667658"/>
              <a:gd name="connsiteX16" fmla="*/ 1152526 w 6877049"/>
              <a:gd name="connsiteY16" fmla="*/ 1705384 h 4667658"/>
              <a:gd name="connsiteX17" fmla="*/ 1123951 w 6877049"/>
              <a:gd name="connsiteY17" fmla="*/ 1991134 h 4667658"/>
              <a:gd name="connsiteX18" fmla="*/ 723901 w 6877049"/>
              <a:gd name="connsiteY18" fmla="*/ 2314984 h 4667658"/>
              <a:gd name="connsiteX19" fmla="*/ 400052 w 6877049"/>
              <a:gd name="connsiteY19" fmla="*/ 2829334 h 4667658"/>
              <a:gd name="connsiteX20" fmla="*/ 0 w 6877049"/>
              <a:gd name="connsiteY20" fmla="*/ 3143659 h 4667658"/>
              <a:gd name="connsiteX0" fmla="*/ 6877049 w 6877049"/>
              <a:gd name="connsiteY0" fmla="*/ 4639083 h 4667658"/>
              <a:gd name="connsiteX1" fmla="*/ 6667499 w 6877049"/>
              <a:gd name="connsiteY1" fmla="*/ 4667658 h 4667658"/>
              <a:gd name="connsiteX2" fmla="*/ 6591299 w 6877049"/>
              <a:gd name="connsiteY2" fmla="*/ 4534308 h 4667658"/>
              <a:gd name="connsiteX3" fmla="*/ 6496049 w 6877049"/>
              <a:gd name="connsiteY3" fmla="*/ 4458108 h 4667658"/>
              <a:gd name="connsiteX4" fmla="*/ 6496049 w 6877049"/>
              <a:gd name="connsiteY4" fmla="*/ 4381908 h 4667658"/>
              <a:gd name="connsiteX5" fmla="*/ 6410324 w 6877049"/>
              <a:gd name="connsiteY5" fmla="*/ 4315233 h 4667658"/>
              <a:gd name="connsiteX6" fmla="*/ 6391274 w 6877049"/>
              <a:gd name="connsiteY6" fmla="*/ 4286658 h 4667658"/>
              <a:gd name="connsiteX7" fmla="*/ 6400799 w 6877049"/>
              <a:gd name="connsiteY7" fmla="*/ 4219983 h 4667658"/>
              <a:gd name="connsiteX8" fmla="*/ 6334124 w 6877049"/>
              <a:gd name="connsiteY8" fmla="*/ 4172358 h 4667658"/>
              <a:gd name="connsiteX9" fmla="*/ 1920875 w 6877049"/>
              <a:gd name="connsiteY9" fmla="*/ 409 h 4667658"/>
              <a:gd name="connsiteX10" fmla="*/ 1698626 w 6877049"/>
              <a:gd name="connsiteY10" fmla="*/ 57559 h 4667658"/>
              <a:gd name="connsiteX11" fmla="*/ 1400174 w 6877049"/>
              <a:gd name="connsiteY11" fmla="*/ 121058 h 4667658"/>
              <a:gd name="connsiteX12" fmla="*/ 933451 w 6877049"/>
              <a:gd name="connsiteY12" fmla="*/ 413159 h 4667658"/>
              <a:gd name="connsiteX13" fmla="*/ 708026 w 6877049"/>
              <a:gd name="connsiteY13" fmla="*/ 775109 h 4667658"/>
              <a:gd name="connsiteX14" fmla="*/ 1104901 w 6877049"/>
              <a:gd name="connsiteY14" fmla="*/ 1467259 h 4667658"/>
              <a:gd name="connsiteX15" fmla="*/ 1152526 w 6877049"/>
              <a:gd name="connsiteY15" fmla="*/ 1705384 h 4667658"/>
              <a:gd name="connsiteX16" fmla="*/ 1123951 w 6877049"/>
              <a:gd name="connsiteY16" fmla="*/ 1991134 h 4667658"/>
              <a:gd name="connsiteX17" fmla="*/ 723901 w 6877049"/>
              <a:gd name="connsiteY17" fmla="*/ 2314984 h 4667658"/>
              <a:gd name="connsiteX18" fmla="*/ 400052 w 6877049"/>
              <a:gd name="connsiteY18" fmla="*/ 2829334 h 4667658"/>
              <a:gd name="connsiteX19" fmla="*/ 0 w 6877049"/>
              <a:gd name="connsiteY19" fmla="*/ 3143659 h 4667658"/>
              <a:gd name="connsiteX0" fmla="*/ 6877049 w 6877049"/>
              <a:gd name="connsiteY0" fmla="*/ 4639083 h 4667658"/>
              <a:gd name="connsiteX1" fmla="*/ 6667499 w 6877049"/>
              <a:gd name="connsiteY1" fmla="*/ 4667658 h 4667658"/>
              <a:gd name="connsiteX2" fmla="*/ 6591299 w 6877049"/>
              <a:gd name="connsiteY2" fmla="*/ 4534308 h 4667658"/>
              <a:gd name="connsiteX3" fmla="*/ 6496049 w 6877049"/>
              <a:gd name="connsiteY3" fmla="*/ 4458108 h 4667658"/>
              <a:gd name="connsiteX4" fmla="*/ 6496049 w 6877049"/>
              <a:gd name="connsiteY4" fmla="*/ 4381908 h 4667658"/>
              <a:gd name="connsiteX5" fmla="*/ 6410324 w 6877049"/>
              <a:gd name="connsiteY5" fmla="*/ 4315233 h 4667658"/>
              <a:gd name="connsiteX6" fmla="*/ 6391274 w 6877049"/>
              <a:gd name="connsiteY6" fmla="*/ 4286658 h 4667658"/>
              <a:gd name="connsiteX7" fmla="*/ 6400799 w 6877049"/>
              <a:gd name="connsiteY7" fmla="*/ 4219983 h 4667658"/>
              <a:gd name="connsiteX8" fmla="*/ 1920875 w 6877049"/>
              <a:gd name="connsiteY8" fmla="*/ 409 h 4667658"/>
              <a:gd name="connsiteX9" fmla="*/ 1698626 w 6877049"/>
              <a:gd name="connsiteY9" fmla="*/ 57559 h 4667658"/>
              <a:gd name="connsiteX10" fmla="*/ 1400174 w 6877049"/>
              <a:gd name="connsiteY10" fmla="*/ 121058 h 4667658"/>
              <a:gd name="connsiteX11" fmla="*/ 933451 w 6877049"/>
              <a:gd name="connsiteY11" fmla="*/ 413159 h 4667658"/>
              <a:gd name="connsiteX12" fmla="*/ 708026 w 6877049"/>
              <a:gd name="connsiteY12" fmla="*/ 775109 h 4667658"/>
              <a:gd name="connsiteX13" fmla="*/ 1104901 w 6877049"/>
              <a:gd name="connsiteY13" fmla="*/ 1467259 h 4667658"/>
              <a:gd name="connsiteX14" fmla="*/ 1152526 w 6877049"/>
              <a:gd name="connsiteY14" fmla="*/ 1705384 h 4667658"/>
              <a:gd name="connsiteX15" fmla="*/ 1123951 w 6877049"/>
              <a:gd name="connsiteY15" fmla="*/ 1991134 h 4667658"/>
              <a:gd name="connsiteX16" fmla="*/ 723901 w 6877049"/>
              <a:gd name="connsiteY16" fmla="*/ 2314984 h 4667658"/>
              <a:gd name="connsiteX17" fmla="*/ 400052 w 6877049"/>
              <a:gd name="connsiteY17" fmla="*/ 2829334 h 4667658"/>
              <a:gd name="connsiteX18" fmla="*/ 0 w 6877049"/>
              <a:gd name="connsiteY18" fmla="*/ 3143659 h 4667658"/>
              <a:gd name="connsiteX0" fmla="*/ 6877049 w 6877049"/>
              <a:gd name="connsiteY0" fmla="*/ 4639083 h 4667658"/>
              <a:gd name="connsiteX1" fmla="*/ 6667499 w 6877049"/>
              <a:gd name="connsiteY1" fmla="*/ 4667658 h 4667658"/>
              <a:gd name="connsiteX2" fmla="*/ 6591299 w 6877049"/>
              <a:gd name="connsiteY2" fmla="*/ 4534308 h 4667658"/>
              <a:gd name="connsiteX3" fmla="*/ 6496049 w 6877049"/>
              <a:gd name="connsiteY3" fmla="*/ 4458108 h 4667658"/>
              <a:gd name="connsiteX4" fmla="*/ 6496049 w 6877049"/>
              <a:gd name="connsiteY4" fmla="*/ 4381908 h 4667658"/>
              <a:gd name="connsiteX5" fmla="*/ 6410324 w 6877049"/>
              <a:gd name="connsiteY5" fmla="*/ 4315233 h 4667658"/>
              <a:gd name="connsiteX6" fmla="*/ 6391274 w 6877049"/>
              <a:gd name="connsiteY6" fmla="*/ 4286658 h 4667658"/>
              <a:gd name="connsiteX7" fmla="*/ 1920875 w 6877049"/>
              <a:gd name="connsiteY7" fmla="*/ 409 h 4667658"/>
              <a:gd name="connsiteX8" fmla="*/ 1698626 w 6877049"/>
              <a:gd name="connsiteY8" fmla="*/ 57559 h 4667658"/>
              <a:gd name="connsiteX9" fmla="*/ 1400174 w 6877049"/>
              <a:gd name="connsiteY9" fmla="*/ 121058 h 4667658"/>
              <a:gd name="connsiteX10" fmla="*/ 933451 w 6877049"/>
              <a:gd name="connsiteY10" fmla="*/ 413159 h 4667658"/>
              <a:gd name="connsiteX11" fmla="*/ 708026 w 6877049"/>
              <a:gd name="connsiteY11" fmla="*/ 775109 h 4667658"/>
              <a:gd name="connsiteX12" fmla="*/ 1104901 w 6877049"/>
              <a:gd name="connsiteY12" fmla="*/ 1467259 h 4667658"/>
              <a:gd name="connsiteX13" fmla="*/ 1152526 w 6877049"/>
              <a:gd name="connsiteY13" fmla="*/ 1705384 h 4667658"/>
              <a:gd name="connsiteX14" fmla="*/ 1123951 w 6877049"/>
              <a:gd name="connsiteY14" fmla="*/ 1991134 h 4667658"/>
              <a:gd name="connsiteX15" fmla="*/ 723901 w 6877049"/>
              <a:gd name="connsiteY15" fmla="*/ 2314984 h 4667658"/>
              <a:gd name="connsiteX16" fmla="*/ 400052 w 6877049"/>
              <a:gd name="connsiteY16" fmla="*/ 2829334 h 4667658"/>
              <a:gd name="connsiteX17" fmla="*/ 0 w 6877049"/>
              <a:gd name="connsiteY17" fmla="*/ 3143659 h 4667658"/>
              <a:gd name="connsiteX0" fmla="*/ 6877049 w 6877049"/>
              <a:gd name="connsiteY0" fmla="*/ 4639083 h 4667658"/>
              <a:gd name="connsiteX1" fmla="*/ 6667499 w 6877049"/>
              <a:gd name="connsiteY1" fmla="*/ 4667658 h 4667658"/>
              <a:gd name="connsiteX2" fmla="*/ 6591299 w 6877049"/>
              <a:gd name="connsiteY2" fmla="*/ 4534308 h 4667658"/>
              <a:gd name="connsiteX3" fmla="*/ 6496049 w 6877049"/>
              <a:gd name="connsiteY3" fmla="*/ 4458108 h 4667658"/>
              <a:gd name="connsiteX4" fmla="*/ 6496049 w 6877049"/>
              <a:gd name="connsiteY4" fmla="*/ 4381908 h 4667658"/>
              <a:gd name="connsiteX5" fmla="*/ 6410324 w 6877049"/>
              <a:gd name="connsiteY5" fmla="*/ 4315233 h 4667658"/>
              <a:gd name="connsiteX6" fmla="*/ 1920875 w 6877049"/>
              <a:gd name="connsiteY6" fmla="*/ 409 h 4667658"/>
              <a:gd name="connsiteX7" fmla="*/ 1698626 w 6877049"/>
              <a:gd name="connsiteY7" fmla="*/ 57559 h 4667658"/>
              <a:gd name="connsiteX8" fmla="*/ 1400174 w 6877049"/>
              <a:gd name="connsiteY8" fmla="*/ 121058 h 4667658"/>
              <a:gd name="connsiteX9" fmla="*/ 933451 w 6877049"/>
              <a:gd name="connsiteY9" fmla="*/ 413159 h 4667658"/>
              <a:gd name="connsiteX10" fmla="*/ 708026 w 6877049"/>
              <a:gd name="connsiteY10" fmla="*/ 775109 h 4667658"/>
              <a:gd name="connsiteX11" fmla="*/ 1104901 w 6877049"/>
              <a:gd name="connsiteY11" fmla="*/ 1467259 h 4667658"/>
              <a:gd name="connsiteX12" fmla="*/ 1152526 w 6877049"/>
              <a:gd name="connsiteY12" fmla="*/ 1705384 h 4667658"/>
              <a:gd name="connsiteX13" fmla="*/ 1123951 w 6877049"/>
              <a:gd name="connsiteY13" fmla="*/ 1991134 h 4667658"/>
              <a:gd name="connsiteX14" fmla="*/ 723901 w 6877049"/>
              <a:gd name="connsiteY14" fmla="*/ 2314984 h 4667658"/>
              <a:gd name="connsiteX15" fmla="*/ 400052 w 6877049"/>
              <a:gd name="connsiteY15" fmla="*/ 2829334 h 4667658"/>
              <a:gd name="connsiteX16" fmla="*/ 0 w 6877049"/>
              <a:gd name="connsiteY16" fmla="*/ 3143659 h 4667658"/>
              <a:gd name="connsiteX0" fmla="*/ 6877049 w 6877049"/>
              <a:gd name="connsiteY0" fmla="*/ 4639083 h 4667658"/>
              <a:gd name="connsiteX1" fmla="*/ 6667499 w 6877049"/>
              <a:gd name="connsiteY1" fmla="*/ 4667658 h 4667658"/>
              <a:gd name="connsiteX2" fmla="*/ 6591299 w 6877049"/>
              <a:gd name="connsiteY2" fmla="*/ 4534308 h 4667658"/>
              <a:gd name="connsiteX3" fmla="*/ 6496049 w 6877049"/>
              <a:gd name="connsiteY3" fmla="*/ 4458108 h 4667658"/>
              <a:gd name="connsiteX4" fmla="*/ 6496049 w 6877049"/>
              <a:gd name="connsiteY4" fmla="*/ 4381908 h 4667658"/>
              <a:gd name="connsiteX5" fmla="*/ 1920875 w 6877049"/>
              <a:gd name="connsiteY5" fmla="*/ 409 h 4667658"/>
              <a:gd name="connsiteX6" fmla="*/ 1698626 w 6877049"/>
              <a:gd name="connsiteY6" fmla="*/ 57559 h 4667658"/>
              <a:gd name="connsiteX7" fmla="*/ 1400174 w 6877049"/>
              <a:gd name="connsiteY7" fmla="*/ 121058 h 4667658"/>
              <a:gd name="connsiteX8" fmla="*/ 933451 w 6877049"/>
              <a:gd name="connsiteY8" fmla="*/ 413159 h 4667658"/>
              <a:gd name="connsiteX9" fmla="*/ 708026 w 6877049"/>
              <a:gd name="connsiteY9" fmla="*/ 775109 h 4667658"/>
              <a:gd name="connsiteX10" fmla="*/ 1104901 w 6877049"/>
              <a:gd name="connsiteY10" fmla="*/ 1467259 h 4667658"/>
              <a:gd name="connsiteX11" fmla="*/ 1152526 w 6877049"/>
              <a:gd name="connsiteY11" fmla="*/ 1705384 h 4667658"/>
              <a:gd name="connsiteX12" fmla="*/ 1123951 w 6877049"/>
              <a:gd name="connsiteY12" fmla="*/ 1991134 h 4667658"/>
              <a:gd name="connsiteX13" fmla="*/ 723901 w 6877049"/>
              <a:gd name="connsiteY13" fmla="*/ 2314984 h 4667658"/>
              <a:gd name="connsiteX14" fmla="*/ 400052 w 6877049"/>
              <a:gd name="connsiteY14" fmla="*/ 2829334 h 4667658"/>
              <a:gd name="connsiteX15" fmla="*/ 0 w 6877049"/>
              <a:gd name="connsiteY15" fmla="*/ 3143659 h 4667658"/>
              <a:gd name="connsiteX0" fmla="*/ 6877049 w 6877049"/>
              <a:gd name="connsiteY0" fmla="*/ 4639083 h 4667658"/>
              <a:gd name="connsiteX1" fmla="*/ 6667499 w 6877049"/>
              <a:gd name="connsiteY1" fmla="*/ 4667658 h 4667658"/>
              <a:gd name="connsiteX2" fmla="*/ 6591299 w 6877049"/>
              <a:gd name="connsiteY2" fmla="*/ 4534308 h 4667658"/>
              <a:gd name="connsiteX3" fmla="*/ 6496049 w 6877049"/>
              <a:gd name="connsiteY3" fmla="*/ 4458108 h 4667658"/>
              <a:gd name="connsiteX4" fmla="*/ 1920875 w 6877049"/>
              <a:gd name="connsiteY4" fmla="*/ 409 h 4667658"/>
              <a:gd name="connsiteX5" fmla="*/ 1698626 w 6877049"/>
              <a:gd name="connsiteY5" fmla="*/ 57559 h 4667658"/>
              <a:gd name="connsiteX6" fmla="*/ 1400174 w 6877049"/>
              <a:gd name="connsiteY6" fmla="*/ 121058 h 4667658"/>
              <a:gd name="connsiteX7" fmla="*/ 933451 w 6877049"/>
              <a:gd name="connsiteY7" fmla="*/ 413159 h 4667658"/>
              <a:gd name="connsiteX8" fmla="*/ 708026 w 6877049"/>
              <a:gd name="connsiteY8" fmla="*/ 775109 h 4667658"/>
              <a:gd name="connsiteX9" fmla="*/ 1104901 w 6877049"/>
              <a:gd name="connsiteY9" fmla="*/ 1467259 h 4667658"/>
              <a:gd name="connsiteX10" fmla="*/ 1152526 w 6877049"/>
              <a:gd name="connsiteY10" fmla="*/ 1705384 h 4667658"/>
              <a:gd name="connsiteX11" fmla="*/ 1123951 w 6877049"/>
              <a:gd name="connsiteY11" fmla="*/ 1991134 h 4667658"/>
              <a:gd name="connsiteX12" fmla="*/ 723901 w 6877049"/>
              <a:gd name="connsiteY12" fmla="*/ 2314984 h 4667658"/>
              <a:gd name="connsiteX13" fmla="*/ 400052 w 6877049"/>
              <a:gd name="connsiteY13" fmla="*/ 2829334 h 4667658"/>
              <a:gd name="connsiteX14" fmla="*/ 0 w 6877049"/>
              <a:gd name="connsiteY14" fmla="*/ 3143659 h 4667658"/>
              <a:gd name="connsiteX0" fmla="*/ 6877049 w 6877049"/>
              <a:gd name="connsiteY0" fmla="*/ 4639083 h 4667658"/>
              <a:gd name="connsiteX1" fmla="*/ 6667499 w 6877049"/>
              <a:gd name="connsiteY1" fmla="*/ 4667658 h 4667658"/>
              <a:gd name="connsiteX2" fmla="*/ 6591299 w 6877049"/>
              <a:gd name="connsiteY2" fmla="*/ 4534308 h 4667658"/>
              <a:gd name="connsiteX3" fmla="*/ 1920875 w 6877049"/>
              <a:gd name="connsiteY3" fmla="*/ 409 h 4667658"/>
              <a:gd name="connsiteX4" fmla="*/ 1698626 w 6877049"/>
              <a:gd name="connsiteY4" fmla="*/ 57559 h 4667658"/>
              <a:gd name="connsiteX5" fmla="*/ 1400174 w 6877049"/>
              <a:gd name="connsiteY5" fmla="*/ 121058 h 4667658"/>
              <a:gd name="connsiteX6" fmla="*/ 933451 w 6877049"/>
              <a:gd name="connsiteY6" fmla="*/ 413159 h 4667658"/>
              <a:gd name="connsiteX7" fmla="*/ 708026 w 6877049"/>
              <a:gd name="connsiteY7" fmla="*/ 775109 h 4667658"/>
              <a:gd name="connsiteX8" fmla="*/ 1104901 w 6877049"/>
              <a:gd name="connsiteY8" fmla="*/ 1467259 h 4667658"/>
              <a:gd name="connsiteX9" fmla="*/ 1152526 w 6877049"/>
              <a:gd name="connsiteY9" fmla="*/ 1705384 h 4667658"/>
              <a:gd name="connsiteX10" fmla="*/ 1123951 w 6877049"/>
              <a:gd name="connsiteY10" fmla="*/ 1991134 h 4667658"/>
              <a:gd name="connsiteX11" fmla="*/ 723901 w 6877049"/>
              <a:gd name="connsiteY11" fmla="*/ 2314984 h 4667658"/>
              <a:gd name="connsiteX12" fmla="*/ 400052 w 6877049"/>
              <a:gd name="connsiteY12" fmla="*/ 2829334 h 4667658"/>
              <a:gd name="connsiteX13" fmla="*/ 0 w 6877049"/>
              <a:gd name="connsiteY13" fmla="*/ 3143659 h 4667658"/>
              <a:gd name="connsiteX0" fmla="*/ 6877049 w 6877049"/>
              <a:gd name="connsiteY0" fmla="*/ 4639083 h 4667658"/>
              <a:gd name="connsiteX1" fmla="*/ 6667499 w 6877049"/>
              <a:gd name="connsiteY1" fmla="*/ 4667658 h 4667658"/>
              <a:gd name="connsiteX2" fmla="*/ 1920875 w 6877049"/>
              <a:gd name="connsiteY2" fmla="*/ 409 h 4667658"/>
              <a:gd name="connsiteX3" fmla="*/ 1698626 w 6877049"/>
              <a:gd name="connsiteY3" fmla="*/ 57559 h 4667658"/>
              <a:gd name="connsiteX4" fmla="*/ 1400174 w 6877049"/>
              <a:gd name="connsiteY4" fmla="*/ 121058 h 4667658"/>
              <a:gd name="connsiteX5" fmla="*/ 933451 w 6877049"/>
              <a:gd name="connsiteY5" fmla="*/ 413159 h 4667658"/>
              <a:gd name="connsiteX6" fmla="*/ 708026 w 6877049"/>
              <a:gd name="connsiteY6" fmla="*/ 775109 h 4667658"/>
              <a:gd name="connsiteX7" fmla="*/ 1104901 w 6877049"/>
              <a:gd name="connsiteY7" fmla="*/ 1467259 h 4667658"/>
              <a:gd name="connsiteX8" fmla="*/ 1152526 w 6877049"/>
              <a:gd name="connsiteY8" fmla="*/ 1705384 h 4667658"/>
              <a:gd name="connsiteX9" fmla="*/ 1123951 w 6877049"/>
              <a:gd name="connsiteY9" fmla="*/ 1991134 h 4667658"/>
              <a:gd name="connsiteX10" fmla="*/ 723901 w 6877049"/>
              <a:gd name="connsiteY10" fmla="*/ 2314984 h 4667658"/>
              <a:gd name="connsiteX11" fmla="*/ 400052 w 6877049"/>
              <a:gd name="connsiteY11" fmla="*/ 2829334 h 4667658"/>
              <a:gd name="connsiteX12" fmla="*/ 0 w 6877049"/>
              <a:gd name="connsiteY12" fmla="*/ 3143659 h 4667658"/>
              <a:gd name="connsiteX0" fmla="*/ 6877049 w 6877049"/>
              <a:gd name="connsiteY0" fmla="*/ 4639083 h 4639083"/>
              <a:gd name="connsiteX1" fmla="*/ 1920875 w 6877049"/>
              <a:gd name="connsiteY1" fmla="*/ 409 h 4639083"/>
              <a:gd name="connsiteX2" fmla="*/ 1698626 w 6877049"/>
              <a:gd name="connsiteY2" fmla="*/ 57559 h 4639083"/>
              <a:gd name="connsiteX3" fmla="*/ 1400174 w 6877049"/>
              <a:gd name="connsiteY3" fmla="*/ 121058 h 4639083"/>
              <a:gd name="connsiteX4" fmla="*/ 933451 w 6877049"/>
              <a:gd name="connsiteY4" fmla="*/ 413159 h 4639083"/>
              <a:gd name="connsiteX5" fmla="*/ 708026 w 6877049"/>
              <a:gd name="connsiteY5" fmla="*/ 775109 h 4639083"/>
              <a:gd name="connsiteX6" fmla="*/ 1104901 w 6877049"/>
              <a:gd name="connsiteY6" fmla="*/ 1467259 h 4639083"/>
              <a:gd name="connsiteX7" fmla="*/ 1152526 w 6877049"/>
              <a:gd name="connsiteY7" fmla="*/ 1705384 h 4639083"/>
              <a:gd name="connsiteX8" fmla="*/ 1123951 w 6877049"/>
              <a:gd name="connsiteY8" fmla="*/ 1991134 h 4639083"/>
              <a:gd name="connsiteX9" fmla="*/ 723901 w 6877049"/>
              <a:gd name="connsiteY9" fmla="*/ 2314984 h 4639083"/>
              <a:gd name="connsiteX10" fmla="*/ 400052 w 6877049"/>
              <a:gd name="connsiteY10" fmla="*/ 2829334 h 4639083"/>
              <a:gd name="connsiteX11" fmla="*/ 0 w 6877049"/>
              <a:gd name="connsiteY11" fmla="*/ 3143659 h 4639083"/>
              <a:gd name="connsiteX0" fmla="*/ 1920875 w 1920875"/>
              <a:gd name="connsiteY0" fmla="*/ 409 h 3143659"/>
              <a:gd name="connsiteX1" fmla="*/ 1698626 w 1920875"/>
              <a:gd name="connsiteY1" fmla="*/ 57559 h 3143659"/>
              <a:gd name="connsiteX2" fmla="*/ 1400174 w 1920875"/>
              <a:gd name="connsiteY2" fmla="*/ 121058 h 3143659"/>
              <a:gd name="connsiteX3" fmla="*/ 933451 w 1920875"/>
              <a:gd name="connsiteY3" fmla="*/ 413159 h 3143659"/>
              <a:gd name="connsiteX4" fmla="*/ 708026 w 1920875"/>
              <a:gd name="connsiteY4" fmla="*/ 775109 h 3143659"/>
              <a:gd name="connsiteX5" fmla="*/ 1104901 w 1920875"/>
              <a:gd name="connsiteY5" fmla="*/ 1467259 h 3143659"/>
              <a:gd name="connsiteX6" fmla="*/ 1152526 w 1920875"/>
              <a:gd name="connsiteY6" fmla="*/ 1705384 h 3143659"/>
              <a:gd name="connsiteX7" fmla="*/ 1123951 w 1920875"/>
              <a:gd name="connsiteY7" fmla="*/ 1991134 h 3143659"/>
              <a:gd name="connsiteX8" fmla="*/ 723901 w 1920875"/>
              <a:gd name="connsiteY8" fmla="*/ 2314984 h 3143659"/>
              <a:gd name="connsiteX9" fmla="*/ 400052 w 1920875"/>
              <a:gd name="connsiteY9" fmla="*/ 2829334 h 3143659"/>
              <a:gd name="connsiteX10" fmla="*/ 0 w 1920875"/>
              <a:gd name="connsiteY10" fmla="*/ 3143659 h 3143659"/>
              <a:gd name="connsiteX0" fmla="*/ 1920875 w 1920875"/>
              <a:gd name="connsiteY0" fmla="*/ 409 h 3143659"/>
              <a:gd name="connsiteX1" fmla="*/ 1698626 w 1920875"/>
              <a:gd name="connsiteY1" fmla="*/ 57559 h 3143659"/>
              <a:gd name="connsiteX2" fmla="*/ 1400174 w 1920875"/>
              <a:gd name="connsiteY2" fmla="*/ 121058 h 3143659"/>
              <a:gd name="connsiteX3" fmla="*/ 933451 w 1920875"/>
              <a:gd name="connsiteY3" fmla="*/ 413159 h 3143659"/>
              <a:gd name="connsiteX4" fmla="*/ 708026 w 1920875"/>
              <a:gd name="connsiteY4" fmla="*/ 775109 h 3143659"/>
              <a:gd name="connsiteX5" fmla="*/ 400051 w 1920875"/>
              <a:gd name="connsiteY5" fmla="*/ 1130709 h 3143659"/>
              <a:gd name="connsiteX6" fmla="*/ 1152526 w 1920875"/>
              <a:gd name="connsiteY6" fmla="*/ 1705384 h 3143659"/>
              <a:gd name="connsiteX7" fmla="*/ 1123951 w 1920875"/>
              <a:gd name="connsiteY7" fmla="*/ 1991134 h 3143659"/>
              <a:gd name="connsiteX8" fmla="*/ 723901 w 1920875"/>
              <a:gd name="connsiteY8" fmla="*/ 2314984 h 3143659"/>
              <a:gd name="connsiteX9" fmla="*/ 400052 w 1920875"/>
              <a:gd name="connsiteY9" fmla="*/ 2829334 h 3143659"/>
              <a:gd name="connsiteX10" fmla="*/ 0 w 1920875"/>
              <a:gd name="connsiteY10" fmla="*/ 3143659 h 3143659"/>
              <a:gd name="connsiteX0" fmla="*/ 1920875 w 1920875"/>
              <a:gd name="connsiteY0" fmla="*/ 409 h 3143659"/>
              <a:gd name="connsiteX1" fmla="*/ 1698626 w 1920875"/>
              <a:gd name="connsiteY1" fmla="*/ 57559 h 3143659"/>
              <a:gd name="connsiteX2" fmla="*/ 1400174 w 1920875"/>
              <a:gd name="connsiteY2" fmla="*/ 121058 h 3143659"/>
              <a:gd name="connsiteX3" fmla="*/ 933451 w 1920875"/>
              <a:gd name="connsiteY3" fmla="*/ 413159 h 3143659"/>
              <a:gd name="connsiteX4" fmla="*/ 708026 w 1920875"/>
              <a:gd name="connsiteY4" fmla="*/ 775109 h 3143659"/>
              <a:gd name="connsiteX5" fmla="*/ 400051 w 1920875"/>
              <a:gd name="connsiteY5" fmla="*/ 1130709 h 3143659"/>
              <a:gd name="connsiteX6" fmla="*/ 92076 w 1920875"/>
              <a:gd name="connsiteY6" fmla="*/ 1152934 h 3143659"/>
              <a:gd name="connsiteX7" fmla="*/ 1123951 w 1920875"/>
              <a:gd name="connsiteY7" fmla="*/ 1991134 h 3143659"/>
              <a:gd name="connsiteX8" fmla="*/ 723901 w 1920875"/>
              <a:gd name="connsiteY8" fmla="*/ 2314984 h 3143659"/>
              <a:gd name="connsiteX9" fmla="*/ 400052 w 1920875"/>
              <a:gd name="connsiteY9" fmla="*/ 2829334 h 3143659"/>
              <a:gd name="connsiteX10" fmla="*/ 0 w 1920875"/>
              <a:gd name="connsiteY10" fmla="*/ 3143659 h 3143659"/>
              <a:gd name="connsiteX0" fmla="*/ 2367366 w 2367366"/>
              <a:gd name="connsiteY0" fmla="*/ 409 h 3143659"/>
              <a:gd name="connsiteX1" fmla="*/ 2145117 w 2367366"/>
              <a:gd name="connsiteY1" fmla="*/ 57559 h 3143659"/>
              <a:gd name="connsiteX2" fmla="*/ 1846665 w 2367366"/>
              <a:gd name="connsiteY2" fmla="*/ 121058 h 3143659"/>
              <a:gd name="connsiteX3" fmla="*/ 1379942 w 2367366"/>
              <a:gd name="connsiteY3" fmla="*/ 413159 h 3143659"/>
              <a:gd name="connsiteX4" fmla="*/ 1154517 w 2367366"/>
              <a:gd name="connsiteY4" fmla="*/ 775109 h 3143659"/>
              <a:gd name="connsiteX5" fmla="*/ 846542 w 2367366"/>
              <a:gd name="connsiteY5" fmla="*/ 1130709 h 3143659"/>
              <a:gd name="connsiteX6" fmla="*/ 538567 w 2367366"/>
              <a:gd name="connsiteY6" fmla="*/ 1152934 h 3143659"/>
              <a:gd name="connsiteX7" fmla="*/ 14692 w 2367366"/>
              <a:gd name="connsiteY7" fmla="*/ 1076734 h 3143659"/>
              <a:gd name="connsiteX8" fmla="*/ 1170392 w 2367366"/>
              <a:gd name="connsiteY8" fmla="*/ 2314984 h 3143659"/>
              <a:gd name="connsiteX9" fmla="*/ 846543 w 2367366"/>
              <a:gd name="connsiteY9" fmla="*/ 2829334 h 3143659"/>
              <a:gd name="connsiteX10" fmla="*/ 446491 w 2367366"/>
              <a:gd name="connsiteY10" fmla="*/ 3143659 h 3143659"/>
              <a:gd name="connsiteX0" fmla="*/ 2622885 w 2622885"/>
              <a:gd name="connsiteY0" fmla="*/ 409 h 3143659"/>
              <a:gd name="connsiteX1" fmla="*/ 2400636 w 2622885"/>
              <a:gd name="connsiteY1" fmla="*/ 57559 h 3143659"/>
              <a:gd name="connsiteX2" fmla="*/ 2102184 w 2622885"/>
              <a:gd name="connsiteY2" fmla="*/ 121058 h 3143659"/>
              <a:gd name="connsiteX3" fmla="*/ 1635461 w 2622885"/>
              <a:gd name="connsiteY3" fmla="*/ 413159 h 3143659"/>
              <a:gd name="connsiteX4" fmla="*/ 1410036 w 2622885"/>
              <a:gd name="connsiteY4" fmla="*/ 775109 h 3143659"/>
              <a:gd name="connsiteX5" fmla="*/ 1102061 w 2622885"/>
              <a:gd name="connsiteY5" fmla="*/ 1130709 h 3143659"/>
              <a:gd name="connsiteX6" fmla="*/ 794086 w 2622885"/>
              <a:gd name="connsiteY6" fmla="*/ 1152934 h 3143659"/>
              <a:gd name="connsiteX7" fmla="*/ 270211 w 2622885"/>
              <a:gd name="connsiteY7" fmla="*/ 1076734 h 3143659"/>
              <a:gd name="connsiteX8" fmla="*/ 41611 w 2622885"/>
              <a:gd name="connsiteY8" fmla="*/ 1127534 h 3143659"/>
              <a:gd name="connsiteX9" fmla="*/ 1102062 w 2622885"/>
              <a:gd name="connsiteY9" fmla="*/ 2829334 h 3143659"/>
              <a:gd name="connsiteX10" fmla="*/ 702010 w 2622885"/>
              <a:gd name="connsiteY10" fmla="*/ 3143659 h 3143659"/>
              <a:gd name="connsiteX0" fmla="*/ 2605101 w 2605101"/>
              <a:gd name="connsiteY0" fmla="*/ 409 h 3143659"/>
              <a:gd name="connsiteX1" fmla="*/ 2382852 w 2605101"/>
              <a:gd name="connsiteY1" fmla="*/ 57559 h 3143659"/>
              <a:gd name="connsiteX2" fmla="*/ 2084400 w 2605101"/>
              <a:gd name="connsiteY2" fmla="*/ 121058 h 3143659"/>
              <a:gd name="connsiteX3" fmla="*/ 1617677 w 2605101"/>
              <a:gd name="connsiteY3" fmla="*/ 413159 h 3143659"/>
              <a:gd name="connsiteX4" fmla="*/ 1392252 w 2605101"/>
              <a:gd name="connsiteY4" fmla="*/ 775109 h 3143659"/>
              <a:gd name="connsiteX5" fmla="*/ 1084277 w 2605101"/>
              <a:gd name="connsiteY5" fmla="*/ 1130709 h 3143659"/>
              <a:gd name="connsiteX6" fmla="*/ 776302 w 2605101"/>
              <a:gd name="connsiteY6" fmla="*/ 1152934 h 3143659"/>
              <a:gd name="connsiteX7" fmla="*/ 252427 w 2605101"/>
              <a:gd name="connsiteY7" fmla="*/ 1076734 h 3143659"/>
              <a:gd name="connsiteX8" fmla="*/ 23827 w 2605101"/>
              <a:gd name="connsiteY8" fmla="*/ 1127534 h 3143659"/>
              <a:gd name="connsiteX9" fmla="*/ 1084278 w 2605101"/>
              <a:gd name="connsiteY9" fmla="*/ 2829334 h 3143659"/>
              <a:gd name="connsiteX10" fmla="*/ 684226 w 2605101"/>
              <a:gd name="connsiteY10" fmla="*/ 3143659 h 3143659"/>
              <a:gd name="connsiteX0" fmla="*/ 2804792 w 2804792"/>
              <a:gd name="connsiteY0" fmla="*/ 409 h 3143659"/>
              <a:gd name="connsiteX1" fmla="*/ 2582543 w 2804792"/>
              <a:gd name="connsiteY1" fmla="*/ 57559 h 3143659"/>
              <a:gd name="connsiteX2" fmla="*/ 2284091 w 2804792"/>
              <a:gd name="connsiteY2" fmla="*/ 121058 h 3143659"/>
              <a:gd name="connsiteX3" fmla="*/ 1817368 w 2804792"/>
              <a:gd name="connsiteY3" fmla="*/ 413159 h 3143659"/>
              <a:gd name="connsiteX4" fmla="*/ 1591943 w 2804792"/>
              <a:gd name="connsiteY4" fmla="*/ 775109 h 3143659"/>
              <a:gd name="connsiteX5" fmla="*/ 1283968 w 2804792"/>
              <a:gd name="connsiteY5" fmla="*/ 1130709 h 3143659"/>
              <a:gd name="connsiteX6" fmla="*/ 975993 w 2804792"/>
              <a:gd name="connsiteY6" fmla="*/ 1152934 h 3143659"/>
              <a:gd name="connsiteX7" fmla="*/ 452118 w 2804792"/>
              <a:gd name="connsiteY7" fmla="*/ 1076734 h 3143659"/>
              <a:gd name="connsiteX8" fmla="*/ 223518 w 2804792"/>
              <a:gd name="connsiteY8" fmla="*/ 1127534 h 3143659"/>
              <a:gd name="connsiteX9" fmla="*/ 20319 w 2804792"/>
              <a:gd name="connsiteY9" fmla="*/ 1197384 h 3143659"/>
              <a:gd name="connsiteX10" fmla="*/ 883917 w 2804792"/>
              <a:gd name="connsiteY10" fmla="*/ 3143659 h 3143659"/>
              <a:gd name="connsiteX0" fmla="*/ 3165475 w 3165475"/>
              <a:gd name="connsiteY0" fmla="*/ 409 h 1479959"/>
              <a:gd name="connsiteX1" fmla="*/ 2943226 w 3165475"/>
              <a:gd name="connsiteY1" fmla="*/ 57559 h 1479959"/>
              <a:gd name="connsiteX2" fmla="*/ 2644774 w 3165475"/>
              <a:gd name="connsiteY2" fmla="*/ 121058 h 1479959"/>
              <a:gd name="connsiteX3" fmla="*/ 2178051 w 3165475"/>
              <a:gd name="connsiteY3" fmla="*/ 413159 h 1479959"/>
              <a:gd name="connsiteX4" fmla="*/ 1952626 w 3165475"/>
              <a:gd name="connsiteY4" fmla="*/ 775109 h 1479959"/>
              <a:gd name="connsiteX5" fmla="*/ 1644651 w 3165475"/>
              <a:gd name="connsiteY5" fmla="*/ 1130709 h 1479959"/>
              <a:gd name="connsiteX6" fmla="*/ 1336676 w 3165475"/>
              <a:gd name="connsiteY6" fmla="*/ 1152934 h 1479959"/>
              <a:gd name="connsiteX7" fmla="*/ 812801 w 3165475"/>
              <a:gd name="connsiteY7" fmla="*/ 1076734 h 1479959"/>
              <a:gd name="connsiteX8" fmla="*/ 584201 w 3165475"/>
              <a:gd name="connsiteY8" fmla="*/ 1127534 h 1479959"/>
              <a:gd name="connsiteX9" fmla="*/ 381002 w 3165475"/>
              <a:gd name="connsiteY9" fmla="*/ 1197384 h 1479959"/>
              <a:gd name="connsiteX10" fmla="*/ 0 w 3165475"/>
              <a:gd name="connsiteY10" fmla="*/ 1479959 h 1479959"/>
              <a:gd name="connsiteX0" fmla="*/ 3463925 w 3463925"/>
              <a:gd name="connsiteY0" fmla="*/ 409 h 1299168"/>
              <a:gd name="connsiteX1" fmla="*/ 3241676 w 3463925"/>
              <a:gd name="connsiteY1" fmla="*/ 57559 h 1299168"/>
              <a:gd name="connsiteX2" fmla="*/ 2943224 w 3463925"/>
              <a:gd name="connsiteY2" fmla="*/ 121058 h 1299168"/>
              <a:gd name="connsiteX3" fmla="*/ 2476501 w 3463925"/>
              <a:gd name="connsiteY3" fmla="*/ 413159 h 1299168"/>
              <a:gd name="connsiteX4" fmla="*/ 2251076 w 3463925"/>
              <a:gd name="connsiteY4" fmla="*/ 775109 h 1299168"/>
              <a:gd name="connsiteX5" fmla="*/ 1943101 w 3463925"/>
              <a:gd name="connsiteY5" fmla="*/ 1130709 h 1299168"/>
              <a:gd name="connsiteX6" fmla="*/ 1635126 w 3463925"/>
              <a:gd name="connsiteY6" fmla="*/ 1152934 h 1299168"/>
              <a:gd name="connsiteX7" fmla="*/ 1111251 w 3463925"/>
              <a:gd name="connsiteY7" fmla="*/ 1076734 h 1299168"/>
              <a:gd name="connsiteX8" fmla="*/ 882651 w 3463925"/>
              <a:gd name="connsiteY8" fmla="*/ 1127534 h 1299168"/>
              <a:gd name="connsiteX9" fmla="*/ 679452 w 3463925"/>
              <a:gd name="connsiteY9" fmla="*/ 1197384 h 1299168"/>
              <a:gd name="connsiteX10" fmla="*/ 0 w 3463925"/>
              <a:gd name="connsiteY10" fmla="*/ 1206909 h 1299168"/>
              <a:gd name="connsiteX0" fmla="*/ 3463925 w 3463925"/>
              <a:gd name="connsiteY0" fmla="*/ 409 h 1288827"/>
              <a:gd name="connsiteX1" fmla="*/ 3241676 w 3463925"/>
              <a:gd name="connsiteY1" fmla="*/ 57559 h 1288827"/>
              <a:gd name="connsiteX2" fmla="*/ 2943224 w 3463925"/>
              <a:gd name="connsiteY2" fmla="*/ 121058 h 1288827"/>
              <a:gd name="connsiteX3" fmla="*/ 2476501 w 3463925"/>
              <a:gd name="connsiteY3" fmla="*/ 413159 h 1288827"/>
              <a:gd name="connsiteX4" fmla="*/ 2251076 w 3463925"/>
              <a:gd name="connsiteY4" fmla="*/ 775109 h 1288827"/>
              <a:gd name="connsiteX5" fmla="*/ 1943101 w 3463925"/>
              <a:gd name="connsiteY5" fmla="*/ 1130709 h 1288827"/>
              <a:gd name="connsiteX6" fmla="*/ 1635126 w 3463925"/>
              <a:gd name="connsiteY6" fmla="*/ 1152934 h 1288827"/>
              <a:gd name="connsiteX7" fmla="*/ 1111251 w 3463925"/>
              <a:gd name="connsiteY7" fmla="*/ 1076734 h 1288827"/>
              <a:gd name="connsiteX8" fmla="*/ 882651 w 3463925"/>
              <a:gd name="connsiteY8" fmla="*/ 1127534 h 1288827"/>
              <a:gd name="connsiteX9" fmla="*/ 349252 w 3463925"/>
              <a:gd name="connsiteY9" fmla="*/ 1184684 h 1288827"/>
              <a:gd name="connsiteX10" fmla="*/ 0 w 3463925"/>
              <a:gd name="connsiteY10" fmla="*/ 1206909 h 1288827"/>
              <a:gd name="connsiteX0" fmla="*/ 3463925 w 3463925"/>
              <a:gd name="connsiteY0" fmla="*/ 409 h 1288827"/>
              <a:gd name="connsiteX1" fmla="*/ 3241676 w 3463925"/>
              <a:gd name="connsiteY1" fmla="*/ 57559 h 1288827"/>
              <a:gd name="connsiteX2" fmla="*/ 2943224 w 3463925"/>
              <a:gd name="connsiteY2" fmla="*/ 121058 h 1288827"/>
              <a:gd name="connsiteX3" fmla="*/ 2476501 w 3463925"/>
              <a:gd name="connsiteY3" fmla="*/ 413159 h 1288827"/>
              <a:gd name="connsiteX4" fmla="*/ 2251076 w 3463925"/>
              <a:gd name="connsiteY4" fmla="*/ 775109 h 1288827"/>
              <a:gd name="connsiteX5" fmla="*/ 1943101 w 3463925"/>
              <a:gd name="connsiteY5" fmla="*/ 1130709 h 1288827"/>
              <a:gd name="connsiteX6" fmla="*/ 1635126 w 3463925"/>
              <a:gd name="connsiteY6" fmla="*/ 1152934 h 1288827"/>
              <a:gd name="connsiteX7" fmla="*/ 1111251 w 3463925"/>
              <a:gd name="connsiteY7" fmla="*/ 1076734 h 1288827"/>
              <a:gd name="connsiteX8" fmla="*/ 882651 w 3463925"/>
              <a:gd name="connsiteY8" fmla="*/ 1127534 h 1288827"/>
              <a:gd name="connsiteX9" fmla="*/ 349252 w 3463925"/>
              <a:gd name="connsiteY9" fmla="*/ 1184684 h 1288827"/>
              <a:gd name="connsiteX10" fmla="*/ 0 w 3463925"/>
              <a:gd name="connsiteY10" fmla="*/ 1206909 h 1288827"/>
              <a:gd name="connsiteX0" fmla="*/ 3597275 w 3597275"/>
              <a:gd name="connsiteY0" fmla="*/ 409 h 1403759"/>
              <a:gd name="connsiteX1" fmla="*/ 3375026 w 3597275"/>
              <a:gd name="connsiteY1" fmla="*/ 57559 h 1403759"/>
              <a:gd name="connsiteX2" fmla="*/ 3076574 w 3597275"/>
              <a:gd name="connsiteY2" fmla="*/ 121058 h 1403759"/>
              <a:gd name="connsiteX3" fmla="*/ 2609851 w 3597275"/>
              <a:gd name="connsiteY3" fmla="*/ 413159 h 1403759"/>
              <a:gd name="connsiteX4" fmla="*/ 2384426 w 3597275"/>
              <a:gd name="connsiteY4" fmla="*/ 775109 h 1403759"/>
              <a:gd name="connsiteX5" fmla="*/ 2076451 w 3597275"/>
              <a:gd name="connsiteY5" fmla="*/ 1130709 h 1403759"/>
              <a:gd name="connsiteX6" fmla="*/ 1768476 w 3597275"/>
              <a:gd name="connsiteY6" fmla="*/ 1152934 h 1403759"/>
              <a:gd name="connsiteX7" fmla="*/ 1244601 w 3597275"/>
              <a:gd name="connsiteY7" fmla="*/ 1076734 h 1403759"/>
              <a:gd name="connsiteX8" fmla="*/ 1016001 w 3597275"/>
              <a:gd name="connsiteY8" fmla="*/ 1127534 h 1403759"/>
              <a:gd name="connsiteX9" fmla="*/ 482602 w 3597275"/>
              <a:gd name="connsiteY9" fmla="*/ 1184684 h 1403759"/>
              <a:gd name="connsiteX10" fmla="*/ 0 w 3597275"/>
              <a:gd name="connsiteY10" fmla="*/ 1403759 h 1403759"/>
              <a:gd name="connsiteX0" fmla="*/ 3635466 w 3635466"/>
              <a:gd name="connsiteY0" fmla="*/ 409 h 1416738"/>
              <a:gd name="connsiteX1" fmla="*/ 3413217 w 3635466"/>
              <a:gd name="connsiteY1" fmla="*/ 57559 h 1416738"/>
              <a:gd name="connsiteX2" fmla="*/ 3114765 w 3635466"/>
              <a:gd name="connsiteY2" fmla="*/ 121058 h 1416738"/>
              <a:gd name="connsiteX3" fmla="*/ 2648042 w 3635466"/>
              <a:gd name="connsiteY3" fmla="*/ 413159 h 1416738"/>
              <a:gd name="connsiteX4" fmla="*/ 2422617 w 3635466"/>
              <a:gd name="connsiteY4" fmla="*/ 775109 h 1416738"/>
              <a:gd name="connsiteX5" fmla="*/ 2114642 w 3635466"/>
              <a:gd name="connsiteY5" fmla="*/ 1130709 h 1416738"/>
              <a:gd name="connsiteX6" fmla="*/ 1806667 w 3635466"/>
              <a:gd name="connsiteY6" fmla="*/ 1152934 h 1416738"/>
              <a:gd name="connsiteX7" fmla="*/ 1282792 w 3635466"/>
              <a:gd name="connsiteY7" fmla="*/ 1076734 h 1416738"/>
              <a:gd name="connsiteX8" fmla="*/ 1054192 w 3635466"/>
              <a:gd name="connsiteY8" fmla="*/ 1127534 h 1416738"/>
              <a:gd name="connsiteX9" fmla="*/ 520793 w 3635466"/>
              <a:gd name="connsiteY9" fmla="*/ 1184684 h 1416738"/>
              <a:gd name="connsiteX10" fmla="*/ 38191 w 3635466"/>
              <a:gd name="connsiteY10" fmla="*/ 1403759 h 1416738"/>
              <a:gd name="connsiteX11" fmla="*/ 29997 w 3635466"/>
              <a:gd name="connsiteY11" fmla="*/ 1390977 h 1416738"/>
              <a:gd name="connsiteX0" fmla="*/ 3973769 w 3973769"/>
              <a:gd name="connsiteY0" fmla="*/ 409 h 1407032"/>
              <a:gd name="connsiteX1" fmla="*/ 3751520 w 3973769"/>
              <a:gd name="connsiteY1" fmla="*/ 57559 h 1407032"/>
              <a:gd name="connsiteX2" fmla="*/ 3453068 w 3973769"/>
              <a:gd name="connsiteY2" fmla="*/ 121058 h 1407032"/>
              <a:gd name="connsiteX3" fmla="*/ 2986345 w 3973769"/>
              <a:gd name="connsiteY3" fmla="*/ 413159 h 1407032"/>
              <a:gd name="connsiteX4" fmla="*/ 2760920 w 3973769"/>
              <a:gd name="connsiteY4" fmla="*/ 775109 h 1407032"/>
              <a:gd name="connsiteX5" fmla="*/ 2452945 w 3973769"/>
              <a:gd name="connsiteY5" fmla="*/ 1130709 h 1407032"/>
              <a:gd name="connsiteX6" fmla="*/ 2144970 w 3973769"/>
              <a:gd name="connsiteY6" fmla="*/ 1152934 h 1407032"/>
              <a:gd name="connsiteX7" fmla="*/ 1621095 w 3973769"/>
              <a:gd name="connsiteY7" fmla="*/ 1076734 h 1407032"/>
              <a:gd name="connsiteX8" fmla="*/ 1392495 w 3973769"/>
              <a:gd name="connsiteY8" fmla="*/ 1127534 h 1407032"/>
              <a:gd name="connsiteX9" fmla="*/ 859096 w 3973769"/>
              <a:gd name="connsiteY9" fmla="*/ 1184684 h 1407032"/>
              <a:gd name="connsiteX10" fmla="*/ 376494 w 3973769"/>
              <a:gd name="connsiteY10" fmla="*/ 1403759 h 1407032"/>
              <a:gd name="connsiteX11" fmla="*/ 0 w 3973769"/>
              <a:gd name="connsiteY11" fmla="*/ 1187777 h 1407032"/>
              <a:gd name="connsiteX0" fmla="*/ 3973769 w 3973769"/>
              <a:gd name="connsiteY0" fmla="*/ 409 h 1394493"/>
              <a:gd name="connsiteX1" fmla="*/ 3751520 w 3973769"/>
              <a:gd name="connsiteY1" fmla="*/ 57559 h 1394493"/>
              <a:gd name="connsiteX2" fmla="*/ 3453068 w 3973769"/>
              <a:gd name="connsiteY2" fmla="*/ 121058 h 1394493"/>
              <a:gd name="connsiteX3" fmla="*/ 2986345 w 3973769"/>
              <a:gd name="connsiteY3" fmla="*/ 413159 h 1394493"/>
              <a:gd name="connsiteX4" fmla="*/ 2760920 w 3973769"/>
              <a:gd name="connsiteY4" fmla="*/ 775109 h 1394493"/>
              <a:gd name="connsiteX5" fmla="*/ 2452945 w 3973769"/>
              <a:gd name="connsiteY5" fmla="*/ 1130709 h 1394493"/>
              <a:gd name="connsiteX6" fmla="*/ 2144970 w 3973769"/>
              <a:gd name="connsiteY6" fmla="*/ 1152934 h 1394493"/>
              <a:gd name="connsiteX7" fmla="*/ 1621095 w 3973769"/>
              <a:gd name="connsiteY7" fmla="*/ 1076734 h 1394493"/>
              <a:gd name="connsiteX8" fmla="*/ 1392495 w 3973769"/>
              <a:gd name="connsiteY8" fmla="*/ 1127534 h 1394493"/>
              <a:gd name="connsiteX9" fmla="*/ 859096 w 3973769"/>
              <a:gd name="connsiteY9" fmla="*/ 1184684 h 1394493"/>
              <a:gd name="connsiteX10" fmla="*/ 357444 w 3973769"/>
              <a:gd name="connsiteY10" fmla="*/ 1391059 h 1394493"/>
              <a:gd name="connsiteX11" fmla="*/ 0 w 3973769"/>
              <a:gd name="connsiteY11" fmla="*/ 1187777 h 1394493"/>
              <a:gd name="connsiteX0" fmla="*/ 3973769 w 3973769"/>
              <a:gd name="connsiteY0" fmla="*/ 409 h 1394493"/>
              <a:gd name="connsiteX1" fmla="*/ 3751520 w 3973769"/>
              <a:gd name="connsiteY1" fmla="*/ 57559 h 1394493"/>
              <a:gd name="connsiteX2" fmla="*/ 3453068 w 3973769"/>
              <a:gd name="connsiteY2" fmla="*/ 121058 h 1394493"/>
              <a:gd name="connsiteX3" fmla="*/ 2986345 w 3973769"/>
              <a:gd name="connsiteY3" fmla="*/ 413159 h 1394493"/>
              <a:gd name="connsiteX4" fmla="*/ 2760920 w 3973769"/>
              <a:gd name="connsiteY4" fmla="*/ 775109 h 1394493"/>
              <a:gd name="connsiteX5" fmla="*/ 2452945 w 3973769"/>
              <a:gd name="connsiteY5" fmla="*/ 1130709 h 1394493"/>
              <a:gd name="connsiteX6" fmla="*/ 2144970 w 3973769"/>
              <a:gd name="connsiteY6" fmla="*/ 1152934 h 1394493"/>
              <a:gd name="connsiteX7" fmla="*/ 1621095 w 3973769"/>
              <a:gd name="connsiteY7" fmla="*/ 1076734 h 1394493"/>
              <a:gd name="connsiteX8" fmla="*/ 1392495 w 3973769"/>
              <a:gd name="connsiteY8" fmla="*/ 1127534 h 1394493"/>
              <a:gd name="connsiteX9" fmla="*/ 859096 w 3973769"/>
              <a:gd name="connsiteY9" fmla="*/ 1184684 h 1394493"/>
              <a:gd name="connsiteX10" fmla="*/ 357444 w 3973769"/>
              <a:gd name="connsiteY10" fmla="*/ 1391059 h 1394493"/>
              <a:gd name="connsiteX11" fmla="*/ 0 w 3973769"/>
              <a:gd name="connsiteY11" fmla="*/ 1187777 h 1394493"/>
              <a:gd name="connsiteX0" fmla="*/ 4004200 w 4004200"/>
              <a:gd name="connsiteY0" fmla="*/ 409 h 1394493"/>
              <a:gd name="connsiteX1" fmla="*/ 3781951 w 4004200"/>
              <a:gd name="connsiteY1" fmla="*/ 57559 h 1394493"/>
              <a:gd name="connsiteX2" fmla="*/ 3483499 w 4004200"/>
              <a:gd name="connsiteY2" fmla="*/ 121058 h 1394493"/>
              <a:gd name="connsiteX3" fmla="*/ 3016776 w 4004200"/>
              <a:gd name="connsiteY3" fmla="*/ 413159 h 1394493"/>
              <a:gd name="connsiteX4" fmla="*/ 2791351 w 4004200"/>
              <a:gd name="connsiteY4" fmla="*/ 775109 h 1394493"/>
              <a:gd name="connsiteX5" fmla="*/ 2483376 w 4004200"/>
              <a:gd name="connsiteY5" fmla="*/ 1130709 h 1394493"/>
              <a:gd name="connsiteX6" fmla="*/ 2175401 w 4004200"/>
              <a:gd name="connsiteY6" fmla="*/ 1152934 h 1394493"/>
              <a:gd name="connsiteX7" fmla="*/ 1651526 w 4004200"/>
              <a:gd name="connsiteY7" fmla="*/ 1076734 h 1394493"/>
              <a:gd name="connsiteX8" fmla="*/ 1422926 w 4004200"/>
              <a:gd name="connsiteY8" fmla="*/ 1127534 h 1394493"/>
              <a:gd name="connsiteX9" fmla="*/ 889527 w 4004200"/>
              <a:gd name="connsiteY9" fmla="*/ 1184684 h 1394493"/>
              <a:gd name="connsiteX10" fmla="*/ 387875 w 4004200"/>
              <a:gd name="connsiteY10" fmla="*/ 1391059 h 1394493"/>
              <a:gd name="connsiteX11" fmla="*/ 30431 w 4004200"/>
              <a:gd name="connsiteY11" fmla="*/ 1187777 h 1394493"/>
              <a:gd name="connsiteX12" fmla="*/ 17732 w 4004200"/>
              <a:gd name="connsiteY12" fmla="*/ 1175077 h 1394493"/>
              <a:gd name="connsiteX0" fmla="*/ 4716718 w 4716718"/>
              <a:gd name="connsiteY0" fmla="*/ 409 h 1394493"/>
              <a:gd name="connsiteX1" fmla="*/ 4494469 w 4716718"/>
              <a:gd name="connsiteY1" fmla="*/ 57559 h 1394493"/>
              <a:gd name="connsiteX2" fmla="*/ 4196017 w 4716718"/>
              <a:gd name="connsiteY2" fmla="*/ 121058 h 1394493"/>
              <a:gd name="connsiteX3" fmla="*/ 3729294 w 4716718"/>
              <a:gd name="connsiteY3" fmla="*/ 413159 h 1394493"/>
              <a:gd name="connsiteX4" fmla="*/ 3503869 w 4716718"/>
              <a:gd name="connsiteY4" fmla="*/ 775109 h 1394493"/>
              <a:gd name="connsiteX5" fmla="*/ 3195894 w 4716718"/>
              <a:gd name="connsiteY5" fmla="*/ 1130709 h 1394493"/>
              <a:gd name="connsiteX6" fmla="*/ 2887919 w 4716718"/>
              <a:gd name="connsiteY6" fmla="*/ 1152934 h 1394493"/>
              <a:gd name="connsiteX7" fmla="*/ 2364044 w 4716718"/>
              <a:gd name="connsiteY7" fmla="*/ 1076734 h 1394493"/>
              <a:gd name="connsiteX8" fmla="*/ 2135444 w 4716718"/>
              <a:gd name="connsiteY8" fmla="*/ 1127534 h 1394493"/>
              <a:gd name="connsiteX9" fmla="*/ 1602045 w 4716718"/>
              <a:gd name="connsiteY9" fmla="*/ 1184684 h 1394493"/>
              <a:gd name="connsiteX10" fmla="*/ 1100393 w 4716718"/>
              <a:gd name="connsiteY10" fmla="*/ 1391059 h 1394493"/>
              <a:gd name="connsiteX11" fmla="*/ 742949 w 4716718"/>
              <a:gd name="connsiteY11" fmla="*/ 1187777 h 1394493"/>
              <a:gd name="connsiteX12" fmla="*/ 0 w 4716718"/>
              <a:gd name="connsiteY12" fmla="*/ 1162377 h 1394493"/>
              <a:gd name="connsiteX0" fmla="*/ 4716718 w 4716718"/>
              <a:gd name="connsiteY0" fmla="*/ 409 h 1191389"/>
              <a:gd name="connsiteX1" fmla="*/ 4494469 w 4716718"/>
              <a:gd name="connsiteY1" fmla="*/ 57559 h 1191389"/>
              <a:gd name="connsiteX2" fmla="*/ 4196017 w 4716718"/>
              <a:gd name="connsiteY2" fmla="*/ 121058 h 1191389"/>
              <a:gd name="connsiteX3" fmla="*/ 3729294 w 4716718"/>
              <a:gd name="connsiteY3" fmla="*/ 413159 h 1191389"/>
              <a:gd name="connsiteX4" fmla="*/ 3503869 w 4716718"/>
              <a:gd name="connsiteY4" fmla="*/ 775109 h 1191389"/>
              <a:gd name="connsiteX5" fmla="*/ 3195894 w 4716718"/>
              <a:gd name="connsiteY5" fmla="*/ 1130709 h 1191389"/>
              <a:gd name="connsiteX6" fmla="*/ 2887919 w 4716718"/>
              <a:gd name="connsiteY6" fmla="*/ 1152934 h 1191389"/>
              <a:gd name="connsiteX7" fmla="*/ 2364044 w 4716718"/>
              <a:gd name="connsiteY7" fmla="*/ 1076734 h 1191389"/>
              <a:gd name="connsiteX8" fmla="*/ 2135444 w 4716718"/>
              <a:gd name="connsiteY8" fmla="*/ 1127534 h 1191389"/>
              <a:gd name="connsiteX9" fmla="*/ 1602045 w 4716718"/>
              <a:gd name="connsiteY9" fmla="*/ 1184684 h 1191389"/>
              <a:gd name="connsiteX10" fmla="*/ 742949 w 4716718"/>
              <a:gd name="connsiteY10" fmla="*/ 1187777 h 1191389"/>
              <a:gd name="connsiteX11" fmla="*/ 0 w 4716718"/>
              <a:gd name="connsiteY11" fmla="*/ 1162377 h 1191389"/>
              <a:gd name="connsiteX0" fmla="*/ 4716718 w 4716718"/>
              <a:gd name="connsiteY0" fmla="*/ 409 h 1235622"/>
              <a:gd name="connsiteX1" fmla="*/ 4494469 w 4716718"/>
              <a:gd name="connsiteY1" fmla="*/ 57559 h 1235622"/>
              <a:gd name="connsiteX2" fmla="*/ 4196017 w 4716718"/>
              <a:gd name="connsiteY2" fmla="*/ 121058 h 1235622"/>
              <a:gd name="connsiteX3" fmla="*/ 3729294 w 4716718"/>
              <a:gd name="connsiteY3" fmla="*/ 413159 h 1235622"/>
              <a:gd name="connsiteX4" fmla="*/ 3503869 w 4716718"/>
              <a:gd name="connsiteY4" fmla="*/ 775109 h 1235622"/>
              <a:gd name="connsiteX5" fmla="*/ 3195894 w 4716718"/>
              <a:gd name="connsiteY5" fmla="*/ 1130709 h 1235622"/>
              <a:gd name="connsiteX6" fmla="*/ 2887919 w 4716718"/>
              <a:gd name="connsiteY6" fmla="*/ 1152934 h 1235622"/>
              <a:gd name="connsiteX7" fmla="*/ 2364044 w 4716718"/>
              <a:gd name="connsiteY7" fmla="*/ 1076734 h 1235622"/>
              <a:gd name="connsiteX8" fmla="*/ 2135444 w 4716718"/>
              <a:gd name="connsiteY8" fmla="*/ 1127534 h 1235622"/>
              <a:gd name="connsiteX9" fmla="*/ 1602045 w 4716718"/>
              <a:gd name="connsiteY9" fmla="*/ 1184684 h 1235622"/>
              <a:gd name="connsiteX10" fmla="*/ 517524 w 4716718"/>
              <a:gd name="connsiteY10" fmla="*/ 1235402 h 1235622"/>
              <a:gd name="connsiteX11" fmla="*/ 0 w 4716718"/>
              <a:gd name="connsiteY11" fmla="*/ 1162377 h 1235622"/>
              <a:gd name="connsiteX0" fmla="*/ 4716718 w 4716718"/>
              <a:gd name="connsiteY0" fmla="*/ 409 h 1235449"/>
              <a:gd name="connsiteX1" fmla="*/ 4494469 w 4716718"/>
              <a:gd name="connsiteY1" fmla="*/ 57559 h 1235449"/>
              <a:gd name="connsiteX2" fmla="*/ 4196017 w 4716718"/>
              <a:gd name="connsiteY2" fmla="*/ 121058 h 1235449"/>
              <a:gd name="connsiteX3" fmla="*/ 3729294 w 4716718"/>
              <a:gd name="connsiteY3" fmla="*/ 413159 h 1235449"/>
              <a:gd name="connsiteX4" fmla="*/ 3503869 w 4716718"/>
              <a:gd name="connsiteY4" fmla="*/ 775109 h 1235449"/>
              <a:gd name="connsiteX5" fmla="*/ 3195894 w 4716718"/>
              <a:gd name="connsiteY5" fmla="*/ 1130709 h 1235449"/>
              <a:gd name="connsiteX6" fmla="*/ 2887919 w 4716718"/>
              <a:gd name="connsiteY6" fmla="*/ 1152934 h 1235449"/>
              <a:gd name="connsiteX7" fmla="*/ 2364044 w 4716718"/>
              <a:gd name="connsiteY7" fmla="*/ 1076734 h 1235449"/>
              <a:gd name="connsiteX8" fmla="*/ 2135444 w 4716718"/>
              <a:gd name="connsiteY8" fmla="*/ 1127534 h 1235449"/>
              <a:gd name="connsiteX9" fmla="*/ 1014670 w 4716718"/>
              <a:gd name="connsiteY9" fmla="*/ 1013234 h 1235449"/>
              <a:gd name="connsiteX10" fmla="*/ 517524 w 4716718"/>
              <a:gd name="connsiteY10" fmla="*/ 1235402 h 1235449"/>
              <a:gd name="connsiteX11" fmla="*/ 0 w 4716718"/>
              <a:gd name="connsiteY11" fmla="*/ 1162377 h 1235449"/>
              <a:gd name="connsiteX0" fmla="*/ 4716718 w 4716718"/>
              <a:gd name="connsiteY0" fmla="*/ 409 h 1235402"/>
              <a:gd name="connsiteX1" fmla="*/ 4494469 w 4716718"/>
              <a:gd name="connsiteY1" fmla="*/ 57559 h 1235402"/>
              <a:gd name="connsiteX2" fmla="*/ 4196017 w 4716718"/>
              <a:gd name="connsiteY2" fmla="*/ 121058 h 1235402"/>
              <a:gd name="connsiteX3" fmla="*/ 3729294 w 4716718"/>
              <a:gd name="connsiteY3" fmla="*/ 413159 h 1235402"/>
              <a:gd name="connsiteX4" fmla="*/ 3503869 w 4716718"/>
              <a:gd name="connsiteY4" fmla="*/ 775109 h 1235402"/>
              <a:gd name="connsiteX5" fmla="*/ 3195894 w 4716718"/>
              <a:gd name="connsiteY5" fmla="*/ 1130709 h 1235402"/>
              <a:gd name="connsiteX6" fmla="*/ 2887919 w 4716718"/>
              <a:gd name="connsiteY6" fmla="*/ 1152934 h 1235402"/>
              <a:gd name="connsiteX7" fmla="*/ 2364044 w 4716718"/>
              <a:gd name="connsiteY7" fmla="*/ 1076734 h 1235402"/>
              <a:gd name="connsiteX8" fmla="*/ 2135444 w 4716718"/>
              <a:gd name="connsiteY8" fmla="*/ 1127534 h 1235402"/>
              <a:gd name="connsiteX9" fmla="*/ 1014670 w 4716718"/>
              <a:gd name="connsiteY9" fmla="*/ 1013234 h 1235402"/>
              <a:gd name="connsiteX10" fmla="*/ 730317 w 4716718"/>
              <a:gd name="connsiteY10" fmla="*/ 1109928 h 1235402"/>
              <a:gd name="connsiteX11" fmla="*/ 517524 w 4716718"/>
              <a:gd name="connsiteY11" fmla="*/ 1235402 h 1235402"/>
              <a:gd name="connsiteX12" fmla="*/ 0 w 4716718"/>
              <a:gd name="connsiteY12" fmla="*/ 1162377 h 1235402"/>
              <a:gd name="connsiteX0" fmla="*/ 4716718 w 4716718"/>
              <a:gd name="connsiteY0" fmla="*/ 409 h 1235402"/>
              <a:gd name="connsiteX1" fmla="*/ 4494469 w 4716718"/>
              <a:gd name="connsiteY1" fmla="*/ 57559 h 1235402"/>
              <a:gd name="connsiteX2" fmla="*/ 4196017 w 4716718"/>
              <a:gd name="connsiteY2" fmla="*/ 121058 h 1235402"/>
              <a:gd name="connsiteX3" fmla="*/ 3729294 w 4716718"/>
              <a:gd name="connsiteY3" fmla="*/ 413159 h 1235402"/>
              <a:gd name="connsiteX4" fmla="*/ 3503869 w 4716718"/>
              <a:gd name="connsiteY4" fmla="*/ 775109 h 1235402"/>
              <a:gd name="connsiteX5" fmla="*/ 3195894 w 4716718"/>
              <a:gd name="connsiteY5" fmla="*/ 1130709 h 1235402"/>
              <a:gd name="connsiteX6" fmla="*/ 2887919 w 4716718"/>
              <a:gd name="connsiteY6" fmla="*/ 1152934 h 1235402"/>
              <a:gd name="connsiteX7" fmla="*/ 2364044 w 4716718"/>
              <a:gd name="connsiteY7" fmla="*/ 1076734 h 1235402"/>
              <a:gd name="connsiteX8" fmla="*/ 2135444 w 4716718"/>
              <a:gd name="connsiteY8" fmla="*/ 1127534 h 1235402"/>
              <a:gd name="connsiteX9" fmla="*/ 1014670 w 4716718"/>
              <a:gd name="connsiteY9" fmla="*/ 1013234 h 1235402"/>
              <a:gd name="connsiteX10" fmla="*/ 682692 w 4716718"/>
              <a:gd name="connsiteY10" fmla="*/ 1125803 h 1235402"/>
              <a:gd name="connsiteX11" fmla="*/ 517524 w 4716718"/>
              <a:gd name="connsiteY11" fmla="*/ 1235402 h 1235402"/>
              <a:gd name="connsiteX12" fmla="*/ 0 w 4716718"/>
              <a:gd name="connsiteY12" fmla="*/ 1162377 h 1235402"/>
              <a:gd name="connsiteX0" fmla="*/ 4716718 w 4716718"/>
              <a:gd name="connsiteY0" fmla="*/ 409 h 1235402"/>
              <a:gd name="connsiteX1" fmla="*/ 4494469 w 4716718"/>
              <a:gd name="connsiteY1" fmla="*/ 57559 h 1235402"/>
              <a:gd name="connsiteX2" fmla="*/ 4196017 w 4716718"/>
              <a:gd name="connsiteY2" fmla="*/ 121058 h 1235402"/>
              <a:gd name="connsiteX3" fmla="*/ 3729294 w 4716718"/>
              <a:gd name="connsiteY3" fmla="*/ 413159 h 1235402"/>
              <a:gd name="connsiteX4" fmla="*/ 3503869 w 4716718"/>
              <a:gd name="connsiteY4" fmla="*/ 775109 h 1235402"/>
              <a:gd name="connsiteX5" fmla="*/ 3195894 w 4716718"/>
              <a:gd name="connsiteY5" fmla="*/ 1130709 h 1235402"/>
              <a:gd name="connsiteX6" fmla="*/ 2887919 w 4716718"/>
              <a:gd name="connsiteY6" fmla="*/ 1152934 h 1235402"/>
              <a:gd name="connsiteX7" fmla="*/ 2364044 w 4716718"/>
              <a:gd name="connsiteY7" fmla="*/ 1076734 h 1235402"/>
              <a:gd name="connsiteX8" fmla="*/ 2135444 w 4716718"/>
              <a:gd name="connsiteY8" fmla="*/ 1127534 h 1235402"/>
              <a:gd name="connsiteX9" fmla="*/ 963870 w 4716718"/>
              <a:gd name="connsiteY9" fmla="*/ 943384 h 1235402"/>
              <a:gd name="connsiteX10" fmla="*/ 682692 w 4716718"/>
              <a:gd name="connsiteY10" fmla="*/ 1125803 h 1235402"/>
              <a:gd name="connsiteX11" fmla="*/ 517524 w 4716718"/>
              <a:gd name="connsiteY11" fmla="*/ 1235402 h 1235402"/>
              <a:gd name="connsiteX12" fmla="*/ 0 w 4716718"/>
              <a:gd name="connsiteY12" fmla="*/ 1162377 h 1235402"/>
              <a:gd name="connsiteX0" fmla="*/ 4716718 w 4716718"/>
              <a:gd name="connsiteY0" fmla="*/ 409 h 1235402"/>
              <a:gd name="connsiteX1" fmla="*/ 4494469 w 4716718"/>
              <a:gd name="connsiteY1" fmla="*/ 57559 h 1235402"/>
              <a:gd name="connsiteX2" fmla="*/ 4196017 w 4716718"/>
              <a:gd name="connsiteY2" fmla="*/ 121058 h 1235402"/>
              <a:gd name="connsiteX3" fmla="*/ 3729294 w 4716718"/>
              <a:gd name="connsiteY3" fmla="*/ 413159 h 1235402"/>
              <a:gd name="connsiteX4" fmla="*/ 3503869 w 4716718"/>
              <a:gd name="connsiteY4" fmla="*/ 775109 h 1235402"/>
              <a:gd name="connsiteX5" fmla="*/ 3195894 w 4716718"/>
              <a:gd name="connsiteY5" fmla="*/ 1130709 h 1235402"/>
              <a:gd name="connsiteX6" fmla="*/ 2887919 w 4716718"/>
              <a:gd name="connsiteY6" fmla="*/ 1152934 h 1235402"/>
              <a:gd name="connsiteX7" fmla="*/ 2364044 w 4716718"/>
              <a:gd name="connsiteY7" fmla="*/ 1076734 h 1235402"/>
              <a:gd name="connsiteX8" fmla="*/ 2135444 w 4716718"/>
              <a:gd name="connsiteY8" fmla="*/ 1127534 h 1235402"/>
              <a:gd name="connsiteX9" fmla="*/ 963870 w 4716718"/>
              <a:gd name="connsiteY9" fmla="*/ 943384 h 1235402"/>
              <a:gd name="connsiteX10" fmla="*/ 682692 w 4716718"/>
              <a:gd name="connsiteY10" fmla="*/ 1125803 h 1235402"/>
              <a:gd name="connsiteX11" fmla="*/ 517524 w 4716718"/>
              <a:gd name="connsiteY11" fmla="*/ 1235402 h 1235402"/>
              <a:gd name="connsiteX12" fmla="*/ 0 w 4716718"/>
              <a:gd name="connsiteY12" fmla="*/ 1162377 h 1235402"/>
              <a:gd name="connsiteX0" fmla="*/ 4716718 w 4716718"/>
              <a:gd name="connsiteY0" fmla="*/ 409 h 1235402"/>
              <a:gd name="connsiteX1" fmla="*/ 4494469 w 4716718"/>
              <a:gd name="connsiteY1" fmla="*/ 57559 h 1235402"/>
              <a:gd name="connsiteX2" fmla="*/ 4196017 w 4716718"/>
              <a:gd name="connsiteY2" fmla="*/ 121058 h 1235402"/>
              <a:gd name="connsiteX3" fmla="*/ 3729294 w 4716718"/>
              <a:gd name="connsiteY3" fmla="*/ 413159 h 1235402"/>
              <a:gd name="connsiteX4" fmla="*/ 3503869 w 4716718"/>
              <a:gd name="connsiteY4" fmla="*/ 775109 h 1235402"/>
              <a:gd name="connsiteX5" fmla="*/ 3195894 w 4716718"/>
              <a:gd name="connsiteY5" fmla="*/ 1130709 h 1235402"/>
              <a:gd name="connsiteX6" fmla="*/ 2887919 w 4716718"/>
              <a:gd name="connsiteY6" fmla="*/ 1152934 h 1235402"/>
              <a:gd name="connsiteX7" fmla="*/ 2364044 w 4716718"/>
              <a:gd name="connsiteY7" fmla="*/ 1076734 h 1235402"/>
              <a:gd name="connsiteX8" fmla="*/ 1582994 w 4716718"/>
              <a:gd name="connsiteY8" fmla="*/ 892584 h 1235402"/>
              <a:gd name="connsiteX9" fmla="*/ 963870 w 4716718"/>
              <a:gd name="connsiteY9" fmla="*/ 943384 h 1235402"/>
              <a:gd name="connsiteX10" fmla="*/ 682692 w 4716718"/>
              <a:gd name="connsiteY10" fmla="*/ 1125803 h 1235402"/>
              <a:gd name="connsiteX11" fmla="*/ 517524 w 4716718"/>
              <a:gd name="connsiteY11" fmla="*/ 1235402 h 1235402"/>
              <a:gd name="connsiteX12" fmla="*/ 0 w 4716718"/>
              <a:gd name="connsiteY12" fmla="*/ 1162377 h 1235402"/>
              <a:gd name="connsiteX0" fmla="*/ 4716718 w 4716718"/>
              <a:gd name="connsiteY0" fmla="*/ 409 h 1235402"/>
              <a:gd name="connsiteX1" fmla="*/ 4494469 w 4716718"/>
              <a:gd name="connsiteY1" fmla="*/ 57559 h 1235402"/>
              <a:gd name="connsiteX2" fmla="*/ 4196017 w 4716718"/>
              <a:gd name="connsiteY2" fmla="*/ 121058 h 1235402"/>
              <a:gd name="connsiteX3" fmla="*/ 3729294 w 4716718"/>
              <a:gd name="connsiteY3" fmla="*/ 413159 h 1235402"/>
              <a:gd name="connsiteX4" fmla="*/ 3503869 w 4716718"/>
              <a:gd name="connsiteY4" fmla="*/ 775109 h 1235402"/>
              <a:gd name="connsiteX5" fmla="*/ 3195894 w 4716718"/>
              <a:gd name="connsiteY5" fmla="*/ 1130709 h 1235402"/>
              <a:gd name="connsiteX6" fmla="*/ 2887919 w 4716718"/>
              <a:gd name="connsiteY6" fmla="*/ 1152934 h 1235402"/>
              <a:gd name="connsiteX7" fmla="*/ 2364044 w 4716718"/>
              <a:gd name="connsiteY7" fmla="*/ 1076734 h 1235402"/>
              <a:gd name="connsiteX8" fmla="*/ 1582994 w 4716718"/>
              <a:gd name="connsiteY8" fmla="*/ 892584 h 1235402"/>
              <a:gd name="connsiteX9" fmla="*/ 963870 w 4716718"/>
              <a:gd name="connsiteY9" fmla="*/ 943384 h 1235402"/>
              <a:gd name="connsiteX10" fmla="*/ 682692 w 4716718"/>
              <a:gd name="connsiteY10" fmla="*/ 1125803 h 1235402"/>
              <a:gd name="connsiteX11" fmla="*/ 517524 w 4716718"/>
              <a:gd name="connsiteY11" fmla="*/ 1235402 h 1235402"/>
              <a:gd name="connsiteX12" fmla="*/ 0 w 4716718"/>
              <a:gd name="connsiteY12" fmla="*/ 1162377 h 1235402"/>
              <a:gd name="connsiteX0" fmla="*/ 4716718 w 4716718"/>
              <a:gd name="connsiteY0" fmla="*/ 409 h 1235402"/>
              <a:gd name="connsiteX1" fmla="*/ 4494469 w 4716718"/>
              <a:gd name="connsiteY1" fmla="*/ 57559 h 1235402"/>
              <a:gd name="connsiteX2" fmla="*/ 4196017 w 4716718"/>
              <a:gd name="connsiteY2" fmla="*/ 121058 h 1235402"/>
              <a:gd name="connsiteX3" fmla="*/ 3729294 w 4716718"/>
              <a:gd name="connsiteY3" fmla="*/ 413159 h 1235402"/>
              <a:gd name="connsiteX4" fmla="*/ 3503869 w 4716718"/>
              <a:gd name="connsiteY4" fmla="*/ 775109 h 1235402"/>
              <a:gd name="connsiteX5" fmla="*/ 3195894 w 4716718"/>
              <a:gd name="connsiteY5" fmla="*/ 1130709 h 1235402"/>
              <a:gd name="connsiteX6" fmla="*/ 2887919 w 4716718"/>
              <a:gd name="connsiteY6" fmla="*/ 1152934 h 1235402"/>
              <a:gd name="connsiteX7" fmla="*/ 2364044 w 4716718"/>
              <a:gd name="connsiteY7" fmla="*/ 1076734 h 1235402"/>
              <a:gd name="connsiteX8" fmla="*/ 1582994 w 4716718"/>
              <a:gd name="connsiteY8" fmla="*/ 892584 h 1235402"/>
              <a:gd name="connsiteX9" fmla="*/ 963870 w 4716718"/>
              <a:gd name="connsiteY9" fmla="*/ 943384 h 1235402"/>
              <a:gd name="connsiteX10" fmla="*/ 682692 w 4716718"/>
              <a:gd name="connsiteY10" fmla="*/ 1125803 h 1235402"/>
              <a:gd name="connsiteX11" fmla="*/ 517524 w 4716718"/>
              <a:gd name="connsiteY11" fmla="*/ 1235402 h 1235402"/>
              <a:gd name="connsiteX12" fmla="*/ 0 w 4716718"/>
              <a:gd name="connsiteY12" fmla="*/ 1162377 h 1235402"/>
              <a:gd name="connsiteX0" fmla="*/ 4716718 w 4716718"/>
              <a:gd name="connsiteY0" fmla="*/ 409 h 1235402"/>
              <a:gd name="connsiteX1" fmla="*/ 4494469 w 4716718"/>
              <a:gd name="connsiteY1" fmla="*/ 57559 h 1235402"/>
              <a:gd name="connsiteX2" fmla="*/ 4196017 w 4716718"/>
              <a:gd name="connsiteY2" fmla="*/ 121058 h 1235402"/>
              <a:gd name="connsiteX3" fmla="*/ 3729294 w 4716718"/>
              <a:gd name="connsiteY3" fmla="*/ 413159 h 1235402"/>
              <a:gd name="connsiteX4" fmla="*/ 3503869 w 4716718"/>
              <a:gd name="connsiteY4" fmla="*/ 775109 h 1235402"/>
              <a:gd name="connsiteX5" fmla="*/ 3195894 w 4716718"/>
              <a:gd name="connsiteY5" fmla="*/ 1130709 h 1235402"/>
              <a:gd name="connsiteX6" fmla="*/ 2887919 w 4716718"/>
              <a:gd name="connsiteY6" fmla="*/ 1152934 h 1235402"/>
              <a:gd name="connsiteX7" fmla="*/ 2364044 w 4716718"/>
              <a:gd name="connsiteY7" fmla="*/ 1076734 h 1235402"/>
              <a:gd name="connsiteX8" fmla="*/ 1582994 w 4716718"/>
              <a:gd name="connsiteY8" fmla="*/ 892584 h 1235402"/>
              <a:gd name="connsiteX9" fmla="*/ 970220 w 4716718"/>
              <a:gd name="connsiteY9" fmla="*/ 971959 h 1235402"/>
              <a:gd name="connsiteX10" fmla="*/ 682692 w 4716718"/>
              <a:gd name="connsiteY10" fmla="*/ 1125803 h 1235402"/>
              <a:gd name="connsiteX11" fmla="*/ 517524 w 4716718"/>
              <a:gd name="connsiteY11" fmla="*/ 1235402 h 1235402"/>
              <a:gd name="connsiteX12" fmla="*/ 0 w 4716718"/>
              <a:gd name="connsiteY12" fmla="*/ 1162377 h 1235402"/>
              <a:gd name="connsiteX0" fmla="*/ 4716718 w 4716718"/>
              <a:gd name="connsiteY0" fmla="*/ 409 h 1235402"/>
              <a:gd name="connsiteX1" fmla="*/ 4494469 w 4716718"/>
              <a:gd name="connsiteY1" fmla="*/ 57559 h 1235402"/>
              <a:gd name="connsiteX2" fmla="*/ 4196017 w 4716718"/>
              <a:gd name="connsiteY2" fmla="*/ 121058 h 1235402"/>
              <a:gd name="connsiteX3" fmla="*/ 3729294 w 4716718"/>
              <a:gd name="connsiteY3" fmla="*/ 413159 h 1235402"/>
              <a:gd name="connsiteX4" fmla="*/ 3503869 w 4716718"/>
              <a:gd name="connsiteY4" fmla="*/ 775109 h 1235402"/>
              <a:gd name="connsiteX5" fmla="*/ 3195894 w 4716718"/>
              <a:gd name="connsiteY5" fmla="*/ 1130709 h 1235402"/>
              <a:gd name="connsiteX6" fmla="*/ 2887919 w 4716718"/>
              <a:gd name="connsiteY6" fmla="*/ 1152934 h 1235402"/>
              <a:gd name="connsiteX7" fmla="*/ 2122744 w 4716718"/>
              <a:gd name="connsiteY7" fmla="*/ 819559 h 1235402"/>
              <a:gd name="connsiteX8" fmla="*/ 1582994 w 4716718"/>
              <a:gd name="connsiteY8" fmla="*/ 892584 h 1235402"/>
              <a:gd name="connsiteX9" fmla="*/ 970220 w 4716718"/>
              <a:gd name="connsiteY9" fmla="*/ 971959 h 1235402"/>
              <a:gd name="connsiteX10" fmla="*/ 682692 w 4716718"/>
              <a:gd name="connsiteY10" fmla="*/ 1125803 h 1235402"/>
              <a:gd name="connsiteX11" fmla="*/ 517524 w 4716718"/>
              <a:gd name="connsiteY11" fmla="*/ 1235402 h 1235402"/>
              <a:gd name="connsiteX12" fmla="*/ 0 w 4716718"/>
              <a:gd name="connsiteY12" fmla="*/ 1162377 h 1235402"/>
              <a:gd name="connsiteX0" fmla="*/ 4716718 w 4716718"/>
              <a:gd name="connsiteY0" fmla="*/ 409 h 1235402"/>
              <a:gd name="connsiteX1" fmla="*/ 4494469 w 4716718"/>
              <a:gd name="connsiteY1" fmla="*/ 57559 h 1235402"/>
              <a:gd name="connsiteX2" fmla="*/ 4196017 w 4716718"/>
              <a:gd name="connsiteY2" fmla="*/ 121058 h 1235402"/>
              <a:gd name="connsiteX3" fmla="*/ 3503869 w 4716718"/>
              <a:gd name="connsiteY3" fmla="*/ 775109 h 1235402"/>
              <a:gd name="connsiteX4" fmla="*/ 3195894 w 4716718"/>
              <a:gd name="connsiteY4" fmla="*/ 1130709 h 1235402"/>
              <a:gd name="connsiteX5" fmla="*/ 2887919 w 4716718"/>
              <a:gd name="connsiteY5" fmla="*/ 1152934 h 1235402"/>
              <a:gd name="connsiteX6" fmla="*/ 2122744 w 4716718"/>
              <a:gd name="connsiteY6" fmla="*/ 819559 h 1235402"/>
              <a:gd name="connsiteX7" fmla="*/ 1582994 w 4716718"/>
              <a:gd name="connsiteY7" fmla="*/ 892584 h 1235402"/>
              <a:gd name="connsiteX8" fmla="*/ 970220 w 4716718"/>
              <a:gd name="connsiteY8" fmla="*/ 971959 h 1235402"/>
              <a:gd name="connsiteX9" fmla="*/ 682692 w 4716718"/>
              <a:gd name="connsiteY9" fmla="*/ 1125803 h 1235402"/>
              <a:gd name="connsiteX10" fmla="*/ 517524 w 4716718"/>
              <a:gd name="connsiteY10" fmla="*/ 1235402 h 1235402"/>
              <a:gd name="connsiteX11" fmla="*/ 0 w 4716718"/>
              <a:gd name="connsiteY11" fmla="*/ 1162377 h 1235402"/>
              <a:gd name="connsiteX0" fmla="*/ 4716718 w 4716718"/>
              <a:gd name="connsiteY0" fmla="*/ 409 h 1235402"/>
              <a:gd name="connsiteX1" fmla="*/ 4494469 w 4716718"/>
              <a:gd name="connsiteY1" fmla="*/ 57559 h 1235402"/>
              <a:gd name="connsiteX2" fmla="*/ 4196017 w 4716718"/>
              <a:gd name="connsiteY2" fmla="*/ 121058 h 1235402"/>
              <a:gd name="connsiteX3" fmla="*/ 3195894 w 4716718"/>
              <a:gd name="connsiteY3" fmla="*/ 1130709 h 1235402"/>
              <a:gd name="connsiteX4" fmla="*/ 2887919 w 4716718"/>
              <a:gd name="connsiteY4" fmla="*/ 1152934 h 1235402"/>
              <a:gd name="connsiteX5" fmla="*/ 2122744 w 4716718"/>
              <a:gd name="connsiteY5" fmla="*/ 819559 h 1235402"/>
              <a:gd name="connsiteX6" fmla="*/ 1582994 w 4716718"/>
              <a:gd name="connsiteY6" fmla="*/ 892584 h 1235402"/>
              <a:gd name="connsiteX7" fmla="*/ 970220 w 4716718"/>
              <a:gd name="connsiteY7" fmla="*/ 971959 h 1235402"/>
              <a:gd name="connsiteX8" fmla="*/ 682692 w 4716718"/>
              <a:gd name="connsiteY8" fmla="*/ 1125803 h 1235402"/>
              <a:gd name="connsiteX9" fmla="*/ 517524 w 4716718"/>
              <a:gd name="connsiteY9" fmla="*/ 1235402 h 1235402"/>
              <a:gd name="connsiteX10" fmla="*/ 0 w 4716718"/>
              <a:gd name="connsiteY10" fmla="*/ 1162377 h 1235402"/>
              <a:gd name="connsiteX0" fmla="*/ 4716718 w 4716718"/>
              <a:gd name="connsiteY0" fmla="*/ 409 h 1235402"/>
              <a:gd name="connsiteX1" fmla="*/ 4494469 w 4716718"/>
              <a:gd name="connsiteY1" fmla="*/ 57559 h 1235402"/>
              <a:gd name="connsiteX2" fmla="*/ 4196017 w 4716718"/>
              <a:gd name="connsiteY2" fmla="*/ 121058 h 1235402"/>
              <a:gd name="connsiteX3" fmla="*/ 2887919 w 4716718"/>
              <a:gd name="connsiteY3" fmla="*/ 1152934 h 1235402"/>
              <a:gd name="connsiteX4" fmla="*/ 2122744 w 4716718"/>
              <a:gd name="connsiteY4" fmla="*/ 819559 h 1235402"/>
              <a:gd name="connsiteX5" fmla="*/ 1582994 w 4716718"/>
              <a:gd name="connsiteY5" fmla="*/ 892584 h 1235402"/>
              <a:gd name="connsiteX6" fmla="*/ 970220 w 4716718"/>
              <a:gd name="connsiteY6" fmla="*/ 971959 h 1235402"/>
              <a:gd name="connsiteX7" fmla="*/ 682692 w 4716718"/>
              <a:gd name="connsiteY7" fmla="*/ 1125803 h 1235402"/>
              <a:gd name="connsiteX8" fmla="*/ 517524 w 4716718"/>
              <a:gd name="connsiteY8" fmla="*/ 1235402 h 1235402"/>
              <a:gd name="connsiteX9" fmla="*/ 0 w 4716718"/>
              <a:gd name="connsiteY9" fmla="*/ 1162377 h 1235402"/>
              <a:gd name="connsiteX0" fmla="*/ 4716718 w 4716718"/>
              <a:gd name="connsiteY0" fmla="*/ 409 h 1235402"/>
              <a:gd name="connsiteX1" fmla="*/ 4494469 w 4716718"/>
              <a:gd name="connsiteY1" fmla="*/ 57559 h 1235402"/>
              <a:gd name="connsiteX2" fmla="*/ 4196017 w 4716718"/>
              <a:gd name="connsiteY2" fmla="*/ 121058 h 1235402"/>
              <a:gd name="connsiteX3" fmla="*/ 2316419 w 4716718"/>
              <a:gd name="connsiteY3" fmla="*/ 556034 h 1235402"/>
              <a:gd name="connsiteX4" fmla="*/ 2122744 w 4716718"/>
              <a:gd name="connsiteY4" fmla="*/ 819559 h 1235402"/>
              <a:gd name="connsiteX5" fmla="*/ 1582994 w 4716718"/>
              <a:gd name="connsiteY5" fmla="*/ 892584 h 1235402"/>
              <a:gd name="connsiteX6" fmla="*/ 970220 w 4716718"/>
              <a:gd name="connsiteY6" fmla="*/ 971959 h 1235402"/>
              <a:gd name="connsiteX7" fmla="*/ 682692 w 4716718"/>
              <a:gd name="connsiteY7" fmla="*/ 1125803 h 1235402"/>
              <a:gd name="connsiteX8" fmla="*/ 517524 w 4716718"/>
              <a:gd name="connsiteY8" fmla="*/ 1235402 h 1235402"/>
              <a:gd name="connsiteX9" fmla="*/ 0 w 4716718"/>
              <a:gd name="connsiteY9" fmla="*/ 1162377 h 1235402"/>
              <a:gd name="connsiteX0" fmla="*/ 4716718 w 4716718"/>
              <a:gd name="connsiteY0" fmla="*/ 409 h 1235402"/>
              <a:gd name="connsiteX1" fmla="*/ 4494469 w 4716718"/>
              <a:gd name="connsiteY1" fmla="*/ 57559 h 1235402"/>
              <a:gd name="connsiteX2" fmla="*/ 4196017 w 4716718"/>
              <a:gd name="connsiteY2" fmla="*/ 121058 h 1235402"/>
              <a:gd name="connsiteX3" fmla="*/ 2316419 w 4716718"/>
              <a:gd name="connsiteY3" fmla="*/ 556034 h 1235402"/>
              <a:gd name="connsiteX4" fmla="*/ 2071944 w 4716718"/>
              <a:gd name="connsiteY4" fmla="*/ 686209 h 1235402"/>
              <a:gd name="connsiteX5" fmla="*/ 1582994 w 4716718"/>
              <a:gd name="connsiteY5" fmla="*/ 892584 h 1235402"/>
              <a:gd name="connsiteX6" fmla="*/ 970220 w 4716718"/>
              <a:gd name="connsiteY6" fmla="*/ 971959 h 1235402"/>
              <a:gd name="connsiteX7" fmla="*/ 682692 w 4716718"/>
              <a:gd name="connsiteY7" fmla="*/ 1125803 h 1235402"/>
              <a:gd name="connsiteX8" fmla="*/ 517524 w 4716718"/>
              <a:gd name="connsiteY8" fmla="*/ 1235402 h 1235402"/>
              <a:gd name="connsiteX9" fmla="*/ 0 w 4716718"/>
              <a:gd name="connsiteY9" fmla="*/ 1162377 h 1235402"/>
              <a:gd name="connsiteX0" fmla="*/ 4716718 w 4716718"/>
              <a:gd name="connsiteY0" fmla="*/ 409 h 1235402"/>
              <a:gd name="connsiteX1" fmla="*/ 4494469 w 4716718"/>
              <a:gd name="connsiteY1" fmla="*/ 57559 h 1235402"/>
              <a:gd name="connsiteX2" fmla="*/ 4196017 w 4716718"/>
              <a:gd name="connsiteY2" fmla="*/ 121058 h 1235402"/>
              <a:gd name="connsiteX3" fmla="*/ 2316419 w 4716718"/>
              <a:gd name="connsiteY3" fmla="*/ 556034 h 1235402"/>
              <a:gd name="connsiteX4" fmla="*/ 2071944 w 4716718"/>
              <a:gd name="connsiteY4" fmla="*/ 686209 h 1235402"/>
              <a:gd name="connsiteX5" fmla="*/ 1582994 w 4716718"/>
              <a:gd name="connsiteY5" fmla="*/ 892584 h 1235402"/>
              <a:gd name="connsiteX6" fmla="*/ 970220 w 4716718"/>
              <a:gd name="connsiteY6" fmla="*/ 971959 h 1235402"/>
              <a:gd name="connsiteX7" fmla="*/ 682692 w 4716718"/>
              <a:gd name="connsiteY7" fmla="*/ 1125803 h 1235402"/>
              <a:gd name="connsiteX8" fmla="*/ 517524 w 4716718"/>
              <a:gd name="connsiteY8" fmla="*/ 1235402 h 1235402"/>
              <a:gd name="connsiteX9" fmla="*/ 0 w 4716718"/>
              <a:gd name="connsiteY9" fmla="*/ 1162377 h 1235402"/>
              <a:gd name="connsiteX0" fmla="*/ 4716718 w 4716718"/>
              <a:gd name="connsiteY0" fmla="*/ 409 h 1235402"/>
              <a:gd name="connsiteX1" fmla="*/ 4494469 w 4716718"/>
              <a:gd name="connsiteY1" fmla="*/ 57559 h 1235402"/>
              <a:gd name="connsiteX2" fmla="*/ 4196017 w 4716718"/>
              <a:gd name="connsiteY2" fmla="*/ 121058 h 1235402"/>
              <a:gd name="connsiteX3" fmla="*/ 2370394 w 4716718"/>
              <a:gd name="connsiteY3" fmla="*/ 565559 h 1235402"/>
              <a:gd name="connsiteX4" fmla="*/ 2071944 w 4716718"/>
              <a:gd name="connsiteY4" fmla="*/ 686209 h 1235402"/>
              <a:gd name="connsiteX5" fmla="*/ 1582994 w 4716718"/>
              <a:gd name="connsiteY5" fmla="*/ 892584 h 1235402"/>
              <a:gd name="connsiteX6" fmla="*/ 970220 w 4716718"/>
              <a:gd name="connsiteY6" fmla="*/ 971959 h 1235402"/>
              <a:gd name="connsiteX7" fmla="*/ 682692 w 4716718"/>
              <a:gd name="connsiteY7" fmla="*/ 1125803 h 1235402"/>
              <a:gd name="connsiteX8" fmla="*/ 517524 w 4716718"/>
              <a:gd name="connsiteY8" fmla="*/ 1235402 h 1235402"/>
              <a:gd name="connsiteX9" fmla="*/ 0 w 4716718"/>
              <a:gd name="connsiteY9" fmla="*/ 1162377 h 1235402"/>
              <a:gd name="connsiteX0" fmla="*/ 4716718 w 4716718"/>
              <a:gd name="connsiteY0" fmla="*/ 409 h 1235402"/>
              <a:gd name="connsiteX1" fmla="*/ 4494469 w 4716718"/>
              <a:gd name="connsiteY1" fmla="*/ 57559 h 1235402"/>
              <a:gd name="connsiteX2" fmla="*/ 4196017 w 4716718"/>
              <a:gd name="connsiteY2" fmla="*/ 121058 h 1235402"/>
              <a:gd name="connsiteX3" fmla="*/ 2370394 w 4716718"/>
              <a:gd name="connsiteY3" fmla="*/ 565559 h 1235402"/>
              <a:gd name="connsiteX4" fmla="*/ 2071944 w 4716718"/>
              <a:gd name="connsiteY4" fmla="*/ 686209 h 1235402"/>
              <a:gd name="connsiteX5" fmla="*/ 1582994 w 4716718"/>
              <a:gd name="connsiteY5" fmla="*/ 892584 h 1235402"/>
              <a:gd name="connsiteX6" fmla="*/ 970220 w 4716718"/>
              <a:gd name="connsiteY6" fmla="*/ 971959 h 1235402"/>
              <a:gd name="connsiteX7" fmla="*/ 682692 w 4716718"/>
              <a:gd name="connsiteY7" fmla="*/ 1125803 h 1235402"/>
              <a:gd name="connsiteX8" fmla="*/ 517524 w 4716718"/>
              <a:gd name="connsiteY8" fmla="*/ 1235402 h 1235402"/>
              <a:gd name="connsiteX9" fmla="*/ 0 w 4716718"/>
              <a:gd name="connsiteY9" fmla="*/ 1162377 h 1235402"/>
              <a:gd name="connsiteX0" fmla="*/ 4716718 w 4716718"/>
              <a:gd name="connsiteY0" fmla="*/ 409 h 1235402"/>
              <a:gd name="connsiteX1" fmla="*/ 4494469 w 4716718"/>
              <a:gd name="connsiteY1" fmla="*/ 57559 h 1235402"/>
              <a:gd name="connsiteX2" fmla="*/ 2370394 w 4716718"/>
              <a:gd name="connsiteY2" fmla="*/ 565559 h 1235402"/>
              <a:gd name="connsiteX3" fmla="*/ 2071944 w 4716718"/>
              <a:gd name="connsiteY3" fmla="*/ 686209 h 1235402"/>
              <a:gd name="connsiteX4" fmla="*/ 1582994 w 4716718"/>
              <a:gd name="connsiteY4" fmla="*/ 892584 h 1235402"/>
              <a:gd name="connsiteX5" fmla="*/ 970220 w 4716718"/>
              <a:gd name="connsiteY5" fmla="*/ 971959 h 1235402"/>
              <a:gd name="connsiteX6" fmla="*/ 682692 w 4716718"/>
              <a:gd name="connsiteY6" fmla="*/ 1125803 h 1235402"/>
              <a:gd name="connsiteX7" fmla="*/ 517524 w 4716718"/>
              <a:gd name="connsiteY7" fmla="*/ 1235402 h 1235402"/>
              <a:gd name="connsiteX8" fmla="*/ 0 w 4716718"/>
              <a:gd name="connsiteY8" fmla="*/ 1162377 h 1235402"/>
              <a:gd name="connsiteX0" fmla="*/ 4494469 w 4494469"/>
              <a:gd name="connsiteY0" fmla="*/ 0 h 1177843"/>
              <a:gd name="connsiteX1" fmla="*/ 2370394 w 4494469"/>
              <a:gd name="connsiteY1" fmla="*/ 508000 h 1177843"/>
              <a:gd name="connsiteX2" fmla="*/ 2071944 w 4494469"/>
              <a:gd name="connsiteY2" fmla="*/ 628650 h 1177843"/>
              <a:gd name="connsiteX3" fmla="*/ 1582994 w 4494469"/>
              <a:gd name="connsiteY3" fmla="*/ 835025 h 1177843"/>
              <a:gd name="connsiteX4" fmla="*/ 970220 w 4494469"/>
              <a:gd name="connsiteY4" fmla="*/ 914400 h 1177843"/>
              <a:gd name="connsiteX5" fmla="*/ 682692 w 4494469"/>
              <a:gd name="connsiteY5" fmla="*/ 1068244 h 1177843"/>
              <a:gd name="connsiteX6" fmla="*/ 517524 w 4494469"/>
              <a:gd name="connsiteY6" fmla="*/ 1177843 h 1177843"/>
              <a:gd name="connsiteX7" fmla="*/ 0 w 4494469"/>
              <a:gd name="connsiteY7" fmla="*/ 1104818 h 1177843"/>
              <a:gd name="connsiteX0" fmla="*/ 2875219 w 2875219"/>
              <a:gd name="connsiteY0" fmla="*/ 0 h 819068"/>
              <a:gd name="connsiteX1" fmla="*/ 2370394 w 2875219"/>
              <a:gd name="connsiteY1" fmla="*/ 149225 h 819068"/>
              <a:gd name="connsiteX2" fmla="*/ 2071944 w 2875219"/>
              <a:gd name="connsiteY2" fmla="*/ 269875 h 819068"/>
              <a:gd name="connsiteX3" fmla="*/ 1582994 w 2875219"/>
              <a:gd name="connsiteY3" fmla="*/ 476250 h 819068"/>
              <a:gd name="connsiteX4" fmla="*/ 970220 w 2875219"/>
              <a:gd name="connsiteY4" fmla="*/ 555625 h 819068"/>
              <a:gd name="connsiteX5" fmla="*/ 682692 w 2875219"/>
              <a:gd name="connsiteY5" fmla="*/ 709469 h 819068"/>
              <a:gd name="connsiteX6" fmla="*/ 517524 w 2875219"/>
              <a:gd name="connsiteY6" fmla="*/ 819068 h 819068"/>
              <a:gd name="connsiteX7" fmla="*/ 0 w 2875219"/>
              <a:gd name="connsiteY7" fmla="*/ 746043 h 819068"/>
              <a:gd name="connsiteX0" fmla="*/ 2875219 w 2875219"/>
              <a:gd name="connsiteY0" fmla="*/ 0 h 819068"/>
              <a:gd name="connsiteX1" fmla="*/ 2437069 w 2875219"/>
              <a:gd name="connsiteY1" fmla="*/ 273050 h 819068"/>
              <a:gd name="connsiteX2" fmla="*/ 2071944 w 2875219"/>
              <a:gd name="connsiteY2" fmla="*/ 269875 h 819068"/>
              <a:gd name="connsiteX3" fmla="*/ 1582994 w 2875219"/>
              <a:gd name="connsiteY3" fmla="*/ 476250 h 819068"/>
              <a:gd name="connsiteX4" fmla="*/ 970220 w 2875219"/>
              <a:gd name="connsiteY4" fmla="*/ 555625 h 819068"/>
              <a:gd name="connsiteX5" fmla="*/ 682692 w 2875219"/>
              <a:gd name="connsiteY5" fmla="*/ 709469 h 819068"/>
              <a:gd name="connsiteX6" fmla="*/ 517524 w 2875219"/>
              <a:gd name="connsiteY6" fmla="*/ 819068 h 819068"/>
              <a:gd name="connsiteX7" fmla="*/ 0 w 2875219"/>
              <a:gd name="connsiteY7" fmla="*/ 746043 h 819068"/>
              <a:gd name="connsiteX0" fmla="*/ 3418144 w 3418144"/>
              <a:gd name="connsiteY0" fmla="*/ 0 h 619043"/>
              <a:gd name="connsiteX1" fmla="*/ 2437069 w 3418144"/>
              <a:gd name="connsiteY1" fmla="*/ 73025 h 619043"/>
              <a:gd name="connsiteX2" fmla="*/ 2071944 w 3418144"/>
              <a:gd name="connsiteY2" fmla="*/ 69850 h 619043"/>
              <a:gd name="connsiteX3" fmla="*/ 1582994 w 3418144"/>
              <a:gd name="connsiteY3" fmla="*/ 276225 h 619043"/>
              <a:gd name="connsiteX4" fmla="*/ 970220 w 3418144"/>
              <a:gd name="connsiteY4" fmla="*/ 355600 h 619043"/>
              <a:gd name="connsiteX5" fmla="*/ 682692 w 3418144"/>
              <a:gd name="connsiteY5" fmla="*/ 509444 h 619043"/>
              <a:gd name="connsiteX6" fmla="*/ 517524 w 3418144"/>
              <a:gd name="connsiteY6" fmla="*/ 619043 h 619043"/>
              <a:gd name="connsiteX7" fmla="*/ 0 w 3418144"/>
              <a:gd name="connsiteY7" fmla="*/ 546018 h 619043"/>
              <a:gd name="connsiteX0" fmla="*/ 3418144 w 3418144"/>
              <a:gd name="connsiteY0" fmla="*/ 27601 h 646644"/>
              <a:gd name="connsiteX1" fmla="*/ 2762317 w 3418144"/>
              <a:gd name="connsiteY1" fmla="*/ 2057 h 646644"/>
              <a:gd name="connsiteX2" fmla="*/ 2437069 w 3418144"/>
              <a:gd name="connsiteY2" fmla="*/ 100626 h 646644"/>
              <a:gd name="connsiteX3" fmla="*/ 2071944 w 3418144"/>
              <a:gd name="connsiteY3" fmla="*/ 97451 h 646644"/>
              <a:gd name="connsiteX4" fmla="*/ 1582994 w 3418144"/>
              <a:gd name="connsiteY4" fmla="*/ 303826 h 646644"/>
              <a:gd name="connsiteX5" fmla="*/ 970220 w 3418144"/>
              <a:gd name="connsiteY5" fmla="*/ 383201 h 646644"/>
              <a:gd name="connsiteX6" fmla="*/ 682692 w 3418144"/>
              <a:gd name="connsiteY6" fmla="*/ 537045 h 646644"/>
              <a:gd name="connsiteX7" fmla="*/ 517524 w 3418144"/>
              <a:gd name="connsiteY7" fmla="*/ 646644 h 646644"/>
              <a:gd name="connsiteX8" fmla="*/ 0 w 3418144"/>
              <a:gd name="connsiteY8" fmla="*/ 573619 h 646644"/>
              <a:gd name="connsiteX0" fmla="*/ 3418144 w 3418144"/>
              <a:gd name="connsiteY0" fmla="*/ 25544 h 644587"/>
              <a:gd name="connsiteX1" fmla="*/ 2762317 w 3418144"/>
              <a:gd name="connsiteY1" fmla="*/ 0 h 644587"/>
              <a:gd name="connsiteX2" fmla="*/ 2437069 w 3418144"/>
              <a:gd name="connsiteY2" fmla="*/ 98569 h 644587"/>
              <a:gd name="connsiteX3" fmla="*/ 2071944 w 3418144"/>
              <a:gd name="connsiteY3" fmla="*/ 95394 h 644587"/>
              <a:gd name="connsiteX4" fmla="*/ 1582994 w 3418144"/>
              <a:gd name="connsiteY4" fmla="*/ 301769 h 644587"/>
              <a:gd name="connsiteX5" fmla="*/ 970220 w 3418144"/>
              <a:gd name="connsiteY5" fmla="*/ 381144 h 644587"/>
              <a:gd name="connsiteX6" fmla="*/ 682692 w 3418144"/>
              <a:gd name="connsiteY6" fmla="*/ 534988 h 644587"/>
              <a:gd name="connsiteX7" fmla="*/ 517524 w 3418144"/>
              <a:gd name="connsiteY7" fmla="*/ 644587 h 644587"/>
              <a:gd name="connsiteX8" fmla="*/ 0 w 3418144"/>
              <a:gd name="connsiteY8" fmla="*/ 571562 h 644587"/>
              <a:gd name="connsiteX0" fmla="*/ 3418144 w 3418144"/>
              <a:gd name="connsiteY0" fmla="*/ 25544 h 644587"/>
              <a:gd name="connsiteX1" fmla="*/ 2762317 w 3418144"/>
              <a:gd name="connsiteY1" fmla="*/ 0 h 644587"/>
              <a:gd name="connsiteX2" fmla="*/ 2437069 w 3418144"/>
              <a:gd name="connsiteY2" fmla="*/ 98569 h 644587"/>
              <a:gd name="connsiteX3" fmla="*/ 2071944 w 3418144"/>
              <a:gd name="connsiteY3" fmla="*/ 95394 h 644587"/>
              <a:gd name="connsiteX4" fmla="*/ 1582994 w 3418144"/>
              <a:gd name="connsiteY4" fmla="*/ 301769 h 644587"/>
              <a:gd name="connsiteX5" fmla="*/ 970220 w 3418144"/>
              <a:gd name="connsiteY5" fmla="*/ 381144 h 644587"/>
              <a:gd name="connsiteX6" fmla="*/ 682692 w 3418144"/>
              <a:gd name="connsiteY6" fmla="*/ 534988 h 644587"/>
              <a:gd name="connsiteX7" fmla="*/ 517524 w 3418144"/>
              <a:gd name="connsiteY7" fmla="*/ 644587 h 644587"/>
              <a:gd name="connsiteX8" fmla="*/ 0 w 3418144"/>
              <a:gd name="connsiteY8" fmla="*/ 571562 h 644587"/>
              <a:gd name="connsiteX0" fmla="*/ 3418144 w 3418144"/>
              <a:gd name="connsiteY0" fmla="*/ 25544 h 644587"/>
              <a:gd name="connsiteX1" fmla="*/ 2762317 w 3418144"/>
              <a:gd name="connsiteY1" fmla="*/ 0 h 644587"/>
              <a:gd name="connsiteX2" fmla="*/ 2437069 w 3418144"/>
              <a:gd name="connsiteY2" fmla="*/ 98569 h 644587"/>
              <a:gd name="connsiteX3" fmla="*/ 2071944 w 3418144"/>
              <a:gd name="connsiteY3" fmla="*/ 95394 h 644587"/>
              <a:gd name="connsiteX4" fmla="*/ 1582994 w 3418144"/>
              <a:gd name="connsiteY4" fmla="*/ 301769 h 644587"/>
              <a:gd name="connsiteX5" fmla="*/ 970220 w 3418144"/>
              <a:gd name="connsiteY5" fmla="*/ 381144 h 644587"/>
              <a:gd name="connsiteX6" fmla="*/ 682692 w 3418144"/>
              <a:gd name="connsiteY6" fmla="*/ 534988 h 644587"/>
              <a:gd name="connsiteX7" fmla="*/ 517524 w 3418144"/>
              <a:gd name="connsiteY7" fmla="*/ 644587 h 644587"/>
              <a:gd name="connsiteX8" fmla="*/ 0 w 3418144"/>
              <a:gd name="connsiteY8" fmla="*/ 571562 h 644587"/>
              <a:gd name="connsiteX0" fmla="*/ 3418144 w 3418144"/>
              <a:gd name="connsiteY0" fmla="*/ 25544 h 644587"/>
              <a:gd name="connsiteX1" fmla="*/ 2762317 w 3418144"/>
              <a:gd name="connsiteY1" fmla="*/ 0 h 644587"/>
              <a:gd name="connsiteX2" fmla="*/ 2437069 w 3418144"/>
              <a:gd name="connsiteY2" fmla="*/ 98569 h 644587"/>
              <a:gd name="connsiteX3" fmla="*/ 2071944 w 3418144"/>
              <a:gd name="connsiteY3" fmla="*/ 95394 h 644587"/>
              <a:gd name="connsiteX4" fmla="*/ 1824105 w 3418144"/>
              <a:gd name="connsiteY4" fmla="*/ 233362 h 644587"/>
              <a:gd name="connsiteX5" fmla="*/ 1582994 w 3418144"/>
              <a:gd name="connsiteY5" fmla="*/ 301769 h 644587"/>
              <a:gd name="connsiteX6" fmla="*/ 970220 w 3418144"/>
              <a:gd name="connsiteY6" fmla="*/ 381144 h 644587"/>
              <a:gd name="connsiteX7" fmla="*/ 682692 w 3418144"/>
              <a:gd name="connsiteY7" fmla="*/ 534988 h 644587"/>
              <a:gd name="connsiteX8" fmla="*/ 517524 w 3418144"/>
              <a:gd name="connsiteY8" fmla="*/ 644587 h 644587"/>
              <a:gd name="connsiteX9" fmla="*/ 0 w 3418144"/>
              <a:gd name="connsiteY9" fmla="*/ 571562 h 644587"/>
              <a:gd name="connsiteX0" fmla="*/ 3027771 w 3027771"/>
              <a:gd name="connsiteY0" fmla="*/ 974030 h 1593073"/>
              <a:gd name="connsiteX1" fmla="*/ 2371944 w 3027771"/>
              <a:gd name="connsiteY1" fmla="*/ 948486 h 1593073"/>
              <a:gd name="connsiteX2" fmla="*/ 2046696 w 3027771"/>
              <a:gd name="connsiteY2" fmla="*/ 1047055 h 1593073"/>
              <a:gd name="connsiteX3" fmla="*/ 1681571 w 3027771"/>
              <a:gd name="connsiteY3" fmla="*/ 1043880 h 1593073"/>
              <a:gd name="connsiteX4" fmla="*/ 1433732 w 3027771"/>
              <a:gd name="connsiteY4" fmla="*/ 1181848 h 1593073"/>
              <a:gd name="connsiteX5" fmla="*/ 1192621 w 3027771"/>
              <a:gd name="connsiteY5" fmla="*/ 1250255 h 1593073"/>
              <a:gd name="connsiteX6" fmla="*/ 579847 w 3027771"/>
              <a:gd name="connsiteY6" fmla="*/ 1329630 h 1593073"/>
              <a:gd name="connsiteX7" fmla="*/ 292319 w 3027771"/>
              <a:gd name="connsiteY7" fmla="*/ 1483474 h 1593073"/>
              <a:gd name="connsiteX8" fmla="*/ 127151 w 3027771"/>
              <a:gd name="connsiteY8" fmla="*/ 1593073 h 1593073"/>
              <a:gd name="connsiteX9" fmla="*/ 0 w 3027771"/>
              <a:gd name="connsiteY9" fmla="*/ 0 h 1593073"/>
              <a:gd name="connsiteX0" fmla="*/ 3027771 w 3027771"/>
              <a:gd name="connsiteY0" fmla="*/ 974030 h 1531614"/>
              <a:gd name="connsiteX1" fmla="*/ 2371944 w 3027771"/>
              <a:gd name="connsiteY1" fmla="*/ 948486 h 1531614"/>
              <a:gd name="connsiteX2" fmla="*/ 2046696 w 3027771"/>
              <a:gd name="connsiteY2" fmla="*/ 1047055 h 1531614"/>
              <a:gd name="connsiteX3" fmla="*/ 1681571 w 3027771"/>
              <a:gd name="connsiteY3" fmla="*/ 1043880 h 1531614"/>
              <a:gd name="connsiteX4" fmla="*/ 1433732 w 3027771"/>
              <a:gd name="connsiteY4" fmla="*/ 1181848 h 1531614"/>
              <a:gd name="connsiteX5" fmla="*/ 1192621 w 3027771"/>
              <a:gd name="connsiteY5" fmla="*/ 1250255 h 1531614"/>
              <a:gd name="connsiteX6" fmla="*/ 579847 w 3027771"/>
              <a:gd name="connsiteY6" fmla="*/ 1329630 h 1531614"/>
              <a:gd name="connsiteX7" fmla="*/ 292319 w 3027771"/>
              <a:gd name="connsiteY7" fmla="*/ 1483474 h 1531614"/>
              <a:gd name="connsiteX8" fmla="*/ 84306 w 3027771"/>
              <a:gd name="connsiteY8" fmla="*/ 458848 h 1531614"/>
              <a:gd name="connsiteX9" fmla="*/ 0 w 3027771"/>
              <a:gd name="connsiteY9" fmla="*/ 0 h 1531614"/>
              <a:gd name="connsiteX0" fmla="*/ 3027771 w 3027771"/>
              <a:gd name="connsiteY0" fmla="*/ 974030 h 1338712"/>
              <a:gd name="connsiteX1" fmla="*/ 2371944 w 3027771"/>
              <a:gd name="connsiteY1" fmla="*/ 948486 h 1338712"/>
              <a:gd name="connsiteX2" fmla="*/ 2046696 w 3027771"/>
              <a:gd name="connsiteY2" fmla="*/ 1047055 h 1338712"/>
              <a:gd name="connsiteX3" fmla="*/ 1681571 w 3027771"/>
              <a:gd name="connsiteY3" fmla="*/ 1043880 h 1338712"/>
              <a:gd name="connsiteX4" fmla="*/ 1433732 w 3027771"/>
              <a:gd name="connsiteY4" fmla="*/ 1181848 h 1338712"/>
              <a:gd name="connsiteX5" fmla="*/ 1192621 w 3027771"/>
              <a:gd name="connsiteY5" fmla="*/ 1250255 h 1338712"/>
              <a:gd name="connsiteX6" fmla="*/ 579847 w 3027771"/>
              <a:gd name="connsiteY6" fmla="*/ 1329630 h 1338712"/>
              <a:gd name="connsiteX7" fmla="*/ 406575 w 3027771"/>
              <a:gd name="connsiteY7" fmla="*/ 828040 h 1338712"/>
              <a:gd name="connsiteX8" fmla="*/ 84306 w 3027771"/>
              <a:gd name="connsiteY8" fmla="*/ 458848 h 1338712"/>
              <a:gd name="connsiteX9" fmla="*/ 0 w 3027771"/>
              <a:gd name="connsiteY9" fmla="*/ 0 h 1338712"/>
              <a:gd name="connsiteX0" fmla="*/ 3027771 w 3027771"/>
              <a:gd name="connsiteY0" fmla="*/ 974030 h 1269390"/>
              <a:gd name="connsiteX1" fmla="*/ 2371944 w 3027771"/>
              <a:gd name="connsiteY1" fmla="*/ 948486 h 1269390"/>
              <a:gd name="connsiteX2" fmla="*/ 2046696 w 3027771"/>
              <a:gd name="connsiteY2" fmla="*/ 1047055 h 1269390"/>
              <a:gd name="connsiteX3" fmla="*/ 1681571 w 3027771"/>
              <a:gd name="connsiteY3" fmla="*/ 1043880 h 1269390"/>
              <a:gd name="connsiteX4" fmla="*/ 1433732 w 3027771"/>
              <a:gd name="connsiteY4" fmla="*/ 1181848 h 1269390"/>
              <a:gd name="connsiteX5" fmla="*/ 1192621 w 3027771"/>
              <a:gd name="connsiteY5" fmla="*/ 1250255 h 1269390"/>
              <a:gd name="connsiteX6" fmla="*/ 406575 w 3027771"/>
              <a:gd name="connsiteY6" fmla="*/ 828040 h 1269390"/>
              <a:gd name="connsiteX7" fmla="*/ 84306 w 3027771"/>
              <a:gd name="connsiteY7" fmla="*/ 458848 h 1269390"/>
              <a:gd name="connsiteX8" fmla="*/ 0 w 3027771"/>
              <a:gd name="connsiteY8" fmla="*/ 0 h 1269390"/>
              <a:gd name="connsiteX0" fmla="*/ 3027771 w 3027771"/>
              <a:gd name="connsiteY0" fmla="*/ 974030 h 1298792"/>
              <a:gd name="connsiteX1" fmla="*/ 2371944 w 3027771"/>
              <a:gd name="connsiteY1" fmla="*/ 948486 h 1298792"/>
              <a:gd name="connsiteX2" fmla="*/ 2046696 w 3027771"/>
              <a:gd name="connsiteY2" fmla="*/ 1047055 h 1298792"/>
              <a:gd name="connsiteX3" fmla="*/ 1681571 w 3027771"/>
              <a:gd name="connsiteY3" fmla="*/ 1043880 h 1298792"/>
              <a:gd name="connsiteX4" fmla="*/ 1433732 w 3027771"/>
              <a:gd name="connsiteY4" fmla="*/ 1181848 h 1298792"/>
              <a:gd name="connsiteX5" fmla="*/ 830811 w 3027771"/>
              <a:gd name="connsiteY5" fmla="*/ 1282794 h 1298792"/>
              <a:gd name="connsiteX6" fmla="*/ 406575 w 3027771"/>
              <a:gd name="connsiteY6" fmla="*/ 828040 h 1298792"/>
              <a:gd name="connsiteX7" fmla="*/ 84306 w 3027771"/>
              <a:gd name="connsiteY7" fmla="*/ 458848 h 1298792"/>
              <a:gd name="connsiteX8" fmla="*/ 0 w 3027771"/>
              <a:gd name="connsiteY8" fmla="*/ 0 h 1298792"/>
              <a:gd name="connsiteX0" fmla="*/ 3027771 w 3027771"/>
              <a:gd name="connsiteY0" fmla="*/ 974030 h 1518273"/>
              <a:gd name="connsiteX1" fmla="*/ 2371944 w 3027771"/>
              <a:gd name="connsiteY1" fmla="*/ 948486 h 1518273"/>
              <a:gd name="connsiteX2" fmla="*/ 2046696 w 3027771"/>
              <a:gd name="connsiteY2" fmla="*/ 1047055 h 1518273"/>
              <a:gd name="connsiteX3" fmla="*/ 1681571 w 3027771"/>
              <a:gd name="connsiteY3" fmla="*/ 1043880 h 1518273"/>
              <a:gd name="connsiteX4" fmla="*/ 1057641 w 3027771"/>
              <a:gd name="connsiteY4" fmla="*/ 1511889 h 1518273"/>
              <a:gd name="connsiteX5" fmla="*/ 830811 w 3027771"/>
              <a:gd name="connsiteY5" fmla="*/ 1282794 h 1518273"/>
              <a:gd name="connsiteX6" fmla="*/ 406575 w 3027771"/>
              <a:gd name="connsiteY6" fmla="*/ 828040 h 1518273"/>
              <a:gd name="connsiteX7" fmla="*/ 84306 w 3027771"/>
              <a:gd name="connsiteY7" fmla="*/ 458848 h 1518273"/>
              <a:gd name="connsiteX8" fmla="*/ 0 w 3027771"/>
              <a:gd name="connsiteY8" fmla="*/ 0 h 1518273"/>
              <a:gd name="connsiteX0" fmla="*/ 3027771 w 3027771"/>
              <a:gd name="connsiteY0" fmla="*/ 974030 h 1761297"/>
              <a:gd name="connsiteX1" fmla="*/ 2371944 w 3027771"/>
              <a:gd name="connsiteY1" fmla="*/ 948486 h 1761297"/>
              <a:gd name="connsiteX2" fmla="*/ 2046696 w 3027771"/>
              <a:gd name="connsiteY2" fmla="*/ 1047055 h 1761297"/>
              <a:gd name="connsiteX3" fmla="*/ 1295959 w 3027771"/>
              <a:gd name="connsiteY3" fmla="*/ 1745799 h 1761297"/>
              <a:gd name="connsiteX4" fmla="*/ 1057641 w 3027771"/>
              <a:gd name="connsiteY4" fmla="*/ 1511889 h 1761297"/>
              <a:gd name="connsiteX5" fmla="*/ 830811 w 3027771"/>
              <a:gd name="connsiteY5" fmla="*/ 1282794 h 1761297"/>
              <a:gd name="connsiteX6" fmla="*/ 406575 w 3027771"/>
              <a:gd name="connsiteY6" fmla="*/ 828040 h 1761297"/>
              <a:gd name="connsiteX7" fmla="*/ 84306 w 3027771"/>
              <a:gd name="connsiteY7" fmla="*/ 458848 h 1761297"/>
              <a:gd name="connsiteX8" fmla="*/ 0 w 3027771"/>
              <a:gd name="connsiteY8" fmla="*/ 0 h 1761297"/>
              <a:gd name="connsiteX0" fmla="*/ 3027771 w 3027771"/>
              <a:gd name="connsiteY0" fmla="*/ 974030 h 1766559"/>
              <a:gd name="connsiteX1" fmla="*/ 2371944 w 3027771"/>
              <a:gd name="connsiteY1" fmla="*/ 948486 h 1766559"/>
              <a:gd name="connsiteX2" fmla="*/ 1295959 w 3027771"/>
              <a:gd name="connsiteY2" fmla="*/ 1745799 h 1766559"/>
              <a:gd name="connsiteX3" fmla="*/ 1057641 w 3027771"/>
              <a:gd name="connsiteY3" fmla="*/ 1511889 h 1766559"/>
              <a:gd name="connsiteX4" fmla="*/ 830811 w 3027771"/>
              <a:gd name="connsiteY4" fmla="*/ 1282794 h 1766559"/>
              <a:gd name="connsiteX5" fmla="*/ 406575 w 3027771"/>
              <a:gd name="connsiteY5" fmla="*/ 828040 h 1766559"/>
              <a:gd name="connsiteX6" fmla="*/ 84306 w 3027771"/>
              <a:gd name="connsiteY6" fmla="*/ 458848 h 1766559"/>
              <a:gd name="connsiteX7" fmla="*/ 0 w 3027771"/>
              <a:gd name="connsiteY7" fmla="*/ 0 h 1766559"/>
              <a:gd name="connsiteX0" fmla="*/ 2371944 w 2371944"/>
              <a:gd name="connsiteY0" fmla="*/ 948486 h 1766559"/>
              <a:gd name="connsiteX1" fmla="*/ 1295959 w 2371944"/>
              <a:gd name="connsiteY1" fmla="*/ 1745799 h 1766559"/>
              <a:gd name="connsiteX2" fmla="*/ 1057641 w 2371944"/>
              <a:gd name="connsiteY2" fmla="*/ 1511889 h 1766559"/>
              <a:gd name="connsiteX3" fmla="*/ 830811 w 2371944"/>
              <a:gd name="connsiteY3" fmla="*/ 1282794 h 1766559"/>
              <a:gd name="connsiteX4" fmla="*/ 406575 w 2371944"/>
              <a:gd name="connsiteY4" fmla="*/ 828040 h 1766559"/>
              <a:gd name="connsiteX5" fmla="*/ 84306 w 2371944"/>
              <a:gd name="connsiteY5" fmla="*/ 458848 h 1766559"/>
              <a:gd name="connsiteX6" fmla="*/ 0 w 2371944"/>
              <a:gd name="connsiteY6" fmla="*/ 0 h 1766559"/>
              <a:gd name="connsiteX0" fmla="*/ 1719735 w 1719735"/>
              <a:gd name="connsiteY0" fmla="*/ 1613217 h 1750858"/>
              <a:gd name="connsiteX1" fmla="*/ 1295959 w 1719735"/>
              <a:gd name="connsiteY1" fmla="*/ 1745799 h 1750858"/>
              <a:gd name="connsiteX2" fmla="*/ 1057641 w 1719735"/>
              <a:gd name="connsiteY2" fmla="*/ 1511889 h 1750858"/>
              <a:gd name="connsiteX3" fmla="*/ 830811 w 1719735"/>
              <a:gd name="connsiteY3" fmla="*/ 1282794 h 1750858"/>
              <a:gd name="connsiteX4" fmla="*/ 406575 w 1719735"/>
              <a:gd name="connsiteY4" fmla="*/ 828040 h 1750858"/>
              <a:gd name="connsiteX5" fmla="*/ 84306 w 1719735"/>
              <a:gd name="connsiteY5" fmla="*/ 458848 h 1750858"/>
              <a:gd name="connsiteX6" fmla="*/ 0 w 1719735"/>
              <a:gd name="connsiteY6" fmla="*/ 0 h 1750858"/>
              <a:gd name="connsiteX0" fmla="*/ 1719735 w 1719735"/>
              <a:gd name="connsiteY0" fmla="*/ 1613217 h 1758163"/>
              <a:gd name="connsiteX1" fmla="*/ 1498596 w 1719735"/>
              <a:gd name="connsiteY1" fmla="*/ 1713963 h 1758163"/>
              <a:gd name="connsiteX2" fmla="*/ 1295959 w 1719735"/>
              <a:gd name="connsiteY2" fmla="*/ 1745799 h 1758163"/>
              <a:gd name="connsiteX3" fmla="*/ 1057641 w 1719735"/>
              <a:gd name="connsiteY3" fmla="*/ 1511889 h 1758163"/>
              <a:gd name="connsiteX4" fmla="*/ 830811 w 1719735"/>
              <a:gd name="connsiteY4" fmla="*/ 1282794 h 1758163"/>
              <a:gd name="connsiteX5" fmla="*/ 406575 w 1719735"/>
              <a:gd name="connsiteY5" fmla="*/ 828040 h 1758163"/>
              <a:gd name="connsiteX6" fmla="*/ 84306 w 1719735"/>
              <a:gd name="connsiteY6" fmla="*/ 458848 h 1758163"/>
              <a:gd name="connsiteX7" fmla="*/ 0 w 1719735"/>
              <a:gd name="connsiteY7" fmla="*/ 0 h 1758163"/>
              <a:gd name="connsiteX0" fmla="*/ 1719735 w 1719735"/>
              <a:gd name="connsiteY0" fmla="*/ 1613217 h 1771790"/>
              <a:gd name="connsiteX1" fmla="*/ 1546203 w 1719735"/>
              <a:gd name="connsiteY1" fmla="*/ 1751151 h 1771790"/>
              <a:gd name="connsiteX2" fmla="*/ 1295959 w 1719735"/>
              <a:gd name="connsiteY2" fmla="*/ 1745799 h 1771790"/>
              <a:gd name="connsiteX3" fmla="*/ 1057641 w 1719735"/>
              <a:gd name="connsiteY3" fmla="*/ 1511889 h 1771790"/>
              <a:gd name="connsiteX4" fmla="*/ 830811 w 1719735"/>
              <a:gd name="connsiteY4" fmla="*/ 1282794 h 1771790"/>
              <a:gd name="connsiteX5" fmla="*/ 406575 w 1719735"/>
              <a:gd name="connsiteY5" fmla="*/ 828040 h 1771790"/>
              <a:gd name="connsiteX6" fmla="*/ 84306 w 1719735"/>
              <a:gd name="connsiteY6" fmla="*/ 458848 h 1771790"/>
              <a:gd name="connsiteX7" fmla="*/ 0 w 1719735"/>
              <a:gd name="connsiteY7" fmla="*/ 0 h 1771790"/>
              <a:gd name="connsiteX0" fmla="*/ 1719735 w 1719735"/>
              <a:gd name="connsiteY0" fmla="*/ 1613217 h 1792407"/>
              <a:gd name="connsiteX1" fmla="*/ 1546203 w 1719735"/>
              <a:gd name="connsiteY1" fmla="*/ 1751151 h 1792407"/>
              <a:gd name="connsiteX2" fmla="*/ 1338804 w 1719735"/>
              <a:gd name="connsiteY2" fmla="*/ 1776014 h 1792407"/>
              <a:gd name="connsiteX3" fmla="*/ 1057641 w 1719735"/>
              <a:gd name="connsiteY3" fmla="*/ 1511889 h 1792407"/>
              <a:gd name="connsiteX4" fmla="*/ 830811 w 1719735"/>
              <a:gd name="connsiteY4" fmla="*/ 1282794 h 1792407"/>
              <a:gd name="connsiteX5" fmla="*/ 406575 w 1719735"/>
              <a:gd name="connsiteY5" fmla="*/ 828040 h 1792407"/>
              <a:gd name="connsiteX6" fmla="*/ 84306 w 1719735"/>
              <a:gd name="connsiteY6" fmla="*/ 458848 h 1792407"/>
              <a:gd name="connsiteX7" fmla="*/ 0 w 1719735"/>
              <a:gd name="connsiteY7" fmla="*/ 0 h 1792407"/>
              <a:gd name="connsiteX0" fmla="*/ 1719735 w 1719735"/>
              <a:gd name="connsiteY0" fmla="*/ 1613217 h 1780956"/>
              <a:gd name="connsiteX1" fmla="*/ 1546203 w 1719735"/>
              <a:gd name="connsiteY1" fmla="*/ 1751151 h 1780956"/>
              <a:gd name="connsiteX2" fmla="*/ 1338804 w 1719735"/>
              <a:gd name="connsiteY2" fmla="*/ 1776014 h 1780956"/>
              <a:gd name="connsiteX3" fmla="*/ 1201055 w 1719735"/>
              <a:gd name="connsiteY3" fmla="*/ 1669802 h 1780956"/>
              <a:gd name="connsiteX4" fmla="*/ 1057641 w 1719735"/>
              <a:gd name="connsiteY4" fmla="*/ 1511889 h 1780956"/>
              <a:gd name="connsiteX5" fmla="*/ 830811 w 1719735"/>
              <a:gd name="connsiteY5" fmla="*/ 1282794 h 1780956"/>
              <a:gd name="connsiteX6" fmla="*/ 406575 w 1719735"/>
              <a:gd name="connsiteY6" fmla="*/ 828040 h 1780956"/>
              <a:gd name="connsiteX7" fmla="*/ 84306 w 1719735"/>
              <a:gd name="connsiteY7" fmla="*/ 458848 h 1780956"/>
              <a:gd name="connsiteX8" fmla="*/ 0 w 1719735"/>
              <a:gd name="connsiteY8" fmla="*/ 0 h 1780956"/>
              <a:gd name="connsiteX0" fmla="*/ 1719735 w 1719735"/>
              <a:gd name="connsiteY0" fmla="*/ 1613217 h 1781780"/>
              <a:gd name="connsiteX1" fmla="*/ 1546203 w 1719735"/>
              <a:gd name="connsiteY1" fmla="*/ 1751151 h 1781780"/>
              <a:gd name="connsiteX2" fmla="*/ 1338804 w 1719735"/>
              <a:gd name="connsiteY2" fmla="*/ 1776014 h 1781780"/>
              <a:gd name="connsiteX3" fmla="*/ 1212957 w 1719735"/>
              <a:gd name="connsiteY3" fmla="*/ 1658181 h 1781780"/>
              <a:gd name="connsiteX4" fmla="*/ 1057641 w 1719735"/>
              <a:gd name="connsiteY4" fmla="*/ 1511889 h 1781780"/>
              <a:gd name="connsiteX5" fmla="*/ 830811 w 1719735"/>
              <a:gd name="connsiteY5" fmla="*/ 1282794 h 1781780"/>
              <a:gd name="connsiteX6" fmla="*/ 406575 w 1719735"/>
              <a:gd name="connsiteY6" fmla="*/ 828040 h 1781780"/>
              <a:gd name="connsiteX7" fmla="*/ 84306 w 1719735"/>
              <a:gd name="connsiteY7" fmla="*/ 458848 h 1781780"/>
              <a:gd name="connsiteX8" fmla="*/ 0 w 1719735"/>
              <a:gd name="connsiteY8" fmla="*/ 0 h 1781780"/>
              <a:gd name="connsiteX0" fmla="*/ 1719735 w 1719735"/>
              <a:gd name="connsiteY0" fmla="*/ 1613217 h 1781780"/>
              <a:gd name="connsiteX1" fmla="*/ 1546203 w 1719735"/>
              <a:gd name="connsiteY1" fmla="*/ 1751151 h 1781780"/>
              <a:gd name="connsiteX2" fmla="*/ 1338804 w 1719735"/>
              <a:gd name="connsiteY2" fmla="*/ 1776014 h 1781780"/>
              <a:gd name="connsiteX3" fmla="*/ 1212957 w 1719735"/>
              <a:gd name="connsiteY3" fmla="*/ 1658181 h 1781780"/>
              <a:gd name="connsiteX4" fmla="*/ 1074898 w 1719735"/>
              <a:gd name="connsiteY4" fmla="*/ 1525699 h 1781780"/>
              <a:gd name="connsiteX5" fmla="*/ 1057641 w 1719735"/>
              <a:gd name="connsiteY5" fmla="*/ 1511889 h 1781780"/>
              <a:gd name="connsiteX6" fmla="*/ 830811 w 1719735"/>
              <a:gd name="connsiteY6" fmla="*/ 1282794 h 1781780"/>
              <a:gd name="connsiteX7" fmla="*/ 406575 w 1719735"/>
              <a:gd name="connsiteY7" fmla="*/ 828040 h 1781780"/>
              <a:gd name="connsiteX8" fmla="*/ 84306 w 1719735"/>
              <a:gd name="connsiteY8" fmla="*/ 458848 h 1781780"/>
              <a:gd name="connsiteX9" fmla="*/ 0 w 1719735"/>
              <a:gd name="connsiteY9" fmla="*/ 0 h 1781780"/>
              <a:gd name="connsiteX0" fmla="*/ 1719735 w 1719735"/>
              <a:gd name="connsiteY0" fmla="*/ 1613217 h 1781780"/>
              <a:gd name="connsiteX1" fmla="*/ 1546203 w 1719735"/>
              <a:gd name="connsiteY1" fmla="*/ 1751151 h 1781780"/>
              <a:gd name="connsiteX2" fmla="*/ 1338804 w 1719735"/>
              <a:gd name="connsiteY2" fmla="*/ 1776014 h 1781780"/>
              <a:gd name="connsiteX3" fmla="*/ 1212957 w 1719735"/>
              <a:gd name="connsiteY3" fmla="*/ 1658181 h 1781780"/>
              <a:gd name="connsiteX4" fmla="*/ 1074898 w 1719735"/>
              <a:gd name="connsiteY4" fmla="*/ 1525699 h 1781780"/>
              <a:gd name="connsiteX5" fmla="*/ 1043359 w 1719735"/>
              <a:gd name="connsiteY5" fmla="*/ 1516538 h 1781780"/>
              <a:gd name="connsiteX6" fmla="*/ 830811 w 1719735"/>
              <a:gd name="connsiteY6" fmla="*/ 1282794 h 1781780"/>
              <a:gd name="connsiteX7" fmla="*/ 406575 w 1719735"/>
              <a:gd name="connsiteY7" fmla="*/ 828040 h 1781780"/>
              <a:gd name="connsiteX8" fmla="*/ 84306 w 1719735"/>
              <a:gd name="connsiteY8" fmla="*/ 458848 h 1781780"/>
              <a:gd name="connsiteX9" fmla="*/ 0 w 1719735"/>
              <a:gd name="connsiteY9" fmla="*/ 0 h 1781780"/>
              <a:gd name="connsiteX0" fmla="*/ 1719735 w 1719735"/>
              <a:gd name="connsiteY0" fmla="*/ 1613217 h 1781780"/>
              <a:gd name="connsiteX1" fmla="*/ 1546203 w 1719735"/>
              <a:gd name="connsiteY1" fmla="*/ 1751151 h 1781780"/>
              <a:gd name="connsiteX2" fmla="*/ 1338804 w 1719735"/>
              <a:gd name="connsiteY2" fmla="*/ 1776014 h 1781780"/>
              <a:gd name="connsiteX3" fmla="*/ 1212957 w 1719735"/>
              <a:gd name="connsiteY3" fmla="*/ 1658181 h 1781780"/>
              <a:gd name="connsiteX4" fmla="*/ 1089181 w 1719735"/>
              <a:gd name="connsiteY4" fmla="*/ 1546617 h 1781780"/>
              <a:gd name="connsiteX5" fmla="*/ 1043359 w 1719735"/>
              <a:gd name="connsiteY5" fmla="*/ 1516538 h 1781780"/>
              <a:gd name="connsiteX6" fmla="*/ 830811 w 1719735"/>
              <a:gd name="connsiteY6" fmla="*/ 1282794 h 1781780"/>
              <a:gd name="connsiteX7" fmla="*/ 406575 w 1719735"/>
              <a:gd name="connsiteY7" fmla="*/ 828040 h 1781780"/>
              <a:gd name="connsiteX8" fmla="*/ 84306 w 1719735"/>
              <a:gd name="connsiteY8" fmla="*/ 458848 h 1781780"/>
              <a:gd name="connsiteX9" fmla="*/ 0 w 1719735"/>
              <a:gd name="connsiteY9" fmla="*/ 0 h 1781780"/>
              <a:gd name="connsiteX0" fmla="*/ 1719735 w 1719735"/>
              <a:gd name="connsiteY0" fmla="*/ 1613217 h 1781780"/>
              <a:gd name="connsiteX1" fmla="*/ 1546203 w 1719735"/>
              <a:gd name="connsiteY1" fmla="*/ 1751151 h 1781780"/>
              <a:gd name="connsiteX2" fmla="*/ 1338804 w 1719735"/>
              <a:gd name="connsiteY2" fmla="*/ 1776014 h 1781780"/>
              <a:gd name="connsiteX3" fmla="*/ 1212957 w 1719735"/>
              <a:gd name="connsiteY3" fmla="*/ 1658181 h 1781780"/>
              <a:gd name="connsiteX4" fmla="*/ 1136787 w 1719735"/>
              <a:gd name="connsiteY4" fmla="*/ 1567535 h 1781780"/>
              <a:gd name="connsiteX5" fmla="*/ 1043359 w 1719735"/>
              <a:gd name="connsiteY5" fmla="*/ 1516538 h 1781780"/>
              <a:gd name="connsiteX6" fmla="*/ 830811 w 1719735"/>
              <a:gd name="connsiteY6" fmla="*/ 1282794 h 1781780"/>
              <a:gd name="connsiteX7" fmla="*/ 406575 w 1719735"/>
              <a:gd name="connsiteY7" fmla="*/ 828040 h 1781780"/>
              <a:gd name="connsiteX8" fmla="*/ 84306 w 1719735"/>
              <a:gd name="connsiteY8" fmla="*/ 458848 h 1781780"/>
              <a:gd name="connsiteX9" fmla="*/ 0 w 1719735"/>
              <a:gd name="connsiteY9" fmla="*/ 0 h 1781780"/>
              <a:gd name="connsiteX0" fmla="*/ 1719735 w 1719735"/>
              <a:gd name="connsiteY0" fmla="*/ 1613217 h 1780303"/>
              <a:gd name="connsiteX1" fmla="*/ 1546203 w 1719735"/>
              <a:gd name="connsiteY1" fmla="*/ 1751151 h 1780303"/>
              <a:gd name="connsiteX2" fmla="*/ 1338804 w 1719735"/>
              <a:gd name="connsiteY2" fmla="*/ 1776014 h 1780303"/>
              <a:gd name="connsiteX3" fmla="*/ 1210577 w 1719735"/>
              <a:gd name="connsiteY3" fmla="*/ 1679099 h 1780303"/>
              <a:gd name="connsiteX4" fmla="*/ 1136787 w 1719735"/>
              <a:gd name="connsiteY4" fmla="*/ 1567535 h 1780303"/>
              <a:gd name="connsiteX5" fmla="*/ 1043359 w 1719735"/>
              <a:gd name="connsiteY5" fmla="*/ 1516538 h 1780303"/>
              <a:gd name="connsiteX6" fmla="*/ 830811 w 1719735"/>
              <a:gd name="connsiteY6" fmla="*/ 1282794 h 1780303"/>
              <a:gd name="connsiteX7" fmla="*/ 406575 w 1719735"/>
              <a:gd name="connsiteY7" fmla="*/ 828040 h 1780303"/>
              <a:gd name="connsiteX8" fmla="*/ 84306 w 1719735"/>
              <a:gd name="connsiteY8" fmla="*/ 458848 h 1780303"/>
              <a:gd name="connsiteX9" fmla="*/ 0 w 1719735"/>
              <a:gd name="connsiteY9" fmla="*/ 0 h 1780303"/>
              <a:gd name="connsiteX0" fmla="*/ 1719735 w 1719735"/>
              <a:gd name="connsiteY0" fmla="*/ 1613217 h 1780303"/>
              <a:gd name="connsiteX1" fmla="*/ 1546203 w 1719735"/>
              <a:gd name="connsiteY1" fmla="*/ 1751151 h 1780303"/>
              <a:gd name="connsiteX2" fmla="*/ 1338804 w 1719735"/>
              <a:gd name="connsiteY2" fmla="*/ 1776014 h 1780303"/>
              <a:gd name="connsiteX3" fmla="*/ 1210577 w 1719735"/>
              <a:gd name="connsiteY3" fmla="*/ 1679099 h 1780303"/>
              <a:gd name="connsiteX4" fmla="*/ 1136787 w 1719735"/>
              <a:gd name="connsiteY4" fmla="*/ 1567535 h 1780303"/>
              <a:gd name="connsiteX5" fmla="*/ 1043359 w 1719735"/>
              <a:gd name="connsiteY5" fmla="*/ 1516538 h 1780303"/>
              <a:gd name="connsiteX6" fmla="*/ 768923 w 1719735"/>
              <a:gd name="connsiteY6" fmla="*/ 1315334 h 1780303"/>
              <a:gd name="connsiteX7" fmla="*/ 406575 w 1719735"/>
              <a:gd name="connsiteY7" fmla="*/ 828040 h 1780303"/>
              <a:gd name="connsiteX8" fmla="*/ 84306 w 1719735"/>
              <a:gd name="connsiteY8" fmla="*/ 458848 h 1780303"/>
              <a:gd name="connsiteX9" fmla="*/ 0 w 1719735"/>
              <a:gd name="connsiteY9" fmla="*/ 0 h 1780303"/>
              <a:gd name="connsiteX0" fmla="*/ 1719735 w 1719735"/>
              <a:gd name="connsiteY0" fmla="*/ 1613217 h 1780303"/>
              <a:gd name="connsiteX1" fmla="*/ 1546203 w 1719735"/>
              <a:gd name="connsiteY1" fmla="*/ 1751151 h 1780303"/>
              <a:gd name="connsiteX2" fmla="*/ 1338804 w 1719735"/>
              <a:gd name="connsiteY2" fmla="*/ 1776014 h 1780303"/>
              <a:gd name="connsiteX3" fmla="*/ 1210577 w 1719735"/>
              <a:gd name="connsiteY3" fmla="*/ 1679099 h 1780303"/>
              <a:gd name="connsiteX4" fmla="*/ 1136787 w 1719735"/>
              <a:gd name="connsiteY4" fmla="*/ 1567535 h 1780303"/>
              <a:gd name="connsiteX5" fmla="*/ 1043359 w 1719735"/>
              <a:gd name="connsiteY5" fmla="*/ 1516538 h 1780303"/>
              <a:gd name="connsiteX6" fmla="*/ 821291 w 1719735"/>
              <a:gd name="connsiteY6" fmla="*/ 1303713 h 1780303"/>
              <a:gd name="connsiteX7" fmla="*/ 406575 w 1719735"/>
              <a:gd name="connsiteY7" fmla="*/ 828040 h 1780303"/>
              <a:gd name="connsiteX8" fmla="*/ 84306 w 1719735"/>
              <a:gd name="connsiteY8" fmla="*/ 458848 h 1780303"/>
              <a:gd name="connsiteX9" fmla="*/ 0 w 1719735"/>
              <a:gd name="connsiteY9" fmla="*/ 0 h 1780303"/>
              <a:gd name="connsiteX0" fmla="*/ 1719735 w 1719735"/>
              <a:gd name="connsiteY0" fmla="*/ 1613217 h 1780303"/>
              <a:gd name="connsiteX1" fmla="*/ 1546203 w 1719735"/>
              <a:gd name="connsiteY1" fmla="*/ 1751151 h 1780303"/>
              <a:gd name="connsiteX2" fmla="*/ 1338804 w 1719735"/>
              <a:gd name="connsiteY2" fmla="*/ 1776014 h 1780303"/>
              <a:gd name="connsiteX3" fmla="*/ 1210577 w 1719735"/>
              <a:gd name="connsiteY3" fmla="*/ 1679099 h 1780303"/>
              <a:gd name="connsiteX4" fmla="*/ 1136787 w 1719735"/>
              <a:gd name="connsiteY4" fmla="*/ 1567535 h 1780303"/>
              <a:gd name="connsiteX5" fmla="*/ 1043359 w 1719735"/>
              <a:gd name="connsiteY5" fmla="*/ 1516538 h 1780303"/>
              <a:gd name="connsiteX6" fmla="*/ 821291 w 1719735"/>
              <a:gd name="connsiteY6" fmla="*/ 1303713 h 1780303"/>
              <a:gd name="connsiteX7" fmla="*/ 767837 w 1719735"/>
              <a:gd name="connsiteY7" fmla="*/ 1242143 h 1780303"/>
              <a:gd name="connsiteX8" fmla="*/ 406575 w 1719735"/>
              <a:gd name="connsiteY8" fmla="*/ 828040 h 1780303"/>
              <a:gd name="connsiteX9" fmla="*/ 84306 w 1719735"/>
              <a:gd name="connsiteY9" fmla="*/ 458848 h 1780303"/>
              <a:gd name="connsiteX10" fmla="*/ 0 w 1719735"/>
              <a:gd name="connsiteY10" fmla="*/ 0 h 1780303"/>
              <a:gd name="connsiteX0" fmla="*/ 1719735 w 1719735"/>
              <a:gd name="connsiteY0" fmla="*/ 1613217 h 1780303"/>
              <a:gd name="connsiteX1" fmla="*/ 1546203 w 1719735"/>
              <a:gd name="connsiteY1" fmla="*/ 1751151 h 1780303"/>
              <a:gd name="connsiteX2" fmla="*/ 1338804 w 1719735"/>
              <a:gd name="connsiteY2" fmla="*/ 1776014 h 1780303"/>
              <a:gd name="connsiteX3" fmla="*/ 1210577 w 1719735"/>
              <a:gd name="connsiteY3" fmla="*/ 1679099 h 1780303"/>
              <a:gd name="connsiteX4" fmla="*/ 1136787 w 1719735"/>
              <a:gd name="connsiteY4" fmla="*/ 1567535 h 1780303"/>
              <a:gd name="connsiteX5" fmla="*/ 1043359 w 1719735"/>
              <a:gd name="connsiteY5" fmla="*/ 1516538 h 1780303"/>
              <a:gd name="connsiteX6" fmla="*/ 821291 w 1719735"/>
              <a:gd name="connsiteY6" fmla="*/ 1303713 h 1780303"/>
              <a:gd name="connsiteX7" fmla="*/ 796401 w 1719735"/>
              <a:gd name="connsiteY7" fmla="*/ 1244467 h 1780303"/>
              <a:gd name="connsiteX8" fmla="*/ 406575 w 1719735"/>
              <a:gd name="connsiteY8" fmla="*/ 828040 h 1780303"/>
              <a:gd name="connsiteX9" fmla="*/ 84306 w 1719735"/>
              <a:gd name="connsiteY9" fmla="*/ 458848 h 1780303"/>
              <a:gd name="connsiteX10" fmla="*/ 0 w 1719735"/>
              <a:gd name="connsiteY10" fmla="*/ 0 h 1780303"/>
              <a:gd name="connsiteX0" fmla="*/ 1719735 w 1719735"/>
              <a:gd name="connsiteY0" fmla="*/ 1613217 h 1780303"/>
              <a:gd name="connsiteX1" fmla="*/ 1546203 w 1719735"/>
              <a:gd name="connsiteY1" fmla="*/ 1751151 h 1780303"/>
              <a:gd name="connsiteX2" fmla="*/ 1338804 w 1719735"/>
              <a:gd name="connsiteY2" fmla="*/ 1776014 h 1780303"/>
              <a:gd name="connsiteX3" fmla="*/ 1210577 w 1719735"/>
              <a:gd name="connsiteY3" fmla="*/ 1679099 h 1780303"/>
              <a:gd name="connsiteX4" fmla="*/ 1136787 w 1719735"/>
              <a:gd name="connsiteY4" fmla="*/ 1567535 h 1780303"/>
              <a:gd name="connsiteX5" fmla="*/ 1043359 w 1719735"/>
              <a:gd name="connsiteY5" fmla="*/ 1516538 h 1780303"/>
              <a:gd name="connsiteX6" fmla="*/ 821291 w 1719735"/>
              <a:gd name="connsiteY6" fmla="*/ 1303713 h 1780303"/>
              <a:gd name="connsiteX7" fmla="*/ 796401 w 1719735"/>
              <a:gd name="connsiteY7" fmla="*/ 1244467 h 1780303"/>
              <a:gd name="connsiteX8" fmla="*/ 363729 w 1719735"/>
              <a:gd name="connsiteY8" fmla="*/ 841985 h 1780303"/>
              <a:gd name="connsiteX9" fmla="*/ 84306 w 1719735"/>
              <a:gd name="connsiteY9" fmla="*/ 458848 h 1780303"/>
              <a:gd name="connsiteX10" fmla="*/ 0 w 1719735"/>
              <a:gd name="connsiteY10" fmla="*/ 0 h 1780303"/>
              <a:gd name="connsiteX0" fmla="*/ 1719735 w 1719735"/>
              <a:gd name="connsiteY0" fmla="*/ 1613217 h 1780303"/>
              <a:gd name="connsiteX1" fmla="*/ 1546203 w 1719735"/>
              <a:gd name="connsiteY1" fmla="*/ 1751151 h 1780303"/>
              <a:gd name="connsiteX2" fmla="*/ 1338804 w 1719735"/>
              <a:gd name="connsiteY2" fmla="*/ 1776014 h 1780303"/>
              <a:gd name="connsiteX3" fmla="*/ 1210577 w 1719735"/>
              <a:gd name="connsiteY3" fmla="*/ 1679099 h 1780303"/>
              <a:gd name="connsiteX4" fmla="*/ 1136787 w 1719735"/>
              <a:gd name="connsiteY4" fmla="*/ 1567535 h 1780303"/>
              <a:gd name="connsiteX5" fmla="*/ 1043359 w 1719735"/>
              <a:gd name="connsiteY5" fmla="*/ 1516538 h 1780303"/>
              <a:gd name="connsiteX6" fmla="*/ 821291 w 1719735"/>
              <a:gd name="connsiteY6" fmla="*/ 1303713 h 1780303"/>
              <a:gd name="connsiteX7" fmla="*/ 796401 w 1719735"/>
              <a:gd name="connsiteY7" fmla="*/ 1244467 h 1780303"/>
              <a:gd name="connsiteX8" fmla="*/ 572650 w 1719735"/>
              <a:gd name="connsiteY8" fmla="*/ 1039934 h 1780303"/>
              <a:gd name="connsiteX9" fmla="*/ 363729 w 1719735"/>
              <a:gd name="connsiteY9" fmla="*/ 841985 h 1780303"/>
              <a:gd name="connsiteX10" fmla="*/ 84306 w 1719735"/>
              <a:gd name="connsiteY10" fmla="*/ 458848 h 1780303"/>
              <a:gd name="connsiteX11" fmla="*/ 0 w 1719735"/>
              <a:gd name="connsiteY11" fmla="*/ 0 h 1780303"/>
              <a:gd name="connsiteX0" fmla="*/ 1719735 w 1719735"/>
              <a:gd name="connsiteY0" fmla="*/ 1613217 h 1780303"/>
              <a:gd name="connsiteX1" fmla="*/ 1546203 w 1719735"/>
              <a:gd name="connsiteY1" fmla="*/ 1751151 h 1780303"/>
              <a:gd name="connsiteX2" fmla="*/ 1338804 w 1719735"/>
              <a:gd name="connsiteY2" fmla="*/ 1776014 h 1780303"/>
              <a:gd name="connsiteX3" fmla="*/ 1210577 w 1719735"/>
              <a:gd name="connsiteY3" fmla="*/ 1679099 h 1780303"/>
              <a:gd name="connsiteX4" fmla="*/ 1136787 w 1719735"/>
              <a:gd name="connsiteY4" fmla="*/ 1567535 h 1780303"/>
              <a:gd name="connsiteX5" fmla="*/ 1043359 w 1719735"/>
              <a:gd name="connsiteY5" fmla="*/ 1516538 h 1780303"/>
              <a:gd name="connsiteX6" fmla="*/ 821291 w 1719735"/>
              <a:gd name="connsiteY6" fmla="*/ 1303713 h 1780303"/>
              <a:gd name="connsiteX7" fmla="*/ 796401 w 1719735"/>
              <a:gd name="connsiteY7" fmla="*/ 1244467 h 1780303"/>
              <a:gd name="connsiteX8" fmla="*/ 565509 w 1719735"/>
              <a:gd name="connsiteY8" fmla="*/ 1037609 h 1780303"/>
              <a:gd name="connsiteX9" fmla="*/ 363729 w 1719735"/>
              <a:gd name="connsiteY9" fmla="*/ 841985 h 1780303"/>
              <a:gd name="connsiteX10" fmla="*/ 84306 w 1719735"/>
              <a:gd name="connsiteY10" fmla="*/ 458848 h 1780303"/>
              <a:gd name="connsiteX11" fmla="*/ 0 w 1719735"/>
              <a:gd name="connsiteY11" fmla="*/ 0 h 1780303"/>
              <a:gd name="connsiteX0" fmla="*/ 1719735 w 1719735"/>
              <a:gd name="connsiteY0" fmla="*/ 1613217 h 1780303"/>
              <a:gd name="connsiteX1" fmla="*/ 1546203 w 1719735"/>
              <a:gd name="connsiteY1" fmla="*/ 1751151 h 1780303"/>
              <a:gd name="connsiteX2" fmla="*/ 1338804 w 1719735"/>
              <a:gd name="connsiteY2" fmla="*/ 1776014 h 1780303"/>
              <a:gd name="connsiteX3" fmla="*/ 1210577 w 1719735"/>
              <a:gd name="connsiteY3" fmla="*/ 1679099 h 1780303"/>
              <a:gd name="connsiteX4" fmla="*/ 1136787 w 1719735"/>
              <a:gd name="connsiteY4" fmla="*/ 1567535 h 1780303"/>
              <a:gd name="connsiteX5" fmla="*/ 1043359 w 1719735"/>
              <a:gd name="connsiteY5" fmla="*/ 1516538 h 1780303"/>
              <a:gd name="connsiteX6" fmla="*/ 821291 w 1719735"/>
              <a:gd name="connsiteY6" fmla="*/ 1303713 h 1780303"/>
              <a:gd name="connsiteX7" fmla="*/ 796401 w 1719735"/>
              <a:gd name="connsiteY7" fmla="*/ 1244467 h 1780303"/>
              <a:gd name="connsiteX8" fmla="*/ 641679 w 1719735"/>
              <a:gd name="connsiteY8" fmla="*/ 1014366 h 1780303"/>
              <a:gd name="connsiteX9" fmla="*/ 363729 w 1719735"/>
              <a:gd name="connsiteY9" fmla="*/ 841985 h 1780303"/>
              <a:gd name="connsiteX10" fmla="*/ 84306 w 1719735"/>
              <a:gd name="connsiteY10" fmla="*/ 458848 h 1780303"/>
              <a:gd name="connsiteX11" fmla="*/ 0 w 1719735"/>
              <a:gd name="connsiteY11" fmla="*/ 0 h 1780303"/>
              <a:gd name="connsiteX0" fmla="*/ 1719735 w 1719735"/>
              <a:gd name="connsiteY0" fmla="*/ 1613217 h 1780303"/>
              <a:gd name="connsiteX1" fmla="*/ 1546203 w 1719735"/>
              <a:gd name="connsiteY1" fmla="*/ 1751151 h 1780303"/>
              <a:gd name="connsiteX2" fmla="*/ 1338804 w 1719735"/>
              <a:gd name="connsiteY2" fmla="*/ 1776014 h 1780303"/>
              <a:gd name="connsiteX3" fmla="*/ 1210577 w 1719735"/>
              <a:gd name="connsiteY3" fmla="*/ 1679099 h 1780303"/>
              <a:gd name="connsiteX4" fmla="*/ 1136787 w 1719735"/>
              <a:gd name="connsiteY4" fmla="*/ 1567535 h 1780303"/>
              <a:gd name="connsiteX5" fmla="*/ 1043359 w 1719735"/>
              <a:gd name="connsiteY5" fmla="*/ 1516538 h 1780303"/>
              <a:gd name="connsiteX6" fmla="*/ 821291 w 1719735"/>
              <a:gd name="connsiteY6" fmla="*/ 1303713 h 1780303"/>
              <a:gd name="connsiteX7" fmla="*/ 796401 w 1719735"/>
              <a:gd name="connsiteY7" fmla="*/ 1244467 h 1780303"/>
              <a:gd name="connsiteX8" fmla="*/ 641679 w 1719735"/>
              <a:gd name="connsiteY8" fmla="*/ 1014366 h 1780303"/>
              <a:gd name="connsiteX9" fmla="*/ 363729 w 1719735"/>
              <a:gd name="connsiteY9" fmla="*/ 841985 h 1780303"/>
              <a:gd name="connsiteX10" fmla="*/ 84306 w 1719735"/>
              <a:gd name="connsiteY10" fmla="*/ 458848 h 1780303"/>
              <a:gd name="connsiteX11" fmla="*/ 0 w 1719735"/>
              <a:gd name="connsiteY11" fmla="*/ 0 h 1780303"/>
              <a:gd name="connsiteX0" fmla="*/ 1719735 w 1719735"/>
              <a:gd name="connsiteY0" fmla="*/ 1613217 h 1780303"/>
              <a:gd name="connsiteX1" fmla="*/ 1546203 w 1719735"/>
              <a:gd name="connsiteY1" fmla="*/ 1751151 h 1780303"/>
              <a:gd name="connsiteX2" fmla="*/ 1338804 w 1719735"/>
              <a:gd name="connsiteY2" fmla="*/ 1776014 h 1780303"/>
              <a:gd name="connsiteX3" fmla="*/ 1210577 w 1719735"/>
              <a:gd name="connsiteY3" fmla="*/ 1679099 h 1780303"/>
              <a:gd name="connsiteX4" fmla="*/ 1136787 w 1719735"/>
              <a:gd name="connsiteY4" fmla="*/ 1567535 h 1780303"/>
              <a:gd name="connsiteX5" fmla="*/ 1043359 w 1719735"/>
              <a:gd name="connsiteY5" fmla="*/ 1516538 h 1780303"/>
              <a:gd name="connsiteX6" fmla="*/ 821291 w 1719735"/>
              <a:gd name="connsiteY6" fmla="*/ 1303713 h 1780303"/>
              <a:gd name="connsiteX7" fmla="*/ 796401 w 1719735"/>
              <a:gd name="connsiteY7" fmla="*/ 1244467 h 1780303"/>
              <a:gd name="connsiteX8" fmla="*/ 641679 w 1719735"/>
              <a:gd name="connsiteY8" fmla="*/ 1014366 h 1780303"/>
              <a:gd name="connsiteX9" fmla="*/ 363729 w 1719735"/>
              <a:gd name="connsiteY9" fmla="*/ 841985 h 1780303"/>
              <a:gd name="connsiteX10" fmla="*/ 84306 w 1719735"/>
              <a:gd name="connsiteY10" fmla="*/ 458848 h 1780303"/>
              <a:gd name="connsiteX11" fmla="*/ 0 w 1719735"/>
              <a:gd name="connsiteY11" fmla="*/ 0 h 1780303"/>
              <a:gd name="connsiteX0" fmla="*/ 1719735 w 1719735"/>
              <a:gd name="connsiteY0" fmla="*/ 1613217 h 1780303"/>
              <a:gd name="connsiteX1" fmla="*/ 1546203 w 1719735"/>
              <a:gd name="connsiteY1" fmla="*/ 1751151 h 1780303"/>
              <a:gd name="connsiteX2" fmla="*/ 1338804 w 1719735"/>
              <a:gd name="connsiteY2" fmla="*/ 1776014 h 1780303"/>
              <a:gd name="connsiteX3" fmla="*/ 1210577 w 1719735"/>
              <a:gd name="connsiteY3" fmla="*/ 1679099 h 1780303"/>
              <a:gd name="connsiteX4" fmla="*/ 1136787 w 1719735"/>
              <a:gd name="connsiteY4" fmla="*/ 1567535 h 1780303"/>
              <a:gd name="connsiteX5" fmla="*/ 1043359 w 1719735"/>
              <a:gd name="connsiteY5" fmla="*/ 1516538 h 1780303"/>
              <a:gd name="connsiteX6" fmla="*/ 821291 w 1719735"/>
              <a:gd name="connsiteY6" fmla="*/ 1303713 h 1780303"/>
              <a:gd name="connsiteX7" fmla="*/ 796401 w 1719735"/>
              <a:gd name="connsiteY7" fmla="*/ 1244467 h 1780303"/>
              <a:gd name="connsiteX8" fmla="*/ 641679 w 1719735"/>
              <a:gd name="connsiteY8" fmla="*/ 1014366 h 1780303"/>
              <a:gd name="connsiteX9" fmla="*/ 313743 w 1719735"/>
              <a:gd name="connsiteY9" fmla="*/ 730422 h 1780303"/>
              <a:gd name="connsiteX10" fmla="*/ 84306 w 1719735"/>
              <a:gd name="connsiteY10" fmla="*/ 458848 h 1780303"/>
              <a:gd name="connsiteX11" fmla="*/ 0 w 1719735"/>
              <a:gd name="connsiteY11" fmla="*/ 0 h 1780303"/>
              <a:gd name="connsiteX0" fmla="*/ 1719735 w 1719735"/>
              <a:gd name="connsiteY0" fmla="*/ 1613217 h 1780303"/>
              <a:gd name="connsiteX1" fmla="*/ 1546203 w 1719735"/>
              <a:gd name="connsiteY1" fmla="*/ 1751151 h 1780303"/>
              <a:gd name="connsiteX2" fmla="*/ 1338804 w 1719735"/>
              <a:gd name="connsiteY2" fmla="*/ 1776014 h 1780303"/>
              <a:gd name="connsiteX3" fmla="*/ 1210577 w 1719735"/>
              <a:gd name="connsiteY3" fmla="*/ 1679099 h 1780303"/>
              <a:gd name="connsiteX4" fmla="*/ 1136787 w 1719735"/>
              <a:gd name="connsiteY4" fmla="*/ 1567535 h 1780303"/>
              <a:gd name="connsiteX5" fmla="*/ 1043359 w 1719735"/>
              <a:gd name="connsiteY5" fmla="*/ 1516538 h 1780303"/>
              <a:gd name="connsiteX6" fmla="*/ 821291 w 1719735"/>
              <a:gd name="connsiteY6" fmla="*/ 1303713 h 1780303"/>
              <a:gd name="connsiteX7" fmla="*/ 796401 w 1719735"/>
              <a:gd name="connsiteY7" fmla="*/ 1244467 h 1780303"/>
              <a:gd name="connsiteX8" fmla="*/ 641679 w 1719735"/>
              <a:gd name="connsiteY8" fmla="*/ 1014366 h 1780303"/>
              <a:gd name="connsiteX9" fmla="*/ 529805 w 1719735"/>
              <a:gd name="connsiteY9" fmla="*/ 916750 h 1780303"/>
              <a:gd name="connsiteX10" fmla="*/ 313743 w 1719735"/>
              <a:gd name="connsiteY10" fmla="*/ 730422 h 1780303"/>
              <a:gd name="connsiteX11" fmla="*/ 84306 w 1719735"/>
              <a:gd name="connsiteY11" fmla="*/ 458848 h 1780303"/>
              <a:gd name="connsiteX12" fmla="*/ 0 w 1719735"/>
              <a:gd name="connsiteY12" fmla="*/ 0 h 1780303"/>
              <a:gd name="connsiteX0" fmla="*/ 1719735 w 1719735"/>
              <a:gd name="connsiteY0" fmla="*/ 1613217 h 1780303"/>
              <a:gd name="connsiteX1" fmla="*/ 1546203 w 1719735"/>
              <a:gd name="connsiteY1" fmla="*/ 1751151 h 1780303"/>
              <a:gd name="connsiteX2" fmla="*/ 1338804 w 1719735"/>
              <a:gd name="connsiteY2" fmla="*/ 1776014 h 1780303"/>
              <a:gd name="connsiteX3" fmla="*/ 1210577 w 1719735"/>
              <a:gd name="connsiteY3" fmla="*/ 1679099 h 1780303"/>
              <a:gd name="connsiteX4" fmla="*/ 1136787 w 1719735"/>
              <a:gd name="connsiteY4" fmla="*/ 1567535 h 1780303"/>
              <a:gd name="connsiteX5" fmla="*/ 1043359 w 1719735"/>
              <a:gd name="connsiteY5" fmla="*/ 1516538 h 1780303"/>
              <a:gd name="connsiteX6" fmla="*/ 821291 w 1719735"/>
              <a:gd name="connsiteY6" fmla="*/ 1303713 h 1780303"/>
              <a:gd name="connsiteX7" fmla="*/ 796401 w 1719735"/>
              <a:gd name="connsiteY7" fmla="*/ 1244467 h 1780303"/>
              <a:gd name="connsiteX8" fmla="*/ 641679 w 1719735"/>
              <a:gd name="connsiteY8" fmla="*/ 1014366 h 1780303"/>
              <a:gd name="connsiteX9" fmla="*/ 515522 w 1719735"/>
              <a:gd name="connsiteY9" fmla="*/ 886535 h 1780303"/>
              <a:gd name="connsiteX10" fmla="*/ 313743 w 1719735"/>
              <a:gd name="connsiteY10" fmla="*/ 730422 h 1780303"/>
              <a:gd name="connsiteX11" fmla="*/ 84306 w 1719735"/>
              <a:gd name="connsiteY11" fmla="*/ 458848 h 1780303"/>
              <a:gd name="connsiteX12" fmla="*/ 0 w 1719735"/>
              <a:gd name="connsiteY12" fmla="*/ 0 h 1780303"/>
              <a:gd name="connsiteX0" fmla="*/ 1719735 w 1719735"/>
              <a:gd name="connsiteY0" fmla="*/ 1613217 h 1780303"/>
              <a:gd name="connsiteX1" fmla="*/ 1546203 w 1719735"/>
              <a:gd name="connsiteY1" fmla="*/ 1751151 h 1780303"/>
              <a:gd name="connsiteX2" fmla="*/ 1338804 w 1719735"/>
              <a:gd name="connsiteY2" fmla="*/ 1776014 h 1780303"/>
              <a:gd name="connsiteX3" fmla="*/ 1210577 w 1719735"/>
              <a:gd name="connsiteY3" fmla="*/ 1679099 h 1780303"/>
              <a:gd name="connsiteX4" fmla="*/ 1136787 w 1719735"/>
              <a:gd name="connsiteY4" fmla="*/ 1567535 h 1780303"/>
              <a:gd name="connsiteX5" fmla="*/ 1043359 w 1719735"/>
              <a:gd name="connsiteY5" fmla="*/ 1516538 h 1780303"/>
              <a:gd name="connsiteX6" fmla="*/ 821291 w 1719735"/>
              <a:gd name="connsiteY6" fmla="*/ 1303713 h 1780303"/>
              <a:gd name="connsiteX7" fmla="*/ 796401 w 1719735"/>
              <a:gd name="connsiteY7" fmla="*/ 1244467 h 1780303"/>
              <a:gd name="connsiteX8" fmla="*/ 641679 w 1719735"/>
              <a:gd name="connsiteY8" fmla="*/ 1014366 h 1780303"/>
              <a:gd name="connsiteX9" fmla="*/ 515522 w 1719735"/>
              <a:gd name="connsiteY9" fmla="*/ 886535 h 1780303"/>
              <a:gd name="connsiteX10" fmla="*/ 313743 w 1719735"/>
              <a:gd name="connsiteY10" fmla="*/ 730422 h 1780303"/>
              <a:gd name="connsiteX11" fmla="*/ 84306 w 1719735"/>
              <a:gd name="connsiteY11" fmla="*/ 458848 h 1780303"/>
              <a:gd name="connsiteX12" fmla="*/ 0 w 1719735"/>
              <a:gd name="connsiteY12" fmla="*/ 0 h 1780303"/>
              <a:gd name="connsiteX0" fmla="*/ 1719735 w 1719735"/>
              <a:gd name="connsiteY0" fmla="*/ 1613217 h 1780303"/>
              <a:gd name="connsiteX1" fmla="*/ 1546203 w 1719735"/>
              <a:gd name="connsiteY1" fmla="*/ 1751151 h 1780303"/>
              <a:gd name="connsiteX2" fmla="*/ 1338804 w 1719735"/>
              <a:gd name="connsiteY2" fmla="*/ 1776014 h 1780303"/>
              <a:gd name="connsiteX3" fmla="*/ 1210577 w 1719735"/>
              <a:gd name="connsiteY3" fmla="*/ 1679099 h 1780303"/>
              <a:gd name="connsiteX4" fmla="*/ 1136787 w 1719735"/>
              <a:gd name="connsiteY4" fmla="*/ 1567535 h 1780303"/>
              <a:gd name="connsiteX5" fmla="*/ 1043359 w 1719735"/>
              <a:gd name="connsiteY5" fmla="*/ 1516538 h 1780303"/>
              <a:gd name="connsiteX6" fmla="*/ 821291 w 1719735"/>
              <a:gd name="connsiteY6" fmla="*/ 1303713 h 1780303"/>
              <a:gd name="connsiteX7" fmla="*/ 796401 w 1719735"/>
              <a:gd name="connsiteY7" fmla="*/ 1244467 h 1780303"/>
              <a:gd name="connsiteX8" fmla="*/ 641679 w 1719735"/>
              <a:gd name="connsiteY8" fmla="*/ 1014366 h 1780303"/>
              <a:gd name="connsiteX9" fmla="*/ 515522 w 1719735"/>
              <a:gd name="connsiteY9" fmla="*/ 886535 h 1780303"/>
              <a:gd name="connsiteX10" fmla="*/ 313743 w 1719735"/>
              <a:gd name="connsiteY10" fmla="*/ 730422 h 1780303"/>
              <a:gd name="connsiteX11" fmla="*/ 84306 w 1719735"/>
              <a:gd name="connsiteY11" fmla="*/ 458848 h 1780303"/>
              <a:gd name="connsiteX12" fmla="*/ 0 w 1719735"/>
              <a:gd name="connsiteY12" fmla="*/ 0 h 1780303"/>
              <a:gd name="connsiteX0" fmla="*/ 1719735 w 1719735"/>
              <a:gd name="connsiteY0" fmla="*/ 1613217 h 1780303"/>
              <a:gd name="connsiteX1" fmla="*/ 1546203 w 1719735"/>
              <a:gd name="connsiteY1" fmla="*/ 1751151 h 1780303"/>
              <a:gd name="connsiteX2" fmla="*/ 1338804 w 1719735"/>
              <a:gd name="connsiteY2" fmla="*/ 1776014 h 1780303"/>
              <a:gd name="connsiteX3" fmla="*/ 1210577 w 1719735"/>
              <a:gd name="connsiteY3" fmla="*/ 1679099 h 1780303"/>
              <a:gd name="connsiteX4" fmla="*/ 1136787 w 1719735"/>
              <a:gd name="connsiteY4" fmla="*/ 1567535 h 1780303"/>
              <a:gd name="connsiteX5" fmla="*/ 1043359 w 1719735"/>
              <a:gd name="connsiteY5" fmla="*/ 1516538 h 1780303"/>
              <a:gd name="connsiteX6" fmla="*/ 821291 w 1719735"/>
              <a:gd name="connsiteY6" fmla="*/ 1303713 h 1780303"/>
              <a:gd name="connsiteX7" fmla="*/ 796401 w 1719735"/>
              <a:gd name="connsiteY7" fmla="*/ 1244467 h 1780303"/>
              <a:gd name="connsiteX8" fmla="*/ 641679 w 1719735"/>
              <a:gd name="connsiteY8" fmla="*/ 1014366 h 1780303"/>
              <a:gd name="connsiteX9" fmla="*/ 515522 w 1719735"/>
              <a:gd name="connsiteY9" fmla="*/ 886535 h 1780303"/>
              <a:gd name="connsiteX10" fmla="*/ 313743 w 1719735"/>
              <a:gd name="connsiteY10" fmla="*/ 730422 h 1780303"/>
              <a:gd name="connsiteX11" fmla="*/ 84306 w 1719735"/>
              <a:gd name="connsiteY11" fmla="*/ 458848 h 1780303"/>
              <a:gd name="connsiteX12" fmla="*/ 0 w 1719735"/>
              <a:gd name="connsiteY12" fmla="*/ 0 h 1780303"/>
              <a:gd name="connsiteX0" fmla="*/ 1719735 w 1719735"/>
              <a:gd name="connsiteY0" fmla="*/ 1613217 h 1780303"/>
              <a:gd name="connsiteX1" fmla="*/ 1546203 w 1719735"/>
              <a:gd name="connsiteY1" fmla="*/ 1751151 h 1780303"/>
              <a:gd name="connsiteX2" fmla="*/ 1338804 w 1719735"/>
              <a:gd name="connsiteY2" fmla="*/ 1776014 h 1780303"/>
              <a:gd name="connsiteX3" fmla="*/ 1210577 w 1719735"/>
              <a:gd name="connsiteY3" fmla="*/ 1679099 h 1780303"/>
              <a:gd name="connsiteX4" fmla="*/ 1136787 w 1719735"/>
              <a:gd name="connsiteY4" fmla="*/ 1567535 h 1780303"/>
              <a:gd name="connsiteX5" fmla="*/ 1043359 w 1719735"/>
              <a:gd name="connsiteY5" fmla="*/ 1516538 h 1780303"/>
              <a:gd name="connsiteX6" fmla="*/ 821291 w 1719735"/>
              <a:gd name="connsiteY6" fmla="*/ 1303713 h 1780303"/>
              <a:gd name="connsiteX7" fmla="*/ 796401 w 1719735"/>
              <a:gd name="connsiteY7" fmla="*/ 1244467 h 1780303"/>
              <a:gd name="connsiteX8" fmla="*/ 641679 w 1719735"/>
              <a:gd name="connsiteY8" fmla="*/ 1014366 h 1780303"/>
              <a:gd name="connsiteX9" fmla="*/ 515522 w 1719735"/>
              <a:gd name="connsiteY9" fmla="*/ 886535 h 1780303"/>
              <a:gd name="connsiteX10" fmla="*/ 289939 w 1719735"/>
              <a:gd name="connsiteY10" fmla="*/ 728097 h 1780303"/>
              <a:gd name="connsiteX11" fmla="*/ 84306 w 1719735"/>
              <a:gd name="connsiteY11" fmla="*/ 458848 h 1780303"/>
              <a:gd name="connsiteX12" fmla="*/ 0 w 1719735"/>
              <a:gd name="connsiteY12" fmla="*/ 0 h 1780303"/>
              <a:gd name="connsiteX0" fmla="*/ 1719735 w 1719735"/>
              <a:gd name="connsiteY0" fmla="*/ 1613217 h 1780303"/>
              <a:gd name="connsiteX1" fmla="*/ 1546203 w 1719735"/>
              <a:gd name="connsiteY1" fmla="*/ 1751151 h 1780303"/>
              <a:gd name="connsiteX2" fmla="*/ 1338804 w 1719735"/>
              <a:gd name="connsiteY2" fmla="*/ 1776014 h 1780303"/>
              <a:gd name="connsiteX3" fmla="*/ 1210577 w 1719735"/>
              <a:gd name="connsiteY3" fmla="*/ 1679099 h 1780303"/>
              <a:gd name="connsiteX4" fmla="*/ 1136787 w 1719735"/>
              <a:gd name="connsiteY4" fmla="*/ 1567535 h 1780303"/>
              <a:gd name="connsiteX5" fmla="*/ 1043359 w 1719735"/>
              <a:gd name="connsiteY5" fmla="*/ 1516538 h 1780303"/>
              <a:gd name="connsiteX6" fmla="*/ 821291 w 1719735"/>
              <a:gd name="connsiteY6" fmla="*/ 1303713 h 1780303"/>
              <a:gd name="connsiteX7" fmla="*/ 796401 w 1719735"/>
              <a:gd name="connsiteY7" fmla="*/ 1244467 h 1780303"/>
              <a:gd name="connsiteX8" fmla="*/ 641679 w 1719735"/>
              <a:gd name="connsiteY8" fmla="*/ 1014366 h 1780303"/>
              <a:gd name="connsiteX9" fmla="*/ 515522 w 1719735"/>
              <a:gd name="connsiteY9" fmla="*/ 886535 h 1780303"/>
              <a:gd name="connsiteX10" fmla="*/ 289939 w 1719735"/>
              <a:gd name="connsiteY10" fmla="*/ 728097 h 1780303"/>
              <a:gd name="connsiteX11" fmla="*/ 84306 w 1719735"/>
              <a:gd name="connsiteY11" fmla="*/ 458848 h 1780303"/>
              <a:gd name="connsiteX12" fmla="*/ 0 w 1719735"/>
              <a:gd name="connsiteY12" fmla="*/ 0 h 1780303"/>
              <a:gd name="connsiteX0" fmla="*/ 1719735 w 1719735"/>
              <a:gd name="connsiteY0" fmla="*/ 1613217 h 1780303"/>
              <a:gd name="connsiteX1" fmla="*/ 1546203 w 1719735"/>
              <a:gd name="connsiteY1" fmla="*/ 1751151 h 1780303"/>
              <a:gd name="connsiteX2" fmla="*/ 1338804 w 1719735"/>
              <a:gd name="connsiteY2" fmla="*/ 1776014 h 1780303"/>
              <a:gd name="connsiteX3" fmla="*/ 1210577 w 1719735"/>
              <a:gd name="connsiteY3" fmla="*/ 1679099 h 1780303"/>
              <a:gd name="connsiteX4" fmla="*/ 1136787 w 1719735"/>
              <a:gd name="connsiteY4" fmla="*/ 1567535 h 1780303"/>
              <a:gd name="connsiteX5" fmla="*/ 1043359 w 1719735"/>
              <a:gd name="connsiteY5" fmla="*/ 1516538 h 1780303"/>
              <a:gd name="connsiteX6" fmla="*/ 821291 w 1719735"/>
              <a:gd name="connsiteY6" fmla="*/ 1303713 h 1780303"/>
              <a:gd name="connsiteX7" fmla="*/ 796401 w 1719735"/>
              <a:gd name="connsiteY7" fmla="*/ 1244467 h 1780303"/>
              <a:gd name="connsiteX8" fmla="*/ 641679 w 1719735"/>
              <a:gd name="connsiteY8" fmla="*/ 1014366 h 1780303"/>
              <a:gd name="connsiteX9" fmla="*/ 515522 w 1719735"/>
              <a:gd name="connsiteY9" fmla="*/ 886535 h 1780303"/>
              <a:gd name="connsiteX10" fmla="*/ 289939 w 1719735"/>
              <a:gd name="connsiteY10" fmla="*/ 728097 h 1780303"/>
              <a:gd name="connsiteX11" fmla="*/ 234645 w 1719735"/>
              <a:gd name="connsiteY11" fmla="*/ 628545 h 1780303"/>
              <a:gd name="connsiteX12" fmla="*/ 84306 w 1719735"/>
              <a:gd name="connsiteY12" fmla="*/ 458848 h 1780303"/>
              <a:gd name="connsiteX13" fmla="*/ 0 w 1719735"/>
              <a:gd name="connsiteY13" fmla="*/ 0 h 1780303"/>
              <a:gd name="connsiteX0" fmla="*/ 1719735 w 1719735"/>
              <a:gd name="connsiteY0" fmla="*/ 1613217 h 1780303"/>
              <a:gd name="connsiteX1" fmla="*/ 1546203 w 1719735"/>
              <a:gd name="connsiteY1" fmla="*/ 1751151 h 1780303"/>
              <a:gd name="connsiteX2" fmla="*/ 1338804 w 1719735"/>
              <a:gd name="connsiteY2" fmla="*/ 1776014 h 1780303"/>
              <a:gd name="connsiteX3" fmla="*/ 1210577 w 1719735"/>
              <a:gd name="connsiteY3" fmla="*/ 1679099 h 1780303"/>
              <a:gd name="connsiteX4" fmla="*/ 1136787 w 1719735"/>
              <a:gd name="connsiteY4" fmla="*/ 1567535 h 1780303"/>
              <a:gd name="connsiteX5" fmla="*/ 1043359 w 1719735"/>
              <a:gd name="connsiteY5" fmla="*/ 1516538 h 1780303"/>
              <a:gd name="connsiteX6" fmla="*/ 821291 w 1719735"/>
              <a:gd name="connsiteY6" fmla="*/ 1303713 h 1780303"/>
              <a:gd name="connsiteX7" fmla="*/ 796401 w 1719735"/>
              <a:gd name="connsiteY7" fmla="*/ 1244467 h 1780303"/>
              <a:gd name="connsiteX8" fmla="*/ 641679 w 1719735"/>
              <a:gd name="connsiteY8" fmla="*/ 1014366 h 1780303"/>
              <a:gd name="connsiteX9" fmla="*/ 515522 w 1719735"/>
              <a:gd name="connsiteY9" fmla="*/ 886535 h 1780303"/>
              <a:gd name="connsiteX10" fmla="*/ 289939 w 1719735"/>
              <a:gd name="connsiteY10" fmla="*/ 728097 h 1780303"/>
              <a:gd name="connsiteX11" fmla="*/ 270350 w 1719735"/>
              <a:gd name="connsiteY11" fmla="*/ 628545 h 1780303"/>
              <a:gd name="connsiteX12" fmla="*/ 84306 w 1719735"/>
              <a:gd name="connsiteY12" fmla="*/ 458848 h 1780303"/>
              <a:gd name="connsiteX13" fmla="*/ 0 w 1719735"/>
              <a:gd name="connsiteY13" fmla="*/ 0 h 1780303"/>
              <a:gd name="connsiteX0" fmla="*/ 1719735 w 1719735"/>
              <a:gd name="connsiteY0" fmla="*/ 1613217 h 1780303"/>
              <a:gd name="connsiteX1" fmla="*/ 1546203 w 1719735"/>
              <a:gd name="connsiteY1" fmla="*/ 1751151 h 1780303"/>
              <a:gd name="connsiteX2" fmla="*/ 1338804 w 1719735"/>
              <a:gd name="connsiteY2" fmla="*/ 1776014 h 1780303"/>
              <a:gd name="connsiteX3" fmla="*/ 1210577 w 1719735"/>
              <a:gd name="connsiteY3" fmla="*/ 1679099 h 1780303"/>
              <a:gd name="connsiteX4" fmla="*/ 1136787 w 1719735"/>
              <a:gd name="connsiteY4" fmla="*/ 1567535 h 1780303"/>
              <a:gd name="connsiteX5" fmla="*/ 1043359 w 1719735"/>
              <a:gd name="connsiteY5" fmla="*/ 1516538 h 1780303"/>
              <a:gd name="connsiteX6" fmla="*/ 821291 w 1719735"/>
              <a:gd name="connsiteY6" fmla="*/ 1303713 h 1780303"/>
              <a:gd name="connsiteX7" fmla="*/ 796401 w 1719735"/>
              <a:gd name="connsiteY7" fmla="*/ 1244467 h 1780303"/>
              <a:gd name="connsiteX8" fmla="*/ 641679 w 1719735"/>
              <a:gd name="connsiteY8" fmla="*/ 1014366 h 1780303"/>
              <a:gd name="connsiteX9" fmla="*/ 515522 w 1719735"/>
              <a:gd name="connsiteY9" fmla="*/ 886535 h 1780303"/>
              <a:gd name="connsiteX10" fmla="*/ 289939 w 1719735"/>
              <a:gd name="connsiteY10" fmla="*/ 728097 h 1780303"/>
              <a:gd name="connsiteX11" fmla="*/ 270350 w 1719735"/>
              <a:gd name="connsiteY11" fmla="*/ 628545 h 1780303"/>
              <a:gd name="connsiteX12" fmla="*/ 170376 w 1719735"/>
              <a:gd name="connsiteY12" fmla="*/ 561142 h 1780303"/>
              <a:gd name="connsiteX13" fmla="*/ 84306 w 1719735"/>
              <a:gd name="connsiteY13" fmla="*/ 458848 h 1780303"/>
              <a:gd name="connsiteX14" fmla="*/ 0 w 1719735"/>
              <a:gd name="connsiteY14" fmla="*/ 0 h 1780303"/>
              <a:gd name="connsiteX0" fmla="*/ 1719735 w 1719735"/>
              <a:gd name="connsiteY0" fmla="*/ 1613217 h 1780303"/>
              <a:gd name="connsiteX1" fmla="*/ 1546203 w 1719735"/>
              <a:gd name="connsiteY1" fmla="*/ 1751151 h 1780303"/>
              <a:gd name="connsiteX2" fmla="*/ 1338804 w 1719735"/>
              <a:gd name="connsiteY2" fmla="*/ 1776014 h 1780303"/>
              <a:gd name="connsiteX3" fmla="*/ 1210577 w 1719735"/>
              <a:gd name="connsiteY3" fmla="*/ 1679099 h 1780303"/>
              <a:gd name="connsiteX4" fmla="*/ 1136787 w 1719735"/>
              <a:gd name="connsiteY4" fmla="*/ 1567535 h 1780303"/>
              <a:gd name="connsiteX5" fmla="*/ 1043359 w 1719735"/>
              <a:gd name="connsiteY5" fmla="*/ 1516538 h 1780303"/>
              <a:gd name="connsiteX6" fmla="*/ 821291 w 1719735"/>
              <a:gd name="connsiteY6" fmla="*/ 1303713 h 1780303"/>
              <a:gd name="connsiteX7" fmla="*/ 796401 w 1719735"/>
              <a:gd name="connsiteY7" fmla="*/ 1244467 h 1780303"/>
              <a:gd name="connsiteX8" fmla="*/ 641679 w 1719735"/>
              <a:gd name="connsiteY8" fmla="*/ 1014366 h 1780303"/>
              <a:gd name="connsiteX9" fmla="*/ 515522 w 1719735"/>
              <a:gd name="connsiteY9" fmla="*/ 886535 h 1780303"/>
              <a:gd name="connsiteX10" fmla="*/ 289939 w 1719735"/>
              <a:gd name="connsiteY10" fmla="*/ 728097 h 1780303"/>
              <a:gd name="connsiteX11" fmla="*/ 270350 w 1719735"/>
              <a:gd name="connsiteY11" fmla="*/ 628545 h 1780303"/>
              <a:gd name="connsiteX12" fmla="*/ 148953 w 1719735"/>
              <a:gd name="connsiteY12" fmla="*/ 544873 h 1780303"/>
              <a:gd name="connsiteX13" fmla="*/ 84306 w 1719735"/>
              <a:gd name="connsiteY13" fmla="*/ 458848 h 1780303"/>
              <a:gd name="connsiteX14" fmla="*/ 0 w 1719735"/>
              <a:gd name="connsiteY14" fmla="*/ 0 h 1780303"/>
              <a:gd name="connsiteX0" fmla="*/ 1778204 w 1778204"/>
              <a:gd name="connsiteY0" fmla="*/ 1748271 h 1915357"/>
              <a:gd name="connsiteX1" fmla="*/ 1604672 w 1778204"/>
              <a:gd name="connsiteY1" fmla="*/ 1886205 h 1915357"/>
              <a:gd name="connsiteX2" fmla="*/ 1397273 w 1778204"/>
              <a:gd name="connsiteY2" fmla="*/ 1911068 h 1915357"/>
              <a:gd name="connsiteX3" fmla="*/ 1269046 w 1778204"/>
              <a:gd name="connsiteY3" fmla="*/ 1814153 h 1915357"/>
              <a:gd name="connsiteX4" fmla="*/ 1195256 w 1778204"/>
              <a:gd name="connsiteY4" fmla="*/ 1702589 h 1915357"/>
              <a:gd name="connsiteX5" fmla="*/ 1101828 w 1778204"/>
              <a:gd name="connsiteY5" fmla="*/ 1651592 h 1915357"/>
              <a:gd name="connsiteX6" fmla="*/ 879760 w 1778204"/>
              <a:gd name="connsiteY6" fmla="*/ 1438767 h 1915357"/>
              <a:gd name="connsiteX7" fmla="*/ 854870 w 1778204"/>
              <a:gd name="connsiteY7" fmla="*/ 1379521 h 1915357"/>
              <a:gd name="connsiteX8" fmla="*/ 700148 w 1778204"/>
              <a:gd name="connsiteY8" fmla="*/ 1149420 h 1915357"/>
              <a:gd name="connsiteX9" fmla="*/ 573991 w 1778204"/>
              <a:gd name="connsiteY9" fmla="*/ 1021589 h 1915357"/>
              <a:gd name="connsiteX10" fmla="*/ 348408 w 1778204"/>
              <a:gd name="connsiteY10" fmla="*/ 863151 h 1915357"/>
              <a:gd name="connsiteX11" fmla="*/ 328819 w 1778204"/>
              <a:gd name="connsiteY11" fmla="*/ 763599 h 1915357"/>
              <a:gd name="connsiteX12" fmla="*/ 207422 w 1778204"/>
              <a:gd name="connsiteY12" fmla="*/ 679927 h 1915357"/>
              <a:gd name="connsiteX13" fmla="*/ 142775 w 1778204"/>
              <a:gd name="connsiteY13" fmla="*/ 593902 h 1915357"/>
              <a:gd name="connsiteX14" fmla="*/ 0 w 1778204"/>
              <a:gd name="connsiteY14" fmla="*/ 0 h 1915357"/>
              <a:gd name="connsiteX0" fmla="*/ 1778204 w 1778204"/>
              <a:gd name="connsiteY0" fmla="*/ 1748271 h 1915357"/>
              <a:gd name="connsiteX1" fmla="*/ 1604672 w 1778204"/>
              <a:gd name="connsiteY1" fmla="*/ 1886205 h 1915357"/>
              <a:gd name="connsiteX2" fmla="*/ 1397273 w 1778204"/>
              <a:gd name="connsiteY2" fmla="*/ 1911068 h 1915357"/>
              <a:gd name="connsiteX3" fmla="*/ 1269046 w 1778204"/>
              <a:gd name="connsiteY3" fmla="*/ 1814153 h 1915357"/>
              <a:gd name="connsiteX4" fmla="*/ 1195256 w 1778204"/>
              <a:gd name="connsiteY4" fmla="*/ 1702589 h 1915357"/>
              <a:gd name="connsiteX5" fmla="*/ 1101828 w 1778204"/>
              <a:gd name="connsiteY5" fmla="*/ 1651592 h 1915357"/>
              <a:gd name="connsiteX6" fmla="*/ 879760 w 1778204"/>
              <a:gd name="connsiteY6" fmla="*/ 1438767 h 1915357"/>
              <a:gd name="connsiteX7" fmla="*/ 854870 w 1778204"/>
              <a:gd name="connsiteY7" fmla="*/ 1379521 h 1915357"/>
              <a:gd name="connsiteX8" fmla="*/ 700148 w 1778204"/>
              <a:gd name="connsiteY8" fmla="*/ 1149420 h 1915357"/>
              <a:gd name="connsiteX9" fmla="*/ 573991 w 1778204"/>
              <a:gd name="connsiteY9" fmla="*/ 1021589 h 1915357"/>
              <a:gd name="connsiteX10" fmla="*/ 348408 w 1778204"/>
              <a:gd name="connsiteY10" fmla="*/ 863151 h 1915357"/>
              <a:gd name="connsiteX11" fmla="*/ 328819 w 1778204"/>
              <a:gd name="connsiteY11" fmla="*/ 763599 h 1915357"/>
              <a:gd name="connsiteX12" fmla="*/ 207422 w 1778204"/>
              <a:gd name="connsiteY12" fmla="*/ 679927 h 1915357"/>
              <a:gd name="connsiteX13" fmla="*/ 76997 w 1778204"/>
              <a:gd name="connsiteY13" fmla="*/ 391320 h 1915357"/>
              <a:gd name="connsiteX14" fmla="*/ 0 w 1778204"/>
              <a:gd name="connsiteY14" fmla="*/ 0 h 1915357"/>
              <a:gd name="connsiteX0" fmla="*/ 1778204 w 1778204"/>
              <a:gd name="connsiteY0" fmla="*/ 1748271 h 1915357"/>
              <a:gd name="connsiteX1" fmla="*/ 1604672 w 1778204"/>
              <a:gd name="connsiteY1" fmla="*/ 1886205 h 1915357"/>
              <a:gd name="connsiteX2" fmla="*/ 1397273 w 1778204"/>
              <a:gd name="connsiteY2" fmla="*/ 1911068 h 1915357"/>
              <a:gd name="connsiteX3" fmla="*/ 1269046 w 1778204"/>
              <a:gd name="connsiteY3" fmla="*/ 1814153 h 1915357"/>
              <a:gd name="connsiteX4" fmla="*/ 1195256 w 1778204"/>
              <a:gd name="connsiteY4" fmla="*/ 1702589 h 1915357"/>
              <a:gd name="connsiteX5" fmla="*/ 1101828 w 1778204"/>
              <a:gd name="connsiteY5" fmla="*/ 1651592 h 1915357"/>
              <a:gd name="connsiteX6" fmla="*/ 879760 w 1778204"/>
              <a:gd name="connsiteY6" fmla="*/ 1438767 h 1915357"/>
              <a:gd name="connsiteX7" fmla="*/ 854870 w 1778204"/>
              <a:gd name="connsiteY7" fmla="*/ 1379521 h 1915357"/>
              <a:gd name="connsiteX8" fmla="*/ 700148 w 1778204"/>
              <a:gd name="connsiteY8" fmla="*/ 1149420 h 1915357"/>
              <a:gd name="connsiteX9" fmla="*/ 573991 w 1778204"/>
              <a:gd name="connsiteY9" fmla="*/ 1021589 h 1915357"/>
              <a:gd name="connsiteX10" fmla="*/ 348408 w 1778204"/>
              <a:gd name="connsiteY10" fmla="*/ 863151 h 1915357"/>
              <a:gd name="connsiteX11" fmla="*/ 328819 w 1778204"/>
              <a:gd name="connsiteY11" fmla="*/ 763599 h 1915357"/>
              <a:gd name="connsiteX12" fmla="*/ 207422 w 1778204"/>
              <a:gd name="connsiteY12" fmla="*/ 679927 h 1915357"/>
              <a:gd name="connsiteX13" fmla="*/ 76997 w 1778204"/>
              <a:gd name="connsiteY13" fmla="*/ 391320 h 1915357"/>
              <a:gd name="connsiteX14" fmla="*/ 0 w 1778204"/>
              <a:gd name="connsiteY14" fmla="*/ 0 h 1915357"/>
              <a:gd name="connsiteX0" fmla="*/ 1778204 w 1778204"/>
              <a:gd name="connsiteY0" fmla="*/ 1748271 h 1915357"/>
              <a:gd name="connsiteX1" fmla="*/ 1604672 w 1778204"/>
              <a:gd name="connsiteY1" fmla="*/ 1886205 h 1915357"/>
              <a:gd name="connsiteX2" fmla="*/ 1397273 w 1778204"/>
              <a:gd name="connsiteY2" fmla="*/ 1911068 h 1915357"/>
              <a:gd name="connsiteX3" fmla="*/ 1269046 w 1778204"/>
              <a:gd name="connsiteY3" fmla="*/ 1814153 h 1915357"/>
              <a:gd name="connsiteX4" fmla="*/ 1195256 w 1778204"/>
              <a:gd name="connsiteY4" fmla="*/ 1702589 h 1915357"/>
              <a:gd name="connsiteX5" fmla="*/ 1101828 w 1778204"/>
              <a:gd name="connsiteY5" fmla="*/ 1651592 h 1915357"/>
              <a:gd name="connsiteX6" fmla="*/ 879760 w 1778204"/>
              <a:gd name="connsiteY6" fmla="*/ 1438767 h 1915357"/>
              <a:gd name="connsiteX7" fmla="*/ 854870 w 1778204"/>
              <a:gd name="connsiteY7" fmla="*/ 1379521 h 1915357"/>
              <a:gd name="connsiteX8" fmla="*/ 700148 w 1778204"/>
              <a:gd name="connsiteY8" fmla="*/ 1149420 h 1915357"/>
              <a:gd name="connsiteX9" fmla="*/ 573991 w 1778204"/>
              <a:gd name="connsiteY9" fmla="*/ 1021589 h 1915357"/>
              <a:gd name="connsiteX10" fmla="*/ 348408 w 1778204"/>
              <a:gd name="connsiteY10" fmla="*/ 863151 h 1915357"/>
              <a:gd name="connsiteX11" fmla="*/ 328819 w 1778204"/>
              <a:gd name="connsiteY11" fmla="*/ 763599 h 1915357"/>
              <a:gd name="connsiteX12" fmla="*/ 207422 w 1778204"/>
              <a:gd name="connsiteY12" fmla="*/ 679927 h 1915357"/>
              <a:gd name="connsiteX13" fmla="*/ 76997 w 1778204"/>
              <a:gd name="connsiteY13" fmla="*/ 391320 h 1915357"/>
              <a:gd name="connsiteX14" fmla="*/ 0 w 1778204"/>
              <a:gd name="connsiteY14" fmla="*/ 0 h 1915357"/>
              <a:gd name="connsiteX0" fmla="*/ 1778204 w 1778204"/>
              <a:gd name="connsiteY0" fmla="*/ 1748271 h 1915357"/>
              <a:gd name="connsiteX1" fmla="*/ 1604672 w 1778204"/>
              <a:gd name="connsiteY1" fmla="*/ 1886205 h 1915357"/>
              <a:gd name="connsiteX2" fmla="*/ 1397273 w 1778204"/>
              <a:gd name="connsiteY2" fmla="*/ 1911068 h 1915357"/>
              <a:gd name="connsiteX3" fmla="*/ 1269046 w 1778204"/>
              <a:gd name="connsiteY3" fmla="*/ 1814153 h 1915357"/>
              <a:gd name="connsiteX4" fmla="*/ 1195256 w 1778204"/>
              <a:gd name="connsiteY4" fmla="*/ 1702589 h 1915357"/>
              <a:gd name="connsiteX5" fmla="*/ 1101828 w 1778204"/>
              <a:gd name="connsiteY5" fmla="*/ 1651592 h 1915357"/>
              <a:gd name="connsiteX6" fmla="*/ 879760 w 1778204"/>
              <a:gd name="connsiteY6" fmla="*/ 1438767 h 1915357"/>
              <a:gd name="connsiteX7" fmla="*/ 854870 w 1778204"/>
              <a:gd name="connsiteY7" fmla="*/ 1379521 h 1915357"/>
              <a:gd name="connsiteX8" fmla="*/ 700148 w 1778204"/>
              <a:gd name="connsiteY8" fmla="*/ 1149420 h 1915357"/>
              <a:gd name="connsiteX9" fmla="*/ 573991 w 1778204"/>
              <a:gd name="connsiteY9" fmla="*/ 1021589 h 1915357"/>
              <a:gd name="connsiteX10" fmla="*/ 348408 w 1778204"/>
              <a:gd name="connsiteY10" fmla="*/ 863151 h 1915357"/>
              <a:gd name="connsiteX11" fmla="*/ 328819 w 1778204"/>
              <a:gd name="connsiteY11" fmla="*/ 763599 h 1915357"/>
              <a:gd name="connsiteX12" fmla="*/ 243965 w 1778204"/>
              <a:gd name="connsiteY12" fmla="*/ 630817 h 1915357"/>
              <a:gd name="connsiteX13" fmla="*/ 76997 w 1778204"/>
              <a:gd name="connsiteY13" fmla="*/ 391320 h 1915357"/>
              <a:gd name="connsiteX14" fmla="*/ 0 w 1778204"/>
              <a:gd name="connsiteY14" fmla="*/ 0 h 1915357"/>
              <a:gd name="connsiteX0" fmla="*/ 1778204 w 1778204"/>
              <a:gd name="connsiteY0" fmla="*/ 1748271 h 1915357"/>
              <a:gd name="connsiteX1" fmla="*/ 1604672 w 1778204"/>
              <a:gd name="connsiteY1" fmla="*/ 1886205 h 1915357"/>
              <a:gd name="connsiteX2" fmla="*/ 1397273 w 1778204"/>
              <a:gd name="connsiteY2" fmla="*/ 1911068 h 1915357"/>
              <a:gd name="connsiteX3" fmla="*/ 1269046 w 1778204"/>
              <a:gd name="connsiteY3" fmla="*/ 1814153 h 1915357"/>
              <a:gd name="connsiteX4" fmla="*/ 1195256 w 1778204"/>
              <a:gd name="connsiteY4" fmla="*/ 1702589 h 1915357"/>
              <a:gd name="connsiteX5" fmla="*/ 1101828 w 1778204"/>
              <a:gd name="connsiteY5" fmla="*/ 1651592 h 1915357"/>
              <a:gd name="connsiteX6" fmla="*/ 879760 w 1778204"/>
              <a:gd name="connsiteY6" fmla="*/ 1438767 h 1915357"/>
              <a:gd name="connsiteX7" fmla="*/ 854870 w 1778204"/>
              <a:gd name="connsiteY7" fmla="*/ 1379521 h 1915357"/>
              <a:gd name="connsiteX8" fmla="*/ 700148 w 1778204"/>
              <a:gd name="connsiteY8" fmla="*/ 1149420 h 1915357"/>
              <a:gd name="connsiteX9" fmla="*/ 573991 w 1778204"/>
              <a:gd name="connsiteY9" fmla="*/ 1021589 h 1915357"/>
              <a:gd name="connsiteX10" fmla="*/ 348408 w 1778204"/>
              <a:gd name="connsiteY10" fmla="*/ 863151 h 1915357"/>
              <a:gd name="connsiteX11" fmla="*/ 328819 w 1778204"/>
              <a:gd name="connsiteY11" fmla="*/ 763599 h 1915357"/>
              <a:gd name="connsiteX12" fmla="*/ 83175 w 1778204"/>
              <a:gd name="connsiteY12" fmla="*/ 538735 h 1915357"/>
              <a:gd name="connsiteX13" fmla="*/ 76997 w 1778204"/>
              <a:gd name="connsiteY13" fmla="*/ 391320 h 1915357"/>
              <a:gd name="connsiteX14" fmla="*/ 0 w 1778204"/>
              <a:gd name="connsiteY14" fmla="*/ 0 h 1915357"/>
              <a:gd name="connsiteX0" fmla="*/ 1778204 w 1778204"/>
              <a:gd name="connsiteY0" fmla="*/ 1748271 h 1915357"/>
              <a:gd name="connsiteX1" fmla="*/ 1604672 w 1778204"/>
              <a:gd name="connsiteY1" fmla="*/ 1886205 h 1915357"/>
              <a:gd name="connsiteX2" fmla="*/ 1397273 w 1778204"/>
              <a:gd name="connsiteY2" fmla="*/ 1911068 h 1915357"/>
              <a:gd name="connsiteX3" fmla="*/ 1269046 w 1778204"/>
              <a:gd name="connsiteY3" fmla="*/ 1814153 h 1915357"/>
              <a:gd name="connsiteX4" fmla="*/ 1195256 w 1778204"/>
              <a:gd name="connsiteY4" fmla="*/ 1702589 h 1915357"/>
              <a:gd name="connsiteX5" fmla="*/ 1101828 w 1778204"/>
              <a:gd name="connsiteY5" fmla="*/ 1651592 h 1915357"/>
              <a:gd name="connsiteX6" fmla="*/ 879760 w 1778204"/>
              <a:gd name="connsiteY6" fmla="*/ 1438767 h 1915357"/>
              <a:gd name="connsiteX7" fmla="*/ 854870 w 1778204"/>
              <a:gd name="connsiteY7" fmla="*/ 1379521 h 1915357"/>
              <a:gd name="connsiteX8" fmla="*/ 700148 w 1778204"/>
              <a:gd name="connsiteY8" fmla="*/ 1149420 h 1915357"/>
              <a:gd name="connsiteX9" fmla="*/ 573991 w 1778204"/>
              <a:gd name="connsiteY9" fmla="*/ 1021589 h 1915357"/>
              <a:gd name="connsiteX10" fmla="*/ 348408 w 1778204"/>
              <a:gd name="connsiteY10" fmla="*/ 863151 h 1915357"/>
              <a:gd name="connsiteX11" fmla="*/ 328819 w 1778204"/>
              <a:gd name="connsiteY11" fmla="*/ 763599 h 1915357"/>
              <a:gd name="connsiteX12" fmla="*/ 83175 w 1778204"/>
              <a:gd name="connsiteY12" fmla="*/ 538735 h 1915357"/>
              <a:gd name="connsiteX13" fmla="*/ 76997 w 1778204"/>
              <a:gd name="connsiteY13" fmla="*/ 391320 h 1915357"/>
              <a:gd name="connsiteX14" fmla="*/ 0 w 1778204"/>
              <a:gd name="connsiteY14" fmla="*/ 0 h 1915357"/>
              <a:gd name="connsiteX0" fmla="*/ 1778204 w 1778204"/>
              <a:gd name="connsiteY0" fmla="*/ 1748271 h 1915357"/>
              <a:gd name="connsiteX1" fmla="*/ 1604672 w 1778204"/>
              <a:gd name="connsiteY1" fmla="*/ 1886205 h 1915357"/>
              <a:gd name="connsiteX2" fmla="*/ 1397273 w 1778204"/>
              <a:gd name="connsiteY2" fmla="*/ 1911068 h 1915357"/>
              <a:gd name="connsiteX3" fmla="*/ 1269046 w 1778204"/>
              <a:gd name="connsiteY3" fmla="*/ 1814153 h 1915357"/>
              <a:gd name="connsiteX4" fmla="*/ 1195256 w 1778204"/>
              <a:gd name="connsiteY4" fmla="*/ 1702589 h 1915357"/>
              <a:gd name="connsiteX5" fmla="*/ 1101828 w 1778204"/>
              <a:gd name="connsiteY5" fmla="*/ 1651592 h 1915357"/>
              <a:gd name="connsiteX6" fmla="*/ 879760 w 1778204"/>
              <a:gd name="connsiteY6" fmla="*/ 1438767 h 1915357"/>
              <a:gd name="connsiteX7" fmla="*/ 854870 w 1778204"/>
              <a:gd name="connsiteY7" fmla="*/ 1379521 h 1915357"/>
              <a:gd name="connsiteX8" fmla="*/ 700148 w 1778204"/>
              <a:gd name="connsiteY8" fmla="*/ 1149420 h 1915357"/>
              <a:gd name="connsiteX9" fmla="*/ 573991 w 1778204"/>
              <a:gd name="connsiteY9" fmla="*/ 1021589 h 1915357"/>
              <a:gd name="connsiteX10" fmla="*/ 348408 w 1778204"/>
              <a:gd name="connsiteY10" fmla="*/ 863151 h 1915357"/>
              <a:gd name="connsiteX11" fmla="*/ 328819 w 1778204"/>
              <a:gd name="connsiteY11" fmla="*/ 763599 h 1915357"/>
              <a:gd name="connsiteX12" fmla="*/ 112410 w 1778204"/>
              <a:gd name="connsiteY12" fmla="*/ 532596 h 1915357"/>
              <a:gd name="connsiteX13" fmla="*/ 76997 w 1778204"/>
              <a:gd name="connsiteY13" fmla="*/ 391320 h 1915357"/>
              <a:gd name="connsiteX14" fmla="*/ 0 w 1778204"/>
              <a:gd name="connsiteY14" fmla="*/ 0 h 1915357"/>
              <a:gd name="connsiteX0" fmla="*/ 1778204 w 1778204"/>
              <a:gd name="connsiteY0" fmla="*/ 1748271 h 1915357"/>
              <a:gd name="connsiteX1" fmla="*/ 1604672 w 1778204"/>
              <a:gd name="connsiteY1" fmla="*/ 1886205 h 1915357"/>
              <a:gd name="connsiteX2" fmla="*/ 1397273 w 1778204"/>
              <a:gd name="connsiteY2" fmla="*/ 1911068 h 1915357"/>
              <a:gd name="connsiteX3" fmla="*/ 1269046 w 1778204"/>
              <a:gd name="connsiteY3" fmla="*/ 1814153 h 1915357"/>
              <a:gd name="connsiteX4" fmla="*/ 1195256 w 1778204"/>
              <a:gd name="connsiteY4" fmla="*/ 1702589 h 1915357"/>
              <a:gd name="connsiteX5" fmla="*/ 1101828 w 1778204"/>
              <a:gd name="connsiteY5" fmla="*/ 1651592 h 1915357"/>
              <a:gd name="connsiteX6" fmla="*/ 879760 w 1778204"/>
              <a:gd name="connsiteY6" fmla="*/ 1438767 h 1915357"/>
              <a:gd name="connsiteX7" fmla="*/ 854870 w 1778204"/>
              <a:gd name="connsiteY7" fmla="*/ 1379521 h 1915357"/>
              <a:gd name="connsiteX8" fmla="*/ 700148 w 1778204"/>
              <a:gd name="connsiteY8" fmla="*/ 1149420 h 1915357"/>
              <a:gd name="connsiteX9" fmla="*/ 573991 w 1778204"/>
              <a:gd name="connsiteY9" fmla="*/ 1021589 h 1915357"/>
              <a:gd name="connsiteX10" fmla="*/ 348408 w 1778204"/>
              <a:gd name="connsiteY10" fmla="*/ 863151 h 1915357"/>
              <a:gd name="connsiteX11" fmla="*/ 328819 w 1778204"/>
              <a:gd name="connsiteY11" fmla="*/ 763599 h 1915357"/>
              <a:gd name="connsiteX12" fmla="*/ 112410 w 1778204"/>
              <a:gd name="connsiteY12" fmla="*/ 532596 h 1915357"/>
              <a:gd name="connsiteX13" fmla="*/ 76997 w 1778204"/>
              <a:gd name="connsiteY13" fmla="*/ 391320 h 1915357"/>
              <a:gd name="connsiteX14" fmla="*/ 0 w 1778204"/>
              <a:gd name="connsiteY14" fmla="*/ 0 h 1915357"/>
              <a:gd name="connsiteX0" fmla="*/ 1778204 w 1778204"/>
              <a:gd name="connsiteY0" fmla="*/ 1748271 h 1915357"/>
              <a:gd name="connsiteX1" fmla="*/ 1604672 w 1778204"/>
              <a:gd name="connsiteY1" fmla="*/ 1886205 h 1915357"/>
              <a:gd name="connsiteX2" fmla="*/ 1397273 w 1778204"/>
              <a:gd name="connsiteY2" fmla="*/ 1911068 h 1915357"/>
              <a:gd name="connsiteX3" fmla="*/ 1269046 w 1778204"/>
              <a:gd name="connsiteY3" fmla="*/ 1814153 h 1915357"/>
              <a:gd name="connsiteX4" fmla="*/ 1195256 w 1778204"/>
              <a:gd name="connsiteY4" fmla="*/ 1702589 h 1915357"/>
              <a:gd name="connsiteX5" fmla="*/ 1101828 w 1778204"/>
              <a:gd name="connsiteY5" fmla="*/ 1651592 h 1915357"/>
              <a:gd name="connsiteX6" fmla="*/ 879760 w 1778204"/>
              <a:gd name="connsiteY6" fmla="*/ 1438767 h 1915357"/>
              <a:gd name="connsiteX7" fmla="*/ 854870 w 1778204"/>
              <a:gd name="connsiteY7" fmla="*/ 1379521 h 1915357"/>
              <a:gd name="connsiteX8" fmla="*/ 700148 w 1778204"/>
              <a:gd name="connsiteY8" fmla="*/ 1149420 h 1915357"/>
              <a:gd name="connsiteX9" fmla="*/ 573991 w 1778204"/>
              <a:gd name="connsiteY9" fmla="*/ 1021589 h 1915357"/>
              <a:gd name="connsiteX10" fmla="*/ 348408 w 1778204"/>
              <a:gd name="connsiteY10" fmla="*/ 863151 h 1915357"/>
              <a:gd name="connsiteX11" fmla="*/ 328819 w 1778204"/>
              <a:gd name="connsiteY11" fmla="*/ 763599 h 1915357"/>
              <a:gd name="connsiteX12" fmla="*/ 112410 w 1778204"/>
              <a:gd name="connsiteY12" fmla="*/ 532596 h 1915357"/>
              <a:gd name="connsiteX13" fmla="*/ 76997 w 1778204"/>
              <a:gd name="connsiteY13" fmla="*/ 391320 h 1915357"/>
              <a:gd name="connsiteX14" fmla="*/ 0 w 1778204"/>
              <a:gd name="connsiteY14" fmla="*/ 0 h 1915357"/>
              <a:gd name="connsiteX0" fmla="*/ 1778204 w 1778204"/>
              <a:gd name="connsiteY0" fmla="*/ 1748271 h 1915357"/>
              <a:gd name="connsiteX1" fmla="*/ 1604672 w 1778204"/>
              <a:gd name="connsiteY1" fmla="*/ 1886205 h 1915357"/>
              <a:gd name="connsiteX2" fmla="*/ 1397273 w 1778204"/>
              <a:gd name="connsiteY2" fmla="*/ 1911068 h 1915357"/>
              <a:gd name="connsiteX3" fmla="*/ 1269046 w 1778204"/>
              <a:gd name="connsiteY3" fmla="*/ 1814153 h 1915357"/>
              <a:gd name="connsiteX4" fmla="*/ 1195256 w 1778204"/>
              <a:gd name="connsiteY4" fmla="*/ 1702589 h 1915357"/>
              <a:gd name="connsiteX5" fmla="*/ 1101828 w 1778204"/>
              <a:gd name="connsiteY5" fmla="*/ 1651592 h 1915357"/>
              <a:gd name="connsiteX6" fmla="*/ 879760 w 1778204"/>
              <a:gd name="connsiteY6" fmla="*/ 1438767 h 1915357"/>
              <a:gd name="connsiteX7" fmla="*/ 854870 w 1778204"/>
              <a:gd name="connsiteY7" fmla="*/ 1379521 h 1915357"/>
              <a:gd name="connsiteX8" fmla="*/ 700148 w 1778204"/>
              <a:gd name="connsiteY8" fmla="*/ 1149420 h 1915357"/>
              <a:gd name="connsiteX9" fmla="*/ 573991 w 1778204"/>
              <a:gd name="connsiteY9" fmla="*/ 1021589 h 1915357"/>
              <a:gd name="connsiteX10" fmla="*/ 348408 w 1778204"/>
              <a:gd name="connsiteY10" fmla="*/ 863151 h 1915357"/>
              <a:gd name="connsiteX11" fmla="*/ 328819 w 1778204"/>
              <a:gd name="connsiteY11" fmla="*/ 763599 h 1915357"/>
              <a:gd name="connsiteX12" fmla="*/ 112410 w 1778204"/>
              <a:gd name="connsiteY12" fmla="*/ 532596 h 1915357"/>
              <a:gd name="connsiteX13" fmla="*/ 76997 w 1778204"/>
              <a:gd name="connsiteY13" fmla="*/ 391320 h 1915357"/>
              <a:gd name="connsiteX14" fmla="*/ 0 w 1778204"/>
              <a:gd name="connsiteY14" fmla="*/ 0 h 1915357"/>
              <a:gd name="connsiteX0" fmla="*/ 1822056 w 1822056"/>
              <a:gd name="connsiteY0" fmla="*/ 1754410 h 1915963"/>
              <a:gd name="connsiteX1" fmla="*/ 1604672 w 1822056"/>
              <a:gd name="connsiteY1" fmla="*/ 1886205 h 1915963"/>
              <a:gd name="connsiteX2" fmla="*/ 1397273 w 1822056"/>
              <a:gd name="connsiteY2" fmla="*/ 1911068 h 1915963"/>
              <a:gd name="connsiteX3" fmla="*/ 1269046 w 1822056"/>
              <a:gd name="connsiteY3" fmla="*/ 1814153 h 1915963"/>
              <a:gd name="connsiteX4" fmla="*/ 1195256 w 1822056"/>
              <a:gd name="connsiteY4" fmla="*/ 1702589 h 1915963"/>
              <a:gd name="connsiteX5" fmla="*/ 1101828 w 1822056"/>
              <a:gd name="connsiteY5" fmla="*/ 1651592 h 1915963"/>
              <a:gd name="connsiteX6" fmla="*/ 879760 w 1822056"/>
              <a:gd name="connsiteY6" fmla="*/ 1438767 h 1915963"/>
              <a:gd name="connsiteX7" fmla="*/ 854870 w 1822056"/>
              <a:gd name="connsiteY7" fmla="*/ 1379521 h 1915963"/>
              <a:gd name="connsiteX8" fmla="*/ 700148 w 1822056"/>
              <a:gd name="connsiteY8" fmla="*/ 1149420 h 1915963"/>
              <a:gd name="connsiteX9" fmla="*/ 573991 w 1822056"/>
              <a:gd name="connsiteY9" fmla="*/ 1021589 h 1915963"/>
              <a:gd name="connsiteX10" fmla="*/ 348408 w 1822056"/>
              <a:gd name="connsiteY10" fmla="*/ 863151 h 1915963"/>
              <a:gd name="connsiteX11" fmla="*/ 328819 w 1822056"/>
              <a:gd name="connsiteY11" fmla="*/ 763599 h 1915963"/>
              <a:gd name="connsiteX12" fmla="*/ 112410 w 1822056"/>
              <a:gd name="connsiteY12" fmla="*/ 532596 h 1915963"/>
              <a:gd name="connsiteX13" fmla="*/ 76997 w 1822056"/>
              <a:gd name="connsiteY13" fmla="*/ 391320 h 1915963"/>
              <a:gd name="connsiteX14" fmla="*/ 0 w 1822056"/>
              <a:gd name="connsiteY14" fmla="*/ 0 h 1915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22056" h="1915963">
                <a:moveTo>
                  <a:pt x="1822056" y="1754410"/>
                </a:moveTo>
                <a:cubicBezTo>
                  <a:pt x="1785200" y="1771201"/>
                  <a:pt x="1675469" y="1860095"/>
                  <a:pt x="1604672" y="1886205"/>
                </a:cubicBezTo>
                <a:cubicBezTo>
                  <a:pt x="1533875" y="1912315"/>
                  <a:pt x="1453211" y="1923077"/>
                  <a:pt x="1397273" y="1911068"/>
                </a:cubicBezTo>
                <a:cubicBezTo>
                  <a:pt x="1341335" y="1899059"/>
                  <a:pt x="1313030" y="1855872"/>
                  <a:pt x="1269046" y="1814153"/>
                </a:cubicBezTo>
                <a:cubicBezTo>
                  <a:pt x="1225062" y="1772434"/>
                  <a:pt x="1221142" y="1726971"/>
                  <a:pt x="1195256" y="1702589"/>
                </a:cubicBezTo>
                <a:cubicBezTo>
                  <a:pt x="1169370" y="1678207"/>
                  <a:pt x="1154411" y="1695562"/>
                  <a:pt x="1101828" y="1651592"/>
                </a:cubicBezTo>
                <a:cubicBezTo>
                  <a:pt x="1049245" y="1607622"/>
                  <a:pt x="920920" y="1484112"/>
                  <a:pt x="879760" y="1438767"/>
                </a:cubicBezTo>
                <a:cubicBezTo>
                  <a:pt x="838600" y="1393422"/>
                  <a:pt x="896310" y="1423484"/>
                  <a:pt x="854870" y="1379521"/>
                </a:cubicBezTo>
                <a:cubicBezTo>
                  <a:pt x="813430" y="1335558"/>
                  <a:pt x="744581" y="1204039"/>
                  <a:pt x="700148" y="1149420"/>
                </a:cubicBezTo>
                <a:cubicBezTo>
                  <a:pt x="655715" y="1094801"/>
                  <a:pt x="611984" y="1071237"/>
                  <a:pt x="573991" y="1021589"/>
                </a:cubicBezTo>
                <a:cubicBezTo>
                  <a:pt x="505054" y="985886"/>
                  <a:pt x="389270" y="906149"/>
                  <a:pt x="348408" y="863151"/>
                </a:cubicBezTo>
                <a:cubicBezTo>
                  <a:pt x="307546" y="820153"/>
                  <a:pt x="368152" y="818691"/>
                  <a:pt x="328819" y="763599"/>
                </a:cubicBezTo>
                <a:cubicBezTo>
                  <a:pt x="289486" y="708507"/>
                  <a:pt x="154381" y="656031"/>
                  <a:pt x="112410" y="532596"/>
                </a:cubicBezTo>
                <a:cubicBezTo>
                  <a:pt x="70439" y="409161"/>
                  <a:pt x="105393" y="484844"/>
                  <a:pt x="76997" y="391320"/>
                </a:cubicBezTo>
                <a:cubicBezTo>
                  <a:pt x="66466" y="207991"/>
                  <a:pt x="2646" y="2646"/>
                  <a:pt x="0" y="0"/>
                </a:cubicBezTo>
              </a:path>
            </a:pathLst>
          </a:custGeom>
          <a:noFill/>
          <a:ln w="539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3BEEEC51-1708-4A0E-BCD0-0FE73E7355D8}"/>
              </a:ext>
            </a:extLst>
          </p:cNvPr>
          <p:cNvSpPr/>
          <p:nvPr/>
        </p:nvSpPr>
        <p:spPr>
          <a:xfrm>
            <a:off x="690882" y="1561505"/>
            <a:ext cx="830272" cy="35255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35779" tIns="67890" rIns="135779" bIns="67890" anchor="ctr">
            <a:spAutoFit/>
          </a:bodyPr>
          <a:lstStyle/>
          <a:p>
            <a:pPr algn="ctr">
              <a:defRPr/>
            </a:pP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権現川</a:t>
            </a:r>
          </a:p>
        </p:txBody>
      </p:sp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FC858604-936C-4A4C-BDED-4CF7F52D25BB}"/>
              </a:ext>
            </a:extLst>
          </p:cNvPr>
          <p:cNvCxnSpPr/>
          <p:nvPr/>
        </p:nvCxnSpPr>
        <p:spPr>
          <a:xfrm>
            <a:off x="1811567" y="9428163"/>
            <a:ext cx="534987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DA9BD6F4-84AE-4840-B446-74B551F40DDB}"/>
              </a:ext>
            </a:extLst>
          </p:cNvPr>
          <p:cNvSpPr/>
          <p:nvPr/>
        </p:nvSpPr>
        <p:spPr bwMode="auto">
          <a:xfrm>
            <a:off x="4258290" y="8842376"/>
            <a:ext cx="1860550" cy="307975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森林整備（</a:t>
            </a:r>
            <a:r>
              <a:rPr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R6</a:t>
            </a: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）</a:t>
            </a:r>
            <a:endParaRPr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3F725AC5-1902-4D77-BF00-5C15C5B79EBB}"/>
              </a:ext>
            </a:extLst>
          </p:cNvPr>
          <p:cNvSpPr/>
          <p:nvPr/>
        </p:nvSpPr>
        <p:spPr bwMode="auto">
          <a:xfrm>
            <a:off x="3807055" y="8945563"/>
            <a:ext cx="477837" cy="107950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394724A9-13BE-4707-B2BB-3D972B847182}"/>
              </a:ext>
            </a:extLst>
          </p:cNvPr>
          <p:cNvSpPr/>
          <p:nvPr/>
        </p:nvSpPr>
        <p:spPr bwMode="auto">
          <a:xfrm>
            <a:off x="5666810" y="8938631"/>
            <a:ext cx="477838" cy="10795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graphicFrame>
        <p:nvGraphicFramePr>
          <p:cNvPr id="55" name="表 54">
            <a:extLst>
              <a:ext uri="{FF2B5EF4-FFF2-40B4-BE49-F238E27FC236}">
                <a16:creationId xmlns:a16="http://schemas.microsoft.com/office/drawing/2014/main" id="{58B5A9FB-1B6C-42C3-891A-A2F0D2E4DE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4684146"/>
              </p:ext>
            </p:extLst>
          </p:nvPr>
        </p:nvGraphicFramePr>
        <p:xfrm>
          <a:off x="679762" y="7764243"/>
          <a:ext cx="7822814" cy="770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30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65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25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006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2884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内容</a:t>
                      </a:r>
                    </a:p>
                  </a:txBody>
                  <a:tcPr marL="91437" marR="91437" marT="45738" marB="4573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R</a:t>
                      </a:r>
                      <a:r>
                        <a:rPr kumimoji="1" lang="ja-JP" altLang="en-US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６計画</a:t>
                      </a:r>
                    </a:p>
                  </a:txBody>
                  <a:tcPr marL="91437" marR="91437" marT="45738" marB="4573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R</a:t>
                      </a:r>
                      <a:r>
                        <a:rPr kumimoji="1" lang="ja-JP" altLang="en-US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６実績</a:t>
                      </a:r>
                    </a:p>
                  </a:txBody>
                  <a:tcPr marL="91437" marR="91437" marT="45738" marB="4573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備考</a:t>
                      </a:r>
                    </a:p>
                  </a:txBody>
                  <a:tcPr marL="91437" marR="91437" marT="45738" marB="45738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304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森林整備（</a:t>
                      </a:r>
                      <a:r>
                        <a:rPr kumimoji="1" lang="en-US" altLang="ja-JP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ha</a:t>
                      </a:r>
                      <a:r>
                        <a:rPr kumimoji="1" lang="ja-JP" altLang="en-US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）</a:t>
                      </a:r>
                    </a:p>
                  </a:txBody>
                  <a:tcPr marL="91437" marR="91437" marT="45738" marB="4573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5.0</a:t>
                      </a:r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1437" marR="91437" marT="45738" marB="4573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5.0</a:t>
                      </a:r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1437" marR="91437" marT="45738" marB="45738" anchor="ctr"/>
                </a:tc>
                <a:tc>
                  <a:txBody>
                    <a:bodyPr/>
                    <a:lstStyle/>
                    <a:p>
                      <a:pPr marL="0" marR="0" lvl="0" indent="0" algn="l" defTabSz="13575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20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  <a:p>
                      <a:pPr marL="0" marR="0" indent="0" algn="l" defTabSz="13575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20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1437" marR="91437" marT="45738" marB="45738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1" name="テキスト ボックス 2">
            <a:extLst>
              <a:ext uri="{FF2B5EF4-FFF2-40B4-BE49-F238E27FC236}">
                <a16:creationId xmlns:a16="http://schemas.microsoft.com/office/drawing/2014/main" id="{9F8BFCF8-E175-4D0F-A3B2-35F604697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1251" y="4932897"/>
            <a:ext cx="4497387" cy="420687"/>
          </a:xfrm>
          <a:prstGeom prst="rect">
            <a:avLst/>
          </a:prstGeom>
          <a:noFill/>
          <a:ln>
            <a:noFill/>
          </a:ln>
          <a:effectLst/>
        </p:spPr>
        <p:txBody>
          <a:bodyPr lIns="196078" tIns="98040" rIns="196078" bIns="9804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3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ja-JP" altLang="en-US" sz="1445" dirty="0">
                <a:latin typeface="Meiryo UI" panose="020B0604030504040204" pitchFamily="50" charset="-128"/>
                <a:ea typeface="Meiryo UI" panose="020B0604030504040204" pitchFamily="50" charset="-128"/>
              </a:rPr>
              <a:t>写真①　森林整備（整理伐）の実施状況</a:t>
            </a:r>
            <a:endParaRPr lang="ja-JP" altLang="ja-JP" sz="1445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2" name="テキスト ボックス 2">
            <a:extLst>
              <a:ext uri="{FF2B5EF4-FFF2-40B4-BE49-F238E27FC236}">
                <a16:creationId xmlns:a16="http://schemas.microsoft.com/office/drawing/2014/main" id="{59BD4D27-4216-4D91-9B70-220125DB2A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3632" y="9077776"/>
            <a:ext cx="4497387" cy="420688"/>
          </a:xfrm>
          <a:prstGeom prst="rect">
            <a:avLst/>
          </a:prstGeom>
          <a:noFill/>
          <a:ln>
            <a:noFill/>
          </a:ln>
          <a:effectLst/>
        </p:spPr>
        <p:txBody>
          <a:bodyPr lIns="196078" tIns="98040" rIns="196078" bIns="9804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3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ja-JP" altLang="en-US" sz="1445" dirty="0">
                <a:latin typeface="Meiryo UI" panose="020B0604030504040204" pitchFamily="50" charset="-128"/>
                <a:ea typeface="Meiryo UI" panose="020B0604030504040204" pitchFamily="50" charset="-128"/>
              </a:rPr>
              <a:t>写真②　森林整備（筋工）の実施状況</a:t>
            </a:r>
            <a:endParaRPr lang="ja-JP" altLang="ja-JP" sz="1445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5" name="テキスト ボックス 2">
            <a:extLst>
              <a:ext uri="{FF2B5EF4-FFF2-40B4-BE49-F238E27FC236}">
                <a16:creationId xmlns:a16="http://schemas.microsoft.com/office/drawing/2014/main" id="{6C8F5A3A-1A72-4EC5-98ED-E0B3D55650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0613" y="3874482"/>
            <a:ext cx="1494462" cy="31700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txBody>
          <a:bodyPr wrap="square" lIns="131051" tIns="65528" rIns="131051" bIns="6552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3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森林整備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5.0ha</a:t>
            </a:r>
            <a:endParaRPr lang="ja-JP" altLang="ja-JP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212" name="正方形/長方形 22">
            <a:extLst>
              <a:ext uri="{FF2B5EF4-FFF2-40B4-BE49-F238E27FC236}">
                <a16:creationId xmlns:a16="http://schemas.microsoft.com/office/drawing/2014/main" id="{E0C02FAE-C65E-4FF6-B72A-51D0BC49F4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3081" y="9060118"/>
            <a:ext cx="173957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→①　写真撮影位置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57CC3842-24D3-4C4A-9916-33DCEC005D0C}"/>
              </a:ext>
            </a:extLst>
          </p:cNvPr>
          <p:cNvCxnSpPr>
            <a:cxnSpLocks/>
          </p:cNvCxnSpPr>
          <p:nvPr/>
        </p:nvCxnSpPr>
        <p:spPr>
          <a:xfrm flipH="1">
            <a:off x="4977931" y="4116285"/>
            <a:ext cx="430573" cy="5918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フリーフォーム: 図形 11">
            <a:extLst>
              <a:ext uri="{FF2B5EF4-FFF2-40B4-BE49-F238E27FC236}">
                <a16:creationId xmlns:a16="http://schemas.microsoft.com/office/drawing/2014/main" id="{9363C23B-F5CF-4D10-9151-AE6E28798A88}"/>
              </a:ext>
            </a:extLst>
          </p:cNvPr>
          <p:cNvSpPr/>
          <p:nvPr/>
        </p:nvSpPr>
        <p:spPr>
          <a:xfrm>
            <a:off x="3932819" y="3313408"/>
            <a:ext cx="234688" cy="149054"/>
          </a:xfrm>
          <a:custGeom>
            <a:avLst/>
            <a:gdLst>
              <a:gd name="connsiteX0" fmla="*/ 0 w 21432"/>
              <a:gd name="connsiteY0" fmla="*/ 76200 h 76200"/>
              <a:gd name="connsiteX1" fmla="*/ 11906 w 21432"/>
              <a:gd name="connsiteY1" fmla="*/ 45244 h 76200"/>
              <a:gd name="connsiteX2" fmla="*/ 14288 w 21432"/>
              <a:gd name="connsiteY2" fmla="*/ 30957 h 76200"/>
              <a:gd name="connsiteX3" fmla="*/ 19050 w 21432"/>
              <a:gd name="connsiteY3" fmla="*/ 16669 h 76200"/>
              <a:gd name="connsiteX4" fmla="*/ 21431 w 21432"/>
              <a:gd name="connsiteY4" fmla="*/ 0 h 76200"/>
              <a:gd name="connsiteX0" fmla="*/ 1479 w 22911"/>
              <a:gd name="connsiteY0" fmla="*/ 76200 h 76200"/>
              <a:gd name="connsiteX1" fmla="*/ 6928 w 22911"/>
              <a:gd name="connsiteY1" fmla="*/ 25315 h 76200"/>
              <a:gd name="connsiteX2" fmla="*/ 15767 w 22911"/>
              <a:gd name="connsiteY2" fmla="*/ 30957 h 76200"/>
              <a:gd name="connsiteX3" fmla="*/ 20529 w 22911"/>
              <a:gd name="connsiteY3" fmla="*/ 16669 h 76200"/>
              <a:gd name="connsiteX4" fmla="*/ 22910 w 22911"/>
              <a:gd name="connsiteY4" fmla="*/ 0 h 76200"/>
              <a:gd name="connsiteX0" fmla="*/ 0 w 15983"/>
              <a:gd name="connsiteY0" fmla="*/ 25315 h 31081"/>
              <a:gd name="connsiteX1" fmla="*/ 8839 w 15983"/>
              <a:gd name="connsiteY1" fmla="*/ 30957 h 31081"/>
              <a:gd name="connsiteX2" fmla="*/ 13601 w 15983"/>
              <a:gd name="connsiteY2" fmla="*/ 16669 h 31081"/>
              <a:gd name="connsiteX3" fmla="*/ 15982 w 15983"/>
              <a:gd name="connsiteY3" fmla="*/ 0 h 31081"/>
              <a:gd name="connsiteX0" fmla="*/ 0 w 27103"/>
              <a:gd name="connsiteY0" fmla="*/ 73380 h 73380"/>
              <a:gd name="connsiteX1" fmla="*/ 19959 w 27103"/>
              <a:gd name="connsiteY1" fmla="*/ 30957 h 73380"/>
              <a:gd name="connsiteX2" fmla="*/ 24721 w 27103"/>
              <a:gd name="connsiteY2" fmla="*/ 16669 h 73380"/>
              <a:gd name="connsiteX3" fmla="*/ 27102 w 27103"/>
              <a:gd name="connsiteY3" fmla="*/ 0 h 73380"/>
              <a:gd name="connsiteX0" fmla="*/ 0 w 27103"/>
              <a:gd name="connsiteY0" fmla="*/ 73380 h 73380"/>
              <a:gd name="connsiteX1" fmla="*/ 11709 w 27103"/>
              <a:gd name="connsiteY1" fmla="*/ 18062 h 73380"/>
              <a:gd name="connsiteX2" fmla="*/ 24721 w 27103"/>
              <a:gd name="connsiteY2" fmla="*/ 16669 h 73380"/>
              <a:gd name="connsiteX3" fmla="*/ 27102 w 27103"/>
              <a:gd name="connsiteY3" fmla="*/ 0 h 73380"/>
              <a:gd name="connsiteX0" fmla="*/ 0 w 27239"/>
              <a:gd name="connsiteY0" fmla="*/ 73380 h 73380"/>
              <a:gd name="connsiteX1" fmla="*/ 11709 w 27239"/>
              <a:gd name="connsiteY1" fmla="*/ 18062 h 73380"/>
              <a:gd name="connsiteX2" fmla="*/ 25438 w 27239"/>
              <a:gd name="connsiteY2" fmla="*/ 14325 h 73380"/>
              <a:gd name="connsiteX3" fmla="*/ 27102 w 27239"/>
              <a:gd name="connsiteY3" fmla="*/ 0 h 73380"/>
              <a:gd name="connsiteX0" fmla="*/ 0 w 32483"/>
              <a:gd name="connsiteY0" fmla="*/ 74553 h 74553"/>
              <a:gd name="connsiteX1" fmla="*/ 11709 w 32483"/>
              <a:gd name="connsiteY1" fmla="*/ 19235 h 74553"/>
              <a:gd name="connsiteX2" fmla="*/ 25438 w 32483"/>
              <a:gd name="connsiteY2" fmla="*/ 15498 h 74553"/>
              <a:gd name="connsiteX3" fmla="*/ 32483 w 32483"/>
              <a:gd name="connsiteY3" fmla="*/ 0 h 74553"/>
              <a:gd name="connsiteX0" fmla="*/ 0 w 32483"/>
              <a:gd name="connsiteY0" fmla="*/ 74553 h 74553"/>
              <a:gd name="connsiteX1" fmla="*/ 4595 w 32483"/>
              <a:gd name="connsiteY1" fmla="*/ 50411 h 74553"/>
              <a:gd name="connsiteX2" fmla="*/ 11709 w 32483"/>
              <a:gd name="connsiteY2" fmla="*/ 19235 h 74553"/>
              <a:gd name="connsiteX3" fmla="*/ 25438 w 32483"/>
              <a:gd name="connsiteY3" fmla="*/ 15498 h 74553"/>
              <a:gd name="connsiteX4" fmla="*/ 32483 w 32483"/>
              <a:gd name="connsiteY4" fmla="*/ 0 h 74553"/>
              <a:gd name="connsiteX0" fmla="*/ 0 w 32483"/>
              <a:gd name="connsiteY0" fmla="*/ 74553 h 74553"/>
              <a:gd name="connsiteX1" fmla="*/ 4954 w 32483"/>
              <a:gd name="connsiteY1" fmla="*/ 55100 h 74553"/>
              <a:gd name="connsiteX2" fmla="*/ 11709 w 32483"/>
              <a:gd name="connsiteY2" fmla="*/ 19235 h 74553"/>
              <a:gd name="connsiteX3" fmla="*/ 25438 w 32483"/>
              <a:gd name="connsiteY3" fmla="*/ 15498 h 74553"/>
              <a:gd name="connsiteX4" fmla="*/ 32483 w 32483"/>
              <a:gd name="connsiteY4" fmla="*/ 0 h 74553"/>
              <a:gd name="connsiteX0" fmla="*/ 0 w 35353"/>
              <a:gd name="connsiteY0" fmla="*/ 73381 h 73381"/>
              <a:gd name="connsiteX1" fmla="*/ 7824 w 35353"/>
              <a:gd name="connsiteY1" fmla="*/ 55100 h 73381"/>
              <a:gd name="connsiteX2" fmla="*/ 14579 w 35353"/>
              <a:gd name="connsiteY2" fmla="*/ 19235 h 73381"/>
              <a:gd name="connsiteX3" fmla="*/ 28308 w 35353"/>
              <a:gd name="connsiteY3" fmla="*/ 15498 h 73381"/>
              <a:gd name="connsiteX4" fmla="*/ 35353 w 35353"/>
              <a:gd name="connsiteY4" fmla="*/ 0 h 73381"/>
              <a:gd name="connsiteX0" fmla="*/ 0 w 35353"/>
              <a:gd name="connsiteY0" fmla="*/ 73381 h 73381"/>
              <a:gd name="connsiteX1" fmla="*/ 6748 w 35353"/>
              <a:gd name="connsiteY1" fmla="*/ 60962 h 73381"/>
              <a:gd name="connsiteX2" fmla="*/ 14579 w 35353"/>
              <a:gd name="connsiteY2" fmla="*/ 19235 h 73381"/>
              <a:gd name="connsiteX3" fmla="*/ 28308 w 35353"/>
              <a:gd name="connsiteY3" fmla="*/ 15498 h 73381"/>
              <a:gd name="connsiteX4" fmla="*/ 35353 w 35353"/>
              <a:gd name="connsiteY4" fmla="*/ 0 h 73381"/>
              <a:gd name="connsiteX0" fmla="*/ 0 w 35353"/>
              <a:gd name="connsiteY0" fmla="*/ 73381 h 73381"/>
              <a:gd name="connsiteX1" fmla="*/ 6748 w 35353"/>
              <a:gd name="connsiteY1" fmla="*/ 60962 h 73381"/>
              <a:gd name="connsiteX2" fmla="*/ 16373 w 35353"/>
              <a:gd name="connsiteY2" fmla="*/ 18062 h 73381"/>
              <a:gd name="connsiteX3" fmla="*/ 28308 w 35353"/>
              <a:gd name="connsiteY3" fmla="*/ 15498 h 73381"/>
              <a:gd name="connsiteX4" fmla="*/ 35353 w 35353"/>
              <a:gd name="connsiteY4" fmla="*/ 0 h 73381"/>
              <a:gd name="connsiteX0" fmla="*/ 0 w 35353"/>
              <a:gd name="connsiteY0" fmla="*/ 73381 h 73381"/>
              <a:gd name="connsiteX1" fmla="*/ 6748 w 35353"/>
              <a:gd name="connsiteY1" fmla="*/ 60962 h 73381"/>
              <a:gd name="connsiteX2" fmla="*/ 16373 w 35353"/>
              <a:gd name="connsiteY2" fmla="*/ 18062 h 73381"/>
              <a:gd name="connsiteX3" fmla="*/ 28308 w 35353"/>
              <a:gd name="connsiteY3" fmla="*/ 15498 h 73381"/>
              <a:gd name="connsiteX4" fmla="*/ 35353 w 35353"/>
              <a:gd name="connsiteY4" fmla="*/ 0 h 73381"/>
              <a:gd name="connsiteX0" fmla="*/ 0 w 35353"/>
              <a:gd name="connsiteY0" fmla="*/ 73381 h 73381"/>
              <a:gd name="connsiteX1" fmla="*/ 6748 w 35353"/>
              <a:gd name="connsiteY1" fmla="*/ 60962 h 73381"/>
              <a:gd name="connsiteX2" fmla="*/ 15656 w 35353"/>
              <a:gd name="connsiteY2" fmla="*/ 20406 h 73381"/>
              <a:gd name="connsiteX3" fmla="*/ 28308 w 35353"/>
              <a:gd name="connsiteY3" fmla="*/ 15498 h 73381"/>
              <a:gd name="connsiteX4" fmla="*/ 35353 w 35353"/>
              <a:gd name="connsiteY4" fmla="*/ 0 h 73381"/>
              <a:gd name="connsiteX0" fmla="*/ 0 w 35353"/>
              <a:gd name="connsiteY0" fmla="*/ 73381 h 73381"/>
              <a:gd name="connsiteX1" fmla="*/ 8541 w 35353"/>
              <a:gd name="connsiteY1" fmla="*/ 65651 h 73381"/>
              <a:gd name="connsiteX2" fmla="*/ 15656 w 35353"/>
              <a:gd name="connsiteY2" fmla="*/ 20406 h 73381"/>
              <a:gd name="connsiteX3" fmla="*/ 28308 w 35353"/>
              <a:gd name="connsiteY3" fmla="*/ 15498 h 73381"/>
              <a:gd name="connsiteX4" fmla="*/ 35353 w 35353"/>
              <a:gd name="connsiteY4" fmla="*/ 0 h 73381"/>
              <a:gd name="connsiteX0" fmla="*/ 0 w 35353"/>
              <a:gd name="connsiteY0" fmla="*/ 73381 h 73381"/>
              <a:gd name="connsiteX1" fmla="*/ 7465 w 35353"/>
              <a:gd name="connsiteY1" fmla="*/ 64479 h 73381"/>
              <a:gd name="connsiteX2" fmla="*/ 15656 w 35353"/>
              <a:gd name="connsiteY2" fmla="*/ 20406 h 73381"/>
              <a:gd name="connsiteX3" fmla="*/ 28308 w 35353"/>
              <a:gd name="connsiteY3" fmla="*/ 15498 h 73381"/>
              <a:gd name="connsiteX4" fmla="*/ 35353 w 35353"/>
              <a:gd name="connsiteY4" fmla="*/ 0 h 73381"/>
              <a:gd name="connsiteX0" fmla="*/ 0 w 35353"/>
              <a:gd name="connsiteY0" fmla="*/ 73381 h 73381"/>
              <a:gd name="connsiteX1" fmla="*/ 7465 w 35353"/>
              <a:gd name="connsiteY1" fmla="*/ 64479 h 73381"/>
              <a:gd name="connsiteX2" fmla="*/ 13862 w 35353"/>
              <a:gd name="connsiteY2" fmla="*/ 20406 h 73381"/>
              <a:gd name="connsiteX3" fmla="*/ 28308 w 35353"/>
              <a:gd name="connsiteY3" fmla="*/ 15498 h 73381"/>
              <a:gd name="connsiteX4" fmla="*/ 35353 w 35353"/>
              <a:gd name="connsiteY4" fmla="*/ 0 h 73381"/>
              <a:gd name="connsiteX0" fmla="*/ 0 w 35353"/>
              <a:gd name="connsiteY0" fmla="*/ 73381 h 73381"/>
              <a:gd name="connsiteX1" fmla="*/ 7465 w 35353"/>
              <a:gd name="connsiteY1" fmla="*/ 64479 h 73381"/>
              <a:gd name="connsiteX2" fmla="*/ 13862 w 35353"/>
              <a:gd name="connsiteY2" fmla="*/ 20406 h 73381"/>
              <a:gd name="connsiteX3" fmla="*/ 25797 w 35353"/>
              <a:gd name="connsiteY3" fmla="*/ 14326 h 73381"/>
              <a:gd name="connsiteX4" fmla="*/ 35353 w 35353"/>
              <a:gd name="connsiteY4" fmla="*/ 0 h 73381"/>
              <a:gd name="connsiteX0" fmla="*/ 0 w 35353"/>
              <a:gd name="connsiteY0" fmla="*/ 73381 h 73381"/>
              <a:gd name="connsiteX1" fmla="*/ 7465 w 35353"/>
              <a:gd name="connsiteY1" fmla="*/ 64479 h 73381"/>
              <a:gd name="connsiteX2" fmla="*/ 13862 w 35353"/>
              <a:gd name="connsiteY2" fmla="*/ 20406 h 73381"/>
              <a:gd name="connsiteX3" fmla="*/ 25797 w 35353"/>
              <a:gd name="connsiteY3" fmla="*/ 14326 h 73381"/>
              <a:gd name="connsiteX4" fmla="*/ 35353 w 35353"/>
              <a:gd name="connsiteY4" fmla="*/ 0 h 73381"/>
              <a:gd name="connsiteX0" fmla="*/ 0 w 35353"/>
              <a:gd name="connsiteY0" fmla="*/ 73381 h 73381"/>
              <a:gd name="connsiteX1" fmla="*/ 7465 w 35353"/>
              <a:gd name="connsiteY1" fmla="*/ 64479 h 73381"/>
              <a:gd name="connsiteX2" fmla="*/ 13862 w 35353"/>
              <a:gd name="connsiteY2" fmla="*/ 20406 h 73381"/>
              <a:gd name="connsiteX3" fmla="*/ 25797 w 35353"/>
              <a:gd name="connsiteY3" fmla="*/ 14326 h 73381"/>
              <a:gd name="connsiteX4" fmla="*/ 35353 w 35353"/>
              <a:gd name="connsiteY4" fmla="*/ 0 h 73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53" h="73381">
                <a:moveTo>
                  <a:pt x="0" y="73381"/>
                </a:moveTo>
                <a:cubicBezTo>
                  <a:pt x="766" y="69358"/>
                  <a:pt x="5514" y="73699"/>
                  <a:pt x="7465" y="64479"/>
                </a:cubicBezTo>
                <a:cubicBezTo>
                  <a:pt x="9416" y="55259"/>
                  <a:pt x="10807" y="28765"/>
                  <a:pt x="13862" y="20406"/>
                </a:cubicBezTo>
                <a:cubicBezTo>
                  <a:pt x="16917" y="12047"/>
                  <a:pt x="24972" y="19278"/>
                  <a:pt x="25797" y="14326"/>
                </a:cubicBezTo>
                <a:cubicBezTo>
                  <a:pt x="30461" y="2773"/>
                  <a:pt x="32125" y="9554"/>
                  <a:pt x="35353" y="0"/>
                </a:cubicBezTo>
              </a:path>
            </a:pathLst>
          </a:custGeom>
          <a:ln w="38100" cmpd="dbl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二等辺三角形 58">
            <a:extLst>
              <a:ext uri="{FF2B5EF4-FFF2-40B4-BE49-F238E27FC236}">
                <a16:creationId xmlns:a16="http://schemas.microsoft.com/office/drawing/2014/main" id="{C8783111-9DBB-435C-94D2-403B90B484A1}"/>
              </a:ext>
            </a:extLst>
          </p:cNvPr>
          <p:cNvSpPr>
            <a:spLocks noChangeAspect="1"/>
          </p:cNvSpPr>
          <p:nvPr/>
        </p:nvSpPr>
        <p:spPr bwMode="auto">
          <a:xfrm rot="12891081">
            <a:off x="3906705" y="3345758"/>
            <a:ext cx="286917" cy="84354"/>
          </a:xfrm>
          <a:prstGeom prst="triangle">
            <a:avLst/>
          </a:prstGeom>
          <a:solidFill>
            <a:srgbClr val="FFFF00"/>
          </a:solidFill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60" name="正方形/長方形 59">
            <a:extLst>
              <a:ext uri="{FF2B5EF4-FFF2-40B4-BE49-F238E27FC236}">
                <a16:creationId xmlns:a16="http://schemas.microsoft.com/office/drawing/2014/main" id="{18BF38F1-AFD1-4E2F-8EA4-74F00B2A3944}"/>
              </a:ext>
            </a:extLst>
          </p:cNvPr>
          <p:cNvSpPr/>
          <p:nvPr/>
        </p:nvSpPr>
        <p:spPr>
          <a:xfrm>
            <a:off x="8563955" y="914268"/>
            <a:ext cx="4322763" cy="352425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779" tIns="67890" rIns="135779" bIns="67890" anchor="ctr">
            <a:spAutoFit/>
          </a:bodyPr>
          <a:lstStyle/>
          <a:p>
            <a:pPr>
              <a:defRPr/>
            </a:pPr>
            <a:r>
              <a:rPr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【R</a:t>
            </a: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６年度の施工状況</a:t>
            </a:r>
            <a:r>
              <a:rPr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  <a:endParaRPr lang="ja-JP" altLang="en-US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68" name="テキスト ボックス 2">
            <a:extLst>
              <a:ext uri="{FF2B5EF4-FFF2-40B4-BE49-F238E27FC236}">
                <a16:creationId xmlns:a16="http://schemas.microsoft.com/office/drawing/2014/main" id="{E05D55A2-3FAC-4F8D-B54C-2098EE26DB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7489" y="7179024"/>
            <a:ext cx="1484313" cy="354013"/>
          </a:xfrm>
          <a:prstGeom prst="rect">
            <a:avLst/>
          </a:prstGeom>
          <a:noFill/>
          <a:ln>
            <a:noFill/>
          </a:ln>
          <a:effectLst/>
        </p:spPr>
        <p:txBody>
          <a:bodyPr lIns="131051" tIns="65528" rIns="131051" bIns="6552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3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ja-JP" altLang="en-US" sz="1445" dirty="0">
                <a:latin typeface="Meiryo UI" panose="020B0604030504040204" pitchFamily="50" charset="-128"/>
                <a:ea typeface="Meiryo UI" panose="020B0604030504040204" pitchFamily="50" charset="-128"/>
              </a:rPr>
              <a:t>施工前</a:t>
            </a:r>
            <a:endParaRPr lang="ja-JP" altLang="ja-JP" sz="1445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1" name="テキスト ボックス 2">
            <a:extLst>
              <a:ext uri="{FF2B5EF4-FFF2-40B4-BE49-F238E27FC236}">
                <a16:creationId xmlns:a16="http://schemas.microsoft.com/office/drawing/2014/main" id="{E0B735C1-5F72-4DE0-B3EB-31E5B7AE82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9184" y="8839442"/>
            <a:ext cx="1484313" cy="354012"/>
          </a:xfrm>
          <a:prstGeom prst="rect">
            <a:avLst/>
          </a:prstGeom>
          <a:noFill/>
          <a:ln>
            <a:noFill/>
          </a:ln>
          <a:effectLst/>
        </p:spPr>
        <p:txBody>
          <a:bodyPr lIns="131051" tIns="65528" rIns="131051" bIns="6552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3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ja-JP" altLang="en-US" sz="1445" dirty="0">
                <a:latin typeface="Meiryo UI" panose="020B0604030504040204" pitchFamily="50" charset="-128"/>
                <a:ea typeface="Meiryo UI" panose="020B0604030504040204" pitchFamily="50" charset="-128"/>
              </a:rPr>
              <a:t>施工後</a:t>
            </a:r>
            <a:endParaRPr lang="ja-JP" altLang="ja-JP" sz="1445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5" name="Text Box 12">
            <a:extLst>
              <a:ext uri="{FF2B5EF4-FFF2-40B4-BE49-F238E27FC236}">
                <a16:creationId xmlns:a16="http://schemas.microsoft.com/office/drawing/2014/main" id="{F73E1574-F2F5-40A6-956D-65223E92B1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026" y="4848236"/>
            <a:ext cx="28892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3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②</a:t>
            </a:r>
          </a:p>
        </p:txBody>
      </p: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3D34DB07-3BCC-4E58-BFE1-4C912FE3D367}"/>
              </a:ext>
            </a:extLst>
          </p:cNvPr>
          <p:cNvCxnSpPr>
            <a:cxnSpLocks/>
          </p:cNvCxnSpPr>
          <p:nvPr/>
        </p:nvCxnSpPr>
        <p:spPr>
          <a:xfrm flipH="1">
            <a:off x="5243309" y="5011459"/>
            <a:ext cx="229780" cy="5410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 Box 12">
            <a:extLst>
              <a:ext uri="{FF2B5EF4-FFF2-40B4-BE49-F238E27FC236}">
                <a16:creationId xmlns:a16="http://schemas.microsoft.com/office/drawing/2014/main" id="{5A98D65D-4473-4AE7-9A67-56EF4967B6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9173" y="4759765"/>
            <a:ext cx="28892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3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①</a:t>
            </a:r>
          </a:p>
        </p:txBody>
      </p:sp>
      <p:cxnSp>
        <p:nvCxnSpPr>
          <p:cNvPr id="41" name="直線矢印コネクタ 40">
            <a:extLst>
              <a:ext uri="{FF2B5EF4-FFF2-40B4-BE49-F238E27FC236}">
                <a16:creationId xmlns:a16="http://schemas.microsoft.com/office/drawing/2014/main" id="{49EDD2BE-61F4-4853-9027-8CE61268B04E}"/>
              </a:ext>
            </a:extLst>
          </p:cNvPr>
          <p:cNvCxnSpPr>
            <a:cxnSpLocks/>
          </p:cNvCxnSpPr>
          <p:nvPr/>
        </p:nvCxnSpPr>
        <p:spPr>
          <a:xfrm flipV="1">
            <a:off x="4539457" y="4762325"/>
            <a:ext cx="238462" cy="1332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フリーフォーム: 図形 8">
            <a:extLst>
              <a:ext uri="{FF2B5EF4-FFF2-40B4-BE49-F238E27FC236}">
                <a16:creationId xmlns:a16="http://schemas.microsoft.com/office/drawing/2014/main" id="{C175666F-83FB-4708-875A-2101F98D67E3}"/>
              </a:ext>
            </a:extLst>
          </p:cNvPr>
          <p:cNvSpPr/>
          <p:nvPr/>
        </p:nvSpPr>
        <p:spPr>
          <a:xfrm>
            <a:off x="2759827" y="4192735"/>
            <a:ext cx="729957" cy="1510677"/>
          </a:xfrm>
          <a:custGeom>
            <a:avLst/>
            <a:gdLst>
              <a:gd name="connsiteX0" fmla="*/ 357188 w 433388"/>
              <a:gd name="connsiteY0" fmla="*/ 1004887 h 1004887"/>
              <a:gd name="connsiteX1" fmla="*/ 390525 w 433388"/>
              <a:gd name="connsiteY1" fmla="*/ 790575 h 1004887"/>
              <a:gd name="connsiteX2" fmla="*/ 395288 w 433388"/>
              <a:gd name="connsiteY2" fmla="*/ 623887 h 1004887"/>
              <a:gd name="connsiteX3" fmla="*/ 423863 w 433388"/>
              <a:gd name="connsiteY3" fmla="*/ 514350 h 1004887"/>
              <a:gd name="connsiteX4" fmla="*/ 433388 w 433388"/>
              <a:gd name="connsiteY4" fmla="*/ 409575 h 1004887"/>
              <a:gd name="connsiteX5" fmla="*/ 404813 w 433388"/>
              <a:gd name="connsiteY5" fmla="*/ 252412 h 1004887"/>
              <a:gd name="connsiteX6" fmla="*/ 390525 w 433388"/>
              <a:gd name="connsiteY6" fmla="*/ 71437 h 1004887"/>
              <a:gd name="connsiteX7" fmla="*/ 404813 w 433388"/>
              <a:gd name="connsiteY7" fmla="*/ 0 h 1004887"/>
              <a:gd name="connsiteX8" fmla="*/ 176213 w 433388"/>
              <a:gd name="connsiteY8" fmla="*/ 85725 h 1004887"/>
              <a:gd name="connsiteX9" fmla="*/ 0 w 433388"/>
              <a:gd name="connsiteY9" fmla="*/ 157162 h 1004887"/>
              <a:gd name="connsiteX10" fmla="*/ 38100 w 433388"/>
              <a:gd name="connsiteY10" fmla="*/ 257175 h 1004887"/>
              <a:gd name="connsiteX11" fmla="*/ 204788 w 433388"/>
              <a:gd name="connsiteY11" fmla="*/ 233362 h 1004887"/>
              <a:gd name="connsiteX12" fmla="*/ 228600 w 433388"/>
              <a:gd name="connsiteY12" fmla="*/ 309562 h 1004887"/>
              <a:gd name="connsiteX13" fmla="*/ 228600 w 433388"/>
              <a:gd name="connsiteY13" fmla="*/ 376237 h 1004887"/>
              <a:gd name="connsiteX14" fmla="*/ 176213 w 433388"/>
              <a:gd name="connsiteY14" fmla="*/ 400050 h 1004887"/>
              <a:gd name="connsiteX15" fmla="*/ 223838 w 433388"/>
              <a:gd name="connsiteY15" fmla="*/ 476250 h 1004887"/>
              <a:gd name="connsiteX16" fmla="*/ 204788 w 433388"/>
              <a:gd name="connsiteY16" fmla="*/ 571500 h 1004887"/>
              <a:gd name="connsiteX17" fmla="*/ 214313 w 433388"/>
              <a:gd name="connsiteY17" fmla="*/ 647700 h 1004887"/>
              <a:gd name="connsiteX18" fmla="*/ 223838 w 433388"/>
              <a:gd name="connsiteY18" fmla="*/ 752475 h 1004887"/>
              <a:gd name="connsiteX19" fmla="*/ 266700 w 433388"/>
              <a:gd name="connsiteY19" fmla="*/ 876300 h 1004887"/>
              <a:gd name="connsiteX20" fmla="*/ 295275 w 433388"/>
              <a:gd name="connsiteY20" fmla="*/ 971550 h 1004887"/>
              <a:gd name="connsiteX21" fmla="*/ 357188 w 433388"/>
              <a:gd name="connsiteY21" fmla="*/ 1004887 h 1004887"/>
              <a:gd name="connsiteX0" fmla="*/ 357188 w 433388"/>
              <a:gd name="connsiteY0" fmla="*/ 1004887 h 1004887"/>
              <a:gd name="connsiteX1" fmla="*/ 361950 w 433388"/>
              <a:gd name="connsiteY1" fmla="*/ 762000 h 1004887"/>
              <a:gd name="connsiteX2" fmla="*/ 395288 w 433388"/>
              <a:gd name="connsiteY2" fmla="*/ 623887 h 1004887"/>
              <a:gd name="connsiteX3" fmla="*/ 423863 w 433388"/>
              <a:gd name="connsiteY3" fmla="*/ 514350 h 1004887"/>
              <a:gd name="connsiteX4" fmla="*/ 433388 w 433388"/>
              <a:gd name="connsiteY4" fmla="*/ 409575 h 1004887"/>
              <a:gd name="connsiteX5" fmla="*/ 404813 w 433388"/>
              <a:gd name="connsiteY5" fmla="*/ 252412 h 1004887"/>
              <a:gd name="connsiteX6" fmla="*/ 390525 w 433388"/>
              <a:gd name="connsiteY6" fmla="*/ 71437 h 1004887"/>
              <a:gd name="connsiteX7" fmla="*/ 404813 w 433388"/>
              <a:gd name="connsiteY7" fmla="*/ 0 h 1004887"/>
              <a:gd name="connsiteX8" fmla="*/ 176213 w 433388"/>
              <a:gd name="connsiteY8" fmla="*/ 85725 h 1004887"/>
              <a:gd name="connsiteX9" fmla="*/ 0 w 433388"/>
              <a:gd name="connsiteY9" fmla="*/ 157162 h 1004887"/>
              <a:gd name="connsiteX10" fmla="*/ 38100 w 433388"/>
              <a:gd name="connsiteY10" fmla="*/ 257175 h 1004887"/>
              <a:gd name="connsiteX11" fmla="*/ 204788 w 433388"/>
              <a:gd name="connsiteY11" fmla="*/ 233362 h 1004887"/>
              <a:gd name="connsiteX12" fmla="*/ 228600 w 433388"/>
              <a:gd name="connsiteY12" fmla="*/ 309562 h 1004887"/>
              <a:gd name="connsiteX13" fmla="*/ 228600 w 433388"/>
              <a:gd name="connsiteY13" fmla="*/ 376237 h 1004887"/>
              <a:gd name="connsiteX14" fmla="*/ 176213 w 433388"/>
              <a:gd name="connsiteY14" fmla="*/ 400050 h 1004887"/>
              <a:gd name="connsiteX15" fmla="*/ 223838 w 433388"/>
              <a:gd name="connsiteY15" fmla="*/ 476250 h 1004887"/>
              <a:gd name="connsiteX16" fmla="*/ 204788 w 433388"/>
              <a:gd name="connsiteY16" fmla="*/ 571500 h 1004887"/>
              <a:gd name="connsiteX17" fmla="*/ 214313 w 433388"/>
              <a:gd name="connsiteY17" fmla="*/ 647700 h 1004887"/>
              <a:gd name="connsiteX18" fmla="*/ 223838 w 433388"/>
              <a:gd name="connsiteY18" fmla="*/ 752475 h 1004887"/>
              <a:gd name="connsiteX19" fmla="*/ 266700 w 433388"/>
              <a:gd name="connsiteY19" fmla="*/ 876300 h 1004887"/>
              <a:gd name="connsiteX20" fmla="*/ 295275 w 433388"/>
              <a:gd name="connsiteY20" fmla="*/ 971550 h 1004887"/>
              <a:gd name="connsiteX21" fmla="*/ 357188 w 433388"/>
              <a:gd name="connsiteY21" fmla="*/ 1004887 h 1004887"/>
              <a:gd name="connsiteX0" fmla="*/ 347663 w 433388"/>
              <a:gd name="connsiteY0" fmla="*/ 938212 h 971550"/>
              <a:gd name="connsiteX1" fmla="*/ 361950 w 433388"/>
              <a:gd name="connsiteY1" fmla="*/ 762000 h 971550"/>
              <a:gd name="connsiteX2" fmla="*/ 395288 w 433388"/>
              <a:gd name="connsiteY2" fmla="*/ 623887 h 971550"/>
              <a:gd name="connsiteX3" fmla="*/ 423863 w 433388"/>
              <a:gd name="connsiteY3" fmla="*/ 514350 h 971550"/>
              <a:gd name="connsiteX4" fmla="*/ 433388 w 433388"/>
              <a:gd name="connsiteY4" fmla="*/ 409575 h 971550"/>
              <a:gd name="connsiteX5" fmla="*/ 404813 w 433388"/>
              <a:gd name="connsiteY5" fmla="*/ 252412 h 971550"/>
              <a:gd name="connsiteX6" fmla="*/ 390525 w 433388"/>
              <a:gd name="connsiteY6" fmla="*/ 71437 h 971550"/>
              <a:gd name="connsiteX7" fmla="*/ 404813 w 433388"/>
              <a:gd name="connsiteY7" fmla="*/ 0 h 971550"/>
              <a:gd name="connsiteX8" fmla="*/ 176213 w 433388"/>
              <a:gd name="connsiteY8" fmla="*/ 85725 h 971550"/>
              <a:gd name="connsiteX9" fmla="*/ 0 w 433388"/>
              <a:gd name="connsiteY9" fmla="*/ 157162 h 971550"/>
              <a:gd name="connsiteX10" fmla="*/ 38100 w 433388"/>
              <a:gd name="connsiteY10" fmla="*/ 257175 h 971550"/>
              <a:gd name="connsiteX11" fmla="*/ 204788 w 433388"/>
              <a:gd name="connsiteY11" fmla="*/ 233362 h 971550"/>
              <a:gd name="connsiteX12" fmla="*/ 228600 w 433388"/>
              <a:gd name="connsiteY12" fmla="*/ 309562 h 971550"/>
              <a:gd name="connsiteX13" fmla="*/ 228600 w 433388"/>
              <a:gd name="connsiteY13" fmla="*/ 376237 h 971550"/>
              <a:gd name="connsiteX14" fmla="*/ 176213 w 433388"/>
              <a:gd name="connsiteY14" fmla="*/ 400050 h 971550"/>
              <a:gd name="connsiteX15" fmla="*/ 223838 w 433388"/>
              <a:gd name="connsiteY15" fmla="*/ 476250 h 971550"/>
              <a:gd name="connsiteX16" fmla="*/ 204788 w 433388"/>
              <a:gd name="connsiteY16" fmla="*/ 571500 h 971550"/>
              <a:gd name="connsiteX17" fmla="*/ 214313 w 433388"/>
              <a:gd name="connsiteY17" fmla="*/ 647700 h 971550"/>
              <a:gd name="connsiteX18" fmla="*/ 223838 w 433388"/>
              <a:gd name="connsiteY18" fmla="*/ 752475 h 971550"/>
              <a:gd name="connsiteX19" fmla="*/ 266700 w 433388"/>
              <a:gd name="connsiteY19" fmla="*/ 876300 h 971550"/>
              <a:gd name="connsiteX20" fmla="*/ 295275 w 433388"/>
              <a:gd name="connsiteY20" fmla="*/ 971550 h 971550"/>
              <a:gd name="connsiteX21" fmla="*/ 347663 w 433388"/>
              <a:gd name="connsiteY21" fmla="*/ 938212 h 971550"/>
              <a:gd name="connsiteX0" fmla="*/ 347663 w 433388"/>
              <a:gd name="connsiteY0" fmla="*/ 938212 h 942975"/>
              <a:gd name="connsiteX1" fmla="*/ 361950 w 433388"/>
              <a:gd name="connsiteY1" fmla="*/ 762000 h 942975"/>
              <a:gd name="connsiteX2" fmla="*/ 395288 w 433388"/>
              <a:gd name="connsiteY2" fmla="*/ 623887 h 942975"/>
              <a:gd name="connsiteX3" fmla="*/ 423863 w 433388"/>
              <a:gd name="connsiteY3" fmla="*/ 514350 h 942975"/>
              <a:gd name="connsiteX4" fmla="*/ 433388 w 433388"/>
              <a:gd name="connsiteY4" fmla="*/ 409575 h 942975"/>
              <a:gd name="connsiteX5" fmla="*/ 404813 w 433388"/>
              <a:gd name="connsiteY5" fmla="*/ 252412 h 942975"/>
              <a:gd name="connsiteX6" fmla="*/ 390525 w 433388"/>
              <a:gd name="connsiteY6" fmla="*/ 71437 h 942975"/>
              <a:gd name="connsiteX7" fmla="*/ 404813 w 433388"/>
              <a:gd name="connsiteY7" fmla="*/ 0 h 942975"/>
              <a:gd name="connsiteX8" fmla="*/ 176213 w 433388"/>
              <a:gd name="connsiteY8" fmla="*/ 85725 h 942975"/>
              <a:gd name="connsiteX9" fmla="*/ 0 w 433388"/>
              <a:gd name="connsiteY9" fmla="*/ 157162 h 942975"/>
              <a:gd name="connsiteX10" fmla="*/ 38100 w 433388"/>
              <a:gd name="connsiteY10" fmla="*/ 257175 h 942975"/>
              <a:gd name="connsiteX11" fmla="*/ 204788 w 433388"/>
              <a:gd name="connsiteY11" fmla="*/ 233362 h 942975"/>
              <a:gd name="connsiteX12" fmla="*/ 228600 w 433388"/>
              <a:gd name="connsiteY12" fmla="*/ 309562 h 942975"/>
              <a:gd name="connsiteX13" fmla="*/ 228600 w 433388"/>
              <a:gd name="connsiteY13" fmla="*/ 376237 h 942975"/>
              <a:gd name="connsiteX14" fmla="*/ 176213 w 433388"/>
              <a:gd name="connsiteY14" fmla="*/ 400050 h 942975"/>
              <a:gd name="connsiteX15" fmla="*/ 223838 w 433388"/>
              <a:gd name="connsiteY15" fmla="*/ 476250 h 942975"/>
              <a:gd name="connsiteX16" fmla="*/ 204788 w 433388"/>
              <a:gd name="connsiteY16" fmla="*/ 571500 h 942975"/>
              <a:gd name="connsiteX17" fmla="*/ 214313 w 433388"/>
              <a:gd name="connsiteY17" fmla="*/ 647700 h 942975"/>
              <a:gd name="connsiteX18" fmla="*/ 223838 w 433388"/>
              <a:gd name="connsiteY18" fmla="*/ 752475 h 942975"/>
              <a:gd name="connsiteX19" fmla="*/ 266700 w 433388"/>
              <a:gd name="connsiteY19" fmla="*/ 876300 h 942975"/>
              <a:gd name="connsiteX20" fmla="*/ 290513 w 433388"/>
              <a:gd name="connsiteY20" fmla="*/ 942975 h 942975"/>
              <a:gd name="connsiteX21" fmla="*/ 347663 w 433388"/>
              <a:gd name="connsiteY21" fmla="*/ 938212 h 942975"/>
              <a:gd name="connsiteX0" fmla="*/ 347663 w 433388"/>
              <a:gd name="connsiteY0" fmla="*/ 938212 h 942975"/>
              <a:gd name="connsiteX1" fmla="*/ 361950 w 433388"/>
              <a:gd name="connsiteY1" fmla="*/ 762000 h 942975"/>
              <a:gd name="connsiteX2" fmla="*/ 395288 w 433388"/>
              <a:gd name="connsiteY2" fmla="*/ 623887 h 942975"/>
              <a:gd name="connsiteX3" fmla="*/ 423863 w 433388"/>
              <a:gd name="connsiteY3" fmla="*/ 514350 h 942975"/>
              <a:gd name="connsiteX4" fmla="*/ 433388 w 433388"/>
              <a:gd name="connsiteY4" fmla="*/ 409575 h 942975"/>
              <a:gd name="connsiteX5" fmla="*/ 404813 w 433388"/>
              <a:gd name="connsiteY5" fmla="*/ 252412 h 942975"/>
              <a:gd name="connsiteX6" fmla="*/ 390525 w 433388"/>
              <a:gd name="connsiteY6" fmla="*/ 71437 h 942975"/>
              <a:gd name="connsiteX7" fmla="*/ 404813 w 433388"/>
              <a:gd name="connsiteY7" fmla="*/ 0 h 942975"/>
              <a:gd name="connsiteX8" fmla="*/ 176213 w 433388"/>
              <a:gd name="connsiteY8" fmla="*/ 85725 h 942975"/>
              <a:gd name="connsiteX9" fmla="*/ 0 w 433388"/>
              <a:gd name="connsiteY9" fmla="*/ 157162 h 942975"/>
              <a:gd name="connsiteX10" fmla="*/ 38100 w 433388"/>
              <a:gd name="connsiteY10" fmla="*/ 257175 h 942975"/>
              <a:gd name="connsiteX11" fmla="*/ 204788 w 433388"/>
              <a:gd name="connsiteY11" fmla="*/ 233362 h 942975"/>
              <a:gd name="connsiteX12" fmla="*/ 228600 w 433388"/>
              <a:gd name="connsiteY12" fmla="*/ 309562 h 942975"/>
              <a:gd name="connsiteX13" fmla="*/ 228600 w 433388"/>
              <a:gd name="connsiteY13" fmla="*/ 376237 h 942975"/>
              <a:gd name="connsiteX14" fmla="*/ 176213 w 433388"/>
              <a:gd name="connsiteY14" fmla="*/ 400050 h 942975"/>
              <a:gd name="connsiteX15" fmla="*/ 223838 w 433388"/>
              <a:gd name="connsiteY15" fmla="*/ 476250 h 942975"/>
              <a:gd name="connsiteX16" fmla="*/ 204788 w 433388"/>
              <a:gd name="connsiteY16" fmla="*/ 571500 h 942975"/>
              <a:gd name="connsiteX17" fmla="*/ 214313 w 433388"/>
              <a:gd name="connsiteY17" fmla="*/ 647700 h 942975"/>
              <a:gd name="connsiteX18" fmla="*/ 223838 w 433388"/>
              <a:gd name="connsiteY18" fmla="*/ 752475 h 942975"/>
              <a:gd name="connsiteX19" fmla="*/ 247650 w 433388"/>
              <a:gd name="connsiteY19" fmla="*/ 857250 h 942975"/>
              <a:gd name="connsiteX20" fmla="*/ 290513 w 433388"/>
              <a:gd name="connsiteY20" fmla="*/ 942975 h 942975"/>
              <a:gd name="connsiteX21" fmla="*/ 347663 w 433388"/>
              <a:gd name="connsiteY21" fmla="*/ 938212 h 942975"/>
              <a:gd name="connsiteX0" fmla="*/ 342418 w 428143"/>
              <a:gd name="connsiteY0" fmla="*/ 938212 h 942975"/>
              <a:gd name="connsiteX1" fmla="*/ 356705 w 428143"/>
              <a:gd name="connsiteY1" fmla="*/ 762000 h 942975"/>
              <a:gd name="connsiteX2" fmla="*/ 390043 w 428143"/>
              <a:gd name="connsiteY2" fmla="*/ 623887 h 942975"/>
              <a:gd name="connsiteX3" fmla="*/ 418618 w 428143"/>
              <a:gd name="connsiteY3" fmla="*/ 514350 h 942975"/>
              <a:gd name="connsiteX4" fmla="*/ 428143 w 428143"/>
              <a:gd name="connsiteY4" fmla="*/ 409575 h 942975"/>
              <a:gd name="connsiteX5" fmla="*/ 399568 w 428143"/>
              <a:gd name="connsiteY5" fmla="*/ 252412 h 942975"/>
              <a:gd name="connsiteX6" fmla="*/ 385280 w 428143"/>
              <a:gd name="connsiteY6" fmla="*/ 71437 h 942975"/>
              <a:gd name="connsiteX7" fmla="*/ 399568 w 428143"/>
              <a:gd name="connsiteY7" fmla="*/ 0 h 942975"/>
              <a:gd name="connsiteX8" fmla="*/ 170968 w 428143"/>
              <a:gd name="connsiteY8" fmla="*/ 85725 h 942975"/>
              <a:gd name="connsiteX9" fmla="*/ 0 w 428143"/>
              <a:gd name="connsiteY9" fmla="*/ 123774 h 942975"/>
              <a:gd name="connsiteX10" fmla="*/ 32855 w 428143"/>
              <a:gd name="connsiteY10" fmla="*/ 257175 h 942975"/>
              <a:gd name="connsiteX11" fmla="*/ 199543 w 428143"/>
              <a:gd name="connsiteY11" fmla="*/ 233362 h 942975"/>
              <a:gd name="connsiteX12" fmla="*/ 223355 w 428143"/>
              <a:gd name="connsiteY12" fmla="*/ 309562 h 942975"/>
              <a:gd name="connsiteX13" fmla="*/ 223355 w 428143"/>
              <a:gd name="connsiteY13" fmla="*/ 376237 h 942975"/>
              <a:gd name="connsiteX14" fmla="*/ 170968 w 428143"/>
              <a:gd name="connsiteY14" fmla="*/ 400050 h 942975"/>
              <a:gd name="connsiteX15" fmla="*/ 218593 w 428143"/>
              <a:gd name="connsiteY15" fmla="*/ 476250 h 942975"/>
              <a:gd name="connsiteX16" fmla="*/ 199543 w 428143"/>
              <a:gd name="connsiteY16" fmla="*/ 571500 h 942975"/>
              <a:gd name="connsiteX17" fmla="*/ 209068 w 428143"/>
              <a:gd name="connsiteY17" fmla="*/ 647700 h 942975"/>
              <a:gd name="connsiteX18" fmla="*/ 218593 w 428143"/>
              <a:gd name="connsiteY18" fmla="*/ 752475 h 942975"/>
              <a:gd name="connsiteX19" fmla="*/ 242405 w 428143"/>
              <a:gd name="connsiteY19" fmla="*/ 857250 h 942975"/>
              <a:gd name="connsiteX20" fmla="*/ 285268 w 428143"/>
              <a:gd name="connsiteY20" fmla="*/ 942975 h 942975"/>
              <a:gd name="connsiteX21" fmla="*/ 342418 w 428143"/>
              <a:gd name="connsiteY21" fmla="*/ 938212 h 942975"/>
              <a:gd name="connsiteX0" fmla="*/ 342418 w 428143"/>
              <a:gd name="connsiteY0" fmla="*/ 938212 h 942975"/>
              <a:gd name="connsiteX1" fmla="*/ 356705 w 428143"/>
              <a:gd name="connsiteY1" fmla="*/ 762000 h 942975"/>
              <a:gd name="connsiteX2" fmla="*/ 390043 w 428143"/>
              <a:gd name="connsiteY2" fmla="*/ 623887 h 942975"/>
              <a:gd name="connsiteX3" fmla="*/ 418618 w 428143"/>
              <a:gd name="connsiteY3" fmla="*/ 514350 h 942975"/>
              <a:gd name="connsiteX4" fmla="*/ 428143 w 428143"/>
              <a:gd name="connsiteY4" fmla="*/ 409575 h 942975"/>
              <a:gd name="connsiteX5" fmla="*/ 399568 w 428143"/>
              <a:gd name="connsiteY5" fmla="*/ 252412 h 942975"/>
              <a:gd name="connsiteX6" fmla="*/ 385280 w 428143"/>
              <a:gd name="connsiteY6" fmla="*/ 71437 h 942975"/>
              <a:gd name="connsiteX7" fmla="*/ 399568 w 428143"/>
              <a:gd name="connsiteY7" fmla="*/ 0 h 942975"/>
              <a:gd name="connsiteX8" fmla="*/ 144745 w 428143"/>
              <a:gd name="connsiteY8" fmla="*/ 69031 h 942975"/>
              <a:gd name="connsiteX9" fmla="*/ 0 w 428143"/>
              <a:gd name="connsiteY9" fmla="*/ 123774 h 942975"/>
              <a:gd name="connsiteX10" fmla="*/ 32855 w 428143"/>
              <a:gd name="connsiteY10" fmla="*/ 257175 h 942975"/>
              <a:gd name="connsiteX11" fmla="*/ 199543 w 428143"/>
              <a:gd name="connsiteY11" fmla="*/ 233362 h 942975"/>
              <a:gd name="connsiteX12" fmla="*/ 223355 w 428143"/>
              <a:gd name="connsiteY12" fmla="*/ 309562 h 942975"/>
              <a:gd name="connsiteX13" fmla="*/ 223355 w 428143"/>
              <a:gd name="connsiteY13" fmla="*/ 376237 h 942975"/>
              <a:gd name="connsiteX14" fmla="*/ 170968 w 428143"/>
              <a:gd name="connsiteY14" fmla="*/ 400050 h 942975"/>
              <a:gd name="connsiteX15" fmla="*/ 218593 w 428143"/>
              <a:gd name="connsiteY15" fmla="*/ 476250 h 942975"/>
              <a:gd name="connsiteX16" fmla="*/ 199543 w 428143"/>
              <a:gd name="connsiteY16" fmla="*/ 571500 h 942975"/>
              <a:gd name="connsiteX17" fmla="*/ 209068 w 428143"/>
              <a:gd name="connsiteY17" fmla="*/ 647700 h 942975"/>
              <a:gd name="connsiteX18" fmla="*/ 218593 w 428143"/>
              <a:gd name="connsiteY18" fmla="*/ 752475 h 942975"/>
              <a:gd name="connsiteX19" fmla="*/ 242405 w 428143"/>
              <a:gd name="connsiteY19" fmla="*/ 857250 h 942975"/>
              <a:gd name="connsiteX20" fmla="*/ 285268 w 428143"/>
              <a:gd name="connsiteY20" fmla="*/ 942975 h 942975"/>
              <a:gd name="connsiteX21" fmla="*/ 342418 w 428143"/>
              <a:gd name="connsiteY21" fmla="*/ 938212 h 942975"/>
              <a:gd name="connsiteX0" fmla="*/ 342418 w 428143"/>
              <a:gd name="connsiteY0" fmla="*/ 938212 h 942975"/>
              <a:gd name="connsiteX1" fmla="*/ 356705 w 428143"/>
              <a:gd name="connsiteY1" fmla="*/ 762000 h 942975"/>
              <a:gd name="connsiteX2" fmla="*/ 390043 w 428143"/>
              <a:gd name="connsiteY2" fmla="*/ 623887 h 942975"/>
              <a:gd name="connsiteX3" fmla="*/ 418618 w 428143"/>
              <a:gd name="connsiteY3" fmla="*/ 514350 h 942975"/>
              <a:gd name="connsiteX4" fmla="*/ 428143 w 428143"/>
              <a:gd name="connsiteY4" fmla="*/ 409575 h 942975"/>
              <a:gd name="connsiteX5" fmla="*/ 399568 w 428143"/>
              <a:gd name="connsiteY5" fmla="*/ 252412 h 942975"/>
              <a:gd name="connsiteX6" fmla="*/ 390524 w 428143"/>
              <a:gd name="connsiteY6" fmla="*/ 160472 h 942975"/>
              <a:gd name="connsiteX7" fmla="*/ 399568 w 428143"/>
              <a:gd name="connsiteY7" fmla="*/ 0 h 942975"/>
              <a:gd name="connsiteX8" fmla="*/ 144745 w 428143"/>
              <a:gd name="connsiteY8" fmla="*/ 69031 h 942975"/>
              <a:gd name="connsiteX9" fmla="*/ 0 w 428143"/>
              <a:gd name="connsiteY9" fmla="*/ 123774 h 942975"/>
              <a:gd name="connsiteX10" fmla="*/ 32855 w 428143"/>
              <a:gd name="connsiteY10" fmla="*/ 257175 h 942975"/>
              <a:gd name="connsiteX11" fmla="*/ 199543 w 428143"/>
              <a:gd name="connsiteY11" fmla="*/ 233362 h 942975"/>
              <a:gd name="connsiteX12" fmla="*/ 223355 w 428143"/>
              <a:gd name="connsiteY12" fmla="*/ 309562 h 942975"/>
              <a:gd name="connsiteX13" fmla="*/ 223355 w 428143"/>
              <a:gd name="connsiteY13" fmla="*/ 376237 h 942975"/>
              <a:gd name="connsiteX14" fmla="*/ 170968 w 428143"/>
              <a:gd name="connsiteY14" fmla="*/ 400050 h 942975"/>
              <a:gd name="connsiteX15" fmla="*/ 218593 w 428143"/>
              <a:gd name="connsiteY15" fmla="*/ 476250 h 942975"/>
              <a:gd name="connsiteX16" fmla="*/ 199543 w 428143"/>
              <a:gd name="connsiteY16" fmla="*/ 571500 h 942975"/>
              <a:gd name="connsiteX17" fmla="*/ 209068 w 428143"/>
              <a:gd name="connsiteY17" fmla="*/ 647700 h 942975"/>
              <a:gd name="connsiteX18" fmla="*/ 218593 w 428143"/>
              <a:gd name="connsiteY18" fmla="*/ 752475 h 942975"/>
              <a:gd name="connsiteX19" fmla="*/ 242405 w 428143"/>
              <a:gd name="connsiteY19" fmla="*/ 857250 h 942975"/>
              <a:gd name="connsiteX20" fmla="*/ 285268 w 428143"/>
              <a:gd name="connsiteY20" fmla="*/ 942975 h 942975"/>
              <a:gd name="connsiteX21" fmla="*/ 342418 w 428143"/>
              <a:gd name="connsiteY21" fmla="*/ 938212 h 942975"/>
              <a:gd name="connsiteX0" fmla="*/ 342418 w 428143"/>
              <a:gd name="connsiteY0" fmla="*/ 882565 h 887328"/>
              <a:gd name="connsiteX1" fmla="*/ 356705 w 428143"/>
              <a:gd name="connsiteY1" fmla="*/ 706353 h 887328"/>
              <a:gd name="connsiteX2" fmla="*/ 390043 w 428143"/>
              <a:gd name="connsiteY2" fmla="*/ 568240 h 887328"/>
              <a:gd name="connsiteX3" fmla="*/ 418618 w 428143"/>
              <a:gd name="connsiteY3" fmla="*/ 458703 h 887328"/>
              <a:gd name="connsiteX4" fmla="*/ 428143 w 428143"/>
              <a:gd name="connsiteY4" fmla="*/ 353928 h 887328"/>
              <a:gd name="connsiteX5" fmla="*/ 399568 w 428143"/>
              <a:gd name="connsiteY5" fmla="*/ 196765 h 887328"/>
              <a:gd name="connsiteX6" fmla="*/ 390524 w 428143"/>
              <a:gd name="connsiteY6" fmla="*/ 104825 h 887328"/>
              <a:gd name="connsiteX7" fmla="*/ 389079 w 428143"/>
              <a:gd name="connsiteY7" fmla="*/ 0 h 887328"/>
              <a:gd name="connsiteX8" fmla="*/ 144745 w 428143"/>
              <a:gd name="connsiteY8" fmla="*/ 13384 h 887328"/>
              <a:gd name="connsiteX9" fmla="*/ 0 w 428143"/>
              <a:gd name="connsiteY9" fmla="*/ 68127 h 887328"/>
              <a:gd name="connsiteX10" fmla="*/ 32855 w 428143"/>
              <a:gd name="connsiteY10" fmla="*/ 201528 h 887328"/>
              <a:gd name="connsiteX11" fmla="*/ 199543 w 428143"/>
              <a:gd name="connsiteY11" fmla="*/ 177715 h 887328"/>
              <a:gd name="connsiteX12" fmla="*/ 223355 w 428143"/>
              <a:gd name="connsiteY12" fmla="*/ 253915 h 887328"/>
              <a:gd name="connsiteX13" fmla="*/ 223355 w 428143"/>
              <a:gd name="connsiteY13" fmla="*/ 320590 h 887328"/>
              <a:gd name="connsiteX14" fmla="*/ 170968 w 428143"/>
              <a:gd name="connsiteY14" fmla="*/ 344403 h 887328"/>
              <a:gd name="connsiteX15" fmla="*/ 218593 w 428143"/>
              <a:gd name="connsiteY15" fmla="*/ 420603 h 887328"/>
              <a:gd name="connsiteX16" fmla="*/ 199543 w 428143"/>
              <a:gd name="connsiteY16" fmla="*/ 515853 h 887328"/>
              <a:gd name="connsiteX17" fmla="*/ 209068 w 428143"/>
              <a:gd name="connsiteY17" fmla="*/ 592053 h 887328"/>
              <a:gd name="connsiteX18" fmla="*/ 218593 w 428143"/>
              <a:gd name="connsiteY18" fmla="*/ 696828 h 887328"/>
              <a:gd name="connsiteX19" fmla="*/ 242405 w 428143"/>
              <a:gd name="connsiteY19" fmla="*/ 801603 h 887328"/>
              <a:gd name="connsiteX20" fmla="*/ 285268 w 428143"/>
              <a:gd name="connsiteY20" fmla="*/ 887328 h 887328"/>
              <a:gd name="connsiteX21" fmla="*/ 342418 w 428143"/>
              <a:gd name="connsiteY21" fmla="*/ 882565 h 887328"/>
              <a:gd name="connsiteX0" fmla="*/ 342418 w 428143"/>
              <a:gd name="connsiteY0" fmla="*/ 882565 h 887328"/>
              <a:gd name="connsiteX1" fmla="*/ 356705 w 428143"/>
              <a:gd name="connsiteY1" fmla="*/ 706353 h 887328"/>
              <a:gd name="connsiteX2" fmla="*/ 390043 w 428143"/>
              <a:gd name="connsiteY2" fmla="*/ 568240 h 887328"/>
              <a:gd name="connsiteX3" fmla="*/ 418618 w 428143"/>
              <a:gd name="connsiteY3" fmla="*/ 458703 h 887328"/>
              <a:gd name="connsiteX4" fmla="*/ 428143 w 428143"/>
              <a:gd name="connsiteY4" fmla="*/ 353928 h 887328"/>
              <a:gd name="connsiteX5" fmla="*/ 399568 w 428143"/>
              <a:gd name="connsiteY5" fmla="*/ 196765 h 887328"/>
              <a:gd name="connsiteX6" fmla="*/ 390524 w 428143"/>
              <a:gd name="connsiteY6" fmla="*/ 104825 h 887328"/>
              <a:gd name="connsiteX7" fmla="*/ 389079 w 428143"/>
              <a:gd name="connsiteY7" fmla="*/ 0 h 887328"/>
              <a:gd name="connsiteX8" fmla="*/ 144745 w 428143"/>
              <a:gd name="connsiteY8" fmla="*/ 13384 h 887328"/>
              <a:gd name="connsiteX9" fmla="*/ 0 w 428143"/>
              <a:gd name="connsiteY9" fmla="*/ 68127 h 887328"/>
              <a:gd name="connsiteX10" fmla="*/ 32855 w 428143"/>
              <a:gd name="connsiteY10" fmla="*/ 201528 h 887328"/>
              <a:gd name="connsiteX11" fmla="*/ 115630 w 428143"/>
              <a:gd name="connsiteY11" fmla="*/ 289009 h 887328"/>
              <a:gd name="connsiteX12" fmla="*/ 223355 w 428143"/>
              <a:gd name="connsiteY12" fmla="*/ 253915 h 887328"/>
              <a:gd name="connsiteX13" fmla="*/ 223355 w 428143"/>
              <a:gd name="connsiteY13" fmla="*/ 320590 h 887328"/>
              <a:gd name="connsiteX14" fmla="*/ 170968 w 428143"/>
              <a:gd name="connsiteY14" fmla="*/ 344403 h 887328"/>
              <a:gd name="connsiteX15" fmla="*/ 218593 w 428143"/>
              <a:gd name="connsiteY15" fmla="*/ 420603 h 887328"/>
              <a:gd name="connsiteX16" fmla="*/ 199543 w 428143"/>
              <a:gd name="connsiteY16" fmla="*/ 515853 h 887328"/>
              <a:gd name="connsiteX17" fmla="*/ 209068 w 428143"/>
              <a:gd name="connsiteY17" fmla="*/ 592053 h 887328"/>
              <a:gd name="connsiteX18" fmla="*/ 218593 w 428143"/>
              <a:gd name="connsiteY18" fmla="*/ 696828 h 887328"/>
              <a:gd name="connsiteX19" fmla="*/ 242405 w 428143"/>
              <a:gd name="connsiteY19" fmla="*/ 801603 h 887328"/>
              <a:gd name="connsiteX20" fmla="*/ 285268 w 428143"/>
              <a:gd name="connsiteY20" fmla="*/ 887328 h 887328"/>
              <a:gd name="connsiteX21" fmla="*/ 342418 w 428143"/>
              <a:gd name="connsiteY21" fmla="*/ 882565 h 887328"/>
              <a:gd name="connsiteX0" fmla="*/ 342418 w 428143"/>
              <a:gd name="connsiteY0" fmla="*/ 882565 h 887328"/>
              <a:gd name="connsiteX1" fmla="*/ 356705 w 428143"/>
              <a:gd name="connsiteY1" fmla="*/ 706353 h 887328"/>
              <a:gd name="connsiteX2" fmla="*/ 390043 w 428143"/>
              <a:gd name="connsiteY2" fmla="*/ 568240 h 887328"/>
              <a:gd name="connsiteX3" fmla="*/ 418618 w 428143"/>
              <a:gd name="connsiteY3" fmla="*/ 458703 h 887328"/>
              <a:gd name="connsiteX4" fmla="*/ 428143 w 428143"/>
              <a:gd name="connsiteY4" fmla="*/ 353928 h 887328"/>
              <a:gd name="connsiteX5" fmla="*/ 399568 w 428143"/>
              <a:gd name="connsiteY5" fmla="*/ 196765 h 887328"/>
              <a:gd name="connsiteX6" fmla="*/ 390524 w 428143"/>
              <a:gd name="connsiteY6" fmla="*/ 104825 h 887328"/>
              <a:gd name="connsiteX7" fmla="*/ 389079 w 428143"/>
              <a:gd name="connsiteY7" fmla="*/ 0 h 887328"/>
              <a:gd name="connsiteX8" fmla="*/ 144745 w 428143"/>
              <a:gd name="connsiteY8" fmla="*/ 13384 h 887328"/>
              <a:gd name="connsiteX9" fmla="*/ 0 w 428143"/>
              <a:gd name="connsiteY9" fmla="*/ 68127 h 887328"/>
              <a:gd name="connsiteX10" fmla="*/ 32855 w 428143"/>
              <a:gd name="connsiteY10" fmla="*/ 201528 h 887328"/>
              <a:gd name="connsiteX11" fmla="*/ 115630 w 428143"/>
              <a:gd name="connsiteY11" fmla="*/ 289009 h 887328"/>
              <a:gd name="connsiteX12" fmla="*/ 186643 w 428143"/>
              <a:gd name="connsiteY12" fmla="*/ 242786 h 887328"/>
              <a:gd name="connsiteX13" fmla="*/ 223355 w 428143"/>
              <a:gd name="connsiteY13" fmla="*/ 320590 h 887328"/>
              <a:gd name="connsiteX14" fmla="*/ 170968 w 428143"/>
              <a:gd name="connsiteY14" fmla="*/ 344403 h 887328"/>
              <a:gd name="connsiteX15" fmla="*/ 218593 w 428143"/>
              <a:gd name="connsiteY15" fmla="*/ 420603 h 887328"/>
              <a:gd name="connsiteX16" fmla="*/ 199543 w 428143"/>
              <a:gd name="connsiteY16" fmla="*/ 515853 h 887328"/>
              <a:gd name="connsiteX17" fmla="*/ 209068 w 428143"/>
              <a:gd name="connsiteY17" fmla="*/ 592053 h 887328"/>
              <a:gd name="connsiteX18" fmla="*/ 218593 w 428143"/>
              <a:gd name="connsiteY18" fmla="*/ 696828 h 887328"/>
              <a:gd name="connsiteX19" fmla="*/ 242405 w 428143"/>
              <a:gd name="connsiteY19" fmla="*/ 801603 h 887328"/>
              <a:gd name="connsiteX20" fmla="*/ 285268 w 428143"/>
              <a:gd name="connsiteY20" fmla="*/ 887328 h 887328"/>
              <a:gd name="connsiteX21" fmla="*/ 342418 w 428143"/>
              <a:gd name="connsiteY21" fmla="*/ 882565 h 887328"/>
              <a:gd name="connsiteX0" fmla="*/ 342418 w 428143"/>
              <a:gd name="connsiteY0" fmla="*/ 882565 h 887328"/>
              <a:gd name="connsiteX1" fmla="*/ 356705 w 428143"/>
              <a:gd name="connsiteY1" fmla="*/ 706353 h 887328"/>
              <a:gd name="connsiteX2" fmla="*/ 390043 w 428143"/>
              <a:gd name="connsiteY2" fmla="*/ 568240 h 887328"/>
              <a:gd name="connsiteX3" fmla="*/ 418618 w 428143"/>
              <a:gd name="connsiteY3" fmla="*/ 458703 h 887328"/>
              <a:gd name="connsiteX4" fmla="*/ 428143 w 428143"/>
              <a:gd name="connsiteY4" fmla="*/ 353928 h 887328"/>
              <a:gd name="connsiteX5" fmla="*/ 399568 w 428143"/>
              <a:gd name="connsiteY5" fmla="*/ 196765 h 887328"/>
              <a:gd name="connsiteX6" fmla="*/ 390524 w 428143"/>
              <a:gd name="connsiteY6" fmla="*/ 104825 h 887328"/>
              <a:gd name="connsiteX7" fmla="*/ 389079 w 428143"/>
              <a:gd name="connsiteY7" fmla="*/ 0 h 887328"/>
              <a:gd name="connsiteX8" fmla="*/ 144745 w 428143"/>
              <a:gd name="connsiteY8" fmla="*/ 13384 h 887328"/>
              <a:gd name="connsiteX9" fmla="*/ 0 w 428143"/>
              <a:gd name="connsiteY9" fmla="*/ 68127 h 887328"/>
              <a:gd name="connsiteX10" fmla="*/ 32855 w 428143"/>
              <a:gd name="connsiteY10" fmla="*/ 201528 h 887328"/>
              <a:gd name="connsiteX11" fmla="*/ 115630 w 428143"/>
              <a:gd name="connsiteY11" fmla="*/ 289009 h 887328"/>
              <a:gd name="connsiteX12" fmla="*/ 186643 w 428143"/>
              <a:gd name="connsiteY12" fmla="*/ 242786 h 887328"/>
              <a:gd name="connsiteX13" fmla="*/ 239089 w 428143"/>
              <a:gd name="connsiteY13" fmla="*/ 348414 h 887328"/>
              <a:gd name="connsiteX14" fmla="*/ 170968 w 428143"/>
              <a:gd name="connsiteY14" fmla="*/ 344403 h 887328"/>
              <a:gd name="connsiteX15" fmla="*/ 218593 w 428143"/>
              <a:gd name="connsiteY15" fmla="*/ 420603 h 887328"/>
              <a:gd name="connsiteX16" fmla="*/ 199543 w 428143"/>
              <a:gd name="connsiteY16" fmla="*/ 515853 h 887328"/>
              <a:gd name="connsiteX17" fmla="*/ 209068 w 428143"/>
              <a:gd name="connsiteY17" fmla="*/ 592053 h 887328"/>
              <a:gd name="connsiteX18" fmla="*/ 218593 w 428143"/>
              <a:gd name="connsiteY18" fmla="*/ 696828 h 887328"/>
              <a:gd name="connsiteX19" fmla="*/ 242405 w 428143"/>
              <a:gd name="connsiteY19" fmla="*/ 801603 h 887328"/>
              <a:gd name="connsiteX20" fmla="*/ 285268 w 428143"/>
              <a:gd name="connsiteY20" fmla="*/ 887328 h 887328"/>
              <a:gd name="connsiteX21" fmla="*/ 342418 w 428143"/>
              <a:gd name="connsiteY21" fmla="*/ 882565 h 887328"/>
              <a:gd name="connsiteX0" fmla="*/ 342418 w 428143"/>
              <a:gd name="connsiteY0" fmla="*/ 882565 h 887328"/>
              <a:gd name="connsiteX1" fmla="*/ 356705 w 428143"/>
              <a:gd name="connsiteY1" fmla="*/ 706353 h 887328"/>
              <a:gd name="connsiteX2" fmla="*/ 390043 w 428143"/>
              <a:gd name="connsiteY2" fmla="*/ 568240 h 887328"/>
              <a:gd name="connsiteX3" fmla="*/ 418618 w 428143"/>
              <a:gd name="connsiteY3" fmla="*/ 458703 h 887328"/>
              <a:gd name="connsiteX4" fmla="*/ 428143 w 428143"/>
              <a:gd name="connsiteY4" fmla="*/ 353928 h 887328"/>
              <a:gd name="connsiteX5" fmla="*/ 399568 w 428143"/>
              <a:gd name="connsiteY5" fmla="*/ 196765 h 887328"/>
              <a:gd name="connsiteX6" fmla="*/ 390524 w 428143"/>
              <a:gd name="connsiteY6" fmla="*/ 104825 h 887328"/>
              <a:gd name="connsiteX7" fmla="*/ 389079 w 428143"/>
              <a:gd name="connsiteY7" fmla="*/ 0 h 887328"/>
              <a:gd name="connsiteX8" fmla="*/ 144745 w 428143"/>
              <a:gd name="connsiteY8" fmla="*/ 13384 h 887328"/>
              <a:gd name="connsiteX9" fmla="*/ 0 w 428143"/>
              <a:gd name="connsiteY9" fmla="*/ 68127 h 887328"/>
              <a:gd name="connsiteX10" fmla="*/ 32855 w 428143"/>
              <a:gd name="connsiteY10" fmla="*/ 201528 h 887328"/>
              <a:gd name="connsiteX11" fmla="*/ 115630 w 428143"/>
              <a:gd name="connsiteY11" fmla="*/ 289009 h 887328"/>
              <a:gd name="connsiteX12" fmla="*/ 186643 w 428143"/>
              <a:gd name="connsiteY12" fmla="*/ 242786 h 887328"/>
              <a:gd name="connsiteX13" fmla="*/ 239089 w 428143"/>
              <a:gd name="connsiteY13" fmla="*/ 348414 h 887328"/>
              <a:gd name="connsiteX14" fmla="*/ 218593 w 428143"/>
              <a:gd name="connsiteY14" fmla="*/ 420603 h 887328"/>
              <a:gd name="connsiteX15" fmla="*/ 199543 w 428143"/>
              <a:gd name="connsiteY15" fmla="*/ 515853 h 887328"/>
              <a:gd name="connsiteX16" fmla="*/ 209068 w 428143"/>
              <a:gd name="connsiteY16" fmla="*/ 592053 h 887328"/>
              <a:gd name="connsiteX17" fmla="*/ 218593 w 428143"/>
              <a:gd name="connsiteY17" fmla="*/ 696828 h 887328"/>
              <a:gd name="connsiteX18" fmla="*/ 242405 w 428143"/>
              <a:gd name="connsiteY18" fmla="*/ 801603 h 887328"/>
              <a:gd name="connsiteX19" fmla="*/ 285268 w 428143"/>
              <a:gd name="connsiteY19" fmla="*/ 887328 h 887328"/>
              <a:gd name="connsiteX20" fmla="*/ 342418 w 428143"/>
              <a:gd name="connsiteY20" fmla="*/ 882565 h 887328"/>
              <a:gd name="connsiteX0" fmla="*/ 342418 w 428143"/>
              <a:gd name="connsiteY0" fmla="*/ 882565 h 887328"/>
              <a:gd name="connsiteX1" fmla="*/ 356705 w 428143"/>
              <a:gd name="connsiteY1" fmla="*/ 706353 h 887328"/>
              <a:gd name="connsiteX2" fmla="*/ 390043 w 428143"/>
              <a:gd name="connsiteY2" fmla="*/ 568240 h 887328"/>
              <a:gd name="connsiteX3" fmla="*/ 418618 w 428143"/>
              <a:gd name="connsiteY3" fmla="*/ 458703 h 887328"/>
              <a:gd name="connsiteX4" fmla="*/ 428143 w 428143"/>
              <a:gd name="connsiteY4" fmla="*/ 353928 h 887328"/>
              <a:gd name="connsiteX5" fmla="*/ 399568 w 428143"/>
              <a:gd name="connsiteY5" fmla="*/ 196765 h 887328"/>
              <a:gd name="connsiteX6" fmla="*/ 390524 w 428143"/>
              <a:gd name="connsiteY6" fmla="*/ 104825 h 887328"/>
              <a:gd name="connsiteX7" fmla="*/ 389079 w 428143"/>
              <a:gd name="connsiteY7" fmla="*/ 0 h 887328"/>
              <a:gd name="connsiteX8" fmla="*/ 144745 w 428143"/>
              <a:gd name="connsiteY8" fmla="*/ 13384 h 887328"/>
              <a:gd name="connsiteX9" fmla="*/ 0 w 428143"/>
              <a:gd name="connsiteY9" fmla="*/ 68127 h 887328"/>
              <a:gd name="connsiteX10" fmla="*/ 32855 w 428143"/>
              <a:gd name="connsiteY10" fmla="*/ 201528 h 887328"/>
              <a:gd name="connsiteX11" fmla="*/ 115630 w 428143"/>
              <a:gd name="connsiteY11" fmla="*/ 289009 h 887328"/>
              <a:gd name="connsiteX12" fmla="*/ 186643 w 428143"/>
              <a:gd name="connsiteY12" fmla="*/ 242786 h 887328"/>
              <a:gd name="connsiteX13" fmla="*/ 239089 w 428143"/>
              <a:gd name="connsiteY13" fmla="*/ 348414 h 887328"/>
              <a:gd name="connsiteX14" fmla="*/ 181881 w 428143"/>
              <a:gd name="connsiteY14" fmla="*/ 370521 h 887328"/>
              <a:gd name="connsiteX15" fmla="*/ 199543 w 428143"/>
              <a:gd name="connsiteY15" fmla="*/ 515853 h 887328"/>
              <a:gd name="connsiteX16" fmla="*/ 209068 w 428143"/>
              <a:gd name="connsiteY16" fmla="*/ 592053 h 887328"/>
              <a:gd name="connsiteX17" fmla="*/ 218593 w 428143"/>
              <a:gd name="connsiteY17" fmla="*/ 696828 h 887328"/>
              <a:gd name="connsiteX18" fmla="*/ 242405 w 428143"/>
              <a:gd name="connsiteY18" fmla="*/ 801603 h 887328"/>
              <a:gd name="connsiteX19" fmla="*/ 285268 w 428143"/>
              <a:gd name="connsiteY19" fmla="*/ 887328 h 887328"/>
              <a:gd name="connsiteX20" fmla="*/ 342418 w 428143"/>
              <a:gd name="connsiteY20" fmla="*/ 882565 h 887328"/>
              <a:gd name="connsiteX0" fmla="*/ 342418 w 428143"/>
              <a:gd name="connsiteY0" fmla="*/ 882565 h 882565"/>
              <a:gd name="connsiteX1" fmla="*/ 356705 w 428143"/>
              <a:gd name="connsiteY1" fmla="*/ 706353 h 882565"/>
              <a:gd name="connsiteX2" fmla="*/ 390043 w 428143"/>
              <a:gd name="connsiteY2" fmla="*/ 568240 h 882565"/>
              <a:gd name="connsiteX3" fmla="*/ 418618 w 428143"/>
              <a:gd name="connsiteY3" fmla="*/ 458703 h 882565"/>
              <a:gd name="connsiteX4" fmla="*/ 428143 w 428143"/>
              <a:gd name="connsiteY4" fmla="*/ 353928 h 882565"/>
              <a:gd name="connsiteX5" fmla="*/ 399568 w 428143"/>
              <a:gd name="connsiteY5" fmla="*/ 196765 h 882565"/>
              <a:gd name="connsiteX6" fmla="*/ 390524 w 428143"/>
              <a:gd name="connsiteY6" fmla="*/ 104825 h 882565"/>
              <a:gd name="connsiteX7" fmla="*/ 389079 w 428143"/>
              <a:gd name="connsiteY7" fmla="*/ 0 h 882565"/>
              <a:gd name="connsiteX8" fmla="*/ 144745 w 428143"/>
              <a:gd name="connsiteY8" fmla="*/ 13384 h 882565"/>
              <a:gd name="connsiteX9" fmla="*/ 0 w 428143"/>
              <a:gd name="connsiteY9" fmla="*/ 68127 h 882565"/>
              <a:gd name="connsiteX10" fmla="*/ 32855 w 428143"/>
              <a:gd name="connsiteY10" fmla="*/ 201528 h 882565"/>
              <a:gd name="connsiteX11" fmla="*/ 115630 w 428143"/>
              <a:gd name="connsiteY11" fmla="*/ 289009 h 882565"/>
              <a:gd name="connsiteX12" fmla="*/ 186643 w 428143"/>
              <a:gd name="connsiteY12" fmla="*/ 242786 h 882565"/>
              <a:gd name="connsiteX13" fmla="*/ 239089 w 428143"/>
              <a:gd name="connsiteY13" fmla="*/ 348414 h 882565"/>
              <a:gd name="connsiteX14" fmla="*/ 181881 w 428143"/>
              <a:gd name="connsiteY14" fmla="*/ 370521 h 882565"/>
              <a:gd name="connsiteX15" fmla="*/ 199543 w 428143"/>
              <a:gd name="connsiteY15" fmla="*/ 515853 h 882565"/>
              <a:gd name="connsiteX16" fmla="*/ 209068 w 428143"/>
              <a:gd name="connsiteY16" fmla="*/ 592053 h 882565"/>
              <a:gd name="connsiteX17" fmla="*/ 218593 w 428143"/>
              <a:gd name="connsiteY17" fmla="*/ 696828 h 882565"/>
              <a:gd name="connsiteX18" fmla="*/ 242405 w 428143"/>
              <a:gd name="connsiteY18" fmla="*/ 801603 h 882565"/>
              <a:gd name="connsiteX19" fmla="*/ 290513 w 428143"/>
              <a:gd name="connsiteY19" fmla="*/ 876199 h 882565"/>
              <a:gd name="connsiteX20" fmla="*/ 342418 w 428143"/>
              <a:gd name="connsiteY20" fmla="*/ 882565 h 882565"/>
              <a:gd name="connsiteX0" fmla="*/ 342418 w 428143"/>
              <a:gd name="connsiteY0" fmla="*/ 882565 h 882565"/>
              <a:gd name="connsiteX1" fmla="*/ 356705 w 428143"/>
              <a:gd name="connsiteY1" fmla="*/ 706353 h 882565"/>
              <a:gd name="connsiteX2" fmla="*/ 390043 w 428143"/>
              <a:gd name="connsiteY2" fmla="*/ 568240 h 882565"/>
              <a:gd name="connsiteX3" fmla="*/ 418618 w 428143"/>
              <a:gd name="connsiteY3" fmla="*/ 458703 h 882565"/>
              <a:gd name="connsiteX4" fmla="*/ 428143 w 428143"/>
              <a:gd name="connsiteY4" fmla="*/ 353928 h 882565"/>
              <a:gd name="connsiteX5" fmla="*/ 373345 w 428143"/>
              <a:gd name="connsiteY5" fmla="*/ 213459 h 882565"/>
              <a:gd name="connsiteX6" fmla="*/ 390524 w 428143"/>
              <a:gd name="connsiteY6" fmla="*/ 104825 h 882565"/>
              <a:gd name="connsiteX7" fmla="*/ 389079 w 428143"/>
              <a:gd name="connsiteY7" fmla="*/ 0 h 882565"/>
              <a:gd name="connsiteX8" fmla="*/ 144745 w 428143"/>
              <a:gd name="connsiteY8" fmla="*/ 13384 h 882565"/>
              <a:gd name="connsiteX9" fmla="*/ 0 w 428143"/>
              <a:gd name="connsiteY9" fmla="*/ 68127 h 882565"/>
              <a:gd name="connsiteX10" fmla="*/ 32855 w 428143"/>
              <a:gd name="connsiteY10" fmla="*/ 201528 h 882565"/>
              <a:gd name="connsiteX11" fmla="*/ 115630 w 428143"/>
              <a:gd name="connsiteY11" fmla="*/ 289009 h 882565"/>
              <a:gd name="connsiteX12" fmla="*/ 186643 w 428143"/>
              <a:gd name="connsiteY12" fmla="*/ 242786 h 882565"/>
              <a:gd name="connsiteX13" fmla="*/ 239089 w 428143"/>
              <a:gd name="connsiteY13" fmla="*/ 348414 h 882565"/>
              <a:gd name="connsiteX14" fmla="*/ 181881 w 428143"/>
              <a:gd name="connsiteY14" fmla="*/ 370521 h 882565"/>
              <a:gd name="connsiteX15" fmla="*/ 199543 w 428143"/>
              <a:gd name="connsiteY15" fmla="*/ 515853 h 882565"/>
              <a:gd name="connsiteX16" fmla="*/ 209068 w 428143"/>
              <a:gd name="connsiteY16" fmla="*/ 592053 h 882565"/>
              <a:gd name="connsiteX17" fmla="*/ 218593 w 428143"/>
              <a:gd name="connsiteY17" fmla="*/ 696828 h 882565"/>
              <a:gd name="connsiteX18" fmla="*/ 242405 w 428143"/>
              <a:gd name="connsiteY18" fmla="*/ 801603 h 882565"/>
              <a:gd name="connsiteX19" fmla="*/ 290513 w 428143"/>
              <a:gd name="connsiteY19" fmla="*/ 876199 h 882565"/>
              <a:gd name="connsiteX20" fmla="*/ 342418 w 428143"/>
              <a:gd name="connsiteY20" fmla="*/ 882565 h 882565"/>
              <a:gd name="connsiteX0" fmla="*/ 342418 w 418618"/>
              <a:gd name="connsiteY0" fmla="*/ 882565 h 882565"/>
              <a:gd name="connsiteX1" fmla="*/ 356705 w 418618"/>
              <a:gd name="connsiteY1" fmla="*/ 706353 h 882565"/>
              <a:gd name="connsiteX2" fmla="*/ 390043 w 418618"/>
              <a:gd name="connsiteY2" fmla="*/ 568240 h 882565"/>
              <a:gd name="connsiteX3" fmla="*/ 418618 w 418618"/>
              <a:gd name="connsiteY3" fmla="*/ 458703 h 882565"/>
              <a:gd name="connsiteX4" fmla="*/ 401920 w 418618"/>
              <a:gd name="connsiteY4" fmla="*/ 359493 h 882565"/>
              <a:gd name="connsiteX5" fmla="*/ 373345 w 418618"/>
              <a:gd name="connsiteY5" fmla="*/ 213459 h 882565"/>
              <a:gd name="connsiteX6" fmla="*/ 390524 w 418618"/>
              <a:gd name="connsiteY6" fmla="*/ 104825 h 882565"/>
              <a:gd name="connsiteX7" fmla="*/ 389079 w 418618"/>
              <a:gd name="connsiteY7" fmla="*/ 0 h 882565"/>
              <a:gd name="connsiteX8" fmla="*/ 144745 w 418618"/>
              <a:gd name="connsiteY8" fmla="*/ 13384 h 882565"/>
              <a:gd name="connsiteX9" fmla="*/ 0 w 418618"/>
              <a:gd name="connsiteY9" fmla="*/ 68127 h 882565"/>
              <a:gd name="connsiteX10" fmla="*/ 32855 w 418618"/>
              <a:gd name="connsiteY10" fmla="*/ 201528 h 882565"/>
              <a:gd name="connsiteX11" fmla="*/ 115630 w 418618"/>
              <a:gd name="connsiteY11" fmla="*/ 289009 h 882565"/>
              <a:gd name="connsiteX12" fmla="*/ 186643 w 418618"/>
              <a:gd name="connsiteY12" fmla="*/ 242786 h 882565"/>
              <a:gd name="connsiteX13" fmla="*/ 239089 w 418618"/>
              <a:gd name="connsiteY13" fmla="*/ 348414 h 882565"/>
              <a:gd name="connsiteX14" fmla="*/ 181881 w 418618"/>
              <a:gd name="connsiteY14" fmla="*/ 370521 h 882565"/>
              <a:gd name="connsiteX15" fmla="*/ 199543 w 418618"/>
              <a:gd name="connsiteY15" fmla="*/ 515853 h 882565"/>
              <a:gd name="connsiteX16" fmla="*/ 209068 w 418618"/>
              <a:gd name="connsiteY16" fmla="*/ 592053 h 882565"/>
              <a:gd name="connsiteX17" fmla="*/ 218593 w 418618"/>
              <a:gd name="connsiteY17" fmla="*/ 696828 h 882565"/>
              <a:gd name="connsiteX18" fmla="*/ 242405 w 418618"/>
              <a:gd name="connsiteY18" fmla="*/ 801603 h 882565"/>
              <a:gd name="connsiteX19" fmla="*/ 290513 w 418618"/>
              <a:gd name="connsiteY19" fmla="*/ 876199 h 882565"/>
              <a:gd name="connsiteX20" fmla="*/ 342418 w 418618"/>
              <a:gd name="connsiteY20" fmla="*/ 882565 h 882565"/>
              <a:gd name="connsiteX0" fmla="*/ 342418 w 401920"/>
              <a:gd name="connsiteY0" fmla="*/ 882565 h 882565"/>
              <a:gd name="connsiteX1" fmla="*/ 356705 w 401920"/>
              <a:gd name="connsiteY1" fmla="*/ 706353 h 882565"/>
              <a:gd name="connsiteX2" fmla="*/ 390043 w 401920"/>
              <a:gd name="connsiteY2" fmla="*/ 568240 h 882565"/>
              <a:gd name="connsiteX3" fmla="*/ 397640 w 401920"/>
              <a:gd name="connsiteY3" fmla="*/ 458703 h 882565"/>
              <a:gd name="connsiteX4" fmla="*/ 401920 w 401920"/>
              <a:gd name="connsiteY4" fmla="*/ 359493 h 882565"/>
              <a:gd name="connsiteX5" fmla="*/ 373345 w 401920"/>
              <a:gd name="connsiteY5" fmla="*/ 213459 h 882565"/>
              <a:gd name="connsiteX6" fmla="*/ 390524 w 401920"/>
              <a:gd name="connsiteY6" fmla="*/ 104825 h 882565"/>
              <a:gd name="connsiteX7" fmla="*/ 389079 w 401920"/>
              <a:gd name="connsiteY7" fmla="*/ 0 h 882565"/>
              <a:gd name="connsiteX8" fmla="*/ 144745 w 401920"/>
              <a:gd name="connsiteY8" fmla="*/ 13384 h 882565"/>
              <a:gd name="connsiteX9" fmla="*/ 0 w 401920"/>
              <a:gd name="connsiteY9" fmla="*/ 68127 h 882565"/>
              <a:gd name="connsiteX10" fmla="*/ 32855 w 401920"/>
              <a:gd name="connsiteY10" fmla="*/ 201528 h 882565"/>
              <a:gd name="connsiteX11" fmla="*/ 115630 w 401920"/>
              <a:gd name="connsiteY11" fmla="*/ 289009 h 882565"/>
              <a:gd name="connsiteX12" fmla="*/ 186643 w 401920"/>
              <a:gd name="connsiteY12" fmla="*/ 242786 h 882565"/>
              <a:gd name="connsiteX13" fmla="*/ 239089 w 401920"/>
              <a:gd name="connsiteY13" fmla="*/ 348414 h 882565"/>
              <a:gd name="connsiteX14" fmla="*/ 181881 w 401920"/>
              <a:gd name="connsiteY14" fmla="*/ 370521 h 882565"/>
              <a:gd name="connsiteX15" fmla="*/ 199543 w 401920"/>
              <a:gd name="connsiteY15" fmla="*/ 515853 h 882565"/>
              <a:gd name="connsiteX16" fmla="*/ 209068 w 401920"/>
              <a:gd name="connsiteY16" fmla="*/ 592053 h 882565"/>
              <a:gd name="connsiteX17" fmla="*/ 218593 w 401920"/>
              <a:gd name="connsiteY17" fmla="*/ 696828 h 882565"/>
              <a:gd name="connsiteX18" fmla="*/ 242405 w 401920"/>
              <a:gd name="connsiteY18" fmla="*/ 801603 h 882565"/>
              <a:gd name="connsiteX19" fmla="*/ 290513 w 401920"/>
              <a:gd name="connsiteY19" fmla="*/ 876199 h 882565"/>
              <a:gd name="connsiteX20" fmla="*/ 342418 w 401920"/>
              <a:gd name="connsiteY20" fmla="*/ 882565 h 882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1920" h="882565">
                <a:moveTo>
                  <a:pt x="342418" y="882565"/>
                </a:moveTo>
                <a:cubicBezTo>
                  <a:pt x="344005" y="801603"/>
                  <a:pt x="355118" y="787315"/>
                  <a:pt x="356705" y="706353"/>
                </a:cubicBezTo>
                <a:lnTo>
                  <a:pt x="390043" y="568240"/>
                </a:lnTo>
                <a:lnTo>
                  <a:pt x="397640" y="458703"/>
                </a:lnTo>
                <a:lnTo>
                  <a:pt x="401920" y="359493"/>
                </a:lnTo>
                <a:lnTo>
                  <a:pt x="373345" y="213459"/>
                </a:lnTo>
                <a:lnTo>
                  <a:pt x="390524" y="104825"/>
                </a:lnTo>
                <a:cubicBezTo>
                  <a:pt x="390042" y="69883"/>
                  <a:pt x="389561" y="34942"/>
                  <a:pt x="389079" y="0"/>
                </a:cubicBezTo>
                <a:lnTo>
                  <a:pt x="144745" y="13384"/>
                </a:lnTo>
                <a:lnTo>
                  <a:pt x="0" y="68127"/>
                </a:lnTo>
                <a:lnTo>
                  <a:pt x="32855" y="201528"/>
                </a:lnTo>
                <a:lnTo>
                  <a:pt x="115630" y="289009"/>
                </a:lnTo>
                <a:lnTo>
                  <a:pt x="186643" y="242786"/>
                </a:lnTo>
                <a:lnTo>
                  <a:pt x="239089" y="348414"/>
                </a:lnTo>
                <a:lnTo>
                  <a:pt x="181881" y="370521"/>
                </a:lnTo>
                <a:lnTo>
                  <a:pt x="199543" y="515853"/>
                </a:lnTo>
                <a:lnTo>
                  <a:pt x="209068" y="592053"/>
                </a:lnTo>
                <a:lnTo>
                  <a:pt x="218593" y="696828"/>
                </a:lnTo>
                <a:lnTo>
                  <a:pt x="242405" y="801603"/>
                </a:lnTo>
                <a:lnTo>
                  <a:pt x="290513" y="876199"/>
                </a:lnTo>
                <a:lnTo>
                  <a:pt x="342418" y="882565"/>
                </a:lnTo>
                <a:close/>
              </a:path>
            </a:pathLst>
          </a:cu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pic>
        <p:nvPicPr>
          <p:cNvPr id="77" name="図 76">
            <a:extLst>
              <a:ext uri="{FF2B5EF4-FFF2-40B4-BE49-F238E27FC236}">
                <a16:creationId xmlns:a16="http://schemas.microsoft.com/office/drawing/2014/main" id="{1AFABD41-89BD-4B30-AA53-1244DFA9E7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59"/>
          <a:stretch/>
        </p:blipFill>
        <p:spPr>
          <a:xfrm>
            <a:off x="8680727" y="5380837"/>
            <a:ext cx="2400407" cy="1756708"/>
          </a:xfrm>
          <a:prstGeom prst="rect">
            <a:avLst/>
          </a:prstGeom>
        </p:spPr>
      </p:pic>
      <p:sp>
        <p:nvSpPr>
          <p:cNvPr id="63" name="テキスト ボックス 2">
            <a:extLst>
              <a:ext uri="{FF2B5EF4-FFF2-40B4-BE49-F238E27FC236}">
                <a16:creationId xmlns:a16="http://schemas.microsoft.com/office/drawing/2014/main" id="{C65C5AC2-4DCF-4431-AC32-6B51A9600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7489" y="6806483"/>
            <a:ext cx="1489075" cy="311150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noFill/>
          </a:ln>
        </p:spPr>
        <p:txBody>
          <a:bodyPr lIns="131051" tIns="65528" rIns="131051" bIns="6552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3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ja-JP" altLang="en-US" sz="1158" dirty="0">
                <a:latin typeface="Meiryo UI" panose="020B0604030504040204" pitchFamily="50" charset="-128"/>
                <a:ea typeface="Meiryo UI" panose="020B0604030504040204" pitchFamily="50" charset="-128"/>
              </a:rPr>
              <a:t>撮影日：</a:t>
            </a:r>
            <a:r>
              <a:rPr lang="en-US" altLang="ja-JP" sz="1158" dirty="0">
                <a:latin typeface="Meiryo UI" panose="020B0604030504040204" pitchFamily="50" charset="-128"/>
                <a:ea typeface="Meiryo UI" panose="020B0604030504040204" pitchFamily="50" charset="-128"/>
              </a:rPr>
              <a:t>R6.7.22</a:t>
            </a:r>
            <a:endParaRPr lang="ja-JP" altLang="ja-JP" sz="1158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F7378EB6-B5BF-44D8-94ED-29B222ED3DE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 rot="10800000">
            <a:off x="10531320" y="6726502"/>
            <a:ext cx="2956321" cy="2138189"/>
          </a:xfrm>
          <a:prstGeom prst="rect">
            <a:avLst/>
          </a:prstGeom>
        </p:spPr>
      </p:pic>
      <p:sp>
        <p:nvSpPr>
          <p:cNvPr id="78" name="下矢印 71">
            <a:extLst>
              <a:ext uri="{FF2B5EF4-FFF2-40B4-BE49-F238E27FC236}">
                <a16:creationId xmlns:a16="http://schemas.microsoft.com/office/drawing/2014/main" id="{6A5CDC41-0A0A-425B-82C8-6B7E04171840}"/>
              </a:ext>
            </a:extLst>
          </p:cNvPr>
          <p:cNvSpPr/>
          <p:nvPr/>
        </p:nvSpPr>
        <p:spPr>
          <a:xfrm rot="18178483">
            <a:off x="10050456" y="7501414"/>
            <a:ext cx="573984" cy="649180"/>
          </a:xfrm>
          <a:prstGeom prst="downArrow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3969" dirty="0">
              <a:solidFill>
                <a:schemeClr val="tx1"/>
              </a:solidFill>
            </a:endParaRPr>
          </a:p>
        </p:txBody>
      </p:sp>
      <p:sp>
        <p:nvSpPr>
          <p:cNvPr id="64" name="テキスト ボックス 2">
            <a:extLst>
              <a:ext uri="{FF2B5EF4-FFF2-40B4-BE49-F238E27FC236}">
                <a16:creationId xmlns:a16="http://schemas.microsoft.com/office/drawing/2014/main" id="{AD0125E0-6267-495D-93C0-776D88516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53179" y="8533608"/>
            <a:ext cx="1489075" cy="310526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noFill/>
          </a:ln>
        </p:spPr>
        <p:txBody>
          <a:bodyPr lIns="131051" tIns="65528" rIns="131051" bIns="6552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3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ja-JP" altLang="en-US" sz="1158" dirty="0">
                <a:latin typeface="Meiryo UI" panose="020B0604030504040204" pitchFamily="50" charset="-128"/>
                <a:ea typeface="Meiryo UI" panose="020B0604030504040204" pitchFamily="50" charset="-128"/>
              </a:rPr>
              <a:t>撮影日：</a:t>
            </a:r>
            <a:r>
              <a:rPr lang="en-US" altLang="ja-JP" sz="1158" dirty="0">
                <a:latin typeface="Meiryo UI" panose="020B0604030504040204" pitchFamily="50" charset="-128"/>
                <a:ea typeface="Meiryo UI" panose="020B0604030504040204" pitchFamily="50" charset="-128"/>
              </a:rPr>
              <a:t>R7.3.27</a:t>
            </a:r>
            <a:endParaRPr lang="ja-JP" altLang="ja-JP" sz="1158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7BCAD335-64C5-433B-A35E-32B2352412B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5910" y="2497562"/>
            <a:ext cx="3092687" cy="2320884"/>
          </a:xfrm>
          <a:prstGeom prst="rect">
            <a:avLst/>
          </a:prstGeom>
        </p:spPr>
      </p:pic>
      <p:sp>
        <p:nvSpPr>
          <p:cNvPr id="73" name="テキスト ボックス 2">
            <a:extLst>
              <a:ext uri="{FF2B5EF4-FFF2-40B4-BE49-F238E27FC236}">
                <a16:creationId xmlns:a16="http://schemas.microsoft.com/office/drawing/2014/main" id="{980F35C5-A649-4041-A52F-20A40A77E9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44561" y="4461867"/>
            <a:ext cx="1484314" cy="310526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noFill/>
          </a:ln>
        </p:spPr>
        <p:txBody>
          <a:bodyPr wrap="square" lIns="131051" tIns="65528" rIns="131051" bIns="6552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3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ja-JP" altLang="en-US" sz="1158" dirty="0">
                <a:latin typeface="Meiryo UI" panose="020B0604030504040204" pitchFamily="50" charset="-128"/>
                <a:ea typeface="Meiryo UI" panose="020B0604030504040204" pitchFamily="50" charset="-128"/>
              </a:rPr>
              <a:t>撮影日：</a:t>
            </a:r>
            <a:r>
              <a:rPr lang="en-US" altLang="ja-JP" sz="1158" dirty="0">
                <a:latin typeface="Meiryo UI" panose="020B0604030504040204" pitchFamily="50" charset="-128"/>
                <a:ea typeface="Meiryo UI" panose="020B0604030504040204" pitchFamily="50" charset="-128"/>
              </a:rPr>
              <a:t>R7.3.27</a:t>
            </a:r>
            <a:endParaRPr lang="ja-JP" altLang="ja-JP" sz="1158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9" name="テキスト ボックス 2">
            <a:extLst>
              <a:ext uri="{FF2B5EF4-FFF2-40B4-BE49-F238E27FC236}">
                <a16:creationId xmlns:a16="http://schemas.microsoft.com/office/drawing/2014/main" id="{A92B289F-1EEC-499A-BA36-60D5E5C9CD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64229" y="4789228"/>
            <a:ext cx="1484313" cy="354012"/>
          </a:xfrm>
          <a:prstGeom prst="rect">
            <a:avLst/>
          </a:prstGeom>
          <a:noFill/>
          <a:ln>
            <a:noFill/>
          </a:ln>
          <a:effectLst/>
        </p:spPr>
        <p:txBody>
          <a:bodyPr lIns="131051" tIns="65528" rIns="131051" bIns="6552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3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ja-JP" altLang="en-US" sz="1445" dirty="0">
                <a:latin typeface="Meiryo UI" panose="020B0604030504040204" pitchFamily="50" charset="-128"/>
                <a:ea typeface="Meiryo UI" panose="020B0604030504040204" pitchFamily="50" charset="-128"/>
              </a:rPr>
              <a:t>施工後</a:t>
            </a:r>
            <a:endParaRPr lang="ja-JP" altLang="ja-JP" sz="1445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0" name="テキスト ボックス 2">
            <a:extLst>
              <a:ext uri="{FF2B5EF4-FFF2-40B4-BE49-F238E27FC236}">
                <a16:creationId xmlns:a16="http://schemas.microsoft.com/office/drawing/2014/main" id="{EE0250A6-C304-49D7-9D7A-105010BD42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5887" y="3280821"/>
            <a:ext cx="1484313" cy="354013"/>
          </a:xfrm>
          <a:prstGeom prst="rect">
            <a:avLst/>
          </a:prstGeom>
          <a:noFill/>
          <a:ln>
            <a:noFill/>
          </a:ln>
          <a:effectLst/>
        </p:spPr>
        <p:txBody>
          <a:bodyPr lIns="131051" tIns="65528" rIns="131051" bIns="6552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3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ja-JP" altLang="en-US" sz="1445" dirty="0">
                <a:latin typeface="Meiryo UI" panose="020B0604030504040204" pitchFamily="50" charset="-128"/>
                <a:ea typeface="Meiryo UI" panose="020B0604030504040204" pitchFamily="50" charset="-128"/>
              </a:rPr>
              <a:t>施工前</a:t>
            </a:r>
            <a:endParaRPr lang="ja-JP" altLang="ja-JP" sz="1445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2" name="テキスト ボックス 2">
            <a:extLst>
              <a:ext uri="{FF2B5EF4-FFF2-40B4-BE49-F238E27FC236}">
                <a16:creationId xmlns:a16="http://schemas.microsoft.com/office/drawing/2014/main" id="{1B555B99-7088-43DD-A7D5-A02E22171B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7164" y="2944584"/>
            <a:ext cx="1544638" cy="309562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noFill/>
          </a:ln>
        </p:spPr>
        <p:txBody>
          <a:bodyPr wrap="square" lIns="131051" tIns="65528" rIns="131051" bIns="6552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3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ja-JP" altLang="en-US" sz="1158" dirty="0">
                <a:latin typeface="Meiryo UI" panose="020B0604030504040204" pitchFamily="50" charset="-128"/>
                <a:ea typeface="Meiryo UI" panose="020B0604030504040204" pitchFamily="50" charset="-128"/>
              </a:rPr>
              <a:t>撮影日：</a:t>
            </a:r>
            <a:r>
              <a:rPr lang="en-US" altLang="ja-JP" sz="1158" dirty="0">
                <a:latin typeface="Meiryo UI" panose="020B0604030504040204" pitchFamily="50" charset="-128"/>
                <a:ea typeface="Meiryo UI" panose="020B0604030504040204" pitchFamily="50" charset="-128"/>
              </a:rPr>
              <a:t>R6.12.9</a:t>
            </a:r>
            <a:endParaRPr lang="ja-JP" altLang="ja-JP" sz="1158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7" name="下矢印 71">
            <a:extLst>
              <a:ext uri="{FF2B5EF4-FFF2-40B4-BE49-F238E27FC236}">
                <a16:creationId xmlns:a16="http://schemas.microsoft.com/office/drawing/2014/main" id="{A3DFF238-2102-43C1-BB2E-59D9036754A8}"/>
              </a:ext>
            </a:extLst>
          </p:cNvPr>
          <p:cNvSpPr/>
          <p:nvPr/>
        </p:nvSpPr>
        <p:spPr>
          <a:xfrm rot="18178483">
            <a:off x="9837684" y="3433155"/>
            <a:ext cx="573984" cy="649180"/>
          </a:xfrm>
          <a:prstGeom prst="downArrow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3969" dirty="0">
              <a:solidFill>
                <a:schemeClr val="tx1"/>
              </a:solidFill>
            </a:endParaRPr>
          </a:p>
        </p:txBody>
      </p:sp>
      <p:pic>
        <p:nvPicPr>
          <p:cNvPr id="56" name="図 4">
            <a:extLst>
              <a:ext uri="{FF2B5EF4-FFF2-40B4-BE49-F238E27FC236}">
                <a16:creationId xmlns:a16="http://schemas.microsoft.com/office/drawing/2014/main" id="{541074F8-3E4B-44D5-8BD2-4ACECD75266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67" t="86713" r="43381" b="4974"/>
          <a:stretch>
            <a:fillRect/>
          </a:stretch>
        </p:blipFill>
        <p:spPr bwMode="auto">
          <a:xfrm>
            <a:off x="835025" y="7098912"/>
            <a:ext cx="2802803" cy="38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フリーフォーム: 図形 17">
            <a:extLst>
              <a:ext uri="{FF2B5EF4-FFF2-40B4-BE49-F238E27FC236}">
                <a16:creationId xmlns:a16="http://schemas.microsoft.com/office/drawing/2014/main" id="{90E900E4-0B3D-4F78-B92C-6B8998384DB8}"/>
              </a:ext>
            </a:extLst>
          </p:cNvPr>
          <p:cNvSpPr/>
          <p:nvPr/>
        </p:nvSpPr>
        <p:spPr>
          <a:xfrm>
            <a:off x="2204884" y="2072148"/>
            <a:ext cx="5914103" cy="5442155"/>
          </a:xfrm>
          <a:custGeom>
            <a:avLst/>
            <a:gdLst>
              <a:gd name="connsiteX0" fmla="*/ 0 w 5995219"/>
              <a:gd name="connsiteY0" fmla="*/ 0 h 5456903"/>
              <a:gd name="connsiteX1" fmla="*/ 331838 w 5995219"/>
              <a:gd name="connsiteY1" fmla="*/ 95865 h 5456903"/>
              <a:gd name="connsiteX2" fmla="*/ 626806 w 5995219"/>
              <a:gd name="connsiteY2" fmla="*/ 383458 h 5456903"/>
              <a:gd name="connsiteX3" fmla="*/ 840658 w 5995219"/>
              <a:gd name="connsiteY3" fmla="*/ 405581 h 5456903"/>
              <a:gd name="connsiteX4" fmla="*/ 1017638 w 5995219"/>
              <a:gd name="connsiteY4" fmla="*/ 235974 h 5456903"/>
              <a:gd name="connsiteX5" fmla="*/ 1342103 w 5995219"/>
              <a:gd name="connsiteY5" fmla="*/ 228600 h 5456903"/>
              <a:gd name="connsiteX6" fmla="*/ 1555955 w 5995219"/>
              <a:gd name="connsiteY6" fmla="*/ 272845 h 5456903"/>
              <a:gd name="connsiteX7" fmla="*/ 1791929 w 5995219"/>
              <a:gd name="connsiteY7" fmla="*/ 265471 h 5456903"/>
              <a:gd name="connsiteX8" fmla="*/ 1961535 w 5995219"/>
              <a:gd name="connsiteY8" fmla="*/ 494071 h 5456903"/>
              <a:gd name="connsiteX9" fmla="*/ 2175387 w 5995219"/>
              <a:gd name="connsiteY9" fmla="*/ 737419 h 5456903"/>
              <a:gd name="connsiteX10" fmla="*/ 2300748 w 5995219"/>
              <a:gd name="connsiteY10" fmla="*/ 884903 h 5456903"/>
              <a:gd name="connsiteX11" fmla="*/ 2300748 w 5995219"/>
              <a:gd name="connsiteY11" fmla="*/ 1076632 h 5456903"/>
              <a:gd name="connsiteX12" fmla="*/ 2698955 w 5995219"/>
              <a:gd name="connsiteY12" fmla="*/ 1253613 h 5456903"/>
              <a:gd name="connsiteX13" fmla="*/ 2794819 w 5995219"/>
              <a:gd name="connsiteY13" fmla="*/ 1496961 h 5456903"/>
              <a:gd name="connsiteX14" fmla="*/ 2868561 w 5995219"/>
              <a:gd name="connsiteY14" fmla="*/ 1659194 h 5456903"/>
              <a:gd name="connsiteX15" fmla="*/ 3104535 w 5995219"/>
              <a:gd name="connsiteY15" fmla="*/ 1924665 h 5456903"/>
              <a:gd name="connsiteX16" fmla="*/ 3288890 w 5995219"/>
              <a:gd name="connsiteY16" fmla="*/ 1917290 h 5456903"/>
              <a:gd name="connsiteX17" fmla="*/ 3517490 w 5995219"/>
              <a:gd name="connsiteY17" fmla="*/ 1784555 h 5456903"/>
              <a:gd name="connsiteX18" fmla="*/ 3709219 w 5995219"/>
              <a:gd name="connsiteY18" fmla="*/ 1769806 h 5456903"/>
              <a:gd name="connsiteX19" fmla="*/ 3768213 w 5995219"/>
              <a:gd name="connsiteY19" fmla="*/ 1873045 h 5456903"/>
              <a:gd name="connsiteX20" fmla="*/ 3989438 w 5995219"/>
              <a:gd name="connsiteY20" fmla="*/ 1821426 h 5456903"/>
              <a:gd name="connsiteX21" fmla="*/ 4129548 w 5995219"/>
              <a:gd name="connsiteY21" fmla="*/ 1688690 h 5456903"/>
              <a:gd name="connsiteX22" fmla="*/ 4328651 w 5995219"/>
              <a:gd name="connsiteY22" fmla="*/ 1629697 h 5456903"/>
              <a:gd name="connsiteX23" fmla="*/ 4645742 w 5995219"/>
              <a:gd name="connsiteY23" fmla="*/ 1828800 h 5456903"/>
              <a:gd name="connsiteX24" fmla="*/ 4800600 w 5995219"/>
              <a:gd name="connsiteY24" fmla="*/ 1976284 h 5456903"/>
              <a:gd name="connsiteX25" fmla="*/ 5080819 w 5995219"/>
              <a:gd name="connsiteY25" fmla="*/ 2227006 h 5456903"/>
              <a:gd name="connsiteX26" fmla="*/ 5265174 w 5995219"/>
              <a:gd name="connsiteY26" fmla="*/ 2374490 h 5456903"/>
              <a:gd name="connsiteX27" fmla="*/ 5486400 w 5995219"/>
              <a:gd name="connsiteY27" fmla="*/ 2566219 h 5456903"/>
              <a:gd name="connsiteX28" fmla="*/ 5633884 w 5995219"/>
              <a:gd name="connsiteY28" fmla="*/ 2934929 h 5456903"/>
              <a:gd name="connsiteX29" fmla="*/ 5751871 w 5995219"/>
              <a:gd name="connsiteY29" fmla="*/ 3001297 h 5456903"/>
              <a:gd name="connsiteX30" fmla="*/ 5973097 w 5995219"/>
              <a:gd name="connsiteY30" fmla="*/ 3089787 h 5456903"/>
              <a:gd name="connsiteX31" fmla="*/ 5995219 w 5995219"/>
              <a:gd name="connsiteY31" fmla="*/ 3259394 h 5456903"/>
              <a:gd name="connsiteX32" fmla="*/ 5914103 w 5995219"/>
              <a:gd name="connsiteY32" fmla="*/ 3591232 h 5456903"/>
              <a:gd name="connsiteX33" fmla="*/ 5891980 w 5995219"/>
              <a:gd name="connsiteY33" fmla="*/ 3797710 h 5456903"/>
              <a:gd name="connsiteX34" fmla="*/ 5869858 w 5995219"/>
              <a:gd name="connsiteY34" fmla="*/ 4018935 h 5456903"/>
              <a:gd name="connsiteX35" fmla="*/ 5773993 w 5995219"/>
              <a:gd name="connsiteY35" fmla="*/ 4100052 h 5456903"/>
              <a:gd name="connsiteX36" fmla="*/ 5626509 w 5995219"/>
              <a:gd name="connsiteY36" fmla="*/ 4380271 h 5456903"/>
              <a:gd name="connsiteX37" fmla="*/ 5700251 w 5995219"/>
              <a:gd name="connsiteY37" fmla="*/ 4535129 h 5456903"/>
              <a:gd name="connsiteX38" fmla="*/ 5692877 w 5995219"/>
              <a:gd name="connsiteY38" fmla="*/ 4748981 h 5456903"/>
              <a:gd name="connsiteX39" fmla="*/ 5420032 w 5995219"/>
              <a:gd name="connsiteY39" fmla="*/ 5265174 h 5456903"/>
              <a:gd name="connsiteX40" fmla="*/ 5198806 w 5995219"/>
              <a:gd name="connsiteY40" fmla="*/ 5250426 h 5456903"/>
              <a:gd name="connsiteX41" fmla="*/ 5073445 w 5995219"/>
              <a:gd name="connsiteY41" fmla="*/ 5397910 h 5456903"/>
              <a:gd name="connsiteX42" fmla="*/ 4719484 w 5995219"/>
              <a:gd name="connsiteY42" fmla="*/ 5397910 h 5456903"/>
              <a:gd name="connsiteX43" fmla="*/ 4542503 w 5995219"/>
              <a:gd name="connsiteY43" fmla="*/ 5456903 h 5456903"/>
              <a:gd name="connsiteX44" fmla="*/ 4173793 w 5995219"/>
              <a:gd name="connsiteY44" fmla="*/ 5449529 h 5456903"/>
              <a:gd name="connsiteX45" fmla="*/ 4210664 w 5995219"/>
              <a:gd name="connsiteY45" fmla="*/ 5184058 h 5456903"/>
              <a:gd name="connsiteX46" fmla="*/ 3878826 w 5995219"/>
              <a:gd name="connsiteY46" fmla="*/ 4933335 h 5456903"/>
              <a:gd name="connsiteX47" fmla="*/ 3834580 w 5995219"/>
              <a:gd name="connsiteY47" fmla="*/ 4778477 h 5456903"/>
              <a:gd name="connsiteX48" fmla="*/ 3510116 w 5995219"/>
              <a:gd name="connsiteY48" fmla="*/ 4793226 h 5456903"/>
              <a:gd name="connsiteX49" fmla="*/ 3244645 w 5995219"/>
              <a:gd name="connsiteY49" fmla="*/ 4638368 h 5456903"/>
              <a:gd name="connsiteX50" fmla="*/ 2993922 w 5995219"/>
              <a:gd name="connsiteY50" fmla="*/ 4572000 h 5456903"/>
              <a:gd name="connsiteX51" fmla="*/ 2750574 w 5995219"/>
              <a:gd name="connsiteY51" fmla="*/ 4572000 h 5456903"/>
              <a:gd name="connsiteX52" fmla="*/ 2462980 w 5995219"/>
              <a:gd name="connsiteY52" fmla="*/ 4372897 h 5456903"/>
              <a:gd name="connsiteX53" fmla="*/ 2374490 w 5995219"/>
              <a:gd name="connsiteY53" fmla="*/ 4409768 h 5456903"/>
              <a:gd name="connsiteX54" fmla="*/ 2374490 w 5995219"/>
              <a:gd name="connsiteY54" fmla="*/ 4210665 h 5456903"/>
              <a:gd name="connsiteX55" fmla="*/ 2455606 w 5995219"/>
              <a:gd name="connsiteY55" fmla="*/ 4092677 h 5456903"/>
              <a:gd name="connsiteX56" fmla="*/ 2433484 w 5995219"/>
              <a:gd name="connsiteY56" fmla="*/ 3871452 h 5456903"/>
              <a:gd name="connsiteX57" fmla="*/ 2219632 w 5995219"/>
              <a:gd name="connsiteY57" fmla="*/ 4181168 h 5456903"/>
              <a:gd name="connsiteX58" fmla="*/ 2116393 w 5995219"/>
              <a:gd name="connsiteY58" fmla="*/ 3959942 h 5456903"/>
              <a:gd name="connsiteX59" fmla="*/ 1954161 w 5995219"/>
              <a:gd name="connsiteY59" fmla="*/ 3923071 h 5456903"/>
              <a:gd name="connsiteX60" fmla="*/ 1843548 w 5995219"/>
              <a:gd name="connsiteY60" fmla="*/ 3827206 h 5456903"/>
              <a:gd name="connsiteX61" fmla="*/ 1710813 w 5995219"/>
              <a:gd name="connsiteY61" fmla="*/ 3753465 h 5456903"/>
              <a:gd name="connsiteX62" fmla="*/ 1511709 w 5995219"/>
              <a:gd name="connsiteY62" fmla="*/ 3723968 h 5456903"/>
              <a:gd name="connsiteX63" fmla="*/ 1386348 w 5995219"/>
              <a:gd name="connsiteY63" fmla="*/ 3797710 h 5456903"/>
              <a:gd name="connsiteX64" fmla="*/ 1231490 w 5995219"/>
              <a:gd name="connsiteY64" fmla="*/ 3694471 h 5456903"/>
              <a:gd name="connsiteX65" fmla="*/ 1069258 w 5995219"/>
              <a:gd name="connsiteY65" fmla="*/ 3576484 h 5456903"/>
              <a:gd name="connsiteX66" fmla="*/ 907026 w 5995219"/>
              <a:gd name="connsiteY66" fmla="*/ 3362632 h 5456903"/>
              <a:gd name="connsiteX67" fmla="*/ 973393 w 5995219"/>
              <a:gd name="connsiteY67" fmla="*/ 3111910 h 5456903"/>
              <a:gd name="connsiteX68" fmla="*/ 848032 w 5995219"/>
              <a:gd name="connsiteY68" fmla="*/ 2949677 h 5456903"/>
              <a:gd name="connsiteX69" fmla="*/ 722671 w 5995219"/>
              <a:gd name="connsiteY69" fmla="*/ 2794819 h 5456903"/>
              <a:gd name="connsiteX70" fmla="*/ 678426 w 5995219"/>
              <a:gd name="connsiteY70" fmla="*/ 2521974 h 5456903"/>
              <a:gd name="connsiteX71" fmla="*/ 634180 w 5995219"/>
              <a:gd name="connsiteY71" fmla="*/ 2389239 h 5456903"/>
              <a:gd name="connsiteX72" fmla="*/ 575187 w 5995219"/>
              <a:gd name="connsiteY72" fmla="*/ 2249129 h 5456903"/>
              <a:gd name="connsiteX73" fmla="*/ 516193 w 5995219"/>
              <a:gd name="connsiteY73" fmla="*/ 2072148 h 5456903"/>
              <a:gd name="connsiteX74" fmla="*/ 449826 w 5995219"/>
              <a:gd name="connsiteY74" fmla="*/ 1924665 h 5456903"/>
              <a:gd name="connsiteX75" fmla="*/ 376084 w 5995219"/>
              <a:gd name="connsiteY75" fmla="*/ 1799303 h 5456903"/>
              <a:gd name="connsiteX76" fmla="*/ 272845 w 5995219"/>
              <a:gd name="connsiteY76" fmla="*/ 1578077 h 5456903"/>
              <a:gd name="connsiteX77" fmla="*/ 346587 w 5995219"/>
              <a:gd name="connsiteY77" fmla="*/ 1342103 h 5456903"/>
              <a:gd name="connsiteX78" fmla="*/ 294967 w 5995219"/>
              <a:gd name="connsiteY78" fmla="*/ 1084006 h 5456903"/>
              <a:gd name="connsiteX79" fmla="*/ 361335 w 5995219"/>
              <a:gd name="connsiteY79" fmla="*/ 921774 h 5456903"/>
              <a:gd name="connsiteX80" fmla="*/ 235974 w 5995219"/>
              <a:gd name="connsiteY80" fmla="*/ 789039 h 5456903"/>
              <a:gd name="connsiteX81" fmla="*/ 213851 w 5995219"/>
              <a:gd name="connsiteY81" fmla="*/ 685800 h 5456903"/>
              <a:gd name="connsiteX82" fmla="*/ 191729 w 5995219"/>
              <a:gd name="connsiteY82" fmla="*/ 523568 h 5456903"/>
              <a:gd name="connsiteX83" fmla="*/ 235974 w 5995219"/>
              <a:gd name="connsiteY83" fmla="*/ 294968 h 5456903"/>
              <a:gd name="connsiteX84" fmla="*/ 0 w 5995219"/>
              <a:gd name="connsiteY84" fmla="*/ 0 h 5456903"/>
              <a:gd name="connsiteX0" fmla="*/ 0 w 5995219"/>
              <a:gd name="connsiteY0" fmla="*/ 0 h 5456903"/>
              <a:gd name="connsiteX1" fmla="*/ 331838 w 5995219"/>
              <a:gd name="connsiteY1" fmla="*/ 95865 h 5456903"/>
              <a:gd name="connsiteX2" fmla="*/ 626806 w 5995219"/>
              <a:gd name="connsiteY2" fmla="*/ 383458 h 5456903"/>
              <a:gd name="connsiteX3" fmla="*/ 840658 w 5995219"/>
              <a:gd name="connsiteY3" fmla="*/ 405581 h 5456903"/>
              <a:gd name="connsiteX4" fmla="*/ 1017638 w 5995219"/>
              <a:gd name="connsiteY4" fmla="*/ 235974 h 5456903"/>
              <a:gd name="connsiteX5" fmla="*/ 1342103 w 5995219"/>
              <a:gd name="connsiteY5" fmla="*/ 228600 h 5456903"/>
              <a:gd name="connsiteX6" fmla="*/ 1555955 w 5995219"/>
              <a:gd name="connsiteY6" fmla="*/ 272845 h 5456903"/>
              <a:gd name="connsiteX7" fmla="*/ 1791929 w 5995219"/>
              <a:gd name="connsiteY7" fmla="*/ 265471 h 5456903"/>
              <a:gd name="connsiteX8" fmla="*/ 1961535 w 5995219"/>
              <a:gd name="connsiteY8" fmla="*/ 494071 h 5456903"/>
              <a:gd name="connsiteX9" fmla="*/ 2175387 w 5995219"/>
              <a:gd name="connsiteY9" fmla="*/ 737419 h 5456903"/>
              <a:gd name="connsiteX10" fmla="*/ 2300748 w 5995219"/>
              <a:gd name="connsiteY10" fmla="*/ 884903 h 5456903"/>
              <a:gd name="connsiteX11" fmla="*/ 2300748 w 5995219"/>
              <a:gd name="connsiteY11" fmla="*/ 1076632 h 5456903"/>
              <a:gd name="connsiteX12" fmla="*/ 2698955 w 5995219"/>
              <a:gd name="connsiteY12" fmla="*/ 1253613 h 5456903"/>
              <a:gd name="connsiteX13" fmla="*/ 2794819 w 5995219"/>
              <a:gd name="connsiteY13" fmla="*/ 1496961 h 5456903"/>
              <a:gd name="connsiteX14" fmla="*/ 2868561 w 5995219"/>
              <a:gd name="connsiteY14" fmla="*/ 1659194 h 5456903"/>
              <a:gd name="connsiteX15" fmla="*/ 3104535 w 5995219"/>
              <a:gd name="connsiteY15" fmla="*/ 1924665 h 5456903"/>
              <a:gd name="connsiteX16" fmla="*/ 3288890 w 5995219"/>
              <a:gd name="connsiteY16" fmla="*/ 1917290 h 5456903"/>
              <a:gd name="connsiteX17" fmla="*/ 3517490 w 5995219"/>
              <a:gd name="connsiteY17" fmla="*/ 1784555 h 5456903"/>
              <a:gd name="connsiteX18" fmla="*/ 3709219 w 5995219"/>
              <a:gd name="connsiteY18" fmla="*/ 1769806 h 5456903"/>
              <a:gd name="connsiteX19" fmla="*/ 3768213 w 5995219"/>
              <a:gd name="connsiteY19" fmla="*/ 1873045 h 5456903"/>
              <a:gd name="connsiteX20" fmla="*/ 3989438 w 5995219"/>
              <a:gd name="connsiteY20" fmla="*/ 1821426 h 5456903"/>
              <a:gd name="connsiteX21" fmla="*/ 4129548 w 5995219"/>
              <a:gd name="connsiteY21" fmla="*/ 1688690 h 5456903"/>
              <a:gd name="connsiteX22" fmla="*/ 4328651 w 5995219"/>
              <a:gd name="connsiteY22" fmla="*/ 1629697 h 5456903"/>
              <a:gd name="connsiteX23" fmla="*/ 4645742 w 5995219"/>
              <a:gd name="connsiteY23" fmla="*/ 1828800 h 5456903"/>
              <a:gd name="connsiteX24" fmla="*/ 4800600 w 5995219"/>
              <a:gd name="connsiteY24" fmla="*/ 1976284 h 5456903"/>
              <a:gd name="connsiteX25" fmla="*/ 5080819 w 5995219"/>
              <a:gd name="connsiteY25" fmla="*/ 2227006 h 5456903"/>
              <a:gd name="connsiteX26" fmla="*/ 5265174 w 5995219"/>
              <a:gd name="connsiteY26" fmla="*/ 2374490 h 5456903"/>
              <a:gd name="connsiteX27" fmla="*/ 5486400 w 5995219"/>
              <a:gd name="connsiteY27" fmla="*/ 2566219 h 5456903"/>
              <a:gd name="connsiteX28" fmla="*/ 5633884 w 5995219"/>
              <a:gd name="connsiteY28" fmla="*/ 2934929 h 5456903"/>
              <a:gd name="connsiteX29" fmla="*/ 5751871 w 5995219"/>
              <a:gd name="connsiteY29" fmla="*/ 3001297 h 5456903"/>
              <a:gd name="connsiteX30" fmla="*/ 5973097 w 5995219"/>
              <a:gd name="connsiteY30" fmla="*/ 3089787 h 5456903"/>
              <a:gd name="connsiteX31" fmla="*/ 5995219 w 5995219"/>
              <a:gd name="connsiteY31" fmla="*/ 3259394 h 5456903"/>
              <a:gd name="connsiteX32" fmla="*/ 5914103 w 5995219"/>
              <a:gd name="connsiteY32" fmla="*/ 3591232 h 5456903"/>
              <a:gd name="connsiteX33" fmla="*/ 5891980 w 5995219"/>
              <a:gd name="connsiteY33" fmla="*/ 3797710 h 5456903"/>
              <a:gd name="connsiteX34" fmla="*/ 5869858 w 5995219"/>
              <a:gd name="connsiteY34" fmla="*/ 4018935 h 5456903"/>
              <a:gd name="connsiteX35" fmla="*/ 5773993 w 5995219"/>
              <a:gd name="connsiteY35" fmla="*/ 4100052 h 5456903"/>
              <a:gd name="connsiteX36" fmla="*/ 5626509 w 5995219"/>
              <a:gd name="connsiteY36" fmla="*/ 4380271 h 5456903"/>
              <a:gd name="connsiteX37" fmla="*/ 5700251 w 5995219"/>
              <a:gd name="connsiteY37" fmla="*/ 4535129 h 5456903"/>
              <a:gd name="connsiteX38" fmla="*/ 5692877 w 5995219"/>
              <a:gd name="connsiteY38" fmla="*/ 4748981 h 5456903"/>
              <a:gd name="connsiteX39" fmla="*/ 5420032 w 5995219"/>
              <a:gd name="connsiteY39" fmla="*/ 5265174 h 5456903"/>
              <a:gd name="connsiteX40" fmla="*/ 5198806 w 5995219"/>
              <a:gd name="connsiteY40" fmla="*/ 5250426 h 5456903"/>
              <a:gd name="connsiteX41" fmla="*/ 5073445 w 5995219"/>
              <a:gd name="connsiteY41" fmla="*/ 5397910 h 5456903"/>
              <a:gd name="connsiteX42" fmla="*/ 4719484 w 5995219"/>
              <a:gd name="connsiteY42" fmla="*/ 5397910 h 5456903"/>
              <a:gd name="connsiteX43" fmla="*/ 4542503 w 5995219"/>
              <a:gd name="connsiteY43" fmla="*/ 5456903 h 5456903"/>
              <a:gd name="connsiteX44" fmla="*/ 4173793 w 5995219"/>
              <a:gd name="connsiteY44" fmla="*/ 5449529 h 5456903"/>
              <a:gd name="connsiteX45" fmla="*/ 4210664 w 5995219"/>
              <a:gd name="connsiteY45" fmla="*/ 5184058 h 5456903"/>
              <a:gd name="connsiteX46" fmla="*/ 3878826 w 5995219"/>
              <a:gd name="connsiteY46" fmla="*/ 4933335 h 5456903"/>
              <a:gd name="connsiteX47" fmla="*/ 3834580 w 5995219"/>
              <a:gd name="connsiteY47" fmla="*/ 4778477 h 5456903"/>
              <a:gd name="connsiteX48" fmla="*/ 3510116 w 5995219"/>
              <a:gd name="connsiteY48" fmla="*/ 4793226 h 5456903"/>
              <a:gd name="connsiteX49" fmla="*/ 3244645 w 5995219"/>
              <a:gd name="connsiteY49" fmla="*/ 4638368 h 5456903"/>
              <a:gd name="connsiteX50" fmla="*/ 2993922 w 5995219"/>
              <a:gd name="connsiteY50" fmla="*/ 4572000 h 5456903"/>
              <a:gd name="connsiteX51" fmla="*/ 2750574 w 5995219"/>
              <a:gd name="connsiteY51" fmla="*/ 4572000 h 5456903"/>
              <a:gd name="connsiteX52" fmla="*/ 2462980 w 5995219"/>
              <a:gd name="connsiteY52" fmla="*/ 4372897 h 5456903"/>
              <a:gd name="connsiteX53" fmla="*/ 2374490 w 5995219"/>
              <a:gd name="connsiteY53" fmla="*/ 4409768 h 5456903"/>
              <a:gd name="connsiteX54" fmla="*/ 2374490 w 5995219"/>
              <a:gd name="connsiteY54" fmla="*/ 4210665 h 5456903"/>
              <a:gd name="connsiteX55" fmla="*/ 2455606 w 5995219"/>
              <a:gd name="connsiteY55" fmla="*/ 4092677 h 5456903"/>
              <a:gd name="connsiteX56" fmla="*/ 2433484 w 5995219"/>
              <a:gd name="connsiteY56" fmla="*/ 3871452 h 5456903"/>
              <a:gd name="connsiteX57" fmla="*/ 2219632 w 5995219"/>
              <a:gd name="connsiteY57" fmla="*/ 4181168 h 5456903"/>
              <a:gd name="connsiteX58" fmla="*/ 2116393 w 5995219"/>
              <a:gd name="connsiteY58" fmla="*/ 3959942 h 5456903"/>
              <a:gd name="connsiteX59" fmla="*/ 1954161 w 5995219"/>
              <a:gd name="connsiteY59" fmla="*/ 3923071 h 5456903"/>
              <a:gd name="connsiteX60" fmla="*/ 1843548 w 5995219"/>
              <a:gd name="connsiteY60" fmla="*/ 3827206 h 5456903"/>
              <a:gd name="connsiteX61" fmla="*/ 1710813 w 5995219"/>
              <a:gd name="connsiteY61" fmla="*/ 3753465 h 5456903"/>
              <a:gd name="connsiteX62" fmla="*/ 1511709 w 5995219"/>
              <a:gd name="connsiteY62" fmla="*/ 3723968 h 5456903"/>
              <a:gd name="connsiteX63" fmla="*/ 1386348 w 5995219"/>
              <a:gd name="connsiteY63" fmla="*/ 3797710 h 5456903"/>
              <a:gd name="connsiteX64" fmla="*/ 1231490 w 5995219"/>
              <a:gd name="connsiteY64" fmla="*/ 3694471 h 5456903"/>
              <a:gd name="connsiteX65" fmla="*/ 1069258 w 5995219"/>
              <a:gd name="connsiteY65" fmla="*/ 3576484 h 5456903"/>
              <a:gd name="connsiteX66" fmla="*/ 907026 w 5995219"/>
              <a:gd name="connsiteY66" fmla="*/ 3362632 h 5456903"/>
              <a:gd name="connsiteX67" fmla="*/ 973393 w 5995219"/>
              <a:gd name="connsiteY67" fmla="*/ 3111910 h 5456903"/>
              <a:gd name="connsiteX68" fmla="*/ 848032 w 5995219"/>
              <a:gd name="connsiteY68" fmla="*/ 2949677 h 5456903"/>
              <a:gd name="connsiteX69" fmla="*/ 722671 w 5995219"/>
              <a:gd name="connsiteY69" fmla="*/ 2794819 h 5456903"/>
              <a:gd name="connsiteX70" fmla="*/ 678426 w 5995219"/>
              <a:gd name="connsiteY70" fmla="*/ 2521974 h 5456903"/>
              <a:gd name="connsiteX71" fmla="*/ 634180 w 5995219"/>
              <a:gd name="connsiteY71" fmla="*/ 2389239 h 5456903"/>
              <a:gd name="connsiteX72" fmla="*/ 575187 w 5995219"/>
              <a:gd name="connsiteY72" fmla="*/ 2249129 h 5456903"/>
              <a:gd name="connsiteX73" fmla="*/ 516193 w 5995219"/>
              <a:gd name="connsiteY73" fmla="*/ 2072148 h 5456903"/>
              <a:gd name="connsiteX74" fmla="*/ 449826 w 5995219"/>
              <a:gd name="connsiteY74" fmla="*/ 1924665 h 5456903"/>
              <a:gd name="connsiteX75" fmla="*/ 376084 w 5995219"/>
              <a:gd name="connsiteY75" fmla="*/ 1799303 h 5456903"/>
              <a:gd name="connsiteX76" fmla="*/ 272845 w 5995219"/>
              <a:gd name="connsiteY76" fmla="*/ 1578077 h 5456903"/>
              <a:gd name="connsiteX77" fmla="*/ 346587 w 5995219"/>
              <a:gd name="connsiteY77" fmla="*/ 1342103 h 5456903"/>
              <a:gd name="connsiteX78" fmla="*/ 294967 w 5995219"/>
              <a:gd name="connsiteY78" fmla="*/ 1084006 h 5456903"/>
              <a:gd name="connsiteX79" fmla="*/ 361335 w 5995219"/>
              <a:gd name="connsiteY79" fmla="*/ 921774 h 5456903"/>
              <a:gd name="connsiteX80" fmla="*/ 235974 w 5995219"/>
              <a:gd name="connsiteY80" fmla="*/ 789039 h 5456903"/>
              <a:gd name="connsiteX81" fmla="*/ 213851 w 5995219"/>
              <a:gd name="connsiteY81" fmla="*/ 685800 h 5456903"/>
              <a:gd name="connsiteX82" fmla="*/ 191729 w 5995219"/>
              <a:gd name="connsiteY82" fmla="*/ 523568 h 5456903"/>
              <a:gd name="connsiteX83" fmla="*/ 140109 w 5995219"/>
              <a:gd name="connsiteY83" fmla="*/ 346587 h 5456903"/>
              <a:gd name="connsiteX84" fmla="*/ 0 w 5995219"/>
              <a:gd name="connsiteY84" fmla="*/ 0 h 5456903"/>
              <a:gd name="connsiteX0" fmla="*/ 0 w 5914103"/>
              <a:gd name="connsiteY0" fmla="*/ 0 h 5442155"/>
              <a:gd name="connsiteX1" fmla="*/ 250722 w 5914103"/>
              <a:gd name="connsiteY1" fmla="*/ 81117 h 5442155"/>
              <a:gd name="connsiteX2" fmla="*/ 545690 w 5914103"/>
              <a:gd name="connsiteY2" fmla="*/ 368710 h 5442155"/>
              <a:gd name="connsiteX3" fmla="*/ 759542 w 5914103"/>
              <a:gd name="connsiteY3" fmla="*/ 390833 h 5442155"/>
              <a:gd name="connsiteX4" fmla="*/ 936522 w 5914103"/>
              <a:gd name="connsiteY4" fmla="*/ 221226 h 5442155"/>
              <a:gd name="connsiteX5" fmla="*/ 1260987 w 5914103"/>
              <a:gd name="connsiteY5" fmla="*/ 213852 h 5442155"/>
              <a:gd name="connsiteX6" fmla="*/ 1474839 w 5914103"/>
              <a:gd name="connsiteY6" fmla="*/ 258097 h 5442155"/>
              <a:gd name="connsiteX7" fmla="*/ 1710813 w 5914103"/>
              <a:gd name="connsiteY7" fmla="*/ 250723 h 5442155"/>
              <a:gd name="connsiteX8" fmla="*/ 1880419 w 5914103"/>
              <a:gd name="connsiteY8" fmla="*/ 479323 h 5442155"/>
              <a:gd name="connsiteX9" fmla="*/ 2094271 w 5914103"/>
              <a:gd name="connsiteY9" fmla="*/ 722671 h 5442155"/>
              <a:gd name="connsiteX10" fmla="*/ 2219632 w 5914103"/>
              <a:gd name="connsiteY10" fmla="*/ 870155 h 5442155"/>
              <a:gd name="connsiteX11" fmla="*/ 2219632 w 5914103"/>
              <a:gd name="connsiteY11" fmla="*/ 1061884 h 5442155"/>
              <a:gd name="connsiteX12" fmla="*/ 2617839 w 5914103"/>
              <a:gd name="connsiteY12" fmla="*/ 1238865 h 5442155"/>
              <a:gd name="connsiteX13" fmla="*/ 2713703 w 5914103"/>
              <a:gd name="connsiteY13" fmla="*/ 1482213 h 5442155"/>
              <a:gd name="connsiteX14" fmla="*/ 2787445 w 5914103"/>
              <a:gd name="connsiteY14" fmla="*/ 1644446 h 5442155"/>
              <a:gd name="connsiteX15" fmla="*/ 3023419 w 5914103"/>
              <a:gd name="connsiteY15" fmla="*/ 1909917 h 5442155"/>
              <a:gd name="connsiteX16" fmla="*/ 3207774 w 5914103"/>
              <a:gd name="connsiteY16" fmla="*/ 1902542 h 5442155"/>
              <a:gd name="connsiteX17" fmla="*/ 3436374 w 5914103"/>
              <a:gd name="connsiteY17" fmla="*/ 1769807 h 5442155"/>
              <a:gd name="connsiteX18" fmla="*/ 3628103 w 5914103"/>
              <a:gd name="connsiteY18" fmla="*/ 1755058 h 5442155"/>
              <a:gd name="connsiteX19" fmla="*/ 3687097 w 5914103"/>
              <a:gd name="connsiteY19" fmla="*/ 1858297 h 5442155"/>
              <a:gd name="connsiteX20" fmla="*/ 3908322 w 5914103"/>
              <a:gd name="connsiteY20" fmla="*/ 1806678 h 5442155"/>
              <a:gd name="connsiteX21" fmla="*/ 4048432 w 5914103"/>
              <a:gd name="connsiteY21" fmla="*/ 1673942 h 5442155"/>
              <a:gd name="connsiteX22" fmla="*/ 4247535 w 5914103"/>
              <a:gd name="connsiteY22" fmla="*/ 1614949 h 5442155"/>
              <a:gd name="connsiteX23" fmla="*/ 4564626 w 5914103"/>
              <a:gd name="connsiteY23" fmla="*/ 1814052 h 5442155"/>
              <a:gd name="connsiteX24" fmla="*/ 4719484 w 5914103"/>
              <a:gd name="connsiteY24" fmla="*/ 1961536 h 5442155"/>
              <a:gd name="connsiteX25" fmla="*/ 4999703 w 5914103"/>
              <a:gd name="connsiteY25" fmla="*/ 2212258 h 5442155"/>
              <a:gd name="connsiteX26" fmla="*/ 5184058 w 5914103"/>
              <a:gd name="connsiteY26" fmla="*/ 2359742 h 5442155"/>
              <a:gd name="connsiteX27" fmla="*/ 5405284 w 5914103"/>
              <a:gd name="connsiteY27" fmla="*/ 2551471 h 5442155"/>
              <a:gd name="connsiteX28" fmla="*/ 5552768 w 5914103"/>
              <a:gd name="connsiteY28" fmla="*/ 2920181 h 5442155"/>
              <a:gd name="connsiteX29" fmla="*/ 5670755 w 5914103"/>
              <a:gd name="connsiteY29" fmla="*/ 2986549 h 5442155"/>
              <a:gd name="connsiteX30" fmla="*/ 5891981 w 5914103"/>
              <a:gd name="connsiteY30" fmla="*/ 3075039 h 5442155"/>
              <a:gd name="connsiteX31" fmla="*/ 5914103 w 5914103"/>
              <a:gd name="connsiteY31" fmla="*/ 3244646 h 5442155"/>
              <a:gd name="connsiteX32" fmla="*/ 5832987 w 5914103"/>
              <a:gd name="connsiteY32" fmla="*/ 3576484 h 5442155"/>
              <a:gd name="connsiteX33" fmla="*/ 5810864 w 5914103"/>
              <a:gd name="connsiteY33" fmla="*/ 3782962 h 5442155"/>
              <a:gd name="connsiteX34" fmla="*/ 5788742 w 5914103"/>
              <a:gd name="connsiteY34" fmla="*/ 4004187 h 5442155"/>
              <a:gd name="connsiteX35" fmla="*/ 5692877 w 5914103"/>
              <a:gd name="connsiteY35" fmla="*/ 4085304 h 5442155"/>
              <a:gd name="connsiteX36" fmla="*/ 5545393 w 5914103"/>
              <a:gd name="connsiteY36" fmla="*/ 4365523 h 5442155"/>
              <a:gd name="connsiteX37" fmla="*/ 5619135 w 5914103"/>
              <a:gd name="connsiteY37" fmla="*/ 4520381 h 5442155"/>
              <a:gd name="connsiteX38" fmla="*/ 5611761 w 5914103"/>
              <a:gd name="connsiteY38" fmla="*/ 4734233 h 5442155"/>
              <a:gd name="connsiteX39" fmla="*/ 5338916 w 5914103"/>
              <a:gd name="connsiteY39" fmla="*/ 5250426 h 5442155"/>
              <a:gd name="connsiteX40" fmla="*/ 5117690 w 5914103"/>
              <a:gd name="connsiteY40" fmla="*/ 5235678 h 5442155"/>
              <a:gd name="connsiteX41" fmla="*/ 4992329 w 5914103"/>
              <a:gd name="connsiteY41" fmla="*/ 5383162 h 5442155"/>
              <a:gd name="connsiteX42" fmla="*/ 4638368 w 5914103"/>
              <a:gd name="connsiteY42" fmla="*/ 5383162 h 5442155"/>
              <a:gd name="connsiteX43" fmla="*/ 4461387 w 5914103"/>
              <a:gd name="connsiteY43" fmla="*/ 5442155 h 5442155"/>
              <a:gd name="connsiteX44" fmla="*/ 4092677 w 5914103"/>
              <a:gd name="connsiteY44" fmla="*/ 5434781 h 5442155"/>
              <a:gd name="connsiteX45" fmla="*/ 4129548 w 5914103"/>
              <a:gd name="connsiteY45" fmla="*/ 5169310 h 5442155"/>
              <a:gd name="connsiteX46" fmla="*/ 3797710 w 5914103"/>
              <a:gd name="connsiteY46" fmla="*/ 4918587 h 5442155"/>
              <a:gd name="connsiteX47" fmla="*/ 3753464 w 5914103"/>
              <a:gd name="connsiteY47" fmla="*/ 4763729 h 5442155"/>
              <a:gd name="connsiteX48" fmla="*/ 3429000 w 5914103"/>
              <a:gd name="connsiteY48" fmla="*/ 4778478 h 5442155"/>
              <a:gd name="connsiteX49" fmla="*/ 3163529 w 5914103"/>
              <a:gd name="connsiteY49" fmla="*/ 4623620 h 5442155"/>
              <a:gd name="connsiteX50" fmla="*/ 2912806 w 5914103"/>
              <a:gd name="connsiteY50" fmla="*/ 4557252 h 5442155"/>
              <a:gd name="connsiteX51" fmla="*/ 2669458 w 5914103"/>
              <a:gd name="connsiteY51" fmla="*/ 4557252 h 5442155"/>
              <a:gd name="connsiteX52" fmla="*/ 2381864 w 5914103"/>
              <a:gd name="connsiteY52" fmla="*/ 4358149 h 5442155"/>
              <a:gd name="connsiteX53" fmla="*/ 2293374 w 5914103"/>
              <a:gd name="connsiteY53" fmla="*/ 4395020 h 5442155"/>
              <a:gd name="connsiteX54" fmla="*/ 2293374 w 5914103"/>
              <a:gd name="connsiteY54" fmla="*/ 4195917 h 5442155"/>
              <a:gd name="connsiteX55" fmla="*/ 2374490 w 5914103"/>
              <a:gd name="connsiteY55" fmla="*/ 4077929 h 5442155"/>
              <a:gd name="connsiteX56" fmla="*/ 2352368 w 5914103"/>
              <a:gd name="connsiteY56" fmla="*/ 3856704 h 5442155"/>
              <a:gd name="connsiteX57" fmla="*/ 2138516 w 5914103"/>
              <a:gd name="connsiteY57" fmla="*/ 4166420 h 5442155"/>
              <a:gd name="connsiteX58" fmla="*/ 2035277 w 5914103"/>
              <a:gd name="connsiteY58" fmla="*/ 3945194 h 5442155"/>
              <a:gd name="connsiteX59" fmla="*/ 1873045 w 5914103"/>
              <a:gd name="connsiteY59" fmla="*/ 3908323 h 5442155"/>
              <a:gd name="connsiteX60" fmla="*/ 1762432 w 5914103"/>
              <a:gd name="connsiteY60" fmla="*/ 3812458 h 5442155"/>
              <a:gd name="connsiteX61" fmla="*/ 1629697 w 5914103"/>
              <a:gd name="connsiteY61" fmla="*/ 3738717 h 5442155"/>
              <a:gd name="connsiteX62" fmla="*/ 1430593 w 5914103"/>
              <a:gd name="connsiteY62" fmla="*/ 3709220 h 5442155"/>
              <a:gd name="connsiteX63" fmla="*/ 1305232 w 5914103"/>
              <a:gd name="connsiteY63" fmla="*/ 3782962 h 5442155"/>
              <a:gd name="connsiteX64" fmla="*/ 1150374 w 5914103"/>
              <a:gd name="connsiteY64" fmla="*/ 3679723 h 5442155"/>
              <a:gd name="connsiteX65" fmla="*/ 988142 w 5914103"/>
              <a:gd name="connsiteY65" fmla="*/ 3561736 h 5442155"/>
              <a:gd name="connsiteX66" fmla="*/ 825910 w 5914103"/>
              <a:gd name="connsiteY66" fmla="*/ 3347884 h 5442155"/>
              <a:gd name="connsiteX67" fmla="*/ 892277 w 5914103"/>
              <a:gd name="connsiteY67" fmla="*/ 3097162 h 5442155"/>
              <a:gd name="connsiteX68" fmla="*/ 766916 w 5914103"/>
              <a:gd name="connsiteY68" fmla="*/ 2934929 h 5442155"/>
              <a:gd name="connsiteX69" fmla="*/ 641555 w 5914103"/>
              <a:gd name="connsiteY69" fmla="*/ 2780071 h 5442155"/>
              <a:gd name="connsiteX70" fmla="*/ 597310 w 5914103"/>
              <a:gd name="connsiteY70" fmla="*/ 2507226 h 5442155"/>
              <a:gd name="connsiteX71" fmla="*/ 553064 w 5914103"/>
              <a:gd name="connsiteY71" fmla="*/ 2374491 h 5442155"/>
              <a:gd name="connsiteX72" fmla="*/ 494071 w 5914103"/>
              <a:gd name="connsiteY72" fmla="*/ 2234381 h 5442155"/>
              <a:gd name="connsiteX73" fmla="*/ 435077 w 5914103"/>
              <a:gd name="connsiteY73" fmla="*/ 2057400 h 5442155"/>
              <a:gd name="connsiteX74" fmla="*/ 368710 w 5914103"/>
              <a:gd name="connsiteY74" fmla="*/ 1909917 h 5442155"/>
              <a:gd name="connsiteX75" fmla="*/ 294968 w 5914103"/>
              <a:gd name="connsiteY75" fmla="*/ 1784555 h 5442155"/>
              <a:gd name="connsiteX76" fmla="*/ 191729 w 5914103"/>
              <a:gd name="connsiteY76" fmla="*/ 1563329 h 5442155"/>
              <a:gd name="connsiteX77" fmla="*/ 265471 w 5914103"/>
              <a:gd name="connsiteY77" fmla="*/ 1327355 h 5442155"/>
              <a:gd name="connsiteX78" fmla="*/ 213851 w 5914103"/>
              <a:gd name="connsiteY78" fmla="*/ 1069258 h 5442155"/>
              <a:gd name="connsiteX79" fmla="*/ 280219 w 5914103"/>
              <a:gd name="connsiteY79" fmla="*/ 907026 h 5442155"/>
              <a:gd name="connsiteX80" fmla="*/ 154858 w 5914103"/>
              <a:gd name="connsiteY80" fmla="*/ 774291 h 5442155"/>
              <a:gd name="connsiteX81" fmla="*/ 132735 w 5914103"/>
              <a:gd name="connsiteY81" fmla="*/ 671052 h 5442155"/>
              <a:gd name="connsiteX82" fmla="*/ 110613 w 5914103"/>
              <a:gd name="connsiteY82" fmla="*/ 508820 h 5442155"/>
              <a:gd name="connsiteX83" fmla="*/ 58993 w 5914103"/>
              <a:gd name="connsiteY83" fmla="*/ 331839 h 5442155"/>
              <a:gd name="connsiteX84" fmla="*/ 0 w 5914103"/>
              <a:gd name="connsiteY84" fmla="*/ 0 h 5442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914103" h="5442155">
                <a:moveTo>
                  <a:pt x="0" y="0"/>
                </a:moveTo>
                <a:lnTo>
                  <a:pt x="250722" y="81117"/>
                </a:lnTo>
                <a:lnTo>
                  <a:pt x="545690" y="368710"/>
                </a:lnTo>
                <a:lnTo>
                  <a:pt x="759542" y="390833"/>
                </a:lnTo>
                <a:lnTo>
                  <a:pt x="936522" y="221226"/>
                </a:lnTo>
                <a:lnTo>
                  <a:pt x="1260987" y="213852"/>
                </a:lnTo>
                <a:lnTo>
                  <a:pt x="1474839" y="258097"/>
                </a:lnTo>
                <a:lnTo>
                  <a:pt x="1710813" y="250723"/>
                </a:lnTo>
                <a:lnTo>
                  <a:pt x="1880419" y="479323"/>
                </a:lnTo>
                <a:lnTo>
                  <a:pt x="2094271" y="722671"/>
                </a:lnTo>
                <a:lnTo>
                  <a:pt x="2219632" y="870155"/>
                </a:lnTo>
                <a:lnTo>
                  <a:pt x="2219632" y="1061884"/>
                </a:lnTo>
                <a:lnTo>
                  <a:pt x="2617839" y="1238865"/>
                </a:lnTo>
                <a:lnTo>
                  <a:pt x="2713703" y="1482213"/>
                </a:lnTo>
                <a:lnTo>
                  <a:pt x="2787445" y="1644446"/>
                </a:lnTo>
                <a:lnTo>
                  <a:pt x="3023419" y="1909917"/>
                </a:lnTo>
                <a:lnTo>
                  <a:pt x="3207774" y="1902542"/>
                </a:lnTo>
                <a:lnTo>
                  <a:pt x="3436374" y="1769807"/>
                </a:lnTo>
                <a:lnTo>
                  <a:pt x="3628103" y="1755058"/>
                </a:lnTo>
                <a:lnTo>
                  <a:pt x="3687097" y="1858297"/>
                </a:lnTo>
                <a:lnTo>
                  <a:pt x="3908322" y="1806678"/>
                </a:lnTo>
                <a:lnTo>
                  <a:pt x="4048432" y="1673942"/>
                </a:lnTo>
                <a:lnTo>
                  <a:pt x="4247535" y="1614949"/>
                </a:lnTo>
                <a:lnTo>
                  <a:pt x="4564626" y="1814052"/>
                </a:lnTo>
                <a:lnTo>
                  <a:pt x="4719484" y="1961536"/>
                </a:lnTo>
                <a:lnTo>
                  <a:pt x="4999703" y="2212258"/>
                </a:lnTo>
                <a:lnTo>
                  <a:pt x="5184058" y="2359742"/>
                </a:lnTo>
                <a:lnTo>
                  <a:pt x="5405284" y="2551471"/>
                </a:lnTo>
                <a:lnTo>
                  <a:pt x="5552768" y="2920181"/>
                </a:lnTo>
                <a:lnTo>
                  <a:pt x="5670755" y="2986549"/>
                </a:lnTo>
                <a:lnTo>
                  <a:pt x="5891981" y="3075039"/>
                </a:lnTo>
                <a:lnTo>
                  <a:pt x="5914103" y="3244646"/>
                </a:lnTo>
                <a:lnTo>
                  <a:pt x="5832987" y="3576484"/>
                </a:lnTo>
                <a:lnTo>
                  <a:pt x="5810864" y="3782962"/>
                </a:lnTo>
                <a:lnTo>
                  <a:pt x="5788742" y="4004187"/>
                </a:lnTo>
                <a:lnTo>
                  <a:pt x="5692877" y="4085304"/>
                </a:lnTo>
                <a:lnTo>
                  <a:pt x="5545393" y="4365523"/>
                </a:lnTo>
                <a:lnTo>
                  <a:pt x="5619135" y="4520381"/>
                </a:lnTo>
                <a:lnTo>
                  <a:pt x="5611761" y="4734233"/>
                </a:lnTo>
                <a:lnTo>
                  <a:pt x="5338916" y="5250426"/>
                </a:lnTo>
                <a:lnTo>
                  <a:pt x="5117690" y="5235678"/>
                </a:lnTo>
                <a:lnTo>
                  <a:pt x="4992329" y="5383162"/>
                </a:lnTo>
                <a:lnTo>
                  <a:pt x="4638368" y="5383162"/>
                </a:lnTo>
                <a:lnTo>
                  <a:pt x="4461387" y="5442155"/>
                </a:lnTo>
                <a:lnTo>
                  <a:pt x="4092677" y="5434781"/>
                </a:lnTo>
                <a:lnTo>
                  <a:pt x="4129548" y="5169310"/>
                </a:lnTo>
                <a:lnTo>
                  <a:pt x="3797710" y="4918587"/>
                </a:lnTo>
                <a:lnTo>
                  <a:pt x="3753464" y="4763729"/>
                </a:lnTo>
                <a:lnTo>
                  <a:pt x="3429000" y="4778478"/>
                </a:lnTo>
                <a:lnTo>
                  <a:pt x="3163529" y="4623620"/>
                </a:lnTo>
                <a:lnTo>
                  <a:pt x="2912806" y="4557252"/>
                </a:lnTo>
                <a:lnTo>
                  <a:pt x="2669458" y="4557252"/>
                </a:lnTo>
                <a:lnTo>
                  <a:pt x="2381864" y="4358149"/>
                </a:lnTo>
                <a:lnTo>
                  <a:pt x="2293374" y="4395020"/>
                </a:lnTo>
                <a:lnTo>
                  <a:pt x="2293374" y="4195917"/>
                </a:lnTo>
                <a:lnTo>
                  <a:pt x="2374490" y="4077929"/>
                </a:lnTo>
                <a:lnTo>
                  <a:pt x="2352368" y="3856704"/>
                </a:lnTo>
                <a:lnTo>
                  <a:pt x="2138516" y="4166420"/>
                </a:lnTo>
                <a:lnTo>
                  <a:pt x="2035277" y="3945194"/>
                </a:lnTo>
                <a:lnTo>
                  <a:pt x="1873045" y="3908323"/>
                </a:lnTo>
                <a:lnTo>
                  <a:pt x="1762432" y="3812458"/>
                </a:lnTo>
                <a:lnTo>
                  <a:pt x="1629697" y="3738717"/>
                </a:lnTo>
                <a:lnTo>
                  <a:pt x="1430593" y="3709220"/>
                </a:lnTo>
                <a:lnTo>
                  <a:pt x="1305232" y="3782962"/>
                </a:lnTo>
                <a:lnTo>
                  <a:pt x="1150374" y="3679723"/>
                </a:lnTo>
                <a:lnTo>
                  <a:pt x="988142" y="3561736"/>
                </a:lnTo>
                <a:lnTo>
                  <a:pt x="825910" y="3347884"/>
                </a:lnTo>
                <a:lnTo>
                  <a:pt x="892277" y="3097162"/>
                </a:lnTo>
                <a:lnTo>
                  <a:pt x="766916" y="2934929"/>
                </a:lnTo>
                <a:lnTo>
                  <a:pt x="641555" y="2780071"/>
                </a:lnTo>
                <a:lnTo>
                  <a:pt x="597310" y="2507226"/>
                </a:lnTo>
                <a:lnTo>
                  <a:pt x="553064" y="2374491"/>
                </a:lnTo>
                <a:lnTo>
                  <a:pt x="494071" y="2234381"/>
                </a:lnTo>
                <a:lnTo>
                  <a:pt x="435077" y="2057400"/>
                </a:lnTo>
                <a:lnTo>
                  <a:pt x="368710" y="1909917"/>
                </a:lnTo>
                <a:lnTo>
                  <a:pt x="294968" y="1784555"/>
                </a:lnTo>
                <a:lnTo>
                  <a:pt x="191729" y="1563329"/>
                </a:lnTo>
                <a:lnTo>
                  <a:pt x="265471" y="1327355"/>
                </a:lnTo>
                <a:lnTo>
                  <a:pt x="213851" y="1069258"/>
                </a:lnTo>
                <a:lnTo>
                  <a:pt x="280219" y="907026"/>
                </a:lnTo>
                <a:lnTo>
                  <a:pt x="154858" y="774291"/>
                </a:lnTo>
                <a:lnTo>
                  <a:pt x="132735" y="671052"/>
                </a:lnTo>
                <a:lnTo>
                  <a:pt x="110613" y="508820"/>
                </a:lnTo>
                <a:lnTo>
                  <a:pt x="58993" y="331839"/>
                </a:lnTo>
                <a:lnTo>
                  <a:pt x="0" y="0"/>
                </a:lnTo>
                <a:close/>
              </a:path>
            </a:pathLst>
          </a:custGeom>
          <a:noFill/>
          <a:ln w="317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3BBB5DE-62E1-45FD-9165-36992EAF93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1495" y="844975"/>
            <a:ext cx="7128586" cy="8190159"/>
          </a:xfrm>
          <a:prstGeom prst="rect">
            <a:avLst/>
          </a:prstGeom>
        </p:spPr>
      </p:pic>
      <p:pic>
        <p:nvPicPr>
          <p:cNvPr id="6165" name="図 1">
            <a:extLst>
              <a:ext uri="{FF2B5EF4-FFF2-40B4-BE49-F238E27FC236}">
                <a16:creationId xmlns:a16="http://schemas.microsoft.com/office/drawing/2014/main" id="{25FA726D-A90F-4A03-A320-270E7569CA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 rot="10800000">
            <a:off x="7710081" y="771408"/>
            <a:ext cx="2885105" cy="1966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" name="図 1">
            <a:extLst>
              <a:ext uri="{FF2B5EF4-FFF2-40B4-BE49-F238E27FC236}">
                <a16:creationId xmlns:a16="http://schemas.microsoft.com/office/drawing/2014/main" id="{F9B61FBB-BC90-4192-B999-CA9283948F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95688" y="1635362"/>
            <a:ext cx="3185980" cy="2316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スライド番号プレースホルダー 1">
            <a:extLst>
              <a:ext uri="{FF2B5EF4-FFF2-40B4-BE49-F238E27FC236}">
                <a16:creationId xmlns:a16="http://schemas.microsoft.com/office/drawing/2014/main" id="{7A8A39E1-F03F-4D9D-BE4E-65F2F9070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357313"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defTabSz="1357313"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defTabSz="1357313"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defTabSz="1357313"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defTabSz="1357313"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3170238" indent="-773113" defTabSz="1357313" eaLnBrk="0" fontAlgn="base" hangingPunct="0">
              <a:spcBef>
                <a:spcPct val="0"/>
              </a:spcBef>
              <a:spcAft>
                <a:spcPct val="0"/>
              </a:spcAft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3627438" indent="-773113" defTabSz="1357313" eaLnBrk="0" fontAlgn="base" hangingPunct="0">
              <a:spcBef>
                <a:spcPct val="0"/>
              </a:spcBef>
              <a:spcAft>
                <a:spcPct val="0"/>
              </a:spcAft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4084638" indent="-773113" defTabSz="1357313" eaLnBrk="0" fontAlgn="base" hangingPunct="0">
              <a:spcBef>
                <a:spcPct val="0"/>
              </a:spcBef>
              <a:spcAft>
                <a:spcPct val="0"/>
              </a:spcAft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4541838" indent="-773113" defTabSz="1357313" eaLnBrk="0" fontAlgn="base" hangingPunct="0">
              <a:spcBef>
                <a:spcPct val="0"/>
              </a:spcBef>
              <a:spcAft>
                <a:spcPct val="0"/>
              </a:spcAft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fld id="{5F02438C-6A86-45FE-93BC-11D1317DDA6A}" type="slidenum">
              <a:rPr lang="ja-JP" altLang="en-US" sz="1800" smtClean="0">
                <a:solidFill>
                  <a:schemeClr val="bg1"/>
                </a:solidFill>
              </a:rPr>
              <a:pPr/>
              <a:t>3</a:t>
            </a:fld>
            <a:endParaRPr lang="ja-JP" altLang="en-US" sz="1800">
              <a:solidFill>
                <a:schemeClr val="bg1"/>
              </a:solidFill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9594EC9-D47E-42F7-AFD2-51CC897EDFC4}"/>
              </a:ext>
            </a:extLst>
          </p:cNvPr>
          <p:cNvSpPr/>
          <p:nvPr/>
        </p:nvSpPr>
        <p:spPr>
          <a:xfrm>
            <a:off x="9107427" y="48261"/>
            <a:ext cx="1589088" cy="320675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779" tIns="67890" rIns="135779" bIns="67890" anchor="ctr">
            <a:spAutoFit/>
          </a:bodyPr>
          <a:lstStyle/>
          <a:p>
            <a:pPr>
              <a:defRPr/>
            </a:pPr>
            <a:r>
              <a:rPr lang="ja-JP" altLang="en-US" sz="1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ぜんこんじちょう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39EDE4B0-68EC-4D7E-8E0C-B9CC4FF86DF3}"/>
              </a:ext>
            </a:extLst>
          </p:cNvPr>
          <p:cNvSpPr/>
          <p:nvPr/>
        </p:nvSpPr>
        <p:spPr>
          <a:xfrm>
            <a:off x="11081134" y="9577633"/>
            <a:ext cx="1880419" cy="32177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35779" tIns="67890" rIns="135779" bIns="67890" anchor="ctr">
            <a:spAutoFit/>
          </a:bodyPr>
          <a:lstStyle/>
          <a:p>
            <a:pPr algn="ctr">
              <a:defRPr/>
            </a:pPr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中部農と緑の総合事務所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DD8E7F76-2A44-4599-B6AF-920F13468E59}"/>
              </a:ext>
            </a:extLst>
          </p:cNvPr>
          <p:cNvSpPr/>
          <p:nvPr/>
        </p:nvSpPr>
        <p:spPr bwMode="auto">
          <a:xfrm>
            <a:off x="1283610" y="9175524"/>
            <a:ext cx="5891213" cy="73818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凡例</a:t>
            </a:r>
            <a:r>
              <a:rPr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　　　</a:t>
            </a:r>
            <a:endParaRPr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>
              <a:defRPr/>
            </a:pP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　　事業対象区域</a:t>
            </a:r>
            <a:endParaRPr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>
              <a:defRPr/>
            </a:pP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　　流域治水対策河川</a:t>
            </a:r>
            <a:endParaRPr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5" name="円/楕円 75">
            <a:extLst>
              <a:ext uri="{FF2B5EF4-FFF2-40B4-BE49-F238E27FC236}">
                <a16:creationId xmlns:a16="http://schemas.microsoft.com/office/drawing/2014/main" id="{979A8F91-7275-4CFA-9677-83955765376D}"/>
              </a:ext>
            </a:extLst>
          </p:cNvPr>
          <p:cNvSpPr/>
          <p:nvPr/>
        </p:nvSpPr>
        <p:spPr bwMode="auto">
          <a:xfrm>
            <a:off x="1455060" y="9510486"/>
            <a:ext cx="409575" cy="103188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E94F92EC-413D-4B06-8463-112CD8090FE9}"/>
              </a:ext>
            </a:extLst>
          </p:cNvPr>
          <p:cNvSpPr/>
          <p:nvPr/>
        </p:nvSpPr>
        <p:spPr bwMode="auto">
          <a:xfrm>
            <a:off x="5771472" y="9409131"/>
            <a:ext cx="1862137" cy="307975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森林整備（</a:t>
            </a:r>
            <a:r>
              <a:rPr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R7</a:t>
            </a: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）</a:t>
            </a:r>
            <a:endParaRPr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54A6E0B0-4D64-4843-914E-31DAD5823743}"/>
              </a:ext>
            </a:extLst>
          </p:cNvPr>
          <p:cNvSpPr/>
          <p:nvPr/>
        </p:nvSpPr>
        <p:spPr>
          <a:xfrm>
            <a:off x="649613" y="924877"/>
            <a:ext cx="1008062" cy="352425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779" tIns="67890" rIns="135779" bIns="67890" anchor="ctr">
            <a:spAutoFit/>
          </a:bodyPr>
          <a:lstStyle/>
          <a:p>
            <a:pPr>
              <a:defRPr/>
            </a:pPr>
            <a:r>
              <a:rPr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平面図</a:t>
            </a:r>
            <a:r>
              <a:rPr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  <a:endParaRPr lang="ja-JP" altLang="en-US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6160" name="Rectangle 2">
            <a:extLst>
              <a:ext uri="{FF2B5EF4-FFF2-40B4-BE49-F238E27FC236}">
                <a16:creationId xmlns:a16="http://schemas.microsoft.com/office/drawing/2014/main" id="{7B5EC802-4F4A-44FC-B731-117F740DFB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888" y="231775"/>
            <a:ext cx="12904787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1101725" indent="-422275">
              <a:spcBef>
                <a:spcPct val="20000"/>
              </a:spcBef>
              <a:buFont typeface="Arial" panose="020B0604020202020204" pitchFamily="34" charset="0"/>
              <a:buChar char="–"/>
              <a:defRPr kumimoji="1" sz="4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695450" indent="-338138">
              <a:spcBef>
                <a:spcPct val="20000"/>
              </a:spcBef>
              <a:buFont typeface="Arial" panose="020B0604020202020204" pitchFamily="34" charset="0"/>
              <a:buChar char="•"/>
              <a:defRPr kumimoji="1" sz="3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2374900" indent="-338138">
              <a:spcBef>
                <a:spcPct val="20000"/>
              </a:spcBef>
              <a:buFont typeface="Arial" panose="020B0604020202020204" pitchFamily="34" charset="0"/>
              <a:buChar char="–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3052763" indent="-338138">
              <a:spcBef>
                <a:spcPct val="20000"/>
              </a:spcBef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3509963" indent="-338138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3967163" indent="-338138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4424363" indent="-338138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4881563" indent="-338138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令和６年度　流域保全森林防災事業実績（８）　東大阪市善根寺町ほか地区</a:t>
            </a:r>
          </a:p>
        </p:txBody>
      </p:sp>
      <p:pic>
        <p:nvPicPr>
          <p:cNvPr id="6166" name="図 3">
            <a:extLst>
              <a:ext uri="{FF2B5EF4-FFF2-40B4-BE49-F238E27FC236}">
                <a16:creationId xmlns:a16="http://schemas.microsoft.com/office/drawing/2014/main" id="{BF908019-E1FE-4E40-A0D1-B55469B0E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81622" y="4327923"/>
            <a:ext cx="4093367" cy="3070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6CA9D624-D051-474A-8883-12DB70E053EE}"/>
              </a:ext>
            </a:extLst>
          </p:cNvPr>
          <p:cNvSpPr/>
          <p:nvPr/>
        </p:nvSpPr>
        <p:spPr>
          <a:xfrm>
            <a:off x="542248" y="6568118"/>
            <a:ext cx="741362" cy="352425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779" tIns="67890" rIns="135779" bIns="67890" anchor="ctr">
            <a:spAutoFit/>
          </a:bodyPr>
          <a:lstStyle/>
          <a:p>
            <a:pPr algn="ctr">
              <a:defRPr/>
            </a:pP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音川</a:t>
            </a:r>
          </a:p>
        </p:txBody>
      </p:sp>
      <p:sp>
        <p:nvSpPr>
          <p:cNvPr id="43" name="フリーフォーム: 図形 42">
            <a:extLst>
              <a:ext uri="{FF2B5EF4-FFF2-40B4-BE49-F238E27FC236}">
                <a16:creationId xmlns:a16="http://schemas.microsoft.com/office/drawing/2014/main" id="{9591F793-0618-4E78-9093-EE19B846C4E9}"/>
              </a:ext>
            </a:extLst>
          </p:cNvPr>
          <p:cNvSpPr/>
          <p:nvPr/>
        </p:nvSpPr>
        <p:spPr>
          <a:xfrm>
            <a:off x="581895" y="2595367"/>
            <a:ext cx="5154612" cy="953225"/>
          </a:xfrm>
          <a:custGeom>
            <a:avLst/>
            <a:gdLst>
              <a:gd name="connsiteX0" fmla="*/ 0 w 7528560"/>
              <a:gd name="connsiteY0" fmla="*/ 30480 h 853440"/>
              <a:gd name="connsiteX1" fmla="*/ 812800 w 7528560"/>
              <a:gd name="connsiteY1" fmla="*/ 436880 h 853440"/>
              <a:gd name="connsiteX2" fmla="*/ 1696720 w 7528560"/>
              <a:gd name="connsiteY2" fmla="*/ 772160 h 853440"/>
              <a:gd name="connsiteX3" fmla="*/ 2702560 w 7528560"/>
              <a:gd name="connsiteY3" fmla="*/ 782320 h 853440"/>
              <a:gd name="connsiteX4" fmla="*/ 3779520 w 7528560"/>
              <a:gd name="connsiteY4" fmla="*/ 772160 h 853440"/>
              <a:gd name="connsiteX5" fmla="*/ 4815840 w 7528560"/>
              <a:gd name="connsiteY5" fmla="*/ 762000 h 853440"/>
              <a:gd name="connsiteX6" fmla="*/ 5445760 w 7528560"/>
              <a:gd name="connsiteY6" fmla="*/ 853440 h 853440"/>
              <a:gd name="connsiteX7" fmla="*/ 5943600 w 7528560"/>
              <a:gd name="connsiteY7" fmla="*/ 711200 h 853440"/>
              <a:gd name="connsiteX8" fmla="*/ 6471920 w 7528560"/>
              <a:gd name="connsiteY8" fmla="*/ 701040 h 853440"/>
              <a:gd name="connsiteX9" fmla="*/ 6847840 w 7528560"/>
              <a:gd name="connsiteY9" fmla="*/ 609600 h 853440"/>
              <a:gd name="connsiteX10" fmla="*/ 7528560 w 7528560"/>
              <a:gd name="connsiteY10" fmla="*/ 0 h 853440"/>
              <a:gd name="connsiteX0" fmla="*/ 0 w 7528560"/>
              <a:gd name="connsiteY0" fmla="*/ 101600 h 924560"/>
              <a:gd name="connsiteX1" fmla="*/ 812800 w 7528560"/>
              <a:gd name="connsiteY1" fmla="*/ 508000 h 924560"/>
              <a:gd name="connsiteX2" fmla="*/ 1696720 w 7528560"/>
              <a:gd name="connsiteY2" fmla="*/ 843280 h 924560"/>
              <a:gd name="connsiteX3" fmla="*/ 2263648 w 7528560"/>
              <a:gd name="connsiteY3" fmla="*/ 0 h 924560"/>
              <a:gd name="connsiteX4" fmla="*/ 3779520 w 7528560"/>
              <a:gd name="connsiteY4" fmla="*/ 843280 h 924560"/>
              <a:gd name="connsiteX5" fmla="*/ 4815840 w 7528560"/>
              <a:gd name="connsiteY5" fmla="*/ 833120 h 924560"/>
              <a:gd name="connsiteX6" fmla="*/ 5445760 w 7528560"/>
              <a:gd name="connsiteY6" fmla="*/ 924560 h 924560"/>
              <a:gd name="connsiteX7" fmla="*/ 5943600 w 7528560"/>
              <a:gd name="connsiteY7" fmla="*/ 782320 h 924560"/>
              <a:gd name="connsiteX8" fmla="*/ 6471920 w 7528560"/>
              <a:gd name="connsiteY8" fmla="*/ 772160 h 924560"/>
              <a:gd name="connsiteX9" fmla="*/ 6847840 w 7528560"/>
              <a:gd name="connsiteY9" fmla="*/ 680720 h 924560"/>
              <a:gd name="connsiteX10" fmla="*/ 7528560 w 7528560"/>
              <a:gd name="connsiteY10" fmla="*/ 71120 h 924560"/>
              <a:gd name="connsiteX0" fmla="*/ 0 w 7528560"/>
              <a:gd name="connsiteY0" fmla="*/ 141475 h 964435"/>
              <a:gd name="connsiteX1" fmla="*/ 812800 w 7528560"/>
              <a:gd name="connsiteY1" fmla="*/ 547875 h 964435"/>
              <a:gd name="connsiteX2" fmla="*/ 1696720 w 7528560"/>
              <a:gd name="connsiteY2" fmla="*/ 883155 h 964435"/>
              <a:gd name="connsiteX3" fmla="*/ 2263648 w 7528560"/>
              <a:gd name="connsiteY3" fmla="*/ 39875 h 964435"/>
              <a:gd name="connsiteX4" fmla="*/ 3779520 w 7528560"/>
              <a:gd name="connsiteY4" fmla="*/ 883155 h 964435"/>
              <a:gd name="connsiteX5" fmla="*/ 4815840 w 7528560"/>
              <a:gd name="connsiteY5" fmla="*/ 872995 h 964435"/>
              <a:gd name="connsiteX6" fmla="*/ 5445760 w 7528560"/>
              <a:gd name="connsiteY6" fmla="*/ 964435 h 964435"/>
              <a:gd name="connsiteX7" fmla="*/ 5943600 w 7528560"/>
              <a:gd name="connsiteY7" fmla="*/ 822195 h 964435"/>
              <a:gd name="connsiteX8" fmla="*/ 6471920 w 7528560"/>
              <a:gd name="connsiteY8" fmla="*/ 812035 h 964435"/>
              <a:gd name="connsiteX9" fmla="*/ 6847840 w 7528560"/>
              <a:gd name="connsiteY9" fmla="*/ 720595 h 964435"/>
              <a:gd name="connsiteX10" fmla="*/ 7528560 w 7528560"/>
              <a:gd name="connsiteY10" fmla="*/ 110995 h 964435"/>
              <a:gd name="connsiteX0" fmla="*/ 0 w 7528560"/>
              <a:gd name="connsiteY0" fmla="*/ 595987 h 1418947"/>
              <a:gd name="connsiteX1" fmla="*/ 812800 w 7528560"/>
              <a:gd name="connsiteY1" fmla="*/ 1002387 h 1418947"/>
              <a:gd name="connsiteX2" fmla="*/ 1696720 w 7528560"/>
              <a:gd name="connsiteY2" fmla="*/ 1337667 h 1418947"/>
              <a:gd name="connsiteX3" fmla="*/ 2263648 w 7528560"/>
              <a:gd name="connsiteY3" fmla="*/ 494387 h 1418947"/>
              <a:gd name="connsiteX4" fmla="*/ 3389376 w 7528560"/>
              <a:gd name="connsiteY4" fmla="*/ 87987 h 1418947"/>
              <a:gd name="connsiteX5" fmla="*/ 4815840 w 7528560"/>
              <a:gd name="connsiteY5" fmla="*/ 1327507 h 1418947"/>
              <a:gd name="connsiteX6" fmla="*/ 5445760 w 7528560"/>
              <a:gd name="connsiteY6" fmla="*/ 1418947 h 1418947"/>
              <a:gd name="connsiteX7" fmla="*/ 5943600 w 7528560"/>
              <a:gd name="connsiteY7" fmla="*/ 1276707 h 1418947"/>
              <a:gd name="connsiteX8" fmla="*/ 6471920 w 7528560"/>
              <a:gd name="connsiteY8" fmla="*/ 1266547 h 1418947"/>
              <a:gd name="connsiteX9" fmla="*/ 6847840 w 7528560"/>
              <a:gd name="connsiteY9" fmla="*/ 1175107 h 1418947"/>
              <a:gd name="connsiteX10" fmla="*/ 7528560 w 7528560"/>
              <a:gd name="connsiteY10" fmla="*/ 565507 h 1418947"/>
              <a:gd name="connsiteX0" fmla="*/ 0 w 7528560"/>
              <a:gd name="connsiteY0" fmla="*/ 508000 h 1330960"/>
              <a:gd name="connsiteX1" fmla="*/ 812800 w 7528560"/>
              <a:gd name="connsiteY1" fmla="*/ 914400 h 1330960"/>
              <a:gd name="connsiteX2" fmla="*/ 1696720 w 7528560"/>
              <a:gd name="connsiteY2" fmla="*/ 1249680 h 1330960"/>
              <a:gd name="connsiteX3" fmla="*/ 2263648 w 7528560"/>
              <a:gd name="connsiteY3" fmla="*/ 406400 h 1330960"/>
              <a:gd name="connsiteX4" fmla="*/ 3389376 w 7528560"/>
              <a:gd name="connsiteY4" fmla="*/ 0 h 1330960"/>
              <a:gd name="connsiteX5" fmla="*/ 4815840 w 7528560"/>
              <a:gd name="connsiteY5" fmla="*/ 1239520 h 1330960"/>
              <a:gd name="connsiteX6" fmla="*/ 5445760 w 7528560"/>
              <a:gd name="connsiteY6" fmla="*/ 1330960 h 1330960"/>
              <a:gd name="connsiteX7" fmla="*/ 5943600 w 7528560"/>
              <a:gd name="connsiteY7" fmla="*/ 1188720 h 1330960"/>
              <a:gd name="connsiteX8" fmla="*/ 6471920 w 7528560"/>
              <a:gd name="connsiteY8" fmla="*/ 1178560 h 1330960"/>
              <a:gd name="connsiteX9" fmla="*/ 6847840 w 7528560"/>
              <a:gd name="connsiteY9" fmla="*/ 1087120 h 1330960"/>
              <a:gd name="connsiteX10" fmla="*/ 7528560 w 7528560"/>
              <a:gd name="connsiteY10" fmla="*/ 477520 h 1330960"/>
              <a:gd name="connsiteX0" fmla="*/ 0 w 7528560"/>
              <a:gd name="connsiteY0" fmla="*/ 623824 h 1446784"/>
              <a:gd name="connsiteX1" fmla="*/ 812800 w 7528560"/>
              <a:gd name="connsiteY1" fmla="*/ 1030224 h 1446784"/>
              <a:gd name="connsiteX2" fmla="*/ 1696720 w 7528560"/>
              <a:gd name="connsiteY2" fmla="*/ 1365504 h 1446784"/>
              <a:gd name="connsiteX3" fmla="*/ 2263648 w 7528560"/>
              <a:gd name="connsiteY3" fmla="*/ 522224 h 1446784"/>
              <a:gd name="connsiteX4" fmla="*/ 3291840 w 7528560"/>
              <a:gd name="connsiteY4" fmla="*/ 0 h 1446784"/>
              <a:gd name="connsiteX5" fmla="*/ 4815840 w 7528560"/>
              <a:gd name="connsiteY5" fmla="*/ 1355344 h 1446784"/>
              <a:gd name="connsiteX6" fmla="*/ 5445760 w 7528560"/>
              <a:gd name="connsiteY6" fmla="*/ 1446784 h 1446784"/>
              <a:gd name="connsiteX7" fmla="*/ 5943600 w 7528560"/>
              <a:gd name="connsiteY7" fmla="*/ 1304544 h 1446784"/>
              <a:gd name="connsiteX8" fmla="*/ 6471920 w 7528560"/>
              <a:gd name="connsiteY8" fmla="*/ 1294384 h 1446784"/>
              <a:gd name="connsiteX9" fmla="*/ 6847840 w 7528560"/>
              <a:gd name="connsiteY9" fmla="*/ 1202944 h 1446784"/>
              <a:gd name="connsiteX10" fmla="*/ 7528560 w 7528560"/>
              <a:gd name="connsiteY10" fmla="*/ 593344 h 1446784"/>
              <a:gd name="connsiteX0" fmla="*/ 0 w 7528560"/>
              <a:gd name="connsiteY0" fmla="*/ 623824 h 1446784"/>
              <a:gd name="connsiteX1" fmla="*/ 812800 w 7528560"/>
              <a:gd name="connsiteY1" fmla="*/ 1030224 h 1446784"/>
              <a:gd name="connsiteX2" fmla="*/ 1654048 w 7528560"/>
              <a:gd name="connsiteY2" fmla="*/ 1139952 h 1446784"/>
              <a:gd name="connsiteX3" fmla="*/ 2263648 w 7528560"/>
              <a:gd name="connsiteY3" fmla="*/ 522224 h 1446784"/>
              <a:gd name="connsiteX4" fmla="*/ 3291840 w 7528560"/>
              <a:gd name="connsiteY4" fmla="*/ 0 h 1446784"/>
              <a:gd name="connsiteX5" fmla="*/ 4815840 w 7528560"/>
              <a:gd name="connsiteY5" fmla="*/ 1355344 h 1446784"/>
              <a:gd name="connsiteX6" fmla="*/ 5445760 w 7528560"/>
              <a:gd name="connsiteY6" fmla="*/ 1446784 h 1446784"/>
              <a:gd name="connsiteX7" fmla="*/ 5943600 w 7528560"/>
              <a:gd name="connsiteY7" fmla="*/ 1304544 h 1446784"/>
              <a:gd name="connsiteX8" fmla="*/ 6471920 w 7528560"/>
              <a:gd name="connsiteY8" fmla="*/ 1294384 h 1446784"/>
              <a:gd name="connsiteX9" fmla="*/ 6847840 w 7528560"/>
              <a:gd name="connsiteY9" fmla="*/ 1202944 h 1446784"/>
              <a:gd name="connsiteX10" fmla="*/ 7528560 w 7528560"/>
              <a:gd name="connsiteY10" fmla="*/ 593344 h 1446784"/>
              <a:gd name="connsiteX0" fmla="*/ 0 w 7528560"/>
              <a:gd name="connsiteY0" fmla="*/ 623824 h 1446784"/>
              <a:gd name="connsiteX1" fmla="*/ 636016 w 7528560"/>
              <a:gd name="connsiteY1" fmla="*/ 1097280 h 1446784"/>
              <a:gd name="connsiteX2" fmla="*/ 1654048 w 7528560"/>
              <a:gd name="connsiteY2" fmla="*/ 1139952 h 1446784"/>
              <a:gd name="connsiteX3" fmla="*/ 2263648 w 7528560"/>
              <a:gd name="connsiteY3" fmla="*/ 522224 h 1446784"/>
              <a:gd name="connsiteX4" fmla="*/ 3291840 w 7528560"/>
              <a:gd name="connsiteY4" fmla="*/ 0 h 1446784"/>
              <a:gd name="connsiteX5" fmla="*/ 4815840 w 7528560"/>
              <a:gd name="connsiteY5" fmla="*/ 1355344 h 1446784"/>
              <a:gd name="connsiteX6" fmla="*/ 5445760 w 7528560"/>
              <a:gd name="connsiteY6" fmla="*/ 1446784 h 1446784"/>
              <a:gd name="connsiteX7" fmla="*/ 5943600 w 7528560"/>
              <a:gd name="connsiteY7" fmla="*/ 1304544 h 1446784"/>
              <a:gd name="connsiteX8" fmla="*/ 6471920 w 7528560"/>
              <a:gd name="connsiteY8" fmla="*/ 1294384 h 1446784"/>
              <a:gd name="connsiteX9" fmla="*/ 6847840 w 7528560"/>
              <a:gd name="connsiteY9" fmla="*/ 1202944 h 1446784"/>
              <a:gd name="connsiteX10" fmla="*/ 7528560 w 7528560"/>
              <a:gd name="connsiteY10" fmla="*/ 593344 h 1446784"/>
              <a:gd name="connsiteX0" fmla="*/ 0 w 7912608"/>
              <a:gd name="connsiteY0" fmla="*/ 1135888 h 1446784"/>
              <a:gd name="connsiteX1" fmla="*/ 1020064 w 7912608"/>
              <a:gd name="connsiteY1" fmla="*/ 1097280 h 1446784"/>
              <a:gd name="connsiteX2" fmla="*/ 2038096 w 7912608"/>
              <a:gd name="connsiteY2" fmla="*/ 1139952 h 1446784"/>
              <a:gd name="connsiteX3" fmla="*/ 2647696 w 7912608"/>
              <a:gd name="connsiteY3" fmla="*/ 522224 h 1446784"/>
              <a:gd name="connsiteX4" fmla="*/ 3675888 w 7912608"/>
              <a:gd name="connsiteY4" fmla="*/ 0 h 1446784"/>
              <a:gd name="connsiteX5" fmla="*/ 5199888 w 7912608"/>
              <a:gd name="connsiteY5" fmla="*/ 1355344 h 1446784"/>
              <a:gd name="connsiteX6" fmla="*/ 5829808 w 7912608"/>
              <a:gd name="connsiteY6" fmla="*/ 1446784 h 1446784"/>
              <a:gd name="connsiteX7" fmla="*/ 6327648 w 7912608"/>
              <a:gd name="connsiteY7" fmla="*/ 1304544 h 1446784"/>
              <a:gd name="connsiteX8" fmla="*/ 6855968 w 7912608"/>
              <a:gd name="connsiteY8" fmla="*/ 1294384 h 1446784"/>
              <a:gd name="connsiteX9" fmla="*/ 7231888 w 7912608"/>
              <a:gd name="connsiteY9" fmla="*/ 1202944 h 1446784"/>
              <a:gd name="connsiteX10" fmla="*/ 7912608 w 7912608"/>
              <a:gd name="connsiteY10" fmla="*/ 593344 h 1446784"/>
              <a:gd name="connsiteX0" fmla="*/ 0 w 7827264"/>
              <a:gd name="connsiteY0" fmla="*/ 1391920 h 1446784"/>
              <a:gd name="connsiteX1" fmla="*/ 934720 w 7827264"/>
              <a:gd name="connsiteY1" fmla="*/ 1097280 h 1446784"/>
              <a:gd name="connsiteX2" fmla="*/ 1952752 w 7827264"/>
              <a:gd name="connsiteY2" fmla="*/ 1139952 h 1446784"/>
              <a:gd name="connsiteX3" fmla="*/ 2562352 w 7827264"/>
              <a:gd name="connsiteY3" fmla="*/ 522224 h 1446784"/>
              <a:gd name="connsiteX4" fmla="*/ 3590544 w 7827264"/>
              <a:gd name="connsiteY4" fmla="*/ 0 h 1446784"/>
              <a:gd name="connsiteX5" fmla="*/ 5114544 w 7827264"/>
              <a:gd name="connsiteY5" fmla="*/ 1355344 h 1446784"/>
              <a:gd name="connsiteX6" fmla="*/ 5744464 w 7827264"/>
              <a:gd name="connsiteY6" fmla="*/ 1446784 h 1446784"/>
              <a:gd name="connsiteX7" fmla="*/ 6242304 w 7827264"/>
              <a:gd name="connsiteY7" fmla="*/ 1304544 h 1446784"/>
              <a:gd name="connsiteX8" fmla="*/ 6770624 w 7827264"/>
              <a:gd name="connsiteY8" fmla="*/ 1294384 h 1446784"/>
              <a:gd name="connsiteX9" fmla="*/ 7146544 w 7827264"/>
              <a:gd name="connsiteY9" fmla="*/ 1202944 h 1446784"/>
              <a:gd name="connsiteX10" fmla="*/ 7827264 w 7827264"/>
              <a:gd name="connsiteY10" fmla="*/ 593344 h 1446784"/>
              <a:gd name="connsiteX0" fmla="*/ 0 w 7900416"/>
              <a:gd name="connsiteY0" fmla="*/ 1391920 h 1446784"/>
              <a:gd name="connsiteX1" fmla="*/ 1007872 w 7900416"/>
              <a:gd name="connsiteY1" fmla="*/ 1097280 h 1446784"/>
              <a:gd name="connsiteX2" fmla="*/ 2025904 w 7900416"/>
              <a:gd name="connsiteY2" fmla="*/ 1139952 h 1446784"/>
              <a:gd name="connsiteX3" fmla="*/ 2635504 w 7900416"/>
              <a:gd name="connsiteY3" fmla="*/ 522224 h 1446784"/>
              <a:gd name="connsiteX4" fmla="*/ 3663696 w 7900416"/>
              <a:gd name="connsiteY4" fmla="*/ 0 h 1446784"/>
              <a:gd name="connsiteX5" fmla="*/ 5187696 w 7900416"/>
              <a:gd name="connsiteY5" fmla="*/ 1355344 h 1446784"/>
              <a:gd name="connsiteX6" fmla="*/ 5817616 w 7900416"/>
              <a:gd name="connsiteY6" fmla="*/ 1446784 h 1446784"/>
              <a:gd name="connsiteX7" fmla="*/ 6315456 w 7900416"/>
              <a:gd name="connsiteY7" fmla="*/ 1304544 h 1446784"/>
              <a:gd name="connsiteX8" fmla="*/ 6843776 w 7900416"/>
              <a:gd name="connsiteY8" fmla="*/ 1294384 h 1446784"/>
              <a:gd name="connsiteX9" fmla="*/ 7219696 w 7900416"/>
              <a:gd name="connsiteY9" fmla="*/ 1202944 h 1446784"/>
              <a:gd name="connsiteX10" fmla="*/ 7900416 w 7900416"/>
              <a:gd name="connsiteY10" fmla="*/ 593344 h 1446784"/>
              <a:gd name="connsiteX0" fmla="*/ 0 w 7900416"/>
              <a:gd name="connsiteY0" fmla="*/ 1391920 h 1446784"/>
              <a:gd name="connsiteX1" fmla="*/ 1007872 w 7900416"/>
              <a:gd name="connsiteY1" fmla="*/ 1097280 h 1446784"/>
              <a:gd name="connsiteX2" fmla="*/ 2025904 w 7900416"/>
              <a:gd name="connsiteY2" fmla="*/ 1139952 h 1446784"/>
              <a:gd name="connsiteX3" fmla="*/ 2635504 w 7900416"/>
              <a:gd name="connsiteY3" fmla="*/ 522224 h 1446784"/>
              <a:gd name="connsiteX4" fmla="*/ 3663696 w 7900416"/>
              <a:gd name="connsiteY4" fmla="*/ 0 h 1446784"/>
              <a:gd name="connsiteX5" fmla="*/ 4413504 w 7900416"/>
              <a:gd name="connsiteY5" fmla="*/ 477520 h 1446784"/>
              <a:gd name="connsiteX6" fmla="*/ 5817616 w 7900416"/>
              <a:gd name="connsiteY6" fmla="*/ 1446784 h 1446784"/>
              <a:gd name="connsiteX7" fmla="*/ 6315456 w 7900416"/>
              <a:gd name="connsiteY7" fmla="*/ 1304544 h 1446784"/>
              <a:gd name="connsiteX8" fmla="*/ 6843776 w 7900416"/>
              <a:gd name="connsiteY8" fmla="*/ 1294384 h 1446784"/>
              <a:gd name="connsiteX9" fmla="*/ 7219696 w 7900416"/>
              <a:gd name="connsiteY9" fmla="*/ 1202944 h 1446784"/>
              <a:gd name="connsiteX10" fmla="*/ 7900416 w 7900416"/>
              <a:gd name="connsiteY10" fmla="*/ 593344 h 1446784"/>
              <a:gd name="connsiteX0" fmla="*/ 0 w 7900416"/>
              <a:gd name="connsiteY0" fmla="*/ 1391920 h 1391920"/>
              <a:gd name="connsiteX1" fmla="*/ 1007872 w 7900416"/>
              <a:gd name="connsiteY1" fmla="*/ 1097280 h 1391920"/>
              <a:gd name="connsiteX2" fmla="*/ 2025904 w 7900416"/>
              <a:gd name="connsiteY2" fmla="*/ 1139952 h 1391920"/>
              <a:gd name="connsiteX3" fmla="*/ 2635504 w 7900416"/>
              <a:gd name="connsiteY3" fmla="*/ 522224 h 1391920"/>
              <a:gd name="connsiteX4" fmla="*/ 3663696 w 7900416"/>
              <a:gd name="connsiteY4" fmla="*/ 0 h 1391920"/>
              <a:gd name="connsiteX5" fmla="*/ 4413504 w 7900416"/>
              <a:gd name="connsiteY5" fmla="*/ 477520 h 1391920"/>
              <a:gd name="connsiteX6" fmla="*/ 4720336 w 7900416"/>
              <a:gd name="connsiteY6" fmla="*/ 434848 h 1391920"/>
              <a:gd name="connsiteX7" fmla="*/ 6315456 w 7900416"/>
              <a:gd name="connsiteY7" fmla="*/ 1304544 h 1391920"/>
              <a:gd name="connsiteX8" fmla="*/ 6843776 w 7900416"/>
              <a:gd name="connsiteY8" fmla="*/ 1294384 h 1391920"/>
              <a:gd name="connsiteX9" fmla="*/ 7219696 w 7900416"/>
              <a:gd name="connsiteY9" fmla="*/ 1202944 h 1391920"/>
              <a:gd name="connsiteX10" fmla="*/ 7900416 w 7900416"/>
              <a:gd name="connsiteY10" fmla="*/ 593344 h 1391920"/>
              <a:gd name="connsiteX0" fmla="*/ 0 w 7900416"/>
              <a:gd name="connsiteY0" fmla="*/ 1391920 h 1391920"/>
              <a:gd name="connsiteX1" fmla="*/ 1007872 w 7900416"/>
              <a:gd name="connsiteY1" fmla="*/ 1097280 h 1391920"/>
              <a:gd name="connsiteX2" fmla="*/ 2025904 w 7900416"/>
              <a:gd name="connsiteY2" fmla="*/ 1139952 h 1391920"/>
              <a:gd name="connsiteX3" fmla="*/ 2635504 w 7900416"/>
              <a:gd name="connsiteY3" fmla="*/ 522224 h 1391920"/>
              <a:gd name="connsiteX4" fmla="*/ 3663696 w 7900416"/>
              <a:gd name="connsiteY4" fmla="*/ 0 h 1391920"/>
              <a:gd name="connsiteX5" fmla="*/ 4413504 w 7900416"/>
              <a:gd name="connsiteY5" fmla="*/ 422656 h 1391920"/>
              <a:gd name="connsiteX6" fmla="*/ 4720336 w 7900416"/>
              <a:gd name="connsiteY6" fmla="*/ 434848 h 1391920"/>
              <a:gd name="connsiteX7" fmla="*/ 6315456 w 7900416"/>
              <a:gd name="connsiteY7" fmla="*/ 1304544 h 1391920"/>
              <a:gd name="connsiteX8" fmla="*/ 6843776 w 7900416"/>
              <a:gd name="connsiteY8" fmla="*/ 1294384 h 1391920"/>
              <a:gd name="connsiteX9" fmla="*/ 7219696 w 7900416"/>
              <a:gd name="connsiteY9" fmla="*/ 1202944 h 1391920"/>
              <a:gd name="connsiteX10" fmla="*/ 7900416 w 7900416"/>
              <a:gd name="connsiteY10" fmla="*/ 593344 h 1391920"/>
              <a:gd name="connsiteX0" fmla="*/ 0 w 7219696"/>
              <a:gd name="connsiteY0" fmla="*/ 1391920 h 1391920"/>
              <a:gd name="connsiteX1" fmla="*/ 1007872 w 7219696"/>
              <a:gd name="connsiteY1" fmla="*/ 1097280 h 1391920"/>
              <a:gd name="connsiteX2" fmla="*/ 2025904 w 7219696"/>
              <a:gd name="connsiteY2" fmla="*/ 1139952 h 1391920"/>
              <a:gd name="connsiteX3" fmla="*/ 2635504 w 7219696"/>
              <a:gd name="connsiteY3" fmla="*/ 522224 h 1391920"/>
              <a:gd name="connsiteX4" fmla="*/ 3663696 w 7219696"/>
              <a:gd name="connsiteY4" fmla="*/ 0 h 1391920"/>
              <a:gd name="connsiteX5" fmla="*/ 4413504 w 7219696"/>
              <a:gd name="connsiteY5" fmla="*/ 422656 h 1391920"/>
              <a:gd name="connsiteX6" fmla="*/ 4720336 w 7219696"/>
              <a:gd name="connsiteY6" fmla="*/ 434848 h 1391920"/>
              <a:gd name="connsiteX7" fmla="*/ 6315456 w 7219696"/>
              <a:gd name="connsiteY7" fmla="*/ 1304544 h 1391920"/>
              <a:gd name="connsiteX8" fmla="*/ 6843776 w 7219696"/>
              <a:gd name="connsiteY8" fmla="*/ 1294384 h 1391920"/>
              <a:gd name="connsiteX9" fmla="*/ 7219696 w 7219696"/>
              <a:gd name="connsiteY9" fmla="*/ 1202944 h 1391920"/>
              <a:gd name="connsiteX0" fmla="*/ 0 w 6843776"/>
              <a:gd name="connsiteY0" fmla="*/ 1391920 h 1391920"/>
              <a:gd name="connsiteX1" fmla="*/ 1007872 w 6843776"/>
              <a:gd name="connsiteY1" fmla="*/ 1097280 h 1391920"/>
              <a:gd name="connsiteX2" fmla="*/ 2025904 w 6843776"/>
              <a:gd name="connsiteY2" fmla="*/ 1139952 h 1391920"/>
              <a:gd name="connsiteX3" fmla="*/ 2635504 w 6843776"/>
              <a:gd name="connsiteY3" fmla="*/ 522224 h 1391920"/>
              <a:gd name="connsiteX4" fmla="*/ 3663696 w 6843776"/>
              <a:gd name="connsiteY4" fmla="*/ 0 h 1391920"/>
              <a:gd name="connsiteX5" fmla="*/ 4413504 w 6843776"/>
              <a:gd name="connsiteY5" fmla="*/ 422656 h 1391920"/>
              <a:gd name="connsiteX6" fmla="*/ 4720336 w 6843776"/>
              <a:gd name="connsiteY6" fmla="*/ 434848 h 1391920"/>
              <a:gd name="connsiteX7" fmla="*/ 6315456 w 6843776"/>
              <a:gd name="connsiteY7" fmla="*/ 1304544 h 1391920"/>
              <a:gd name="connsiteX8" fmla="*/ 6843776 w 6843776"/>
              <a:gd name="connsiteY8" fmla="*/ 1294384 h 1391920"/>
              <a:gd name="connsiteX0" fmla="*/ 0 w 6315456"/>
              <a:gd name="connsiteY0" fmla="*/ 1391920 h 1391920"/>
              <a:gd name="connsiteX1" fmla="*/ 1007872 w 6315456"/>
              <a:gd name="connsiteY1" fmla="*/ 1097280 h 1391920"/>
              <a:gd name="connsiteX2" fmla="*/ 2025904 w 6315456"/>
              <a:gd name="connsiteY2" fmla="*/ 1139952 h 1391920"/>
              <a:gd name="connsiteX3" fmla="*/ 2635504 w 6315456"/>
              <a:gd name="connsiteY3" fmla="*/ 522224 h 1391920"/>
              <a:gd name="connsiteX4" fmla="*/ 3663696 w 6315456"/>
              <a:gd name="connsiteY4" fmla="*/ 0 h 1391920"/>
              <a:gd name="connsiteX5" fmla="*/ 4413504 w 6315456"/>
              <a:gd name="connsiteY5" fmla="*/ 422656 h 1391920"/>
              <a:gd name="connsiteX6" fmla="*/ 4720336 w 6315456"/>
              <a:gd name="connsiteY6" fmla="*/ 434848 h 1391920"/>
              <a:gd name="connsiteX7" fmla="*/ 6315456 w 6315456"/>
              <a:gd name="connsiteY7" fmla="*/ 1304544 h 1391920"/>
              <a:gd name="connsiteX0" fmla="*/ 0 w 4720336"/>
              <a:gd name="connsiteY0" fmla="*/ 1391920 h 1391920"/>
              <a:gd name="connsiteX1" fmla="*/ 1007872 w 4720336"/>
              <a:gd name="connsiteY1" fmla="*/ 1097280 h 1391920"/>
              <a:gd name="connsiteX2" fmla="*/ 2025904 w 4720336"/>
              <a:gd name="connsiteY2" fmla="*/ 1139952 h 1391920"/>
              <a:gd name="connsiteX3" fmla="*/ 2635504 w 4720336"/>
              <a:gd name="connsiteY3" fmla="*/ 522224 h 1391920"/>
              <a:gd name="connsiteX4" fmla="*/ 3663696 w 4720336"/>
              <a:gd name="connsiteY4" fmla="*/ 0 h 1391920"/>
              <a:gd name="connsiteX5" fmla="*/ 4413504 w 4720336"/>
              <a:gd name="connsiteY5" fmla="*/ 422656 h 1391920"/>
              <a:gd name="connsiteX6" fmla="*/ 4720336 w 4720336"/>
              <a:gd name="connsiteY6" fmla="*/ 434848 h 1391920"/>
              <a:gd name="connsiteX0" fmla="*/ 0 w 4720336"/>
              <a:gd name="connsiteY0" fmla="*/ 1308267 h 1308267"/>
              <a:gd name="connsiteX1" fmla="*/ 1007872 w 4720336"/>
              <a:gd name="connsiteY1" fmla="*/ 1013627 h 1308267"/>
              <a:gd name="connsiteX2" fmla="*/ 2025904 w 4720336"/>
              <a:gd name="connsiteY2" fmla="*/ 1056299 h 1308267"/>
              <a:gd name="connsiteX3" fmla="*/ 2635504 w 4720336"/>
              <a:gd name="connsiteY3" fmla="*/ 438571 h 1308267"/>
              <a:gd name="connsiteX4" fmla="*/ 3681975 w 4720336"/>
              <a:gd name="connsiteY4" fmla="*/ 0 h 1308267"/>
              <a:gd name="connsiteX5" fmla="*/ 4413504 w 4720336"/>
              <a:gd name="connsiteY5" fmla="*/ 339003 h 1308267"/>
              <a:gd name="connsiteX6" fmla="*/ 4720336 w 4720336"/>
              <a:gd name="connsiteY6" fmla="*/ 351195 h 1308267"/>
              <a:gd name="connsiteX0" fmla="*/ 0 w 7571681"/>
              <a:gd name="connsiteY0" fmla="*/ 1308267 h 1308267"/>
              <a:gd name="connsiteX1" fmla="*/ 1007872 w 7571681"/>
              <a:gd name="connsiteY1" fmla="*/ 1013627 h 1308267"/>
              <a:gd name="connsiteX2" fmla="*/ 2025904 w 7571681"/>
              <a:gd name="connsiteY2" fmla="*/ 1056299 h 1308267"/>
              <a:gd name="connsiteX3" fmla="*/ 2635504 w 7571681"/>
              <a:gd name="connsiteY3" fmla="*/ 438571 h 1308267"/>
              <a:gd name="connsiteX4" fmla="*/ 3681975 w 7571681"/>
              <a:gd name="connsiteY4" fmla="*/ 0 h 1308267"/>
              <a:gd name="connsiteX5" fmla="*/ 4413504 w 7571681"/>
              <a:gd name="connsiteY5" fmla="*/ 339003 h 1308267"/>
              <a:gd name="connsiteX6" fmla="*/ 7571681 w 7571681"/>
              <a:gd name="connsiteY6" fmla="*/ 735997 h 1308267"/>
              <a:gd name="connsiteX0" fmla="*/ 0 w 7571681"/>
              <a:gd name="connsiteY0" fmla="*/ 1308267 h 1308267"/>
              <a:gd name="connsiteX1" fmla="*/ 1007872 w 7571681"/>
              <a:gd name="connsiteY1" fmla="*/ 1013627 h 1308267"/>
              <a:gd name="connsiteX2" fmla="*/ 2025904 w 7571681"/>
              <a:gd name="connsiteY2" fmla="*/ 1056299 h 1308267"/>
              <a:gd name="connsiteX3" fmla="*/ 2635504 w 7571681"/>
              <a:gd name="connsiteY3" fmla="*/ 438571 h 1308267"/>
              <a:gd name="connsiteX4" fmla="*/ 3681975 w 7571681"/>
              <a:gd name="connsiteY4" fmla="*/ 0 h 1308267"/>
              <a:gd name="connsiteX5" fmla="*/ 4437874 w 7571681"/>
              <a:gd name="connsiteY5" fmla="*/ 339003 h 1308267"/>
              <a:gd name="connsiteX6" fmla="*/ 7571681 w 7571681"/>
              <a:gd name="connsiteY6" fmla="*/ 735997 h 1308267"/>
              <a:gd name="connsiteX0" fmla="*/ 0 w 7571681"/>
              <a:gd name="connsiteY0" fmla="*/ 1308267 h 1308267"/>
              <a:gd name="connsiteX1" fmla="*/ 1007872 w 7571681"/>
              <a:gd name="connsiteY1" fmla="*/ 1013627 h 1308267"/>
              <a:gd name="connsiteX2" fmla="*/ 2025904 w 7571681"/>
              <a:gd name="connsiteY2" fmla="*/ 1056299 h 1308267"/>
              <a:gd name="connsiteX3" fmla="*/ 2635504 w 7571681"/>
              <a:gd name="connsiteY3" fmla="*/ 438571 h 1308267"/>
              <a:gd name="connsiteX4" fmla="*/ 3681975 w 7571681"/>
              <a:gd name="connsiteY4" fmla="*/ 0 h 1308267"/>
              <a:gd name="connsiteX5" fmla="*/ 4437874 w 7571681"/>
              <a:gd name="connsiteY5" fmla="*/ 339003 h 1308267"/>
              <a:gd name="connsiteX6" fmla="*/ 7571681 w 7571681"/>
              <a:gd name="connsiteY6" fmla="*/ 735997 h 1308267"/>
              <a:gd name="connsiteX0" fmla="*/ 0 w 7571681"/>
              <a:gd name="connsiteY0" fmla="*/ 1308267 h 1308267"/>
              <a:gd name="connsiteX1" fmla="*/ 1007872 w 7571681"/>
              <a:gd name="connsiteY1" fmla="*/ 1013627 h 1308267"/>
              <a:gd name="connsiteX2" fmla="*/ 2025904 w 7571681"/>
              <a:gd name="connsiteY2" fmla="*/ 1056299 h 1308267"/>
              <a:gd name="connsiteX3" fmla="*/ 2635504 w 7571681"/>
              <a:gd name="connsiteY3" fmla="*/ 438571 h 1308267"/>
              <a:gd name="connsiteX4" fmla="*/ 3681975 w 7571681"/>
              <a:gd name="connsiteY4" fmla="*/ 0 h 1308267"/>
              <a:gd name="connsiteX5" fmla="*/ 4437874 w 7571681"/>
              <a:gd name="connsiteY5" fmla="*/ 339003 h 1308267"/>
              <a:gd name="connsiteX6" fmla="*/ 7571681 w 7571681"/>
              <a:gd name="connsiteY6" fmla="*/ 735997 h 1308267"/>
              <a:gd name="connsiteX0" fmla="*/ 0 w 7571681"/>
              <a:gd name="connsiteY0" fmla="*/ 1308267 h 1308267"/>
              <a:gd name="connsiteX1" fmla="*/ 1007872 w 7571681"/>
              <a:gd name="connsiteY1" fmla="*/ 1013627 h 1308267"/>
              <a:gd name="connsiteX2" fmla="*/ 2025904 w 7571681"/>
              <a:gd name="connsiteY2" fmla="*/ 1056299 h 1308267"/>
              <a:gd name="connsiteX3" fmla="*/ 2635504 w 7571681"/>
              <a:gd name="connsiteY3" fmla="*/ 438571 h 1308267"/>
              <a:gd name="connsiteX4" fmla="*/ 3681975 w 7571681"/>
              <a:gd name="connsiteY4" fmla="*/ 0 h 1308267"/>
              <a:gd name="connsiteX5" fmla="*/ 4437874 w 7571681"/>
              <a:gd name="connsiteY5" fmla="*/ 339003 h 1308267"/>
              <a:gd name="connsiteX6" fmla="*/ 6060712 w 7571681"/>
              <a:gd name="connsiteY6" fmla="*/ 154722 h 1308267"/>
              <a:gd name="connsiteX7" fmla="*/ 7571681 w 7571681"/>
              <a:gd name="connsiteY7" fmla="*/ 735997 h 1308267"/>
              <a:gd name="connsiteX0" fmla="*/ 0 w 7571681"/>
              <a:gd name="connsiteY0" fmla="*/ 1308267 h 1308267"/>
              <a:gd name="connsiteX1" fmla="*/ 1007872 w 7571681"/>
              <a:gd name="connsiteY1" fmla="*/ 1013627 h 1308267"/>
              <a:gd name="connsiteX2" fmla="*/ 2025904 w 7571681"/>
              <a:gd name="connsiteY2" fmla="*/ 1056299 h 1308267"/>
              <a:gd name="connsiteX3" fmla="*/ 2635504 w 7571681"/>
              <a:gd name="connsiteY3" fmla="*/ 438571 h 1308267"/>
              <a:gd name="connsiteX4" fmla="*/ 3681975 w 7571681"/>
              <a:gd name="connsiteY4" fmla="*/ 0 h 1308267"/>
              <a:gd name="connsiteX5" fmla="*/ 4437874 w 7571681"/>
              <a:gd name="connsiteY5" fmla="*/ 339003 h 1308267"/>
              <a:gd name="connsiteX6" fmla="*/ 6060712 w 7571681"/>
              <a:gd name="connsiteY6" fmla="*/ 154722 h 1308267"/>
              <a:gd name="connsiteX7" fmla="*/ 7571681 w 7571681"/>
              <a:gd name="connsiteY7" fmla="*/ 735997 h 1308267"/>
              <a:gd name="connsiteX0" fmla="*/ 0 w 7571681"/>
              <a:gd name="connsiteY0" fmla="*/ 1308267 h 1308267"/>
              <a:gd name="connsiteX1" fmla="*/ 1007872 w 7571681"/>
              <a:gd name="connsiteY1" fmla="*/ 1013627 h 1308267"/>
              <a:gd name="connsiteX2" fmla="*/ 2025904 w 7571681"/>
              <a:gd name="connsiteY2" fmla="*/ 1056299 h 1308267"/>
              <a:gd name="connsiteX3" fmla="*/ 2635504 w 7571681"/>
              <a:gd name="connsiteY3" fmla="*/ 438571 h 1308267"/>
              <a:gd name="connsiteX4" fmla="*/ 3681975 w 7571681"/>
              <a:gd name="connsiteY4" fmla="*/ 0 h 1308267"/>
              <a:gd name="connsiteX5" fmla="*/ 4437874 w 7571681"/>
              <a:gd name="connsiteY5" fmla="*/ 339003 h 1308267"/>
              <a:gd name="connsiteX6" fmla="*/ 6060712 w 7571681"/>
              <a:gd name="connsiteY6" fmla="*/ 154722 h 1308267"/>
              <a:gd name="connsiteX7" fmla="*/ 7571681 w 7571681"/>
              <a:gd name="connsiteY7" fmla="*/ 735997 h 1308267"/>
              <a:gd name="connsiteX0" fmla="*/ 0 w 7547311"/>
              <a:gd name="connsiteY0" fmla="*/ 1308267 h 1308267"/>
              <a:gd name="connsiteX1" fmla="*/ 1007872 w 7547311"/>
              <a:gd name="connsiteY1" fmla="*/ 1013627 h 1308267"/>
              <a:gd name="connsiteX2" fmla="*/ 2025904 w 7547311"/>
              <a:gd name="connsiteY2" fmla="*/ 1056299 h 1308267"/>
              <a:gd name="connsiteX3" fmla="*/ 2635504 w 7547311"/>
              <a:gd name="connsiteY3" fmla="*/ 438571 h 1308267"/>
              <a:gd name="connsiteX4" fmla="*/ 3681975 w 7547311"/>
              <a:gd name="connsiteY4" fmla="*/ 0 h 1308267"/>
              <a:gd name="connsiteX5" fmla="*/ 4437874 w 7547311"/>
              <a:gd name="connsiteY5" fmla="*/ 339003 h 1308267"/>
              <a:gd name="connsiteX6" fmla="*/ 6060712 w 7547311"/>
              <a:gd name="connsiteY6" fmla="*/ 154722 h 1308267"/>
              <a:gd name="connsiteX7" fmla="*/ 7547311 w 7547311"/>
              <a:gd name="connsiteY7" fmla="*/ 735997 h 1308267"/>
              <a:gd name="connsiteX0" fmla="*/ 0 w 7547311"/>
              <a:gd name="connsiteY0" fmla="*/ 1308267 h 1308267"/>
              <a:gd name="connsiteX1" fmla="*/ 1007872 w 7547311"/>
              <a:gd name="connsiteY1" fmla="*/ 1013627 h 1308267"/>
              <a:gd name="connsiteX2" fmla="*/ 2025904 w 7547311"/>
              <a:gd name="connsiteY2" fmla="*/ 1056299 h 1308267"/>
              <a:gd name="connsiteX3" fmla="*/ 2635504 w 7547311"/>
              <a:gd name="connsiteY3" fmla="*/ 438571 h 1308267"/>
              <a:gd name="connsiteX4" fmla="*/ 3681975 w 7547311"/>
              <a:gd name="connsiteY4" fmla="*/ 0 h 1308267"/>
              <a:gd name="connsiteX5" fmla="*/ 4437874 w 7547311"/>
              <a:gd name="connsiteY5" fmla="*/ 339003 h 1308267"/>
              <a:gd name="connsiteX6" fmla="*/ 6060712 w 7547311"/>
              <a:gd name="connsiteY6" fmla="*/ 154722 h 1308267"/>
              <a:gd name="connsiteX7" fmla="*/ 7547311 w 7547311"/>
              <a:gd name="connsiteY7" fmla="*/ 735997 h 1308267"/>
              <a:gd name="connsiteX0" fmla="*/ 0 w 7346255"/>
              <a:gd name="connsiteY0" fmla="*/ 1308267 h 1308267"/>
              <a:gd name="connsiteX1" fmla="*/ 1007872 w 7346255"/>
              <a:gd name="connsiteY1" fmla="*/ 1013627 h 1308267"/>
              <a:gd name="connsiteX2" fmla="*/ 2025904 w 7346255"/>
              <a:gd name="connsiteY2" fmla="*/ 1056299 h 1308267"/>
              <a:gd name="connsiteX3" fmla="*/ 2635504 w 7346255"/>
              <a:gd name="connsiteY3" fmla="*/ 438571 h 1308267"/>
              <a:gd name="connsiteX4" fmla="*/ 3681975 w 7346255"/>
              <a:gd name="connsiteY4" fmla="*/ 0 h 1308267"/>
              <a:gd name="connsiteX5" fmla="*/ 4437874 w 7346255"/>
              <a:gd name="connsiteY5" fmla="*/ 339003 h 1308267"/>
              <a:gd name="connsiteX6" fmla="*/ 6060712 w 7346255"/>
              <a:gd name="connsiteY6" fmla="*/ 154722 h 1308267"/>
              <a:gd name="connsiteX7" fmla="*/ 7346255 w 7346255"/>
              <a:gd name="connsiteY7" fmla="*/ 652345 h 1308267"/>
              <a:gd name="connsiteX0" fmla="*/ 0 w 7394996"/>
              <a:gd name="connsiteY0" fmla="*/ 1308267 h 1308267"/>
              <a:gd name="connsiteX1" fmla="*/ 1007872 w 7394996"/>
              <a:gd name="connsiteY1" fmla="*/ 1013627 h 1308267"/>
              <a:gd name="connsiteX2" fmla="*/ 2025904 w 7394996"/>
              <a:gd name="connsiteY2" fmla="*/ 1056299 h 1308267"/>
              <a:gd name="connsiteX3" fmla="*/ 2635504 w 7394996"/>
              <a:gd name="connsiteY3" fmla="*/ 438571 h 1308267"/>
              <a:gd name="connsiteX4" fmla="*/ 3681975 w 7394996"/>
              <a:gd name="connsiteY4" fmla="*/ 0 h 1308267"/>
              <a:gd name="connsiteX5" fmla="*/ 4437874 w 7394996"/>
              <a:gd name="connsiteY5" fmla="*/ 339003 h 1308267"/>
              <a:gd name="connsiteX6" fmla="*/ 6060712 w 7394996"/>
              <a:gd name="connsiteY6" fmla="*/ 154722 h 1308267"/>
              <a:gd name="connsiteX7" fmla="*/ 7394996 w 7394996"/>
              <a:gd name="connsiteY7" fmla="*/ 607731 h 1308267"/>
              <a:gd name="connsiteX0" fmla="*/ 0 w 7394996"/>
              <a:gd name="connsiteY0" fmla="*/ 1308267 h 1308267"/>
              <a:gd name="connsiteX1" fmla="*/ 1007872 w 7394996"/>
              <a:gd name="connsiteY1" fmla="*/ 1013627 h 1308267"/>
              <a:gd name="connsiteX2" fmla="*/ 2025904 w 7394996"/>
              <a:gd name="connsiteY2" fmla="*/ 1056299 h 1308267"/>
              <a:gd name="connsiteX3" fmla="*/ 2635504 w 7394996"/>
              <a:gd name="connsiteY3" fmla="*/ 438571 h 1308267"/>
              <a:gd name="connsiteX4" fmla="*/ 3681975 w 7394996"/>
              <a:gd name="connsiteY4" fmla="*/ 0 h 1308267"/>
              <a:gd name="connsiteX5" fmla="*/ 4437874 w 7394996"/>
              <a:gd name="connsiteY5" fmla="*/ 339003 h 1308267"/>
              <a:gd name="connsiteX6" fmla="*/ 6060712 w 7394996"/>
              <a:gd name="connsiteY6" fmla="*/ 154722 h 1308267"/>
              <a:gd name="connsiteX7" fmla="*/ 7394996 w 7394996"/>
              <a:gd name="connsiteY7" fmla="*/ 607731 h 1308267"/>
              <a:gd name="connsiteX0" fmla="*/ 0 w 7394996"/>
              <a:gd name="connsiteY0" fmla="*/ 1308267 h 1308267"/>
              <a:gd name="connsiteX1" fmla="*/ 1007872 w 7394996"/>
              <a:gd name="connsiteY1" fmla="*/ 1013627 h 1308267"/>
              <a:gd name="connsiteX2" fmla="*/ 2025904 w 7394996"/>
              <a:gd name="connsiteY2" fmla="*/ 1056299 h 1308267"/>
              <a:gd name="connsiteX3" fmla="*/ 2635504 w 7394996"/>
              <a:gd name="connsiteY3" fmla="*/ 438571 h 1308267"/>
              <a:gd name="connsiteX4" fmla="*/ 3681975 w 7394996"/>
              <a:gd name="connsiteY4" fmla="*/ 0 h 1308267"/>
              <a:gd name="connsiteX5" fmla="*/ 4437874 w 7394996"/>
              <a:gd name="connsiteY5" fmla="*/ 339003 h 1308267"/>
              <a:gd name="connsiteX6" fmla="*/ 6060712 w 7394996"/>
              <a:gd name="connsiteY6" fmla="*/ 154722 h 1308267"/>
              <a:gd name="connsiteX7" fmla="*/ 6974605 w 7394996"/>
              <a:gd name="connsiteY7" fmla="*/ 422410 h 1308267"/>
              <a:gd name="connsiteX8" fmla="*/ 7394996 w 7394996"/>
              <a:gd name="connsiteY8" fmla="*/ 607731 h 1308267"/>
              <a:gd name="connsiteX0" fmla="*/ 0 w 7394996"/>
              <a:gd name="connsiteY0" fmla="*/ 1308267 h 1308267"/>
              <a:gd name="connsiteX1" fmla="*/ 1007872 w 7394996"/>
              <a:gd name="connsiteY1" fmla="*/ 1013627 h 1308267"/>
              <a:gd name="connsiteX2" fmla="*/ 2025904 w 7394996"/>
              <a:gd name="connsiteY2" fmla="*/ 1056299 h 1308267"/>
              <a:gd name="connsiteX3" fmla="*/ 2635504 w 7394996"/>
              <a:gd name="connsiteY3" fmla="*/ 438571 h 1308267"/>
              <a:gd name="connsiteX4" fmla="*/ 3681975 w 7394996"/>
              <a:gd name="connsiteY4" fmla="*/ 0 h 1308267"/>
              <a:gd name="connsiteX5" fmla="*/ 4108873 w 7394996"/>
              <a:gd name="connsiteY5" fmla="*/ 311118 h 1308267"/>
              <a:gd name="connsiteX6" fmla="*/ 6060712 w 7394996"/>
              <a:gd name="connsiteY6" fmla="*/ 154722 h 1308267"/>
              <a:gd name="connsiteX7" fmla="*/ 6974605 w 7394996"/>
              <a:gd name="connsiteY7" fmla="*/ 422410 h 1308267"/>
              <a:gd name="connsiteX8" fmla="*/ 7394996 w 7394996"/>
              <a:gd name="connsiteY8" fmla="*/ 607731 h 1308267"/>
              <a:gd name="connsiteX0" fmla="*/ 0 w 7394996"/>
              <a:gd name="connsiteY0" fmla="*/ 1308267 h 1308267"/>
              <a:gd name="connsiteX1" fmla="*/ 1007872 w 7394996"/>
              <a:gd name="connsiteY1" fmla="*/ 1013627 h 1308267"/>
              <a:gd name="connsiteX2" fmla="*/ 2025904 w 7394996"/>
              <a:gd name="connsiteY2" fmla="*/ 1056299 h 1308267"/>
              <a:gd name="connsiteX3" fmla="*/ 2635504 w 7394996"/>
              <a:gd name="connsiteY3" fmla="*/ 438571 h 1308267"/>
              <a:gd name="connsiteX4" fmla="*/ 3681975 w 7394996"/>
              <a:gd name="connsiteY4" fmla="*/ 0 h 1308267"/>
              <a:gd name="connsiteX5" fmla="*/ 4108873 w 7394996"/>
              <a:gd name="connsiteY5" fmla="*/ 311118 h 1308267"/>
              <a:gd name="connsiteX6" fmla="*/ 5000597 w 7394996"/>
              <a:gd name="connsiteY6" fmla="*/ 411256 h 1308267"/>
              <a:gd name="connsiteX7" fmla="*/ 6060712 w 7394996"/>
              <a:gd name="connsiteY7" fmla="*/ 154722 h 1308267"/>
              <a:gd name="connsiteX8" fmla="*/ 6974605 w 7394996"/>
              <a:gd name="connsiteY8" fmla="*/ 422410 h 1308267"/>
              <a:gd name="connsiteX9" fmla="*/ 7394996 w 7394996"/>
              <a:gd name="connsiteY9" fmla="*/ 607731 h 1308267"/>
              <a:gd name="connsiteX0" fmla="*/ 0 w 7394996"/>
              <a:gd name="connsiteY0" fmla="*/ 1308267 h 1308267"/>
              <a:gd name="connsiteX1" fmla="*/ 1007872 w 7394996"/>
              <a:gd name="connsiteY1" fmla="*/ 1013627 h 1308267"/>
              <a:gd name="connsiteX2" fmla="*/ 2025904 w 7394996"/>
              <a:gd name="connsiteY2" fmla="*/ 1056299 h 1308267"/>
              <a:gd name="connsiteX3" fmla="*/ 2635504 w 7394996"/>
              <a:gd name="connsiteY3" fmla="*/ 438571 h 1308267"/>
              <a:gd name="connsiteX4" fmla="*/ 3681975 w 7394996"/>
              <a:gd name="connsiteY4" fmla="*/ 0 h 1308267"/>
              <a:gd name="connsiteX5" fmla="*/ 4108873 w 7394996"/>
              <a:gd name="connsiteY5" fmla="*/ 311118 h 1308267"/>
              <a:gd name="connsiteX6" fmla="*/ 5000597 w 7394996"/>
              <a:gd name="connsiteY6" fmla="*/ 411256 h 1308267"/>
              <a:gd name="connsiteX7" fmla="*/ 6060712 w 7394996"/>
              <a:gd name="connsiteY7" fmla="*/ 154722 h 1308267"/>
              <a:gd name="connsiteX8" fmla="*/ 6974605 w 7394996"/>
              <a:gd name="connsiteY8" fmla="*/ 422410 h 1308267"/>
              <a:gd name="connsiteX9" fmla="*/ 7394996 w 7394996"/>
              <a:gd name="connsiteY9" fmla="*/ 607731 h 1308267"/>
              <a:gd name="connsiteX0" fmla="*/ 0 w 7394996"/>
              <a:gd name="connsiteY0" fmla="*/ 1308267 h 1308267"/>
              <a:gd name="connsiteX1" fmla="*/ 1007872 w 7394996"/>
              <a:gd name="connsiteY1" fmla="*/ 1013627 h 1308267"/>
              <a:gd name="connsiteX2" fmla="*/ 2025904 w 7394996"/>
              <a:gd name="connsiteY2" fmla="*/ 1056299 h 1308267"/>
              <a:gd name="connsiteX3" fmla="*/ 2635504 w 7394996"/>
              <a:gd name="connsiteY3" fmla="*/ 438571 h 1308267"/>
              <a:gd name="connsiteX4" fmla="*/ 3681975 w 7394996"/>
              <a:gd name="connsiteY4" fmla="*/ 0 h 1308267"/>
              <a:gd name="connsiteX5" fmla="*/ 4108873 w 7394996"/>
              <a:gd name="connsiteY5" fmla="*/ 311118 h 1308267"/>
              <a:gd name="connsiteX6" fmla="*/ 5000597 w 7394996"/>
              <a:gd name="connsiteY6" fmla="*/ 411256 h 1308267"/>
              <a:gd name="connsiteX7" fmla="*/ 5475821 w 7394996"/>
              <a:gd name="connsiteY7" fmla="*/ 193760 h 1308267"/>
              <a:gd name="connsiteX8" fmla="*/ 6060712 w 7394996"/>
              <a:gd name="connsiteY8" fmla="*/ 154722 h 1308267"/>
              <a:gd name="connsiteX9" fmla="*/ 6974605 w 7394996"/>
              <a:gd name="connsiteY9" fmla="*/ 422410 h 1308267"/>
              <a:gd name="connsiteX10" fmla="*/ 7394996 w 7394996"/>
              <a:gd name="connsiteY10" fmla="*/ 607731 h 1308267"/>
              <a:gd name="connsiteX0" fmla="*/ 0 w 7394996"/>
              <a:gd name="connsiteY0" fmla="*/ 1308267 h 1308267"/>
              <a:gd name="connsiteX1" fmla="*/ 1007872 w 7394996"/>
              <a:gd name="connsiteY1" fmla="*/ 1013627 h 1308267"/>
              <a:gd name="connsiteX2" fmla="*/ 2025904 w 7394996"/>
              <a:gd name="connsiteY2" fmla="*/ 1056299 h 1308267"/>
              <a:gd name="connsiteX3" fmla="*/ 2635504 w 7394996"/>
              <a:gd name="connsiteY3" fmla="*/ 438571 h 1308267"/>
              <a:gd name="connsiteX4" fmla="*/ 3681975 w 7394996"/>
              <a:gd name="connsiteY4" fmla="*/ 0 h 1308267"/>
              <a:gd name="connsiteX5" fmla="*/ 4108873 w 7394996"/>
              <a:gd name="connsiteY5" fmla="*/ 311118 h 1308267"/>
              <a:gd name="connsiteX6" fmla="*/ 4458354 w 7394996"/>
              <a:gd name="connsiteY6" fmla="*/ 366642 h 1308267"/>
              <a:gd name="connsiteX7" fmla="*/ 5000597 w 7394996"/>
              <a:gd name="connsiteY7" fmla="*/ 411256 h 1308267"/>
              <a:gd name="connsiteX8" fmla="*/ 5475821 w 7394996"/>
              <a:gd name="connsiteY8" fmla="*/ 193760 h 1308267"/>
              <a:gd name="connsiteX9" fmla="*/ 6060712 w 7394996"/>
              <a:gd name="connsiteY9" fmla="*/ 154722 h 1308267"/>
              <a:gd name="connsiteX10" fmla="*/ 6974605 w 7394996"/>
              <a:gd name="connsiteY10" fmla="*/ 422410 h 1308267"/>
              <a:gd name="connsiteX11" fmla="*/ 7394996 w 7394996"/>
              <a:gd name="connsiteY11" fmla="*/ 607731 h 1308267"/>
              <a:gd name="connsiteX0" fmla="*/ 0 w 7394996"/>
              <a:gd name="connsiteY0" fmla="*/ 1308267 h 1308267"/>
              <a:gd name="connsiteX1" fmla="*/ 1007872 w 7394996"/>
              <a:gd name="connsiteY1" fmla="*/ 1013627 h 1308267"/>
              <a:gd name="connsiteX2" fmla="*/ 2025904 w 7394996"/>
              <a:gd name="connsiteY2" fmla="*/ 1056299 h 1308267"/>
              <a:gd name="connsiteX3" fmla="*/ 2635504 w 7394996"/>
              <a:gd name="connsiteY3" fmla="*/ 438571 h 1308267"/>
              <a:gd name="connsiteX4" fmla="*/ 3681975 w 7394996"/>
              <a:gd name="connsiteY4" fmla="*/ 0 h 1308267"/>
              <a:gd name="connsiteX5" fmla="*/ 4108873 w 7394996"/>
              <a:gd name="connsiteY5" fmla="*/ 311118 h 1308267"/>
              <a:gd name="connsiteX6" fmla="*/ 4836097 w 7394996"/>
              <a:gd name="connsiteY6" fmla="*/ 349912 h 1308267"/>
              <a:gd name="connsiteX7" fmla="*/ 5000597 w 7394996"/>
              <a:gd name="connsiteY7" fmla="*/ 411256 h 1308267"/>
              <a:gd name="connsiteX8" fmla="*/ 5475821 w 7394996"/>
              <a:gd name="connsiteY8" fmla="*/ 193760 h 1308267"/>
              <a:gd name="connsiteX9" fmla="*/ 6060712 w 7394996"/>
              <a:gd name="connsiteY9" fmla="*/ 154722 h 1308267"/>
              <a:gd name="connsiteX10" fmla="*/ 6974605 w 7394996"/>
              <a:gd name="connsiteY10" fmla="*/ 422410 h 1308267"/>
              <a:gd name="connsiteX11" fmla="*/ 7394996 w 7394996"/>
              <a:gd name="connsiteY11" fmla="*/ 607731 h 1308267"/>
              <a:gd name="connsiteX0" fmla="*/ 0 w 7394996"/>
              <a:gd name="connsiteY0" fmla="*/ 1308267 h 1308267"/>
              <a:gd name="connsiteX1" fmla="*/ 1007872 w 7394996"/>
              <a:gd name="connsiteY1" fmla="*/ 1013627 h 1308267"/>
              <a:gd name="connsiteX2" fmla="*/ 2025904 w 7394996"/>
              <a:gd name="connsiteY2" fmla="*/ 1056299 h 1308267"/>
              <a:gd name="connsiteX3" fmla="*/ 2635504 w 7394996"/>
              <a:gd name="connsiteY3" fmla="*/ 438571 h 1308267"/>
              <a:gd name="connsiteX4" fmla="*/ 3681975 w 7394996"/>
              <a:gd name="connsiteY4" fmla="*/ 0 h 1308267"/>
              <a:gd name="connsiteX5" fmla="*/ 4108873 w 7394996"/>
              <a:gd name="connsiteY5" fmla="*/ 311118 h 1308267"/>
              <a:gd name="connsiteX6" fmla="*/ 4836097 w 7394996"/>
              <a:gd name="connsiteY6" fmla="*/ 349912 h 1308267"/>
              <a:gd name="connsiteX7" fmla="*/ 5018875 w 7394996"/>
              <a:gd name="connsiteY7" fmla="*/ 411256 h 1308267"/>
              <a:gd name="connsiteX8" fmla="*/ 5475821 w 7394996"/>
              <a:gd name="connsiteY8" fmla="*/ 193760 h 1308267"/>
              <a:gd name="connsiteX9" fmla="*/ 6060712 w 7394996"/>
              <a:gd name="connsiteY9" fmla="*/ 154722 h 1308267"/>
              <a:gd name="connsiteX10" fmla="*/ 6974605 w 7394996"/>
              <a:gd name="connsiteY10" fmla="*/ 422410 h 1308267"/>
              <a:gd name="connsiteX11" fmla="*/ 7394996 w 7394996"/>
              <a:gd name="connsiteY11" fmla="*/ 607731 h 1308267"/>
              <a:gd name="connsiteX0" fmla="*/ 0 w 7394996"/>
              <a:gd name="connsiteY0" fmla="*/ 1308267 h 1308267"/>
              <a:gd name="connsiteX1" fmla="*/ 1007872 w 7394996"/>
              <a:gd name="connsiteY1" fmla="*/ 1013627 h 1308267"/>
              <a:gd name="connsiteX2" fmla="*/ 2025904 w 7394996"/>
              <a:gd name="connsiteY2" fmla="*/ 1056299 h 1308267"/>
              <a:gd name="connsiteX3" fmla="*/ 2635504 w 7394996"/>
              <a:gd name="connsiteY3" fmla="*/ 438571 h 1308267"/>
              <a:gd name="connsiteX4" fmla="*/ 3681975 w 7394996"/>
              <a:gd name="connsiteY4" fmla="*/ 0 h 1308267"/>
              <a:gd name="connsiteX5" fmla="*/ 4108873 w 7394996"/>
              <a:gd name="connsiteY5" fmla="*/ 311118 h 1308267"/>
              <a:gd name="connsiteX6" fmla="*/ 4836097 w 7394996"/>
              <a:gd name="connsiteY6" fmla="*/ 349912 h 1308267"/>
              <a:gd name="connsiteX7" fmla="*/ 5018875 w 7394996"/>
              <a:gd name="connsiteY7" fmla="*/ 411256 h 1308267"/>
              <a:gd name="connsiteX8" fmla="*/ 5475821 w 7394996"/>
              <a:gd name="connsiteY8" fmla="*/ 193760 h 1308267"/>
              <a:gd name="connsiteX9" fmla="*/ 6060712 w 7394996"/>
              <a:gd name="connsiteY9" fmla="*/ 154722 h 1308267"/>
              <a:gd name="connsiteX10" fmla="*/ 6974605 w 7394996"/>
              <a:gd name="connsiteY10" fmla="*/ 422410 h 1308267"/>
              <a:gd name="connsiteX11" fmla="*/ 7394996 w 7394996"/>
              <a:gd name="connsiteY11" fmla="*/ 607731 h 1308267"/>
              <a:gd name="connsiteX0" fmla="*/ 0 w 7394996"/>
              <a:gd name="connsiteY0" fmla="*/ 1308267 h 1308267"/>
              <a:gd name="connsiteX1" fmla="*/ 1007872 w 7394996"/>
              <a:gd name="connsiteY1" fmla="*/ 1013627 h 1308267"/>
              <a:gd name="connsiteX2" fmla="*/ 2025904 w 7394996"/>
              <a:gd name="connsiteY2" fmla="*/ 1056299 h 1308267"/>
              <a:gd name="connsiteX3" fmla="*/ 2635504 w 7394996"/>
              <a:gd name="connsiteY3" fmla="*/ 438571 h 1308267"/>
              <a:gd name="connsiteX4" fmla="*/ 3681975 w 7394996"/>
              <a:gd name="connsiteY4" fmla="*/ 0 h 1308267"/>
              <a:gd name="connsiteX5" fmla="*/ 4108873 w 7394996"/>
              <a:gd name="connsiteY5" fmla="*/ 311118 h 1308267"/>
              <a:gd name="connsiteX6" fmla="*/ 4836097 w 7394996"/>
              <a:gd name="connsiteY6" fmla="*/ 349912 h 1308267"/>
              <a:gd name="connsiteX7" fmla="*/ 5018875 w 7394996"/>
              <a:gd name="connsiteY7" fmla="*/ 411256 h 1308267"/>
              <a:gd name="connsiteX8" fmla="*/ 5475821 w 7394996"/>
              <a:gd name="connsiteY8" fmla="*/ 193760 h 1308267"/>
              <a:gd name="connsiteX9" fmla="*/ 6060712 w 7394996"/>
              <a:gd name="connsiteY9" fmla="*/ 154722 h 1308267"/>
              <a:gd name="connsiteX10" fmla="*/ 6974605 w 7394996"/>
              <a:gd name="connsiteY10" fmla="*/ 422410 h 1308267"/>
              <a:gd name="connsiteX11" fmla="*/ 7394996 w 7394996"/>
              <a:gd name="connsiteY11" fmla="*/ 607731 h 1308267"/>
              <a:gd name="connsiteX0" fmla="*/ 0 w 7394996"/>
              <a:gd name="connsiteY0" fmla="*/ 1308267 h 1308267"/>
              <a:gd name="connsiteX1" fmla="*/ 1007872 w 7394996"/>
              <a:gd name="connsiteY1" fmla="*/ 1013627 h 1308267"/>
              <a:gd name="connsiteX2" fmla="*/ 2025904 w 7394996"/>
              <a:gd name="connsiteY2" fmla="*/ 1056299 h 1308267"/>
              <a:gd name="connsiteX3" fmla="*/ 2635504 w 7394996"/>
              <a:gd name="connsiteY3" fmla="*/ 438571 h 1308267"/>
              <a:gd name="connsiteX4" fmla="*/ 3681975 w 7394996"/>
              <a:gd name="connsiteY4" fmla="*/ 0 h 1308267"/>
              <a:gd name="connsiteX5" fmla="*/ 4108873 w 7394996"/>
              <a:gd name="connsiteY5" fmla="*/ 311118 h 1308267"/>
              <a:gd name="connsiteX6" fmla="*/ 4836097 w 7394996"/>
              <a:gd name="connsiteY6" fmla="*/ 349912 h 1308267"/>
              <a:gd name="connsiteX7" fmla="*/ 5000597 w 7394996"/>
              <a:gd name="connsiteY7" fmla="*/ 416834 h 1308267"/>
              <a:gd name="connsiteX8" fmla="*/ 5475821 w 7394996"/>
              <a:gd name="connsiteY8" fmla="*/ 193760 h 1308267"/>
              <a:gd name="connsiteX9" fmla="*/ 6060712 w 7394996"/>
              <a:gd name="connsiteY9" fmla="*/ 154722 h 1308267"/>
              <a:gd name="connsiteX10" fmla="*/ 6974605 w 7394996"/>
              <a:gd name="connsiteY10" fmla="*/ 422410 h 1308267"/>
              <a:gd name="connsiteX11" fmla="*/ 7394996 w 7394996"/>
              <a:gd name="connsiteY11" fmla="*/ 607731 h 1308267"/>
              <a:gd name="connsiteX0" fmla="*/ 0 w 7394996"/>
              <a:gd name="connsiteY0" fmla="*/ 1308267 h 1308267"/>
              <a:gd name="connsiteX1" fmla="*/ 1007872 w 7394996"/>
              <a:gd name="connsiteY1" fmla="*/ 1013627 h 1308267"/>
              <a:gd name="connsiteX2" fmla="*/ 2025904 w 7394996"/>
              <a:gd name="connsiteY2" fmla="*/ 1056299 h 1308267"/>
              <a:gd name="connsiteX3" fmla="*/ 2635504 w 7394996"/>
              <a:gd name="connsiteY3" fmla="*/ 438571 h 1308267"/>
              <a:gd name="connsiteX4" fmla="*/ 3681975 w 7394996"/>
              <a:gd name="connsiteY4" fmla="*/ 0 h 1308267"/>
              <a:gd name="connsiteX5" fmla="*/ 4108873 w 7394996"/>
              <a:gd name="connsiteY5" fmla="*/ 311118 h 1308267"/>
              <a:gd name="connsiteX6" fmla="*/ 4805634 w 7394996"/>
              <a:gd name="connsiteY6" fmla="*/ 338758 h 1308267"/>
              <a:gd name="connsiteX7" fmla="*/ 5000597 w 7394996"/>
              <a:gd name="connsiteY7" fmla="*/ 416834 h 1308267"/>
              <a:gd name="connsiteX8" fmla="*/ 5475821 w 7394996"/>
              <a:gd name="connsiteY8" fmla="*/ 193760 h 1308267"/>
              <a:gd name="connsiteX9" fmla="*/ 6060712 w 7394996"/>
              <a:gd name="connsiteY9" fmla="*/ 154722 h 1308267"/>
              <a:gd name="connsiteX10" fmla="*/ 6974605 w 7394996"/>
              <a:gd name="connsiteY10" fmla="*/ 422410 h 1308267"/>
              <a:gd name="connsiteX11" fmla="*/ 7394996 w 7394996"/>
              <a:gd name="connsiteY11" fmla="*/ 607731 h 1308267"/>
              <a:gd name="connsiteX0" fmla="*/ 0 w 7394996"/>
              <a:gd name="connsiteY0" fmla="*/ 1308267 h 1308267"/>
              <a:gd name="connsiteX1" fmla="*/ 1007872 w 7394996"/>
              <a:gd name="connsiteY1" fmla="*/ 1013627 h 1308267"/>
              <a:gd name="connsiteX2" fmla="*/ 2025904 w 7394996"/>
              <a:gd name="connsiteY2" fmla="*/ 1056299 h 1308267"/>
              <a:gd name="connsiteX3" fmla="*/ 2635504 w 7394996"/>
              <a:gd name="connsiteY3" fmla="*/ 438571 h 1308267"/>
              <a:gd name="connsiteX4" fmla="*/ 3681975 w 7394996"/>
              <a:gd name="connsiteY4" fmla="*/ 0 h 1308267"/>
              <a:gd name="connsiteX5" fmla="*/ 4108873 w 7394996"/>
              <a:gd name="connsiteY5" fmla="*/ 311118 h 1308267"/>
              <a:gd name="connsiteX6" fmla="*/ 4805634 w 7394996"/>
              <a:gd name="connsiteY6" fmla="*/ 338758 h 1308267"/>
              <a:gd name="connsiteX7" fmla="*/ 5000597 w 7394996"/>
              <a:gd name="connsiteY7" fmla="*/ 416834 h 1308267"/>
              <a:gd name="connsiteX8" fmla="*/ 5475821 w 7394996"/>
              <a:gd name="connsiteY8" fmla="*/ 193760 h 1308267"/>
              <a:gd name="connsiteX9" fmla="*/ 6060712 w 7394996"/>
              <a:gd name="connsiteY9" fmla="*/ 154722 h 1308267"/>
              <a:gd name="connsiteX10" fmla="*/ 6974605 w 7394996"/>
              <a:gd name="connsiteY10" fmla="*/ 422410 h 1308267"/>
              <a:gd name="connsiteX11" fmla="*/ 7394996 w 7394996"/>
              <a:gd name="connsiteY11" fmla="*/ 607731 h 1308267"/>
              <a:gd name="connsiteX0" fmla="*/ 0 w 7321885"/>
              <a:gd name="connsiteY0" fmla="*/ 834235 h 1056299"/>
              <a:gd name="connsiteX1" fmla="*/ 934761 w 7321885"/>
              <a:gd name="connsiteY1" fmla="*/ 1013627 h 1056299"/>
              <a:gd name="connsiteX2" fmla="*/ 1952793 w 7321885"/>
              <a:gd name="connsiteY2" fmla="*/ 1056299 h 1056299"/>
              <a:gd name="connsiteX3" fmla="*/ 2562393 w 7321885"/>
              <a:gd name="connsiteY3" fmla="*/ 438571 h 1056299"/>
              <a:gd name="connsiteX4" fmla="*/ 3608864 w 7321885"/>
              <a:gd name="connsiteY4" fmla="*/ 0 h 1056299"/>
              <a:gd name="connsiteX5" fmla="*/ 4035762 w 7321885"/>
              <a:gd name="connsiteY5" fmla="*/ 311118 h 1056299"/>
              <a:gd name="connsiteX6" fmla="*/ 4732523 w 7321885"/>
              <a:gd name="connsiteY6" fmla="*/ 338758 h 1056299"/>
              <a:gd name="connsiteX7" fmla="*/ 4927486 w 7321885"/>
              <a:gd name="connsiteY7" fmla="*/ 416834 h 1056299"/>
              <a:gd name="connsiteX8" fmla="*/ 5402710 w 7321885"/>
              <a:gd name="connsiteY8" fmla="*/ 193760 h 1056299"/>
              <a:gd name="connsiteX9" fmla="*/ 5987601 w 7321885"/>
              <a:gd name="connsiteY9" fmla="*/ 154722 h 1056299"/>
              <a:gd name="connsiteX10" fmla="*/ 6901494 w 7321885"/>
              <a:gd name="connsiteY10" fmla="*/ 422410 h 1056299"/>
              <a:gd name="connsiteX11" fmla="*/ 7321885 w 7321885"/>
              <a:gd name="connsiteY11" fmla="*/ 607731 h 1056299"/>
              <a:gd name="connsiteX0" fmla="*/ 0 w 7431552"/>
              <a:gd name="connsiteY0" fmla="*/ 1397496 h 1397496"/>
              <a:gd name="connsiteX1" fmla="*/ 1044428 w 7431552"/>
              <a:gd name="connsiteY1" fmla="*/ 1013627 h 1397496"/>
              <a:gd name="connsiteX2" fmla="*/ 2062460 w 7431552"/>
              <a:gd name="connsiteY2" fmla="*/ 1056299 h 1397496"/>
              <a:gd name="connsiteX3" fmla="*/ 2672060 w 7431552"/>
              <a:gd name="connsiteY3" fmla="*/ 438571 h 1397496"/>
              <a:gd name="connsiteX4" fmla="*/ 3718531 w 7431552"/>
              <a:gd name="connsiteY4" fmla="*/ 0 h 1397496"/>
              <a:gd name="connsiteX5" fmla="*/ 4145429 w 7431552"/>
              <a:gd name="connsiteY5" fmla="*/ 311118 h 1397496"/>
              <a:gd name="connsiteX6" fmla="*/ 4842190 w 7431552"/>
              <a:gd name="connsiteY6" fmla="*/ 338758 h 1397496"/>
              <a:gd name="connsiteX7" fmla="*/ 5037153 w 7431552"/>
              <a:gd name="connsiteY7" fmla="*/ 416834 h 1397496"/>
              <a:gd name="connsiteX8" fmla="*/ 5512377 w 7431552"/>
              <a:gd name="connsiteY8" fmla="*/ 193760 h 1397496"/>
              <a:gd name="connsiteX9" fmla="*/ 6097268 w 7431552"/>
              <a:gd name="connsiteY9" fmla="*/ 154722 h 1397496"/>
              <a:gd name="connsiteX10" fmla="*/ 7011161 w 7431552"/>
              <a:gd name="connsiteY10" fmla="*/ 422410 h 1397496"/>
              <a:gd name="connsiteX11" fmla="*/ 7431552 w 7431552"/>
              <a:gd name="connsiteY11" fmla="*/ 607731 h 1397496"/>
              <a:gd name="connsiteX0" fmla="*/ 0 w 7431552"/>
              <a:gd name="connsiteY0" fmla="*/ 1397496 h 1397496"/>
              <a:gd name="connsiteX1" fmla="*/ 1044428 w 7431552"/>
              <a:gd name="connsiteY1" fmla="*/ 1013627 h 1397496"/>
              <a:gd name="connsiteX2" fmla="*/ 2062460 w 7431552"/>
              <a:gd name="connsiteY2" fmla="*/ 1056299 h 1397496"/>
              <a:gd name="connsiteX3" fmla="*/ 2672060 w 7431552"/>
              <a:gd name="connsiteY3" fmla="*/ 438571 h 1397496"/>
              <a:gd name="connsiteX4" fmla="*/ 3718531 w 7431552"/>
              <a:gd name="connsiteY4" fmla="*/ 0 h 1397496"/>
              <a:gd name="connsiteX5" fmla="*/ 4145429 w 7431552"/>
              <a:gd name="connsiteY5" fmla="*/ 311118 h 1397496"/>
              <a:gd name="connsiteX6" fmla="*/ 4842190 w 7431552"/>
              <a:gd name="connsiteY6" fmla="*/ 338758 h 1397496"/>
              <a:gd name="connsiteX7" fmla="*/ 5037153 w 7431552"/>
              <a:gd name="connsiteY7" fmla="*/ 416834 h 1397496"/>
              <a:gd name="connsiteX8" fmla="*/ 5512377 w 7431552"/>
              <a:gd name="connsiteY8" fmla="*/ 193760 h 1397496"/>
              <a:gd name="connsiteX9" fmla="*/ 6097268 w 7431552"/>
              <a:gd name="connsiteY9" fmla="*/ 154722 h 1397496"/>
              <a:gd name="connsiteX10" fmla="*/ 7011161 w 7431552"/>
              <a:gd name="connsiteY10" fmla="*/ 422410 h 1397496"/>
              <a:gd name="connsiteX11" fmla="*/ 7431552 w 7431552"/>
              <a:gd name="connsiteY11" fmla="*/ 607731 h 1397496"/>
              <a:gd name="connsiteX0" fmla="*/ 0 w 7431552"/>
              <a:gd name="connsiteY0" fmla="*/ 1397496 h 1397496"/>
              <a:gd name="connsiteX1" fmla="*/ 837279 w 7431552"/>
              <a:gd name="connsiteY1" fmla="*/ 1158625 h 1397496"/>
              <a:gd name="connsiteX2" fmla="*/ 2062460 w 7431552"/>
              <a:gd name="connsiteY2" fmla="*/ 1056299 h 1397496"/>
              <a:gd name="connsiteX3" fmla="*/ 2672060 w 7431552"/>
              <a:gd name="connsiteY3" fmla="*/ 438571 h 1397496"/>
              <a:gd name="connsiteX4" fmla="*/ 3718531 w 7431552"/>
              <a:gd name="connsiteY4" fmla="*/ 0 h 1397496"/>
              <a:gd name="connsiteX5" fmla="*/ 4145429 w 7431552"/>
              <a:gd name="connsiteY5" fmla="*/ 311118 h 1397496"/>
              <a:gd name="connsiteX6" fmla="*/ 4842190 w 7431552"/>
              <a:gd name="connsiteY6" fmla="*/ 338758 h 1397496"/>
              <a:gd name="connsiteX7" fmla="*/ 5037153 w 7431552"/>
              <a:gd name="connsiteY7" fmla="*/ 416834 h 1397496"/>
              <a:gd name="connsiteX8" fmla="*/ 5512377 w 7431552"/>
              <a:gd name="connsiteY8" fmla="*/ 193760 h 1397496"/>
              <a:gd name="connsiteX9" fmla="*/ 6097268 w 7431552"/>
              <a:gd name="connsiteY9" fmla="*/ 154722 h 1397496"/>
              <a:gd name="connsiteX10" fmla="*/ 7011161 w 7431552"/>
              <a:gd name="connsiteY10" fmla="*/ 422410 h 1397496"/>
              <a:gd name="connsiteX11" fmla="*/ 7431552 w 7431552"/>
              <a:gd name="connsiteY11" fmla="*/ 607731 h 1397496"/>
              <a:gd name="connsiteX0" fmla="*/ 0 w 7431552"/>
              <a:gd name="connsiteY0" fmla="*/ 1397496 h 1397496"/>
              <a:gd name="connsiteX1" fmla="*/ 837279 w 7431552"/>
              <a:gd name="connsiteY1" fmla="*/ 1158625 h 1397496"/>
              <a:gd name="connsiteX2" fmla="*/ 2062460 w 7431552"/>
              <a:gd name="connsiteY2" fmla="*/ 1056299 h 1397496"/>
              <a:gd name="connsiteX3" fmla="*/ 2672060 w 7431552"/>
              <a:gd name="connsiteY3" fmla="*/ 438571 h 1397496"/>
              <a:gd name="connsiteX4" fmla="*/ 3718531 w 7431552"/>
              <a:gd name="connsiteY4" fmla="*/ 0 h 1397496"/>
              <a:gd name="connsiteX5" fmla="*/ 4145429 w 7431552"/>
              <a:gd name="connsiteY5" fmla="*/ 311118 h 1397496"/>
              <a:gd name="connsiteX6" fmla="*/ 4842190 w 7431552"/>
              <a:gd name="connsiteY6" fmla="*/ 338758 h 1397496"/>
              <a:gd name="connsiteX7" fmla="*/ 5037153 w 7431552"/>
              <a:gd name="connsiteY7" fmla="*/ 416834 h 1397496"/>
              <a:gd name="connsiteX8" fmla="*/ 5512377 w 7431552"/>
              <a:gd name="connsiteY8" fmla="*/ 193760 h 1397496"/>
              <a:gd name="connsiteX9" fmla="*/ 6097268 w 7431552"/>
              <a:gd name="connsiteY9" fmla="*/ 154722 h 1397496"/>
              <a:gd name="connsiteX10" fmla="*/ 7011161 w 7431552"/>
              <a:gd name="connsiteY10" fmla="*/ 422410 h 1397496"/>
              <a:gd name="connsiteX11" fmla="*/ 7431552 w 7431552"/>
              <a:gd name="connsiteY11" fmla="*/ 607731 h 1397496"/>
              <a:gd name="connsiteX0" fmla="*/ 0 w 7431552"/>
              <a:gd name="connsiteY0" fmla="*/ 1397496 h 1397496"/>
              <a:gd name="connsiteX1" fmla="*/ 837279 w 7431552"/>
              <a:gd name="connsiteY1" fmla="*/ 1158625 h 1397496"/>
              <a:gd name="connsiteX2" fmla="*/ 2062460 w 7431552"/>
              <a:gd name="connsiteY2" fmla="*/ 1056299 h 1397496"/>
              <a:gd name="connsiteX3" fmla="*/ 2672060 w 7431552"/>
              <a:gd name="connsiteY3" fmla="*/ 438571 h 1397496"/>
              <a:gd name="connsiteX4" fmla="*/ 3718531 w 7431552"/>
              <a:gd name="connsiteY4" fmla="*/ 0 h 1397496"/>
              <a:gd name="connsiteX5" fmla="*/ 4145429 w 7431552"/>
              <a:gd name="connsiteY5" fmla="*/ 311118 h 1397496"/>
              <a:gd name="connsiteX6" fmla="*/ 4842190 w 7431552"/>
              <a:gd name="connsiteY6" fmla="*/ 338758 h 1397496"/>
              <a:gd name="connsiteX7" fmla="*/ 5037153 w 7431552"/>
              <a:gd name="connsiteY7" fmla="*/ 416834 h 1397496"/>
              <a:gd name="connsiteX8" fmla="*/ 5512377 w 7431552"/>
              <a:gd name="connsiteY8" fmla="*/ 193760 h 1397496"/>
              <a:gd name="connsiteX9" fmla="*/ 6097268 w 7431552"/>
              <a:gd name="connsiteY9" fmla="*/ 154722 h 1397496"/>
              <a:gd name="connsiteX10" fmla="*/ 7011161 w 7431552"/>
              <a:gd name="connsiteY10" fmla="*/ 422410 h 1397496"/>
              <a:gd name="connsiteX11" fmla="*/ 7431552 w 7431552"/>
              <a:gd name="connsiteY11" fmla="*/ 607731 h 1397496"/>
              <a:gd name="connsiteX0" fmla="*/ 0 w 7431552"/>
              <a:gd name="connsiteY0" fmla="*/ 1397496 h 1397496"/>
              <a:gd name="connsiteX1" fmla="*/ 837279 w 7431552"/>
              <a:gd name="connsiteY1" fmla="*/ 1158625 h 1397496"/>
              <a:gd name="connsiteX2" fmla="*/ 1022119 w 7431552"/>
              <a:gd name="connsiteY2" fmla="*/ 1080476 h 1397496"/>
              <a:gd name="connsiteX3" fmla="*/ 2062460 w 7431552"/>
              <a:gd name="connsiteY3" fmla="*/ 1056299 h 1397496"/>
              <a:gd name="connsiteX4" fmla="*/ 2672060 w 7431552"/>
              <a:gd name="connsiteY4" fmla="*/ 438571 h 1397496"/>
              <a:gd name="connsiteX5" fmla="*/ 3718531 w 7431552"/>
              <a:gd name="connsiteY5" fmla="*/ 0 h 1397496"/>
              <a:gd name="connsiteX6" fmla="*/ 4145429 w 7431552"/>
              <a:gd name="connsiteY6" fmla="*/ 311118 h 1397496"/>
              <a:gd name="connsiteX7" fmla="*/ 4842190 w 7431552"/>
              <a:gd name="connsiteY7" fmla="*/ 338758 h 1397496"/>
              <a:gd name="connsiteX8" fmla="*/ 5037153 w 7431552"/>
              <a:gd name="connsiteY8" fmla="*/ 416834 h 1397496"/>
              <a:gd name="connsiteX9" fmla="*/ 5512377 w 7431552"/>
              <a:gd name="connsiteY9" fmla="*/ 193760 h 1397496"/>
              <a:gd name="connsiteX10" fmla="*/ 6097268 w 7431552"/>
              <a:gd name="connsiteY10" fmla="*/ 154722 h 1397496"/>
              <a:gd name="connsiteX11" fmla="*/ 7011161 w 7431552"/>
              <a:gd name="connsiteY11" fmla="*/ 422410 h 1397496"/>
              <a:gd name="connsiteX12" fmla="*/ 7431552 w 7431552"/>
              <a:gd name="connsiteY12" fmla="*/ 607731 h 1397496"/>
              <a:gd name="connsiteX0" fmla="*/ 0 w 7431552"/>
              <a:gd name="connsiteY0" fmla="*/ 1397496 h 1397496"/>
              <a:gd name="connsiteX1" fmla="*/ 837279 w 7431552"/>
              <a:gd name="connsiteY1" fmla="*/ 1158625 h 1397496"/>
              <a:gd name="connsiteX2" fmla="*/ 1022119 w 7431552"/>
              <a:gd name="connsiteY2" fmla="*/ 1080476 h 1397496"/>
              <a:gd name="connsiteX3" fmla="*/ 2062460 w 7431552"/>
              <a:gd name="connsiteY3" fmla="*/ 1056299 h 1397496"/>
              <a:gd name="connsiteX4" fmla="*/ 2672060 w 7431552"/>
              <a:gd name="connsiteY4" fmla="*/ 438571 h 1397496"/>
              <a:gd name="connsiteX5" fmla="*/ 3718531 w 7431552"/>
              <a:gd name="connsiteY5" fmla="*/ 0 h 1397496"/>
              <a:gd name="connsiteX6" fmla="*/ 4145429 w 7431552"/>
              <a:gd name="connsiteY6" fmla="*/ 311118 h 1397496"/>
              <a:gd name="connsiteX7" fmla="*/ 4842190 w 7431552"/>
              <a:gd name="connsiteY7" fmla="*/ 338758 h 1397496"/>
              <a:gd name="connsiteX8" fmla="*/ 5037153 w 7431552"/>
              <a:gd name="connsiteY8" fmla="*/ 416834 h 1397496"/>
              <a:gd name="connsiteX9" fmla="*/ 5512377 w 7431552"/>
              <a:gd name="connsiteY9" fmla="*/ 193760 h 1397496"/>
              <a:gd name="connsiteX10" fmla="*/ 6097268 w 7431552"/>
              <a:gd name="connsiteY10" fmla="*/ 154722 h 1397496"/>
              <a:gd name="connsiteX11" fmla="*/ 7011161 w 7431552"/>
              <a:gd name="connsiteY11" fmla="*/ 422410 h 1397496"/>
              <a:gd name="connsiteX12" fmla="*/ 7431552 w 7431552"/>
              <a:gd name="connsiteY12" fmla="*/ 607731 h 1397496"/>
              <a:gd name="connsiteX0" fmla="*/ 0 w 7431552"/>
              <a:gd name="connsiteY0" fmla="*/ 1397496 h 1397496"/>
              <a:gd name="connsiteX1" fmla="*/ 587481 w 7431552"/>
              <a:gd name="connsiteY1" fmla="*/ 1214393 h 1397496"/>
              <a:gd name="connsiteX2" fmla="*/ 1022119 w 7431552"/>
              <a:gd name="connsiteY2" fmla="*/ 1080476 h 1397496"/>
              <a:gd name="connsiteX3" fmla="*/ 2062460 w 7431552"/>
              <a:gd name="connsiteY3" fmla="*/ 1056299 h 1397496"/>
              <a:gd name="connsiteX4" fmla="*/ 2672060 w 7431552"/>
              <a:gd name="connsiteY4" fmla="*/ 438571 h 1397496"/>
              <a:gd name="connsiteX5" fmla="*/ 3718531 w 7431552"/>
              <a:gd name="connsiteY5" fmla="*/ 0 h 1397496"/>
              <a:gd name="connsiteX6" fmla="*/ 4145429 w 7431552"/>
              <a:gd name="connsiteY6" fmla="*/ 311118 h 1397496"/>
              <a:gd name="connsiteX7" fmla="*/ 4842190 w 7431552"/>
              <a:gd name="connsiteY7" fmla="*/ 338758 h 1397496"/>
              <a:gd name="connsiteX8" fmla="*/ 5037153 w 7431552"/>
              <a:gd name="connsiteY8" fmla="*/ 416834 h 1397496"/>
              <a:gd name="connsiteX9" fmla="*/ 5512377 w 7431552"/>
              <a:gd name="connsiteY9" fmla="*/ 193760 h 1397496"/>
              <a:gd name="connsiteX10" fmla="*/ 6097268 w 7431552"/>
              <a:gd name="connsiteY10" fmla="*/ 154722 h 1397496"/>
              <a:gd name="connsiteX11" fmla="*/ 7011161 w 7431552"/>
              <a:gd name="connsiteY11" fmla="*/ 422410 h 1397496"/>
              <a:gd name="connsiteX12" fmla="*/ 7431552 w 7431552"/>
              <a:gd name="connsiteY12" fmla="*/ 607731 h 1397496"/>
              <a:gd name="connsiteX0" fmla="*/ 0 w 7431552"/>
              <a:gd name="connsiteY0" fmla="*/ 1397496 h 1397496"/>
              <a:gd name="connsiteX1" fmla="*/ 587481 w 7431552"/>
              <a:gd name="connsiteY1" fmla="*/ 1214393 h 1397496"/>
              <a:gd name="connsiteX2" fmla="*/ 1022119 w 7431552"/>
              <a:gd name="connsiteY2" fmla="*/ 1080476 h 1397496"/>
              <a:gd name="connsiteX3" fmla="*/ 2062460 w 7431552"/>
              <a:gd name="connsiteY3" fmla="*/ 1056299 h 1397496"/>
              <a:gd name="connsiteX4" fmla="*/ 2672060 w 7431552"/>
              <a:gd name="connsiteY4" fmla="*/ 438571 h 1397496"/>
              <a:gd name="connsiteX5" fmla="*/ 3718531 w 7431552"/>
              <a:gd name="connsiteY5" fmla="*/ 0 h 1397496"/>
              <a:gd name="connsiteX6" fmla="*/ 4145429 w 7431552"/>
              <a:gd name="connsiteY6" fmla="*/ 311118 h 1397496"/>
              <a:gd name="connsiteX7" fmla="*/ 4842190 w 7431552"/>
              <a:gd name="connsiteY7" fmla="*/ 338758 h 1397496"/>
              <a:gd name="connsiteX8" fmla="*/ 5037153 w 7431552"/>
              <a:gd name="connsiteY8" fmla="*/ 416834 h 1397496"/>
              <a:gd name="connsiteX9" fmla="*/ 5512377 w 7431552"/>
              <a:gd name="connsiteY9" fmla="*/ 193760 h 1397496"/>
              <a:gd name="connsiteX10" fmla="*/ 6097268 w 7431552"/>
              <a:gd name="connsiteY10" fmla="*/ 154722 h 1397496"/>
              <a:gd name="connsiteX11" fmla="*/ 7011161 w 7431552"/>
              <a:gd name="connsiteY11" fmla="*/ 422410 h 1397496"/>
              <a:gd name="connsiteX12" fmla="*/ 7431552 w 7431552"/>
              <a:gd name="connsiteY12" fmla="*/ 607731 h 1397496"/>
              <a:gd name="connsiteX0" fmla="*/ 0 w 7431552"/>
              <a:gd name="connsiteY0" fmla="*/ 1397496 h 1397496"/>
              <a:gd name="connsiteX1" fmla="*/ 252386 w 7431552"/>
              <a:gd name="connsiteY1" fmla="*/ 1197662 h 1397496"/>
              <a:gd name="connsiteX2" fmla="*/ 1022119 w 7431552"/>
              <a:gd name="connsiteY2" fmla="*/ 1080476 h 1397496"/>
              <a:gd name="connsiteX3" fmla="*/ 2062460 w 7431552"/>
              <a:gd name="connsiteY3" fmla="*/ 1056299 h 1397496"/>
              <a:gd name="connsiteX4" fmla="*/ 2672060 w 7431552"/>
              <a:gd name="connsiteY4" fmla="*/ 438571 h 1397496"/>
              <a:gd name="connsiteX5" fmla="*/ 3718531 w 7431552"/>
              <a:gd name="connsiteY5" fmla="*/ 0 h 1397496"/>
              <a:gd name="connsiteX6" fmla="*/ 4145429 w 7431552"/>
              <a:gd name="connsiteY6" fmla="*/ 311118 h 1397496"/>
              <a:gd name="connsiteX7" fmla="*/ 4842190 w 7431552"/>
              <a:gd name="connsiteY7" fmla="*/ 338758 h 1397496"/>
              <a:gd name="connsiteX8" fmla="*/ 5037153 w 7431552"/>
              <a:gd name="connsiteY8" fmla="*/ 416834 h 1397496"/>
              <a:gd name="connsiteX9" fmla="*/ 5512377 w 7431552"/>
              <a:gd name="connsiteY9" fmla="*/ 193760 h 1397496"/>
              <a:gd name="connsiteX10" fmla="*/ 6097268 w 7431552"/>
              <a:gd name="connsiteY10" fmla="*/ 154722 h 1397496"/>
              <a:gd name="connsiteX11" fmla="*/ 7011161 w 7431552"/>
              <a:gd name="connsiteY11" fmla="*/ 422410 h 1397496"/>
              <a:gd name="connsiteX12" fmla="*/ 7431552 w 7431552"/>
              <a:gd name="connsiteY12" fmla="*/ 607731 h 1397496"/>
              <a:gd name="connsiteX0" fmla="*/ 0 w 7431552"/>
              <a:gd name="connsiteY0" fmla="*/ 1397496 h 1397496"/>
              <a:gd name="connsiteX1" fmla="*/ 252386 w 7431552"/>
              <a:gd name="connsiteY1" fmla="*/ 1197662 h 1397496"/>
              <a:gd name="connsiteX2" fmla="*/ 1022119 w 7431552"/>
              <a:gd name="connsiteY2" fmla="*/ 1080476 h 1397496"/>
              <a:gd name="connsiteX3" fmla="*/ 2062460 w 7431552"/>
              <a:gd name="connsiteY3" fmla="*/ 1056299 h 1397496"/>
              <a:gd name="connsiteX4" fmla="*/ 2672060 w 7431552"/>
              <a:gd name="connsiteY4" fmla="*/ 438571 h 1397496"/>
              <a:gd name="connsiteX5" fmla="*/ 3718531 w 7431552"/>
              <a:gd name="connsiteY5" fmla="*/ 0 h 1397496"/>
              <a:gd name="connsiteX6" fmla="*/ 4145429 w 7431552"/>
              <a:gd name="connsiteY6" fmla="*/ 311118 h 1397496"/>
              <a:gd name="connsiteX7" fmla="*/ 4842190 w 7431552"/>
              <a:gd name="connsiteY7" fmla="*/ 338758 h 1397496"/>
              <a:gd name="connsiteX8" fmla="*/ 5037153 w 7431552"/>
              <a:gd name="connsiteY8" fmla="*/ 416834 h 1397496"/>
              <a:gd name="connsiteX9" fmla="*/ 5512377 w 7431552"/>
              <a:gd name="connsiteY9" fmla="*/ 193760 h 1397496"/>
              <a:gd name="connsiteX10" fmla="*/ 6097268 w 7431552"/>
              <a:gd name="connsiteY10" fmla="*/ 154722 h 1397496"/>
              <a:gd name="connsiteX11" fmla="*/ 7011161 w 7431552"/>
              <a:gd name="connsiteY11" fmla="*/ 422410 h 1397496"/>
              <a:gd name="connsiteX12" fmla="*/ 7431552 w 7431552"/>
              <a:gd name="connsiteY12" fmla="*/ 607731 h 1397496"/>
              <a:gd name="connsiteX0" fmla="*/ 0 w 7431552"/>
              <a:gd name="connsiteY0" fmla="*/ 1397496 h 1397496"/>
              <a:gd name="connsiteX1" fmla="*/ 252386 w 7431552"/>
              <a:gd name="connsiteY1" fmla="*/ 1197662 h 1397496"/>
              <a:gd name="connsiteX2" fmla="*/ 589543 w 7431552"/>
              <a:gd name="connsiteY2" fmla="*/ 1231052 h 1397496"/>
              <a:gd name="connsiteX3" fmla="*/ 1022119 w 7431552"/>
              <a:gd name="connsiteY3" fmla="*/ 1080476 h 1397496"/>
              <a:gd name="connsiteX4" fmla="*/ 2062460 w 7431552"/>
              <a:gd name="connsiteY4" fmla="*/ 1056299 h 1397496"/>
              <a:gd name="connsiteX5" fmla="*/ 2672060 w 7431552"/>
              <a:gd name="connsiteY5" fmla="*/ 438571 h 1397496"/>
              <a:gd name="connsiteX6" fmla="*/ 3718531 w 7431552"/>
              <a:gd name="connsiteY6" fmla="*/ 0 h 1397496"/>
              <a:gd name="connsiteX7" fmla="*/ 4145429 w 7431552"/>
              <a:gd name="connsiteY7" fmla="*/ 311118 h 1397496"/>
              <a:gd name="connsiteX8" fmla="*/ 4842190 w 7431552"/>
              <a:gd name="connsiteY8" fmla="*/ 338758 h 1397496"/>
              <a:gd name="connsiteX9" fmla="*/ 5037153 w 7431552"/>
              <a:gd name="connsiteY9" fmla="*/ 416834 h 1397496"/>
              <a:gd name="connsiteX10" fmla="*/ 5512377 w 7431552"/>
              <a:gd name="connsiteY10" fmla="*/ 193760 h 1397496"/>
              <a:gd name="connsiteX11" fmla="*/ 6097268 w 7431552"/>
              <a:gd name="connsiteY11" fmla="*/ 154722 h 1397496"/>
              <a:gd name="connsiteX12" fmla="*/ 7011161 w 7431552"/>
              <a:gd name="connsiteY12" fmla="*/ 422410 h 1397496"/>
              <a:gd name="connsiteX13" fmla="*/ 7431552 w 7431552"/>
              <a:gd name="connsiteY13" fmla="*/ 607731 h 1397496"/>
              <a:gd name="connsiteX0" fmla="*/ 0 w 7431552"/>
              <a:gd name="connsiteY0" fmla="*/ 1397496 h 1397496"/>
              <a:gd name="connsiteX1" fmla="*/ 252386 w 7431552"/>
              <a:gd name="connsiteY1" fmla="*/ 1197662 h 1397496"/>
              <a:gd name="connsiteX2" fmla="*/ 589543 w 7431552"/>
              <a:gd name="connsiteY2" fmla="*/ 1231052 h 1397496"/>
              <a:gd name="connsiteX3" fmla="*/ 1022119 w 7431552"/>
              <a:gd name="connsiteY3" fmla="*/ 1080476 h 1397496"/>
              <a:gd name="connsiteX4" fmla="*/ 2062460 w 7431552"/>
              <a:gd name="connsiteY4" fmla="*/ 1056299 h 1397496"/>
              <a:gd name="connsiteX5" fmla="*/ 2672060 w 7431552"/>
              <a:gd name="connsiteY5" fmla="*/ 438571 h 1397496"/>
              <a:gd name="connsiteX6" fmla="*/ 3718531 w 7431552"/>
              <a:gd name="connsiteY6" fmla="*/ 0 h 1397496"/>
              <a:gd name="connsiteX7" fmla="*/ 4145429 w 7431552"/>
              <a:gd name="connsiteY7" fmla="*/ 311118 h 1397496"/>
              <a:gd name="connsiteX8" fmla="*/ 4842190 w 7431552"/>
              <a:gd name="connsiteY8" fmla="*/ 338758 h 1397496"/>
              <a:gd name="connsiteX9" fmla="*/ 5037153 w 7431552"/>
              <a:gd name="connsiteY9" fmla="*/ 416834 h 1397496"/>
              <a:gd name="connsiteX10" fmla="*/ 5512377 w 7431552"/>
              <a:gd name="connsiteY10" fmla="*/ 193760 h 1397496"/>
              <a:gd name="connsiteX11" fmla="*/ 6097268 w 7431552"/>
              <a:gd name="connsiteY11" fmla="*/ 154722 h 1397496"/>
              <a:gd name="connsiteX12" fmla="*/ 7011161 w 7431552"/>
              <a:gd name="connsiteY12" fmla="*/ 422410 h 1397496"/>
              <a:gd name="connsiteX13" fmla="*/ 7431552 w 7431552"/>
              <a:gd name="connsiteY13" fmla="*/ 607731 h 1397496"/>
              <a:gd name="connsiteX0" fmla="*/ 0 w 8223592"/>
              <a:gd name="connsiteY0" fmla="*/ 1246922 h 1246922"/>
              <a:gd name="connsiteX1" fmla="*/ 1044426 w 8223592"/>
              <a:gd name="connsiteY1" fmla="*/ 1197662 h 1246922"/>
              <a:gd name="connsiteX2" fmla="*/ 1381583 w 8223592"/>
              <a:gd name="connsiteY2" fmla="*/ 1231052 h 1246922"/>
              <a:gd name="connsiteX3" fmla="*/ 1814159 w 8223592"/>
              <a:gd name="connsiteY3" fmla="*/ 1080476 h 1246922"/>
              <a:gd name="connsiteX4" fmla="*/ 2854500 w 8223592"/>
              <a:gd name="connsiteY4" fmla="*/ 1056299 h 1246922"/>
              <a:gd name="connsiteX5" fmla="*/ 3464100 w 8223592"/>
              <a:gd name="connsiteY5" fmla="*/ 438571 h 1246922"/>
              <a:gd name="connsiteX6" fmla="*/ 4510571 w 8223592"/>
              <a:gd name="connsiteY6" fmla="*/ 0 h 1246922"/>
              <a:gd name="connsiteX7" fmla="*/ 4937469 w 8223592"/>
              <a:gd name="connsiteY7" fmla="*/ 311118 h 1246922"/>
              <a:gd name="connsiteX8" fmla="*/ 5634230 w 8223592"/>
              <a:gd name="connsiteY8" fmla="*/ 338758 h 1246922"/>
              <a:gd name="connsiteX9" fmla="*/ 5829193 w 8223592"/>
              <a:gd name="connsiteY9" fmla="*/ 416834 h 1246922"/>
              <a:gd name="connsiteX10" fmla="*/ 6304417 w 8223592"/>
              <a:gd name="connsiteY10" fmla="*/ 193760 h 1246922"/>
              <a:gd name="connsiteX11" fmla="*/ 6889308 w 8223592"/>
              <a:gd name="connsiteY11" fmla="*/ 154722 h 1246922"/>
              <a:gd name="connsiteX12" fmla="*/ 7803201 w 8223592"/>
              <a:gd name="connsiteY12" fmla="*/ 422410 h 1246922"/>
              <a:gd name="connsiteX13" fmla="*/ 8223592 w 8223592"/>
              <a:gd name="connsiteY13" fmla="*/ 607731 h 1246922"/>
              <a:gd name="connsiteX0" fmla="*/ 0 w 8223592"/>
              <a:gd name="connsiteY0" fmla="*/ 1246922 h 1280657"/>
              <a:gd name="connsiteX1" fmla="*/ 1044426 w 8223592"/>
              <a:gd name="connsiteY1" fmla="*/ 1197662 h 1280657"/>
              <a:gd name="connsiteX2" fmla="*/ 1381583 w 8223592"/>
              <a:gd name="connsiteY2" fmla="*/ 1231052 h 1280657"/>
              <a:gd name="connsiteX3" fmla="*/ 1814159 w 8223592"/>
              <a:gd name="connsiteY3" fmla="*/ 1080476 h 1280657"/>
              <a:gd name="connsiteX4" fmla="*/ 2854500 w 8223592"/>
              <a:gd name="connsiteY4" fmla="*/ 1056299 h 1280657"/>
              <a:gd name="connsiteX5" fmla="*/ 3464100 w 8223592"/>
              <a:gd name="connsiteY5" fmla="*/ 438571 h 1280657"/>
              <a:gd name="connsiteX6" fmla="*/ 4510571 w 8223592"/>
              <a:gd name="connsiteY6" fmla="*/ 0 h 1280657"/>
              <a:gd name="connsiteX7" fmla="*/ 4937469 w 8223592"/>
              <a:gd name="connsiteY7" fmla="*/ 311118 h 1280657"/>
              <a:gd name="connsiteX8" fmla="*/ 5634230 w 8223592"/>
              <a:gd name="connsiteY8" fmla="*/ 338758 h 1280657"/>
              <a:gd name="connsiteX9" fmla="*/ 5829193 w 8223592"/>
              <a:gd name="connsiteY9" fmla="*/ 416834 h 1280657"/>
              <a:gd name="connsiteX10" fmla="*/ 6304417 w 8223592"/>
              <a:gd name="connsiteY10" fmla="*/ 193760 h 1280657"/>
              <a:gd name="connsiteX11" fmla="*/ 6889308 w 8223592"/>
              <a:gd name="connsiteY11" fmla="*/ 154722 h 1280657"/>
              <a:gd name="connsiteX12" fmla="*/ 7803201 w 8223592"/>
              <a:gd name="connsiteY12" fmla="*/ 422410 h 1280657"/>
              <a:gd name="connsiteX13" fmla="*/ 8223592 w 8223592"/>
              <a:gd name="connsiteY13" fmla="*/ 607731 h 1280657"/>
              <a:gd name="connsiteX0" fmla="*/ 0 w 8223592"/>
              <a:gd name="connsiteY0" fmla="*/ 1246922 h 1426507"/>
              <a:gd name="connsiteX1" fmla="*/ 705303 w 8223592"/>
              <a:gd name="connsiteY1" fmla="*/ 1426240 h 1426507"/>
              <a:gd name="connsiteX2" fmla="*/ 1044426 w 8223592"/>
              <a:gd name="connsiteY2" fmla="*/ 1197662 h 1426507"/>
              <a:gd name="connsiteX3" fmla="*/ 1381583 w 8223592"/>
              <a:gd name="connsiteY3" fmla="*/ 1231052 h 1426507"/>
              <a:gd name="connsiteX4" fmla="*/ 1814159 w 8223592"/>
              <a:gd name="connsiteY4" fmla="*/ 1080476 h 1426507"/>
              <a:gd name="connsiteX5" fmla="*/ 2854500 w 8223592"/>
              <a:gd name="connsiteY5" fmla="*/ 1056299 h 1426507"/>
              <a:gd name="connsiteX6" fmla="*/ 3464100 w 8223592"/>
              <a:gd name="connsiteY6" fmla="*/ 438571 h 1426507"/>
              <a:gd name="connsiteX7" fmla="*/ 4510571 w 8223592"/>
              <a:gd name="connsiteY7" fmla="*/ 0 h 1426507"/>
              <a:gd name="connsiteX8" fmla="*/ 4937469 w 8223592"/>
              <a:gd name="connsiteY8" fmla="*/ 311118 h 1426507"/>
              <a:gd name="connsiteX9" fmla="*/ 5634230 w 8223592"/>
              <a:gd name="connsiteY9" fmla="*/ 338758 h 1426507"/>
              <a:gd name="connsiteX10" fmla="*/ 5829193 w 8223592"/>
              <a:gd name="connsiteY10" fmla="*/ 416834 h 1426507"/>
              <a:gd name="connsiteX11" fmla="*/ 6304417 w 8223592"/>
              <a:gd name="connsiteY11" fmla="*/ 193760 h 1426507"/>
              <a:gd name="connsiteX12" fmla="*/ 6889308 w 8223592"/>
              <a:gd name="connsiteY12" fmla="*/ 154722 h 1426507"/>
              <a:gd name="connsiteX13" fmla="*/ 7803201 w 8223592"/>
              <a:gd name="connsiteY13" fmla="*/ 422410 h 1426507"/>
              <a:gd name="connsiteX14" fmla="*/ 8223592 w 8223592"/>
              <a:gd name="connsiteY14" fmla="*/ 607731 h 1426507"/>
              <a:gd name="connsiteX0" fmla="*/ 0 w 8223592"/>
              <a:gd name="connsiteY0" fmla="*/ 1246922 h 1437645"/>
              <a:gd name="connsiteX1" fmla="*/ 589543 w 8223592"/>
              <a:gd name="connsiteY1" fmla="*/ 1437394 h 1437645"/>
              <a:gd name="connsiteX2" fmla="*/ 1044426 w 8223592"/>
              <a:gd name="connsiteY2" fmla="*/ 1197662 h 1437645"/>
              <a:gd name="connsiteX3" fmla="*/ 1381583 w 8223592"/>
              <a:gd name="connsiteY3" fmla="*/ 1231052 h 1437645"/>
              <a:gd name="connsiteX4" fmla="*/ 1814159 w 8223592"/>
              <a:gd name="connsiteY4" fmla="*/ 1080476 h 1437645"/>
              <a:gd name="connsiteX5" fmla="*/ 2854500 w 8223592"/>
              <a:gd name="connsiteY5" fmla="*/ 1056299 h 1437645"/>
              <a:gd name="connsiteX6" fmla="*/ 3464100 w 8223592"/>
              <a:gd name="connsiteY6" fmla="*/ 438571 h 1437645"/>
              <a:gd name="connsiteX7" fmla="*/ 4510571 w 8223592"/>
              <a:gd name="connsiteY7" fmla="*/ 0 h 1437645"/>
              <a:gd name="connsiteX8" fmla="*/ 4937469 w 8223592"/>
              <a:gd name="connsiteY8" fmla="*/ 311118 h 1437645"/>
              <a:gd name="connsiteX9" fmla="*/ 5634230 w 8223592"/>
              <a:gd name="connsiteY9" fmla="*/ 338758 h 1437645"/>
              <a:gd name="connsiteX10" fmla="*/ 5829193 w 8223592"/>
              <a:gd name="connsiteY10" fmla="*/ 416834 h 1437645"/>
              <a:gd name="connsiteX11" fmla="*/ 6304417 w 8223592"/>
              <a:gd name="connsiteY11" fmla="*/ 193760 h 1437645"/>
              <a:gd name="connsiteX12" fmla="*/ 6889308 w 8223592"/>
              <a:gd name="connsiteY12" fmla="*/ 154722 h 1437645"/>
              <a:gd name="connsiteX13" fmla="*/ 7803201 w 8223592"/>
              <a:gd name="connsiteY13" fmla="*/ 422410 h 1437645"/>
              <a:gd name="connsiteX14" fmla="*/ 8223592 w 8223592"/>
              <a:gd name="connsiteY14" fmla="*/ 607731 h 1437645"/>
              <a:gd name="connsiteX0" fmla="*/ 0 w 8223592"/>
              <a:gd name="connsiteY0" fmla="*/ 1246922 h 1437646"/>
              <a:gd name="connsiteX1" fmla="*/ 589543 w 8223592"/>
              <a:gd name="connsiteY1" fmla="*/ 1437394 h 1437646"/>
              <a:gd name="connsiteX2" fmla="*/ 1044426 w 8223592"/>
              <a:gd name="connsiteY2" fmla="*/ 1197662 h 1437646"/>
              <a:gd name="connsiteX3" fmla="*/ 1381583 w 8223592"/>
              <a:gd name="connsiteY3" fmla="*/ 1231052 h 1437646"/>
              <a:gd name="connsiteX4" fmla="*/ 1814159 w 8223592"/>
              <a:gd name="connsiteY4" fmla="*/ 1080476 h 1437646"/>
              <a:gd name="connsiteX5" fmla="*/ 2854500 w 8223592"/>
              <a:gd name="connsiteY5" fmla="*/ 1056299 h 1437646"/>
              <a:gd name="connsiteX6" fmla="*/ 3464100 w 8223592"/>
              <a:gd name="connsiteY6" fmla="*/ 438571 h 1437646"/>
              <a:gd name="connsiteX7" fmla="*/ 4510571 w 8223592"/>
              <a:gd name="connsiteY7" fmla="*/ 0 h 1437646"/>
              <a:gd name="connsiteX8" fmla="*/ 4937469 w 8223592"/>
              <a:gd name="connsiteY8" fmla="*/ 311118 h 1437646"/>
              <a:gd name="connsiteX9" fmla="*/ 5634230 w 8223592"/>
              <a:gd name="connsiteY9" fmla="*/ 338758 h 1437646"/>
              <a:gd name="connsiteX10" fmla="*/ 5829193 w 8223592"/>
              <a:gd name="connsiteY10" fmla="*/ 416834 h 1437646"/>
              <a:gd name="connsiteX11" fmla="*/ 6304417 w 8223592"/>
              <a:gd name="connsiteY11" fmla="*/ 193760 h 1437646"/>
              <a:gd name="connsiteX12" fmla="*/ 6889308 w 8223592"/>
              <a:gd name="connsiteY12" fmla="*/ 154722 h 1437646"/>
              <a:gd name="connsiteX13" fmla="*/ 7803201 w 8223592"/>
              <a:gd name="connsiteY13" fmla="*/ 422410 h 1437646"/>
              <a:gd name="connsiteX14" fmla="*/ 8223592 w 8223592"/>
              <a:gd name="connsiteY14" fmla="*/ 607731 h 1437646"/>
              <a:gd name="connsiteX0" fmla="*/ 0 w 8223592"/>
              <a:gd name="connsiteY0" fmla="*/ 1246922 h 1437646"/>
              <a:gd name="connsiteX1" fmla="*/ 589543 w 8223592"/>
              <a:gd name="connsiteY1" fmla="*/ 1437394 h 1437646"/>
              <a:gd name="connsiteX2" fmla="*/ 1044426 w 8223592"/>
              <a:gd name="connsiteY2" fmla="*/ 1197662 h 1437646"/>
              <a:gd name="connsiteX3" fmla="*/ 1381583 w 8223592"/>
              <a:gd name="connsiteY3" fmla="*/ 1231052 h 1437646"/>
              <a:gd name="connsiteX4" fmla="*/ 1814159 w 8223592"/>
              <a:gd name="connsiteY4" fmla="*/ 1080476 h 1437646"/>
              <a:gd name="connsiteX5" fmla="*/ 2854500 w 8223592"/>
              <a:gd name="connsiteY5" fmla="*/ 1056299 h 1437646"/>
              <a:gd name="connsiteX6" fmla="*/ 3464100 w 8223592"/>
              <a:gd name="connsiteY6" fmla="*/ 438571 h 1437646"/>
              <a:gd name="connsiteX7" fmla="*/ 4510571 w 8223592"/>
              <a:gd name="connsiteY7" fmla="*/ 0 h 1437646"/>
              <a:gd name="connsiteX8" fmla="*/ 4937469 w 8223592"/>
              <a:gd name="connsiteY8" fmla="*/ 311118 h 1437646"/>
              <a:gd name="connsiteX9" fmla="*/ 5634230 w 8223592"/>
              <a:gd name="connsiteY9" fmla="*/ 338758 h 1437646"/>
              <a:gd name="connsiteX10" fmla="*/ 5829193 w 8223592"/>
              <a:gd name="connsiteY10" fmla="*/ 416834 h 1437646"/>
              <a:gd name="connsiteX11" fmla="*/ 6316602 w 8223592"/>
              <a:gd name="connsiteY11" fmla="*/ 188184 h 1437646"/>
              <a:gd name="connsiteX12" fmla="*/ 6889308 w 8223592"/>
              <a:gd name="connsiteY12" fmla="*/ 154722 h 1437646"/>
              <a:gd name="connsiteX13" fmla="*/ 7803201 w 8223592"/>
              <a:gd name="connsiteY13" fmla="*/ 422410 h 1437646"/>
              <a:gd name="connsiteX14" fmla="*/ 8223592 w 8223592"/>
              <a:gd name="connsiteY14" fmla="*/ 607731 h 1437646"/>
              <a:gd name="connsiteX0" fmla="*/ 0 w 8223592"/>
              <a:gd name="connsiteY0" fmla="*/ 1246922 h 1437646"/>
              <a:gd name="connsiteX1" fmla="*/ 589543 w 8223592"/>
              <a:gd name="connsiteY1" fmla="*/ 1437394 h 1437646"/>
              <a:gd name="connsiteX2" fmla="*/ 1044426 w 8223592"/>
              <a:gd name="connsiteY2" fmla="*/ 1197662 h 1437646"/>
              <a:gd name="connsiteX3" fmla="*/ 1381583 w 8223592"/>
              <a:gd name="connsiteY3" fmla="*/ 1231052 h 1437646"/>
              <a:gd name="connsiteX4" fmla="*/ 1814159 w 8223592"/>
              <a:gd name="connsiteY4" fmla="*/ 1080476 h 1437646"/>
              <a:gd name="connsiteX5" fmla="*/ 2854500 w 8223592"/>
              <a:gd name="connsiteY5" fmla="*/ 1056299 h 1437646"/>
              <a:gd name="connsiteX6" fmla="*/ 3464100 w 8223592"/>
              <a:gd name="connsiteY6" fmla="*/ 438571 h 1437646"/>
              <a:gd name="connsiteX7" fmla="*/ 4510571 w 8223592"/>
              <a:gd name="connsiteY7" fmla="*/ 0 h 1437646"/>
              <a:gd name="connsiteX8" fmla="*/ 4937469 w 8223592"/>
              <a:gd name="connsiteY8" fmla="*/ 311118 h 1437646"/>
              <a:gd name="connsiteX9" fmla="*/ 5634230 w 8223592"/>
              <a:gd name="connsiteY9" fmla="*/ 338758 h 1437646"/>
              <a:gd name="connsiteX10" fmla="*/ 5829193 w 8223592"/>
              <a:gd name="connsiteY10" fmla="*/ 416834 h 1437646"/>
              <a:gd name="connsiteX11" fmla="*/ 6316602 w 8223592"/>
              <a:gd name="connsiteY11" fmla="*/ 188184 h 1437646"/>
              <a:gd name="connsiteX12" fmla="*/ 6889308 w 8223592"/>
              <a:gd name="connsiteY12" fmla="*/ 154722 h 1437646"/>
              <a:gd name="connsiteX13" fmla="*/ 7803201 w 8223592"/>
              <a:gd name="connsiteY13" fmla="*/ 422410 h 1437646"/>
              <a:gd name="connsiteX14" fmla="*/ 8223592 w 8223592"/>
              <a:gd name="connsiteY14" fmla="*/ 607731 h 1437646"/>
              <a:gd name="connsiteX0" fmla="*/ 0 w 8223592"/>
              <a:gd name="connsiteY0" fmla="*/ 1246922 h 1437646"/>
              <a:gd name="connsiteX1" fmla="*/ 589543 w 8223592"/>
              <a:gd name="connsiteY1" fmla="*/ 1437394 h 1437646"/>
              <a:gd name="connsiteX2" fmla="*/ 1044426 w 8223592"/>
              <a:gd name="connsiteY2" fmla="*/ 1197662 h 1437646"/>
              <a:gd name="connsiteX3" fmla="*/ 1381583 w 8223592"/>
              <a:gd name="connsiteY3" fmla="*/ 1231052 h 1437646"/>
              <a:gd name="connsiteX4" fmla="*/ 1814159 w 8223592"/>
              <a:gd name="connsiteY4" fmla="*/ 1080476 h 1437646"/>
              <a:gd name="connsiteX5" fmla="*/ 2854500 w 8223592"/>
              <a:gd name="connsiteY5" fmla="*/ 1056299 h 1437646"/>
              <a:gd name="connsiteX6" fmla="*/ 3464100 w 8223592"/>
              <a:gd name="connsiteY6" fmla="*/ 438571 h 1437646"/>
              <a:gd name="connsiteX7" fmla="*/ 4510571 w 8223592"/>
              <a:gd name="connsiteY7" fmla="*/ 0 h 1437646"/>
              <a:gd name="connsiteX8" fmla="*/ 4937469 w 8223592"/>
              <a:gd name="connsiteY8" fmla="*/ 311118 h 1437646"/>
              <a:gd name="connsiteX9" fmla="*/ 5634230 w 8223592"/>
              <a:gd name="connsiteY9" fmla="*/ 338758 h 1437646"/>
              <a:gd name="connsiteX10" fmla="*/ 5829193 w 8223592"/>
              <a:gd name="connsiteY10" fmla="*/ 416834 h 1437646"/>
              <a:gd name="connsiteX11" fmla="*/ 6316602 w 8223592"/>
              <a:gd name="connsiteY11" fmla="*/ 188184 h 1437646"/>
              <a:gd name="connsiteX12" fmla="*/ 6889308 w 8223592"/>
              <a:gd name="connsiteY12" fmla="*/ 154722 h 1437646"/>
              <a:gd name="connsiteX13" fmla="*/ 7803201 w 8223592"/>
              <a:gd name="connsiteY13" fmla="*/ 422410 h 1437646"/>
              <a:gd name="connsiteX14" fmla="*/ 8223592 w 8223592"/>
              <a:gd name="connsiteY14" fmla="*/ 607731 h 1437646"/>
              <a:gd name="connsiteX0" fmla="*/ 0 w 8223592"/>
              <a:gd name="connsiteY0" fmla="*/ 1246922 h 1437646"/>
              <a:gd name="connsiteX1" fmla="*/ 589543 w 8223592"/>
              <a:gd name="connsiteY1" fmla="*/ 1437394 h 1437646"/>
              <a:gd name="connsiteX2" fmla="*/ 1044426 w 8223592"/>
              <a:gd name="connsiteY2" fmla="*/ 1197662 h 1437646"/>
              <a:gd name="connsiteX3" fmla="*/ 1381583 w 8223592"/>
              <a:gd name="connsiteY3" fmla="*/ 1231052 h 1437646"/>
              <a:gd name="connsiteX4" fmla="*/ 1814159 w 8223592"/>
              <a:gd name="connsiteY4" fmla="*/ 1080476 h 1437646"/>
              <a:gd name="connsiteX5" fmla="*/ 2854500 w 8223592"/>
              <a:gd name="connsiteY5" fmla="*/ 1056299 h 1437646"/>
              <a:gd name="connsiteX6" fmla="*/ 3464100 w 8223592"/>
              <a:gd name="connsiteY6" fmla="*/ 438571 h 1437646"/>
              <a:gd name="connsiteX7" fmla="*/ 4510571 w 8223592"/>
              <a:gd name="connsiteY7" fmla="*/ 0 h 1437646"/>
              <a:gd name="connsiteX8" fmla="*/ 4937469 w 8223592"/>
              <a:gd name="connsiteY8" fmla="*/ 311118 h 1437646"/>
              <a:gd name="connsiteX9" fmla="*/ 5634230 w 8223592"/>
              <a:gd name="connsiteY9" fmla="*/ 338758 h 1437646"/>
              <a:gd name="connsiteX10" fmla="*/ 5829193 w 8223592"/>
              <a:gd name="connsiteY10" fmla="*/ 416834 h 1437646"/>
              <a:gd name="connsiteX11" fmla="*/ 6316602 w 8223592"/>
              <a:gd name="connsiteY11" fmla="*/ 188184 h 1437646"/>
              <a:gd name="connsiteX12" fmla="*/ 6889308 w 8223592"/>
              <a:gd name="connsiteY12" fmla="*/ 154722 h 1437646"/>
              <a:gd name="connsiteX13" fmla="*/ 7803201 w 8223592"/>
              <a:gd name="connsiteY13" fmla="*/ 422410 h 1437646"/>
              <a:gd name="connsiteX14" fmla="*/ 8223592 w 8223592"/>
              <a:gd name="connsiteY14" fmla="*/ 607731 h 1437646"/>
              <a:gd name="connsiteX0" fmla="*/ 0 w 8223592"/>
              <a:gd name="connsiteY0" fmla="*/ 1246922 h 1437646"/>
              <a:gd name="connsiteX1" fmla="*/ 589543 w 8223592"/>
              <a:gd name="connsiteY1" fmla="*/ 1437394 h 1437646"/>
              <a:gd name="connsiteX2" fmla="*/ 1044426 w 8223592"/>
              <a:gd name="connsiteY2" fmla="*/ 1197662 h 1437646"/>
              <a:gd name="connsiteX3" fmla="*/ 1381583 w 8223592"/>
              <a:gd name="connsiteY3" fmla="*/ 1231052 h 1437646"/>
              <a:gd name="connsiteX4" fmla="*/ 1814159 w 8223592"/>
              <a:gd name="connsiteY4" fmla="*/ 1080476 h 1437646"/>
              <a:gd name="connsiteX5" fmla="*/ 2854500 w 8223592"/>
              <a:gd name="connsiteY5" fmla="*/ 1056299 h 1437646"/>
              <a:gd name="connsiteX6" fmla="*/ 3464100 w 8223592"/>
              <a:gd name="connsiteY6" fmla="*/ 438571 h 1437646"/>
              <a:gd name="connsiteX7" fmla="*/ 4510571 w 8223592"/>
              <a:gd name="connsiteY7" fmla="*/ 0 h 1437646"/>
              <a:gd name="connsiteX8" fmla="*/ 4937469 w 8223592"/>
              <a:gd name="connsiteY8" fmla="*/ 311118 h 1437646"/>
              <a:gd name="connsiteX9" fmla="*/ 5634230 w 8223592"/>
              <a:gd name="connsiteY9" fmla="*/ 338758 h 1437646"/>
              <a:gd name="connsiteX10" fmla="*/ 5829193 w 8223592"/>
              <a:gd name="connsiteY10" fmla="*/ 416834 h 1437646"/>
              <a:gd name="connsiteX11" fmla="*/ 6316602 w 8223592"/>
              <a:gd name="connsiteY11" fmla="*/ 188184 h 1437646"/>
              <a:gd name="connsiteX12" fmla="*/ 6889308 w 8223592"/>
              <a:gd name="connsiteY12" fmla="*/ 154722 h 1437646"/>
              <a:gd name="connsiteX13" fmla="*/ 7803201 w 8223592"/>
              <a:gd name="connsiteY13" fmla="*/ 422410 h 1437646"/>
              <a:gd name="connsiteX14" fmla="*/ 8223592 w 8223592"/>
              <a:gd name="connsiteY14" fmla="*/ 607731 h 1437646"/>
              <a:gd name="connsiteX0" fmla="*/ 0 w 8223592"/>
              <a:gd name="connsiteY0" fmla="*/ 1246922 h 1437646"/>
              <a:gd name="connsiteX1" fmla="*/ 589543 w 8223592"/>
              <a:gd name="connsiteY1" fmla="*/ 1437394 h 1437646"/>
              <a:gd name="connsiteX2" fmla="*/ 1044426 w 8223592"/>
              <a:gd name="connsiteY2" fmla="*/ 1197662 h 1437646"/>
              <a:gd name="connsiteX3" fmla="*/ 1381583 w 8223592"/>
              <a:gd name="connsiteY3" fmla="*/ 1231052 h 1437646"/>
              <a:gd name="connsiteX4" fmla="*/ 1814159 w 8223592"/>
              <a:gd name="connsiteY4" fmla="*/ 1080476 h 1437646"/>
              <a:gd name="connsiteX5" fmla="*/ 2854500 w 8223592"/>
              <a:gd name="connsiteY5" fmla="*/ 1056299 h 1437646"/>
              <a:gd name="connsiteX6" fmla="*/ 3464100 w 8223592"/>
              <a:gd name="connsiteY6" fmla="*/ 438571 h 1437646"/>
              <a:gd name="connsiteX7" fmla="*/ 4510571 w 8223592"/>
              <a:gd name="connsiteY7" fmla="*/ 0 h 1437646"/>
              <a:gd name="connsiteX8" fmla="*/ 4937469 w 8223592"/>
              <a:gd name="connsiteY8" fmla="*/ 311118 h 1437646"/>
              <a:gd name="connsiteX9" fmla="*/ 5634230 w 8223592"/>
              <a:gd name="connsiteY9" fmla="*/ 338758 h 1437646"/>
              <a:gd name="connsiteX10" fmla="*/ 5829193 w 8223592"/>
              <a:gd name="connsiteY10" fmla="*/ 416834 h 1437646"/>
              <a:gd name="connsiteX11" fmla="*/ 6316602 w 8223592"/>
              <a:gd name="connsiteY11" fmla="*/ 188184 h 1437646"/>
              <a:gd name="connsiteX12" fmla="*/ 6889308 w 8223592"/>
              <a:gd name="connsiteY12" fmla="*/ 154722 h 1437646"/>
              <a:gd name="connsiteX13" fmla="*/ 7407183 w 8223592"/>
              <a:gd name="connsiteY13" fmla="*/ 260681 h 1437646"/>
              <a:gd name="connsiteX14" fmla="*/ 7803201 w 8223592"/>
              <a:gd name="connsiteY14" fmla="*/ 422410 h 1437646"/>
              <a:gd name="connsiteX15" fmla="*/ 8223592 w 8223592"/>
              <a:gd name="connsiteY15" fmla="*/ 607731 h 1437646"/>
              <a:gd name="connsiteX0" fmla="*/ 0 w 8223592"/>
              <a:gd name="connsiteY0" fmla="*/ 1246922 h 1437646"/>
              <a:gd name="connsiteX1" fmla="*/ 589543 w 8223592"/>
              <a:gd name="connsiteY1" fmla="*/ 1437394 h 1437646"/>
              <a:gd name="connsiteX2" fmla="*/ 1044426 w 8223592"/>
              <a:gd name="connsiteY2" fmla="*/ 1197662 h 1437646"/>
              <a:gd name="connsiteX3" fmla="*/ 1381583 w 8223592"/>
              <a:gd name="connsiteY3" fmla="*/ 1231052 h 1437646"/>
              <a:gd name="connsiteX4" fmla="*/ 1814159 w 8223592"/>
              <a:gd name="connsiteY4" fmla="*/ 1080476 h 1437646"/>
              <a:gd name="connsiteX5" fmla="*/ 2854500 w 8223592"/>
              <a:gd name="connsiteY5" fmla="*/ 1056299 h 1437646"/>
              <a:gd name="connsiteX6" fmla="*/ 3464100 w 8223592"/>
              <a:gd name="connsiteY6" fmla="*/ 438571 h 1437646"/>
              <a:gd name="connsiteX7" fmla="*/ 4510571 w 8223592"/>
              <a:gd name="connsiteY7" fmla="*/ 0 h 1437646"/>
              <a:gd name="connsiteX8" fmla="*/ 4937469 w 8223592"/>
              <a:gd name="connsiteY8" fmla="*/ 311118 h 1437646"/>
              <a:gd name="connsiteX9" fmla="*/ 5634230 w 8223592"/>
              <a:gd name="connsiteY9" fmla="*/ 338758 h 1437646"/>
              <a:gd name="connsiteX10" fmla="*/ 5829193 w 8223592"/>
              <a:gd name="connsiteY10" fmla="*/ 416834 h 1437646"/>
              <a:gd name="connsiteX11" fmla="*/ 6316602 w 8223592"/>
              <a:gd name="connsiteY11" fmla="*/ 188184 h 1437646"/>
              <a:gd name="connsiteX12" fmla="*/ 6889308 w 8223592"/>
              <a:gd name="connsiteY12" fmla="*/ 154722 h 1437646"/>
              <a:gd name="connsiteX13" fmla="*/ 7407183 w 8223592"/>
              <a:gd name="connsiteY13" fmla="*/ 260681 h 1437646"/>
              <a:gd name="connsiteX14" fmla="*/ 7803201 w 8223592"/>
              <a:gd name="connsiteY14" fmla="*/ 422410 h 1437646"/>
              <a:gd name="connsiteX15" fmla="*/ 8223592 w 8223592"/>
              <a:gd name="connsiteY15" fmla="*/ 607731 h 1437646"/>
              <a:gd name="connsiteX0" fmla="*/ 0 w 8223592"/>
              <a:gd name="connsiteY0" fmla="*/ 1246922 h 1437646"/>
              <a:gd name="connsiteX1" fmla="*/ 589543 w 8223592"/>
              <a:gd name="connsiteY1" fmla="*/ 1437394 h 1437646"/>
              <a:gd name="connsiteX2" fmla="*/ 1044426 w 8223592"/>
              <a:gd name="connsiteY2" fmla="*/ 1197662 h 1437646"/>
              <a:gd name="connsiteX3" fmla="*/ 1381583 w 8223592"/>
              <a:gd name="connsiteY3" fmla="*/ 1231052 h 1437646"/>
              <a:gd name="connsiteX4" fmla="*/ 1814159 w 8223592"/>
              <a:gd name="connsiteY4" fmla="*/ 1080476 h 1437646"/>
              <a:gd name="connsiteX5" fmla="*/ 2854500 w 8223592"/>
              <a:gd name="connsiteY5" fmla="*/ 1056299 h 1437646"/>
              <a:gd name="connsiteX6" fmla="*/ 3464100 w 8223592"/>
              <a:gd name="connsiteY6" fmla="*/ 438571 h 1437646"/>
              <a:gd name="connsiteX7" fmla="*/ 4510571 w 8223592"/>
              <a:gd name="connsiteY7" fmla="*/ 0 h 1437646"/>
              <a:gd name="connsiteX8" fmla="*/ 4937469 w 8223592"/>
              <a:gd name="connsiteY8" fmla="*/ 311118 h 1437646"/>
              <a:gd name="connsiteX9" fmla="*/ 5634230 w 8223592"/>
              <a:gd name="connsiteY9" fmla="*/ 338758 h 1437646"/>
              <a:gd name="connsiteX10" fmla="*/ 5829193 w 8223592"/>
              <a:gd name="connsiteY10" fmla="*/ 416834 h 1437646"/>
              <a:gd name="connsiteX11" fmla="*/ 6316602 w 8223592"/>
              <a:gd name="connsiteY11" fmla="*/ 188184 h 1437646"/>
              <a:gd name="connsiteX12" fmla="*/ 6889308 w 8223592"/>
              <a:gd name="connsiteY12" fmla="*/ 154722 h 1437646"/>
              <a:gd name="connsiteX13" fmla="*/ 7151293 w 8223592"/>
              <a:gd name="connsiteY13" fmla="*/ 249527 h 1437646"/>
              <a:gd name="connsiteX14" fmla="*/ 7407183 w 8223592"/>
              <a:gd name="connsiteY14" fmla="*/ 260681 h 1437646"/>
              <a:gd name="connsiteX15" fmla="*/ 7803201 w 8223592"/>
              <a:gd name="connsiteY15" fmla="*/ 422410 h 1437646"/>
              <a:gd name="connsiteX16" fmla="*/ 8223592 w 8223592"/>
              <a:gd name="connsiteY16" fmla="*/ 607731 h 1437646"/>
              <a:gd name="connsiteX0" fmla="*/ 0 w 8473389"/>
              <a:gd name="connsiteY0" fmla="*/ 1246922 h 1437646"/>
              <a:gd name="connsiteX1" fmla="*/ 589543 w 8473389"/>
              <a:gd name="connsiteY1" fmla="*/ 1437394 h 1437646"/>
              <a:gd name="connsiteX2" fmla="*/ 1044426 w 8473389"/>
              <a:gd name="connsiteY2" fmla="*/ 1197662 h 1437646"/>
              <a:gd name="connsiteX3" fmla="*/ 1381583 w 8473389"/>
              <a:gd name="connsiteY3" fmla="*/ 1231052 h 1437646"/>
              <a:gd name="connsiteX4" fmla="*/ 1814159 w 8473389"/>
              <a:gd name="connsiteY4" fmla="*/ 1080476 h 1437646"/>
              <a:gd name="connsiteX5" fmla="*/ 2854500 w 8473389"/>
              <a:gd name="connsiteY5" fmla="*/ 1056299 h 1437646"/>
              <a:gd name="connsiteX6" fmla="*/ 3464100 w 8473389"/>
              <a:gd name="connsiteY6" fmla="*/ 438571 h 1437646"/>
              <a:gd name="connsiteX7" fmla="*/ 4510571 w 8473389"/>
              <a:gd name="connsiteY7" fmla="*/ 0 h 1437646"/>
              <a:gd name="connsiteX8" fmla="*/ 4937469 w 8473389"/>
              <a:gd name="connsiteY8" fmla="*/ 311118 h 1437646"/>
              <a:gd name="connsiteX9" fmla="*/ 5634230 w 8473389"/>
              <a:gd name="connsiteY9" fmla="*/ 338758 h 1437646"/>
              <a:gd name="connsiteX10" fmla="*/ 5829193 w 8473389"/>
              <a:gd name="connsiteY10" fmla="*/ 416834 h 1437646"/>
              <a:gd name="connsiteX11" fmla="*/ 6316602 w 8473389"/>
              <a:gd name="connsiteY11" fmla="*/ 188184 h 1437646"/>
              <a:gd name="connsiteX12" fmla="*/ 6889308 w 8473389"/>
              <a:gd name="connsiteY12" fmla="*/ 154722 h 1437646"/>
              <a:gd name="connsiteX13" fmla="*/ 7151293 w 8473389"/>
              <a:gd name="connsiteY13" fmla="*/ 249527 h 1437646"/>
              <a:gd name="connsiteX14" fmla="*/ 7407183 w 8473389"/>
              <a:gd name="connsiteY14" fmla="*/ 260681 h 1437646"/>
              <a:gd name="connsiteX15" fmla="*/ 7803201 w 8473389"/>
              <a:gd name="connsiteY15" fmla="*/ 422410 h 1437646"/>
              <a:gd name="connsiteX16" fmla="*/ 8473389 w 8473389"/>
              <a:gd name="connsiteY16" fmla="*/ 808497 h 1437646"/>
              <a:gd name="connsiteX0" fmla="*/ 0 w 8473389"/>
              <a:gd name="connsiteY0" fmla="*/ 1246922 h 1437646"/>
              <a:gd name="connsiteX1" fmla="*/ 589543 w 8473389"/>
              <a:gd name="connsiteY1" fmla="*/ 1437394 h 1437646"/>
              <a:gd name="connsiteX2" fmla="*/ 1044426 w 8473389"/>
              <a:gd name="connsiteY2" fmla="*/ 1197662 h 1437646"/>
              <a:gd name="connsiteX3" fmla="*/ 1381583 w 8473389"/>
              <a:gd name="connsiteY3" fmla="*/ 1231052 h 1437646"/>
              <a:gd name="connsiteX4" fmla="*/ 1814159 w 8473389"/>
              <a:gd name="connsiteY4" fmla="*/ 1080476 h 1437646"/>
              <a:gd name="connsiteX5" fmla="*/ 2854500 w 8473389"/>
              <a:gd name="connsiteY5" fmla="*/ 1056299 h 1437646"/>
              <a:gd name="connsiteX6" fmla="*/ 3464100 w 8473389"/>
              <a:gd name="connsiteY6" fmla="*/ 438571 h 1437646"/>
              <a:gd name="connsiteX7" fmla="*/ 4510571 w 8473389"/>
              <a:gd name="connsiteY7" fmla="*/ 0 h 1437646"/>
              <a:gd name="connsiteX8" fmla="*/ 4937469 w 8473389"/>
              <a:gd name="connsiteY8" fmla="*/ 311118 h 1437646"/>
              <a:gd name="connsiteX9" fmla="*/ 5634230 w 8473389"/>
              <a:gd name="connsiteY9" fmla="*/ 338758 h 1437646"/>
              <a:gd name="connsiteX10" fmla="*/ 5829193 w 8473389"/>
              <a:gd name="connsiteY10" fmla="*/ 416834 h 1437646"/>
              <a:gd name="connsiteX11" fmla="*/ 6316602 w 8473389"/>
              <a:gd name="connsiteY11" fmla="*/ 188184 h 1437646"/>
              <a:gd name="connsiteX12" fmla="*/ 6889308 w 8473389"/>
              <a:gd name="connsiteY12" fmla="*/ 154722 h 1437646"/>
              <a:gd name="connsiteX13" fmla="*/ 7151293 w 8473389"/>
              <a:gd name="connsiteY13" fmla="*/ 249527 h 1437646"/>
              <a:gd name="connsiteX14" fmla="*/ 7407183 w 8473389"/>
              <a:gd name="connsiteY14" fmla="*/ 260681 h 1437646"/>
              <a:gd name="connsiteX15" fmla="*/ 7803201 w 8473389"/>
              <a:gd name="connsiteY15" fmla="*/ 422410 h 1437646"/>
              <a:gd name="connsiteX16" fmla="*/ 8296705 w 8473389"/>
              <a:gd name="connsiteY16" fmla="*/ 662213 h 1437646"/>
              <a:gd name="connsiteX17" fmla="*/ 8473389 w 8473389"/>
              <a:gd name="connsiteY17" fmla="*/ 808497 h 1437646"/>
              <a:gd name="connsiteX0" fmla="*/ 0 w 8473389"/>
              <a:gd name="connsiteY0" fmla="*/ 1249419 h 1440143"/>
              <a:gd name="connsiteX1" fmla="*/ 589543 w 8473389"/>
              <a:gd name="connsiteY1" fmla="*/ 1439891 h 1440143"/>
              <a:gd name="connsiteX2" fmla="*/ 1044426 w 8473389"/>
              <a:gd name="connsiteY2" fmla="*/ 1200159 h 1440143"/>
              <a:gd name="connsiteX3" fmla="*/ 1381583 w 8473389"/>
              <a:gd name="connsiteY3" fmla="*/ 1233549 h 1440143"/>
              <a:gd name="connsiteX4" fmla="*/ 1814159 w 8473389"/>
              <a:gd name="connsiteY4" fmla="*/ 1082973 h 1440143"/>
              <a:gd name="connsiteX5" fmla="*/ 2854500 w 8473389"/>
              <a:gd name="connsiteY5" fmla="*/ 1058796 h 1440143"/>
              <a:gd name="connsiteX6" fmla="*/ 3464100 w 8473389"/>
              <a:gd name="connsiteY6" fmla="*/ 441068 h 1440143"/>
              <a:gd name="connsiteX7" fmla="*/ 3824724 w 8473389"/>
              <a:gd name="connsiteY7" fmla="*/ 129334 h 1440143"/>
              <a:gd name="connsiteX8" fmla="*/ 4510571 w 8473389"/>
              <a:gd name="connsiteY8" fmla="*/ 2497 h 1440143"/>
              <a:gd name="connsiteX9" fmla="*/ 4937469 w 8473389"/>
              <a:gd name="connsiteY9" fmla="*/ 313615 h 1440143"/>
              <a:gd name="connsiteX10" fmla="*/ 5634230 w 8473389"/>
              <a:gd name="connsiteY10" fmla="*/ 341255 h 1440143"/>
              <a:gd name="connsiteX11" fmla="*/ 5829193 w 8473389"/>
              <a:gd name="connsiteY11" fmla="*/ 419331 h 1440143"/>
              <a:gd name="connsiteX12" fmla="*/ 6316602 w 8473389"/>
              <a:gd name="connsiteY12" fmla="*/ 190681 h 1440143"/>
              <a:gd name="connsiteX13" fmla="*/ 6889308 w 8473389"/>
              <a:gd name="connsiteY13" fmla="*/ 157219 h 1440143"/>
              <a:gd name="connsiteX14" fmla="*/ 7151293 w 8473389"/>
              <a:gd name="connsiteY14" fmla="*/ 252024 h 1440143"/>
              <a:gd name="connsiteX15" fmla="*/ 7407183 w 8473389"/>
              <a:gd name="connsiteY15" fmla="*/ 263178 h 1440143"/>
              <a:gd name="connsiteX16" fmla="*/ 7803201 w 8473389"/>
              <a:gd name="connsiteY16" fmla="*/ 424907 h 1440143"/>
              <a:gd name="connsiteX17" fmla="*/ 8296705 w 8473389"/>
              <a:gd name="connsiteY17" fmla="*/ 664710 h 1440143"/>
              <a:gd name="connsiteX18" fmla="*/ 8473389 w 8473389"/>
              <a:gd name="connsiteY18" fmla="*/ 810994 h 1440143"/>
              <a:gd name="connsiteX0" fmla="*/ 0 w 8473389"/>
              <a:gd name="connsiteY0" fmla="*/ 1248341 h 1439065"/>
              <a:gd name="connsiteX1" fmla="*/ 589543 w 8473389"/>
              <a:gd name="connsiteY1" fmla="*/ 1438813 h 1439065"/>
              <a:gd name="connsiteX2" fmla="*/ 1044426 w 8473389"/>
              <a:gd name="connsiteY2" fmla="*/ 1199081 h 1439065"/>
              <a:gd name="connsiteX3" fmla="*/ 1381583 w 8473389"/>
              <a:gd name="connsiteY3" fmla="*/ 1232471 h 1439065"/>
              <a:gd name="connsiteX4" fmla="*/ 1814159 w 8473389"/>
              <a:gd name="connsiteY4" fmla="*/ 1081895 h 1439065"/>
              <a:gd name="connsiteX5" fmla="*/ 2854500 w 8473389"/>
              <a:gd name="connsiteY5" fmla="*/ 1057718 h 1439065"/>
              <a:gd name="connsiteX6" fmla="*/ 3464100 w 8473389"/>
              <a:gd name="connsiteY6" fmla="*/ 439990 h 1439065"/>
              <a:gd name="connsiteX7" fmla="*/ 3824724 w 8473389"/>
              <a:gd name="connsiteY7" fmla="*/ 128256 h 1439065"/>
              <a:gd name="connsiteX8" fmla="*/ 4510571 w 8473389"/>
              <a:gd name="connsiteY8" fmla="*/ 1419 h 1439065"/>
              <a:gd name="connsiteX9" fmla="*/ 4937469 w 8473389"/>
              <a:gd name="connsiteY9" fmla="*/ 312537 h 1439065"/>
              <a:gd name="connsiteX10" fmla="*/ 5634230 w 8473389"/>
              <a:gd name="connsiteY10" fmla="*/ 340177 h 1439065"/>
              <a:gd name="connsiteX11" fmla="*/ 5829193 w 8473389"/>
              <a:gd name="connsiteY11" fmla="*/ 418253 h 1439065"/>
              <a:gd name="connsiteX12" fmla="*/ 6316602 w 8473389"/>
              <a:gd name="connsiteY12" fmla="*/ 189603 h 1439065"/>
              <a:gd name="connsiteX13" fmla="*/ 6889308 w 8473389"/>
              <a:gd name="connsiteY13" fmla="*/ 156141 h 1439065"/>
              <a:gd name="connsiteX14" fmla="*/ 7151293 w 8473389"/>
              <a:gd name="connsiteY14" fmla="*/ 250946 h 1439065"/>
              <a:gd name="connsiteX15" fmla="*/ 7407183 w 8473389"/>
              <a:gd name="connsiteY15" fmla="*/ 262100 h 1439065"/>
              <a:gd name="connsiteX16" fmla="*/ 7803201 w 8473389"/>
              <a:gd name="connsiteY16" fmla="*/ 423829 h 1439065"/>
              <a:gd name="connsiteX17" fmla="*/ 8296705 w 8473389"/>
              <a:gd name="connsiteY17" fmla="*/ 663632 h 1439065"/>
              <a:gd name="connsiteX18" fmla="*/ 8473389 w 8473389"/>
              <a:gd name="connsiteY18" fmla="*/ 809916 h 1439065"/>
              <a:gd name="connsiteX0" fmla="*/ 0 w 8473389"/>
              <a:gd name="connsiteY0" fmla="*/ 1246922 h 1437646"/>
              <a:gd name="connsiteX1" fmla="*/ 589543 w 8473389"/>
              <a:gd name="connsiteY1" fmla="*/ 1437394 h 1437646"/>
              <a:gd name="connsiteX2" fmla="*/ 1044426 w 8473389"/>
              <a:gd name="connsiteY2" fmla="*/ 1197662 h 1437646"/>
              <a:gd name="connsiteX3" fmla="*/ 1381583 w 8473389"/>
              <a:gd name="connsiteY3" fmla="*/ 1231052 h 1437646"/>
              <a:gd name="connsiteX4" fmla="*/ 1814159 w 8473389"/>
              <a:gd name="connsiteY4" fmla="*/ 1080476 h 1437646"/>
              <a:gd name="connsiteX5" fmla="*/ 2854500 w 8473389"/>
              <a:gd name="connsiteY5" fmla="*/ 1056299 h 1437646"/>
              <a:gd name="connsiteX6" fmla="*/ 3464100 w 8473389"/>
              <a:gd name="connsiteY6" fmla="*/ 438571 h 1437646"/>
              <a:gd name="connsiteX7" fmla="*/ 3824724 w 8473389"/>
              <a:gd name="connsiteY7" fmla="*/ 126837 h 1437646"/>
              <a:gd name="connsiteX8" fmla="*/ 4510571 w 8473389"/>
              <a:gd name="connsiteY8" fmla="*/ 0 h 1437646"/>
              <a:gd name="connsiteX9" fmla="*/ 4937469 w 8473389"/>
              <a:gd name="connsiteY9" fmla="*/ 311118 h 1437646"/>
              <a:gd name="connsiteX10" fmla="*/ 5634230 w 8473389"/>
              <a:gd name="connsiteY10" fmla="*/ 338758 h 1437646"/>
              <a:gd name="connsiteX11" fmla="*/ 5829193 w 8473389"/>
              <a:gd name="connsiteY11" fmla="*/ 416834 h 1437646"/>
              <a:gd name="connsiteX12" fmla="*/ 6316602 w 8473389"/>
              <a:gd name="connsiteY12" fmla="*/ 188184 h 1437646"/>
              <a:gd name="connsiteX13" fmla="*/ 6889308 w 8473389"/>
              <a:gd name="connsiteY13" fmla="*/ 154722 h 1437646"/>
              <a:gd name="connsiteX14" fmla="*/ 7151293 w 8473389"/>
              <a:gd name="connsiteY14" fmla="*/ 249527 h 1437646"/>
              <a:gd name="connsiteX15" fmla="*/ 7407183 w 8473389"/>
              <a:gd name="connsiteY15" fmla="*/ 260681 h 1437646"/>
              <a:gd name="connsiteX16" fmla="*/ 7803201 w 8473389"/>
              <a:gd name="connsiteY16" fmla="*/ 422410 h 1437646"/>
              <a:gd name="connsiteX17" fmla="*/ 8296705 w 8473389"/>
              <a:gd name="connsiteY17" fmla="*/ 662213 h 1437646"/>
              <a:gd name="connsiteX18" fmla="*/ 8473389 w 8473389"/>
              <a:gd name="connsiteY18" fmla="*/ 808497 h 1437646"/>
              <a:gd name="connsiteX0" fmla="*/ 0 w 8473389"/>
              <a:gd name="connsiteY0" fmla="*/ 1246922 h 1437646"/>
              <a:gd name="connsiteX1" fmla="*/ 589543 w 8473389"/>
              <a:gd name="connsiteY1" fmla="*/ 1437394 h 1437646"/>
              <a:gd name="connsiteX2" fmla="*/ 1044426 w 8473389"/>
              <a:gd name="connsiteY2" fmla="*/ 1197662 h 1437646"/>
              <a:gd name="connsiteX3" fmla="*/ 1381583 w 8473389"/>
              <a:gd name="connsiteY3" fmla="*/ 1231052 h 1437646"/>
              <a:gd name="connsiteX4" fmla="*/ 1814159 w 8473389"/>
              <a:gd name="connsiteY4" fmla="*/ 1080476 h 1437646"/>
              <a:gd name="connsiteX5" fmla="*/ 2854500 w 8473389"/>
              <a:gd name="connsiteY5" fmla="*/ 1056299 h 1437646"/>
              <a:gd name="connsiteX6" fmla="*/ 3464100 w 8473389"/>
              <a:gd name="connsiteY6" fmla="*/ 438571 h 1437646"/>
              <a:gd name="connsiteX7" fmla="*/ 3836910 w 8473389"/>
              <a:gd name="connsiteY7" fmla="*/ 98953 h 1437646"/>
              <a:gd name="connsiteX8" fmla="*/ 4510571 w 8473389"/>
              <a:gd name="connsiteY8" fmla="*/ 0 h 1437646"/>
              <a:gd name="connsiteX9" fmla="*/ 4937469 w 8473389"/>
              <a:gd name="connsiteY9" fmla="*/ 311118 h 1437646"/>
              <a:gd name="connsiteX10" fmla="*/ 5634230 w 8473389"/>
              <a:gd name="connsiteY10" fmla="*/ 338758 h 1437646"/>
              <a:gd name="connsiteX11" fmla="*/ 5829193 w 8473389"/>
              <a:gd name="connsiteY11" fmla="*/ 416834 h 1437646"/>
              <a:gd name="connsiteX12" fmla="*/ 6316602 w 8473389"/>
              <a:gd name="connsiteY12" fmla="*/ 188184 h 1437646"/>
              <a:gd name="connsiteX13" fmla="*/ 6889308 w 8473389"/>
              <a:gd name="connsiteY13" fmla="*/ 154722 h 1437646"/>
              <a:gd name="connsiteX14" fmla="*/ 7151293 w 8473389"/>
              <a:gd name="connsiteY14" fmla="*/ 249527 h 1437646"/>
              <a:gd name="connsiteX15" fmla="*/ 7407183 w 8473389"/>
              <a:gd name="connsiteY15" fmla="*/ 260681 h 1437646"/>
              <a:gd name="connsiteX16" fmla="*/ 7803201 w 8473389"/>
              <a:gd name="connsiteY16" fmla="*/ 422410 h 1437646"/>
              <a:gd name="connsiteX17" fmla="*/ 8296705 w 8473389"/>
              <a:gd name="connsiteY17" fmla="*/ 662213 h 1437646"/>
              <a:gd name="connsiteX18" fmla="*/ 8473389 w 8473389"/>
              <a:gd name="connsiteY18" fmla="*/ 808497 h 1437646"/>
              <a:gd name="connsiteX0" fmla="*/ 0 w 8473389"/>
              <a:gd name="connsiteY0" fmla="*/ 1246922 h 1437646"/>
              <a:gd name="connsiteX1" fmla="*/ 589543 w 8473389"/>
              <a:gd name="connsiteY1" fmla="*/ 1437394 h 1437646"/>
              <a:gd name="connsiteX2" fmla="*/ 1044426 w 8473389"/>
              <a:gd name="connsiteY2" fmla="*/ 1197662 h 1437646"/>
              <a:gd name="connsiteX3" fmla="*/ 1381583 w 8473389"/>
              <a:gd name="connsiteY3" fmla="*/ 1231052 h 1437646"/>
              <a:gd name="connsiteX4" fmla="*/ 1814159 w 8473389"/>
              <a:gd name="connsiteY4" fmla="*/ 1080476 h 1437646"/>
              <a:gd name="connsiteX5" fmla="*/ 2854500 w 8473389"/>
              <a:gd name="connsiteY5" fmla="*/ 1056299 h 1437646"/>
              <a:gd name="connsiteX6" fmla="*/ 3464100 w 8473389"/>
              <a:gd name="connsiteY6" fmla="*/ 438571 h 1437646"/>
              <a:gd name="connsiteX7" fmla="*/ 3836910 w 8473389"/>
              <a:gd name="connsiteY7" fmla="*/ 98953 h 1437646"/>
              <a:gd name="connsiteX8" fmla="*/ 4510571 w 8473389"/>
              <a:gd name="connsiteY8" fmla="*/ 0 h 1437646"/>
              <a:gd name="connsiteX9" fmla="*/ 4937469 w 8473389"/>
              <a:gd name="connsiteY9" fmla="*/ 311118 h 1437646"/>
              <a:gd name="connsiteX10" fmla="*/ 5634230 w 8473389"/>
              <a:gd name="connsiteY10" fmla="*/ 338758 h 1437646"/>
              <a:gd name="connsiteX11" fmla="*/ 5829193 w 8473389"/>
              <a:gd name="connsiteY11" fmla="*/ 416834 h 1437646"/>
              <a:gd name="connsiteX12" fmla="*/ 6316602 w 8473389"/>
              <a:gd name="connsiteY12" fmla="*/ 188184 h 1437646"/>
              <a:gd name="connsiteX13" fmla="*/ 6889308 w 8473389"/>
              <a:gd name="connsiteY13" fmla="*/ 154722 h 1437646"/>
              <a:gd name="connsiteX14" fmla="*/ 7151293 w 8473389"/>
              <a:gd name="connsiteY14" fmla="*/ 249527 h 1437646"/>
              <a:gd name="connsiteX15" fmla="*/ 7407183 w 8473389"/>
              <a:gd name="connsiteY15" fmla="*/ 260681 h 1437646"/>
              <a:gd name="connsiteX16" fmla="*/ 7803201 w 8473389"/>
              <a:gd name="connsiteY16" fmla="*/ 422410 h 1437646"/>
              <a:gd name="connsiteX17" fmla="*/ 8296705 w 8473389"/>
              <a:gd name="connsiteY17" fmla="*/ 662213 h 1437646"/>
              <a:gd name="connsiteX18" fmla="*/ 8473389 w 8473389"/>
              <a:gd name="connsiteY18" fmla="*/ 808497 h 1437646"/>
              <a:gd name="connsiteX0" fmla="*/ 0 w 8473389"/>
              <a:gd name="connsiteY0" fmla="*/ 1246922 h 1437646"/>
              <a:gd name="connsiteX1" fmla="*/ 589543 w 8473389"/>
              <a:gd name="connsiteY1" fmla="*/ 1437394 h 1437646"/>
              <a:gd name="connsiteX2" fmla="*/ 1044426 w 8473389"/>
              <a:gd name="connsiteY2" fmla="*/ 1197662 h 1437646"/>
              <a:gd name="connsiteX3" fmla="*/ 1381583 w 8473389"/>
              <a:gd name="connsiteY3" fmla="*/ 1231052 h 1437646"/>
              <a:gd name="connsiteX4" fmla="*/ 1814159 w 8473389"/>
              <a:gd name="connsiteY4" fmla="*/ 1080476 h 1437646"/>
              <a:gd name="connsiteX5" fmla="*/ 2854500 w 8473389"/>
              <a:gd name="connsiteY5" fmla="*/ 1056299 h 1437646"/>
              <a:gd name="connsiteX6" fmla="*/ 3287415 w 8473389"/>
              <a:gd name="connsiteY6" fmla="*/ 460878 h 1437646"/>
              <a:gd name="connsiteX7" fmla="*/ 3836910 w 8473389"/>
              <a:gd name="connsiteY7" fmla="*/ 98953 h 1437646"/>
              <a:gd name="connsiteX8" fmla="*/ 4510571 w 8473389"/>
              <a:gd name="connsiteY8" fmla="*/ 0 h 1437646"/>
              <a:gd name="connsiteX9" fmla="*/ 4937469 w 8473389"/>
              <a:gd name="connsiteY9" fmla="*/ 311118 h 1437646"/>
              <a:gd name="connsiteX10" fmla="*/ 5634230 w 8473389"/>
              <a:gd name="connsiteY10" fmla="*/ 338758 h 1437646"/>
              <a:gd name="connsiteX11" fmla="*/ 5829193 w 8473389"/>
              <a:gd name="connsiteY11" fmla="*/ 416834 h 1437646"/>
              <a:gd name="connsiteX12" fmla="*/ 6316602 w 8473389"/>
              <a:gd name="connsiteY12" fmla="*/ 188184 h 1437646"/>
              <a:gd name="connsiteX13" fmla="*/ 6889308 w 8473389"/>
              <a:gd name="connsiteY13" fmla="*/ 154722 h 1437646"/>
              <a:gd name="connsiteX14" fmla="*/ 7151293 w 8473389"/>
              <a:gd name="connsiteY14" fmla="*/ 249527 h 1437646"/>
              <a:gd name="connsiteX15" fmla="*/ 7407183 w 8473389"/>
              <a:gd name="connsiteY15" fmla="*/ 260681 h 1437646"/>
              <a:gd name="connsiteX16" fmla="*/ 7803201 w 8473389"/>
              <a:gd name="connsiteY16" fmla="*/ 422410 h 1437646"/>
              <a:gd name="connsiteX17" fmla="*/ 8296705 w 8473389"/>
              <a:gd name="connsiteY17" fmla="*/ 662213 h 1437646"/>
              <a:gd name="connsiteX18" fmla="*/ 8473389 w 8473389"/>
              <a:gd name="connsiteY18" fmla="*/ 808497 h 1437646"/>
              <a:gd name="connsiteX0" fmla="*/ 0 w 8473389"/>
              <a:gd name="connsiteY0" fmla="*/ 1246922 h 1437646"/>
              <a:gd name="connsiteX1" fmla="*/ 589543 w 8473389"/>
              <a:gd name="connsiteY1" fmla="*/ 1437394 h 1437646"/>
              <a:gd name="connsiteX2" fmla="*/ 1044426 w 8473389"/>
              <a:gd name="connsiteY2" fmla="*/ 1197662 h 1437646"/>
              <a:gd name="connsiteX3" fmla="*/ 1381583 w 8473389"/>
              <a:gd name="connsiteY3" fmla="*/ 1231052 h 1437646"/>
              <a:gd name="connsiteX4" fmla="*/ 1814159 w 8473389"/>
              <a:gd name="connsiteY4" fmla="*/ 1080476 h 1437646"/>
              <a:gd name="connsiteX5" fmla="*/ 2854500 w 8473389"/>
              <a:gd name="connsiteY5" fmla="*/ 1056299 h 1437646"/>
              <a:gd name="connsiteX6" fmla="*/ 3287415 w 8473389"/>
              <a:gd name="connsiteY6" fmla="*/ 460878 h 1437646"/>
              <a:gd name="connsiteX7" fmla="*/ 3836910 w 8473389"/>
              <a:gd name="connsiteY7" fmla="*/ 98953 h 1437646"/>
              <a:gd name="connsiteX8" fmla="*/ 4510571 w 8473389"/>
              <a:gd name="connsiteY8" fmla="*/ 0 h 1437646"/>
              <a:gd name="connsiteX9" fmla="*/ 4937469 w 8473389"/>
              <a:gd name="connsiteY9" fmla="*/ 311118 h 1437646"/>
              <a:gd name="connsiteX10" fmla="*/ 5634230 w 8473389"/>
              <a:gd name="connsiteY10" fmla="*/ 338758 h 1437646"/>
              <a:gd name="connsiteX11" fmla="*/ 5829193 w 8473389"/>
              <a:gd name="connsiteY11" fmla="*/ 416834 h 1437646"/>
              <a:gd name="connsiteX12" fmla="*/ 6316602 w 8473389"/>
              <a:gd name="connsiteY12" fmla="*/ 188184 h 1437646"/>
              <a:gd name="connsiteX13" fmla="*/ 6889308 w 8473389"/>
              <a:gd name="connsiteY13" fmla="*/ 154722 h 1437646"/>
              <a:gd name="connsiteX14" fmla="*/ 7151293 w 8473389"/>
              <a:gd name="connsiteY14" fmla="*/ 249527 h 1437646"/>
              <a:gd name="connsiteX15" fmla="*/ 7407183 w 8473389"/>
              <a:gd name="connsiteY15" fmla="*/ 260681 h 1437646"/>
              <a:gd name="connsiteX16" fmla="*/ 7803201 w 8473389"/>
              <a:gd name="connsiteY16" fmla="*/ 422410 h 1437646"/>
              <a:gd name="connsiteX17" fmla="*/ 8296705 w 8473389"/>
              <a:gd name="connsiteY17" fmla="*/ 662213 h 1437646"/>
              <a:gd name="connsiteX18" fmla="*/ 8473389 w 8473389"/>
              <a:gd name="connsiteY18" fmla="*/ 808497 h 1437646"/>
              <a:gd name="connsiteX0" fmla="*/ 0 w 8473389"/>
              <a:gd name="connsiteY0" fmla="*/ 1246922 h 1437646"/>
              <a:gd name="connsiteX1" fmla="*/ 589543 w 8473389"/>
              <a:gd name="connsiteY1" fmla="*/ 1437394 h 1437646"/>
              <a:gd name="connsiteX2" fmla="*/ 1044426 w 8473389"/>
              <a:gd name="connsiteY2" fmla="*/ 1197662 h 1437646"/>
              <a:gd name="connsiteX3" fmla="*/ 1381583 w 8473389"/>
              <a:gd name="connsiteY3" fmla="*/ 1231052 h 1437646"/>
              <a:gd name="connsiteX4" fmla="*/ 1814159 w 8473389"/>
              <a:gd name="connsiteY4" fmla="*/ 1080476 h 1437646"/>
              <a:gd name="connsiteX5" fmla="*/ 2854500 w 8473389"/>
              <a:gd name="connsiteY5" fmla="*/ 1056299 h 1437646"/>
              <a:gd name="connsiteX6" fmla="*/ 3287415 w 8473389"/>
              <a:gd name="connsiteY6" fmla="*/ 460878 h 1437646"/>
              <a:gd name="connsiteX7" fmla="*/ 3745519 w 8473389"/>
              <a:gd name="connsiteY7" fmla="*/ 333178 h 1437646"/>
              <a:gd name="connsiteX8" fmla="*/ 3836910 w 8473389"/>
              <a:gd name="connsiteY8" fmla="*/ 98953 h 1437646"/>
              <a:gd name="connsiteX9" fmla="*/ 4510571 w 8473389"/>
              <a:gd name="connsiteY9" fmla="*/ 0 h 1437646"/>
              <a:gd name="connsiteX10" fmla="*/ 4937469 w 8473389"/>
              <a:gd name="connsiteY10" fmla="*/ 311118 h 1437646"/>
              <a:gd name="connsiteX11" fmla="*/ 5634230 w 8473389"/>
              <a:gd name="connsiteY11" fmla="*/ 338758 h 1437646"/>
              <a:gd name="connsiteX12" fmla="*/ 5829193 w 8473389"/>
              <a:gd name="connsiteY12" fmla="*/ 416834 h 1437646"/>
              <a:gd name="connsiteX13" fmla="*/ 6316602 w 8473389"/>
              <a:gd name="connsiteY13" fmla="*/ 188184 h 1437646"/>
              <a:gd name="connsiteX14" fmla="*/ 6889308 w 8473389"/>
              <a:gd name="connsiteY14" fmla="*/ 154722 h 1437646"/>
              <a:gd name="connsiteX15" fmla="*/ 7151293 w 8473389"/>
              <a:gd name="connsiteY15" fmla="*/ 249527 h 1437646"/>
              <a:gd name="connsiteX16" fmla="*/ 7407183 w 8473389"/>
              <a:gd name="connsiteY16" fmla="*/ 260681 h 1437646"/>
              <a:gd name="connsiteX17" fmla="*/ 7803201 w 8473389"/>
              <a:gd name="connsiteY17" fmla="*/ 422410 h 1437646"/>
              <a:gd name="connsiteX18" fmla="*/ 8296705 w 8473389"/>
              <a:gd name="connsiteY18" fmla="*/ 662213 h 1437646"/>
              <a:gd name="connsiteX19" fmla="*/ 8473389 w 8473389"/>
              <a:gd name="connsiteY19" fmla="*/ 808497 h 1437646"/>
              <a:gd name="connsiteX0" fmla="*/ 0 w 8473389"/>
              <a:gd name="connsiteY0" fmla="*/ 1246922 h 1437646"/>
              <a:gd name="connsiteX1" fmla="*/ 589543 w 8473389"/>
              <a:gd name="connsiteY1" fmla="*/ 1437394 h 1437646"/>
              <a:gd name="connsiteX2" fmla="*/ 1044426 w 8473389"/>
              <a:gd name="connsiteY2" fmla="*/ 1197662 h 1437646"/>
              <a:gd name="connsiteX3" fmla="*/ 1381583 w 8473389"/>
              <a:gd name="connsiteY3" fmla="*/ 1231052 h 1437646"/>
              <a:gd name="connsiteX4" fmla="*/ 1814159 w 8473389"/>
              <a:gd name="connsiteY4" fmla="*/ 1080476 h 1437646"/>
              <a:gd name="connsiteX5" fmla="*/ 2854500 w 8473389"/>
              <a:gd name="connsiteY5" fmla="*/ 1056299 h 1437646"/>
              <a:gd name="connsiteX6" fmla="*/ 3287415 w 8473389"/>
              <a:gd name="connsiteY6" fmla="*/ 460878 h 1437646"/>
              <a:gd name="connsiteX7" fmla="*/ 3745519 w 8473389"/>
              <a:gd name="connsiteY7" fmla="*/ 333178 h 1437646"/>
              <a:gd name="connsiteX8" fmla="*/ 3836910 w 8473389"/>
              <a:gd name="connsiteY8" fmla="*/ 98953 h 1437646"/>
              <a:gd name="connsiteX9" fmla="*/ 4510571 w 8473389"/>
              <a:gd name="connsiteY9" fmla="*/ 0 h 1437646"/>
              <a:gd name="connsiteX10" fmla="*/ 4937469 w 8473389"/>
              <a:gd name="connsiteY10" fmla="*/ 311118 h 1437646"/>
              <a:gd name="connsiteX11" fmla="*/ 5634230 w 8473389"/>
              <a:gd name="connsiteY11" fmla="*/ 338758 h 1437646"/>
              <a:gd name="connsiteX12" fmla="*/ 5829193 w 8473389"/>
              <a:gd name="connsiteY12" fmla="*/ 416834 h 1437646"/>
              <a:gd name="connsiteX13" fmla="*/ 6316602 w 8473389"/>
              <a:gd name="connsiteY13" fmla="*/ 188184 h 1437646"/>
              <a:gd name="connsiteX14" fmla="*/ 6889308 w 8473389"/>
              <a:gd name="connsiteY14" fmla="*/ 154722 h 1437646"/>
              <a:gd name="connsiteX15" fmla="*/ 7151293 w 8473389"/>
              <a:gd name="connsiteY15" fmla="*/ 249527 h 1437646"/>
              <a:gd name="connsiteX16" fmla="*/ 7407183 w 8473389"/>
              <a:gd name="connsiteY16" fmla="*/ 260681 h 1437646"/>
              <a:gd name="connsiteX17" fmla="*/ 7803201 w 8473389"/>
              <a:gd name="connsiteY17" fmla="*/ 422410 h 1437646"/>
              <a:gd name="connsiteX18" fmla="*/ 8296705 w 8473389"/>
              <a:gd name="connsiteY18" fmla="*/ 662213 h 1437646"/>
              <a:gd name="connsiteX19" fmla="*/ 8473389 w 8473389"/>
              <a:gd name="connsiteY19" fmla="*/ 808497 h 1437646"/>
              <a:gd name="connsiteX0" fmla="*/ 0 w 7883846"/>
              <a:gd name="connsiteY0" fmla="*/ 1437394 h 1437394"/>
              <a:gd name="connsiteX1" fmla="*/ 454883 w 7883846"/>
              <a:gd name="connsiteY1" fmla="*/ 1197662 h 1437394"/>
              <a:gd name="connsiteX2" fmla="*/ 792040 w 7883846"/>
              <a:gd name="connsiteY2" fmla="*/ 1231052 h 1437394"/>
              <a:gd name="connsiteX3" fmla="*/ 1224616 w 7883846"/>
              <a:gd name="connsiteY3" fmla="*/ 1080476 h 1437394"/>
              <a:gd name="connsiteX4" fmla="*/ 2264957 w 7883846"/>
              <a:gd name="connsiteY4" fmla="*/ 1056299 h 1437394"/>
              <a:gd name="connsiteX5" fmla="*/ 2697872 w 7883846"/>
              <a:gd name="connsiteY5" fmla="*/ 460878 h 1437394"/>
              <a:gd name="connsiteX6" fmla="*/ 3155976 w 7883846"/>
              <a:gd name="connsiteY6" fmla="*/ 333178 h 1437394"/>
              <a:gd name="connsiteX7" fmla="*/ 3247367 w 7883846"/>
              <a:gd name="connsiteY7" fmla="*/ 98953 h 1437394"/>
              <a:gd name="connsiteX8" fmla="*/ 3921028 w 7883846"/>
              <a:gd name="connsiteY8" fmla="*/ 0 h 1437394"/>
              <a:gd name="connsiteX9" fmla="*/ 4347926 w 7883846"/>
              <a:gd name="connsiteY9" fmla="*/ 311118 h 1437394"/>
              <a:gd name="connsiteX10" fmla="*/ 5044687 w 7883846"/>
              <a:gd name="connsiteY10" fmla="*/ 338758 h 1437394"/>
              <a:gd name="connsiteX11" fmla="*/ 5239650 w 7883846"/>
              <a:gd name="connsiteY11" fmla="*/ 416834 h 1437394"/>
              <a:gd name="connsiteX12" fmla="*/ 5727059 w 7883846"/>
              <a:gd name="connsiteY12" fmla="*/ 188184 h 1437394"/>
              <a:gd name="connsiteX13" fmla="*/ 6299765 w 7883846"/>
              <a:gd name="connsiteY13" fmla="*/ 154722 h 1437394"/>
              <a:gd name="connsiteX14" fmla="*/ 6561750 w 7883846"/>
              <a:gd name="connsiteY14" fmla="*/ 249527 h 1437394"/>
              <a:gd name="connsiteX15" fmla="*/ 6817640 w 7883846"/>
              <a:gd name="connsiteY15" fmla="*/ 260681 h 1437394"/>
              <a:gd name="connsiteX16" fmla="*/ 7213658 w 7883846"/>
              <a:gd name="connsiteY16" fmla="*/ 422410 h 1437394"/>
              <a:gd name="connsiteX17" fmla="*/ 7707162 w 7883846"/>
              <a:gd name="connsiteY17" fmla="*/ 662213 h 1437394"/>
              <a:gd name="connsiteX18" fmla="*/ 7883846 w 7883846"/>
              <a:gd name="connsiteY18" fmla="*/ 808497 h 1437394"/>
              <a:gd name="connsiteX0" fmla="*/ 0 w 7428963"/>
              <a:gd name="connsiteY0" fmla="*/ 1197662 h 1233940"/>
              <a:gd name="connsiteX1" fmla="*/ 337157 w 7428963"/>
              <a:gd name="connsiteY1" fmla="*/ 1231052 h 1233940"/>
              <a:gd name="connsiteX2" fmla="*/ 769733 w 7428963"/>
              <a:gd name="connsiteY2" fmla="*/ 1080476 h 1233940"/>
              <a:gd name="connsiteX3" fmla="*/ 1810074 w 7428963"/>
              <a:gd name="connsiteY3" fmla="*/ 1056299 h 1233940"/>
              <a:gd name="connsiteX4" fmla="*/ 2242989 w 7428963"/>
              <a:gd name="connsiteY4" fmla="*/ 460878 h 1233940"/>
              <a:gd name="connsiteX5" fmla="*/ 2701093 w 7428963"/>
              <a:gd name="connsiteY5" fmla="*/ 333178 h 1233940"/>
              <a:gd name="connsiteX6" fmla="*/ 2792484 w 7428963"/>
              <a:gd name="connsiteY6" fmla="*/ 98953 h 1233940"/>
              <a:gd name="connsiteX7" fmla="*/ 3466145 w 7428963"/>
              <a:gd name="connsiteY7" fmla="*/ 0 h 1233940"/>
              <a:gd name="connsiteX8" fmla="*/ 3893043 w 7428963"/>
              <a:gd name="connsiteY8" fmla="*/ 311118 h 1233940"/>
              <a:gd name="connsiteX9" fmla="*/ 4589804 w 7428963"/>
              <a:gd name="connsiteY9" fmla="*/ 338758 h 1233940"/>
              <a:gd name="connsiteX10" fmla="*/ 4784767 w 7428963"/>
              <a:gd name="connsiteY10" fmla="*/ 416834 h 1233940"/>
              <a:gd name="connsiteX11" fmla="*/ 5272176 w 7428963"/>
              <a:gd name="connsiteY11" fmla="*/ 188184 h 1233940"/>
              <a:gd name="connsiteX12" fmla="*/ 5844882 w 7428963"/>
              <a:gd name="connsiteY12" fmla="*/ 154722 h 1233940"/>
              <a:gd name="connsiteX13" fmla="*/ 6106867 w 7428963"/>
              <a:gd name="connsiteY13" fmla="*/ 249527 h 1233940"/>
              <a:gd name="connsiteX14" fmla="*/ 6362757 w 7428963"/>
              <a:gd name="connsiteY14" fmla="*/ 260681 h 1233940"/>
              <a:gd name="connsiteX15" fmla="*/ 6758775 w 7428963"/>
              <a:gd name="connsiteY15" fmla="*/ 422410 h 1233940"/>
              <a:gd name="connsiteX16" fmla="*/ 7252279 w 7428963"/>
              <a:gd name="connsiteY16" fmla="*/ 662213 h 1233940"/>
              <a:gd name="connsiteX17" fmla="*/ 7428963 w 7428963"/>
              <a:gd name="connsiteY17" fmla="*/ 808497 h 1233940"/>
              <a:gd name="connsiteX0" fmla="*/ 0 w 7091806"/>
              <a:gd name="connsiteY0" fmla="*/ 1231052 h 1231052"/>
              <a:gd name="connsiteX1" fmla="*/ 432576 w 7091806"/>
              <a:gd name="connsiteY1" fmla="*/ 1080476 h 1231052"/>
              <a:gd name="connsiteX2" fmla="*/ 1472917 w 7091806"/>
              <a:gd name="connsiteY2" fmla="*/ 1056299 h 1231052"/>
              <a:gd name="connsiteX3" fmla="*/ 1905832 w 7091806"/>
              <a:gd name="connsiteY3" fmla="*/ 460878 h 1231052"/>
              <a:gd name="connsiteX4" fmla="*/ 2363936 w 7091806"/>
              <a:gd name="connsiteY4" fmla="*/ 333178 h 1231052"/>
              <a:gd name="connsiteX5" fmla="*/ 2455327 w 7091806"/>
              <a:gd name="connsiteY5" fmla="*/ 98953 h 1231052"/>
              <a:gd name="connsiteX6" fmla="*/ 3128988 w 7091806"/>
              <a:gd name="connsiteY6" fmla="*/ 0 h 1231052"/>
              <a:gd name="connsiteX7" fmla="*/ 3555886 w 7091806"/>
              <a:gd name="connsiteY7" fmla="*/ 311118 h 1231052"/>
              <a:gd name="connsiteX8" fmla="*/ 4252647 w 7091806"/>
              <a:gd name="connsiteY8" fmla="*/ 338758 h 1231052"/>
              <a:gd name="connsiteX9" fmla="*/ 4447610 w 7091806"/>
              <a:gd name="connsiteY9" fmla="*/ 416834 h 1231052"/>
              <a:gd name="connsiteX10" fmla="*/ 4935019 w 7091806"/>
              <a:gd name="connsiteY10" fmla="*/ 188184 h 1231052"/>
              <a:gd name="connsiteX11" fmla="*/ 5507725 w 7091806"/>
              <a:gd name="connsiteY11" fmla="*/ 154722 h 1231052"/>
              <a:gd name="connsiteX12" fmla="*/ 5769710 w 7091806"/>
              <a:gd name="connsiteY12" fmla="*/ 249527 h 1231052"/>
              <a:gd name="connsiteX13" fmla="*/ 6025600 w 7091806"/>
              <a:gd name="connsiteY13" fmla="*/ 260681 h 1231052"/>
              <a:gd name="connsiteX14" fmla="*/ 6421618 w 7091806"/>
              <a:gd name="connsiteY14" fmla="*/ 422410 h 1231052"/>
              <a:gd name="connsiteX15" fmla="*/ 6915122 w 7091806"/>
              <a:gd name="connsiteY15" fmla="*/ 662213 h 1231052"/>
              <a:gd name="connsiteX16" fmla="*/ 7091806 w 7091806"/>
              <a:gd name="connsiteY16" fmla="*/ 808497 h 1231052"/>
              <a:gd name="connsiteX0" fmla="*/ -1 w 6659229"/>
              <a:gd name="connsiteY0" fmla="*/ 1080476 h 1116216"/>
              <a:gd name="connsiteX1" fmla="*/ 1040340 w 6659229"/>
              <a:gd name="connsiteY1" fmla="*/ 1056299 h 1116216"/>
              <a:gd name="connsiteX2" fmla="*/ 1473255 w 6659229"/>
              <a:gd name="connsiteY2" fmla="*/ 460878 h 1116216"/>
              <a:gd name="connsiteX3" fmla="*/ 1931359 w 6659229"/>
              <a:gd name="connsiteY3" fmla="*/ 333178 h 1116216"/>
              <a:gd name="connsiteX4" fmla="*/ 2022750 w 6659229"/>
              <a:gd name="connsiteY4" fmla="*/ 98953 h 1116216"/>
              <a:gd name="connsiteX5" fmla="*/ 2696411 w 6659229"/>
              <a:gd name="connsiteY5" fmla="*/ 0 h 1116216"/>
              <a:gd name="connsiteX6" fmla="*/ 3123309 w 6659229"/>
              <a:gd name="connsiteY6" fmla="*/ 311118 h 1116216"/>
              <a:gd name="connsiteX7" fmla="*/ 3820070 w 6659229"/>
              <a:gd name="connsiteY7" fmla="*/ 338758 h 1116216"/>
              <a:gd name="connsiteX8" fmla="*/ 4015033 w 6659229"/>
              <a:gd name="connsiteY8" fmla="*/ 416834 h 1116216"/>
              <a:gd name="connsiteX9" fmla="*/ 4502442 w 6659229"/>
              <a:gd name="connsiteY9" fmla="*/ 188184 h 1116216"/>
              <a:gd name="connsiteX10" fmla="*/ 5075148 w 6659229"/>
              <a:gd name="connsiteY10" fmla="*/ 154722 h 1116216"/>
              <a:gd name="connsiteX11" fmla="*/ 5337133 w 6659229"/>
              <a:gd name="connsiteY11" fmla="*/ 249527 h 1116216"/>
              <a:gd name="connsiteX12" fmla="*/ 5593023 w 6659229"/>
              <a:gd name="connsiteY12" fmla="*/ 260681 h 1116216"/>
              <a:gd name="connsiteX13" fmla="*/ 5989041 w 6659229"/>
              <a:gd name="connsiteY13" fmla="*/ 422410 h 1116216"/>
              <a:gd name="connsiteX14" fmla="*/ 6482545 w 6659229"/>
              <a:gd name="connsiteY14" fmla="*/ 662213 h 1116216"/>
              <a:gd name="connsiteX15" fmla="*/ 6659229 w 6659229"/>
              <a:gd name="connsiteY15" fmla="*/ 808497 h 1116216"/>
              <a:gd name="connsiteX0" fmla="*/ 0 w 6594242"/>
              <a:gd name="connsiteY0" fmla="*/ 1080476 h 1116216"/>
              <a:gd name="connsiteX1" fmla="*/ 975353 w 6594242"/>
              <a:gd name="connsiteY1" fmla="*/ 1056299 h 1116216"/>
              <a:gd name="connsiteX2" fmla="*/ 1408268 w 6594242"/>
              <a:gd name="connsiteY2" fmla="*/ 460878 h 1116216"/>
              <a:gd name="connsiteX3" fmla="*/ 1866372 w 6594242"/>
              <a:gd name="connsiteY3" fmla="*/ 333178 h 1116216"/>
              <a:gd name="connsiteX4" fmla="*/ 1957763 w 6594242"/>
              <a:gd name="connsiteY4" fmla="*/ 98953 h 1116216"/>
              <a:gd name="connsiteX5" fmla="*/ 2631424 w 6594242"/>
              <a:gd name="connsiteY5" fmla="*/ 0 h 1116216"/>
              <a:gd name="connsiteX6" fmla="*/ 3058322 w 6594242"/>
              <a:gd name="connsiteY6" fmla="*/ 311118 h 1116216"/>
              <a:gd name="connsiteX7" fmla="*/ 3755083 w 6594242"/>
              <a:gd name="connsiteY7" fmla="*/ 338758 h 1116216"/>
              <a:gd name="connsiteX8" fmla="*/ 3950046 w 6594242"/>
              <a:gd name="connsiteY8" fmla="*/ 416834 h 1116216"/>
              <a:gd name="connsiteX9" fmla="*/ 4437455 w 6594242"/>
              <a:gd name="connsiteY9" fmla="*/ 188184 h 1116216"/>
              <a:gd name="connsiteX10" fmla="*/ 5010161 w 6594242"/>
              <a:gd name="connsiteY10" fmla="*/ 154722 h 1116216"/>
              <a:gd name="connsiteX11" fmla="*/ 5272146 w 6594242"/>
              <a:gd name="connsiteY11" fmla="*/ 249527 h 1116216"/>
              <a:gd name="connsiteX12" fmla="*/ 5528036 w 6594242"/>
              <a:gd name="connsiteY12" fmla="*/ 260681 h 1116216"/>
              <a:gd name="connsiteX13" fmla="*/ 5924054 w 6594242"/>
              <a:gd name="connsiteY13" fmla="*/ 422410 h 1116216"/>
              <a:gd name="connsiteX14" fmla="*/ 6417558 w 6594242"/>
              <a:gd name="connsiteY14" fmla="*/ 662213 h 1116216"/>
              <a:gd name="connsiteX15" fmla="*/ 6594242 w 6594242"/>
              <a:gd name="connsiteY15" fmla="*/ 808497 h 1116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594242" h="1116216">
                <a:moveTo>
                  <a:pt x="0" y="1080476"/>
                </a:moveTo>
                <a:cubicBezTo>
                  <a:pt x="216382" y="1080152"/>
                  <a:pt x="675992" y="1175366"/>
                  <a:pt x="975353" y="1056299"/>
                </a:cubicBezTo>
                <a:lnTo>
                  <a:pt x="1408268" y="460878"/>
                </a:lnTo>
                <a:cubicBezTo>
                  <a:pt x="1541540" y="329204"/>
                  <a:pt x="1774790" y="393499"/>
                  <a:pt x="1866372" y="333178"/>
                </a:cubicBezTo>
                <a:cubicBezTo>
                  <a:pt x="1957954" y="272857"/>
                  <a:pt x="1918599" y="171214"/>
                  <a:pt x="1957763" y="98953"/>
                </a:cubicBezTo>
                <a:cubicBezTo>
                  <a:pt x="2138269" y="92780"/>
                  <a:pt x="2443937" y="44574"/>
                  <a:pt x="2631424" y="0"/>
                </a:cubicBezTo>
                <a:lnTo>
                  <a:pt x="3058322" y="311118"/>
                </a:lnTo>
                <a:cubicBezTo>
                  <a:pt x="3187719" y="375014"/>
                  <a:pt x="3508980" y="388990"/>
                  <a:pt x="3755083" y="338758"/>
                </a:cubicBezTo>
                <a:cubicBezTo>
                  <a:pt x="3903704" y="355448"/>
                  <a:pt x="3884044" y="403821"/>
                  <a:pt x="3950046" y="416834"/>
                </a:cubicBezTo>
                <a:cubicBezTo>
                  <a:pt x="4114913" y="327564"/>
                  <a:pt x="4260769" y="230940"/>
                  <a:pt x="4437455" y="188184"/>
                </a:cubicBezTo>
                <a:cubicBezTo>
                  <a:pt x="4656791" y="240234"/>
                  <a:pt x="4813166" y="152863"/>
                  <a:pt x="5010161" y="154722"/>
                </a:cubicBezTo>
                <a:cubicBezTo>
                  <a:pt x="5146230" y="157510"/>
                  <a:pt x="5185834" y="231867"/>
                  <a:pt x="5272146" y="249527"/>
                </a:cubicBezTo>
                <a:cubicBezTo>
                  <a:pt x="5358459" y="267187"/>
                  <a:pt x="5416338" y="224431"/>
                  <a:pt x="5528036" y="260681"/>
                </a:cubicBezTo>
                <a:cubicBezTo>
                  <a:pt x="5680351" y="305296"/>
                  <a:pt x="5792048" y="374792"/>
                  <a:pt x="5924054" y="422410"/>
                </a:cubicBezTo>
                <a:cubicBezTo>
                  <a:pt x="6069261" y="493050"/>
                  <a:pt x="6305860" y="597865"/>
                  <a:pt x="6417558" y="662213"/>
                </a:cubicBezTo>
                <a:cubicBezTo>
                  <a:pt x="6529256" y="726561"/>
                  <a:pt x="6561748" y="787834"/>
                  <a:pt x="6594242" y="808497"/>
                </a:cubicBezTo>
              </a:path>
            </a:pathLst>
          </a:custGeom>
          <a:noFill/>
          <a:ln w="63500">
            <a:solidFill>
              <a:srgbClr val="00B0F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75869258-79CA-40C5-BF2C-EFF908131DFC}"/>
              </a:ext>
            </a:extLst>
          </p:cNvPr>
          <p:cNvGrpSpPr/>
          <p:nvPr/>
        </p:nvGrpSpPr>
        <p:grpSpPr>
          <a:xfrm>
            <a:off x="655963" y="5822150"/>
            <a:ext cx="5839749" cy="1791861"/>
            <a:chOff x="1996151" y="5876020"/>
            <a:chExt cx="5839749" cy="1791861"/>
          </a:xfrm>
        </p:grpSpPr>
        <p:sp>
          <p:nvSpPr>
            <p:cNvPr id="45" name="フリーフォーム 31">
              <a:extLst>
                <a:ext uri="{FF2B5EF4-FFF2-40B4-BE49-F238E27FC236}">
                  <a16:creationId xmlns:a16="http://schemas.microsoft.com/office/drawing/2014/main" id="{54507E83-805A-49AD-814B-4F4AC9C3ADC4}"/>
                </a:ext>
              </a:extLst>
            </p:cNvPr>
            <p:cNvSpPr/>
            <p:nvPr/>
          </p:nvSpPr>
          <p:spPr>
            <a:xfrm>
              <a:off x="1996151" y="6358914"/>
              <a:ext cx="5544477" cy="1308967"/>
            </a:xfrm>
            <a:custGeom>
              <a:avLst/>
              <a:gdLst>
                <a:gd name="connsiteX0" fmla="*/ 2686050 w 2686050"/>
                <a:gd name="connsiteY0" fmla="*/ 3238500 h 3581400"/>
                <a:gd name="connsiteX1" fmla="*/ 2552700 w 2686050"/>
                <a:gd name="connsiteY1" fmla="*/ 3419475 h 3581400"/>
                <a:gd name="connsiteX2" fmla="*/ 2476500 w 2686050"/>
                <a:gd name="connsiteY2" fmla="*/ 3476625 h 3581400"/>
                <a:gd name="connsiteX3" fmla="*/ 2314575 w 2686050"/>
                <a:gd name="connsiteY3" fmla="*/ 3543300 h 3581400"/>
                <a:gd name="connsiteX4" fmla="*/ 2200275 w 2686050"/>
                <a:gd name="connsiteY4" fmla="*/ 3581400 h 3581400"/>
                <a:gd name="connsiteX5" fmla="*/ 2181225 w 2686050"/>
                <a:gd name="connsiteY5" fmla="*/ 3505200 h 3581400"/>
                <a:gd name="connsiteX6" fmla="*/ 1971675 w 2686050"/>
                <a:gd name="connsiteY6" fmla="*/ 3533775 h 3581400"/>
                <a:gd name="connsiteX7" fmla="*/ 1895475 w 2686050"/>
                <a:gd name="connsiteY7" fmla="*/ 3400425 h 3581400"/>
                <a:gd name="connsiteX8" fmla="*/ 1800225 w 2686050"/>
                <a:gd name="connsiteY8" fmla="*/ 3324225 h 3581400"/>
                <a:gd name="connsiteX9" fmla="*/ 1800225 w 2686050"/>
                <a:gd name="connsiteY9" fmla="*/ 3248025 h 3581400"/>
                <a:gd name="connsiteX10" fmla="*/ 1714500 w 2686050"/>
                <a:gd name="connsiteY10" fmla="*/ 3181350 h 3581400"/>
                <a:gd name="connsiteX11" fmla="*/ 1695450 w 2686050"/>
                <a:gd name="connsiteY11" fmla="*/ 3152775 h 3581400"/>
                <a:gd name="connsiteX12" fmla="*/ 1704975 w 2686050"/>
                <a:gd name="connsiteY12" fmla="*/ 3086100 h 3581400"/>
                <a:gd name="connsiteX13" fmla="*/ 1638300 w 2686050"/>
                <a:gd name="connsiteY13" fmla="*/ 3038475 h 3581400"/>
                <a:gd name="connsiteX14" fmla="*/ 1571625 w 2686050"/>
                <a:gd name="connsiteY14" fmla="*/ 2905125 h 3581400"/>
                <a:gd name="connsiteX15" fmla="*/ 1457325 w 2686050"/>
                <a:gd name="connsiteY15" fmla="*/ 2838450 h 3581400"/>
                <a:gd name="connsiteX16" fmla="*/ 1295400 w 2686050"/>
                <a:gd name="connsiteY16" fmla="*/ 2809875 h 3581400"/>
                <a:gd name="connsiteX17" fmla="*/ 1228725 w 2686050"/>
                <a:gd name="connsiteY17" fmla="*/ 2743200 h 3581400"/>
                <a:gd name="connsiteX18" fmla="*/ 1257300 w 2686050"/>
                <a:gd name="connsiteY18" fmla="*/ 2667000 h 3581400"/>
                <a:gd name="connsiteX19" fmla="*/ 1257300 w 2686050"/>
                <a:gd name="connsiteY19" fmla="*/ 2543175 h 3581400"/>
                <a:gd name="connsiteX20" fmla="*/ 1162050 w 2686050"/>
                <a:gd name="connsiteY20" fmla="*/ 2476500 h 3581400"/>
                <a:gd name="connsiteX21" fmla="*/ 1162050 w 2686050"/>
                <a:gd name="connsiteY21" fmla="*/ 2381250 h 3581400"/>
                <a:gd name="connsiteX22" fmla="*/ 1162050 w 2686050"/>
                <a:gd name="connsiteY22" fmla="*/ 2381250 h 3581400"/>
                <a:gd name="connsiteX23" fmla="*/ 1095375 w 2686050"/>
                <a:gd name="connsiteY23" fmla="*/ 2124075 h 3581400"/>
                <a:gd name="connsiteX24" fmla="*/ 923925 w 2686050"/>
                <a:gd name="connsiteY24" fmla="*/ 2076450 h 3581400"/>
                <a:gd name="connsiteX25" fmla="*/ 914400 w 2686050"/>
                <a:gd name="connsiteY25" fmla="*/ 1924050 h 3581400"/>
                <a:gd name="connsiteX26" fmla="*/ 752475 w 2686050"/>
                <a:gd name="connsiteY26" fmla="*/ 1857375 h 3581400"/>
                <a:gd name="connsiteX27" fmla="*/ 628650 w 2686050"/>
                <a:gd name="connsiteY27" fmla="*/ 1724025 h 3581400"/>
                <a:gd name="connsiteX28" fmla="*/ 628650 w 2686050"/>
                <a:gd name="connsiteY28" fmla="*/ 1724025 h 3581400"/>
                <a:gd name="connsiteX29" fmla="*/ 590550 w 2686050"/>
                <a:gd name="connsiteY29" fmla="*/ 1466850 h 3581400"/>
                <a:gd name="connsiteX30" fmla="*/ 552450 w 2686050"/>
                <a:gd name="connsiteY30" fmla="*/ 1409700 h 3581400"/>
                <a:gd name="connsiteX31" fmla="*/ 495300 w 2686050"/>
                <a:gd name="connsiteY31" fmla="*/ 1352550 h 3581400"/>
                <a:gd name="connsiteX32" fmla="*/ 495300 w 2686050"/>
                <a:gd name="connsiteY32" fmla="*/ 1352550 h 3581400"/>
                <a:gd name="connsiteX33" fmla="*/ 361950 w 2686050"/>
                <a:gd name="connsiteY33" fmla="*/ 1238250 h 3581400"/>
                <a:gd name="connsiteX34" fmla="*/ 266700 w 2686050"/>
                <a:gd name="connsiteY34" fmla="*/ 1209675 h 3581400"/>
                <a:gd name="connsiteX35" fmla="*/ 219075 w 2686050"/>
                <a:gd name="connsiteY35" fmla="*/ 1085850 h 3581400"/>
                <a:gd name="connsiteX36" fmla="*/ 200025 w 2686050"/>
                <a:gd name="connsiteY36" fmla="*/ 923925 h 3581400"/>
                <a:gd name="connsiteX37" fmla="*/ 200025 w 2686050"/>
                <a:gd name="connsiteY37" fmla="*/ 762000 h 3581400"/>
                <a:gd name="connsiteX38" fmla="*/ 171450 w 2686050"/>
                <a:gd name="connsiteY38" fmla="*/ 676275 h 3581400"/>
                <a:gd name="connsiteX39" fmla="*/ 133350 w 2686050"/>
                <a:gd name="connsiteY39" fmla="*/ 609600 h 3581400"/>
                <a:gd name="connsiteX40" fmla="*/ 133350 w 2686050"/>
                <a:gd name="connsiteY40" fmla="*/ 476250 h 3581400"/>
                <a:gd name="connsiteX41" fmla="*/ 114300 w 2686050"/>
                <a:gd name="connsiteY41" fmla="*/ 304800 h 3581400"/>
                <a:gd name="connsiteX42" fmla="*/ 0 w 2686050"/>
                <a:gd name="connsiteY42" fmla="*/ 0 h 3581400"/>
                <a:gd name="connsiteX0" fmla="*/ 2697867 w 2697867"/>
                <a:gd name="connsiteY0" fmla="*/ 3271426 h 3614326"/>
                <a:gd name="connsiteX1" fmla="*/ 2564517 w 2697867"/>
                <a:gd name="connsiteY1" fmla="*/ 3452401 h 3614326"/>
                <a:gd name="connsiteX2" fmla="*/ 2488317 w 2697867"/>
                <a:gd name="connsiteY2" fmla="*/ 3509551 h 3614326"/>
                <a:gd name="connsiteX3" fmla="*/ 2326392 w 2697867"/>
                <a:gd name="connsiteY3" fmla="*/ 3576226 h 3614326"/>
                <a:gd name="connsiteX4" fmla="*/ 2212092 w 2697867"/>
                <a:gd name="connsiteY4" fmla="*/ 3614326 h 3614326"/>
                <a:gd name="connsiteX5" fmla="*/ 2193042 w 2697867"/>
                <a:gd name="connsiteY5" fmla="*/ 3538126 h 3614326"/>
                <a:gd name="connsiteX6" fmla="*/ 1983492 w 2697867"/>
                <a:gd name="connsiteY6" fmla="*/ 3566701 h 3614326"/>
                <a:gd name="connsiteX7" fmla="*/ 1907292 w 2697867"/>
                <a:gd name="connsiteY7" fmla="*/ 3433351 h 3614326"/>
                <a:gd name="connsiteX8" fmla="*/ 1812042 w 2697867"/>
                <a:gd name="connsiteY8" fmla="*/ 3357151 h 3614326"/>
                <a:gd name="connsiteX9" fmla="*/ 1812042 w 2697867"/>
                <a:gd name="connsiteY9" fmla="*/ 3280951 h 3614326"/>
                <a:gd name="connsiteX10" fmla="*/ 1726317 w 2697867"/>
                <a:gd name="connsiteY10" fmla="*/ 3214276 h 3614326"/>
                <a:gd name="connsiteX11" fmla="*/ 1707267 w 2697867"/>
                <a:gd name="connsiteY11" fmla="*/ 3185701 h 3614326"/>
                <a:gd name="connsiteX12" fmla="*/ 1716792 w 2697867"/>
                <a:gd name="connsiteY12" fmla="*/ 3119026 h 3614326"/>
                <a:gd name="connsiteX13" fmla="*/ 1650117 w 2697867"/>
                <a:gd name="connsiteY13" fmla="*/ 3071401 h 3614326"/>
                <a:gd name="connsiteX14" fmla="*/ 1583442 w 2697867"/>
                <a:gd name="connsiteY14" fmla="*/ 2938051 h 3614326"/>
                <a:gd name="connsiteX15" fmla="*/ 1469142 w 2697867"/>
                <a:gd name="connsiteY15" fmla="*/ 2871376 h 3614326"/>
                <a:gd name="connsiteX16" fmla="*/ 1307217 w 2697867"/>
                <a:gd name="connsiteY16" fmla="*/ 2842801 h 3614326"/>
                <a:gd name="connsiteX17" fmla="*/ 1240542 w 2697867"/>
                <a:gd name="connsiteY17" fmla="*/ 2776126 h 3614326"/>
                <a:gd name="connsiteX18" fmla="*/ 1269117 w 2697867"/>
                <a:gd name="connsiteY18" fmla="*/ 2699926 h 3614326"/>
                <a:gd name="connsiteX19" fmla="*/ 1269117 w 2697867"/>
                <a:gd name="connsiteY19" fmla="*/ 2576101 h 3614326"/>
                <a:gd name="connsiteX20" fmla="*/ 1173867 w 2697867"/>
                <a:gd name="connsiteY20" fmla="*/ 2509426 h 3614326"/>
                <a:gd name="connsiteX21" fmla="*/ 1173867 w 2697867"/>
                <a:gd name="connsiteY21" fmla="*/ 2414176 h 3614326"/>
                <a:gd name="connsiteX22" fmla="*/ 1173867 w 2697867"/>
                <a:gd name="connsiteY22" fmla="*/ 2414176 h 3614326"/>
                <a:gd name="connsiteX23" fmla="*/ 1107192 w 2697867"/>
                <a:gd name="connsiteY23" fmla="*/ 2157001 h 3614326"/>
                <a:gd name="connsiteX24" fmla="*/ 935742 w 2697867"/>
                <a:gd name="connsiteY24" fmla="*/ 2109376 h 3614326"/>
                <a:gd name="connsiteX25" fmla="*/ 926217 w 2697867"/>
                <a:gd name="connsiteY25" fmla="*/ 1956976 h 3614326"/>
                <a:gd name="connsiteX26" fmla="*/ 764292 w 2697867"/>
                <a:gd name="connsiteY26" fmla="*/ 1890301 h 3614326"/>
                <a:gd name="connsiteX27" fmla="*/ 640467 w 2697867"/>
                <a:gd name="connsiteY27" fmla="*/ 1756951 h 3614326"/>
                <a:gd name="connsiteX28" fmla="*/ 640467 w 2697867"/>
                <a:gd name="connsiteY28" fmla="*/ 1756951 h 3614326"/>
                <a:gd name="connsiteX29" fmla="*/ 602367 w 2697867"/>
                <a:gd name="connsiteY29" fmla="*/ 1499776 h 3614326"/>
                <a:gd name="connsiteX30" fmla="*/ 564267 w 2697867"/>
                <a:gd name="connsiteY30" fmla="*/ 1442626 h 3614326"/>
                <a:gd name="connsiteX31" fmla="*/ 507117 w 2697867"/>
                <a:gd name="connsiteY31" fmla="*/ 1385476 h 3614326"/>
                <a:gd name="connsiteX32" fmla="*/ 507117 w 2697867"/>
                <a:gd name="connsiteY32" fmla="*/ 1385476 h 3614326"/>
                <a:gd name="connsiteX33" fmla="*/ 373767 w 2697867"/>
                <a:gd name="connsiteY33" fmla="*/ 1271176 h 3614326"/>
                <a:gd name="connsiteX34" fmla="*/ 278517 w 2697867"/>
                <a:gd name="connsiteY34" fmla="*/ 1242601 h 3614326"/>
                <a:gd name="connsiteX35" fmla="*/ 230892 w 2697867"/>
                <a:gd name="connsiteY35" fmla="*/ 1118776 h 3614326"/>
                <a:gd name="connsiteX36" fmla="*/ 211842 w 2697867"/>
                <a:gd name="connsiteY36" fmla="*/ 956851 h 3614326"/>
                <a:gd name="connsiteX37" fmla="*/ 211842 w 2697867"/>
                <a:gd name="connsiteY37" fmla="*/ 794926 h 3614326"/>
                <a:gd name="connsiteX38" fmla="*/ 183267 w 2697867"/>
                <a:gd name="connsiteY38" fmla="*/ 709201 h 3614326"/>
                <a:gd name="connsiteX39" fmla="*/ 145167 w 2697867"/>
                <a:gd name="connsiteY39" fmla="*/ 642526 h 3614326"/>
                <a:gd name="connsiteX40" fmla="*/ 145167 w 2697867"/>
                <a:gd name="connsiteY40" fmla="*/ 509176 h 3614326"/>
                <a:gd name="connsiteX41" fmla="*/ 126117 w 2697867"/>
                <a:gd name="connsiteY41" fmla="*/ 337726 h 3614326"/>
                <a:gd name="connsiteX42" fmla="*/ 11817 w 2697867"/>
                <a:gd name="connsiteY42" fmla="*/ 32926 h 3614326"/>
                <a:gd name="connsiteX43" fmla="*/ 2292 w 2697867"/>
                <a:gd name="connsiteY43" fmla="*/ 4351 h 3614326"/>
                <a:gd name="connsiteX0" fmla="*/ 4143375 w 4143375"/>
                <a:gd name="connsiteY0" fmla="*/ 4962525 h 5305425"/>
                <a:gd name="connsiteX1" fmla="*/ 4010025 w 4143375"/>
                <a:gd name="connsiteY1" fmla="*/ 5143500 h 5305425"/>
                <a:gd name="connsiteX2" fmla="*/ 3933825 w 4143375"/>
                <a:gd name="connsiteY2" fmla="*/ 5200650 h 5305425"/>
                <a:gd name="connsiteX3" fmla="*/ 3771900 w 4143375"/>
                <a:gd name="connsiteY3" fmla="*/ 5267325 h 5305425"/>
                <a:gd name="connsiteX4" fmla="*/ 3657600 w 4143375"/>
                <a:gd name="connsiteY4" fmla="*/ 5305425 h 5305425"/>
                <a:gd name="connsiteX5" fmla="*/ 3638550 w 4143375"/>
                <a:gd name="connsiteY5" fmla="*/ 5229225 h 5305425"/>
                <a:gd name="connsiteX6" fmla="*/ 3429000 w 4143375"/>
                <a:gd name="connsiteY6" fmla="*/ 5257800 h 5305425"/>
                <a:gd name="connsiteX7" fmla="*/ 3352800 w 4143375"/>
                <a:gd name="connsiteY7" fmla="*/ 5124450 h 5305425"/>
                <a:gd name="connsiteX8" fmla="*/ 3257550 w 4143375"/>
                <a:gd name="connsiteY8" fmla="*/ 5048250 h 5305425"/>
                <a:gd name="connsiteX9" fmla="*/ 3257550 w 4143375"/>
                <a:gd name="connsiteY9" fmla="*/ 4972050 h 5305425"/>
                <a:gd name="connsiteX10" fmla="*/ 3171825 w 4143375"/>
                <a:gd name="connsiteY10" fmla="*/ 4905375 h 5305425"/>
                <a:gd name="connsiteX11" fmla="*/ 3152775 w 4143375"/>
                <a:gd name="connsiteY11" fmla="*/ 4876800 h 5305425"/>
                <a:gd name="connsiteX12" fmla="*/ 3162300 w 4143375"/>
                <a:gd name="connsiteY12" fmla="*/ 4810125 h 5305425"/>
                <a:gd name="connsiteX13" fmla="*/ 3095625 w 4143375"/>
                <a:gd name="connsiteY13" fmla="*/ 4762500 h 5305425"/>
                <a:gd name="connsiteX14" fmla="*/ 3028950 w 4143375"/>
                <a:gd name="connsiteY14" fmla="*/ 4629150 h 5305425"/>
                <a:gd name="connsiteX15" fmla="*/ 2914650 w 4143375"/>
                <a:gd name="connsiteY15" fmla="*/ 4562475 h 5305425"/>
                <a:gd name="connsiteX16" fmla="*/ 2752725 w 4143375"/>
                <a:gd name="connsiteY16" fmla="*/ 4533900 h 5305425"/>
                <a:gd name="connsiteX17" fmla="*/ 2686050 w 4143375"/>
                <a:gd name="connsiteY17" fmla="*/ 4467225 h 5305425"/>
                <a:gd name="connsiteX18" fmla="*/ 2714625 w 4143375"/>
                <a:gd name="connsiteY18" fmla="*/ 4391025 h 5305425"/>
                <a:gd name="connsiteX19" fmla="*/ 2714625 w 4143375"/>
                <a:gd name="connsiteY19" fmla="*/ 4267200 h 5305425"/>
                <a:gd name="connsiteX20" fmla="*/ 2619375 w 4143375"/>
                <a:gd name="connsiteY20" fmla="*/ 4200525 h 5305425"/>
                <a:gd name="connsiteX21" fmla="*/ 2619375 w 4143375"/>
                <a:gd name="connsiteY21" fmla="*/ 4105275 h 5305425"/>
                <a:gd name="connsiteX22" fmla="*/ 2619375 w 4143375"/>
                <a:gd name="connsiteY22" fmla="*/ 4105275 h 5305425"/>
                <a:gd name="connsiteX23" fmla="*/ 2552700 w 4143375"/>
                <a:gd name="connsiteY23" fmla="*/ 3848100 h 5305425"/>
                <a:gd name="connsiteX24" fmla="*/ 2381250 w 4143375"/>
                <a:gd name="connsiteY24" fmla="*/ 3800475 h 5305425"/>
                <a:gd name="connsiteX25" fmla="*/ 2371725 w 4143375"/>
                <a:gd name="connsiteY25" fmla="*/ 3648075 h 5305425"/>
                <a:gd name="connsiteX26" fmla="*/ 2209800 w 4143375"/>
                <a:gd name="connsiteY26" fmla="*/ 3581400 h 5305425"/>
                <a:gd name="connsiteX27" fmla="*/ 2085975 w 4143375"/>
                <a:gd name="connsiteY27" fmla="*/ 3448050 h 5305425"/>
                <a:gd name="connsiteX28" fmla="*/ 2085975 w 4143375"/>
                <a:gd name="connsiteY28" fmla="*/ 3448050 h 5305425"/>
                <a:gd name="connsiteX29" fmla="*/ 2047875 w 4143375"/>
                <a:gd name="connsiteY29" fmla="*/ 3190875 h 5305425"/>
                <a:gd name="connsiteX30" fmla="*/ 2009775 w 4143375"/>
                <a:gd name="connsiteY30" fmla="*/ 3133725 h 5305425"/>
                <a:gd name="connsiteX31" fmla="*/ 1952625 w 4143375"/>
                <a:gd name="connsiteY31" fmla="*/ 3076575 h 5305425"/>
                <a:gd name="connsiteX32" fmla="*/ 1952625 w 4143375"/>
                <a:gd name="connsiteY32" fmla="*/ 3076575 h 5305425"/>
                <a:gd name="connsiteX33" fmla="*/ 1819275 w 4143375"/>
                <a:gd name="connsiteY33" fmla="*/ 2962275 h 5305425"/>
                <a:gd name="connsiteX34" fmla="*/ 1724025 w 4143375"/>
                <a:gd name="connsiteY34" fmla="*/ 2933700 h 5305425"/>
                <a:gd name="connsiteX35" fmla="*/ 1676400 w 4143375"/>
                <a:gd name="connsiteY35" fmla="*/ 2809875 h 5305425"/>
                <a:gd name="connsiteX36" fmla="*/ 1657350 w 4143375"/>
                <a:gd name="connsiteY36" fmla="*/ 2647950 h 5305425"/>
                <a:gd name="connsiteX37" fmla="*/ 1657350 w 4143375"/>
                <a:gd name="connsiteY37" fmla="*/ 2486025 h 5305425"/>
                <a:gd name="connsiteX38" fmla="*/ 1628775 w 4143375"/>
                <a:gd name="connsiteY38" fmla="*/ 2400300 h 5305425"/>
                <a:gd name="connsiteX39" fmla="*/ 1590675 w 4143375"/>
                <a:gd name="connsiteY39" fmla="*/ 2333625 h 5305425"/>
                <a:gd name="connsiteX40" fmla="*/ 1590675 w 4143375"/>
                <a:gd name="connsiteY40" fmla="*/ 2200275 h 5305425"/>
                <a:gd name="connsiteX41" fmla="*/ 1571625 w 4143375"/>
                <a:gd name="connsiteY41" fmla="*/ 2028825 h 5305425"/>
                <a:gd name="connsiteX42" fmla="*/ 1457325 w 4143375"/>
                <a:gd name="connsiteY42" fmla="*/ 1724025 h 5305425"/>
                <a:gd name="connsiteX43" fmla="*/ 0 w 4143375"/>
                <a:gd name="connsiteY43" fmla="*/ 0 h 5305425"/>
                <a:gd name="connsiteX0" fmla="*/ 4143375 w 4143375"/>
                <a:gd name="connsiteY0" fmla="*/ 4962525 h 5305425"/>
                <a:gd name="connsiteX1" fmla="*/ 4010025 w 4143375"/>
                <a:gd name="connsiteY1" fmla="*/ 5143500 h 5305425"/>
                <a:gd name="connsiteX2" fmla="*/ 3933825 w 4143375"/>
                <a:gd name="connsiteY2" fmla="*/ 5200650 h 5305425"/>
                <a:gd name="connsiteX3" fmla="*/ 3771900 w 4143375"/>
                <a:gd name="connsiteY3" fmla="*/ 5267325 h 5305425"/>
                <a:gd name="connsiteX4" fmla="*/ 3657600 w 4143375"/>
                <a:gd name="connsiteY4" fmla="*/ 5305425 h 5305425"/>
                <a:gd name="connsiteX5" fmla="*/ 3638550 w 4143375"/>
                <a:gd name="connsiteY5" fmla="*/ 5229225 h 5305425"/>
                <a:gd name="connsiteX6" fmla="*/ 3429000 w 4143375"/>
                <a:gd name="connsiteY6" fmla="*/ 5257800 h 5305425"/>
                <a:gd name="connsiteX7" fmla="*/ 3352800 w 4143375"/>
                <a:gd name="connsiteY7" fmla="*/ 5124450 h 5305425"/>
                <a:gd name="connsiteX8" fmla="*/ 3257550 w 4143375"/>
                <a:gd name="connsiteY8" fmla="*/ 5048250 h 5305425"/>
                <a:gd name="connsiteX9" fmla="*/ 3257550 w 4143375"/>
                <a:gd name="connsiteY9" fmla="*/ 4972050 h 5305425"/>
                <a:gd name="connsiteX10" fmla="*/ 3171825 w 4143375"/>
                <a:gd name="connsiteY10" fmla="*/ 4905375 h 5305425"/>
                <a:gd name="connsiteX11" fmla="*/ 3152775 w 4143375"/>
                <a:gd name="connsiteY11" fmla="*/ 4876800 h 5305425"/>
                <a:gd name="connsiteX12" fmla="*/ 3162300 w 4143375"/>
                <a:gd name="connsiteY12" fmla="*/ 4810125 h 5305425"/>
                <a:gd name="connsiteX13" fmla="*/ 3095625 w 4143375"/>
                <a:gd name="connsiteY13" fmla="*/ 4762500 h 5305425"/>
                <a:gd name="connsiteX14" fmla="*/ 3028950 w 4143375"/>
                <a:gd name="connsiteY14" fmla="*/ 4629150 h 5305425"/>
                <a:gd name="connsiteX15" fmla="*/ 2914650 w 4143375"/>
                <a:gd name="connsiteY15" fmla="*/ 4562475 h 5305425"/>
                <a:gd name="connsiteX16" fmla="*/ 2752725 w 4143375"/>
                <a:gd name="connsiteY16" fmla="*/ 4533900 h 5305425"/>
                <a:gd name="connsiteX17" fmla="*/ 2686050 w 4143375"/>
                <a:gd name="connsiteY17" fmla="*/ 4467225 h 5305425"/>
                <a:gd name="connsiteX18" fmla="*/ 2714625 w 4143375"/>
                <a:gd name="connsiteY18" fmla="*/ 4391025 h 5305425"/>
                <a:gd name="connsiteX19" fmla="*/ 2714625 w 4143375"/>
                <a:gd name="connsiteY19" fmla="*/ 4267200 h 5305425"/>
                <a:gd name="connsiteX20" fmla="*/ 2619375 w 4143375"/>
                <a:gd name="connsiteY20" fmla="*/ 4200525 h 5305425"/>
                <a:gd name="connsiteX21" fmla="*/ 2619375 w 4143375"/>
                <a:gd name="connsiteY21" fmla="*/ 4105275 h 5305425"/>
                <a:gd name="connsiteX22" fmla="*/ 2619375 w 4143375"/>
                <a:gd name="connsiteY22" fmla="*/ 4105275 h 5305425"/>
                <a:gd name="connsiteX23" fmla="*/ 2552700 w 4143375"/>
                <a:gd name="connsiteY23" fmla="*/ 3848100 h 5305425"/>
                <a:gd name="connsiteX24" fmla="*/ 2381250 w 4143375"/>
                <a:gd name="connsiteY24" fmla="*/ 3800475 h 5305425"/>
                <a:gd name="connsiteX25" fmla="*/ 2371725 w 4143375"/>
                <a:gd name="connsiteY25" fmla="*/ 3648075 h 5305425"/>
                <a:gd name="connsiteX26" fmla="*/ 2209800 w 4143375"/>
                <a:gd name="connsiteY26" fmla="*/ 3581400 h 5305425"/>
                <a:gd name="connsiteX27" fmla="*/ 2085975 w 4143375"/>
                <a:gd name="connsiteY27" fmla="*/ 3448050 h 5305425"/>
                <a:gd name="connsiteX28" fmla="*/ 2085975 w 4143375"/>
                <a:gd name="connsiteY28" fmla="*/ 3448050 h 5305425"/>
                <a:gd name="connsiteX29" fmla="*/ 2047875 w 4143375"/>
                <a:gd name="connsiteY29" fmla="*/ 3190875 h 5305425"/>
                <a:gd name="connsiteX30" fmla="*/ 2009775 w 4143375"/>
                <a:gd name="connsiteY30" fmla="*/ 3133725 h 5305425"/>
                <a:gd name="connsiteX31" fmla="*/ 1952625 w 4143375"/>
                <a:gd name="connsiteY31" fmla="*/ 3076575 h 5305425"/>
                <a:gd name="connsiteX32" fmla="*/ 1952625 w 4143375"/>
                <a:gd name="connsiteY32" fmla="*/ 3076575 h 5305425"/>
                <a:gd name="connsiteX33" fmla="*/ 1819275 w 4143375"/>
                <a:gd name="connsiteY33" fmla="*/ 2962275 h 5305425"/>
                <a:gd name="connsiteX34" fmla="*/ 1724025 w 4143375"/>
                <a:gd name="connsiteY34" fmla="*/ 2933700 h 5305425"/>
                <a:gd name="connsiteX35" fmla="*/ 1676400 w 4143375"/>
                <a:gd name="connsiteY35" fmla="*/ 2809875 h 5305425"/>
                <a:gd name="connsiteX36" fmla="*/ 1657350 w 4143375"/>
                <a:gd name="connsiteY36" fmla="*/ 2647950 h 5305425"/>
                <a:gd name="connsiteX37" fmla="*/ 1657350 w 4143375"/>
                <a:gd name="connsiteY37" fmla="*/ 2486025 h 5305425"/>
                <a:gd name="connsiteX38" fmla="*/ 1628775 w 4143375"/>
                <a:gd name="connsiteY38" fmla="*/ 2400300 h 5305425"/>
                <a:gd name="connsiteX39" fmla="*/ 1590675 w 4143375"/>
                <a:gd name="connsiteY39" fmla="*/ 2333625 h 5305425"/>
                <a:gd name="connsiteX40" fmla="*/ 1590675 w 4143375"/>
                <a:gd name="connsiteY40" fmla="*/ 2200275 h 5305425"/>
                <a:gd name="connsiteX41" fmla="*/ 1571625 w 4143375"/>
                <a:gd name="connsiteY41" fmla="*/ 2028825 h 5305425"/>
                <a:gd name="connsiteX42" fmla="*/ 1457325 w 4143375"/>
                <a:gd name="connsiteY42" fmla="*/ 1724025 h 5305425"/>
                <a:gd name="connsiteX43" fmla="*/ 438151 w 4143375"/>
                <a:gd name="connsiteY43" fmla="*/ 533401 h 5305425"/>
                <a:gd name="connsiteX44" fmla="*/ 0 w 4143375"/>
                <a:gd name="connsiteY44" fmla="*/ 0 h 5305425"/>
                <a:gd name="connsiteX0" fmla="*/ 4143375 w 4143375"/>
                <a:gd name="connsiteY0" fmla="*/ 4962525 h 5305425"/>
                <a:gd name="connsiteX1" fmla="*/ 4010025 w 4143375"/>
                <a:gd name="connsiteY1" fmla="*/ 5143500 h 5305425"/>
                <a:gd name="connsiteX2" fmla="*/ 3933825 w 4143375"/>
                <a:gd name="connsiteY2" fmla="*/ 5200650 h 5305425"/>
                <a:gd name="connsiteX3" fmla="*/ 3771900 w 4143375"/>
                <a:gd name="connsiteY3" fmla="*/ 5267325 h 5305425"/>
                <a:gd name="connsiteX4" fmla="*/ 3657600 w 4143375"/>
                <a:gd name="connsiteY4" fmla="*/ 5305425 h 5305425"/>
                <a:gd name="connsiteX5" fmla="*/ 3638550 w 4143375"/>
                <a:gd name="connsiteY5" fmla="*/ 5229225 h 5305425"/>
                <a:gd name="connsiteX6" fmla="*/ 3429000 w 4143375"/>
                <a:gd name="connsiteY6" fmla="*/ 5257800 h 5305425"/>
                <a:gd name="connsiteX7" fmla="*/ 3352800 w 4143375"/>
                <a:gd name="connsiteY7" fmla="*/ 5124450 h 5305425"/>
                <a:gd name="connsiteX8" fmla="*/ 3257550 w 4143375"/>
                <a:gd name="connsiteY8" fmla="*/ 5048250 h 5305425"/>
                <a:gd name="connsiteX9" fmla="*/ 3257550 w 4143375"/>
                <a:gd name="connsiteY9" fmla="*/ 4972050 h 5305425"/>
                <a:gd name="connsiteX10" fmla="*/ 3171825 w 4143375"/>
                <a:gd name="connsiteY10" fmla="*/ 4905375 h 5305425"/>
                <a:gd name="connsiteX11" fmla="*/ 3152775 w 4143375"/>
                <a:gd name="connsiteY11" fmla="*/ 4876800 h 5305425"/>
                <a:gd name="connsiteX12" fmla="*/ 3162300 w 4143375"/>
                <a:gd name="connsiteY12" fmla="*/ 4810125 h 5305425"/>
                <a:gd name="connsiteX13" fmla="*/ 3095625 w 4143375"/>
                <a:gd name="connsiteY13" fmla="*/ 4762500 h 5305425"/>
                <a:gd name="connsiteX14" fmla="*/ 3028950 w 4143375"/>
                <a:gd name="connsiteY14" fmla="*/ 4629150 h 5305425"/>
                <a:gd name="connsiteX15" fmla="*/ 2914650 w 4143375"/>
                <a:gd name="connsiteY15" fmla="*/ 4562475 h 5305425"/>
                <a:gd name="connsiteX16" fmla="*/ 2752725 w 4143375"/>
                <a:gd name="connsiteY16" fmla="*/ 4533900 h 5305425"/>
                <a:gd name="connsiteX17" fmla="*/ 2686050 w 4143375"/>
                <a:gd name="connsiteY17" fmla="*/ 4467225 h 5305425"/>
                <a:gd name="connsiteX18" fmla="*/ 2714625 w 4143375"/>
                <a:gd name="connsiteY18" fmla="*/ 4391025 h 5305425"/>
                <a:gd name="connsiteX19" fmla="*/ 2714625 w 4143375"/>
                <a:gd name="connsiteY19" fmla="*/ 4267200 h 5305425"/>
                <a:gd name="connsiteX20" fmla="*/ 2619375 w 4143375"/>
                <a:gd name="connsiteY20" fmla="*/ 4200525 h 5305425"/>
                <a:gd name="connsiteX21" fmla="*/ 2619375 w 4143375"/>
                <a:gd name="connsiteY21" fmla="*/ 4105275 h 5305425"/>
                <a:gd name="connsiteX22" fmla="*/ 2619375 w 4143375"/>
                <a:gd name="connsiteY22" fmla="*/ 4105275 h 5305425"/>
                <a:gd name="connsiteX23" fmla="*/ 2552700 w 4143375"/>
                <a:gd name="connsiteY23" fmla="*/ 3848100 h 5305425"/>
                <a:gd name="connsiteX24" fmla="*/ 2381250 w 4143375"/>
                <a:gd name="connsiteY24" fmla="*/ 3800475 h 5305425"/>
                <a:gd name="connsiteX25" fmla="*/ 2371725 w 4143375"/>
                <a:gd name="connsiteY25" fmla="*/ 3648075 h 5305425"/>
                <a:gd name="connsiteX26" fmla="*/ 2209800 w 4143375"/>
                <a:gd name="connsiteY26" fmla="*/ 3581400 h 5305425"/>
                <a:gd name="connsiteX27" fmla="*/ 2085975 w 4143375"/>
                <a:gd name="connsiteY27" fmla="*/ 3448050 h 5305425"/>
                <a:gd name="connsiteX28" fmla="*/ 2085975 w 4143375"/>
                <a:gd name="connsiteY28" fmla="*/ 3448050 h 5305425"/>
                <a:gd name="connsiteX29" fmla="*/ 2047875 w 4143375"/>
                <a:gd name="connsiteY29" fmla="*/ 3190875 h 5305425"/>
                <a:gd name="connsiteX30" fmla="*/ 2009775 w 4143375"/>
                <a:gd name="connsiteY30" fmla="*/ 3133725 h 5305425"/>
                <a:gd name="connsiteX31" fmla="*/ 1952625 w 4143375"/>
                <a:gd name="connsiteY31" fmla="*/ 3076575 h 5305425"/>
                <a:gd name="connsiteX32" fmla="*/ 1952625 w 4143375"/>
                <a:gd name="connsiteY32" fmla="*/ 3076575 h 5305425"/>
                <a:gd name="connsiteX33" fmla="*/ 1819275 w 4143375"/>
                <a:gd name="connsiteY33" fmla="*/ 2962275 h 5305425"/>
                <a:gd name="connsiteX34" fmla="*/ 1724025 w 4143375"/>
                <a:gd name="connsiteY34" fmla="*/ 2933700 h 5305425"/>
                <a:gd name="connsiteX35" fmla="*/ 1676400 w 4143375"/>
                <a:gd name="connsiteY35" fmla="*/ 2809875 h 5305425"/>
                <a:gd name="connsiteX36" fmla="*/ 1657350 w 4143375"/>
                <a:gd name="connsiteY36" fmla="*/ 2647950 h 5305425"/>
                <a:gd name="connsiteX37" fmla="*/ 1657350 w 4143375"/>
                <a:gd name="connsiteY37" fmla="*/ 2486025 h 5305425"/>
                <a:gd name="connsiteX38" fmla="*/ 1628775 w 4143375"/>
                <a:gd name="connsiteY38" fmla="*/ 2400300 h 5305425"/>
                <a:gd name="connsiteX39" fmla="*/ 1590675 w 4143375"/>
                <a:gd name="connsiteY39" fmla="*/ 2333625 h 5305425"/>
                <a:gd name="connsiteX40" fmla="*/ 1590675 w 4143375"/>
                <a:gd name="connsiteY40" fmla="*/ 2200275 h 5305425"/>
                <a:gd name="connsiteX41" fmla="*/ 1571625 w 4143375"/>
                <a:gd name="connsiteY41" fmla="*/ 2028825 h 5305425"/>
                <a:gd name="connsiteX42" fmla="*/ 1457325 w 4143375"/>
                <a:gd name="connsiteY42" fmla="*/ 1724025 h 5305425"/>
                <a:gd name="connsiteX43" fmla="*/ 857251 w 4143375"/>
                <a:gd name="connsiteY43" fmla="*/ 1038226 h 5305425"/>
                <a:gd name="connsiteX44" fmla="*/ 438151 w 4143375"/>
                <a:gd name="connsiteY44" fmla="*/ 533401 h 5305425"/>
                <a:gd name="connsiteX45" fmla="*/ 0 w 4143375"/>
                <a:gd name="connsiteY45" fmla="*/ 0 h 5305425"/>
                <a:gd name="connsiteX0" fmla="*/ 4143375 w 4143375"/>
                <a:gd name="connsiteY0" fmla="*/ 4962525 h 5305425"/>
                <a:gd name="connsiteX1" fmla="*/ 4010025 w 4143375"/>
                <a:gd name="connsiteY1" fmla="*/ 5143500 h 5305425"/>
                <a:gd name="connsiteX2" fmla="*/ 3933825 w 4143375"/>
                <a:gd name="connsiteY2" fmla="*/ 5200650 h 5305425"/>
                <a:gd name="connsiteX3" fmla="*/ 3771900 w 4143375"/>
                <a:gd name="connsiteY3" fmla="*/ 5267325 h 5305425"/>
                <a:gd name="connsiteX4" fmla="*/ 3657600 w 4143375"/>
                <a:gd name="connsiteY4" fmla="*/ 5305425 h 5305425"/>
                <a:gd name="connsiteX5" fmla="*/ 3638550 w 4143375"/>
                <a:gd name="connsiteY5" fmla="*/ 5229225 h 5305425"/>
                <a:gd name="connsiteX6" fmla="*/ 3429000 w 4143375"/>
                <a:gd name="connsiteY6" fmla="*/ 5257800 h 5305425"/>
                <a:gd name="connsiteX7" fmla="*/ 3352800 w 4143375"/>
                <a:gd name="connsiteY7" fmla="*/ 5124450 h 5305425"/>
                <a:gd name="connsiteX8" fmla="*/ 3257550 w 4143375"/>
                <a:gd name="connsiteY8" fmla="*/ 5048250 h 5305425"/>
                <a:gd name="connsiteX9" fmla="*/ 3257550 w 4143375"/>
                <a:gd name="connsiteY9" fmla="*/ 4972050 h 5305425"/>
                <a:gd name="connsiteX10" fmla="*/ 3171825 w 4143375"/>
                <a:gd name="connsiteY10" fmla="*/ 4905375 h 5305425"/>
                <a:gd name="connsiteX11" fmla="*/ 3152775 w 4143375"/>
                <a:gd name="connsiteY11" fmla="*/ 4876800 h 5305425"/>
                <a:gd name="connsiteX12" fmla="*/ 3162300 w 4143375"/>
                <a:gd name="connsiteY12" fmla="*/ 4810125 h 5305425"/>
                <a:gd name="connsiteX13" fmla="*/ 3095625 w 4143375"/>
                <a:gd name="connsiteY13" fmla="*/ 4762500 h 5305425"/>
                <a:gd name="connsiteX14" fmla="*/ 3028950 w 4143375"/>
                <a:gd name="connsiteY14" fmla="*/ 4629150 h 5305425"/>
                <a:gd name="connsiteX15" fmla="*/ 2914650 w 4143375"/>
                <a:gd name="connsiteY15" fmla="*/ 4562475 h 5305425"/>
                <a:gd name="connsiteX16" fmla="*/ 2752725 w 4143375"/>
                <a:gd name="connsiteY16" fmla="*/ 4533900 h 5305425"/>
                <a:gd name="connsiteX17" fmla="*/ 2686050 w 4143375"/>
                <a:gd name="connsiteY17" fmla="*/ 4467225 h 5305425"/>
                <a:gd name="connsiteX18" fmla="*/ 2714625 w 4143375"/>
                <a:gd name="connsiteY18" fmla="*/ 4391025 h 5305425"/>
                <a:gd name="connsiteX19" fmla="*/ 2714625 w 4143375"/>
                <a:gd name="connsiteY19" fmla="*/ 4267200 h 5305425"/>
                <a:gd name="connsiteX20" fmla="*/ 2619375 w 4143375"/>
                <a:gd name="connsiteY20" fmla="*/ 4200525 h 5305425"/>
                <a:gd name="connsiteX21" fmla="*/ 2619375 w 4143375"/>
                <a:gd name="connsiteY21" fmla="*/ 4105275 h 5305425"/>
                <a:gd name="connsiteX22" fmla="*/ 2619375 w 4143375"/>
                <a:gd name="connsiteY22" fmla="*/ 4105275 h 5305425"/>
                <a:gd name="connsiteX23" fmla="*/ 2552700 w 4143375"/>
                <a:gd name="connsiteY23" fmla="*/ 3848100 h 5305425"/>
                <a:gd name="connsiteX24" fmla="*/ 2381250 w 4143375"/>
                <a:gd name="connsiteY24" fmla="*/ 3800475 h 5305425"/>
                <a:gd name="connsiteX25" fmla="*/ 2371725 w 4143375"/>
                <a:gd name="connsiteY25" fmla="*/ 3648075 h 5305425"/>
                <a:gd name="connsiteX26" fmla="*/ 2209800 w 4143375"/>
                <a:gd name="connsiteY26" fmla="*/ 3581400 h 5305425"/>
                <a:gd name="connsiteX27" fmla="*/ 2085975 w 4143375"/>
                <a:gd name="connsiteY27" fmla="*/ 3448050 h 5305425"/>
                <a:gd name="connsiteX28" fmla="*/ 2085975 w 4143375"/>
                <a:gd name="connsiteY28" fmla="*/ 3448050 h 5305425"/>
                <a:gd name="connsiteX29" fmla="*/ 2047875 w 4143375"/>
                <a:gd name="connsiteY29" fmla="*/ 3190875 h 5305425"/>
                <a:gd name="connsiteX30" fmla="*/ 2009775 w 4143375"/>
                <a:gd name="connsiteY30" fmla="*/ 3133725 h 5305425"/>
                <a:gd name="connsiteX31" fmla="*/ 1952625 w 4143375"/>
                <a:gd name="connsiteY31" fmla="*/ 3076575 h 5305425"/>
                <a:gd name="connsiteX32" fmla="*/ 1952625 w 4143375"/>
                <a:gd name="connsiteY32" fmla="*/ 3076575 h 5305425"/>
                <a:gd name="connsiteX33" fmla="*/ 1819275 w 4143375"/>
                <a:gd name="connsiteY33" fmla="*/ 2962275 h 5305425"/>
                <a:gd name="connsiteX34" fmla="*/ 1724025 w 4143375"/>
                <a:gd name="connsiteY34" fmla="*/ 2933700 h 5305425"/>
                <a:gd name="connsiteX35" fmla="*/ 1676400 w 4143375"/>
                <a:gd name="connsiteY35" fmla="*/ 2809875 h 5305425"/>
                <a:gd name="connsiteX36" fmla="*/ 1657350 w 4143375"/>
                <a:gd name="connsiteY36" fmla="*/ 2647950 h 5305425"/>
                <a:gd name="connsiteX37" fmla="*/ 1657350 w 4143375"/>
                <a:gd name="connsiteY37" fmla="*/ 2486025 h 5305425"/>
                <a:gd name="connsiteX38" fmla="*/ 1628775 w 4143375"/>
                <a:gd name="connsiteY38" fmla="*/ 2400300 h 5305425"/>
                <a:gd name="connsiteX39" fmla="*/ 1590675 w 4143375"/>
                <a:gd name="connsiteY39" fmla="*/ 2333625 h 5305425"/>
                <a:gd name="connsiteX40" fmla="*/ 1590675 w 4143375"/>
                <a:gd name="connsiteY40" fmla="*/ 2200275 h 5305425"/>
                <a:gd name="connsiteX41" fmla="*/ 1571625 w 4143375"/>
                <a:gd name="connsiteY41" fmla="*/ 2028825 h 5305425"/>
                <a:gd name="connsiteX42" fmla="*/ 1457325 w 4143375"/>
                <a:gd name="connsiteY42" fmla="*/ 1724025 h 5305425"/>
                <a:gd name="connsiteX43" fmla="*/ 857251 w 4143375"/>
                <a:gd name="connsiteY43" fmla="*/ 1038226 h 5305425"/>
                <a:gd name="connsiteX44" fmla="*/ 438151 w 4143375"/>
                <a:gd name="connsiteY44" fmla="*/ 533401 h 5305425"/>
                <a:gd name="connsiteX45" fmla="*/ 209551 w 4143375"/>
                <a:gd name="connsiteY45" fmla="*/ 247651 h 5305425"/>
                <a:gd name="connsiteX46" fmla="*/ 0 w 4143375"/>
                <a:gd name="connsiteY46" fmla="*/ 0 h 5305425"/>
                <a:gd name="connsiteX0" fmla="*/ 6362700 w 6362700"/>
                <a:gd name="connsiteY0" fmla="*/ 4718767 h 5061667"/>
                <a:gd name="connsiteX1" fmla="*/ 6229350 w 6362700"/>
                <a:gd name="connsiteY1" fmla="*/ 4899742 h 5061667"/>
                <a:gd name="connsiteX2" fmla="*/ 6153150 w 6362700"/>
                <a:gd name="connsiteY2" fmla="*/ 4956892 h 5061667"/>
                <a:gd name="connsiteX3" fmla="*/ 5991225 w 6362700"/>
                <a:gd name="connsiteY3" fmla="*/ 5023567 h 5061667"/>
                <a:gd name="connsiteX4" fmla="*/ 5876925 w 6362700"/>
                <a:gd name="connsiteY4" fmla="*/ 5061667 h 5061667"/>
                <a:gd name="connsiteX5" fmla="*/ 5857875 w 6362700"/>
                <a:gd name="connsiteY5" fmla="*/ 4985467 h 5061667"/>
                <a:gd name="connsiteX6" fmla="*/ 5648325 w 6362700"/>
                <a:gd name="connsiteY6" fmla="*/ 5014042 h 5061667"/>
                <a:gd name="connsiteX7" fmla="*/ 5572125 w 6362700"/>
                <a:gd name="connsiteY7" fmla="*/ 4880692 h 5061667"/>
                <a:gd name="connsiteX8" fmla="*/ 5476875 w 6362700"/>
                <a:gd name="connsiteY8" fmla="*/ 4804492 h 5061667"/>
                <a:gd name="connsiteX9" fmla="*/ 5476875 w 6362700"/>
                <a:gd name="connsiteY9" fmla="*/ 4728292 h 5061667"/>
                <a:gd name="connsiteX10" fmla="*/ 5391150 w 6362700"/>
                <a:gd name="connsiteY10" fmla="*/ 4661617 h 5061667"/>
                <a:gd name="connsiteX11" fmla="*/ 5372100 w 6362700"/>
                <a:gd name="connsiteY11" fmla="*/ 4633042 h 5061667"/>
                <a:gd name="connsiteX12" fmla="*/ 5381625 w 6362700"/>
                <a:gd name="connsiteY12" fmla="*/ 4566367 h 5061667"/>
                <a:gd name="connsiteX13" fmla="*/ 5314950 w 6362700"/>
                <a:gd name="connsiteY13" fmla="*/ 4518742 h 5061667"/>
                <a:gd name="connsiteX14" fmla="*/ 5248275 w 6362700"/>
                <a:gd name="connsiteY14" fmla="*/ 4385392 h 5061667"/>
                <a:gd name="connsiteX15" fmla="*/ 5133975 w 6362700"/>
                <a:gd name="connsiteY15" fmla="*/ 4318717 h 5061667"/>
                <a:gd name="connsiteX16" fmla="*/ 4972050 w 6362700"/>
                <a:gd name="connsiteY16" fmla="*/ 4290142 h 5061667"/>
                <a:gd name="connsiteX17" fmla="*/ 4905375 w 6362700"/>
                <a:gd name="connsiteY17" fmla="*/ 4223467 h 5061667"/>
                <a:gd name="connsiteX18" fmla="*/ 4933950 w 6362700"/>
                <a:gd name="connsiteY18" fmla="*/ 4147267 h 5061667"/>
                <a:gd name="connsiteX19" fmla="*/ 4933950 w 6362700"/>
                <a:gd name="connsiteY19" fmla="*/ 4023442 h 5061667"/>
                <a:gd name="connsiteX20" fmla="*/ 4838700 w 6362700"/>
                <a:gd name="connsiteY20" fmla="*/ 3956767 h 5061667"/>
                <a:gd name="connsiteX21" fmla="*/ 4838700 w 6362700"/>
                <a:gd name="connsiteY21" fmla="*/ 3861517 h 5061667"/>
                <a:gd name="connsiteX22" fmla="*/ 4838700 w 6362700"/>
                <a:gd name="connsiteY22" fmla="*/ 3861517 h 5061667"/>
                <a:gd name="connsiteX23" fmla="*/ 4772025 w 6362700"/>
                <a:gd name="connsiteY23" fmla="*/ 3604342 h 5061667"/>
                <a:gd name="connsiteX24" fmla="*/ 4600575 w 6362700"/>
                <a:gd name="connsiteY24" fmla="*/ 3556717 h 5061667"/>
                <a:gd name="connsiteX25" fmla="*/ 4591050 w 6362700"/>
                <a:gd name="connsiteY25" fmla="*/ 3404317 h 5061667"/>
                <a:gd name="connsiteX26" fmla="*/ 4429125 w 6362700"/>
                <a:gd name="connsiteY26" fmla="*/ 3337642 h 5061667"/>
                <a:gd name="connsiteX27" fmla="*/ 4305300 w 6362700"/>
                <a:gd name="connsiteY27" fmla="*/ 3204292 h 5061667"/>
                <a:gd name="connsiteX28" fmla="*/ 4305300 w 6362700"/>
                <a:gd name="connsiteY28" fmla="*/ 3204292 h 5061667"/>
                <a:gd name="connsiteX29" fmla="*/ 4267200 w 6362700"/>
                <a:gd name="connsiteY29" fmla="*/ 2947117 h 5061667"/>
                <a:gd name="connsiteX30" fmla="*/ 4229100 w 6362700"/>
                <a:gd name="connsiteY30" fmla="*/ 2889967 h 5061667"/>
                <a:gd name="connsiteX31" fmla="*/ 4171950 w 6362700"/>
                <a:gd name="connsiteY31" fmla="*/ 2832817 h 5061667"/>
                <a:gd name="connsiteX32" fmla="*/ 4171950 w 6362700"/>
                <a:gd name="connsiteY32" fmla="*/ 2832817 h 5061667"/>
                <a:gd name="connsiteX33" fmla="*/ 4038600 w 6362700"/>
                <a:gd name="connsiteY33" fmla="*/ 2718517 h 5061667"/>
                <a:gd name="connsiteX34" fmla="*/ 3943350 w 6362700"/>
                <a:gd name="connsiteY34" fmla="*/ 2689942 h 5061667"/>
                <a:gd name="connsiteX35" fmla="*/ 3895725 w 6362700"/>
                <a:gd name="connsiteY35" fmla="*/ 2566117 h 5061667"/>
                <a:gd name="connsiteX36" fmla="*/ 3876675 w 6362700"/>
                <a:gd name="connsiteY36" fmla="*/ 2404192 h 5061667"/>
                <a:gd name="connsiteX37" fmla="*/ 3876675 w 6362700"/>
                <a:gd name="connsiteY37" fmla="*/ 2242267 h 5061667"/>
                <a:gd name="connsiteX38" fmla="*/ 3848100 w 6362700"/>
                <a:gd name="connsiteY38" fmla="*/ 2156542 h 5061667"/>
                <a:gd name="connsiteX39" fmla="*/ 3810000 w 6362700"/>
                <a:gd name="connsiteY39" fmla="*/ 2089867 h 5061667"/>
                <a:gd name="connsiteX40" fmla="*/ 3810000 w 6362700"/>
                <a:gd name="connsiteY40" fmla="*/ 1956517 h 5061667"/>
                <a:gd name="connsiteX41" fmla="*/ 3790950 w 6362700"/>
                <a:gd name="connsiteY41" fmla="*/ 1785067 h 5061667"/>
                <a:gd name="connsiteX42" fmla="*/ 3676650 w 6362700"/>
                <a:gd name="connsiteY42" fmla="*/ 1480267 h 5061667"/>
                <a:gd name="connsiteX43" fmla="*/ 3076576 w 6362700"/>
                <a:gd name="connsiteY43" fmla="*/ 794468 h 5061667"/>
                <a:gd name="connsiteX44" fmla="*/ 2657476 w 6362700"/>
                <a:gd name="connsiteY44" fmla="*/ 289643 h 5061667"/>
                <a:gd name="connsiteX45" fmla="*/ 2428876 w 6362700"/>
                <a:gd name="connsiteY45" fmla="*/ 3893 h 5061667"/>
                <a:gd name="connsiteX46" fmla="*/ 0 w 6362700"/>
                <a:gd name="connsiteY46" fmla="*/ 1337392 h 5061667"/>
                <a:gd name="connsiteX0" fmla="*/ 6362700 w 6362700"/>
                <a:gd name="connsiteY0" fmla="*/ 4723628 h 5066528"/>
                <a:gd name="connsiteX1" fmla="*/ 6229350 w 6362700"/>
                <a:gd name="connsiteY1" fmla="*/ 4904603 h 5066528"/>
                <a:gd name="connsiteX2" fmla="*/ 6153150 w 6362700"/>
                <a:gd name="connsiteY2" fmla="*/ 4961753 h 5066528"/>
                <a:gd name="connsiteX3" fmla="*/ 5991225 w 6362700"/>
                <a:gd name="connsiteY3" fmla="*/ 5028428 h 5066528"/>
                <a:gd name="connsiteX4" fmla="*/ 5876925 w 6362700"/>
                <a:gd name="connsiteY4" fmla="*/ 5066528 h 5066528"/>
                <a:gd name="connsiteX5" fmla="*/ 5857875 w 6362700"/>
                <a:gd name="connsiteY5" fmla="*/ 4990328 h 5066528"/>
                <a:gd name="connsiteX6" fmla="*/ 5648325 w 6362700"/>
                <a:gd name="connsiteY6" fmla="*/ 5018903 h 5066528"/>
                <a:gd name="connsiteX7" fmla="*/ 5572125 w 6362700"/>
                <a:gd name="connsiteY7" fmla="*/ 4885553 h 5066528"/>
                <a:gd name="connsiteX8" fmla="*/ 5476875 w 6362700"/>
                <a:gd name="connsiteY8" fmla="*/ 4809353 h 5066528"/>
                <a:gd name="connsiteX9" fmla="*/ 5476875 w 6362700"/>
                <a:gd name="connsiteY9" fmla="*/ 4733153 h 5066528"/>
                <a:gd name="connsiteX10" fmla="*/ 5391150 w 6362700"/>
                <a:gd name="connsiteY10" fmla="*/ 4666478 h 5066528"/>
                <a:gd name="connsiteX11" fmla="*/ 5372100 w 6362700"/>
                <a:gd name="connsiteY11" fmla="*/ 4637903 h 5066528"/>
                <a:gd name="connsiteX12" fmla="*/ 5381625 w 6362700"/>
                <a:gd name="connsiteY12" fmla="*/ 4571228 h 5066528"/>
                <a:gd name="connsiteX13" fmla="*/ 5314950 w 6362700"/>
                <a:gd name="connsiteY13" fmla="*/ 4523603 h 5066528"/>
                <a:gd name="connsiteX14" fmla="*/ 5248275 w 6362700"/>
                <a:gd name="connsiteY14" fmla="*/ 4390253 h 5066528"/>
                <a:gd name="connsiteX15" fmla="*/ 5133975 w 6362700"/>
                <a:gd name="connsiteY15" fmla="*/ 4323578 h 5066528"/>
                <a:gd name="connsiteX16" fmla="*/ 4972050 w 6362700"/>
                <a:gd name="connsiteY16" fmla="*/ 4295003 h 5066528"/>
                <a:gd name="connsiteX17" fmla="*/ 4905375 w 6362700"/>
                <a:gd name="connsiteY17" fmla="*/ 4228328 h 5066528"/>
                <a:gd name="connsiteX18" fmla="*/ 4933950 w 6362700"/>
                <a:gd name="connsiteY18" fmla="*/ 4152128 h 5066528"/>
                <a:gd name="connsiteX19" fmla="*/ 4933950 w 6362700"/>
                <a:gd name="connsiteY19" fmla="*/ 4028303 h 5066528"/>
                <a:gd name="connsiteX20" fmla="*/ 4838700 w 6362700"/>
                <a:gd name="connsiteY20" fmla="*/ 3961628 h 5066528"/>
                <a:gd name="connsiteX21" fmla="*/ 4838700 w 6362700"/>
                <a:gd name="connsiteY21" fmla="*/ 3866378 h 5066528"/>
                <a:gd name="connsiteX22" fmla="*/ 4838700 w 6362700"/>
                <a:gd name="connsiteY22" fmla="*/ 3866378 h 5066528"/>
                <a:gd name="connsiteX23" fmla="*/ 4772025 w 6362700"/>
                <a:gd name="connsiteY23" fmla="*/ 3609203 h 5066528"/>
                <a:gd name="connsiteX24" fmla="*/ 4600575 w 6362700"/>
                <a:gd name="connsiteY24" fmla="*/ 3561578 h 5066528"/>
                <a:gd name="connsiteX25" fmla="*/ 4591050 w 6362700"/>
                <a:gd name="connsiteY25" fmla="*/ 3409178 h 5066528"/>
                <a:gd name="connsiteX26" fmla="*/ 4429125 w 6362700"/>
                <a:gd name="connsiteY26" fmla="*/ 3342503 h 5066528"/>
                <a:gd name="connsiteX27" fmla="*/ 4305300 w 6362700"/>
                <a:gd name="connsiteY27" fmla="*/ 3209153 h 5066528"/>
                <a:gd name="connsiteX28" fmla="*/ 4305300 w 6362700"/>
                <a:gd name="connsiteY28" fmla="*/ 3209153 h 5066528"/>
                <a:gd name="connsiteX29" fmla="*/ 4267200 w 6362700"/>
                <a:gd name="connsiteY29" fmla="*/ 2951978 h 5066528"/>
                <a:gd name="connsiteX30" fmla="*/ 4229100 w 6362700"/>
                <a:gd name="connsiteY30" fmla="*/ 2894828 h 5066528"/>
                <a:gd name="connsiteX31" fmla="*/ 4171950 w 6362700"/>
                <a:gd name="connsiteY31" fmla="*/ 2837678 h 5066528"/>
                <a:gd name="connsiteX32" fmla="*/ 4171950 w 6362700"/>
                <a:gd name="connsiteY32" fmla="*/ 2837678 h 5066528"/>
                <a:gd name="connsiteX33" fmla="*/ 4038600 w 6362700"/>
                <a:gd name="connsiteY33" fmla="*/ 2723378 h 5066528"/>
                <a:gd name="connsiteX34" fmla="*/ 3943350 w 6362700"/>
                <a:gd name="connsiteY34" fmla="*/ 2694803 h 5066528"/>
                <a:gd name="connsiteX35" fmla="*/ 3895725 w 6362700"/>
                <a:gd name="connsiteY35" fmla="*/ 2570978 h 5066528"/>
                <a:gd name="connsiteX36" fmla="*/ 3876675 w 6362700"/>
                <a:gd name="connsiteY36" fmla="*/ 2409053 h 5066528"/>
                <a:gd name="connsiteX37" fmla="*/ 3876675 w 6362700"/>
                <a:gd name="connsiteY37" fmla="*/ 2247128 h 5066528"/>
                <a:gd name="connsiteX38" fmla="*/ 3848100 w 6362700"/>
                <a:gd name="connsiteY38" fmla="*/ 2161403 h 5066528"/>
                <a:gd name="connsiteX39" fmla="*/ 3810000 w 6362700"/>
                <a:gd name="connsiteY39" fmla="*/ 2094728 h 5066528"/>
                <a:gd name="connsiteX40" fmla="*/ 3810000 w 6362700"/>
                <a:gd name="connsiteY40" fmla="*/ 1961378 h 5066528"/>
                <a:gd name="connsiteX41" fmla="*/ 3790950 w 6362700"/>
                <a:gd name="connsiteY41" fmla="*/ 1789928 h 5066528"/>
                <a:gd name="connsiteX42" fmla="*/ 3676650 w 6362700"/>
                <a:gd name="connsiteY42" fmla="*/ 1485128 h 5066528"/>
                <a:gd name="connsiteX43" fmla="*/ 3076576 w 6362700"/>
                <a:gd name="connsiteY43" fmla="*/ 799329 h 5066528"/>
                <a:gd name="connsiteX44" fmla="*/ 2657476 w 6362700"/>
                <a:gd name="connsiteY44" fmla="*/ 294504 h 5066528"/>
                <a:gd name="connsiteX45" fmla="*/ 2428876 w 6362700"/>
                <a:gd name="connsiteY45" fmla="*/ 8754 h 5066528"/>
                <a:gd name="connsiteX46" fmla="*/ 1304926 w 6362700"/>
                <a:gd name="connsiteY46" fmla="*/ 618354 h 5066528"/>
                <a:gd name="connsiteX47" fmla="*/ 0 w 6362700"/>
                <a:gd name="connsiteY47" fmla="*/ 1342253 h 5066528"/>
                <a:gd name="connsiteX0" fmla="*/ 6362700 w 6362700"/>
                <a:gd name="connsiteY0" fmla="*/ 4723628 h 5066528"/>
                <a:gd name="connsiteX1" fmla="*/ 6229350 w 6362700"/>
                <a:gd name="connsiteY1" fmla="*/ 4904603 h 5066528"/>
                <a:gd name="connsiteX2" fmla="*/ 6153150 w 6362700"/>
                <a:gd name="connsiteY2" fmla="*/ 4961753 h 5066528"/>
                <a:gd name="connsiteX3" fmla="*/ 5991225 w 6362700"/>
                <a:gd name="connsiteY3" fmla="*/ 5028428 h 5066528"/>
                <a:gd name="connsiteX4" fmla="*/ 5876925 w 6362700"/>
                <a:gd name="connsiteY4" fmla="*/ 5066528 h 5066528"/>
                <a:gd name="connsiteX5" fmla="*/ 5857875 w 6362700"/>
                <a:gd name="connsiteY5" fmla="*/ 4990328 h 5066528"/>
                <a:gd name="connsiteX6" fmla="*/ 5648325 w 6362700"/>
                <a:gd name="connsiteY6" fmla="*/ 5018903 h 5066528"/>
                <a:gd name="connsiteX7" fmla="*/ 5572125 w 6362700"/>
                <a:gd name="connsiteY7" fmla="*/ 4885553 h 5066528"/>
                <a:gd name="connsiteX8" fmla="*/ 5476875 w 6362700"/>
                <a:gd name="connsiteY8" fmla="*/ 4809353 h 5066528"/>
                <a:gd name="connsiteX9" fmla="*/ 5476875 w 6362700"/>
                <a:gd name="connsiteY9" fmla="*/ 4733153 h 5066528"/>
                <a:gd name="connsiteX10" fmla="*/ 5391150 w 6362700"/>
                <a:gd name="connsiteY10" fmla="*/ 4666478 h 5066528"/>
                <a:gd name="connsiteX11" fmla="*/ 5372100 w 6362700"/>
                <a:gd name="connsiteY11" fmla="*/ 4637903 h 5066528"/>
                <a:gd name="connsiteX12" fmla="*/ 5381625 w 6362700"/>
                <a:gd name="connsiteY12" fmla="*/ 4571228 h 5066528"/>
                <a:gd name="connsiteX13" fmla="*/ 5314950 w 6362700"/>
                <a:gd name="connsiteY13" fmla="*/ 4523603 h 5066528"/>
                <a:gd name="connsiteX14" fmla="*/ 5248275 w 6362700"/>
                <a:gd name="connsiteY14" fmla="*/ 4390253 h 5066528"/>
                <a:gd name="connsiteX15" fmla="*/ 5133975 w 6362700"/>
                <a:gd name="connsiteY15" fmla="*/ 4323578 h 5066528"/>
                <a:gd name="connsiteX16" fmla="*/ 4972050 w 6362700"/>
                <a:gd name="connsiteY16" fmla="*/ 4295003 h 5066528"/>
                <a:gd name="connsiteX17" fmla="*/ 4905375 w 6362700"/>
                <a:gd name="connsiteY17" fmla="*/ 4228328 h 5066528"/>
                <a:gd name="connsiteX18" fmla="*/ 4933950 w 6362700"/>
                <a:gd name="connsiteY18" fmla="*/ 4152128 h 5066528"/>
                <a:gd name="connsiteX19" fmla="*/ 4933950 w 6362700"/>
                <a:gd name="connsiteY19" fmla="*/ 4028303 h 5066528"/>
                <a:gd name="connsiteX20" fmla="*/ 4838700 w 6362700"/>
                <a:gd name="connsiteY20" fmla="*/ 3961628 h 5066528"/>
                <a:gd name="connsiteX21" fmla="*/ 4838700 w 6362700"/>
                <a:gd name="connsiteY21" fmla="*/ 3866378 h 5066528"/>
                <a:gd name="connsiteX22" fmla="*/ 4838700 w 6362700"/>
                <a:gd name="connsiteY22" fmla="*/ 3866378 h 5066528"/>
                <a:gd name="connsiteX23" fmla="*/ 4772025 w 6362700"/>
                <a:gd name="connsiteY23" fmla="*/ 3609203 h 5066528"/>
                <a:gd name="connsiteX24" fmla="*/ 4600575 w 6362700"/>
                <a:gd name="connsiteY24" fmla="*/ 3561578 h 5066528"/>
                <a:gd name="connsiteX25" fmla="*/ 4591050 w 6362700"/>
                <a:gd name="connsiteY25" fmla="*/ 3409178 h 5066528"/>
                <a:gd name="connsiteX26" fmla="*/ 4429125 w 6362700"/>
                <a:gd name="connsiteY26" fmla="*/ 3342503 h 5066528"/>
                <a:gd name="connsiteX27" fmla="*/ 4305300 w 6362700"/>
                <a:gd name="connsiteY27" fmla="*/ 3209153 h 5066528"/>
                <a:gd name="connsiteX28" fmla="*/ 4305300 w 6362700"/>
                <a:gd name="connsiteY28" fmla="*/ 3209153 h 5066528"/>
                <a:gd name="connsiteX29" fmla="*/ 4267200 w 6362700"/>
                <a:gd name="connsiteY29" fmla="*/ 2951978 h 5066528"/>
                <a:gd name="connsiteX30" fmla="*/ 4229100 w 6362700"/>
                <a:gd name="connsiteY30" fmla="*/ 2894828 h 5066528"/>
                <a:gd name="connsiteX31" fmla="*/ 4171950 w 6362700"/>
                <a:gd name="connsiteY31" fmla="*/ 2837678 h 5066528"/>
                <a:gd name="connsiteX32" fmla="*/ 4171950 w 6362700"/>
                <a:gd name="connsiteY32" fmla="*/ 2837678 h 5066528"/>
                <a:gd name="connsiteX33" fmla="*/ 4038600 w 6362700"/>
                <a:gd name="connsiteY33" fmla="*/ 2723378 h 5066528"/>
                <a:gd name="connsiteX34" fmla="*/ 3943350 w 6362700"/>
                <a:gd name="connsiteY34" fmla="*/ 2694803 h 5066528"/>
                <a:gd name="connsiteX35" fmla="*/ 3895725 w 6362700"/>
                <a:gd name="connsiteY35" fmla="*/ 2570978 h 5066528"/>
                <a:gd name="connsiteX36" fmla="*/ 3876675 w 6362700"/>
                <a:gd name="connsiteY36" fmla="*/ 2409053 h 5066528"/>
                <a:gd name="connsiteX37" fmla="*/ 3876675 w 6362700"/>
                <a:gd name="connsiteY37" fmla="*/ 2247128 h 5066528"/>
                <a:gd name="connsiteX38" fmla="*/ 3848100 w 6362700"/>
                <a:gd name="connsiteY38" fmla="*/ 2161403 h 5066528"/>
                <a:gd name="connsiteX39" fmla="*/ 3810000 w 6362700"/>
                <a:gd name="connsiteY39" fmla="*/ 2094728 h 5066528"/>
                <a:gd name="connsiteX40" fmla="*/ 3810000 w 6362700"/>
                <a:gd name="connsiteY40" fmla="*/ 1961378 h 5066528"/>
                <a:gd name="connsiteX41" fmla="*/ 3790950 w 6362700"/>
                <a:gd name="connsiteY41" fmla="*/ 1789928 h 5066528"/>
                <a:gd name="connsiteX42" fmla="*/ 3676650 w 6362700"/>
                <a:gd name="connsiteY42" fmla="*/ 1485128 h 5066528"/>
                <a:gd name="connsiteX43" fmla="*/ 3076576 w 6362700"/>
                <a:gd name="connsiteY43" fmla="*/ 799329 h 5066528"/>
                <a:gd name="connsiteX44" fmla="*/ 2657476 w 6362700"/>
                <a:gd name="connsiteY44" fmla="*/ 294504 h 5066528"/>
                <a:gd name="connsiteX45" fmla="*/ 2428876 w 6362700"/>
                <a:gd name="connsiteY45" fmla="*/ 8754 h 5066528"/>
                <a:gd name="connsiteX46" fmla="*/ 1933576 w 6362700"/>
                <a:gd name="connsiteY46" fmla="*/ 399279 h 5066528"/>
                <a:gd name="connsiteX47" fmla="*/ 0 w 6362700"/>
                <a:gd name="connsiteY47" fmla="*/ 1342253 h 5066528"/>
                <a:gd name="connsiteX0" fmla="*/ 6362700 w 6362700"/>
                <a:gd name="connsiteY0" fmla="*/ 4723628 h 5066528"/>
                <a:gd name="connsiteX1" fmla="*/ 6229350 w 6362700"/>
                <a:gd name="connsiteY1" fmla="*/ 4904603 h 5066528"/>
                <a:gd name="connsiteX2" fmla="*/ 6153150 w 6362700"/>
                <a:gd name="connsiteY2" fmla="*/ 4961753 h 5066528"/>
                <a:gd name="connsiteX3" fmla="*/ 5991225 w 6362700"/>
                <a:gd name="connsiteY3" fmla="*/ 5028428 h 5066528"/>
                <a:gd name="connsiteX4" fmla="*/ 5876925 w 6362700"/>
                <a:gd name="connsiteY4" fmla="*/ 5066528 h 5066528"/>
                <a:gd name="connsiteX5" fmla="*/ 5857875 w 6362700"/>
                <a:gd name="connsiteY5" fmla="*/ 4990328 h 5066528"/>
                <a:gd name="connsiteX6" fmla="*/ 5648325 w 6362700"/>
                <a:gd name="connsiteY6" fmla="*/ 5018903 h 5066528"/>
                <a:gd name="connsiteX7" fmla="*/ 5572125 w 6362700"/>
                <a:gd name="connsiteY7" fmla="*/ 4885553 h 5066528"/>
                <a:gd name="connsiteX8" fmla="*/ 5476875 w 6362700"/>
                <a:gd name="connsiteY8" fmla="*/ 4809353 h 5066528"/>
                <a:gd name="connsiteX9" fmla="*/ 5476875 w 6362700"/>
                <a:gd name="connsiteY9" fmla="*/ 4733153 h 5066528"/>
                <a:gd name="connsiteX10" fmla="*/ 5391150 w 6362700"/>
                <a:gd name="connsiteY10" fmla="*/ 4666478 h 5066528"/>
                <a:gd name="connsiteX11" fmla="*/ 5372100 w 6362700"/>
                <a:gd name="connsiteY11" fmla="*/ 4637903 h 5066528"/>
                <a:gd name="connsiteX12" fmla="*/ 5381625 w 6362700"/>
                <a:gd name="connsiteY12" fmla="*/ 4571228 h 5066528"/>
                <a:gd name="connsiteX13" fmla="*/ 5314950 w 6362700"/>
                <a:gd name="connsiteY13" fmla="*/ 4523603 h 5066528"/>
                <a:gd name="connsiteX14" fmla="*/ 5248275 w 6362700"/>
                <a:gd name="connsiteY14" fmla="*/ 4390253 h 5066528"/>
                <a:gd name="connsiteX15" fmla="*/ 5133975 w 6362700"/>
                <a:gd name="connsiteY15" fmla="*/ 4323578 h 5066528"/>
                <a:gd name="connsiteX16" fmla="*/ 4972050 w 6362700"/>
                <a:gd name="connsiteY16" fmla="*/ 4295003 h 5066528"/>
                <a:gd name="connsiteX17" fmla="*/ 4905375 w 6362700"/>
                <a:gd name="connsiteY17" fmla="*/ 4228328 h 5066528"/>
                <a:gd name="connsiteX18" fmla="*/ 4933950 w 6362700"/>
                <a:gd name="connsiteY18" fmla="*/ 4152128 h 5066528"/>
                <a:gd name="connsiteX19" fmla="*/ 4933950 w 6362700"/>
                <a:gd name="connsiteY19" fmla="*/ 4028303 h 5066528"/>
                <a:gd name="connsiteX20" fmla="*/ 4838700 w 6362700"/>
                <a:gd name="connsiteY20" fmla="*/ 3961628 h 5066528"/>
                <a:gd name="connsiteX21" fmla="*/ 4838700 w 6362700"/>
                <a:gd name="connsiteY21" fmla="*/ 3866378 h 5066528"/>
                <a:gd name="connsiteX22" fmla="*/ 4838700 w 6362700"/>
                <a:gd name="connsiteY22" fmla="*/ 3866378 h 5066528"/>
                <a:gd name="connsiteX23" fmla="*/ 4772025 w 6362700"/>
                <a:gd name="connsiteY23" fmla="*/ 3609203 h 5066528"/>
                <a:gd name="connsiteX24" fmla="*/ 4600575 w 6362700"/>
                <a:gd name="connsiteY24" fmla="*/ 3561578 h 5066528"/>
                <a:gd name="connsiteX25" fmla="*/ 4591050 w 6362700"/>
                <a:gd name="connsiteY25" fmla="*/ 3409178 h 5066528"/>
                <a:gd name="connsiteX26" fmla="*/ 4429125 w 6362700"/>
                <a:gd name="connsiteY26" fmla="*/ 3342503 h 5066528"/>
                <a:gd name="connsiteX27" fmla="*/ 4305300 w 6362700"/>
                <a:gd name="connsiteY27" fmla="*/ 3209153 h 5066528"/>
                <a:gd name="connsiteX28" fmla="*/ 4305300 w 6362700"/>
                <a:gd name="connsiteY28" fmla="*/ 3209153 h 5066528"/>
                <a:gd name="connsiteX29" fmla="*/ 4267200 w 6362700"/>
                <a:gd name="connsiteY29" fmla="*/ 2951978 h 5066528"/>
                <a:gd name="connsiteX30" fmla="*/ 4229100 w 6362700"/>
                <a:gd name="connsiteY30" fmla="*/ 2894828 h 5066528"/>
                <a:gd name="connsiteX31" fmla="*/ 4171950 w 6362700"/>
                <a:gd name="connsiteY31" fmla="*/ 2837678 h 5066528"/>
                <a:gd name="connsiteX32" fmla="*/ 4171950 w 6362700"/>
                <a:gd name="connsiteY32" fmla="*/ 2837678 h 5066528"/>
                <a:gd name="connsiteX33" fmla="*/ 4038600 w 6362700"/>
                <a:gd name="connsiteY33" fmla="*/ 2723378 h 5066528"/>
                <a:gd name="connsiteX34" fmla="*/ 3943350 w 6362700"/>
                <a:gd name="connsiteY34" fmla="*/ 2694803 h 5066528"/>
                <a:gd name="connsiteX35" fmla="*/ 3895725 w 6362700"/>
                <a:gd name="connsiteY35" fmla="*/ 2570978 h 5066528"/>
                <a:gd name="connsiteX36" fmla="*/ 3876675 w 6362700"/>
                <a:gd name="connsiteY36" fmla="*/ 2409053 h 5066528"/>
                <a:gd name="connsiteX37" fmla="*/ 3876675 w 6362700"/>
                <a:gd name="connsiteY37" fmla="*/ 2247128 h 5066528"/>
                <a:gd name="connsiteX38" fmla="*/ 3848100 w 6362700"/>
                <a:gd name="connsiteY38" fmla="*/ 2161403 h 5066528"/>
                <a:gd name="connsiteX39" fmla="*/ 3810000 w 6362700"/>
                <a:gd name="connsiteY39" fmla="*/ 2094728 h 5066528"/>
                <a:gd name="connsiteX40" fmla="*/ 3810000 w 6362700"/>
                <a:gd name="connsiteY40" fmla="*/ 1961378 h 5066528"/>
                <a:gd name="connsiteX41" fmla="*/ 3790950 w 6362700"/>
                <a:gd name="connsiteY41" fmla="*/ 1789928 h 5066528"/>
                <a:gd name="connsiteX42" fmla="*/ 3676650 w 6362700"/>
                <a:gd name="connsiteY42" fmla="*/ 1485128 h 5066528"/>
                <a:gd name="connsiteX43" fmla="*/ 3076576 w 6362700"/>
                <a:gd name="connsiteY43" fmla="*/ 799329 h 5066528"/>
                <a:gd name="connsiteX44" fmla="*/ 2657476 w 6362700"/>
                <a:gd name="connsiteY44" fmla="*/ 294504 h 5066528"/>
                <a:gd name="connsiteX45" fmla="*/ 2428876 w 6362700"/>
                <a:gd name="connsiteY45" fmla="*/ 8754 h 5066528"/>
                <a:gd name="connsiteX46" fmla="*/ 1933576 w 6362700"/>
                <a:gd name="connsiteY46" fmla="*/ 399279 h 5066528"/>
                <a:gd name="connsiteX47" fmla="*/ 1543051 w 6362700"/>
                <a:gd name="connsiteY47" fmla="*/ 570729 h 5066528"/>
                <a:gd name="connsiteX48" fmla="*/ 0 w 6362700"/>
                <a:gd name="connsiteY48" fmla="*/ 1342253 h 5066528"/>
                <a:gd name="connsiteX0" fmla="*/ 6362700 w 6362700"/>
                <a:gd name="connsiteY0" fmla="*/ 4723628 h 5066528"/>
                <a:gd name="connsiteX1" fmla="*/ 6229350 w 6362700"/>
                <a:gd name="connsiteY1" fmla="*/ 4904603 h 5066528"/>
                <a:gd name="connsiteX2" fmla="*/ 6153150 w 6362700"/>
                <a:gd name="connsiteY2" fmla="*/ 4961753 h 5066528"/>
                <a:gd name="connsiteX3" fmla="*/ 5991225 w 6362700"/>
                <a:gd name="connsiteY3" fmla="*/ 5028428 h 5066528"/>
                <a:gd name="connsiteX4" fmla="*/ 5876925 w 6362700"/>
                <a:gd name="connsiteY4" fmla="*/ 5066528 h 5066528"/>
                <a:gd name="connsiteX5" fmla="*/ 5857875 w 6362700"/>
                <a:gd name="connsiteY5" fmla="*/ 4990328 h 5066528"/>
                <a:gd name="connsiteX6" fmla="*/ 5648325 w 6362700"/>
                <a:gd name="connsiteY6" fmla="*/ 5018903 h 5066528"/>
                <a:gd name="connsiteX7" fmla="*/ 5572125 w 6362700"/>
                <a:gd name="connsiteY7" fmla="*/ 4885553 h 5066528"/>
                <a:gd name="connsiteX8" fmla="*/ 5476875 w 6362700"/>
                <a:gd name="connsiteY8" fmla="*/ 4809353 h 5066528"/>
                <a:gd name="connsiteX9" fmla="*/ 5476875 w 6362700"/>
                <a:gd name="connsiteY9" fmla="*/ 4733153 h 5066528"/>
                <a:gd name="connsiteX10" fmla="*/ 5391150 w 6362700"/>
                <a:gd name="connsiteY10" fmla="*/ 4666478 h 5066528"/>
                <a:gd name="connsiteX11" fmla="*/ 5372100 w 6362700"/>
                <a:gd name="connsiteY11" fmla="*/ 4637903 h 5066528"/>
                <a:gd name="connsiteX12" fmla="*/ 5381625 w 6362700"/>
                <a:gd name="connsiteY12" fmla="*/ 4571228 h 5066528"/>
                <a:gd name="connsiteX13" fmla="*/ 5314950 w 6362700"/>
                <a:gd name="connsiteY13" fmla="*/ 4523603 h 5066528"/>
                <a:gd name="connsiteX14" fmla="*/ 5248275 w 6362700"/>
                <a:gd name="connsiteY14" fmla="*/ 4390253 h 5066528"/>
                <a:gd name="connsiteX15" fmla="*/ 5133975 w 6362700"/>
                <a:gd name="connsiteY15" fmla="*/ 4323578 h 5066528"/>
                <a:gd name="connsiteX16" fmla="*/ 4972050 w 6362700"/>
                <a:gd name="connsiteY16" fmla="*/ 4295003 h 5066528"/>
                <a:gd name="connsiteX17" fmla="*/ 4905375 w 6362700"/>
                <a:gd name="connsiteY17" fmla="*/ 4228328 h 5066528"/>
                <a:gd name="connsiteX18" fmla="*/ 4933950 w 6362700"/>
                <a:gd name="connsiteY18" fmla="*/ 4152128 h 5066528"/>
                <a:gd name="connsiteX19" fmla="*/ 4933950 w 6362700"/>
                <a:gd name="connsiteY19" fmla="*/ 4028303 h 5066528"/>
                <a:gd name="connsiteX20" fmla="*/ 4838700 w 6362700"/>
                <a:gd name="connsiteY20" fmla="*/ 3961628 h 5066528"/>
                <a:gd name="connsiteX21" fmla="*/ 4838700 w 6362700"/>
                <a:gd name="connsiteY21" fmla="*/ 3866378 h 5066528"/>
                <a:gd name="connsiteX22" fmla="*/ 4838700 w 6362700"/>
                <a:gd name="connsiteY22" fmla="*/ 3866378 h 5066528"/>
                <a:gd name="connsiteX23" fmla="*/ 4772025 w 6362700"/>
                <a:gd name="connsiteY23" fmla="*/ 3609203 h 5066528"/>
                <a:gd name="connsiteX24" fmla="*/ 4600575 w 6362700"/>
                <a:gd name="connsiteY24" fmla="*/ 3561578 h 5066528"/>
                <a:gd name="connsiteX25" fmla="*/ 4591050 w 6362700"/>
                <a:gd name="connsiteY25" fmla="*/ 3409178 h 5066528"/>
                <a:gd name="connsiteX26" fmla="*/ 4429125 w 6362700"/>
                <a:gd name="connsiteY26" fmla="*/ 3342503 h 5066528"/>
                <a:gd name="connsiteX27" fmla="*/ 4305300 w 6362700"/>
                <a:gd name="connsiteY27" fmla="*/ 3209153 h 5066528"/>
                <a:gd name="connsiteX28" fmla="*/ 4305300 w 6362700"/>
                <a:gd name="connsiteY28" fmla="*/ 3209153 h 5066528"/>
                <a:gd name="connsiteX29" fmla="*/ 4267200 w 6362700"/>
                <a:gd name="connsiteY29" fmla="*/ 2951978 h 5066528"/>
                <a:gd name="connsiteX30" fmla="*/ 4229100 w 6362700"/>
                <a:gd name="connsiteY30" fmla="*/ 2894828 h 5066528"/>
                <a:gd name="connsiteX31" fmla="*/ 4171950 w 6362700"/>
                <a:gd name="connsiteY31" fmla="*/ 2837678 h 5066528"/>
                <a:gd name="connsiteX32" fmla="*/ 4171950 w 6362700"/>
                <a:gd name="connsiteY32" fmla="*/ 2837678 h 5066528"/>
                <a:gd name="connsiteX33" fmla="*/ 4038600 w 6362700"/>
                <a:gd name="connsiteY33" fmla="*/ 2723378 h 5066528"/>
                <a:gd name="connsiteX34" fmla="*/ 3943350 w 6362700"/>
                <a:gd name="connsiteY34" fmla="*/ 2694803 h 5066528"/>
                <a:gd name="connsiteX35" fmla="*/ 3895725 w 6362700"/>
                <a:gd name="connsiteY35" fmla="*/ 2570978 h 5066528"/>
                <a:gd name="connsiteX36" fmla="*/ 3876675 w 6362700"/>
                <a:gd name="connsiteY36" fmla="*/ 2409053 h 5066528"/>
                <a:gd name="connsiteX37" fmla="*/ 3876675 w 6362700"/>
                <a:gd name="connsiteY37" fmla="*/ 2247128 h 5066528"/>
                <a:gd name="connsiteX38" fmla="*/ 3848100 w 6362700"/>
                <a:gd name="connsiteY38" fmla="*/ 2161403 h 5066528"/>
                <a:gd name="connsiteX39" fmla="*/ 3810000 w 6362700"/>
                <a:gd name="connsiteY39" fmla="*/ 2094728 h 5066528"/>
                <a:gd name="connsiteX40" fmla="*/ 3810000 w 6362700"/>
                <a:gd name="connsiteY40" fmla="*/ 1961378 h 5066528"/>
                <a:gd name="connsiteX41" fmla="*/ 3790950 w 6362700"/>
                <a:gd name="connsiteY41" fmla="*/ 1789928 h 5066528"/>
                <a:gd name="connsiteX42" fmla="*/ 3676650 w 6362700"/>
                <a:gd name="connsiteY42" fmla="*/ 1485128 h 5066528"/>
                <a:gd name="connsiteX43" fmla="*/ 3076576 w 6362700"/>
                <a:gd name="connsiteY43" fmla="*/ 799329 h 5066528"/>
                <a:gd name="connsiteX44" fmla="*/ 2657476 w 6362700"/>
                <a:gd name="connsiteY44" fmla="*/ 294504 h 5066528"/>
                <a:gd name="connsiteX45" fmla="*/ 2428876 w 6362700"/>
                <a:gd name="connsiteY45" fmla="*/ 8754 h 5066528"/>
                <a:gd name="connsiteX46" fmla="*/ 1933576 w 6362700"/>
                <a:gd name="connsiteY46" fmla="*/ 399279 h 5066528"/>
                <a:gd name="connsiteX47" fmla="*/ 1485901 w 6362700"/>
                <a:gd name="connsiteY47" fmla="*/ 465954 h 5066528"/>
                <a:gd name="connsiteX48" fmla="*/ 0 w 6362700"/>
                <a:gd name="connsiteY48" fmla="*/ 1342253 h 5066528"/>
                <a:gd name="connsiteX0" fmla="*/ 6368719 w 6368719"/>
                <a:gd name="connsiteY0" fmla="*/ 4723628 h 5066528"/>
                <a:gd name="connsiteX1" fmla="*/ 6235369 w 6368719"/>
                <a:gd name="connsiteY1" fmla="*/ 4904603 h 5066528"/>
                <a:gd name="connsiteX2" fmla="*/ 6159169 w 6368719"/>
                <a:gd name="connsiteY2" fmla="*/ 4961753 h 5066528"/>
                <a:gd name="connsiteX3" fmla="*/ 5997244 w 6368719"/>
                <a:gd name="connsiteY3" fmla="*/ 5028428 h 5066528"/>
                <a:gd name="connsiteX4" fmla="*/ 5882944 w 6368719"/>
                <a:gd name="connsiteY4" fmla="*/ 5066528 h 5066528"/>
                <a:gd name="connsiteX5" fmla="*/ 5863894 w 6368719"/>
                <a:gd name="connsiteY5" fmla="*/ 4990328 h 5066528"/>
                <a:gd name="connsiteX6" fmla="*/ 5654344 w 6368719"/>
                <a:gd name="connsiteY6" fmla="*/ 5018903 h 5066528"/>
                <a:gd name="connsiteX7" fmla="*/ 5578144 w 6368719"/>
                <a:gd name="connsiteY7" fmla="*/ 4885553 h 5066528"/>
                <a:gd name="connsiteX8" fmla="*/ 5482894 w 6368719"/>
                <a:gd name="connsiteY8" fmla="*/ 4809353 h 5066528"/>
                <a:gd name="connsiteX9" fmla="*/ 5482894 w 6368719"/>
                <a:gd name="connsiteY9" fmla="*/ 4733153 h 5066528"/>
                <a:gd name="connsiteX10" fmla="*/ 5397169 w 6368719"/>
                <a:gd name="connsiteY10" fmla="*/ 4666478 h 5066528"/>
                <a:gd name="connsiteX11" fmla="*/ 5378119 w 6368719"/>
                <a:gd name="connsiteY11" fmla="*/ 4637903 h 5066528"/>
                <a:gd name="connsiteX12" fmla="*/ 5387644 w 6368719"/>
                <a:gd name="connsiteY12" fmla="*/ 4571228 h 5066528"/>
                <a:gd name="connsiteX13" fmla="*/ 5320969 w 6368719"/>
                <a:gd name="connsiteY13" fmla="*/ 4523603 h 5066528"/>
                <a:gd name="connsiteX14" fmla="*/ 5254294 w 6368719"/>
                <a:gd name="connsiteY14" fmla="*/ 4390253 h 5066528"/>
                <a:gd name="connsiteX15" fmla="*/ 5139994 w 6368719"/>
                <a:gd name="connsiteY15" fmla="*/ 4323578 h 5066528"/>
                <a:gd name="connsiteX16" fmla="*/ 4978069 w 6368719"/>
                <a:gd name="connsiteY16" fmla="*/ 4295003 h 5066528"/>
                <a:gd name="connsiteX17" fmla="*/ 4911394 w 6368719"/>
                <a:gd name="connsiteY17" fmla="*/ 4228328 h 5066528"/>
                <a:gd name="connsiteX18" fmla="*/ 4939969 w 6368719"/>
                <a:gd name="connsiteY18" fmla="*/ 4152128 h 5066528"/>
                <a:gd name="connsiteX19" fmla="*/ 4939969 w 6368719"/>
                <a:gd name="connsiteY19" fmla="*/ 4028303 h 5066528"/>
                <a:gd name="connsiteX20" fmla="*/ 4844719 w 6368719"/>
                <a:gd name="connsiteY20" fmla="*/ 3961628 h 5066528"/>
                <a:gd name="connsiteX21" fmla="*/ 4844719 w 6368719"/>
                <a:gd name="connsiteY21" fmla="*/ 3866378 h 5066528"/>
                <a:gd name="connsiteX22" fmla="*/ 4844719 w 6368719"/>
                <a:gd name="connsiteY22" fmla="*/ 3866378 h 5066528"/>
                <a:gd name="connsiteX23" fmla="*/ 4778044 w 6368719"/>
                <a:gd name="connsiteY23" fmla="*/ 3609203 h 5066528"/>
                <a:gd name="connsiteX24" fmla="*/ 4606594 w 6368719"/>
                <a:gd name="connsiteY24" fmla="*/ 3561578 h 5066528"/>
                <a:gd name="connsiteX25" fmla="*/ 4597069 w 6368719"/>
                <a:gd name="connsiteY25" fmla="*/ 3409178 h 5066528"/>
                <a:gd name="connsiteX26" fmla="*/ 4435144 w 6368719"/>
                <a:gd name="connsiteY26" fmla="*/ 3342503 h 5066528"/>
                <a:gd name="connsiteX27" fmla="*/ 4311319 w 6368719"/>
                <a:gd name="connsiteY27" fmla="*/ 3209153 h 5066528"/>
                <a:gd name="connsiteX28" fmla="*/ 4311319 w 6368719"/>
                <a:gd name="connsiteY28" fmla="*/ 3209153 h 5066528"/>
                <a:gd name="connsiteX29" fmla="*/ 4273219 w 6368719"/>
                <a:gd name="connsiteY29" fmla="*/ 2951978 h 5066528"/>
                <a:gd name="connsiteX30" fmla="*/ 4235119 w 6368719"/>
                <a:gd name="connsiteY30" fmla="*/ 2894828 h 5066528"/>
                <a:gd name="connsiteX31" fmla="*/ 4177969 w 6368719"/>
                <a:gd name="connsiteY31" fmla="*/ 2837678 h 5066528"/>
                <a:gd name="connsiteX32" fmla="*/ 4177969 w 6368719"/>
                <a:gd name="connsiteY32" fmla="*/ 2837678 h 5066528"/>
                <a:gd name="connsiteX33" fmla="*/ 4044619 w 6368719"/>
                <a:gd name="connsiteY33" fmla="*/ 2723378 h 5066528"/>
                <a:gd name="connsiteX34" fmla="*/ 3949369 w 6368719"/>
                <a:gd name="connsiteY34" fmla="*/ 2694803 h 5066528"/>
                <a:gd name="connsiteX35" fmla="*/ 3901744 w 6368719"/>
                <a:gd name="connsiteY35" fmla="*/ 2570978 h 5066528"/>
                <a:gd name="connsiteX36" fmla="*/ 3882694 w 6368719"/>
                <a:gd name="connsiteY36" fmla="*/ 2409053 h 5066528"/>
                <a:gd name="connsiteX37" fmla="*/ 3882694 w 6368719"/>
                <a:gd name="connsiteY37" fmla="*/ 2247128 h 5066528"/>
                <a:gd name="connsiteX38" fmla="*/ 3854119 w 6368719"/>
                <a:gd name="connsiteY38" fmla="*/ 2161403 h 5066528"/>
                <a:gd name="connsiteX39" fmla="*/ 3816019 w 6368719"/>
                <a:gd name="connsiteY39" fmla="*/ 2094728 h 5066528"/>
                <a:gd name="connsiteX40" fmla="*/ 3816019 w 6368719"/>
                <a:gd name="connsiteY40" fmla="*/ 1961378 h 5066528"/>
                <a:gd name="connsiteX41" fmla="*/ 3796969 w 6368719"/>
                <a:gd name="connsiteY41" fmla="*/ 1789928 h 5066528"/>
                <a:gd name="connsiteX42" fmla="*/ 3682669 w 6368719"/>
                <a:gd name="connsiteY42" fmla="*/ 1485128 h 5066528"/>
                <a:gd name="connsiteX43" fmla="*/ 3082595 w 6368719"/>
                <a:gd name="connsiteY43" fmla="*/ 799329 h 5066528"/>
                <a:gd name="connsiteX44" fmla="*/ 2663495 w 6368719"/>
                <a:gd name="connsiteY44" fmla="*/ 294504 h 5066528"/>
                <a:gd name="connsiteX45" fmla="*/ 2434895 w 6368719"/>
                <a:gd name="connsiteY45" fmla="*/ 8754 h 5066528"/>
                <a:gd name="connsiteX46" fmla="*/ 1939595 w 6368719"/>
                <a:gd name="connsiteY46" fmla="*/ 399279 h 5066528"/>
                <a:gd name="connsiteX47" fmla="*/ 1491920 w 6368719"/>
                <a:gd name="connsiteY47" fmla="*/ 465954 h 5066528"/>
                <a:gd name="connsiteX48" fmla="*/ 6019 w 6368719"/>
                <a:gd name="connsiteY48" fmla="*/ 1342253 h 5066528"/>
                <a:gd name="connsiteX49" fmla="*/ 977570 w 6368719"/>
                <a:gd name="connsiteY49" fmla="*/ 761229 h 5066528"/>
                <a:gd name="connsiteX0" fmla="*/ 6368005 w 6368005"/>
                <a:gd name="connsiteY0" fmla="*/ 4723628 h 5066528"/>
                <a:gd name="connsiteX1" fmla="*/ 6234655 w 6368005"/>
                <a:gd name="connsiteY1" fmla="*/ 4904603 h 5066528"/>
                <a:gd name="connsiteX2" fmla="*/ 6158455 w 6368005"/>
                <a:gd name="connsiteY2" fmla="*/ 4961753 h 5066528"/>
                <a:gd name="connsiteX3" fmla="*/ 5996530 w 6368005"/>
                <a:gd name="connsiteY3" fmla="*/ 5028428 h 5066528"/>
                <a:gd name="connsiteX4" fmla="*/ 5882230 w 6368005"/>
                <a:gd name="connsiteY4" fmla="*/ 5066528 h 5066528"/>
                <a:gd name="connsiteX5" fmla="*/ 5863180 w 6368005"/>
                <a:gd name="connsiteY5" fmla="*/ 4990328 h 5066528"/>
                <a:gd name="connsiteX6" fmla="*/ 5653630 w 6368005"/>
                <a:gd name="connsiteY6" fmla="*/ 5018903 h 5066528"/>
                <a:gd name="connsiteX7" fmla="*/ 5577430 w 6368005"/>
                <a:gd name="connsiteY7" fmla="*/ 4885553 h 5066528"/>
                <a:gd name="connsiteX8" fmla="*/ 5482180 w 6368005"/>
                <a:gd name="connsiteY8" fmla="*/ 4809353 h 5066528"/>
                <a:gd name="connsiteX9" fmla="*/ 5482180 w 6368005"/>
                <a:gd name="connsiteY9" fmla="*/ 4733153 h 5066528"/>
                <a:gd name="connsiteX10" fmla="*/ 5396455 w 6368005"/>
                <a:gd name="connsiteY10" fmla="*/ 4666478 h 5066528"/>
                <a:gd name="connsiteX11" fmla="*/ 5377405 w 6368005"/>
                <a:gd name="connsiteY11" fmla="*/ 4637903 h 5066528"/>
                <a:gd name="connsiteX12" fmla="*/ 5386930 w 6368005"/>
                <a:gd name="connsiteY12" fmla="*/ 4571228 h 5066528"/>
                <a:gd name="connsiteX13" fmla="*/ 5320255 w 6368005"/>
                <a:gd name="connsiteY13" fmla="*/ 4523603 h 5066528"/>
                <a:gd name="connsiteX14" fmla="*/ 5253580 w 6368005"/>
                <a:gd name="connsiteY14" fmla="*/ 4390253 h 5066528"/>
                <a:gd name="connsiteX15" fmla="*/ 5139280 w 6368005"/>
                <a:gd name="connsiteY15" fmla="*/ 4323578 h 5066528"/>
                <a:gd name="connsiteX16" fmla="*/ 4977355 w 6368005"/>
                <a:gd name="connsiteY16" fmla="*/ 4295003 h 5066528"/>
                <a:gd name="connsiteX17" fmla="*/ 4910680 w 6368005"/>
                <a:gd name="connsiteY17" fmla="*/ 4228328 h 5066528"/>
                <a:gd name="connsiteX18" fmla="*/ 4939255 w 6368005"/>
                <a:gd name="connsiteY18" fmla="*/ 4152128 h 5066528"/>
                <a:gd name="connsiteX19" fmla="*/ 4939255 w 6368005"/>
                <a:gd name="connsiteY19" fmla="*/ 4028303 h 5066528"/>
                <a:gd name="connsiteX20" fmla="*/ 4844005 w 6368005"/>
                <a:gd name="connsiteY20" fmla="*/ 3961628 h 5066528"/>
                <a:gd name="connsiteX21" fmla="*/ 4844005 w 6368005"/>
                <a:gd name="connsiteY21" fmla="*/ 3866378 h 5066528"/>
                <a:gd name="connsiteX22" fmla="*/ 4844005 w 6368005"/>
                <a:gd name="connsiteY22" fmla="*/ 3866378 h 5066528"/>
                <a:gd name="connsiteX23" fmla="*/ 4777330 w 6368005"/>
                <a:gd name="connsiteY23" fmla="*/ 3609203 h 5066528"/>
                <a:gd name="connsiteX24" fmla="*/ 4605880 w 6368005"/>
                <a:gd name="connsiteY24" fmla="*/ 3561578 h 5066528"/>
                <a:gd name="connsiteX25" fmla="*/ 4596355 w 6368005"/>
                <a:gd name="connsiteY25" fmla="*/ 3409178 h 5066528"/>
                <a:gd name="connsiteX26" fmla="*/ 4434430 w 6368005"/>
                <a:gd name="connsiteY26" fmla="*/ 3342503 h 5066528"/>
                <a:gd name="connsiteX27" fmla="*/ 4310605 w 6368005"/>
                <a:gd name="connsiteY27" fmla="*/ 3209153 h 5066528"/>
                <a:gd name="connsiteX28" fmla="*/ 4310605 w 6368005"/>
                <a:gd name="connsiteY28" fmla="*/ 3209153 h 5066528"/>
                <a:gd name="connsiteX29" fmla="*/ 4272505 w 6368005"/>
                <a:gd name="connsiteY29" fmla="*/ 2951978 h 5066528"/>
                <a:gd name="connsiteX30" fmla="*/ 4234405 w 6368005"/>
                <a:gd name="connsiteY30" fmla="*/ 2894828 h 5066528"/>
                <a:gd name="connsiteX31" fmla="*/ 4177255 w 6368005"/>
                <a:gd name="connsiteY31" fmla="*/ 2837678 h 5066528"/>
                <a:gd name="connsiteX32" fmla="*/ 4177255 w 6368005"/>
                <a:gd name="connsiteY32" fmla="*/ 2837678 h 5066528"/>
                <a:gd name="connsiteX33" fmla="*/ 4043905 w 6368005"/>
                <a:gd name="connsiteY33" fmla="*/ 2723378 h 5066528"/>
                <a:gd name="connsiteX34" fmla="*/ 3948655 w 6368005"/>
                <a:gd name="connsiteY34" fmla="*/ 2694803 h 5066528"/>
                <a:gd name="connsiteX35" fmla="*/ 3901030 w 6368005"/>
                <a:gd name="connsiteY35" fmla="*/ 2570978 h 5066528"/>
                <a:gd name="connsiteX36" fmla="*/ 3881980 w 6368005"/>
                <a:gd name="connsiteY36" fmla="*/ 2409053 h 5066528"/>
                <a:gd name="connsiteX37" fmla="*/ 3881980 w 6368005"/>
                <a:gd name="connsiteY37" fmla="*/ 2247128 h 5066528"/>
                <a:gd name="connsiteX38" fmla="*/ 3853405 w 6368005"/>
                <a:gd name="connsiteY38" fmla="*/ 2161403 h 5066528"/>
                <a:gd name="connsiteX39" fmla="*/ 3815305 w 6368005"/>
                <a:gd name="connsiteY39" fmla="*/ 2094728 h 5066528"/>
                <a:gd name="connsiteX40" fmla="*/ 3815305 w 6368005"/>
                <a:gd name="connsiteY40" fmla="*/ 1961378 h 5066528"/>
                <a:gd name="connsiteX41" fmla="*/ 3796255 w 6368005"/>
                <a:gd name="connsiteY41" fmla="*/ 1789928 h 5066528"/>
                <a:gd name="connsiteX42" fmla="*/ 3681955 w 6368005"/>
                <a:gd name="connsiteY42" fmla="*/ 1485128 h 5066528"/>
                <a:gd name="connsiteX43" fmla="*/ 3081881 w 6368005"/>
                <a:gd name="connsiteY43" fmla="*/ 799329 h 5066528"/>
                <a:gd name="connsiteX44" fmla="*/ 2662781 w 6368005"/>
                <a:gd name="connsiteY44" fmla="*/ 294504 h 5066528"/>
                <a:gd name="connsiteX45" fmla="*/ 2434181 w 6368005"/>
                <a:gd name="connsiteY45" fmla="*/ 8754 h 5066528"/>
                <a:gd name="connsiteX46" fmla="*/ 1938881 w 6368005"/>
                <a:gd name="connsiteY46" fmla="*/ 399279 h 5066528"/>
                <a:gd name="connsiteX47" fmla="*/ 1491206 w 6368005"/>
                <a:gd name="connsiteY47" fmla="*/ 465954 h 5066528"/>
                <a:gd name="connsiteX48" fmla="*/ 5305 w 6368005"/>
                <a:gd name="connsiteY48" fmla="*/ 1342253 h 5066528"/>
                <a:gd name="connsiteX49" fmla="*/ 1100681 w 6368005"/>
                <a:gd name="connsiteY49" fmla="*/ 351654 h 5066528"/>
                <a:gd name="connsiteX0" fmla="*/ 6384821 w 6384821"/>
                <a:gd name="connsiteY0" fmla="*/ 4723628 h 5066528"/>
                <a:gd name="connsiteX1" fmla="*/ 6251471 w 6384821"/>
                <a:gd name="connsiteY1" fmla="*/ 4904603 h 5066528"/>
                <a:gd name="connsiteX2" fmla="*/ 6175271 w 6384821"/>
                <a:gd name="connsiteY2" fmla="*/ 4961753 h 5066528"/>
                <a:gd name="connsiteX3" fmla="*/ 6013346 w 6384821"/>
                <a:gd name="connsiteY3" fmla="*/ 5028428 h 5066528"/>
                <a:gd name="connsiteX4" fmla="*/ 5899046 w 6384821"/>
                <a:gd name="connsiteY4" fmla="*/ 5066528 h 5066528"/>
                <a:gd name="connsiteX5" fmla="*/ 5879996 w 6384821"/>
                <a:gd name="connsiteY5" fmla="*/ 4990328 h 5066528"/>
                <a:gd name="connsiteX6" fmla="*/ 5670446 w 6384821"/>
                <a:gd name="connsiteY6" fmla="*/ 5018903 h 5066528"/>
                <a:gd name="connsiteX7" fmla="*/ 5594246 w 6384821"/>
                <a:gd name="connsiteY7" fmla="*/ 4885553 h 5066528"/>
                <a:gd name="connsiteX8" fmla="*/ 5498996 w 6384821"/>
                <a:gd name="connsiteY8" fmla="*/ 4809353 h 5066528"/>
                <a:gd name="connsiteX9" fmla="*/ 5498996 w 6384821"/>
                <a:gd name="connsiteY9" fmla="*/ 4733153 h 5066528"/>
                <a:gd name="connsiteX10" fmla="*/ 5413271 w 6384821"/>
                <a:gd name="connsiteY10" fmla="*/ 4666478 h 5066528"/>
                <a:gd name="connsiteX11" fmla="*/ 5394221 w 6384821"/>
                <a:gd name="connsiteY11" fmla="*/ 4637903 h 5066528"/>
                <a:gd name="connsiteX12" fmla="*/ 5403746 w 6384821"/>
                <a:gd name="connsiteY12" fmla="*/ 4571228 h 5066528"/>
                <a:gd name="connsiteX13" fmla="*/ 5337071 w 6384821"/>
                <a:gd name="connsiteY13" fmla="*/ 4523603 h 5066528"/>
                <a:gd name="connsiteX14" fmla="*/ 5270396 w 6384821"/>
                <a:gd name="connsiteY14" fmla="*/ 4390253 h 5066528"/>
                <a:gd name="connsiteX15" fmla="*/ 5156096 w 6384821"/>
                <a:gd name="connsiteY15" fmla="*/ 4323578 h 5066528"/>
                <a:gd name="connsiteX16" fmla="*/ 4994171 w 6384821"/>
                <a:gd name="connsiteY16" fmla="*/ 4295003 h 5066528"/>
                <a:gd name="connsiteX17" fmla="*/ 4927496 w 6384821"/>
                <a:gd name="connsiteY17" fmla="*/ 4228328 h 5066528"/>
                <a:gd name="connsiteX18" fmla="*/ 4956071 w 6384821"/>
                <a:gd name="connsiteY18" fmla="*/ 4152128 h 5066528"/>
                <a:gd name="connsiteX19" fmla="*/ 4956071 w 6384821"/>
                <a:gd name="connsiteY19" fmla="*/ 4028303 h 5066528"/>
                <a:gd name="connsiteX20" fmla="*/ 4860821 w 6384821"/>
                <a:gd name="connsiteY20" fmla="*/ 3961628 h 5066528"/>
                <a:gd name="connsiteX21" fmla="*/ 4860821 w 6384821"/>
                <a:gd name="connsiteY21" fmla="*/ 3866378 h 5066528"/>
                <a:gd name="connsiteX22" fmla="*/ 4860821 w 6384821"/>
                <a:gd name="connsiteY22" fmla="*/ 3866378 h 5066528"/>
                <a:gd name="connsiteX23" fmla="*/ 4794146 w 6384821"/>
                <a:gd name="connsiteY23" fmla="*/ 3609203 h 5066528"/>
                <a:gd name="connsiteX24" fmla="*/ 4622696 w 6384821"/>
                <a:gd name="connsiteY24" fmla="*/ 3561578 h 5066528"/>
                <a:gd name="connsiteX25" fmla="*/ 4613171 w 6384821"/>
                <a:gd name="connsiteY25" fmla="*/ 3409178 h 5066528"/>
                <a:gd name="connsiteX26" fmla="*/ 4451246 w 6384821"/>
                <a:gd name="connsiteY26" fmla="*/ 3342503 h 5066528"/>
                <a:gd name="connsiteX27" fmla="*/ 4327421 w 6384821"/>
                <a:gd name="connsiteY27" fmla="*/ 3209153 h 5066528"/>
                <a:gd name="connsiteX28" fmla="*/ 4327421 w 6384821"/>
                <a:gd name="connsiteY28" fmla="*/ 3209153 h 5066528"/>
                <a:gd name="connsiteX29" fmla="*/ 4289321 w 6384821"/>
                <a:gd name="connsiteY29" fmla="*/ 2951978 h 5066528"/>
                <a:gd name="connsiteX30" fmla="*/ 4251221 w 6384821"/>
                <a:gd name="connsiteY30" fmla="*/ 2894828 h 5066528"/>
                <a:gd name="connsiteX31" fmla="*/ 4194071 w 6384821"/>
                <a:gd name="connsiteY31" fmla="*/ 2837678 h 5066528"/>
                <a:gd name="connsiteX32" fmla="*/ 4194071 w 6384821"/>
                <a:gd name="connsiteY32" fmla="*/ 2837678 h 5066528"/>
                <a:gd name="connsiteX33" fmla="*/ 4060721 w 6384821"/>
                <a:gd name="connsiteY33" fmla="*/ 2723378 h 5066528"/>
                <a:gd name="connsiteX34" fmla="*/ 3965471 w 6384821"/>
                <a:gd name="connsiteY34" fmla="*/ 2694803 h 5066528"/>
                <a:gd name="connsiteX35" fmla="*/ 3917846 w 6384821"/>
                <a:gd name="connsiteY35" fmla="*/ 2570978 h 5066528"/>
                <a:gd name="connsiteX36" fmla="*/ 3898796 w 6384821"/>
                <a:gd name="connsiteY36" fmla="*/ 2409053 h 5066528"/>
                <a:gd name="connsiteX37" fmla="*/ 3898796 w 6384821"/>
                <a:gd name="connsiteY37" fmla="*/ 2247128 h 5066528"/>
                <a:gd name="connsiteX38" fmla="*/ 3870221 w 6384821"/>
                <a:gd name="connsiteY38" fmla="*/ 2161403 h 5066528"/>
                <a:gd name="connsiteX39" fmla="*/ 3832121 w 6384821"/>
                <a:gd name="connsiteY39" fmla="*/ 2094728 h 5066528"/>
                <a:gd name="connsiteX40" fmla="*/ 3832121 w 6384821"/>
                <a:gd name="connsiteY40" fmla="*/ 1961378 h 5066528"/>
                <a:gd name="connsiteX41" fmla="*/ 3813071 w 6384821"/>
                <a:gd name="connsiteY41" fmla="*/ 1789928 h 5066528"/>
                <a:gd name="connsiteX42" fmla="*/ 3698771 w 6384821"/>
                <a:gd name="connsiteY42" fmla="*/ 1485128 h 5066528"/>
                <a:gd name="connsiteX43" fmla="*/ 3098697 w 6384821"/>
                <a:gd name="connsiteY43" fmla="*/ 799329 h 5066528"/>
                <a:gd name="connsiteX44" fmla="*/ 2679597 w 6384821"/>
                <a:gd name="connsiteY44" fmla="*/ 294504 h 5066528"/>
                <a:gd name="connsiteX45" fmla="*/ 2450997 w 6384821"/>
                <a:gd name="connsiteY45" fmla="*/ 8754 h 5066528"/>
                <a:gd name="connsiteX46" fmla="*/ 1955697 w 6384821"/>
                <a:gd name="connsiteY46" fmla="*/ 399279 h 5066528"/>
                <a:gd name="connsiteX47" fmla="*/ 1508022 w 6384821"/>
                <a:gd name="connsiteY47" fmla="*/ 465954 h 5066528"/>
                <a:gd name="connsiteX48" fmla="*/ 22121 w 6384821"/>
                <a:gd name="connsiteY48" fmla="*/ 1342253 h 5066528"/>
                <a:gd name="connsiteX49" fmla="*/ 650773 w 6384821"/>
                <a:gd name="connsiteY49" fmla="*/ 713604 h 5066528"/>
                <a:gd name="connsiteX50" fmla="*/ 1117497 w 6384821"/>
                <a:gd name="connsiteY50" fmla="*/ 351654 h 5066528"/>
                <a:gd name="connsiteX0" fmla="*/ 6383681 w 6383681"/>
                <a:gd name="connsiteY0" fmla="*/ 4723628 h 5066528"/>
                <a:gd name="connsiteX1" fmla="*/ 6250331 w 6383681"/>
                <a:gd name="connsiteY1" fmla="*/ 4904603 h 5066528"/>
                <a:gd name="connsiteX2" fmla="*/ 6174131 w 6383681"/>
                <a:gd name="connsiteY2" fmla="*/ 4961753 h 5066528"/>
                <a:gd name="connsiteX3" fmla="*/ 6012206 w 6383681"/>
                <a:gd name="connsiteY3" fmla="*/ 5028428 h 5066528"/>
                <a:gd name="connsiteX4" fmla="*/ 5897906 w 6383681"/>
                <a:gd name="connsiteY4" fmla="*/ 5066528 h 5066528"/>
                <a:gd name="connsiteX5" fmla="*/ 5878856 w 6383681"/>
                <a:gd name="connsiteY5" fmla="*/ 4990328 h 5066528"/>
                <a:gd name="connsiteX6" fmla="*/ 5669306 w 6383681"/>
                <a:gd name="connsiteY6" fmla="*/ 5018903 h 5066528"/>
                <a:gd name="connsiteX7" fmla="*/ 5593106 w 6383681"/>
                <a:gd name="connsiteY7" fmla="*/ 4885553 h 5066528"/>
                <a:gd name="connsiteX8" fmla="*/ 5497856 w 6383681"/>
                <a:gd name="connsiteY8" fmla="*/ 4809353 h 5066528"/>
                <a:gd name="connsiteX9" fmla="*/ 5497856 w 6383681"/>
                <a:gd name="connsiteY9" fmla="*/ 4733153 h 5066528"/>
                <a:gd name="connsiteX10" fmla="*/ 5412131 w 6383681"/>
                <a:gd name="connsiteY10" fmla="*/ 4666478 h 5066528"/>
                <a:gd name="connsiteX11" fmla="*/ 5393081 w 6383681"/>
                <a:gd name="connsiteY11" fmla="*/ 4637903 h 5066528"/>
                <a:gd name="connsiteX12" fmla="*/ 5402606 w 6383681"/>
                <a:gd name="connsiteY12" fmla="*/ 4571228 h 5066528"/>
                <a:gd name="connsiteX13" fmla="*/ 5335931 w 6383681"/>
                <a:gd name="connsiteY13" fmla="*/ 4523603 h 5066528"/>
                <a:gd name="connsiteX14" fmla="*/ 5269256 w 6383681"/>
                <a:gd name="connsiteY14" fmla="*/ 4390253 h 5066528"/>
                <a:gd name="connsiteX15" fmla="*/ 5154956 w 6383681"/>
                <a:gd name="connsiteY15" fmla="*/ 4323578 h 5066528"/>
                <a:gd name="connsiteX16" fmla="*/ 4993031 w 6383681"/>
                <a:gd name="connsiteY16" fmla="*/ 4295003 h 5066528"/>
                <a:gd name="connsiteX17" fmla="*/ 4926356 w 6383681"/>
                <a:gd name="connsiteY17" fmla="*/ 4228328 h 5066528"/>
                <a:gd name="connsiteX18" fmla="*/ 4954931 w 6383681"/>
                <a:gd name="connsiteY18" fmla="*/ 4152128 h 5066528"/>
                <a:gd name="connsiteX19" fmla="*/ 4954931 w 6383681"/>
                <a:gd name="connsiteY19" fmla="*/ 4028303 h 5066528"/>
                <a:gd name="connsiteX20" fmla="*/ 4859681 w 6383681"/>
                <a:gd name="connsiteY20" fmla="*/ 3961628 h 5066528"/>
                <a:gd name="connsiteX21" fmla="*/ 4859681 w 6383681"/>
                <a:gd name="connsiteY21" fmla="*/ 3866378 h 5066528"/>
                <a:gd name="connsiteX22" fmla="*/ 4859681 w 6383681"/>
                <a:gd name="connsiteY22" fmla="*/ 3866378 h 5066528"/>
                <a:gd name="connsiteX23" fmla="*/ 4793006 w 6383681"/>
                <a:gd name="connsiteY23" fmla="*/ 3609203 h 5066528"/>
                <a:gd name="connsiteX24" fmla="*/ 4621556 w 6383681"/>
                <a:gd name="connsiteY24" fmla="*/ 3561578 h 5066528"/>
                <a:gd name="connsiteX25" fmla="*/ 4612031 w 6383681"/>
                <a:gd name="connsiteY25" fmla="*/ 3409178 h 5066528"/>
                <a:gd name="connsiteX26" fmla="*/ 4450106 w 6383681"/>
                <a:gd name="connsiteY26" fmla="*/ 3342503 h 5066528"/>
                <a:gd name="connsiteX27" fmla="*/ 4326281 w 6383681"/>
                <a:gd name="connsiteY27" fmla="*/ 3209153 h 5066528"/>
                <a:gd name="connsiteX28" fmla="*/ 4326281 w 6383681"/>
                <a:gd name="connsiteY28" fmla="*/ 3209153 h 5066528"/>
                <a:gd name="connsiteX29" fmla="*/ 4288181 w 6383681"/>
                <a:gd name="connsiteY29" fmla="*/ 2951978 h 5066528"/>
                <a:gd name="connsiteX30" fmla="*/ 4250081 w 6383681"/>
                <a:gd name="connsiteY30" fmla="*/ 2894828 h 5066528"/>
                <a:gd name="connsiteX31" fmla="*/ 4192931 w 6383681"/>
                <a:gd name="connsiteY31" fmla="*/ 2837678 h 5066528"/>
                <a:gd name="connsiteX32" fmla="*/ 4192931 w 6383681"/>
                <a:gd name="connsiteY32" fmla="*/ 2837678 h 5066528"/>
                <a:gd name="connsiteX33" fmla="*/ 4059581 w 6383681"/>
                <a:gd name="connsiteY33" fmla="*/ 2723378 h 5066528"/>
                <a:gd name="connsiteX34" fmla="*/ 3964331 w 6383681"/>
                <a:gd name="connsiteY34" fmla="*/ 2694803 h 5066528"/>
                <a:gd name="connsiteX35" fmla="*/ 3916706 w 6383681"/>
                <a:gd name="connsiteY35" fmla="*/ 2570978 h 5066528"/>
                <a:gd name="connsiteX36" fmla="*/ 3897656 w 6383681"/>
                <a:gd name="connsiteY36" fmla="*/ 2409053 h 5066528"/>
                <a:gd name="connsiteX37" fmla="*/ 3897656 w 6383681"/>
                <a:gd name="connsiteY37" fmla="*/ 2247128 h 5066528"/>
                <a:gd name="connsiteX38" fmla="*/ 3869081 w 6383681"/>
                <a:gd name="connsiteY38" fmla="*/ 2161403 h 5066528"/>
                <a:gd name="connsiteX39" fmla="*/ 3830981 w 6383681"/>
                <a:gd name="connsiteY39" fmla="*/ 2094728 h 5066528"/>
                <a:gd name="connsiteX40" fmla="*/ 3830981 w 6383681"/>
                <a:gd name="connsiteY40" fmla="*/ 1961378 h 5066528"/>
                <a:gd name="connsiteX41" fmla="*/ 3811931 w 6383681"/>
                <a:gd name="connsiteY41" fmla="*/ 1789928 h 5066528"/>
                <a:gd name="connsiteX42" fmla="*/ 3697631 w 6383681"/>
                <a:gd name="connsiteY42" fmla="*/ 1485128 h 5066528"/>
                <a:gd name="connsiteX43" fmla="*/ 3097557 w 6383681"/>
                <a:gd name="connsiteY43" fmla="*/ 799329 h 5066528"/>
                <a:gd name="connsiteX44" fmla="*/ 2678457 w 6383681"/>
                <a:gd name="connsiteY44" fmla="*/ 294504 h 5066528"/>
                <a:gd name="connsiteX45" fmla="*/ 2449857 w 6383681"/>
                <a:gd name="connsiteY45" fmla="*/ 8754 h 5066528"/>
                <a:gd name="connsiteX46" fmla="*/ 1954557 w 6383681"/>
                <a:gd name="connsiteY46" fmla="*/ 399279 h 5066528"/>
                <a:gd name="connsiteX47" fmla="*/ 1506882 w 6383681"/>
                <a:gd name="connsiteY47" fmla="*/ 465954 h 5066528"/>
                <a:gd name="connsiteX48" fmla="*/ 20981 w 6383681"/>
                <a:gd name="connsiteY48" fmla="*/ 1342253 h 5066528"/>
                <a:gd name="connsiteX49" fmla="*/ 687733 w 6383681"/>
                <a:gd name="connsiteY49" fmla="*/ 446904 h 5066528"/>
                <a:gd name="connsiteX50" fmla="*/ 1116357 w 6383681"/>
                <a:gd name="connsiteY50" fmla="*/ 351654 h 5066528"/>
                <a:gd name="connsiteX0" fmla="*/ 6383681 w 6383681"/>
                <a:gd name="connsiteY0" fmla="*/ 4724724 h 5067624"/>
                <a:gd name="connsiteX1" fmla="*/ 6250331 w 6383681"/>
                <a:gd name="connsiteY1" fmla="*/ 4905699 h 5067624"/>
                <a:gd name="connsiteX2" fmla="*/ 6174131 w 6383681"/>
                <a:gd name="connsiteY2" fmla="*/ 4962849 h 5067624"/>
                <a:gd name="connsiteX3" fmla="*/ 6012206 w 6383681"/>
                <a:gd name="connsiteY3" fmla="*/ 5029524 h 5067624"/>
                <a:gd name="connsiteX4" fmla="*/ 5897906 w 6383681"/>
                <a:gd name="connsiteY4" fmla="*/ 5067624 h 5067624"/>
                <a:gd name="connsiteX5" fmla="*/ 5878856 w 6383681"/>
                <a:gd name="connsiteY5" fmla="*/ 4991424 h 5067624"/>
                <a:gd name="connsiteX6" fmla="*/ 5669306 w 6383681"/>
                <a:gd name="connsiteY6" fmla="*/ 5019999 h 5067624"/>
                <a:gd name="connsiteX7" fmla="*/ 5593106 w 6383681"/>
                <a:gd name="connsiteY7" fmla="*/ 4886649 h 5067624"/>
                <a:gd name="connsiteX8" fmla="*/ 5497856 w 6383681"/>
                <a:gd name="connsiteY8" fmla="*/ 4810449 h 5067624"/>
                <a:gd name="connsiteX9" fmla="*/ 5497856 w 6383681"/>
                <a:gd name="connsiteY9" fmla="*/ 4734249 h 5067624"/>
                <a:gd name="connsiteX10" fmla="*/ 5412131 w 6383681"/>
                <a:gd name="connsiteY10" fmla="*/ 4667574 h 5067624"/>
                <a:gd name="connsiteX11" fmla="*/ 5393081 w 6383681"/>
                <a:gd name="connsiteY11" fmla="*/ 4638999 h 5067624"/>
                <a:gd name="connsiteX12" fmla="*/ 5402606 w 6383681"/>
                <a:gd name="connsiteY12" fmla="*/ 4572324 h 5067624"/>
                <a:gd name="connsiteX13" fmla="*/ 5335931 w 6383681"/>
                <a:gd name="connsiteY13" fmla="*/ 4524699 h 5067624"/>
                <a:gd name="connsiteX14" fmla="*/ 5269256 w 6383681"/>
                <a:gd name="connsiteY14" fmla="*/ 4391349 h 5067624"/>
                <a:gd name="connsiteX15" fmla="*/ 5154956 w 6383681"/>
                <a:gd name="connsiteY15" fmla="*/ 4324674 h 5067624"/>
                <a:gd name="connsiteX16" fmla="*/ 4993031 w 6383681"/>
                <a:gd name="connsiteY16" fmla="*/ 4296099 h 5067624"/>
                <a:gd name="connsiteX17" fmla="*/ 4926356 w 6383681"/>
                <a:gd name="connsiteY17" fmla="*/ 4229424 h 5067624"/>
                <a:gd name="connsiteX18" fmla="*/ 4954931 w 6383681"/>
                <a:gd name="connsiteY18" fmla="*/ 4153224 h 5067624"/>
                <a:gd name="connsiteX19" fmla="*/ 4954931 w 6383681"/>
                <a:gd name="connsiteY19" fmla="*/ 4029399 h 5067624"/>
                <a:gd name="connsiteX20" fmla="*/ 4859681 w 6383681"/>
                <a:gd name="connsiteY20" fmla="*/ 3962724 h 5067624"/>
                <a:gd name="connsiteX21" fmla="*/ 4859681 w 6383681"/>
                <a:gd name="connsiteY21" fmla="*/ 3867474 h 5067624"/>
                <a:gd name="connsiteX22" fmla="*/ 4859681 w 6383681"/>
                <a:gd name="connsiteY22" fmla="*/ 3867474 h 5067624"/>
                <a:gd name="connsiteX23" fmla="*/ 4793006 w 6383681"/>
                <a:gd name="connsiteY23" fmla="*/ 3610299 h 5067624"/>
                <a:gd name="connsiteX24" fmla="*/ 4621556 w 6383681"/>
                <a:gd name="connsiteY24" fmla="*/ 3562674 h 5067624"/>
                <a:gd name="connsiteX25" fmla="*/ 4612031 w 6383681"/>
                <a:gd name="connsiteY25" fmla="*/ 3410274 h 5067624"/>
                <a:gd name="connsiteX26" fmla="*/ 4450106 w 6383681"/>
                <a:gd name="connsiteY26" fmla="*/ 3343599 h 5067624"/>
                <a:gd name="connsiteX27" fmla="*/ 4326281 w 6383681"/>
                <a:gd name="connsiteY27" fmla="*/ 3210249 h 5067624"/>
                <a:gd name="connsiteX28" fmla="*/ 4326281 w 6383681"/>
                <a:gd name="connsiteY28" fmla="*/ 3210249 h 5067624"/>
                <a:gd name="connsiteX29" fmla="*/ 4288181 w 6383681"/>
                <a:gd name="connsiteY29" fmla="*/ 2953074 h 5067624"/>
                <a:gd name="connsiteX30" fmla="*/ 4250081 w 6383681"/>
                <a:gd name="connsiteY30" fmla="*/ 2895924 h 5067624"/>
                <a:gd name="connsiteX31" fmla="*/ 4192931 w 6383681"/>
                <a:gd name="connsiteY31" fmla="*/ 2838774 h 5067624"/>
                <a:gd name="connsiteX32" fmla="*/ 4192931 w 6383681"/>
                <a:gd name="connsiteY32" fmla="*/ 2838774 h 5067624"/>
                <a:gd name="connsiteX33" fmla="*/ 4059581 w 6383681"/>
                <a:gd name="connsiteY33" fmla="*/ 2724474 h 5067624"/>
                <a:gd name="connsiteX34" fmla="*/ 3964331 w 6383681"/>
                <a:gd name="connsiteY34" fmla="*/ 2695899 h 5067624"/>
                <a:gd name="connsiteX35" fmla="*/ 3916706 w 6383681"/>
                <a:gd name="connsiteY35" fmla="*/ 2572074 h 5067624"/>
                <a:gd name="connsiteX36" fmla="*/ 3897656 w 6383681"/>
                <a:gd name="connsiteY36" fmla="*/ 2410149 h 5067624"/>
                <a:gd name="connsiteX37" fmla="*/ 3897656 w 6383681"/>
                <a:gd name="connsiteY37" fmla="*/ 2248224 h 5067624"/>
                <a:gd name="connsiteX38" fmla="*/ 3869081 w 6383681"/>
                <a:gd name="connsiteY38" fmla="*/ 2162499 h 5067624"/>
                <a:gd name="connsiteX39" fmla="*/ 3830981 w 6383681"/>
                <a:gd name="connsiteY39" fmla="*/ 2095824 h 5067624"/>
                <a:gd name="connsiteX40" fmla="*/ 3830981 w 6383681"/>
                <a:gd name="connsiteY40" fmla="*/ 1962474 h 5067624"/>
                <a:gd name="connsiteX41" fmla="*/ 3811931 w 6383681"/>
                <a:gd name="connsiteY41" fmla="*/ 1791024 h 5067624"/>
                <a:gd name="connsiteX42" fmla="*/ 3697631 w 6383681"/>
                <a:gd name="connsiteY42" fmla="*/ 1486224 h 5067624"/>
                <a:gd name="connsiteX43" fmla="*/ 3097557 w 6383681"/>
                <a:gd name="connsiteY43" fmla="*/ 800425 h 5067624"/>
                <a:gd name="connsiteX44" fmla="*/ 2735607 w 6383681"/>
                <a:gd name="connsiteY44" fmla="*/ 267025 h 5067624"/>
                <a:gd name="connsiteX45" fmla="*/ 2449857 w 6383681"/>
                <a:gd name="connsiteY45" fmla="*/ 9850 h 5067624"/>
                <a:gd name="connsiteX46" fmla="*/ 1954557 w 6383681"/>
                <a:gd name="connsiteY46" fmla="*/ 400375 h 5067624"/>
                <a:gd name="connsiteX47" fmla="*/ 1506882 w 6383681"/>
                <a:gd name="connsiteY47" fmla="*/ 467050 h 5067624"/>
                <a:gd name="connsiteX48" fmla="*/ 20981 w 6383681"/>
                <a:gd name="connsiteY48" fmla="*/ 1343349 h 5067624"/>
                <a:gd name="connsiteX49" fmla="*/ 687733 w 6383681"/>
                <a:gd name="connsiteY49" fmla="*/ 448000 h 5067624"/>
                <a:gd name="connsiteX50" fmla="*/ 1116357 w 6383681"/>
                <a:gd name="connsiteY50" fmla="*/ 352750 h 5067624"/>
                <a:gd name="connsiteX0" fmla="*/ 6383681 w 6383681"/>
                <a:gd name="connsiteY0" fmla="*/ 4724724 h 5067624"/>
                <a:gd name="connsiteX1" fmla="*/ 6250331 w 6383681"/>
                <a:gd name="connsiteY1" fmla="*/ 4905699 h 5067624"/>
                <a:gd name="connsiteX2" fmla="*/ 6174131 w 6383681"/>
                <a:gd name="connsiteY2" fmla="*/ 4962849 h 5067624"/>
                <a:gd name="connsiteX3" fmla="*/ 6012206 w 6383681"/>
                <a:gd name="connsiteY3" fmla="*/ 5029524 h 5067624"/>
                <a:gd name="connsiteX4" fmla="*/ 5897906 w 6383681"/>
                <a:gd name="connsiteY4" fmla="*/ 5067624 h 5067624"/>
                <a:gd name="connsiteX5" fmla="*/ 5878856 w 6383681"/>
                <a:gd name="connsiteY5" fmla="*/ 4991424 h 5067624"/>
                <a:gd name="connsiteX6" fmla="*/ 5669306 w 6383681"/>
                <a:gd name="connsiteY6" fmla="*/ 5019999 h 5067624"/>
                <a:gd name="connsiteX7" fmla="*/ 5593106 w 6383681"/>
                <a:gd name="connsiteY7" fmla="*/ 4886649 h 5067624"/>
                <a:gd name="connsiteX8" fmla="*/ 5497856 w 6383681"/>
                <a:gd name="connsiteY8" fmla="*/ 4810449 h 5067624"/>
                <a:gd name="connsiteX9" fmla="*/ 5497856 w 6383681"/>
                <a:gd name="connsiteY9" fmla="*/ 4734249 h 5067624"/>
                <a:gd name="connsiteX10" fmla="*/ 5412131 w 6383681"/>
                <a:gd name="connsiteY10" fmla="*/ 4667574 h 5067624"/>
                <a:gd name="connsiteX11" fmla="*/ 5393081 w 6383681"/>
                <a:gd name="connsiteY11" fmla="*/ 4638999 h 5067624"/>
                <a:gd name="connsiteX12" fmla="*/ 5402606 w 6383681"/>
                <a:gd name="connsiteY12" fmla="*/ 4572324 h 5067624"/>
                <a:gd name="connsiteX13" fmla="*/ 5335931 w 6383681"/>
                <a:gd name="connsiteY13" fmla="*/ 4524699 h 5067624"/>
                <a:gd name="connsiteX14" fmla="*/ 5269256 w 6383681"/>
                <a:gd name="connsiteY14" fmla="*/ 4391349 h 5067624"/>
                <a:gd name="connsiteX15" fmla="*/ 5154956 w 6383681"/>
                <a:gd name="connsiteY15" fmla="*/ 4324674 h 5067624"/>
                <a:gd name="connsiteX16" fmla="*/ 4993031 w 6383681"/>
                <a:gd name="connsiteY16" fmla="*/ 4296099 h 5067624"/>
                <a:gd name="connsiteX17" fmla="*/ 4926356 w 6383681"/>
                <a:gd name="connsiteY17" fmla="*/ 4229424 h 5067624"/>
                <a:gd name="connsiteX18" fmla="*/ 4954931 w 6383681"/>
                <a:gd name="connsiteY18" fmla="*/ 4153224 h 5067624"/>
                <a:gd name="connsiteX19" fmla="*/ 4954931 w 6383681"/>
                <a:gd name="connsiteY19" fmla="*/ 4029399 h 5067624"/>
                <a:gd name="connsiteX20" fmla="*/ 4859681 w 6383681"/>
                <a:gd name="connsiteY20" fmla="*/ 3962724 h 5067624"/>
                <a:gd name="connsiteX21" fmla="*/ 4859681 w 6383681"/>
                <a:gd name="connsiteY21" fmla="*/ 3867474 h 5067624"/>
                <a:gd name="connsiteX22" fmla="*/ 4859681 w 6383681"/>
                <a:gd name="connsiteY22" fmla="*/ 3867474 h 5067624"/>
                <a:gd name="connsiteX23" fmla="*/ 4793006 w 6383681"/>
                <a:gd name="connsiteY23" fmla="*/ 3610299 h 5067624"/>
                <a:gd name="connsiteX24" fmla="*/ 4621556 w 6383681"/>
                <a:gd name="connsiteY24" fmla="*/ 3562674 h 5067624"/>
                <a:gd name="connsiteX25" fmla="*/ 4612031 w 6383681"/>
                <a:gd name="connsiteY25" fmla="*/ 3410274 h 5067624"/>
                <a:gd name="connsiteX26" fmla="*/ 4450106 w 6383681"/>
                <a:gd name="connsiteY26" fmla="*/ 3343599 h 5067624"/>
                <a:gd name="connsiteX27" fmla="*/ 4326281 w 6383681"/>
                <a:gd name="connsiteY27" fmla="*/ 3210249 h 5067624"/>
                <a:gd name="connsiteX28" fmla="*/ 4326281 w 6383681"/>
                <a:gd name="connsiteY28" fmla="*/ 3210249 h 5067624"/>
                <a:gd name="connsiteX29" fmla="*/ 4288181 w 6383681"/>
                <a:gd name="connsiteY29" fmla="*/ 2953074 h 5067624"/>
                <a:gd name="connsiteX30" fmla="*/ 4250081 w 6383681"/>
                <a:gd name="connsiteY30" fmla="*/ 2895924 h 5067624"/>
                <a:gd name="connsiteX31" fmla="*/ 4192931 w 6383681"/>
                <a:gd name="connsiteY31" fmla="*/ 2838774 h 5067624"/>
                <a:gd name="connsiteX32" fmla="*/ 4192931 w 6383681"/>
                <a:gd name="connsiteY32" fmla="*/ 2838774 h 5067624"/>
                <a:gd name="connsiteX33" fmla="*/ 4059581 w 6383681"/>
                <a:gd name="connsiteY33" fmla="*/ 2724474 h 5067624"/>
                <a:gd name="connsiteX34" fmla="*/ 3964331 w 6383681"/>
                <a:gd name="connsiteY34" fmla="*/ 2695899 h 5067624"/>
                <a:gd name="connsiteX35" fmla="*/ 3916706 w 6383681"/>
                <a:gd name="connsiteY35" fmla="*/ 2572074 h 5067624"/>
                <a:gd name="connsiteX36" fmla="*/ 3897656 w 6383681"/>
                <a:gd name="connsiteY36" fmla="*/ 2410149 h 5067624"/>
                <a:gd name="connsiteX37" fmla="*/ 3897656 w 6383681"/>
                <a:gd name="connsiteY37" fmla="*/ 2248224 h 5067624"/>
                <a:gd name="connsiteX38" fmla="*/ 3869081 w 6383681"/>
                <a:gd name="connsiteY38" fmla="*/ 2162499 h 5067624"/>
                <a:gd name="connsiteX39" fmla="*/ 3830981 w 6383681"/>
                <a:gd name="connsiteY39" fmla="*/ 2095824 h 5067624"/>
                <a:gd name="connsiteX40" fmla="*/ 3830981 w 6383681"/>
                <a:gd name="connsiteY40" fmla="*/ 1962474 h 5067624"/>
                <a:gd name="connsiteX41" fmla="*/ 3811931 w 6383681"/>
                <a:gd name="connsiteY41" fmla="*/ 1791024 h 5067624"/>
                <a:gd name="connsiteX42" fmla="*/ 3697631 w 6383681"/>
                <a:gd name="connsiteY42" fmla="*/ 1486224 h 5067624"/>
                <a:gd name="connsiteX43" fmla="*/ 3116607 w 6383681"/>
                <a:gd name="connsiteY43" fmla="*/ 762325 h 5067624"/>
                <a:gd name="connsiteX44" fmla="*/ 2735607 w 6383681"/>
                <a:gd name="connsiteY44" fmla="*/ 267025 h 5067624"/>
                <a:gd name="connsiteX45" fmla="*/ 2449857 w 6383681"/>
                <a:gd name="connsiteY45" fmla="*/ 9850 h 5067624"/>
                <a:gd name="connsiteX46" fmla="*/ 1954557 w 6383681"/>
                <a:gd name="connsiteY46" fmla="*/ 400375 h 5067624"/>
                <a:gd name="connsiteX47" fmla="*/ 1506882 w 6383681"/>
                <a:gd name="connsiteY47" fmla="*/ 467050 h 5067624"/>
                <a:gd name="connsiteX48" fmla="*/ 20981 w 6383681"/>
                <a:gd name="connsiteY48" fmla="*/ 1343349 h 5067624"/>
                <a:gd name="connsiteX49" fmla="*/ 687733 w 6383681"/>
                <a:gd name="connsiteY49" fmla="*/ 448000 h 5067624"/>
                <a:gd name="connsiteX50" fmla="*/ 1116357 w 6383681"/>
                <a:gd name="connsiteY50" fmla="*/ 352750 h 5067624"/>
                <a:gd name="connsiteX0" fmla="*/ 6446824 w 6446824"/>
                <a:gd name="connsiteY0" fmla="*/ 4724724 h 5067624"/>
                <a:gd name="connsiteX1" fmla="*/ 6313474 w 6446824"/>
                <a:gd name="connsiteY1" fmla="*/ 4905699 h 5067624"/>
                <a:gd name="connsiteX2" fmla="*/ 6237274 w 6446824"/>
                <a:gd name="connsiteY2" fmla="*/ 4962849 h 5067624"/>
                <a:gd name="connsiteX3" fmla="*/ 6075349 w 6446824"/>
                <a:gd name="connsiteY3" fmla="*/ 5029524 h 5067624"/>
                <a:gd name="connsiteX4" fmla="*/ 5961049 w 6446824"/>
                <a:gd name="connsiteY4" fmla="*/ 5067624 h 5067624"/>
                <a:gd name="connsiteX5" fmla="*/ 5941999 w 6446824"/>
                <a:gd name="connsiteY5" fmla="*/ 4991424 h 5067624"/>
                <a:gd name="connsiteX6" fmla="*/ 5732449 w 6446824"/>
                <a:gd name="connsiteY6" fmla="*/ 5019999 h 5067624"/>
                <a:gd name="connsiteX7" fmla="*/ 5656249 w 6446824"/>
                <a:gd name="connsiteY7" fmla="*/ 4886649 h 5067624"/>
                <a:gd name="connsiteX8" fmla="*/ 5560999 w 6446824"/>
                <a:gd name="connsiteY8" fmla="*/ 4810449 h 5067624"/>
                <a:gd name="connsiteX9" fmla="*/ 5560999 w 6446824"/>
                <a:gd name="connsiteY9" fmla="*/ 4734249 h 5067624"/>
                <a:gd name="connsiteX10" fmla="*/ 5475274 w 6446824"/>
                <a:gd name="connsiteY10" fmla="*/ 4667574 h 5067624"/>
                <a:gd name="connsiteX11" fmla="*/ 5456224 w 6446824"/>
                <a:gd name="connsiteY11" fmla="*/ 4638999 h 5067624"/>
                <a:gd name="connsiteX12" fmla="*/ 5465749 w 6446824"/>
                <a:gd name="connsiteY12" fmla="*/ 4572324 h 5067624"/>
                <a:gd name="connsiteX13" fmla="*/ 5399074 w 6446824"/>
                <a:gd name="connsiteY13" fmla="*/ 4524699 h 5067624"/>
                <a:gd name="connsiteX14" fmla="*/ 5332399 w 6446824"/>
                <a:gd name="connsiteY14" fmla="*/ 4391349 h 5067624"/>
                <a:gd name="connsiteX15" fmla="*/ 5218099 w 6446824"/>
                <a:gd name="connsiteY15" fmla="*/ 4324674 h 5067624"/>
                <a:gd name="connsiteX16" fmla="*/ 5056174 w 6446824"/>
                <a:gd name="connsiteY16" fmla="*/ 4296099 h 5067624"/>
                <a:gd name="connsiteX17" fmla="*/ 4989499 w 6446824"/>
                <a:gd name="connsiteY17" fmla="*/ 4229424 h 5067624"/>
                <a:gd name="connsiteX18" fmla="*/ 5018074 w 6446824"/>
                <a:gd name="connsiteY18" fmla="*/ 4153224 h 5067624"/>
                <a:gd name="connsiteX19" fmla="*/ 5018074 w 6446824"/>
                <a:gd name="connsiteY19" fmla="*/ 4029399 h 5067624"/>
                <a:gd name="connsiteX20" fmla="*/ 4922824 w 6446824"/>
                <a:gd name="connsiteY20" fmla="*/ 3962724 h 5067624"/>
                <a:gd name="connsiteX21" fmla="*/ 4922824 w 6446824"/>
                <a:gd name="connsiteY21" fmla="*/ 3867474 h 5067624"/>
                <a:gd name="connsiteX22" fmla="*/ 4922824 w 6446824"/>
                <a:gd name="connsiteY22" fmla="*/ 3867474 h 5067624"/>
                <a:gd name="connsiteX23" fmla="*/ 4856149 w 6446824"/>
                <a:gd name="connsiteY23" fmla="*/ 3610299 h 5067624"/>
                <a:gd name="connsiteX24" fmla="*/ 4684699 w 6446824"/>
                <a:gd name="connsiteY24" fmla="*/ 3562674 h 5067624"/>
                <a:gd name="connsiteX25" fmla="*/ 4675174 w 6446824"/>
                <a:gd name="connsiteY25" fmla="*/ 3410274 h 5067624"/>
                <a:gd name="connsiteX26" fmla="*/ 4513249 w 6446824"/>
                <a:gd name="connsiteY26" fmla="*/ 3343599 h 5067624"/>
                <a:gd name="connsiteX27" fmla="*/ 4389424 w 6446824"/>
                <a:gd name="connsiteY27" fmla="*/ 3210249 h 5067624"/>
                <a:gd name="connsiteX28" fmla="*/ 4389424 w 6446824"/>
                <a:gd name="connsiteY28" fmla="*/ 3210249 h 5067624"/>
                <a:gd name="connsiteX29" fmla="*/ 4351324 w 6446824"/>
                <a:gd name="connsiteY29" fmla="*/ 2953074 h 5067624"/>
                <a:gd name="connsiteX30" fmla="*/ 4313224 w 6446824"/>
                <a:gd name="connsiteY30" fmla="*/ 2895924 h 5067624"/>
                <a:gd name="connsiteX31" fmla="*/ 4256074 w 6446824"/>
                <a:gd name="connsiteY31" fmla="*/ 2838774 h 5067624"/>
                <a:gd name="connsiteX32" fmla="*/ 4256074 w 6446824"/>
                <a:gd name="connsiteY32" fmla="*/ 2838774 h 5067624"/>
                <a:gd name="connsiteX33" fmla="*/ 4122724 w 6446824"/>
                <a:gd name="connsiteY33" fmla="*/ 2724474 h 5067624"/>
                <a:gd name="connsiteX34" fmla="*/ 4027474 w 6446824"/>
                <a:gd name="connsiteY34" fmla="*/ 2695899 h 5067624"/>
                <a:gd name="connsiteX35" fmla="*/ 3979849 w 6446824"/>
                <a:gd name="connsiteY35" fmla="*/ 2572074 h 5067624"/>
                <a:gd name="connsiteX36" fmla="*/ 3960799 w 6446824"/>
                <a:gd name="connsiteY36" fmla="*/ 2410149 h 5067624"/>
                <a:gd name="connsiteX37" fmla="*/ 3960799 w 6446824"/>
                <a:gd name="connsiteY37" fmla="*/ 2248224 h 5067624"/>
                <a:gd name="connsiteX38" fmla="*/ 3932224 w 6446824"/>
                <a:gd name="connsiteY38" fmla="*/ 2162499 h 5067624"/>
                <a:gd name="connsiteX39" fmla="*/ 3894124 w 6446824"/>
                <a:gd name="connsiteY39" fmla="*/ 2095824 h 5067624"/>
                <a:gd name="connsiteX40" fmla="*/ 3894124 w 6446824"/>
                <a:gd name="connsiteY40" fmla="*/ 1962474 h 5067624"/>
                <a:gd name="connsiteX41" fmla="*/ 3875074 w 6446824"/>
                <a:gd name="connsiteY41" fmla="*/ 1791024 h 5067624"/>
                <a:gd name="connsiteX42" fmla="*/ 3760774 w 6446824"/>
                <a:gd name="connsiteY42" fmla="*/ 1486224 h 5067624"/>
                <a:gd name="connsiteX43" fmla="*/ 3179750 w 6446824"/>
                <a:gd name="connsiteY43" fmla="*/ 762325 h 5067624"/>
                <a:gd name="connsiteX44" fmla="*/ 2798750 w 6446824"/>
                <a:gd name="connsiteY44" fmla="*/ 267025 h 5067624"/>
                <a:gd name="connsiteX45" fmla="*/ 2513000 w 6446824"/>
                <a:gd name="connsiteY45" fmla="*/ 9850 h 5067624"/>
                <a:gd name="connsiteX46" fmla="*/ 2017700 w 6446824"/>
                <a:gd name="connsiteY46" fmla="*/ 400375 h 5067624"/>
                <a:gd name="connsiteX47" fmla="*/ 1570025 w 6446824"/>
                <a:gd name="connsiteY47" fmla="*/ 467050 h 5067624"/>
                <a:gd name="connsiteX48" fmla="*/ 84124 w 6446824"/>
                <a:gd name="connsiteY48" fmla="*/ 1343349 h 5067624"/>
                <a:gd name="connsiteX49" fmla="*/ 169851 w 6446824"/>
                <a:gd name="connsiteY49" fmla="*/ 1819600 h 5067624"/>
                <a:gd name="connsiteX50" fmla="*/ 1179500 w 6446824"/>
                <a:gd name="connsiteY50" fmla="*/ 352750 h 5067624"/>
                <a:gd name="connsiteX0" fmla="*/ 6446824 w 6446824"/>
                <a:gd name="connsiteY0" fmla="*/ 4724724 h 5067624"/>
                <a:gd name="connsiteX1" fmla="*/ 6313474 w 6446824"/>
                <a:gd name="connsiteY1" fmla="*/ 4905699 h 5067624"/>
                <a:gd name="connsiteX2" fmla="*/ 6237274 w 6446824"/>
                <a:gd name="connsiteY2" fmla="*/ 4962849 h 5067624"/>
                <a:gd name="connsiteX3" fmla="*/ 6075349 w 6446824"/>
                <a:gd name="connsiteY3" fmla="*/ 5029524 h 5067624"/>
                <a:gd name="connsiteX4" fmla="*/ 5961049 w 6446824"/>
                <a:gd name="connsiteY4" fmla="*/ 5067624 h 5067624"/>
                <a:gd name="connsiteX5" fmla="*/ 5941999 w 6446824"/>
                <a:gd name="connsiteY5" fmla="*/ 4991424 h 5067624"/>
                <a:gd name="connsiteX6" fmla="*/ 5732449 w 6446824"/>
                <a:gd name="connsiteY6" fmla="*/ 5019999 h 5067624"/>
                <a:gd name="connsiteX7" fmla="*/ 5656249 w 6446824"/>
                <a:gd name="connsiteY7" fmla="*/ 4886649 h 5067624"/>
                <a:gd name="connsiteX8" fmla="*/ 5560999 w 6446824"/>
                <a:gd name="connsiteY8" fmla="*/ 4810449 h 5067624"/>
                <a:gd name="connsiteX9" fmla="*/ 5560999 w 6446824"/>
                <a:gd name="connsiteY9" fmla="*/ 4734249 h 5067624"/>
                <a:gd name="connsiteX10" fmla="*/ 5475274 w 6446824"/>
                <a:gd name="connsiteY10" fmla="*/ 4667574 h 5067624"/>
                <a:gd name="connsiteX11" fmla="*/ 5456224 w 6446824"/>
                <a:gd name="connsiteY11" fmla="*/ 4638999 h 5067624"/>
                <a:gd name="connsiteX12" fmla="*/ 5465749 w 6446824"/>
                <a:gd name="connsiteY12" fmla="*/ 4572324 h 5067624"/>
                <a:gd name="connsiteX13" fmla="*/ 5399074 w 6446824"/>
                <a:gd name="connsiteY13" fmla="*/ 4524699 h 5067624"/>
                <a:gd name="connsiteX14" fmla="*/ 5332399 w 6446824"/>
                <a:gd name="connsiteY14" fmla="*/ 4391349 h 5067624"/>
                <a:gd name="connsiteX15" fmla="*/ 5218099 w 6446824"/>
                <a:gd name="connsiteY15" fmla="*/ 4324674 h 5067624"/>
                <a:gd name="connsiteX16" fmla="*/ 5056174 w 6446824"/>
                <a:gd name="connsiteY16" fmla="*/ 4296099 h 5067624"/>
                <a:gd name="connsiteX17" fmla="*/ 4989499 w 6446824"/>
                <a:gd name="connsiteY17" fmla="*/ 4229424 h 5067624"/>
                <a:gd name="connsiteX18" fmla="*/ 5018074 w 6446824"/>
                <a:gd name="connsiteY18" fmla="*/ 4153224 h 5067624"/>
                <a:gd name="connsiteX19" fmla="*/ 5018074 w 6446824"/>
                <a:gd name="connsiteY19" fmla="*/ 4029399 h 5067624"/>
                <a:gd name="connsiteX20" fmla="*/ 4922824 w 6446824"/>
                <a:gd name="connsiteY20" fmla="*/ 3962724 h 5067624"/>
                <a:gd name="connsiteX21" fmla="*/ 4922824 w 6446824"/>
                <a:gd name="connsiteY21" fmla="*/ 3867474 h 5067624"/>
                <a:gd name="connsiteX22" fmla="*/ 4922824 w 6446824"/>
                <a:gd name="connsiteY22" fmla="*/ 3867474 h 5067624"/>
                <a:gd name="connsiteX23" fmla="*/ 4856149 w 6446824"/>
                <a:gd name="connsiteY23" fmla="*/ 3610299 h 5067624"/>
                <a:gd name="connsiteX24" fmla="*/ 4684699 w 6446824"/>
                <a:gd name="connsiteY24" fmla="*/ 3562674 h 5067624"/>
                <a:gd name="connsiteX25" fmla="*/ 4675174 w 6446824"/>
                <a:gd name="connsiteY25" fmla="*/ 3410274 h 5067624"/>
                <a:gd name="connsiteX26" fmla="*/ 4513249 w 6446824"/>
                <a:gd name="connsiteY26" fmla="*/ 3343599 h 5067624"/>
                <a:gd name="connsiteX27" fmla="*/ 4389424 w 6446824"/>
                <a:gd name="connsiteY27" fmla="*/ 3210249 h 5067624"/>
                <a:gd name="connsiteX28" fmla="*/ 4389424 w 6446824"/>
                <a:gd name="connsiteY28" fmla="*/ 3210249 h 5067624"/>
                <a:gd name="connsiteX29" fmla="*/ 4351324 w 6446824"/>
                <a:gd name="connsiteY29" fmla="*/ 2953074 h 5067624"/>
                <a:gd name="connsiteX30" fmla="*/ 4313224 w 6446824"/>
                <a:gd name="connsiteY30" fmla="*/ 2895924 h 5067624"/>
                <a:gd name="connsiteX31" fmla="*/ 4256074 w 6446824"/>
                <a:gd name="connsiteY31" fmla="*/ 2838774 h 5067624"/>
                <a:gd name="connsiteX32" fmla="*/ 4256074 w 6446824"/>
                <a:gd name="connsiteY32" fmla="*/ 2838774 h 5067624"/>
                <a:gd name="connsiteX33" fmla="*/ 4122724 w 6446824"/>
                <a:gd name="connsiteY33" fmla="*/ 2724474 h 5067624"/>
                <a:gd name="connsiteX34" fmla="*/ 4027474 w 6446824"/>
                <a:gd name="connsiteY34" fmla="*/ 2695899 h 5067624"/>
                <a:gd name="connsiteX35" fmla="*/ 3979849 w 6446824"/>
                <a:gd name="connsiteY35" fmla="*/ 2572074 h 5067624"/>
                <a:gd name="connsiteX36" fmla="*/ 3960799 w 6446824"/>
                <a:gd name="connsiteY36" fmla="*/ 2410149 h 5067624"/>
                <a:gd name="connsiteX37" fmla="*/ 3960799 w 6446824"/>
                <a:gd name="connsiteY37" fmla="*/ 2248224 h 5067624"/>
                <a:gd name="connsiteX38" fmla="*/ 3932224 w 6446824"/>
                <a:gd name="connsiteY38" fmla="*/ 2162499 h 5067624"/>
                <a:gd name="connsiteX39" fmla="*/ 3894124 w 6446824"/>
                <a:gd name="connsiteY39" fmla="*/ 2095824 h 5067624"/>
                <a:gd name="connsiteX40" fmla="*/ 3894124 w 6446824"/>
                <a:gd name="connsiteY40" fmla="*/ 1962474 h 5067624"/>
                <a:gd name="connsiteX41" fmla="*/ 3875074 w 6446824"/>
                <a:gd name="connsiteY41" fmla="*/ 1791024 h 5067624"/>
                <a:gd name="connsiteX42" fmla="*/ 3760774 w 6446824"/>
                <a:gd name="connsiteY42" fmla="*/ 1486224 h 5067624"/>
                <a:gd name="connsiteX43" fmla="*/ 3179750 w 6446824"/>
                <a:gd name="connsiteY43" fmla="*/ 762325 h 5067624"/>
                <a:gd name="connsiteX44" fmla="*/ 2798750 w 6446824"/>
                <a:gd name="connsiteY44" fmla="*/ 267025 h 5067624"/>
                <a:gd name="connsiteX45" fmla="*/ 2513000 w 6446824"/>
                <a:gd name="connsiteY45" fmla="*/ 9850 h 5067624"/>
                <a:gd name="connsiteX46" fmla="*/ 2017700 w 6446824"/>
                <a:gd name="connsiteY46" fmla="*/ 400375 h 5067624"/>
                <a:gd name="connsiteX47" fmla="*/ 1570025 w 6446824"/>
                <a:gd name="connsiteY47" fmla="*/ 467050 h 5067624"/>
                <a:gd name="connsiteX48" fmla="*/ 84124 w 6446824"/>
                <a:gd name="connsiteY48" fmla="*/ 1343349 h 5067624"/>
                <a:gd name="connsiteX49" fmla="*/ 169851 w 6446824"/>
                <a:gd name="connsiteY49" fmla="*/ 1819600 h 5067624"/>
                <a:gd name="connsiteX50" fmla="*/ 217475 w 6446824"/>
                <a:gd name="connsiteY50" fmla="*/ 2314900 h 5067624"/>
                <a:gd name="connsiteX0" fmla="*/ 6476463 w 6476463"/>
                <a:gd name="connsiteY0" fmla="*/ 4724724 h 5067624"/>
                <a:gd name="connsiteX1" fmla="*/ 6343113 w 6476463"/>
                <a:gd name="connsiteY1" fmla="*/ 4905699 h 5067624"/>
                <a:gd name="connsiteX2" fmla="*/ 6266913 w 6476463"/>
                <a:gd name="connsiteY2" fmla="*/ 4962849 h 5067624"/>
                <a:gd name="connsiteX3" fmla="*/ 6104988 w 6476463"/>
                <a:gd name="connsiteY3" fmla="*/ 5029524 h 5067624"/>
                <a:gd name="connsiteX4" fmla="*/ 5990688 w 6476463"/>
                <a:gd name="connsiteY4" fmla="*/ 5067624 h 5067624"/>
                <a:gd name="connsiteX5" fmla="*/ 5971638 w 6476463"/>
                <a:gd name="connsiteY5" fmla="*/ 4991424 h 5067624"/>
                <a:gd name="connsiteX6" fmla="*/ 5762088 w 6476463"/>
                <a:gd name="connsiteY6" fmla="*/ 5019999 h 5067624"/>
                <a:gd name="connsiteX7" fmla="*/ 5685888 w 6476463"/>
                <a:gd name="connsiteY7" fmla="*/ 4886649 h 5067624"/>
                <a:gd name="connsiteX8" fmla="*/ 5590638 w 6476463"/>
                <a:gd name="connsiteY8" fmla="*/ 4810449 h 5067624"/>
                <a:gd name="connsiteX9" fmla="*/ 5590638 w 6476463"/>
                <a:gd name="connsiteY9" fmla="*/ 4734249 h 5067624"/>
                <a:gd name="connsiteX10" fmla="*/ 5504913 w 6476463"/>
                <a:gd name="connsiteY10" fmla="*/ 4667574 h 5067624"/>
                <a:gd name="connsiteX11" fmla="*/ 5485863 w 6476463"/>
                <a:gd name="connsiteY11" fmla="*/ 4638999 h 5067624"/>
                <a:gd name="connsiteX12" fmla="*/ 5495388 w 6476463"/>
                <a:gd name="connsiteY12" fmla="*/ 4572324 h 5067624"/>
                <a:gd name="connsiteX13" fmla="*/ 5428713 w 6476463"/>
                <a:gd name="connsiteY13" fmla="*/ 4524699 h 5067624"/>
                <a:gd name="connsiteX14" fmla="*/ 5362038 w 6476463"/>
                <a:gd name="connsiteY14" fmla="*/ 4391349 h 5067624"/>
                <a:gd name="connsiteX15" fmla="*/ 5247738 w 6476463"/>
                <a:gd name="connsiteY15" fmla="*/ 4324674 h 5067624"/>
                <a:gd name="connsiteX16" fmla="*/ 5085813 w 6476463"/>
                <a:gd name="connsiteY16" fmla="*/ 4296099 h 5067624"/>
                <a:gd name="connsiteX17" fmla="*/ 5019138 w 6476463"/>
                <a:gd name="connsiteY17" fmla="*/ 4229424 h 5067624"/>
                <a:gd name="connsiteX18" fmla="*/ 5047713 w 6476463"/>
                <a:gd name="connsiteY18" fmla="*/ 4153224 h 5067624"/>
                <a:gd name="connsiteX19" fmla="*/ 5047713 w 6476463"/>
                <a:gd name="connsiteY19" fmla="*/ 4029399 h 5067624"/>
                <a:gd name="connsiteX20" fmla="*/ 4952463 w 6476463"/>
                <a:gd name="connsiteY20" fmla="*/ 3962724 h 5067624"/>
                <a:gd name="connsiteX21" fmla="*/ 4952463 w 6476463"/>
                <a:gd name="connsiteY21" fmla="*/ 3867474 h 5067624"/>
                <a:gd name="connsiteX22" fmla="*/ 4952463 w 6476463"/>
                <a:gd name="connsiteY22" fmla="*/ 3867474 h 5067624"/>
                <a:gd name="connsiteX23" fmla="*/ 4885788 w 6476463"/>
                <a:gd name="connsiteY23" fmla="*/ 3610299 h 5067624"/>
                <a:gd name="connsiteX24" fmla="*/ 4714338 w 6476463"/>
                <a:gd name="connsiteY24" fmla="*/ 3562674 h 5067624"/>
                <a:gd name="connsiteX25" fmla="*/ 4704813 w 6476463"/>
                <a:gd name="connsiteY25" fmla="*/ 3410274 h 5067624"/>
                <a:gd name="connsiteX26" fmla="*/ 4542888 w 6476463"/>
                <a:gd name="connsiteY26" fmla="*/ 3343599 h 5067624"/>
                <a:gd name="connsiteX27" fmla="*/ 4419063 w 6476463"/>
                <a:gd name="connsiteY27" fmla="*/ 3210249 h 5067624"/>
                <a:gd name="connsiteX28" fmla="*/ 4419063 w 6476463"/>
                <a:gd name="connsiteY28" fmla="*/ 3210249 h 5067624"/>
                <a:gd name="connsiteX29" fmla="*/ 4380963 w 6476463"/>
                <a:gd name="connsiteY29" fmla="*/ 2953074 h 5067624"/>
                <a:gd name="connsiteX30" fmla="*/ 4342863 w 6476463"/>
                <a:gd name="connsiteY30" fmla="*/ 2895924 h 5067624"/>
                <a:gd name="connsiteX31" fmla="*/ 4285713 w 6476463"/>
                <a:gd name="connsiteY31" fmla="*/ 2838774 h 5067624"/>
                <a:gd name="connsiteX32" fmla="*/ 4285713 w 6476463"/>
                <a:gd name="connsiteY32" fmla="*/ 2838774 h 5067624"/>
                <a:gd name="connsiteX33" fmla="*/ 4152363 w 6476463"/>
                <a:gd name="connsiteY33" fmla="*/ 2724474 h 5067624"/>
                <a:gd name="connsiteX34" fmla="*/ 4057113 w 6476463"/>
                <a:gd name="connsiteY34" fmla="*/ 2695899 h 5067624"/>
                <a:gd name="connsiteX35" fmla="*/ 4009488 w 6476463"/>
                <a:gd name="connsiteY35" fmla="*/ 2572074 h 5067624"/>
                <a:gd name="connsiteX36" fmla="*/ 3990438 w 6476463"/>
                <a:gd name="connsiteY36" fmla="*/ 2410149 h 5067624"/>
                <a:gd name="connsiteX37" fmla="*/ 3990438 w 6476463"/>
                <a:gd name="connsiteY37" fmla="*/ 2248224 h 5067624"/>
                <a:gd name="connsiteX38" fmla="*/ 3961863 w 6476463"/>
                <a:gd name="connsiteY38" fmla="*/ 2162499 h 5067624"/>
                <a:gd name="connsiteX39" fmla="*/ 3923763 w 6476463"/>
                <a:gd name="connsiteY39" fmla="*/ 2095824 h 5067624"/>
                <a:gd name="connsiteX40" fmla="*/ 3923763 w 6476463"/>
                <a:gd name="connsiteY40" fmla="*/ 1962474 h 5067624"/>
                <a:gd name="connsiteX41" fmla="*/ 3904713 w 6476463"/>
                <a:gd name="connsiteY41" fmla="*/ 1791024 h 5067624"/>
                <a:gd name="connsiteX42" fmla="*/ 3790413 w 6476463"/>
                <a:gd name="connsiteY42" fmla="*/ 1486224 h 5067624"/>
                <a:gd name="connsiteX43" fmla="*/ 3209389 w 6476463"/>
                <a:gd name="connsiteY43" fmla="*/ 762325 h 5067624"/>
                <a:gd name="connsiteX44" fmla="*/ 2828389 w 6476463"/>
                <a:gd name="connsiteY44" fmla="*/ 267025 h 5067624"/>
                <a:gd name="connsiteX45" fmla="*/ 2542639 w 6476463"/>
                <a:gd name="connsiteY45" fmla="*/ 9850 h 5067624"/>
                <a:gd name="connsiteX46" fmla="*/ 2047339 w 6476463"/>
                <a:gd name="connsiteY46" fmla="*/ 400375 h 5067624"/>
                <a:gd name="connsiteX47" fmla="*/ 1599664 w 6476463"/>
                <a:gd name="connsiteY47" fmla="*/ 467050 h 5067624"/>
                <a:gd name="connsiteX48" fmla="*/ 113763 w 6476463"/>
                <a:gd name="connsiteY48" fmla="*/ 1343349 h 5067624"/>
                <a:gd name="connsiteX49" fmla="*/ 142340 w 6476463"/>
                <a:gd name="connsiteY49" fmla="*/ 1581475 h 5067624"/>
                <a:gd name="connsiteX50" fmla="*/ 199490 w 6476463"/>
                <a:gd name="connsiteY50" fmla="*/ 1819600 h 5067624"/>
                <a:gd name="connsiteX51" fmla="*/ 247114 w 6476463"/>
                <a:gd name="connsiteY51" fmla="*/ 2314900 h 5067624"/>
                <a:gd name="connsiteX0" fmla="*/ 6334336 w 6334336"/>
                <a:gd name="connsiteY0" fmla="*/ 4724724 h 5067624"/>
                <a:gd name="connsiteX1" fmla="*/ 6200986 w 6334336"/>
                <a:gd name="connsiteY1" fmla="*/ 4905699 h 5067624"/>
                <a:gd name="connsiteX2" fmla="*/ 6124786 w 6334336"/>
                <a:gd name="connsiteY2" fmla="*/ 4962849 h 5067624"/>
                <a:gd name="connsiteX3" fmla="*/ 5962861 w 6334336"/>
                <a:gd name="connsiteY3" fmla="*/ 5029524 h 5067624"/>
                <a:gd name="connsiteX4" fmla="*/ 5848561 w 6334336"/>
                <a:gd name="connsiteY4" fmla="*/ 5067624 h 5067624"/>
                <a:gd name="connsiteX5" fmla="*/ 5829511 w 6334336"/>
                <a:gd name="connsiteY5" fmla="*/ 4991424 h 5067624"/>
                <a:gd name="connsiteX6" fmla="*/ 5619961 w 6334336"/>
                <a:gd name="connsiteY6" fmla="*/ 5019999 h 5067624"/>
                <a:gd name="connsiteX7" fmla="*/ 5543761 w 6334336"/>
                <a:gd name="connsiteY7" fmla="*/ 4886649 h 5067624"/>
                <a:gd name="connsiteX8" fmla="*/ 5448511 w 6334336"/>
                <a:gd name="connsiteY8" fmla="*/ 4810449 h 5067624"/>
                <a:gd name="connsiteX9" fmla="*/ 5448511 w 6334336"/>
                <a:gd name="connsiteY9" fmla="*/ 4734249 h 5067624"/>
                <a:gd name="connsiteX10" fmla="*/ 5362786 w 6334336"/>
                <a:gd name="connsiteY10" fmla="*/ 4667574 h 5067624"/>
                <a:gd name="connsiteX11" fmla="*/ 5343736 w 6334336"/>
                <a:gd name="connsiteY11" fmla="*/ 4638999 h 5067624"/>
                <a:gd name="connsiteX12" fmla="*/ 5353261 w 6334336"/>
                <a:gd name="connsiteY12" fmla="*/ 4572324 h 5067624"/>
                <a:gd name="connsiteX13" fmla="*/ 5286586 w 6334336"/>
                <a:gd name="connsiteY13" fmla="*/ 4524699 h 5067624"/>
                <a:gd name="connsiteX14" fmla="*/ 5219911 w 6334336"/>
                <a:gd name="connsiteY14" fmla="*/ 4391349 h 5067624"/>
                <a:gd name="connsiteX15" fmla="*/ 5105611 w 6334336"/>
                <a:gd name="connsiteY15" fmla="*/ 4324674 h 5067624"/>
                <a:gd name="connsiteX16" fmla="*/ 4943686 w 6334336"/>
                <a:gd name="connsiteY16" fmla="*/ 4296099 h 5067624"/>
                <a:gd name="connsiteX17" fmla="*/ 4877011 w 6334336"/>
                <a:gd name="connsiteY17" fmla="*/ 4229424 h 5067624"/>
                <a:gd name="connsiteX18" fmla="*/ 4905586 w 6334336"/>
                <a:gd name="connsiteY18" fmla="*/ 4153224 h 5067624"/>
                <a:gd name="connsiteX19" fmla="*/ 4905586 w 6334336"/>
                <a:gd name="connsiteY19" fmla="*/ 4029399 h 5067624"/>
                <a:gd name="connsiteX20" fmla="*/ 4810336 w 6334336"/>
                <a:gd name="connsiteY20" fmla="*/ 3962724 h 5067624"/>
                <a:gd name="connsiteX21" fmla="*/ 4810336 w 6334336"/>
                <a:gd name="connsiteY21" fmla="*/ 3867474 h 5067624"/>
                <a:gd name="connsiteX22" fmla="*/ 4810336 w 6334336"/>
                <a:gd name="connsiteY22" fmla="*/ 3867474 h 5067624"/>
                <a:gd name="connsiteX23" fmla="*/ 4743661 w 6334336"/>
                <a:gd name="connsiteY23" fmla="*/ 3610299 h 5067624"/>
                <a:gd name="connsiteX24" fmla="*/ 4572211 w 6334336"/>
                <a:gd name="connsiteY24" fmla="*/ 3562674 h 5067624"/>
                <a:gd name="connsiteX25" fmla="*/ 4562686 w 6334336"/>
                <a:gd name="connsiteY25" fmla="*/ 3410274 h 5067624"/>
                <a:gd name="connsiteX26" fmla="*/ 4400761 w 6334336"/>
                <a:gd name="connsiteY26" fmla="*/ 3343599 h 5067624"/>
                <a:gd name="connsiteX27" fmla="*/ 4276936 w 6334336"/>
                <a:gd name="connsiteY27" fmla="*/ 3210249 h 5067624"/>
                <a:gd name="connsiteX28" fmla="*/ 4276936 w 6334336"/>
                <a:gd name="connsiteY28" fmla="*/ 3210249 h 5067624"/>
                <a:gd name="connsiteX29" fmla="*/ 4238836 w 6334336"/>
                <a:gd name="connsiteY29" fmla="*/ 2953074 h 5067624"/>
                <a:gd name="connsiteX30" fmla="*/ 4200736 w 6334336"/>
                <a:gd name="connsiteY30" fmla="*/ 2895924 h 5067624"/>
                <a:gd name="connsiteX31" fmla="*/ 4143586 w 6334336"/>
                <a:gd name="connsiteY31" fmla="*/ 2838774 h 5067624"/>
                <a:gd name="connsiteX32" fmla="*/ 4143586 w 6334336"/>
                <a:gd name="connsiteY32" fmla="*/ 2838774 h 5067624"/>
                <a:gd name="connsiteX33" fmla="*/ 4010236 w 6334336"/>
                <a:gd name="connsiteY33" fmla="*/ 2724474 h 5067624"/>
                <a:gd name="connsiteX34" fmla="*/ 3914986 w 6334336"/>
                <a:gd name="connsiteY34" fmla="*/ 2695899 h 5067624"/>
                <a:gd name="connsiteX35" fmla="*/ 3867361 w 6334336"/>
                <a:gd name="connsiteY35" fmla="*/ 2572074 h 5067624"/>
                <a:gd name="connsiteX36" fmla="*/ 3848311 w 6334336"/>
                <a:gd name="connsiteY36" fmla="*/ 2410149 h 5067624"/>
                <a:gd name="connsiteX37" fmla="*/ 3848311 w 6334336"/>
                <a:gd name="connsiteY37" fmla="*/ 2248224 h 5067624"/>
                <a:gd name="connsiteX38" fmla="*/ 3819736 w 6334336"/>
                <a:gd name="connsiteY38" fmla="*/ 2162499 h 5067624"/>
                <a:gd name="connsiteX39" fmla="*/ 3781636 w 6334336"/>
                <a:gd name="connsiteY39" fmla="*/ 2095824 h 5067624"/>
                <a:gd name="connsiteX40" fmla="*/ 3781636 w 6334336"/>
                <a:gd name="connsiteY40" fmla="*/ 1962474 h 5067624"/>
                <a:gd name="connsiteX41" fmla="*/ 3762586 w 6334336"/>
                <a:gd name="connsiteY41" fmla="*/ 1791024 h 5067624"/>
                <a:gd name="connsiteX42" fmla="*/ 3648286 w 6334336"/>
                <a:gd name="connsiteY42" fmla="*/ 1486224 h 5067624"/>
                <a:gd name="connsiteX43" fmla="*/ 3067262 w 6334336"/>
                <a:gd name="connsiteY43" fmla="*/ 762325 h 5067624"/>
                <a:gd name="connsiteX44" fmla="*/ 2686262 w 6334336"/>
                <a:gd name="connsiteY44" fmla="*/ 267025 h 5067624"/>
                <a:gd name="connsiteX45" fmla="*/ 2400512 w 6334336"/>
                <a:gd name="connsiteY45" fmla="*/ 9850 h 5067624"/>
                <a:gd name="connsiteX46" fmla="*/ 1905212 w 6334336"/>
                <a:gd name="connsiteY46" fmla="*/ 400375 h 5067624"/>
                <a:gd name="connsiteX47" fmla="*/ 1457537 w 6334336"/>
                <a:gd name="connsiteY47" fmla="*/ 467050 h 5067624"/>
                <a:gd name="connsiteX48" fmla="*/ 962236 w 6334336"/>
                <a:gd name="connsiteY48" fmla="*/ 390849 h 5067624"/>
                <a:gd name="connsiteX49" fmla="*/ 213 w 6334336"/>
                <a:gd name="connsiteY49" fmla="*/ 1581475 h 5067624"/>
                <a:gd name="connsiteX50" fmla="*/ 57363 w 6334336"/>
                <a:gd name="connsiteY50" fmla="*/ 1819600 h 5067624"/>
                <a:gd name="connsiteX51" fmla="*/ 104987 w 6334336"/>
                <a:gd name="connsiteY51" fmla="*/ 2314900 h 5067624"/>
                <a:gd name="connsiteX0" fmla="*/ 6361732 w 6361732"/>
                <a:gd name="connsiteY0" fmla="*/ 4724724 h 5067624"/>
                <a:gd name="connsiteX1" fmla="*/ 6228382 w 6361732"/>
                <a:gd name="connsiteY1" fmla="*/ 4905699 h 5067624"/>
                <a:gd name="connsiteX2" fmla="*/ 6152182 w 6361732"/>
                <a:gd name="connsiteY2" fmla="*/ 4962849 h 5067624"/>
                <a:gd name="connsiteX3" fmla="*/ 5990257 w 6361732"/>
                <a:gd name="connsiteY3" fmla="*/ 5029524 h 5067624"/>
                <a:gd name="connsiteX4" fmla="*/ 5875957 w 6361732"/>
                <a:gd name="connsiteY4" fmla="*/ 5067624 h 5067624"/>
                <a:gd name="connsiteX5" fmla="*/ 5856907 w 6361732"/>
                <a:gd name="connsiteY5" fmla="*/ 4991424 h 5067624"/>
                <a:gd name="connsiteX6" fmla="*/ 5647357 w 6361732"/>
                <a:gd name="connsiteY6" fmla="*/ 5019999 h 5067624"/>
                <a:gd name="connsiteX7" fmla="*/ 5571157 w 6361732"/>
                <a:gd name="connsiteY7" fmla="*/ 4886649 h 5067624"/>
                <a:gd name="connsiteX8" fmla="*/ 5475907 w 6361732"/>
                <a:gd name="connsiteY8" fmla="*/ 4810449 h 5067624"/>
                <a:gd name="connsiteX9" fmla="*/ 5475907 w 6361732"/>
                <a:gd name="connsiteY9" fmla="*/ 4734249 h 5067624"/>
                <a:gd name="connsiteX10" fmla="*/ 5390182 w 6361732"/>
                <a:gd name="connsiteY10" fmla="*/ 4667574 h 5067624"/>
                <a:gd name="connsiteX11" fmla="*/ 5371132 w 6361732"/>
                <a:gd name="connsiteY11" fmla="*/ 4638999 h 5067624"/>
                <a:gd name="connsiteX12" fmla="*/ 5380657 w 6361732"/>
                <a:gd name="connsiteY12" fmla="*/ 4572324 h 5067624"/>
                <a:gd name="connsiteX13" fmla="*/ 5313982 w 6361732"/>
                <a:gd name="connsiteY13" fmla="*/ 4524699 h 5067624"/>
                <a:gd name="connsiteX14" fmla="*/ 5247307 w 6361732"/>
                <a:gd name="connsiteY14" fmla="*/ 4391349 h 5067624"/>
                <a:gd name="connsiteX15" fmla="*/ 5133007 w 6361732"/>
                <a:gd name="connsiteY15" fmla="*/ 4324674 h 5067624"/>
                <a:gd name="connsiteX16" fmla="*/ 4971082 w 6361732"/>
                <a:gd name="connsiteY16" fmla="*/ 4296099 h 5067624"/>
                <a:gd name="connsiteX17" fmla="*/ 4904407 w 6361732"/>
                <a:gd name="connsiteY17" fmla="*/ 4229424 h 5067624"/>
                <a:gd name="connsiteX18" fmla="*/ 4932982 w 6361732"/>
                <a:gd name="connsiteY18" fmla="*/ 4153224 h 5067624"/>
                <a:gd name="connsiteX19" fmla="*/ 4932982 w 6361732"/>
                <a:gd name="connsiteY19" fmla="*/ 4029399 h 5067624"/>
                <a:gd name="connsiteX20" fmla="*/ 4837732 w 6361732"/>
                <a:gd name="connsiteY20" fmla="*/ 3962724 h 5067624"/>
                <a:gd name="connsiteX21" fmla="*/ 4837732 w 6361732"/>
                <a:gd name="connsiteY21" fmla="*/ 3867474 h 5067624"/>
                <a:gd name="connsiteX22" fmla="*/ 4837732 w 6361732"/>
                <a:gd name="connsiteY22" fmla="*/ 3867474 h 5067624"/>
                <a:gd name="connsiteX23" fmla="*/ 4771057 w 6361732"/>
                <a:gd name="connsiteY23" fmla="*/ 3610299 h 5067624"/>
                <a:gd name="connsiteX24" fmla="*/ 4599607 w 6361732"/>
                <a:gd name="connsiteY24" fmla="*/ 3562674 h 5067624"/>
                <a:gd name="connsiteX25" fmla="*/ 4590082 w 6361732"/>
                <a:gd name="connsiteY25" fmla="*/ 3410274 h 5067624"/>
                <a:gd name="connsiteX26" fmla="*/ 4428157 w 6361732"/>
                <a:gd name="connsiteY26" fmla="*/ 3343599 h 5067624"/>
                <a:gd name="connsiteX27" fmla="*/ 4304332 w 6361732"/>
                <a:gd name="connsiteY27" fmla="*/ 3210249 h 5067624"/>
                <a:gd name="connsiteX28" fmla="*/ 4304332 w 6361732"/>
                <a:gd name="connsiteY28" fmla="*/ 3210249 h 5067624"/>
                <a:gd name="connsiteX29" fmla="*/ 4266232 w 6361732"/>
                <a:gd name="connsiteY29" fmla="*/ 2953074 h 5067624"/>
                <a:gd name="connsiteX30" fmla="*/ 4228132 w 6361732"/>
                <a:gd name="connsiteY30" fmla="*/ 2895924 h 5067624"/>
                <a:gd name="connsiteX31" fmla="*/ 4170982 w 6361732"/>
                <a:gd name="connsiteY31" fmla="*/ 2838774 h 5067624"/>
                <a:gd name="connsiteX32" fmla="*/ 4170982 w 6361732"/>
                <a:gd name="connsiteY32" fmla="*/ 2838774 h 5067624"/>
                <a:gd name="connsiteX33" fmla="*/ 4037632 w 6361732"/>
                <a:gd name="connsiteY33" fmla="*/ 2724474 h 5067624"/>
                <a:gd name="connsiteX34" fmla="*/ 3942382 w 6361732"/>
                <a:gd name="connsiteY34" fmla="*/ 2695899 h 5067624"/>
                <a:gd name="connsiteX35" fmla="*/ 3894757 w 6361732"/>
                <a:gd name="connsiteY35" fmla="*/ 2572074 h 5067624"/>
                <a:gd name="connsiteX36" fmla="*/ 3875707 w 6361732"/>
                <a:gd name="connsiteY36" fmla="*/ 2410149 h 5067624"/>
                <a:gd name="connsiteX37" fmla="*/ 3875707 w 6361732"/>
                <a:gd name="connsiteY37" fmla="*/ 2248224 h 5067624"/>
                <a:gd name="connsiteX38" fmla="*/ 3847132 w 6361732"/>
                <a:gd name="connsiteY38" fmla="*/ 2162499 h 5067624"/>
                <a:gd name="connsiteX39" fmla="*/ 3809032 w 6361732"/>
                <a:gd name="connsiteY39" fmla="*/ 2095824 h 5067624"/>
                <a:gd name="connsiteX40" fmla="*/ 3809032 w 6361732"/>
                <a:gd name="connsiteY40" fmla="*/ 1962474 h 5067624"/>
                <a:gd name="connsiteX41" fmla="*/ 3789982 w 6361732"/>
                <a:gd name="connsiteY41" fmla="*/ 1791024 h 5067624"/>
                <a:gd name="connsiteX42" fmla="*/ 3675682 w 6361732"/>
                <a:gd name="connsiteY42" fmla="*/ 1486224 h 5067624"/>
                <a:gd name="connsiteX43" fmla="*/ 3094658 w 6361732"/>
                <a:gd name="connsiteY43" fmla="*/ 762325 h 5067624"/>
                <a:gd name="connsiteX44" fmla="*/ 2713658 w 6361732"/>
                <a:gd name="connsiteY44" fmla="*/ 267025 h 5067624"/>
                <a:gd name="connsiteX45" fmla="*/ 2427908 w 6361732"/>
                <a:gd name="connsiteY45" fmla="*/ 9850 h 5067624"/>
                <a:gd name="connsiteX46" fmla="*/ 1932608 w 6361732"/>
                <a:gd name="connsiteY46" fmla="*/ 400375 h 5067624"/>
                <a:gd name="connsiteX47" fmla="*/ 1484933 w 6361732"/>
                <a:gd name="connsiteY47" fmla="*/ 467050 h 5067624"/>
                <a:gd name="connsiteX48" fmla="*/ 989632 w 6361732"/>
                <a:gd name="connsiteY48" fmla="*/ 390849 h 5067624"/>
                <a:gd name="connsiteX49" fmla="*/ 522909 w 6361732"/>
                <a:gd name="connsiteY49" fmla="*/ 867100 h 5067624"/>
                <a:gd name="connsiteX50" fmla="*/ 27609 w 6361732"/>
                <a:gd name="connsiteY50" fmla="*/ 1581475 h 5067624"/>
                <a:gd name="connsiteX51" fmla="*/ 84759 w 6361732"/>
                <a:gd name="connsiteY51" fmla="*/ 1819600 h 5067624"/>
                <a:gd name="connsiteX52" fmla="*/ 132383 w 6361732"/>
                <a:gd name="connsiteY52" fmla="*/ 2314900 h 5067624"/>
                <a:gd name="connsiteX0" fmla="*/ 6361732 w 6361732"/>
                <a:gd name="connsiteY0" fmla="*/ 4724724 h 5067624"/>
                <a:gd name="connsiteX1" fmla="*/ 6228382 w 6361732"/>
                <a:gd name="connsiteY1" fmla="*/ 4905699 h 5067624"/>
                <a:gd name="connsiteX2" fmla="*/ 6152182 w 6361732"/>
                <a:gd name="connsiteY2" fmla="*/ 4962849 h 5067624"/>
                <a:gd name="connsiteX3" fmla="*/ 5990257 w 6361732"/>
                <a:gd name="connsiteY3" fmla="*/ 5029524 h 5067624"/>
                <a:gd name="connsiteX4" fmla="*/ 5875957 w 6361732"/>
                <a:gd name="connsiteY4" fmla="*/ 5067624 h 5067624"/>
                <a:gd name="connsiteX5" fmla="*/ 5856907 w 6361732"/>
                <a:gd name="connsiteY5" fmla="*/ 4991424 h 5067624"/>
                <a:gd name="connsiteX6" fmla="*/ 5647357 w 6361732"/>
                <a:gd name="connsiteY6" fmla="*/ 5019999 h 5067624"/>
                <a:gd name="connsiteX7" fmla="*/ 5571157 w 6361732"/>
                <a:gd name="connsiteY7" fmla="*/ 4886649 h 5067624"/>
                <a:gd name="connsiteX8" fmla="*/ 5475907 w 6361732"/>
                <a:gd name="connsiteY8" fmla="*/ 4810449 h 5067624"/>
                <a:gd name="connsiteX9" fmla="*/ 5475907 w 6361732"/>
                <a:gd name="connsiteY9" fmla="*/ 4734249 h 5067624"/>
                <a:gd name="connsiteX10" fmla="*/ 5390182 w 6361732"/>
                <a:gd name="connsiteY10" fmla="*/ 4667574 h 5067624"/>
                <a:gd name="connsiteX11" fmla="*/ 5371132 w 6361732"/>
                <a:gd name="connsiteY11" fmla="*/ 4638999 h 5067624"/>
                <a:gd name="connsiteX12" fmla="*/ 5380657 w 6361732"/>
                <a:gd name="connsiteY12" fmla="*/ 4572324 h 5067624"/>
                <a:gd name="connsiteX13" fmla="*/ 5313982 w 6361732"/>
                <a:gd name="connsiteY13" fmla="*/ 4524699 h 5067624"/>
                <a:gd name="connsiteX14" fmla="*/ 5247307 w 6361732"/>
                <a:gd name="connsiteY14" fmla="*/ 4391349 h 5067624"/>
                <a:gd name="connsiteX15" fmla="*/ 5133007 w 6361732"/>
                <a:gd name="connsiteY15" fmla="*/ 4324674 h 5067624"/>
                <a:gd name="connsiteX16" fmla="*/ 4971082 w 6361732"/>
                <a:gd name="connsiteY16" fmla="*/ 4296099 h 5067624"/>
                <a:gd name="connsiteX17" fmla="*/ 4904407 w 6361732"/>
                <a:gd name="connsiteY17" fmla="*/ 4229424 h 5067624"/>
                <a:gd name="connsiteX18" fmla="*/ 4932982 w 6361732"/>
                <a:gd name="connsiteY18" fmla="*/ 4153224 h 5067624"/>
                <a:gd name="connsiteX19" fmla="*/ 4932982 w 6361732"/>
                <a:gd name="connsiteY19" fmla="*/ 4029399 h 5067624"/>
                <a:gd name="connsiteX20" fmla="*/ 4837732 w 6361732"/>
                <a:gd name="connsiteY20" fmla="*/ 3962724 h 5067624"/>
                <a:gd name="connsiteX21" fmla="*/ 4837732 w 6361732"/>
                <a:gd name="connsiteY21" fmla="*/ 3867474 h 5067624"/>
                <a:gd name="connsiteX22" fmla="*/ 4837732 w 6361732"/>
                <a:gd name="connsiteY22" fmla="*/ 3867474 h 5067624"/>
                <a:gd name="connsiteX23" fmla="*/ 4771057 w 6361732"/>
                <a:gd name="connsiteY23" fmla="*/ 3610299 h 5067624"/>
                <a:gd name="connsiteX24" fmla="*/ 4599607 w 6361732"/>
                <a:gd name="connsiteY24" fmla="*/ 3562674 h 5067624"/>
                <a:gd name="connsiteX25" fmla="*/ 4590082 w 6361732"/>
                <a:gd name="connsiteY25" fmla="*/ 3410274 h 5067624"/>
                <a:gd name="connsiteX26" fmla="*/ 4428157 w 6361732"/>
                <a:gd name="connsiteY26" fmla="*/ 3343599 h 5067624"/>
                <a:gd name="connsiteX27" fmla="*/ 4304332 w 6361732"/>
                <a:gd name="connsiteY27" fmla="*/ 3210249 h 5067624"/>
                <a:gd name="connsiteX28" fmla="*/ 4304332 w 6361732"/>
                <a:gd name="connsiteY28" fmla="*/ 3210249 h 5067624"/>
                <a:gd name="connsiteX29" fmla="*/ 4266232 w 6361732"/>
                <a:gd name="connsiteY29" fmla="*/ 2953074 h 5067624"/>
                <a:gd name="connsiteX30" fmla="*/ 4228132 w 6361732"/>
                <a:gd name="connsiteY30" fmla="*/ 2895924 h 5067624"/>
                <a:gd name="connsiteX31" fmla="*/ 4170982 w 6361732"/>
                <a:gd name="connsiteY31" fmla="*/ 2838774 h 5067624"/>
                <a:gd name="connsiteX32" fmla="*/ 4170982 w 6361732"/>
                <a:gd name="connsiteY32" fmla="*/ 2838774 h 5067624"/>
                <a:gd name="connsiteX33" fmla="*/ 4037632 w 6361732"/>
                <a:gd name="connsiteY33" fmla="*/ 2724474 h 5067624"/>
                <a:gd name="connsiteX34" fmla="*/ 3942382 w 6361732"/>
                <a:gd name="connsiteY34" fmla="*/ 2695899 h 5067624"/>
                <a:gd name="connsiteX35" fmla="*/ 3894757 w 6361732"/>
                <a:gd name="connsiteY35" fmla="*/ 2572074 h 5067624"/>
                <a:gd name="connsiteX36" fmla="*/ 3875707 w 6361732"/>
                <a:gd name="connsiteY36" fmla="*/ 2410149 h 5067624"/>
                <a:gd name="connsiteX37" fmla="*/ 3875707 w 6361732"/>
                <a:gd name="connsiteY37" fmla="*/ 2248224 h 5067624"/>
                <a:gd name="connsiteX38" fmla="*/ 3847132 w 6361732"/>
                <a:gd name="connsiteY38" fmla="*/ 2162499 h 5067624"/>
                <a:gd name="connsiteX39" fmla="*/ 3809032 w 6361732"/>
                <a:gd name="connsiteY39" fmla="*/ 2095824 h 5067624"/>
                <a:gd name="connsiteX40" fmla="*/ 3809032 w 6361732"/>
                <a:gd name="connsiteY40" fmla="*/ 1962474 h 5067624"/>
                <a:gd name="connsiteX41" fmla="*/ 3789982 w 6361732"/>
                <a:gd name="connsiteY41" fmla="*/ 1791024 h 5067624"/>
                <a:gd name="connsiteX42" fmla="*/ 3675682 w 6361732"/>
                <a:gd name="connsiteY42" fmla="*/ 1486224 h 5067624"/>
                <a:gd name="connsiteX43" fmla="*/ 3094658 w 6361732"/>
                <a:gd name="connsiteY43" fmla="*/ 762325 h 5067624"/>
                <a:gd name="connsiteX44" fmla="*/ 2713658 w 6361732"/>
                <a:gd name="connsiteY44" fmla="*/ 267025 h 5067624"/>
                <a:gd name="connsiteX45" fmla="*/ 2427908 w 6361732"/>
                <a:gd name="connsiteY45" fmla="*/ 9850 h 5067624"/>
                <a:gd name="connsiteX46" fmla="*/ 1932608 w 6361732"/>
                <a:gd name="connsiteY46" fmla="*/ 400375 h 5067624"/>
                <a:gd name="connsiteX47" fmla="*/ 1484933 w 6361732"/>
                <a:gd name="connsiteY47" fmla="*/ 467050 h 5067624"/>
                <a:gd name="connsiteX48" fmla="*/ 989632 w 6361732"/>
                <a:gd name="connsiteY48" fmla="*/ 390849 h 5067624"/>
                <a:gd name="connsiteX49" fmla="*/ 427659 w 6361732"/>
                <a:gd name="connsiteY49" fmla="*/ 733750 h 5067624"/>
                <a:gd name="connsiteX50" fmla="*/ 27609 w 6361732"/>
                <a:gd name="connsiteY50" fmla="*/ 1581475 h 5067624"/>
                <a:gd name="connsiteX51" fmla="*/ 84759 w 6361732"/>
                <a:gd name="connsiteY51" fmla="*/ 1819600 h 5067624"/>
                <a:gd name="connsiteX52" fmla="*/ 132383 w 6361732"/>
                <a:gd name="connsiteY52" fmla="*/ 2314900 h 5067624"/>
                <a:gd name="connsiteX0" fmla="*/ 7385079 w 7385079"/>
                <a:gd name="connsiteY0" fmla="*/ 4724724 h 5067624"/>
                <a:gd name="connsiteX1" fmla="*/ 7251729 w 7385079"/>
                <a:gd name="connsiteY1" fmla="*/ 4905699 h 5067624"/>
                <a:gd name="connsiteX2" fmla="*/ 7175529 w 7385079"/>
                <a:gd name="connsiteY2" fmla="*/ 4962849 h 5067624"/>
                <a:gd name="connsiteX3" fmla="*/ 7013604 w 7385079"/>
                <a:gd name="connsiteY3" fmla="*/ 5029524 h 5067624"/>
                <a:gd name="connsiteX4" fmla="*/ 6899304 w 7385079"/>
                <a:gd name="connsiteY4" fmla="*/ 5067624 h 5067624"/>
                <a:gd name="connsiteX5" fmla="*/ 6880254 w 7385079"/>
                <a:gd name="connsiteY5" fmla="*/ 4991424 h 5067624"/>
                <a:gd name="connsiteX6" fmla="*/ 6670704 w 7385079"/>
                <a:gd name="connsiteY6" fmla="*/ 5019999 h 5067624"/>
                <a:gd name="connsiteX7" fmla="*/ 6594504 w 7385079"/>
                <a:gd name="connsiteY7" fmla="*/ 4886649 h 5067624"/>
                <a:gd name="connsiteX8" fmla="*/ 6499254 w 7385079"/>
                <a:gd name="connsiteY8" fmla="*/ 4810449 h 5067624"/>
                <a:gd name="connsiteX9" fmla="*/ 6499254 w 7385079"/>
                <a:gd name="connsiteY9" fmla="*/ 4734249 h 5067624"/>
                <a:gd name="connsiteX10" fmla="*/ 6413529 w 7385079"/>
                <a:gd name="connsiteY10" fmla="*/ 4667574 h 5067624"/>
                <a:gd name="connsiteX11" fmla="*/ 6394479 w 7385079"/>
                <a:gd name="connsiteY11" fmla="*/ 4638999 h 5067624"/>
                <a:gd name="connsiteX12" fmla="*/ 6404004 w 7385079"/>
                <a:gd name="connsiteY12" fmla="*/ 4572324 h 5067624"/>
                <a:gd name="connsiteX13" fmla="*/ 6337329 w 7385079"/>
                <a:gd name="connsiteY13" fmla="*/ 4524699 h 5067624"/>
                <a:gd name="connsiteX14" fmla="*/ 6270654 w 7385079"/>
                <a:gd name="connsiteY14" fmla="*/ 4391349 h 5067624"/>
                <a:gd name="connsiteX15" fmla="*/ 6156354 w 7385079"/>
                <a:gd name="connsiteY15" fmla="*/ 4324674 h 5067624"/>
                <a:gd name="connsiteX16" fmla="*/ 5994429 w 7385079"/>
                <a:gd name="connsiteY16" fmla="*/ 4296099 h 5067624"/>
                <a:gd name="connsiteX17" fmla="*/ 5927754 w 7385079"/>
                <a:gd name="connsiteY17" fmla="*/ 4229424 h 5067624"/>
                <a:gd name="connsiteX18" fmla="*/ 5956329 w 7385079"/>
                <a:gd name="connsiteY18" fmla="*/ 4153224 h 5067624"/>
                <a:gd name="connsiteX19" fmla="*/ 5956329 w 7385079"/>
                <a:gd name="connsiteY19" fmla="*/ 4029399 h 5067624"/>
                <a:gd name="connsiteX20" fmla="*/ 5861079 w 7385079"/>
                <a:gd name="connsiteY20" fmla="*/ 3962724 h 5067624"/>
                <a:gd name="connsiteX21" fmla="*/ 5861079 w 7385079"/>
                <a:gd name="connsiteY21" fmla="*/ 3867474 h 5067624"/>
                <a:gd name="connsiteX22" fmla="*/ 5861079 w 7385079"/>
                <a:gd name="connsiteY22" fmla="*/ 3867474 h 5067624"/>
                <a:gd name="connsiteX23" fmla="*/ 5794404 w 7385079"/>
                <a:gd name="connsiteY23" fmla="*/ 3610299 h 5067624"/>
                <a:gd name="connsiteX24" fmla="*/ 5622954 w 7385079"/>
                <a:gd name="connsiteY24" fmla="*/ 3562674 h 5067624"/>
                <a:gd name="connsiteX25" fmla="*/ 5613429 w 7385079"/>
                <a:gd name="connsiteY25" fmla="*/ 3410274 h 5067624"/>
                <a:gd name="connsiteX26" fmla="*/ 5451504 w 7385079"/>
                <a:gd name="connsiteY26" fmla="*/ 3343599 h 5067624"/>
                <a:gd name="connsiteX27" fmla="*/ 5327679 w 7385079"/>
                <a:gd name="connsiteY27" fmla="*/ 3210249 h 5067624"/>
                <a:gd name="connsiteX28" fmla="*/ 5327679 w 7385079"/>
                <a:gd name="connsiteY28" fmla="*/ 3210249 h 5067624"/>
                <a:gd name="connsiteX29" fmla="*/ 5289579 w 7385079"/>
                <a:gd name="connsiteY29" fmla="*/ 2953074 h 5067624"/>
                <a:gd name="connsiteX30" fmla="*/ 5251479 w 7385079"/>
                <a:gd name="connsiteY30" fmla="*/ 2895924 h 5067624"/>
                <a:gd name="connsiteX31" fmla="*/ 5194329 w 7385079"/>
                <a:gd name="connsiteY31" fmla="*/ 2838774 h 5067624"/>
                <a:gd name="connsiteX32" fmla="*/ 5194329 w 7385079"/>
                <a:gd name="connsiteY32" fmla="*/ 2838774 h 5067624"/>
                <a:gd name="connsiteX33" fmla="*/ 5060979 w 7385079"/>
                <a:gd name="connsiteY33" fmla="*/ 2724474 h 5067624"/>
                <a:gd name="connsiteX34" fmla="*/ 4965729 w 7385079"/>
                <a:gd name="connsiteY34" fmla="*/ 2695899 h 5067624"/>
                <a:gd name="connsiteX35" fmla="*/ 4918104 w 7385079"/>
                <a:gd name="connsiteY35" fmla="*/ 2572074 h 5067624"/>
                <a:gd name="connsiteX36" fmla="*/ 4899054 w 7385079"/>
                <a:gd name="connsiteY36" fmla="*/ 2410149 h 5067624"/>
                <a:gd name="connsiteX37" fmla="*/ 4899054 w 7385079"/>
                <a:gd name="connsiteY37" fmla="*/ 2248224 h 5067624"/>
                <a:gd name="connsiteX38" fmla="*/ 4870479 w 7385079"/>
                <a:gd name="connsiteY38" fmla="*/ 2162499 h 5067624"/>
                <a:gd name="connsiteX39" fmla="*/ 4832379 w 7385079"/>
                <a:gd name="connsiteY39" fmla="*/ 2095824 h 5067624"/>
                <a:gd name="connsiteX40" fmla="*/ 4832379 w 7385079"/>
                <a:gd name="connsiteY40" fmla="*/ 1962474 h 5067624"/>
                <a:gd name="connsiteX41" fmla="*/ 4813329 w 7385079"/>
                <a:gd name="connsiteY41" fmla="*/ 1791024 h 5067624"/>
                <a:gd name="connsiteX42" fmla="*/ 4699029 w 7385079"/>
                <a:gd name="connsiteY42" fmla="*/ 1486224 h 5067624"/>
                <a:gd name="connsiteX43" fmla="*/ 4118005 w 7385079"/>
                <a:gd name="connsiteY43" fmla="*/ 762325 h 5067624"/>
                <a:gd name="connsiteX44" fmla="*/ 3737005 w 7385079"/>
                <a:gd name="connsiteY44" fmla="*/ 267025 h 5067624"/>
                <a:gd name="connsiteX45" fmla="*/ 3451255 w 7385079"/>
                <a:gd name="connsiteY45" fmla="*/ 9850 h 5067624"/>
                <a:gd name="connsiteX46" fmla="*/ 2955955 w 7385079"/>
                <a:gd name="connsiteY46" fmla="*/ 400375 h 5067624"/>
                <a:gd name="connsiteX47" fmla="*/ 2508280 w 7385079"/>
                <a:gd name="connsiteY47" fmla="*/ 467050 h 5067624"/>
                <a:gd name="connsiteX48" fmla="*/ 2012979 w 7385079"/>
                <a:gd name="connsiteY48" fmla="*/ 390849 h 5067624"/>
                <a:gd name="connsiteX49" fmla="*/ 1451006 w 7385079"/>
                <a:gd name="connsiteY49" fmla="*/ 733750 h 5067624"/>
                <a:gd name="connsiteX50" fmla="*/ 1050956 w 7385079"/>
                <a:gd name="connsiteY50" fmla="*/ 1581475 h 5067624"/>
                <a:gd name="connsiteX51" fmla="*/ 1108106 w 7385079"/>
                <a:gd name="connsiteY51" fmla="*/ 1819600 h 5067624"/>
                <a:gd name="connsiteX52" fmla="*/ 3205 w 7385079"/>
                <a:gd name="connsiteY52" fmla="*/ 3496000 h 5067624"/>
                <a:gd name="connsiteX0" fmla="*/ 7381874 w 7381874"/>
                <a:gd name="connsiteY0" fmla="*/ 4724724 h 5067624"/>
                <a:gd name="connsiteX1" fmla="*/ 7248524 w 7381874"/>
                <a:gd name="connsiteY1" fmla="*/ 4905699 h 5067624"/>
                <a:gd name="connsiteX2" fmla="*/ 7172324 w 7381874"/>
                <a:gd name="connsiteY2" fmla="*/ 4962849 h 5067624"/>
                <a:gd name="connsiteX3" fmla="*/ 7010399 w 7381874"/>
                <a:gd name="connsiteY3" fmla="*/ 5029524 h 5067624"/>
                <a:gd name="connsiteX4" fmla="*/ 6896099 w 7381874"/>
                <a:gd name="connsiteY4" fmla="*/ 5067624 h 5067624"/>
                <a:gd name="connsiteX5" fmla="*/ 6877049 w 7381874"/>
                <a:gd name="connsiteY5" fmla="*/ 4991424 h 5067624"/>
                <a:gd name="connsiteX6" fmla="*/ 6667499 w 7381874"/>
                <a:gd name="connsiteY6" fmla="*/ 5019999 h 5067624"/>
                <a:gd name="connsiteX7" fmla="*/ 6591299 w 7381874"/>
                <a:gd name="connsiteY7" fmla="*/ 4886649 h 5067624"/>
                <a:gd name="connsiteX8" fmla="*/ 6496049 w 7381874"/>
                <a:gd name="connsiteY8" fmla="*/ 4810449 h 5067624"/>
                <a:gd name="connsiteX9" fmla="*/ 6496049 w 7381874"/>
                <a:gd name="connsiteY9" fmla="*/ 4734249 h 5067624"/>
                <a:gd name="connsiteX10" fmla="*/ 6410324 w 7381874"/>
                <a:gd name="connsiteY10" fmla="*/ 4667574 h 5067624"/>
                <a:gd name="connsiteX11" fmla="*/ 6391274 w 7381874"/>
                <a:gd name="connsiteY11" fmla="*/ 4638999 h 5067624"/>
                <a:gd name="connsiteX12" fmla="*/ 6400799 w 7381874"/>
                <a:gd name="connsiteY12" fmla="*/ 4572324 h 5067624"/>
                <a:gd name="connsiteX13" fmla="*/ 6334124 w 7381874"/>
                <a:gd name="connsiteY13" fmla="*/ 4524699 h 5067624"/>
                <a:gd name="connsiteX14" fmla="*/ 6267449 w 7381874"/>
                <a:gd name="connsiteY14" fmla="*/ 4391349 h 5067624"/>
                <a:gd name="connsiteX15" fmla="*/ 6153149 w 7381874"/>
                <a:gd name="connsiteY15" fmla="*/ 4324674 h 5067624"/>
                <a:gd name="connsiteX16" fmla="*/ 5991224 w 7381874"/>
                <a:gd name="connsiteY16" fmla="*/ 4296099 h 5067624"/>
                <a:gd name="connsiteX17" fmla="*/ 5924549 w 7381874"/>
                <a:gd name="connsiteY17" fmla="*/ 4229424 h 5067624"/>
                <a:gd name="connsiteX18" fmla="*/ 5953124 w 7381874"/>
                <a:gd name="connsiteY18" fmla="*/ 4153224 h 5067624"/>
                <a:gd name="connsiteX19" fmla="*/ 5953124 w 7381874"/>
                <a:gd name="connsiteY19" fmla="*/ 4029399 h 5067624"/>
                <a:gd name="connsiteX20" fmla="*/ 5857874 w 7381874"/>
                <a:gd name="connsiteY20" fmla="*/ 3962724 h 5067624"/>
                <a:gd name="connsiteX21" fmla="*/ 5857874 w 7381874"/>
                <a:gd name="connsiteY21" fmla="*/ 3867474 h 5067624"/>
                <a:gd name="connsiteX22" fmla="*/ 5857874 w 7381874"/>
                <a:gd name="connsiteY22" fmla="*/ 3867474 h 5067624"/>
                <a:gd name="connsiteX23" fmla="*/ 5791199 w 7381874"/>
                <a:gd name="connsiteY23" fmla="*/ 3610299 h 5067624"/>
                <a:gd name="connsiteX24" fmla="*/ 5619749 w 7381874"/>
                <a:gd name="connsiteY24" fmla="*/ 3562674 h 5067624"/>
                <a:gd name="connsiteX25" fmla="*/ 5610224 w 7381874"/>
                <a:gd name="connsiteY25" fmla="*/ 3410274 h 5067624"/>
                <a:gd name="connsiteX26" fmla="*/ 5448299 w 7381874"/>
                <a:gd name="connsiteY26" fmla="*/ 3343599 h 5067624"/>
                <a:gd name="connsiteX27" fmla="*/ 5324474 w 7381874"/>
                <a:gd name="connsiteY27" fmla="*/ 3210249 h 5067624"/>
                <a:gd name="connsiteX28" fmla="*/ 5324474 w 7381874"/>
                <a:gd name="connsiteY28" fmla="*/ 3210249 h 5067624"/>
                <a:gd name="connsiteX29" fmla="*/ 5286374 w 7381874"/>
                <a:gd name="connsiteY29" fmla="*/ 2953074 h 5067624"/>
                <a:gd name="connsiteX30" fmla="*/ 5248274 w 7381874"/>
                <a:gd name="connsiteY30" fmla="*/ 2895924 h 5067624"/>
                <a:gd name="connsiteX31" fmla="*/ 5191124 w 7381874"/>
                <a:gd name="connsiteY31" fmla="*/ 2838774 h 5067624"/>
                <a:gd name="connsiteX32" fmla="*/ 5191124 w 7381874"/>
                <a:gd name="connsiteY32" fmla="*/ 2838774 h 5067624"/>
                <a:gd name="connsiteX33" fmla="*/ 5057774 w 7381874"/>
                <a:gd name="connsiteY33" fmla="*/ 2724474 h 5067624"/>
                <a:gd name="connsiteX34" fmla="*/ 4962524 w 7381874"/>
                <a:gd name="connsiteY34" fmla="*/ 2695899 h 5067624"/>
                <a:gd name="connsiteX35" fmla="*/ 4914899 w 7381874"/>
                <a:gd name="connsiteY35" fmla="*/ 2572074 h 5067624"/>
                <a:gd name="connsiteX36" fmla="*/ 4895849 w 7381874"/>
                <a:gd name="connsiteY36" fmla="*/ 2410149 h 5067624"/>
                <a:gd name="connsiteX37" fmla="*/ 4895849 w 7381874"/>
                <a:gd name="connsiteY37" fmla="*/ 2248224 h 5067624"/>
                <a:gd name="connsiteX38" fmla="*/ 4867274 w 7381874"/>
                <a:gd name="connsiteY38" fmla="*/ 2162499 h 5067624"/>
                <a:gd name="connsiteX39" fmla="*/ 4829174 w 7381874"/>
                <a:gd name="connsiteY39" fmla="*/ 2095824 h 5067624"/>
                <a:gd name="connsiteX40" fmla="*/ 4829174 w 7381874"/>
                <a:gd name="connsiteY40" fmla="*/ 1962474 h 5067624"/>
                <a:gd name="connsiteX41" fmla="*/ 4810124 w 7381874"/>
                <a:gd name="connsiteY41" fmla="*/ 1791024 h 5067624"/>
                <a:gd name="connsiteX42" fmla="*/ 4695824 w 7381874"/>
                <a:gd name="connsiteY42" fmla="*/ 1486224 h 5067624"/>
                <a:gd name="connsiteX43" fmla="*/ 4114800 w 7381874"/>
                <a:gd name="connsiteY43" fmla="*/ 762325 h 5067624"/>
                <a:gd name="connsiteX44" fmla="*/ 3733800 w 7381874"/>
                <a:gd name="connsiteY44" fmla="*/ 267025 h 5067624"/>
                <a:gd name="connsiteX45" fmla="*/ 3448050 w 7381874"/>
                <a:gd name="connsiteY45" fmla="*/ 9850 h 5067624"/>
                <a:gd name="connsiteX46" fmla="*/ 2952750 w 7381874"/>
                <a:gd name="connsiteY46" fmla="*/ 400375 h 5067624"/>
                <a:gd name="connsiteX47" fmla="*/ 2505075 w 7381874"/>
                <a:gd name="connsiteY47" fmla="*/ 467050 h 5067624"/>
                <a:gd name="connsiteX48" fmla="*/ 2009774 w 7381874"/>
                <a:gd name="connsiteY48" fmla="*/ 390849 h 5067624"/>
                <a:gd name="connsiteX49" fmla="*/ 1447801 w 7381874"/>
                <a:gd name="connsiteY49" fmla="*/ 733750 h 5067624"/>
                <a:gd name="connsiteX50" fmla="*/ 1047751 w 7381874"/>
                <a:gd name="connsiteY50" fmla="*/ 1581475 h 5067624"/>
                <a:gd name="connsiteX51" fmla="*/ 1104901 w 7381874"/>
                <a:gd name="connsiteY51" fmla="*/ 1819600 h 5067624"/>
                <a:gd name="connsiteX52" fmla="*/ 495302 w 7381874"/>
                <a:gd name="connsiteY52" fmla="*/ 2724475 h 5067624"/>
                <a:gd name="connsiteX53" fmla="*/ 0 w 7381874"/>
                <a:gd name="connsiteY53" fmla="*/ 3496000 h 5067624"/>
                <a:gd name="connsiteX0" fmla="*/ 7381874 w 7381874"/>
                <a:gd name="connsiteY0" fmla="*/ 4724724 h 5067624"/>
                <a:gd name="connsiteX1" fmla="*/ 7248524 w 7381874"/>
                <a:gd name="connsiteY1" fmla="*/ 4905699 h 5067624"/>
                <a:gd name="connsiteX2" fmla="*/ 7172324 w 7381874"/>
                <a:gd name="connsiteY2" fmla="*/ 4962849 h 5067624"/>
                <a:gd name="connsiteX3" fmla="*/ 7010399 w 7381874"/>
                <a:gd name="connsiteY3" fmla="*/ 5029524 h 5067624"/>
                <a:gd name="connsiteX4" fmla="*/ 6896099 w 7381874"/>
                <a:gd name="connsiteY4" fmla="*/ 5067624 h 5067624"/>
                <a:gd name="connsiteX5" fmla="*/ 6877049 w 7381874"/>
                <a:gd name="connsiteY5" fmla="*/ 4991424 h 5067624"/>
                <a:gd name="connsiteX6" fmla="*/ 6667499 w 7381874"/>
                <a:gd name="connsiteY6" fmla="*/ 5019999 h 5067624"/>
                <a:gd name="connsiteX7" fmla="*/ 6591299 w 7381874"/>
                <a:gd name="connsiteY7" fmla="*/ 4886649 h 5067624"/>
                <a:gd name="connsiteX8" fmla="*/ 6496049 w 7381874"/>
                <a:gd name="connsiteY8" fmla="*/ 4810449 h 5067624"/>
                <a:gd name="connsiteX9" fmla="*/ 6496049 w 7381874"/>
                <a:gd name="connsiteY9" fmla="*/ 4734249 h 5067624"/>
                <a:gd name="connsiteX10" fmla="*/ 6410324 w 7381874"/>
                <a:gd name="connsiteY10" fmla="*/ 4667574 h 5067624"/>
                <a:gd name="connsiteX11" fmla="*/ 6391274 w 7381874"/>
                <a:gd name="connsiteY11" fmla="*/ 4638999 h 5067624"/>
                <a:gd name="connsiteX12" fmla="*/ 6400799 w 7381874"/>
                <a:gd name="connsiteY12" fmla="*/ 4572324 h 5067624"/>
                <a:gd name="connsiteX13" fmla="*/ 6334124 w 7381874"/>
                <a:gd name="connsiteY13" fmla="*/ 4524699 h 5067624"/>
                <a:gd name="connsiteX14" fmla="*/ 6267449 w 7381874"/>
                <a:gd name="connsiteY14" fmla="*/ 4391349 h 5067624"/>
                <a:gd name="connsiteX15" fmla="*/ 6153149 w 7381874"/>
                <a:gd name="connsiteY15" fmla="*/ 4324674 h 5067624"/>
                <a:gd name="connsiteX16" fmla="*/ 5991224 w 7381874"/>
                <a:gd name="connsiteY16" fmla="*/ 4296099 h 5067624"/>
                <a:gd name="connsiteX17" fmla="*/ 5924549 w 7381874"/>
                <a:gd name="connsiteY17" fmla="*/ 4229424 h 5067624"/>
                <a:gd name="connsiteX18" fmla="*/ 5953124 w 7381874"/>
                <a:gd name="connsiteY18" fmla="*/ 4153224 h 5067624"/>
                <a:gd name="connsiteX19" fmla="*/ 5953124 w 7381874"/>
                <a:gd name="connsiteY19" fmla="*/ 4029399 h 5067624"/>
                <a:gd name="connsiteX20" fmla="*/ 5857874 w 7381874"/>
                <a:gd name="connsiteY20" fmla="*/ 3962724 h 5067624"/>
                <a:gd name="connsiteX21" fmla="*/ 5857874 w 7381874"/>
                <a:gd name="connsiteY21" fmla="*/ 3867474 h 5067624"/>
                <a:gd name="connsiteX22" fmla="*/ 5857874 w 7381874"/>
                <a:gd name="connsiteY22" fmla="*/ 3867474 h 5067624"/>
                <a:gd name="connsiteX23" fmla="*/ 5791199 w 7381874"/>
                <a:gd name="connsiteY23" fmla="*/ 3610299 h 5067624"/>
                <a:gd name="connsiteX24" fmla="*/ 5619749 w 7381874"/>
                <a:gd name="connsiteY24" fmla="*/ 3562674 h 5067624"/>
                <a:gd name="connsiteX25" fmla="*/ 5610224 w 7381874"/>
                <a:gd name="connsiteY25" fmla="*/ 3410274 h 5067624"/>
                <a:gd name="connsiteX26" fmla="*/ 5448299 w 7381874"/>
                <a:gd name="connsiteY26" fmla="*/ 3343599 h 5067624"/>
                <a:gd name="connsiteX27" fmla="*/ 5324474 w 7381874"/>
                <a:gd name="connsiteY27" fmla="*/ 3210249 h 5067624"/>
                <a:gd name="connsiteX28" fmla="*/ 5324474 w 7381874"/>
                <a:gd name="connsiteY28" fmla="*/ 3210249 h 5067624"/>
                <a:gd name="connsiteX29" fmla="*/ 5286374 w 7381874"/>
                <a:gd name="connsiteY29" fmla="*/ 2953074 h 5067624"/>
                <a:gd name="connsiteX30" fmla="*/ 5248274 w 7381874"/>
                <a:gd name="connsiteY30" fmla="*/ 2895924 h 5067624"/>
                <a:gd name="connsiteX31" fmla="*/ 5191124 w 7381874"/>
                <a:gd name="connsiteY31" fmla="*/ 2838774 h 5067624"/>
                <a:gd name="connsiteX32" fmla="*/ 5191124 w 7381874"/>
                <a:gd name="connsiteY32" fmla="*/ 2838774 h 5067624"/>
                <a:gd name="connsiteX33" fmla="*/ 5057774 w 7381874"/>
                <a:gd name="connsiteY33" fmla="*/ 2724474 h 5067624"/>
                <a:gd name="connsiteX34" fmla="*/ 4962524 w 7381874"/>
                <a:gd name="connsiteY34" fmla="*/ 2695899 h 5067624"/>
                <a:gd name="connsiteX35" fmla="*/ 4914899 w 7381874"/>
                <a:gd name="connsiteY35" fmla="*/ 2572074 h 5067624"/>
                <a:gd name="connsiteX36" fmla="*/ 4895849 w 7381874"/>
                <a:gd name="connsiteY36" fmla="*/ 2410149 h 5067624"/>
                <a:gd name="connsiteX37" fmla="*/ 4895849 w 7381874"/>
                <a:gd name="connsiteY37" fmla="*/ 2248224 h 5067624"/>
                <a:gd name="connsiteX38" fmla="*/ 4867274 w 7381874"/>
                <a:gd name="connsiteY38" fmla="*/ 2162499 h 5067624"/>
                <a:gd name="connsiteX39" fmla="*/ 4829174 w 7381874"/>
                <a:gd name="connsiteY39" fmla="*/ 2095824 h 5067624"/>
                <a:gd name="connsiteX40" fmla="*/ 4829174 w 7381874"/>
                <a:gd name="connsiteY40" fmla="*/ 1962474 h 5067624"/>
                <a:gd name="connsiteX41" fmla="*/ 4810124 w 7381874"/>
                <a:gd name="connsiteY41" fmla="*/ 1791024 h 5067624"/>
                <a:gd name="connsiteX42" fmla="*/ 4695824 w 7381874"/>
                <a:gd name="connsiteY42" fmla="*/ 1486224 h 5067624"/>
                <a:gd name="connsiteX43" fmla="*/ 4114800 w 7381874"/>
                <a:gd name="connsiteY43" fmla="*/ 762325 h 5067624"/>
                <a:gd name="connsiteX44" fmla="*/ 3733800 w 7381874"/>
                <a:gd name="connsiteY44" fmla="*/ 267025 h 5067624"/>
                <a:gd name="connsiteX45" fmla="*/ 3448050 w 7381874"/>
                <a:gd name="connsiteY45" fmla="*/ 9850 h 5067624"/>
                <a:gd name="connsiteX46" fmla="*/ 2952750 w 7381874"/>
                <a:gd name="connsiteY46" fmla="*/ 400375 h 5067624"/>
                <a:gd name="connsiteX47" fmla="*/ 2505075 w 7381874"/>
                <a:gd name="connsiteY47" fmla="*/ 467050 h 5067624"/>
                <a:gd name="connsiteX48" fmla="*/ 2009774 w 7381874"/>
                <a:gd name="connsiteY48" fmla="*/ 390849 h 5067624"/>
                <a:gd name="connsiteX49" fmla="*/ 1447801 w 7381874"/>
                <a:gd name="connsiteY49" fmla="*/ 733750 h 5067624"/>
                <a:gd name="connsiteX50" fmla="*/ 1047751 w 7381874"/>
                <a:gd name="connsiteY50" fmla="*/ 1581475 h 5067624"/>
                <a:gd name="connsiteX51" fmla="*/ 1104901 w 7381874"/>
                <a:gd name="connsiteY51" fmla="*/ 1819600 h 5067624"/>
                <a:gd name="connsiteX52" fmla="*/ 400052 w 7381874"/>
                <a:gd name="connsiteY52" fmla="*/ 3181675 h 5067624"/>
                <a:gd name="connsiteX53" fmla="*/ 0 w 7381874"/>
                <a:gd name="connsiteY53" fmla="*/ 3496000 h 5067624"/>
                <a:gd name="connsiteX0" fmla="*/ 7381874 w 7381874"/>
                <a:gd name="connsiteY0" fmla="*/ 4724724 h 5067624"/>
                <a:gd name="connsiteX1" fmla="*/ 7248524 w 7381874"/>
                <a:gd name="connsiteY1" fmla="*/ 4905699 h 5067624"/>
                <a:gd name="connsiteX2" fmla="*/ 7172324 w 7381874"/>
                <a:gd name="connsiteY2" fmla="*/ 4962849 h 5067624"/>
                <a:gd name="connsiteX3" fmla="*/ 7010399 w 7381874"/>
                <a:gd name="connsiteY3" fmla="*/ 5029524 h 5067624"/>
                <a:gd name="connsiteX4" fmla="*/ 6896099 w 7381874"/>
                <a:gd name="connsiteY4" fmla="*/ 5067624 h 5067624"/>
                <a:gd name="connsiteX5" fmla="*/ 6877049 w 7381874"/>
                <a:gd name="connsiteY5" fmla="*/ 4991424 h 5067624"/>
                <a:gd name="connsiteX6" fmla="*/ 6667499 w 7381874"/>
                <a:gd name="connsiteY6" fmla="*/ 5019999 h 5067624"/>
                <a:gd name="connsiteX7" fmla="*/ 6591299 w 7381874"/>
                <a:gd name="connsiteY7" fmla="*/ 4886649 h 5067624"/>
                <a:gd name="connsiteX8" fmla="*/ 6496049 w 7381874"/>
                <a:gd name="connsiteY8" fmla="*/ 4810449 h 5067624"/>
                <a:gd name="connsiteX9" fmla="*/ 6496049 w 7381874"/>
                <a:gd name="connsiteY9" fmla="*/ 4734249 h 5067624"/>
                <a:gd name="connsiteX10" fmla="*/ 6410324 w 7381874"/>
                <a:gd name="connsiteY10" fmla="*/ 4667574 h 5067624"/>
                <a:gd name="connsiteX11" fmla="*/ 6391274 w 7381874"/>
                <a:gd name="connsiteY11" fmla="*/ 4638999 h 5067624"/>
                <a:gd name="connsiteX12" fmla="*/ 6400799 w 7381874"/>
                <a:gd name="connsiteY12" fmla="*/ 4572324 h 5067624"/>
                <a:gd name="connsiteX13" fmla="*/ 6334124 w 7381874"/>
                <a:gd name="connsiteY13" fmla="*/ 4524699 h 5067624"/>
                <a:gd name="connsiteX14" fmla="*/ 6267449 w 7381874"/>
                <a:gd name="connsiteY14" fmla="*/ 4391349 h 5067624"/>
                <a:gd name="connsiteX15" fmla="*/ 6153149 w 7381874"/>
                <a:gd name="connsiteY15" fmla="*/ 4324674 h 5067624"/>
                <a:gd name="connsiteX16" fmla="*/ 5991224 w 7381874"/>
                <a:gd name="connsiteY16" fmla="*/ 4296099 h 5067624"/>
                <a:gd name="connsiteX17" fmla="*/ 5924549 w 7381874"/>
                <a:gd name="connsiteY17" fmla="*/ 4229424 h 5067624"/>
                <a:gd name="connsiteX18" fmla="*/ 5953124 w 7381874"/>
                <a:gd name="connsiteY18" fmla="*/ 4153224 h 5067624"/>
                <a:gd name="connsiteX19" fmla="*/ 5953124 w 7381874"/>
                <a:gd name="connsiteY19" fmla="*/ 4029399 h 5067624"/>
                <a:gd name="connsiteX20" fmla="*/ 5857874 w 7381874"/>
                <a:gd name="connsiteY20" fmla="*/ 3962724 h 5067624"/>
                <a:gd name="connsiteX21" fmla="*/ 5857874 w 7381874"/>
                <a:gd name="connsiteY21" fmla="*/ 3867474 h 5067624"/>
                <a:gd name="connsiteX22" fmla="*/ 5857874 w 7381874"/>
                <a:gd name="connsiteY22" fmla="*/ 3867474 h 5067624"/>
                <a:gd name="connsiteX23" fmla="*/ 5791199 w 7381874"/>
                <a:gd name="connsiteY23" fmla="*/ 3610299 h 5067624"/>
                <a:gd name="connsiteX24" fmla="*/ 5619749 w 7381874"/>
                <a:gd name="connsiteY24" fmla="*/ 3562674 h 5067624"/>
                <a:gd name="connsiteX25" fmla="*/ 5610224 w 7381874"/>
                <a:gd name="connsiteY25" fmla="*/ 3410274 h 5067624"/>
                <a:gd name="connsiteX26" fmla="*/ 5448299 w 7381874"/>
                <a:gd name="connsiteY26" fmla="*/ 3343599 h 5067624"/>
                <a:gd name="connsiteX27" fmla="*/ 5324474 w 7381874"/>
                <a:gd name="connsiteY27" fmla="*/ 3210249 h 5067624"/>
                <a:gd name="connsiteX28" fmla="*/ 5324474 w 7381874"/>
                <a:gd name="connsiteY28" fmla="*/ 3210249 h 5067624"/>
                <a:gd name="connsiteX29" fmla="*/ 5286374 w 7381874"/>
                <a:gd name="connsiteY29" fmla="*/ 2953074 h 5067624"/>
                <a:gd name="connsiteX30" fmla="*/ 5248274 w 7381874"/>
                <a:gd name="connsiteY30" fmla="*/ 2895924 h 5067624"/>
                <a:gd name="connsiteX31" fmla="*/ 5191124 w 7381874"/>
                <a:gd name="connsiteY31" fmla="*/ 2838774 h 5067624"/>
                <a:gd name="connsiteX32" fmla="*/ 5191124 w 7381874"/>
                <a:gd name="connsiteY32" fmla="*/ 2838774 h 5067624"/>
                <a:gd name="connsiteX33" fmla="*/ 5057774 w 7381874"/>
                <a:gd name="connsiteY33" fmla="*/ 2724474 h 5067624"/>
                <a:gd name="connsiteX34" fmla="*/ 4962524 w 7381874"/>
                <a:gd name="connsiteY34" fmla="*/ 2695899 h 5067624"/>
                <a:gd name="connsiteX35" fmla="*/ 4914899 w 7381874"/>
                <a:gd name="connsiteY35" fmla="*/ 2572074 h 5067624"/>
                <a:gd name="connsiteX36" fmla="*/ 4895849 w 7381874"/>
                <a:gd name="connsiteY36" fmla="*/ 2410149 h 5067624"/>
                <a:gd name="connsiteX37" fmla="*/ 4895849 w 7381874"/>
                <a:gd name="connsiteY37" fmla="*/ 2248224 h 5067624"/>
                <a:gd name="connsiteX38" fmla="*/ 4867274 w 7381874"/>
                <a:gd name="connsiteY38" fmla="*/ 2162499 h 5067624"/>
                <a:gd name="connsiteX39" fmla="*/ 4829174 w 7381874"/>
                <a:gd name="connsiteY39" fmla="*/ 2095824 h 5067624"/>
                <a:gd name="connsiteX40" fmla="*/ 4829174 w 7381874"/>
                <a:gd name="connsiteY40" fmla="*/ 1962474 h 5067624"/>
                <a:gd name="connsiteX41" fmla="*/ 4810124 w 7381874"/>
                <a:gd name="connsiteY41" fmla="*/ 1791024 h 5067624"/>
                <a:gd name="connsiteX42" fmla="*/ 4695824 w 7381874"/>
                <a:gd name="connsiteY42" fmla="*/ 1486224 h 5067624"/>
                <a:gd name="connsiteX43" fmla="*/ 4114800 w 7381874"/>
                <a:gd name="connsiteY43" fmla="*/ 762325 h 5067624"/>
                <a:gd name="connsiteX44" fmla="*/ 3733800 w 7381874"/>
                <a:gd name="connsiteY44" fmla="*/ 267025 h 5067624"/>
                <a:gd name="connsiteX45" fmla="*/ 3448050 w 7381874"/>
                <a:gd name="connsiteY45" fmla="*/ 9850 h 5067624"/>
                <a:gd name="connsiteX46" fmla="*/ 2952750 w 7381874"/>
                <a:gd name="connsiteY46" fmla="*/ 400375 h 5067624"/>
                <a:gd name="connsiteX47" fmla="*/ 2505075 w 7381874"/>
                <a:gd name="connsiteY47" fmla="*/ 467050 h 5067624"/>
                <a:gd name="connsiteX48" fmla="*/ 2009774 w 7381874"/>
                <a:gd name="connsiteY48" fmla="*/ 390849 h 5067624"/>
                <a:gd name="connsiteX49" fmla="*/ 1447801 w 7381874"/>
                <a:gd name="connsiteY49" fmla="*/ 733750 h 5067624"/>
                <a:gd name="connsiteX50" fmla="*/ 1047751 w 7381874"/>
                <a:gd name="connsiteY50" fmla="*/ 1581475 h 5067624"/>
                <a:gd name="connsiteX51" fmla="*/ 1104901 w 7381874"/>
                <a:gd name="connsiteY51" fmla="*/ 1819600 h 5067624"/>
                <a:gd name="connsiteX52" fmla="*/ 838201 w 7381874"/>
                <a:gd name="connsiteY52" fmla="*/ 2381575 h 5067624"/>
                <a:gd name="connsiteX53" fmla="*/ 400052 w 7381874"/>
                <a:gd name="connsiteY53" fmla="*/ 3181675 h 5067624"/>
                <a:gd name="connsiteX54" fmla="*/ 0 w 7381874"/>
                <a:gd name="connsiteY54" fmla="*/ 3496000 h 5067624"/>
                <a:gd name="connsiteX0" fmla="*/ 7381874 w 7381874"/>
                <a:gd name="connsiteY0" fmla="*/ 4724724 h 5067624"/>
                <a:gd name="connsiteX1" fmla="*/ 7248524 w 7381874"/>
                <a:gd name="connsiteY1" fmla="*/ 4905699 h 5067624"/>
                <a:gd name="connsiteX2" fmla="*/ 7172324 w 7381874"/>
                <a:gd name="connsiteY2" fmla="*/ 4962849 h 5067624"/>
                <a:gd name="connsiteX3" fmla="*/ 7010399 w 7381874"/>
                <a:gd name="connsiteY3" fmla="*/ 5029524 h 5067624"/>
                <a:gd name="connsiteX4" fmla="*/ 6896099 w 7381874"/>
                <a:gd name="connsiteY4" fmla="*/ 5067624 h 5067624"/>
                <a:gd name="connsiteX5" fmla="*/ 6877049 w 7381874"/>
                <a:gd name="connsiteY5" fmla="*/ 4991424 h 5067624"/>
                <a:gd name="connsiteX6" fmla="*/ 6667499 w 7381874"/>
                <a:gd name="connsiteY6" fmla="*/ 5019999 h 5067624"/>
                <a:gd name="connsiteX7" fmla="*/ 6591299 w 7381874"/>
                <a:gd name="connsiteY7" fmla="*/ 4886649 h 5067624"/>
                <a:gd name="connsiteX8" fmla="*/ 6496049 w 7381874"/>
                <a:gd name="connsiteY8" fmla="*/ 4810449 h 5067624"/>
                <a:gd name="connsiteX9" fmla="*/ 6496049 w 7381874"/>
                <a:gd name="connsiteY9" fmla="*/ 4734249 h 5067624"/>
                <a:gd name="connsiteX10" fmla="*/ 6410324 w 7381874"/>
                <a:gd name="connsiteY10" fmla="*/ 4667574 h 5067624"/>
                <a:gd name="connsiteX11" fmla="*/ 6391274 w 7381874"/>
                <a:gd name="connsiteY11" fmla="*/ 4638999 h 5067624"/>
                <a:gd name="connsiteX12" fmla="*/ 6400799 w 7381874"/>
                <a:gd name="connsiteY12" fmla="*/ 4572324 h 5067624"/>
                <a:gd name="connsiteX13" fmla="*/ 6334124 w 7381874"/>
                <a:gd name="connsiteY13" fmla="*/ 4524699 h 5067624"/>
                <a:gd name="connsiteX14" fmla="*/ 6267449 w 7381874"/>
                <a:gd name="connsiteY14" fmla="*/ 4391349 h 5067624"/>
                <a:gd name="connsiteX15" fmla="*/ 6153149 w 7381874"/>
                <a:gd name="connsiteY15" fmla="*/ 4324674 h 5067624"/>
                <a:gd name="connsiteX16" fmla="*/ 5991224 w 7381874"/>
                <a:gd name="connsiteY16" fmla="*/ 4296099 h 5067624"/>
                <a:gd name="connsiteX17" fmla="*/ 5924549 w 7381874"/>
                <a:gd name="connsiteY17" fmla="*/ 4229424 h 5067624"/>
                <a:gd name="connsiteX18" fmla="*/ 5953124 w 7381874"/>
                <a:gd name="connsiteY18" fmla="*/ 4153224 h 5067624"/>
                <a:gd name="connsiteX19" fmla="*/ 5953124 w 7381874"/>
                <a:gd name="connsiteY19" fmla="*/ 4029399 h 5067624"/>
                <a:gd name="connsiteX20" fmla="*/ 5857874 w 7381874"/>
                <a:gd name="connsiteY20" fmla="*/ 3962724 h 5067624"/>
                <a:gd name="connsiteX21" fmla="*/ 5857874 w 7381874"/>
                <a:gd name="connsiteY21" fmla="*/ 3867474 h 5067624"/>
                <a:gd name="connsiteX22" fmla="*/ 5857874 w 7381874"/>
                <a:gd name="connsiteY22" fmla="*/ 3867474 h 5067624"/>
                <a:gd name="connsiteX23" fmla="*/ 5791199 w 7381874"/>
                <a:gd name="connsiteY23" fmla="*/ 3610299 h 5067624"/>
                <a:gd name="connsiteX24" fmla="*/ 5619749 w 7381874"/>
                <a:gd name="connsiteY24" fmla="*/ 3562674 h 5067624"/>
                <a:gd name="connsiteX25" fmla="*/ 5610224 w 7381874"/>
                <a:gd name="connsiteY25" fmla="*/ 3410274 h 5067624"/>
                <a:gd name="connsiteX26" fmla="*/ 5448299 w 7381874"/>
                <a:gd name="connsiteY26" fmla="*/ 3343599 h 5067624"/>
                <a:gd name="connsiteX27" fmla="*/ 5324474 w 7381874"/>
                <a:gd name="connsiteY27" fmla="*/ 3210249 h 5067624"/>
                <a:gd name="connsiteX28" fmla="*/ 5324474 w 7381874"/>
                <a:gd name="connsiteY28" fmla="*/ 3210249 h 5067624"/>
                <a:gd name="connsiteX29" fmla="*/ 5286374 w 7381874"/>
                <a:gd name="connsiteY29" fmla="*/ 2953074 h 5067624"/>
                <a:gd name="connsiteX30" fmla="*/ 5248274 w 7381874"/>
                <a:gd name="connsiteY30" fmla="*/ 2895924 h 5067624"/>
                <a:gd name="connsiteX31" fmla="*/ 5191124 w 7381874"/>
                <a:gd name="connsiteY31" fmla="*/ 2838774 h 5067624"/>
                <a:gd name="connsiteX32" fmla="*/ 5191124 w 7381874"/>
                <a:gd name="connsiteY32" fmla="*/ 2838774 h 5067624"/>
                <a:gd name="connsiteX33" fmla="*/ 5057774 w 7381874"/>
                <a:gd name="connsiteY33" fmla="*/ 2724474 h 5067624"/>
                <a:gd name="connsiteX34" fmla="*/ 4962524 w 7381874"/>
                <a:gd name="connsiteY34" fmla="*/ 2695899 h 5067624"/>
                <a:gd name="connsiteX35" fmla="*/ 4914899 w 7381874"/>
                <a:gd name="connsiteY35" fmla="*/ 2572074 h 5067624"/>
                <a:gd name="connsiteX36" fmla="*/ 4895849 w 7381874"/>
                <a:gd name="connsiteY36" fmla="*/ 2410149 h 5067624"/>
                <a:gd name="connsiteX37" fmla="*/ 4895849 w 7381874"/>
                <a:gd name="connsiteY37" fmla="*/ 2248224 h 5067624"/>
                <a:gd name="connsiteX38" fmla="*/ 4867274 w 7381874"/>
                <a:gd name="connsiteY38" fmla="*/ 2162499 h 5067624"/>
                <a:gd name="connsiteX39" fmla="*/ 4829174 w 7381874"/>
                <a:gd name="connsiteY39" fmla="*/ 2095824 h 5067624"/>
                <a:gd name="connsiteX40" fmla="*/ 4829174 w 7381874"/>
                <a:gd name="connsiteY40" fmla="*/ 1962474 h 5067624"/>
                <a:gd name="connsiteX41" fmla="*/ 4810124 w 7381874"/>
                <a:gd name="connsiteY41" fmla="*/ 1791024 h 5067624"/>
                <a:gd name="connsiteX42" fmla="*/ 4695824 w 7381874"/>
                <a:gd name="connsiteY42" fmla="*/ 1486224 h 5067624"/>
                <a:gd name="connsiteX43" fmla="*/ 4114800 w 7381874"/>
                <a:gd name="connsiteY43" fmla="*/ 762325 h 5067624"/>
                <a:gd name="connsiteX44" fmla="*/ 3733800 w 7381874"/>
                <a:gd name="connsiteY44" fmla="*/ 267025 h 5067624"/>
                <a:gd name="connsiteX45" fmla="*/ 3448050 w 7381874"/>
                <a:gd name="connsiteY45" fmla="*/ 9850 h 5067624"/>
                <a:gd name="connsiteX46" fmla="*/ 2952750 w 7381874"/>
                <a:gd name="connsiteY46" fmla="*/ 400375 h 5067624"/>
                <a:gd name="connsiteX47" fmla="*/ 2505075 w 7381874"/>
                <a:gd name="connsiteY47" fmla="*/ 467050 h 5067624"/>
                <a:gd name="connsiteX48" fmla="*/ 2009774 w 7381874"/>
                <a:gd name="connsiteY48" fmla="*/ 390849 h 5067624"/>
                <a:gd name="connsiteX49" fmla="*/ 1447801 w 7381874"/>
                <a:gd name="connsiteY49" fmla="*/ 733750 h 5067624"/>
                <a:gd name="connsiteX50" fmla="*/ 1047751 w 7381874"/>
                <a:gd name="connsiteY50" fmla="*/ 1581475 h 5067624"/>
                <a:gd name="connsiteX51" fmla="*/ 1104901 w 7381874"/>
                <a:gd name="connsiteY51" fmla="*/ 1819600 h 5067624"/>
                <a:gd name="connsiteX52" fmla="*/ 723901 w 7381874"/>
                <a:gd name="connsiteY52" fmla="*/ 2667325 h 5067624"/>
                <a:gd name="connsiteX53" fmla="*/ 400052 w 7381874"/>
                <a:gd name="connsiteY53" fmla="*/ 3181675 h 5067624"/>
                <a:gd name="connsiteX54" fmla="*/ 0 w 7381874"/>
                <a:gd name="connsiteY54" fmla="*/ 3496000 h 5067624"/>
                <a:gd name="connsiteX0" fmla="*/ 7381874 w 7381874"/>
                <a:gd name="connsiteY0" fmla="*/ 4724724 h 5067624"/>
                <a:gd name="connsiteX1" fmla="*/ 7248524 w 7381874"/>
                <a:gd name="connsiteY1" fmla="*/ 4905699 h 5067624"/>
                <a:gd name="connsiteX2" fmla="*/ 7172324 w 7381874"/>
                <a:gd name="connsiteY2" fmla="*/ 4962849 h 5067624"/>
                <a:gd name="connsiteX3" fmla="*/ 7010399 w 7381874"/>
                <a:gd name="connsiteY3" fmla="*/ 5029524 h 5067624"/>
                <a:gd name="connsiteX4" fmla="*/ 6896099 w 7381874"/>
                <a:gd name="connsiteY4" fmla="*/ 5067624 h 5067624"/>
                <a:gd name="connsiteX5" fmla="*/ 6877049 w 7381874"/>
                <a:gd name="connsiteY5" fmla="*/ 4991424 h 5067624"/>
                <a:gd name="connsiteX6" fmla="*/ 6667499 w 7381874"/>
                <a:gd name="connsiteY6" fmla="*/ 5019999 h 5067624"/>
                <a:gd name="connsiteX7" fmla="*/ 6591299 w 7381874"/>
                <a:gd name="connsiteY7" fmla="*/ 4886649 h 5067624"/>
                <a:gd name="connsiteX8" fmla="*/ 6496049 w 7381874"/>
                <a:gd name="connsiteY8" fmla="*/ 4810449 h 5067624"/>
                <a:gd name="connsiteX9" fmla="*/ 6496049 w 7381874"/>
                <a:gd name="connsiteY9" fmla="*/ 4734249 h 5067624"/>
                <a:gd name="connsiteX10" fmla="*/ 6410324 w 7381874"/>
                <a:gd name="connsiteY10" fmla="*/ 4667574 h 5067624"/>
                <a:gd name="connsiteX11" fmla="*/ 6391274 w 7381874"/>
                <a:gd name="connsiteY11" fmla="*/ 4638999 h 5067624"/>
                <a:gd name="connsiteX12" fmla="*/ 6400799 w 7381874"/>
                <a:gd name="connsiteY12" fmla="*/ 4572324 h 5067624"/>
                <a:gd name="connsiteX13" fmla="*/ 6334124 w 7381874"/>
                <a:gd name="connsiteY13" fmla="*/ 4524699 h 5067624"/>
                <a:gd name="connsiteX14" fmla="*/ 6267449 w 7381874"/>
                <a:gd name="connsiteY14" fmla="*/ 4391349 h 5067624"/>
                <a:gd name="connsiteX15" fmla="*/ 6153149 w 7381874"/>
                <a:gd name="connsiteY15" fmla="*/ 4324674 h 5067624"/>
                <a:gd name="connsiteX16" fmla="*/ 5991224 w 7381874"/>
                <a:gd name="connsiteY16" fmla="*/ 4296099 h 5067624"/>
                <a:gd name="connsiteX17" fmla="*/ 5924549 w 7381874"/>
                <a:gd name="connsiteY17" fmla="*/ 4229424 h 5067624"/>
                <a:gd name="connsiteX18" fmla="*/ 5953124 w 7381874"/>
                <a:gd name="connsiteY18" fmla="*/ 4153224 h 5067624"/>
                <a:gd name="connsiteX19" fmla="*/ 5953124 w 7381874"/>
                <a:gd name="connsiteY19" fmla="*/ 4029399 h 5067624"/>
                <a:gd name="connsiteX20" fmla="*/ 5857874 w 7381874"/>
                <a:gd name="connsiteY20" fmla="*/ 3962724 h 5067624"/>
                <a:gd name="connsiteX21" fmla="*/ 5857874 w 7381874"/>
                <a:gd name="connsiteY21" fmla="*/ 3867474 h 5067624"/>
                <a:gd name="connsiteX22" fmla="*/ 5857874 w 7381874"/>
                <a:gd name="connsiteY22" fmla="*/ 3867474 h 5067624"/>
                <a:gd name="connsiteX23" fmla="*/ 5791199 w 7381874"/>
                <a:gd name="connsiteY23" fmla="*/ 3610299 h 5067624"/>
                <a:gd name="connsiteX24" fmla="*/ 5619749 w 7381874"/>
                <a:gd name="connsiteY24" fmla="*/ 3562674 h 5067624"/>
                <a:gd name="connsiteX25" fmla="*/ 5610224 w 7381874"/>
                <a:gd name="connsiteY25" fmla="*/ 3410274 h 5067624"/>
                <a:gd name="connsiteX26" fmla="*/ 5448299 w 7381874"/>
                <a:gd name="connsiteY26" fmla="*/ 3343599 h 5067624"/>
                <a:gd name="connsiteX27" fmla="*/ 5324474 w 7381874"/>
                <a:gd name="connsiteY27" fmla="*/ 3210249 h 5067624"/>
                <a:gd name="connsiteX28" fmla="*/ 5324474 w 7381874"/>
                <a:gd name="connsiteY28" fmla="*/ 3210249 h 5067624"/>
                <a:gd name="connsiteX29" fmla="*/ 5286374 w 7381874"/>
                <a:gd name="connsiteY29" fmla="*/ 2953074 h 5067624"/>
                <a:gd name="connsiteX30" fmla="*/ 5248274 w 7381874"/>
                <a:gd name="connsiteY30" fmla="*/ 2895924 h 5067624"/>
                <a:gd name="connsiteX31" fmla="*/ 5191124 w 7381874"/>
                <a:gd name="connsiteY31" fmla="*/ 2838774 h 5067624"/>
                <a:gd name="connsiteX32" fmla="*/ 5191124 w 7381874"/>
                <a:gd name="connsiteY32" fmla="*/ 2838774 h 5067624"/>
                <a:gd name="connsiteX33" fmla="*/ 5057774 w 7381874"/>
                <a:gd name="connsiteY33" fmla="*/ 2724474 h 5067624"/>
                <a:gd name="connsiteX34" fmla="*/ 4962524 w 7381874"/>
                <a:gd name="connsiteY34" fmla="*/ 2695899 h 5067624"/>
                <a:gd name="connsiteX35" fmla="*/ 4914899 w 7381874"/>
                <a:gd name="connsiteY35" fmla="*/ 2572074 h 5067624"/>
                <a:gd name="connsiteX36" fmla="*/ 4895849 w 7381874"/>
                <a:gd name="connsiteY36" fmla="*/ 2410149 h 5067624"/>
                <a:gd name="connsiteX37" fmla="*/ 4895849 w 7381874"/>
                <a:gd name="connsiteY37" fmla="*/ 2248224 h 5067624"/>
                <a:gd name="connsiteX38" fmla="*/ 4867274 w 7381874"/>
                <a:gd name="connsiteY38" fmla="*/ 2162499 h 5067624"/>
                <a:gd name="connsiteX39" fmla="*/ 4829174 w 7381874"/>
                <a:gd name="connsiteY39" fmla="*/ 2095824 h 5067624"/>
                <a:gd name="connsiteX40" fmla="*/ 4829174 w 7381874"/>
                <a:gd name="connsiteY40" fmla="*/ 1962474 h 5067624"/>
                <a:gd name="connsiteX41" fmla="*/ 4810124 w 7381874"/>
                <a:gd name="connsiteY41" fmla="*/ 1791024 h 5067624"/>
                <a:gd name="connsiteX42" fmla="*/ 4695824 w 7381874"/>
                <a:gd name="connsiteY42" fmla="*/ 1486224 h 5067624"/>
                <a:gd name="connsiteX43" fmla="*/ 4114800 w 7381874"/>
                <a:gd name="connsiteY43" fmla="*/ 762325 h 5067624"/>
                <a:gd name="connsiteX44" fmla="*/ 3733800 w 7381874"/>
                <a:gd name="connsiteY44" fmla="*/ 267025 h 5067624"/>
                <a:gd name="connsiteX45" fmla="*/ 3448050 w 7381874"/>
                <a:gd name="connsiteY45" fmla="*/ 9850 h 5067624"/>
                <a:gd name="connsiteX46" fmla="*/ 2952750 w 7381874"/>
                <a:gd name="connsiteY46" fmla="*/ 400375 h 5067624"/>
                <a:gd name="connsiteX47" fmla="*/ 2505075 w 7381874"/>
                <a:gd name="connsiteY47" fmla="*/ 467050 h 5067624"/>
                <a:gd name="connsiteX48" fmla="*/ 2009774 w 7381874"/>
                <a:gd name="connsiteY48" fmla="*/ 390849 h 5067624"/>
                <a:gd name="connsiteX49" fmla="*/ 1447801 w 7381874"/>
                <a:gd name="connsiteY49" fmla="*/ 733750 h 5067624"/>
                <a:gd name="connsiteX50" fmla="*/ 1047751 w 7381874"/>
                <a:gd name="connsiteY50" fmla="*/ 1581475 h 5067624"/>
                <a:gd name="connsiteX51" fmla="*/ 1104901 w 7381874"/>
                <a:gd name="connsiteY51" fmla="*/ 1819600 h 5067624"/>
                <a:gd name="connsiteX52" fmla="*/ 904876 w 7381874"/>
                <a:gd name="connsiteY52" fmla="*/ 2305375 h 5067624"/>
                <a:gd name="connsiteX53" fmla="*/ 723901 w 7381874"/>
                <a:gd name="connsiteY53" fmla="*/ 2667325 h 5067624"/>
                <a:gd name="connsiteX54" fmla="*/ 400052 w 7381874"/>
                <a:gd name="connsiteY54" fmla="*/ 3181675 h 5067624"/>
                <a:gd name="connsiteX55" fmla="*/ 0 w 7381874"/>
                <a:gd name="connsiteY55" fmla="*/ 3496000 h 5067624"/>
                <a:gd name="connsiteX0" fmla="*/ 7381874 w 7381874"/>
                <a:gd name="connsiteY0" fmla="*/ 4724724 h 5067624"/>
                <a:gd name="connsiteX1" fmla="*/ 7248524 w 7381874"/>
                <a:gd name="connsiteY1" fmla="*/ 4905699 h 5067624"/>
                <a:gd name="connsiteX2" fmla="*/ 7172324 w 7381874"/>
                <a:gd name="connsiteY2" fmla="*/ 4962849 h 5067624"/>
                <a:gd name="connsiteX3" fmla="*/ 7010399 w 7381874"/>
                <a:gd name="connsiteY3" fmla="*/ 5029524 h 5067624"/>
                <a:gd name="connsiteX4" fmla="*/ 6896099 w 7381874"/>
                <a:gd name="connsiteY4" fmla="*/ 5067624 h 5067624"/>
                <a:gd name="connsiteX5" fmla="*/ 6877049 w 7381874"/>
                <a:gd name="connsiteY5" fmla="*/ 4991424 h 5067624"/>
                <a:gd name="connsiteX6" fmla="*/ 6667499 w 7381874"/>
                <a:gd name="connsiteY6" fmla="*/ 5019999 h 5067624"/>
                <a:gd name="connsiteX7" fmla="*/ 6591299 w 7381874"/>
                <a:gd name="connsiteY7" fmla="*/ 4886649 h 5067624"/>
                <a:gd name="connsiteX8" fmla="*/ 6496049 w 7381874"/>
                <a:gd name="connsiteY8" fmla="*/ 4810449 h 5067624"/>
                <a:gd name="connsiteX9" fmla="*/ 6496049 w 7381874"/>
                <a:gd name="connsiteY9" fmla="*/ 4734249 h 5067624"/>
                <a:gd name="connsiteX10" fmla="*/ 6410324 w 7381874"/>
                <a:gd name="connsiteY10" fmla="*/ 4667574 h 5067624"/>
                <a:gd name="connsiteX11" fmla="*/ 6391274 w 7381874"/>
                <a:gd name="connsiteY11" fmla="*/ 4638999 h 5067624"/>
                <a:gd name="connsiteX12" fmla="*/ 6400799 w 7381874"/>
                <a:gd name="connsiteY12" fmla="*/ 4572324 h 5067624"/>
                <a:gd name="connsiteX13" fmla="*/ 6334124 w 7381874"/>
                <a:gd name="connsiteY13" fmla="*/ 4524699 h 5067624"/>
                <a:gd name="connsiteX14" fmla="*/ 6267449 w 7381874"/>
                <a:gd name="connsiteY14" fmla="*/ 4391349 h 5067624"/>
                <a:gd name="connsiteX15" fmla="*/ 6153149 w 7381874"/>
                <a:gd name="connsiteY15" fmla="*/ 4324674 h 5067624"/>
                <a:gd name="connsiteX16" fmla="*/ 5991224 w 7381874"/>
                <a:gd name="connsiteY16" fmla="*/ 4296099 h 5067624"/>
                <a:gd name="connsiteX17" fmla="*/ 5924549 w 7381874"/>
                <a:gd name="connsiteY17" fmla="*/ 4229424 h 5067624"/>
                <a:gd name="connsiteX18" fmla="*/ 5953124 w 7381874"/>
                <a:gd name="connsiteY18" fmla="*/ 4153224 h 5067624"/>
                <a:gd name="connsiteX19" fmla="*/ 5953124 w 7381874"/>
                <a:gd name="connsiteY19" fmla="*/ 4029399 h 5067624"/>
                <a:gd name="connsiteX20" fmla="*/ 5857874 w 7381874"/>
                <a:gd name="connsiteY20" fmla="*/ 3962724 h 5067624"/>
                <a:gd name="connsiteX21" fmla="*/ 5857874 w 7381874"/>
                <a:gd name="connsiteY21" fmla="*/ 3867474 h 5067624"/>
                <a:gd name="connsiteX22" fmla="*/ 5857874 w 7381874"/>
                <a:gd name="connsiteY22" fmla="*/ 3867474 h 5067624"/>
                <a:gd name="connsiteX23" fmla="*/ 5791199 w 7381874"/>
                <a:gd name="connsiteY23" fmla="*/ 3610299 h 5067624"/>
                <a:gd name="connsiteX24" fmla="*/ 5619749 w 7381874"/>
                <a:gd name="connsiteY24" fmla="*/ 3562674 h 5067624"/>
                <a:gd name="connsiteX25" fmla="*/ 5610224 w 7381874"/>
                <a:gd name="connsiteY25" fmla="*/ 3410274 h 5067624"/>
                <a:gd name="connsiteX26" fmla="*/ 5448299 w 7381874"/>
                <a:gd name="connsiteY26" fmla="*/ 3343599 h 5067624"/>
                <a:gd name="connsiteX27" fmla="*/ 5324474 w 7381874"/>
                <a:gd name="connsiteY27" fmla="*/ 3210249 h 5067624"/>
                <a:gd name="connsiteX28" fmla="*/ 5324474 w 7381874"/>
                <a:gd name="connsiteY28" fmla="*/ 3210249 h 5067624"/>
                <a:gd name="connsiteX29" fmla="*/ 5286374 w 7381874"/>
                <a:gd name="connsiteY29" fmla="*/ 2953074 h 5067624"/>
                <a:gd name="connsiteX30" fmla="*/ 5248274 w 7381874"/>
                <a:gd name="connsiteY30" fmla="*/ 2895924 h 5067624"/>
                <a:gd name="connsiteX31" fmla="*/ 5191124 w 7381874"/>
                <a:gd name="connsiteY31" fmla="*/ 2838774 h 5067624"/>
                <a:gd name="connsiteX32" fmla="*/ 5191124 w 7381874"/>
                <a:gd name="connsiteY32" fmla="*/ 2838774 h 5067624"/>
                <a:gd name="connsiteX33" fmla="*/ 5057774 w 7381874"/>
                <a:gd name="connsiteY33" fmla="*/ 2724474 h 5067624"/>
                <a:gd name="connsiteX34" fmla="*/ 4962524 w 7381874"/>
                <a:gd name="connsiteY34" fmla="*/ 2695899 h 5067624"/>
                <a:gd name="connsiteX35" fmla="*/ 4914899 w 7381874"/>
                <a:gd name="connsiteY35" fmla="*/ 2572074 h 5067624"/>
                <a:gd name="connsiteX36" fmla="*/ 4895849 w 7381874"/>
                <a:gd name="connsiteY36" fmla="*/ 2410149 h 5067624"/>
                <a:gd name="connsiteX37" fmla="*/ 4895849 w 7381874"/>
                <a:gd name="connsiteY37" fmla="*/ 2248224 h 5067624"/>
                <a:gd name="connsiteX38" fmla="*/ 4867274 w 7381874"/>
                <a:gd name="connsiteY38" fmla="*/ 2162499 h 5067624"/>
                <a:gd name="connsiteX39" fmla="*/ 4829174 w 7381874"/>
                <a:gd name="connsiteY39" fmla="*/ 2095824 h 5067624"/>
                <a:gd name="connsiteX40" fmla="*/ 4829174 w 7381874"/>
                <a:gd name="connsiteY40" fmla="*/ 1962474 h 5067624"/>
                <a:gd name="connsiteX41" fmla="*/ 4810124 w 7381874"/>
                <a:gd name="connsiteY41" fmla="*/ 1791024 h 5067624"/>
                <a:gd name="connsiteX42" fmla="*/ 4695824 w 7381874"/>
                <a:gd name="connsiteY42" fmla="*/ 1486224 h 5067624"/>
                <a:gd name="connsiteX43" fmla="*/ 4114800 w 7381874"/>
                <a:gd name="connsiteY43" fmla="*/ 762325 h 5067624"/>
                <a:gd name="connsiteX44" fmla="*/ 3733800 w 7381874"/>
                <a:gd name="connsiteY44" fmla="*/ 267025 h 5067624"/>
                <a:gd name="connsiteX45" fmla="*/ 3448050 w 7381874"/>
                <a:gd name="connsiteY45" fmla="*/ 9850 h 5067624"/>
                <a:gd name="connsiteX46" fmla="*/ 2952750 w 7381874"/>
                <a:gd name="connsiteY46" fmla="*/ 400375 h 5067624"/>
                <a:gd name="connsiteX47" fmla="*/ 2505075 w 7381874"/>
                <a:gd name="connsiteY47" fmla="*/ 467050 h 5067624"/>
                <a:gd name="connsiteX48" fmla="*/ 2009774 w 7381874"/>
                <a:gd name="connsiteY48" fmla="*/ 390849 h 5067624"/>
                <a:gd name="connsiteX49" fmla="*/ 1447801 w 7381874"/>
                <a:gd name="connsiteY49" fmla="*/ 733750 h 5067624"/>
                <a:gd name="connsiteX50" fmla="*/ 1047751 w 7381874"/>
                <a:gd name="connsiteY50" fmla="*/ 1581475 h 5067624"/>
                <a:gd name="connsiteX51" fmla="*/ 1104901 w 7381874"/>
                <a:gd name="connsiteY51" fmla="*/ 1819600 h 5067624"/>
                <a:gd name="connsiteX52" fmla="*/ 1123951 w 7381874"/>
                <a:gd name="connsiteY52" fmla="*/ 2343475 h 5067624"/>
                <a:gd name="connsiteX53" fmla="*/ 723901 w 7381874"/>
                <a:gd name="connsiteY53" fmla="*/ 2667325 h 5067624"/>
                <a:gd name="connsiteX54" fmla="*/ 400052 w 7381874"/>
                <a:gd name="connsiteY54" fmla="*/ 3181675 h 5067624"/>
                <a:gd name="connsiteX55" fmla="*/ 0 w 7381874"/>
                <a:gd name="connsiteY55" fmla="*/ 3496000 h 5067624"/>
                <a:gd name="connsiteX0" fmla="*/ 7381874 w 7381874"/>
                <a:gd name="connsiteY0" fmla="*/ 4724724 h 5067624"/>
                <a:gd name="connsiteX1" fmla="*/ 7248524 w 7381874"/>
                <a:gd name="connsiteY1" fmla="*/ 4905699 h 5067624"/>
                <a:gd name="connsiteX2" fmla="*/ 7172324 w 7381874"/>
                <a:gd name="connsiteY2" fmla="*/ 4962849 h 5067624"/>
                <a:gd name="connsiteX3" fmla="*/ 7010399 w 7381874"/>
                <a:gd name="connsiteY3" fmla="*/ 5029524 h 5067624"/>
                <a:gd name="connsiteX4" fmla="*/ 6896099 w 7381874"/>
                <a:gd name="connsiteY4" fmla="*/ 5067624 h 5067624"/>
                <a:gd name="connsiteX5" fmla="*/ 6877049 w 7381874"/>
                <a:gd name="connsiteY5" fmla="*/ 4991424 h 5067624"/>
                <a:gd name="connsiteX6" fmla="*/ 6667499 w 7381874"/>
                <a:gd name="connsiteY6" fmla="*/ 5019999 h 5067624"/>
                <a:gd name="connsiteX7" fmla="*/ 6591299 w 7381874"/>
                <a:gd name="connsiteY7" fmla="*/ 4886649 h 5067624"/>
                <a:gd name="connsiteX8" fmla="*/ 6496049 w 7381874"/>
                <a:gd name="connsiteY8" fmla="*/ 4810449 h 5067624"/>
                <a:gd name="connsiteX9" fmla="*/ 6496049 w 7381874"/>
                <a:gd name="connsiteY9" fmla="*/ 4734249 h 5067624"/>
                <a:gd name="connsiteX10" fmla="*/ 6410324 w 7381874"/>
                <a:gd name="connsiteY10" fmla="*/ 4667574 h 5067624"/>
                <a:gd name="connsiteX11" fmla="*/ 6391274 w 7381874"/>
                <a:gd name="connsiteY11" fmla="*/ 4638999 h 5067624"/>
                <a:gd name="connsiteX12" fmla="*/ 6400799 w 7381874"/>
                <a:gd name="connsiteY12" fmla="*/ 4572324 h 5067624"/>
                <a:gd name="connsiteX13" fmla="*/ 6334124 w 7381874"/>
                <a:gd name="connsiteY13" fmla="*/ 4524699 h 5067624"/>
                <a:gd name="connsiteX14" fmla="*/ 6267449 w 7381874"/>
                <a:gd name="connsiteY14" fmla="*/ 4391349 h 5067624"/>
                <a:gd name="connsiteX15" fmla="*/ 6153149 w 7381874"/>
                <a:gd name="connsiteY15" fmla="*/ 4324674 h 5067624"/>
                <a:gd name="connsiteX16" fmla="*/ 5991224 w 7381874"/>
                <a:gd name="connsiteY16" fmla="*/ 4296099 h 5067624"/>
                <a:gd name="connsiteX17" fmla="*/ 5924549 w 7381874"/>
                <a:gd name="connsiteY17" fmla="*/ 4229424 h 5067624"/>
                <a:gd name="connsiteX18" fmla="*/ 5953124 w 7381874"/>
                <a:gd name="connsiteY18" fmla="*/ 4153224 h 5067624"/>
                <a:gd name="connsiteX19" fmla="*/ 5953124 w 7381874"/>
                <a:gd name="connsiteY19" fmla="*/ 4029399 h 5067624"/>
                <a:gd name="connsiteX20" fmla="*/ 5857874 w 7381874"/>
                <a:gd name="connsiteY20" fmla="*/ 3962724 h 5067624"/>
                <a:gd name="connsiteX21" fmla="*/ 5857874 w 7381874"/>
                <a:gd name="connsiteY21" fmla="*/ 3867474 h 5067624"/>
                <a:gd name="connsiteX22" fmla="*/ 5857874 w 7381874"/>
                <a:gd name="connsiteY22" fmla="*/ 3867474 h 5067624"/>
                <a:gd name="connsiteX23" fmla="*/ 5791199 w 7381874"/>
                <a:gd name="connsiteY23" fmla="*/ 3610299 h 5067624"/>
                <a:gd name="connsiteX24" fmla="*/ 5619749 w 7381874"/>
                <a:gd name="connsiteY24" fmla="*/ 3562674 h 5067624"/>
                <a:gd name="connsiteX25" fmla="*/ 5610224 w 7381874"/>
                <a:gd name="connsiteY25" fmla="*/ 3410274 h 5067624"/>
                <a:gd name="connsiteX26" fmla="*/ 5448299 w 7381874"/>
                <a:gd name="connsiteY26" fmla="*/ 3343599 h 5067624"/>
                <a:gd name="connsiteX27" fmla="*/ 5324474 w 7381874"/>
                <a:gd name="connsiteY27" fmla="*/ 3210249 h 5067624"/>
                <a:gd name="connsiteX28" fmla="*/ 5324474 w 7381874"/>
                <a:gd name="connsiteY28" fmla="*/ 3210249 h 5067624"/>
                <a:gd name="connsiteX29" fmla="*/ 5286374 w 7381874"/>
                <a:gd name="connsiteY29" fmla="*/ 2953074 h 5067624"/>
                <a:gd name="connsiteX30" fmla="*/ 5248274 w 7381874"/>
                <a:gd name="connsiteY30" fmla="*/ 2895924 h 5067624"/>
                <a:gd name="connsiteX31" fmla="*/ 5191124 w 7381874"/>
                <a:gd name="connsiteY31" fmla="*/ 2838774 h 5067624"/>
                <a:gd name="connsiteX32" fmla="*/ 5191124 w 7381874"/>
                <a:gd name="connsiteY32" fmla="*/ 2838774 h 5067624"/>
                <a:gd name="connsiteX33" fmla="*/ 5057774 w 7381874"/>
                <a:gd name="connsiteY33" fmla="*/ 2724474 h 5067624"/>
                <a:gd name="connsiteX34" fmla="*/ 4962524 w 7381874"/>
                <a:gd name="connsiteY34" fmla="*/ 2695899 h 5067624"/>
                <a:gd name="connsiteX35" fmla="*/ 4914899 w 7381874"/>
                <a:gd name="connsiteY35" fmla="*/ 2572074 h 5067624"/>
                <a:gd name="connsiteX36" fmla="*/ 4895849 w 7381874"/>
                <a:gd name="connsiteY36" fmla="*/ 2410149 h 5067624"/>
                <a:gd name="connsiteX37" fmla="*/ 4895849 w 7381874"/>
                <a:gd name="connsiteY37" fmla="*/ 2248224 h 5067624"/>
                <a:gd name="connsiteX38" fmla="*/ 4867274 w 7381874"/>
                <a:gd name="connsiteY38" fmla="*/ 2162499 h 5067624"/>
                <a:gd name="connsiteX39" fmla="*/ 4829174 w 7381874"/>
                <a:gd name="connsiteY39" fmla="*/ 2095824 h 5067624"/>
                <a:gd name="connsiteX40" fmla="*/ 4829174 w 7381874"/>
                <a:gd name="connsiteY40" fmla="*/ 1962474 h 5067624"/>
                <a:gd name="connsiteX41" fmla="*/ 4810124 w 7381874"/>
                <a:gd name="connsiteY41" fmla="*/ 1791024 h 5067624"/>
                <a:gd name="connsiteX42" fmla="*/ 4695824 w 7381874"/>
                <a:gd name="connsiteY42" fmla="*/ 1486224 h 5067624"/>
                <a:gd name="connsiteX43" fmla="*/ 4114800 w 7381874"/>
                <a:gd name="connsiteY43" fmla="*/ 762325 h 5067624"/>
                <a:gd name="connsiteX44" fmla="*/ 3733800 w 7381874"/>
                <a:gd name="connsiteY44" fmla="*/ 267025 h 5067624"/>
                <a:gd name="connsiteX45" fmla="*/ 3448050 w 7381874"/>
                <a:gd name="connsiteY45" fmla="*/ 9850 h 5067624"/>
                <a:gd name="connsiteX46" fmla="*/ 2952750 w 7381874"/>
                <a:gd name="connsiteY46" fmla="*/ 400375 h 5067624"/>
                <a:gd name="connsiteX47" fmla="*/ 2505075 w 7381874"/>
                <a:gd name="connsiteY47" fmla="*/ 467050 h 5067624"/>
                <a:gd name="connsiteX48" fmla="*/ 2009774 w 7381874"/>
                <a:gd name="connsiteY48" fmla="*/ 390849 h 5067624"/>
                <a:gd name="connsiteX49" fmla="*/ 1447801 w 7381874"/>
                <a:gd name="connsiteY49" fmla="*/ 733750 h 5067624"/>
                <a:gd name="connsiteX50" fmla="*/ 1047751 w 7381874"/>
                <a:gd name="connsiteY50" fmla="*/ 1581475 h 5067624"/>
                <a:gd name="connsiteX51" fmla="*/ 1104901 w 7381874"/>
                <a:gd name="connsiteY51" fmla="*/ 1819600 h 5067624"/>
                <a:gd name="connsiteX52" fmla="*/ 1104901 w 7381874"/>
                <a:gd name="connsiteY52" fmla="*/ 2057725 h 5067624"/>
                <a:gd name="connsiteX53" fmla="*/ 1123951 w 7381874"/>
                <a:gd name="connsiteY53" fmla="*/ 2343475 h 5067624"/>
                <a:gd name="connsiteX54" fmla="*/ 723901 w 7381874"/>
                <a:gd name="connsiteY54" fmla="*/ 2667325 h 5067624"/>
                <a:gd name="connsiteX55" fmla="*/ 400052 w 7381874"/>
                <a:gd name="connsiteY55" fmla="*/ 3181675 h 5067624"/>
                <a:gd name="connsiteX56" fmla="*/ 0 w 7381874"/>
                <a:gd name="connsiteY56" fmla="*/ 3496000 h 5067624"/>
                <a:gd name="connsiteX0" fmla="*/ 7381874 w 7381874"/>
                <a:gd name="connsiteY0" fmla="*/ 4724724 h 5067624"/>
                <a:gd name="connsiteX1" fmla="*/ 7248524 w 7381874"/>
                <a:gd name="connsiteY1" fmla="*/ 4905699 h 5067624"/>
                <a:gd name="connsiteX2" fmla="*/ 7172324 w 7381874"/>
                <a:gd name="connsiteY2" fmla="*/ 4962849 h 5067624"/>
                <a:gd name="connsiteX3" fmla="*/ 7010399 w 7381874"/>
                <a:gd name="connsiteY3" fmla="*/ 5029524 h 5067624"/>
                <a:gd name="connsiteX4" fmla="*/ 6896099 w 7381874"/>
                <a:gd name="connsiteY4" fmla="*/ 5067624 h 5067624"/>
                <a:gd name="connsiteX5" fmla="*/ 6877049 w 7381874"/>
                <a:gd name="connsiteY5" fmla="*/ 4991424 h 5067624"/>
                <a:gd name="connsiteX6" fmla="*/ 6667499 w 7381874"/>
                <a:gd name="connsiteY6" fmla="*/ 5019999 h 5067624"/>
                <a:gd name="connsiteX7" fmla="*/ 6591299 w 7381874"/>
                <a:gd name="connsiteY7" fmla="*/ 4886649 h 5067624"/>
                <a:gd name="connsiteX8" fmla="*/ 6496049 w 7381874"/>
                <a:gd name="connsiteY8" fmla="*/ 4810449 h 5067624"/>
                <a:gd name="connsiteX9" fmla="*/ 6496049 w 7381874"/>
                <a:gd name="connsiteY9" fmla="*/ 4734249 h 5067624"/>
                <a:gd name="connsiteX10" fmla="*/ 6410324 w 7381874"/>
                <a:gd name="connsiteY10" fmla="*/ 4667574 h 5067624"/>
                <a:gd name="connsiteX11" fmla="*/ 6391274 w 7381874"/>
                <a:gd name="connsiteY11" fmla="*/ 4638999 h 5067624"/>
                <a:gd name="connsiteX12" fmla="*/ 6400799 w 7381874"/>
                <a:gd name="connsiteY12" fmla="*/ 4572324 h 5067624"/>
                <a:gd name="connsiteX13" fmla="*/ 6334124 w 7381874"/>
                <a:gd name="connsiteY13" fmla="*/ 4524699 h 5067624"/>
                <a:gd name="connsiteX14" fmla="*/ 6267449 w 7381874"/>
                <a:gd name="connsiteY14" fmla="*/ 4391349 h 5067624"/>
                <a:gd name="connsiteX15" fmla="*/ 6153149 w 7381874"/>
                <a:gd name="connsiteY15" fmla="*/ 4324674 h 5067624"/>
                <a:gd name="connsiteX16" fmla="*/ 5991224 w 7381874"/>
                <a:gd name="connsiteY16" fmla="*/ 4296099 h 5067624"/>
                <a:gd name="connsiteX17" fmla="*/ 5924549 w 7381874"/>
                <a:gd name="connsiteY17" fmla="*/ 4229424 h 5067624"/>
                <a:gd name="connsiteX18" fmla="*/ 5953124 w 7381874"/>
                <a:gd name="connsiteY18" fmla="*/ 4153224 h 5067624"/>
                <a:gd name="connsiteX19" fmla="*/ 5953124 w 7381874"/>
                <a:gd name="connsiteY19" fmla="*/ 4029399 h 5067624"/>
                <a:gd name="connsiteX20" fmla="*/ 5857874 w 7381874"/>
                <a:gd name="connsiteY20" fmla="*/ 3962724 h 5067624"/>
                <a:gd name="connsiteX21" fmla="*/ 5857874 w 7381874"/>
                <a:gd name="connsiteY21" fmla="*/ 3867474 h 5067624"/>
                <a:gd name="connsiteX22" fmla="*/ 5857874 w 7381874"/>
                <a:gd name="connsiteY22" fmla="*/ 3867474 h 5067624"/>
                <a:gd name="connsiteX23" fmla="*/ 5791199 w 7381874"/>
                <a:gd name="connsiteY23" fmla="*/ 3610299 h 5067624"/>
                <a:gd name="connsiteX24" fmla="*/ 5619749 w 7381874"/>
                <a:gd name="connsiteY24" fmla="*/ 3562674 h 5067624"/>
                <a:gd name="connsiteX25" fmla="*/ 5610224 w 7381874"/>
                <a:gd name="connsiteY25" fmla="*/ 3410274 h 5067624"/>
                <a:gd name="connsiteX26" fmla="*/ 5448299 w 7381874"/>
                <a:gd name="connsiteY26" fmla="*/ 3343599 h 5067624"/>
                <a:gd name="connsiteX27" fmla="*/ 5324474 w 7381874"/>
                <a:gd name="connsiteY27" fmla="*/ 3210249 h 5067624"/>
                <a:gd name="connsiteX28" fmla="*/ 5324474 w 7381874"/>
                <a:gd name="connsiteY28" fmla="*/ 3210249 h 5067624"/>
                <a:gd name="connsiteX29" fmla="*/ 5286374 w 7381874"/>
                <a:gd name="connsiteY29" fmla="*/ 2953074 h 5067624"/>
                <a:gd name="connsiteX30" fmla="*/ 5248274 w 7381874"/>
                <a:gd name="connsiteY30" fmla="*/ 2895924 h 5067624"/>
                <a:gd name="connsiteX31" fmla="*/ 5191124 w 7381874"/>
                <a:gd name="connsiteY31" fmla="*/ 2838774 h 5067624"/>
                <a:gd name="connsiteX32" fmla="*/ 5191124 w 7381874"/>
                <a:gd name="connsiteY32" fmla="*/ 2838774 h 5067624"/>
                <a:gd name="connsiteX33" fmla="*/ 5057774 w 7381874"/>
                <a:gd name="connsiteY33" fmla="*/ 2724474 h 5067624"/>
                <a:gd name="connsiteX34" fmla="*/ 4962524 w 7381874"/>
                <a:gd name="connsiteY34" fmla="*/ 2695899 h 5067624"/>
                <a:gd name="connsiteX35" fmla="*/ 4914899 w 7381874"/>
                <a:gd name="connsiteY35" fmla="*/ 2572074 h 5067624"/>
                <a:gd name="connsiteX36" fmla="*/ 4895849 w 7381874"/>
                <a:gd name="connsiteY36" fmla="*/ 2410149 h 5067624"/>
                <a:gd name="connsiteX37" fmla="*/ 4895849 w 7381874"/>
                <a:gd name="connsiteY37" fmla="*/ 2248224 h 5067624"/>
                <a:gd name="connsiteX38" fmla="*/ 4867274 w 7381874"/>
                <a:gd name="connsiteY38" fmla="*/ 2162499 h 5067624"/>
                <a:gd name="connsiteX39" fmla="*/ 4829174 w 7381874"/>
                <a:gd name="connsiteY39" fmla="*/ 2095824 h 5067624"/>
                <a:gd name="connsiteX40" fmla="*/ 4829174 w 7381874"/>
                <a:gd name="connsiteY40" fmla="*/ 1962474 h 5067624"/>
                <a:gd name="connsiteX41" fmla="*/ 4810124 w 7381874"/>
                <a:gd name="connsiteY41" fmla="*/ 1791024 h 5067624"/>
                <a:gd name="connsiteX42" fmla="*/ 4695824 w 7381874"/>
                <a:gd name="connsiteY42" fmla="*/ 1486224 h 5067624"/>
                <a:gd name="connsiteX43" fmla="*/ 4114800 w 7381874"/>
                <a:gd name="connsiteY43" fmla="*/ 762325 h 5067624"/>
                <a:gd name="connsiteX44" fmla="*/ 3733800 w 7381874"/>
                <a:gd name="connsiteY44" fmla="*/ 267025 h 5067624"/>
                <a:gd name="connsiteX45" fmla="*/ 3448050 w 7381874"/>
                <a:gd name="connsiteY45" fmla="*/ 9850 h 5067624"/>
                <a:gd name="connsiteX46" fmla="*/ 2952750 w 7381874"/>
                <a:gd name="connsiteY46" fmla="*/ 400375 h 5067624"/>
                <a:gd name="connsiteX47" fmla="*/ 2505075 w 7381874"/>
                <a:gd name="connsiteY47" fmla="*/ 467050 h 5067624"/>
                <a:gd name="connsiteX48" fmla="*/ 2009774 w 7381874"/>
                <a:gd name="connsiteY48" fmla="*/ 390849 h 5067624"/>
                <a:gd name="connsiteX49" fmla="*/ 1447801 w 7381874"/>
                <a:gd name="connsiteY49" fmla="*/ 733750 h 5067624"/>
                <a:gd name="connsiteX50" fmla="*/ 1047751 w 7381874"/>
                <a:gd name="connsiteY50" fmla="*/ 1581475 h 5067624"/>
                <a:gd name="connsiteX51" fmla="*/ 1104901 w 7381874"/>
                <a:gd name="connsiteY51" fmla="*/ 1819600 h 5067624"/>
                <a:gd name="connsiteX52" fmla="*/ 1152526 w 7381874"/>
                <a:gd name="connsiteY52" fmla="*/ 2057725 h 5067624"/>
                <a:gd name="connsiteX53" fmla="*/ 1123951 w 7381874"/>
                <a:gd name="connsiteY53" fmla="*/ 2343475 h 5067624"/>
                <a:gd name="connsiteX54" fmla="*/ 723901 w 7381874"/>
                <a:gd name="connsiteY54" fmla="*/ 2667325 h 5067624"/>
                <a:gd name="connsiteX55" fmla="*/ 400052 w 7381874"/>
                <a:gd name="connsiteY55" fmla="*/ 3181675 h 5067624"/>
                <a:gd name="connsiteX56" fmla="*/ 0 w 7381874"/>
                <a:gd name="connsiteY56" fmla="*/ 3496000 h 5067624"/>
                <a:gd name="connsiteX0" fmla="*/ 7381874 w 7381874"/>
                <a:gd name="connsiteY0" fmla="*/ 4724724 h 5067624"/>
                <a:gd name="connsiteX1" fmla="*/ 7248524 w 7381874"/>
                <a:gd name="connsiteY1" fmla="*/ 4905699 h 5067624"/>
                <a:gd name="connsiteX2" fmla="*/ 7172324 w 7381874"/>
                <a:gd name="connsiteY2" fmla="*/ 4962849 h 5067624"/>
                <a:gd name="connsiteX3" fmla="*/ 7010399 w 7381874"/>
                <a:gd name="connsiteY3" fmla="*/ 5029524 h 5067624"/>
                <a:gd name="connsiteX4" fmla="*/ 6896099 w 7381874"/>
                <a:gd name="connsiteY4" fmla="*/ 5067624 h 5067624"/>
                <a:gd name="connsiteX5" fmla="*/ 6877049 w 7381874"/>
                <a:gd name="connsiteY5" fmla="*/ 4991424 h 5067624"/>
                <a:gd name="connsiteX6" fmla="*/ 6667499 w 7381874"/>
                <a:gd name="connsiteY6" fmla="*/ 5019999 h 5067624"/>
                <a:gd name="connsiteX7" fmla="*/ 6591299 w 7381874"/>
                <a:gd name="connsiteY7" fmla="*/ 4886649 h 5067624"/>
                <a:gd name="connsiteX8" fmla="*/ 6496049 w 7381874"/>
                <a:gd name="connsiteY8" fmla="*/ 4810449 h 5067624"/>
                <a:gd name="connsiteX9" fmla="*/ 6496049 w 7381874"/>
                <a:gd name="connsiteY9" fmla="*/ 4734249 h 5067624"/>
                <a:gd name="connsiteX10" fmla="*/ 6410324 w 7381874"/>
                <a:gd name="connsiteY10" fmla="*/ 4667574 h 5067624"/>
                <a:gd name="connsiteX11" fmla="*/ 6391274 w 7381874"/>
                <a:gd name="connsiteY11" fmla="*/ 4638999 h 5067624"/>
                <a:gd name="connsiteX12" fmla="*/ 6400799 w 7381874"/>
                <a:gd name="connsiteY12" fmla="*/ 4572324 h 5067624"/>
                <a:gd name="connsiteX13" fmla="*/ 6334124 w 7381874"/>
                <a:gd name="connsiteY13" fmla="*/ 4524699 h 5067624"/>
                <a:gd name="connsiteX14" fmla="*/ 6267449 w 7381874"/>
                <a:gd name="connsiteY14" fmla="*/ 4391349 h 5067624"/>
                <a:gd name="connsiteX15" fmla="*/ 6153149 w 7381874"/>
                <a:gd name="connsiteY15" fmla="*/ 4324674 h 5067624"/>
                <a:gd name="connsiteX16" fmla="*/ 5991224 w 7381874"/>
                <a:gd name="connsiteY16" fmla="*/ 4296099 h 5067624"/>
                <a:gd name="connsiteX17" fmla="*/ 5924549 w 7381874"/>
                <a:gd name="connsiteY17" fmla="*/ 4229424 h 5067624"/>
                <a:gd name="connsiteX18" fmla="*/ 5953124 w 7381874"/>
                <a:gd name="connsiteY18" fmla="*/ 4153224 h 5067624"/>
                <a:gd name="connsiteX19" fmla="*/ 5953124 w 7381874"/>
                <a:gd name="connsiteY19" fmla="*/ 4029399 h 5067624"/>
                <a:gd name="connsiteX20" fmla="*/ 5857874 w 7381874"/>
                <a:gd name="connsiteY20" fmla="*/ 3962724 h 5067624"/>
                <a:gd name="connsiteX21" fmla="*/ 5857874 w 7381874"/>
                <a:gd name="connsiteY21" fmla="*/ 3867474 h 5067624"/>
                <a:gd name="connsiteX22" fmla="*/ 5857874 w 7381874"/>
                <a:gd name="connsiteY22" fmla="*/ 3867474 h 5067624"/>
                <a:gd name="connsiteX23" fmla="*/ 5791199 w 7381874"/>
                <a:gd name="connsiteY23" fmla="*/ 3610299 h 5067624"/>
                <a:gd name="connsiteX24" fmla="*/ 5619749 w 7381874"/>
                <a:gd name="connsiteY24" fmla="*/ 3562674 h 5067624"/>
                <a:gd name="connsiteX25" fmla="*/ 5610224 w 7381874"/>
                <a:gd name="connsiteY25" fmla="*/ 3410274 h 5067624"/>
                <a:gd name="connsiteX26" fmla="*/ 5448299 w 7381874"/>
                <a:gd name="connsiteY26" fmla="*/ 3343599 h 5067624"/>
                <a:gd name="connsiteX27" fmla="*/ 5324474 w 7381874"/>
                <a:gd name="connsiteY27" fmla="*/ 3210249 h 5067624"/>
                <a:gd name="connsiteX28" fmla="*/ 5324474 w 7381874"/>
                <a:gd name="connsiteY28" fmla="*/ 3210249 h 5067624"/>
                <a:gd name="connsiteX29" fmla="*/ 5286374 w 7381874"/>
                <a:gd name="connsiteY29" fmla="*/ 2953074 h 5067624"/>
                <a:gd name="connsiteX30" fmla="*/ 5248274 w 7381874"/>
                <a:gd name="connsiteY30" fmla="*/ 2895924 h 5067624"/>
                <a:gd name="connsiteX31" fmla="*/ 5191124 w 7381874"/>
                <a:gd name="connsiteY31" fmla="*/ 2838774 h 5067624"/>
                <a:gd name="connsiteX32" fmla="*/ 5191124 w 7381874"/>
                <a:gd name="connsiteY32" fmla="*/ 2838774 h 5067624"/>
                <a:gd name="connsiteX33" fmla="*/ 5057774 w 7381874"/>
                <a:gd name="connsiteY33" fmla="*/ 2724474 h 5067624"/>
                <a:gd name="connsiteX34" fmla="*/ 4962524 w 7381874"/>
                <a:gd name="connsiteY34" fmla="*/ 2695899 h 5067624"/>
                <a:gd name="connsiteX35" fmla="*/ 4914899 w 7381874"/>
                <a:gd name="connsiteY35" fmla="*/ 2572074 h 5067624"/>
                <a:gd name="connsiteX36" fmla="*/ 4895849 w 7381874"/>
                <a:gd name="connsiteY36" fmla="*/ 2410149 h 5067624"/>
                <a:gd name="connsiteX37" fmla="*/ 4895849 w 7381874"/>
                <a:gd name="connsiteY37" fmla="*/ 2248224 h 5067624"/>
                <a:gd name="connsiteX38" fmla="*/ 4867274 w 7381874"/>
                <a:gd name="connsiteY38" fmla="*/ 2162499 h 5067624"/>
                <a:gd name="connsiteX39" fmla="*/ 4829174 w 7381874"/>
                <a:gd name="connsiteY39" fmla="*/ 2095824 h 5067624"/>
                <a:gd name="connsiteX40" fmla="*/ 4829174 w 7381874"/>
                <a:gd name="connsiteY40" fmla="*/ 1962474 h 5067624"/>
                <a:gd name="connsiteX41" fmla="*/ 4810124 w 7381874"/>
                <a:gd name="connsiteY41" fmla="*/ 1791024 h 5067624"/>
                <a:gd name="connsiteX42" fmla="*/ 4695824 w 7381874"/>
                <a:gd name="connsiteY42" fmla="*/ 1486224 h 5067624"/>
                <a:gd name="connsiteX43" fmla="*/ 4114800 w 7381874"/>
                <a:gd name="connsiteY43" fmla="*/ 762325 h 5067624"/>
                <a:gd name="connsiteX44" fmla="*/ 3733800 w 7381874"/>
                <a:gd name="connsiteY44" fmla="*/ 267025 h 5067624"/>
                <a:gd name="connsiteX45" fmla="*/ 3448050 w 7381874"/>
                <a:gd name="connsiteY45" fmla="*/ 9850 h 5067624"/>
                <a:gd name="connsiteX46" fmla="*/ 2952750 w 7381874"/>
                <a:gd name="connsiteY46" fmla="*/ 400375 h 5067624"/>
                <a:gd name="connsiteX47" fmla="*/ 2505075 w 7381874"/>
                <a:gd name="connsiteY47" fmla="*/ 467050 h 5067624"/>
                <a:gd name="connsiteX48" fmla="*/ 2009774 w 7381874"/>
                <a:gd name="connsiteY48" fmla="*/ 390849 h 5067624"/>
                <a:gd name="connsiteX49" fmla="*/ 1447801 w 7381874"/>
                <a:gd name="connsiteY49" fmla="*/ 733750 h 5067624"/>
                <a:gd name="connsiteX50" fmla="*/ 1076326 w 7381874"/>
                <a:gd name="connsiteY50" fmla="*/ 1457650 h 5067624"/>
                <a:gd name="connsiteX51" fmla="*/ 1104901 w 7381874"/>
                <a:gd name="connsiteY51" fmla="*/ 1819600 h 5067624"/>
                <a:gd name="connsiteX52" fmla="*/ 1152526 w 7381874"/>
                <a:gd name="connsiteY52" fmla="*/ 2057725 h 5067624"/>
                <a:gd name="connsiteX53" fmla="*/ 1123951 w 7381874"/>
                <a:gd name="connsiteY53" fmla="*/ 2343475 h 5067624"/>
                <a:gd name="connsiteX54" fmla="*/ 723901 w 7381874"/>
                <a:gd name="connsiteY54" fmla="*/ 2667325 h 5067624"/>
                <a:gd name="connsiteX55" fmla="*/ 400052 w 7381874"/>
                <a:gd name="connsiteY55" fmla="*/ 3181675 h 5067624"/>
                <a:gd name="connsiteX56" fmla="*/ 0 w 7381874"/>
                <a:gd name="connsiteY56" fmla="*/ 3496000 h 5067624"/>
                <a:gd name="connsiteX0" fmla="*/ 7381874 w 7381874"/>
                <a:gd name="connsiteY0" fmla="*/ 4724724 h 5067624"/>
                <a:gd name="connsiteX1" fmla="*/ 7248524 w 7381874"/>
                <a:gd name="connsiteY1" fmla="*/ 4905699 h 5067624"/>
                <a:gd name="connsiteX2" fmla="*/ 7172324 w 7381874"/>
                <a:gd name="connsiteY2" fmla="*/ 4962849 h 5067624"/>
                <a:gd name="connsiteX3" fmla="*/ 7010399 w 7381874"/>
                <a:gd name="connsiteY3" fmla="*/ 5029524 h 5067624"/>
                <a:gd name="connsiteX4" fmla="*/ 6896099 w 7381874"/>
                <a:gd name="connsiteY4" fmla="*/ 5067624 h 5067624"/>
                <a:gd name="connsiteX5" fmla="*/ 6877049 w 7381874"/>
                <a:gd name="connsiteY5" fmla="*/ 4991424 h 5067624"/>
                <a:gd name="connsiteX6" fmla="*/ 6667499 w 7381874"/>
                <a:gd name="connsiteY6" fmla="*/ 5019999 h 5067624"/>
                <a:gd name="connsiteX7" fmla="*/ 6591299 w 7381874"/>
                <a:gd name="connsiteY7" fmla="*/ 4886649 h 5067624"/>
                <a:gd name="connsiteX8" fmla="*/ 6496049 w 7381874"/>
                <a:gd name="connsiteY8" fmla="*/ 4810449 h 5067624"/>
                <a:gd name="connsiteX9" fmla="*/ 6496049 w 7381874"/>
                <a:gd name="connsiteY9" fmla="*/ 4734249 h 5067624"/>
                <a:gd name="connsiteX10" fmla="*/ 6410324 w 7381874"/>
                <a:gd name="connsiteY10" fmla="*/ 4667574 h 5067624"/>
                <a:gd name="connsiteX11" fmla="*/ 6391274 w 7381874"/>
                <a:gd name="connsiteY11" fmla="*/ 4638999 h 5067624"/>
                <a:gd name="connsiteX12" fmla="*/ 6400799 w 7381874"/>
                <a:gd name="connsiteY12" fmla="*/ 4572324 h 5067624"/>
                <a:gd name="connsiteX13" fmla="*/ 6334124 w 7381874"/>
                <a:gd name="connsiteY13" fmla="*/ 4524699 h 5067624"/>
                <a:gd name="connsiteX14" fmla="*/ 6267449 w 7381874"/>
                <a:gd name="connsiteY14" fmla="*/ 4391349 h 5067624"/>
                <a:gd name="connsiteX15" fmla="*/ 6153149 w 7381874"/>
                <a:gd name="connsiteY15" fmla="*/ 4324674 h 5067624"/>
                <a:gd name="connsiteX16" fmla="*/ 5991224 w 7381874"/>
                <a:gd name="connsiteY16" fmla="*/ 4296099 h 5067624"/>
                <a:gd name="connsiteX17" fmla="*/ 5924549 w 7381874"/>
                <a:gd name="connsiteY17" fmla="*/ 4229424 h 5067624"/>
                <a:gd name="connsiteX18" fmla="*/ 5953124 w 7381874"/>
                <a:gd name="connsiteY18" fmla="*/ 4153224 h 5067624"/>
                <a:gd name="connsiteX19" fmla="*/ 5953124 w 7381874"/>
                <a:gd name="connsiteY19" fmla="*/ 4029399 h 5067624"/>
                <a:gd name="connsiteX20" fmla="*/ 5857874 w 7381874"/>
                <a:gd name="connsiteY20" fmla="*/ 3962724 h 5067624"/>
                <a:gd name="connsiteX21" fmla="*/ 5857874 w 7381874"/>
                <a:gd name="connsiteY21" fmla="*/ 3867474 h 5067624"/>
                <a:gd name="connsiteX22" fmla="*/ 5857874 w 7381874"/>
                <a:gd name="connsiteY22" fmla="*/ 3867474 h 5067624"/>
                <a:gd name="connsiteX23" fmla="*/ 5791199 w 7381874"/>
                <a:gd name="connsiteY23" fmla="*/ 3610299 h 5067624"/>
                <a:gd name="connsiteX24" fmla="*/ 5619749 w 7381874"/>
                <a:gd name="connsiteY24" fmla="*/ 3562674 h 5067624"/>
                <a:gd name="connsiteX25" fmla="*/ 5610224 w 7381874"/>
                <a:gd name="connsiteY25" fmla="*/ 3410274 h 5067624"/>
                <a:gd name="connsiteX26" fmla="*/ 5448299 w 7381874"/>
                <a:gd name="connsiteY26" fmla="*/ 3343599 h 5067624"/>
                <a:gd name="connsiteX27" fmla="*/ 5324474 w 7381874"/>
                <a:gd name="connsiteY27" fmla="*/ 3210249 h 5067624"/>
                <a:gd name="connsiteX28" fmla="*/ 5324474 w 7381874"/>
                <a:gd name="connsiteY28" fmla="*/ 3210249 h 5067624"/>
                <a:gd name="connsiteX29" fmla="*/ 5286374 w 7381874"/>
                <a:gd name="connsiteY29" fmla="*/ 2953074 h 5067624"/>
                <a:gd name="connsiteX30" fmla="*/ 5248274 w 7381874"/>
                <a:gd name="connsiteY30" fmla="*/ 2895924 h 5067624"/>
                <a:gd name="connsiteX31" fmla="*/ 5191124 w 7381874"/>
                <a:gd name="connsiteY31" fmla="*/ 2838774 h 5067624"/>
                <a:gd name="connsiteX32" fmla="*/ 5191124 w 7381874"/>
                <a:gd name="connsiteY32" fmla="*/ 2838774 h 5067624"/>
                <a:gd name="connsiteX33" fmla="*/ 5057774 w 7381874"/>
                <a:gd name="connsiteY33" fmla="*/ 2724474 h 5067624"/>
                <a:gd name="connsiteX34" fmla="*/ 4962524 w 7381874"/>
                <a:gd name="connsiteY34" fmla="*/ 2695899 h 5067624"/>
                <a:gd name="connsiteX35" fmla="*/ 4914899 w 7381874"/>
                <a:gd name="connsiteY35" fmla="*/ 2572074 h 5067624"/>
                <a:gd name="connsiteX36" fmla="*/ 4895849 w 7381874"/>
                <a:gd name="connsiteY36" fmla="*/ 2410149 h 5067624"/>
                <a:gd name="connsiteX37" fmla="*/ 4895849 w 7381874"/>
                <a:gd name="connsiteY37" fmla="*/ 2248224 h 5067624"/>
                <a:gd name="connsiteX38" fmla="*/ 4867274 w 7381874"/>
                <a:gd name="connsiteY38" fmla="*/ 2162499 h 5067624"/>
                <a:gd name="connsiteX39" fmla="*/ 4829174 w 7381874"/>
                <a:gd name="connsiteY39" fmla="*/ 2095824 h 5067624"/>
                <a:gd name="connsiteX40" fmla="*/ 4829174 w 7381874"/>
                <a:gd name="connsiteY40" fmla="*/ 1962474 h 5067624"/>
                <a:gd name="connsiteX41" fmla="*/ 4810124 w 7381874"/>
                <a:gd name="connsiteY41" fmla="*/ 1791024 h 5067624"/>
                <a:gd name="connsiteX42" fmla="*/ 4695824 w 7381874"/>
                <a:gd name="connsiteY42" fmla="*/ 1486224 h 5067624"/>
                <a:gd name="connsiteX43" fmla="*/ 4114800 w 7381874"/>
                <a:gd name="connsiteY43" fmla="*/ 762325 h 5067624"/>
                <a:gd name="connsiteX44" fmla="*/ 3733800 w 7381874"/>
                <a:gd name="connsiteY44" fmla="*/ 267025 h 5067624"/>
                <a:gd name="connsiteX45" fmla="*/ 3448050 w 7381874"/>
                <a:gd name="connsiteY45" fmla="*/ 9850 h 5067624"/>
                <a:gd name="connsiteX46" fmla="*/ 2952750 w 7381874"/>
                <a:gd name="connsiteY46" fmla="*/ 400375 h 5067624"/>
                <a:gd name="connsiteX47" fmla="*/ 2505075 w 7381874"/>
                <a:gd name="connsiteY47" fmla="*/ 467050 h 5067624"/>
                <a:gd name="connsiteX48" fmla="*/ 2009774 w 7381874"/>
                <a:gd name="connsiteY48" fmla="*/ 390849 h 5067624"/>
                <a:gd name="connsiteX49" fmla="*/ 1447801 w 7381874"/>
                <a:gd name="connsiteY49" fmla="*/ 733750 h 5067624"/>
                <a:gd name="connsiteX50" fmla="*/ 1076326 w 7381874"/>
                <a:gd name="connsiteY50" fmla="*/ 1457650 h 5067624"/>
                <a:gd name="connsiteX51" fmla="*/ 1104901 w 7381874"/>
                <a:gd name="connsiteY51" fmla="*/ 1819600 h 5067624"/>
                <a:gd name="connsiteX52" fmla="*/ 1152526 w 7381874"/>
                <a:gd name="connsiteY52" fmla="*/ 2057725 h 5067624"/>
                <a:gd name="connsiteX53" fmla="*/ 1123951 w 7381874"/>
                <a:gd name="connsiteY53" fmla="*/ 2343475 h 5067624"/>
                <a:gd name="connsiteX54" fmla="*/ 723901 w 7381874"/>
                <a:gd name="connsiteY54" fmla="*/ 2667325 h 5067624"/>
                <a:gd name="connsiteX55" fmla="*/ 400052 w 7381874"/>
                <a:gd name="connsiteY55" fmla="*/ 3181675 h 5067624"/>
                <a:gd name="connsiteX56" fmla="*/ 0 w 7381874"/>
                <a:gd name="connsiteY56" fmla="*/ 3496000 h 5067624"/>
                <a:gd name="connsiteX0" fmla="*/ 7381874 w 7381874"/>
                <a:gd name="connsiteY0" fmla="*/ 4724724 h 5067624"/>
                <a:gd name="connsiteX1" fmla="*/ 7248524 w 7381874"/>
                <a:gd name="connsiteY1" fmla="*/ 4905699 h 5067624"/>
                <a:gd name="connsiteX2" fmla="*/ 7172324 w 7381874"/>
                <a:gd name="connsiteY2" fmla="*/ 4962849 h 5067624"/>
                <a:gd name="connsiteX3" fmla="*/ 7010399 w 7381874"/>
                <a:gd name="connsiteY3" fmla="*/ 5029524 h 5067624"/>
                <a:gd name="connsiteX4" fmla="*/ 6896099 w 7381874"/>
                <a:gd name="connsiteY4" fmla="*/ 5067624 h 5067624"/>
                <a:gd name="connsiteX5" fmla="*/ 6877049 w 7381874"/>
                <a:gd name="connsiteY5" fmla="*/ 4991424 h 5067624"/>
                <a:gd name="connsiteX6" fmla="*/ 6667499 w 7381874"/>
                <a:gd name="connsiteY6" fmla="*/ 5019999 h 5067624"/>
                <a:gd name="connsiteX7" fmla="*/ 6591299 w 7381874"/>
                <a:gd name="connsiteY7" fmla="*/ 4886649 h 5067624"/>
                <a:gd name="connsiteX8" fmla="*/ 6496049 w 7381874"/>
                <a:gd name="connsiteY8" fmla="*/ 4810449 h 5067624"/>
                <a:gd name="connsiteX9" fmla="*/ 6496049 w 7381874"/>
                <a:gd name="connsiteY9" fmla="*/ 4734249 h 5067624"/>
                <a:gd name="connsiteX10" fmla="*/ 6410324 w 7381874"/>
                <a:gd name="connsiteY10" fmla="*/ 4667574 h 5067624"/>
                <a:gd name="connsiteX11" fmla="*/ 6391274 w 7381874"/>
                <a:gd name="connsiteY11" fmla="*/ 4638999 h 5067624"/>
                <a:gd name="connsiteX12" fmla="*/ 6400799 w 7381874"/>
                <a:gd name="connsiteY12" fmla="*/ 4572324 h 5067624"/>
                <a:gd name="connsiteX13" fmla="*/ 6334124 w 7381874"/>
                <a:gd name="connsiteY13" fmla="*/ 4524699 h 5067624"/>
                <a:gd name="connsiteX14" fmla="*/ 6267449 w 7381874"/>
                <a:gd name="connsiteY14" fmla="*/ 4391349 h 5067624"/>
                <a:gd name="connsiteX15" fmla="*/ 6153149 w 7381874"/>
                <a:gd name="connsiteY15" fmla="*/ 4324674 h 5067624"/>
                <a:gd name="connsiteX16" fmla="*/ 5991224 w 7381874"/>
                <a:gd name="connsiteY16" fmla="*/ 4296099 h 5067624"/>
                <a:gd name="connsiteX17" fmla="*/ 5924549 w 7381874"/>
                <a:gd name="connsiteY17" fmla="*/ 4229424 h 5067624"/>
                <a:gd name="connsiteX18" fmla="*/ 5953124 w 7381874"/>
                <a:gd name="connsiteY18" fmla="*/ 4153224 h 5067624"/>
                <a:gd name="connsiteX19" fmla="*/ 5953124 w 7381874"/>
                <a:gd name="connsiteY19" fmla="*/ 4029399 h 5067624"/>
                <a:gd name="connsiteX20" fmla="*/ 5857874 w 7381874"/>
                <a:gd name="connsiteY20" fmla="*/ 3962724 h 5067624"/>
                <a:gd name="connsiteX21" fmla="*/ 5857874 w 7381874"/>
                <a:gd name="connsiteY21" fmla="*/ 3867474 h 5067624"/>
                <a:gd name="connsiteX22" fmla="*/ 5857874 w 7381874"/>
                <a:gd name="connsiteY22" fmla="*/ 3867474 h 5067624"/>
                <a:gd name="connsiteX23" fmla="*/ 5791199 w 7381874"/>
                <a:gd name="connsiteY23" fmla="*/ 3610299 h 5067624"/>
                <a:gd name="connsiteX24" fmla="*/ 5619749 w 7381874"/>
                <a:gd name="connsiteY24" fmla="*/ 3562674 h 5067624"/>
                <a:gd name="connsiteX25" fmla="*/ 5610224 w 7381874"/>
                <a:gd name="connsiteY25" fmla="*/ 3410274 h 5067624"/>
                <a:gd name="connsiteX26" fmla="*/ 5448299 w 7381874"/>
                <a:gd name="connsiteY26" fmla="*/ 3343599 h 5067624"/>
                <a:gd name="connsiteX27" fmla="*/ 5324474 w 7381874"/>
                <a:gd name="connsiteY27" fmla="*/ 3210249 h 5067624"/>
                <a:gd name="connsiteX28" fmla="*/ 5324474 w 7381874"/>
                <a:gd name="connsiteY28" fmla="*/ 3210249 h 5067624"/>
                <a:gd name="connsiteX29" fmla="*/ 5286374 w 7381874"/>
                <a:gd name="connsiteY29" fmla="*/ 2953074 h 5067624"/>
                <a:gd name="connsiteX30" fmla="*/ 5248274 w 7381874"/>
                <a:gd name="connsiteY30" fmla="*/ 2895924 h 5067624"/>
                <a:gd name="connsiteX31" fmla="*/ 5191124 w 7381874"/>
                <a:gd name="connsiteY31" fmla="*/ 2838774 h 5067624"/>
                <a:gd name="connsiteX32" fmla="*/ 5191124 w 7381874"/>
                <a:gd name="connsiteY32" fmla="*/ 2838774 h 5067624"/>
                <a:gd name="connsiteX33" fmla="*/ 5057774 w 7381874"/>
                <a:gd name="connsiteY33" fmla="*/ 2724474 h 5067624"/>
                <a:gd name="connsiteX34" fmla="*/ 4962524 w 7381874"/>
                <a:gd name="connsiteY34" fmla="*/ 2695899 h 5067624"/>
                <a:gd name="connsiteX35" fmla="*/ 4914899 w 7381874"/>
                <a:gd name="connsiteY35" fmla="*/ 2572074 h 5067624"/>
                <a:gd name="connsiteX36" fmla="*/ 4895849 w 7381874"/>
                <a:gd name="connsiteY36" fmla="*/ 2410149 h 5067624"/>
                <a:gd name="connsiteX37" fmla="*/ 4895849 w 7381874"/>
                <a:gd name="connsiteY37" fmla="*/ 2248224 h 5067624"/>
                <a:gd name="connsiteX38" fmla="*/ 4867274 w 7381874"/>
                <a:gd name="connsiteY38" fmla="*/ 2162499 h 5067624"/>
                <a:gd name="connsiteX39" fmla="*/ 4829174 w 7381874"/>
                <a:gd name="connsiteY39" fmla="*/ 2095824 h 5067624"/>
                <a:gd name="connsiteX40" fmla="*/ 4829174 w 7381874"/>
                <a:gd name="connsiteY40" fmla="*/ 1962474 h 5067624"/>
                <a:gd name="connsiteX41" fmla="*/ 4810124 w 7381874"/>
                <a:gd name="connsiteY41" fmla="*/ 1791024 h 5067624"/>
                <a:gd name="connsiteX42" fmla="*/ 4695824 w 7381874"/>
                <a:gd name="connsiteY42" fmla="*/ 1486224 h 5067624"/>
                <a:gd name="connsiteX43" fmla="*/ 4114800 w 7381874"/>
                <a:gd name="connsiteY43" fmla="*/ 762325 h 5067624"/>
                <a:gd name="connsiteX44" fmla="*/ 3733800 w 7381874"/>
                <a:gd name="connsiteY44" fmla="*/ 267025 h 5067624"/>
                <a:gd name="connsiteX45" fmla="*/ 3448050 w 7381874"/>
                <a:gd name="connsiteY45" fmla="*/ 9850 h 5067624"/>
                <a:gd name="connsiteX46" fmla="*/ 2952750 w 7381874"/>
                <a:gd name="connsiteY46" fmla="*/ 400375 h 5067624"/>
                <a:gd name="connsiteX47" fmla="*/ 2505075 w 7381874"/>
                <a:gd name="connsiteY47" fmla="*/ 467050 h 5067624"/>
                <a:gd name="connsiteX48" fmla="*/ 2295526 w 7381874"/>
                <a:gd name="connsiteY48" fmla="*/ 390850 h 5067624"/>
                <a:gd name="connsiteX49" fmla="*/ 2009774 w 7381874"/>
                <a:gd name="connsiteY49" fmla="*/ 390849 h 5067624"/>
                <a:gd name="connsiteX50" fmla="*/ 1447801 w 7381874"/>
                <a:gd name="connsiteY50" fmla="*/ 733750 h 5067624"/>
                <a:gd name="connsiteX51" fmla="*/ 1076326 w 7381874"/>
                <a:gd name="connsiteY51" fmla="*/ 1457650 h 5067624"/>
                <a:gd name="connsiteX52" fmla="*/ 1104901 w 7381874"/>
                <a:gd name="connsiteY52" fmla="*/ 1819600 h 5067624"/>
                <a:gd name="connsiteX53" fmla="*/ 1152526 w 7381874"/>
                <a:gd name="connsiteY53" fmla="*/ 2057725 h 5067624"/>
                <a:gd name="connsiteX54" fmla="*/ 1123951 w 7381874"/>
                <a:gd name="connsiteY54" fmla="*/ 2343475 h 5067624"/>
                <a:gd name="connsiteX55" fmla="*/ 723901 w 7381874"/>
                <a:gd name="connsiteY55" fmla="*/ 2667325 h 5067624"/>
                <a:gd name="connsiteX56" fmla="*/ 400052 w 7381874"/>
                <a:gd name="connsiteY56" fmla="*/ 3181675 h 5067624"/>
                <a:gd name="connsiteX57" fmla="*/ 0 w 7381874"/>
                <a:gd name="connsiteY57" fmla="*/ 3496000 h 5067624"/>
                <a:gd name="connsiteX0" fmla="*/ 7381874 w 7381874"/>
                <a:gd name="connsiteY0" fmla="*/ 4724724 h 5067624"/>
                <a:gd name="connsiteX1" fmla="*/ 7248524 w 7381874"/>
                <a:gd name="connsiteY1" fmla="*/ 4905699 h 5067624"/>
                <a:gd name="connsiteX2" fmla="*/ 7172324 w 7381874"/>
                <a:gd name="connsiteY2" fmla="*/ 4962849 h 5067624"/>
                <a:gd name="connsiteX3" fmla="*/ 7010399 w 7381874"/>
                <a:gd name="connsiteY3" fmla="*/ 5029524 h 5067624"/>
                <a:gd name="connsiteX4" fmla="*/ 6896099 w 7381874"/>
                <a:gd name="connsiteY4" fmla="*/ 5067624 h 5067624"/>
                <a:gd name="connsiteX5" fmla="*/ 6877049 w 7381874"/>
                <a:gd name="connsiteY5" fmla="*/ 4991424 h 5067624"/>
                <a:gd name="connsiteX6" fmla="*/ 6667499 w 7381874"/>
                <a:gd name="connsiteY6" fmla="*/ 5019999 h 5067624"/>
                <a:gd name="connsiteX7" fmla="*/ 6591299 w 7381874"/>
                <a:gd name="connsiteY7" fmla="*/ 4886649 h 5067624"/>
                <a:gd name="connsiteX8" fmla="*/ 6496049 w 7381874"/>
                <a:gd name="connsiteY8" fmla="*/ 4810449 h 5067624"/>
                <a:gd name="connsiteX9" fmla="*/ 6496049 w 7381874"/>
                <a:gd name="connsiteY9" fmla="*/ 4734249 h 5067624"/>
                <a:gd name="connsiteX10" fmla="*/ 6410324 w 7381874"/>
                <a:gd name="connsiteY10" fmla="*/ 4667574 h 5067624"/>
                <a:gd name="connsiteX11" fmla="*/ 6391274 w 7381874"/>
                <a:gd name="connsiteY11" fmla="*/ 4638999 h 5067624"/>
                <a:gd name="connsiteX12" fmla="*/ 6400799 w 7381874"/>
                <a:gd name="connsiteY12" fmla="*/ 4572324 h 5067624"/>
                <a:gd name="connsiteX13" fmla="*/ 6334124 w 7381874"/>
                <a:gd name="connsiteY13" fmla="*/ 4524699 h 5067624"/>
                <a:gd name="connsiteX14" fmla="*/ 6267449 w 7381874"/>
                <a:gd name="connsiteY14" fmla="*/ 4391349 h 5067624"/>
                <a:gd name="connsiteX15" fmla="*/ 6153149 w 7381874"/>
                <a:gd name="connsiteY15" fmla="*/ 4324674 h 5067624"/>
                <a:gd name="connsiteX16" fmla="*/ 5991224 w 7381874"/>
                <a:gd name="connsiteY16" fmla="*/ 4296099 h 5067624"/>
                <a:gd name="connsiteX17" fmla="*/ 5924549 w 7381874"/>
                <a:gd name="connsiteY17" fmla="*/ 4229424 h 5067624"/>
                <a:gd name="connsiteX18" fmla="*/ 5953124 w 7381874"/>
                <a:gd name="connsiteY18" fmla="*/ 4153224 h 5067624"/>
                <a:gd name="connsiteX19" fmla="*/ 5953124 w 7381874"/>
                <a:gd name="connsiteY19" fmla="*/ 4029399 h 5067624"/>
                <a:gd name="connsiteX20" fmla="*/ 5857874 w 7381874"/>
                <a:gd name="connsiteY20" fmla="*/ 3962724 h 5067624"/>
                <a:gd name="connsiteX21" fmla="*/ 5857874 w 7381874"/>
                <a:gd name="connsiteY21" fmla="*/ 3867474 h 5067624"/>
                <a:gd name="connsiteX22" fmla="*/ 5857874 w 7381874"/>
                <a:gd name="connsiteY22" fmla="*/ 3867474 h 5067624"/>
                <a:gd name="connsiteX23" fmla="*/ 5791199 w 7381874"/>
                <a:gd name="connsiteY23" fmla="*/ 3610299 h 5067624"/>
                <a:gd name="connsiteX24" fmla="*/ 5619749 w 7381874"/>
                <a:gd name="connsiteY24" fmla="*/ 3562674 h 5067624"/>
                <a:gd name="connsiteX25" fmla="*/ 5610224 w 7381874"/>
                <a:gd name="connsiteY25" fmla="*/ 3410274 h 5067624"/>
                <a:gd name="connsiteX26" fmla="*/ 5448299 w 7381874"/>
                <a:gd name="connsiteY26" fmla="*/ 3343599 h 5067624"/>
                <a:gd name="connsiteX27" fmla="*/ 5324474 w 7381874"/>
                <a:gd name="connsiteY27" fmla="*/ 3210249 h 5067624"/>
                <a:gd name="connsiteX28" fmla="*/ 5324474 w 7381874"/>
                <a:gd name="connsiteY28" fmla="*/ 3210249 h 5067624"/>
                <a:gd name="connsiteX29" fmla="*/ 5286374 w 7381874"/>
                <a:gd name="connsiteY29" fmla="*/ 2953074 h 5067624"/>
                <a:gd name="connsiteX30" fmla="*/ 5248274 w 7381874"/>
                <a:gd name="connsiteY30" fmla="*/ 2895924 h 5067624"/>
                <a:gd name="connsiteX31" fmla="*/ 5191124 w 7381874"/>
                <a:gd name="connsiteY31" fmla="*/ 2838774 h 5067624"/>
                <a:gd name="connsiteX32" fmla="*/ 5191124 w 7381874"/>
                <a:gd name="connsiteY32" fmla="*/ 2838774 h 5067624"/>
                <a:gd name="connsiteX33" fmla="*/ 5057774 w 7381874"/>
                <a:gd name="connsiteY33" fmla="*/ 2724474 h 5067624"/>
                <a:gd name="connsiteX34" fmla="*/ 4962524 w 7381874"/>
                <a:gd name="connsiteY34" fmla="*/ 2695899 h 5067624"/>
                <a:gd name="connsiteX35" fmla="*/ 4914899 w 7381874"/>
                <a:gd name="connsiteY35" fmla="*/ 2572074 h 5067624"/>
                <a:gd name="connsiteX36" fmla="*/ 4895849 w 7381874"/>
                <a:gd name="connsiteY36" fmla="*/ 2410149 h 5067624"/>
                <a:gd name="connsiteX37" fmla="*/ 4895849 w 7381874"/>
                <a:gd name="connsiteY37" fmla="*/ 2248224 h 5067624"/>
                <a:gd name="connsiteX38" fmla="*/ 4867274 w 7381874"/>
                <a:gd name="connsiteY38" fmla="*/ 2162499 h 5067624"/>
                <a:gd name="connsiteX39" fmla="*/ 4829174 w 7381874"/>
                <a:gd name="connsiteY39" fmla="*/ 2095824 h 5067624"/>
                <a:gd name="connsiteX40" fmla="*/ 4829174 w 7381874"/>
                <a:gd name="connsiteY40" fmla="*/ 1962474 h 5067624"/>
                <a:gd name="connsiteX41" fmla="*/ 4810124 w 7381874"/>
                <a:gd name="connsiteY41" fmla="*/ 1791024 h 5067624"/>
                <a:gd name="connsiteX42" fmla="*/ 4695824 w 7381874"/>
                <a:gd name="connsiteY42" fmla="*/ 1486224 h 5067624"/>
                <a:gd name="connsiteX43" fmla="*/ 4114800 w 7381874"/>
                <a:gd name="connsiteY43" fmla="*/ 762325 h 5067624"/>
                <a:gd name="connsiteX44" fmla="*/ 3733800 w 7381874"/>
                <a:gd name="connsiteY44" fmla="*/ 267025 h 5067624"/>
                <a:gd name="connsiteX45" fmla="*/ 3448050 w 7381874"/>
                <a:gd name="connsiteY45" fmla="*/ 9850 h 5067624"/>
                <a:gd name="connsiteX46" fmla="*/ 2952750 w 7381874"/>
                <a:gd name="connsiteY46" fmla="*/ 400375 h 5067624"/>
                <a:gd name="connsiteX47" fmla="*/ 2505075 w 7381874"/>
                <a:gd name="connsiteY47" fmla="*/ 467050 h 5067624"/>
                <a:gd name="connsiteX48" fmla="*/ 2295526 w 7381874"/>
                <a:gd name="connsiteY48" fmla="*/ 390850 h 5067624"/>
                <a:gd name="connsiteX49" fmla="*/ 2009774 w 7381874"/>
                <a:gd name="connsiteY49" fmla="*/ 390849 h 5067624"/>
                <a:gd name="connsiteX50" fmla="*/ 1447801 w 7381874"/>
                <a:gd name="connsiteY50" fmla="*/ 733750 h 5067624"/>
                <a:gd name="connsiteX51" fmla="*/ 708026 w 7381874"/>
                <a:gd name="connsiteY51" fmla="*/ 1127450 h 5067624"/>
                <a:gd name="connsiteX52" fmla="*/ 1104901 w 7381874"/>
                <a:gd name="connsiteY52" fmla="*/ 1819600 h 5067624"/>
                <a:gd name="connsiteX53" fmla="*/ 1152526 w 7381874"/>
                <a:gd name="connsiteY53" fmla="*/ 2057725 h 5067624"/>
                <a:gd name="connsiteX54" fmla="*/ 1123951 w 7381874"/>
                <a:gd name="connsiteY54" fmla="*/ 2343475 h 5067624"/>
                <a:gd name="connsiteX55" fmla="*/ 723901 w 7381874"/>
                <a:gd name="connsiteY55" fmla="*/ 2667325 h 5067624"/>
                <a:gd name="connsiteX56" fmla="*/ 400052 w 7381874"/>
                <a:gd name="connsiteY56" fmla="*/ 3181675 h 5067624"/>
                <a:gd name="connsiteX57" fmla="*/ 0 w 7381874"/>
                <a:gd name="connsiteY57" fmla="*/ 3496000 h 5067624"/>
                <a:gd name="connsiteX0" fmla="*/ 7381874 w 7381874"/>
                <a:gd name="connsiteY0" fmla="*/ 4724724 h 5067624"/>
                <a:gd name="connsiteX1" fmla="*/ 7248524 w 7381874"/>
                <a:gd name="connsiteY1" fmla="*/ 4905699 h 5067624"/>
                <a:gd name="connsiteX2" fmla="*/ 7172324 w 7381874"/>
                <a:gd name="connsiteY2" fmla="*/ 4962849 h 5067624"/>
                <a:gd name="connsiteX3" fmla="*/ 7010399 w 7381874"/>
                <a:gd name="connsiteY3" fmla="*/ 5029524 h 5067624"/>
                <a:gd name="connsiteX4" fmla="*/ 6896099 w 7381874"/>
                <a:gd name="connsiteY4" fmla="*/ 5067624 h 5067624"/>
                <a:gd name="connsiteX5" fmla="*/ 6877049 w 7381874"/>
                <a:gd name="connsiteY5" fmla="*/ 4991424 h 5067624"/>
                <a:gd name="connsiteX6" fmla="*/ 6667499 w 7381874"/>
                <a:gd name="connsiteY6" fmla="*/ 5019999 h 5067624"/>
                <a:gd name="connsiteX7" fmla="*/ 6591299 w 7381874"/>
                <a:gd name="connsiteY7" fmla="*/ 4886649 h 5067624"/>
                <a:gd name="connsiteX8" fmla="*/ 6496049 w 7381874"/>
                <a:gd name="connsiteY8" fmla="*/ 4810449 h 5067624"/>
                <a:gd name="connsiteX9" fmla="*/ 6496049 w 7381874"/>
                <a:gd name="connsiteY9" fmla="*/ 4734249 h 5067624"/>
                <a:gd name="connsiteX10" fmla="*/ 6410324 w 7381874"/>
                <a:gd name="connsiteY10" fmla="*/ 4667574 h 5067624"/>
                <a:gd name="connsiteX11" fmla="*/ 6391274 w 7381874"/>
                <a:gd name="connsiteY11" fmla="*/ 4638999 h 5067624"/>
                <a:gd name="connsiteX12" fmla="*/ 6400799 w 7381874"/>
                <a:gd name="connsiteY12" fmla="*/ 4572324 h 5067624"/>
                <a:gd name="connsiteX13" fmla="*/ 6334124 w 7381874"/>
                <a:gd name="connsiteY13" fmla="*/ 4524699 h 5067624"/>
                <a:gd name="connsiteX14" fmla="*/ 6267449 w 7381874"/>
                <a:gd name="connsiteY14" fmla="*/ 4391349 h 5067624"/>
                <a:gd name="connsiteX15" fmla="*/ 6153149 w 7381874"/>
                <a:gd name="connsiteY15" fmla="*/ 4324674 h 5067624"/>
                <a:gd name="connsiteX16" fmla="*/ 5991224 w 7381874"/>
                <a:gd name="connsiteY16" fmla="*/ 4296099 h 5067624"/>
                <a:gd name="connsiteX17" fmla="*/ 5924549 w 7381874"/>
                <a:gd name="connsiteY17" fmla="*/ 4229424 h 5067624"/>
                <a:gd name="connsiteX18" fmla="*/ 5953124 w 7381874"/>
                <a:gd name="connsiteY18" fmla="*/ 4153224 h 5067624"/>
                <a:gd name="connsiteX19" fmla="*/ 5953124 w 7381874"/>
                <a:gd name="connsiteY19" fmla="*/ 4029399 h 5067624"/>
                <a:gd name="connsiteX20" fmla="*/ 5857874 w 7381874"/>
                <a:gd name="connsiteY20" fmla="*/ 3962724 h 5067624"/>
                <a:gd name="connsiteX21" fmla="*/ 5857874 w 7381874"/>
                <a:gd name="connsiteY21" fmla="*/ 3867474 h 5067624"/>
                <a:gd name="connsiteX22" fmla="*/ 5857874 w 7381874"/>
                <a:gd name="connsiteY22" fmla="*/ 3867474 h 5067624"/>
                <a:gd name="connsiteX23" fmla="*/ 5791199 w 7381874"/>
                <a:gd name="connsiteY23" fmla="*/ 3610299 h 5067624"/>
                <a:gd name="connsiteX24" fmla="*/ 5619749 w 7381874"/>
                <a:gd name="connsiteY24" fmla="*/ 3562674 h 5067624"/>
                <a:gd name="connsiteX25" fmla="*/ 5610224 w 7381874"/>
                <a:gd name="connsiteY25" fmla="*/ 3410274 h 5067624"/>
                <a:gd name="connsiteX26" fmla="*/ 5448299 w 7381874"/>
                <a:gd name="connsiteY26" fmla="*/ 3343599 h 5067624"/>
                <a:gd name="connsiteX27" fmla="*/ 5324474 w 7381874"/>
                <a:gd name="connsiteY27" fmla="*/ 3210249 h 5067624"/>
                <a:gd name="connsiteX28" fmla="*/ 5324474 w 7381874"/>
                <a:gd name="connsiteY28" fmla="*/ 3210249 h 5067624"/>
                <a:gd name="connsiteX29" fmla="*/ 5286374 w 7381874"/>
                <a:gd name="connsiteY29" fmla="*/ 2953074 h 5067624"/>
                <a:gd name="connsiteX30" fmla="*/ 5248274 w 7381874"/>
                <a:gd name="connsiteY30" fmla="*/ 2895924 h 5067624"/>
                <a:gd name="connsiteX31" fmla="*/ 5191124 w 7381874"/>
                <a:gd name="connsiteY31" fmla="*/ 2838774 h 5067624"/>
                <a:gd name="connsiteX32" fmla="*/ 5191124 w 7381874"/>
                <a:gd name="connsiteY32" fmla="*/ 2838774 h 5067624"/>
                <a:gd name="connsiteX33" fmla="*/ 5057774 w 7381874"/>
                <a:gd name="connsiteY33" fmla="*/ 2724474 h 5067624"/>
                <a:gd name="connsiteX34" fmla="*/ 4962524 w 7381874"/>
                <a:gd name="connsiteY34" fmla="*/ 2695899 h 5067624"/>
                <a:gd name="connsiteX35" fmla="*/ 4914899 w 7381874"/>
                <a:gd name="connsiteY35" fmla="*/ 2572074 h 5067624"/>
                <a:gd name="connsiteX36" fmla="*/ 4895849 w 7381874"/>
                <a:gd name="connsiteY36" fmla="*/ 2410149 h 5067624"/>
                <a:gd name="connsiteX37" fmla="*/ 4895849 w 7381874"/>
                <a:gd name="connsiteY37" fmla="*/ 2248224 h 5067624"/>
                <a:gd name="connsiteX38" fmla="*/ 4867274 w 7381874"/>
                <a:gd name="connsiteY38" fmla="*/ 2162499 h 5067624"/>
                <a:gd name="connsiteX39" fmla="*/ 4829174 w 7381874"/>
                <a:gd name="connsiteY39" fmla="*/ 2095824 h 5067624"/>
                <a:gd name="connsiteX40" fmla="*/ 4829174 w 7381874"/>
                <a:gd name="connsiteY40" fmla="*/ 1962474 h 5067624"/>
                <a:gd name="connsiteX41" fmla="*/ 4810124 w 7381874"/>
                <a:gd name="connsiteY41" fmla="*/ 1791024 h 5067624"/>
                <a:gd name="connsiteX42" fmla="*/ 4695824 w 7381874"/>
                <a:gd name="connsiteY42" fmla="*/ 1486224 h 5067624"/>
                <a:gd name="connsiteX43" fmla="*/ 4114800 w 7381874"/>
                <a:gd name="connsiteY43" fmla="*/ 762325 h 5067624"/>
                <a:gd name="connsiteX44" fmla="*/ 3733800 w 7381874"/>
                <a:gd name="connsiteY44" fmla="*/ 267025 h 5067624"/>
                <a:gd name="connsiteX45" fmla="*/ 3448050 w 7381874"/>
                <a:gd name="connsiteY45" fmla="*/ 9850 h 5067624"/>
                <a:gd name="connsiteX46" fmla="*/ 2952750 w 7381874"/>
                <a:gd name="connsiteY46" fmla="*/ 400375 h 5067624"/>
                <a:gd name="connsiteX47" fmla="*/ 2505075 w 7381874"/>
                <a:gd name="connsiteY47" fmla="*/ 467050 h 5067624"/>
                <a:gd name="connsiteX48" fmla="*/ 2295526 w 7381874"/>
                <a:gd name="connsiteY48" fmla="*/ 390850 h 5067624"/>
                <a:gd name="connsiteX49" fmla="*/ 2009774 w 7381874"/>
                <a:gd name="connsiteY49" fmla="*/ 390849 h 5067624"/>
                <a:gd name="connsiteX50" fmla="*/ 933451 w 7381874"/>
                <a:gd name="connsiteY50" fmla="*/ 765500 h 5067624"/>
                <a:gd name="connsiteX51" fmla="*/ 708026 w 7381874"/>
                <a:gd name="connsiteY51" fmla="*/ 1127450 h 5067624"/>
                <a:gd name="connsiteX52" fmla="*/ 1104901 w 7381874"/>
                <a:gd name="connsiteY52" fmla="*/ 1819600 h 5067624"/>
                <a:gd name="connsiteX53" fmla="*/ 1152526 w 7381874"/>
                <a:gd name="connsiteY53" fmla="*/ 2057725 h 5067624"/>
                <a:gd name="connsiteX54" fmla="*/ 1123951 w 7381874"/>
                <a:gd name="connsiteY54" fmla="*/ 2343475 h 5067624"/>
                <a:gd name="connsiteX55" fmla="*/ 723901 w 7381874"/>
                <a:gd name="connsiteY55" fmla="*/ 2667325 h 5067624"/>
                <a:gd name="connsiteX56" fmla="*/ 400052 w 7381874"/>
                <a:gd name="connsiteY56" fmla="*/ 3181675 h 5067624"/>
                <a:gd name="connsiteX57" fmla="*/ 0 w 7381874"/>
                <a:gd name="connsiteY57" fmla="*/ 3496000 h 5067624"/>
                <a:gd name="connsiteX0" fmla="*/ 7381874 w 7381874"/>
                <a:gd name="connsiteY0" fmla="*/ 4724724 h 5067624"/>
                <a:gd name="connsiteX1" fmla="*/ 7248524 w 7381874"/>
                <a:gd name="connsiteY1" fmla="*/ 4905699 h 5067624"/>
                <a:gd name="connsiteX2" fmla="*/ 7172324 w 7381874"/>
                <a:gd name="connsiteY2" fmla="*/ 4962849 h 5067624"/>
                <a:gd name="connsiteX3" fmla="*/ 7010399 w 7381874"/>
                <a:gd name="connsiteY3" fmla="*/ 5029524 h 5067624"/>
                <a:gd name="connsiteX4" fmla="*/ 6896099 w 7381874"/>
                <a:gd name="connsiteY4" fmla="*/ 5067624 h 5067624"/>
                <a:gd name="connsiteX5" fmla="*/ 6877049 w 7381874"/>
                <a:gd name="connsiteY5" fmla="*/ 4991424 h 5067624"/>
                <a:gd name="connsiteX6" fmla="*/ 6667499 w 7381874"/>
                <a:gd name="connsiteY6" fmla="*/ 5019999 h 5067624"/>
                <a:gd name="connsiteX7" fmla="*/ 6591299 w 7381874"/>
                <a:gd name="connsiteY7" fmla="*/ 4886649 h 5067624"/>
                <a:gd name="connsiteX8" fmla="*/ 6496049 w 7381874"/>
                <a:gd name="connsiteY8" fmla="*/ 4810449 h 5067624"/>
                <a:gd name="connsiteX9" fmla="*/ 6496049 w 7381874"/>
                <a:gd name="connsiteY9" fmla="*/ 4734249 h 5067624"/>
                <a:gd name="connsiteX10" fmla="*/ 6410324 w 7381874"/>
                <a:gd name="connsiteY10" fmla="*/ 4667574 h 5067624"/>
                <a:gd name="connsiteX11" fmla="*/ 6391274 w 7381874"/>
                <a:gd name="connsiteY11" fmla="*/ 4638999 h 5067624"/>
                <a:gd name="connsiteX12" fmla="*/ 6400799 w 7381874"/>
                <a:gd name="connsiteY12" fmla="*/ 4572324 h 5067624"/>
                <a:gd name="connsiteX13" fmla="*/ 6334124 w 7381874"/>
                <a:gd name="connsiteY13" fmla="*/ 4524699 h 5067624"/>
                <a:gd name="connsiteX14" fmla="*/ 6267449 w 7381874"/>
                <a:gd name="connsiteY14" fmla="*/ 4391349 h 5067624"/>
                <a:gd name="connsiteX15" fmla="*/ 6153149 w 7381874"/>
                <a:gd name="connsiteY15" fmla="*/ 4324674 h 5067624"/>
                <a:gd name="connsiteX16" fmla="*/ 5991224 w 7381874"/>
                <a:gd name="connsiteY16" fmla="*/ 4296099 h 5067624"/>
                <a:gd name="connsiteX17" fmla="*/ 5924549 w 7381874"/>
                <a:gd name="connsiteY17" fmla="*/ 4229424 h 5067624"/>
                <a:gd name="connsiteX18" fmla="*/ 5953124 w 7381874"/>
                <a:gd name="connsiteY18" fmla="*/ 4153224 h 5067624"/>
                <a:gd name="connsiteX19" fmla="*/ 5953124 w 7381874"/>
                <a:gd name="connsiteY19" fmla="*/ 4029399 h 5067624"/>
                <a:gd name="connsiteX20" fmla="*/ 5857874 w 7381874"/>
                <a:gd name="connsiteY20" fmla="*/ 3962724 h 5067624"/>
                <a:gd name="connsiteX21" fmla="*/ 5857874 w 7381874"/>
                <a:gd name="connsiteY21" fmla="*/ 3867474 h 5067624"/>
                <a:gd name="connsiteX22" fmla="*/ 5857874 w 7381874"/>
                <a:gd name="connsiteY22" fmla="*/ 3867474 h 5067624"/>
                <a:gd name="connsiteX23" fmla="*/ 5791199 w 7381874"/>
                <a:gd name="connsiteY23" fmla="*/ 3610299 h 5067624"/>
                <a:gd name="connsiteX24" fmla="*/ 5619749 w 7381874"/>
                <a:gd name="connsiteY24" fmla="*/ 3562674 h 5067624"/>
                <a:gd name="connsiteX25" fmla="*/ 5610224 w 7381874"/>
                <a:gd name="connsiteY25" fmla="*/ 3410274 h 5067624"/>
                <a:gd name="connsiteX26" fmla="*/ 5448299 w 7381874"/>
                <a:gd name="connsiteY26" fmla="*/ 3343599 h 5067624"/>
                <a:gd name="connsiteX27" fmla="*/ 5324474 w 7381874"/>
                <a:gd name="connsiteY27" fmla="*/ 3210249 h 5067624"/>
                <a:gd name="connsiteX28" fmla="*/ 5324474 w 7381874"/>
                <a:gd name="connsiteY28" fmla="*/ 3210249 h 5067624"/>
                <a:gd name="connsiteX29" fmla="*/ 5286374 w 7381874"/>
                <a:gd name="connsiteY29" fmla="*/ 2953074 h 5067624"/>
                <a:gd name="connsiteX30" fmla="*/ 5248274 w 7381874"/>
                <a:gd name="connsiteY30" fmla="*/ 2895924 h 5067624"/>
                <a:gd name="connsiteX31" fmla="*/ 5191124 w 7381874"/>
                <a:gd name="connsiteY31" fmla="*/ 2838774 h 5067624"/>
                <a:gd name="connsiteX32" fmla="*/ 5191124 w 7381874"/>
                <a:gd name="connsiteY32" fmla="*/ 2838774 h 5067624"/>
                <a:gd name="connsiteX33" fmla="*/ 5057774 w 7381874"/>
                <a:gd name="connsiteY33" fmla="*/ 2724474 h 5067624"/>
                <a:gd name="connsiteX34" fmla="*/ 4962524 w 7381874"/>
                <a:gd name="connsiteY34" fmla="*/ 2695899 h 5067624"/>
                <a:gd name="connsiteX35" fmla="*/ 4914899 w 7381874"/>
                <a:gd name="connsiteY35" fmla="*/ 2572074 h 5067624"/>
                <a:gd name="connsiteX36" fmla="*/ 4895849 w 7381874"/>
                <a:gd name="connsiteY36" fmla="*/ 2410149 h 5067624"/>
                <a:gd name="connsiteX37" fmla="*/ 4895849 w 7381874"/>
                <a:gd name="connsiteY37" fmla="*/ 2248224 h 5067624"/>
                <a:gd name="connsiteX38" fmla="*/ 4867274 w 7381874"/>
                <a:gd name="connsiteY38" fmla="*/ 2162499 h 5067624"/>
                <a:gd name="connsiteX39" fmla="*/ 4829174 w 7381874"/>
                <a:gd name="connsiteY39" fmla="*/ 2095824 h 5067624"/>
                <a:gd name="connsiteX40" fmla="*/ 4829174 w 7381874"/>
                <a:gd name="connsiteY40" fmla="*/ 1962474 h 5067624"/>
                <a:gd name="connsiteX41" fmla="*/ 4810124 w 7381874"/>
                <a:gd name="connsiteY41" fmla="*/ 1791024 h 5067624"/>
                <a:gd name="connsiteX42" fmla="*/ 4695824 w 7381874"/>
                <a:gd name="connsiteY42" fmla="*/ 1486224 h 5067624"/>
                <a:gd name="connsiteX43" fmla="*/ 4114800 w 7381874"/>
                <a:gd name="connsiteY43" fmla="*/ 762325 h 5067624"/>
                <a:gd name="connsiteX44" fmla="*/ 3733800 w 7381874"/>
                <a:gd name="connsiteY44" fmla="*/ 267025 h 5067624"/>
                <a:gd name="connsiteX45" fmla="*/ 3448050 w 7381874"/>
                <a:gd name="connsiteY45" fmla="*/ 9850 h 5067624"/>
                <a:gd name="connsiteX46" fmla="*/ 2952750 w 7381874"/>
                <a:gd name="connsiteY46" fmla="*/ 400375 h 5067624"/>
                <a:gd name="connsiteX47" fmla="*/ 2505075 w 7381874"/>
                <a:gd name="connsiteY47" fmla="*/ 467050 h 5067624"/>
                <a:gd name="connsiteX48" fmla="*/ 2295526 w 7381874"/>
                <a:gd name="connsiteY48" fmla="*/ 390850 h 5067624"/>
                <a:gd name="connsiteX49" fmla="*/ 1400174 w 7381874"/>
                <a:gd name="connsiteY49" fmla="*/ 473399 h 5067624"/>
                <a:gd name="connsiteX50" fmla="*/ 933451 w 7381874"/>
                <a:gd name="connsiteY50" fmla="*/ 765500 h 5067624"/>
                <a:gd name="connsiteX51" fmla="*/ 708026 w 7381874"/>
                <a:gd name="connsiteY51" fmla="*/ 1127450 h 5067624"/>
                <a:gd name="connsiteX52" fmla="*/ 1104901 w 7381874"/>
                <a:gd name="connsiteY52" fmla="*/ 1819600 h 5067624"/>
                <a:gd name="connsiteX53" fmla="*/ 1152526 w 7381874"/>
                <a:gd name="connsiteY53" fmla="*/ 2057725 h 5067624"/>
                <a:gd name="connsiteX54" fmla="*/ 1123951 w 7381874"/>
                <a:gd name="connsiteY54" fmla="*/ 2343475 h 5067624"/>
                <a:gd name="connsiteX55" fmla="*/ 723901 w 7381874"/>
                <a:gd name="connsiteY55" fmla="*/ 2667325 h 5067624"/>
                <a:gd name="connsiteX56" fmla="*/ 400052 w 7381874"/>
                <a:gd name="connsiteY56" fmla="*/ 3181675 h 5067624"/>
                <a:gd name="connsiteX57" fmla="*/ 0 w 7381874"/>
                <a:gd name="connsiteY57" fmla="*/ 3496000 h 5067624"/>
                <a:gd name="connsiteX0" fmla="*/ 7381874 w 7381874"/>
                <a:gd name="connsiteY0" fmla="*/ 4724724 h 5067624"/>
                <a:gd name="connsiteX1" fmla="*/ 7248524 w 7381874"/>
                <a:gd name="connsiteY1" fmla="*/ 4905699 h 5067624"/>
                <a:gd name="connsiteX2" fmla="*/ 7172324 w 7381874"/>
                <a:gd name="connsiteY2" fmla="*/ 4962849 h 5067624"/>
                <a:gd name="connsiteX3" fmla="*/ 7010399 w 7381874"/>
                <a:gd name="connsiteY3" fmla="*/ 5029524 h 5067624"/>
                <a:gd name="connsiteX4" fmla="*/ 6896099 w 7381874"/>
                <a:gd name="connsiteY4" fmla="*/ 5067624 h 5067624"/>
                <a:gd name="connsiteX5" fmla="*/ 6877049 w 7381874"/>
                <a:gd name="connsiteY5" fmla="*/ 4991424 h 5067624"/>
                <a:gd name="connsiteX6" fmla="*/ 6667499 w 7381874"/>
                <a:gd name="connsiteY6" fmla="*/ 5019999 h 5067624"/>
                <a:gd name="connsiteX7" fmla="*/ 6591299 w 7381874"/>
                <a:gd name="connsiteY7" fmla="*/ 4886649 h 5067624"/>
                <a:gd name="connsiteX8" fmla="*/ 6496049 w 7381874"/>
                <a:gd name="connsiteY8" fmla="*/ 4810449 h 5067624"/>
                <a:gd name="connsiteX9" fmla="*/ 6496049 w 7381874"/>
                <a:gd name="connsiteY9" fmla="*/ 4734249 h 5067624"/>
                <a:gd name="connsiteX10" fmla="*/ 6410324 w 7381874"/>
                <a:gd name="connsiteY10" fmla="*/ 4667574 h 5067624"/>
                <a:gd name="connsiteX11" fmla="*/ 6391274 w 7381874"/>
                <a:gd name="connsiteY11" fmla="*/ 4638999 h 5067624"/>
                <a:gd name="connsiteX12" fmla="*/ 6400799 w 7381874"/>
                <a:gd name="connsiteY12" fmla="*/ 4572324 h 5067624"/>
                <a:gd name="connsiteX13" fmla="*/ 6334124 w 7381874"/>
                <a:gd name="connsiteY13" fmla="*/ 4524699 h 5067624"/>
                <a:gd name="connsiteX14" fmla="*/ 6267449 w 7381874"/>
                <a:gd name="connsiteY14" fmla="*/ 4391349 h 5067624"/>
                <a:gd name="connsiteX15" fmla="*/ 6153149 w 7381874"/>
                <a:gd name="connsiteY15" fmla="*/ 4324674 h 5067624"/>
                <a:gd name="connsiteX16" fmla="*/ 5991224 w 7381874"/>
                <a:gd name="connsiteY16" fmla="*/ 4296099 h 5067624"/>
                <a:gd name="connsiteX17" fmla="*/ 5924549 w 7381874"/>
                <a:gd name="connsiteY17" fmla="*/ 4229424 h 5067624"/>
                <a:gd name="connsiteX18" fmla="*/ 5953124 w 7381874"/>
                <a:gd name="connsiteY18" fmla="*/ 4153224 h 5067624"/>
                <a:gd name="connsiteX19" fmla="*/ 5953124 w 7381874"/>
                <a:gd name="connsiteY19" fmla="*/ 4029399 h 5067624"/>
                <a:gd name="connsiteX20" fmla="*/ 5857874 w 7381874"/>
                <a:gd name="connsiteY20" fmla="*/ 3962724 h 5067624"/>
                <a:gd name="connsiteX21" fmla="*/ 5857874 w 7381874"/>
                <a:gd name="connsiteY21" fmla="*/ 3867474 h 5067624"/>
                <a:gd name="connsiteX22" fmla="*/ 5857874 w 7381874"/>
                <a:gd name="connsiteY22" fmla="*/ 3867474 h 5067624"/>
                <a:gd name="connsiteX23" fmla="*/ 5791199 w 7381874"/>
                <a:gd name="connsiteY23" fmla="*/ 3610299 h 5067624"/>
                <a:gd name="connsiteX24" fmla="*/ 5619749 w 7381874"/>
                <a:gd name="connsiteY24" fmla="*/ 3562674 h 5067624"/>
                <a:gd name="connsiteX25" fmla="*/ 5610224 w 7381874"/>
                <a:gd name="connsiteY25" fmla="*/ 3410274 h 5067624"/>
                <a:gd name="connsiteX26" fmla="*/ 5448299 w 7381874"/>
                <a:gd name="connsiteY26" fmla="*/ 3343599 h 5067624"/>
                <a:gd name="connsiteX27" fmla="*/ 5324474 w 7381874"/>
                <a:gd name="connsiteY27" fmla="*/ 3210249 h 5067624"/>
                <a:gd name="connsiteX28" fmla="*/ 5324474 w 7381874"/>
                <a:gd name="connsiteY28" fmla="*/ 3210249 h 5067624"/>
                <a:gd name="connsiteX29" fmla="*/ 5286374 w 7381874"/>
                <a:gd name="connsiteY29" fmla="*/ 2953074 h 5067624"/>
                <a:gd name="connsiteX30" fmla="*/ 5248274 w 7381874"/>
                <a:gd name="connsiteY30" fmla="*/ 2895924 h 5067624"/>
                <a:gd name="connsiteX31" fmla="*/ 5191124 w 7381874"/>
                <a:gd name="connsiteY31" fmla="*/ 2838774 h 5067624"/>
                <a:gd name="connsiteX32" fmla="*/ 5191124 w 7381874"/>
                <a:gd name="connsiteY32" fmla="*/ 2838774 h 5067624"/>
                <a:gd name="connsiteX33" fmla="*/ 5057774 w 7381874"/>
                <a:gd name="connsiteY33" fmla="*/ 2724474 h 5067624"/>
                <a:gd name="connsiteX34" fmla="*/ 4962524 w 7381874"/>
                <a:gd name="connsiteY34" fmla="*/ 2695899 h 5067624"/>
                <a:gd name="connsiteX35" fmla="*/ 4914899 w 7381874"/>
                <a:gd name="connsiteY35" fmla="*/ 2572074 h 5067624"/>
                <a:gd name="connsiteX36" fmla="*/ 4895849 w 7381874"/>
                <a:gd name="connsiteY36" fmla="*/ 2410149 h 5067624"/>
                <a:gd name="connsiteX37" fmla="*/ 4895849 w 7381874"/>
                <a:gd name="connsiteY37" fmla="*/ 2248224 h 5067624"/>
                <a:gd name="connsiteX38" fmla="*/ 4867274 w 7381874"/>
                <a:gd name="connsiteY38" fmla="*/ 2162499 h 5067624"/>
                <a:gd name="connsiteX39" fmla="*/ 4829174 w 7381874"/>
                <a:gd name="connsiteY39" fmla="*/ 2095824 h 5067624"/>
                <a:gd name="connsiteX40" fmla="*/ 4829174 w 7381874"/>
                <a:gd name="connsiteY40" fmla="*/ 1962474 h 5067624"/>
                <a:gd name="connsiteX41" fmla="*/ 4810124 w 7381874"/>
                <a:gd name="connsiteY41" fmla="*/ 1791024 h 5067624"/>
                <a:gd name="connsiteX42" fmla="*/ 4695824 w 7381874"/>
                <a:gd name="connsiteY42" fmla="*/ 1486224 h 5067624"/>
                <a:gd name="connsiteX43" fmla="*/ 4114800 w 7381874"/>
                <a:gd name="connsiteY43" fmla="*/ 762325 h 5067624"/>
                <a:gd name="connsiteX44" fmla="*/ 3733800 w 7381874"/>
                <a:gd name="connsiteY44" fmla="*/ 267025 h 5067624"/>
                <a:gd name="connsiteX45" fmla="*/ 3448050 w 7381874"/>
                <a:gd name="connsiteY45" fmla="*/ 9850 h 5067624"/>
                <a:gd name="connsiteX46" fmla="*/ 2952750 w 7381874"/>
                <a:gd name="connsiteY46" fmla="*/ 400375 h 5067624"/>
                <a:gd name="connsiteX47" fmla="*/ 2505075 w 7381874"/>
                <a:gd name="connsiteY47" fmla="*/ 467050 h 5067624"/>
                <a:gd name="connsiteX48" fmla="*/ 1895476 w 7381874"/>
                <a:gd name="connsiteY48" fmla="*/ 22550 h 5067624"/>
                <a:gd name="connsiteX49" fmla="*/ 1400174 w 7381874"/>
                <a:gd name="connsiteY49" fmla="*/ 473399 h 5067624"/>
                <a:gd name="connsiteX50" fmla="*/ 933451 w 7381874"/>
                <a:gd name="connsiteY50" fmla="*/ 765500 h 5067624"/>
                <a:gd name="connsiteX51" fmla="*/ 708026 w 7381874"/>
                <a:gd name="connsiteY51" fmla="*/ 1127450 h 5067624"/>
                <a:gd name="connsiteX52" fmla="*/ 1104901 w 7381874"/>
                <a:gd name="connsiteY52" fmla="*/ 1819600 h 5067624"/>
                <a:gd name="connsiteX53" fmla="*/ 1152526 w 7381874"/>
                <a:gd name="connsiteY53" fmla="*/ 2057725 h 5067624"/>
                <a:gd name="connsiteX54" fmla="*/ 1123951 w 7381874"/>
                <a:gd name="connsiteY54" fmla="*/ 2343475 h 5067624"/>
                <a:gd name="connsiteX55" fmla="*/ 723901 w 7381874"/>
                <a:gd name="connsiteY55" fmla="*/ 2667325 h 5067624"/>
                <a:gd name="connsiteX56" fmla="*/ 400052 w 7381874"/>
                <a:gd name="connsiteY56" fmla="*/ 3181675 h 5067624"/>
                <a:gd name="connsiteX57" fmla="*/ 0 w 7381874"/>
                <a:gd name="connsiteY57" fmla="*/ 3496000 h 5067624"/>
                <a:gd name="connsiteX0" fmla="*/ 7381874 w 7381874"/>
                <a:gd name="connsiteY0" fmla="*/ 4724724 h 5067624"/>
                <a:gd name="connsiteX1" fmla="*/ 7248524 w 7381874"/>
                <a:gd name="connsiteY1" fmla="*/ 4905699 h 5067624"/>
                <a:gd name="connsiteX2" fmla="*/ 7172324 w 7381874"/>
                <a:gd name="connsiteY2" fmla="*/ 4962849 h 5067624"/>
                <a:gd name="connsiteX3" fmla="*/ 7010399 w 7381874"/>
                <a:gd name="connsiteY3" fmla="*/ 5029524 h 5067624"/>
                <a:gd name="connsiteX4" fmla="*/ 6896099 w 7381874"/>
                <a:gd name="connsiteY4" fmla="*/ 5067624 h 5067624"/>
                <a:gd name="connsiteX5" fmla="*/ 6877049 w 7381874"/>
                <a:gd name="connsiteY5" fmla="*/ 4991424 h 5067624"/>
                <a:gd name="connsiteX6" fmla="*/ 6667499 w 7381874"/>
                <a:gd name="connsiteY6" fmla="*/ 5019999 h 5067624"/>
                <a:gd name="connsiteX7" fmla="*/ 6591299 w 7381874"/>
                <a:gd name="connsiteY7" fmla="*/ 4886649 h 5067624"/>
                <a:gd name="connsiteX8" fmla="*/ 6496049 w 7381874"/>
                <a:gd name="connsiteY8" fmla="*/ 4810449 h 5067624"/>
                <a:gd name="connsiteX9" fmla="*/ 6496049 w 7381874"/>
                <a:gd name="connsiteY9" fmla="*/ 4734249 h 5067624"/>
                <a:gd name="connsiteX10" fmla="*/ 6410324 w 7381874"/>
                <a:gd name="connsiteY10" fmla="*/ 4667574 h 5067624"/>
                <a:gd name="connsiteX11" fmla="*/ 6391274 w 7381874"/>
                <a:gd name="connsiteY11" fmla="*/ 4638999 h 5067624"/>
                <a:gd name="connsiteX12" fmla="*/ 6400799 w 7381874"/>
                <a:gd name="connsiteY12" fmla="*/ 4572324 h 5067624"/>
                <a:gd name="connsiteX13" fmla="*/ 6334124 w 7381874"/>
                <a:gd name="connsiteY13" fmla="*/ 4524699 h 5067624"/>
                <a:gd name="connsiteX14" fmla="*/ 6267449 w 7381874"/>
                <a:gd name="connsiteY14" fmla="*/ 4391349 h 5067624"/>
                <a:gd name="connsiteX15" fmla="*/ 6153149 w 7381874"/>
                <a:gd name="connsiteY15" fmla="*/ 4324674 h 5067624"/>
                <a:gd name="connsiteX16" fmla="*/ 5991224 w 7381874"/>
                <a:gd name="connsiteY16" fmla="*/ 4296099 h 5067624"/>
                <a:gd name="connsiteX17" fmla="*/ 5924549 w 7381874"/>
                <a:gd name="connsiteY17" fmla="*/ 4229424 h 5067624"/>
                <a:gd name="connsiteX18" fmla="*/ 5953124 w 7381874"/>
                <a:gd name="connsiteY18" fmla="*/ 4153224 h 5067624"/>
                <a:gd name="connsiteX19" fmla="*/ 5953124 w 7381874"/>
                <a:gd name="connsiteY19" fmla="*/ 4029399 h 5067624"/>
                <a:gd name="connsiteX20" fmla="*/ 5857874 w 7381874"/>
                <a:gd name="connsiteY20" fmla="*/ 3962724 h 5067624"/>
                <a:gd name="connsiteX21" fmla="*/ 5857874 w 7381874"/>
                <a:gd name="connsiteY21" fmla="*/ 3867474 h 5067624"/>
                <a:gd name="connsiteX22" fmla="*/ 5857874 w 7381874"/>
                <a:gd name="connsiteY22" fmla="*/ 3867474 h 5067624"/>
                <a:gd name="connsiteX23" fmla="*/ 5791199 w 7381874"/>
                <a:gd name="connsiteY23" fmla="*/ 3610299 h 5067624"/>
                <a:gd name="connsiteX24" fmla="*/ 5619749 w 7381874"/>
                <a:gd name="connsiteY24" fmla="*/ 3562674 h 5067624"/>
                <a:gd name="connsiteX25" fmla="*/ 5610224 w 7381874"/>
                <a:gd name="connsiteY25" fmla="*/ 3410274 h 5067624"/>
                <a:gd name="connsiteX26" fmla="*/ 5448299 w 7381874"/>
                <a:gd name="connsiteY26" fmla="*/ 3343599 h 5067624"/>
                <a:gd name="connsiteX27" fmla="*/ 5324474 w 7381874"/>
                <a:gd name="connsiteY27" fmla="*/ 3210249 h 5067624"/>
                <a:gd name="connsiteX28" fmla="*/ 5324474 w 7381874"/>
                <a:gd name="connsiteY28" fmla="*/ 3210249 h 5067624"/>
                <a:gd name="connsiteX29" fmla="*/ 5286374 w 7381874"/>
                <a:gd name="connsiteY29" fmla="*/ 2953074 h 5067624"/>
                <a:gd name="connsiteX30" fmla="*/ 5248274 w 7381874"/>
                <a:gd name="connsiteY30" fmla="*/ 2895924 h 5067624"/>
                <a:gd name="connsiteX31" fmla="*/ 5191124 w 7381874"/>
                <a:gd name="connsiteY31" fmla="*/ 2838774 h 5067624"/>
                <a:gd name="connsiteX32" fmla="*/ 5191124 w 7381874"/>
                <a:gd name="connsiteY32" fmla="*/ 2838774 h 5067624"/>
                <a:gd name="connsiteX33" fmla="*/ 5057774 w 7381874"/>
                <a:gd name="connsiteY33" fmla="*/ 2724474 h 5067624"/>
                <a:gd name="connsiteX34" fmla="*/ 4962524 w 7381874"/>
                <a:gd name="connsiteY34" fmla="*/ 2695899 h 5067624"/>
                <a:gd name="connsiteX35" fmla="*/ 4914899 w 7381874"/>
                <a:gd name="connsiteY35" fmla="*/ 2572074 h 5067624"/>
                <a:gd name="connsiteX36" fmla="*/ 4895849 w 7381874"/>
                <a:gd name="connsiteY36" fmla="*/ 2410149 h 5067624"/>
                <a:gd name="connsiteX37" fmla="*/ 4895849 w 7381874"/>
                <a:gd name="connsiteY37" fmla="*/ 2248224 h 5067624"/>
                <a:gd name="connsiteX38" fmla="*/ 4867274 w 7381874"/>
                <a:gd name="connsiteY38" fmla="*/ 2162499 h 5067624"/>
                <a:gd name="connsiteX39" fmla="*/ 4829174 w 7381874"/>
                <a:gd name="connsiteY39" fmla="*/ 2095824 h 5067624"/>
                <a:gd name="connsiteX40" fmla="*/ 4829174 w 7381874"/>
                <a:gd name="connsiteY40" fmla="*/ 1962474 h 5067624"/>
                <a:gd name="connsiteX41" fmla="*/ 4810124 w 7381874"/>
                <a:gd name="connsiteY41" fmla="*/ 1791024 h 5067624"/>
                <a:gd name="connsiteX42" fmla="*/ 4695824 w 7381874"/>
                <a:gd name="connsiteY42" fmla="*/ 1486224 h 5067624"/>
                <a:gd name="connsiteX43" fmla="*/ 4114800 w 7381874"/>
                <a:gd name="connsiteY43" fmla="*/ 762325 h 5067624"/>
                <a:gd name="connsiteX44" fmla="*/ 3733800 w 7381874"/>
                <a:gd name="connsiteY44" fmla="*/ 267025 h 5067624"/>
                <a:gd name="connsiteX45" fmla="*/ 3448050 w 7381874"/>
                <a:gd name="connsiteY45" fmla="*/ 9850 h 5067624"/>
                <a:gd name="connsiteX46" fmla="*/ 2952750 w 7381874"/>
                <a:gd name="connsiteY46" fmla="*/ 400375 h 5067624"/>
                <a:gd name="connsiteX47" fmla="*/ 2505075 w 7381874"/>
                <a:gd name="connsiteY47" fmla="*/ 467050 h 5067624"/>
                <a:gd name="connsiteX48" fmla="*/ 1698626 w 7381874"/>
                <a:gd name="connsiteY48" fmla="*/ 409900 h 5067624"/>
                <a:gd name="connsiteX49" fmla="*/ 1400174 w 7381874"/>
                <a:gd name="connsiteY49" fmla="*/ 473399 h 5067624"/>
                <a:gd name="connsiteX50" fmla="*/ 933451 w 7381874"/>
                <a:gd name="connsiteY50" fmla="*/ 765500 h 5067624"/>
                <a:gd name="connsiteX51" fmla="*/ 708026 w 7381874"/>
                <a:gd name="connsiteY51" fmla="*/ 1127450 h 5067624"/>
                <a:gd name="connsiteX52" fmla="*/ 1104901 w 7381874"/>
                <a:gd name="connsiteY52" fmla="*/ 1819600 h 5067624"/>
                <a:gd name="connsiteX53" fmla="*/ 1152526 w 7381874"/>
                <a:gd name="connsiteY53" fmla="*/ 2057725 h 5067624"/>
                <a:gd name="connsiteX54" fmla="*/ 1123951 w 7381874"/>
                <a:gd name="connsiteY54" fmla="*/ 2343475 h 5067624"/>
                <a:gd name="connsiteX55" fmla="*/ 723901 w 7381874"/>
                <a:gd name="connsiteY55" fmla="*/ 2667325 h 5067624"/>
                <a:gd name="connsiteX56" fmla="*/ 400052 w 7381874"/>
                <a:gd name="connsiteY56" fmla="*/ 3181675 h 5067624"/>
                <a:gd name="connsiteX57" fmla="*/ 0 w 7381874"/>
                <a:gd name="connsiteY57" fmla="*/ 3496000 h 5067624"/>
                <a:gd name="connsiteX0" fmla="*/ 7381874 w 7381874"/>
                <a:gd name="connsiteY0" fmla="*/ 4724724 h 5067624"/>
                <a:gd name="connsiteX1" fmla="*/ 7248524 w 7381874"/>
                <a:gd name="connsiteY1" fmla="*/ 4905699 h 5067624"/>
                <a:gd name="connsiteX2" fmla="*/ 7172324 w 7381874"/>
                <a:gd name="connsiteY2" fmla="*/ 4962849 h 5067624"/>
                <a:gd name="connsiteX3" fmla="*/ 7010399 w 7381874"/>
                <a:gd name="connsiteY3" fmla="*/ 5029524 h 5067624"/>
                <a:gd name="connsiteX4" fmla="*/ 6896099 w 7381874"/>
                <a:gd name="connsiteY4" fmla="*/ 5067624 h 5067624"/>
                <a:gd name="connsiteX5" fmla="*/ 6877049 w 7381874"/>
                <a:gd name="connsiteY5" fmla="*/ 4991424 h 5067624"/>
                <a:gd name="connsiteX6" fmla="*/ 6667499 w 7381874"/>
                <a:gd name="connsiteY6" fmla="*/ 5019999 h 5067624"/>
                <a:gd name="connsiteX7" fmla="*/ 6591299 w 7381874"/>
                <a:gd name="connsiteY7" fmla="*/ 4886649 h 5067624"/>
                <a:gd name="connsiteX8" fmla="*/ 6496049 w 7381874"/>
                <a:gd name="connsiteY8" fmla="*/ 4810449 h 5067624"/>
                <a:gd name="connsiteX9" fmla="*/ 6496049 w 7381874"/>
                <a:gd name="connsiteY9" fmla="*/ 4734249 h 5067624"/>
                <a:gd name="connsiteX10" fmla="*/ 6410324 w 7381874"/>
                <a:gd name="connsiteY10" fmla="*/ 4667574 h 5067624"/>
                <a:gd name="connsiteX11" fmla="*/ 6391274 w 7381874"/>
                <a:gd name="connsiteY11" fmla="*/ 4638999 h 5067624"/>
                <a:gd name="connsiteX12" fmla="*/ 6400799 w 7381874"/>
                <a:gd name="connsiteY12" fmla="*/ 4572324 h 5067624"/>
                <a:gd name="connsiteX13" fmla="*/ 6334124 w 7381874"/>
                <a:gd name="connsiteY13" fmla="*/ 4524699 h 5067624"/>
                <a:gd name="connsiteX14" fmla="*/ 6267449 w 7381874"/>
                <a:gd name="connsiteY14" fmla="*/ 4391349 h 5067624"/>
                <a:gd name="connsiteX15" fmla="*/ 6153149 w 7381874"/>
                <a:gd name="connsiteY15" fmla="*/ 4324674 h 5067624"/>
                <a:gd name="connsiteX16" fmla="*/ 5991224 w 7381874"/>
                <a:gd name="connsiteY16" fmla="*/ 4296099 h 5067624"/>
                <a:gd name="connsiteX17" fmla="*/ 5924549 w 7381874"/>
                <a:gd name="connsiteY17" fmla="*/ 4229424 h 5067624"/>
                <a:gd name="connsiteX18" fmla="*/ 5953124 w 7381874"/>
                <a:gd name="connsiteY18" fmla="*/ 4153224 h 5067624"/>
                <a:gd name="connsiteX19" fmla="*/ 5953124 w 7381874"/>
                <a:gd name="connsiteY19" fmla="*/ 4029399 h 5067624"/>
                <a:gd name="connsiteX20" fmla="*/ 5857874 w 7381874"/>
                <a:gd name="connsiteY20" fmla="*/ 3962724 h 5067624"/>
                <a:gd name="connsiteX21" fmla="*/ 5857874 w 7381874"/>
                <a:gd name="connsiteY21" fmla="*/ 3867474 h 5067624"/>
                <a:gd name="connsiteX22" fmla="*/ 5857874 w 7381874"/>
                <a:gd name="connsiteY22" fmla="*/ 3867474 h 5067624"/>
                <a:gd name="connsiteX23" fmla="*/ 5791199 w 7381874"/>
                <a:gd name="connsiteY23" fmla="*/ 3610299 h 5067624"/>
                <a:gd name="connsiteX24" fmla="*/ 5619749 w 7381874"/>
                <a:gd name="connsiteY24" fmla="*/ 3562674 h 5067624"/>
                <a:gd name="connsiteX25" fmla="*/ 5610224 w 7381874"/>
                <a:gd name="connsiteY25" fmla="*/ 3410274 h 5067624"/>
                <a:gd name="connsiteX26" fmla="*/ 5448299 w 7381874"/>
                <a:gd name="connsiteY26" fmla="*/ 3343599 h 5067624"/>
                <a:gd name="connsiteX27" fmla="*/ 5324474 w 7381874"/>
                <a:gd name="connsiteY27" fmla="*/ 3210249 h 5067624"/>
                <a:gd name="connsiteX28" fmla="*/ 5324474 w 7381874"/>
                <a:gd name="connsiteY28" fmla="*/ 3210249 h 5067624"/>
                <a:gd name="connsiteX29" fmla="*/ 5286374 w 7381874"/>
                <a:gd name="connsiteY29" fmla="*/ 2953074 h 5067624"/>
                <a:gd name="connsiteX30" fmla="*/ 5248274 w 7381874"/>
                <a:gd name="connsiteY30" fmla="*/ 2895924 h 5067624"/>
                <a:gd name="connsiteX31" fmla="*/ 5191124 w 7381874"/>
                <a:gd name="connsiteY31" fmla="*/ 2838774 h 5067624"/>
                <a:gd name="connsiteX32" fmla="*/ 5191124 w 7381874"/>
                <a:gd name="connsiteY32" fmla="*/ 2838774 h 5067624"/>
                <a:gd name="connsiteX33" fmla="*/ 5057774 w 7381874"/>
                <a:gd name="connsiteY33" fmla="*/ 2724474 h 5067624"/>
                <a:gd name="connsiteX34" fmla="*/ 4962524 w 7381874"/>
                <a:gd name="connsiteY34" fmla="*/ 2695899 h 5067624"/>
                <a:gd name="connsiteX35" fmla="*/ 4914899 w 7381874"/>
                <a:gd name="connsiteY35" fmla="*/ 2572074 h 5067624"/>
                <a:gd name="connsiteX36" fmla="*/ 4895849 w 7381874"/>
                <a:gd name="connsiteY36" fmla="*/ 2410149 h 5067624"/>
                <a:gd name="connsiteX37" fmla="*/ 4895849 w 7381874"/>
                <a:gd name="connsiteY37" fmla="*/ 2248224 h 5067624"/>
                <a:gd name="connsiteX38" fmla="*/ 4867274 w 7381874"/>
                <a:gd name="connsiteY38" fmla="*/ 2162499 h 5067624"/>
                <a:gd name="connsiteX39" fmla="*/ 4829174 w 7381874"/>
                <a:gd name="connsiteY39" fmla="*/ 2095824 h 5067624"/>
                <a:gd name="connsiteX40" fmla="*/ 4829174 w 7381874"/>
                <a:gd name="connsiteY40" fmla="*/ 1962474 h 5067624"/>
                <a:gd name="connsiteX41" fmla="*/ 4810124 w 7381874"/>
                <a:gd name="connsiteY41" fmla="*/ 1791024 h 5067624"/>
                <a:gd name="connsiteX42" fmla="*/ 4695824 w 7381874"/>
                <a:gd name="connsiteY42" fmla="*/ 1486224 h 5067624"/>
                <a:gd name="connsiteX43" fmla="*/ 4114800 w 7381874"/>
                <a:gd name="connsiteY43" fmla="*/ 762325 h 5067624"/>
                <a:gd name="connsiteX44" fmla="*/ 3733800 w 7381874"/>
                <a:gd name="connsiteY44" fmla="*/ 267025 h 5067624"/>
                <a:gd name="connsiteX45" fmla="*/ 3448050 w 7381874"/>
                <a:gd name="connsiteY45" fmla="*/ 9850 h 5067624"/>
                <a:gd name="connsiteX46" fmla="*/ 2952750 w 7381874"/>
                <a:gd name="connsiteY46" fmla="*/ 400375 h 5067624"/>
                <a:gd name="connsiteX47" fmla="*/ 1920875 w 7381874"/>
                <a:gd name="connsiteY47" fmla="*/ 352750 h 5067624"/>
                <a:gd name="connsiteX48" fmla="*/ 1698626 w 7381874"/>
                <a:gd name="connsiteY48" fmla="*/ 409900 h 5067624"/>
                <a:gd name="connsiteX49" fmla="*/ 1400174 w 7381874"/>
                <a:gd name="connsiteY49" fmla="*/ 473399 h 5067624"/>
                <a:gd name="connsiteX50" fmla="*/ 933451 w 7381874"/>
                <a:gd name="connsiteY50" fmla="*/ 765500 h 5067624"/>
                <a:gd name="connsiteX51" fmla="*/ 708026 w 7381874"/>
                <a:gd name="connsiteY51" fmla="*/ 1127450 h 5067624"/>
                <a:gd name="connsiteX52" fmla="*/ 1104901 w 7381874"/>
                <a:gd name="connsiteY52" fmla="*/ 1819600 h 5067624"/>
                <a:gd name="connsiteX53" fmla="*/ 1152526 w 7381874"/>
                <a:gd name="connsiteY53" fmla="*/ 2057725 h 5067624"/>
                <a:gd name="connsiteX54" fmla="*/ 1123951 w 7381874"/>
                <a:gd name="connsiteY54" fmla="*/ 2343475 h 5067624"/>
                <a:gd name="connsiteX55" fmla="*/ 723901 w 7381874"/>
                <a:gd name="connsiteY55" fmla="*/ 2667325 h 5067624"/>
                <a:gd name="connsiteX56" fmla="*/ 400052 w 7381874"/>
                <a:gd name="connsiteY56" fmla="*/ 3181675 h 5067624"/>
                <a:gd name="connsiteX57" fmla="*/ 0 w 7381874"/>
                <a:gd name="connsiteY57" fmla="*/ 3496000 h 5067624"/>
                <a:gd name="connsiteX0" fmla="*/ 7381874 w 7381874"/>
                <a:gd name="connsiteY0" fmla="*/ 4715885 h 5058785"/>
                <a:gd name="connsiteX1" fmla="*/ 7248524 w 7381874"/>
                <a:gd name="connsiteY1" fmla="*/ 4896860 h 5058785"/>
                <a:gd name="connsiteX2" fmla="*/ 7172324 w 7381874"/>
                <a:gd name="connsiteY2" fmla="*/ 4954010 h 5058785"/>
                <a:gd name="connsiteX3" fmla="*/ 7010399 w 7381874"/>
                <a:gd name="connsiteY3" fmla="*/ 5020685 h 5058785"/>
                <a:gd name="connsiteX4" fmla="*/ 6896099 w 7381874"/>
                <a:gd name="connsiteY4" fmla="*/ 5058785 h 5058785"/>
                <a:gd name="connsiteX5" fmla="*/ 6877049 w 7381874"/>
                <a:gd name="connsiteY5" fmla="*/ 4982585 h 5058785"/>
                <a:gd name="connsiteX6" fmla="*/ 6667499 w 7381874"/>
                <a:gd name="connsiteY6" fmla="*/ 5011160 h 5058785"/>
                <a:gd name="connsiteX7" fmla="*/ 6591299 w 7381874"/>
                <a:gd name="connsiteY7" fmla="*/ 4877810 h 5058785"/>
                <a:gd name="connsiteX8" fmla="*/ 6496049 w 7381874"/>
                <a:gd name="connsiteY8" fmla="*/ 4801610 h 5058785"/>
                <a:gd name="connsiteX9" fmla="*/ 6496049 w 7381874"/>
                <a:gd name="connsiteY9" fmla="*/ 4725410 h 5058785"/>
                <a:gd name="connsiteX10" fmla="*/ 6410324 w 7381874"/>
                <a:gd name="connsiteY10" fmla="*/ 4658735 h 5058785"/>
                <a:gd name="connsiteX11" fmla="*/ 6391274 w 7381874"/>
                <a:gd name="connsiteY11" fmla="*/ 4630160 h 5058785"/>
                <a:gd name="connsiteX12" fmla="*/ 6400799 w 7381874"/>
                <a:gd name="connsiteY12" fmla="*/ 4563485 h 5058785"/>
                <a:gd name="connsiteX13" fmla="*/ 6334124 w 7381874"/>
                <a:gd name="connsiteY13" fmla="*/ 4515860 h 5058785"/>
                <a:gd name="connsiteX14" fmla="*/ 6267449 w 7381874"/>
                <a:gd name="connsiteY14" fmla="*/ 4382510 h 5058785"/>
                <a:gd name="connsiteX15" fmla="*/ 6153149 w 7381874"/>
                <a:gd name="connsiteY15" fmla="*/ 4315835 h 5058785"/>
                <a:gd name="connsiteX16" fmla="*/ 5991224 w 7381874"/>
                <a:gd name="connsiteY16" fmla="*/ 4287260 h 5058785"/>
                <a:gd name="connsiteX17" fmla="*/ 5924549 w 7381874"/>
                <a:gd name="connsiteY17" fmla="*/ 4220585 h 5058785"/>
                <a:gd name="connsiteX18" fmla="*/ 5953124 w 7381874"/>
                <a:gd name="connsiteY18" fmla="*/ 4144385 h 5058785"/>
                <a:gd name="connsiteX19" fmla="*/ 5953124 w 7381874"/>
                <a:gd name="connsiteY19" fmla="*/ 4020560 h 5058785"/>
                <a:gd name="connsiteX20" fmla="*/ 5857874 w 7381874"/>
                <a:gd name="connsiteY20" fmla="*/ 3953885 h 5058785"/>
                <a:gd name="connsiteX21" fmla="*/ 5857874 w 7381874"/>
                <a:gd name="connsiteY21" fmla="*/ 3858635 h 5058785"/>
                <a:gd name="connsiteX22" fmla="*/ 5857874 w 7381874"/>
                <a:gd name="connsiteY22" fmla="*/ 3858635 h 5058785"/>
                <a:gd name="connsiteX23" fmla="*/ 5791199 w 7381874"/>
                <a:gd name="connsiteY23" fmla="*/ 3601460 h 5058785"/>
                <a:gd name="connsiteX24" fmla="*/ 5619749 w 7381874"/>
                <a:gd name="connsiteY24" fmla="*/ 3553835 h 5058785"/>
                <a:gd name="connsiteX25" fmla="*/ 5610224 w 7381874"/>
                <a:gd name="connsiteY25" fmla="*/ 3401435 h 5058785"/>
                <a:gd name="connsiteX26" fmla="*/ 5448299 w 7381874"/>
                <a:gd name="connsiteY26" fmla="*/ 3334760 h 5058785"/>
                <a:gd name="connsiteX27" fmla="*/ 5324474 w 7381874"/>
                <a:gd name="connsiteY27" fmla="*/ 3201410 h 5058785"/>
                <a:gd name="connsiteX28" fmla="*/ 5324474 w 7381874"/>
                <a:gd name="connsiteY28" fmla="*/ 3201410 h 5058785"/>
                <a:gd name="connsiteX29" fmla="*/ 5286374 w 7381874"/>
                <a:gd name="connsiteY29" fmla="*/ 2944235 h 5058785"/>
                <a:gd name="connsiteX30" fmla="*/ 5248274 w 7381874"/>
                <a:gd name="connsiteY30" fmla="*/ 2887085 h 5058785"/>
                <a:gd name="connsiteX31" fmla="*/ 5191124 w 7381874"/>
                <a:gd name="connsiteY31" fmla="*/ 2829935 h 5058785"/>
                <a:gd name="connsiteX32" fmla="*/ 5191124 w 7381874"/>
                <a:gd name="connsiteY32" fmla="*/ 2829935 h 5058785"/>
                <a:gd name="connsiteX33" fmla="*/ 5057774 w 7381874"/>
                <a:gd name="connsiteY33" fmla="*/ 2715635 h 5058785"/>
                <a:gd name="connsiteX34" fmla="*/ 4962524 w 7381874"/>
                <a:gd name="connsiteY34" fmla="*/ 2687060 h 5058785"/>
                <a:gd name="connsiteX35" fmla="*/ 4914899 w 7381874"/>
                <a:gd name="connsiteY35" fmla="*/ 2563235 h 5058785"/>
                <a:gd name="connsiteX36" fmla="*/ 4895849 w 7381874"/>
                <a:gd name="connsiteY36" fmla="*/ 2401310 h 5058785"/>
                <a:gd name="connsiteX37" fmla="*/ 4895849 w 7381874"/>
                <a:gd name="connsiteY37" fmla="*/ 2239385 h 5058785"/>
                <a:gd name="connsiteX38" fmla="*/ 4867274 w 7381874"/>
                <a:gd name="connsiteY38" fmla="*/ 2153660 h 5058785"/>
                <a:gd name="connsiteX39" fmla="*/ 4829174 w 7381874"/>
                <a:gd name="connsiteY39" fmla="*/ 2086985 h 5058785"/>
                <a:gd name="connsiteX40" fmla="*/ 4829174 w 7381874"/>
                <a:gd name="connsiteY40" fmla="*/ 1953635 h 5058785"/>
                <a:gd name="connsiteX41" fmla="*/ 4810124 w 7381874"/>
                <a:gd name="connsiteY41" fmla="*/ 1782185 h 5058785"/>
                <a:gd name="connsiteX42" fmla="*/ 4695824 w 7381874"/>
                <a:gd name="connsiteY42" fmla="*/ 1477385 h 5058785"/>
                <a:gd name="connsiteX43" fmla="*/ 4114800 w 7381874"/>
                <a:gd name="connsiteY43" fmla="*/ 753486 h 5058785"/>
                <a:gd name="connsiteX44" fmla="*/ 3733800 w 7381874"/>
                <a:gd name="connsiteY44" fmla="*/ 258186 h 5058785"/>
                <a:gd name="connsiteX45" fmla="*/ 3448050 w 7381874"/>
                <a:gd name="connsiteY45" fmla="*/ 1011 h 5058785"/>
                <a:gd name="connsiteX46" fmla="*/ 1920875 w 7381874"/>
                <a:gd name="connsiteY46" fmla="*/ 343911 h 5058785"/>
                <a:gd name="connsiteX47" fmla="*/ 1698626 w 7381874"/>
                <a:gd name="connsiteY47" fmla="*/ 401061 h 5058785"/>
                <a:gd name="connsiteX48" fmla="*/ 1400174 w 7381874"/>
                <a:gd name="connsiteY48" fmla="*/ 464560 h 5058785"/>
                <a:gd name="connsiteX49" fmla="*/ 933451 w 7381874"/>
                <a:gd name="connsiteY49" fmla="*/ 756661 h 5058785"/>
                <a:gd name="connsiteX50" fmla="*/ 708026 w 7381874"/>
                <a:gd name="connsiteY50" fmla="*/ 1118611 h 5058785"/>
                <a:gd name="connsiteX51" fmla="*/ 1104901 w 7381874"/>
                <a:gd name="connsiteY51" fmla="*/ 1810761 h 5058785"/>
                <a:gd name="connsiteX52" fmla="*/ 1152526 w 7381874"/>
                <a:gd name="connsiteY52" fmla="*/ 2048886 h 5058785"/>
                <a:gd name="connsiteX53" fmla="*/ 1123951 w 7381874"/>
                <a:gd name="connsiteY53" fmla="*/ 2334636 h 5058785"/>
                <a:gd name="connsiteX54" fmla="*/ 723901 w 7381874"/>
                <a:gd name="connsiteY54" fmla="*/ 2658486 h 5058785"/>
                <a:gd name="connsiteX55" fmla="*/ 400052 w 7381874"/>
                <a:gd name="connsiteY55" fmla="*/ 3172836 h 5058785"/>
                <a:gd name="connsiteX56" fmla="*/ 0 w 7381874"/>
                <a:gd name="connsiteY56" fmla="*/ 3487161 h 5058785"/>
                <a:gd name="connsiteX0" fmla="*/ 7381874 w 7381874"/>
                <a:gd name="connsiteY0" fmla="*/ 4477289 h 4820189"/>
                <a:gd name="connsiteX1" fmla="*/ 7248524 w 7381874"/>
                <a:gd name="connsiteY1" fmla="*/ 4658264 h 4820189"/>
                <a:gd name="connsiteX2" fmla="*/ 7172324 w 7381874"/>
                <a:gd name="connsiteY2" fmla="*/ 4715414 h 4820189"/>
                <a:gd name="connsiteX3" fmla="*/ 7010399 w 7381874"/>
                <a:gd name="connsiteY3" fmla="*/ 4782089 h 4820189"/>
                <a:gd name="connsiteX4" fmla="*/ 6896099 w 7381874"/>
                <a:gd name="connsiteY4" fmla="*/ 4820189 h 4820189"/>
                <a:gd name="connsiteX5" fmla="*/ 6877049 w 7381874"/>
                <a:gd name="connsiteY5" fmla="*/ 4743989 h 4820189"/>
                <a:gd name="connsiteX6" fmla="*/ 6667499 w 7381874"/>
                <a:gd name="connsiteY6" fmla="*/ 4772564 h 4820189"/>
                <a:gd name="connsiteX7" fmla="*/ 6591299 w 7381874"/>
                <a:gd name="connsiteY7" fmla="*/ 4639214 h 4820189"/>
                <a:gd name="connsiteX8" fmla="*/ 6496049 w 7381874"/>
                <a:gd name="connsiteY8" fmla="*/ 4563014 h 4820189"/>
                <a:gd name="connsiteX9" fmla="*/ 6496049 w 7381874"/>
                <a:gd name="connsiteY9" fmla="*/ 4486814 h 4820189"/>
                <a:gd name="connsiteX10" fmla="*/ 6410324 w 7381874"/>
                <a:gd name="connsiteY10" fmla="*/ 4420139 h 4820189"/>
                <a:gd name="connsiteX11" fmla="*/ 6391274 w 7381874"/>
                <a:gd name="connsiteY11" fmla="*/ 4391564 h 4820189"/>
                <a:gd name="connsiteX12" fmla="*/ 6400799 w 7381874"/>
                <a:gd name="connsiteY12" fmla="*/ 4324889 h 4820189"/>
                <a:gd name="connsiteX13" fmla="*/ 6334124 w 7381874"/>
                <a:gd name="connsiteY13" fmla="*/ 4277264 h 4820189"/>
                <a:gd name="connsiteX14" fmla="*/ 6267449 w 7381874"/>
                <a:gd name="connsiteY14" fmla="*/ 4143914 h 4820189"/>
                <a:gd name="connsiteX15" fmla="*/ 6153149 w 7381874"/>
                <a:gd name="connsiteY15" fmla="*/ 4077239 h 4820189"/>
                <a:gd name="connsiteX16" fmla="*/ 5991224 w 7381874"/>
                <a:gd name="connsiteY16" fmla="*/ 4048664 h 4820189"/>
                <a:gd name="connsiteX17" fmla="*/ 5924549 w 7381874"/>
                <a:gd name="connsiteY17" fmla="*/ 3981989 h 4820189"/>
                <a:gd name="connsiteX18" fmla="*/ 5953124 w 7381874"/>
                <a:gd name="connsiteY18" fmla="*/ 3905789 h 4820189"/>
                <a:gd name="connsiteX19" fmla="*/ 5953124 w 7381874"/>
                <a:gd name="connsiteY19" fmla="*/ 3781964 h 4820189"/>
                <a:gd name="connsiteX20" fmla="*/ 5857874 w 7381874"/>
                <a:gd name="connsiteY20" fmla="*/ 3715289 h 4820189"/>
                <a:gd name="connsiteX21" fmla="*/ 5857874 w 7381874"/>
                <a:gd name="connsiteY21" fmla="*/ 3620039 h 4820189"/>
                <a:gd name="connsiteX22" fmla="*/ 5857874 w 7381874"/>
                <a:gd name="connsiteY22" fmla="*/ 3620039 h 4820189"/>
                <a:gd name="connsiteX23" fmla="*/ 5791199 w 7381874"/>
                <a:gd name="connsiteY23" fmla="*/ 3362864 h 4820189"/>
                <a:gd name="connsiteX24" fmla="*/ 5619749 w 7381874"/>
                <a:gd name="connsiteY24" fmla="*/ 3315239 h 4820189"/>
                <a:gd name="connsiteX25" fmla="*/ 5610224 w 7381874"/>
                <a:gd name="connsiteY25" fmla="*/ 3162839 h 4820189"/>
                <a:gd name="connsiteX26" fmla="*/ 5448299 w 7381874"/>
                <a:gd name="connsiteY26" fmla="*/ 3096164 h 4820189"/>
                <a:gd name="connsiteX27" fmla="*/ 5324474 w 7381874"/>
                <a:gd name="connsiteY27" fmla="*/ 2962814 h 4820189"/>
                <a:gd name="connsiteX28" fmla="*/ 5324474 w 7381874"/>
                <a:gd name="connsiteY28" fmla="*/ 2962814 h 4820189"/>
                <a:gd name="connsiteX29" fmla="*/ 5286374 w 7381874"/>
                <a:gd name="connsiteY29" fmla="*/ 2705639 h 4820189"/>
                <a:gd name="connsiteX30" fmla="*/ 5248274 w 7381874"/>
                <a:gd name="connsiteY30" fmla="*/ 2648489 h 4820189"/>
                <a:gd name="connsiteX31" fmla="*/ 5191124 w 7381874"/>
                <a:gd name="connsiteY31" fmla="*/ 2591339 h 4820189"/>
                <a:gd name="connsiteX32" fmla="*/ 5191124 w 7381874"/>
                <a:gd name="connsiteY32" fmla="*/ 2591339 h 4820189"/>
                <a:gd name="connsiteX33" fmla="*/ 5057774 w 7381874"/>
                <a:gd name="connsiteY33" fmla="*/ 2477039 h 4820189"/>
                <a:gd name="connsiteX34" fmla="*/ 4962524 w 7381874"/>
                <a:gd name="connsiteY34" fmla="*/ 2448464 h 4820189"/>
                <a:gd name="connsiteX35" fmla="*/ 4914899 w 7381874"/>
                <a:gd name="connsiteY35" fmla="*/ 2324639 h 4820189"/>
                <a:gd name="connsiteX36" fmla="*/ 4895849 w 7381874"/>
                <a:gd name="connsiteY36" fmla="*/ 2162714 h 4820189"/>
                <a:gd name="connsiteX37" fmla="*/ 4895849 w 7381874"/>
                <a:gd name="connsiteY37" fmla="*/ 2000789 h 4820189"/>
                <a:gd name="connsiteX38" fmla="*/ 4867274 w 7381874"/>
                <a:gd name="connsiteY38" fmla="*/ 1915064 h 4820189"/>
                <a:gd name="connsiteX39" fmla="*/ 4829174 w 7381874"/>
                <a:gd name="connsiteY39" fmla="*/ 1848389 h 4820189"/>
                <a:gd name="connsiteX40" fmla="*/ 4829174 w 7381874"/>
                <a:gd name="connsiteY40" fmla="*/ 1715039 h 4820189"/>
                <a:gd name="connsiteX41" fmla="*/ 4810124 w 7381874"/>
                <a:gd name="connsiteY41" fmla="*/ 1543589 h 4820189"/>
                <a:gd name="connsiteX42" fmla="*/ 4695824 w 7381874"/>
                <a:gd name="connsiteY42" fmla="*/ 1238789 h 4820189"/>
                <a:gd name="connsiteX43" fmla="*/ 4114800 w 7381874"/>
                <a:gd name="connsiteY43" fmla="*/ 514890 h 4820189"/>
                <a:gd name="connsiteX44" fmla="*/ 3733800 w 7381874"/>
                <a:gd name="connsiteY44" fmla="*/ 19590 h 4820189"/>
                <a:gd name="connsiteX45" fmla="*/ 1920875 w 7381874"/>
                <a:gd name="connsiteY45" fmla="*/ 105315 h 4820189"/>
                <a:gd name="connsiteX46" fmla="*/ 1698626 w 7381874"/>
                <a:gd name="connsiteY46" fmla="*/ 162465 h 4820189"/>
                <a:gd name="connsiteX47" fmla="*/ 1400174 w 7381874"/>
                <a:gd name="connsiteY47" fmla="*/ 225964 h 4820189"/>
                <a:gd name="connsiteX48" fmla="*/ 933451 w 7381874"/>
                <a:gd name="connsiteY48" fmla="*/ 518065 h 4820189"/>
                <a:gd name="connsiteX49" fmla="*/ 708026 w 7381874"/>
                <a:gd name="connsiteY49" fmla="*/ 880015 h 4820189"/>
                <a:gd name="connsiteX50" fmla="*/ 1104901 w 7381874"/>
                <a:gd name="connsiteY50" fmla="*/ 1572165 h 4820189"/>
                <a:gd name="connsiteX51" fmla="*/ 1152526 w 7381874"/>
                <a:gd name="connsiteY51" fmla="*/ 1810290 h 4820189"/>
                <a:gd name="connsiteX52" fmla="*/ 1123951 w 7381874"/>
                <a:gd name="connsiteY52" fmla="*/ 2096040 h 4820189"/>
                <a:gd name="connsiteX53" fmla="*/ 723901 w 7381874"/>
                <a:gd name="connsiteY53" fmla="*/ 2419890 h 4820189"/>
                <a:gd name="connsiteX54" fmla="*/ 400052 w 7381874"/>
                <a:gd name="connsiteY54" fmla="*/ 2934240 h 4820189"/>
                <a:gd name="connsiteX55" fmla="*/ 0 w 7381874"/>
                <a:gd name="connsiteY55" fmla="*/ 3248565 h 4820189"/>
                <a:gd name="connsiteX0" fmla="*/ 7381874 w 7381874"/>
                <a:gd name="connsiteY0" fmla="*/ 4372383 h 4715283"/>
                <a:gd name="connsiteX1" fmla="*/ 7248524 w 7381874"/>
                <a:gd name="connsiteY1" fmla="*/ 4553358 h 4715283"/>
                <a:gd name="connsiteX2" fmla="*/ 7172324 w 7381874"/>
                <a:gd name="connsiteY2" fmla="*/ 4610508 h 4715283"/>
                <a:gd name="connsiteX3" fmla="*/ 7010399 w 7381874"/>
                <a:gd name="connsiteY3" fmla="*/ 4677183 h 4715283"/>
                <a:gd name="connsiteX4" fmla="*/ 6896099 w 7381874"/>
                <a:gd name="connsiteY4" fmla="*/ 4715283 h 4715283"/>
                <a:gd name="connsiteX5" fmla="*/ 6877049 w 7381874"/>
                <a:gd name="connsiteY5" fmla="*/ 4639083 h 4715283"/>
                <a:gd name="connsiteX6" fmla="*/ 6667499 w 7381874"/>
                <a:gd name="connsiteY6" fmla="*/ 4667658 h 4715283"/>
                <a:gd name="connsiteX7" fmla="*/ 6591299 w 7381874"/>
                <a:gd name="connsiteY7" fmla="*/ 4534308 h 4715283"/>
                <a:gd name="connsiteX8" fmla="*/ 6496049 w 7381874"/>
                <a:gd name="connsiteY8" fmla="*/ 4458108 h 4715283"/>
                <a:gd name="connsiteX9" fmla="*/ 6496049 w 7381874"/>
                <a:gd name="connsiteY9" fmla="*/ 4381908 h 4715283"/>
                <a:gd name="connsiteX10" fmla="*/ 6410324 w 7381874"/>
                <a:gd name="connsiteY10" fmla="*/ 4315233 h 4715283"/>
                <a:gd name="connsiteX11" fmla="*/ 6391274 w 7381874"/>
                <a:gd name="connsiteY11" fmla="*/ 4286658 h 4715283"/>
                <a:gd name="connsiteX12" fmla="*/ 6400799 w 7381874"/>
                <a:gd name="connsiteY12" fmla="*/ 4219983 h 4715283"/>
                <a:gd name="connsiteX13" fmla="*/ 6334124 w 7381874"/>
                <a:gd name="connsiteY13" fmla="*/ 4172358 h 4715283"/>
                <a:gd name="connsiteX14" fmla="*/ 6267449 w 7381874"/>
                <a:gd name="connsiteY14" fmla="*/ 4039008 h 4715283"/>
                <a:gd name="connsiteX15" fmla="*/ 6153149 w 7381874"/>
                <a:gd name="connsiteY15" fmla="*/ 3972333 h 4715283"/>
                <a:gd name="connsiteX16" fmla="*/ 5991224 w 7381874"/>
                <a:gd name="connsiteY16" fmla="*/ 3943758 h 4715283"/>
                <a:gd name="connsiteX17" fmla="*/ 5924549 w 7381874"/>
                <a:gd name="connsiteY17" fmla="*/ 3877083 h 4715283"/>
                <a:gd name="connsiteX18" fmla="*/ 5953124 w 7381874"/>
                <a:gd name="connsiteY18" fmla="*/ 3800883 h 4715283"/>
                <a:gd name="connsiteX19" fmla="*/ 5953124 w 7381874"/>
                <a:gd name="connsiteY19" fmla="*/ 3677058 h 4715283"/>
                <a:gd name="connsiteX20" fmla="*/ 5857874 w 7381874"/>
                <a:gd name="connsiteY20" fmla="*/ 3610383 h 4715283"/>
                <a:gd name="connsiteX21" fmla="*/ 5857874 w 7381874"/>
                <a:gd name="connsiteY21" fmla="*/ 3515133 h 4715283"/>
                <a:gd name="connsiteX22" fmla="*/ 5857874 w 7381874"/>
                <a:gd name="connsiteY22" fmla="*/ 3515133 h 4715283"/>
                <a:gd name="connsiteX23" fmla="*/ 5791199 w 7381874"/>
                <a:gd name="connsiteY23" fmla="*/ 3257958 h 4715283"/>
                <a:gd name="connsiteX24" fmla="*/ 5619749 w 7381874"/>
                <a:gd name="connsiteY24" fmla="*/ 3210333 h 4715283"/>
                <a:gd name="connsiteX25" fmla="*/ 5610224 w 7381874"/>
                <a:gd name="connsiteY25" fmla="*/ 3057933 h 4715283"/>
                <a:gd name="connsiteX26" fmla="*/ 5448299 w 7381874"/>
                <a:gd name="connsiteY26" fmla="*/ 2991258 h 4715283"/>
                <a:gd name="connsiteX27" fmla="*/ 5324474 w 7381874"/>
                <a:gd name="connsiteY27" fmla="*/ 2857908 h 4715283"/>
                <a:gd name="connsiteX28" fmla="*/ 5324474 w 7381874"/>
                <a:gd name="connsiteY28" fmla="*/ 2857908 h 4715283"/>
                <a:gd name="connsiteX29" fmla="*/ 5286374 w 7381874"/>
                <a:gd name="connsiteY29" fmla="*/ 2600733 h 4715283"/>
                <a:gd name="connsiteX30" fmla="*/ 5248274 w 7381874"/>
                <a:gd name="connsiteY30" fmla="*/ 2543583 h 4715283"/>
                <a:gd name="connsiteX31" fmla="*/ 5191124 w 7381874"/>
                <a:gd name="connsiteY31" fmla="*/ 2486433 h 4715283"/>
                <a:gd name="connsiteX32" fmla="*/ 5191124 w 7381874"/>
                <a:gd name="connsiteY32" fmla="*/ 2486433 h 4715283"/>
                <a:gd name="connsiteX33" fmla="*/ 5057774 w 7381874"/>
                <a:gd name="connsiteY33" fmla="*/ 2372133 h 4715283"/>
                <a:gd name="connsiteX34" fmla="*/ 4962524 w 7381874"/>
                <a:gd name="connsiteY34" fmla="*/ 2343558 h 4715283"/>
                <a:gd name="connsiteX35" fmla="*/ 4914899 w 7381874"/>
                <a:gd name="connsiteY35" fmla="*/ 2219733 h 4715283"/>
                <a:gd name="connsiteX36" fmla="*/ 4895849 w 7381874"/>
                <a:gd name="connsiteY36" fmla="*/ 2057808 h 4715283"/>
                <a:gd name="connsiteX37" fmla="*/ 4895849 w 7381874"/>
                <a:gd name="connsiteY37" fmla="*/ 1895883 h 4715283"/>
                <a:gd name="connsiteX38" fmla="*/ 4867274 w 7381874"/>
                <a:gd name="connsiteY38" fmla="*/ 1810158 h 4715283"/>
                <a:gd name="connsiteX39" fmla="*/ 4829174 w 7381874"/>
                <a:gd name="connsiteY39" fmla="*/ 1743483 h 4715283"/>
                <a:gd name="connsiteX40" fmla="*/ 4829174 w 7381874"/>
                <a:gd name="connsiteY40" fmla="*/ 1610133 h 4715283"/>
                <a:gd name="connsiteX41" fmla="*/ 4810124 w 7381874"/>
                <a:gd name="connsiteY41" fmla="*/ 1438683 h 4715283"/>
                <a:gd name="connsiteX42" fmla="*/ 4695824 w 7381874"/>
                <a:gd name="connsiteY42" fmla="*/ 1133883 h 4715283"/>
                <a:gd name="connsiteX43" fmla="*/ 4114800 w 7381874"/>
                <a:gd name="connsiteY43" fmla="*/ 409984 h 4715283"/>
                <a:gd name="connsiteX44" fmla="*/ 1920875 w 7381874"/>
                <a:gd name="connsiteY44" fmla="*/ 409 h 4715283"/>
                <a:gd name="connsiteX45" fmla="*/ 1698626 w 7381874"/>
                <a:gd name="connsiteY45" fmla="*/ 57559 h 4715283"/>
                <a:gd name="connsiteX46" fmla="*/ 1400174 w 7381874"/>
                <a:gd name="connsiteY46" fmla="*/ 121058 h 4715283"/>
                <a:gd name="connsiteX47" fmla="*/ 933451 w 7381874"/>
                <a:gd name="connsiteY47" fmla="*/ 413159 h 4715283"/>
                <a:gd name="connsiteX48" fmla="*/ 708026 w 7381874"/>
                <a:gd name="connsiteY48" fmla="*/ 775109 h 4715283"/>
                <a:gd name="connsiteX49" fmla="*/ 1104901 w 7381874"/>
                <a:gd name="connsiteY49" fmla="*/ 1467259 h 4715283"/>
                <a:gd name="connsiteX50" fmla="*/ 1152526 w 7381874"/>
                <a:gd name="connsiteY50" fmla="*/ 1705384 h 4715283"/>
                <a:gd name="connsiteX51" fmla="*/ 1123951 w 7381874"/>
                <a:gd name="connsiteY51" fmla="*/ 1991134 h 4715283"/>
                <a:gd name="connsiteX52" fmla="*/ 723901 w 7381874"/>
                <a:gd name="connsiteY52" fmla="*/ 2314984 h 4715283"/>
                <a:gd name="connsiteX53" fmla="*/ 400052 w 7381874"/>
                <a:gd name="connsiteY53" fmla="*/ 2829334 h 4715283"/>
                <a:gd name="connsiteX54" fmla="*/ 0 w 7381874"/>
                <a:gd name="connsiteY54" fmla="*/ 3143659 h 4715283"/>
                <a:gd name="connsiteX0" fmla="*/ 7381874 w 7381874"/>
                <a:gd name="connsiteY0" fmla="*/ 4372383 h 4715283"/>
                <a:gd name="connsiteX1" fmla="*/ 7248524 w 7381874"/>
                <a:gd name="connsiteY1" fmla="*/ 4553358 h 4715283"/>
                <a:gd name="connsiteX2" fmla="*/ 7172324 w 7381874"/>
                <a:gd name="connsiteY2" fmla="*/ 4610508 h 4715283"/>
                <a:gd name="connsiteX3" fmla="*/ 7010399 w 7381874"/>
                <a:gd name="connsiteY3" fmla="*/ 4677183 h 4715283"/>
                <a:gd name="connsiteX4" fmla="*/ 6896099 w 7381874"/>
                <a:gd name="connsiteY4" fmla="*/ 4715283 h 4715283"/>
                <a:gd name="connsiteX5" fmla="*/ 6877049 w 7381874"/>
                <a:gd name="connsiteY5" fmla="*/ 4639083 h 4715283"/>
                <a:gd name="connsiteX6" fmla="*/ 6667499 w 7381874"/>
                <a:gd name="connsiteY6" fmla="*/ 4667658 h 4715283"/>
                <a:gd name="connsiteX7" fmla="*/ 6591299 w 7381874"/>
                <a:gd name="connsiteY7" fmla="*/ 4534308 h 4715283"/>
                <a:gd name="connsiteX8" fmla="*/ 6496049 w 7381874"/>
                <a:gd name="connsiteY8" fmla="*/ 4458108 h 4715283"/>
                <a:gd name="connsiteX9" fmla="*/ 6496049 w 7381874"/>
                <a:gd name="connsiteY9" fmla="*/ 4381908 h 4715283"/>
                <a:gd name="connsiteX10" fmla="*/ 6410324 w 7381874"/>
                <a:gd name="connsiteY10" fmla="*/ 4315233 h 4715283"/>
                <a:gd name="connsiteX11" fmla="*/ 6391274 w 7381874"/>
                <a:gd name="connsiteY11" fmla="*/ 4286658 h 4715283"/>
                <a:gd name="connsiteX12" fmla="*/ 6400799 w 7381874"/>
                <a:gd name="connsiteY12" fmla="*/ 4219983 h 4715283"/>
                <a:gd name="connsiteX13" fmla="*/ 6334124 w 7381874"/>
                <a:gd name="connsiteY13" fmla="*/ 4172358 h 4715283"/>
                <a:gd name="connsiteX14" fmla="*/ 6267449 w 7381874"/>
                <a:gd name="connsiteY14" fmla="*/ 4039008 h 4715283"/>
                <a:gd name="connsiteX15" fmla="*/ 6153149 w 7381874"/>
                <a:gd name="connsiteY15" fmla="*/ 3972333 h 4715283"/>
                <a:gd name="connsiteX16" fmla="*/ 5991224 w 7381874"/>
                <a:gd name="connsiteY16" fmla="*/ 3943758 h 4715283"/>
                <a:gd name="connsiteX17" fmla="*/ 5924549 w 7381874"/>
                <a:gd name="connsiteY17" fmla="*/ 3877083 h 4715283"/>
                <a:gd name="connsiteX18" fmla="*/ 5953124 w 7381874"/>
                <a:gd name="connsiteY18" fmla="*/ 3800883 h 4715283"/>
                <a:gd name="connsiteX19" fmla="*/ 5953124 w 7381874"/>
                <a:gd name="connsiteY19" fmla="*/ 3677058 h 4715283"/>
                <a:gd name="connsiteX20" fmla="*/ 5857874 w 7381874"/>
                <a:gd name="connsiteY20" fmla="*/ 3610383 h 4715283"/>
                <a:gd name="connsiteX21" fmla="*/ 5857874 w 7381874"/>
                <a:gd name="connsiteY21" fmla="*/ 3515133 h 4715283"/>
                <a:gd name="connsiteX22" fmla="*/ 5857874 w 7381874"/>
                <a:gd name="connsiteY22" fmla="*/ 3515133 h 4715283"/>
                <a:gd name="connsiteX23" fmla="*/ 5791199 w 7381874"/>
                <a:gd name="connsiteY23" fmla="*/ 3257958 h 4715283"/>
                <a:gd name="connsiteX24" fmla="*/ 5619749 w 7381874"/>
                <a:gd name="connsiteY24" fmla="*/ 3210333 h 4715283"/>
                <a:gd name="connsiteX25" fmla="*/ 5610224 w 7381874"/>
                <a:gd name="connsiteY25" fmla="*/ 3057933 h 4715283"/>
                <a:gd name="connsiteX26" fmla="*/ 5448299 w 7381874"/>
                <a:gd name="connsiteY26" fmla="*/ 2991258 h 4715283"/>
                <a:gd name="connsiteX27" fmla="*/ 5324474 w 7381874"/>
                <a:gd name="connsiteY27" fmla="*/ 2857908 h 4715283"/>
                <a:gd name="connsiteX28" fmla="*/ 5324474 w 7381874"/>
                <a:gd name="connsiteY28" fmla="*/ 2857908 h 4715283"/>
                <a:gd name="connsiteX29" fmla="*/ 5286374 w 7381874"/>
                <a:gd name="connsiteY29" fmla="*/ 2600733 h 4715283"/>
                <a:gd name="connsiteX30" fmla="*/ 5248274 w 7381874"/>
                <a:gd name="connsiteY30" fmla="*/ 2543583 h 4715283"/>
                <a:gd name="connsiteX31" fmla="*/ 5191124 w 7381874"/>
                <a:gd name="connsiteY31" fmla="*/ 2486433 h 4715283"/>
                <a:gd name="connsiteX32" fmla="*/ 5191124 w 7381874"/>
                <a:gd name="connsiteY32" fmla="*/ 2486433 h 4715283"/>
                <a:gd name="connsiteX33" fmla="*/ 5057774 w 7381874"/>
                <a:gd name="connsiteY33" fmla="*/ 2372133 h 4715283"/>
                <a:gd name="connsiteX34" fmla="*/ 4962524 w 7381874"/>
                <a:gd name="connsiteY34" fmla="*/ 2343558 h 4715283"/>
                <a:gd name="connsiteX35" fmla="*/ 4914899 w 7381874"/>
                <a:gd name="connsiteY35" fmla="*/ 2219733 h 4715283"/>
                <a:gd name="connsiteX36" fmla="*/ 4895849 w 7381874"/>
                <a:gd name="connsiteY36" fmla="*/ 2057808 h 4715283"/>
                <a:gd name="connsiteX37" fmla="*/ 4895849 w 7381874"/>
                <a:gd name="connsiteY37" fmla="*/ 1895883 h 4715283"/>
                <a:gd name="connsiteX38" fmla="*/ 4867274 w 7381874"/>
                <a:gd name="connsiteY38" fmla="*/ 1810158 h 4715283"/>
                <a:gd name="connsiteX39" fmla="*/ 4829174 w 7381874"/>
                <a:gd name="connsiteY39" fmla="*/ 1743483 h 4715283"/>
                <a:gd name="connsiteX40" fmla="*/ 4829174 w 7381874"/>
                <a:gd name="connsiteY40" fmla="*/ 1610133 h 4715283"/>
                <a:gd name="connsiteX41" fmla="*/ 4810124 w 7381874"/>
                <a:gd name="connsiteY41" fmla="*/ 1438683 h 4715283"/>
                <a:gd name="connsiteX42" fmla="*/ 4695824 w 7381874"/>
                <a:gd name="connsiteY42" fmla="*/ 1133883 h 4715283"/>
                <a:gd name="connsiteX43" fmla="*/ 1920875 w 7381874"/>
                <a:gd name="connsiteY43" fmla="*/ 409 h 4715283"/>
                <a:gd name="connsiteX44" fmla="*/ 1698626 w 7381874"/>
                <a:gd name="connsiteY44" fmla="*/ 57559 h 4715283"/>
                <a:gd name="connsiteX45" fmla="*/ 1400174 w 7381874"/>
                <a:gd name="connsiteY45" fmla="*/ 121058 h 4715283"/>
                <a:gd name="connsiteX46" fmla="*/ 933451 w 7381874"/>
                <a:gd name="connsiteY46" fmla="*/ 413159 h 4715283"/>
                <a:gd name="connsiteX47" fmla="*/ 708026 w 7381874"/>
                <a:gd name="connsiteY47" fmla="*/ 775109 h 4715283"/>
                <a:gd name="connsiteX48" fmla="*/ 1104901 w 7381874"/>
                <a:gd name="connsiteY48" fmla="*/ 1467259 h 4715283"/>
                <a:gd name="connsiteX49" fmla="*/ 1152526 w 7381874"/>
                <a:gd name="connsiteY49" fmla="*/ 1705384 h 4715283"/>
                <a:gd name="connsiteX50" fmla="*/ 1123951 w 7381874"/>
                <a:gd name="connsiteY50" fmla="*/ 1991134 h 4715283"/>
                <a:gd name="connsiteX51" fmla="*/ 723901 w 7381874"/>
                <a:gd name="connsiteY51" fmla="*/ 2314984 h 4715283"/>
                <a:gd name="connsiteX52" fmla="*/ 400052 w 7381874"/>
                <a:gd name="connsiteY52" fmla="*/ 2829334 h 4715283"/>
                <a:gd name="connsiteX53" fmla="*/ 0 w 7381874"/>
                <a:gd name="connsiteY53" fmla="*/ 3143659 h 4715283"/>
                <a:gd name="connsiteX0" fmla="*/ 7381874 w 7381874"/>
                <a:gd name="connsiteY0" fmla="*/ 4372383 h 4715283"/>
                <a:gd name="connsiteX1" fmla="*/ 7248524 w 7381874"/>
                <a:gd name="connsiteY1" fmla="*/ 4553358 h 4715283"/>
                <a:gd name="connsiteX2" fmla="*/ 7172324 w 7381874"/>
                <a:gd name="connsiteY2" fmla="*/ 4610508 h 4715283"/>
                <a:gd name="connsiteX3" fmla="*/ 7010399 w 7381874"/>
                <a:gd name="connsiteY3" fmla="*/ 4677183 h 4715283"/>
                <a:gd name="connsiteX4" fmla="*/ 6896099 w 7381874"/>
                <a:gd name="connsiteY4" fmla="*/ 4715283 h 4715283"/>
                <a:gd name="connsiteX5" fmla="*/ 6877049 w 7381874"/>
                <a:gd name="connsiteY5" fmla="*/ 4639083 h 4715283"/>
                <a:gd name="connsiteX6" fmla="*/ 6667499 w 7381874"/>
                <a:gd name="connsiteY6" fmla="*/ 4667658 h 4715283"/>
                <a:gd name="connsiteX7" fmla="*/ 6591299 w 7381874"/>
                <a:gd name="connsiteY7" fmla="*/ 4534308 h 4715283"/>
                <a:gd name="connsiteX8" fmla="*/ 6496049 w 7381874"/>
                <a:gd name="connsiteY8" fmla="*/ 4458108 h 4715283"/>
                <a:gd name="connsiteX9" fmla="*/ 6496049 w 7381874"/>
                <a:gd name="connsiteY9" fmla="*/ 4381908 h 4715283"/>
                <a:gd name="connsiteX10" fmla="*/ 6410324 w 7381874"/>
                <a:gd name="connsiteY10" fmla="*/ 4315233 h 4715283"/>
                <a:gd name="connsiteX11" fmla="*/ 6391274 w 7381874"/>
                <a:gd name="connsiteY11" fmla="*/ 4286658 h 4715283"/>
                <a:gd name="connsiteX12" fmla="*/ 6400799 w 7381874"/>
                <a:gd name="connsiteY12" fmla="*/ 4219983 h 4715283"/>
                <a:gd name="connsiteX13" fmla="*/ 6334124 w 7381874"/>
                <a:gd name="connsiteY13" fmla="*/ 4172358 h 4715283"/>
                <a:gd name="connsiteX14" fmla="*/ 6267449 w 7381874"/>
                <a:gd name="connsiteY14" fmla="*/ 4039008 h 4715283"/>
                <a:gd name="connsiteX15" fmla="*/ 6153149 w 7381874"/>
                <a:gd name="connsiteY15" fmla="*/ 3972333 h 4715283"/>
                <a:gd name="connsiteX16" fmla="*/ 5991224 w 7381874"/>
                <a:gd name="connsiteY16" fmla="*/ 3943758 h 4715283"/>
                <a:gd name="connsiteX17" fmla="*/ 5924549 w 7381874"/>
                <a:gd name="connsiteY17" fmla="*/ 3877083 h 4715283"/>
                <a:gd name="connsiteX18" fmla="*/ 5953124 w 7381874"/>
                <a:gd name="connsiteY18" fmla="*/ 3800883 h 4715283"/>
                <a:gd name="connsiteX19" fmla="*/ 5953124 w 7381874"/>
                <a:gd name="connsiteY19" fmla="*/ 3677058 h 4715283"/>
                <a:gd name="connsiteX20" fmla="*/ 5857874 w 7381874"/>
                <a:gd name="connsiteY20" fmla="*/ 3610383 h 4715283"/>
                <a:gd name="connsiteX21" fmla="*/ 5857874 w 7381874"/>
                <a:gd name="connsiteY21" fmla="*/ 3515133 h 4715283"/>
                <a:gd name="connsiteX22" fmla="*/ 5857874 w 7381874"/>
                <a:gd name="connsiteY22" fmla="*/ 3515133 h 4715283"/>
                <a:gd name="connsiteX23" fmla="*/ 5791199 w 7381874"/>
                <a:gd name="connsiteY23" fmla="*/ 3257958 h 4715283"/>
                <a:gd name="connsiteX24" fmla="*/ 5619749 w 7381874"/>
                <a:gd name="connsiteY24" fmla="*/ 3210333 h 4715283"/>
                <a:gd name="connsiteX25" fmla="*/ 5610224 w 7381874"/>
                <a:gd name="connsiteY25" fmla="*/ 3057933 h 4715283"/>
                <a:gd name="connsiteX26" fmla="*/ 5448299 w 7381874"/>
                <a:gd name="connsiteY26" fmla="*/ 2991258 h 4715283"/>
                <a:gd name="connsiteX27" fmla="*/ 5324474 w 7381874"/>
                <a:gd name="connsiteY27" fmla="*/ 2857908 h 4715283"/>
                <a:gd name="connsiteX28" fmla="*/ 5324474 w 7381874"/>
                <a:gd name="connsiteY28" fmla="*/ 2857908 h 4715283"/>
                <a:gd name="connsiteX29" fmla="*/ 5286374 w 7381874"/>
                <a:gd name="connsiteY29" fmla="*/ 2600733 h 4715283"/>
                <a:gd name="connsiteX30" fmla="*/ 5248274 w 7381874"/>
                <a:gd name="connsiteY30" fmla="*/ 2543583 h 4715283"/>
                <a:gd name="connsiteX31" fmla="*/ 5191124 w 7381874"/>
                <a:gd name="connsiteY31" fmla="*/ 2486433 h 4715283"/>
                <a:gd name="connsiteX32" fmla="*/ 5191124 w 7381874"/>
                <a:gd name="connsiteY32" fmla="*/ 2486433 h 4715283"/>
                <a:gd name="connsiteX33" fmla="*/ 5057774 w 7381874"/>
                <a:gd name="connsiteY33" fmla="*/ 2372133 h 4715283"/>
                <a:gd name="connsiteX34" fmla="*/ 4962524 w 7381874"/>
                <a:gd name="connsiteY34" fmla="*/ 2343558 h 4715283"/>
                <a:gd name="connsiteX35" fmla="*/ 4914899 w 7381874"/>
                <a:gd name="connsiteY35" fmla="*/ 2219733 h 4715283"/>
                <a:gd name="connsiteX36" fmla="*/ 4895849 w 7381874"/>
                <a:gd name="connsiteY36" fmla="*/ 2057808 h 4715283"/>
                <a:gd name="connsiteX37" fmla="*/ 4895849 w 7381874"/>
                <a:gd name="connsiteY37" fmla="*/ 1895883 h 4715283"/>
                <a:gd name="connsiteX38" fmla="*/ 4867274 w 7381874"/>
                <a:gd name="connsiteY38" fmla="*/ 1810158 h 4715283"/>
                <a:gd name="connsiteX39" fmla="*/ 4829174 w 7381874"/>
                <a:gd name="connsiteY39" fmla="*/ 1743483 h 4715283"/>
                <a:gd name="connsiteX40" fmla="*/ 4829174 w 7381874"/>
                <a:gd name="connsiteY40" fmla="*/ 1610133 h 4715283"/>
                <a:gd name="connsiteX41" fmla="*/ 4810124 w 7381874"/>
                <a:gd name="connsiteY41" fmla="*/ 1438683 h 4715283"/>
                <a:gd name="connsiteX42" fmla="*/ 1920875 w 7381874"/>
                <a:gd name="connsiteY42" fmla="*/ 409 h 4715283"/>
                <a:gd name="connsiteX43" fmla="*/ 1698626 w 7381874"/>
                <a:gd name="connsiteY43" fmla="*/ 57559 h 4715283"/>
                <a:gd name="connsiteX44" fmla="*/ 1400174 w 7381874"/>
                <a:gd name="connsiteY44" fmla="*/ 121058 h 4715283"/>
                <a:gd name="connsiteX45" fmla="*/ 933451 w 7381874"/>
                <a:gd name="connsiteY45" fmla="*/ 413159 h 4715283"/>
                <a:gd name="connsiteX46" fmla="*/ 708026 w 7381874"/>
                <a:gd name="connsiteY46" fmla="*/ 775109 h 4715283"/>
                <a:gd name="connsiteX47" fmla="*/ 1104901 w 7381874"/>
                <a:gd name="connsiteY47" fmla="*/ 1467259 h 4715283"/>
                <a:gd name="connsiteX48" fmla="*/ 1152526 w 7381874"/>
                <a:gd name="connsiteY48" fmla="*/ 1705384 h 4715283"/>
                <a:gd name="connsiteX49" fmla="*/ 1123951 w 7381874"/>
                <a:gd name="connsiteY49" fmla="*/ 1991134 h 4715283"/>
                <a:gd name="connsiteX50" fmla="*/ 723901 w 7381874"/>
                <a:gd name="connsiteY50" fmla="*/ 2314984 h 4715283"/>
                <a:gd name="connsiteX51" fmla="*/ 400052 w 7381874"/>
                <a:gd name="connsiteY51" fmla="*/ 2829334 h 4715283"/>
                <a:gd name="connsiteX52" fmla="*/ 0 w 7381874"/>
                <a:gd name="connsiteY52" fmla="*/ 3143659 h 4715283"/>
                <a:gd name="connsiteX0" fmla="*/ 7381874 w 7381874"/>
                <a:gd name="connsiteY0" fmla="*/ 4372383 h 4715283"/>
                <a:gd name="connsiteX1" fmla="*/ 7248524 w 7381874"/>
                <a:gd name="connsiteY1" fmla="*/ 4553358 h 4715283"/>
                <a:gd name="connsiteX2" fmla="*/ 7172324 w 7381874"/>
                <a:gd name="connsiteY2" fmla="*/ 4610508 h 4715283"/>
                <a:gd name="connsiteX3" fmla="*/ 7010399 w 7381874"/>
                <a:gd name="connsiteY3" fmla="*/ 4677183 h 4715283"/>
                <a:gd name="connsiteX4" fmla="*/ 6896099 w 7381874"/>
                <a:gd name="connsiteY4" fmla="*/ 4715283 h 4715283"/>
                <a:gd name="connsiteX5" fmla="*/ 6877049 w 7381874"/>
                <a:gd name="connsiteY5" fmla="*/ 4639083 h 4715283"/>
                <a:gd name="connsiteX6" fmla="*/ 6667499 w 7381874"/>
                <a:gd name="connsiteY6" fmla="*/ 4667658 h 4715283"/>
                <a:gd name="connsiteX7" fmla="*/ 6591299 w 7381874"/>
                <a:gd name="connsiteY7" fmla="*/ 4534308 h 4715283"/>
                <a:gd name="connsiteX8" fmla="*/ 6496049 w 7381874"/>
                <a:gd name="connsiteY8" fmla="*/ 4458108 h 4715283"/>
                <a:gd name="connsiteX9" fmla="*/ 6496049 w 7381874"/>
                <a:gd name="connsiteY9" fmla="*/ 4381908 h 4715283"/>
                <a:gd name="connsiteX10" fmla="*/ 6410324 w 7381874"/>
                <a:gd name="connsiteY10" fmla="*/ 4315233 h 4715283"/>
                <a:gd name="connsiteX11" fmla="*/ 6391274 w 7381874"/>
                <a:gd name="connsiteY11" fmla="*/ 4286658 h 4715283"/>
                <a:gd name="connsiteX12" fmla="*/ 6400799 w 7381874"/>
                <a:gd name="connsiteY12" fmla="*/ 4219983 h 4715283"/>
                <a:gd name="connsiteX13" fmla="*/ 6334124 w 7381874"/>
                <a:gd name="connsiteY13" fmla="*/ 4172358 h 4715283"/>
                <a:gd name="connsiteX14" fmla="*/ 6267449 w 7381874"/>
                <a:gd name="connsiteY14" fmla="*/ 4039008 h 4715283"/>
                <a:gd name="connsiteX15" fmla="*/ 6153149 w 7381874"/>
                <a:gd name="connsiteY15" fmla="*/ 3972333 h 4715283"/>
                <a:gd name="connsiteX16" fmla="*/ 5991224 w 7381874"/>
                <a:gd name="connsiteY16" fmla="*/ 3943758 h 4715283"/>
                <a:gd name="connsiteX17" fmla="*/ 5924549 w 7381874"/>
                <a:gd name="connsiteY17" fmla="*/ 3877083 h 4715283"/>
                <a:gd name="connsiteX18" fmla="*/ 5953124 w 7381874"/>
                <a:gd name="connsiteY18" fmla="*/ 3800883 h 4715283"/>
                <a:gd name="connsiteX19" fmla="*/ 5953124 w 7381874"/>
                <a:gd name="connsiteY19" fmla="*/ 3677058 h 4715283"/>
                <a:gd name="connsiteX20" fmla="*/ 5857874 w 7381874"/>
                <a:gd name="connsiteY20" fmla="*/ 3610383 h 4715283"/>
                <a:gd name="connsiteX21" fmla="*/ 5857874 w 7381874"/>
                <a:gd name="connsiteY21" fmla="*/ 3515133 h 4715283"/>
                <a:gd name="connsiteX22" fmla="*/ 5857874 w 7381874"/>
                <a:gd name="connsiteY22" fmla="*/ 3515133 h 4715283"/>
                <a:gd name="connsiteX23" fmla="*/ 5791199 w 7381874"/>
                <a:gd name="connsiteY23" fmla="*/ 3257958 h 4715283"/>
                <a:gd name="connsiteX24" fmla="*/ 5619749 w 7381874"/>
                <a:gd name="connsiteY24" fmla="*/ 3210333 h 4715283"/>
                <a:gd name="connsiteX25" fmla="*/ 5610224 w 7381874"/>
                <a:gd name="connsiteY25" fmla="*/ 3057933 h 4715283"/>
                <a:gd name="connsiteX26" fmla="*/ 5448299 w 7381874"/>
                <a:gd name="connsiteY26" fmla="*/ 2991258 h 4715283"/>
                <a:gd name="connsiteX27" fmla="*/ 5324474 w 7381874"/>
                <a:gd name="connsiteY27" fmla="*/ 2857908 h 4715283"/>
                <a:gd name="connsiteX28" fmla="*/ 5324474 w 7381874"/>
                <a:gd name="connsiteY28" fmla="*/ 2857908 h 4715283"/>
                <a:gd name="connsiteX29" fmla="*/ 5286374 w 7381874"/>
                <a:gd name="connsiteY29" fmla="*/ 2600733 h 4715283"/>
                <a:gd name="connsiteX30" fmla="*/ 5248274 w 7381874"/>
                <a:gd name="connsiteY30" fmla="*/ 2543583 h 4715283"/>
                <a:gd name="connsiteX31" fmla="*/ 5191124 w 7381874"/>
                <a:gd name="connsiteY31" fmla="*/ 2486433 h 4715283"/>
                <a:gd name="connsiteX32" fmla="*/ 5191124 w 7381874"/>
                <a:gd name="connsiteY32" fmla="*/ 2486433 h 4715283"/>
                <a:gd name="connsiteX33" fmla="*/ 5057774 w 7381874"/>
                <a:gd name="connsiteY33" fmla="*/ 2372133 h 4715283"/>
                <a:gd name="connsiteX34" fmla="*/ 4962524 w 7381874"/>
                <a:gd name="connsiteY34" fmla="*/ 2343558 h 4715283"/>
                <a:gd name="connsiteX35" fmla="*/ 4914899 w 7381874"/>
                <a:gd name="connsiteY35" fmla="*/ 2219733 h 4715283"/>
                <a:gd name="connsiteX36" fmla="*/ 4895849 w 7381874"/>
                <a:gd name="connsiteY36" fmla="*/ 2057808 h 4715283"/>
                <a:gd name="connsiteX37" fmla="*/ 4895849 w 7381874"/>
                <a:gd name="connsiteY37" fmla="*/ 1895883 h 4715283"/>
                <a:gd name="connsiteX38" fmla="*/ 4867274 w 7381874"/>
                <a:gd name="connsiteY38" fmla="*/ 1810158 h 4715283"/>
                <a:gd name="connsiteX39" fmla="*/ 4829174 w 7381874"/>
                <a:gd name="connsiteY39" fmla="*/ 1743483 h 4715283"/>
                <a:gd name="connsiteX40" fmla="*/ 4829174 w 7381874"/>
                <a:gd name="connsiteY40" fmla="*/ 1610133 h 4715283"/>
                <a:gd name="connsiteX41" fmla="*/ 1920875 w 7381874"/>
                <a:gd name="connsiteY41" fmla="*/ 409 h 4715283"/>
                <a:gd name="connsiteX42" fmla="*/ 1698626 w 7381874"/>
                <a:gd name="connsiteY42" fmla="*/ 57559 h 4715283"/>
                <a:gd name="connsiteX43" fmla="*/ 1400174 w 7381874"/>
                <a:gd name="connsiteY43" fmla="*/ 121058 h 4715283"/>
                <a:gd name="connsiteX44" fmla="*/ 933451 w 7381874"/>
                <a:gd name="connsiteY44" fmla="*/ 413159 h 4715283"/>
                <a:gd name="connsiteX45" fmla="*/ 708026 w 7381874"/>
                <a:gd name="connsiteY45" fmla="*/ 775109 h 4715283"/>
                <a:gd name="connsiteX46" fmla="*/ 1104901 w 7381874"/>
                <a:gd name="connsiteY46" fmla="*/ 1467259 h 4715283"/>
                <a:gd name="connsiteX47" fmla="*/ 1152526 w 7381874"/>
                <a:gd name="connsiteY47" fmla="*/ 1705384 h 4715283"/>
                <a:gd name="connsiteX48" fmla="*/ 1123951 w 7381874"/>
                <a:gd name="connsiteY48" fmla="*/ 1991134 h 4715283"/>
                <a:gd name="connsiteX49" fmla="*/ 723901 w 7381874"/>
                <a:gd name="connsiteY49" fmla="*/ 2314984 h 4715283"/>
                <a:gd name="connsiteX50" fmla="*/ 400052 w 7381874"/>
                <a:gd name="connsiteY50" fmla="*/ 2829334 h 4715283"/>
                <a:gd name="connsiteX51" fmla="*/ 0 w 7381874"/>
                <a:gd name="connsiteY51" fmla="*/ 3143659 h 4715283"/>
                <a:gd name="connsiteX0" fmla="*/ 7381874 w 7381874"/>
                <a:gd name="connsiteY0" fmla="*/ 4372383 h 4715283"/>
                <a:gd name="connsiteX1" fmla="*/ 7248524 w 7381874"/>
                <a:gd name="connsiteY1" fmla="*/ 4553358 h 4715283"/>
                <a:gd name="connsiteX2" fmla="*/ 7172324 w 7381874"/>
                <a:gd name="connsiteY2" fmla="*/ 4610508 h 4715283"/>
                <a:gd name="connsiteX3" fmla="*/ 7010399 w 7381874"/>
                <a:gd name="connsiteY3" fmla="*/ 4677183 h 4715283"/>
                <a:gd name="connsiteX4" fmla="*/ 6896099 w 7381874"/>
                <a:gd name="connsiteY4" fmla="*/ 4715283 h 4715283"/>
                <a:gd name="connsiteX5" fmla="*/ 6877049 w 7381874"/>
                <a:gd name="connsiteY5" fmla="*/ 4639083 h 4715283"/>
                <a:gd name="connsiteX6" fmla="*/ 6667499 w 7381874"/>
                <a:gd name="connsiteY6" fmla="*/ 4667658 h 4715283"/>
                <a:gd name="connsiteX7" fmla="*/ 6591299 w 7381874"/>
                <a:gd name="connsiteY7" fmla="*/ 4534308 h 4715283"/>
                <a:gd name="connsiteX8" fmla="*/ 6496049 w 7381874"/>
                <a:gd name="connsiteY8" fmla="*/ 4458108 h 4715283"/>
                <a:gd name="connsiteX9" fmla="*/ 6496049 w 7381874"/>
                <a:gd name="connsiteY9" fmla="*/ 4381908 h 4715283"/>
                <a:gd name="connsiteX10" fmla="*/ 6410324 w 7381874"/>
                <a:gd name="connsiteY10" fmla="*/ 4315233 h 4715283"/>
                <a:gd name="connsiteX11" fmla="*/ 6391274 w 7381874"/>
                <a:gd name="connsiteY11" fmla="*/ 4286658 h 4715283"/>
                <a:gd name="connsiteX12" fmla="*/ 6400799 w 7381874"/>
                <a:gd name="connsiteY12" fmla="*/ 4219983 h 4715283"/>
                <a:gd name="connsiteX13" fmla="*/ 6334124 w 7381874"/>
                <a:gd name="connsiteY13" fmla="*/ 4172358 h 4715283"/>
                <a:gd name="connsiteX14" fmla="*/ 6267449 w 7381874"/>
                <a:gd name="connsiteY14" fmla="*/ 4039008 h 4715283"/>
                <a:gd name="connsiteX15" fmla="*/ 6153149 w 7381874"/>
                <a:gd name="connsiteY15" fmla="*/ 3972333 h 4715283"/>
                <a:gd name="connsiteX16" fmla="*/ 5991224 w 7381874"/>
                <a:gd name="connsiteY16" fmla="*/ 3943758 h 4715283"/>
                <a:gd name="connsiteX17" fmla="*/ 5924549 w 7381874"/>
                <a:gd name="connsiteY17" fmla="*/ 3877083 h 4715283"/>
                <a:gd name="connsiteX18" fmla="*/ 5953124 w 7381874"/>
                <a:gd name="connsiteY18" fmla="*/ 3800883 h 4715283"/>
                <a:gd name="connsiteX19" fmla="*/ 5953124 w 7381874"/>
                <a:gd name="connsiteY19" fmla="*/ 3677058 h 4715283"/>
                <a:gd name="connsiteX20" fmla="*/ 5857874 w 7381874"/>
                <a:gd name="connsiteY20" fmla="*/ 3610383 h 4715283"/>
                <a:gd name="connsiteX21" fmla="*/ 5857874 w 7381874"/>
                <a:gd name="connsiteY21" fmla="*/ 3515133 h 4715283"/>
                <a:gd name="connsiteX22" fmla="*/ 5857874 w 7381874"/>
                <a:gd name="connsiteY22" fmla="*/ 3515133 h 4715283"/>
                <a:gd name="connsiteX23" fmla="*/ 5791199 w 7381874"/>
                <a:gd name="connsiteY23" fmla="*/ 3257958 h 4715283"/>
                <a:gd name="connsiteX24" fmla="*/ 5619749 w 7381874"/>
                <a:gd name="connsiteY24" fmla="*/ 3210333 h 4715283"/>
                <a:gd name="connsiteX25" fmla="*/ 5610224 w 7381874"/>
                <a:gd name="connsiteY25" fmla="*/ 3057933 h 4715283"/>
                <a:gd name="connsiteX26" fmla="*/ 5448299 w 7381874"/>
                <a:gd name="connsiteY26" fmla="*/ 2991258 h 4715283"/>
                <a:gd name="connsiteX27" fmla="*/ 5324474 w 7381874"/>
                <a:gd name="connsiteY27" fmla="*/ 2857908 h 4715283"/>
                <a:gd name="connsiteX28" fmla="*/ 5324474 w 7381874"/>
                <a:gd name="connsiteY28" fmla="*/ 2857908 h 4715283"/>
                <a:gd name="connsiteX29" fmla="*/ 5286374 w 7381874"/>
                <a:gd name="connsiteY29" fmla="*/ 2600733 h 4715283"/>
                <a:gd name="connsiteX30" fmla="*/ 5248274 w 7381874"/>
                <a:gd name="connsiteY30" fmla="*/ 2543583 h 4715283"/>
                <a:gd name="connsiteX31" fmla="*/ 5191124 w 7381874"/>
                <a:gd name="connsiteY31" fmla="*/ 2486433 h 4715283"/>
                <a:gd name="connsiteX32" fmla="*/ 5191124 w 7381874"/>
                <a:gd name="connsiteY32" fmla="*/ 2486433 h 4715283"/>
                <a:gd name="connsiteX33" fmla="*/ 5057774 w 7381874"/>
                <a:gd name="connsiteY33" fmla="*/ 2372133 h 4715283"/>
                <a:gd name="connsiteX34" fmla="*/ 4962524 w 7381874"/>
                <a:gd name="connsiteY34" fmla="*/ 2343558 h 4715283"/>
                <a:gd name="connsiteX35" fmla="*/ 4914899 w 7381874"/>
                <a:gd name="connsiteY35" fmla="*/ 2219733 h 4715283"/>
                <a:gd name="connsiteX36" fmla="*/ 4895849 w 7381874"/>
                <a:gd name="connsiteY36" fmla="*/ 2057808 h 4715283"/>
                <a:gd name="connsiteX37" fmla="*/ 4895849 w 7381874"/>
                <a:gd name="connsiteY37" fmla="*/ 1895883 h 4715283"/>
                <a:gd name="connsiteX38" fmla="*/ 4867274 w 7381874"/>
                <a:gd name="connsiteY38" fmla="*/ 1810158 h 4715283"/>
                <a:gd name="connsiteX39" fmla="*/ 4829174 w 7381874"/>
                <a:gd name="connsiteY39" fmla="*/ 1743483 h 4715283"/>
                <a:gd name="connsiteX40" fmla="*/ 1920875 w 7381874"/>
                <a:gd name="connsiteY40" fmla="*/ 409 h 4715283"/>
                <a:gd name="connsiteX41" fmla="*/ 1698626 w 7381874"/>
                <a:gd name="connsiteY41" fmla="*/ 57559 h 4715283"/>
                <a:gd name="connsiteX42" fmla="*/ 1400174 w 7381874"/>
                <a:gd name="connsiteY42" fmla="*/ 121058 h 4715283"/>
                <a:gd name="connsiteX43" fmla="*/ 933451 w 7381874"/>
                <a:gd name="connsiteY43" fmla="*/ 413159 h 4715283"/>
                <a:gd name="connsiteX44" fmla="*/ 708026 w 7381874"/>
                <a:gd name="connsiteY44" fmla="*/ 775109 h 4715283"/>
                <a:gd name="connsiteX45" fmla="*/ 1104901 w 7381874"/>
                <a:gd name="connsiteY45" fmla="*/ 1467259 h 4715283"/>
                <a:gd name="connsiteX46" fmla="*/ 1152526 w 7381874"/>
                <a:gd name="connsiteY46" fmla="*/ 1705384 h 4715283"/>
                <a:gd name="connsiteX47" fmla="*/ 1123951 w 7381874"/>
                <a:gd name="connsiteY47" fmla="*/ 1991134 h 4715283"/>
                <a:gd name="connsiteX48" fmla="*/ 723901 w 7381874"/>
                <a:gd name="connsiteY48" fmla="*/ 2314984 h 4715283"/>
                <a:gd name="connsiteX49" fmla="*/ 400052 w 7381874"/>
                <a:gd name="connsiteY49" fmla="*/ 2829334 h 4715283"/>
                <a:gd name="connsiteX50" fmla="*/ 0 w 7381874"/>
                <a:gd name="connsiteY50" fmla="*/ 3143659 h 4715283"/>
                <a:gd name="connsiteX0" fmla="*/ 7381874 w 7381874"/>
                <a:gd name="connsiteY0" fmla="*/ 4372383 h 4715283"/>
                <a:gd name="connsiteX1" fmla="*/ 7248524 w 7381874"/>
                <a:gd name="connsiteY1" fmla="*/ 4553358 h 4715283"/>
                <a:gd name="connsiteX2" fmla="*/ 7172324 w 7381874"/>
                <a:gd name="connsiteY2" fmla="*/ 4610508 h 4715283"/>
                <a:gd name="connsiteX3" fmla="*/ 7010399 w 7381874"/>
                <a:gd name="connsiteY3" fmla="*/ 4677183 h 4715283"/>
                <a:gd name="connsiteX4" fmla="*/ 6896099 w 7381874"/>
                <a:gd name="connsiteY4" fmla="*/ 4715283 h 4715283"/>
                <a:gd name="connsiteX5" fmla="*/ 6877049 w 7381874"/>
                <a:gd name="connsiteY5" fmla="*/ 4639083 h 4715283"/>
                <a:gd name="connsiteX6" fmla="*/ 6667499 w 7381874"/>
                <a:gd name="connsiteY6" fmla="*/ 4667658 h 4715283"/>
                <a:gd name="connsiteX7" fmla="*/ 6591299 w 7381874"/>
                <a:gd name="connsiteY7" fmla="*/ 4534308 h 4715283"/>
                <a:gd name="connsiteX8" fmla="*/ 6496049 w 7381874"/>
                <a:gd name="connsiteY8" fmla="*/ 4458108 h 4715283"/>
                <a:gd name="connsiteX9" fmla="*/ 6496049 w 7381874"/>
                <a:gd name="connsiteY9" fmla="*/ 4381908 h 4715283"/>
                <a:gd name="connsiteX10" fmla="*/ 6410324 w 7381874"/>
                <a:gd name="connsiteY10" fmla="*/ 4315233 h 4715283"/>
                <a:gd name="connsiteX11" fmla="*/ 6391274 w 7381874"/>
                <a:gd name="connsiteY11" fmla="*/ 4286658 h 4715283"/>
                <a:gd name="connsiteX12" fmla="*/ 6400799 w 7381874"/>
                <a:gd name="connsiteY12" fmla="*/ 4219983 h 4715283"/>
                <a:gd name="connsiteX13" fmla="*/ 6334124 w 7381874"/>
                <a:gd name="connsiteY13" fmla="*/ 4172358 h 4715283"/>
                <a:gd name="connsiteX14" fmla="*/ 6267449 w 7381874"/>
                <a:gd name="connsiteY14" fmla="*/ 4039008 h 4715283"/>
                <a:gd name="connsiteX15" fmla="*/ 6153149 w 7381874"/>
                <a:gd name="connsiteY15" fmla="*/ 3972333 h 4715283"/>
                <a:gd name="connsiteX16" fmla="*/ 5991224 w 7381874"/>
                <a:gd name="connsiteY16" fmla="*/ 3943758 h 4715283"/>
                <a:gd name="connsiteX17" fmla="*/ 5924549 w 7381874"/>
                <a:gd name="connsiteY17" fmla="*/ 3877083 h 4715283"/>
                <a:gd name="connsiteX18" fmla="*/ 5953124 w 7381874"/>
                <a:gd name="connsiteY18" fmla="*/ 3800883 h 4715283"/>
                <a:gd name="connsiteX19" fmla="*/ 5953124 w 7381874"/>
                <a:gd name="connsiteY19" fmla="*/ 3677058 h 4715283"/>
                <a:gd name="connsiteX20" fmla="*/ 5857874 w 7381874"/>
                <a:gd name="connsiteY20" fmla="*/ 3610383 h 4715283"/>
                <a:gd name="connsiteX21" fmla="*/ 5857874 w 7381874"/>
                <a:gd name="connsiteY21" fmla="*/ 3515133 h 4715283"/>
                <a:gd name="connsiteX22" fmla="*/ 5857874 w 7381874"/>
                <a:gd name="connsiteY22" fmla="*/ 3515133 h 4715283"/>
                <a:gd name="connsiteX23" fmla="*/ 5791199 w 7381874"/>
                <a:gd name="connsiteY23" fmla="*/ 3257958 h 4715283"/>
                <a:gd name="connsiteX24" fmla="*/ 5619749 w 7381874"/>
                <a:gd name="connsiteY24" fmla="*/ 3210333 h 4715283"/>
                <a:gd name="connsiteX25" fmla="*/ 5610224 w 7381874"/>
                <a:gd name="connsiteY25" fmla="*/ 3057933 h 4715283"/>
                <a:gd name="connsiteX26" fmla="*/ 5448299 w 7381874"/>
                <a:gd name="connsiteY26" fmla="*/ 2991258 h 4715283"/>
                <a:gd name="connsiteX27" fmla="*/ 5324474 w 7381874"/>
                <a:gd name="connsiteY27" fmla="*/ 2857908 h 4715283"/>
                <a:gd name="connsiteX28" fmla="*/ 5324474 w 7381874"/>
                <a:gd name="connsiteY28" fmla="*/ 2857908 h 4715283"/>
                <a:gd name="connsiteX29" fmla="*/ 5286374 w 7381874"/>
                <a:gd name="connsiteY29" fmla="*/ 2600733 h 4715283"/>
                <a:gd name="connsiteX30" fmla="*/ 5248274 w 7381874"/>
                <a:gd name="connsiteY30" fmla="*/ 2543583 h 4715283"/>
                <a:gd name="connsiteX31" fmla="*/ 5191124 w 7381874"/>
                <a:gd name="connsiteY31" fmla="*/ 2486433 h 4715283"/>
                <a:gd name="connsiteX32" fmla="*/ 5191124 w 7381874"/>
                <a:gd name="connsiteY32" fmla="*/ 2486433 h 4715283"/>
                <a:gd name="connsiteX33" fmla="*/ 5057774 w 7381874"/>
                <a:gd name="connsiteY33" fmla="*/ 2372133 h 4715283"/>
                <a:gd name="connsiteX34" fmla="*/ 4962524 w 7381874"/>
                <a:gd name="connsiteY34" fmla="*/ 2343558 h 4715283"/>
                <a:gd name="connsiteX35" fmla="*/ 4914899 w 7381874"/>
                <a:gd name="connsiteY35" fmla="*/ 2219733 h 4715283"/>
                <a:gd name="connsiteX36" fmla="*/ 4895849 w 7381874"/>
                <a:gd name="connsiteY36" fmla="*/ 2057808 h 4715283"/>
                <a:gd name="connsiteX37" fmla="*/ 4895849 w 7381874"/>
                <a:gd name="connsiteY37" fmla="*/ 1895883 h 4715283"/>
                <a:gd name="connsiteX38" fmla="*/ 4867274 w 7381874"/>
                <a:gd name="connsiteY38" fmla="*/ 1810158 h 4715283"/>
                <a:gd name="connsiteX39" fmla="*/ 1920875 w 7381874"/>
                <a:gd name="connsiteY39" fmla="*/ 409 h 4715283"/>
                <a:gd name="connsiteX40" fmla="*/ 1698626 w 7381874"/>
                <a:gd name="connsiteY40" fmla="*/ 57559 h 4715283"/>
                <a:gd name="connsiteX41" fmla="*/ 1400174 w 7381874"/>
                <a:gd name="connsiteY41" fmla="*/ 121058 h 4715283"/>
                <a:gd name="connsiteX42" fmla="*/ 933451 w 7381874"/>
                <a:gd name="connsiteY42" fmla="*/ 413159 h 4715283"/>
                <a:gd name="connsiteX43" fmla="*/ 708026 w 7381874"/>
                <a:gd name="connsiteY43" fmla="*/ 775109 h 4715283"/>
                <a:gd name="connsiteX44" fmla="*/ 1104901 w 7381874"/>
                <a:gd name="connsiteY44" fmla="*/ 1467259 h 4715283"/>
                <a:gd name="connsiteX45" fmla="*/ 1152526 w 7381874"/>
                <a:gd name="connsiteY45" fmla="*/ 1705384 h 4715283"/>
                <a:gd name="connsiteX46" fmla="*/ 1123951 w 7381874"/>
                <a:gd name="connsiteY46" fmla="*/ 1991134 h 4715283"/>
                <a:gd name="connsiteX47" fmla="*/ 723901 w 7381874"/>
                <a:gd name="connsiteY47" fmla="*/ 2314984 h 4715283"/>
                <a:gd name="connsiteX48" fmla="*/ 400052 w 7381874"/>
                <a:gd name="connsiteY48" fmla="*/ 2829334 h 4715283"/>
                <a:gd name="connsiteX49" fmla="*/ 0 w 7381874"/>
                <a:gd name="connsiteY49" fmla="*/ 3143659 h 4715283"/>
                <a:gd name="connsiteX0" fmla="*/ 7381874 w 7381874"/>
                <a:gd name="connsiteY0" fmla="*/ 4372383 h 4715283"/>
                <a:gd name="connsiteX1" fmla="*/ 7248524 w 7381874"/>
                <a:gd name="connsiteY1" fmla="*/ 4553358 h 4715283"/>
                <a:gd name="connsiteX2" fmla="*/ 7172324 w 7381874"/>
                <a:gd name="connsiteY2" fmla="*/ 4610508 h 4715283"/>
                <a:gd name="connsiteX3" fmla="*/ 7010399 w 7381874"/>
                <a:gd name="connsiteY3" fmla="*/ 4677183 h 4715283"/>
                <a:gd name="connsiteX4" fmla="*/ 6896099 w 7381874"/>
                <a:gd name="connsiteY4" fmla="*/ 4715283 h 4715283"/>
                <a:gd name="connsiteX5" fmla="*/ 6877049 w 7381874"/>
                <a:gd name="connsiteY5" fmla="*/ 4639083 h 4715283"/>
                <a:gd name="connsiteX6" fmla="*/ 6667499 w 7381874"/>
                <a:gd name="connsiteY6" fmla="*/ 4667658 h 4715283"/>
                <a:gd name="connsiteX7" fmla="*/ 6591299 w 7381874"/>
                <a:gd name="connsiteY7" fmla="*/ 4534308 h 4715283"/>
                <a:gd name="connsiteX8" fmla="*/ 6496049 w 7381874"/>
                <a:gd name="connsiteY8" fmla="*/ 4458108 h 4715283"/>
                <a:gd name="connsiteX9" fmla="*/ 6496049 w 7381874"/>
                <a:gd name="connsiteY9" fmla="*/ 4381908 h 4715283"/>
                <a:gd name="connsiteX10" fmla="*/ 6410324 w 7381874"/>
                <a:gd name="connsiteY10" fmla="*/ 4315233 h 4715283"/>
                <a:gd name="connsiteX11" fmla="*/ 6391274 w 7381874"/>
                <a:gd name="connsiteY11" fmla="*/ 4286658 h 4715283"/>
                <a:gd name="connsiteX12" fmla="*/ 6400799 w 7381874"/>
                <a:gd name="connsiteY12" fmla="*/ 4219983 h 4715283"/>
                <a:gd name="connsiteX13" fmla="*/ 6334124 w 7381874"/>
                <a:gd name="connsiteY13" fmla="*/ 4172358 h 4715283"/>
                <a:gd name="connsiteX14" fmla="*/ 6267449 w 7381874"/>
                <a:gd name="connsiteY14" fmla="*/ 4039008 h 4715283"/>
                <a:gd name="connsiteX15" fmla="*/ 6153149 w 7381874"/>
                <a:gd name="connsiteY15" fmla="*/ 3972333 h 4715283"/>
                <a:gd name="connsiteX16" fmla="*/ 5991224 w 7381874"/>
                <a:gd name="connsiteY16" fmla="*/ 3943758 h 4715283"/>
                <a:gd name="connsiteX17" fmla="*/ 5924549 w 7381874"/>
                <a:gd name="connsiteY17" fmla="*/ 3877083 h 4715283"/>
                <a:gd name="connsiteX18" fmla="*/ 5953124 w 7381874"/>
                <a:gd name="connsiteY18" fmla="*/ 3800883 h 4715283"/>
                <a:gd name="connsiteX19" fmla="*/ 5953124 w 7381874"/>
                <a:gd name="connsiteY19" fmla="*/ 3677058 h 4715283"/>
                <a:gd name="connsiteX20" fmla="*/ 5857874 w 7381874"/>
                <a:gd name="connsiteY20" fmla="*/ 3610383 h 4715283"/>
                <a:gd name="connsiteX21" fmla="*/ 5857874 w 7381874"/>
                <a:gd name="connsiteY21" fmla="*/ 3515133 h 4715283"/>
                <a:gd name="connsiteX22" fmla="*/ 5857874 w 7381874"/>
                <a:gd name="connsiteY22" fmla="*/ 3515133 h 4715283"/>
                <a:gd name="connsiteX23" fmla="*/ 5791199 w 7381874"/>
                <a:gd name="connsiteY23" fmla="*/ 3257958 h 4715283"/>
                <a:gd name="connsiteX24" fmla="*/ 5619749 w 7381874"/>
                <a:gd name="connsiteY24" fmla="*/ 3210333 h 4715283"/>
                <a:gd name="connsiteX25" fmla="*/ 5610224 w 7381874"/>
                <a:gd name="connsiteY25" fmla="*/ 3057933 h 4715283"/>
                <a:gd name="connsiteX26" fmla="*/ 5448299 w 7381874"/>
                <a:gd name="connsiteY26" fmla="*/ 2991258 h 4715283"/>
                <a:gd name="connsiteX27" fmla="*/ 5324474 w 7381874"/>
                <a:gd name="connsiteY27" fmla="*/ 2857908 h 4715283"/>
                <a:gd name="connsiteX28" fmla="*/ 5324474 w 7381874"/>
                <a:gd name="connsiteY28" fmla="*/ 2857908 h 4715283"/>
                <a:gd name="connsiteX29" fmla="*/ 5286374 w 7381874"/>
                <a:gd name="connsiteY29" fmla="*/ 2600733 h 4715283"/>
                <a:gd name="connsiteX30" fmla="*/ 5248274 w 7381874"/>
                <a:gd name="connsiteY30" fmla="*/ 2543583 h 4715283"/>
                <a:gd name="connsiteX31" fmla="*/ 5191124 w 7381874"/>
                <a:gd name="connsiteY31" fmla="*/ 2486433 h 4715283"/>
                <a:gd name="connsiteX32" fmla="*/ 5191124 w 7381874"/>
                <a:gd name="connsiteY32" fmla="*/ 2486433 h 4715283"/>
                <a:gd name="connsiteX33" fmla="*/ 5057774 w 7381874"/>
                <a:gd name="connsiteY33" fmla="*/ 2372133 h 4715283"/>
                <a:gd name="connsiteX34" fmla="*/ 4962524 w 7381874"/>
                <a:gd name="connsiteY34" fmla="*/ 2343558 h 4715283"/>
                <a:gd name="connsiteX35" fmla="*/ 4914899 w 7381874"/>
                <a:gd name="connsiteY35" fmla="*/ 2219733 h 4715283"/>
                <a:gd name="connsiteX36" fmla="*/ 4895849 w 7381874"/>
                <a:gd name="connsiteY36" fmla="*/ 2057808 h 4715283"/>
                <a:gd name="connsiteX37" fmla="*/ 4895849 w 7381874"/>
                <a:gd name="connsiteY37" fmla="*/ 1895883 h 4715283"/>
                <a:gd name="connsiteX38" fmla="*/ 1920875 w 7381874"/>
                <a:gd name="connsiteY38" fmla="*/ 409 h 4715283"/>
                <a:gd name="connsiteX39" fmla="*/ 1698626 w 7381874"/>
                <a:gd name="connsiteY39" fmla="*/ 57559 h 4715283"/>
                <a:gd name="connsiteX40" fmla="*/ 1400174 w 7381874"/>
                <a:gd name="connsiteY40" fmla="*/ 121058 h 4715283"/>
                <a:gd name="connsiteX41" fmla="*/ 933451 w 7381874"/>
                <a:gd name="connsiteY41" fmla="*/ 413159 h 4715283"/>
                <a:gd name="connsiteX42" fmla="*/ 708026 w 7381874"/>
                <a:gd name="connsiteY42" fmla="*/ 775109 h 4715283"/>
                <a:gd name="connsiteX43" fmla="*/ 1104901 w 7381874"/>
                <a:gd name="connsiteY43" fmla="*/ 1467259 h 4715283"/>
                <a:gd name="connsiteX44" fmla="*/ 1152526 w 7381874"/>
                <a:gd name="connsiteY44" fmla="*/ 1705384 h 4715283"/>
                <a:gd name="connsiteX45" fmla="*/ 1123951 w 7381874"/>
                <a:gd name="connsiteY45" fmla="*/ 1991134 h 4715283"/>
                <a:gd name="connsiteX46" fmla="*/ 723901 w 7381874"/>
                <a:gd name="connsiteY46" fmla="*/ 2314984 h 4715283"/>
                <a:gd name="connsiteX47" fmla="*/ 400052 w 7381874"/>
                <a:gd name="connsiteY47" fmla="*/ 2829334 h 4715283"/>
                <a:gd name="connsiteX48" fmla="*/ 0 w 7381874"/>
                <a:gd name="connsiteY48" fmla="*/ 3143659 h 4715283"/>
                <a:gd name="connsiteX0" fmla="*/ 7381874 w 7381874"/>
                <a:gd name="connsiteY0" fmla="*/ 4372383 h 4715283"/>
                <a:gd name="connsiteX1" fmla="*/ 7248524 w 7381874"/>
                <a:gd name="connsiteY1" fmla="*/ 4553358 h 4715283"/>
                <a:gd name="connsiteX2" fmla="*/ 7172324 w 7381874"/>
                <a:gd name="connsiteY2" fmla="*/ 4610508 h 4715283"/>
                <a:gd name="connsiteX3" fmla="*/ 7010399 w 7381874"/>
                <a:gd name="connsiteY3" fmla="*/ 4677183 h 4715283"/>
                <a:gd name="connsiteX4" fmla="*/ 6896099 w 7381874"/>
                <a:gd name="connsiteY4" fmla="*/ 4715283 h 4715283"/>
                <a:gd name="connsiteX5" fmla="*/ 6877049 w 7381874"/>
                <a:gd name="connsiteY5" fmla="*/ 4639083 h 4715283"/>
                <a:gd name="connsiteX6" fmla="*/ 6667499 w 7381874"/>
                <a:gd name="connsiteY6" fmla="*/ 4667658 h 4715283"/>
                <a:gd name="connsiteX7" fmla="*/ 6591299 w 7381874"/>
                <a:gd name="connsiteY7" fmla="*/ 4534308 h 4715283"/>
                <a:gd name="connsiteX8" fmla="*/ 6496049 w 7381874"/>
                <a:gd name="connsiteY8" fmla="*/ 4458108 h 4715283"/>
                <a:gd name="connsiteX9" fmla="*/ 6496049 w 7381874"/>
                <a:gd name="connsiteY9" fmla="*/ 4381908 h 4715283"/>
                <a:gd name="connsiteX10" fmla="*/ 6410324 w 7381874"/>
                <a:gd name="connsiteY10" fmla="*/ 4315233 h 4715283"/>
                <a:gd name="connsiteX11" fmla="*/ 6391274 w 7381874"/>
                <a:gd name="connsiteY11" fmla="*/ 4286658 h 4715283"/>
                <a:gd name="connsiteX12" fmla="*/ 6400799 w 7381874"/>
                <a:gd name="connsiteY12" fmla="*/ 4219983 h 4715283"/>
                <a:gd name="connsiteX13" fmla="*/ 6334124 w 7381874"/>
                <a:gd name="connsiteY13" fmla="*/ 4172358 h 4715283"/>
                <a:gd name="connsiteX14" fmla="*/ 6267449 w 7381874"/>
                <a:gd name="connsiteY14" fmla="*/ 4039008 h 4715283"/>
                <a:gd name="connsiteX15" fmla="*/ 6153149 w 7381874"/>
                <a:gd name="connsiteY15" fmla="*/ 3972333 h 4715283"/>
                <a:gd name="connsiteX16" fmla="*/ 5991224 w 7381874"/>
                <a:gd name="connsiteY16" fmla="*/ 3943758 h 4715283"/>
                <a:gd name="connsiteX17" fmla="*/ 5924549 w 7381874"/>
                <a:gd name="connsiteY17" fmla="*/ 3877083 h 4715283"/>
                <a:gd name="connsiteX18" fmla="*/ 5953124 w 7381874"/>
                <a:gd name="connsiteY18" fmla="*/ 3800883 h 4715283"/>
                <a:gd name="connsiteX19" fmla="*/ 5953124 w 7381874"/>
                <a:gd name="connsiteY19" fmla="*/ 3677058 h 4715283"/>
                <a:gd name="connsiteX20" fmla="*/ 5857874 w 7381874"/>
                <a:gd name="connsiteY20" fmla="*/ 3610383 h 4715283"/>
                <a:gd name="connsiteX21" fmla="*/ 5857874 w 7381874"/>
                <a:gd name="connsiteY21" fmla="*/ 3515133 h 4715283"/>
                <a:gd name="connsiteX22" fmla="*/ 5857874 w 7381874"/>
                <a:gd name="connsiteY22" fmla="*/ 3515133 h 4715283"/>
                <a:gd name="connsiteX23" fmla="*/ 5791199 w 7381874"/>
                <a:gd name="connsiteY23" fmla="*/ 3257958 h 4715283"/>
                <a:gd name="connsiteX24" fmla="*/ 5619749 w 7381874"/>
                <a:gd name="connsiteY24" fmla="*/ 3210333 h 4715283"/>
                <a:gd name="connsiteX25" fmla="*/ 5610224 w 7381874"/>
                <a:gd name="connsiteY25" fmla="*/ 3057933 h 4715283"/>
                <a:gd name="connsiteX26" fmla="*/ 5448299 w 7381874"/>
                <a:gd name="connsiteY26" fmla="*/ 2991258 h 4715283"/>
                <a:gd name="connsiteX27" fmla="*/ 5324474 w 7381874"/>
                <a:gd name="connsiteY27" fmla="*/ 2857908 h 4715283"/>
                <a:gd name="connsiteX28" fmla="*/ 5324474 w 7381874"/>
                <a:gd name="connsiteY28" fmla="*/ 2857908 h 4715283"/>
                <a:gd name="connsiteX29" fmla="*/ 5286374 w 7381874"/>
                <a:gd name="connsiteY29" fmla="*/ 2600733 h 4715283"/>
                <a:gd name="connsiteX30" fmla="*/ 5248274 w 7381874"/>
                <a:gd name="connsiteY30" fmla="*/ 2543583 h 4715283"/>
                <a:gd name="connsiteX31" fmla="*/ 5191124 w 7381874"/>
                <a:gd name="connsiteY31" fmla="*/ 2486433 h 4715283"/>
                <a:gd name="connsiteX32" fmla="*/ 5191124 w 7381874"/>
                <a:gd name="connsiteY32" fmla="*/ 2486433 h 4715283"/>
                <a:gd name="connsiteX33" fmla="*/ 5057774 w 7381874"/>
                <a:gd name="connsiteY33" fmla="*/ 2372133 h 4715283"/>
                <a:gd name="connsiteX34" fmla="*/ 4962524 w 7381874"/>
                <a:gd name="connsiteY34" fmla="*/ 2343558 h 4715283"/>
                <a:gd name="connsiteX35" fmla="*/ 4914899 w 7381874"/>
                <a:gd name="connsiteY35" fmla="*/ 2219733 h 4715283"/>
                <a:gd name="connsiteX36" fmla="*/ 4895849 w 7381874"/>
                <a:gd name="connsiteY36" fmla="*/ 2057808 h 4715283"/>
                <a:gd name="connsiteX37" fmla="*/ 1920875 w 7381874"/>
                <a:gd name="connsiteY37" fmla="*/ 409 h 4715283"/>
                <a:gd name="connsiteX38" fmla="*/ 1698626 w 7381874"/>
                <a:gd name="connsiteY38" fmla="*/ 57559 h 4715283"/>
                <a:gd name="connsiteX39" fmla="*/ 1400174 w 7381874"/>
                <a:gd name="connsiteY39" fmla="*/ 121058 h 4715283"/>
                <a:gd name="connsiteX40" fmla="*/ 933451 w 7381874"/>
                <a:gd name="connsiteY40" fmla="*/ 413159 h 4715283"/>
                <a:gd name="connsiteX41" fmla="*/ 708026 w 7381874"/>
                <a:gd name="connsiteY41" fmla="*/ 775109 h 4715283"/>
                <a:gd name="connsiteX42" fmla="*/ 1104901 w 7381874"/>
                <a:gd name="connsiteY42" fmla="*/ 1467259 h 4715283"/>
                <a:gd name="connsiteX43" fmla="*/ 1152526 w 7381874"/>
                <a:gd name="connsiteY43" fmla="*/ 1705384 h 4715283"/>
                <a:gd name="connsiteX44" fmla="*/ 1123951 w 7381874"/>
                <a:gd name="connsiteY44" fmla="*/ 1991134 h 4715283"/>
                <a:gd name="connsiteX45" fmla="*/ 723901 w 7381874"/>
                <a:gd name="connsiteY45" fmla="*/ 2314984 h 4715283"/>
                <a:gd name="connsiteX46" fmla="*/ 400052 w 7381874"/>
                <a:gd name="connsiteY46" fmla="*/ 2829334 h 4715283"/>
                <a:gd name="connsiteX47" fmla="*/ 0 w 7381874"/>
                <a:gd name="connsiteY47" fmla="*/ 3143659 h 4715283"/>
                <a:gd name="connsiteX0" fmla="*/ 7381874 w 7381874"/>
                <a:gd name="connsiteY0" fmla="*/ 4372383 h 4715283"/>
                <a:gd name="connsiteX1" fmla="*/ 7248524 w 7381874"/>
                <a:gd name="connsiteY1" fmla="*/ 4553358 h 4715283"/>
                <a:gd name="connsiteX2" fmla="*/ 7172324 w 7381874"/>
                <a:gd name="connsiteY2" fmla="*/ 4610508 h 4715283"/>
                <a:gd name="connsiteX3" fmla="*/ 7010399 w 7381874"/>
                <a:gd name="connsiteY3" fmla="*/ 4677183 h 4715283"/>
                <a:gd name="connsiteX4" fmla="*/ 6896099 w 7381874"/>
                <a:gd name="connsiteY4" fmla="*/ 4715283 h 4715283"/>
                <a:gd name="connsiteX5" fmla="*/ 6877049 w 7381874"/>
                <a:gd name="connsiteY5" fmla="*/ 4639083 h 4715283"/>
                <a:gd name="connsiteX6" fmla="*/ 6667499 w 7381874"/>
                <a:gd name="connsiteY6" fmla="*/ 4667658 h 4715283"/>
                <a:gd name="connsiteX7" fmla="*/ 6591299 w 7381874"/>
                <a:gd name="connsiteY7" fmla="*/ 4534308 h 4715283"/>
                <a:gd name="connsiteX8" fmla="*/ 6496049 w 7381874"/>
                <a:gd name="connsiteY8" fmla="*/ 4458108 h 4715283"/>
                <a:gd name="connsiteX9" fmla="*/ 6496049 w 7381874"/>
                <a:gd name="connsiteY9" fmla="*/ 4381908 h 4715283"/>
                <a:gd name="connsiteX10" fmla="*/ 6410324 w 7381874"/>
                <a:gd name="connsiteY10" fmla="*/ 4315233 h 4715283"/>
                <a:gd name="connsiteX11" fmla="*/ 6391274 w 7381874"/>
                <a:gd name="connsiteY11" fmla="*/ 4286658 h 4715283"/>
                <a:gd name="connsiteX12" fmla="*/ 6400799 w 7381874"/>
                <a:gd name="connsiteY12" fmla="*/ 4219983 h 4715283"/>
                <a:gd name="connsiteX13" fmla="*/ 6334124 w 7381874"/>
                <a:gd name="connsiteY13" fmla="*/ 4172358 h 4715283"/>
                <a:gd name="connsiteX14" fmla="*/ 6267449 w 7381874"/>
                <a:gd name="connsiteY14" fmla="*/ 4039008 h 4715283"/>
                <a:gd name="connsiteX15" fmla="*/ 6153149 w 7381874"/>
                <a:gd name="connsiteY15" fmla="*/ 3972333 h 4715283"/>
                <a:gd name="connsiteX16" fmla="*/ 5991224 w 7381874"/>
                <a:gd name="connsiteY16" fmla="*/ 3943758 h 4715283"/>
                <a:gd name="connsiteX17" fmla="*/ 5924549 w 7381874"/>
                <a:gd name="connsiteY17" fmla="*/ 3877083 h 4715283"/>
                <a:gd name="connsiteX18" fmla="*/ 5953124 w 7381874"/>
                <a:gd name="connsiteY18" fmla="*/ 3800883 h 4715283"/>
                <a:gd name="connsiteX19" fmla="*/ 5953124 w 7381874"/>
                <a:gd name="connsiteY19" fmla="*/ 3677058 h 4715283"/>
                <a:gd name="connsiteX20" fmla="*/ 5857874 w 7381874"/>
                <a:gd name="connsiteY20" fmla="*/ 3610383 h 4715283"/>
                <a:gd name="connsiteX21" fmla="*/ 5857874 w 7381874"/>
                <a:gd name="connsiteY21" fmla="*/ 3515133 h 4715283"/>
                <a:gd name="connsiteX22" fmla="*/ 5857874 w 7381874"/>
                <a:gd name="connsiteY22" fmla="*/ 3515133 h 4715283"/>
                <a:gd name="connsiteX23" fmla="*/ 5791199 w 7381874"/>
                <a:gd name="connsiteY23" fmla="*/ 3257958 h 4715283"/>
                <a:gd name="connsiteX24" fmla="*/ 5619749 w 7381874"/>
                <a:gd name="connsiteY24" fmla="*/ 3210333 h 4715283"/>
                <a:gd name="connsiteX25" fmla="*/ 5610224 w 7381874"/>
                <a:gd name="connsiteY25" fmla="*/ 3057933 h 4715283"/>
                <a:gd name="connsiteX26" fmla="*/ 5448299 w 7381874"/>
                <a:gd name="connsiteY26" fmla="*/ 2991258 h 4715283"/>
                <a:gd name="connsiteX27" fmla="*/ 5324474 w 7381874"/>
                <a:gd name="connsiteY27" fmla="*/ 2857908 h 4715283"/>
                <a:gd name="connsiteX28" fmla="*/ 5324474 w 7381874"/>
                <a:gd name="connsiteY28" fmla="*/ 2857908 h 4715283"/>
                <a:gd name="connsiteX29" fmla="*/ 5286374 w 7381874"/>
                <a:gd name="connsiteY29" fmla="*/ 2600733 h 4715283"/>
                <a:gd name="connsiteX30" fmla="*/ 5248274 w 7381874"/>
                <a:gd name="connsiteY30" fmla="*/ 2543583 h 4715283"/>
                <a:gd name="connsiteX31" fmla="*/ 5191124 w 7381874"/>
                <a:gd name="connsiteY31" fmla="*/ 2486433 h 4715283"/>
                <a:gd name="connsiteX32" fmla="*/ 5191124 w 7381874"/>
                <a:gd name="connsiteY32" fmla="*/ 2486433 h 4715283"/>
                <a:gd name="connsiteX33" fmla="*/ 5057774 w 7381874"/>
                <a:gd name="connsiteY33" fmla="*/ 2372133 h 4715283"/>
                <a:gd name="connsiteX34" fmla="*/ 4962524 w 7381874"/>
                <a:gd name="connsiteY34" fmla="*/ 2343558 h 4715283"/>
                <a:gd name="connsiteX35" fmla="*/ 4914899 w 7381874"/>
                <a:gd name="connsiteY35" fmla="*/ 2219733 h 4715283"/>
                <a:gd name="connsiteX36" fmla="*/ 1920875 w 7381874"/>
                <a:gd name="connsiteY36" fmla="*/ 409 h 4715283"/>
                <a:gd name="connsiteX37" fmla="*/ 1698626 w 7381874"/>
                <a:gd name="connsiteY37" fmla="*/ 57559 h 4715283"/>
                <a:gd name="connsiteX38" fmla="*/ 1400174 w 7381874"/>
                <a:gd name="connsiteY38" fmla="*/ 121058 h 4715283"/>
                <a:gd name="connsiteX39" fmla="*/ 933451 w 7381874"/>
                <a:gd name="connsiteY39" fmla="*/ 413159 h 4715283"/>
                <a:gd name="connsiteX40" fmla="*/ 708026 w 7381874"/>
                <a:gd name="connsiteY40" fmla="*/ 775109 h 4715283"/>
                <a:gd name="connsiteX41" fmla="*/ 1104901 w 7381874"/>
                <a:gd name="connsiteY41" fmla="*/ 1467259 h 4715283"/>
                <a:gd name="connsiteX42" fmla="*/ 1152526 w 7381874"/>
                <a:gd name="connsiteY42" fmla="*/ 1705384 h 4715283"/>
                <a:gd name="connsiteX43" fmla="*/ 1123951 w 7381874"/>
                <a:gd name="connsiteY43" fmla="*/ 1991134 h 4715283"/>
                <a:gd name="connsiteX44" fmla="*/ 723901 w 7381874"/>
                <a:gd name="connsiteY44" fmla="*/ 2314984 h 4715283"/>
                <a:gd name="connsiteX45" fmla="*/ 400052 w 7381874"/>
                <a:gd name="connsiteY45" fmla="*/ 2829334 h 4715283"/>
                <a:gd name="connsiteX46" fmla="*/ 0 w 7381874"/>
                <a:gd name="connsiteY46" fmla="*/ 3143659 h 4715283"/>
                <a:gd name="connsiteX0" fmla="*/ 7381874 w 7381874"/>
                <a:gd name="connsiteY0" fmla="*/ 4372383 h 4715283"/>
                <a:gd name="connsiteX1" fmla="*/ 7248524 w 7381874"/>
                <a:gd name="connsiteY1" fmla="*/ 4553358 h 4715283"/>
                <a:gd name="connsiteX2" fmla="*/ 7172324 w 7381874"/>
                <a:gd name="connsiteY2" fmla="*/ 4610508 h 4715283"/>
                <a:gd name="connsiteX3" fmla="*/ 7010399 w 7381874"/>
                <a:gd name="connsiteY3" fmla="*/ 4677183 h 4715283"/>
                <a:gd name="connsiteX4" fmla="*/ 6896099 w 7381874"/>
                <a:gd name="connsiteY4" fmla="*/ 4715283 h 4715283"/>
                <a:gd name="connsiteX5" fmla="*/ 6877049 w 7381874"/>
                <a:gd name="connsiteY5" fmla="*/ 4639083 h 4715283"/>
                <a:gd name="connsiteX6" fmla="*/ 6667499 w 7381874"/>
                <a:gd name="connsiteY6" fmla="*/ 4667658 h 4715283"/>
                <a:gd name="connsiteX7" fmla="*/ 6591299 w 7381874"/>
                <a:gd name="connsiteY7" fmla="*/ 4534308 h 4715283"/>
                <a:gd name="connsiteX8" fmla="*/ 6496049 w 7381874"/>
                <a:gd name="connsiteY8" fmla="*/ 4458108 h 4715283"/>
                <a:gd name="connsiteX9" fmla="*/ 6496049 w 7381874"/>
                <a:gd name="connsiteY9" fmla="*/ 4381908 h 4715283"/>
                <a:gd name="connsiteX10" fmla="*/ 6410324 w 7381874"/>
                <a:gd name="connsiteY10" fmla="*/ 4315233 h 4715283"/>
                <a:gd name="connsiteX11" fmla="*/ 6391274 w 7381874"/>
                <a:gd name="connsiteY11" fmla="*/ 4286658 h 4715283"/>
                <a:gd name="connsiteX12" fmla="*/ 6400799 w 7381874"/>
                <a:gd name="connsiteY12" fmla="*/ 4219983 h 4715283"/>
                <a:gd name="connsiteX13" fmla="*/ 6334124 w 7381874"/>
                <a:gd name="connsiteY13" fmla="*/ 4172358 h 4715283"/>
                <a:gd name="connsiteX14" fmla="*/ 6267449 w 7381874"/>
                <a:gd name="connsiteY14" fmla="*/ 4039008 h 4715283"/>
                <a:gd name="connsiteX15" fmla="*/ 6153149 w 7381874"/>
                <a:gd name="connsiteY15" fmla="*/ 3972333 h 4715283"/>
                <a:gd name="connsiteX16" fmla="*/ 5991224 w 7381874"/>
                <a:gd name="connsiteY16" fmla="*/ 3943758 h 4715283"/>
                <a:gd name="connsiteX17" fmla="*/ 5924549 w 7381874"/>
                <a:gd name="connsiteY17" fmla="*/ 3877083 h 4715283"/>
                <a:gd name="connsiteX18" fmla="*/ 5953124 w 7381874"/>
                <a:gd name="connsiteY18" fmla="*/ 3800883 h 4715283"/>
                <a:gd name="connsiteX19" fmla="*/ 5953124 w 7381874"/>
                <a:gd name="connsiteY19" fmla="*/ 3677058 h 4715283"/>
                <a:gd name="connsiteX20" fmla="*/ 5857874 w 7381874"/>
                <a:gd name="connsiteY20" fmla="*/ 3610383 h 4715283"/>
                <a:gd name="connsiteX21" fmla="*/ 5857874 w 7381874"/>
                <a:gd name="connsiteY21" fmla="*/ 3515133 h 4715283"/>
                <a:gd name="connsiteX22" fmla="*/ 5857874 w 7381874"/>
                <a:gd name="connsiteY22" fmla="*/ 3515133 h 4715283"/>
                <a:gd name="connsiteX23" fmla="*/ 5791199 w 7381874"/>
                <a:gd name="connsiteY23" fmla="*/ 3257958 h 4715283"/>
                <a:gd name="connsiteX24" fmla="*/ 5619749 w 7381874"/>
                <a:gd name="connsiteY24" fmla="*/ 3210333 h 4715283"/>
                <a:gd name="connsiteX25" fmla="*/ 5610224 w 7381874"/>
                <a:gd name="connsiteY25" fmla="*/ 3057933 h 4715283"/>
                <a:gd name="connsiteX26" fmla="*/ 5448299 w 7381874"/>
                <a:gd name="connsiteY26" fmla="*/ 2991258 h 4715283"/>
                <a:gd name="connsiteX27" fmla="*/ 5324474 w 7381874"/>
                <a:gd name="connsiteY27" fmla="*/ 2857908 h 4715283"/>
                <a:gd name="connsiteX28" fmla="*/ 5324474 w 7381874"/>
                <a:gd name="connsiteY28" fmla="*/ 2857908 h 4715283"/>
                <a:gd name="connsiteX29" fmla="*/ 5286374 w 7381874"/>
                <a:gd name="connsiteY29" fmla="*/ 2600733 h 4715283"/>
                <a:gd name="connsiteX30" fmla="*/ 5248274 w 7381874"/>
                <a:gd name="connsiteY30" fmla="*/ 2543583 h 4715283"/>
                <a:gd name="connsiteX31" fmla="*/ 5191124 w 7381874"/>
                <a:gd name="connsiteY31" fmla="*/ 2486433 h 4715283"/>
                <a:gd name="connsiteX32" fmla="*/ 5191124 w 7381874"/>
                <a:gd name="connsiteY32" fmla="*/ 2486433 h 4715283"/>
                <a:gd name="connsiteX33" fmla="*/ 5057774 w 7381874"/>
                <a:gd name="connsiteY33" fmla="*/ 2372133 h 4715283"/>
                <a:gd name="connsiteX34" fmla="*/ 4962524 w 7381874"/>
                <a:gd name="connsiteY34" fmla="*/ 2343558 h 4715283"/>
                <a:gd name="connsiteX35" fmla="*/ 1920875 w 7381874"/>
                <a:gd name="connsiteY35" fmla="*/ 409 h 4715283"/>
                <a:gd name="connsiteX36" fmla="*/ 1698626 w 7381874"/>
                <a:gd name="connsiteY36" fmla="*/ 57559 h 4715283"/>
                <a:gd name="connsiteX37" fmla="*/ 1400174 w 7381874"/>
                <a:gd name="connsiteY37" fmla="*/ 121058 h 4715283"/>
                <a:gd name="connsiteX38" fmla="*/ 933451 w 7381874"/>
                <a:gd name="connsiteY38" fmla="*/ 413159 h 4715283"/>
                <a:gd name="connsiteX39" fmla="*/ 708026 w 7381874"/>
                <a:gd name="connsiteY39" fmla="*/ 775109 h 4715283"/>
                <a:gd name="connsiteX40" fmla="*/ 1104901 w 7381874"/>
                <a:gd name="connsiteY40" fmla="*/ 1467259 h 4715283"/>
                <a:gd name="connsiteX41" fmla="*/ 1152526 w 7381874"/>
                <a:gd name="connsiteY41" fmla="*/ 1705384 h 4715283"/>
                <a:gd name="connsiteX42" fmla="*/ 1123951 w 7381874"/>
                <a:gd name="connsiteY42" fmla="*/ 1991134 h 4715283"/>
                <a:gd name="connsiteX43" fmla="*/ 723901 w 7381874"/>
                <a:gd name="connsiteY43" fmla="*/ 2314984 h 4715283"/>
                <a:gd name="connsiteX44" fmla="*/ 400052 w 7381874"/>
                <a:gd name="connsiteY44" fmla="*/ 2829334 h 4715283"/>
                <a:gd name="connsiteX45" fmla="*/ 0 w 7381874"/>
                <a:gd name="connsiteY45" fmla="*/ 3143659 h 4715283"/>
                <a:gd name="connsiteX0" fmla="*/ 7381874 w 7381874"/>
                <a:gd name="connsiteY0" fmla="*/ 4372383 h 4715283"/>
                <a:gd name="connsiteX1" fmla="*/ 7248524 w 7381874"/>
                <a:gd name="connsiteY1" fmla="*/ 4553358 h 4715283"/>
                <a:gd name="connsiteX2" fmla="*/ 7172324 w 7381874"/>
                <a:gd name="connsiteY2" fmla="*/ 4610508 h 4715283"/>
                <a:gd name="connsiteX3" fmla="*/ 7010399 w 7381874"/>
                <a:gd name="connsiteY3" fmla="*/ 4677183 h 4715283"/>
                <a:gd name="connsiteX4" fmla="*/ 6896099 w 7381874"/>
                <a:gd name="connsiteY4" fmla="*/ 4715283 h 4715283"/>
                <a:gd name="connsiteX5" fmla="*/ 6877049 w 7381874"/>
                <a:gd name="connsiteY5" fmla="*/ 4639083 h 4715283"/>
                <a:gd name="connsiteX6" fmla="*/ 6667499 w 7381874"/>
                <a:gd name="connsiteY6" fmla="*/ 4667658 h 4715283"/>
                <a:gd name="connsiteX7" fmla="*/ 6591299 w 7381874"/>
                <a:gd name="connsiteY7" fmla="*/ 4534308 h 4715283"/>
                <a:gd name="connsiteX8" fmla="*/ 6496049 w 7381874"/>
                <a:gd name="connsiteY8" fmla="*/ 4458108 h 4715283"/>
                <a:gd name="connsiteX9" fmla="*/ 6496049 w 7381874"/>
                <a:gd name="connsiteY9" fmla="*/ 4381908 h 4715283"/>
                <a:gd name="connsiteX10" fmla="*/ 6410324 w 7381874"/>
                <a:gd name="connsiteY10" fmla="*/ 4315233 h 4715283"/>
                <a:gd name="connsiteX11" fmla="*/ 6391274 w 7381874"/>
                <a:gd name="connsiteY11" fmla="*/ 4286658 h 4715283"/>
                <a:gd name="connsiteX12" fmla="*/ 6400799 w 7381874"/>
                <a:gd name="connsiteY12" fmla="*/ 4219983 h 4715283"/>
                <a:gd name="connsiteX13" fmla="*/ 6334124 w 7381874"/>
                <a:gd name="connsiteY13" fmla="*/ 4172358 h 4715283"/>
                <a:gd name="connsiteX14" fmla="*/ 6267449 w 7381874"/>
                <a:gd name="connsiteY14" fmla="*/ 4039008 h 4715283"/>
                <a:gd name="connsiteX15" fmla="*/ 6153149 w 7381874"/>
                <a:gd name="connsiteY15" fmla="*/ 3972333 h 4715283"/>
                <a:gd name="connsiteX16" fmla="*/ 5991224 w 7381874"/>
                <a:gd name="connsiteY16" fmla="*/ 3943758 h 4715283"/>
                <a:gd name="connsiteX17" fmla="*/ 5924549 w 7381874"/>
                <a:gd name="connsiteY17" fmla="*/ 3877083 h 4715283"/>
                <a:gd name="connsiteX18" fmla="*/ 5953124 w 7381874"/>
                <a:gd name="connsiteY18" fmla="*/ 3800883 h 4715283"/>
                <a:gd name="connsiteX19" fmla="*/ 5953124 w 7381874"/>
                <a:gd name="connsiteY19" fmla="*/ 3677058 h 4715283"/>
                <a:gd name="connsiteX20" fmla="*/ 5857874 w 7381874"/>
                <a:gd name="connsiteY20" fmla="*/ 3610383 h 4715283"/>
                <a:gd name="connsiteX21" fmla="*/ 5857874 w 7381874"/>
                <a:gd name="connsiteY21" fmla="*/ 3515133 h 4715283"/>
                <a:gd name="connsiteX22" fmla="*/ 5857874 w 7381874"/>
                <a:gd name="connsiteY22" fmla="*/ 3515133 h 4715283"/>
                <a:gd name="connsiteX23" fmla="*/ 5791199 w 7381874"/>
                <a:gd name="connsiteY23" fmla="*/ 3257958 h 4715283"/>
                <a:gd name="connsiteX24" fmla="*/ 5619749 w 7381874"/>
                <a:gd name="connsiteY24" fmla="*/ 3210333 h 4715283"/>
                <a:gd name="connsiteX25" fmla="*/ 5610224 w 7381874"/>
                <a:gd name="connsiteY25" fmla="*/ 3057933 h 4715283"/>
                <a:gd name="connsiteX26" fmla="*/ 5448299 w 7381874"/>
                <a:gd name="connsiteY26" fmla="*/ 2991258 h 4715283"/>
                <a:gd name="connsiteX27" fmla="*/ 5324474 w 7381874"/>
                <a:gd name="connsiteY27" fmla="*/ 2857908 h 4715283"/>
                <a:gd name="connsiteX28" fmla="*/ 5324474 w 7381874"/>
                <a:gd name="connsiteY28" fmla="*/ 2857908 h 4715283"/>
                <a:gd name="connsiteX29" fmla="*/ 5286374 w 7381874"/>
                <a:gd name="connsiteY29" fmla="*/ 2600733 h 4715283"/>
                <a:gd name="connsiteX30" fmla="*/ 5248274 w 7381874"/>
                <a:gd name="connsiteY30" fmla="*/ 2543583 h 4715283"/>
                <a:gd name="connsiteX31" fmla="*/ 5191124 w 7381874"/>
                <a:gd name="connsiteY31" fmla="*/ 2486433 h 4715283"/>
                <a:gd name="connsiteX32" fmla="*/ 5191124 w 7381874"/>
                <a:gd name="connsiteY32" fmla="*/ 2486433 h 4715283"/>
                <a:gd name="connsiteX33" fmla="*/ 5057774 w 7381874"/>
                <a:gd name="connsiteY33" fmla="*/ 2372133 h 4715283"/>
                <a:gd name="connsiteX34" fmla="*/ 1920875 w 7381874"/>
                <a:gd name="connsiteY34" fmla="*/ 409 h 4715283"/>
                <a:gd name="connsiteX35" fmla="*/ 1698626 w 7381874"/>
                <a:gd name="connsiteY35" fmla="*/ 57559 h 4715283"/>
                <a:gd name="connsiteX36" fmla="*/ 1400174 w 7381874"/>
                <a:gd name="connsiteY36" fmla="*/ 121058 h 4715283"/>
                <a:gd name="connsiteX37" fmla="*/ 933451 w 7381874"/>
                <a:gd name="connsiteY37" fmla="*/ 413159 h 4715283"/>
                <a:gd name="connsiteX38" fmla="*/ 708026 w 7381874"/>
                <a:gd name="connsiteY38" fmla="*/ 775109 h 4715283"/>
                <a:gd name="connsiteX39" fmla="*/ 1104901 w 7381874"/>
                <a:gd name="connsiteY39" fmla="*/ 1467259 h 4715283"/>
                <a:gd name="connsiteX40" fmla="*/ 1152526 w 7381874"/>
                <a:gd name="connsiteY40" fmla="*/ 1705384 h 4715283"/>
                <a:gd name="connsiteX41" fmla="*/ 1123951 w 7381874"/>
                <a:gd name="connsiteY41" fmla="*/ 1991134 h 4715283"/>
                <a:gd name="connsiteX42" fmla="*/ 723901 w 7381874"/>
                <a:gd name="connsiteY42" fmla="*/ 2314984 h 4715283"/>
                <a:gd name="connsiteX43" fmla="*/ 400052 w 7381874"/>
                <a:gd name="connsiteY43" fmla="*/ 2829334 h 4715283"/>
                <a:gd name="connsiteX44" fmla="*/ 0 w 7381874"/>
                <a:gd name="connsiteY44" fmla="*/ 3143659 h 4715283"/>
                <a:gd name="connsiteX0" fmla="*/ 7381874 w 7381874"/>
                <a:gd name="connsiteY0" fmla="*/ 4372383 h 4715283"/>
                <a:gd name="connsiteX1" fmla="*/ 7248524 w 7381874"/>
                <a:gd name="connsiteY1" fmla="*/ 4553358 h 4715283"/>
                <a:gd name="connsiteX2" fmla="*/ 7172324 w 7381874"/>
                <a:gd name="connsiteY2" fmla="*/ 4610508 h 4715283"/>
                <a:gd name="connsiteX3" fmla="*/ 7010399 w 7381874"/>
                <a:gd name="connsiteY3" fmla="*/ 4677183 h 4715283"/>
                <a:gd name="connsiteX4" fmla="*/ 6896099 w 7381874"/>
                <a:gd name="connsiteY4" fmla="*/ 4715283 h 4715283"/>
                <a:gd name="connsiteX5" fmla="*/ 6877049 w 7381874"/>
                <a:gd name="connsiteY5" fmla="*/ 4639083 h 4715283"/>
                <a:gd name="connsiteX6" fmla="*/ 6667499 w 7381874"/>
                <a:gd name="connsiteY6" fmla="*/ 4667658 h 4715283"/>
                <a:gd name="connsiteX7" fmla="*/ 6591299 w 7381874"/>
                <a:gd name="connsiteY7" fmla="*/ 4534308 h 4715283"/>
                <a:gd name="connsiteX8" fmla="*/ 6496049 w 7381874"/>
                <a:gd name="connsiteY8" fmla="*/ 4458108 h 4715283"/>
                <a:gd name="connsiteX9" fmla="*/ 6496049 w 7381874"/>
                <a:gd name="connsiteY9" fmla="*/ 4381908 h 4715283"/>
                <a:gd name="connsiteX10" fmla="*/ 6410324 w 7381874"/>
                <a:gd name="connsiteY10" fmla="*/ 4315233 h 4715283"/>
                <a:gd name="connsiteX11" fmla="*/ 6391274 w 7381874"/>
                <a:gd name="connsiteY11" fmla="*/ 4286658 h 4715283"/>
                <a:gd name="connsiteX12" fmla="*/ 6400799 w 7381874"/>
                <a:gd name="connsiteY12" fmla="*/ 4219983 h 4715283"/>
                <a:gd name="connsiteX13" fmla="*/ 6334124 w 7381874"/>
                <a:gd name="connsiteY13" fmla="*/ 4172358 h 4715283"/>
                <a:gd name="connsiteX14" fmla="*/ 6267449 w 7381874"/>
                <a:gd name="connsiteY14" fmla="*/ 4039008 h 4715283"/>
                <a:gd name="connsiteX15" fmla="*/ 6153149 w 7381874"/>
                <a:gd name="connsiteY15" fmla="*/ 3972333 h 4715283"/>
                <a:gd name="connsiteX16" fmla="*/ 5991224 w 7381874"/>
                <a:gd name="connsiteY16" fmla="*/ 3943758 h 4715283"/>
                <a:gd name="connsiteX17" fmla="*/ 5924549 w 7381874"/>
                <a:gd name="connsiteY17" fmla="*/ 3877083 h 4715283"/>
                <a:gd name="connsiteX18" fmla="*/ 5953124 w 7381874"/>
                <a:gd name="connsiteY18" fmla="*/ 3800883 h 4715283"/>
                <a:gd name="connsiteX19" fmla="*/ 5953124 w 7381874"/>
                <a:gd name="connsiteY19" fmla="*/ 3677058 h 4715283"/>
                <a:gd name="connsiteX20" fmla="*/ 5857874 w 7381874"/>
                <a:gd name="connsiteY20" fmla="*/ 3610383 h 4715283"/>
                <a:gd name="connsiteX21" fmla="*/ 5857874 w 7381874"/>
                <a:gd name="connsiteY21" fmla="*/ 3515133 h 4715283"/>
                <a:gd name="connsiteX22" fmla="*/ 5857874 w 7381874"/>
                <a:gd name="connsiteY22" fmla="*/ 3515133 h 4715283"/>
                <a:gd name="connsiteX23" fmla="*/ 5791199 w 7381874"/>
                <a:gd name="connsiteY23" fmla="*/ 3257958 h 4715283"/>
                <a:gd name="connsiteX24" fmla="*/ 5619749 w 7381874"/>
                <a:gd name="connsiteY24" fmla="*/ 3210333 h 4715283"/>
                <a:gd name="connsiteX25" fmla="*/ 5610224 w 7381874"/>
                <a:gd name="connsiteY25" fmla="*/ 3057933 h 4715283"/>
                <a:gd name="connsiteX26" fmla="*/ 5448299 w 7381874"/>
                <a:gd name="connsiteY26" fmla="*/ 2991258 h 4715283"/>
                <a:gd name="connsiteX27" fmla="*/ 5324474 w 7381874"/>
                <a:gd name="connsiteY27" fmla="*/ 2857908 h 4715283"/>
                <a:gd name="connsiteX28" fmla="*/ 5324474 w 7381874"/>
                <a:gd name="connsiteY28" fmla="*/ 2857908 h 4715283"/>
                <a:gd name="connsiteX29" fmla="*/ 5286374 w 7381874"/>
                <a:gd name="connsiteY29" fmla="*/ 2600733 h 4715283"/>
                <a:gd name="connsiteX30" fmla="*/ 5248274 w 7381874"/>
                <a:gd name="connsiteY30" fmla="*/ 2543583 h 4715283"/>
                <a:gd name="connsiteX31" fmla="*/ 5191124 w 7381874"/>
                <a:gd name="connsiteY31" fmla="*/ 2486433 h 4715283"/>
                <a:gd name="connsiteX32" fmla="*/ 5191124 w 7381874"/>
                <a:gd name="connsiteY32" fmla="*/ 2486433 h 4715283"/>
                <a:gd name="connsiteX33" fmla="*/ 1920875 w 7381874"/>
                <a:gd name="connsiteY33" fmla="*/ 409 h 4715283"/>
                <a:gd name="connsiteX34" fmla="*/ 1698626 w 7381874"/>
                <a:gd name="connsiteY34" fmla="*/ 57559 h 4715283"/>
                <a:gd name="connsiteX35" fmla="*/ 1400174 w 7381874"/>
                <a:gd name="connsiteY35" fmla="*/ 121058 h 4715283"/>
                <a:gd name="connsiteX36" fmla="*/ 933451 w 7381874"/>
                <a:gd name="connsiteY36" fmla="*/ 413159 h 4715283"/>
                <a:gd name="connsiteX37" fmla="*/ 708026 w 7381874"/>
                <a:gd name="connsiteY37" fmla="*/ 775109 h 4715283"/>
                <a:gd name="connsiteX38" fmla="*/ 1104901 w 7381874"/>
                <a:gd name="connsiteY38" fmla="*/ 1467259 h 4715283"/>
                <a:gd name="connsiteX39" fmla="*/ 1152526 w 7381874"/>
                <a:gd name="connsiteY39" fmla="*/ 1705384 h 4715283"/>
                <a:gd name="connsiteX40" fmla="*/ 1123951 w 7381874"/>
                <a:gd name="connsiteY40" fmla="*/ 1991134 h 4715283"/>
                <a:gd name="connsiteX41" fmla="*/ 723901 w 7381874"/>
                <a:gd name="connsiteY41" fmla="*/ 2314984 h 4715283"/>
                <a:gd name="connsiteX42" fmla="*/ 400052 w 7381874"/>
                <a:gd name="connsiteY42" fmla="*/ 2829334 h 4715283"/>
                <a:gd name="connsiteX43" fmla="*/ 0 w 7381874"/>
                <a:gd name="connsiteY43" fmla="*/ 3143659 h 4715283"/>
                <a:gd name="connsiteX0" fmla="*/ 7381874 w 7381874"/>
                <a:gd name="connsiteY0" fmla="*/ 4372383 h 4715283"/>
                <a:gd name="connsiteX1" fmla="*/ 7248524 w 7381874"/>
                <a:gd name="connsiteY1" fmla="*/ 4553358 h 4715283"/>
                <a:gd name="connsiteX2" fmla="*/ 7172324 w 7381874"/>
                <a:gd name="connsiteY2" fmla="*/ 4610508 h 4715283"/>
                <a:gd name="connsiteX3" fmla="*/ 7010399 w 7381874"/>
                <a:gd name="connsiteY3" fmla="*/ 4677183 h 4715283"/>
                <a:gd name="connsiteX4" fmla="*/ 6896099 w 7381874"/>
                <a:gd name="connsiteY4" fmla="*/ 4715283 h 4715283"/>
                <a:gd name="connsiteX5" fmla="*/ 6877049 w 7381874"/>
                <a:gd name="connsiteY5" fmla="*/ 4639083 h 4715283"/>
                <a:gd name="connsiteX6" fmla="*/ 6667499 w 7381874"/>
                <a:gd name="connsiteY6" fmla="*/ 4667658 h 4715283"/>
                <a:gd name="connsiteX7" fmla="*/ 6591299 w 7381874"/>
                <a:gd name="connsiteY7" fmla="*/ 4534308 h 4715283"/>
                <a:gd name="connsiteX8" fmla="*/ 6496049 w 7381874"/>
                <a:gd name="connsiteY8" fmla="*/ 4458108 h 4715283"/>
                <a:gd name="connsiteX9" fmla="*/ 6496049 w 7381874"/>
                <a:gd name="connsiteY9" fmla="*/ 4381908 h 4715283"/>
                <a:gd name="connsiteX10" fmla="*/ 6410324 w 7381874"/>
                <a:gd name="connsiteY10" fmla="*/ 4315233 h 4715283"/>
                <a:gd name="connsiteX11" fmla="*/ 6391274 w 7381874"/>
                <a:gd name="connsiteY11" fmla="*/ 4286658 h 4715283"/>
                <a:gd name="connsiteX12" fmla="*/ 6400799 w 7381874"/>
                <a:gd name="connsiteY12" fmla="*/ 4219983 h 4715283"/>
                <a:gd name="connsiteX13" fmla="*/ 6334124 w 7381874"/>
                <a:gd name="connsiteY13" fmla="*/ 4172358 h 4715283"/>
                <a:gd name="connsiteX14" fmla="*/ 6267449 w 7381874"/>
                <a:gd name="connsiteY14" fmla="*/ 4039008 h 4715283"/>
                <a:gd name="connsiteX15" fmla="*/ 6153149 w 7381874"/>
                <a:gd name="connsiteY15" fmla="*/ 3972333 h 4715283"/>
                <a:gd name="connsiteX16" fmla="*/ 5991224 w 7381874"/>
                <a:gd name="connsiteY16" fmla="*/ 3943758 h 4715283"/>
                <a:gd name="connsiteX17" fmla="*/ 5924549 w 7381874"/>
                <a:gd name="connsiteY17" fmla="*/ 3877083 h 4715283"/>
                <a:gd name="connsiteX18" fmla="*/ 5953124 w 7381874"/>
                <a:gd name="connsiteY18" fmla="*/ 3800883 h 4715283"/>
                <a:gd name="connsiteX19" fmla="*/ 5953124 w 7381874"/>
                <a:gd name="connsiteY19" fmla="*/ 3677058 h 4715283"/>
                <a:gd name="connsiteX20" fmla="*/ 5857874 w 7381874"/>
                <a:gd name="connsiteY20" fmla="*/ 3610383 h 4715283"/>
                <a:gd name="connsiteX21" fmla="*/ 5857874 w 7381874"/>
                <a:gd name="connsiteY21" fmla="*/ 3515133 h 4715283"/>
                <a:gd name="connsiteX22" fmla="*/ 5857874 w 7381874"/>
                <a:gd name="connsiteY22" fmla="*/ 3515133 h 4715283"/>
                <a:gd name="connsiteX23" fmla="*/ 5791199 w 7381874"/>
                <a:gd name="connsiteY23" fmla="*/ 3257958 h 4715283"/>
                <a:gd name="connsiteX24" fmla="*/ 5619749 w 7381874"/>
                <a:gd name="connsiteY24" fmla="*/ 3210333 h 4715283"/>
                <a:gd name="connsiteX25" fmla="*/ 5610224 w 7381874"/>
                <a:gd name="connsiteY25" fmla="*/ 3057933 h 4715283"/>
                <a:gd name="connsiteX26" fmla="*/ 5448299 w 7381874"/>
                <a:gd name="connsiteY26" fmla="*/ 2991258 h 4715283"/>
                <a:gd name="connsiteX27" fmla="*/ 5324474 w 7381874"/>
                <a:gd name="connsiteY27" fmla="*/ 2857908 h 4715283"/>
                <a:gd name="connsiteX28" fmla="*/ 5324474 w 7381874"/>
                <a:gd name="connsiteY28" fmla="*/ 2857908 h 4715283"/>
                <a:gd name="connsiteX29" fmla="*/ 5286374 w 7381874"/>
                <a:gd name="connsiteY29" fmla="*/ 2600733 h 4715283"/>
                <a:gd name="connsiteX30" fmla="*/ 5248274 w 7381874"/>
                <a:gd name="connsiteY30" fmla="*/ 2543583 h 4715283"/>
                <a:gd name="connsiteX31" fmla="*/ 5191124 w 7381874"/>
                <a:gd name="connsiteY31" fmla="*/ 2486433 h 4715283"/>
                <a:gd name="connsiteX32" fmla="*/ 1920875 w 7381874"/>
                <a:gd name="connsiteY32" fmla="*/ 409 h 4715283"/>
                <a:gd name="connsiteX33" fmla="*/ 1698626 w 7381874"/>
                <a:gd name="connsiteY33" fmla="*/ 57559 h 4715283"/>
                <a:gd name="connsiteX34" fmla="*/ 1400174 w 7381874"/>
                <a:gd name="connsiteY34" fmla="*/ 121058 h 4715283"/>
                <a:gd name="connsiteX35" fmla="*/ 933451 w 7381874"/>
                <a:gd name="connsiteY35" fmla="*/ 413159 h 4715283"/>
                <a:gd name="connsiteX36" fmla="*/ 708026 w 7381874"/>
                <a:gd name="connsiteY36" fmla="*/ 775109 h 4715283"/>
                <a:gd name="connsiteX37" fmla="*/ 1104901 w 7381874"/>
                <a:gd name="connsiteY37" fmla="*/ 1467259 h 4715283"/>
                <a:gd name="connsiteX38" fmla="*/ 1152526 w 7381874"/>
                <a:gd name="connsiteY38" fmla="*/ 1705384 h 4715283"/>
                <a:gd name="connsiteX39" fmla="*/ 1123951 w 7381874"/>
                <a:gd name="connsiteY39" fmla="*/ 1991134 h 4715283"/>
                <a:gd name="connsiteX40" fmla="*/ 723901 w 7381874"/>
                <a:gd name="connsiteY40" fmla="*/ 2314984 h 4715283"/>
                <a:gd name="connsiteX41" fmla="*/ 400052 w 7381874"/>
                <a:gd name="connsiteY41" fmla="*/ 2829334 h 4715283"/>
                <a:gd name="connsiteX42" fmla="*/ 0 w 7381874"/>
                <a:gd name="connsiteY42" fmla="*/ 3143659 h 4715283"/>
                <a:gd name="connsiteX0" fmla="*/ 7381874 w 7381874"/>
                <a:gd name="connsiteY0" fmla="*/ 4372383 h 4715283"/>
                <a:gd name="connsiteX1" fmla="*/ 7248524 w 7381874"/>
                <a:gd name="connsiteY1" fmla="*/ 4553358 h 4715283"/>
                <a:gd name="connsiteX2" fmla="*/ 7172324 w 7381874"/>
                <a:gd name="connsiteY2" fmla="*/ 4610508 h 4715283"/>
                <a:gd name="connsiteX3" fmla="*/ 7010399 w 7381874"/>
                <a:gd name="connsiteY3" fmla="*/ 4677183 h 4715283"/>
                <a:gd name="connsiteX4" fmla="*/ 6896099 w 7381874"/>
                <a:gd name="connsiteY4" fmla="*/ 4715283 h 4715283"/>
                <a:gd name="connsiteX5" fmla="*/ 6877049 w 7381874"/>
                <a:gd name="connsiteY5" fmla="*/ 4639083 h 4715283"/>
                <a:gd name="connsiteX6" fmla="*/ 6667499 w 7381874"/>
                <a:gd name="connsiteY6" fmla="*/ 4667658 h 4715283"/>
                <a:gd name="connsiteX7" fmla="*/ 6591299 w 7381874"/>
                <a:gd name="connsiteY7" fmla="*/ 4534308 h 4715283"/>
                <a:gd name="connsiteX8" fmla="*/ 6496049 w 7381874"/>
                <a:gd name="connsiteY8" fmla="*/ 4458108 h 4715283"/>
                <a:gd name="connsiteX9" fmla="*/ 6496049 w 7381874"/>
                <a:gd name="connsiteY9" fmla="*/ 4381908 h 4715283"/>
                <a:gd name="connsiteX10" fmla="*/ 6410324 w 7381874"/>
                <a:gd name="connsiteY10" fmla="*/ 4315233 h 4715283"/>
                <a:gd name="connsiteX11" fmla="*/ 6391274 w 7381874"/>
                <a:gd name="connsiteY11" fmla="*/ 4286658 h 4715283"/>
                <a:gd name="connsiteX12" fmla="*/ 6400799 w 7381874"/>
                <a:gd name="connsiteY12" fmla="*/ 4219983 h 4715283"/>
                <a:gd name="connsiteX13" fmla="*/ 6334124 w 7381874"/>
                <a:gd name="connsiteY13" fmla="*/ 4172358 h 4715283"/>
                <a:gd name="connsiteX14" fmla="*/ 6267449 w 7381874"/>
                <a:gd name="connsiteY14" fmla="*/ 4039008 h 4715283"/>
                <a:gd name="connsiteX15" fmla="*/ 6153149 w 7381874"/>
                <a:gd name="connsiteY15" fmla="*/ 3972333 h 4715283"/>
                <a:gd name="connsiteX16" fmla="*/ 5991224 w 7381874"/>
                <a:gd name="connsiteY16" fmla="*/ 3943758 h 4715283"/>
                <a:gd name="connsiteX17" fmla="*/ 5924549 w 7381874"/>
                <a:gd name="connsiteY17" fmla="*/ 3877083 h 4715283"/>
                <a:gd name="connsiteX18" fmla="*/ 5953124 w 7381874"/>
                <a:gd name="connsiteY18" fmla="*/ 3800883 h 4715283"/>
                <a:gd name="connsiteX19" fmla="*/ 5953124 w 7381874"/>
                <a:gd name="connsiteY19" fmla="*/ 3677058 h 4715283"/>
                <a:gd name="connsiteX20" fmla="*/ 5857874 w 7381874"/>
                <a:gd name="connsiteY20" fmla="*/ 3610383 h 4715283"/>
                <a:gd name="connsiteX21" fmla="*/ 5857874 w 7381874"/>
                <a:gd name="connsiteY21" fmla="*/ 3515133 h 4715283"/>
                <a:gd name="connsiteX22" fmla="*/ 5857874 w 7381874"/>
                <a:gd name="connsiteY22" fmla="*/ 3515133 h 4715283"/>
                <a:gd name="connsiteX23" fmla="*/ 5791199 w 7381874"/>
                <a:gd name="connsiteY23" fmla="*/ 3257958 h 4715283"/>
                <a:gd name="connsiteX24" fmla="*/ 5619749 w 7381874"/>
                <a:gd name="connsiteY24" fmla="*/ 3210333 h 4715283"/>
                <a:gd name="connsiteX25" fmla="*/ 5610224 w 7381874"/>
                <a:gd name="connsiteY25" fmla="*/ 3057933 h 4715283"/>
                <a:gd name="connsiteX26" fmla="*/ 5448299 w 7381874"/>
                <a:gd name="connsiteY26" fmla="*/ 2991258 h 4715283"/>
                <a:gd name="connsiteX27" fmla="*/ 5324474 w 7381874"/>
                <a:gd name="connsiteY27" fmla="*/ 2857908 h 4715283"/>
                <a:gd name="connsiteX28" fmla="*/ 5324474 w 7381874"/>
                <a:gd name="connsiteY28" fmla="*/ 2857908 h 4715283"/>
                <a:gd name="connsiteX29" fmla="*/ 5286374 w 7381874"/>
                <a:gd name="connsiteY29" fmla="*/ 2600733 h 4715283"/>
                <a:gd name="connsiteX30" fmla="*/ 5248274 w 7381874"/>
                <a:gd name="connsiteY30" fmla="*/ 2543583 h 4715283"/>
                <a:gd name="connsiteX31" fmla="*/ 1920875 w 7381874"/>
                <a:gd name="connsiteY31" fmla="*/ 409 h 4715283"/>
                <a:gd name="connsiteX32" fmla="*/ 1698626 w 7381874"/>
                <a:gd name="connsiteY32" fmla="*/ 57559 h 4715283"/>
                <a:gd name="connsiteX33" fmla="*/ 1400174 w 7381874"/>
                <a:gd name="connsiteY33" fmla="*/ 121058 h 4715283"/>
                <a:gd name="connsiteX34" fmla="*/ 933451 w 7381874"/>
                <a:gd name="connsiteY34" fmla="*/ 413159 h 4715283"/>
                <a:gd name="connsiteX35" fmla="*/ 708026 w 7381874"/>
                <a:gd name="connsiteY35" fmla="*/ 775109 h 4715283"/>
                <a:gd name="connsiteX36" fmla="*/ 1104901 w 7381874"/>
                <a:gd name="connsiteY36" fmla="*/ 1467259 h 4715283"/>
                <a:gd name="connsiteX37" fmla="*/ 1152526 w 7381874"/>
                <a:gd name="connsiteY37" fmla="*/ 1705384 h 4715283"/>
                <a:gd name="connsiteX38" fmla="*/ 1123951 w 7381874"/>
                <a:gd name="connsiteY38" fmla="*/ 1991134 h 4715283"/>
                <a:gd name="connsiteX39" fmla="*/ 723901 w 7381874"/>
                <a:gd name="connsiteY39" fmla="*/ 2314984 h 4715283"/>
                <a:gd name="connsiteX40" fmla="*/ 400052 w 7381874"/>
                <a:gd name="connsiteY40" fmla="*/ 2829334 h 4715283"/>
                <a:gd name="connsiteX41" fmla="*/ 0 w 7381874"/>
                <a:gd name="connsiteY41" fmla="*/ 3143659 h 4715283"/>
                <a:gd name="connsiteX0" fmla="*/ 7381874 w 7381874"/>
                <a:gd name="connsiteY0" fmla="*/ 4372383 h 4715283"/>
                <a:gd name="connsiteX1" fmla="*/ 7248524 w 7381874"/>
                <a:gd name="connsiteY1" fmla="*/ 4553358 h 4715283"/>
                <a:gd name="connsiteX2" fmla="*/ 7172324 w 7381874"/>
                <a:gd name="connsiteY2" fmla="*/ 4610508 h 4715283"/>
                <a:gd name="connsiteX3" fmla="*/ 7010399 w 7381874"/>
                <a:gd name="connsiteY3" fmla="*/ 4677183 h 4715283"/>
                <a:gd name="connsiteX4" fmla="*/ 6896099 w 7381874"/>
                <a:gd name="connsiteY4" fmla="*/ 4715283 h 4715283"/>
                <a:gd name="connsiteX5" fmla="*/ 6877049 w 7381874"/>
                <a:gd name="connsiteY5" fmla="*/ 4639083 h 4715283"/>
                <a:gd name="connsiteX6" fmla="*/ 6667499 w 7381874"/>
                <a:gd name="connsiteY6" fmla="*/ 4667658 h 4715283"/>
                <a:gd name="connsiteX7" fmla="*/ 6591299 w 7381874"/>
                <a:gd name="connsiteY7" fmla="*/ 4534308 h 4715283"/>
                <a:gd name="connsiteX8" fmla="*/ 6496049 w 7381874"/>
                <a:gd name="connsiteY8" fmla="*/ 4458108 h 4715283"/>
                <a:gd name="connsiteX9" fmla="*/ 6496049 w 7381874"/>
                <a:gd name="connsiteY9" fmla="*/ 4381908 h 4715283"/>
                <a:gd name="connsiteX10" fmla="*/ 6410324 w 7381874"/>
                <a:gd name="connsiteY10" fmla="*/ 4315233 h 4715283"/>
                <a:gd name="connsiteX11" fmla="*/ 6391274 w 7381874"/>
                <a:gd name="connsiteY11" fmla="*/ 4286658 h 4715283"/>
                <a:gd name="connsiteX12" fmla="*/ 6400799 w 7381874"/>
                <a:gd name="connsiteY12" fmla="*/ 4219983 h 4715283"/>
                <a:gd name="connsiteX13" fmla="*/ 6334124 w 7381874"/>
                <a:gd name="connsiteY13" fmla="*/ 4172358 h 4715283"/>
                <a:gd name="connsiteX14" fmla="*/ 6267449 w 7381874"/>
                <a:gd name="connsiteY14" fmla="*/ 4039008 h 4715283"/>
                <a:gd name="connsiteX15" fmla="*/ 6153149 w 7381874"/>
                <a:gd name="connsiteY15" fmla="*/ 3972333 h 4715283"/>
                <a:gd name="connsiteX16" fmla="*/ 5991224 w 7381874"/>
                <a:gd name="connsiteY16" fmla="*/ 3943758 h 4715283"/>
                <a:gd name="connsiteX17" fmla="*/ 5924549 w 7381874"/>
                <a:gd name="connsiteY17" fmla="*/ 3877083 h 4715283"/>
                <a:gd name="connsiteX18" fmla="*/ 5953124 w 7381874"/>
                <a:gd name="connsiteY18" fmla="*/ 3800883 h 4715283"/>
                <a:gd name="connsiteX19" fmla="*/ 5953124 w 7381874"/>
                <a:gd name="connsiteY19" fmla="*/ 3677058 h 4715283"/>
                <a:gd name="connsiteX20" fmla="*/ 5857874 w 7381874"/>
                <a:gd name="connsiteY20" fmla="*/ 3610383 h 4715283"/>
                <a:gd name="connsiteX21" fmla="*/ 5857874 w 7381874"/>
                <a:gd name="connsiteY21" fmla="*/ 3515133 h 4715283"/>
                <a:gd name="connsiteX22" fmla="*/ 5857874 w 7381874"/>
                <a:gd name="connsiteY22" fmla="*/ 3515133 h 4715283"/>
                <a:gd name="connsiteX23" fmla="*/ 5791199 w 7381874"/>
                <a:gd name="connsiteY23" fmla="*/ 3257958 h 4715283"/>
                <a:gd name="connsiteX24" fmla="*/ 5619749 w 7381874"/>
                <a:gd name="connsiteY24" fmla="*/ 3210333 h 4715283"/>
                <a:gd name="connsiteX25" fmla="*/ 5610224 w 7381874"/>
                <a:gd name="connsiteY25" fmla="*/ 3057933 h 4715283"/>
                <a:gd name="connsiteX26" fmla="*/ 5448299 w 7381874"/>
                <a:gd name="connsiteY26" fmla="*/ 2991258 h 4715283"/>
                <a:gd name="connsiteX27" fmla="*/ 5324474 w 7381874"/>
                <a:gd name="connsiteY27" fmla="*/ 2857908 h 4715283"/>
                <a:gd name="connsiteX28" fmla="*/ 5324474 w 7381874"/>
                <a:gd name="connsiteY28" fmla="*/ 2857908 h 4715283"/>
                <a:gd name="connsiteX29" fmla="*/ 5286374 w 7381874"/>
                <a:gd name="connsiteY29" fmla="*/ 2600733 h 4715283"/>
                <a:gd name="connsiteX30" fmla="*/ 1920875 w 7381874"/>
                <a:gd name="connsiteY30" fmla="*/ 409 h 4715283"/>
                <a:gd name="connsiteX31" fmla="*/ 1698626 w 7381874"/>
                <a:gd name="connsiteY31" fmla="*/ 57559 h 4715283"/>
                <a:gd name="connsiteX32" fmla="*/ 1400174 w 7381874"/>
                <a:gd name="connsiteY32" fmla="*/ 121058 h 4715283"/>
                <a:gd name="connsiteX33" fmla="*/ 933451 w 7381874"/>
                <a:gd name="connsiteY33" fmla="*/ 413159 h 4715283"/>
                <a:gd name="connsiteX34" fmla="*/ 708026 w 7381874"/>
                <a:gd name="connsiteY34" fmla="*/ 775109 h 4715283"/>
                <a:gd name="connsiteX35" fmla="*/ 1104901 w 7381874"/>
                <a:gd name="connsiteY35" fmla="*/ 1467259 h 4715283"/>
                <a:gd name="connsiteX36" fmla="*/ 1152526 w 7381874"/>
                <a:gd name="connsiteY36" fmla="*/ 1705384 h 4715283"/>
                <a:gd name="connsiteX37" fmla="*/ 1123951 w 7381874"/>
                <a:gd name="connsiteY37" fmla="*/ 1991134 h 4715283"/>
                <a:gd name="connsiteX38" fmla="*/ 723901 w 7381874"/>
                <a:gd name="connsiteY38" fmla="*/ 2314984 h 4715283"/>
                <a:gd name="connsiteX39" fmla="*/ 400052 w 7381874"/>
                <a:gd name="connsiteY39" fmla="*/ 2829334 h 4715283"/>
                <a:gd name="connsiteX40" fmla="*/ 0 w 7381874"/>
                <a:gd name="connsiteY40" fmla="*/ 3143659 h 4715283"/>
                <a:gd name="connsiteX0" fmla="*/ 7381874 w 7381874"/>
                <a:gd name="connsiteY0" fmla="*/ 4372383 h 4715283"/>
                <a:gd name="connsiteX1" fmla="*/ 7248524 w 7381874"/>
                <a:gd name="connsiteY1" fmla="*/ 4553358 h 4715283"/>
                <a:gd name="connsiteX2" fmla="*/ 7172324 w 7381874"/>
                <a:gd name="connsiteY2" fmla="*/ 4610508 h 4715283"/>
                <a:gd name="connsiteX3" fmla="*/ 7010399 w 7381874"/>
                <a:gd name="connsiteY3" fmla="*/ 4677183 h 4715283"/>
                <a:gd name="connsiteX4" fmla="*/ 6896099 w 7381874"/>
                <a:gd name="connsiteY4" fmla="*/ 4715283 h 4715283"/>
                <a:gd name="connsiteX5" fmla="*/ 6877049 w 7381874"/>
                <a:gd name="connsiteY5" fmla="*/ 4639083 h 4715283"/>
                <a:gd name="connsiteX6" fmla="*/ 6667499 w 7381874"/>
                <a:gd name="connsiteY6" fmla="*/ 4667658 h 4715283"/>
                <a:gd name="connsiteX7" fmla="*/ 6591299 w 7381874"/>
                <a:gd name="connsiteY7" fmla="*/ 4534308 h 4715283"/>
                <a:gd name="connsiteX8" fmla="*/ 6496049 w 7381874"/>
                <a:gd name="connsiteY8" fmla="*/ 4458108 h 4715283"/>
                <a:gd name="connsiteX9" fmla="*/ 6496049 w 7381874"/>
                <a:gd name="connsiteY9" fmla="*/ 4381908 h 4715283"/>
                <a:gd name="connsiteX10" fmla="*/ 6410324 w 7381874"/>
                <a:gd name="connsiteY10" fmla="*/ 4315233 h 4715283"/>
                <a:gd name="connsiteX11" fmla="*/ 6391274 w 7381874"/>
                <a:gd name="connsiteY11" fmla="*/ 4286658 h 4715283"/>
                <a:gd name="connsiteX12" fmla="*/ 6400799 w 7381874"/>
                <a:gd name="connsiteY12" fmla="*/ 4219983 h 4715283"/>
                <a:gd name="connsiteX13" fmla="*/ 6334124 w 7381874"/>
                <a:gd name="connsiteY13" fmla="*/ 4172358 h 4715283"/>
                <a:gd name="connsiteX14" fmla="*/ 6267449 w 7381874"/>
                <a:gd name="connsiteY14" fmla="*/ 4039008 h 4715283"/>
                <a:gd name="connsiteX15" fmla="*/ 6153149 w 7381874"/>
                <a:gd name="connsiteY15" fmla="*/ 3972333 h 4715283"/>
                <a:gd name="connsiteX16" fmla="*/ 5991224 w 7381874"/>
                <a:gd name="connsiteY16" fmla="*/ 3943758 h 4715283"/>
                <a:gd name="connsiteX17" fmla="*/ 5924549 w 7381874"/>
                <a:gd name="connsiteY17" fmla="*/ 3877083 h 4715283"/>
                <a:gd name="connsiteX18" fmla="*/ 5953124 w 7381874"/>
                <a:gd name="connsiteY18" fmla="*/ 3800883 h 4715283"/>
                <a:gd name="connsiteX19" fmla="*/ 5953124 w 7381874"/>
                <a:gd name="connsiteY19" fmla="*/ 3677058 h 4715283"/>
                <a:gd name="connsiteX20" fmla="*/ 5857874 w 7381874"/>
                <a:gd name="connsiteY20" fmla="*/ 3610383 h 4715283"/>
                <a:gd name="connsiteX21" fmla="*/ 5857874 w 7381874"/>
                <a:gd name="connsiteY21" fmla="*/ 3515133 h 4715283"/>
                <a:gd name="connsiteX22" fmla="*/ 5857874 w 7381874"/>
                <a:gd name="connsiteY22" fmla="*/ 3515133 h 4715283"/>
                <a:gd name="connsiteX23" fmla="*/ 5791199 w 7381874"/>
                <a:gd name="connsiteY23" fmla="*/ 3257958 h 4715283"/>
                <a:gd name="connsiteX24" fmla="*/ 5619749 w 7381874"/>
                <a:gd name="connsiteY24" fmla="*/ 3210333 h 4715283"/>
                <a:gd name="connsiteX25" fmla="*/ 5610224 w 7381874"/>
                <a:gd name="connsiteY25" fmla="*/ 3057933 h 4715283"/>
                <a:gd name="connsiteX26" fmla="*/ 5448299 w 7381874"/>
                <a:gd name="connsiteY26" fmla="*/ 2991258 h 4715283"/>
                <a:gd name="connsiteX27" fmla="*/ 5324474 w 7381874"/>
                <a:gd name="connsiteY27" fmla="*/ 2857908 h 4715283"/>
                <a:gd name="connsiteX28" fmla="*/ 5324474 w 7381874"/>
                <a:gd name="connsiteY28" fmla="*/ 2857908 h 4715283"/>
                <a:gd name="connsiteX29" fmla="*/ 1920875 w 7381874"/>
                <a:gd name="connsiteY29" fmla="*/ 409 h 4715283"/>
                <a:gd name="connsiteX30" fmla="*/ 1698626 w 7381874"/>
                <a:gd name="connsiteY30" fmla="*/ 57559 h 4715283"/>
                <a:gd name="connsiteX31" fmla="*/ 1400174 w 7381874"/>
                <a:gd name="connsiteY31" fmla="*/ 121058 h 4715283"/>
                <a:gd name="connsiteX32" fmla="*/ 933451 w 7381874"/>
                <a:gd name="connsiteY32" fmla="*/ 413159 h 4715283"/>
                <a:gd name="connsiteX33" fmla="*/ 708026 w 7381874"/>
                <a:gd name="connsiteY33" fmla="*/ 775109 h 4715283"/>
                <a:gd name="connsiteX34" fmla="*/ 1104901 w 7381874"/>
                <a:gd name="connsiteY34" fmla="*/ 1467259 h 4715283"/>
                <a:gd name="connsiteX35" fmla="*/ 1152526 w 7381874"/>
                <a:gd name="connsiteY35" fmla="*/ 1705384 h 4715283"/>
                <a:gd name="connsiteX36" fmla="*/ 1123951 w 7381874"/>
                <a:gd name="connsiteY36" fmla="*/ 1991134 h 4715283"/>
                <a:gd name="connsiteX37" fmla="*/ 723901 w 7381874"/>
                <a:gd name="connsiteY37" fmla="*/ 2314984 h 4715283"/>
                <a:gd name="connsiteX38" fmla="*/ 400052 w 7381874"/>
                <a:gd name="connsiteY38" fmla="*/ 2829334 h 4715283"/>
                <a:gd name="connsiteX39" fmla="*/ 0 w 7381874"/>
                <a:gd name="connsiteY39" fmla="*/ 3143659 h 4715283"/>
                <a:gd name="connsiteX0" fmla="*/ 7381874 w 7381874"/>
                <a:gd name="connsiteY0" fmla="*/ 4372383 h 4715283"/>
                <a:gd name="connsiteX1" fmla="*/ 7248524 w 7381874"/>
                <a:gd name="connsiteY1" fmla="*/ 4553358 h 4715283"/>
                <a:gd name="connsiteX2" fmla="*/ 7172324 w 7381874"/>
                <a:gd name="connsiteY2" fmla="*/ 4610508 h 4715283"/>
                <a:gd name="connsiteX3" fmla="*/ 7010399 w 7381874"/>
                <a:gd name="connsiteY3" fmla="*/ 4677183 h 4715283"/>
                <a:gd name="connsiteX4" fmla="*/ 6896099 w 7381874"/>
                <a:gd name="connsiteY4" fmla="*/ 4715283 h 4715283"/>
                <a:gd name="connsiteX5" fmla="*/ 6877049 w 7381874"/>
                <a:gd name="connsiteY5" fmla="*/ 4639083 h 4715283"/>
                <a:gd name="connsiteX6" fmla="*/ 6667499 w 7381874"/>
                <a:gd name="connsiteY6" fmla="*/ 4667658 h 4715283"/>
                <a:gd name="connsiteX7" fmla="*/ 6591299 w 7381874"/>
                <a:gd name="connsiteY7" fmla="*/ 4534308 h 4715283"/>
                <a:gd name="connsiteX8" fmla="*/ 6496049 w 7381874"/>
                <a:gd name="connsiteY8" fmla="*/ 4458108 h 4715283"/>
                <a:gd name="connsiteX9" fmla="*/ 6496049 w 7381874"/>
                <a:gd name="connsiteY9" fmla="*/ 4381908 h 4715283"/>
                <a:gd name="connsiteX10" fmla="*/ 6410324 w 7381874"/>
                <a:gd name="connsiteY10" fmla="*/ 4315233 h 4715283"/>
                <a:gd name="connsiteX11" fmla="*/ 6391274 w 7381874"/>
                <a:gd name="connsiteY11" fmla="*/ 4286658 h 4715283"/>
                <a:gd name="connsiteX12" fmla="*/ 6400799 w 7381874"/>
                <a:gd name="connsiteY12" fmla="*/ 4219983 h 4715283"/>
                <a:gd name="connsiteX13" fmla="*/ 6334124 w 7381874"/>
                <a:gd name="connsiteY13" fmla="*/ 4172358 h 4715283"/>
                <a:gd name="connsiteX14" fmla="*/ 6267449 w 7381874"/>
                <a:gd name="connsiteY14" fmla="*/ 4039008 h 4715283"/>
                <a:gd name="connsiteX15" fmla="*/ 6153149 w 7381874"/>
                <a:gd name="connsiteY15" fmla="*/ 3972333 h 4715283"/>
                <a:gd name="connsiteX16" fmla="*/ 5991224 w 7381874"/>
                <a:gd name="connsiteY16" fmla="*/ 3943758 h 4715283"/>
                <a:gd name="connsiteX17" fmla="*/ 5924549 w 7381874"/>
                <a:gd name="connsiteY17" fmla="*/ 3877083 h 4715283"/>
                <a:gd name="connsiteX18" fmla="*/ 5953124 w 7381874"/>
                <a:gd name="connsiteY18" fmla="*/ 3800883 h 4715283"/>
                <a:gd name="connsiteX19" fmla="*/ 5953124 w 7381874"/>
                <a:gd name="connsiteY19" fmla="*/ 3677058 h 4715283"/>
                <a:gd name="connsiteX20" fmla="*/ 5857874 w 7381874"/>
                <a:gd name="connsiteY20" fmla="*/ 3610383 h 4715283"/>
                <a:gd name="connsiteX21" fmla="*/ 5857874 w 7381874"/>
                <a:gd name="connsiteY21" fmla="*/ 3515133 h 4715283"/>
                <a:gd name="connsiteX22" fmla="*/ 5857874 w 7381874"/>
                <a:gd name="connsiteY22" fmla="*/ 3515133 h 4715283"/>
                <a:gd name="connsiteX23" fmla="*/ 5791199 w 7381874"/>
                <a:gd name="connsiteY23" fmla="*/ 3257958 h 4715283"/>
                <a:gd name="connsiteX24" fmla="*/ 5619749 w 7381874"/>
                <a:gd name="connsiteY24" fmla="*/ 3210333 h 4715283"/>
                <a:gd name="connsiteX25" fmla="*/ 5610224 w 7381874"/>
                <a:gd name="connsiteY25" fmla="*/ 3057933 h 4715283"/>
                <a:gd name="connsiteX26" fmla="*/ 5448299 w 7381874"/>
                <a:gd name="connsiteY26" fmla="*/ 2991258 h 4715283"/>
                <a:gd name="connsiteX27" fmla="*/ 5324474 w 7381874"/>
                <a:gd name="connsiteY27" fmla="*/ 2857908 h 4715283"/>
                <a:gd name="connsiteX28" fmla="*/ 1920875 w 7381874"/>
                <a:gd name="connsiteY28" fmla="*/ 409 h 4715283"/>
                <a:gd name="connsiteX29" fmla="*/ 1698626 w 7381874"/>
                <a:gd name="connsiteY29" fmla="*/ 57559 h 4715283"/>
                <a:gd name="connsiteX30" fmla="*/ 1400174 w 7381874"/>
                <a:gd name="connsiteY30" fmla="*/ 121058 h 4715283"/>
                <a:gd name="connsiteX31" fmla="*/ 933451 w 7381874"/>
                <a:gd name="connsiteY31" fmla="*/ 413159 h 4715283"/>
                <a:gd name="connsiteX32" fmla="*/ 708026 w 7381874"/>
                <a:gd name="connsiteY32" fmla="*/ 775109 h 4715283"/>
                <a:gd name="connsiteX33" fmla="*/ 1104901 w 7381874"/>
                <a:gd name="connsiteY33" fmla="*/ 1467259 h 4715283"/>
                <a:gd name="connsiteX34" fmla="*/ 1152526 w 7381874"/>
                <a:gd name="connsiteY34" fmla="*/ 1705384 h 4715283"/>
                <a:gd name="connsiteX35" fmla="*/ 1123951 w 7381874"/>
                <a:gd name="connsiteY35" fmla="*/ 1991134 h 4715283"/>
                <a:gd name="connsiteX36" fmla="*/ 723901 w 7381874"/>
                <a:gd name="connsiteY36" fmla="*/ 2314984 h 4715283"/>
                <a:gd name="connsiteX37" fmla="*/ 400052 w 7381874"/>
                <a:gd name="connsiteY37" fmla="*/ 2829334 h 4715283"/>
                <a:gd name="connsiteX38" fmla="*/ 0 w 7381874"/>
                <a:gd name="connsiteY38" fmla="*/ 3143659 h 4715283"/>
                <a:gd name="connsiteX0" fmla="*/ 7381874 w 7381874"/>
                <a:gd name="connsiteY0" fmla="*/ 4372383 h 4715283"/>
                <a:gd name="connsiteX1" fmla="*/ 7248524 w 7381874"/>
                <a:gd name="connsiteY1" fmla="*/ 4553358 h 4715283"/>
                <a:gd name="connsiteX2" fmla="*/ 7172324 w 7381874"/>
                <a:gd name="connsiteY2" fmla="*/ 4610508 h 4715283"/>
                <a:gd name="connsiteX3" fmla="*/ 7010399 w 7381874"/>
                <a:gd name="connsiteY3" fmla="*/ 4677183 h 4715283"/>
                <a:gd name="connsiteX4" fmla="*/ 6896099 w 7381874"/>
                <a:gd name="connsiteY4" fmla="*/ 4715283 h 4715283"/>
                <a:gd name="connsiteX5" fmla="*/ 6877049 w 7381874"/>
                <a:gd name="connsiteY5" fmla="*/ 4639083 h 4715283"/>
                <a:gd name="connsiteX6" fmla="*/ 6667499 w 7381874"/>
                <a:gd name="connsiteY6" fmla="*/ 4667658 h 4715283"/>
                <a:gd name="connsiteX7" fmla="*/ 6591299 w 7381874"/>
                <a:gd name="connsiteY7" fmla="*/ 4534308 h 4715283"/>
                <a:gd name="connsiteX8" fmla="*/ 6496049 w 7381874"/>
                <a:gd name="connsiteY8" fmla="*/ 4458108 h 4715283"/>
                <a:gd name="connsiteX9" fmla="*/ 6496049 w 7381874"/>
                <a:gd name="connsiteY9" fmla="*/ 4381908 h 4715283"/>
                <a:gd name="connsiteX10" fmla="*/ 6410324 w 7381874"/>
                <a:gd name="connsiteY10" fmla="*/ 4315233 h 4715283"/>
                <a:gd name="connsiteX11" fmla="*/ 6391274 w 7381874"/>
                <a:gd name="connsiteY11" fmla="*/ 4286658 h 4715283"/>
                <a:gd name="connsiteX12" fmla="*/ 6400799 w 7381874"/>
                <a:gd name="connsiteY12" fmla="*/ 4219983 h 4715283"/>
                <a:gd name="connsiteX13" fmla="*/ 6334124 w 7381874"/>
                <a:gd name="connsiteY13" fmla="*/ 4172358 h 4715283"/>
                <a:gd name="connsiteX14" fmla="*/ 6267449 w 7381874"/>
                <a:gd name="connsiteY14" fmla="*/ 4039008 h 4715283"/>
                <a:gd name="connsiteX15" fmla="*/ 6153149 w 7381874"/>
                <a:gd name="connsiteY15" fmla="*/ 3972333 h 4715283"/>
                <a:gd name="connsiteX16" fmla="*/ 5991224 w 7381874"/>
                <a:gd name="connsiteY16" fmla="*/ 3943758 h 4715283"/>
                <a:gd name="connsiteX17" fmla="*/ 5924549 w 7381874"/>
                <a:gd name="connsiteY17" fmla="*/ 3877083 h 4715283"/>
                <a:gd name="connsiteX18" fmla="*/ 5953124 w 7381874"/>
                <a:gd name="connsiteY18" fmla="*/ 3800883 h 4715283"/>
                <a:gd name="connsiteX19" fmla="*/ 5953124 w 7381874"/>
                <a:gd name="connsiteY19" fmla="*/ 3677058 h 4715283"/>
                <a:gd name="connsiteX20" fmla="*/ 5857874 w 7381874"/>
                <a:gd name="connsiteY20" fmla="*/ 3610383 h 4715283"/>
                <a:gd name="connsiteX21" fmla="*/ 5857874 w 7381874"/>
                <a:gd name="connsiteY21" fmla="*/ 3515133 h 4715283"/>
                <a:gd name="connsiteX22" fmla="*/ 5857874 w 7381874"/>
                <a:gd name="connsiteY22" fmla="*/ 3515133 h 4715283"/>
                <a:gd name="connsiteX23" fmla="*/ 5791199 w 7381874"/>
                <a:gd name="connsiteY23" fmla="*/ 3257958 h 4715283"/>
                <a:gd name="connsiteX24" fmla="*/ 5619749 w 7381874"/>
                <a:gd name="connsiteY24" fmla="*/ 3210333 h 4715283"/>
                <a:gd name="connsiteX25" fmla="*/ 5610224 w 7381874"/>
                <a:gd name="connsiteY25" fmla="*/ 3057933 h 4715283"/>
                <a:gd name="connsiteX26" fmla="*/ 5448299 w 7381874"/>
                <a:gd name="connsiteY26" fmla="*/ 2991258 h 4715283"/>
                <a:gd name="connsiteX27" fmla="*/ 1920875 w 7381874"/>
                <a:gd name="connsiteY27" fmla="*/ 409 h 4715283"/>
                <a:gd name="connsiteX28" fmla="*/ 1698626 w 7381874"/>
                <a:gd name="connsiteY28" fmla="*/ 57559 h 4715283"/>
                <a:gd name="connsiteX29" fmla="*/ 1400174 w 7381874"/>
                <a:gd name="connsiteY29" fmla="*/ 121058 h 4715283"/>
                <a:gd name="connsiteX30" fmla="*/ 933451 w 7381874"/>
                <a:gd name="connsiteY30" fmla="*/ 413159 h 4715283"/>
                <a:gd name="connsiteX31" fmla="*/ 708026 w 7381874"/>
                <a:gd name="connsiteY31" fmla="*/ 775109 h 4715283"/>
                <a:gd name="connsiteX32" fmla="*/ 1104901 w 7381874"/>
                <a:gd name="connsiteY32" fmla="*/ 1467259 h 4715283"/>
                <a:gd name="connsiteX33" fmla="*/ 1152526 w 7381874"/>
                <a:gd name="connsiteY33" fmla="*/ 1705384 h 4715283"/>
                <a:gd name="connsiteX34" fmla="*/ 1123951 w 7381874"/>
                <a:gd name="connsiteY34" fmla="*/ 1991134 h 4715283"/>
                <a:gd name="connsiteX35" fmla="*/ 723901 w 7381874"/>
                <a:gd name="connsiteY35" fmla="*/ 2314984 h 4715283"/>
                <a:gd name="connsiteX36" fmla="*/ 400052 w 7381874"/>
                <a:gd name="connsiteY36" fmla="*/ 2829334 h 4715283"/>
                <a:gd name="connsiteX37" fmla="*/ 0 w 7381874"/>
                <a:gd name="connsiteY37" fmla="*/ 3143659 h 4715283"/>
                <a:gd name="connsiteX0" fmla="*/ 7381874 w 7381874"/>
                <a:gd name="connsiteY0" fmla="*/ 4372383 h 4715283"/>
                <a:gd name="connsiteX1" fmla="*/ 7248524 w 7381874"/>
                <a:gd name="connsiteY1" fmla="*/ 4553358 h 4715283"/>
                <a:gd name="connsiteX2" fmla="*/ 7172324 w 7381874"/>
                <a:gd name="connsiteY2" fmla="*/ 4610508 h 4715283"/>
                <a:gd name="connsiteX3" fmla="*/ 7010399 w 7381874"/>
                <a:gd name="connsiteY3" fmla="*/ 4677183 h 4715283"/>
                <a:gd name="connsiteX4" fmla="*/ 6896099 w 7381874"/>
                <a:gd name="connsiteY4" fmla="*/ 4715283 h 4715283"/>
                <a:gd name="connsiteX5" fmla="*/ 6877049 w 7381874"/>
                <a:gd name="connsiteY5" fmla="*/ 4639083 h 4715283"/>
                <a:gd name="connsiteX6" fmla="*/ 6667499 w 7381874"/>
                <a:gd name="connsiteY6" fmla="*/ 4667658 h 4715283"/>
                <a:gd name="connsiteX7" fmla="*/ 6591299 w 7381874"/>
                <a:gd name="connsiteY7" fmla="*/ 4534308 h 4715283"/>
                <a:gd name="connsiteX8" fmla="*/ 6496049 w 7381874"/>
                <a:gd name="connsiteY8" fmla="*/ 4458108 h 4715283"/>
                <a:gd name="connsiteX9" fmla="*/ 6496049 w 7381874"/>
                <a:gd name="connsiteY9" fmla="*/ 4381908 h 4715283"/>
                <a:gd name="connsiteX10" fmla="*/ 6410324 w 7381874"/>
                <a:gd name="connsiteY10" fmla="*/ 4315233 h 4715283"/>
                <a:gd name="connsiteX11" fmla="*/ 6391274 w 7381874"/>
                <a:gd name="connsiteY11" fmla="*/ 4286658 h 4715283"/>
                <a:gd name="connsiteX12" fmla="*/ 6400799 w 7381874"/>
                <a:gd name="connsiteY12" fmla="*/ 4219983 h 4715283"/>
                <a:gd name="connsiteX13" fmla="*/ 6334124 w 7381874"/>
                <a:gd name="connsiteY13" fmla="*/ 4172358 h 4715283"/>
                <a:gd name="connsiteX14" fmla="*/ 6267449 w 7381874"/>
                <a:gd name="connsiteY14" fmla="*/ 4039008 h 4715283"/>
                <a:gd name="connsiteX15" fmla="*/ 6153149 w 7381874"/>
                <a:gd name="connsiteY15" fmla="*/ 3972333 h 4715283"/>
                <a:gd name="connsiteX16" fmla="*/ 5991224 w 7381874"/>
                <a:gd name="connsiteY16" fmla="*/ 3943758 h 4715283"/>
                <a:gd name="connsiteX17" fmla="*/ 5924549 w 7381874"/>
                <a:gd name="connsiteY17" fmla="*/ 3877083 h 4715283"/>
                <a:gd name="connsiteX18" fmla="*/ 5953124 w 7381874"/>
                <a:gd name="connsiteY18" fmla="*/ 3800883 h 4715283"/>
                <a:gd name="connsiteX19" fmla="*/ 5953124 w 7381874"/>
                <a:gd name="connsiteY19" fmla="*/ 3677058 h 4715283"/>
                <a:gd name="connsiteX20" fmla="*/ 5857874 w 7381874"/>
                <a:gd name="connsiteY20" fmla="*/ 3610383 h 4715283"/>
                <a:gd name="connsiteX21" fmla="*/ 5857874 w 7381874"/>
                <a:gd name="connsiteY21" fmla="*/ 3515133 h 4715283"/>
                <a:gd name="connsiteX22" fmla="*/ 5857874 w 7381874"/>
                <a:gd name="connsiteY22" fmla="*/ 3515133 h 4715283"/>
                <a:gd name="connsiteX23" fmla="*/ 5791199 w 7381874"/>
                <a:gd name="connsiteY23" fmla="*/ 3257958 h 4715283"/>
                <a:gd name="connsiteX24" fmla="*/ 5619749 w 7381874"/>
                <a:gd name="connsiteY24" fmla="*/ 3210333 h 4715283"/>
                <a:gd name="connsiteX25" fmla="*/ 5610224 w 7381874"/>
                <a:gd name="connsiteY25" fmla="*/ 3057933 h 4715283"/>
                <a:gd name="connsiteX26" fmla="*/ 1920875 w 7381874"/>
                <a:gd name="connsiteY26" fmla="*/ 409 h 4715283"/>
                <a:gd name="connsiteX27" fmla="*/ 1698626 w 7381874"/>
                <a:gd name="connsiteY27" fmla="*/ 57559 h 4715283"/>
                <a:gd name="connsiteX28" fmla="*/ 1400174 w 7381874"/>
                <a:gd name="connsiteY28" fmla="*/ 121058 h 4715283"/>
                <a:gd name="connsiteX29" fmla="*/ 933451 w 7381874"/>
                <a:gd name="connsiteY29" fmla="*/ 413159 h 4715283"/>
                <a:gd name="connsiteX30" fmla="*/ 708026 w 7381874"/>
                <a:gd name="connsiteY30" fmla="*/ 775109 h 4715283"/>
                <a:gd name="connsiteX31" fmla="*/ 1104901 w 7381874"/>
                <a:gd name="connsiteY31" fmla="*/ 1467259 h 4715283"/>
                <a:gd name="connsiteX32" fmla="*/ 1152526 w 7381874"/>
                <a:gd name="connsiteY32" fmla="*/ 1705384 h 4715283"/>
                <a:gd name="connsiteX33" fmla="*/ 1123951 w 7381874"/>
                <a:gd name="connsiteY33" fmla="*/ 1991134 h 4715283"/>
                <a:gd name="connsiteX34" fmla="*/ 723901 w 7381874"/>
                <a:gd name="connsiteY34" fmla="*/ 2314984 h 4715283"/>
                <a:gd name="connsiteX35" fmla="*/ 400052 w 7381874"/>
                <a:gd name="connsiteY35" fmla="*/ 2829334 h 4715283"/>
                <a:gd name="connsiteX36" fmla="*/ 0 w 7381874"/>
                <a:gd name="connsiteY36" fmla="*/ 3143659 h 4715283"/>
                <a:gd name="connsiteX0" fmla="*/ 7381874 w 7381874"/>
                <a:gd name="connsiteY0" fmla="*/ 4372383 h 4715283"/>
                <a:gd name="connsiteX1" fmla="*/ 7248524 w 7381874"/>
                <a:gd name="connsiteY1" fmla="*/ 4553358 h 4715283"/>
                <a:gd name="connsiteX2" fmla="*/ 7172324 w 7381874"/>
                <a:gd name="connsiteY2" fmla="*/ 4610508 h 4715283"/>
                <a:gd name="connsiteX3" fmla="*/ 7010399 w 7381874"/>
                <a:gd name="connsiteY3" fmla="*/ 4677183 h 4715283"/>
                <a:gd name="connsiteX4" fmla="*/ 6896099 w 7381874"/>
                <a:gd name="connsiteY4" fmla="*/ 4715283 h 4715283"/>
                <a:gd name="connsiteX5" fmla="*/ 6877049 w 7381874"/>
                <a:gd name="connsiteY5" fmla="*/ 4639083 h 4715283"/>
                <a:gd name="connsiteX6" fmla="*/ 6667499 w 7381874"/>
                <a:gd name="connsiteY6" fmla="*/ 4667658 h 4715283"/>
                <a:gd name="connsiteX7" fmla="*/ 6591299 w 7381874"/>
                <a:gd name="connsiteY7" fmla="*/ 4534308 h 4715283"/>
                <a:gd name="connsiteX8" fmla="*/ 6496049 w 7381874"/>
                <a:gd name="connsiteY8" fmla="*/ 4458108 h 4715283"/>
                <a:gd name="connsiteX9" fmla="*/ 6496049 w 7381874"/>
                <a:gd name="connsiteY9" fmla="*/ 4381908 h 4715283"/>
                <a:gd name="connsiteX10" fmla="*/ 6410324 w 7381874"/>
                <a:gd name="connsiteY10" fmla="*/ 4315233 h 4715283"/>
                <a:gd name="connsiteX11" fmla="*/ 6391274 w 7381874"/>
                <a:gd name="connsiteY11" fmla="*/ 4286658 h 4715283"/>
                <a:gd name="connsiteX12" fmla="*/ 6400799 w 7381874"/>
                <a:gd name="connsiteY12" fmla="*/ 4219983 h 4715283"/>
                <a:gd name="connsiteX13" fmla="*/ 6334124 w 7381874"/>
                <a:gd name="connsiteY13" fmla="*/ 4172358 h 4715283"/>
                <a:gd name="connsiteX14" fmla="*/ 6267449 w 7381874"/>
                <a:gd name="connsiteY14" fmla="*/ 4039008 h 4715283"/>
                <a:gd name="connsiteX15" fmla="*/ 6153149 w 7381874"/>
                <a:gd name="connsiteY15" fmla="*/ 3972333 h 4715283"/>
                <a:gd name="connsiteX16" fmla="*/ 5991224 w 7381874"/>
                <a:gd name="connsiteY16" fmla="*/ 3943758 h 4715283"/>
                <a:gd name="connsiteX17" fmla="*/ 5924549 w 7381874"/>
                <a:gd name="connsiteY17" fmla="*/ 3877083 h 4715283"/>
                <a:gd name="connsiteX18" fmla="*/ 5953124 w 7381874"/>
                <a:gd name="connsiteY18" fmla="*/ 3800883 h 4715283"/>
                <a:gd name="connsiteX19" fmla="*/ 5953124 w 7381874"/>
                <a:gd name="connsiteY19" fmla="*/ 3677058 h 4715283"/>
                <a:gd name="connsiteX20" fmla="*/ 5857874 w 7381874"/>
                <a:gd name="connsiteY20" fmla="*/ 3610383 h 4715283"/>
                <a:gd name="connsiteX21" fmla="*/ 5857874 w 7381874"/>
                <a:gd name="connsiteY21" fmla="*/ 3515133 h 4715283"/>
                <a:gd name="connsiteX22" fmla="*/ 5857874 w 7381874"/>
                <a:gd name="connsiteY22" fmla="*/ 3515133 h 4715283"/>
                <a:gd name="connsiteX23" fmla="*/ 5791199 w 7381874"/>
                <a:gd name="connsiteY23" fmla="*/ 3257958 h 4715283"/>
                <a:gd name="connsiteX24" fmla="*/ 5619749 w 7381874"/>
                <a:gd name="connsiteY24" fmla="*/ 3210333 h 4715283"/>
                <a:gd name="connsiteX25" fmla="*/ 1920875 w 7381874"/>
                <a:gd name="connsiteY25" fmla="*/ 409 h 4715283"/>
                <a:gd name="connsiteX26" fmla="*/ 1698626 w 7381874"/>
                <a:gd name="connsiteY26" fmla="*/ 57559 h 4715283"/>
                <a:gd name="connsiteX27" fmla="*/ 1400174 w 7381874"/>
                <a:gd name="connsiteY27" fmla="*/ 121058 h 4715283"/>
                <a:gd name="connsiteX28" fmla="*/ 933451 w 7381874"/>
                <a:gd name="connsiteY28" fmla="*/ 413159 h 4715283"/>
                <a:gd name="connsiteX29" fmla="*/ 708026 w 7381874"/>
                <a:gd name="connsiteY29" fmla="*/ 775109 h 4715283"/>
                <a:gd name="connsiteX30" fmla="*/ 1104901 w 7381874"/>
                <a:gd name="connsiteY30" fmla="*/ 1467259 h 4715283"/>
                <a:gd name="connsiteX31" fmla="*/ 1152526 w 7381874"/>
                <a:gd name="connsiteY31" fmla="*/ 1705384 h 4715283"/>
                <a:gd name="connsiteX32" fmla="*/ 1123951 w 7381874"/>
                <a:gd name="connsiteY32" fmla="*/ 1991134 h 4715283"/>
                <a:gd name="connsiteX33" fmla="*/ 723901 w 7381874"/>
                <a:gd name="connsiteY33" fmla="*/ 2314984 h 4715283"/>
                <a:gd name="connsiteX34" fmla="*/ 400052 w 7381874"/>
                <a:gd name="connsiteY34" fmla="*/ 2829334 h 4715283"/>
                <a:gd name="connsiteX35" fmla="*/ 0 w 7381874"/>
                <a:gd name="connsiteY35" fmla="*/ 3143659 h 4715283"/>
                <a:gd name="connsiteX0" fmla="*/ 7381874 w 7381874"/>
                <a:gd name="connsiteY0" fmla="*/ 4372383 h 4715283"/>
                <a:gd name="connsiteX1" fmla="*/ 7248524 w 7381874"/>
                <a:gd name="connsiteY1" fmla="*/ 4553358 h 4715283"/>
                <a:gd name="connsiteX2" fmla="*/ 7172324 w 7381874"/>
                <a:gd name="connsiteY2" fmla="*/ 4610508 h 4715283"/>
                <a:gd name="connsiteX3" fmla="*/ 7010399 w 7381874"/>
                <a:gd name="connsiteY3" fmla="*/ 4677183 h 4715283"/>
                <a:gd name="connsiteX4" fmla="*/ 6896099 w 7381874"/>
                <a:gd name="connsiteY4" fmla="*/ 4715283 h 4715283"/>
                <a:gd name="connsiteX5" fmla="*/ 6877049 w 7381874"/>
                <a:gd name="connsiteY5" fmla="*/ 4639083 h 4715283"/>
                <a:gd name="connsiteX6" fmla="*/ 6667499 w 7381874"/>
                <a:gd name="connsiteY6" fmla="*/ 4667658 h 4715283"/>
                <a:gd name="connsiteX7" fmla="*/ 6591299 w 7381874"/>
                <a:gd name="connsiteY7" fmla="*/ 4534308 h 4715283"/>
                <a:gd name="connsiteX8" fmla="*/ 6496049 w 7381874"/>
                <a:gd name="connsiteY8" fmla="*/ 4458108 h 4715283"/>
                <a:gd name="connsiteX9" fmla="*/ 6496049 w 7381874"/>
                <a:gd name="connsiteY9" fmla="*/ 4381908 h 4715283"/>
                <a:gd name="connsiteX10" fmla="*/ 6410324 w 7381874"/>
                <a:gd name="connsiteY10" fmla="*/ 4315233 h 4715283"/>
                <a:gd name="connsiteX11" fmla="*/ 6391274 w 7381874"/>
                <a:gd name="connsiteY11" fmla="*/ 4286658 h 4715283"/>
                <a:gd name="connsiteX12" fmla="*/ 6400799 w 7381874"/>
                <a:gd name="connsiteY12" fmla="*/ 4219983 h 4715283"/>
                <a:gd name="connsiteX13" fmla="*/ 6334124 w 7381874"/>
                <a:gd name="connsiteY13" fmla="*/ 4172358 h 4715283"/>
                <a:gd name="connsiteX14" fmla="*/ 6267449 w 7381874"/>
                <a:gd name="connsiteY14" fmla="*/ 4039008 h 4715283"/>
                <a:gd name="connsiteX15" fmla="*/ 6153149 w 7381874"/>
                <a:gd name="connsiteY15" fmla="*/ 3972333 h 4715283"/>
                <a:gd name="connsiteX16" fmla="*/ 5991224 w 7381874"/>
                <a:gd name="connsiteY16" fmla="*/ 3943758 h 4715283"/>
                <a:gd name="connsiteX17" fmla="*/ 5924549 w 7381874"/>
                <a:gd name="connsiteY17" fmla="*/ 3877083 h 4715283"/>
                <a:gd name="connsiteX18" fmla="*/ 5953124 w 7381874"/>
                <a:gd name="connsiteY18" fmla="*/ 3800883 h 4715283"/>
                <a:gd name="connsiteX19" fmla="*/ 5953124 w 7381874"/>
                <a:gd name="connsiteY19" fmla="*/ 3677058 h 4715283"/>
                <a:gd name="connsiteX20" fmla="*/ 5857874 w 7381874"/>
                <a:gd name="connsiteY20" fmla="*/ 3610383 h 4715283"/>
                <a:gd name="connsiteX21" fmla="*/ 5857874 w 7381874"/>
                <a:gd name="connsiteY21" fmla="*/ 3515133 h 4715283"/>
                <a:gd name="connsiteX22" fmla="*/ 5857874 w 7381874"/>
                <a:gd name="connsiteY22" fmla="*/ 3515133 h 4715283"/>
                <a:gd name="connsiteX23" fmla="*/ 5791199 w 7381874"/>
                <a:gd name="connsiteY23" fmla="*/ 3257958 h 4715283"/>
                <a:gd name="connsiteX24" fmla="*/ 1920875 w 7381874"/>
                <a:gd name="connsiteY24" fmla="*/ 409 h 4715283"/>
                <a:gd name="connsiteX25" fmla="*/ 1698626 w 7381874"/>
                <a:gd name="connsiteY25" fmla="*/ 57559 h 4715283"/>
                <a:gd name="connsiteX26" fmla="*/ 1400174 w 7381874"/>
                <a:gd name="connsiteY26" fmla="*/ 121058 h 4715283"/>
                <a:gd name="connsiteX27" fmla="*/ 933451 w 7381874"/>
                <a:gd name="connsiteY27" fmla="*/ 413159 h 4715283"/>
                <a:gd name="connsiteX28" fmla="*/ 708026 w 7381874"/>
                <a:gd name="connsiteY28" fmla="*/ 775109 h 4715283"/>
                <a:gd name="connsiteX29" fmla="*/ 1104901 w 7381874"/>
                <a:gd name="connsiteY29" fmla="*/ 1467259 h 4715283"/>
                <a:gd name="connsiteX30" fmla="*/ 1152526 w 7381874"/>
                <a:gd name="connsiteY30" fmla="*/ 1705384 h 4715283"/>
                <a:gd name="connsiteX31" fmla="*/ 1123951 w 7381874"/>
                <a:gd name="connsiteY31" fmla="*/ 1991134 h 4715283"/>
                <a:gd name="connsiteX32" fmla="*/ 723901 w 7381874"/>
                <a:gd name="connsiteY32" fmla="*/ 2314984 h 4715283"/>
                <a:gd name="connsiteX33" fmla="*/ 400052 w 7381874"/>
                <a:gd name="connsiteY33" fmla="*/ 2829334 h 4715283"/>
                <a:gd name="connsiteX34" fmla="*/ 0 w 7381874"/>
                <a:gd name="connsiteY34" fmla="*/ 3143659 h 4715283"/>
                <a:gd name="connsiteX0" fmla="*/ 7381874 w 7381874"/>
                <a:gd name="connsiteY0" fmla="*/ 4372383 h 4715283"/>
                <a:gd name="connsiteX1" fmla="*/ 7248524 w 7381874"/>
                <a:gd name="connsiteY1" fmla="*/ 4553358 h 4715283"/>
                <a:gd name="connsiteX2" fmla="*/ 7172324 w 7381874"/>
                <a:gd name="connsiteY2" fmla="*/ 4610508 h 4715283"/>
                <a:gd name="connsiteX3" fmla="*/ 7010399 w 7381874"/>
                <a:gd name="connsiteY3" fmla="*/ 4677183 h 4715283"/>
                <a:gd name="connsiteX4" fmla="*/ 6896099 w 7381874"/>
                <a:gd name="connsiteY4" fmla="*/ 4715283 h 4715283"/>
                <a:gd name="connsiteX5" fmla="*/ 6877049 w 7381874"/>
                <a:gd name="connsiteY5" fmla="*/ 4639083 h 4715283"/>
                <a:gd name="connsiteX6" fmla="*/ 6667499 w 7381874"/>
                <a:gd name="connsiteY6" fmla="*/ 4667658 h 4715283"/>
                <a:gd name="connsiteX7" fmla="*/ 6591299 w 7381874"/>
                <a:gd name="connsiteY7" fmla="*/ 4534308 h 4715283"/>
                <a:gd name="connsiteX8" fmla="*/ 6496049 w 7381874"/>
                <a:gd name="connsiteY8" fmla="*/ 4458108 h 4715283"/>
                <a:gd name="connsiteX9" fmla="*/ 6496049 w 7381874"/>
                <a:gd name="connsiteY9" fmla="*/ 4381908 h 4715283"/>
                <a:gd name="connsiteX10" fmla="*/ 6410324 w 7381874"/>
                <a:gd name="connsiteY10" fmla="*/ 4315233 h 4715283"/>
                <a:gd name="connsiteX11" fmla="*/ 6391274 w 7381874"/>
                <a:gd name="connsiteY11" fmla="*/ 4286658 h 4715283"/>
                <a:gd name="connsiteX12" fmla="*/ 6400799 w 7381874"/>
                <a:gd name="connsiteY12" fmla="*/ 4219983 h 4715283"/>
                <a:gd name="connsiteX13" fmla="*/ 6334124 w 7381874"/>
                <a:gd name="connsiteY13" fmla="*/ 4172358 h 4715283"/>
                <a:gd name="connsiteX14" fmla="*/ 6267449 w 7381874"/>
                <a:gd name="connsiteY14" fmla="*/ 4039008 h 4715283"/>
                <a:gd name="connsiteX15" fmla="*/ 6153149 w 7381874"/>
                <a:gd name="connsiteY15" fmla="*/ 3972333 h 4715283"/>
                <a:gd name="connsiteX16" fmla="*/ 5991224 w 7381874"/>
                <a:gd name="connsiteY16" fmla="*/ 3943758 h 4715283"/>
                <a:gd name="connsiteX17" fmla="*/ 5924549 w 7381874"/>
                <a:gd name="connsiteY17" fmla="*/ 3877083 h 4715283"/>
                <a:gd name="connsiteX18" fmla="*/ 5953124 w 7381874"/>
                <a:gd name="connsiteY18" fmla="*/ 3800883 h 4715283"/>
                <a:gd name="connsiteX19" fmla="*/ 5953124 w 7381874"/>
                <a:gd name="connsiteY19" fmla="*/ 3677058 h 4715283"/>
                <a:gd name="connsiteX20" fmla="*/ 5857874 w 7381874"/>
                <a:gd name="connsiteY20" fmla="*/ 3610383 h 4715283"/>
                <a:gd name="connsiteX21" fmla="*/ 5857874 w 7381874"/>
                <a:gd name="connsiteY21" fmla="*/ 3515133 h 4715283"/>
                <a:gd name="connsiteX22" fmla="*/ 5857874 w 7381874"/>
                <a:gd name="connsiteY22" fmla="*/ 3515133 h 4715283"/>
                <a:gd name="connsiteX23" fmla="*/ 1920875 w 7381874"/>
                <a:gd name="connsiteY23" fmla="*/ 409 h 4715283"/>
                <a:gd name="connsiteX24" fmla="*/ 1698626 w 7381874"/>
                <a:gd name="connsiteY24" fmla="*/ 57559 h 4715283"/>
                <a:gd name="connsiteX25" fmla="*/ 1400174 w 7381874"/>
                <a:gd name="connsiteY25" fmla="*/ 121058 h 4715283"/>
                <a:gd name="connsiteX26" fmla="*/ 933451 w 7381874"/>
                <a:gd name="connsiteY26" fmla="*/ 413159 h 4715283"/>
                <a:gd name="connsiteX27" fmla="*/ 708026 w 7381874"/>
                <a:gd name="connsiteY27" fmla="*/ 775109 h 4715283"/>
                <a:gd name="connsiteX28" fmla="*/ 1104901 w 7381874"/>
                <a:gd name="connsiteY28" fmla="*/ 1467259 h 4715283"/>
                <a:gd name="connsiteX29" fmla="*/ 1152526 w 7381874"/>
                <a:gd name="connsiteY29" fmla="*/ 1705384 h 4715283"/>
                <a:gd name="connsiteX30" fmla="*/ 1123951 w 7381874"/>
                <a:gd name="connsiteY30" fmla="*/ 1991134 h 4715283"/>
                <a:gd name="connsiteX31" fmla="*/ 723901 w 7381874"/>
                <a:gd name="connsiteY31" fmla="*/ 2314984 h 4715283"/>
                <a:gd name="connsiteX32" fmla="*/ 400052 w 7381874"/>
                <a:gd name="connsiteY32" fmla="*/ 2829334 h 4715283"/>
                <a:gd name="connsiteX33" fmla="*/ 0 w 7381874"/>
                <a:gd name="connsiteY33" fmla="*/ 3143659 h 4715283"/>
                <a:gd name="connsiteX0" fmla="*/ 7381874 w 7381874"/>
                <a:gd name="connsiteY0" fmla="*/ 4372383 h 4715283"/>
                <a:gd name="connsiteX1" fmla="*/ 7248524 w 7381874"/>
                <a:gd name="connsiteY1" fmla="*/ 4553358 h 4715283"/>
                <a:gd name="connsiteX2" fmla="*/ 7172324 w 7381874"/>
                <a:gd name="connsiteY2" fmla="*/ 4610508 h 4715283"/>
                <a:gd name="connsiteX3" fmla="*/ 7010399 w 7381874"/>
                <a:gd name="connsiteY3" fmla="*/ 4677183 h 4715283"/>
                <a:gd name="connsiteX4" fmla="*/ 6896099 w 7381874"/>
                <a:gd name="connsiteY4" fmla="*/ 4715283 h 4715283"/>
                <a:gd name="connsiteX5" fmla="*/ 6877049 w 7381874"/>
                <a:gd name="connsiteY5" fmla="*/ 4639083 h 4715283"/>
                <a:gd name="connsiteX6" fmla="*/ 6667499 w 7381874"/>
                <a:gd name="connsiteY6" fmla="*/ 4667658 h 4715283"/>
                <a:gd name="connsiteX7" fmla="*/ 6591299 w 7381874"/>
                <a:gd name="connsiteY7" fmla="*/ 4534308 h 4715283"/>
                <a:gd name="connsiteX8" fmla="*/ 6496049 w 7381874"/>
                <a:gd name="connsiteY8" fmla="*/ 4458108 h 4715283"/>
                <a:gd name="connsiteX9" fmla="*/ 6496049 w 7381874"/>
                <a:gd name="connsiteY9" fmla="*/ 4381908 h 4715283"/>
                <a:gd name="connsiteX10" fmla="*/ 6410324 w 7381874"/>
                <a:gd name="connsiteY10" fmla="*/ 4315233 h 4715283"/>
                <a:gd name="connsiteX11" fmla="*/ 6391274 w 7381874"/>
                <a:gd name="connsiteY11" fmla="*/ 4286658 h 4715283"/>
                <a:gd name="connsiteX12" fmla="*/ 6400799 w 7381874"/>
                <a:gd name="connsiteY12" fmla="*/ 4219983 h 4715283"/>
                <a:gd name="connsiteX13" fmla="*/ 6334124 w 7381874"/>
                <a:gd name="connsiteY13" fmla="*/ 4172358 h 4715283"/>
                <a:gd name="connsiteX14" fmla="*/ 6267449 w 7381874"/>
                <a:gd name="connsiteY14" fmla="*/ 4039008 h 4715283"/>
                <a:gd name="connsiteX15" fmla="*/ 6153149 w 7381874"/>
                <a:gd name="connsiteY15" fmla="*/ 3972333 h 4715283"/>
                <a:gd name="connsiteX16" fmla="*/ 5991224 w 7381874"/>
                <a:gd name="connsiteY16" fmla="*/ 3943758 h 4715283"/>
                <a:gd name="connsiteX17" fmla="*/ 5924549 w 7381874"/>
                <a:gd name="connsiteY17" fmla="*/ 3877083 h 4715283"/>
                <a:gd name="connsiteX18" fmla="*/ 5953124 w 7381874"/>
                <a:gd name="connsiteY18" fmla="*/ 3800883 h 4715283"/>
                <a:gd name="connsiteX19" fmla="*/ 5953124 w 7381874"/>
                <a:gd name="connsiteY19" fmla="*/ 3677058 h 4715283"/>
                <a:gd name="connsiteX20" fmla="*/ 5857874 w 7381874"/>
                <a:gd name="connsiteY20" fmla="*/ 3610383 h 4715283"/>
                <a:gd name="connsiteX21" fmla="*/ 5857874 w 7381874"/>
                <a:gd name="connsiteY21" fmla="*/ 3515133 h 4715283"/>
                <a:gd name="connsiteX22" fmla="*/ 1920875 w 7381874"/>
                <a:gd name="connsiteY22" fmla="*/ 409 h 4715283"/>
                <a:gd name="connsiteX23" fmla="*/ 1698626 w 7381874"/>
                <a:gd name="connsiteY23" fmla="*/ 57559 h 4715283"/>
                <a:gd name="connsiteX24" fmla="*/ 1400174 w 7381874"/>
                <a:gd name="connsiteY24" fmla="*/ 121058 h 4715283"/>
                <a:gd name="connsiteX25" fmla="*/ 933451 w 7381874"/>
                <a:gd name="connsiteY25" fmla="*/ 413159 h 4715283"/>
                <a:gd name="connsiteX26" fmla="*/ 708026 w 7381874"/>
                <a:gd name="connsiteY26" fmla="*/ 775109 h 4715283"/>
                <a:gd name="connsiteX27" fmla="*/ 1104901 w 7381874"/>
                <a:gd name="connsiteY27" fmla="*/ 1467259 h 4715283"/>
                <a:gd name="connsiteX28" fmla="*/ 1152526 w 7381874"/>
                <a:gd name="connsiteY28" fmla="*/ 1705384 h 4715283"/>
                <a:gd name="connsiteX29" fmla="*/ 1123951 w 7381874"/>
                <a:gd name="connsiteY29" fmla="*/ 1991134 h 4715283"/>
                <a:gd name="connsiteX30" fmla="*/ 723901 w 7381874"/>
                <a:gd name="connsiteY30" fmla="*/ 2314984 h 4715283"/>
                <a:gd name="connsiteX31" fmla="*/ 400052 w 7381874"/>
                <a:gd name="connsiteY31" fmla="*/ 2829334 h 4715283"/>
                <a:gd name="connsiteX32" fmla="*/ 0 w 7381874"/>
                <a:gd name="connsiteY32" fmla="*/ 3143659 h 4715283"/>
                <a:gd name="connsiteX0" fmla="*/ 7381874 w 7381874"/>
                <a:gd name="connsiteY0" fmla="*/ 4372383 h 4715283"/>
                <a:gd name="connsiteX1" fmla="*/ 7248524 w 7381874"/>
                <a:gd name="connsiteY1" fmla="*/ 4553358 h 4715283"/>
                <a:gd name="connsiteX2" fmla="*/ 7172324 w 7381874"/>
                <a:gd name="connsiteY2" fmla="*/ 4610508 h 4715283"/>
                <a:gd name="connsiteX3" fmla="*/ 7010399 w 7381874"/>
                <a:gd name="connsiteY3" fmla="*/ 4677183 h 4715283"/>
                <a:gd name="connsiteX4" fmla="*/ 6896099 w 7381874"/>
                <a:gd name="connsiteY4" fmla="*/ 4715283 h 4715283"/>
                <a:gd name="connsiteX5" fmla="*/ 6877049 w 7381874"/>
                <a:gd name="connsiteY5" fmla="*/ 4639083 h 4715283"/>
                <a:gd name="connsiteX6" fmla="*/ 6667499 w 7381874"/>
                <a:gd name="connsiteY6" fmla="*/ 4667658 h 4715283"/>
                <a:gd name="connsiteX7" fmla="*/ 6591299 w 7381874"/>
                <a:gd name="connsiteY7" fmla="*/ 4534308 h 4715283"/>
                <a:gd name="connsiteX8" fmla="*/ 6496049 w 7381874"/>
                <a:gd name="connsiteY8" fmla="*/ 4458108 h 4715283"/>
                <a:gd name="connsiteX9" fmla="*/ 6496049 w 7381874"/>
                <a:gd name="connsiteY9" fmla="*/ 4381908 h 4715283"/>
                <a:gd name="connsiteX10" fmla="*/ 6410324 w 7381874"/>
                <a:gd name="connsiteY10" fmla="*/ 4315233 h 4715283"/>
                <a:gd name="connsiteX11" fmla="*/ 6391274 w 7381874"/>
                <a:gd name="connsiteY11" fmla="*/ 4286658 h 4715283"/>
                <a:gd name="connsiteX12" fmla="*/ 6400799 w 7381874"/>
                <a:gd name="connsiteY12" fmla="*/ 4219983 h 4715283"/>
                <a:gd name="connsiteX13" fmla="*/ 6334124 w 7381874"/>
                <a:gd name="connsiteY13" fmla="*/ 4172358 h 4715283"/>
                <a:gd name="connsiteX14" fmla="*/ 6267449 w 7381874"/>
                <a:gd name="connsiteY14" fmla="*/ 4039008 h 4715283"/>
                <a:gd name="connsiteX15" fmla="*/ 6153149 w 7381874"/>
                <a:gd name="connsiteY15" fmla="*/ 3972333 h 4715283"/>
                <a:gd name="connsiteX16" fmla="*/ 5991224 w 7381874"/>
                <a:gd name="connsiteY16" fmla="*/ 3943758 h 4715283"/>
                <a:gd name="connsiteX17" fmla="*/ 5924549 w 7381874"/>
                <a:gd name="connsiteY17" fmla="*/ 3877083 h 4715283"/>
                <a:gd name="connsiteX18" fmla="*/ 5953124 w 7381874"/>
                <a:gd name="connsiteY18" fmla="*/ 3800883 h 4715283"/>
                <a:gd name="connsiteX19" fmla="*/ 5953124 w 7381874"/>
                <a:gd name="connsiteY19" fmla="*/ 3677058 h 4715283"/>
                <a:gd name="connsiteX20" fmla="*/ 5857874 w 7381874"/>
                <a:gd name="connsiteY20" fmla="*/ 3610383 h 4715283"/>
                <a:gd name="connsiteX21" fmla="*/ 1920875 w 7381874"/>
                <a:gd name="connsiteY21" fmla="*/ 409 h 4715283"/>
                <a:gd name="connsiteX22" fmla="*/ 1698626 w 7381874"/>
                <a:gd name="connsiteY22" fmla="*/ 57559 h 4715283"/>
                <a:gd name="connsiteX23" fmla="*/ 1400174 w 7381874"/>
                <a:gd name="connsiteY23" fmla="*/ 121058 h 4715283"/>
                <a:gd name="connsiteX24" fmla="*/ 933451 w 7381874"/>
                <a:gd name="connsiteY24" fmla="*/ 413159 h 4715283"/>
                <a:gd name="connsiteX25" fmla="*/ 708026 w 7381874"/>
                <a:gd name="connsiteY25" fmla="*/ 775109 h 4715283"/>
                <a:gd name="connsiteX26" fmla="*/ 1104901 w 7381874"/>
                <a:gd name="connsiteY26" fmla="*/ 1467259 h 4715283"/>
                <a:gd name="connsiteX27" fmla="*/ 1152526 w 7381874"/>
                <a:gd name="connsiteY27" fmla="*/ 1705384 h 4715283"/>
                <a:gd name="connsiteX28" fmla="*/ 1123951 w 7381874"/>
                <a:gd name="connsiteY28" fmla="*/ 1991134 h 4715283"/>
                <a:gd name="connsiteX29" fmla="*/ 723901 w 7381874"/>
                <a:gd name="connsiteY29" fmla="*/ 2314984 h 4715283"/>
                <a:gd name="connsiteX30" fmla="*/ 400052 w 7381874"/>
                <a:gd name="connsiteY30" fmla="*/ 2829334 h 4715283"/>
                <a:gd name="connsiteX31" fmla="*/ 0 w 7381874"/>
                <a:gd name="connsiteY31" fmla="*/ 3143659 h 4715283"/>
                <a:gd name="connsiteX0" fmla="*/ 7381874 w 7381874"/>
                <a:gd name="connsiteY0" fmla="*/ 4372383 h 4715283"/>
                <a:gd name="connsiteX1" fmla="*/ 7248524 w 7381874"/>
                <a:gd name="connsiteY1" fmla="*/ 4553358 h 4715283"/>
                <a:gd name="connsiteX2" fmla="*/ 7172324 w 7381874"/>
                <a:gd name="connsiteY2" fmla="*/ 4610508 h 4715283"/>
                <a:gd name="connsiteX3" fmla="*/ 7010399 w 7381874"/>
                <a:gd name="connsiteY3" fmla="*/ 4677183 h 4715283"/>
                <a:gd name="connsiteX4" fmla="*/ 6896099 w 7381874"/>
                <a:gd name="connsiteY4" fmla="*/ 4715283 h 4715283"/>
                <a:gd name="connsiteX5" fmla="*/ 6877049 w 7381874"/>
                <a:gd name="connsiteY5" fmla="*/ 4639083 h 4715283"/>
                <a:gd name="connsiteX6" fmla="*/ 6667499 w 7381874"/>
                <a:gd name="connsiteY6" fmla="*/ 4667658 h 4715283"/>
                <a:gd name="connsiteX7" fmla="*/ 6591299 w 7381874"/>
                <a:gd name="connsiteY7" fmla="*/ 4534308 h 4715283"/>
                <a:gd name="connsiteX8" fmla="*/ 6496049 w 7381874"/>
                <a:gd name="connsiteY8" fmla="*/ 4458108 h 4715283"/>
                <a:gd name="connsiteX9" fmla="*/ 6496049 w 7381874"/>
                <a:gd name="connsiteY9" fmla="*/ 4381908 h 4715283"/>
                <a:gd name="connsiteX10" fmla="*/ 6410324 w 7381874"/>
                <a:gd name="connsiteY10" fmla="*/ 4315233 h 4715283"/>
                <a:gd name="connsiteX11" fmla="*/ 6391274 w 7381874"/>
                <a:gd name="connsiteY11" fmla="*/ 4286658 h 4715283"/>
                <a:gd name="connsiteX12" fmla="*/ 6400799 w 7381874"/>
                <a:gd name="connsiteY12" fmla="*/ 4219983 h 4715283"/>
                <a:gd name="connsiteX13" fmla="*/ 6334124 w 7381874"/>
                <a:gd name="connsiteY13" fmla="*/ 4172358 h 4715283"/>
                <a:gd name="connsiteX14" fmla="*/ 6267449 w 7381874"/>
                <a:gd name="connsiteY14" fmla="*/ 4039008 h 4715283"/>
                <a:gd name="connsiteX15" fmla="*/ 6153149 w 7381874"/>
                <a:gd name="connsiteY15" fmla="*/ 3972333 h 4715283"/>
                <a:gd name="connsiteX16" fmla="*/ 5991224 w 7381874"/>
                <a:gd name="connsiteY16" fmla="*/ 3943758 h 4715283"/>
                <a:gd name="connsiteX17" fmla="*/ 5924549 w 7381874"/>
                <a:gd name="connsiteY17" fmla="*/ 3877083 h 4715283"/>
                <a:gd name="connsiteX18" fmla="*/ 5953124 w 7381874"/>
                <a:gd name="connsiteY18" fmla="*/ 3800883 h 4715283"/>
                <a:gd name="connsiteX19" fmla="*/ 5953124 w 7381874"/>
                <a:gd name="connsiteY19" fmla="*/ 3677058 h 4715283"/>
                <a:gd name="connsiteX20" fmla="*/ 1920875 w 7381874"/>
                <a:gd name="connsiteY20" fmla="*/ 409 h 4715283"/>
                <a:gd name="connsiteX21" fmla="*/ 1698626 w 7381874"/>
                <a:gd name="connsiteY21" fmla="*/ 57559 h 4715283"/>
                <a:gd name="connsiteX22" fmla="*/ 1400174 w 7381874"/>
                <a:gd name="connsiteY22" fmla="*/ 121058 h 4715283"/>
                <a:gd name="connsiteX23" fmla="*/ 933451 w 7381874"/>
                <a:gd name="connsiteY23" fmla="*/ 413159 h 4715283"/>
                <a:gd name="connsiteX24" fmla="*/ 708026 w 7381874"/>
                <a:gd name="connsiteY24" fmla="*/ 775109 h 4715283"/>
                <a:gd name="connsiteX25" fmla="*/ 1104901 w 7381874"/>
                <a:gd name="connsiteY25" fmla="*/ 1467259 h 4715283"/>
                <a:gd name="connsiteX26" fmla="*/ 1152526 w 7381874"/>
                <a:gd name="connsiteY26" fmla="*/ 1705384 h 4715283"/>
                <a:gd name="connsiteX27" fmla="*/ 1123951 w 7381874"/>
                <a:gd name="connsiteY27" fmla="*/ 1991134 h 4715283"/>
                <a:gd name="connsiteX28" fmla="*/ 723901 w 7381874"/>
                <a:gd name="connsiteY28" fmla="*/ 2314984 h 4715283"/>
                <a:gd name="connsiteX29" fmla="*/ 400052 w 7381874"/>
                <a:gd name="connsiteY29" fmla="*/ 2829334 h 4715283"/>
                <a:gd name="connsiteX30" fmla="*/ 0 w 7381874"/>
                <a:gd name="connsiteY30" fmla="*/ 3143659 h 4715283"/>
                <a:gd name="connsiteX0" fmla="*/ 7381874 w 7381874"/>
                <a:gd name="connsiteY0" fmla="*/ 4372383 h 4715283"/>
                <a:gd name="connsiteX1" fmla="*/ 7248524 w 7381874"/>
                <a:gd name="connsiteY1" fmla="*/ 4553358 h 4715283"/>
                <a:gd name="connsiteX2" fmla="*/ 7172324 w 7381874"/>
                <a:gd name="connsiteY2" fmla="*/ 4610508 h 4715283"/>
                <a:gd name="connsiteX3" fmla="*/ 7010399 w 7381874"/>
                <a:gd name="connsiteY3" fmla="*/ 4677183 h 4715283"/>
                <a:gd name="connsiteX4" fmla="*/ 6896099 w 7381874"/>
                <a:gd name="connsiteY4" fmla="*/ 4715283 h 4715283"/>
                <a:gd name="connsiteX5" fmla="*/ 6877049 w 7381874"/>
                <a:gd name="connsiteY5" fmla="*/ 4639083 h 4715283"/>
                <a:gd name="connsiteX6" fmla="*/ 6667499 w 7381874"/>
                <a:gd name="connsiteY6" fmla="*/ 4667658 h 4715283"/>
                <a:gd name="connsiteX7" fmla="*/ 6591299 w 7381874"/>
                <a:gd name="connsiteY7" fmla="*/ 4534308 h 4715283"/>
                <a:gd name="connsiteX8" fmla="*/ 6496049 w 7381874"/>
                <a:gd name="connsiteY8" fmla="*/ 4458108 h 4715283"/>
                <a:gd name="connsiteX9" fmla="*/ 6496049 w 7381874"/>
                <a:gd name="connsiteY9" fmla="*/ 4381908 h 4715283"/>
                <a:gd name="connsiteX10" fmla="*/ 6410324 w 7381874"/>
                <a:gd name="connsiteY10" fmla="*/ 4315233 h 4715283"/>
                <a:gd name="connsiteX11" fmla="*/ 6391274 w 7381874"/>
                <a:gd name="connsiteY11" fmla="*/ 4286658 h 4715283"/>
                <a:gd name="connsiteX12" fmla="*/ 6400799 w 7381874"/>
                <a:gd name="connsiteY12" fmla="*/ 4219983 h 4715283"/>
                <a:gd name="connsiteX13" fmla="*/ 6334124 w 7381874"/>
                <a:gd name="connsiteY13" fmla="*/ 4172358 h 4715283"/>
                <a:gd name="connsiteX14" fmla="*/ 6267449 w 7381874"/>
                <a:gd name="connsiteY14" fmla="*/ 4039008 h 4715283"/>
                <a:gd name="connsiteX15" fmla="*/ 6153149 w 7381874"/>
                <a:gd name="connsiteY15" fmla="*/ 3972333 h 4715283"/>
                <a:gd name="connsiteX16" fmla="*/ 5991224 w 7381874"/>
                <a:gd name="connsiteY16" fmla="*/ 3943758 h 4715283"/>
                <a:gd name="connsiteX17" fmla="*/ 5924549 w 7381874"/>
                <a:gd name="connsiteY17" fmla="*/ 3877083 h 4715283"/>
                <a:gd name="connsiteX18" fmla="*/ 5953124 w 7381874"/>
                <a:gd name="connsiteY18" fmla="*/ 3800883 h 4715283"/>
                <a:gd name="connsiteX19" fmla="*/ 1920875 w 7381874"/>
                <a:gd name="connsiteY19" fmla="*/ 409 h 4715283"/>
                <a:gd name="connsiteX20" fmla="*/ 1698626 w 7381874"/>
                <a:gd name="connsiteY20" fmla="*/ 57559 h 4715283"/>
                <a:gd name="connsiteX21" fmla="*/ 1400174 w 7381874"/>
                <a:gd name="connsiteY21" fmla="*/ 121058 h 4715283"/>
                <a:gd name="connsiteX22" fmla="*/ 933451 w 7381874"/>
                <a:gd name="connsiteY22" fmla="*/ 413159 h 4715283"/>
                <a:gd name="connsiteX23" fmla="*/ 708026 w 7381874"/>
                <a:gd name="connsiteY23" fmla="*/ 775109 h 4715283"/>
                <a:gd name="connsiteX24" fmla="*/ 1104901 w 7381874"/>
                <a:gd name="connsiteY24" fmla="*/ 1467259 h 4715283"/>
                <a:gd name="connsiteX25" fmla="*/ 1152526 w 7381874"/>
                <a:gd name="connsiteY25" fmla="*/ 1705384 h 4715283"/>
                <a:gd name="connsiteX26" fmla="*/ 1123951 w 7381874"/>
                <a:gd name="connsiteY26" fmla="*/ 1991134 h 4715283"/>
                <a:gd name="connsiteX27" fmla="*/ 723901 w 7381874"/>
                <a:gd name="connsiteY27" fmla="*/ 2314984 h 4715283"/>
                <a:gd name="connsiteX28" fmla="*/ 400052 w 7381874"/>
                <a:gd name="connsiteY28" fmla="*/ 2829334 h 4715283"/>
                <a:gd name="connsiteX29" fmla="*/ 0 w 7381874"/>
                <a:gd name="connsiteY29" fmla="*/ 3143659 h 4715283"/>
                <a:gd name="connsiteX0" fmla="*/ 7381874 w 7381874"/>
                <a:gd name="connsiteY0" fmla="*/ 4372383 h 4715283"/>
                <a:gd name="connsiteX1" fmla="*/ 7248524 w 7381874"/>
                <a:gd name="connsiteY1" fmla="*/ 4553358 h 4715283"/>
                <a:gd name="connsiteX2" fmla="*/ 7172324 w 7381874"/>
                <a:gd name="connsiteY2" fmla="*/ 4610508 h 4715283"/>
                <a:gd name="connsiteX3" fmla="*/ 7010399 w 7381874"/>
                <a:gd name="connsiteY3" fmla="*/ 4677183 h 4715283"/>
                <a:gd name="connsiteX4" fmla="*/ 6896099 w 7381874"/>
                <a:gd name="connsiteY4" fmla="*/ 4715283 h 4715283"/>
                <a:gd name="connsiteX5" fmla="*/ 6877049 w 7381874"/>
                <a:gd name="connsiteY5" fmla="*/ 4639083 h 4715283"/>
                <a:gd name="connsiteX6" fmla="*/ 6667499 w 7381874"/>
                <a:gd name="connsiteY6" fmla="*/ 4667658 h 4715283"/>
                <a:gd name="connsiteX7" fmla="*/ 6591299 w 7381874"/>
                <a:gd name="connsiteY7" fmla="*/ 4534308 h 4715283"/>
                <a:gd name="connsiteX8" fmla="*/ 6496049 w 7381874"/>
                <a:gd name="connsiteY8" fmla="*/ 4458108 h 4715283"/>
                <a:gd name="connsiteX9" fmla="*/ 6496049 w 7381874"/>
                <a:gd name="connsiteY9" fmla="*/ 4381908 h 4715283"/>
                <a:gd name="connsiteX10" fmla="*/ 6410324 w 7381874"/>
                <a:gd name="connsiteY10" fmla="*/ 4315233 h 4715283"/>
                <a:gd name="connsiteX11" fmla="*/ 6391274 w 7381874"/>
                <a:gd name="connsiteY11" fmla="*/ 4286658 h 4715283"/>
                <a:gd name="connsiteX12" fmla="*/ 6400799 w 7381874"/>
                <a:gd name="connsiteY12" fmla="*/ 4219983 h 4715283"/>
                <a:gd name="connsiteX13" fmla="*/ 6334124 w 7381874"/>
                <a:gd name="connsiteY13" fmla="*/ 4172358 h 4715283"/>
                <a:gd name="connsiteX14" fmla="*/ 6267449 w 7381874"/>
                <a:gd name="connsiteY14" fmla="*/ 4039008 h 4715283"/>
                <a:gd name="connsiteX15" fmla="*/ 6153149 w 7381874"/>
                <a:gd name="connsiteY15" fmla="*/ 3972333 h 4715283"/>
                <a:gd name="connsiteX16" fmla="*/ 5991224 w 7381874"/>
                <a:gd name="connsiteY16" fmla="*/ 3943758 h 4715283"/>
                <a:gd name="connsiteX17" fmla="*/ 5924549 w 7381874"/>
                <a:gd name="connsiteY17" fmla="*/ 3877083 h 4715283"/>
                <a:gd name="connsiteX18" fmla="*/ 1920875 w 7381874"/>
                <a:gd name="connsiteY18" fmla="*/ 409 h 4715283"/>
                <a:gd name="connsiteX19" fmla="*/ 1698626 w 7381874"/>
                <a:gd name="connsiteY19" fmla="*/ 57559 h 4715283"/>
                <a:gd name="connsiteX20" fmla="*/ 1400174 w 7381874"/>
                <a:gd name="connsiteY20" fmla="*/ 121058 h 4715283"/>
                <a:gd name="connsiteX21" fmla="*/ 933451 w 7381874"/>
                <a:gd name="connsiteY21" fmla="*/ 413159 h 4715283"/>
                <a:gd name="connsiteX22" fmla="*/ 708026 w 7381874"/>
                <a:gd name="connsiteY22" fmla="*/ 775109 h 4715283"/>
                <a:gd name="connsiteX23" fmla="*/ 1104901 w 7381874"/>
                <a:gd name="connsiteY23" fmla="*/ 1467259 h 4715283"/>
                <a:gd name="connsiteX24" fmla="*/ 1152526 w 7381874"/>
                <a:gd name="connsiteY24" fmla="*/ 1705384 h 4715283"/>
                <a:gd name="connsiteX25" fmla="*/ 1123951 w 7381874"/>
                <a:gd name="connsiteY25" fmla="*/ 1991134 h 4715283"/>
                <a:gd name="connsiteX26" fmla="*/ 723901 w 7381874"/>
                <a:gd name="connsiteY26" fmla="*/ 2314984 h 4715283"/>
                <a:gd name="connsiteX27" fmla="*/ 400052 w 7381874"/>
                <a:gd name="connsiteY27" fmla="*/ 2829334 h 4715283"/>
                <a:gd name="connsiteX28" fmla="*/ 0 w 7381874"/>
                <a:gd name="connsiteY28" fmla="*/ 3143659 h 4715283"/>
                <a:gd name="connsiteX0" fmla="*/ 7381874 w 7381874"/>
                <a:gd name="connsiteY0" fmla="*/ 4372383 h 4715283"/>
                <a:gd name="connsiteX1" fmla="*/ 7248524 w 7381874"/>
                <a:gd name="connsiteY1" fmla="*/ 4553358 h 4715283"/>
                <a:gd name="connsiteX2" fmla="*/ 7172324 w 7381874"/>
                <a:gd name="connsiteY2" fmla="*/ 4610508 h 4715283"/>
                <a:gd name="connsiteX3" fmla="*/ 7010399 w 7381874"/>
                <a:gd name="connsiteY3" fmla="*/ 4677183 h 4715283"/>
                <a:gd name="connsiteX4" fmla="*/ 6896099 w 7381874"/>
                <a:gd name="connsiteY4" fmla="*/ 4715283 h 4715283"/>
                <a:gd name="connsiteX5" fmla="*/ 6877049 w 7381874"/>
                <a:gd name="connsiteY5" fmla="*/ 4639083 h 4715283"/>
                <a:gd name="connsiteX6" fmla="*/ 6667499 w 7381874"/>
                <a:gd name="connsiteY6" fmla="*/ 4667658 h 4715283"/>
                <a:gd name="connsiteX7" fmla="*/ 6591299 w 7381874"/>
                <a:gd name="connsiteY7" fmla="*/ 4534308 h 4715283"/>
                <a:gd name="connsiteX8" fmla="*/ 6496049 w 7381874"/>
                <a:gd name="connsiteY8" fmla="*/ 4458108 h 4715283"/>
                <a:gd name="connsiteX9" fmla="*/ 6496049 w 7381874"/>
                <a:gd name="connsiteY9" fmla="*/ 4381908 h 4715283"/>
                <a:gd name="connsiteX10" fmla="*/ 6410324 w 7381874"/>
                <a:gd name="connsiteY10" fmla="*/ 4315233 h 4715283"/>
                <a:gd name="connsiteX11" fmla="*/ 6391274 w 7381874"/>
                <a:gd name="connsiteY11" fmla="*/ 4286658 h 4715283"/>
                <a:gd name="connsiteX12" fmla="*/ 6400799 w 7381874"/>
                <a:gd name="connsiteY12" fmla="*/ 4219983 h 4715283"/>
                <a:gd name="connsiteX13" fmla="*/ 6334124 w 7381874"/>
                <a:gd name="connsiteY13" fmla="*/ 4172358 h 4715283"/>
                <a:gd name="connsiteX14" fmla="*/ 6267449 w 7381874"/>
                <a:gd name="connsiteY14" fmla="*/ 4039008 h 4715283"/>
                <a:gd name="connsiteX15" fmla="*/ 6153149 w 7381874"/>
                <a:gd name="connsiteY15" fmla="*/ 3972333 h 4715283"/>
                <a:gd name="connsiteX16" fmla="*/ 5991224 w 7381874"/>
                <a:gd name="connsiteY16" fmla="*/ 3943758 h 4715283"/>
                <a:gd name="connsiteX17" fmla="*/ 1920875 w 7381874"/>
                <a:gd name="connsiteY17" fmla="*/ 409 h 4715283"/>
                <a:gd name="connsiteX18" fmla="*/ 1698626 w 7381874"/>
                <a:gd name="connsiteY18" fmla="*/ 57559 h 4715283"/>
                <a:gd name="connsiteX19" fmla="*/ 1400174 w 7381874"/>
                <a:gd name="connsiteY19" fmla="*/ 121058 h 4715283"/>
                <a:gd name="connsiteX20" fmla="*/ 933451 w 7381874"/>
                <a:gd name="connsiteY20" fmla="*/ 413159 h 4715283"/>
                <a:gd name="connsiteX21" fmla="*/ 708026 w 7381874"/>
                <a:gd name="connsiteY21" fmla="*/ 775109 h 4715283"/>
                <a:gd name="connsiteX22" fmla="*/ 1104901 w 7381874"/>
                <a:gd name="connsiteY22" fmla="*/ 1467259 h 4715283"/>
                <a:gd name="connsiteX23" fmla="*/ 1152526 w 7381874"/>
                <a:gd name="connsiteY23" fmla="*/ 1705384 h 4715283"/>
                <a:gd name="connsiteX24" fmla="*/ 1123951 w 7381874"/>
                <a:gd name="connsiteY24" fmla="*/ 1991134 h 4715283"/>
                <a:gd name="connsiteX25" fmla="*/ 723901 w 7381874"/>
                <a:gd name="connsiteY25" fmla="*/ 2314984 h 4715283"/>
                <a:gd name="connsiteX26" fmla="*/ 400052 w 7381874"/>
                <a:gd name="connsiteY26" fmla="*/ 2829334 h 4715283"/>
                <a:gd name="connsiteX27" fmla="*/ 0 w 7381874"/>
                <a:gd name="connsiteY27" fmla="*/ 3143659 h 4715283"/>
                <a:gd name="connsiteX0" fmla="*/ 7248524 w 7248524"/>
                <a:gd name="connsiteY0" fmla="*/ 4553358 h 4715283"/>
                <a:gd name="connsiteX1" fmla="*/ 7172324 w 7248524"/>
                <a:gd name="connsiteY1" fmla="*/ 4610508 h 4715283"/>
                <a:gd name="connsiteX2" fmla="*/ 7010399 w 7248524"/>
                <a:gd name="connsiteY2" fmla="*/ 4677183 h 4715283"/>
                <a:gd name="connsiteX3" fmla="*/ 6896099 w 7248524"/>
                <a:gd name="connsiteY3" fmla="*/ 4715283 h 4715283"/>
                <a:gd name="connsiteX4" fmla="*/ 6877049 w 7248524"/>
                <a:gd name="connsiteY4" fmla="*/ 4639083 h 4715283"/>
                <a:gd name="connsiteX5" fmla="*/ 6667499 w 7248524"/>
                <a:gd name="connsiteY5" fmla="*/ 4667658 h 4715283"/>
                <a:gd name="connsiteX6" fmla="*/ 6591299 w 7248524"/>
                <a:gd name="connsiteY6" fmla="*/ 4534308 h 4715283"/>
                <a:gd name="connsiteX7" fmla="*/ 6496049 w 7248524"/>
                <a:gd name="connsiteY7" fmla="*/ 4458108 h 4715283"/>
                <a:gd name="connsiteX8" fmla="*/ 6496049 w 7248524"/>
                <a:gd name="connsiteY8" fmla="*/ 4381908 h 4715283"/>
                <a:gd name="connsiteX9" fmla="*/ 6410324 w 7248524"/>
                <a:gd name="connsiteY9" fmla="*/ 4315233 h 4715283"/>
                <a:gd name="connsiteX10" fmla="*/ 6391274 w 7248524"/>
                <a:gd name="connsiteY10" fmla="*/ 4286658 h 4715283"/>
                <a:gd name="connsiteX11" fmla="*/ 6400799 w 7248524"/>
                <a:gd name="connsiteY11" fmla="*/ 4219983 h 4715283"/>
                <a:gd name="connsiteX12" fmla="*/ 6334124 w 7248524"/>
                <a:gd name="connsiteY12" fmla="*/ 4172358 h 4715283"/>
                <a:gd name="connsiteX13" fmla="*/ 6267449 w 7248524"/>
                <a:gd name="connsiteY13" fmla="*/ 4039008 h 4715283"/>
                <a:gd name="connsiteX14" fmla="*/ 6153149 w 7248524"/>
                <a:gd name="connsiteY14" fmla="*/ 3972333 h 4715283"/>
                <a:gd name="connsiteX15" fmla="*/ 5991224 w 7248524"/>
                <a:gd name="connsiteY15" fmla="*/ 3943758 h 4715283"/>
                <a:gd name="connsiteX16" fmla="*/ 1920875 w 7248524"/>
                <a:gd name="connsiteY16" fmla="*/ 409 h 4715283"/>
                <a:gd name="connsiteX17" fmla="*/ 1698626 w 7248524"/>
                <a:gd name="connsiteY17" fmla="*/ 57559 h 4715283"/>
                <a:gd name="connsiteX18" fmla="*/ 1400174 w 7248524"/>
                <a:gd name="connsiteY18" fmla="*/ 121058 h 4715283"/>
                <a:gd name="connsiteX19" fmla="*/ 933451 w 7248524"/>
                <a:gd name="connsiteY19" fmla="*/ 413159 h 4715283"/>
                <a:gd name="connsiteX20" fmla="*/ 708026 w 7248524"/>
                <a:gd name="connsiteY20" fmla="*/ 775109 h 4715283"/>
                <a:gd name="connsiteX21" fmla="*/ 1104901 w 7248524"/>
                <a:gd name="connsiteY21" fmla="*/ 1467259 h 4715283"/>
                <a:gd name="connsiteX22" fmla="*/ 1152526 w 7248524"/>
                <a:gd name="connsiteY22" fmla="*/ 1705384 h 4715283"/>
                <a:gd name="connsiteX23" fmla="*/ 1123951 w 7248524"/>
                <a:gd name="connsiteY23" fmla="*/ 1991134 h 4715283"/>
                <a:gd name="connsiteX24" fmla="*/ 723901 w 7248524"/>
                <a:gd name="connsiteY24" fmla="*/ 2314984 h 4715283"/>
                <a:gd name="connsiteX25" fmla="*/ 400052 w 7248524"/>
                <a:gd name="connsiteY25" fmla="*/ 2829334 h 4715283"/>
                <a:gd name="connsiteX26" fmla="*/ 0 w 7248524"/>
                <a:gd name="connsiteY26" fmla="*/ 3143659 h 4715283"/>
                <a:gd name="connsiteX0" fmla="*/ 7172324 w 7172324"/>
                <a:gd name="connsiteY0" fmla="*/ 4610508 h 4715283"/>
                <a:gd name="connsiteX1" fmla="*/ 7010399 w 7172324"/>
                <a:gd name="connsiteY1" fmla="*/ 4677183 h 4715283"/>
                <a:gd name="connsiteX2" fmla="*/ 6896099 w 7172324"/>
                <a:gd name="connsiteY2" fmla="*/ 4715283 h 4715283"/>
                <a:gd name="connsiteX3" fmla="*/ 6877049 w 7172324"/>
                <a:gd name="connsiteY3" fmla="*/ 4639083 h 4715283"/>
                <a:gd name="connsiteX4" fmla="*/ 6667499 w 7172324"/>
                <a:gd name="connsiteY4" fmla="*/ 4667658 h 4715283"/>
                <a:gd name="connsiteX5" fmla="*/ 6591299 w 7172324"/>
                <a:gd name="connsiteY5" fmla="*/ 4534308 h 4715283"/>
                <a:gd name="connsiteX6" fmla="*/ 6496049 w 7172324"/>
                <a:gd name="connsiteY6" fmla="*/ 4458108 h 4715283"/>
                <a:gd name="connsiteX7" fmla="*/ 6496049 w 7172324"/>
                <a:gd name="connsiteY7" fmla="*/ 4381908 h 4715283"/>
                <a:gd name="connsiteX8" fmla="*/ 6410324 w 7172324"/>
                <a:gd name="connsiteY8" fmla="*/ 4315233 h 4715283"/>
                <a:gd name="connsiteX9" fmla="*/ 6391274 w 7172324"/>
                <a:gd name="connsiteY9" fmla="*/ 4286658 h 4715283"/>
                <a:gd name="connsiteX10" fmla="*/ 6400799 w 7172324"/>
                <a:gd name="connsiteY10" fmla="*/ 4219983 h 4715283"/>
                <a:gd name="connsiteX11" fmla="*/ 6334124 w 7172324"/>
                <a:gd name="connsiteY11" fmla="*/ 4172358 h 4715283"/>
                <a:gd name="connsiteX12" fmla="*/ 6267449 w 7172324"/>
                <a:gd name="connsiteY12" fmla="*/ 4039008 h 4715283"/>
                <a:gd name="connsiteX13" fmla="*/ 6153149 w 7172324"/>
                <a:gd name="connsiteY13" fmla="*/ 3972333 h 4715283"/>
                <a:gd name="connsiteX14" fmla="*/ 5991224 w 7172324"/>
                <a:gd name="connsiteY14" fmla="*/ 3943758 h 4715283"/>
                <a:gd name="connsiteX15" fmla="*/ 1920875 w 7172324"/>
                <a:gd name="connsiteY15" fmla="*/ 409 h 4715283"/>
                <a:gd name="connsiteX16" fmla="*/ 1698626 w 7172324"/>
                <a:gd name="connsiteY16" fmla="*/ 57559 h 4715283"/>
                <a:gd name="connsiteX17" fmla="*/ 1400174 w 7172324"/>
                <a:gd name="connsiteY17" fmla="*/ 121058 h 4715283"/>
                <a:gd name="connsiteX18" fmla="*/ 933451 w 7172324"/>
                <a:gd name="connsiteY18" fmla="*/ 413159 h 4715283"/>
                <a:gd name="connsiteX19" fmla="*/ 708026 w 7172324"/>
                <a:gd name="connsiteY19" fmla="*/ 775109 h 4715283"/>
                <a:gd name="connsiteX20" fmla="*/ 1104901 w 7172324"/>
                <a:gd name="connsiteY20" fmla="*/ 1467259 h 4715283"/>
                <a:gd name="connsiteX21" fmla="*/ 1152526 w 7172324"/>
                <a:gd name="connsiteY21" fmla="*/ 1705384 h 4715283"/>
                <a:gd name="connsiteX22" fmla="*/ 1123951 w 7172324"/>
                <a:gd name="connsiteY22" fmla="*/ 1991134 h 4715283"/>
                <a:gd name="connsiteX23" fmla="*/ 723901 w 7172324"/>
                <a:gd name="connsiteY23" fmla="*/ 2314984 h 4715283"/>
                <a:gd name="connsiteX24" fmla="*/ 400052 w 7172324"/>
                <a:gd name="connsiteY24" fmla="*/ 2829334 h 4715283"/>
                <a:gd name="connsiteX25" fmla="*/ 0 w 7172324"/>
                <a:gd name="connsiteY25" fmla="*/ 3143659 h 4715283"/>
                <a:gd name="connsiteX0" fmla="*/ 7010399 w 7010399"/>
                <a:gd name="connsiteY0" fmla="*/ 4677183 h 4715283"/>
                <a:gd name="connsiteX1" fmla="*/ 6896099 w 7010399"/>
                <a:gd name="connsiteY1" fmla="*/ 4715283 h 4715283"/>
                <a:gd name="connsiteX2" fmla="*/ 6877049 w 7010399"/>
                <a:gd name="connsiteY2" fmla="*/ 4639083 h 4715283"/>
                <a:gd name="connsiteX3" fmla="*/ 6667499 w 7010399"/>
                <a:gd name="connsiteY3" fmla="*/ 4667658 h 4715283"/>
                <a:gd name="connsiteX4" fmla="*/ 6591299 w 7010399"/>
                <a:gd name="connsiteY4" fmla="*/ 4534308 h 4715283"/>
                <a:gd name="connsiteX5" fmla="*/ 6496049 w 7010399"/>
                <a:gd name="connsiteY5" fmla="*/ 4458108 h 4715283"/>
                <a:gd name="connsiteX6" fmla="*/ 6496049 w 7010399"/>
                <a:gd name="connsiteY6" fmla="*/ 4381908 h 4715283"/>
                <a:gd name="connsiteX7" fmla="*/ 6410324 w 7010399"/>
                <a:gd name="connsiteY7" fmla="*/ 4315233 h 4715283"/>
                <a:gd name="connsiteX8" fmla="*/ 6391274 w 7010399"/>
                <a:gd name="connsiteY8" fmla="*/ 4286658 h 4715283"/>
                <a:gd name="connsiteX9" fmla="*/ 6400799 w 7010399"/>
                <a:gd name="connsiteY9" fmla="*/ 4219983 h 4715283"/>
                <a:gd name="connsiteX10" fmla="*/ 6334124 w 7010399"/>
                <a:gd name="connsiteY10" fmla="*/ 4172358 h 4715283"/>
                <a:gd name="connsiteX11" fmla="*/ 6267449 w 7010399"/>
                <a:gd name="connsiteY11" fmla="*/ 4039008 h 4715283"/>
                <a:gd name="connsiteX12" fmla="*/ 6153149 w 7010399"/>
                <a:gd name="connsiteY12" fmla="*/ 3972333 h 4715283"/>
                <a:gd name="connsiteX13" fmla="*/ 5991224 w 7010399"/>
                <a:gd name="connsiteY13" fmla="*/ 3943758 h 4715283"/>
                <a:gd name="connsiteX14" fmla="*/ 1920875 w 7010399"/>
                <a:gd name="connsiteY14" fmla="*/ 409 h 4715283"/>
                <a:gd name="connsiteX15" fmla="*/ 1698626 w 7010399"/>
                <a:gd name="connsiteY15" fmla="*/ 57559 h 4715283"/>
                <a:gd name="connsiteX16" fmla="*/ 1400174 w 7010399"/>
                <a:gd name="connsiteY16" fmla="*/ 121058 h 4715283"/>
                <a:gd name="connsiteX17" fmla="*/ 933451 w 7010399"/>
                <a:gd name="connsiteY17" fmla="*/ 413159 h 4715283"/>
                <a:gd name="connsiteX18" fmla="*/ 708026 w 7010399"/>
                <a:gd name="connsiteY18" fmla="*/ 775109 h 4715283"/>
                <a:gd name="connsiteX19" fmla="*/ 1104901 w 7010399"/>
                <a:gd name="connsiteY19" fmla="*/ 1467259 h 4715283"/>
                <a:gd name="connsiteX20" fmla="*/ 1152526 w 7010399"/>
                <a:gd name="connsiteY20" fmla="*/ 1705384 h 4715283"/>
                <a:gd name="connsiteX21" fmla="*/ 1123951 w 7010399"/>
                <a:gd name="connsiteY21" fmla="*/ 1991134 h 4715283"/>
                <a:gd name="connsiteX22" fmla="*/ 723901 w 7010399"/>
                <a:gd name="connsiteY22" fmla="*/ 2314984 h 4715283"/>
                <a:gd name="connsiteX23" fmla="*/ 400052 w 7010399"/>
                <a:gd name="connsiteY23" fmla="*/ 2829334 h 4715283"/>
                <a:gd name="connsiteX24" fmla="*/ 0 w 7010399"/>
                <a:gd name="connsiteY24" fmla="*/ 3143659 h 4715283"/>
                <a:gd name="connsiteX0" fmla="*/ 6896099 w 6896099"/>
                <a:gd name="connsiteY0" fmla="*/ 4715283 h 4715283"/>
                <a:gd name="connsiteX1" fmla="*/ 6877049 w 6896099"/>
                <a:gd name="connsiteY1" fmla="*/ 4639083 h 4715283"/>
                <a:gd name="connsiteX2" fmla="*/ 6667499 w 6896099"/>
                <a:gd name="connsiteY2" fmla="*/ 4667658 h 4715283"/>
                <a:gd name="connsiteX3" fmla="*/ 6591299 w 6896099"/>
                <a:gd name="connsiteY3" fmla="*/ 4534308 h 4715283"/>
                <a:gd name="connsiteX4" fmla="*/ 6496049 w 6896099"/>
                <a:gd name="connsiteY4" fmla="*/ 4458108 h 4715283"/>
                <a:gd name="connsiteX5" fmla="*/ 6496049 w 6896099"/>
                <a:gd name="connsiteY5" fmla="*/ 4381908 h 4715283"/>
                <a:gd name="connsiteX6" fmla="*/ 6410324 w 6896099"/>
                <a:gd name="connsiteY6" fmla="*/ 4315233 h 4715283"/>
                <a:gd name="connsiteX7" fmla="*/ 6391274 w 6896099"/>
                <a:gd name="connsiteY7" fmla="*/ 4286658 h 4715283"/>
                <a:gd name="connsiteX8" fmla="*/ 6400799 w 6896099"/>
                <a:gd name="connsiteY8" fmla="*/ 4219983 h 4715283"/>
                <a:gd name="connsiteX9" fmla="*/ 6334124 w 6896099"/>
                <a:gd name="connsiteY9" fmla="*/ 4172358 h 4715283"/>
                <a:gd name="connsiteX10" fmla="*/ 6267449 w 6896099"/>
                <a:gd name="connsiteY10" fmla="*/ 4039008 h 4715283"/>
                <a:gd name="connsiteX11" fmla="*/ 6153149 w 6896099"/>
                <a:gd name="connsiteY11" fmla="*/ 3972333 h 4715283"/>
                <a:gd name="connsiteX12" fmla="*/ 5991224 w 6896099"/>
                <a:gd name="connsiteY12" fmla="*/ 3943758 h 4715283"/>
                <a:gd name="connsiteX13" fmla="*/ 1920875 w 6896099"/>
                <a:gd name="connsiteY13" fmla="*/ 409 h 4715283"/>
                <a:gd name="connsiteX14" fmla="*/ 1698626 w 6896099"/>
                <a:gd name="connsiteY14" fmla="*/ 57559 h 4715283"/>
                <a:gd name="connsiteX15" fmla="*/ 1400174 w 6896099"/>
                <a:gd name="connsiteY15" fmla="*/ 121058 h 4715283"/>
                <a:gd name="connsiteX16" fmla="*/ 933451 w 6896099"/>
                <a:gd name="connsiteY16" fmla="*/ 413159 h 4715283"/>
                <a:gd name="connsiteX17" fmla="*/ 708026 w 6896099"/>
                <a:gd name="connsiteY17" fmla="*/ 775109 h 4715283"/>
                <a:gd name="connsiteX18" fmla="*/ 1104901 w 6896099"/>
                <a:gd name="connsiteY18" fmla="*/ 1467259 h 4715283"/>
                <a:gd name="connsiteX19" fmla="*/ 1152526 w 6896099"/>
                <a:gd name="connsiteY19" fmla="*/ 1705384 h 4715283"/>
                <a:gd name="connsiteX20" fmla="*/ 1123951 w 6896099"/>
                <a:gd name="connsiteY20" fmla="*/ 1991134 h 4715283"/>
                <a:gd name="connsiteX21" fmla="*/ 723901 w 6896099"/>
                <a:gd name="connsiteY21" fmla="*/ 2314984 h 4715283"/>
                <a:gd name="connsiteX22" fmla="*/ 400052 w 6896099"/>
                <a:gd name="connsiteY22" fmla="*/ 2829334 h 4715283"/>
                <a:gd name="connsiteX23" fmla="*/ 0 w 6896099"/>
                <a:gd name="connsiteY23" fmla="*/ 3143659 h 4715283"/>
                <a:gd name="connsiteX0" fmla="*/ 6877049 w 6877049"/>
                <a:gd name="connsiteY0" fmla="*/ 4639083 h 4667658"/>
                <a:gd name="connsiteX1" fmla="*/ 6667499 w 6877049"/>
                <a:gd name="connsiteY1" fmla="*/ 4667658 h 4667658"/>
                <a:gd name="connsiteX2" fmla="*/ 6591299 w 6877049"/>
                <a:gd name="connsiteY2" fmla="*/ 4534308 h 4667658"/>
                <a:gd name="connsiteX3" fmla="*/ 6496049 w 6877049"/>
                <a:gd name="connsiteY3" fmla="*/ 4458108 h 4667658"/>
                <a:gd name="connsiteX4" fmla="*/ 6496049 w 6877049"/>
                <a:gd name="connsiteY4" fmla="*/ 4381908 h 4667658"/>
                <a:gd name="connsiteX5" fmla="*/ 6410324 w 6877049"/>
                <a:gd name="connsiteY5" fmla="*/ 4315233 h 4667658"/>
                <a:gd name="connsiteX6" fmla="*/ 6391274 w 6877049"/>
                <a:gd name="connsiteY6" fmla="*/ 4286658 h 4667658"/>
                <a:gd name="connsiteX7" fmla="*/ 6400799 w 6877049"/>
                <a:gd name="connsiteY7" fmla="*/ 4219983 h 4667658"/>
                <a:gd name="connsiteX8" fmla="*/ 6334124 w 6877049"/>
                <a:gd name="connsiteY8" fmla="*/ 4172358 h 4667658"/>
                <a:gd name="connsiteX9" fmla="*/ 6267449 w 6877049"/>
                <a:gd name="connsiteY9" fmla="*/ 4039008 h 4667658"/>
                <a:gd name="connsiteX10" fmla="*/ 6153149 w 6877049"/>
                <a:gd name="connsiteY10" fmla="*/ 3972333 h 4667658"/>
                <a:gd name="connsiteX11" fmla="*/ 5991224 w 6877049"/>
                <a:gd name="connsiteY11" fmla="*/ 3943758 h 4667658"/>
                <a:gd name="connsiteX12" fmla="*/ 1920875 w 6877049"/>
                <a:gd name="connsiteY12" fmla="*/ 409 h 4667658"/>
                <a:gd name="connsiteX13" fmla="*/ 1698626 w 6877049"/>
                <a:gd name="connsiteY13" fmla="*/ 57559 h 4667658"/>
                <a:gd name="connsiteX14" fmla="*/ 1400174 w 6877049"/>
                <a:gd name="connsiteY14" fmla="*/ 121058 h 4667658"/>
                <a:gd name="connsiteX15" fmla="*/ 933451 w 6877049"/>
                <a:gd name="connsiteY15" fmla="*/ 413159 h 4667658"/>
                <a:gd name="connsiteX16" fmla="*/ 708026 w 6877049"/>
                <a:gd name="connsiteY16" fmla="*/ 775109 h 4667658"/>
                <a:gd name="connsiteX17" fmla="*/ 1104901 w 6877049"/>
                <a:gd name="connsiteY17" fmla="*/ 1467259 h 4667658"/>
                <a:gd name="connsiteX18" fmla="*/ 1152526 w 6877049"/>
                <a:gd name="connsiteY18" fmla="*/ 1705384 h 4667658"/>
                <a:gd name="connsiteX19" fmla="*/ 1123951 w 6877049"/>
                <a:gd name="connsiteY19" fmla="*/ 1991134 h 4667658"/>
                <a:gd name="connsiteX20" fmla="*/ 723901 w 6877049"/>
                <a:gd name="connsiteY20" fmla="*/ 2314984 h 4667658"/>
                <a:gd name="connsiteX21" fmla="*/ 400052 w 6877049"/>
                <a:gd name="connsiteY21" fmla="*/ 2829334 h 4667658"/>
                <a:gd name="connsiteX22" fmla="*/ 0 w 6877049"/>
                <a:gd name="connsiteY22" fmla="*/ 3143659 h 4667658"/>
                <a:gd name="connsiteX0" fmla="*/ 6877049 w 6877049"/>
                <a:gd name="connsiteY0" fmla="*/ 4639083 h 4667658"/>
                <a:gd name="connsiteX1" fmla="*/ 6667499 w 6877049"/>
                <a:gd name="connsiteY1" fmla="*/ 4667658 h 4667658"/>
                <a:gd name="connsiteX2" fmla="*/ 6591299 w 6877049"/>
                <a:gd name="connsiteY2" fmla="*/ 4534308 h 4667658"/>
                <a:gd name="connsiteX3" fmla="*/ 6496049 w 6877049"/>
                <a:gd name="connsiteY3" fmla="*/ 4458108 h 4667658"/>
                <a:gd name="connsiteX4" fmla="*/ 6496049 w 6877049"/>
                <a:gd name="connsiteY4" fmla="*/ 4381908 h 4667658"/>
                <a:gd name="connsiteX5" fmla="*/ 6410324 w 6877049"/>
                <a:gd name="connsiteY5" fmla="*/ 4315233 h 4667658"/>
                <a:gd name="connsiteX6" fmla="*/ 6391274 w 6877049"/>
                <a:gd name="connsiteY6" fmla="*/ 4286658 h 4667658"/>
                <a:gd name="connsiteX7" fmla="*/ 6400799 w 6877049"/>
                <a:gd name="connsiteY7" fmla="*/ 4219983 h 4667658"/>
                <a:gd name="connsiteX8" fmla="*/ 6334124 w 6877049"/>
                <a:gd name="connsiteY8" fmla="*/ 4172358 h 4667658"/>
                <a:gd name="connsiteX9" fmla="*/ 6267449 w 6877049"/>
                <a:gd name="connsiteY9" fmla="*/ 4039008 h 4667658"/>
                <a:gd name="connsiteX10" fmla="*/ 5991224 w 6877049"/>
                <a:gd name="connsiteY10" fmla="*/ 3943758 h 4667658"/>
                <a:gd name="connsiteX11" fmla="*/ 1920875 w 6877049"/>
                <a:gd name="connsiteY11" fmla="*/ 409 h 4667658"/>
                <a:gd name="connsiteX12" fmla="*/ 1698626 w 6877049"/>
                <a:gd name="connsiteY12" fmla="*/ 57559 h 4667658"/>
                <a:gd name="connsiteX13" fmla="*/ 1400174 w 6877049"/>
                <a:gd name="connsiteY13" fmla="*/ 121058 h 4667658"/>
                <a:gd name="connsiteX14" fmla="*/ 933451 w 6877049"/>
                <a:gd name="connsiteY14" fmla="*/ 413159 h 4667658"/>
                <a:gd name="connsiteX15" fmla="*/ 708026 w 6877049"/>
                <a:gd name="connsiteY15" fmla="*/ 775109 h 4667658"/>
                <a:gd name="connsiteX16" fmla="*/ 1104901 w 6877049"/>
                <a:gd name="connsiteY16" fmla="*/ 1467259 h 4667658"/>
                <a:gd name="connsiteX17" fmla="*/ 1152526 w 6877049"/>
                <a:gd name="connsiteY17" fmla="*/ 1705384 h 4667658"/>
                <a:gd name="connsiteX18" fmla="*/ 1123951 w 6877049"/>
                <a:gd name="connsiteY18" fmla="*/ 1991134 h 4667658"/>
                <a:gd name="connsiteX19" fmla="*/ 723901 w 6877049"/>
                <a:gd name="connsiteY19" fmla="*/ 2314984 h 4667658"/>
                <a:gd name="connsiteX20" fmla="*/ 400052 w 6877049"/>
                <a:gd name="connsiteY20" fmla="*/ 2829334 h 4667658"/>
                <a:gd name="connsiteX21" fmla="*/ 0 w 6877049"/>
                <a:gd name="connsiteY21" fmla="*/ 3143659 h 4667658"/>
                <a:gd name="connsiteX0" fmla="*/ 6877049 w 6877049"/>
                <a:gd name="connsiteY0" fmla="*/ 4639083 h 4667658"/>
                <a:gd name="connsiteX1" fmla="*/ 6667499 w 6877049"/>
                <a:gd name="connsiteY1" fmla="*/ 4667658 h 4667658"/>
                <a:gd name="connsiteX2" fmla="*/ 6591299 w 6877049"/>
                <a:gd name="connsiteY2" fmla="*/ 4534308 h 4667658"/>
                <a:gd name="connsiteX3" fmla="*/ 6496049 w 6877049"/>
                <a:gd name="connsiteY3" fmla="*/ 4458108 h 4667658"/>
                <a:gd name="connsiteX4" fmla="*/ 6496049 w 6877049"/>
                <a:gd name="connsiteY4" fmla="*/ 4381908 h 4667658"/>
                <a:gd name="connsiteX5" fmla="*/ 6410324 w 6877049"/>
                <a:gd name="connsiteY5" fmla="*/ 4315233 h 4667658"/>
                <a:gd name="connsiteX6" fmla="*/ 6391274 w 6877049"/>
                <a:gd name="connsiteY6" fmla="*/ 4286658 h 4667658"/>
                <a:gd name="connsiteX7" fmla="*/ 6400799 w 6877049"/>
                <a:gd name="connsiteY7" fmla="*/ 4219983 h 4667658"/>
                <a:gd name="connsiteX8" fmla="*/ 6334124 w 6877049"/>
                <a:gd name="connsiteY8" fmla="*/ 4172358 h 4667658"/>
                <a:gd name="connsiteX9" fmla="*/ 6267449 w 6877049"/>
                <a:gd name="connsiteY9" fmla="*/ 4039008 h 4667658"/>
                <a:gd name="connsiteX10" fmla="*/ 1920875 w 6877049"/>
                <a:gd name="connsiteY10" fmla="*/ 409 h 4667658"/>
                <a:gd name="connsiteX11" fmla="*/ 1698626 w 6877049"/>
                <a:gd name="connsiteY11" fmla="*/ 57559 h 4667658"/>
                <a:gd name="connsiteX12" fmla="*/ 1400174 w 6877049"/>
                <a:gd name="connsiteY12" fmla="*/ 121058 h 4667658"/>
                <a:gd name="connsiteX13" fmla="*/ 933451 w 6877049"/>
                <a:gd name="connsiteY13" fmla="*/ 413159 h 4667658"/>
                <a:gd name="connsiteX14" fmla="*/ 708026 w 6877049"/>
                <a:gd name="connsiteY14" fmla="*/ 775109 h 4667658"/>
                <a:gd name="connsiteX15" fmla="*/ 1104901 w 6877049"/>
                <a:gd name="connsiteY15" fmla="*/ 1467259 h 4667658"/>
                <a:gd name="connsiteX16" fmla="*/ 1152526 w 6877049"/>
                <a:gd name="connsiteY16" fmla="*/ 1705384 h 4667658"/>
                <a:gd name="connsiteX17" fmla="*/ 1123951 w 6877049"/>
                <a:gd name="connsiteY17" fmla="*/ 1991134 h 4667658"/>
                <a:gd name="connsiteX18" fmla="*/ 723901 w 6877049"/>
                <a:gd name="connsiteY18" fmla="*/ 2314984 h 4667658"/>
                <a:gd name="connsiteX19" fmla="*/ 400052 w 6877049"/>
                <a:gd name="connsiteY19" fmla="*/ 2829334 h 4667658"/>
                <a:gd name="connsiteX20" fmla="*/ 0 w 6877049"/>
                <a:gd name="connsiteY20" fmla="*/ 3143659 h 4667658"/>
                <a:gd name="connsiteX0" fmla="*/ 6877049 w 6877049"/>
                <a:gd name="connsiteY0" fmla="*/ 4639083 h 4667658"/>
                <a:gd name="connsiteX1" fmla="*/ 6667499 w 6877049"/>
                <a:gd name="connsiteY1" fmla="*/ 4667658 h 4667658"/>
                <a:gd name="connsiteX2" fmla="*/ 6591299 w 6877049"/>
                <a:gd name="connsiteY2" fmla="*/ 4534308 h 4667658"/>
                <a:gd name="connsiteX3" fmla="*/ 6496049 w 6877049"/>
                <a:gd name="connsiteY3" fmla="*/ 4458108 h 4667658"/>
                <a:gd name="connsiteX4" fmla="*/ 6496049 w 6877049"/>
                <a:gd name="connsiteY4" fmla="*/ 4381908 h 4667658"/>
                <a:gd name="connsiteX5" fmla="*/ 6410324 w 6877049"/>
                <a:gd name="connsiteY5" fmla="*/ 4315233 h 4667658"/>
                <a:gd name="connsiteX6" fmla="*/ 6391274 w 6877049"/>
                <a:gd name="connsiteY6" fmla="*/ 4286658 h 4667658"/>
                <a:gd name="connsiteX7" fmla="*/ 6400799 w 6877049"/>
                <a:gd name="connsiteY7" fmla="*/ 4219983 h 4667658"/>
                <a:gd name="connsiteX8" fmla="*/ 6334124 w 6877049"/>
                <a:gd name="connsiteY8" fmla="*/ 4172358 h 4667658"/>
                <a:gd name="connsiteX9" fmla="*/ 1920875 w 6877049"/>
                <a:gd name="connsiteY9" fmla="*/ 409 h 4667658"/>
                <a:gd name="connsiteX10" fmla="*/ 1698626 w 6877049"/>
                <a:gd name="connsiteY10" fmla="*/ 57559 h 4667658"/>
                <a:gd name="connsiteX11" fmla="*/ 1400174 w 6877049"/>
                <a:gd name="connsiteY11" fmla="*/ 121058 h 4667658"/>
                <a:gd name="connsiteX12" fmla="*/ 933451 w 6877049"/>
                <a:gd name="connsiteY12" fmla="*/ 413159 h 4667658"/>
                <a:gd name="connsiteX13" fmla="*/ 708026 w 6877049"/>
                <a:gd name="connsiteY13" fmla="*/ 775109 h 4667658"/>
                <a:gd name="connsiteX14" fmla="*/ 1104901 w 6877049"/>
                <a:gd name="connsiteY14" fmla="*/ 1467259 h 4667658"/>
                <a:gd name="connsiteX15" fmla="*/ 1152526 w 6877049"/>
                <a:gd name="connsiteY15" fmla="*/ 1705384 h 4667658"/>
                <a:gd name="connsiteX16" fmla="*/ 1123951 w 6877049"/>
                <a:gd name="connsiteY16" fmla="*/ 1991134 h 4667658"/>
                <a:gd name="connsiteX17" fmla="*/ 723901 w 6877049"/>
                <a:gd name="connsiteY17" fmla="*/ 2314984 h 4667658"/>
                <a:gd name="connsiteX18" fmla="*/ 400052 w 6877049"/>
                <a:gd name="connsiteY18" fmla="*/ 2829334 h 4667658"/>
                <a:gd name="connsiteX19" fmla="*/ 0 w 6877049"/>
                <a:gd name="connsiteY19" fmla="*/ 3143659 h 4667658"/>
                <a:gd name="connsiteX0" fmla="*/ 6877049 w 6877049"/>
                <a:gd name="connsiteY0" fmla="*/ 4639083 h 4667658"/>
                <a:gd name="connsiteX1" fmla="*/ 6667499 w 6877049"/>
                <a:gd name="connsiteY1" fmla="*/ 4667658 h 4667658"/>
                <a:gd name="connsiteX2" fmla="*/ 6591299 w 6877049"/>
                <a:gd name="connsiteY2" fmla="*/ 4534308 h 4667658"/>
                <a:gd name="connsiteX3" fmla="*/ 6496049 w 6877049"/>
                <a:gd name="connsiteY3" fmla="*/ 4458108 h 4667658"/>
                <a:gd name="connsiteX4" fmla="*/ 6496049 w 6877049"/>
                <a:gd name="connsiteY4" fmla="*/ 4381908 h 4667658"/>
                <a:gd name="connsiteX5" fmla="*/ 6410324 w 6877049"/>
                <a:gd name="connsiteY5" fmla="*/ 4315233 h 4667658"/>
                <a:gd name="connsiteX6" fmla="*/ 6391274 w 6877049"/>
                <a:gd name="connsiteY6" fmla="*/ 4286658 h 4667658"/>
                <a:gd name="connsiteX7" fmla="*/ 6400799 w 6877049"/>
                <a:gd name="connsiteY7" fmla="*/ 4219983 h 4667658"/>
                <a:gd name="connsiteX8" fmla="*/ 1920875 w 6877049"/>
                <a:gd name="connsiteY8" fmla="*/ 409 h 4667658"/>
                <a:gd name="connsiteX9" fmla="*/ 1698626 w 6877049"/>
                <a:gd name="connsiteY9" fmla="*/ 57559 h 4667658"/>
                <a:gd name="connsiteX10" fmla="*/ 1400174 w 6877049"/>
                <a:gd name="connsiteY10" fmla="*/ 121058 h 4667658"/>
                <a:gd name="connsiteX11" fmla="*/ 933451 w 6877049"/>
                <a:gd name="connsiteY11" fmla="*/ 413159 h 4667658"/>
                <a:gd name="connsiteX12" fmla="*/ 708026 w 6877049"/>
                <a:gd name="connsiteY12" fmla="*/ 775109 h 4667658"/>
                <a:gd name="connsiteX13" fmla="*/ 1104901 w 6877049"/>
                <a:gd name="connsiteY13" fmla="*/ 1467259 h 4667658"/>
                <a:gd name="connsiteX14" fmla="*/ 1152526 w 6877049"/>
                <a:gd name="connsiteY14" fmla="*/ 1705384 h 4667658"/>
                <a:gd name="connsiteX15" fmla="*/ 1123951 w 6877049"/>
                <a:gd name="connsiteY15" fmla="*/ 1991134 h 4667658"/>
                <a:gd name="connsiteX16" fmla="*/ 723901 w 6877049"/>
                <a:gd name="connsiteY16" fmla="*/ 2314984 h 4667658"/>
                <a:gd name="connsiteX17" fmla="*/ 400052 w 6877049"/>
                <a:gd name="connsiteY17" fmla="*/ 2829334 h 4667658"/>
                <a:gd name="connsiteX18" fmla="*/ 0 w 6877049"/>
                <a:gd name="connsiteY18" fmla="*/ 3143659 h 4667658"/>
                <a:gd name="connsiteX0" fmla="*/ 6877049 w 6877049"/>
                <a:gd name="connsiteY0" fmla="*/ 4639083 h 4667658"/>
                <a:gd name="connsiteX1" fmla="*/ 6667499 w 6877049"/>
                <a:gd name="connsiteY1" fmla="*/ 4667658 h 4667658"/>
                <a:gd name="connsiteX2" fmla="*/ 6591299 w 6877049"/>
                <a:gd name="connsiteY2" fmla="*/ 4534308 h 4667658"/>
                <a:gd name="connsiteX3" fmla="*/ 6496049 w 6877049"/>
                <a:gd name="connsiteY3" fmla="*/ 4458108 h 4667658"/>
                <a:gd name="connsiteX4" fmla="*/ 6496049 w 6877049"/>
                <a:gd name="connsiteY4" fmla="*/ 4381908 h 4667658"/>
                <a:gd name="connsiteX5" fmla="*/ 6410324 w 6877049"/>
                <a:gd name="connsiteY5" fmla="*/ 4315233 h 4667658"/>
                <a:gd name="connsiteX6" fmla="*/ 6391274 w 6877049"/>
                <a:gd name="connsiteY6" fmla="*/ 4286658 h 4667658"/>
                <a:gd name="connsiteX7" fmla="*/ 1920875 w 6877049"/>
                <a:gd name="connsiteY7" fmla="*/ 409 h 4667658"/>
                <a:gd name="connsiteX8" fmla="*/ 1698626 w 6877049"/>
                <a:gd name="connsiteY8" fmla="*/ 57559 h 4667658"/>
                <a:gd name="connsiteX9" fmla="*/ 1400174 w 6877049"/>
                <a:gd name="connsiteY9" fmla="*/ 121058 h 4667658"/>
                <a:gd name="connsiteX10" fmla="*/ 933451 w 6877049"/>
                <a:gd name="connsiteY10" fmla="*/ 413159 h 4667658"/>
                <a:gd name="connsiteX11" fmla="*/ 708026 w 6877049"/>
                <a:gd name="connsiteY11" fmla="*/ 775109 h 4667658"/>
                <a:gd name="connsiteX12" fmla="*/ 1104901 w 6877049"/>
                <a:gd name="connsiteY12" fmla="*/ 1467259 h 4667658"/>
                <a:gd name="connsiteX13" fmla="*/ 1152526 w 6877049"/>
                <a:gd name="connsiteY13" fmla="*/ 1705384 h 4667658"/>
                <a:gd name="connsiteX14" fmla="*/ 1123951 w 6877049"/>
                <a:gd name="connsiteY14" fmla="*/ 1991134 h 4667658"/>
                <a:gd name="connsiteX15" fmla="*/ 723901 w 6877049"/>
                <a:gd name="connsiteY15" fmla="*/ 2314984 h 4667658"/>
                <a:gd name="connsiteX16" fmla="*/ 400052 w 6877049"/>
                <a:gd name="connsiteY16" fmla="*/ 2829334 h 4667658"/>
                <a:gd name="connsiteX17" fmla="*/ 0 w 6877049"/>
                <a:gd name="connsiteY17" fmla="*/ 3143659 h 4667658"/>
                <a:gd name="connsiteX0" fmla="*/ 6877049 w 6877049"/>
                <a:gd name="connsiteY0" fmla="*/ 4639083 h 4667658"/>
                <a:gd name="connsiteX1" fmla="*/ 6667499 w 6877049"/>
                <a:gd name="connsiteY1" fmla="*/ 4667658 h 4667658"/>
                <a:gd name="connsiteX2" fmla="*/ 6591299 w 6877049"/>
                <a:gd name="connsiteY2" fmla="*/ 4534308 h 4667658"/>
                <a:gd name="connsiteX3" fmla="*/ 6496049 w 6877049"/>
                <a:gd name="connsiteY3" fmla="*/ 4458108 h 4667658"/>
                <a:gd name="connsiteX4" fmla="*/ 6496049 w 6877049"/>
                <a:gd name="connsiteY4" fmla="*/ 4381908 h 4667658"/>
                <a:gd name="connsiteX5" fmla="*/ 6410324 w 6877049"/>
                <a:gd name="connsiteY5" fmla="*/ 4315233 h 4667658"/>
                <a:gd name="connsiteX6" fmla="*/ 1920875 w 6877049"/>
                <a:gd name="connsiteY6" fmla="*/ 409 h 4667658"/>
                <a:gd name="connsiteX7" fmla="*/ 1698626 w 6877049"/>
                <a:gd name="connsiteY7" fmla="*/ 57559 h 4667658"/>
                <a:gd name="connsiteX8" fmla="*/ 1400174 w 6877049"/>
                <a:gd name="connsiteY8" fmla="*/ 121058 h 4667658"/>
                <a:gd name="connsiteX9" fmla="*/ 933451 w 6877049"/>
                <a:gd name="connsiteY9" fmla="*/ 413159 h 4667658"/>
                <a:gd name="connsiteX10" fmla="*/ 708026 w 6877049"/>
                <a:gd name="connsiteY10" fmla="*/ 775109 h 4667658"/>
                <a:gd name="connsiteX11" fmla="*/ 1104901 w 6877049"/>
                <a:gd name="connsiteY11" fmla="*/ 1467259 h 4667658"/>
                <a:gd name="connsiteX12" fmla="*/ 1152526 w 6877049"/>
                <a:gd name="connsiteY12" fmla="*/ 1705384 h 4667658"/>
                <a:gd name="connsiteX13" fmla="*/ 1123951 w 6877049"/>
                <a:gd name="connsiteY13" fmla="*/ 1991134 h 4667658"/>
                <a:gd name="connsiteX14" fmla="*/ 723901 w 6877049"/>
                <a:gd name="connsiteY14" fmla="*/ 2314984 h 4667658"/>
                <a:gd name="connsiteX15" fmla="*/ 400052 w 6877049"/>
                <a:gd name="connsiteY15" fmla="*/ 2829334 h 4667658"/>
                <a:gd name="connsiteX16" fmla="*/ 0 w 6877049"/>
                <a:gd name="connsiteY16" fmla="*/ 3143659 h 4667658"/>
                <a:gd name="connsiteX0" fmla="*/ 6877049 w 6877049"/>
                <a:gd name="connsiteY0" fmla="*/ 4639083 h 4667658"/>
                <a:gd name="connsiteX1" fmla="*/ 6667499 w 6877049"/>
                <a:gd name="connsiteY1" fmla="*/ 4667658 h 4667658"/>
                <a:gd name="connsiteX2" fmla="*/ 6591299 w 6877049"/>
                <a:gd name="connsiteY2" fmla="*/ 4534308 h 4667658"/>
                <a:gd name="connsiteX3" fmla="*/ 6496049 w 6877049"/>
                <a:gd name="connsiteY3" fmla="*/ 4458108 h 4667658"/>
                <a:gd name="connsiteX4" fmla="*/ 6496049 w 6877049"/>
                <a:gd name="connsiteY4" fmla="*/ 4381908 h 4667658"/>
                <a:gd name="connsiteX5" fmla="*/ 1920875 w 6877049"/>
                <a:gd name="connsiteY5" fmla="*/ 409 h 4667658"/>
                <a:gd name="connsiteX6" fmla="*/ 1698626 w 6877049"/>
                <a:gd name="connsiteY6" fmla="*/ 57559 h 4667658"/>
                <a:gd name="connsiteX7" fmla="*/ 1400174 w 6877049"/>
                <a:gd name="connsiteY7" fmla="*/ 121058 h 4667658"/>
                <a:gd name="connsiteX8" fmla="*/ 933451 w 6877049"/>
                <a:gd name="connsiteY8" fmla="*/ 413159 h 4667658"/>
                <a:gd name="connsiteX9" fmla="*/ 708026 w 6877049"/>
                <a:gd name="connsiteY9" fmla="*/ 775109 h 4667658"/>
                <a:gd name="connsiteX10" fmla="*/ 1104901 w 6877049"/>
                <a:gd name="connsiteY10" fmla="*/ 1467259 h 4667658"/>
                <a:gd name="connsiteX11" fmla="*/ 1152526 w 6877049"/>
                <a:gd name="connsiteY11" fmla="*/ 1705384 h 4667658"/>
                <a:gd name="connsiteX12" fmla="*/ 1123951 w 6877049"/>
                <a:gd name="connsiteY12" fmla="*/ 1991134 h 4667658"/>
                <a:gd name="connsiteX13" fmla="*/ 723901 w 6877049"/>
                <a:gd name="connsiteY13" fmla="*/ 2314984 h 4667658"/>
                <a:gd name="connsiteX14" fmla="*/ 400052 w 6877049"/>
                <a:gd name="connsiteY14" fmla="*/ 2829334 h 4667658"/>
                <a:gd name="connsiteX15" fmla="*/ 0 w 6877049"/>
                <a:gd name="connsiteY15" fmla="*/ 3143659 h 4667658"/>
                <a:gd name="connsiteX0" fmla="*/ 6877049 w 6877049"/>
                <a:gd name="connsiteY0" fmla="*/ 4639083 h 4667658"/>
                <a:gd name="connsiteX1" fmla="*/ 6667499 w 6877049"/>
                <a:gd name="connsiteY1" fmla="*/ 4667658 h 4667658"/>
                <a:gd name="connsiteX2" fmla="*/ 6591299 w 6877049"/>
                <a:gd name="connsiteY2" fmla="*/ 4534308 h 4667658"/>
                <a:gd name="connsiteX3" fmla="*/ 6496049 w 6877049"/>
                <a:gd name="connsiteY3" fmla="*/ 4458108 h 4667658"/>
                <a:gd name="connsiteX4" fmla="*/ 1920875 w 6877049"/>
                <a:gd name="connsiteY4" fmla="*/ 409 h 4667658"/>
                <a:gd name="connsiteX5" fmla="*/ 1698626 w 6877049"/>
                <a:gd name="connsiteY5" fmla="*/ 57559 h 4667658"/>
                <a:gd name="connsiteX6" fmla="*/ 1400174 w 6877049"/>
                <a:gd name="connsiteY6" fmla="*/ 121058 h 4667658"/>
                <a:gd name="connsiteX7" fmla="*/ 933451 w 6877049"/>
                <a:gd name="connsiteY7" fmla="*/ 413159 h 4667658"/>
                <a:gd name="connsiteX8" fmla="*/ 708026 w 6877049"/>
                <a:gd name="connsiteY8" fmla="*/ 775109 h 4667658"/>
                <a:gd name="connsiteX9" fmla="*/ 1104901 w 6877049"/>
                <a:gd name="connsiteY9" fmla="*/ 1467259 h 4667658"/>
                <a:gd name="connsiteX10" fmla="*/ 1152526 w 6877049"/>
                <a:gd name="connsiteY10" fmla="*/ 1705384 h 4667658"/>
                <a:gd name="connsiteX11" fmla="*/ 1123951 w 6877049"/>
                <a:gd name="connsiteY11" fmla="*/ 1991134 h 4667658"/>
                <a:gd name="connsiteX12" fmla="*/ 723901 w 6877049"/>
                <a:gd name="connsiteY12" fmla="*/ 2314984 h 4667658"/>
                <a:gd name="connsiteX13" fmla="*/ 400052 w 6877049"/>
                <a:gd name="connsiteY13" fmla="*/ 2829334 h 4667658"/>
                <a:gd name="connsiteX14" fmla="*/ 0 w 6877049"/>
                <a:gd name="connsiteY14" fmla="*/ 3143659 h 4667658"/>
                <a:gd name="connsiteX0" fmla="*/ 6877049 w 6877049"/>
                <a:gd name="connsiteY0" fmla="*/ 4639083 h 4667658"/>
                <a:gd name="connsiteX1" fmla="*/ 6667499 w 6877049"/>
                <a:gd name="connsiteY1" fmla="*/ 4667658 h 4667658"/>
                <a:gd name="connsiteX2" fmla="*/ 6591299 w 6877049"/>
                <a:gd name="connsiteY2" fmla="*/ 4534308 h 4667658"/>
                <a:gd name="connsiteX3" fmla="*/ 1920875 w 6877049"/>
                <a:gd name="connsiteY3" fmla="*/ 409 h 4667658"/>
                <a:gd name="connsiteX4" fmla="*/ 1698626 w 6877049"/>
                <a:gd name="connsiteY4" fmla="*/ 57559 h 4667658"/>
                <a:gd name="connsiteX5" fmla="*/ 1400174 w 6877049"/>
                <a:gd name="connsiteY5" fmla="*/ 121058 h 4667658"/>
                <a:gd name="connsiteX6" fmla="*/ 933451 w 6877049"/>
                <a:gd name="connsiteY6" fmla="*/ 413159 h 4667658"/>
                <a:gd name="connsiteX7" fmla="*/ 708026 w 6877049"/>
                <a:gd name="connsiteY7" fmla="*/ 775109 h 4667658"/>
                <a:gd name="connsiteX8" fmla="*/ 1104901 w 6877049"/>
                <a:gd name="connsiteY8" fmla="*/ 1467259 h 4667658"/>
                <a:gd name="connsiteX9" fmla="*/ 1152526 w 6877049"/>
                <a:gd name="connsiteY9" fmla="*/ 1705384 h 4667658"/>
                <a:gd name="connsiteX10" fmla="*/ 1123951 w 6877049"/>
                <a:gd name="connsiteY10" fmla="*/ 1991134 h 4667658"/>
                <a:gd name="connsiteX11" fmla="*/ 723901 w 6877049"/>
                <a:gd name="connsiteY11" fmla="*/ 2314984 h 4667658"/>
                <a:gd name="connsiteX12" fmla="*/ 400052 w 6877049"/>
                <a:gd name="connsiteY12" fmla="*/ 2829334 h 4667658"/>
                <a:gd name="connsiteX13" fmla="*/ 0 w 6877049"/>
                <a:gd name="connsiteY13" fmla="*/ 3143659 h 4667658"/>
                <a:gd name="connsiteX0" fmla="*/ 6877049 w 6877049"/>
                <a:gd name="connsiteY0" fmla="*/ 4639083 h 4667658"/>
                <a:gd name="connsiteX1" fmla="*/ 6667499 w 6877049"/>
                <a:gd name="connsiteY1" fmla="*/ 4667658 h 4667658"/>
                <a:gd name="connsiteX2" fmla="*/ 1920875 w 6877049"/>
                <a:gd name="connsiteY2" fmla="*/ 409 h 4667658"/>
                <a:gd name="connsiteX3" fmla="*/ 1698626 w 6877049"/>
                <a:gd name="connsiteY3" fmla="*/ 57559 h 4667658"/>
                <a:gd name="connsiteX4" fmla="*/ 1400174 w 6877049"/>
                <a:gd name="connsiteY4" fmla="*/ 121058 h 4667658"/>
                <a:gd name="connsiteX5" fmla="*/ 933451 w 6877049"/>
                <a:gd name="connsiteY5" fmla="*/ 413159 h 4667658"/>
                <a:gd name="connsiteX6" fmla="*/ 708026 w 6877049"/>
                <a:gd name="connsiteY6" fmla="*/ 775109 h 4667658"/>
                <a:gd name="connsiteX7" fmla="*/ 1104901 w 6877049"/>
                <a:gd name="connsiteY7" fmla="*/ 1467259 h 4667658"/>
                <a:gd name="connsiteX8" fmla="*/ 1152526 w 6877049"/>
                <a:gd name="connsiteY8" fmla="*/ 1705384 h 4667658"/>
                <a:gd name="connsiteX9" fmla="*/ 1123951 w 6877049"/>
                <a:gd name="connsiteY9" fmla="*/ 1991134 h 4667658"/>
                <a:gd name="connsiteX10" fmla="*/ 723901 w 6877049"/>
                <a:gd name="connsiteY10" fmla="*/ 2314984 h 4667658"/>
                <a:gd name="connsiteX11" fmla="*/ 400052 w 6877049"/>
                <a:gd name="connsiteY11" fmla="*/ 2829334 h 4667658"/>
                <a:gd name="connsiteX12" fmla="*/ 0 w 6877049"/>
                <a:gd name="connsiteY12" fmla="*/ 3143659 h 4667658"/>
                <a:gd name="connsiteX0" fmla="*/ 6877049 w 6877049"/>
                <a:gd name="connsiteY0" fmla="*/ 4639083 h 4639083"/>
                <a:gd name="connsiteX1" fmla="*/ 1920875 w 6877049"/>
                <a:gd name="connsiteY1" fmla="*/ 409 h 4639083"/>
                <a:gd name="connsiteX2" fmla="*/ 1698626 w 6877049"/>
                <a:gd name="connsiteY2" fmla="*/ 57559 h 4639083"/>
                <a:gd name="connsiteX3" fmla="*/ 1400174 w 6877049"/>
                <a:gd name="connsiteY3" fmla="*/ 121058 h 4639083"/>
                <a:gd name="connsiteX4" fmla="*/ 933451 w 6877049"/>
                <a:gd name="connsiteY4" fmla="*/ 413159 h 4639083"/>
                <a:gd name="connsiteX5" fmla="*/ 708026 w 6877049"/>
                <a:gd name="connsiteY5" fmla="*/ 775109 h 4639083"/>
                <a:gd name="connsiteX6" fmla="*/ 1104901 w 6877049"/>
                <a:gd name="connsiteY6" fmla="*/ 1467259 h 4639083"/>
                <a:gd name="connsiteX7" fmla="*/ 1152526 w 6877049"/>
                <a:gd name="connsiteY7" fmla="*/ 1705384 h 4639083"/>
                <a:gd name="connsiteX8" fmla="*/ 1123951 w 6877049"/>
                <a:gd name="connsiteY8" fmla="*/ 1991134 h 4639083"/>
                <a:gd name="connsiteX9" fmla="*/ 723901 w 6877049"/>
                <a:gd name="connsiteY9" fmla="*/ 2314984 h 4639083"/>
                <a:gd name="connsiteX10" fmla="*/ 400052 w 6877049"/>
                <a:gd name="connsiteY10" fmla="*/ 2829334 h 4639083"/>
                <a:gd name="connsiteX11" fmla="*/ 0 w 6877049"/>
                <a:gd name="connsiteY11" fmla="*/ 3143659 h 4639083"/>
                <a:gd name="connsiteX0" fmla="*/ 1920875 w 1920875"/>
                <a:gd name="connsiteY0" fmla="*/ 409 h 3143659"/>
                <a:gd name="connsiteX1" fmla="*/ 1698626 w 1920875"/>
                <a:gd name="connsiteY1" fmla="*/ 57559 h 3143659"/>
                <a:gd name="connsiteX2" fmla="*/ 1400174 w 1920875"/>
                <a:gd name="connsiteY2" fmla="*/ 121058 h 3143659"/>
                <a:gd name="connsiteX3" fmla="*/ 933451 w 1920875"/>
                <a:gd name="connsiteY3" fmla="*/ 413159 h 3143659"/>
                <a:gd name="connsiteX4" fmla="*/ 708026 w 1920875"/>
                <a:gd name="connsiteY4" fmla="*/ 775109 h 3143659"/>
                <a:gd name="connsiteX5" fmla="*/ 1104901 w 1920875"/>
                <a:gd name="connsiteY5" fmla="*/ 1467259 h 3143659"/>
                <a:gd name="connsiteX6" fmla="*/ 1152526 w 1920875"/>
                <a:gd name="connsiteY6" fmla="*/ 1705384 h 3143659"/>
                <a:gd name="connsiteX7" fmla="*/ 1123951 w 1920875"/>
                <a:gd name="connsiteY7" fmla="*/ 1991134 h 3143659"/>
                <a:gd name="connsiteX8" fmla="*/ 723901 w 1920875"/>
                <a:gd name="connsiteY8" fmla="*/ 2314984 h 3143659"/>
                <a:gd name="connsiteX9" fmla="*/ 400052 w 1920875"/>
                <a:gd name="connsiteY9" fmla="*/ 2829334 h 3143659"/>
                <a:gd name="connsiteX10" fmla="*/ 0 w 1920875"/>
                <a:gd name="connsiteY10" fmla="*/ 3143659 h 3143659"/>
                <a:gd name="connsiteX0" fmla="*/ 1920875 w 1920875"/>
                <a:gd name="connsiteY0" fmla="*/ 409 h 3143659"/>
                <a:gd name="connsiteX1" fmla="*/ 1698626 w 1920875"/>
                <a:gd name="connsiteY1" fmla="*/ 57559 h 3143659"/>
                <a:gd name="connsiteX2" fmla="*/ 1400174 w 1920875"/>
                <a:gd name="connsiteY2" fmla="*/ 121058 h 3143659"/>
                <a:gd name="connsiteX3" fmla="*/ 933451 w 1920875"/>
                <a:gd name="connsiteY3" fmla="*/ 413159 h 3143659"/>
                <a:gd name="connsiteX4" fmla="*/ 708026 w 1920875"/>
                <a:gd name="connsiteY4" fmla="*/ 775109 h 3143659"/>
                <a:gd name="connsiteX5" fmla="*/ 400051 w 1920875"/>
                <a:gd name="connsiteY5" fmla="*/ 1130709 h 3143659"/>
                <a:gd name="connsiteX6" fmla="*/ 1152526 w 1920875"/>
                <a:gd name="connsiteY6" fmla="*/ 1705384 h 3143659"/>
                <a:gd name="connsiteX7" fmla="*/ 1123951 w 1920875"/>
                <a:gd name="connsiteY7" fmla="*/ 1991134 h 3143659"/>
                <a:gd name="connsiteX8" fmla="*/ 723901 w 1920875"/>
                <a:gd name="connsiteY8" fmla="*/ 2314984 h 3143659"/>
                <a:gd name="connsiteX9" fmla="*/ 400052 w 1920875"/>
                <a:gd name="connsiteY9" fmla="*/ 2829334 h 3143659"/>
                <a:gd name="connsiteX10" fmla="*/ 0 w 1920875"/>
                <a:gd name="connsiteY10" fmla="*/ 3143659 h 3143659"/>
                <a:gd name="connsiteX0" fmla="*/ 1920875 w 1920875"/>
                <a:gd name="connsiteY0" fmla="*/ 409 h 3143659"/>
                <a:gd name="connsiteX1" fmla="*/ 1698626 w 1920875"/>
                <a:gd name="connsiteY1" fmla="*/ 57559 h 3143659"/>
                <a:gd name="connsiteX2" fmla="*/ 1400174 w 1920875"/>
                <a:gd name="connsiteY2" fmla="*/ 121058 h 3143659"/>
                <a:gd name="connsiteX3" fmla="*/ 933451 w 1920875"/>
                <a:gd name="connsiteY3" fmla="*/ 413159 h 3143659"/>
                <a:gd name="connsiteX4" fmla="*/ 708026 w 1920875"/>
                <a:gd name="connsiteY4" fmla="*/ 775109 h 3143659"/>
                <a:gd name="connsiteX5" fmla="*/ 400051 w 1920875"/>
                <a:gd name="connsiteY5" fmla="*/ 1130709 h 3143659"/>
                <a:gd name="connsiteX6" fmla="*/ 92076 w 1920875"/>
                <a:gd name="connsiteY6" fmla="*/ 1152934 h 3143659"/>
                <a:gd name="connsiteX7" fmla="*/ 1123951 w 1920875"/>
                <a:gd name="connsiteY7" fmla="*/ 1991134 h 3143659"/>
                <a:gd name="connsiteX8" fmla="*/ 723901 w 1920875"/>
                <a:gd name="connsiteY8" fmla="*/ 2314984 h 3143659"/>
                <a:gd name="connsiteX9" fmla="*/ 400052 w 1920875"/>
                <a:gd name="connsiteY9" fmla="*/ 2829334 h 3143659"/>
                <a:gd name="connsiteX10" fmla="*/ 0 w 1920875"/>
                <a:gd name="connsiteY10" fmla="*/ 3143659 h 3143659"/>
                <a:gd name="connsiteX0" fmla="*/ 2367366 w 2367366"/>
                <a:gd name="connsiteY0" fmla="*/ 409 h 3143659"/>
                <a:gd name="connsiteX1" fmla="*/ 2145117 w 2367366"/>
                <a:gd name="connsiteY1" fmla="*/ 57559 h 3143659"/>
                <a:gd name="connsiteX2" fmla="*/ 1846665 w 2367366"/>
                <a:gd name="connsiteY2" fmla="*/ 121058 h 3143659"/>
                <a:gd name="connsiteX3" fmla="*/ 1379942 w 2367366"/>
                <a:gd name="connsiteY3" fmla="*/ 413159 h 3143659"/>
                <a:gd name="connsiteX4" fmla="*/ 1154517 w 2367366"/>
                <a:gd name="connsiteY4" fmla="*/ 775109 h 3143659"/>
                <a:gd name="connsiteX5" fmla="*/ 846542 w 2367366"/>
                <a:gd name="connsiteY5" fmla="*/ 1130709 h 3143659"/>
                <a:gd name="connsiteX6" fmla="*/ 538567 w 2367366"/>
                <a:gd name="connsiteY6" fmla="*/ 1152934 h 3143659"/>
                <a:gd name="connsiteX7" fmla="*/ 14692 w 2367366"/>
                <a:gd name="connsiteY7" fmla="*/ 1076734 h 3143659"/>
                <a:gd name="connsiteX8" fmla="*/ 1170392 w 2367366"/>
                <a:gd name="connsiteY8" fmla="*/ 2314984 h 3143659"/>
                <a:gd name="connsiteX9" fmla="*/ 846543 w 2367366"/>
                <a:gd name="connsiteY9" fmla="*/ 2829334 h 3143659"/>
                <a:gd name="connsiteX10" fmla="*/ 446491 w 2367366"/>
                <a:gd name="connsiteY10" fmla="*/ 3143659 h 3143659"/>
                <a:gd name="connsiteX0" fmla="*/ 2622885 w 2622885"/>
                <a:gd name="connsiteY0" fmla="*/ 409 h 3143659"/>
                <a:gd name="connsiteX1" fmla="*/ 2400636 w 2622885"/>
                <a:gd name="connsiteY1" fmla="*/ 57559 h 3143659"/>
                <a:gd name="connsiteX2" fmla="*/ 2102184 w 2622885"/>
                <a:gd name="connsiteY2" fmla="*/ 121058 h 3143659"/>
                <a:gd name="connsiteX3" fmla="*/ 1635461 w 2622885"/>
                <a:gd name="connsiteY3" fmla="*/ 413159 h 3143659"/>
                <a:gd name="connsiteX4" fmla="*/ 1410036 w 2622885"/>
                <a:gd name="connsiteY4" fmla="*/ 775109 h 3143659"/>
                <a:gd name="connsiteX5" fmla="*/ 1102061 w 2622885"/>
                <a:gd name="connsiteY5" fmla="*/ 1130709 h 3143659"/>
                <a:gd name="connsiteX6" fmla="*/ 794086 w 2622885"/>
                <a:gd name="connsiteY6" fmla="*/ 1152934 h 3143659"/>
                <a:gd name="connsiteX7" fmla="*/ 270211 w 2622885"/>
                <a:gd name="connsiteY7" fmla="*/ 1076734 h 3143659"/>
                <a:gd name="connsiteX8" fmla="*/ 41611 w 2622885"/>
                <a:gd name="connsiteY8" fmla="*/ 1127534 h 3143659"/>
                <a:gd name="connsiteX9" fmla="*/ 1102062 w 2622885"/>
                <a:gd name="connsiteY9" fmla="*/ 2829334 h 3143659"/>
                <a:gd name="connsiteX10" fmla="*/ 702010 w 2622885"/>
                <a:gd name="connsiteY10" fmla="*/ 3143659 h 3143659"/>
                <a:gd name="connsiteX0" fmla="*/ 2605101 w 2605101"/>
                <a:gd name="connsiteY0" fmla="*/ 409 h 3143659"/>
                <a:gd name="connsiteX1" fmla="*/ 2382852 w 2605101"/>
                <a:gd name="connsiteY1" fmla="*/ 57559 h 3143659"/>
                <a:gd name="connsiteX2" fmla="*/ 2084400 w 2605101"/>
                <a:gd name="connsiteY2" fmla="*/ 121058 h 3143659"/>
                <a:gd name="connsiteX3" fmla="*/ 1617677 w 2605101"/>
                <a:gd name="connsiteY3" fmla="*/ 413159 h 3143659"/>
                <a:gd name="connsiteX4" fmla="*/ 1392252 w 2605101"/>
                <a:gd name="connsiteY4" fmla="*/ 775109 h 3143659"/>
                <a:gd name="connsiteX5" fmla="*/ 1084277 w 2605101"/>
                <a:gd name="connsiteY5" fmla="*/ 1130709 h 3143659"/>
                <a:gd name="connsiteX6" fmla="*/ 776302 w 2605101"/>
                <a:gd name="connsiteY6" fmla="*/ 1152934 h 3143659"/>
                <a:gd name="connsiteX7" fmla="*/ 252427 w 2605101"/>
                <a:gd name="connsiteY7" fmla="*/ 1076734 h 3143659"/>
                <a:gd name="connsiteX8" fmla="*/ 23827 w 2605101"/>
                <a:gd name="connsiteY8" fmla="*/ 1127534 h 3143659"/>
                <a:gd name="connsiteX9" fmla="*/ 1084278 w 2605101"/>
                <a:gd name="connsiteY9" fmla="*/ 2829334 h 3143659"/>
                <a:gd name="connsiteX10" fmla="*/ 684226 w 2605101"/>
                <a:gd name="connsiteY10" fmla="*/ 3143659 h 3143659"/>
                <a:gd name="connsiteX0" fmla="*/ 2804792 w 2804792"/>
                <a:gd name="connsiteY0" fmla="*/ 409 h 3143659"/>
                <a:gd name="connsiteX1" fmla="*/ 2582543 w 2804792"/>
                <a:gd name="connsiteY1" fmla="*/ 57559 h 3143659"/>
                <a:gd name="connsiteX2" fmla="*/ 2284091 w 2804792"/>
                <a:gd name="connsiteY2" fmla="*/ 121058 h 3143659"/>
                <a:gd name="connsiteX3" fmla="*/ 1817368 w 2804792"/>
                <a:gd name="connsiteY3" fmla="*/ 413159 h 3143659"/>
                <a:gd name="connsiteX4" fmla="*/ 1591943 w 2804792"/>
                <a:gd name="connsiteY4" fmla="*/ 775109 h 3143659"/>
                <a:gd name="connsiteX5" fmla="*/ 1283968 w 2804792"/>
                <a:gd name="connsiteY5" fmla="*/ 1130709 h 3143659"/>
                <a:gd name="connsiteX6" fmla="*/ 975993 w 2804792"/>
                <a:gd name="connsiteY6" fmla="*/ 1152934 h 3143659"/>
                <a:gd name="connsiteX7" fmla="*/ 452118 w 2804792"/>
                <a:gd name="connsiteY7" fmla="*/ 1076734 h 3143659"/>
                <a:gd name="connsiteX8" fmla="*/ 223518 w 2804792"/>
                <a:gd name="connsiteY8" fmla="*/ 1127534 h 3143659"/>
                <a:gd name="connsiteX9" fmla="*/ 20319 w 2804792"/>
                <a:gd name="connsiteY9" fmla="*/ 1197384 h 3143659"/>
                <a:gd name="connsiteX10" fmla="*/ 883917 w 2804792"/>
                <a:gd name="connsiteY10" fmla="*/ 3143659 h 3143659"/>
                <a:gd name="connsiteX0" fmla="*/ 3165475 w 3165475"/>
                <a:gd name="connsiteY0" fmla="*/ 409 h 1479959"/>
                <a:gd name="connsiteX1" fmla="*/ 2943226 w 3165475"/>
                <a:gd name="connsiteY1" fmla="*/ 57559 h 1479959"/>
                <a:gd name="connsiteX2" fmla="*/ 2644774 w 3165475"/>
                <a:gd name="connsiteY2" fmla="*/ 121058 h 1479959"/>
                <a:gd name="connsiteX3" fmla="*/ 2178051 w 3165475"/>
                <a:gd name="connsiteY3" fmla="*/ 413159 h 1479959"/>
                <a:gd name="connsiteX4" fmla="*/ 1952626 w 3165475"/>
                <a:gd name="connsiteY4" fmla="*/ 775109 h 1479959"/>
                <a:gd name="connsiteX5" fmla="*/ 1644651 w 3165475"/>
                <a:gd name="connsiteY5" fmla="*/ 1130709 h 1479959"/>
                <a:gd name="connsiteX6" fmla="*/ 1336676 w 3165475"/>
                <a:gd name="connsiteY6" fmla="*/ 1152934 h 1479959"/>
                <a:gd name="connsiteX7" fmla="*/ 812801 w 3165475"/>
                <a:gd name="connsiteY7" fmla="*/ 1076734 h 1479959"/>
                <a:gd name="connsiteX8" fmla="*/ 584201 w 3165475"/>
                <a:gd name="connsiteY8" fmla="*/ 1127534 h 1479959"/>
                <a:gd name="connsiteX9" fmla="*/ 381002 w 3165475"/>
                <a:gd name="connsiteY9" fmla="*/ 1197384 h 1479959"/>
                <a:gd name="connsiteX10" fmla="*/ 0 w 3165475"/>
                <a:gd name="connsiteY10" fmla="*/ 1479959 h 1479959"/>
                <a:gd name="connsiteX0" fmla="*/ 3463925 w 3463925"/>
                <a:gd name="connsiteY0" fmla="*/ 409 h 1299168"/>
                <a:gd name="connsiteX1" fmla="*/ 3241676 w 3463925"/>
                <a:gd name="connsiteY1" fmla="*/ 57559 h 1299168"/>
                <a:gd name="connsiteX2" fmla="*/ 2943224 w 3463925"/>
                <a:gd name="connsiteY2" fmla="*/ 121058 h 1299168"/>
                <a:gd name="connsiteX3" fmla="*/ 2476501 w 3463925"/>
                <a:gd name="connsiteY3" fmla="*/ 413159 h 1299168"/>
                <a:gd name="connsiteX4" fmla="*/ 2251076 w 3463925"/>
                <a:gd name="connsiteY4" fmla="*/ 775109 h 1299168"/>
                <a:gd name="connsiteX5" fmla="*/ 1943101 w 3463925"/>
                <a:gd name="connsiteY5" fmla="*/ 1130709 h 1299168"/>
                <a:gd name="connsiteX6" fmla="*/ 1635126 w 3463925"/>
                <a:gd name="connsiteY6" fmla="*/ 1152934 h 1299168"/>
                <a:gd name="connsiteX7" fmla="*/ 1111251 w 3463925"/>
                <a:gd name="connsiteY7" fmla="*/ 1076734 h 1299168"/>
                <a:gd name="connsiteX8" fmla="*/ 882651 w 3463925"/>
                <a:gd name="connsiteY8" fmla="*/ 1127534 h 1299168"/>
                <a:gd name="connsiteX9" fmla="*/ 679452 w 3463925"/>
                <a:gd name="connsiteY9" fmla="*/ 1197384 h 1299168"/>
                <a:gd name="connsiteX10" fmla="*/ 0 w 3463925"/>
                <a:gd name="connsiteY10" fmla="*/ 1206909 h 1299168"/>
                <a:gd name="connsiteX0" fmla="*/ 3463925 w 3463925"/>
                <a:gd name="connsiteY0" fmla="*/ 409 h 1288827"/>
                <a:gd name="connsiteX1" fmla="*/ 3241676 w 3463925"/>
                <a:gd name="connsiteY1" fmla="*/ 57559 h 1288827"/>
                <a:gd name="connsiteX2" fmla="*/ 2943224 w 3463925"/>
                <a:gd name="connsiteY2" fmla="*/ 121058 h 1288827"/>
                <a:gd name="connsiteX3" fmla="*/ 2476501 w 3463925"/>
                <a:gd name="connsiteY3" fmla="*/ 413159 h 1288827"/>
                <a:gd name="connsiteX4" fmla="*/ 2251076 w 3463925"/>
                <a:gd name="connsiteY4" fmla="*/ 775109 h 1288827"/>
                <a:gd name="connsiteX5" fmla="*/ 1943101 w 3463925"/>
                <a:gd name="connsiteY5" fmla="*/ 1130709 h 1288827"/>
                <a:gd name="connsiteX6" fmla="*/ 1635126 w 3463925"/>
                <a:gd name="connsiteY6" fmla="*/ 1152934 h 1288827"/>
                <a:gd name="connsiteX7" fmla="*/ 1111251 w 3463925"/>
                <a:gd name="connsiteY7" fmla="*/ 1076734 h 1288827"/>
                <a:gd name="connsiteX8" fmla="*/ 882651 w 3463925"/>
                <a:gd name="connsiteY8" fmla="*/ 1127534 h 1288827"/>
                <a:gd name="connsiteX9" fmla="*/ 349252 w 3463925"/>
                <a:gd name="connsiteY9" fmla="*/ 1184684 h 1288827"/>
                <a:gd name="connsiteX10" fmla="*/ 0 w 3463925"/>
                <a:gd name="connsiteY10" fmla="*/ 1206909 h 1288827"/>
                <a:gd name="connsiteX0" fmla="*/ 3463925 w 3463925"/>
                <a:gd name="connsiteY0" fmla="*/ 409 h 1288827"/>
                <a:gd name="connsiteX1" fmla="*/ 3241676 w 3463925"/>
                <a:gd name="connsiteY1" fmla="*/ 57559 h 1288827"/>
                <a:gd name="connsiteX2" fmla="*/ 2943224 w 3463925"/>
                <a:gd name="connsiteY2" fmla="*/ 121058 h 1288827"/>
                <a:gd name="connsiteX3" fmla="*/ 2476501 w 3463925"/>
                <a:gd name="connsiteY3" fmla="*/ 413159 h 1288827"/>
                <a:gd name="connsiteX4" fmla="*/ 2251076 w 3463925"/>
                <a:gd name="connsiteY4" fmla="*/ 775109 h 1288827"/>
                <a:gd name="connsiteX5" fmla="*/ 1943101 w 3463925"/>
                <a:gd name="connsiteY5" fmla="*/ 1130709 h 1288827"/>
                <a:gd name="connsiteX6" fmla="*/ 1635126 w 3463925"/>
                <a:gd name="connsiteY6" fmla="*/ 1152934 h 1288827"/>
                <a:gd name="connsiteX7" fmla="*/ 1111251 w 3463925"/>
                <a:gd name="connsiteY7" fmla="*/ 1076734 h 1288827"/>
                <a:gd name="connsiteX8" fmla="*/ 882651 w 3463925"/>
                <a:gd name="connsiteY8" fmla="*/ 1127534 h 1288827"/>
                <a:gd name="connsiteX9" fmla="*/ 349252 w 3463925"/>
                <a:gd name="connsiteY9" fmla="*/ 1184684 h 1288827"/>
                <a:gd name="connsiteX10" fmla="*/ 0 w 3463925"/>
                <a:gd name="connsiteY10" fmla="*/ 1206909 h 1288827"/>
                <a:gd name="connsiteX0" fmla="*/ 3597275 w 3597275"/>
                <a:gd name="connsiteY0" fmla="*/ 409 h 1403759"/>
                <a:gd name="connsiteX1" fmla="*/ 3375026 w 3597275"/>
                <a:gd name="connsiteY1" fmla="*/ 57559 h 1403759"/>
                <a:gd name="connsiteX2" fmla="*/ 3076574 w 3597275"/>
                <a:gd name="connsiteY2" fmla="*/ 121058 h 1403759"/>
                <a:gd name="connsiteX3" fmla="*/ 2609851 w 3597275"/>
                <a:gd name="connsiteY3" fmla="*/ 413159 h 1403759"/>
                <a:gd name="connsiteX4" fmla="*/ 2384426 w 3597275"/>
                <a:gd name="connsiteY4" fmla="*/ 775109 h 1403759"/>
                <a:gd name="connsiteX5" fmla="*/ 2076451 w 3597275"/>
                <a:gd name="connsiteY5" fmla="*/ 1130709 h 1403759"/>
                <a:gd name="connsiteX6" fmla="*/ 1768476 w 3597275"/>
                <a:gd name="connsiteY6" fmla="*/ 1152934 h 1403759"/>
                <a:gd name="connsiteX7" fmla="*/ 1244601 w 3597275"/>
                <a:gd name="connsiteY7" fmla="*/ 1076734 h 1403759"/>
                <a:gd name="connsiteX8" fmla="*/ 1016001 w 3597275"/>
                <a:gd name="connsiteY8" fmla="*/ 1127534 h 1403759"/>
                <a:gd name="connsiteX9" fmla="*/ 482602 w 3597275"/>
                <a:gd name="connsiteY9" fmla="*/ 1184684 h 1403759"/>
                <a:gd name="connsiteX10" fmla="*/ 0 w 3597275"/>
                <a:gd name="connsiteY10" fmla="*/ 1403759 h 1403759"/>
                <a:gd name="connsiteX0" fmla="*/ 3635466 w 3635466"/>
                <a:gd name="connsiteY0" fmla="*/ 409 h 1416738"/>
                <a:gd name="connsiteX1" fmla="*/ 3413217 w 3635466"/>
                <a:gd name="connsiteY1" fmla="*/ 57559 h 1416738"/>
                <a:gd name="connsiteX2" fmla="*/ 3114765 w 3635466"/>
                <a:gd name="connsiteY2" fmla="*/ 121058 h 1416738"/>
                <a:gd name="connsiteX3" fmla="*/ 2648042 w 3635466"/>
                <a:gd name="connsiteY3" fmla="*/ 413159 h 1416738"/>
                <a:gd name="connsiteX4" fmla="*/ 2422617 w 3635466"/>
                <a:gd name="connsiteY4" fmla="*/ 775109 h 1416738"/>
                <a:gd name="connsiteX5" fmla="*/ 2114642 w 3635466"/>
                <a:gd name="connsiteY5" fmla="*/ 1130709 h 1416738"/>
                <a:gd name="connsiteX6" fmla="*/ 1806667 w 3635466"/>
                <a:gd name="connsiteY6" fmla="*/ 1152934 h 1416738"/>
                <a:gd name="connsiteX7" fmla="*/ 1282792 w 3635466"/>
                <a:gd name="connsiteY7" fmla="*/ 1076734 h 1416738"/>
                <a:gd name="connsiteX8" fmla="*/ 1054192 w 3635466"/>
                <a:gd name="connsiteY8" fmla="*/ 1127534 h 1416738"/>
                <a:gd name="connsiteX9" fmla="*/ 520793 w 3635466"/>
                <a:gd name="connsiteY9" fmla="*/ 1184684 h 1416738"/>
                <a:gd name="connsiteX10" fmla="*/ 38191 w 3635466"/>
                <a:gd name="connsiteY10" fmla="*/ 1403759 h 1416738"/>
                <a:gd name="connsiteX11" fmla="*/ 29997 w 3635466"/>
                <a:gd name="connsiteY11" fmla="*/ 1390977 h 1416738"/>
                <a:gd name="connsiteX0" fmla="*/ 3973769 w 3973769"/>
                <a:gd name="connsiteY0" fmla="*/ 409 h 1407032"/>
                <a:gd name="connsiteX1" fmla="*/ 3751520 w 3973769"/>
                <a:gd name="connsiteY1" fmla="*/ 57559 h 1407032"/>
                <a:gd name="connsiteX2" fmla="*/ 3453068 w 3973769"/>
                <a:gd name="connsiteY2" fmla="*/ 121058 h 1407032"/>
                <a:gd name="connsiteX3" fmla="*/ 2986345 w 3973769"/>
                <a:gd name="connsiteY3" fmla="*/ 413159 h 1407032"/>
                <a:gd name="connsiteX4" fmla="*/ 2760920 w 3973769"/>
                <a:gd name="connsiteY4" fmla="*/ 775109 h 1407032"/>
                <a:gd name="connsiteX5" fmla="*/ 2452945 w 3973769"/>
                <a:gd name="connsiteY5" fmla="*/ 1130709 h 1407032"/>
                <a:gd name="connsiteX6" fmla="*/ 2144970 w 3973769"/>
                <a:gd name="connsiteY6" fmla="*/ 1152934 h 1407032"/>
                <a:gd name="connsiteX7" fmla="*/ 1621095 w 3973769"/>
                <a:gd name="connsiteY7" fmla="*/ 1076734 h 1407032"/>
                <a:gd name="connsiteX8" fmla="*/ 1392495 w 3973769"/>
                <a:gd name="connsiteY8" fmla="*/ 1127534 h 1407032"/>
                <a:gd name="connsiteX9" fmla="*/ 859096 w 3973769"/>
                <a:gd name="connsiteY9" fmla="*/ 1184684 h 1407032"/>
                <a:gd name="connsiteX10" fmla="*/ 376494 w 3973769"/>
                <a:gd name="connsiteY10" fmla="*/ 1403759 h 1407032"/>
                <a:gd name="connsiteX11" fmla="*/ 0 w 3973769"/>
                <a:gd name="connsiteY11" fmla="*/ 1187777 h 1407032"/>
                <a:gd name="connsiteX0" fmla="*/ 3973769 w 3973769"/>
                <a:gd name="connsiteY0" fmla="*/ 409 h 1394493"/>
                <a:gd name="connsiteX1" fmla="*/ 3751520 w 3973769"/>
                <a:gd name="connsiteY1" fmla="*/ 57559 h 1394493"/>
                <a:gd name="connsiteX2" fmla="*/ 3453068 w 3973769"/>
                <a:gd name="connsiteY2" fmla="*/ 121058 h 1394493"/>
                <a:gd name="connsiteX3" fmla="*/ 2986345 w 3973769"/>
                <a:gd name="connsiteY3" fmla="*/ 413159 h 1394493"/>
                <a:gd name="connsiteX4" fmla="*/ 2760920 w 3973769"/>
                <a:gd name="connsiteY4" fmla="*/ 775109 h 1394493"/>
                <a:gd name="connsiteX5" fmla="*/ 2452945 w 3973769"/>
                <a:gd name="connsiteY5" fmla="*/ 1130709 h 1394493"/>
                <a:gd name="connsiteX6" fmla="*/ 2144970 w 3973769"/>
                <a:gd name="connsiteY6" fmla="*/ 1152934 h 1394493"/>
                <a:gd name="connsiteX7" fmla="*/ 1621095 w 3973769"/>
                <a:gd name="connsiteY7" fmla="*/ 1076734 h 1394493"/>
                <a:gd name="connsiteX8" fmla="*/ 1392495 w 3973769"/>
                <a:gd name="connsiteY8" fmla="*/ 1127534 h 1394493"/>
                <a:gd name="connsiteX9" fmla="*/ 859096 w 3973769"/>
                <a:gd name="connsiteY9" fmla="*/ 1184684 h 1394493"/>
                <a:gd name="connsiteX10" fmla="*/ 357444 w 3973769"/>
                <a:gd name="connsiteY10" fmla="*/ 1391059 h 1394493"/>
                <a:gd name="connsiteX11" fmla="*/ 0 w 3973769"/>
                <a:gd name="connsiteY11" fmla="*/ 1187777 h 1394493"/>
                <a:gd name="connsiteX0" fmla="*/ 3973769 w 3973769"/>
                <a:gd name="connsiteY0" fmla="*/ 409 h 1394493"/>
                <a:gd name="connsiteX1" fmla="*/ 3751520 w 3973769"/>
                <a:gd name="connsiteY1" fmla="*/ 57559 h 1394493"/>
                <a:gd name="connsiteX2" fmla="*/ 3453068 w 3973769"/>
                <a:gd name="connsiteY2" fmla="*/ 121058 h 1394493"/>
                <a:gd name="connsiteX3" fmla="*/ 2986345 w 3973769"/>
                <a:gd name="connsiteY3" fmla="*/ 413159 h 1394493"/>
                <a:gd name="connsiteX4" fmla="*/ 2760920 w 3973769"/>
                <a:gd name="connsiteY4" fmla="*/ 775109 h 1394493"/>
                <a:gd name="connsiteX5" fmla="*/ 2452945 w 3973769"/>
                <a:gd name="connsiteY5" fmla="*/ 1130709 h 1394493"/>
                <a:gd name="connsiteX6" fmla="*/ 2144970 w 3973769"/>
                <a:gd name="connsiteY6" fmla="*/ 1152934 h 1394493"/>
                <a:gd name="connsiteX7" fmla="*/ 1621095 w 3973769"/>
                <a:gd name="connsiteY7" fmla="*/ 1076734 h 1394493"/>
                <a:gd name="connsiteX8" fmla="*/ 1392495 w 3973769"/>
                <a:gd name="connsiteY8" fmla="*/ 1127534 h 1394493"/>
                <a:gd name="connsiteX9" fmla="*/ 859096 w 3973769"/>
                <a:gd name="connsiteY9" fmla="*/ 1184684 h 1394493"/>
                <a:gd name="connsiteX10" fmla="*/ 357444 w 3973769"/>
                <a:gd name="connsiteY10" fmla="*/ 1391059 h 1394493"/>
                <a:gd name="connsiteX11" fmla="*/ 0 w 3973769"/>
                <a:gd name="connsiteY11" fmla="*/ 1187777 h 1394493"/>
                <a:gd name="connsiteX0" fmla="*/ 4004200 w 4004200"/>
                <a:gd name="connsiteY0" fmla="*/ 409 h 1394493"/>
                <a:gd name="connsiteX1" fmla="*/ 3781951 w 4004200"/>
                <a:gd name="connsiteY1" fmla="*/ 57559 h 1394493"/>
                <a:gd name="connsiteX2" fmla="*/ 3483499 w 4004200"/>
                <a:gd name="connsiteY2" fmla="*/ 121058 h 1394493"/>
                <a:gd name="connsiteX3" fmla="*/ 3016776 w 4004200"/>
                <a:gd name="connsiteY3" fmla="*/ 413159 h 1394493"/>
                <a:gd name="connsiteX4" fmla="*/ 2791351 w 4004200"/>
                <a:gd name="connsiteY4" fmla="*/ 775109 h 1394493"/>
                <a:gd name="connsiteX5" fmla="*/ 2483376 w 4004200"/>
                <a:gd name="connsiteY5" fmla="*/ 1130709 h 1394493"/>
                <a:gd name="connsiteX6" fmla="*/ 2175401 w 4004200"/>
                <a:gd name="connsiteY6" fmla="*/ 1152934 h 1394493"/>
                <a:gd name="connsiteX7" fmla="*/ 1651526 w 4004200"/>
                <a:gd name="connsiteY7" fmla="*/ 1076734 h 1394493"/>
                <a:gd name="connsiteX8" fmla="*/ 1422926 w 4004200"/>
                <a:gd name="connsiteY8" fmla="*/ 1127534 h 1394493"/>
                <a:gd name="connsiteX9" fmla="*/ 889527 w 4004200"/>
                <a:gd name="connsiteY9" fmla="*/ 1184684 h 1394493"/>
                <a:gd name="connsiteX10" fmla="*/ 387875 w 4004200"/>
                <a:gd name="connsiteY10" fmla="*/ 1391059 h 1394493"/>
                <a:gd name="connsiteX11" fmla="*/ 30431 w 4004200"/>
                <a:gd name="connsiteY11" fmla="*/ 1187777 h 1394493"/>
                <a:gd name="connsiteX12" fmla="*/ 17732 w 4004200"/>
                <a:gd name="connsiteY12" fmla="*/ 1175077 h 1394493"/>
                <a:gd name="connsiteX0" fmla="*/ 4716718 w 4716718"/>
                <a:gd name="connsiteY0" fmla="*/ 409 h 1394493"/>
                <a:gd name="connsiteX1" fmla="*/ 4494469 w 4716718"/>
                <a:gd name="connsiteY1" fmla="*/ 57559 h 1394493"/>
                <a:gd name="connsiteX2" fmla="*/ 4196017 w 4716718"/>
                <a:gd name="connsiteY2" fmla="*/ 121058 h 1394493"/>
                <a:gd name="connsiteX3" fmla="*/ 3729294 w 4716718"/>
                <a:gd name="connsiteY3" fmla="*/ 413159 h 1394493"/>
                <a:gd name="connsiteX4" fmla="*/ 3503869 w 4716718"/>
                <a:gd name="connsiteY4" fmla="*/ 775109 h 1394493"/>
                <a:gd name="connsiteX5" fmla="*/ 3195894 w 4716718"/>
                <a:gd name="connsiteY5" fmla="*/ 1130709 h 1394493"/>
                <a:gd name="connsiteX6" fmla="*/ 2887919 w 4716718"/>
                <a:gd name="connsiteY6" fmla="*/ 1152934 h 1394493"/>
                <a:gd name="connsiteX7" fmla="*/ 2364044 w 4716718"/>
                <a:gd name="connsiteY7" fmla="*/ 1076734 h 1394493"/>
                <a:gd name="connsiteX8" fmla="*/ 2135444 w 4716718"/>
                <a:gd name="connsiteY8" fmla="*/ 1127534 h 1394493"/>
                <a:gd name="connsiteX9" fmla="*/ 1602045 w 4716718"/>
                <a:gd name="connsiteY9" fmla="*/ 1184684 h 1394493"/>
                <a:gd name="connsiteX10" fmla="*/ 1100393 w 4716718"/>
                <a:gd name="connsiteY10" fmla="*/ 1391059 h 1394493"/>
                <a:gd name="connsiteX11" fmla="*/ 742949 w 4716718"/>
                <a:gd name="connsiteY11" fmla="*/ 1187777 h 1394493"/>
                <a:gd name="connsiteX12" fmla="*/ 0 w 4716718"/>
                <a:gd name="connsiteY12" fmla="*/ 1162377 h 1394493"/>
                <a:gd name="connsiteX0" fmla="*/ 4716718 w 4716718"/>
                <a:gd name="connsiteY0" fmla="*/ 409 h 1399948"/>
                <a:gd name="connsiteX1" fmla="*/ 4494469 w 4716718"/>
                <a:gd name="connsiteY1" fmla="*/ 57559 h 1399948"/>
                <a:gd name="connsiteX2" fmla="*/ 4196017 w 4716718"/>
                <a:gd name="connsiteY2" fmla="*/ 121058 h 1399948"/>
                <a:gd name="connsiteX3" fmla="*/ 3729294 w 4716718"/>
                <a:gd name="connsiteY3" fmla="*/ 413159 h 1399948"/>
                <a:gd name="connsiteX4" fmla="*/ 3503869 w 4716718"/>
                <a:gd name="connsiteY4" fmla="*/ 775109 h 1399948"/>
                <a:gd name="connsiteX5" fmla="*/ 3195894 w 4716718"/>
                <a:gd name="connsiteY5" fmla="*/ 1130709 h 1399948"/>
                <a:gd name="connsiteX6" fmla="*/ 2887919 w 4716718"/>
                <a:gd name="connsiteY6" fmla="*/ 1152934 h 1399948"/>
                <a:gd name="connsiteX7" fmla="*/ 2364044 w 4716718"/>
                <a:gd name="connsiteY7" fmla="*/ 1076734 h 1399948"/>
                <a:gd name="connsiteX8" fmla="*/ 2135444 w 4716718"/>
                <a:gd name="connsiteY8" fmla="*/ 1127534 h 1399948"/>
                <a:gd name="connsiteX9" fmla="*/ 1602045 w 4716718"/>
                <a:gd name="connsiteY9" fmla="*/ 1184684 h 1399948"/>
                <a:gd name="connsiteX10" fmla="*/ 1100393 w 4716718"/>
                <a:gd name="connsiteY10" fmla="*/ 1391059 h 1399948"/>
                <a:gd name="connsiteX11" fmla="*/ 241299 w 4716718"/>
                <a:gd name="connsiteY11" fmla="*/ 1346527 h 1399948"/>
                <a:gd name="connsiteX12" fmla="*/ 0 w 4716718"/>
                <a:gd name="connsiteY12" fmla="*/ 1162377 h 1399948"/>
                <a:gd name="connsiteX0" fmla="*/ 4716718 w 4716718"/>
                <a:gd name="connsiteY0" fmla="*/ 409 h 1399948"/>
                <a:gd name="connsiteX1" fmla="*/ 4494469 w 4716718"/>
                <a:gd name="connsiteY1" fmla="*/ 57559 h 1399948"/>
                <a:gd name="connsiteX2" fmla="*/ 4196017 w 4716718"/>
                <a:gd name="connsiteY2" fmla="*/ 121058 h 1399948"/>
                <a:gd name="connsiteX3" fmla="*/ 3729294 w 4716718"/>
                <a:gd name="connsiteY3" fmla="*/ 413159 h 1399948"/>
                <a:gd name="connsiteX4" fmla="*/ 3503869 w 4716718"/>
                <a:gd name="connsiteY4" fmla="*/ 775109 h 1399948"/>
                <a:gd name="connsiteX5" fmla="*/ 3195894 w 4716718"/>
                <a:gd name="connsiteY5" fmla="*/ 1130709 h 1399948"/>
                <a:gd name="connsiteX6" fmla="*/ 2887919 w 4716718"/>
                <a:gd name="connsiteY6" fmla="*/ 1152934 h 1399948"/>
                <a:gd name="connsiteX7" fmla="*/ 2364044 w 4716718"/>
                <a:gd name="connsiteY7" fmla="*/ 1076734 h 1399948"/>
                <a:gd name="connsiteX8" fmla="*/ 2135444 w 4716718"/>
                <a:gd name="connsiteY8" fmla="*/ 1127534 h 1399948"/>
                <a:gd name="connsiteX9" fmla="*/ 1602045 w 4716718"/>
                <a:gd name="connsiteY9" fmla="*/ 1184684 h 1399948"/>
                <a:gd name="connsiteX10" fmla="*/ 1100393 w 4716718"/>
                <a:gd name="connsiteY10" fmla="*/ 1391059 h 1399948"/>
                <a:gd name="connsiteX11" fmla="*/ 241299 w 4716718"/>
                <a:gd name="connsiteY11" fmla="*/ 1346527 h 1399948"/>
                <a:gd name="connsiteX12" fmla="*/ 0 w 4716718"/>
                <a:gd name="connsiteY12" fmla="*/ 1162377 h 1399948"/>
                <a:gd name="connsiteX0" fmla="*/ 4716718 w 4716718"/>
                <a:gd name="connsiteY0" fmla="*/ 409 h 1515737"/>
                <a:gd name="connsiteX1" fmla="*/ 4494469 w 4716718"/>
                <a:gd name="connsiteY1" fmla="*/ 57559 h 1515737"/>
                <a:gd name="connsiteX2" fmla="*/ 4196017 w 4716718"/>
                <a:gd name="connsiteY2" fmla="*/ 121058 h 1515737"/>
                <a:gd name="connsiteX3" fmla="*/ 3729294 w 4716718"/>
                <a:gd name="connsiteY3" fmla="*/ 413159 h 1515737"/>
                <a:gd name="connsiteX4" fmla="*/ 3503869 w 4716718"/>
                <a:gd name="connsiteY4" fmla="*/ 775109 h 1515737"/>
                <a:gd name="connsiteX5" fmla="*/ 3195894 w 4716718"/>
                <a:gd name="connsiteY5" fmla="*/ 1130709 h 1515737"/>
                <a:gd name="connsiteX6" fmla="*/ 2887919 w 4716718"/>
                <a:gd name="connsiteY6" fmla="*/ 1152934 h 1515737"/>
                <a:gd name="connsiteX7" fmla="*/ 2364044 w 4716718"/>
                <a:gd name="connsiteY7" fmla="*/ 1076734 h 1515737"/>
                <a:gd name="connsiteX8" fmla="*/ 2135444 w 4716718"/>
                <a:gd name="connsiteY8" fmla="*/ 1127534 h 1515737"/>
                <a:gd name="connsiteX9" fmla="*/ 1602045 w 4716718"/>
                <a:gd name="connsiteY9" fmla="*/ 1184684 h 1515737"/>
                <a:gd name="connsiteX10" fmla="*/ 389193 w 4716718"/>
                <a:gd name="connsiteY10" fmla="*/ 1511709 h 1515737"/>
                <a:gd name="connsiteX11" fmla="*/ 241299 w 4716718"/>
                <a:gd name="connsiteY11" fmla="*/ 1346527 h 1515737"/>
                <a:gd name="connsiteX12" fmla="*/ 0 w 4716718"/>
                <a:gd name="connsiteY12" fmla="*/ 1162377 h 1515737"/>
                <a:gd name="connsiteX0" fmla="*/ 4716718 w 4716718"/>
                <a:gd name="connsiteY0" fmla="*/ 409 h 1628866"/>
                <a:gd name="connsiteX1" fmla="*/ 4494469 w 4716718"/>
                <a:gd name="connsiteY1" fmla="*/ 57559 h 1628866"/>
                <a:gd name="connsiteX2" fmla="*/ 4196017 w 4716718"/>
                <a:gd name="connsiteY2" fmla="*/ 121058 h 1628866"/>
                <a:gd name="connsiteX3" fmla="*/ 3729294 w 4716718"/>
                <a:gd name="connsiteY3" fmla="*/ 413159 h 1628866"/>
                <a:gd name="connsiteX4" fmla="*/ 3503869 w 4716718"/>
                <a:gd name="connsiteY4" fmla="*/ 775109 h 1628866"/>
                <a:gd name="connsiteX5" fmla="*/ 3195894 w 4716718"/>
                <a:gd name="connsiteY5" fmla="*/ 1130709 h 1628866"/>
                <a:gd name="connsiteX6" fmla="*/ 2887919 w 4716718"/>
                <a:gd name="connsiteY6" fmla="*/ 1152934 h 1628866"/>
                <a:gd name="connsiteX7" fmla="*/ 2364044 w 4716718"/>
                <a:gd name="connsiteY7" fmla="*/ 1076734 h 1628866"/>
                <a:gd name="connsiteX8" fmla="*/ 2135444 w 4716718"/>
                <a:gd name="connsiteY8" fmla="*/ 1127534 h 1628866"/>
                <a:gd name="connsiteX9" fmla="*/ 916245 w 4716718"/>
                <a:gd name="connsiteY9" fmla="*/ 1527584 h 1628866"/>
                <a:gd name="connsiteX10" fmla="*/ 389193 w 4716718"/>
                <a:gd name="connsiteY10" fmla="*/ 1511709 h 1628866"/>
                <a:gd name="connsiteX11" fmla="*/ 241299 w 4716718"/>
                <a:gd name="connsiteY11" fmla="*/ 1346527 h 1628866"/>
                <a:gd name="connsiteX12" fmla="*/ 0 w 4716718"/>
                <a:gd name="connsiteY12" fmla="*/ 1162377 h 1628866"/>
                <a:gd name="connsiteX0" fmla="*/ 4716718 w 4716718"/>
                <a:gd name="connsiteY0" fmla="*/ 409 h 1541356"/>
                <a:gd name="connsiteX1" fmla="*/ 4494469 w 4716718"/>
                <a:gd name="connsiteY1" fmla="*/ 57559 h 1541356"/>
                <a:gd name="connsiteX2" fmla="*/ 4196017 w 4716718"/>
                <a:gd name="connsiteY2" fmla="*/ 121058 h 1541356"/>
                <a:gd name="connsiteX3" fmla="*/ 3729294 w 4716718"/>
                <a:gd name="connsiteY3" fmla="*/ 413159 h 1541356"/>
                <a:gd name="connsiteX4" fmla="*/ 3503869 w 4716718"/>
                <a:gd name="connsiteY4" fmla="*/ 775109 h 1541356"/>
                <a:gd name="connsiteX5" fmla="*/ 3195894 w 4716718"/>
                <a:gd name="connsiteY5" fmla="*/ 1130709 h 1541356"/>
                <a:gd name="connsiteX6" fmla="*/ 2887919 w 4716718"/>
                <a:gd name="connsiteY6" fmla="*/ 1152934 h 1541356"/>
                <a:gd name="connsiteX7" fmla="*/ 2364044 w 4716718"/>
                <a:gd name="connsiteY7" fmla="*/ 1076734 h 1541356"/>
                <a:gd name="connsiteX8" fmla="*/ 2135444 w 4716718"/>
                <a:gd name="connsiteY8" fmla="*/ 1127534 h 1541356"/>
                <a:gd name="connsiteX9" fmla="*/ 916245 w 4716718"/>
                <a:gd name="connsiteY9" fmla="*/ 1527584 h 1541356"/>
                <a:gd name="connsiteX10" fmla="*/ 389193 w 4716718"/>
                <a:gd name="connsiteY10" fmla="*/ 1511709 h 1541356"/>
                <a:gd name="connsiteX11" fmla="*/ 241299 w 4716718"/>
                <a:gd name="connsiteY11" fmla="*/ 1346527 h 1541356"/>
                <a:gd name="connsiteX12" fmla="*/ 0 w 4716718"/>
                <a:gd name="connsiteY12" fmla="*/ 1162377 h 1541356"/>
                <a:gd name="connsiteX0" fmla="*/ 4716718 w 4716718"/>
                <a:gd name="connsiteY0" fmla="*/ 409 h 1566925"/>
                <a:gd name="connsiteX1" fmla="*/ 4494469 w 4716718"/>
                <a:gd name="connsiteY1" fmla="*/ 57559 h 1566925"/>
                <a:gd name="connsiteX2" fmla="*/ 4196017 w 4716718"/>
                <a:gd name="connsiteY2" fmla="*/ 121058 h 1566925"/>
                <a:gd name="connsiteX3" fmla="*/ 3729294 w 4716718"/>
                <a:gd name="connsiteY3" fmla="*/ 413159 h 1566925"/>
                <a:gd name="connsiteX4" fmla="*/ 3503869 w 4716718"/>
                <a:gd name="connsiteY4" fmla="*/ 775109 h 1566925"/>
                <a:gd name="connsiteX5" fmla="*/ 3195894 w 4716718"/>
                <a:gd name="connsiteY5" fmla="*/ 1130709 h 1566925"/>
                <a:gd name="connsiteX6" fmla="*/ 2887919 w 4716718"/>
                <a:gd name="connsiteY6" fmla="*/ 1152934 h 1566925"/>
                <a:gd name="connsiteX7" fmla="*/ 2364044 w 4716718"/>
                <a:gd name="connsiteY7" fmla="*/ 1076734 h 1566925"/>
                <a:gd name="connsiteX8" fmla="*/ 1309944 w 4716718"/>
                <a:gd name="connsiteY8" fmla="*/ 1527584 h 1566925"/>
                <a:gd name="connsiteX9" fmla="*/ 916245 w 4716718"/>
                <a:gd name="connsiteY9" fmla="*/ 1527584 h 1566925"/>
                <a:gd name="connsiteX10" fmla="*/ 389193 w 4716718"/>
                <a:gd name="connsiteY10" fmla="*/ 1511709 h 1566925"/>
                <a:gd name="connsiteX11" fmla="*/ 241299 w 4716718"/>
                <a:gd name="connsiteY11" fmla="*/ 1346527 h 1566925"/>
                <a:gd name="connsiteX12" fmla="*/ 0 w 4716718"/>
                <a:gd name="connsiteY12" fmla="*/ 1162377 h 1566925"/>
                <a:gd name="connsiteX0" fmla="*/ 4716718 w 4716718"/>
                <a:gd name="connsiteY0" fmla="*/ 409 h 1580839"/>
                <a:gd name="connsiteX1" fmla="*/ 4494469 w 4716718"/>
                <a:gd name="connsiteY1" fmla="*/ 57559 h 1580839"/>
                <a:gd name="connsiteX2" fmla="*/ 4196017 w 4716718"/>
                <a:gd name="connsiteY2" fmla="*/ 121058 h 1580839"/>
                <a:gd name="connsiteX3" fmla="*/ 3729294 w 4716718"/>
                <a:gd name="connsiteY3" fmla="*/ 413159 h 1580839"/>
                <a:gd name="connsiteX4" fmla="*/ 3503869 w 4716718"/>
                <a:gd name="connsiteY4" fmla="*/ 775109 h 1580839"/>
                <a:gd name="connsiteX5" fmla="*/ 3195894 w 4716718"/>
                <a:gd name="connsiteY5" fmla="*/ 1130709 h 1580839"/>
                <a:gd name="connsiteX6" fmla="*/ 2887919 w 4716718"/>
                <a:gd name="connsiteY6" fmla="*/ 1152934 h 1580839"/>
                <a:gd name="connsiteX7" fmla="*/ 2364044 w 4716718"/>
                <a:gd name="connsiteY7" fmla="*/ 1076734 h 1580839"/>
                <a:gd name="connsiteX8" fmla="*/ 1309944 w 4716718"/>
                <a:gd name="connsiteY8" fmla="*/ 1527584 h 1580839"/>
                <a:gd name="connsiteX9" fmla="*/ 916245 w 4716718"/>
                <a:gd name="connsiteY9" fmla="*/ 1527584 h 1580839"/>
                <a:gd name="connsiteX10" fmla="*/ 389193 w 4716718"/>
                <a:gd name="connsiteY10" fmla="*/ 1511709 h 1580839"/>
                <a:gd name="connsiteX11" fmla="*/ 241299 w 4716718"/>
                <a:gd name="connsiteY11" fmla="*/ 1346527 h 1580839"/>
                <a:gd name="connsiteX12" fmla="*/ 0 w 4716718"/>
                <a:gd name="connsiteY12" fmla="*/ 1162377 h 1580839"/>
                <a:gd name="connsiteX0" fmla="*/ 4716718 w 4716718"/>
                <a:gd name="connsiteY0" fmla="*/ 409 h 1747556"/>
                <a:gd name="connsiteX1" fmla="*/ 4494469 w 4716718"/>
                <a:gd name="connsiteY1" fmla="*/ 57559 h 1747556"/>
                <a:gd name="connsiteX2" fmla="*/ 4196017 w 4716718"/>
                <a:gd name="connsiteY2" fmla="*/ 121058 h 1747556"/>
                <a:gd name="connsiteX3" fmla="*/ 3729294 w 4716718"/>
                <a:gd name="connsiteY3" fmla="*/ 413159 h 1747556"/>
                <a:gd name="connsiteX4" fmla="*/ 3503869 w 4716718"/>
                <a:gd name="connsiteY4" fmla="*/ 775109 h 1747556"/>
                <a:gd name="connsiteX5" fmla="*/ 3195894 w 4716718"/>
                <a:gd name="connsiteY5" fmla="*/ 1130709 h 1747556"/>
                <a:gd name="connsiteX6" fmla="*/ 2887919 w 4716718"/>
                <a:gd name="connsiteY6" fmla="*/ 1152934 h 1747556"/>
                <a:gd name="connsiteX7" fmla="*/ 1449644 w 4716718"/>
                <a:gd name="connsiteY7" fmla="*/ 1737134 h 1747556"/>
                <a:gd name="connsiteX8" fmla="*/ 1309944 w 4716718"/>
                <a:gd name="connsiteY8" fmla="*/ 1527584 h 1747556"/>
                <a:gd name="connsiteX9" fmla="*/ 916245 w 4716718"/>
                <a:gd name="connsiteY9" fmla="*/ 1527584 h 1747556"/>
                <a:gd name="connsiteX10" fmla="*/ 389193 w 4716718"/>
                <a:gd name="connsiteY10" fmla="*/ 1511709 h 1747556"/>
                <a:gd name="connsiteX11" fmla="*/ 241299 w 4716718"/>
                <a:gd name="connsiteY11" fmla="*/ 1346527 h 1747556"/>
                <a:gd name="connsiteX12" fmla="*/ 0 w 4716718"/>
                <a:gd name="connsiteY12" fmla="*/ 1162377 h 1747556"/>
                <a:gd name="connsiteX0" fmla="*/ 4716718 w 4716718"/>
                <a:gd name="connsiteY0" fmla="*/ 409 h 1749832"/>
                <a:gd name="connsiteX1" fmla="*/ 4494469 w 4716718"/>
                <a:gd name="connsiteY1" fmla="*/ 57559 h 1749832"/>
                <a:gd name="connsiteX2" fmla="*/ 4196017 w 4716718"/>
                <a:gd name="connsiteY2" fmla="*/ 121058 h 1749832"/>
                <a:gd name="connsiteX3" fmla="*/ 3729294 w 4716718"/>
                <a:gd name="connsiteY3" fmla="*/ 413159 h 1749832"/>
                <a:gd name="connsiteX4" fmla="*/ 3503869 w 4716718"/>
                <a:gd name="connsiteY4" fmla="*/ 775109 h 1749832"/>
                <a:gd name="connsiteX5" fmla="*/ 3195894 w 4716718"/>
                <a:gd name="connsiteY5" fmla="*/ 1130709 h 1749832"/>
                <a:gd name="connsiteX6" fmla="*/ 2887919 w 4716718"/>
                <a:gd name="connsiteY6" fmla="*/ 1152934 h 1749832"/>
                <a:gd name="connsiteX7" fmla="*/ 1449644 w 4716718"/>
                <a:gd name="connsiteY7" fmla="*/ 1737134 h 1749832"/>
                <a:gd name="connsiteX8" fmla="*/ 1259144 w 4716718"/>
                <a:gd name="connsiteY8" fmla="*/ 1552984 h 1749832"/>
                <a:gd name="connsiteX9" fmla="*/ 916245 w 4716718"/>
                <a:gd name="connsiteY9" fmla="*/ 1527584 h 1749832"/>
                <a:gd name="connsiteX10" fmla="*/ 389193 w 4716718"/>
                <a:gd name="connsiteY10" fmla="*/ 1511709 h 1749832"/>
                <a:gd name="connsiteX11" fmla="*/ 241299 w 4716718"/>
                <a:gd name="connsiteY11" fmla="*/ 1346527 h 1749832"/>
                <a:gd name="connsiteX12" fmla="*/ 0 w 4716718"/>
                <a:gd name="connsiteY12" fmla="*/ 1162377 h 1749832"/>
                <a:gd name="connsiteX0" fmla="*/ 4716718 w 4716718"/>
                <a:gd name="connsiteY0" fmla="*/ 409 h 1749016"/>
                <a:gd name="connsiteX1" fmla="*/ 4494469 w 4716718"/>
                <a:gd name="connsiteY1" fmla="*/ 57559 h 1749016"/>
                <a:gd name="connsiteX2" fmla="*/ 4196017 w 4716718"/>
                <a:gd name="connsiteY2" fmla="*/ 121058 h 1749016"/>
                <a:gd name="connsiteX3" fmla="*/ 3729294 w 4716718"/>
                <a:gd name="connsiteY3" fmla="*/ 413159 h 1749016"/>
                <a:gd name="connsiteX4" fmla="*/ 3503869 w 4716718"/>
                <a:gd name="connsiteY4" fmla="*/ 775109 h 1749016"/>
                <a:gd name="connsiteX5" fmla="*/ 3195894 w 4716718"/>
                <a:gd name="connsiteY5" fmla="*/ 1130709 h 1749016"/>
                <a:gd name="connsiteX6" fmla="*/ 2887919 w 4716718"/>
                <a:gd name="connsiteY6" fmla="*/ 1152934 h 1749016"/>
                <a:gd name="connsiteX7" fmla="*/ 1449644 w 4716718"/>
                <a:gd name="connsiteY7" fmla="*/ 1737134 h 1749016"/>
                <a:gd name="connsiteX8" fmla="*/ 1259144 w 4716718"/>
                <a:gd name="connsiteY8" fmla="*/ 1552984 h 1749016"/>
                <a:gd name="connsiteX9" fmla="*/ 916245 w 4716718"/>
                <a:gd name="connsiteY9" fmla="*/ 1527584 h 1749016"/>
                <a:gd name="connsiteX10" fmla="*/ 389193 w 4716718"/>
                <a:gd name="connsiteY10" fmla="*/ 1511709 h 1749016"/>
                <a:gd name="connsiteX11" fmla="*/ 241299 w 4716718"/>
                <a:gd name="connsiteY11" fmla="*/ 1346527 h 1749016"/>
                <a:gd name="connsiteX12" fmla="*/ 0 w 4716718"/>
                <a:gd name="connsiteY12" fmla="*/ 1162377 h 1749016"/>
                <a:gd name="connsiteX0" fmla="*/ 4716718 w 4716718"/>
                <a:gd name="connsiteY0" fmla="*/ 409 h 1861182"/>
                <a:gd name="connsiteX1" fmla="*/ 4494469 w 4716718"/>
                <a:gd name="connsiteY1" fmla="*/ 57559 h 1861182"/>
                <a:gd name="connsiteX2" fmla="*/ 4196017 w 4716718"/>
                <a:gd name="connsiteY2" fmla="*/ 121058 h 1861182"/>
                <a:gd name="connsiteX3" fmla="*/ 3729294 w 4716718"/>
                <a:gd name="connsiteY3" fmla="*/ 413159 h 1861182"/>
                <a:gd name="connsiteX4" fmla="*/ 3503869 w 4716718"/>
                <a:gd name="connsiteY4" fmla="*/ 775109 h 1861182"/>
                <a:gd name="connsiteX5" fmla="*/ 3195894 w 4716718"/>
                <a:gd name="connsiteY5" fmla="*/ 1130709 h 1861182"/>
                <a:gd name="connsiteX6" fmla="*/ 1738569 w 4716718"/>
                <a:gd name="connsiteY6" fmla="*/ 1826034 h 1861182"/>
                <a:gd name="connsiteX7" fmla="*/ 1449644 w 4716718"/>
                <a:gd name="connsiteY7" fmla="*/ 1737134 h 1861182"/>
                <a:gd name="connsiteX8" fmla="*/ 1259144 w 4716718"/>
                <a:gd name="connsiteY8" fmla="*/ 1552984 h 1861182"/>
                <a:gd name="connsiteX9" fmla="*/ 916245 w 4716718"/>
                <a:gd name="connsiteY9" fmla="*/ 1527584 h 1861182"/>
                <a:gd name="connsiteX10" fmla="*/ 389193 w 4716718"/>
                <a:gd name="connsiteY10" fmla="*/ 1511709 h 1861182"/>
                <a:gd name="connsiteX11" fmla="*/ 241299 w 4716718"/>
                <a:gd name="connsiteY11" fmla="*/ 1346527 h 1861182"/>
                <a:gd name="connsiteX12" fmla="*/ 0 w 4716718"/>
                <a:gd name="connsiteY12" fmla="*/ 1162377 h 1861182"/>
                <a:gd name="connsiteX0" fmla="*/ 4716718 w 4716718"/>
                <a:gd name="connsiteY0" fmla="*/ 409 h 1830913"/>
                <a:gd name="connsiteX1" fmla="*/ 4494469 w 4716718"/>
                <a:gd name="connsiteY1" fmla="*/ 57559 h 1830913"/>
                <a:gd name="connsiteX2" fmla="*/ 4196017 w 4716718"/>
                <a:gd name="connsiteY2" fmla="*/ 121058 h 1830913"/>
                <a:gd name="connsiteX3" fmla="*/ 3729294 w 4716718"/>
                <a:gd name="connsiteY3" fmla="*/ 413159 h 1830913"/>
                <a:gd name="connsiteX4" fmla="*/ 3503869 w 4716718"/>
                <a:gd name="connsiteY4" fmla="*/ 775109 h 1830913"/>
                <a:gd name="connsiteX5" fmla="*/ 3195894 w 4716718"/>
                <a:gd name="connsiteY5" fmla="*/ 1130709 h 1830913"/>
                <a:gd name="connsiteX6" fmla="*/ 1738569 w 4716718"/>
                <a:gd name="connsiteY6" fmla="*/ 1826034 h 1830913"/>
                <a:gd name="connsiteX7" fmla="*/ 1449644 w 4716718"/>
                <a:gd name="connsiteY7" fmla="*/ 1737134 h 1830913"/>
                <a:gd name="connsiteX8" fmla="*/ 1259144 w 4716718"/>
                <a:gd name="connsiteY8" fmla="*/ 1552984 h 1830913"/>
                <a:gd name="connsiteX9" fmla="*/ 916245 w 4716718"/>
                <a:gd name="connsiteY9" fmla="*/ 1527584 h 1830913"/>
                <a:gd name="connsiteX10" fmla="*/ 389193 w 4716718"/>
                <a:gd name="connsiteY10" fmla="*/ 1511709 h 1830913"/>
                <a:gd name="connsiteX11" fmla="*/ 241299 w 4716718"/>
                <a:gd name="connsiteY11" fmla="*/ 1346527 h 1830913"/>
                <a:gd name="connsiteX12" fmla="*/ 0 w 4716718"/>
                <a:gd name="connsiteY12" fmla="*/ 1162377 h 1830913"/>
                <a:gd name="connsiteX0" fmla="*/ 4716718 w 4716718"/>
                <a:gd name="connsiteY0" fmla="*/ 409 h 1837282"/>
                <a:gd name="connsiteX1" fmla="*/ 4494469 w 4716718"/>
                <a:gd name="connsiteY1" fmla="*/ 57559 h 1837282"/>
                <a:gd name="connsiteX2" fmla="*/ 4196017 w 4716718"/>
                <a:gd name="connsiteY2" fmla="*/ 121058 h 1837282"/>
                <a:gd name="connsiteX3" fmla="*/ 3729294 w 4716718"/>
                <a:gd name="connsiteY3" fmla="*/ 413159 h 1837282"/>
                <a:gd name="connsiteX4" fmla="*/ 3503869 w 4716718"/>
                <a:gd name="connsiteY4" fmla="*/ 775109 h 1837282"/>
                <a:gd name="connsiteX5" fmla="*/ 3195894 w 4716718"/>
                <a:gd name="connsiteY5" fmla="*/ 1130709 h 1837282"/>
                <a:gd name="connsiteX6" fmla="*/ 1738569 w 4716718"/>
                <a:gd name="connsiteY6" fmla="*/ 1826034 h 1837282"/>
                <a:gd name="connsiteX7" fmla="*/ 1449644 w 4716718"/>
                <a:gd name="connsiteY7" fmla="*/ 1737134 h 1837282"/>
                <a:gd name="connsiteX8" fmla="*/ 1259144 w 4716718"/>
                <a:gd name="connsiteY8" fmla="*/ 1552984 h 1837282"/>
                <a:gd name="connsiteX9" fmla="*/ 916245 w 4716718"/>
                <a:gd name="connsiteY9" fmla="*/ 1527584 h 1837282"/>
                <a:gd name="connsiteX10" fmla="*/ 389193 w 4716718"/>
                <a:gd name="connsiteY10" fmla="*/ 1511709 h 1837282"/>
                <a:gd name="connsiteX11" fmla="*/ 241299 w 4716718"/>
                <a:gd name="connsiteY11" fmla="*/ 1346527 h 1837282"/>
                <a:gd name="connsiteX12" fmla="*/ 0 w 4716718"/>
                <a:gd name="connsiteY12" fmla="*/ 1162377 h 1837282"/>
                <a:gd name="connsiteX0" fmla="*/ 4716718 w 4716718"/>
                <a:gd name="connsiteY0" fmla="*/ 409 h 2048649"/>
                <a:gd name="connsiteX1" fmla="*/ 4494469 w 4716718"/>
                <a:gd name="connsiteY1" fmla="*/ 57559 h 2048649"/>
                <a:gd name="connsiteX2" fmla="*/ 4196017 w 4716718"/>
                <a:gd name="connsiteY2" fmla="*/ 121058 h 2048649"/>
                <a:gd name="connsiteX3" fmla="*/ 3729294 w 4716718"/>
                <a:gd name="connsiteY3" fmla="*/ 413159 h 2048649"/>
                <a:gd name="connsiteX4" fmla="*/ 3503869 w 4716718"/>
                <a:gd name="connsiteY4" fmla="*/ 775109 h 2048649"/>
                <a:gd name="connsiteX5" fmla="*/ 1887794 w 4716718"/>
                <a:gd name="connsiteY5" fmla="*/ 1994309 h 2048649"/>
                <a:gd name="connsiteX6" fmla="*/ 1738569 w 4716718"/>
                <a:gd name="connsiteY6" fmla="*/ 1826034 h 2048649"/>
                <a:gd name="connsiteX7" fmla="*/ 1449644 w 4716718"/>
                <a:gd name="connsiteY7" fmla="*/ 1737134 h 2048649"/>
                <a:gd name="connsiteX8" fmla="*/ 1259144 w 4716718"/>
                <a:gd name="connsiteY8" fmla="*/ 1552984 h 2048649"/>
                <a:gd name="connsiteX9" fmla="*/ 916245 w 4716718"/>
                <a:gd name="connsiteY9" fmla="*/ 1527584 h 2048649"/>
                <a:gd name="connsiteX10" fmla="*/ 389193 w 4716718"/>
                <a:gd name="connsiteY10" fmla="*/ 1511709 h 2048649"/>
                <a:gd name="connsiteX11" fmla="*/ 241299 w 4716718"/>
                <a:gd name="connsiteY11" fmla="*/ 1346527 h 2048649"/>
                <a:gd name="connsiteX12" fmla="*/ 0 w 4716718"/>
                <a:gd name="connsiteY12" fmla="*/ 1162377 h 2048649"/>
                <a:gd name="connsiteX0" fmla="*/ 4716718 w 4716718"/>
                <a:gd name="connsiteY0" fmla="*/ 409 h 1996170"/>
                <a:gd name="connsiteX1" fmla="*/ 4494469 w 4716718"/>
                <a:gd name="connsiteY1" fmla="*/ 57559 h 1996170"/>
                <a:gd name="connsiteX2" fmla="*/ 4196017 w 4716718"/>
                <a:gd name="connsiteY2" fmla="*/ 121058 h 1996170"/>
                <a:gd name="connsiteX3" fmla="*/ 3729294 w 4716718"/>
                <a:gd name="connsiteY3" fmla="*/ 413159 h 1996170"/>
                <a:gd name="connsiteX4" fmla="*/ 3503869 w 4716718"/>
                <a:gd name="connsiteY4" fmla="*/ 775109 h 1996170"/>
                <a:gd name="connsiteX5" fmla="*/ 1887794 w 4716718"/>
                <a:gd name="connsiteY5" fmla="*/ 1994309 h 1996170"/>
                <a:gd name="connsiteX6" fmla="*/ 1738569 w 4716718"/>
                <a:gd name="connsiteY6" fmla="*/ 1826034 h 1996170"/>
                <a:gd name="connsiteX7" fmla="*/ 1449644 w 4716718"/>
                <a:gd name="connsiteY7" fmla="*/ 1737134 h 1996170"/>
                <a:gd name="connsiteX8" fmla="*/ 1259144 w 4716718"/>
                <a:gd name="connsiteY8" fmla="*/ 1552984 h 1996170"/>
                <a:gd name="connsiteX9" fmla="*/ 916245 w 4716718"/>
                <a:gd name="connsiteY9" fmla="*/ 1527584 h 1996170"/>
                <a:gd name="connsiteX10" fmla="*/ 389193 w 4716718"/>
                <a:gd name="connsiteY10" fmla="*/ 1511709 h 1996170"/>
                <a:gd name="connsiteX11" fmla="*/ 241299 w 4716718"/>
                <a:gd name="connsiteY11" fmla="*/ 1346527 h 1996170"/>
                <a:gd name="connsiteX12" fmla="*/ 0 w 4716718"/>
                <a:gd name="connsiteY12" fmla="*/ 1162377 h 1996170"/>
                <a:gd name="connsiteX0" fmla="*/ 4716718 w 4716718"/>
                <a:gd name="connsiteY0" fmla="*/ 409 h 2076260"/>
                <a:gd name="connsiteX1" fmla="*/ 4494469 w 4716718"/>
                <a:gd name="connsiteY1" fmla="*/ 57559 h 2076260"/>
                <a:gd name="connsiteX2" fmla="*/ 4196017 w 4716718"/>
                <a:gd name="connsiteY2" fmla="*/ 121058 h 2076260"/>
                <a:gd name="connsiteX3" fmla="*/ 3729294 w 4716718"/>
                <a:gd name="connsiteY3" fmla="*/ 413159 h 2076260"/>
                <a:gd name="connsiteX4" fmla="*/ 2125919 w 4716718"/>
                <a:gd name="connsiteY4" fmla="*/ 2000659 h 2076260"/>
                <a:gd name="connsiteX5" fmla="*/ 1887794 w 4716718"/>
                <a:gd name="connsiteY5" fmla="*/ 1994309 h 2076260"/>
                <a:gd name="connsiteX6" fmla="*/ 1738569 w 4716718"/>
                <a:gd name="connsiteY6" fmla="*/ 1826034 h 2076260"/>
                <a:gd name="connsiteX7" fmla="*/ 1449644 w 4716718"/>
                <a:gd name="connsiteY7" fmla="*/ 1737134 h 2076260"/>
                <a:gd name="connsiteX8" fmla="*/ 1259144 w 4716718"/>
                <a:gd name="connsiteY8" fmla="*/ 1552984 h 2076260"/>
                <a:gd name="connsiteX9" fmla="*/ 916245 w 4716718"/>
                <a:gd name="connsiteY9" fmla="*/ 1527584 h 2076260"/>
                <a:gd name="connsiteX10" fmla="*/ 389193 w 4716718"/>
                <a:gd name="connsiteY10" fmla="*/ 1511709 h 2076260"/>
                <a:gd name="connsiteX11" fmla="*/ 241299 w 4716718"/>
                <a:gd name="connsiteY11" fmla="*/ 1346527 h 2076260"/>
                <a:gd name="connsiteX12" fmla="*/ 0 w 4716718"/>
                <a:gd name="connsiteY12" fmla="*/ 1162377 h 2076260"/>
                <a:gd name="connsiteX0" fmla="*/ 4716718 w 4716718"/>
                <a:gd name="connsiteY0" fmla="*/ 409 h 2004007"/>
                <a:gd name="connsiteX1" fmla="*/ 4494469 w 4716718"/>
                <a:gd name="connsiteY1" fmla="*/ 57559 h 2004007"/>
                <a:gd name="connsiteX2" fmla="*/ 4196017 w 4716718"/>
                <a:gd name="connsiteY2" fmla="*/ 121058 h 2004007"/>
                <a:gd name="connsiteX3" fmla="*/ 3729294 w 4716718"/>
                <a:gd name="connsiteY3" fmla="*/ 413159 h 2004007"/>
                <a:gd name="connsiteX4" fmla="*/ 2125919 w 4716718"/>
                <a:gd name="connsiteY4" fmla="*/ 2000659 h 2004007"/>
                <a:gd name="connsiteX5" fmla="*/ 1887794 w 4716718"/>
                <a:gd name="connsiteY5" fmla="*/ 1994309 h 2004007"/>
                <a:gd name="connsiteX6" fmla="*/ 1738569 w 4716718"/>
                <a:gd name="connsiteY6" fmla="*/ 1826034 h 2004007"/>
                <a:gd name="connsiteX7" fmla="*/ 1449644 w 4716718"/>
                <a:gd name="connsiteY7" fmla="*/ 1737134 h 2004007"/>
                <a:gd name="connsiteX8" fmla="*/ 1259144 w 4716718"/>
                <a:gd name="connsiteY8" fmla="*/ 1552984 h 2004007"/>
                <a:gd name="connsiteX9" fmla="*/ 916245 w 4716718"/>
                <a:gd name="connsiteY9" fmla="*/ 1527584 h 2004007"/>
                <a:gd name="connsiteX10" fmla="*/ 389193 w 4716718"/>
                <a:gd name="connsiteY10" fmla="*/ 1511709 h 2004007"/>
                <a:gd name="connsiteX11" fmla="*/ 241299 w 4716718"/>
                <a:gd name="connsiteY11" fmla="*/ 1346527 h 2004007"/>
                <a:gd name="connsiteX12" fmla="*/ 0 w 4716718"/>
                <a:gd name="connsiteY12" fmla="*/ 1162377 h 2004007"/>
                <a:gd name="connsiteX0" fmla="*/ 4716718 w 4716718"/>
                <a:gd name="connsiteY0" fmla="*/ 409 h 2270723"/>
                <a:gd name="connsiteX1" fmla="*/ 4494469 w 4716718"/>
                <a:gd name="connsiteY1" fmla="*/ 57559 h 2270723"/>
                <a:gd name="connsiteX2" fmla="*/ 4196017 w 4716718"/>
                <a:gd name="connsiteY2" fmla="*/ 121058 h 2270723"/>
                <a:gd name="connsiteX3" fmla="*/ 2262444 w 4716718"/>
                <a:gd name="connsiteY3" fmla="*/ 2184809 h 2270723"/>
                <a:gd name="connsiteX4" fmla="*/ 2125919 w 4716718"/>
                <a:gd name="connsiteY4" fmla="*/ 2000659 h 2270723"/>
                <a:gd name="connsiteX5" fmla="*/ 1887794 w 4716718"/>
                <a:gd name="connsiteY5" fmla="*/ 1994309 h 2270723"/>
                <a:gd name="connsiteX6" fmla="*/ 1738569 w 4716718"/>
                <a:gd name="connsiteY6" fmla="*/ 1826034 h 2270723"/>
                <a:gd name="connsiteX7" fmla="*/ 1449644 w 4716718"/>
                <a:gd name="connsiteY7" fmla="*/ 1737134 h 2270723"/>
                <a:gd name="connsiteX8" fmla="*/ 1259144 w 4716718"/>
                <a:gd name="connsiteY8" fmla="*/ 1552984 h 2270723"/>
                <a:gd name="connsiteX9" fmla="*/ 916245 w 4716718"/>
                <a:gd name="connsiteY9" fmla="*/ 1527584 h 2270723"/>
                <a:gd name="connsiteX10" fmla="*/ 389193 w 4716718"/>
                <a:gd name="connsiteY10" fmla="*/ 1511709 h 2270723"/>
                <a:gd name="connsiteX11" fmla="*/ 241299 w 4716718"/>
                <a:gd name="connsiteY11" fmla="*/ 1346527 h 2270723"/>
                <a:gd name="connsiteX12" fmla="*/ 0 w 4716718"/>
                <a:gd name="connsiteY12" fmla="*/ 1162377 h 2270723"/>
                <a:gd name="connsiteX0" fmla="*/ 4716718 w 4716718"/>
                <a:gd name="connsiteY0" fmla="*/ 409 h 2199029"/>
                <a:gd name="connsiteX1" fmla="*/ 4494469 w 4716718"/>
                <a:gd name="connsiteY1" fmla="*/ 57559 h 2199029"/>
                <a:gd name="connsiteX2" fmla="*/ 4196017 w 4716718"/>
                <a:gd name="connsiteY2" fmla="*/ 121058 h 2199029"/>
                <a:gd name="connsiteX3" fmla="*/ 2262444 w 4716718"/>
                <a:gd name="connsiteY3" fmla="*/ 2184809 h 2199029"/>
                <a:gd name="connsiteX4" fmla="*/ 2125919 w 4716718"/>
                <a:gd name="connsiteY4" fmla="*/ 2000659 h 2199029"/>
                <a:gd name="connsiteX5" fmla="*/ 1887794 w 4716718"/>
                <a:gd name="connsiteY5" fmla="*/ 1994309 h 2199029"/>
                <a:gd name="connsiteX6" fmla="*/ 1738569 w 4716718"/>
                <a:gd name="connsiteY6" fmla="*/ 1826034 h 2199029"/>
                <a:gd name="connsiteX7" fmla="*/ 1449644 w 4716718"/>
                <a:gd name="connsiteY7" fmla="*/ 1737134 h 2199029"/>
                <a:gd name="connsiteX8" fmla="*/ 1259144 w 4716718"/>
                <a:gd name="connsiteY8" fmla="*/ 1552984 h 2199029"/>
                <a:gd name="connsiteX9" fmla="*/ 916245 w 4716718"/>
                <a:gd name="connsiteY9" fmla="*/ 1527584 h 2199029"/>
                <a:gd name="connsiteX10" fmla="*/ 389193 w 4716718"/>
                <a:gd name="connsiteY10" fmla="*/ 1511709 h 2199029"/>
                <a:gd name="connsiteX11" fmla="*/ 241299 w 4716718"/>
                <a:gd name="connsiteY11" fmla="*/ 1346527 h 2199029"/>
                <a:gd name="connsiteX12" fmla="*/ 0 w 4716718"/>
                <a:gd name="connsiteY12" fmla="*/ 1162377 h 2199029"/>
                <a:gd name="connsiteX0" fmla="*/ 4716718 w 4716718"/>
                <a:gd name="connsiteY0" fmla="*/ 409 h 2185701"/>
                <a:gd name="connsiteX1" fmla="*/ 4494469 w 4716718"/>
                <a:gd name="connsiteY1" fmla="*/ 57559 h 2185701"/>
                <a:gd name="connsiteX2" fmla="*/ 4196017 w 4716718"/>
                <a:gd name="connsiteY2" fmla="*/ 121058 h 2185701"/>
                <a:gd name="connsiteX3" fmla="*/ 2262444 w 4716718"/>
                <a:gd name="connsiteY3" fmla="*/ 2184809 h 2185701"/>
                <a:gd name="connsiteX4" fmla="*/ 2125919 w 4716718"/>
                <a:gd name="connsiteY4" fmla="*/ 2000659 h 2185701"/>
                <a:gd name="connsiteX5" fmla="*/ 1887794 w 4716718"/>
                <a:gd name="connsiteY5" fmla="*/ 1994309 h 2185701"/>
                <a:gd name="connsiteX6" fmla="*/ 1738569 w 4716718"/>
                <a:gd name="connsiteY6" fmla="*/ 1826034 h 2185701"/>
                <a:gd name="connsiteX7" fmla="*/ 1449644 w 4716718"/>
                <a:gd name="connsiteY7" fmla="*/ 1737134 h 2185701"/>
                <a:gd name="connsiteX8" fmla="*/ 1259144 w 4716718"/>
                <a:gd name="connsiteY8" fmla="*/ 1552984 h 2185701"/>
                <a:gd name="connsiteX9" fmla="*/ 916245 w 4716718"/>
                <a:gd name="connsiteY9" fmla="*/ 1527584 h 2185701"/>
                <a:gd name="connsiteX10" fmla="*/ 389193 w 4716718"/>
                <a:gd name="connsiteY10" fmla="*/ 1511709 h 2185701"/>
                <a:gd name="connsiteX11" fmla="*/ 241299 w 4716718"/>
                <a:gd name="connsiteY11" fmla="*/ 1346527 h 2185701"/>
                <a:gd name="connsiteX12" fmla="*/ 0 w 4716718"/>
                <a:gd name="connsiteY12" fmla="*/ 1162377 h 2185701"/>
                <a:gd name="connsiteX0" fmla="*/ 4716718 w 4716718"/>
                <a:gd name="connsiteY0" fmla="*/ 409 h 2273932"/>
                <a:gd name="connsiteX1" fmla="*/ 4494469 w 4716718"/>
                <a:gd name="connsiteY1" fmla="*/ 57559 h 2273932"/>
                <a:gd name="connsiteX2" fmla="*/ 4196017 w 4716718"/>
                <a:gd name="connsiteY2" fmla="*/ 121058 h 2273932"/>
                <a:gd name="connsiteX3" fmla="*/ 2262444 w 4716718"/>
                <a:gd name="connsiteY3" fmla="*/ 2184809 h 2273932"/>
                <a:gd name="connsiteX4" fmla="*/ 2113219 w 4716718"/>
                <a:gd name="connsiteY4" fmla="*/ 2019709 h 2273932"/>
                <a:gd name="connsiteX5" fmla="*/ 1887794 w 4716718"/>
                <a:gd name="connsiteY5" fmla="*/ 1994309 h 2273932"/>
                <a:gd name="connsiteX6" fmla="*/ 1738569 w 4716718"/>
                <a:gd name="connsiteY6" fmla="*/ 1826034 h 2273932"/>
                <a:gd name="connsiteX7" fmla="*/ 1449644 w 4716718"/>
                <a:gd name="connsiteY7" fmla="*/ 1737134 h 2273932"/>
                <a:gd name="connsiteX8" fmla="*/ 1259144 w 4716718"/>
                <a:gd name="connsiteY8" fmla="*/ 1552984 h 2273932"/>
                <a:gd name="connsiteX9" fmla="*/ 916245 w 4716718"/>
                <a:gd name="connsiteY9" fmla="*/ 1527584 h 2273932"/>
                <a:gd name="connsiteX10" fmla="*/ 389193 w 4716718"/>
                <a:gd name="connsiteY10" fmla="*/ 1511709 h 2273932"/>
                <a:gd name="connsiteX11" fmla="*/ 241299 w 4716718"/>
                <a:gd name="connsiteY11" fmla="*/ 1346527 h 2273932"/>
                <a:gd name="connsiteX12" fmla="*/ 0 w 4716718"/>
                <a:gd name="connsiteY12" fmla="*/ 1162377 h 2273932"/>
                <a:gd name="connsiteX0" fmla="*/ 4716718 w 4716718"/>
                <a:gd name="connsiteY0" fmla="*/ 409 h 2285291"/>
                <a:gd name="connsiteX1" fmla="*/ 4494469 w 4716718"/>
                <a:gd name="connsiteY1" fmla="*/ 57559 h 2285291"/>
                <a:gd name="connsiteX2" fmla="*/ 4196017 w 4716718"/>
                <a:gd name="connsiteY2" fmla="*/ 121058 h 2285291"/>
                <a:gd name="connsiteX3" fmla="*/ 2364044 w 4716718"/>
                <a:gd name="connsiteY3" fmla="*/ 2197509 h 2285291"/>
                <a:gd name="connsiteX4" fmla="*/ 2113219 w 4716718"/>
                <a:gd name="connsiteY4" fmla="*/ 2019709 h 2285291"/>
                <a:gd name="connsiteX5" fmla="*/ 1887794 w 4716718"/>
                <a:gd name="connsiteY5" fmla="*/ 1994309 h 2285291"/>
                <a:gd name="connsiteX6" fmla="*/ 1738569 w 4716718"/>
                <a:gd name="connsiteY6" fmla="*/ 1826034 h 2285291"/>
                <a:gd name="connsiteX7" fmla="*/ 1449644 w 4716718"/>
                <a:gd name="connsiteY7" fmla="*/ 1737134 h 2285291"/>
                <a:gd name="connsiteX8" fmla="*/ 1259144 w 4716718"/>
                <a:gd name="connsiteY8" fmla="*/ 1552984 h 2285291"/>
                <a:gd name="connsiteX9" fmla="*/ 916245 w 4716718"/>
                <a:gd name="connsiteY9" fmla="*/ 1527584 h 2285291"/>
                <a:gd name="connsiteX10" fmla="*/ 389193 w 4716718"/>
                <a:gd name="connsiteY10" fmla="*/ 1511709 h 2285291"/>
                <a:gd name="connsiteX11" fmla="*/ 241299 w 4716718"/>
                <a:gd name="connsiteY11" fmla="*/ 1346527 h 2285291"/>
                <a:gd name="connsiteX12" fmla="*/ 0 w 4716718"/>
                <a:gd name="connsiteY12" fmla="*/ 1162377 h 2285291"/>
                <a:gd name="connsiteX0" fmla="*/ 4716718 w 4716718"/>
                <a:gd name="connsiteY0" fmla="*/ 409 h 2230982"/>
                <a:gd name="connsiteX1" fmla="*/ 4494469 w 4716718"/>
                <a:gd name="connsiteY1" fmla="*/ 57559 h 2230982"/>
                <a:gd name="connsiteX2" fmla="*/ 4196017 w 4716718"/>
                <a:gd name="connsiteY2" fmla="*/ 121058 h 2230982"/>
                <a:gd name="connsiteX3" fmla="*/ 2364044 w 4716718"/>
                <a:gd name="connsiteY3" fmla="*/ 2197509 h 2230982"/>
                <a:gd name="connsiteX4" fmla="*/ 2113219 w 4716718"/>
                <a:gd name="connsiteY4" fmla="*/ 2019709 h 2230982"/>
                <a:gd name="connsiteX5" fmla="*/ 1887794 w 4716718"/>
                <a:gd name="connsiteY5" fmla="*/ 1994309 h 2230982"/>
                <a:gd name="connsiteX6" fmla="*/ 1738569 w 4716718"/>
                <a:gd name="connsiteY6" fmla="*/ 1826034 h 2230982"/>
                <a:gd name="connsiteX7" fmla="*/ 1449644 w 4716718"/>
                <a:gd name="connsiteY7" fmla="*/ 1737134 h 2230982"/>
                <a:gd name="connsiteX8" fmla="*/ 1259144 w 4716718"/>
                <a:gd name="connsiteY8" fmla="*/ 1552984 h 2230982"/>
                <a:gd name="connsiteX9" fmla="*/ 916245 w 4716718"/>
                <a:gd name="connsiteY9" fmla="*/ 1527584 h 2230982"/>
                <a:gd name="connsiteX10" fmla="*/ 389193 w 4716718"/>
                <a:gd name="connsiteY10" fmla="*/ 1511709 h 2230982"/>
                <a:gd name="connsiteX11" fmla="*/ 241299 w 4716718"/>
                <a:gd name="connsiteY11" fmla="*/ 1346527 h 2230982"/>
                <a:gd name="connsiteX12" fmla="*/ 0 w 4716718"/>
                <a:gd name="connsiteY12" fmla="*/ 1162377 h 2230982"/>
                <a:gd name="connsiteX0" fmla="*/ 4716718 w 4716718"/>
                <a:gd name="connsiteY0" fmla="*/ 409 h 2283185"/>
                <a:gd name="connsiteX1" fmla="*/ 4494469 w 4716718"/>
                <a:gd name="connsiteY1" fmla="*/ 57559 h 2283185"/>
                <a:gd name="connsiteX2" fmla="*/ 4196017 w 4716718"/>
                <a:gd name="connsiteY2" fmla="*/ 121058 h 2283185"/>
                <a:gd name="connsiteX3" fmla="*/ 2364044 w 4716718"/>
                <a:gd name="connsiteY3" fmla="*/ 2197509 h 2283185"/>
                <a:gd name="connsiteX4" fmla="*/ 2100519 w 4716718"/>
                <a:gd name="connsiteY4" fmla="*/ 2007009 h 2283185"/>
                <a:gd name="connsiteX5" fmla="*/ 1887794 w 4716718"/>
                <a:gd name="connsiteY5" fmla="*/ 1994309 h 2283185"/>
                <a:gd name="connsiteX6" fmla="*/ 1738569 w 4716718"/>
                <a:gd name="connsiteY6" fmla="*/ 1826034 h 2283185"/>
                <a:gd name="connsiteX7" fmla="*/ 1449644 w 4716718"/>
                <a:gd name="connsiteY7" fmla="*/ 1737134 h 2283185"/>
                <a:gd name="connsiteX8" fmla="*/ 1259144 w 4716718"/>
                <a:gd name="connsiteY8" fmla="*/ 1552984 h 2283185"/>
                <a:gd name="connsiteX9" fmla="*/ 916245 w 4716718"/>
                <a:gd name="connsiteY9" fmla="*/ 1527584 h 2283185"/>
                <a:gd name="connsiteX10" fmla="*/ 389193 w 4716718"/>
                <a:gd name="connsiteY10" fmla="*/ 1511709 h 2283185"/>
                <a:gd name="connsiteX11" fmla="*/ 241299 w 4716718"/>
                <a:gd name="connsiteY11" fmla="*/ 1346527 h 2283185"/>
                <a:gd name="connsiteX12" fmla="*/ 0 w 4716718"/>
                <a:gd name="connsiteY12" fmla="*/ 1162377 h 2283185"/>
                <a:gd name="connsiteX0" fmla="*/ 4716718 w 4716718"/>
                <a:gd name="connsiteY0" fmla="*/ 409 h 2269171"/>
                <a:gd name="connsiteX1" fmla="*/ 4494469 w 4716718"/>
                <a:gd name="connsiteY1" fmla="*/ 57559 h 2269171"/>
                <a:gd name="connsiteX2" fmla="*/ 2849817 w 4716718"/>
                <a:gd name="connsiteY2" fmla="*/ 2241958 h 2269171"/>
                <a:gd name="connsiteX3" fmla="*/ 2364044 w 4716718"/>
                <a:gd name="connsiteY3" fmla="*/ 2197509 h 2269171"/>
                <a:gd name="connsiteX4" fmla="*/ 2100519 w 4716718"/>
                <a:gd name="connsiteY4" fmla="*/ 2007009 h 2269171"/>
                <a:gd name="connsiteX5" fmla="*/ 1887794 w 4716718"/>
                <a:gd name="connsiteY5" fmla="*/ 1994309 h 2269171"/>
                <a:gd name="connsiteX6" fmla="*/ 1738569 w 4716718"/>
                <a:gd name="connsiteY6" fmla="*/ 1826034 h 2269171"/>
                <a:gd name="connsiteX7" fmla="*/ 1449644 w 4716718"/>
                <a:gd name="connsiteY7" fmla="*/ 1737134 h 2269171"/>
                <a:gd name="connsiteX8" fmla="*/ 1259144 w 4716718"/>
                <a:gd name="connsiteY8" fmla="*/ 1552984 h 2269171"/>
                <a:gd name="connsiteX9" fmla="*/ 916245 w 4716718"/>
                <a:gd name="connsiteY9" fmla="*/ 1527584 h 2269171"/>
                <a:gd name="connsiteX10" fmla="*/ 389193 w 4716718"/>
                <a:gd name="connsiteY10" fmla="*/ 1511709 h 2269171"/>
                <a:gd name="connsiteX11" fmla="*/ 241299 w 4716718"/>
                <a:gd name="connsiteY11" fmla="*/ 1346527 h 2269171"/>
                <a:gd name="connsiteX12" fmla="*/ 0 w 4716718"/>
                <a:gd name="connsiteY12" fmla="*/ 1162377 h 2269171"/>
                <a:gd name="connsiteX0" fmla="*/ 4716718 w 4716718"/>
                <a:gd name="connsiteY0" fmla="*/ 409 h 2262629"/>
                <a:gd name="connsiteX1" fmla="*/ 4494469 w 4716718"/>
                <a:gd name="connsiteY1" fmla="*/ 57559 h 2262629"/>
                <a:gd name="connsiteX2" fmla="*/ 2849817 w 4716718"/>
                <a:gd name="connsiteY2" fmla="*/ 2241958 h 2262629"/>
                <a:gd name="connsiteX3" fmla="*/ 2364044 w 4716718"/>
                <a:gd name="connsiteY3" fmla="*/ 2197509 h 2262629"/>
                <a:gd name="connsiteX4" fmla="*/ 2100519 w 4716718"/>
                <a:gd name="connsiteY4" fmla="*/ 2007009 h 2262629"/>
                <a:gd name="connsiteX5" fmla="*/ 1887794 w 4716718"/>
                <a:gd name="connsiteY5" fmla="*/ 1994309 h 2262629"/>
                <a:gd name="connsiteX6" fmla="*/ 1738569 w 4716718"/>
                <a:gd name="connsiteY6" fmla="*/ 1826034 h 2262629"/>
                <a:gd name="connsiteX7" fmla="*/ 1449644 w 4716718"/>
                <a:gd name="connsiteY7" fmla="*/ 1737134 h 2262629"/>
                <a:gd name="connsiteX8" fmla="*/ 1259144 w 4716718"/>
                <a:gd name="connsiteY8" fmla="*/ 1552984 h 2262629"/>
                <a:gd name="connsiteX9" fmla="*/ 916245 w 4716718"/>
                <a:gd name="connsiteY9" fmla="*/ 1527584 h 2262629"/>
                <a:gd name="connsiteX10" fmla="*/ 389193 w 4716718"/>
                <a:gd name="connsiteY10" fmla="*/ 1511709 h 2262629"/>
                <a:gd name="connsiteX11" fmla="*/ 241299 w 4716718"/>
                <a:gd name="connsiteY11" fmla="*/ 1346527 h 2262629"/>
                <a:gd name="connsiteX12" fmla="*/ 0 w 4716718"/>
                <a:gd name="connsiteY12" fmla="*/ 1162377 h 2262629"/>
                <a:gd name="connsiteX0" fmla="*/ 4716718 w 4716718"/>
                <a:gd name="connsiteY0" fmla="*/ 409 h 2262629"/>
                <a:gd name="connsiteX1" fmla="*/ 4494469 w 4716718"/>
                <a:gd name="connsiteY1" fmla="*/ 57559 h 2262629"/>
                <a:gd name="connsiteX2" fmla="*/ 2849817 w 4716718"/>
                <a:gd name="connsiteY2" fmla="*/ 2241958 h 2262629"/>
                <a:gd name="connsiteX3" fmla="*/ 2364044 w 4716718"/>
                <a:gd name="connsiteY3" fmla="*/ 2197509 h 2262629"/>
                <a:gd name="connsiteX4" fmla="*/ 2100519 w 4716718"/>
                <a:gd name="connsiteY4" fmla="*/ 2007009 h 2262629"/>
                <a:gd name="connsiteX5" fmla="*/ 1887794 w 4716718"/>
                <a:gd name="connsiteY5" fmla="*/ 1994309 h 2262629"/>
                <a:gd name="connsiteX6" fmla="*/ 1738569 w 4716718"/>
                <a:gd name="connsiteY6" fmla="*/ 1826034 h 2262629"/>
                <a:gd name="connsiteX7" fmla="*/ 1449644 w 4716718"/>
                <a:gd name="connsiteY7" fmla="*/ 1737134 h 2262629"/>
                <a:gd name="connsiteX8" fmla="*/ 1259144 w 4716718"/>
                <a:gd name="connsiteY8" fmla="*/ 1552984 h 2262629"/>
                <a:gd name="connsiteX9" fmla="*/ 916245 w 4716718"/>
                <a:gd name="connsiteY9" fmla="*/ 1527584 h 2262629"/>
                <a:gd name="connsiteX10" fmla="*/ 389193 w 4716718"/>
                <a:gd name="connsiteY10" fmla="*/ 1511709 h 2262629"/>
                <a:gd name="connsiteX11" fmla="*/ 241299 w 4716718"/>
                <a:gd name="connsiteY11" fmla="*/ 1346527 h 2262629"/>
                <a:gd name="connsiteX12" fmla="*/ 0 w 4716718"/>
                <a:gd name="connsiteY12" fmla="*/ 1162377 h 2262629"/>
                <a:gd name="connsiteX0" fmla="*/ 4716718 w 4716718"/>
                <a:gd name="connsiteY0" fmla="*/ 14 h 2262234"/>
                <a:gd name="connsiteX1" fmla="*/ 3040319 w 4716718"/>
                <a:gd name="connsiteY1" fmla="*/ 2146314 h 2262234"/>
                <a:gd name="connsiteX2" fmla="*/ 2849817 w 4716718"/>
                <a:gd name="connsiteY2" fmla="*/ 2241563 h 2262234"/>
                <a:gd name="connsiteX3" fmla="*/ 2364044 w 4716718"/>
                <a:gd name="connsiteY3" fmla="*/ 2197114 h 2262234"/>
                <a:gd name="connsiteX4" fmla="*/ 2100519 w 4716718"/>
                <a:gd name="connsiteY4" fmla="*/ 2006614 h 2262234"/>
                <a:gd name="connsiteX5" fmla="*/ 1887794 w 4716718"/>
                <a:gd name="connsiteY5" fmla="*/ 1993914 h 2262234"/>
                <a:gd name="connsiteX6" fmla="*/ 1738569 w 4716718"/>
                <a:gd name="connsiteY6" fmla="*/ 1825639 h 2262234"/>
                <a:gd name="connsiteX7" fmla="*/ 1449644 w 4716718"/>
                <a:gd name="connsiteY7" fmla="*/ 1736739 h 2262234"/>
                <a:gd name="connsiteX8" fmla="*/ 1259144 w 4716718"/>
                <a:gd name="connsiteY8" fmla="*/ 1552589 h 2262234"/>
                <a:gd name="connsiteX9" fmla="*/ 916245 w 4716718"/>
                <a:gd name="connsiteY9" fmla="*/ 1527189 h 2262234"/>
                <a:gd name="connsiteX10" fmla="*/ 389193 w 4716718"/>
                <a:gd name="connsiteY10" fmla="*/ 1511314 h 2262234"/>
                <a:gd name="connsiteX11" fmla="*/ 241299 w 4716718"/>
                <a:gd name="connsiteY11" fmla="*/ 1346132 h 2262234"/>
                <a:gd name="connsiteX12" fmla="*/ 0 w 4716718"/>
                <a:gd name="connsiteY12" fmla="*/ 1161982 h 2262234"/>
                <a:gd name="connsiteX0" fmla="*/ 3199068 w 3199068"/>
                <a:gd name="connsiteY0" fmla="*/ 1035132 h 1100252"/>
                <a:gd name="connsiteX1" fmla="*/ 3040319 w 3199068"/>
                <a:gd name="connsiteY1" fmla="*/ 984332 h 1100252"/>
                <a:gd name="connsiteX2" fmla="*/ 2849817 w 3199068"/>
                <a:gd name="connsiteY2" fmla="*/ 1079581 h 1100252"/>
                <a:gd name="connsiteX3" fmla="*/ 2364044 w 3199068"/>
                <a:gd name="connsiteY3" fmla="*/ 1035132 h 1100252"/>
                <a:gd name="connsiteX4" fmla="*/ 2100519 w 3199068"/>
                <a:gd name="connsiteY4" fmla="*/ 844632 h 1100252"/>
                <a:gd name="connsiteX5" fmla="*/ 1887794 w 3199068"/>
                <a:gd name="connsiteY5" fmla="*/ 831932 h 1100252"/>
                <a:gd name="connsiteX6" fmla="*/ 1738569 w 3199068"/>
                <a:gd name="connsiteY6" fmla="*/ 663657 h 1100252"/>
                <a:gd name="connsiteX7" fmla="*/ 1449644 w 3199068"/>
                <a:gd name="connsiteY7" fmla="*/ 574757 h 1100252"/>
                <a:gd name="connsiteX8" fmla="*/ 1259144 w 3199068"/>
                <a:gd name="connsiteY8" fmla="*/ 390607 h 1100252"/>
                <a:gd name="connsiteX9" fmla="*/ 916245 w 3199068"/>
                <a:gd name="connsiteY9" fmla="*/ 365207 h 1100252"/>
                <a:gd name="connsiteX10" fmla="*/ 389193 w 3199068"/>
                <a:gd name="connsiteY10" fmla="*/ 349332 h 1100252"/>
                <a:gd name="connsiteX11" fmla="*/ 241299 w 3199068"/>
                <a:gd name="connsiteY11" fmla="*/ 184150 h 1100252"/>
                <a:gd name="connsiteX12" fmla="*/ 0 w 3199068"/>
                <a:gd name="connsiteY12" fmla="*/ 0 h 1100252"/>
                <a:gd name="connsiteX0" fmla="*/ 3199068 w 3204371"/>
                <a:gd name="connsiteY0" fmla="*/ 1035132 h 1100252"/>
                <a:gd name="connsiteX1" fmla="*/ 3190246 w 3204371"/>
                <a:gd name="connsiteY1" fmla="*/ 1038403 h 1100252"/>
                <a:gd name="connsiteX2" fmla="*/ 3040319 w 3204371"/>
                <a:gd name="connsiteY2" fmla="*/ 984332 h 1100252"/>
                <a:gd name="connsiteX3" fmla="*/ 2849817 w 3204371"/>
                <a:gd name="connsiteY3" fmla="*/ 1079581 h 1100252"/>
                <a:gd name="connsiteX4" fmla="*/ 2364044 w 3204371"/>
                <a:gd name="connsiteY4" fmla="*/ 1035132 h 1100252"/>
                <a:gd name="connsiteX5" fmla="*/ 2100519 w 3204371"/>
                <a:gd name="connsiteY5" fmla="*/ 844632 h 1100252"/>
                <a:gd name="connsiteX6" fmla="*/ 1887794 w 3204371"/>
                <a:gd name="connsiteY6" fmla="*/ 831932 h 1100252"/>
                <a:gd name="connsiteX7" fmla="*/ 1738569 w 3204371"/>
                <a:gd name="connsiteY7" fmla="*/ 663657 h 1100252"/>
                <a:gd name="connsiteX8" fmla="*/ 1449644 w 3204371"/>
                <a:gd name="connsiteY8" fmla="*/ 574757 h 1100252"/>
                <a:gd name="connsiteX9" fmla="*/ 1259144 w 3204371"/>
                <a:gd name="connsiteY9" fmla="*/ 390607 h 1100252"/>
                <a:gd name="connsiteX10" fmla="*/ 916245 w 3204371"/>
                <a:gd name="connsiteY10" fmla="*/ 365207 h 1100252"/>
                <a:gd name="connsiteX11" fmla="*/ 389193 w 3204371"/>
                <a:gd name="connsiteY11" fmla="*/ 349332 h 1100252"/>
                <a:gd name="connsiteX12" fmla="*/ 241299 w 3204371"/>
                <a:gd name="connsiteY12" fmla="*/ 184150 h 1100252"/>
                <a:gd name="connsiteX13" fmla="*/ 0 w 3204371"/>
                <a:gd name="connsiteY13" fmla="*/ 0 h 1100252"/>
                <a:gd name="connsiteX0" fmla="*/ 3199068 w 3366569"/>
                <a:gd name="connsiteY0" fmla="*/ 1035132 h 1100252"/>
                <a:gd name="connsiteX1" fmla="*/ 3364077 w 3366569"/>
                <a:gd name="connsiteY1" fmla="*/ 1055072 h 1100252"/>
                <a:gd name="connsiteX2" fmla="*/ 3040319 w 3366569"/>
                <a:gd name="connsiteY2" fmla="*/ 984332 h 1100252"/>
                <a:gd name="connsiteX3" fmla="*/ 2849817 w 3366569"/>
                <a:gd name="connsiteY3" fmla="*/ 1079581 h 1100252"/>
                <a:gd name="connsiteX4" fmla="*/ 2364044 w 3366569"/>
                <a:gd name="connsiteY4" fmla="*/ 1035132 h 1100252"/>
                <a:gd name="connsiteX5" fmla="*/ 2100519 w 3366569"/>
                <a:gd name="connsiteY5" fmla="*/ 844632 h 1100252"/>
                <a:gd name="connsiteX6" fmla="*/ 1887794 w 3366569"/>
                <a:gd name="connsiteY6" fmla="*/ 831932 h 1100252"/>
                <a:gd name="connsiteX7" fmla="*/ 1738569 w 3366569"/>
                <a:gd name="connsiteY7" fmla="*/ 663657 h 1100252"/>
                <a:gd name="connsiteX8" fmla="*/ 1449644 w 3366569"/>
                <a:gd name="connsiteY8" fmla="*/ 574757 h 1100252"/>
                <a:gd name="connsiteX9" fmla="*/ 1259144 w 3366569"/>
                <a:gd name="connsiteY9" fmla="*/ 390607 h 1100252"/>
                <a:gd name="connsiteX10" fmla="*/ 916245 w 3366569"/>
                <a:gd name="connsiteY10" fmla="*/ 365207 h 1100252"/>
                <a:gd name="connsiteX11" fmla="*/ 389193 w 3366569"/>
                <a:gd name="connsiteY11" fmla="*/ 349332 h 1100252"/>
                <a:gd name="connsiteX12" fmla="*/ 241299 w 3366569"/>
                <a:gd name="connsiteY12" fmla="*/ 184150 h 1100252"/>
                <a:gd name="connsiteX13" fmla="*/ 0 w 3366569"/>
                <a:gd name="connsiteY13" fmla="*/ 0 h 1100252"/>
                <a:gd name="connsiteX0" fmla="*/ 3765805 w 3765805"/>
                <a:gd name="connsiteY0" fmla="*/ 1287545 h 1287545"/>
                <a:gd name="connsiteX1" fmla="*/ 3364077 w 3765805"/>
                <a:gd name="connsiteY1" fmla="*/ 1055072 h 1287545"/>
                <a:gd name="connsiteX2" fmla="*/ 3040319 w 3765805"/>
                <a:gd name="connsiteY2" fmla="*/ 984332 h 1287545"/>
                <a:gd name="connsiteX3" fmla="*/ 2849817 w 3765805"/>
                <a:gd name="connsiteY3" fmla="*/ 1079581 h 1287545"/>
                <a:gd name="connsiteX4" fmla="*/ 2364044 w 3765805"/>
                <a:gd name="connsiteY4" fmla="*/ 1035132 h 1287545"/>
                <a:gd name="connsiteX5" fmla="*/ 2100519 w 3765805"/>
                <a:gd name="connsiteY5" fmla="*/ 844632 h 1287545"/>
                <a:gd name="connsiteX6" fmla="*/ 1887794 w 3765805"/>
                <a:gd name="connsiteY6" fmla="*/ 831932 h 1287545"/>
                <a:gd name="connsiteX7" fmla="*/ 1738569 w 3765805"/>
                <a:gd name="connsiteY7" fmla="*/ 663657 h 1287545"/>
                <a:gd name="connsiteX8" fmla="*/ 1449644 w 3765805"/>
                <a:gd name="connsiteY8" fmla="*/ 574757 h 1287545"/>
                <a:gd name="connsiteX9" fmla="*/ 1259144 w 3765805"/>
                <a:gd name="connsiteY9" fmla="*/ 390607 h 1287545"/>
                <a:gd name="connsiteX10" fmla="*/ 916245 w 3765805"/>
                <a:gd name="connsiteY10" fmla="*/ 365207 h 1287545"/>
                <a:gd name="connsiteX11" fmla="*/ 389193 w 3765805"/>
                <a:gd name="connsiteY11" fmla="*/ 349332 h 1287545"/>
                <a:gd name="connsiteX12" fmla="*/ 241299 w 3765805"/>
                <a:gd name="connsiteY12" fmla="*/ 184150 h 1287545"/>
                <a:gd name="connsiteX13" fmla="*/ 0 w 3765805"/>
                <a:gd name="connsiteY13" fmla="*/ 0 h 1287545"/>
                <a:gd name="connsiteX0" fmla="*/ 3765805 w 3765805"/>
                <a:gd name="connsiteY0" fmla="*/ 1287545 h 1287545"/>
                <a:gd name="connsiteX1" fmla="*/ 3202152 w 3765805"/>
                <a:gd name="connsiteY1" fmla="*/ 1050310 h 1287545"/>
                <a:gd name="connsiteX2" fmla="*/ 3040319 w 3765805"/>
                <a:gd name="connsiteY2" fmla="*/ 984332 h 1287545"/>
                <a:gd name="connsiteX3" fmla="*/ 2849817 w 3765805"/>
                <a:gd name="connsiteY3" fmla="*/ 1079581 h 1287545"/>
                <a:gd name="connsiteX4" fmla="*/ 2364044 w 3765805"/>
                <a:gd name="connsiteY4" fmla="*/ 1035132 h 1287545"/>
                <a:gd name="connsiteX5" fmla="*/ 2100519 w 3765805"/>
                <a:gd name="connsiteY5" fmla="*/ 844632 h 1287545"/>
                <a:gd name="connsiteX6" fmla="*/ 1887794 w 3765805"/>
                <a:gd name="connsiteY6" fmla="*/ 831932 h 1287545"/>
                <a:gd name="connsiteX7" fmla="*/ 1738569 w 3765805"/>
                <a:gd name="connsiteY7" fmla="*/ 663657 h 1287545"/>
                <a:gd name="connsiteX8" fmla="*/ 1449644 w 3765805"/>
                <a:gd name="connsiteY8" fmla="*/ 574757 h 1287545"/>
                <a:gd name="connsiteX9" fmla="*/ 1259144 w 3765805"/>
                <a:gd name="connsiteY9" fmla="*/ 390607 h 1287545"/>
                <a:gd name="connsiteX10" fmla="*/ 916245 w 3765805"/>
                <a:gd name="connsiteY10" fmla="*/ 365207 h 1287545"/>
                <a:gd name="connsiteX11" fmla="*/ 389193 w 3765805"/>
                <a:gd name="connsiteY11" fmla="*/ 349332 h 1287545"/>
                <a:gd name="connsiteX12" fmla="*/ 241299 w 3765805"/>
                <a:gd name="connsiteY12" fmla="*/ 184150 h 1287545"/>
                <a:gd name="connsiteX13" fmla="*/ 0 w 3765805"/>
                <a:gd name="connsiteY13" fmla="*/ 0 h 1287545"/>
                <a:gd name="connsiteX0" fmla="*/ 3375280 w 3375280"/>
                <a:gd name="connsiteY0" fmla="*/ 1047039 h 1100252"/>
                <a:gd name="connsiteX1" fmla="*/ 3202152 w 3375280"/>
                <a:gd name="connsiteY1" fmla="*/ 1050310 h 1100252"/>
                <a:gd name="connsiteX2" fmla="*/ 3040319 w 3375280"/>
                <a:gd name="connsiteY2" fmla="*/ 984332 h 1100252"/>
                <a:gd name="connsiteX3" fmla="*/ 2849817 w 3375280"/>
                <a:gd name="connsiteY3" fmla="*/ 1079581 h 1100252"/>
                <a:gd name="connsiteX4" fmla="*/ 2364044 w 3375280"/>
                <a:gd name="connsiteY4" fmla="*/ 1035132 h 1100252"/>
                <a:gd name="connsiteX5" fmla="*/ 2100519 w 3375280"/>
                <a:gd name="connsiteY5" fmla="*/ 844632 h 1100252"/>
                <a:gd name="connsiteX6" fmla="*/ 1887794 w 3375280"/>
                <a:gd name="connsiteY6" fmla="*/ 831932 h 1100252"/>
                <a:gd name="connsiteX7" fmla="*/ 1738569 w 3375280"/>
                <a:gd name="connsiteY7" fmla="*/ 663657 h 1100252"/>
                <a:gd name="connsiteX8" fmla="*/ 1449644 w 3375280"/>
                <a:gd name="connsiteY8" fmla="*/ 574757 h 1100252"/>
                <a:gd name="connsiteX9" fmla="*/ 1259144 w 3375280"/>
                <a:gd name="connsiteY9" fmla="*/ 390607 h 1100252"/>
                <a:gd name="connsiteX10" fmla="*/ 916245 w 3375280"/>
                <a:gd name="connsiteY10" fmla="*/ 365207 h 1100252"/>
                <a:gd name="connsiteX11" fmla="*/ 389193 w 3375280"/>
                <a:gd name="connsiteY11" fmla="*/ 349332 h 1100252"/>
                <a:gd name="connsiteX12" fmla="*/ 241299 w 3375280"/>
                <a:gd name="connsiteY12" fmla="*/ 184150 h 1100252"/>
                <a:gd name="connsiteX13" fmla="*/ 0 w 3375280"/>
                <a:gd name="connsiteY13" fmla="*/ 0 h 1100252"/>
                <a:gd name="connsiteX0" fmla="*/ 3375280 w 3390539"/>
                <a:gd name="connsiteY0" fmla="*/ 1047039 h 1100252"/>
                <a:gd name="connsiteX1" fmla="*/ 3378365 w 3390539"/>
                <a:gd name="connsiteY1" fmla="*/ 1050309 h 1100252"/>
                <a:gd name="connsiteX2" fmla="*/ 3202152 w 3390539"/>
                <a:gd name="connsiteY2" fmla="*/ 1050310 h 1100252"/>
                <a:gd name="connsiteX3" fmla="*/ 3040319 w 3390539"/>
                <a:gd name="connsiteY3" fmla="*/ 984332 h 1100252"/>
                <a:gd name="connsiteX4" fmla="*/ 2849817 w 3390539"/>
                <a:gd name="connsiteY4" fmla="*/ 1079581 h 1100252"/>
                <a:gd name="connsiteX5" fmla="*/ 2364044 w 3390539"/>
                <a:gd name="connsiteY5" fmla="*/ 1035132 h 1100252"/>
                <a:gd name="connsiteX6" fmla="*/ 2100519 w 3390539"/>
                <a:gd name="connsiteY6" fmla="*/ 844632 h 1100252"/>
                <a:gd name="connsiteX7" fmla="*/ 1887794 w 3390539"/>
                <a:gd name="connsiteY7" fmla="*/ 831932 h 1100252"/>
                <a:gd name="connsiteX8" fmla="*/ 1738569 w 3390539"/>
                <a:gd name="connsiteY8" fmla="*/ 663657 h 1100252"/>
                <a:gd name="connsiteX9" fmla="*/ 1449644 w 3390539"/>
                <a:gd name="connsiteY9" fmla="*/ 574757 h 1100252"/>
                <a:gd name="connsiteX10" fmla="*/ 1259144 w 3390539"/>
                <a:gd name="connsiteY10" fmla="*/ 390607 h 1100252"/>
                <a:gd name="connsiteX11" fmla="*/ 916245 w 3390539"/>
                <a:gd name="connsiteY11" fmla="*/ 365207 h 1100252"/>
                <a:gd name="connsiteX12" fmla="*/ 389193 w 3390539"/>
                <a:gd name="connsiteY12" fmla="*/ 349332 h 1100252"/>
                <a:gd name="connsiteX13" fmla="*/ 241299 w 3390539"/>
                <a:gd name="connsiteY13" fmla="*/ 184150 h 1100252"/>
                <a:gd name="connsiteX14" fmla="*/ 0 w 3390539"/>
                <a:gd name="connsiteY14" fmla="*/ 0 h 1100252"/>
                <a:gd name="connsiteX0" fmla="*/ 3375280 w 3482517"/>
                <a:gd name="connsiteY0" fmla="*/ 1047039 h 1171755"/>
                <a:gd name="connsiteX1" fmla="*/ 3478378 w 3482517"/>
                <a:gd name="connsiteY1" fmla="*/ 1171753 h 1171755"/>
                <a:gd name="connsiteX2" fmla="*/ 3202152 w 3482517"/>
                <a:gd name="connsiteY2" fmla="*/ 1050310 h 1171755"/>
                <a:gd name="connsiteX3" fmla="*/ 3040319 w 3482517"/>
                <a:gd name="connsiteY3" fmla="*/ 984332 h 1171755"/>
                <a:gd name="connsiteX4" fmla="*/ 2849817 w 3482517"/>
                <a:gd name="connsiteY4" fmla="*/ 1079581 h 1171755"/>
                <a:gd name="connsiteX5" fmla="*/ 2364044 w 3482517"/>
                <a:gd name="connsiteY5" fmla="*/ 1035132 h 1171755"/>
                <a:gd name="connsiteX6" fmla="*/ 2100519 w 3482517"/>
                <a:gd name="connsiteY6" fmla="*/ 844632 h 1171755"/>
                <a:gd name="connsiteX7" fmla="*/ 1887794 w 3482517"/>
                <a:gd name="connsiteY7" fmla="*/ 831932 h 1171755"/>
                <a:gd name="connsiteX8" fmla="*/ 1738569 w 3482517"/>
                <a:gd name="connsiteY8" fmla="*/ 663657 h 1171755"/>
                <a:gd name="connsiteX9" fmla="*/ 1449644 w 3482517"/>
                <a:gd name="connsiteY9" fmla="*/ 574757 h 1171755"/>
                <a:gd name="connsiteX10" fmla="*/ 1259144 w 3482517"/>
                <a:gd name="connsiteY10" fmla="*/ 390607 h 1171755"/>
                <a:gd name="connsiteX11" fmla="*/ 916245 w 3482517"/>
                <a:gd name="connsiteY11" fmla="*/ 365207 h 1171755"/>
                <a:gd name="connsiteX12" fmla="*/ 389193 w 3482517"/>
                <a:gd name="connsiteY12" fmla="*/ 349332 h 1171755"/>
                <a:gd name="connsiteX13" fmla="*/ 241299 w 3482517"/>
                <a:gd name="connsiteY13" fmla="*/ 184150 h 1171755"/>
                <a:gd name="connsiteX14" fmla="*/ 0 w 3482517"/>
                <a:gd name="connsiteY14" fmla="*/ 0 h 1171755"/>
                <a:gd name="connsiteX0" fmla="*/ 3713418 w 3713418"/>
                <a:gd name="connsiteY0" fmla="*/ 1301833 h 1301834"/>
                <a:gd name="connsiteX1" fmla="*/ 3478378 w 3713418"/>
                <a:gd name="connsiteY1" fmla="*/ 1171753 h 1301834"/>
                <a:gd name="connsiteX2" fmla="*/ 3202152 w 3713418"/>
                <a:gd name="connsiteY2" fmla="*/ 1050310 h 1301834"/>
                <a:gd name="connsiteX3" fmla="*/ 3040319 w 3713418"/>
                <a:gd name="connsiteY3" fmla="*/ 984332 h 1301834"/>
                <a:gd name="connsiteX4" fmla="*/ 2849817 w 3713418"/>
                <a:gd name="connsiteY4" fmla="*/ 1079581 h 1301834"/>
                <a:gd name="connsiteX5" fmla="*/ 2364044 w 3713418"/>
                <a:gd name="connsiteY5" fmla="*/ 1035132 h 1301834"/>
                <a:gd name="connsiteX6" fmla="*/ 2100519 w 3713418"/>
                <a:gd name="connsiteY6" fmla="*/ 844632 h 1301834"/>
                <a:gd name="connsiteX7" fmla="*/ 1887794 w 3713418"/>
                <a:gd name="connsiteY7" fmla="*/ 831932 h 1301834"/>
                <a:gd name="connsiteX8" fmla="*/ 1738569 w 3713418"/>
                <a:gd name="connsiteY8" fmla="*/ 663657 h 1301834"/>
                <a:gd name="connsiteX9" fmla="*/ 1449644 w 3713418"/>
                <a:gd name="connsiteY9" fmla="*/ 574757 h 1301834"/>
                <a:gd name="connsiteX10" fmla="*/ 1259144 w 3713418"/>
                <a:gd name="connsiteY10" fmla="*/ 390607 h 1301834"/>
                <a:gd name="connsiteX11" fmla="*/ 916245 w 3713418"/>
                <a:gd name="connsiteY11" fmla="*/ 365207 h 1301834"/>
                <a:gd name="connsiteX12" fmla="*/ 389193 w 3713418"/>
                <a:gd name="connsiteY12" fmla="*/ 349332 h 1301834"/>
                <a:gd name="connsiteX13" fmla="*/ 241299 w 3713418"/>
                <a:gd name="connsiteY13" fmla="*/ 184150 h 1301834"/>
                <a:gd name="connsiteX14" fmla="*/ 0 w 3713418"/>
                <a:gd name="connsiteY14" fmla="*/ 0 h 1301834"/>
                <a:gd name="connsiteX0" fmla="*/ 3713418 w 3713418"/>
                <a:gd name="connsiteY0" fmla="*/ 1301833 h 1301833"/>
                <a:gd name="connsiteX1" fmla="*/ 3399797 w 3713418"/>
                <a:gd name="connsiteY1" fmla="*/ 1069359 h 1301833"/>
                <a:gd name="connsiteX2" fmla="*/ 3202152 w 3713418"/>
                <a:gd name="connsiteY2" fmla="*/ 1050310 h 1301833"/>
                <a:gd name="connsiteX3" fmla="*/ 3040319 w 3713418"/>
                <a:gd name="connsiteY3" fmla="*/ 984332 h 1301833"/>
                <a:gd name="connsiteX4" fmla="*/ 2849817 w 3713418"/>
                <a:gd name="connsiteY4" fmla="*/ 1079581 h 1301833"/>
                <a:gd name="connsiteX5" fmla="*/ 2364044 w 3713418"/>
                <a:gd name="connsiteY5" fmla="*/ 1035132 h 1301833"/>
                <a:gd name="connsiteX6" fmla="*/ 2100519 w 3713418"/>
                <a:gd name="connsiteY6" fmla="*/ 844632 h 1301833"/>
                <a:gd name="connsiteX7" fmla="*/ 1887794 w 3713418"/>
                <a:gd name="connsiteY7" fmla="*/ 831932 h 1301833"/>
                <a:gd name="connsiteX8" fmla="*/ 1738569 w 3713418"/>
                <a:gd name="connsiteY8" fmla="*/ 663657 h 1301833"/>
                <a:gd name="connsiteX9" fmla="*/ 1449644 w 3713418"/>
                <a:gd name="connsiteY9" fmla="*/ 574757 h 1301833"/>
                <a:gd name="connsiteX10" fmla="*/ 1259144 w 3713418"/>
                <a:gd name="connsiteY10" fmla="*/ 390607 h 1301833"/>
                <a:gd name="connsiteX11" fmla="*/ 916245 w 3713418"/>
                <a:gd name="connsiteY11" fmla="*/ 365207 h 1301833"/>
                <a:gd name="connsiteX12" fmla="*/ 389193 w 3713418"/>
                <a:gd name="connsiteY12" fmla="*/ 349332 h 1301833"/>
                <a:gd name="connsiteX13" fmla="*/ 241299 w 3713418"/>
                <a:gd name="connsiteY13" fmla="*/ 184150 h 1301833"/>
                <a:gd name="connsiteX14" fmla="*/ 0 w 3713418"/>
                <a:gd name="connsiteY14" fmla="*/ 0 h 1301833"/>
                <a:gd name="connsiteX0" fmla="*/ 3713418 w 3713418"/>
                <a:gd name="connsiteY0" fmla="*/ 1301833 h 1301834"/>
                <a:gd name="connsiteX1" fmla="*/ 3399797 w 3713418"/>
                <a:gd name="connsiteY1" fmla="*/ 1069359 h 1301834"/>
                <a:gd name="connsiteX2" fmla="*/ 3202152 w 3713418"/>
                <a:gd name="connsiteY2" fmla="*/ 1050310 h 1301834"/>
                <a:gd name="connsiteX3" fmla="*/ 3040319 w 3713418"/>
                <a:gd name="connsiteY3" fmla="*/ 984332 h 1301834"/>
                <a:gd name="connsiteX4" fmla="*/ 2849817 w 3713418"/>
                <a:gd name="connsiteY4" fmla="*/ 1079581 h 1301834"/>
                <a:gd name="connsiteX5" fmla="*/ 2364044 w 3713418"/>
                <a:gd name="connsiteY5" fmla="*/ 1035132 h 1301834"/>
                <a:gd name="connsiteX6" fmla="*/ 2100519 w 3713418"/>
                <a:gd name="connsiteY6" fmla="*/ 844632 h 1301834"/>
                <a:gd name="connsiteX7" fmla="*/ 1887794 w 3713418"/>
                <a:gd name="connsiteY7" fmla="*/ 831932 h 1301834"/>
                <a:gd name="connsiteX8" fmla="*/ 1738569 w 3713418"/>
                <a:gd name="connsiteY8" fmla="*/ 663657 h 1301834"/>
                <a:gd name="connsiteX9" fmla="*/ 1449644 w 3713418"/>
                <a:gd name="connsiteY9" fmla="*/ 574757 h 1301834"/>
                <a:gd name="connsiteX10" fmla="*/ 1259144 w 3713418"/>
                <a:gd name="connsiteY10" fmla="*/ 390607 h 1301834"/>
                <a:gd name="connsiteX11" fmla="*/ 916245 w 3713418"/>
                <a:gd name="connsiteY11" fmla="*/ 365207 h 1301834"/>
                <a:gd name="connsiteX12" fmla="*/ 389193 w 3713418"/>
                <a:gd name="connsiteY12" fmla="*/ 349332 h 1301834"/>
                <a:gd name="connsiteX13" fmla="*/ 241299 w 3713418"/>
                <a:gd name="connsiteY13" fmla="*/ 184150 h 1301834"/>
                <a:gd name="connsiteX14" fmla="*/ 0 w 3713418"/>
                <a:gd name="connsiteY14" fmla="*/ 0 h 1301834"/>
                <a:gd name="connsiteX0" fmla="*/ 3675318 w 3675318"/>
                <a:gd name="connsiteY0" fmla="*/ 1258970 h 1258971"/>
                <a:gd name="connsiteX1" fmla="*/ 3399797 w 3675318"/>
                <a:gd name="connsiteY1" fmla="*/ 1069359 h 1258971"/>
                <a:gd name="connsiteX2" fmla="*/ 3202152 w 3675318"/>
                <a:gd name="connsiteY2" fmla="*/ 1050310 h 1258971"/>
                <a:gd name="connsiteX3" fmla="*/ 3040319 w 3675318"/>
                <a:gd name="connsiteY3" fmla="*/ 984332 h 1258971"/>
                <a:gd name="connsiteX4" fmla="*/ 2849817 w 3675318"/>
                <a:gd name="connsiteY4" fmla="*/ 1079581 h 1258971"/>
                <a:gd name="connsiteX5" fmla="*/ 2364044 w 3675318"/>
                <a:gd name="connsiteY5" fmla="*/ 1035132 h 1258971"/>
                <a:gd name="connsiteX6" fmla="*/ 2100519 w 3675318"/>
                <a:gd name="connsiteY6" fmla="*/ 844632 h 1258971"/>
                <a:gd name="connsiteX7" fmla="*/ 1887794 w 3675318"/>
                <a:gd name="connsiteY7" fmla="*/ 831932 h 1258971"/>
                <a:gd name="connsiteX8" fmla="*/ 1738569 w 3675318"/>
                <a:gd name="connsiteY8" fmla="*/ 663657 h 1258971"/>
                <a:gd name="connsiteX9" fmla="*/ 1449644 w 3675318"/>
                <a:gd name="connsiteY9" fmla="*/ 574757 h 1258971"/>
                <a:gd name="connsiteX10" fmla="*/ 1259144 w 3675318"/>
                <a:gd name="connsiteY10" fmla="*/ 390607 h 1258971"/>
                <a:gd name="connsiteX11" fmla="*/ 916245 w 3675318"/>
                <a:gd name="connsiteY11" fmla="*/ 365207 h 1258971"/>
                <a:gd name="connsiteX12" fmla="*/ 389193 w 3675318"/>
                <a:gd name="connsiteY12" fmla="*/ 349332 h 1258971"/>
                <a:gd name="connsiteX13" fmla="*/ 241299 w 3675318"/>
                <a:gd name="connsiteY13" fmla="*/ 184150 h 1258971"/>
                <a:gd name="connsiteX14" fmla="*/ 0 w 3675318"/>
                <a:gd name="connsiteY14" fmla="*/ 0 h 1258971"/>
                <a:gd name="connsiteX0" fmla="*/ 3675318 w 3675318"/>
                <a:gd name="connsiteY0" fmla="*/ 1258970 h 1258970"/>
                <a:gd name="connsiteX1" fmla="*/ 3509333 w 3675318"/>
                <a:gd name="connsiteY1" fmla="*/ 1200328 h 1258970"/>
                <a:gd name="connsiteX2" fmla="*/ 3399797 w 3675318"/>
                <a:gd name="connsiteY2" fmla="*/ 1069359 h 1258970"/>
                <a:gd name="connsiteX3" fmla="*/ 3202152 w 3675318"/>
                <a:gd name="connsiteY3" fmla="*/ 1050310 h 1258970"/>
                <a:gd name="connsiteX4" fmla="*/ 3040319 w 3675318"/>
                <a:gd name="connsiteY4" fmla="*/ 984332 h 1258970"/>
                <a:gd name="connsiteX5" fmla="*/ 2849817 w 3675318"/>
                <a:gd name="connsiteY5" fmla="*/ 1079581 h 1258970"/>
                <a:gd name="connsiteX6" fmla="*/ 2364044 w 3675318"/>
                <a:gd name="connsiteY6" fmla="*/ 1035132 h 1258970"/>
                <a:gd name="connsiteX7" fmla="*/ 2100519 w 3675318"/>
                <a:gd name="connsiteY7" fmla="*/ 844632 h 1258970"/>
                <a:gd name="connsiteX8" fmla="*/ 1887794 w 3675318"/>
                <a:gd name="connsiteY8" fmla="*/ 831932 h 1258970"/>
                <a:gd name="connsiteX9" fmla="*/ 1738569 w 3675318"/>
                <a:gd name="connsiteY9" fmla="*/ 663657 h 1258970"/>
                <a:gd name="connsiteX10" fmla="*/ 1449644 w 3675318"/>
                <a:gd name="connsiteY10" fmla="*/ 574757 h 1258970"/>
                <a:gd name="connsiteX11" fmla="*/ 1259144 w 3675318"/>
                <a:gd name="connsiteY11" fmla="*/ 390607 h 1258970"/>
                <a:gd name="connsiteX12" fmla="*/ 916245 w 3675318"/>
                <a:gd name="connsiteY12" fmla="*/ 365207 h 1258970"/>
                <a:gd name="connsiteX13" fmla="*/ 389193 w 3675318"/>
                <a:gd name="connsiteY13" fmla="*/ 349332 h 1258970"/>
                <a:gd name="connsiteX14" fmla="*/ 241299 w 3675318"/>
                <a:gd name="connsiteY14" fmla="*/ 184150 h 1258970"/>
                <a:gd name="connsiteX15" fmla="*/ 0 w 3675318"/>
                <a:gd name="connsiteY15" fmla="*/ 0 h 1258970"/>
                <a:gd name="connsiteX0" fmla="*/ 3675318 w 3693935"/>
                <a:gd name="connsiteY0" fmla="*/ 1258970 h 1265963"/>
                <a:gd name="connsiteX1" fmla="*/ 3683164 w 3693935"/>
                <a:gd name="connsiteY1" fmla="*/ 1262241 h 1265963"/>
                <a:gd name="connsiteX2" fmla="*/ 3509333 w 3693935"/>
                <a:gd name="connsiteY2" fmla="*/ 1200328 h 1265963"/>
                <a:gd name="connsiteX3" fmla="*/ 3399797 w 3693935"/>
                <a:gd name="connsiteY3" fmla="*/ 1069359 h 1265963"/>
                <a:gd name="connsiteX4" fmla="*/ 3202152 w 3693935"/>
                <a:gd name="connsiteY4" fmla="*/ 1050310 h 1265963"/>
                <a:gd name="connsiteX5" fmla="*/ 3040319 w 3693935"/>
                <a:gd name="connsiteY5" fmla="*/ 984332 h 1265963"/>
                <a:gd name="connsiteX6" fmla="*/ 2849817 w 3693935"/>
                <a:gd name="connsiteY6" fmla="*/ 1079581 h 1265963"/>
                <a:gd name="connsiteX7" fmla="*/ 2364044 w 3693935"/>
                <a:gd name="connsiteY7" fmla="*/ 1035132 h 1265963"/>
                <a:gd name="connsiteX8" fmla="*/ 2100519 w 3693935"/>
                <a:gd name="connsiteY8" fmla="*/ 844632 h 1265963"/>
                <a:gd name="connsiteX9" fmla="*/ 1887794 w 3693935"/>
                <a:gd name="connsiteY9" fmla="*/ 831932 h 1265963"/>
                <a:gd name="connsiteX10" fmla="*/ 1738569 w 3693935"/>
                <a:gd name="connsiteY10" fmla="*/ 663657 h 1265963"/>
                <a:gd name="connsiteX11" fmla="*/ 1449644 w 3693935"/>
                <a:gd name="connsiteY11" fmla="*/ 574757 h 1265963"/>
                <a:gd name="connsiteX12" fmla="*/ 1259144 w 3693935"/>
                <a:gd name="connsiteY12" fmla="*/ 390607 h 1265963"/>
                <a:gd name="connsiteX13" fmla="*/ 916245 w 3693935"/>
                <a:gd name="connsiteY13" fmla="*/ 365207 h 1265963"/>
                <a:gd name="connsiteX14" fmla="*/ 389193 w 3693935"/>
                <a:gd name="connsiteY14" fmla="*/ 349332 h 1265963"/>
                <a:gd name="connsiteX15" fmla="*/ 241299 w 3693935"/>
                <a:gd name="connsiteY15" fmla="*/ 184150 h 1265963"/>
                <a:gd name="connsiteX16" fmla="*/ 0 w 3693935"/>
                <a:gd name="connsiteY16" fmla="*/ 0 h 1265963"/>
                <a:gd name="connsiteX0" fmla="*/ 3675318 w 3833664"/>
                <a:gd name="connsiteY0" fmla="*/ 1258970 h 1260922"/>
                <a:gd name="connsiteX1" fmla="*/ 3830801 w 3833664"/>
                <a:gd name="connsiteY1" fmla="*/ 1255097 h 1260922"/>
                <a:gd name="connsiteX2" fmla="*/ 3509333 w 3833664"/>
                <a:gd name="connsiteY2" fmla="*/ 1200328 h 1260922"/>
                <a:gd name="connsiteX3" fmla="*/ 3399797 w 3833664"/>
                <a:gd name="connsiteY3" fmla="*/ 1069359 h 1260922"/>
                <a:gd name="connsiteX4" fmla="*/ 3202152 w 3833664"/>
                <a:gd name="connsiteY4" fmla="*/ 1050310 h 1260922"/>
                <a:gd name="connsiteX5" fmla="*/ 3040319 w 3833664"/>
                <a:gd name="connsiteY5" fmla="*/ 984332 h 1260922"/>
                <a:gd name="connsiteX6" fmla="*/ 2849817 w 3833664"/>
                <a:gd name="connsiteY6" fmla="*/ 1079581 h 1260922"/>
                <a:gd name="connsiteX7" fmla="*/ 2364044 w 3833664"/>
                <a:gd name="connsiteY7" fmla="*/ 1035132 h 1260922"/>
                <a:gd name="connsiteX8" fmla="*/ 2100519 w 3833664"/>
                <a:gd name="connsiteY8" fmla="*/ 844632 h 1260922"/>
                <a:gd name="connsiteX9" fmla="*/ 1887794 w 3833664"/>
                <a:gd name="connsiteY9" fmla="*/ 831932 h 1260922"/>
                <a:gd name="connsiteX10" fmla="*/ 1738569 w 3833664"/>
                <a:gd name="connsiteY10" fmla="*/ 663657 h 1260922"/>
                <a:gd name="connsiteX11" fmla="*/ 1449644 w 3833664"/>
                <a:gd name="connsiteY11" fmla="*/ 574757 h 1260922"/>
                <a:gd name="connsiteX12" fmla="*/ 1259144 w 3833664"/>
                <a:gd name="connsiteY12" fmla="*/ 390607 h 1260922"/>
                <a:gd name="connsiteX13" fmla="*/ 916245 w 3833664"/>
                <a:gd name="connsiteY13" fmla="*/ 365207 h 1260922"/>
                <a:gd name="connsiteX14" fmla="*/ 389193 w 3833664"/>
                <a:gd name="connsiteY14" fmla="*/ 349332 h 1260922"/>
                <a:gd name="connsiteX15" fmla="*/ 241299 w 3833664"/>
                <a:gd name="connsiteY15" fmla="*/ 184150 h 1260922"/>
                <a:gd name="connsiteX16" fmla="*/ 0 w 3833664"/>
                <a:gd name="connsiteY16" fmla="*/ 0 h 1260922"/>
                <a:gd name="connsiteX0" fmla="*/ 4103943 w 4103948"/>
                <a:gd name="connsiteY0" fmla="*/ 1142289 h 1255654"/>
                <a:gd name="connsiteX1" fmla="*/ 3830801 w 4103948"/>
                <a:gd name="connsiteY1" fmla="*/ 1255097 h 1255654"/>
                <a:gd name="connsiteX2" fmla="*/ 3509333 w 4103948"/>
                <a:gd name="connsiteY2" fmla="*/ 1200328 h 1255654"/>
                <a:gd name="connsiteX3" fmla="*/ 3399797 w 4103948"/>
                <a:gd name="connsiteY3" fmla="*/ 1069359 h 1255654"/>
                <a:gd name="connsiteX4" fmla="*/ 3202152 w 4103948"/>
                <a:gd name="connsiteY4" fmla="*/ 1050310 h 1255654"/>
                <a:gd name="connsiteX5" fmla="*/ 3040319 w 4103948"/>
                <a:gd name="connsiteY5" fmla="*/ 984332 h 1255654"/>
                <a:gd name="connsiteX6" fmla="*/ 2849817 w 4103948"/>
                <a:gd name="connsiteY6" fmla="*/ 1079581 h 1255654"/>
                <a:gd name="connsiteX7" fmla="*/ 2364044 w 4103948"/>
                <a:gd name="connsiteY7" fmla="*/ 1035132 h 1255654"/>
                <a:gd name="connsiteX8" fmla="*/ 2100519 w 4103948"/>
                <a:gd name="connsiteY8" fmla="*/ 844632 h 1255654"/>
                <a:gd name="connsiteX9" fmla="*/ 1887794 w 4103948"/>
                <a:gd name="connsiteY9" fmla="*/ 831932 h 1255654"/>
                <a:gd name="connsiteX10" fmla="*/ 1738569 w 4103948"/>
                <a:gd name="connsiteY10" fmla="*/ 663657 h 1255654"/>
                <a:gd name="connsiteX11" fmla="*/ 1449644 w 4103948"/>
                <a:gd name="connsiteY11" fmla="*/ 574757 h 1255654"/>
                <a:gd name="connsiteX12" fmla="*/ 1259144 w 4103948"/>
                <a:gd name="connsiteY12" fmla="*/ 390607 h 1255654"/>
                <a:gd name="connsiteX13" fmla="*/ 916245 w 4103948"/>
                <a:gd name="connsiteY13" fmla="*/ 365207 h 1255654"/>
                <a:gd name="connsiteX14" fmla="*/ 389193 w 4103948"/>
                <a:gd name="connsiteY14" fmla="*/ 349332 h 1255654"/>
                <a:gd name="connsiteX15" fmla="*/ 241299 w 4103948"/>
                <a:gd name="connsiteY15" fmla="*/ 184150 h 1255654"/>
                <a:gd name="connsiteX16" fmla="*/ 0 w 4103948"/>
                <a:gd name="connsiteY16" fmla="*/ 0 h 1255654"/>
                <a:gd name="connsiteX0" fmla="*/ 4103943 w 4103946"/>
                <a:gd name="connsiteY0" fmla="*/ 1142289 h 1274632"/>
                <a:gd name="connsiteX1" fmla="*/ 3711739 w 4103946"/>
                <a:gd name="connsiteY1" fmla="*/ 1274147 h 1274632"/>
                <a:gd name="connsiteX2" fmla="*/ 3509333 w 4103946"/>
                <a:gd name="connsiteY2" fmla="*/ 1200328 h 1274632"/>
                <a:gd name="connsiteX3" fmla="*/ 3399797 w 4103946"/>
                <a:gd name="connsiteY3" fmla="*/ 1069359 h 1274632"/>
                <a:gd name="connsiteX4" fmla="*/ 3202152 w 4103946"/>
                <a:gd name="connsiteY4" fmla="*/ 1050310 h 1274632"/>
                <a:gd name="connsiteX5" fmla="*/ 3040319 w 4103946"/>
                <a:gd name="connsiteY5" fmla="*/ 984332 h 1274632"/>
                <a:gd name="connsiteX6" fmla="*/ 2849817 w 4103946"/>
                <a:gd name="connsiteY6" fmla="*/ 1079581 h 1274632"/>
                <a:gd name="connsiteX7" fmla="*/ 2364044 w 4103946"/>
                <a:gd name="connsiteY7" fmla="*/ 1035132 h 1274632"/>
                <a:gd name="connsiteX8" fmla="*/ 2100519 w 4103946"/>
                <a:gd name="connsiteY8" fmla="*/ 844632 h 1274632"/>
                <a:gd name="connsiteX9" fmla="*/ 1887794 w 4103946"/>
                <a:gd name="connsiteY9" fmla="*/ 831932 h 1274632"/>
                <a:gd name="connsiteX10" fmla="*/ 1738569 w 4103946"/>
                <a:gd name="connsiteY10" fmla="*/ 663657 h 1274632"/>
                <a:gd name="connsiteX11" fmla="*/ 1449644 w 4103946"/>
                <a:gd name="connsiteY11" fmla="*/ 574757 h 1274632"/>
                <a:gd name="connsiteX12" fmla="*/ 1259144 w 4103946"/>
                <a:gd name="connsiteY12" fmla="*/ 390607 h 1274632"/>
                <a:gd name="connsiteX13" fmla="*/ 916245 w 4103946"/>
                <a:gd name="connsiteY13" fmla="*/ 365207 h 1274632"/>
                <a:gd name="connsiteX14" fmla="*/ 389193 w 4103946"/>
                <a:gd name="connsiteY14" fmla="*/ 349332 h 1274632"/>
                <a:gd name="connsiteX15" fmla="*/ 241299 w 4103946"/>
                <a:gd name="connsiteY15" fmla="*/ 184150 h 1274632"/>
                <a:gd name="connsiteX16" fmla="*/ 0 w 4103946"/>
                <a:gd name="connsiteY16" fmla="*/ 0 h 1274632"/>
                <a:gd name="connsiteX0" fmla="*/ 4103943 w 4131693"/>
                <a:gd name="connsiteY0" fmla="*/ 1142289 h 1275227"/>
                <a:gd name="connsiteX1" fmla="*/ 4102263 w 4131693"/>
                <a:gd name="connsiteY1" fmla="*/ 1145559 h 1275227"/>
                <a:gd name="connsiteX2" fmla="*/ 3711739 w 4131693"/>
                <a:gd name="connsiteY2" fmla="*/ 1274147 h 1275227"/>
                <a:gd name="connsiteX3" fmla="*/ 3509333 w 4131693"/>
                <a:gd name="connsiteY3" fmla="*/ 1200328 h 1275227"/>
                <a:gd name="connsiteX4" fmla="*/ 3399797 w 4131693"/>
                <a:gd name="connsiteY4" fmla="*/ 1069359 h 1275227"/>
                <a:gd name="connsiteX5" fmla="*/ 3202152 w 4131693"/>
                <a:gd name="connsiteY5" fmla="*/ 1050310 h 1275227"/>
                <a:gd name="connsiteX6" fmla="*/ 3040319 w 4131693"/>
                <a:gd name="connsiteY6" fmla="*/ 984332 h 1275227"/>
                <a:gd name="connsiteX7" fmla="*/ 2849817 w 4131693"/>
                <a:gd name="connsiteY7" fmla="*/ 1079581 h 1275227"/>
                <a:gd name="connsiteX8" fmla="*/ 2364044 w 4131693"/>
                <a:gd name="connsiteY8" fmla="*/ 1035132 h 1275227"/>
                <a:gd name="connsiteX9" fmla="*/ 2100519 w 4131693"/>
                <a:gd name="connsiteY9" fmla="*/ 844632 h 1275227"/>
                <a:gd name="connsiteX10" fmla="*/ 1887794 w 4131693"/>
                <a:gd name="connsiteY10" fmla="*/ 831932 h 1275227"/>
                <a:gd name="connsiteX11" fmla="*/ 1738569 w 4131693"/>
                <a:gd name="connsiteY11" fmla="*/ 663657 h 1275227"/>
                <a:gd name="connsiteX12" fmla="*/ 1449644 w 4131693"/>
                <a:gd name="connsiteY12" fmla="*/ 574757 h 1275227"/>
                <a:gd name="connsiteX13" fmla="*/ 1259144 w 4131693"/>
                <a:gd name="connsiteY13" fmla="*/ 390607 h 1275227"/>
                <a:gd name="connsiteX14" fmla="*/ 916245 w 4131693"/>
                <a:gd name="connsiteY14" fmla="*/ 365207 h 1275227"/>
                <a:gd name="connsiteX15" fmla="*/ 389193 w 4131693"/>
                <a:gd name="connsiteY15" fmla="*/ 349332 h 1275227"/>
                <a:gd name="connsiteX16" fmla="*/ 241299 w 4131693"/>
                <a:gd name="connsiteY16" fmla="*/ 184150 h 1275227"/>
                <a:gd name="connsiteX17" fmla="*/ 0 w 4131693"/>
                <a:gd name="connsiteY17" fmla="*/ 0 h 1275227"/>
                <a:gd name="connsiteX0" fmla="*/ 4103943 w 4187252"/>
                <a:gd name="connsiteY0" fmla="*/ 1142289 h 1275227"/>
                <a:gd name="connsiteX1" fmla="*/ 4168938 w 4187252"/>
                <a:gd name="connsiteY1" fmla="*/ 1255096 h 1275227"/>
                <a:gd name="connsiteX2" fmla="*/ 3711739 w 4187252"/>
                <a:gd name="connsiteY2" fmla="*/ 1274147 h 1275227"/>
                <a:gd name="connsiteX3" fmla="*/ 3509333 w 4187252"/>
                <a:gd name="connsiteY3" fmla="*/ 1200328 h 1275227"/>
                <a:gd name="connsiteX4" fmla="*/ 3399797 w 4187252"/>
                <a:gd name="connsiteY4" fmla="*/ 1069359 h 1275227"/>
                <a:gd name="connsiteX5" fmla="*/ 3202152 w 4187252"/>
                <a:gd name="connsiteY5" fmla="*/ 1050310 h 1275227"/>
                <a:gd name="connsiteX6" fmla="*/ 3040319 w 4187252"/>
                <a:gd name="connsiteY6" fmla="*/ 984332 h 1275227"/>
                <a:gd name="connsiteX7" fmla="*/ 2849817 w 4187252"/>
                <a:gd name="connsiteY7" fmla="*/ 1079581 h 1275227"/>
                <a:gd name="connsiteX8" fmla="*/ 2364044 w 4187252"/>
                <a:gd name="connsiteY8" fmla="*/ 1035132 h 1275227"/>
                <a:gd name="connsiteX9" fmla="*/ 2100519 w 4187252"/>
                <a:gd name="connsiteY9" fmla="*/ 844632 h 1275227"/>
                <a:gd name="connsiteX10" fmla="*/ 1887794 w 4187252"/>
                <a:gd name="connsiteY10" fmla="*/ 831932 h 1275227"/>
                <a:gd name="connsiteX11" fmla="*/ 1738569 w 4187252"/>
                <a:gd name="connsiteY11" fmla="*/ 663657 h 1275227"/>
                <a:gd name="connsiteX12" fmla="*/ 1449644 w 4187252"/>
                <a:gd name="connsiteY12" fmla="*/ 574757 h 1275227"/>
                <a:gd name="connsiteX13" fmla="*/ 1259144 w 4187252"/>
                <a:gd name="connsiteY13" fmla="*/ 390607 h 1275227"/>
                <a:gd name="connsiteX14" fmla="*/ 916245 w 4187252"/>
                <a:gd name="connsiteY14" fmla="*/ 365207 h 1275227"/>
                <a:gd name="connsiteX15" fmla="*/ 389193 w 4187252"/>
                <a:gd name="connsiteY15" fmla="*/ 349332 h 1275227"/>
                <a:gd name="connsiteX16" fmla="*/ 241299 w 4187252"/>
                <a:gd name="connsiteY16" fmla="*/ 184150 h 1275227"/>
                <a:gd name="connsiteX17" fmla="*/ 0 w 4187252"/>
                <a:gd name="connsiteY17" fmla="*/ 0 h 1275227"/>
                <a:gd name="connsiteX0" fmla="*/ 4103943 w 4103943"/>
                <a:gd name="connsiteY0" fmla="*/ 1142289 h 1275227"/>
                <a:gd name="connsiteX1" fmla="*/ 4009394 w 4103943"/>
                <a:gd name="connsiteY1" fmla="*/ 1159846 h 1275227"/>
                <a:gd name="connsiteX2" fmla="*/ 3711739 w 4103943"/>
                <a:gd name="connsiteY2" fmla="*/ 1274147 h 1275227"/>
                <a:gd name="connsiteX3" fmla="*/ 3509333 w 4103943"/>
                <a:gd name="connsiteY3" fmla="*/ 1200328 h 1275227"/>
                <a:gd name="connsiteX4" fmla="*/ 3399797 w 4103943"/>
                <a:gd name="connsiteY4" fmla="*/ 1069359 h 1275227"/>
                <a:gd name="connsiteX5" fmla="*/ 3202152 w 4103943"/>
                <a:gd name="connsiteY5" fmla="*/ 1050310 h 1275227"/>
                <a:gd name="connsiteX6" fmla="*/ 3040319 w 4103943"/>
                <a:gd name="connsiteY6" fmla="*/ 984332 h 1275227"/>
                <a:gd name="connsiteX7" fmla="*/ 2849817 w 4103943"/>
                <a:gd name="connsiteY7" fmla="*/ 1079581 h 1275227"/>
                <a:gd name="connsiteX8" fmla="*/ 2364044 w 4103943"/>
                <a:gd name="connsiteY8" fmla="*/ 1035132 h 1275227"/>
                <a:gd name="connsiteX9" fmla="*/ 2100519 w 4103943"/>
                <a:gd name="connsiteY9" fmla="*/ 844632 h 1275227"/>
                <a:gd name="connsiteX10" fmla="*/ 1887794 w 4103943"/>
                <a:gd name="connsiteY10" fmla="*/ 831932 h 1275227"/>
                <a:gd name="connsiteX11" fmla="*/ 1738569 w 4103943"/>
                <a:gd name="connsiteY11" fmla="*/ 663657 h 1275227"/>
                <a:gd name="connsiteX12" fmla="*/ 1449644 w 4103943"/>
                <a:gd name="connsiteY12" fmla="*/ 574757 h 1275227"/>
                <a:gd name="connsiteX13" fmla="*/ 1259144 w 4103943"/>
                <a:gd name="connsiteY13" fmla="*/ 390607 h 1275227"/>
                <a:gd name="connsiteX14" fmla="*/ 916245 w 4103943"/>
                <a:gd name="connsiteY14" fmla="*/ 365207 h 1275227"/>
                <a:gd name="connsiteX15" fmla="*/ 389193 w 4103943"/>
                <a:gd name="connsiteY15" fmla="*/ 349332 h 1275227"/>
                <a:gd name="connsiteX16" fmla="*/ 241299 w 4103943"/>
                <a:gd name="connsiteY16" fmla="*/ 184150 h 1275227"/>
                <a:gd name="connsiteX17" fmla="*/ 0 w 4103943"/>
                <a:gd name="connsiteY17" fmla="*/ 0 h 1275227"/>
                <a:gd name="connsiteX0" fmla="*/ 4320637 w 4320637"/>
                <a:gd name="connsiteY0" fmla="*/ 1178008 h 1275227"/>
                <a:gd name="connsiteX1" fmla="*/ 4009394 w 4320637"/>
                <a:gd name="connsiteY1" fmla="*/ 1159846 h 1275227"/>
                <a:gd name="connsiteX2" fmla="*/ 3711739 w 4320637"/>
                <a:gd name="connsiteY2" fmla="*/ 1274147 h 1275227"/>
                <a:gd name="connsiteX3" fmla="*/ 3509333 w 4320637"/>
                <a:gd name="connsiteY3" fmla="*/ 1200328 h 1275227"/>
                <a:gd name="connsiteX4" fmla="*/ 3399797 w 4320637"/>
                <a:gd name="connsiteY4" fmla="*/ 1069359 h 1275227"/>
                <a:gd name="connsiteX5" fmla="*/ 3202152 w 4320637"/>
                <a:gd name="connsiteY5" fmla="*/ 1050310 h 1275227"/>
                <a:gd name="connsiteX6" fmla="*/ 3040319 w 4320637"/>
                <a:gd name="connsiteY6" fmla="*/ 984332 h 1275227"/>
                <a:gd name="connsiteX7" fmla="*/ 2849817 w 4320637"/>
                <a:gd name="connsiteY7" fmla="*/ 1079581 h 1275227"/>
                <a:gd name="connsiteX8" fmla="*/ 2364044 w 4320637"/>
                <a:gd name="connsiteY8" fmla="*/ 1035132 h 1275227"/>
                <a:gd name="connsiteX9" fmla="*/ 2100519 w 4320637"/>
                <a:gd name="connsiteY9" fmla="*/ 844632 h 1275227"/>
                <a:gd name="connsiteX10" fmla="*/ 1887794 w 4320637"/>
                <a:gd name="connsiteY10" fmla="*/ 831932 h 1275227"/>
                <a:gd name="connsiteX11" fmla="*/ 1738569 w 4320637"/>
                <a:gd name="connsiteY11" fmla="*/ 663657 h 1275227"/>
                <a:gd name="connsiteX12" fmla="*/ 1449644 w 4320637"/>
                <a:gd name="connsiteY12" fmla="*/ 574757 h 1275227"/>
                <a:gd name="connsiteX13" fmla="*/ 1259144 w 4320637"/>
                <a:gd name="connsiteY13" fmla="*/ 390607 h 1275227"/>
                <a:gd name="connsiteX14" fmla="*/ 916245 w 4320637"/>
                <a:gd name="connsiteY14" fmla="*/ 365207 h 1275227"/>
                <a:gd name="connsiteX15" fmla="*/ 389193 w 4320637"/>
                <a:gd name="connsiteY15" fmla="*/ 349332 h 1275227"/>
                <a:gd name="connsiteX16" fmla="*/ 241299 w 4320637"/>
                <a:gd name="connsiteY16" fmla="*/ 184150 h 1275227"/>
                <a:gd name="connsiteX17" fmla="*/ 0 w 4320637"/>
                <a:gd name="connsiteY17" fmla="*/ 0 h 1275227"/>
                <a:gd name="connsiteX0" fmla="*/ 4320637 w 4344238"/>
                <a:gd name="connsiteY0" fmla="*/ 1178008 h 1275227"/>
                <a:gd name="connsiteX1" fmla="*/ 4321338 w 4344238"/>
                <a:gd name="connsiteY1" fmla="*/ 1178897 h 1275227"/>
                <a:gd name="connsiteX2" fmla="*/ 4009394 w 4344238"/>
                <a:gd name="connsiteY2" fmla="*/ 1159846 h 1275227"/>
                <a:gd name="connsiteX3" fmla="*/ 3711739 w 4344238"/>
                <a:gd name="connsiteY3" fmla="*/ 1274147 h 1275227"/>
                <a:gd name="connsiteX4" fmla="*/ 3509333 w 4344238"/>
                <a:gd name="connsiteY4" fmla="*/ 1200328 h 1275227"/>
                <a:gd name="connsiteX5" fmla="*/ 3399797 w 4344238"/>
                <a:gd name="connsiteY5" fmla="*/ 1069359 h 1275227"/>
                <a:gd name="connsiteX6" fmla="*/ 3202152 w 4344238"/>
                <a:gd name="connsiteY6" fmla="*/ 1050310 h 1275227"/>
                <a:gd name="connsiteX7" fmla="*/ 3040319 w 4344238"/>
                <a:gd name="connsiteY7" fmla="*/ 984332 h 1275227"/>
                <a:gd name="connsiteX8" fmla="*/ 2849817 w 4344238"/>
                <a:gd name="connsiteY8" fmla="*/ 1079581 h 1275227"/>
                <a:gd name="connsiteX9" fmla="*/ 2364044 w 4344238"/>
                <a:gd name="connsiteY9" fmla="*/ 1035132 h 1275227"/>
                <a:gd name="connsiteX10" fmla="*/ 2100519 w 4344238"/>
                <a:gd name="connsiteY10" fmla="*/ 844632 h 1275227"/>
                <a:gd name="connsiteX11" fmla="*/ 1887794 w 4344238"/>
                <a:gd name="connsiteY11" fmla="*/ 831932 h 1275227"/>
                <a:gd name="connsiteX12" fmla="*/ 1738569 w 4344238"/>
                <a:gd name="connsiteY12" fmla="*/ 663657 h 1275227"/>
                <a:gd name="connsiteX13" fmla="*/ 1449644 w 4344238"/>
                <a:gd name="connsiteY13" fmla="*/ 574757 h 1275227"/>
                <a:gd name="connsiteX14" fmla="*/ 1259144 w 4344238"/>
                <a:gd name="connsiteY14" fmla="*/ 390607 h 1275227"/>
                <a:gd name="connsiteX15" fmla="*/ 916245 w 4344238"/>
                <a:gd name="connsiteY15" fmla="*/ 365207 h 1275227"/>
                <a:gd name="connsiteX16" fmla="*/ 389193 w 4344238"/>
                <a:gd name="connsiteY16" fmla="*/ 349332 h 1275227"/>
                <a:gd name="connsiteX17" fmla="*/ 241299 w 4344238"/>
                <a:gd name="connsiteY17" fmla="*/ 184150 h 1275227"/>
                <a:gd name="connsiteX18" fmla="*/ 0 w 4344238"/>
                <a:gd name="connsiteY18" fmla="*/ 0 h 1275227"/>
                <a:gd name="connsiteX0" fmla="*/ 4320637 w 4347843"/>
                <a:gd name="connsiteY0" fmla="*/ 1178008 h 1275227"/>
                <a:gd name="connsiteX1" fmla="*/ 4326101 w 4347843"/>
                <a:gd name="connsiteY1" fmla="*/ 1059834 h 1275227"/>
                <a:gd name="connsiteX2" fmla="*/ 4009394 w 4347843"/>
                <a:gd name="connsiteY2" fmla="*/ 1159846 h 1275227"/>
                <a:gd name="connsiteX3" fmla="*/ 3711739 w 4347843"/>
                <a:gd name="connsiteY3" fmla="*/ 1274147 h 1275227"/>
                <a:gd name="connsiteX4" fmla="*/ 3509333 w 4347843"/>
                <a:gd name="connsiteY4" fmla="*/ 1200328 h 1275227"/>
                <a:gd name="connsiteX5" fmla="*/ 3399797 w 4347843"/>
                <a:gd name="connsiteY5" fmla="*/ 1069359 h 1275227"/>
                <a:gd name="connsiteX6" fmla="*/ 3202152 w 4347843"/>
                <a:gd name="connsiteY6" fmla="*/ 1050310 h 1275227"/>
                <a:gd name="connsiteX7" fmla="*/ 3040319 w 4347843"/>
                <a:gd name="connsiteY7" fmla="*/ 984332 h 1275227"/>
                <a:gd name="connsiteX8" fmla="*/ 2849817 w 4347843"/>
                <a:gd name="connsiteY8" fmla="*/ 1079581 h 1275227"/>
                <a:gd name="connsiteX9" fmla="*/ 2364044 w 4347843"/>
                <a:gd name="connsiteY9" fmla="*/ 1035132 h 1275227"/>
                <a:gd name="connsiteX10" fmla="*/ 2100519 w 4347843"/>
                <a:gd name="connsiteY10" fmla="*/ 844632 h 1275227"/>
                <a:gd name="connsiteX11" fmla="*/ 1887794 w 4347843"/>
                <a:gd name="connsiteY11" fmla="*/ 831932 h 1275227"/>
                <a:gd name="connsiteX12" fmla="*/ 1738569 w 4347843"/>
                <a:gd name="connsiteY12" fmla="*/ 663657 h 1275227"/>
                <a:gd name="connsiteX13" fmla="*/ 1449644 w 4347843"/>
                <a:gd name="connsiteY13" fmla="*/ 574757 h 1275227"/>
                <a:gd name="connsiteX14" fmla="*/ 1259144 w 4347843"/>
                <a:gd name="connsiteY14" fmla="*/ 390607 h 1275227"/>
                <a:gd name="connsiteX15" fmla="*/ 916245 w 4347843"/>
                <a:gd name="connsiteY15" fmla="*/ 365207 h 1275227"/>
                <a:gd name="connsiteX16" fmla="*/ 389193 w 4347843"/>
                <a:gd name="connsiteY16" fmla="*/ 349332 h 1275227"/>
                <a:gd name="connsiteX17" fmla="*/ 241299 w 4347843"/>
                <a:gd name="connsiteY17" fmla="*/ 184150 h 1275227"/>
                <a:gd name="connsiteX18" fmla="*/ 0 w 4347843"/>
                <a:gd name="connsiteY18" fmla="*/ 0 h 1275227"/>
                <a:gd name="connsiteX0" fmla="*/ 4525424 w 4525424"/>
                <a:gd name="connsiteY0" fmla="*/ 1089902 h 1275227"/>
                <a:gd name="connsiteX1" fmla="*/ 4326101 w 4525424"/>
                <a:gd name="connsiteY1" fmla="*/ 1059834 h 1275227"/>
                <a:gd name="connsiteX2" fmla="*/ 4009394 w 4525424"/>
                <a:gd name="connsiteY2" fmla="*/ 1159846 h 1275227"/>
                <a:gd name="connsiteX3" fmla="*/ 3711739 w 4525424"/>
                <a:gd name="connsiteY3" fmla="*/ 1274147 h 1275227"/>
                <a:gd name="connsiteX4" fmla="*/ 3509333 w 4525424"/>
                <a:gd name="connsiteY4" fmla="*/ 1200328 h 1275227"/>
                <a:gd name="connsiteX5" fmla="*/ 3399797 w 4525424"/>
                <a:gd name="connsiteY5" fmla="*/ 1069359 h 1275227"/>
                <a:gd name="connsiteX6" fmla="*/ 3202152 w 4525424"/>
                <a:gd name="connsiteY6" fmla="*/ 1050310 h 1275227"/>
                <a:gd name="connsiteX7" fmla="*/ 3040319 w 4525424"/>
                <a:gd name="connsiteY7" fmla="*/ 984332 h 1275227"/>
                <a:gd name="connsiteX8" fmla="*/ 2849817 w 4525424"/>
                <a:gd name="connsiteY8" fmla="*/ 1079581 h 1275227"/>
                <a:gd name="connsiteX9" fmla="*/ 2364044 w 4525424"/>
                <a:gd name="connsiteY9" fmla="*/ 1035132 h 1275227"/>
                <a:gd name="connsiteX10" fmla="*/ 2100519 w 4525424"/>
                <a:gd name="connsiteY10" fmla="*/ 844632 h 1275227"/>
                <a:gd name="connsiteX11" fmla="*/ 1887794 w 4525424"/>
                <a:gd name="connsiteY11" fmla="*/ 831932 h 1275227"/>
                <a:gd name="connsiteX12" fmla="*/ 1738569 w 4525424"/>
                <a:gd name="connsiteY12" fmla="*/ 663657 h 1275227"/>
                <a:gd name="connsiteX13" fmla="*/ 1449644 w 4525424"/>
                <a:gd name="connsiteY13" fmla="*/ 574757 h 1275227"/>
                <a:gd name="connsiteX14" fmla="*/ 1259144 w 4525424"/>
                <a:gd name="connsiteY14" fmla="*/ 390607 h 1275227"/>
                <a:gd name="connsiteX15" fmla="*/ 916245 w 4525424"/>
                <a:gd name="connsiteY15" fmla="*/ 365207 h 1275227"/>
                <a:gd name="connsiteX16" fmla="*/ 389193 w 4525424"/>
                <a:gd name="connsiteY16" fmla="*/ 349332 h 1275227"/>
                <a:gd name="connsiteX17" fmla="*/ 241299 w 4525424"/>
                <a:gd name="connsiteY17" fmla="*/ 184150 h 1275227"/>
                <a:gd name="connsiteX18" fmla="*/ 0 w 4525424"/>
                <a:gd name="connsiteY18" fmla="*/ 0 h 1275227"/>
                <a:gd name="connsiteX0" fmla="*/ 4525424 w 4525424"/>
                <a:gd name="connsiteY0" fmla="*/ 1089902 h 1275227"/>
                <a:gd name="connsiteX1" fmla="*/ 4302289 w 4525424"/>
                <a:gd name="connsiteY1" fmla="*/ 1183659 h 1275227"/>
                <a:gd name="connsiteX2" fmla="*/ 4009394 w 4525424"/>
                <a:gd name="connsiteY2" fmla="*/ 1159846 h 1275227"/>
                <a:gd name="connsiteX3" fmla="*/ 3711739 w 4525424"/>
                <a:gd name="connsiteY3" fmla="*/ 1274147 h 1275227"/>
                <a:gd name="connsiteX4" fmla="*/ 3509333 w 4525424"/>
                <a:gd name="connsiteY4" fmla="*/ 1200328 h 1275227"/>
                <a:gd name="connsiteX5" fmla="*/ 3399797 w 4525424"/>
                <a:gd name="connsiteY5" fmla="*/ 1069359 h 1275227"/>
                <a:gd name="connsiteX6" fmla="*/ 3202152 w 4525424"/>
                <a:gd name="connsiteY6" fmla="*/ 1050310 h 1275227"/>
                <a:gd name="connsiteX7" fmla="*/ 3040319 w 4525424"/>
                <a:gd name="connsiteY7" fmla="*/ 984332 h 1275227"/>
                <a:gd name="connsiteX8" fmla="*/ 2849817 w 4525424"/>
                <a:gd name="connsiteY8" fmla="*/ 1079581 h 1275227"/>
                <a:gd name="connsiteX9" fmla="*/ 2364044 w 4525424"/>
                <a:gd name="connsiteY9" fmla="*/ 1035132 h 1275227"/>
                <a:gd name="connsiteX10" fmla="*/ 2100519 w 4525424"/>
                <a:gd name="connsiteY10" fmla="*/ 844632 h 1275227"/>
                <a:gd name="connsiteX11" fmla="*/ 1887794 w 4525424"/>
                <a:gd name="connsiteY11" fmla="*/ 831932 h 1275227"/>
                <a:gd name="connsiteX12" fmla="*/ 1738569 w 4525424"/>
                <a:gd name="connsiteY12" fmla="*/ 663657 h 1275227"/>
                <a:gd name="connsiteX13" fmla="*/ 1449644 w 4525424"/>
                <a:gd name="connsiteY13" fmla="*/ 574757 h 1275227"/>
                <a:gd name="connsiteX14" fmla="*/ 1259144 w 4525424"/>
                <a:gd name="connsiteY14" fmla="*/ 390607 h 1275227"/>
                <a:gd name="connsiteX15" fmla="*/ 916245 w 4525424"/>
                <a:gd name="connsiteY15" fmla="*/ 365207 h 1275227"/>
                <a:gd name="connsiteX16" fmla="*/ 389193 w 4525424"/>
                <a:gd name="connsiteY16" fmla="*/ 349332 h 1275227"/>
                <a:gd name="connsiteX17" fmla="*/ 241299 w 4525424"/>
                <a:gd name="connsiteY17" fmla="*/ 184150 h 1275227"/>
                <a:gd name="connsiteX18" fmla="*/ 0 w 4525424"/>
                <a:gd name="connsiteY18" fmla="*/ 0 h 1275227"/>
                <a:gd name="connsiteX0" fmla="*/ 4425411 w 4425411"/>
                <a:gd name="connsiteY0" fmla="*/ 1080377 h 1275227"/>
                <a:gd name="connsiteX1" fmla="*/ 4302289 w 4425411"/>
                <a:gd name="connsiteY1" fmla="*/ 1183659 h 1275227"/>
                <a:gd name="connsiteX2" fmla="*/ 4009394 w 4425411"/>
                <a:gd name="connsiteY2" fmla="*/ 1159846 h 1275227"/>
                <a:gd name="connsiteX3" fmla="*/ 3711739 w 4425411"/>
                <a:gd name="connsiteY3" fmla="*/ 1274147 h 1275227"/>
                <a:gd name="connsiteX4" fmla="*/ 3509333 w 4425411"/>
                <a:gd name="connsiteY4" fmla="*/ 1200328 h 1275227"/>
                <a:gd name="connsiteX5" fmla="*/ 3399797 w 4425411"/>
                <a:gd name="connsiteY5" fmla="*/ 1069359 h 1275227"/>
                <a:gd name="connsiteX6" fmla="*/ 3202152 w 4425411"/>
                <a:gd name="connsiteY6" fmla="*/ 1050310 h 1275227"/>
                <a:gd name="connsiteX7" fmla="*/ 3040319 w 4425411"/>
                <a:gd name="connsiteY7" fmla="*/ 984332 h 1275227"/>
                <a:gd name="connsiteX8" fmla="*/ 2849817 w 4425411"/>
                <a:gd name="connsiteY8" fmla="*/ 1079581 h 1275227"/>
                <a:gd name="connsiteX9" fmla="*/ 2364044 w 4425411"/>
                <a:gd name="connsiteY9" fmla="*/ 1035132 h 1275227"/>
                <a:gd name="connsiteX10" fmla="*/ 2100519 w 4425411"/>
                <a:gd name="connsiteY10" fmla="*/ 844632 h 1275227"/>
                <a:gd name="connsiteX11" fmla="*/ 1887794 w 4425411"/>
                <a:gd name="connsiteY11" fmla="*/ 831932 h 1275227"/>
                <a:gd name="connsiteX12" fmla="*/ 1738569 w 4425411"/>
                <a:gd name="connsiteY12" fmla="*/ 663657 h 1275227"/>
                <a:gd name="connsiteX13" fmla="*/ 1449644 w 4425411"/>
                <a:gd name="connsiteY13" fmla="*/ 574757 h 1275227"/>
                <a:gd name="connsiteX14" fmla="*/ 1259144 w 4425411"/>
                <a:gd name="connsiteY14" fmla="*/ 390607 h 1275227"/>
                <a:gd name="connsiteX15" fmla="*/ 916245 w 4425411"/>
                <a:gd name="connsiteY15" fmla="*/ 365207 h 1275227"/>
                <a:gd name="connsiteX16" fmla="*/ 389193 w 4425411"/>
                <a:gd name="connsiteY16" fmla="*/ 349332 h 1275227"/>
                <a:gd name="connsiteX17" fmla="*/ 241299 w 4425411"/>
                <a:gd name="connsiteY17" fmla="*/ 184150 h 1275227"/>
                <a:gd name="connsiteX18" fmla="*/ 0 w 4425411"/>
                <a:gd name="connsiteY18" fmla="*/ 0 h 1275227"/>
                <a:gd name="connsiteX0" fmla="*/ 4425411 w 4436976"/>
                <a:gd name="connsiteY0" fmla="*/ 1080377 h 1275227"/>
                <a:gd name="connsiteX1" fmla="*/ 4428493 w 4436976"/>
                <a:gd name="connsiteY1" fmla="*/ 1081266 h 1275227"/>
                <a:gd name="connsiteX2" fmla="*/ 4302289 w 4436976"/>
                <a:gd name="connsiteY2" fmla="*/ 1183659 h 1275227"/>
                <a:gd name="connsiteX3" fmla="*/ 4009394 w 4436976"/>
                <a:gd name="connsiteY3" fmla="*/ 1159846 h 1275227"/>
                <a:gd name="connsiteX4" fmla="*/ 3711739 w 4436976"/>
                <a:gd name="connsiteY4" fmla="*/ 1274147 h 1275227"/>
                <a:gd name="connsiteX5" fmla="*/ 3509333 w 4436976"/>
                <a:gd name="connsiteY5" fmla="*/ 1200328 h 1275227"/>
                <a:gd name="connsiteX6" fmla="*/ 3399797 w 4436976"/>
                <a:gd name="connsiteY6" fmla="*/ 1069359 h 1275227"/>
                <a:gd name="connsiteX7" fmla="*/ 3202152 w 4436976"/>
                <a:gd name="connsiteY7" fmla="*/ 1050310 h 1275227"/>
                <a:gd name="connsiteX8" fmla="*/ 3040319 w 4436976"/>
                <a:gd name="connsiteY8" fmla="*/ 984332 h 1275227"/>
                <a:gd name="connsiteX9" fmla="*/ 2849817 w 4436976"/>
                <a:gd name="connsiteY9" fmla="*/ 1079581 h 1275227"/>
                <a:gd name="connsiteX10" fmla="*/ 2364044 w 4436976"/>
                <a:gd name="connsiteY10" fmla="*/ 1035132 h 1275227"/>
                <a:gd name="connsiteX11" fmla="*/ 2100519 w 4436976"/>
                <a:gd name="connsiteY11" fmla="*/ 844632 h 1275227"/>
                <a:gd name="connsiteX12" fmla="*/ 1887794 w 4436976"/>
                <a:gd name="connsiteY12" fmla="*/ 831932 h 1275227"/>
                <a:gd name="connsiteX13" fmla="*/ 1738569 w 4436976"/>
                <a:gd name="connsiteY13" fmla="*/ 663657 h 1275227"/>
                <a:gd name="connsiteX14" fmla="*/ 1449644 w 4436976"/>
                <a:gd name="connsiteY14" fmla="*/ 574757 h 1275227"/>
                <a:gd name="connsiteX15" fmla="*/ 1259144 w 4436976"/>
                <a:gd name="connsiteY15" fmla="*/ 390607 h 1275227"/>
                <a:gd name="connsiteX16" fmla="*/ 916245 w 4436976"/>
                <a:gd name="connsiteY16" fmla="*/ 365207 h 1275227"/>
                <a:gd name="connsiteX17" fmla="*/ 389193 w 4436976"/>
                <a:gd name="connsiteY17" fmla="*/ 349332 h 1275227"/>
                <a:gd name="connsiteX18" fmla="*/ 241299 w 4436976"/>
                <a:gd name="connsiteY18" fmla="*/ 184150 h 1275227"/>
                <a:gd name="connsiteX19" fmla="*/ 0 w 4436976"/>
                <a:gd name="connsiteY19" fmla="*/ 0 h 1275227"/>
                <a:gd name="connsiteX0" fmla="*/ 4425411 w 4615649"/>
                <a:gd name="connsiteY0" fmla="*/ 1080377 h 1275227"/>
                <a:gd name="connsiteX1" fmla="*/ 4614231 w 4615649"/>
                <a:gd name="connsiteY1" fmla="*/ 1107459 h 1275227"/>
                <a:gd name="connsiteX2" fmla="*/ 4302289 w 4615649"/>
                <a:gd name="connsiteY2" fmla="*/ 1183659 h 1275227"/>
                <a:gd name="connsiteX3" fmla="*/ 4009394 w 4615649"/>
                <a:gd name="connsiteY3" fmla="*/ 1159846 h 1275227"/>
                <a:gd name="connsiteX4" fmla="*/ 3711739 w 4615649"/>
                <a:gd name="connsiteY4" fmla="*/ 1274147 h 1275227"/>
                <a:gd name="connsiteX5" fmla="*/ 3509333 w 4615649"/>
                <a:gd name="connsiteY5" fmla="*/ 1200328 h 1275227"/>
                <a:gd name="connsiteX6" fmla="*/ 3399797 w 4615649"/>
                <a:gd name="connsiteY6" fmla="*/ 1069359 h 1275227"/>
                <a:gd name="connsiteX7" fmla="*/ 3202152 w 4615649"/>
                <a:gd name="connsiteY7" fmla="*/ 1050310 h 1275227"/>
                <a:gd name="connsiteX8" fmla="*/ 3040319 w 4615649"/>
                <a:gd name="connsiteY8" fmla="*/ 984332 h 1275227"/>
                <a:gd name="connsiteX9" fmla="*/ 2849817 w 4615649"/>
                <a:gd name="connsiteY9" fmla="*/ 1079581 h 1275227"/>
                <a:gd name="connsiteX10" fmla="*/ 2364044 w 4615649"/>
                <a:gd name="connsiteY10" fmla="*/ 1035132 h 1275227"/>
                <a:gd name="connsiteX11" fmla="*/ 2100519 w 4615649"/>
                <a:gd name="connsiteY11" fmla="*/ 844632 h 1275227"/>
                <a:gd name="connsiteX12" fmla="*/ 1887794 w 4615649"/>
                <a:gd name="connsiteY12" fmla="*/ 831932 h 1275227"/>
                <a:gd name="connsiteX13" fmla="*/ 1738569 w 4615649"/>
                <a:gd name="connsiteY13" fmla="*/ 663657 h 1275227"/>
                <a:gd name="connsiteX14" fmla="*/ 1449644 w 4615649"/>
                <a:gd name="connsiteY14" fmla="*/ 574757 h 1275227"/>
                <a:gd name="connsiteX15" fmla="*/ 1259144 w 4615649"/>
                <a:gd name="connsiteY15" fmla="*/ 390607 h 1275227"/>
                <a:gd name="connsiteX16" fmla="*/ 916245 w 4615649"/>
                <a:gd name="connsiteY16" fmla="*/ 365207 h 1275227"/>
                <a:gd name="connsiteX17" fmla="*/ 389193 w 4615649"/>
                <a:gd name="connsiteY17" fmla="*/ 349332 h 1275227"/>
                <a:gd name="connsiteX18" fmla="*/ 241299 w 4615649"/>
                <a:gd name="connsiteY18" fmla="*/ 184150 h 1275227"/>
                <a:gd name="connsiteX19" fmla="*/ 0 w 4615649"/>
                <a:gd name="connsiteY19" fmla="*/ 0 h 1275227"/>
                <a:gd name="connsiteX0" fmla="*/ 4892136 w 4892136"/>
                <a:gd name="connsiteY0" fmla="*/ 904165 h 1275227"/>
                <a:gd name="connsiteX1" fmla="*/ 4614231 w 4892136"/>
                <a:gd name="connsiteY1" fmla="*/ 1107459 h 1275227"/>
                <a:gd name="connsiteX2" fmla="*/ 4302289 w 4892136"/>
                <a:gd name="connsiteY2" fmla="*/ 1183659 h 1275227"/>
                <a:gd name="connsiteX3" fmla="*/ 4009394 w 4892136"/>
                <a:gd name="connsiteY3" fmla="*/ 1159846 h 1275227"/>
                <a:gd name="connsiteX4" fmla="*/ 3711739 w 4892136"/>
                <a:gd name="connsiteY4" fmla="*/ 1274147 h 1275227"/>
                <a:gd name="connsiteX5" fmla="*/ 3509333 w 4892136"/>
                <a:gd name="connsiteY5" fmla="*/ 1200328 h 1275227"/>
                <a:gd name="connsiteX6" fmla="*/ 3399797 w 4892136"/>
                <a:gd name="connsiteY6" fmla="*/ 1069359 h 1275227"/>
                <a:gd name="connsiteX7" fmla="*/ 3202152 w 4892136"/>
                <a:gd name="connsiteY7" fmla="*/ 1050310 h 1275227"/>
                <a:gd name="connsiteX8" fmla="*/ 3040319 w 4892136"/>
                <a:gd name="connsiteY8" fmla="*/ 984332 h 1275227"/>
                <a:gd name="connsiteX9" fmla="*/ 2849817 w 4892136"/>
                <a:gd name="connsiteY9" fmla="*/ 1079581 h 1275227"/>
                <a:gd name="connsiteX10" fmla="*/ 2364044 w 4892136"/>
                <a:gd name="connsiteY10" fmla="*/ 1035132 h 1275227"/>
                <a:gd name="connsiteX11" fmla="*/ 2100519 w 4892136"/>
                <a:gd name="connsiteY11" fmla="*/ 844632 h 1275227"/>
                <a:gd name="connsiteX12" fmla="*/ 1887794 w 4892136"/>
                <a:gd name="connsiteY12" fmla="*/ 831932 h 1275227"/>
                <a:gd name="connsiteX13" fmla="*/ 1738569 w 4892136"/>
                <a:gd name="connsiteY13" fmla="*/ 663657 h 1275227"/>
                <a:gd name="connsiteX14" fmla="*/ 1449644 w 4892136"/>
                <a:gd name="connsiteY14" fmla="*/ 574757 h 1275227"/>
                <a:gd name="connsiteX15" fmla="*/ 1259144 w 4892136"/>
                <a:gd name="connsiteY15" fmla="*/ 390607 h 1275227"/>
                <a:gd name="connsiteX16" fmla="*/ 916245 w 4892136"/>
                <a:gd name="connsiteY16" fmla="*/ 365207 h 1275227"/>
                <a:gd name="connsiteX17" fmla="*/ 389193 w 4892136"/>
                <a:gd name="connsiteY17" fmla="*/ 349332 h 1275227"/>
                <a:gd name="connsiteX18" fmla="*/ 241299 w 4892136"/>
                <a:gd name="connsiteY18" fmla="*/ 184150 h 1275227"/>
                <a:gd name="connsiteX19" fmla="*/ 0 w 4892136"/>
                <a:gd name="connsiteY19" fmla="*/ 0 h 1275227"/>
                <a:gd name="connsiteX0" fmla="*/ 4892136 w 4892136"/>
                <a:gd name="connsiteY0" fmla="*/ 904165 h 1275227"/>
                <a:gd name="connsiteX1" fmla="*/ 4418968 w 4892136"/>
                <a:gd name="connsiteY1" fmla="*/ 1088409 h 1275227"/>
                <a:gd name="connsiteX2" fmla="*/ 4302289 w 4892136"/>
                <a:gd name="connsiteY2" fmla="*/ 1183659 h 1275227"/>
                <a:gd name="connsiteX3" fmla="*/ 4009394 w 4892136"/>
                <a:gd name="connsiteY3" fmla="*/ 1159846 h 1275227"/>
                <a:gd name="connsiteX4" fmla="*/ 3711739 w 4892136"/>
                <a:gd name="connsiteY4" fmla="*/ 1274147 h 1275227"/>
                <a:gd name="connsiteX5" fmla="*/ 3509333 w 4892136"/>
                <a:gd name="connsiteY5" fmla="*/ 1200328 h 1275227"/>
                <a:gd name="connsiteX6" fmla="*/ 3399797 w 4892136"/>
                <a:gd name="connsiteY6" fmla="*/ 1069359 h 1275227"/>
                <a:gd name="connsiteX7" fmla="*/ 3202152 w 4892136"/>
                <a:gd name="connsiteY7" fmla="*/ 1050310 h 1275227"/>
                <a:gd name="connsiteX8" fmla="*/ 3040319 w 4892136"/>
                <a:gd name="connsiteY8" fmla="*/ 984332 h 1275227"/>
                <a:gd name="connsiteX9" fmla="*/ 2849817 w 4892136"/>
                <a:gd name="connsiteY9" fmla="*/ 1079581 h 1275227"/>
                <a:gd name="connsiteX10" fmla="*/ 2364044 w 4892136"/>
                <a:gd name="connsiteY10" fmla="*/ 1035132 h 1275227"/>
                <a:gd name="connsiteX11" fmla="*/ 2100519 w 4892136"/>
                <a:gd name="connsiteY11" fmla="*/ 844632 h 1275227"/>
                <a:gd name="connsiteX12" fmla="*/ 1887794 w 4892136"/>
                <a:gd name="connsiteY12" fmla="*/ 831932 h 1275227"/>
                <a:gd name="connsiteX13" fmla="*/ 1738569 w 4892136"/>
                <a:gd name="connsiteY13" fmla="*/ 663657 h 1275227"/>
                <a:gd name="connsiteX14" fmla="*/ 1449644 w 4892136"/>
                <a:gd name="connsiteY14" fmla="*/ 574757 h 1275227"/>
                <a:gd name="connsiteX15" fmla="*/ 1259144 w 4892136"/>
                <a:gd name="connsiteY15" fmla="*/ 390607 h 1275227"/>
                <a:gd name="connsiteX16" fmla="*/ 916245 w 4892136"/>
                <a:gd name="connsiteY16" fmla="*/ 365207 h 1275227"/>
                <a:gd name="connsiteX17" fmla="*/ 389193 w 4892136"/>
                <a:gd name="connsiteY17" fmla="*/ 349332 h 1275227"/>
                <a:gd name="connsiteX18" fmla="*/ 241299 w 4892136"/>
                <a:gd name="connsiteY18" fmla="*/ 184150 h 1275227"/>
                <a:gd name="connsiteX19" fmla="*/ 0 w 4892136"/>
                <a:gd name="connsiteY19" fmla="*/ 0 h 1275227"/>
                <a:gd name="connsiteX0" fmla="*/ 4673061 w 4673061"/>
                <a:gd name="connsiteY0" fmla="*/ 1113715 h 1275227"/>
                <a:gd name="connsiteX1" fmla="*/ 4418968 w 4673061"/>
                <a:gd name="connsiteY1" fmla="*/ 1088409 h 1275227"/>
                <a:gd name="connsiteX2" fmla="*/ 4302289 w 4673061"/>
                <a:gd name="connsiteY2" fmla="*/ 1183659 h 1275227"/>
                <a:gd name="connsiteX3" fmla="*/ 4009394 w 4673061"/>
                <a:gd name="connsiteY3" fmla="*/ 1159846 h 1275227"/>
                <a:gd name="connsiteX4" fmla="*/ 3711739 w 4673061"/>
                <a:gd name="connsiteY4" fmla="*/ 1274147 h 1275227"/>
                <a:gd name="connsiteX5" fmla="*/ 3509333 w 4673061"/>
                <a:gd name="connsiteY5" fmla="*/ 1200328 h 1275227"/>
                <a:gd name="connsiteX6" fmla="*/ 3399797 w 4673061"/>
                <a:gd name="connsiteY6" fmla="*/ 1069359 h 1275227"/>
                <a:gd name="connsiteX7" fmla="*/ 3202152 w 4673061"/>
                <a:gd name="connsiteY7" fmla="*/ 1050310 h 1275227"/>
                <a:gd name="connsiteX8" fmla="*/ 3040319 w 4673061"/>
                <a:gd name="connsiteY8" fmla="*/ 984332 h 1275227"/>
                <a:gd name="connsiteX9" fmla="*/ 2849817 w 4673061"/>
                <a:gd name="connsiteY9" fmla="*/ 1079581 h 1275227"/>
                <a:gd name="connsiteX10" fmla="*/ 2364044 w 4673061"/>
                <a:gd name="connsiteY10" fmla="*/ 1035132 h 1275227"/>
                <a:gd name="connsiteX11" fmla="*/ 2100519 w 4673061"/>
                <a:gd name="connsiteY11" fmla="*/ 844632 h 1275227"/>
                <a:gd name="connsiteX12" fmla="*/ 1887794 w 4673061"/>
                <a:gd name="connsiteY12" fmla="*/ 831932 h 1275227"/>
                <a:gd name="connsiteX13" fmla="*/ 1738569 w 4673061"/>
                <a:gd name="connsiteY13" fmla="*/ 663657 h 1275227"/>
                <a:gd name="connsiteX14" fmla="*/ 1449644 w 4673061"/>
                <a:gd name="connsiteY14" fmla="*/ 574757 h 1275227"/>
                <a:gd name="connsiteX15" fmla="*/ 1259144 w 4673061"/>
                <a:gd name="connsiteY15" fmla="*/ 390607 h 1275227"/>
                <a:gd name="connsiteX16" fmla="*/ 916245 w 4673061"/>
                <a:gd name="connsiteY16" fmla="*/ 365207 h 1275227"/>
                <a:gd name="connsiteX17" fmla="*/ 389193 w 4673061"/>
                <a:gd name="connsiteY17" fmla="*/ 349332 h 1275227"/>
                <a:gd name="connsiteX18" fmla="*/ 241299 w 4673061"/>
                <a:gd name="connsiteY18" fmla="*/ 184150 h 1275227"/>
                <a:gd name="connsiteX19" fmla="*/ 0 w 4673061"/>
                <a:gd name="connsiteY19" fmla="*/ 0 h 1275227"/>
                <a:gd name="connsiteX0" fmla="*/ 6485193 w 6485193"/>
                <a:gd name="connsiteY0" fmla="*/ 1135146 h 1275227"/>
                <a:gd name="connsiteX1" fmla="*/ 4418968 w 6485193"/>
                <a:gd name="connsiteY1" fmla="*/ 1088409 h 1275227"/>
                <a:gd name="connsiteX2" fmla="*/ 4302289 w 6485193"/>
                <a:gd name="connsiteY2" fmla="*/ 1183659 h 1275227"/>
                <a:gd name="connsiteX3" fmla="*/ 4009394 w 6485193"/>
                <a:gd name="connsiteY3" fmla="*/ 1159846 h 1275227"/>
                <a:gd name="connsiteX4" fmla="*/ 3711739 w 6485193"/>
                <a:gd name="connsiteY4" fmla="*/ 1274147 h 1275227"/>
                <a:gd name="connsiteX5" fmla="*/ 3509333 w 6485193"/>
                <a:gd name="connsiteY5" fmla="*/ 1200328 h 1275227"/>
                <a:gd name="connsiteX6" fmla="*/ 3399797 w 6485193"/>
                <a:gd name="connsiteY6" fmla="*/ 1069359 h 1275227"/>
                <a:gd name="connsiteX7" fmla="*/ 3202152 w 6485193"/>
                <a:gd name="connsiteY7" fmla="*/ 1050310 h 1275227"/>
                <a:gd name="connsiteX8" fmla="*/ 3040319 w 6485193"/>
                <a:gd name="connsiteY8" fmla="*/ 984332 h 1275227"/>
                <a:gd name="connsiteX9" fmla="*/ 2849817 w 6485193"/>
                <a:gd name="connsiteY9" fmla="*/ 1079581 h 1275227"/>
                <a:gd name="connsiteX10" fmla="*/ 2364044 w 6485193"/>
                <a:gd name="connsiteY10" fmla="*/ 1035132 h 1275227"/>
                <a:gd name="connsiteX11" fmla="*/ 2100519 w 6485193"/>
                <a:gd name="connsiteY11" fmla="*/ 844632 h 1275227"/>
                <a:gd name="connsiteX12" fmla="*/ 1887794 w 6485193"/>
                <a:gd name="connsiteY12" fmla="*/ 831932 h 1275227"/>
                <a:gd name="connsiteX13" fmla="*/ 1738569 w 6485193"/>
                <a:gd name="connsiteY13" fmla="*/ 663657 h 1275227"/>
                <a:gd name="connsiteX14" fmla="*/ 1449644 w 6485193"/>
                <a:gd name="connsiteY14" fmla="*/ 574757 h 1275227"/>
                <a:gd name="connsiteX15" fmla="*/ 1259144 w 6485193"/>
                <a:gd name="connsiteY15" fmla="*/ 390607 h 1275227"/>
                <a:gd name="connsiteX16" fmla="*/ 916245 w 6485193"/>
                <a:gd name="connsiteY16" fmla="*/ 365207 h 1275227"/>
                <a:gd name="connsiteX17" fmla="*/ 389193 w 6485193"/>
                <a:gd name="connsiteY17" fmla="*/ 349332 h 1275227"/>
                <a:gd name="connsiteX18" fmla="*/ 241299 w 6485193"/>
                <a:gd name="connsiteY18" fmla="*/ 184150 h 1275227"/>
                <a:gd name="connsiteX19" fmla="*/ 0 w 6485193"/>
                <a:gd name="connsiteY19" fmla="*/ 0 h 1275227"/>
                <a:gd name="connsiteX0" fmla="*/ 6966206 w 6966206"/>
                <a:gd name="connsiteY0" fmla="*/ 1444709 h 1444709"/>
                <a:gd name="connsiteX1" fmla="*/ 4418968 w 6966206"/>
                <a:gd name="connsiteY1" fmla="*/ 1088409 h 1444709"/>
                <a:gd name="connsiteX2" fmla="*/ 4302289 w 6966206"/>
                <a:gd name="connsiteY2" fmla="*/ 1183659 h 1444709"/>
                <a:gd name="connsiteX3" fmla="*/ 4009394 w 6966206"/>
                <a:gd name="connsiteY3" fmla="*/ 1159846 h 1444709"/>
                <a:gd name="connsiteX4" fmla="*/ 3711739 w 6966206"/>
                <a:gd name="connsiteY4" fmla="*/ 1274147 h 1444709"/>
                <a:gd name="connsiteX5" fmla="*/ 3509333 w 6966206"/>
                <a:gd name="connsiteY5" fmla="*/ 1200328 h 1444709"/>
                <a:gd name="connsiteX6" fmla="*/ 3399797 w 6966206"/>
                <a:gd name="connsiteY6" fmla="*/ 1069359 h 1444709"/>
                <a:gd name="connsiteX7" fmla="*/ 3202152 w 6966206"/>
                <a:gd name="connsiteY7" fmla="*/ 1050310 h 1444709"/>
                <a:gd name="connsiteX8" fmla="*/ 3040319 w 6966206"/>
                <a:gd name="connsiteY8" fmla="*/ 984332 h 1444709"/>
                <a:gd name="connsiteX9" fmla="*/ 2849817 w 6966206"/>
                <a:gd name="connsiteY9" fmla="*/ 1079581 h 1444709"/>
                <a:gd name="connsiteX10" fmla="*/ 2364044 w 6966206"/>
                <a:gd name="connsiteY10" fmla="*/ 1035132 h 1444709"/>
                <a:gd name="connsiteX11" fmla="*/ 2100519 w 6966206"/>
                <a:gd name="connsiteY11" fmla="*/ 844632 h 1444709"/>
                <a:gd name="connsiteX12" fmla="*/ 1887794 w 6966206"/>
                <a:gd name="connsiteY12" fmla="*/ 831932 h 1444709"/>
                <a:gd name="connsiteX13" fmla="*/ 1738569 w 6966206"/>
                <a:gd name="connsiteY13" fmla="*/ 663657 h 1444709"/>
                <a:gd name="connsiteX14" fmla="*/ 1449644 w 6966206"/>
                <a:gd name="connsiteY14" fmla="*/ 574757 h 1444709"/>
                <a:gd name="connsiteX15" fmla="*/ 1259144 w 6966206"/>
                <a:gd name="connsiteY15" fmla="*/ 390607 h 1444709"/>
                <a:gd name="connsiteX16" fmla="*/ 916245 w 6966206"/>
                <a:gd name="connsiteY16" fmla="*/ 365207 h 1444709"/>
                <a:gd name="connsiteX17" fmla="*/ 389193 w 6966206"/>
                <a:gd name="connsiteY17" fmla="*/ 349332 h 1444709"/>
                <a:gd name="connsiteX18" fmla="*/ 241299 w 6966206"/>
                <a:gd name="connsiteY18" fmla="*/ 184150 h 1444709"/>
                <a:gd name="connsiteX19" fmla="*/ 0 w 6966206"/>
                <a:gd name="connsiteY19" fmla="*/ 0 h 1444709"/>
                <a:gd name="connsiteX0" fmla="*/ 6966206 w 6966206"/>
                <a:gd name="connsiteY0" fmla="*/ 1444709 h 1444709"/>
                <a:gd name="connsiteX1" fmla="*/ 6635910 w 6966206"/>
                <a:gd name="connsiteY1" fmla="*/ 1397972 h 1444709"/>
                <a:gd name="connsiteX2" fmla="*/ 4418968 w 6966206"/>
                <a:gd name="connsiteY2" fmla="*/ 1088409 h 1444709"/>
                <a:gd name="connsiteX3" fmla="*/ 4302289 w 6966206"/>
                <a:gd name="connsiteY3" fmla="*/ 1183659 h 1444709"/>
                <a:gd name="connsiteX4" fmla="*/ 4009394 w 6966206"/>
                <a:gd name="connsiteY4" fmla="*/ 1159846 h 1444709"/>
                <a:gd name="connsiteX5" fmla="*/ 3711739 w 6966206"/>
                <a:gd name="connsiteY5" fmla="*/ 1274147 h 1444709"/>
                <a:gd name="connsiteX6" fmla="*/ 3509333 w 6966206"/>
                <a:gd name="connsiteY6" fmla="*/ 1200328 h 1444709"/>
                <a:gd name="connsiteX7" fmla="*/ 3399797 w 6966206"/>
                <a:gd name="connsiteY7" fmla="*/ 1069359 h 1444709"/>
                <a:gd name="connsiteX8" fmla="*/ 3202152 w 6966206"/>
                <a:gd name="connsiteY8" fmla="*/ 1050310 h 1444709"/>
                <a:gd name="connsiteX9" fmla="*/ 3040319 w 6966206"/>
                <a:gd name="connsiteY9" fmla="*/ 984332 h 1444709"/>
                <a:gd name="connsiteX10" fmla="*/ 2849817 w 6966206"/>
                <a:gd name="connsiteY10" fmla="*/ 1079581 h 1444709"/>
                <a:gd name="connsiteX11" fmla="*/ 2364044 w 6966206"/>
                <a:gd name="connsiteY11" fmla="*/ 1035132 h 1444709"/>
                <a:gd name="connsiteX12" fmla="*/ 2100519 w 6966206"/>
                <a:gd name="connsiteY12" fmla="*/ 844632 h 1444709"/>
                <a:gd name="connsiteX13" fmla="*/ 1887794 w 6966206"/>
                <a:gd name="connsiteY13" fmla="*/ 831932 h 1444709"/>
                <a:gd name="connsiteX14" fmla="*/ 1738569 w 6966206"/>
                <a:gd name="connsiteY14" fmla="*/ 663657 h 1444709"/>
                <a:gd name="connsiteX15" fmla="*/ 1449644 w 6966206"/>
                <a:gd name="connsiteY15" fmla="*/ 574757 h 1444709"/>
                <a:gd name="connsiteX16" fmla="*/ 1259144 w 6966206"/>
                <a:gd name="connsiteY16" fmla="*/ 390607 h 1444709"/>
                <a:gd name="connsiteX17" fmla="*/ 916245 w 6966206"/>
                <a:gd name="connsiteY17" fmla="*/ 365207 h 1444709"/>
                <a:gd name="connsiteX18" fmla="*/ 389193 w 6966206"/>
                <a:gd name="connsiteY18" fmla="*/ 349332 h 1444709"/>
                <a:gd name="connsiteX19" fmla="*/ 241299 w 6966206"/>
                <a:gd name="connsiteY19" fmla="*/ 184150 h 1444709"/>
                <a:gd name="connsiteX20" fmla="*/ 0 w 6966206"/>
                <a:gd name="connsiteY20" fmla="*/ 0 h 1444709"/>
                <a:gd name="connsiteX0" fmla="*/ 6966206 w 6966206"/>
                <a:gd name="connsiteY0" fmla="*/ 1444709 h 1444709"/>
                <a:gd name="connsiteX1" fmla="*/ 6581141 w 6966206"/>
                <a:gd name="connsiteY1" fmla="*/ 1352728 h 1444709"/>
                <a:gd name="connsiteX2" fmla="*/ 4418968 w 6966206"/>
                <a:gd name="connsiteY2" fmla="*/ 1088409 h 1444709"/>
                <a:gd name="connsiteX3" fmla="*/ 4302289 w 6966206"/>
                <a:gd name="connsiteY3" fmla="*/ 1183659 h 1444709"/>
                <a:gd name="connsiteX4" fmla="*/ 4009394 w 6966206"/>
                <a:gd name="connsiteY4" fmla="*/ 1159846 h 1444709"/>
                <a:gd name="connsiteX5" fmla="*/ 3711739 w 6966206"/>
                <a:gd name="connsiteY5" fmla="*/ 1274147 h 1444709"/>
                <a:gd name="connsiteX6" fmla="*/ 3509333 w 6966206"/>
                <a:gd name="connsiteY6" fmla="*/ 1200328 h 1444709"/>
                <a:gd name="connsiteX7" fmla="*/ 3399797 w 6966206"/>
                <a:gd name="connsiteY7" fmla="*/ 1069359 h 1444709"/>
                <a:gd name="connsiteX8" fmla="*/ 3202152 w 6966206"/>
                <a:gd name="connsiteY8" fmla="*/ 1050310 h 1444709"/>
                <a:gd name="connsiteX9" fmla="*/ 3040319 w 6966206"/>
                <a:gd name="connsiteY9" fmla="*/ 984332 h 1444709"/>
                <a:gd name="connsiteX10" fmla="*/ 2849817 w 6966206"/>
                <a:gd name="connsiteY10" fmla="*/ 1079581 h 1444709"/>
                <a:gd name="connsiteX11" fmla="*/ 2364044 w 6966206"/>
                <a:gd name="connsiteY11" fmla="*/ 1035132 h 1444709"/>
                <a:gd name="connsiteX12" fmla="*/ 2100519 w 6966206"/>
                <a:gd name="connsiteY12" fmla="*/ 844632 h 1444709"/>
                <a:gd name="connsiteX13" fmla="*/ 1887794 w 6966206"/>
                <a:gd name="connsiteY13" fmla="*/ 831932 h 1444709"/>
                <a:gd name="connsiteX14" fmla="*/ 1738569 w 6966206"/>
                <a:gd name="connsiteY14" fmla="*/ 663657 h 1444709"/>
                <a:gd name="connsiteX15" fmla="*/ 1449644 w 6966206"/>
                <a:gd name="connsiteY15" fmla="*/ 574757 h 1444709"/>
                <a:gd name="connsiteX16" fmla="*/ 1259144 w 6966206"/>
                <a:gd name="connsiteY16" fmla="*/ 390607 h 1444709"/>
                <a:gd name="connsiteX17" fmla="*/ 916245 w 6966206"/>
                <a:gd name="connsiteY17" fmla="*/ 365207 h 1444709"/>
                <a:gd name="connsiteX18" fmla="*/ 389193 w 6966206"/>
                <a:gd name="connsiteY18" fmla="*/ 349332 h 1444709"/>
                <a:gd name="connsiteX19" fmla="*/ 241299 w 6966206"/>
                <a:gd name="connsiteY19" fmla="*/ 184150 h 1444709"/>
                <a:gd name="connsiteX20" fmla="*/ 0 w 6966206"/>
                <a:gd name="connsiteY20" fmla="*/ 0 h 1444709"/>
                <a:gd name="connsiteX0" fmla="*/ 6966206 w 6966206"/>
                <a:gd name="connsiteY0" fmla="*/ 1444709 h 1444709"/>
                <a:gd name="connsiteX1" fmla="*/ 6581141 w 6966206"/>
                <a:gd name="connsiteY1" fmla="*/ 1352728 h 1444709"/>
                <a:gd name="connsiteX2" fmla="*/ 6359685 w 6966206"/>
                <a:gd name="connsiteY2" fmla="*/ 1321772 h 1444709"/>
                <a:gd name="connsiteX3" fmla="*/ 4418968 w 6966206"/>
                <a:gd name="connsiteY3" fmla="*/ 1088409 h 1444709"/>
                <a:gd name="connsiteX4" fmla="*/ 4302289 w 6966206"/>
                <a:gd name="connsiteY4" fmla="*/ 1183659 h 1444709"/>
                <a:gd name="connsiteX5" fmla="*/ 4009394 w 6966206"/>
                <a:gd name="connsiteY5" fmla="*/ 1159846 h 1444709"/>
                <a:gd name="connsiteX6" fmla="*/ 3711739 w 6966206"/>
                <a:gd name="connsiteY6" fmla="*/ 1274147 h 1444709"/>
                <a:gd name="connsiteX7" fmla="*/ 3509333 w 6966206"/>
                <a:gd name="connsiteY7" fmla="*/ 1200328 h 1444709"/>
                <a:gd name="connsiteX8" fmla="*/ 3399797 w 6966206"/>
                <a:gd name="connsiteY8" fmla="*/ 1069359 h 1444709"/>
                <a:gd name="connsiteX9" fmla="*/ 3202152 w 6966206"/>
                <a:gd name="connsiteY9" fmla="*/ 1050310 h 1444709"/>
                <a:gd name="connsiteX10" fmla="*/ 3040319 w 6966206"/>
                <a:gd name="connsiteY10" fmla="*/ 984332 h 1444709"/>
                <a:gd name="connsiteX11" fmla="*/ 2849817 w 6966206"/>
                <a:gd name="connsiteY11" fmla="*/ 1079581 h 1444709"/>
                <a:gd name="connsiteX12" fmla="*/ 2364044 w 6966206"/>
                <a:gd name="connsiteY12" fmla="*/ 1035132 h 1444709"/>
                <a:gd name="connsiteX13" fmla="*/ 2100519 w 6966206"/>
                <a:gd name="connsiteY13" fmla="*/ 844632 h 1444709"/>
                <a:gd name="connsiteX14" fmla="*/ 1887794 w 6966206"/>
                <a:gd name="connsiteY14" fmla="*/ 831932 h 1444709"/>
                <a:gd name="connsiteX15" fmla="*/ 1738569 w 6966206"/>
                <a:gd name="connsiteY15" fmla="*/ 663657 h 1444709"/>
                <a:gd name="connsiteX16" fmla="*/ 1449644 w 6966206"/>
                <a:gd name="connsiteY16" fmla="*/ 574757 h 1444709"/>
                <a:gd name="connsiteX17" fmla="*/ 1259144 w 6966206"/>
                <a:gd name="connsiteY17" fmla="*/ 390607 h 1444709"/>
                <a:gd name="connsiteX18" fmla="*/ 916245 w 6966206"/>
                <a:gd name="connsiteY18" fmla="*/ 365207 h 1444709"/>
                <a:gd name="connsiteX19" fmla="*/ 389193 w 6966206"/>
                <a:gd name="connsiteY19" fmla="*/ 349332 h 1444709"/>
                <a:gd name="connsiteX20" fmla="*/ 241299 w 6966206"/>
                <a:gd name="connsiteY20" fmla="*/ 184150 h 1444709"/>
                <a:gd name="connsiteX21" fmla="*/ 0 w 6966206"/>
                <a:gd name="connsiteY21" fmla="*/ 0 h 1444709"/>
                <a:gd name="connsiteX0" fmla="*/ 6966206 w 6966206"/>
                <a:gd name="connsiteY0" fmla="*/ 1444709 h 1444709"/>
                <a:gd name="connsiteX1" fmla="*/ 6581141 w 6966206"/>
                <a:gd name="connsiteY1" fmla="*/ 1352728 h 1444709"/>
                <a:gd name="connsiteX2" fmla="*/ 6307298 w 6966206"/>
                <a:gd name="connsiteY2" fmla="*/ 1205091 h 1444709"/>
                <a:gd name="connsiteX3" fmla="*/ 4418968 w 6966206"/>
                <a:gd name="connsiteY3" fmla="*/ 1088409 h 1444709"/>
                <a:gd name="connsiteX4" fmla="*/ 4302289 w 6966206"/>
                <a:gd name="connsiteY4" fmla="*/ 1183659 h 1444709"/>
                <a:gd name="connsiteX5" fmla="*/ 4009394 w 6966206"/>
                <a:gd name="connsiteY5" fmla="*/ 1159846 h 1444709"/>
                <a:gd name="connsiteX6" fmla="*/ 3711739 w 6966206"/>
                <a:gd name="connsiteY6" fmla="*/ 1274147 h 1444709"/>
                <a:gd name="connsiteX7" fmla="*/ 3509333 w 6966206"/>
                <a:gd name="connsiteY7" fmla="*/ 1200328 h 1444709"/>
                <a:gd name="connsiteX8" fmla="*/ 3399797 w 6966206"/>
                <a:gd name="connsiteY8" fmla="*/ 1069359 h 1444709"/>
                <a:gd name="connsiteX9" fmla="*/ 3202152 w 6966206"/>
                <a:gd name="connsiteY9" fmla="*/ 1050310 h 1444709"/>
                <a:gd name="connsiteX10" fmla="*/ 3040319 w 6966206"/>
                <a:gd name="connsiteY10" fmla="*/ 984332 h 1444709"/>
                <a:gd name="connsiteX11" fmla="*/ 2849817 w 6966206"/>
                <a:gd name="connsiteY11" fmla="*/ 1079581 h 1444709"/>
                <a:gd name="connsiteX12" fmla="*/ 2364044 w 6966206"/>
                <a:gd name="connsiteY12" fmla="*/ 1035132 h 1444709"/>
                <a:gd name="connsiteX13" fmla="*/ 2100519 w 6966206"/>
                <a:gd name="connsiteY13" fmla="*/ 844632 h 1444709"/>
                <a:gd name="connsiteX14" fmla="*/ 1887794 w 6966206"/>
                <a:gd name="connsiteY14" fmla="*/ 831932 h 1444709"/>
                <a:gd name="connsiteX15" fmla="*/ 1738569 w 6966206"/>
                <a:gd name="connsiteY15" fmla="*/ 663657 h 1444709"/>
                <a:gd name="connsiteX16" fmla="*/ 1449644 w 6966206"/>
                <a:gd name="connsiteY16" fmla="*/ 574757 h 1444709"/>
                <a:gd name="connsiteX17" fmla="*/ 1259144 w 6966206"/>
                <a:gd name="connsiteY17" fmla="*/ 390607 h 1444709"/>
                <a:gd name="connsiteX18" fmla="*/ 916245 w 6966206"/>
                <a:gd name="connsiteY18" fmla="*/ 365207 h 1444709"/>
                <a:gd name="connsiteX19" fmla="*/ 389193 w 6966206"/>
                <a:gd name="connsiteY19" fmla="*/ 349332 h 1444709"/>
                <a:gd name="connsiteX20" fmla="*/ 241299 w 6966206"/>
                <a:gd name="connsiteY20" fmla="*/ 184150 h 1444709"/>
                <a:gd name="connsiteX21" fmla="*/ 0 w 6966206"/>
                <a:gd name="connsiteY21" fmla="*/ 0 h 1444709"/>
                <a:gd name="connsiteX0" fmla="*/ 6966206 w 6966206"/>
                <a:gd name="connsiteY0" fmla="*/ 1444709 h 1444709"/>
                <a:gd name="connsiteX1" fmla="*/ 6581141 w 6966206"/>
                <a:gd name="connsiteY1" fmla="*/ 1352728 h 1444709"/>
                <a:gd name="connsiteX2" fmla="*/ 6307298 w 6966206"/>
                <a:gd name="connsiteY2" fmla="*/ 1205091 h 1444709"/>
                <a:gd name="connsiteX3" fmla="*/ 4418968 w 6966206"/>
                <a:gd name="connsiteY3" fmla="*/ 1088409 h 1444709"/>
                <a:gd name="connsiteX4" fmla="*/ 4302289 w 6966206"/>
                <a:gd name="connsiteY4" fmla="*/ 1183659 h 1444709"/>
                <a:gd name="connsiteX5" fmla="*/ 4009394 w 6966206"/>
                <a:gd name="connsiteY5" fmla="*/ 1159846 h 1444709"/>
                <a:gd name="connsiteX6" fmla="*/ 3711739 w 6966206"/>
                <a:gd name="connsiteY6" fmla="*/ 1274147 h 1444709"/>
                <a:gd name="connsiteX7" fmla="*/ 3509333 w 6966206"/>
                <a:gd name="connsiteY7" fmla="*/ 1200328 h 1444709"/>
                <a:gd name="connsiteX8" fmla="*/ 3399797 w 6966206"/>
                <a:gd name="connsiteY8" fmla="*/ 1069359 h 1444709"/>
                <a:gd name="connsiteX9" fmla="*/ 3202152 w 6966206"/>
                <a:gd name="connsiteY9" fmla="*/ 1050310 h 1444709"/>
                <a:gd name="connsiteX10" fmla="*/ 3040319 w 6966206"/>
                <a:gd name="connsiteY10" fmla="*/ 984332 h 1444709"/>
                <a:gd name="connsiteX11" fmla="*/ 2849817 w 6966206"/>
                <a:gd name="connsiteY11" fmla="*/ 1079581 h 1444709"/>
                <a:gd name="connsiteX12" fmla="*/ 2364044 w 6966206"/>
                <a:gd name="connsiteY12" fmla="*/ 1035132 h 1444709"/>
                <a:gd name="connsiteX13" fmla="*/ 2100519 w 6966206"/>
                <a:gd name="connsiteY13" fmla="*/ 844632 h 1444709"/>
                <a:gd name="connsiteX14" fmla="*/ 1887794 w 6966206"/>
                <a:gd name="connsiteY14" fmla="*/ 831932 h 1444709"/>
                <a:gd name="connsiteX15" fmla="*/ 1738569 w 6966206"/>
                <a:gd name="connsiteY15" fmla="*/ 663657 h 1444709"/>
                <a:gd name="connsiteX16" fmla="*/ 1449644 w 6966206"/>
                <a:gd name="connsiteY16" fmla="*/ 574757 h 1444709"/>
                <a:gd name="connsiteX17" fmla="*/ 1259144 w 6966206"/>
                <a:gd name="connsiteY17" fmla="*/ 390607 h 1444709"/>
                <a:gd name="connsiteX18" fmla="*/ 916245 w 6966206"/>
                <a:gd name="connsiteY18" fmla="*/ 365207 h 1444709"/>
                <a:gd name="connsiteX19" fmla="*/ 389193 w 6966206"/>
                <a:gd name="connsiteY19" fmla="*/ 349332 h 1444709"/>
                <a:gd name="connsiteX20" fmla="*/ 241299 w 6966206"/>
                <a:gd name="connsiteY20" fmla="*/ 184150 h 1444709"/>
                <a:gd name="connsiteX21" fmla="*/ 0 w 6966206"/>
                <a:gd name="connsiteY21" fmla="*/ 0 h 1444709"/>
                <a:gd name="connsiteX0" fmla="*/ 6966206 w 6966206"/>
                <a:gd name="connsiteY0" fmla="*/ 1444709 h 1444709"/>
                <a:gd name="connsiteX1" fmla="*/ 6581141 w 6966206"/>
                <a:gd name="connsiteY1" fmla="*/ 1352728 h 1444709"/>
                <a:gd name="connsiteX2" fmla="*/ 6307298 w 6966206"/>
                <a:gd name="connsiteY2" fmla="*/ 1205091 h 1444709"/>
                <a:gd name="connsiteX3" fmla="*/ 4418968 w 6966206"/>
                <a:gd name="connsiteY3" fmla="*/ 1088409 h 1444709"/>
                <a:gd name="connsiteX4" fmla="*/ 4302289 w 6966206"/>
                <a:gd name="connsiteY4" fmla="*/ 1183659 h 1444709"/>
                <a:gd name="connsiteX5" fmla="*/ 4009394 w 6966206"/>
                <a:gd name="connsiteY5" fmla="*/ 1159846 h 1444709"/>
                <a:gd name="connsiteX6" fmla="*/ 3711739 w 6966206"/>
                <a:gd name="connsiteY6" fmla="*/ 1274147 h 1444709"/>
                <a:gd name="connsiteX7" fmla="*/ 3509333 w 6966206"/>
                <a:gd name="connsiteY7" fmla="*/ 1200328 h 1444709"/>
                <a:gd name="connsiteX8" fmla="*/ 3399797 w 6966206"/>
                <a:gd name="connsiteY8" fmla="*/ 1069359 h 1444709"/>
                <a:gd name="connsiteX9" fmla="*/ 3202152 w 6966206"/>
                <a:gd name="connsiteY9" fmla="*/ 1050310 h 1444709"/>
                <a:gd name="connsiteX10" fmla="*/ 3040319 w 6966206"/>
                <a:gd name="connsiteY10" fmla="*/ 984332 h 1444709"/>
                <a:gd name="connsiteX11" fmla="*/ 2849817 w 6966206"/>
                <a:gd name="connsiteY11" fmla="*/ 1079581 h 1444709"/>
                <a:gd name="connsiteX12" fmla="*/ 2364044 w 6966206"/>
                <a:gd name="connsiteY12" fmla="*/ 1035132 h 1444709"/>
                <a:gd name="connsiteX13" fmla="*/ 2100519 w 6966206"/>
                <a:gd name="connsiteY13" fmla="*/ 844632 h 1444709"/>
                <a:gd name="connsiteX14" fmla="*/ 1887794 w 6966206"/>
                <a:gd name="connsiteY14" fmla="*/ 831932 h 1444709"/>
                <a:gd name="connsiteX15" fmla="*/ 1738569 w 6966206"/>
                <a:gd name="connsiteY15" fmla="*/ 663657 h 1444709"/>
                <a:gd name="connsiteX16" fmla="*/ 1449644 w 6966206"/>
                <a:gd name="connsiteY16" fmla="*/ 574757 h 1444709"/>
                <a:gd name="connsiteX17" fmla="*/ 1259144 w 6966206"/>
                <a:gd name="connsiteY17" fmla="*/ 390607 h 1444709"/>
                <a:gd name="connsiteX18" fmla="*/ 916245 w 6966206"/>
                <a:gd name="connsiteY18" fmla="*/ 365207 h 1444709"/>
                <a:gd name="connsiteX19" fmla="*/ 389193 w 6966206"/>
                <a:gd name="connsiteY19" fmla="*/ 349332 h 1444709"/>
                <a:gd name="connsiteX20" fmla="*/ 241299 w 6966206"/>
                <a:gd name="connsiteY20" fmla="*/ 184150 h 1444709"/>
                <a:gd name="connsiteX21" fmla="*/ 0 w 6966206"/>
                <a:gd name="connsiteY21" fmla="*/ 0 h 1444709"/>
                <a:gd name="connsiteX0" fmla="*/ 6966206 w 6966206"/>
                <a:gd name="connsiteY0" fmla="*/ 1444709 h 1444709"/>
                <a:gd name="connsiteX1" fmla="*/ 6581141 w 6966206"/>
                <a:gd name="connsiteY1" fmla="*/ 1352728 h 1444709"/>
                <a:gd name="connsiteX2" fmla="*/ 6307298 w 6966206"/>
                <a:gd name="connsiteY2" fmla="*/ 1205091 h 1444709"/>
                <a:gd name="connsiteX3" fmla="*/ 5990591 w 6966206"/>
                <a:gd name="connsiteY3" fmla="*/ 1176516 h 1444709"/>
                <a:gd name="connsiteX4" fmla="*/ 4418968 w 6966206"/>
                <a:gd name="connsiteY4" fmla="*/ 1088409 h 1444709"/>
                <a:gd name="connsiteX5" fmla="*/ 4302289 w 6966206"/>
                <a:gd name="connsiteY5" fmla="*/ 1183659 h 1444709"/>
                <a:gd name="connsiteX6" fmla="*/ 4009394 w 6966206"/>
                <a:gd name="connsiteY6" fmla="*/ 1159846 h 1444709"/>
                <a:gd name="connsiteX7" fmla="*/ 3711739 w 6966206"/>
                <a:gd name="connsiteY7" fmla="*/ 1274147 h 1444709"/>
                <a:gd name="connsiteX8" fmla="*/ 3509333 w 6966206"/>
                <a:gd name="connsiteY8" fmla="*/ 1200328 h 1444709"/>
                <a:gd name="connsiteX9" fmla="*/ 3399797 w 6966206"/>
                <a:gd name="connsiteY9" fmla="*/ 1069359 h 1444709"/>
                <a:gd name="connsiteX10" fmla="*/ 3202152 w 6966206"/>
                <a:gd name="connsiteY10" fmla="*/ 1050310 h 1444709"/>
                <a:gd name="connsiteX11" fmla="*/ 3040319 w 6966206"/>
                <a:gd name="connsiteY11" fmla="*/ 984332 h 1444709"/>
                <a:gd name="connsiteX12" fmla="*/ 2849817 w 6966206"/>
                <a:gd name="connsiteY12" fmla="*/ 1079581 h 1444709"/>
                <a:gd name="connsiteX13" fmla="*/ 2364044 w 6966206"/>
                <a:gd name="connsiteY13" fmla="*/ 1035132 h 1444709"/>
                <a:gd name="connsiteX14" fmla="*/ 2100519 w 6966206"/>
                <a:gd name="connsiteY14" fmla="*/ 844632 h 1444709"/>
                <a:gd name="connsiteX15" fmla="*/ 1887794 w 6966206"/>
                <a:gd name="connsiteY15" fmla="*/ 831932 h 1444709"/>
                <a:gd name="connsiteX16" fmla="*/ 1738569 w 6966206"/>
                <a:gd name="connsiteY16" fmla="*/ 663657 h 1444709"/>
                <a:gd name="connsiteX17" fmla="*/ 1449644 w 6966206"/>
                <a:gd name="connsiteY17" fmla="*/ 574757 h 1444709"/>
                <a:gd name="connsiteX18" fmla="*/ 1259144 w 6966206"/>
                <a:gd name="connsiteY18" fmla="*/ 390607 h 1444709"/>
                <a:gd name="connsiteX19" fmla="*/ 916245 w 6966206"/>
                <a:gd name="connsiteY19" fmla="*/ 365207 h 1444709"/>
                <a:gd name="connsiteX20" fmla="*/ 389193 w 6966206"/>
                <a:gd name="connsiteY20" fmla="*/ 349332 h 1444709"/>
                <a:gd name="connsiteX21" fmla="*/ 241299 w 6966206"/>
                <a:gd name="connsiteY21" fmla="*/ 184150 h 1444709"/>
                <a:gd name="connsiteX22" fmla="*/ 0 w 6966206"/>
                <a:gd name="connsiteY22" fmla="*/ 0 h 1444709"/>
                <a:gd name="connsiteX0" fmla="*/ 6966206 w 6966206"/>
                <a:gd name="connsiteY0" fmla="*/ 1444709 h 1444709"/>
                <a:gd name="connsiteX1" fmla="*/ 6581141 w 6966206"/>
                <a:gd name="connsiteY1" fmla="*/ 1352728 h 1444709"/>
                <a:gd name="connsiteX2" fmla="*/ 6307298 w 6966206"/>
                <a:gd name="connsiteY2" fmla="*/ 1205091 h 1444709"/>
                <a:gd name="connsiteX3" fmla="*/ 5992972 w 6966206"/>
                <a:gd name="connsiteY3" fmla="*/ 1083647 h 1444709"/>
                <a:gd name="connsiteX4" fmla="*/ 4418968 w 6966206"/>
                <a:gd name="connsiteY4" fmla="*/ 1088409 h 1444709"/>
                <a:gd name="connsiteX5" fmla="*/ 4302289 w 6966206"/>
                <a:gd name="connsiteY5" fmla="*/ 1183659 h 1444709"/>
                <a:gd name="connsiteX6" fmla="*/ 4009394 w 6966206"/>
                <a:gd name="connsiteY6" fmla="*/ 1159846 h 1444709"/>
                <a:gd name="connsiteX7" fmla="*/ 3711739 w 6966206"/>
                <a:gd name="connsiteY7" fmla="*/ 1274147 h 1444709"/>
                <a:gd name="connsiteX8" fmla="*/ 3509333 w 6966206"/>
                <a:gd name="connsiteY8" fmla="*/ 1200328 h 1444709"/>
                <a:gd name="connsiteX9" fmla="*/ 3399797 w 6966206"/>
                <a:gd name="connsiteY9" fmla="*/ 1069359 h 1444709"/>
                <a:gd name="connsiteX10" fmla="*/ 3202152 w 6966206"/>
                <a:gd name="connsiteY10" fmla="*/ 1050310 h 1444709"/>
                <a:gd name="connsiteX11" fmla="*/ 3040319 w 6966206"/>
                <a:gd name="connsiteY11" fmla="*/ 984332 h 1444709"/>
                <a:gd name="connsiteX12" fmla="*/ 2849817 w 6966206"/>
                <a:gd name="connsiteY12" fmla="*/ 1079581 h 1444709"/>
                <a:gd name="connsiteX13" fmla="*/ 2364044 w 6966206"/>
                <a:gd name="connsiteY13" fmla="*/ 1035132 h 1444709"/>
                <a:gd name="connsiteX14" fmla="*/ 2100519 w 6966206"/>
                <a:gd name="connsiteY14" fmla="*/ 844632 h 1444709"/>
                <a:gd name="connsiteX15" fmla="*/ 1887794 w 6966206"/>
                <a:gd name="connsiteY15" fmla="*/ 831932 h 1444709"/>
                <a:gd name="connsiteX16" fmla="*/ 1738569 w 6966206"/>
                <a:gd name="connsiteY16" fmla="*/ 663657 h 1444709"/>
                <a:gd name="connsiteX17" fmla="*/ 1449644 w 6966206"/>
                <a:gd name="connsiteY17" fmla="*/ 574757 h 1444709"/>
                <a:gd name="connsiteX18" fmla="*/ 1259144 w 6966206"/>
                <a:gd name="connsiteY18" fmla="*/ 390607 h 1444709"/>
                <a:gd name="connsiteX19" fmla="*/ 916245 w 6966206"/>
                <a:gd name="connsiteY19" fmla="*/ 365207 h 1444709"/>
                <a:gd name="connsiteX20" fmla="*/ 389193 w 6966206"/>
                <a:gd name="connsiteY20" fmla="*/ 349332 h 1444709"/>
                <a:gd name="connsiteX21" fmla="*/ 241299 w 6966206"/>
                <a:gd name="connsiteY21" fmla="*/ 184150 h 1444709"/>
                <a:gd name="connsiteX22" fmla="*/ 0 w 6966206"/>
                <a:gd name="connsiteY22" fmla="*/ 0 h 1444709"/>
                <a:gd name="connsiteX0" fmla="*/ 6966206 w 6966206"/>
                <a:gd name="connsiteY0" fmla="*/ 1444709 h 1444709"/>
                <a:gd name="connsiteX1" fmla="*/ 6581141 w 6966206"/>
                <a:gd name="connsiteY1" fmla="*/ 1352728 h 1444709"/>
                <a:gd name="connsiteX2" fmla="*/ 6307298 w 6966206"/>
                <a:gd name="connsiteY2" fmla="*/ 1205091 h 1444709"/>
                <a:gd name="connsiteX3" fmla="*/ 5992972 w 6966206"/>
                <a:gd name="connsiteY3" fmla="*/ 1083647 h 1444709"/>
                <a:gd name="connsiteX4" fmla="*/ 4418968 w 6966206"/>
                <a:gd name="connsiteY4" fmla="*/ 1088409 h 1444709"/>
                <a:gd name="connsiteX5" fmla="*/ 4302289 w 6966206"/>
                <a:gd name="connsiteY5" fmla="*/ 1183659 h 1444709"/>
                <a:gd name="connsiteX6" fmla="*/ 4009394 w 6966206"/>
                <a:gd name="connsiteY6" fmla="*/ 1159846 h 1444709"/>
                <a:gd name="connsiteX7" fmla="*/ 3711739 w 6966206"/>
                <a:gd name="connsiteY7" fmla="*/ 1274147 h 1444709"/>
                <a:gd name="connsiteX8" fmla="*/ 3509333 w 6966206"/>
                <a:gd name="connsiteY8" fmla="*/ 1200328 h 1444709"/>
                <a:gd name="connsiteX9" fmla="*/ 3399797 w 6966206"/>
                <a:gd name="connsiteY9" fmla="*/ 1069359 h 1444709"/>
                <a:gd name="connsiteX10" fmla="*/ 3202152 w 6966206"/>
                <a:gd name="connsiteY10" fmla="*/ 1050310 h 1444709"/>
                <a:gd name="connsiteX11" fmla="*/ 3040319 w 6966206"/>
                <a:gd name="connsiteY11" fmla="*/ 984332 h 1444709"/>
                <a:gd name="connsiteX12" fmla="*/ 2849817 w 6966206"/>
                <a:gd name="connsiteY12" fmla="*/ 1079581 h 1444709"/>
                <a:gd name="connsiteX13" fmla="*/ 2364044 w 6966206"/>
                <a:gd name="connsiteY13" fmla="*/ 1035132 h 1444709"/>
                <a:gd name="connsiteX14" fmla="*/ 2100519 w 6966206"/>
                <a:gd name="connsiteY14" fmla="*/ 844632 h 1444709"/>
                <a:gd name="connsiteX15" fmla="*/ 1887794 w 6966206"/>
                <a:gd name="connsiteY15" fmla="*/ 831932 h 1444709"/>
                <a:gd name="connsiteX16" fmla="*/ 1738569 w 6966206"/>
                <a:gd name="connsiteY16" fmla="*/ 663657 h 1444709"/>
                <a:gd name="connsiteX17" fmla="*/ 1449644 w 6966206"/>
                <a:gd name="connsiteY17" fmla="*/ 574757 h 1444709"/>
                <a:gd name="connsiteX18" fmla="*/ 1259144 w 6966206"/>
                <a:gd name="connsiteY18" fmla="*/ 390607 h 1444709"/>
                <a:gd name="connsiteX19" fmla="*/ 916245 w 6966206"/>
                <a:gd name="connsiteY19" fmla="*/ 365207 h 1444709"/>
                <a:gd name="connsiteX20" fmla="*/ 389193 w 6966206"/>
                <a:gd name="connsiteY20" fmla="*/ 349332 h 1444709"/>
                <a:gd name="connsiteX21" fmla="*/ 241299 w 6966206"/>
                <a:gd name="connsiteY21" fmla="*/ 184150 h 1444709"/>
                <a:gd name="connsiteX22" fmla="*/ 0 w 6966206"/>
                <a:gd name="connsiteY22" fmla="*/ 0 h 1444709"/>
                <a:gd name="connsiteX0" fmla="*/ 6966206 w 6966206"/>
                <a:gd name="connsiteY0" fmla="*/ 1444709 h 1444709"/>
                <a:gd name="connsiteX1" fmla="*/ 6581141 w 6966206"/>
                <a:gd name="connsiteY1" fmla="*/ 1352728 h 1444709"/>
                <a:gd name="connsiteX2" fmla="*/ 6307298 w 6966206"/>
                <a:gd name="connsiteY2" fmla="*/ 1205091 h 1444709"/>
                <a:gd name="connsiteX3" fmla="*/ 5992972 w 6966206"/>
                <a:gd name="connsiteY3" fmla="*/ 1083647 h 1444709"/>
                <a:gd name="connsiteX4" fmla="*/ 5752466 w 6966206"/>
                <a:gd name="connsiteY4" fmla="*/ 1078884 h 1444709"/>
                <a:gd name="connsiteX5" fmla="*/ 4418968 w 6966206"/>
                <a:gd name="connsiteY5" fmla="*/ 1088409 h 1444709"/>
                <a:gd name="connsiteX6" fmla="*/ 4302289 w 6966206"/>
                <a:gd name="connsiteY6" fmla="*/ 1183659 h 1444709"/>
                <a:gd name="connsiteX7" fmla="*/ 4009394 w 6966206"/>
                <a:gd name="connsiteY7" fmla="*/ 1159846 h 1444709"/>
                <a:gd name="connsiteX8" fmla="*/ 3711739 w 6966206"/>
                <a:gd name="connsiteY8" fmla="*/ 1274147 h 1444709"/>
                <a:gd name="connsiteX9" fmla="*/ 3509333 w 6966206"/>
                <a:gd name="connsiteY9" fmla="*/ 1200328 h 1444709"/>
                <a:gd name="connsiteX10" fmla="*/ 3399797 w 6966206"/>
                <a:gd name="connsiteY10" fmla="*/ 1069359 h 1444709"/>
                <a:gd name="connsiteX11" fmla="*/ 3202152 w 6966206"/>
                <a:gd name="connsiteY11" fmla="*/ 1050310 h 1444709"/>
                <a:gd name="connsiteX12" fmla="*/ 3040319 w 6966206"/>
                <a:gd name="connsiteY12" fmla="*/ 984332 h 1444709"/>
                <a:gd name="connsiteX13" fmla="*/ 2849817 w 6966206"/>
                <a:gd name="connsiteY13" fmla="*/ 1079581 h 1444709"/>
                <a:gd name="connsiteX14" fmla="*/ 2364044 w 6966206"/>
                <a:gd name="connsiteY14" fmla="*/ 1035132 h 1444709"/>
                <a:gd name="connsiteX15" fmla="*/ 2100519 w 6966206"/>
                <a:gd name="connsiteY15" fmla="*/ 844632 h 1444709"/>
                <a:gd name="connsiteX16" fmla="*/ 1887794 w 6966206"/>
                <a:gd name="connsiteY16" fmla="*/ 831932 h 1444709"/>
                <a:gd name="connsiteX17" fmla="*/ 1738569 w 6966206"/>
                <a:gd name="connsiteY17" fmla="*/ 663657 h 1444709"/>
                <a:gd name="connsiteX18" fmla="*/ 1449644 w 6966206"/>
                <a:gd name="connsiteY18" fmla="*/ 574757 h 1444709"/>
                <a:gd name="connsiteX19" fmla="*/ 1259144 w 6966206"/>
                <a:gd name="connsiteY19" fmla="*/ 390607 h 1444709"/>
                <a:gd name="connsiteX20" fmla="*/ 916245 w 6966206"/>
                <a:gd name="connsiteY20" fmla="*/ 365207 h 1444709"/>
                <a:gd name="connsiteX21" fmla="*/ 389193 w 6966206"/>
                <a:gd name="connsiteY21" fmla="*/ 349332 h 1444709"/>
                <a:gd name="connsiteX22" fmla="*/ 241299 w 6966206"/>
                <a:gd name="connsiteY22" fmla="*/ 184150 h 1444709"/>
                <a:gd name="connsiteX23" fmla="*/ 0 w 6966206"/>
                <a:gd name="connsiteY23" fmla="*/ 0 h 1444709"/>
                <a:gd name="connsiteX0" fmla="*/ 6966206 w 6966206"/>
                <a:gd name="connsiteY0" fmla="*/ 1444709 h 1444709"/>
                <a:gd name="connsiteX1" fmla="*/ 6581141 w 6966206"/>
                <a:gd name="connsiteY1" fmla="*/ 1352728 h 1444709"/>
                <a:gd name="connsiteX2" fmla="*/ 6307298 w 6966206"/>
                <a:gd name="connsiteY2" fmla="*/ 1205091 h 1444709"/>
                <a:gd name="connsiteX3" fmla="*/ 5992972 w 6966206"/>
                <a:gd name="connsiteY3" fmla="*/ 1083647 h 1444709"/>
                <a:gd name="connsiteX4" fmla="*/ 5752466 w 6966206"/>
                <a:gd name="connsiteY4" fmla="*/ 1043165 h 1444709"/>
                <a:gd name="connsiteX5" fmla="*/ 4418968 w 6966206"/>
                <a:gd name="connsiteY5" fmla="*/ 1088409 h 1444709"/>
                <a:gd name="connsiteX6" fmla="*/ 4302289 w 6966206"/>
                <a:gd name="connsiteY6" fmla="*/ 1183659 h 1444709"/>
                <a:gd name="connsiteX7" fmla="*/ 4009394 w 6966206"/>
                <a:gd name="connsiteY7" fmla="*/ 1159846 h 1444709"/>
                <a:gd name="connsiteX8" fmla="*/ 3711739 w 6966206"/>
                <a:gd name="connsiteY8" fmla="*/ 1274147 h 1444709"/>
                <a:gd name="connsiteX9" fmla="*/ 3509333 w 6966206"/>
                <a:gd name="connsiteY9" fmla="*/ 1200328 h 1444709"/>
                <a:gd name="connsiteX10" fmla="*/ 3399797 w 6966206"/>
                <a:gd name="connsiteY10" fmla="*/ 1069359 h 1444709"/>
                <a:gd name="connsiteX11" fmla="*/ 3202152 w 6966206"/>
                <a:gd name="connsiteY11" fmla="*/ 1050310 h 1444709"/>
                <a:gd name="connsiteX12" fmla="*/ 3040319 w 6966206"/>
                <a:gd name="connsiteY12" fmla="*/ 984332 h 1444709"/>
                <a:gd name="connsiteX13" fmla="*/ 2849817 w 6966206"/>
                <a:gd name="connsiteY13" fmla="*/ 1079581 h 1444709"/>
                <a:gd name="connsiteX14" fmla="*/ 2364044 w 6966206"/>
                <a:gd name="connsiteY14" fmla="*/ 1035132 h 1444709"/>
                <a:gd name="connsiteX15" fmla="*/ 2100519 w 6966206"/>
                <a:gd name="connsiteY15" fmla="*/ 844632 h 1444709"/>
                <a:gd name="connsiteX16" fmla="*/ 1887794 w 6966206"/>
                <a:gd name="connsiteY16" fmla="*/ 831932 h 1444709"/>
                <a:gd name="connsiteX17" fmla="*/ 1738569 w 6966206"/>
                <a:gd name="connsiteY17" fmla="*/ 663657 h 1444709"/>
                <a:gd name="connsiteX18" fmla="*/ 1449644 w 6966206"/>
                <a:gd name="connsiteY18" fmla="*/ 574757 h 1444709"/>
                <a:gd name="connsiteX19" fmla="*/ 1259144 w 6966206"/>
                <a:gd name="connsiteY19" fmla="*/ 390607 h 1444709"/>
                <a:gd name="connsiteX20" fmla="*/ 916245 w 6966206"/>
                <a:gd name="connsiteY20" fmla="*/ 365207 h 1444709"/>
                <a:gd name="connsiteX21" fmla="*/ 389193 w 6966206"/>
                <a:gd name="connsiteY21" fmla="*/ 349332 h 1444709"/>
                <a:gd name="connsiteX22" fmla="*/ 241299 w 6966206"/>
                <a:gd name="connsiteY22" fmla="*/ 184150 h 1444709"/>
                <a:gd name="connsiteX23" fmla="*/ 0 w 6966206"/>
                <a:gd name="connsiteY23" fmla="*/ 0 h 1444709"/>
                <a:gd name="connsiteX0" fmla="*/ 6966206 w 6966206"/>
                <a:gd name="connsiteY0" fmla="*/ 1444709 h 1444709"/>
                <a:gd name="connsiteX1" fmla="*/ 6581141 w 6966206"/>
                <a:gd name="connsiteY1" fmla="*/ 1352728 h 1444709"/>
                <a:gd name="connsiteX2" fmla="*/ 6307298 w 6966206"/>
                <a:gd name="connsiteY2" fmla="*/ 1205091 h 1444709"/>
                <a:gd name="connsiteX3" fmla="*/ 5992972 w 6966206"/>
                <a:gd name="connsiteY3" fmla="*/ 1083647 h 1444709"/>
                <a:gd name="connsiteX4" fmla="*/ 5752466 w 6966206"/>
                <a:gd name="connsiteY4" fmla="*/ 1043165 h 1444709"/>
                <a:gd name="connsiteX5" fmla="*/ 4418968 w 6966206"/>
                <a:gd name="connsiteY5" fmla="*/ 1088409 h 1444709"/>
                <a:gd name="connsiteX6" fmla="*/ 4302289 w 6966206"/>
                <a:gd name="connsiteY6" fmla="*/ 1183659 h 1444709"/>
                <a:gd name="connsiteX7" fmla="*/ 4009394 w 6966206"/>
                <a:gd name="connsiteY7" fmla="*/ 1159846 h 1444709"/>
                <a:gd name="connsiteX8" fmla="*/ 3711739 w 6966206"/>
                <a:gd name="connsiteY8" fmla="*/ 1274147 h 1444709"/>
                <a:gd name="connsiteX9" fmla="*/ 3509333 w 6966206"/>
                <a:gd name="connsiteY9" fmla="*/ 1200328 h 1444709"/>
                <a:gd name="connsiteX10" fmla="*/ 3399797 w 6966206"/>
                <a:gd name="connsiteY10" fmla="*/ 1069359 h 1444709"/>
                <a:gd name="connsiteX11" fmla="*/ 3202152 w 6966206"/>
                <a:gd name="connsiteY11" fmla="*/ 1050310 h 1444709"/>
                <a:gd name="connsiteX12" fmla="*/ 3040319 w 6966206"/>
                <a:gd name="connsiteY12" fmla="*/ 984332 h 1444709"/>
                <a:gd name="connsiteX13" fmla="*/ 2849817 w 6966206"/>
                <a:gd name="connsiteY13" fmla="*/ 1079581 h 1444709"/>
                <a:gd name="connsiteX14" fmla="*/ 2364044 w 6966206"/>
                <a:gd name="connsiteY14" fmla="*/ 1035132 h 1444709"/>
                <a:gd name="connsiteX15" fmla="*/ 2100519 w 6966206"/>
                <a:gd name="connsiteY15" fmla="*/ 844632 h 1444709"/>
                <a:gd name="connsiteX16" fmla="*/ 1887794 w 6966206"/>
                <a:gd name="connsiteY16" fmla="*/ 831932 h 1444709"/>
                <a:gd name="connsiteX17" fmla="*/ 1738569 w 6966206"/>
                <a:gd name="connsiteY17" fmla="*/ 663657 h 1444709"/>
                <a:gd name="connsiteX18" fmla="*/ 1449644 w 6966206"/>
                <a:gd name="connsiteY18" fmla="*/ 574757 h 1444709"/>
                <a:gd name="connsiteX19" fmla="*/ 1259144 w 6966206"/>
                <a:gd name="connsiteY19" fmla="*/ 390607 h 1444709"/>
                <a:gd name="connsiteX20" fmla="*/ 916245 w 6966206"/>
                <a:gd name="connsiteY20" fmla="*/ 365207 h 1444709"/>
                <a:gd name="connsiteX21" fmla="*/ 389193 w 6966206"/>
                <a:gd name="connsiteY21" fmla="*/ 349332 h 1444709"/>
                <a:gd name="connsiteX22" fmla="*/ 241299 w 6966206"/>
                <a:gd name="connsiteY22" fmla="*/ 184150 h 1444709"/>
                <a:gd name="connsiteX23" fmla="*/ 0 w 6966206"/>
                <a:gd name="connsiteY23" fmla="*/ 0 h 1444709"/>
                <a:gd name="connsiteX0" fmla="*/ 6966206 w 6966206"/>
                <a:gd name="connsiteY0" fmla="*/ 1444709 h 1444709"/>
                <a:gd name="connsiteX1" fmla="*/ 6581141 w 6966206"/>
                <a:gd name="connsiteY1" fmla="*/ 1352728 h 1444709"/>
                <a:gd name="connsiteX2" fmla="*/ 6307298 w 6966206"/>
                <a:gd name="connsiteY2" fmla="*/ 1205091 h 1444709"/>
                <a:gd name="connsiteX3" fmla="*/ 5992972 w 6966206"/>
                <a:gd name="connsiteY3" fmla="*/ 1083647 h 1444709"/>
                <a:gd name="connsiteX4" fmla="*/ 5752466 w 6966206"/>
                <a:gd name="connsiteY4" fmla="*/ 1043165 h 1444709"/>
                <a:gd name="connsiteX5" fmla="*/ 4418968 w 6966206"/>
                <a:gd name="connsiteY5" fmla="*/ 1088409 h 1444709"/>
                <a:gd name="connsiteX6" fmla="*/ 5304791 w 6966206"/>
                <a:gd name="connsiteY6" fmla="*/ 1064597 h 1444709"/>
                <a:gd name="connsiteX7" fmla="*/ 4302289 w 6966206"/>
                <a:gd name="connsiteY7" fmla="*/ 1183659 h 1444709"/>
                <a:gd name="connsiteX8" fmla="*/ 4009394 w 6966206"/>
                <a:gd name="connsiteY8" fmla="*/ 1159846 h 1444709"/>
                <a:gd name="connsiteX9" fmla="*/ 3711739 w 6966206"/>
                <a:gd name="connsiteY9" fmla="*/ 1274147 h 1444709"/>
                <a:gd name="connsiteX10" fmla="*/ 3509333 w 6966206"/>
                <a:gd name="connsiteY10" fmla="*/ 1200328 h 1444709"/>
                <a:gd name="connsiteX11" fmla="*/ 3399797 w 6966206"/>
                <a:gd name="connsiteY11" fmla="*/ 1069359 h 1444709"/>
                <a:gd name="connsiteX12" fmla="*/ 3202152 w 6966206"/>
                <a:gd name="connsiteY12" fmla="*/ 1050310 h 1444709"/>
                <a:gd name="connsiteX13" fmla="*/ 3040319 w 6966206"/>
                <a:gd name="connsiteY13" fmla="*/ 984332 h 1444709"/>
                <a:gd name="connsiteX14" fmla="*/ 2849817 w 6966206"/>
                <a:gd name="connsiteY14" fmla="*/ 1079581 h 1444709"/>
                <a:gd name="connsiteX15" fmla="*/ 2364044 w 6966206"/>
                <a:gd name="connsiteY15" fmla="*/ 1035132 h 1444709"/>
                <a:gd name="connsiteX16" fmla="*/ 2100519 w 6966206"/>
                <a:gd name="connsiteY16" fmla="*/ 844632 h 1444709"/>
                <a:gd name="connsiteX17" fmla="*/ 1887794 w 6966206"/>
                <a:gd name="connsiteY17" fmla="*/ 831932 h 1444709"/>
                <a:gd name="connsiteX18" fmla="*/ 1738569 w 6966206"/>
                <a:gd name="connsiteY18" fmla="*/ 663657 h 1444709"/>
                <a:gd name="connsiteX19" fmla="*/ 1449644 w 6966206"/>
                <a:gd name="connsiteY19" fmla="*/ 574757 h 1444709"/>
                <a:gd name="connsiteX20" fmla="*/ 1259144 w 6966206"/>
                <a:gd name="connsiteY20" fmla="*/ 390607 h 1444709"/>
                <a:gd name="connsiteX21" fmla="*/ 916245 w 6966206"/>
                <a:gd name="connsiteY21" fmla="*/ 365207 h 1444709"/>
                <a:gd name="connsiteX22" fmla="*/ 389193 w 6966206"/>
                <a:gd name="connsiteY22" fmla="*/ 349332 h 1444709"/>
                <a:gd name="connsiteX23" fmla="*/ 241299 w 6966206"/>
                <a:gd name="connsiteY23" fmla="*/ 184150 h 1444709"/>
                <a:gd name="connsiteX24" fmla="*/ 0 w 6966206"/>
                <a:gd name="connsiteY24" fmla="*/ 0 h 1444709"/>
                <a:gd name="connsiteX0" fmla="*/ 6966206 w 6966206"/>
                <a:gd name="connsiteY0" fmla="*/ 1444709 h 1444709"/>
                <a:gd name="connsiteX1" fmla="*/ 6581141 w 6966206"/>
                <a:gd name="connsiteY1" fmla="*/ 1352728 h 1444709"/>
                <a:gd name="connsiteX2" fmla="*/ 6307298 w 6966206"/>
                <a:gd name="connsiteY2" fmla="*/ 1205091 h 1444709"/>
                <a:gd name="connsiteX3" fmla="*/ 5992972 w 6966206"/>
                <a:gd name="connsiteY3" fmla="*/ 1083647 h 1444709"/>
                <a:gd name="connsiteX4" fmla="*/ 5752466 w 6966206"/>
                <a:gd name="connsiteY4" fmla="*/ 1043165 h 1444709"/>
                <a:gd name="connsiteX5" fmla="*/ 4418968 w 6966206"/>
                <a:gd name="connsiteY5" fmla="*/ 1088409 h 1444709"/>
                <a:gd name="connsiteX6" fmla="*/ 4835685 w 6966206"/>
                <a:gd name="connsiteY6" fmla="*/ 1309866 h 1444709"/>
                <a:gd name="connsiteX7" fmla="*/ 4302289 w 6966206"/>
                <a:gd name="connsiteY7" fmla="*/ 1183659 h 1444709"/>
                <a:gd name="connsiteX8" fmla="*/ 4009394 w 6966206"/>
                <a:gd name="connsiteY8" fmla="*/ 1159846 h 1444709"/>
                <a:gd name="connsiteX9" fmla="*/ 3711739 w 6966206"/>
                <a:gd name="connsiteY9" fmla="*/ 1274147 h 1444709"/>
                <a:gd name="connsiteX10" fmla="*/ 3509333 w 6966206"/>
                <a:gd name="connsiteY10" fmla="*/ 1200328 h 1444709"/>
                <a:gd name="connsiteX11" fmla="*/ 3399797 w 6966206"/>
                <a:gd name="connsiteY11" fmla="*/ 1069359 h 1444709"/>
                <a:gd name="connsiteX12" fmla="*/ 3202152 w 6966206"/>
                <a:gd name="connsiteY12" fmla="*/ 1050310 h 1444709"/>
                <a:gd name="connsiteX13" fmla="*/ 3040319 w 6966206"/>
                <a:gd name="connsiteY13" fmla="*/ 984332 h 1444709"/>
                <a:gd name="connsiteX14" fmla="*/ 2849817 w 6966206"/>
                <a:gd name="connsiteY14" fmla="*/ 1079581 h 1444709"/>
                <a:gd name="connsiteX15" fmla="*/ 2364044 w 6966206"/>
                <a:gd name="connsiteY15" fmla="*/ 1035132 h 1444709"/>
                <a:gd name="connsiteX16" fmla="*/ 2100519 w 6966206"/>
                <a:gd name="connsiteY16" fmla="*/ 844632 h 1444709"/>
                <a:gd name="connsiteX17" fmla="*/ 1887794 w 6966206"/>
                <a:gd name="connsiteY17" fmla="*/ 831932 h 1444709"/>
                <a:gd name="connsiteX18" fmla="*/ 1738569 w 6966206"/>
                <a:gd name="connsiteY18" fmla="*/ 663657 h 1444709"/>
                <a:gd name="connsiteX19" fmla="*/ 1449644 w 6966206"/>
                <a:gd name="connsiteY19" fmla="*/ 574757 h 1444709"/>
                <a:gd name="connsiteX20" fmla="*/ 1259144 w 6966206"/>
                <a:gd name="connsiteY20" fmla="*/ 390607 h 1444709"/>
                <a:gd name="connsiteX21" fmla="*/ 916245 w 6966206"/>
                <a:gd name="connsiteY21" fmla="*/ 365207 h 1444709"/>
                <a:gd name="connsiteX22" fmla="*/ 389193 w 6966206"/>
                <a:gd name="connsiteY22" fmla="*/ 349332 h 1444709"/>
                <a:gd name="connsiteX23" fmla="*/ 241299 w 6966206"/>
                <a:gd name="connsiteY23" fmla="*/ 184150 h 1444709"/>
                <a:gd name="connsiteX24" fmla="*/ 0 w 6966206"/>
                <a:gd name="connsiteY24" fmla="*/ 0 h 1444709"/>
                <a:gd name="connsiteX0" fmla="*/ 6966206 w 6966206"/>
                <a:gd name="connsiteY0" fmla="*/ 1444709 h 1444709"/>
                <a:gd name="connsiteX1" fmla="*/ 6581141 w 6966206"/>
                <a:gd name="connsiteY1" fmla="*/ 1352728 h 1444709"/>
                <a:gd name="connsiteX2" fmla="*/ 6307298 w 6966206"/>
                <a:gd name="connsiteY2" fmla="*/ 1205091 h 1444709"/>
                <a:gd name="connsiteX3" fmla="*/ 5992972 w 6966206"/>
                <a:gd name="connsiteY3" fmla="*/ 1083647 h 1444709"/>
                <a:gd name="connsiteX4" fmla="*/ 5752466 w 6966206"/>
                <a:gd name="connsiteY4" fmla="*/ 1043165 h 1444709"/>
                <a:gd name="connsiteX5" fmla="*/ 5233356 w 6966206"/>
                <a:gd name="connsiteY5" fmla="*/ 1069359 h 1444709"/>
                <a:gd name="connsiteX6" fmla="*/ 4835685 w 6966206"/>
                <a:gd name="connsiteY6" fmla="*/ 1309866 h 1444709"/>
                <a:gd name="connsiteX7" fmla="*/ 4302289 w 6966206"/>
                <a:gd name="connsiteY7" fmla="*/ 1183659 h 1444709"/>
                <a:gd name="connsiteX8" fmla="*/ 4009394 w 6966206"/>
                <a:gd name="connsiteY8" fmla="*/ 1159846 h 1444709"/>
                <a:gd name="connsiteX9" fmla="*/ 3711739 w 6966206"/>
                <a:gd name="connsiteY9" fmla="*/ 1274147 h 1444709"/>
                <a:gd name="connsiteX10" fmla="*/ 3509333 w 6966206"/>
                <a:gd name="connsiteY10" fmla="*/ 1200328 h 1444709"/>
                <a:gd name="connsiteX11" fmla="*/ 3399797 w 6966206"/>
                <a:gd name="connsiteY11" fmla="*/ 1069359 h 1444709"/>
                <a:gd name="connsiteX12" fmla="*/ 3202152 w 6966206"/>
                <a:gd name="connsiteY12" fmla="*/ 1050310 h 1444709"/>
                <a:gd name="connsiteX13" fmla="*/ 3040319 w 6966206"/>
                <a:gd name="connsiteY13" fmla="*/ 984332 h 1444709"/>
                <a:gd name="connsiteX14" fmla="*/ 2849817 w 6966206"/>
                <a:gd name="connsiteY14" fmla="*/ 1079581 h 1444709"/>
                <a:gd name="connsiteX15" fmla="*/ 2364044 w 6966206"/>
                <a:gd name="connsiteY15" fmla="*/ 1035132 h 1444709"/>
                <a:gd name="connsiteX16" fmla="*/ 2100519 w 6966206"/>
                <a:gd name="connsiteY16" fmla="*/ 844632 h 1444709"/>
                <a:gd name="connsiteX17" fmla="*/ 1887794 w 6966206"/>
                <a:gd name="connsiteY17" fmla="*/ 831932 h 1444709"/>
                <a:gd name="connsiteX18" fmla="*/ 1738569 w 6966206"/>
                <a:gd name="connsiteY18" fmla="*/ 663657 h 1444709"/>
                <a:gd name="connsiteX19" fmla="*/ 1449644 w 6966206"/>
                <a:gd name="connsiteY19" fmla="*/ 574757 h 1444709"/>
                <a:gd name="connsiteX20" fmla="*/ 1259144 w 6966206"/>
                <a:gd name="connsiteY20" fmla="*/ 390607 h 1444709"/>
                <a:gd name="connsiteX21" fmla="*/ 916245 w 6966206"/>
                <a:gd name="connsiteY21" fmla="*/ 365207 h 1444709"/>
                <a:gd name="connsiteX22" fmla="*/ 389193 w 6966206"/>
                <a:gd name="connsiteY22" fmla="*/ 349332 h 1444709"/>
                <a:gd name="connsiteX23" fmla="*/ 241299 w 6966206"/>
                <a:gd name="connsiteY23" fmla="*/ 184150 h 1444709"/>
                <a:gd name="connsiteX24" fmla="*/ 0 w 6966206"/>
                <a:gd name="connsiteY24" fmla="*/ 0 h 1444709"/>
                <a:gd name="connsiteX0" fmla="*/ 6966206 w 6966206"/>
                <a:gd name="connsiteY0" fmla="*/ 1444709 h 1444709"/>
                <a:gd name="connsiteX1" fmla="*/ 6581141 w 6966206"/>
                <a:gd name="connsiteY1" fmla="*/ 1352728 h 1444709"/>
                <a:gd name="connsiteX2" fmla="*/ 6307298 w 6966206"/>
                <a:gd name="connsiteY2" fmla="*/ 1205091 h 1444709"/>
                <a:gd name="connsiteX3" fmla="*/ 5992972 w 6966206"/>
                <a:gd name="connsiteY3" fmla="*/ 1083647 h 1444709"/>
                <a:gd name="connsiteX4" fmla="*/ 5752466 w 6966206"/>
                <a:gd name="connsiteY4" fmla="*/ 1043165 h 1444709"/>
                <a:gd name="connsiteX5" fmla="*/ 5233356 w 6966206"/>
                <a:gd name="connsiteY5" fmla="*/ 1069359 h 1444709"/>
                <a:gd name="connsiteX6" fmla="*/ 4838067 w 6966206"/>
                <a:gd name="connsiteY6" fmla="*/ 1097935 h 1444709"/>
                <a:gd name="connsiteX7" fmla="*/ 4302289 w 6966206"/>
                <a:gd name="connsiteY7" fmla="*/ 1183659 h 1444709"/>
                <a:gd name="connsiteX8" fmla="*/ 4009394 w 6966206"/>
                <a:gd name="connsiteY8" fmla="*/ 1159846 h 1444709"/>
                <a:gd name="connsiteX9" fmla="*/ 3711739 w 6966206"/>
                <a:gd name="connsiteY9" fmla="*/ 1274147 h 1444709"/>
                <a:gd name="connsiteX10" fmla="*/ 3509333 w 6966206"/>
                <a:gd name="connsiteY10" fmla="*/ 1200328 h 1444709"/>
                <a:gd name="connsiteX11" fmla="*/ 3399797 w 6966206"/>
                <a:gd name="connsiteY11" fmla="*/ 1069359 h 1444709"/>
                <a:gd name="connsiteX12" fmla="*/ 3202152 w 6966206"/>
                <a:gd name="connsiteY12" fmla="*/ 1050310 h 1444709"/>
                <a:gd name="connsiteX13" fmla="*/ 3040319 w 6966206"/>
                <a:gd name="connsiteY13" fmla="*/ 984332 h 1444709"/>
                <a:gd name="connsiteX14" fmla="*/ 2849817 w 6966206"/>
                <a:gd name="connsiteY14" fmla="*/ 1079581 h 1444709"/>
                <a:gd name="connsiteX15" fmla="*/ 2364044 w 6966206"/>
                <a:gd name="connsiteY15" fmla="*/ 1035132 h 1444709"/>
                <a:gd name="connsiteX16" fmla="*/ 2100519 w 6966206"/>
                <a:gd name="connsiteY16" fmla="*/ 844632 h 1444709"/>
                <a:gd name="connsiteX17" fmla="*/ 1887794 w 6966206"/>
                <a:gd name="connsiteY17" fmla="*/ 831932 h 1444709"/>
                <a:gd name="connsiteX18" fmla="*/ 1738569 w 6966206"/>
                <a:gd name="connsiteY18" fmla="*/ 663657 h 1444709"/>
                <a:gd name="connsiteX19" fmla="*/ 1449644 w 6966206"/>
                <a:gd name="connsiteY19" fmla="*/ 574757 h 1444709"/>
                <a:gd name="connsiteX20" fmla="*/ 1259144 w 6966206"/>
                <a:gd name="connsiteY20" fmla="*/ 390607 h 1444709"/>
                <a:gd name="connsiteX21" fmla="*/ 916245 w 6966206"/>
                <a:gd name="connsiteY21" fmla="*/ 365207 h 1444709"/>
                <a:gd name="connsiteX22" fmla="*/ 389193 w 6966206"/>
                <a:gd name="connsiteY22" fmla="*/ 349332 h 1444709"/>
                <a:gd name="connsiteX23" fmla="*/ 241299 w 6966206"/>
                <a:gd name="connsiteY23" fmla="*/ 184150 h 1444709"/>
                <a:gd name="connsiteX24" fmla="*/ 0 w 6966206"/>
                <a:gd name="connsiteY24" fmla="*/ 0 h 1444709"/>
                <a:gd name="connsiteX0" fmla="*/ 6966206 w 6966206"/>
                <a:gd name="connsiteY0" fmla="*/ 1444709 h 1444709"/>
                <a:gd name="connsiteX1" fmla="*/ 6581141 w 6966206"/>
                <a:gd name="connsiteY1" fmla="*/ 1352728 h 1444709"/>
                <a:gd name="connsiteX2" fmla="*/ 6307298 w 6966206"/>
                <a:gd name="connsiteY2" fmla="*/ 1205091 h 1444709"/>
                <a:gd name="connsiteX3" fmla="*/ 5992972 w 6966206"/>
                <a:gd name="connsiteY3" fmla="*/ 1083647 h 1444709"/>
                <a:gd name="connsiteX4" fmla="*/ 5752466 w 6966206"/>
                <a:gd name="connsiteY4" fmla="*/ 1043165 h 1444709"/>
                <a:gd name="connsiteX5" fmla="*/ 5233356 w 6966206"/>
                <a:gd name="connsiteY5" fmla="*/ 1069359 h 1444709"/>
                <a:gd name="connsiteX6" fmla="*/ 4838067 w 6966206"/>
                <a:gd name="connsiteY6" fmla="*/ 1097935 h 1444709"/>
                <a:gd name="connsiteX7" fmla="*/ 4302289 w 6966206"/>
                <a:gd name="connsiteY7" fmla="*/ 1183659 h 1444709"/>
                <a:gd name="connsiteX8" fmla="*/ 4009394 w 6966206"/>
                <a:gd name="connsiteY8" fmla="*/ 1159846 h 1444709"/>
                <a:gd name="connsiteX9" fmla="*/ 3711739 w 6966206"/>
                <a:gd name="connsiteY9" fmla="*/ 1274147 h 1444709"/>
                <a:gd name="connsiteX10" fmla="*/ 3509333 w 6966206"/>
                <a:gd name="connsiteY10" fmla="*/ 1200328 h 1444709"/>
                <a:gd name="connsiteX11" fmla="*/ 3399797 w 6966206"/>
                <a:gd name="connsiteY11" fmla="*/ 1069359 h 1444709"/>
                <a:gd name="connsiteX12" fmla="*/ 3202152 w 6966206"/>
                <a:gd name="connsiteY12" fmla="*/ 1050310 h 1444709"/>
                <a:gd name="connsiteX13" fmla="*/ 3040319 w 6966206"/>
                <a:gd name="connsiteY13" fmla="*/ 984332 h 1444709"/>
                <a:gd name="connsiteX14" fmla="*/ 2849817 w 6966206"/>
                <a:gd name="connsiteY14" fmla="*/ 1079581 h 1444709"/>
                <a:gd name="connsiteX15" fmla="*/ 2364044 w 6966206"/>
                <a:gd name="connsiteY15" fmla="*/ 1035132 h 1444709"/>
                <a:gd name="connsiteX16" fmla="*/ 2100519 w 6966206"/>
                <a:gd name="connsiteY16" fmla="*/ 844632 h 1444709"/>
                <a:gd name="connsiteX17" fmla="*/ 1887794 w 6966206"/>
                <a:gd name="connsiteY17" fmla="*/ 831932 h 1444709"/>
                <a:gd name="connsiteX18" fmla="*/ 1738569 w 6966206"/>
                <a:gd name="connsiteY18" fmla="*/ 663657 h 1444709"/>
                <a:gd name="connsiteX19" fmla="*/ 1449644 w 6966206"/>
                <a:gd name="connsiteY19" fmla="*/ 574757 h 1444709"/>
                <a:gd name="connsiteX20" fmla="*/ 1259144 w 6966206"/>
                <a:gd name="connsiteY20" fmla="*/ 390607 h 1444709"/>
                <a:gd name="connsiteX21" fmla="*/ 916245 w 6966206"/>
                <a:gd name="connsiteY21" fmla="*/ 365207 h 1444709"/>
                <a:gd name="connsiteX22" fmla="*/ 389193 w 6966206"/>
                <a:gd name="connsiteY22" fmla="*/ 349332 h 1444709"/>
                <a:gd name="connsiteX23" fmla="*/ 241299 w 6966206"/>
                <a:gd name="connsiteY23" fmla="*/ 184150 h 1444709"/>
                <a:gd name="connsiteX24" fmla="*/ 0 w 6966206"/>
                <a:gd name="connsiteY24" fmla="*/ 0 h 1444709"/>
                <a:gd name="connsiteX0" fmla="*/ 6966206 w 6966206"/>
                <a:gd name="connsiteY0" fmla="*/ 1444709 h 1444709"/>
                <a:gd name="connsiteX1" fmla="*/ 6581141 w 6966206"/>
                <a:gd name="connsiteY1" fmla="*/ 1352728 h 1444709"/>
                <a:gd name="connsiteX2" fmla="*/ 6307298 w 6966206"/>
                <a:gd name="connsiteY2" fmla="*/ 1205091 h 1444709"/>
                <a:gd name="connsiteX3" fmla="*/ 5992972 w 6966206"/>
                <a:gd name="connsiteY3" fmla="*/ 1083647 h 1444709"/>
                <a:gd name="connsiteX4" fmla="*/ 5752466 w 6966206"/>
                <a:gd name="connsiteY4" fmla="*/ 1043165 h 1444709"/>
                <a:gd name="connsiteX5" fmla="*/ 5233356 w 6966206"/>
                <a:gd name="connsiteY5" fmla="*/ 1069359 h 1444709"/>
                <a:gd name="connsiteX6" fmla="*/ 4838067 w 6966206"/>
                <a:gd name="connsiteY6" fmla="*/ 1097935 h 1444709"/>
                <a:gd name="connsiteX7" fmla="*/ 4540410 w 6966206"/>
                <a:gd name="connsiteY7" fmla="*/ 1147941 h 1444709"/>
                <a:gd name="connsiteX8" fmla="*/ 4302289 w 6966206"/>
                <a:gd name="connsiteY8" fmla="*/ 1183659 h 1444709"/>
                <a:gd name="connsiteX9" fmla="*/ 4009394 w 6966206"/>
                <a:gd name="connsiteY9" fmla="*/ 1159846 h 1444709"/>
                <a:gd name="connsiteX10" fmla="*/ 3711739 w 6966206"/>
                <a:gd name="connsiteY10" fmla="*/ 1274147 h 1444709"/>
                <a:gd name="connsiteX11" fmla="*/ 3509333 w 6966206"/>
                <a:gd name="connsiteY11" fmla="*/ 1200328 h 1444709"/>
                <a:gd name="connsiteX12" fmla="*/ 3399797 w 6966206"/>
                <a:gd name="connsiteY12" fmla="*/ 1069359 h 1444709"/>
                <a:gd name="connsiteX13" fmla="*/ 3202152 w 6966206"/>
                <a:gd name="connsiteY13" fmla="*/ 1050310 h 1444709"/>
                <a:gd name="connsiteX14" fmla="*/ 3040319 w 6966206"/>
                <a:gd name="connsiteY14" fmla="*/ 984332 h 1444709"/>
                <a:gd name="connsiteX15" fmla="*/ 2849817 w 6966206"/>
                <a:gd name="connsiteY15" fmla="*/ 1079581 h 1444709"/>
                <a:gd name="connsiteX16" fmla="*/ 2364044 w 6966206"/>
                <a:gd name="connsiteY16" fmla="*/ 1035132 h 1444709"/>
                <a:gd name="connsiteX17" fmla="*/ 2100519 w 6966206"/>
                <a:gd name="connsiteY17" fmla="*/ 844632 h 1444709"/>
                <a:gd name="connsiteX18" fmla="*/ 1887794 w 6966206"/>
                <a:gd name="connsiteY18" fmla="*/ 831932 h 1444709"/>
                <a:gd name="connsiteX19" fmla="*/ 1738569 w 6966206"/>
                <a:gd name="connsiteY19" fmla="*/ 663657 h 1444709"/>
                <a:gd name="connsiteX20" fmla="*/ 1449644 w 6966206"/>
                <a:gd name="connsiteY20" fmla="*/ 574757 h 1444709"/>
                <a:gd name="connsiteX21" fmla="*/ 1259144 w 6966206"/>
                <a:gd name="connsiteY21" fmla="*/ 390607 h 1444709"/>
                <a:gd name="connsiteX22" fmla="*/ 916245 w 6966206"/>
                <a:gd name="connsiteY22" fmla="*/ 365207 h 1444709"/>
                <a:gd name="connsiteX23" fmla="*/ 389193 w 6966206"/>
                <a:gd name="connsiteY23" fmla="*/ 349332 h 1444709"/>
                <a:gd name="connsiteX24" fmla="*/ 241299 w 6966206"/>
                <a:gd name="connsiteY24" fmla="*/ 184150 h 1444709"/>
                <a:gd name="connsiteX25" fmla="*/ 0 w 6966206"/>
                <a:gd name="connsiteY25" fmla="*/ 0 h 1444709"/>
                <a:gd name="connsiteX0" fmla="*/ 6966206 w 6966206"/>
                <a:gd name="connsiteY0" fmla="*/ 1444709 h 1444709"/>
                <a:gd name="connsiteX1" fmla="*/ 6581141 w 6966206"/>
                <a:gd name="connsiteY1" fmla="*/ 1352728 h 1444709"/>
                <a:gd name="connsiteX2" fmla="*/ 6307298 w 6966206"/>
                <a:gd name="connsiteY2" fmla="*/ 1205091 h 1444709"/>
                <a:gd name="connsiteX3" fmla="*/ 5992972 w 6966206"/>
                <a:gd name="connsiteY3" fmla="*/ 1083647 h 1444709"/>
                <a:gd name="connsiteX4" fmla="*/ 5752466 w 6966206"/>
                <a:gd name="connsiteY4" fmla="*/ 1043165 h 1444709"/>
                <a:gd name="connsiteX5" fmla="*/ 5233356 w 6966206"/>
                <a:gd name="connsiteY5" fmla="*/ 1069359 h 1444709"/>
                <a:gd name="connsiteX6" fmla="*/ 4838067 w 6966206"/>
                <a:gd name="connsiteY6" fmla="*/ 1097935 h 1444709"/>
                <a:gd name="connsiteX7" fmla="*/ 4442779 w 6966206"/>
                <a:gd name="connsiteY7" fmla="*/ 1088409 h 1444709"/>
                <a:gd name="connsiteX8" fmla="*/ 4302289 w 6966206"/>
                <a:gd name="connsiteY8" fmla="*/ 1183659 h 1444709"/>
                <a:gd name="connsiteX9" fmla="*/ 4009394 w 6966206"/>
                <a:gd name="connsiteY9" fmla="*/ 1159846 h 1444709"/>
                <a:gd name="connsiteX10" fmla="*/ 3711739 w 6966206"/>
                <a:gd name="connsiteY10" fmla="*/ 1274147 h 1444709"/>
                <a:gd name="connsiteX11" fmla="*/ 3509333 w 6966206"/>
                <a:gd name="connsiteY11" fmla="*/ 1200328 h 1444709"/>
                <a:gd name="connsiteX12" fmla="*/ 3399797 w 6966206"/>
                <a:gd name="connsiteY12" fmla="*/ 1069359 h 1444709"/>
                <a:gd name="connsiteX13" fmla="*/ 3202152 w 6966206"/>
                <a:gd name="connsiteY13" fmla="*/ 1050310 h 1444709"/>
                <a:gd name="connsiteX14" fmla="*/ 3040319 w 6966206"/>
                <a:gd name="connsiteY14" fmla="*/ 984332 h 1444709"/>
                <a:gd name="connsiteX15" fmla="*/ 2849817 w 6966206"/>
                <a:gd name="connsiteY15" fmla="*/ 1079581 h 1444709"/>
                <a:gd name="connsiteX16" fmla="*/ 2364044 w 6966206"/>
                <a:gd name="connsiteY16" fmla="*/ 1035132 h 1444709"/>
                <a:gd name="connsiteX17" fmla="*/ 2100519 w 6966206"/>
                <a:gd name="connsiteY17" fmla="*/ 844632 h 1444709"/>
                <a:gd name="connsiteX18" fmla="*/ 1887794 w 6966206"/>
                <a:gd name="connsiteY18" fmla="*/ 831932 h 1444709"/>
                <a:gd name="connsiteX19" fmla="*/ 1738569 w 6966206"/>
                <a:gd name="connsiteY19" fmla="*/ 663657 h 1444709"/>
                <a:gd name="connsiteX20" fmla="*/ 1449644 w 6966206"/>
                <a:gd name="connsiteY20" fmla="*/ 574757 h 1444709"/>
                <a:gd name="connsiteX21" fmla="*/ 1259144 w 6966206"/>
                <a:gd name="connsiteY21" fmla="*/ 390607 h 1444709"/>
                <a:gd name="connsiteX22" fmla="*/ 916245 w 6966206"/>
                <a:gd name="connsiteY22" fmla="*/ 365207 h 1444709"/>
                <a:gd name="connsiteX23" fmla="*/ 389193 w 6966206"/>
                <a:gd name="connsiteY23" fmla="*/ 349332 h 1444709"/>
                <a:gd name="connsiteX24" fmla="*/ 241299 w 6966206"/>
                <a:gd name="connsiteY24" fmla="*/ 184150 h 1444709"/>
                <a:gd name="connsiteX25" fmla="*/ 0 w 6966206"/>
                <a:gd name="connsiteY25" fmla="*/ 0 h 1444709"/>
                <a:gd name="connsiteX0" fmla="*/ 6966206 w 6966206"/>
                <a:gd name="connsiteY0" fmla="*/ 1444709 h 1444709"/>
                <a:gd name="connsiteX1" fmla="*/ 6581141 w 6966206"/>
                <a:gd name="connsiteY1" fmla="*/ 1352728 h 1444709"/>
                <a:gd name="connsiteX2" fmla="*/ 6307298 w 6966206"/>
                <a:gd name="connsiteY2" fmla="*/ 1205091 h 1444709"/>
                <a:gd name="connsiteX3" fmla="*/ 5992972 w 6966206"/>
                <a:gd name="connsiteY3" fmla="*/ 1083647 h 1444709"/>
                <a:gd name="connsiteX4" fmla="*/ 5752466 w 6966206"/>
                <a:gd name="connsiteY4" fmla="*/ 1043165 h 1444709"/>
                <a:gd name="connsiteX5" fmla="*/ 5233356 w 6966206"/>
                <a:gd name="connsiteY5" fmla="*/ 1069359 h 1444709"/>
                <a:gd name="connsiteX6" fmla="*/ 4838067 w 6966206"/>
                <a:gd name="connsiteY6" fmla="*/ 1097935 h 1444709"/>
                <a:gd name="connsiteX7" fmla="*/ 4442779 w 6966206"/>
                <a:gd name="connsiteY7" fmla="*/ 1088409 h 1444709"/>
                <a:gd name="connsiteX8" fmla="*/ 4302289 w 6966206"/>
                <a:gd name="connsiteY8" fmla="*/ 1183659 h 1444709"/>
                <a:gd name="connsiteX9" fmla="*/ 4009394 w 6966206"/>
                <a:gd name="connsiteY9" fmla="*/ 1159846 h 1444709"/>
                <a:gd name="connsiteX10" fmla="*/ 3711739 w 6966206"/>
                <a:gd name="connsiteY10" fmla="*/ 1274147 h 1444709"/>
                <a:gd name="connsiteX11" fmla="*/ 3509333 w 6966206"/>
                <a:gd name="connsiteY11" fmla="*/ 1200328 h 1444709"/>
                <a:gd name="connsiteX12" fmla="*/ 3399797 w 6966206"/>
                <a:gd name="connsiteY12" fmla="*/ 1069359 h 1444709"/>
                <a:gd name="connsiteX13" fmla="*/ 3202152 w 6966206"/>
                <a:gd name="connsiteY13" fmla="*/ 1050310 h 1444709"/>
                <a:gd name="connsiteX14" fmla="*/ 3040319 w 6966206"/>
                <a:gd name="connsiteY14" fmla="*/ 984332 h 1444709"/>
                <a:gd name="connsiteX15" fmla="*/ 2849817 w 6966206"/>
                <a:gd name="connsiteY15" fmla="*/ 1079581 h 1444709"/>
                <a:gd name="connsiteX16" fmla="*/ 2364044 w 6966206"/>
                <a:gd name="connsiteY16" fmla="*/ 1035132 h 1444709"/>
                <a:gd name="connsiteX17" fmla="*/ 2100519 w 6966206"/>
                <a:gd name="connsiteY17" fmla="*/ 844632 h 1444709"/>
                <a:gd name="connsiteX18" fmla="*/ 1887794 w 6966206"/>
                <a:gd name="connsiteY18" fmla="*/ 831932 h 1444709"/>
                <a:gd name="connsiteX19" fmla="*/ 1738569 w 6966206"/>
                <a:gd name="connsiteY19" fmla="*/ 663657 h 1444709"/>
                <a:gd name="connsiteX20" fmla="*/ 1449644 w 6966206"/>
                <a:gd name="connsiteY20" fmla="*/ 574757 h 1444709"/>
                <a:gd name="connsiteX21" fmla="*/ 1259144 w 6966206"/>
                <a:gd name="connsiteY21" fmla="*/ 390607 h 1444709"/>
                <a:gd name="connsiteX22" fmla="*/ 916245 w 6966206"/>
                <a:gd name="connsiteY22" fmla="*/ 365207 h 1444709"/>
                <a:gd name="connsiteX23" fmla="*/ 389193 w 6966206"/>
                <a:gd name="connsiteY23" fmla="*/ 349332 h 1444709"/>
                <a:gd name="connsiteX24" fmla="*/ 241299 w 6966206"/>
                <a:gd name="connsiteY24" fmla="*/ 184150 h 1444709"/>
                <a:gd name="connsiteX25" fmla="*/ 0 w 6966206"/>
                <a:gd name="connsiteY25" fmla="*/ 0 h 1444709"/>
                <a:gd name="connsiteX0" fmla="*/ 6724907 w 6724907"/>
                <a:gd name="connsiteY0" fmla="*/ 1260559 h 1260559"/>
                <a:gd name="connsiteX1" fmla="*/ 6339842 w 6724907"/>
                <a:gd name="connsiteY1" fmla="*/ 1168578 h 1260559"/>
                <a:gd name="connsiteX2" fmla="*/ 6065999 w 6724907"/>
                <a:gd name="connsiteY2" fmla="*/ 1020941 h 1260559"/>
                <a:gd name="connsiteX3" fmla="*/ 5751673 w 6724907"/>
                <a:gd name="connsiteY3" fmla="*/ 899497 h 1260559"/>
                <a:gd name="connsiteX4" fmla="*/ 5511167 w 6724907"/>
                <a:gd name="connsiteY4" fmla="*/ 859015 h 1260559"/>
                <a:gd name="connsiteX5" fmla="*/ 4992057 w 6724907"/>
                <a:gd name="connsiteY5" fmla="*/ 885209 h 1260559"/>
                <a:gd name="connsiteX6" fmla="*/ 4596768 w 6724907"/>
                <a:gd name="connsiteY6" fmla="*/ 913785 h 1260559"/>
                <a:gd name="connsiteX7" fmla="*/ 4201480 w 6724907"/>
                <a:gd name="connsiteY7" fmla="*/ 904259 h 1260559"/>
                <a:gd name="connsiteX8" fmla="*/ 4060990 w 6724907"/>
                <a:gd name="connsiteY8" fmla="*/ 999509 h 1260559"/>
                <a:gd name="connsiteX9" fmla="*/ 3768095 w 6724907"/>
                <a:gd name="connsiteY9" fmla="*/ 975696 h 1260559"/>
                <a:gd name="connsiteX10" fmla="*/ 3470440 w 6724907"/>
                <a:gd name="connsiteY10" fmla="*/ 1089997 h 1260559"/>
                <a:gd name="connsiteX11" fmla="*/ 3268034 w 6724907"/>
                <a:gd name="connsiteY11" fmla="*/ 1016178 h 1260559"/>
                <a:gd name="connsiteX12" fmla="*/ 3158498 w 6724907"/>
                <a:gd name="connsiteY12" fmla="*/ 885209 h 1260559"/>
                <a:gd name="connsiteX13" fmla="*/ 2960853 w 6724907"/>
                <a:gd name="connsiteY13" fmla="*/ 866160 h 1260559"/>
                <a:gd name="connsiteX14" fmla="*/ 2799020 w 6724907"/>
                <a:gd name="connsiteY14" fmla="*/ 800182 h 1260559"/>
                <a:gd name="connsiteX15" fmla="*/ 2608518 w 6724907"/>
                <a:gd name="connsiteY15" fmla="*/ 895431 h 1260559"/>
                <a:gd name="connsiteX16" fmla="*/ 2122745 w 6724907"/>
                <a:gd name="connsiteY16" fmla="*/ 850982 h 1260559"/>
                <a:gd name="connsiteX17" fmla="*/ 1859220 w 6724907"/>
                <a:gd name="connsiteY17" fmla="*/ 660482 h 1260559"/>
                <a:gd name="connsiteX18" fmla="*/ 1646495 w 6724907"/>
                <a:gd name="connsiteY18" fmla="*/ 647782 h 1260559"/>
                <a:gd name="connsiteX19" fmla="*/ 1497270 w 6724907"/>
                <a:gd name="connsiteY19" fmla="*/ 479507 h 1260559"/>
                <a:gd name="connsiteX20" fmla="*/ 1208345 w 6724907"/>
                <a:gd name="connsiteY20" fmla="*/ 390607 h 1260559"/>
                <a:gd name="connsiteX21" fmla="*/ 1017845 w 6724907"/>
                <a:gd name="connsiteY21" fmla="*/ 206457 h 1260559"/>
                <a:gd name="connsiteX22" fmla="*/ 674946 w 6724907"/>
                <a:gd name="connsiteY22" fmla="*/ 181057 h 1260559"/>
                <a:gd name="connsiteX23" fmla="*/ 147894 w 6724907"/>
                <a:gd name="connsiteY23" fmla="*/ 165182 h 1260559"/>
                <a:gd name="connsiteX24" fmla="*/ 0 w 6724907"/>
                <a:gd name="connsiteY24" fmla="*/ 0 h 1260559"/>
                <a:gd name="connsiteX0" fmla="*/ 6577013 w 6577013"/>
                <a:gd name="connsiteY0" fmla="*/ 1127699 h 1127699"/>
                <a:gd name="connsiteX1" fmla="*/ 6191948 w 6577013"/>
                <a:gd name="connsiteY1" fmla="*/ 1035718 h 1127699"/>
                <a:gd name="connsiteX2" fmla="*/ 5918105 w 6577013"/>
                <a:gd name="connsiteY2" fmla="*/ 888081 h 1127699"/>
                <a:gd name="connsiteX3" fmla="*/ 5603779 w 6577013"/>
                <a:gd name="connsiteY3" fmla="*/ 766637 h 1127699"/>
                <a:gd name="connsiteX4" fmla="*/ 5363273 w 6577013"/>
                <a:gd name="connsiteY4" fmla="*/ 726155 h 1127699"/>
                <a:gd name="connsiteX5" fmla="*/ 4844163 w 6577013"/>
                <a:gd name="connsiteY5" fmla="*/ 752349 h 1127699"/>
                <a:gd name="connsiteX6" fmla="*/ 4448874 w 6577013"/>
                <a:gd name="connsiteY6" fmla="*/ 780925 h 1127699"/>
                <a:gd name="connsiteX7" fmla="*/ 4053586 w 6577013"/>
                <a:gd name="connsiteY7" fmla="*/ 771399 h 1127699"/>
                <a:gd name="connsiteX8" fmla="*/ 3913096 w 6577013"/>
                <a:gd name="connsiteY8" fmla="*/ 866649 h 1127699"/>
                <a:gd name="connsiteX9" fmla="*/ 3620201 w 6577013"/>
                <a:gd name="connsiteY9" fmla="*/ 842836 h 1127699"/>
                <a:gd name="connsiteX10" fmla="*/ 3322546 w 6577013"/>
                <a:gd name="connsiteY10" fmla="*/ 957137 h 1127699"/>
                <a:gd name="connsiteX11" fmla="*/ 3120140 w 6577013"/>
                <a:gd name="connsiteY11" fmla="*/ 883318 h 1127699"/>
                <a:gd name="connsiteX12" fmla="*/ 3010604 w 6577013"/>
                <a:gd name="connsiteY12" fmla="*/ 752349 h 1127699"/>
                <a:gd name="connsiteX13" fmla="*/ 2812959 w 6577013"/>
                <a:gd name="connsiteY13" fmla="*/ 733300 h 1127699"/>
                <a:gd name="connsiteX14" fmla="*/ 2651126 w 6577013"/>
                <a:gd name="connsiteY14" fmla="*/ 667322 h 1127699"/>
                <a:gd name="connsiteX15" fmla="*/ 2460624 w 6577013"/>
                <a:gd name="connsiteY15" fmla="*/ 762571 h 1127699"/>
                <a:gd name="connsiteX16" fmla="*/ 1974851 w 6577013"/>
                <a:gd name="connsiteY16" fmla="*/ 718122 h 1127699"/>
                <a:gd name="connsiteX17" fmla="*/ 1711326 w 6577013"/>
                <a:gd name="connsiteY17" fmla="*/ 527622 h 1127699"/>
                <a:gd name="connsiteX18" fmla="*/ 1498601 w 6577013"/>
                <a:gd name="connsiteY18" fmla="*/ 514922 h 1127699"/>
                <a:gd name="connsiteX19" fmla="*/ 1349376 w 6577013"/>
                <a:gd name="connsiteY19" fmla="*/ 346647 h 1127699"/>
                <a:gd name="connsiteX20" fmla="*/ 1060451 w 6577013"/>
                <a:gd name="connsiteY20" fmla="*/ 257747 h 1127699"/>
                <a:gd name="connsiteX21" fmla="*/ 869951 w 6577013"/>
                <a:gd name="connsiteY21" fmla="*/ 73597 h 1127699"/>
                <a:gd name="connsiteX22" fmla="*/ 527052 w 6577013"/>
                <a:gd name="connsiteY22" fmla="*/ 48197 h 1127699"/>
                <a:gd name="connsiteX23" fmla="*/ 0 w 6577013"/>
                <a:gd name="connsiteY23" fmla="*/ 32322 h 1127699"/>
                <a:gd name="connsiteX0" fmla="*/ 6049961 w 6049961"/>
                <a:gd name="connsiteY0" fmla="*/ 1079502 h 1079502"/>
                <a:gd name="connsiteX1" fmla="*/ 5664896 w 6049961"/>
                <a:gd name="connsiteY1" fmla="*/ 987521 h 1079502"/>
                <a:gd name="connsiteX2" fmla="*/ 5391053 w 6049961"/>
                <a:gd name="connsiteY2" fmla="*/ 839884 h 1079502"/>
                <a:gd name="connsiteX3" fmla="*/ 5076727 w 6049961"/>
                <a:gd name="connsiteY3" fmla="*/ 718440 h 1079502"/>
                <a:gd name="connsiteX4" fmla="*/ 4836221 w 6049961"/>
                <a:gd name="connsiteY4" fmla="*/ 677958 h 1079502"/>
                <a:gd name="connsiteX5" fmla="*/ 4317111 w 6049961"/>
                <a:gd name="connsiteY5" fmla="*/ 704152 h 1079502"/>
                <a:gd name="connsiteX6" fmla="*/ 3921822 w 6049961"/>
                <a:gd name="connsiteY6" fmla="*/ 732728 h 1079502"/>
                <a:gd name="connsiteX7" fmla="*/ 3526534 w 6049961"/>
                <a:gd name="connsiteY7" fmla="*/ 723202 h 1079502"/>
                <a:gd name="connsiteX8" fmla="*/ 3386044 w 6049961"/>
                <a:gd name="connsiteY8" fmla="*/ 818452 h 1079502"/>
                <a:gd name="connsiteX9" fmla="*/ 3093149 w 6049961"/>
                <a:gd name="connsiteY9" fmla="*/ 794639 h 1079502"/>
                <a:gd name="connsiteX10" fmla="*/ 2795494 w 6049961"/>
                <a:gd name="connsiteY10" fmla="*/ 908940 h 1079502"/>
                <a:gd name="connsiteX11" fmla="*/ 2593088 w 6049961"/>
                <a:gd name="connsiteY11" fmla="*/ 835121 h 1079502"/>
                <a:gd name="connsiteX12" fmla="*/ 2483552 w 6049961"/>
                <a:gd name="connsiteY12" fmla="*/ 704152 h 1079502"/>
                <a:gd name="connsiteX13" fmla="*/ 2285907 w 6049961"/>
                <a:gd name="connsiteY13" fmla="*/ 685103 h 1079502"/>
                <a:gd name="connsiteX14" fmla="*/ 2124074 w 6049961"/>
                <a:gd name="connsiteY14" fmla="*/ 619125 h 1079502"/>
                <a:gd name="connsiteX15" fmla="*/ 1933572 w 6049961"/>
                <a:gd name="connsiteY15" fmla="*/ 714374 h 1079502"/>
                <a:gd name="connsiteX16" fmla="*/ 1447799 w 6049961"/>
                <a:gd name="connsiteY16" fmla="*/ 669925 h 1079502"/>
                <a:gd name="connsiteX17" fmla="*/ 1184274 w 6049961"/>
                <a:gd name="connsiteY17" fmla="*/ 479425 h 1079502"/>
                <a:gd name="connsiteX18" fmla="*/ 971549 w 6049961"/>
                <a:gd name="connsiteY18" fmla="*/ 466725 h 1079502"/>
                <a:gd name="connsiteX19" fmla="*/ 822324 w 6049961"/>
                <a:gd name="connsiteY19" fmla="*/ 298450 h 1079502"/>
                <a:gd name="connsiteX20" fmla="*/ 533399 w 6049961"/>
                <a:gd name="connsiteY20" fmla="*/ 209550 h 1079502"/>
                <a:gd name="connsiteX21" fmla="*/ 342899 w 6049961"/>
                <a:gd name="connsiteY21" fmla="*/ 25400 h 1079502"/>
                <a:gd name="connsiteX22" fmla="*/ 0 w 6049961"/>
                <a:gd name="connsiteY22" fmla="*/ 0 h 1079502"/>
                <a:gd name="connsiteX0" fmla="*/ 6277188 w 6277188"/>
                <a:gd name="connsiteY0" fmla="*/ 1101729 h 1101729"/>
                <a:gd name="connsiteX1" fmla="*/ 5892123 w 6277188"/>
                <a:gd name="connsiteY1" fmla="*/ 1009748 h 1101729"/>
                <a:gd name="connsiteX2" fmla="*/ 5618280 w 6277188"/>
                <a:gd name="connsiteY2" fmla="*/ 862111 h 1101729"/>
                <a:gd name="connsiteX3" fmla="*/ 5303954 w 6277188"/>
                <a:gd name="connsiteY3" fmla="*/ 740667 h 1101729"/>
                <a:gd name="connsiteX4" fmla="*/ 5063448 w 6277188"/>
                <a:gd name="connsiteY4" fmla="*/ 700185 h 1101729"/>
                <a:gd name="connsiteX5" fmla="*/ 4544338 w 6277188"/>
                <a:gd name="connsiteY5" fmla="*/ 726379 h 1101729"/>
                <a:gd name="connsiteX6" fmla="*/ 4149049 w 6277188"/>
                <a:gd name="connsiteY6" fmla="*/ 754955 h 1101729"/>
                <a:gd name="connsiteX7" fmla="*/ 3753761 w 6277188"/>
                <a:gd name="connsiteY7" fmla="*/ 745429 h 1101729"/>
                <a:gd name="connsiteX8" fmla="*/ 3613271 w 6277188"/>
                <a:gd name="connsiteY8" fmla="*/ 840679 h 1101729"/>
                <a:gd name="connsiteX9" fmla="*/ 3320376 w 6277188"/>
                <a:gd name="connsiteY9" fmla="*/ 816866 h 1101729"/>
                <a:gd name="connsiteX10" fmla="*/ 3022721 w 6277188"/>
                <a:gd name="connsiteY10" fmla="*/ 931167 h 1101729"/>
                <a:gd name="connsiteX11" fmla="*/ 2820315 w 6277188"/>
                <a:gd name="connsiteY11" fmla="*/ 857348 h 1101729"/>
                <a:gd name="connsiteX12" fmla="*/ 2710779 w 6277188"/>
                <a:gd name="connsiteY12" fmla="*/ 726379 h 1101729"/>
                <a:gd name="connsiteX13" fmla="*/ 2513134 w 6277188"/>
                <a:gd name="connsiteY13" fmla="*/ 707330 h 1101729"/>
                <a:gd name="connsiteX14" fmla="*/ 2351301 w 6277188"/>
                <a:gd name="connsiteY14" fmla="*/ 641352 h 1101729"/>
                <a:gd name="connsiteX15" fmla="*/ 2160799 w 6277188"/>
                <a:gd name="connsiteY15" fmla="*/ 736601 h 1101729"/>
                <a:gd name="connsiteX16" fmla="*/ 1675026 w 6277188"/>
                <a:gd name="connsiteY16" fmla="*/ 692152 h 1101729"/>
                <a:gd name="connsiteX17" fmla="*/ 1411501 w 6277188"/>
                <a:gd name="connsiteY17" fmla="*/ 501652 h 1101729"/>
                <a:gd name="connsiteX18" fmla="*/ 1198776 w 6277188"/>
                <a:gd name="connsiteY18" fmla="*/ 488952 h 1101729"/>
                <a:gd name="connsiteX19" fmla="*/ 1049551 w 6277188"/>
                <a:gd name="connsiteY19" fmla="*/ 320677 h 1101729"/>
                <a:gd name="connsiteX20" fmla="*/ 760626 w 6277188"/>
                <a:gd name="connsiteY20" fmla="*/ 231777 h 1101729"/>
                <a:gd name="connsiteX21" fmla="*/ 570126 w 6277188"/>
                <a:gd name="connsiteY21" fmla="*/ 47627 h 1101729"/>
                <a:gd name="connsiteX22" fmla="*/ 0 w 6277188"/>
                <a:gd name="connsiteY22" fmla="*/ 0 h 1101729"/>
                <a:gd name="connsiteX0" fmla="*/ 6277188 w 6277188"/>
                <a:gd name="connsiteY0" fmla="*/ 1108496 h 1108496"/>
                <a:gd name="connsiteX1" fmla="*/ 5892123 w 6277188"/>
                <a:gd name="connsiteY1" fmla="*/ 1016515 h 1108496"/>
                <a:gd name="connsiteX2" fmla="*/ 5618280 w 6277188"/>
                <a:gd name="connsiteY2" fmla="*/ 868878 h 1108496"/>
                <a:gd name="connsiteX3" fmla="*/ 5303954 w 6277188"/>
                <a:gd name="connsiteY3" fmla="*/ 747434 h 1108496"/>
                <a:gd name="connsiteX4" fmla="*/ 5063448 w 6277188"/>
                <a:gd name="connsiteY4" fmla="*/ 706952 h 1108496"/>
                <a:gd name="connsiteX5" fmla="*/ 4544338 w 6277188"/>
                <a:gd name="connsiteY5" fmla="*/ 733146 h 1108496"/>
                <a:gd name="connsiteX6" fmla="*/ 4149049 w 6277188"/>
                <a:gd name="connsiteY6" fmla="*/ 761722 h 1108496"/>
                <a:gd name="connsiteX7" fmla="*/ 3753761 w 6277188"/>
                <a:gd name="connsiteY7" fmla="*/ 752196 h 1108496"/>
                <a:gd name="connsiteX8" fmla="*/ 3613271 w 6277188"/>
                <a:gd name="connsiteY8" fmla="*/ 847446 h 1108496"/>
                <a:gd name="connsiteX9" fmla="*/ 3320376 w 6277188"/>
                <a:gd name="connsiteY9" fmla="*/ 823633 h 1108496"/>
                <a:gd name="connsiteX10" fmla="*/ 3022721 w 6277188"/>
                <a:gd name="connsiteY10" fmla="*/ 937934 h 1108496"/>
                <a:gd name="connsiteX11" fmla="*/ 2820315 w 6277188"/>
                <a:gd name="connsiteY11" fmla="*/ 864115 h 1108496"/>
                <a:gd name="connsiteX12" fmla="*/ 2710779 w 6277188"/>
                <a:gd name="connsiteY12" fmla="*/ 733146 h 1108496"/>
                <a:gd name="connsiteX13" fmla="*/ 2513134 w 6277188"/>
                <a:gd name="connsiteY13" fmla="*/ 714097 h 1108496"/>
                <a:gd name="connsiteX14" fmla="*/ 2351301 w 6277188"/>
                <a:gd name="connsiteY14" fmla="*/ 648119 h 1108496"/>
                <a:gd name="connsiteX15" fmla="*/ 2160799 w 6277188"/>
                <a:gd name="connsiteY15" fmla="*/ 743368 h 1108496"/>
                <a:gd name="connsiteX16" fmla="*/ 1675026 w 6277188"/>
                <a:gd name="connsiteY16" fmla="*/ 698919 h 1108496"/>
                <a:gd name="connsiteX17" fmla="*/ 1411501 w 6277188"/>
                <a:gd name="connsiteY17" fmla="*/ 508419 h 1108496"/>
                <a:gd name="connsiteX18" fmla="*/ 1198776 w 6277188"/>
                <a:gd name="connsiteY18" fmla="*/ 495719 h 1108496"/>
                <a:gd name="connsiteX19" fmla="*/ 1049551 w 6277188"/>
                <a:gd name="connsiteY19" fmla="*/ 327444 h 1108496"/>
                <a:gd name="connsiteX20" fmla="*/ 760626 w 6277188"/>
                <a:gd name="connsiteY20" fmla="*/ 238544 h 1108496"/>
                <a:gd name="connsiteX21" fmla="*/ 570126 w 6277188"/>
                <a:gd name="connsiteY21" fmla="*/ 54394 h 1108496"/>
                <a:gd name="connsiteX22" fmla="*/ 0 w 6277188"/>
                <a:gd name="connsiteY22" fmla="*/ 6767 h 1108496"/>
                <a:gd name="connsiteX0" fmla="*/ 6277188 w 6277188"/>
                <a:gd name="connsiteY0" fmla="*/ 1116991 h 1116991"/>
                <a:gd name="connsiteX1" fmla="*/ 5892123 w 6277188"/>
                <a:gd name="connsiteY1" fmla="*/ 1025010 h 1116991"/>
                <a:gd name="connsiteX2" fmla="*/ 5618280 w 6277188"/>
                <a:gd name="connsiteY2" fmla="*/ 877373 h 1116991"/>
                <a:gd name="connsiteX3" fmla="*/ 5303954 w 6277188"/>
                <a:gd name="connsiteY3" fmla="*/ 755929 h 1116991"/>
                <a:gd name="connsiteX4" fmla="*/ 5063448 w 6277188"/>
                <a:gd name="connsiteY4" fmla="*/ 715447 h 1116991"/>
                <a:gd name="connsiteX5" fmla="*/ 4544338 w 6277188"/>
                <a:gd name="connsiteY5" fmla="*/ 741641 h 1116991"/>
                <a:gd name="connsiteX6" fmla="*/ 4149049 w 6277188"/>
                <a:gd name="connsiteY6" fmla="*/ 770217 h 1116991"/>
                <a:gd name="connsiteX7" fmla="*/ 3753761 w 6277188"/>
                <a:gd name="connsiteY7" fmla="*/ 760691 h 1116991"/>
                <a:gd name="connsiteX8" fmla="*/ 3613271 w 6277188"/>
                <a:gd name="connsiteY8" fmla="*/ 855941 h 1116991"/>
                <a:gd name="connsiteX9" fmla="*/ 3320376 w 6277188"/>
                <a:gd name="connsiteY9" fmla="*/ 832128 h 1116991"/>
                <a:gd name="connsiteX10" fmla="*/ 3022721 w 6277188"/>
                <a:gd name="connsiteY10" fmla="*/ 946429 h 1116991"/>
                <a:gd name="connsiteX11" fmla="*/ 2820315 w 6277188"/>
                <a:gd name="connsiteY11" fmla="*/ 872610 h 1116991"/>
                <a:gd name="connsiteX12" fmla="*/ 2710779 w 6277188"/>
                <a:gd name="connsiteY12" fmla="*/ 741641 h 1116991"/>
                <a:gd name="connsiteX13" fmla="*/ 2513134 w 6277188"/>
                <a:gd name="connsiteY13" fmla="*/ 722592 h 1116991"/>
                <a:gd name="connsiteX14" fmla="*/ 2351301 w 6277188"/>
                <a:gd name="connsiteY14" fmla="*/ 656614 h 1116991"/>
                <a:gd name="connsiteX15" fmla="*/ 2160799 w 6277188"/>
                <a:gd name="connsiteY15" fmla="*/ 751863 h 1116991"/>
                <a:gd name="connsiteX16" fmla="*/ 1675026 w 6277188"/>
                <a:gd name="connsiteY16" fmla="*/ 707414 h 1116991"/>
                <a:gd name="connsiteX17" fmla="*/ 1411501 w 6277188"/>
                <a:gd name="connsiteY17" fmla="*/ 516914 h 1116991"/>
                <a:gd name="connsiteX18" fmla="*/ 1198776 w 6277188"/>
                <a:gd name="connsiteY18" fmla="*/ 504214 h 1116991"/>
                <a:gd name="connsiteX19" fmla="*/ 1049551 w 6277188"/>
                <a:gd name="connsiteY19" fmla="*/ 335939 h 1116991"/>
                <a:gd name="connsiteX20" fmla="*/ 760626 w 6277188"/>
                <a:gd name="connsiteY20" fmla="*/ 247039 h 1116991"/>
                <a:gd name="connsiteX21" fmla="*/ 494383 w 6277188"/>
                <a:gd name="connsiteY21" fmla="*/ 29549 h 1116991"/>
                <a:gd name="connsiteX22" fmla="*/ 0 w 6277188"/>
                <a:gd name="connsiteY22" fmla="*/ 15262 h 1116991"/>
                <a:gd name="connsiteX0" fmla="*/ 6277188 w 6277188"/>
                <a:gd name="connsiteY0" fmla="*/ 1113551 h 1113551"/>
                <a:gd name="connsiteX1" fmla="*/ 5892123 w 6277188"/>
                <a:gd name="connsiteY1" fmla="*/ 1021570 h 1113551"/>
                <a:gd name="connsiteX2" fmla="*/ 5618280 w 6277188"/>
                <a:gd name="connsiteY2" fmla="*/ 873933 h 1113551"/>
                <a:gd name="connsiteX3" fmla="*/ 5303954 w 6277188"/>
                <a:gd name="connsiteY3" fmla="*/ 752489 h 1113551"/>
                <a:gd name="connsiteX4" fmla="*/ 5063448 w 6277188"/>
                <a:gd name="connsiteY4" fmla="*/ 712007 h 1113551"/>
                <a:gd name="connsiteX5" fmla="*/ 4544338 w 6277188"/>
                <a:gd name="connsiteY5" fmla="*/ 738201 h 1113551"/>
                <a:gd name="connsiteX6" fmla="*/ 4149049 w 6277188"/>
                <a:gd name="connsiteY6" fmla="*/ 766777 h 1113551"/>
                <a:gd name="connsiteX7" fmla="*/ 3753761 w 6277188"/>
                <a:gd name="connsiteY7" fmla="*/ 757251 h 1113551"/>
                <a:gd name="connsiteX8" fmla="*/ 3613271 w 6277188"/>
                <a:gd name="connsiteY8" fmla="*/ 852501 h 1113551"/>
                <a:gd name="connsiteX9" fmla="*/ 3320376 w 6277188"/>
                <a:gd name="connsiteY9" fmla="*/ 828688 h 1113551"/>
                <a:gd name="connsiteX10" fmla="*/ 3022721 w 6277188"/>
                <a:gd name="connsiteY10" fmla="*/ 942989 h 1113551"/>
                <a:gd name="connsiteX11" fmla="*/ 2820315 w 6277188"/>
                <a:gd name="connsiteY11" fmla="*/ 869170 h 1113551"/>
                <a:gd name="connsiteX12" fmla="*/ 2710779 w 6277188"/>
                <a:gd name="connsiteY12" fmla="*/ 738201 h 1113551"/>
                <a:gd name="connsiteX13" fmla="*/ 2513134 w 6277188"/>
                <a:gd name="connsiteY13" fmla="*/ 719152 h 1113551"/>
                <a:gd name="connsiteX14" fmla="*/ 2351301 w 6277188"/>
                <a:gd name="connsiteY14" fmla="*/ 653174 h 1113551"/>
                <a:gd name="connsiteX15" fmla="*/ 2160799 w 6277188"/>
                <a:gd name="connsiteY15" fmla="*/ 748423 h 1113551"/>
                <a:gd name="connsiteX16" fmla="*/ 1675026 w 6277188"/>
                <a:gd name="connsiteY16" fmla="*/ 703974 h 1113551"/>
                <a:gd name="connsiteX17" fmla="*/ 1411501 w 6277188"/>
                <a:gd name="connsiteY17" fmla="*/ 513474 h 1113551"/>
                <a:gd name="connsiteX18" fmla="*/ 1198776 w 6277188"/>
                <a:gd name="connsiteY18" fmla="*/ 500774 h 1113551"/>
                <a:gd name="connsiteX19" fmla="*/ 1049551 w 6277188"/>
                <a:gd name="connsiteY19" fmla="*/ 332499 h 1113551"/>
                <a:gd name="connsiteX20" fmla="*/ 652423 w 6277188"/>
                <a:gd name="connsiteY20" fmla="*/ 176917 h 1113551"/>
                <a:gd name="connsiteX21" fmla="*/ 494383 w 6277188"/>
                <a:gd name="connsiteY21" fmla="*/ 26109 h 1113551"/>
                <a:gd name="connsiteX22" fmla="*/ 0 w 6277188"/>
                <a:gd name="connsiteY22" fmla="*/ 11822 h 1113551"/>
                <a:gd name="connsiteX0" fmla="*/ 6277188 w 6277188"/>
                <a:gd name="connsiteY0" fmla="*/ 1113551 h 1113551"/>
                <a:gd name="connsiteX1" fmla="*/ 5892123 w 6277188"/>
                <a:gd name="connsiteY1" fmla="*/ 1021570 h 1113551"/>
                <a:gd name="connsiteX2" fmla="*/ 5618280 w 6277188"/>
                <a:gd name="connsiteY2" fmla="*/ 873933 h 1113551"/>
                <a:gd name="connsiteX3" fmla="*/ 5303954 w 6277188"/>
                <a:gd name="connsiteY3" fmla="*/ 752489 h 1113551"/>
                <a:gd name="connsiteX4" fmla="*/ 5063448 w 6277188"/>
                <a:gd name="connsiteY4" fmla="*/ 712007 h 1113551"/>
                <a:gd name="connsiteX5" fmla="*/ 4544338 w 6277188"/>
                <a:gd name="connsiteY5" fmla="*/ 738201 h 1113551"/>
                <a:gd name="connsiteX6" fmla="*/ 4149049 w 6277188"/>
                <a:gd name="connsiteY6" fmla="*/ 766777 h 1113551"/>
                <a:gd name="connsiteX7" fmla="*/ 3753761 w 6277188"/>
                <a:gd name="connsiteY7" fmla="*/ 757251 h 1113551"/>
                <a:gd name="connsiteX8" fmla="*/ 3613271 w 6277188"/>
                <a:gd name="connsiteY8" fmla="*/ 852501 h 1113551"/>
                <a:gd name="connsiteX9" fmla="*/ 3320376 w 6277188"/>
                <a:gd name="connsiteY9" fmla="*/ 828688 h 1113551"/>
                <a:gd name="connsiteX10" fmla="*/ 3022721 w 6277188"/>
                <a:gd name="connsiteY10" fmla="*/ 942989 h 1113551"/>
                <a:gd name="connsiteX11" fmla="*/ 2820315 w 6277188"/>
                <a:gd name="connsiteY11" fmla="*/ 869170 h 1113551"/>
                <a:gd name="connsiteX12" fmla="*/ 2710779 w 6277188"/>
                <a:gd name="connsiteY12" fmla="*/ 738201 h 1113551"/>
                <a:gd name="connsiteX13" fmla="*/ 2513134 w 6277188"/>
                <a:gd name="connsiteY13" fmla="*/ 719152 h 1113551"/>
                <a:gd name="connsiteX14" fmla="*/ 2351301 w 6277188"/>
                <a:gd name="connsiteY14" fmla="*/ 653174 h 1113551"/>
                <a:gd name="connsiteX15" fmla="*/ 2160799 w 6277188"/>
                <a:gd name="connsiteY15" fmla="*/ 748423 h 1113551"/>
                <a:gd name="connsiteX16" fmla="*/ 1675026 w 6277188"/>
                <a:gd name="connsiteY16" fmla="*/ 703974 h 1113551"/>
                <a:gd name="connsiteX17" fmla="*/ 1411501 w 6277188"/>
                <a:gd name="connsiteY17" fmla="*/ 513474 h 1113551"/>
                <a:gd name="connsiteX18" fmla="*/ 1198776 w 6277188"/>
                <a:gd name="connsiteY18" fmla="*/ 500774 h 1113551"/>
                <a:gd name="connsiteX19" fmla="*/ 984629 w 6277188"/>
                <a:gd name="connsiteY19" fmla="*/ 282488 h 1113551"/>
                <a:gd name="connsiteX20" fmla="*/ 652423 w 6277188"/>
                <a:gd name="connsiteY20" fmla="*/ 176917 h 1113551"/>
                <a:gd name="connsiteX21" fmla="*/ 494383 w 6277188"/>
                <a:gd name="connsiteY21" fmla="*/ 26109 h 1113551"/>
                <a:gd name="connsiteX22" fmla="*/ 0 w 6277188"/>
                <a:gd name="connsiteY22" fmla="*/ 11822 h 1113551"/>
                <a:gd name="connsiteX0" fmla="*/ 6277188 w 6277188"/>
                <a:gd name="connsiteY0" fmla="*/ 1113551 h 1113551"/>
                <a:gd name="connsiteX1" fmla="*/ 5892123 w 6277188"/>
                <a:gd name="connsiteY1" fmla="*/ 1021570 h 1113551"/>
                <a:gd name="connsiteX2" fmla="*/ 5618280 w 6277188"/>
                <a:gd name="connsiteY2" fmla="*/ 873933 h 1113551"/>
                <a:gd name="connsiteX3" fmla="*/ 5303954 w 6277188"/>
                <a:gd name="connsiteY3" fmla="*/ 752489 h 1113551"/>
                <a:gd name="connsiteX4" fmla="*/ 5063448 w 6277188"/>
                <a:gd name="connsiteY4" fmla="*/ 712007 h 1113551"/>
                <a:gd name="connsiteX5" fmla="*/ 4544338 w 6277188"/>
                <a:gd name="connsiteY5" fmla="*/ 738201 h 1113551"/>
                <a:gd name="connsiteX6" fmla="*/ 4149049 w 6277188"/>
                <a:gd name="connsiteY6" fmla="*/ 766777 h 1113551"/>
                <a:gd name="connsiteX7" fmla="*/ 3753761 w 6277188"/>
                <a:gd name="connsiteY7" fmla="*/ 757251 h 1113551"/>
                <a:gd name="connsiteX8" fmla="*/ 3613271 w 6277188"/>
                <a:gd name="connsiteY8" fmla="*/ 852501 h 1113551"/>
                <a:gd name="connsiteX9" fmla="*/ 3320376 w 6277188"/>
                <a:gd name="connsiteY9" fmla="*/ 828688 h 1113551"/>
                <a:gd name="connsiteX10" fmla="*/ 3022721 w 6277188"/>
                <a:gd name="connsiteY10" fmla="*/ 942989 h 1113551"/>
                <a:gd name="connsiteX11" fmla="*/ 2820315 w 6277188"/>
                <a:gd name="connsiteY11" fmla="*/ 869170 h 1113551"/>
                <a:gd name="connsiteX12" fmla="*/ 2710779 w 6277188"/>
                <a:gd name="connsiteY12" fmla="*/ 738201 h 1113551"/>
                <a:gd name="connsiteX13" fmla="*/ 2513134 w 6277188"/>
                <a:gd name="connsiteY13" fmla="*/ 719152 h 1113551"/>
                <a:gd name="connsiteX14" fmla="*/ 2351301 w 6277188"/>
                <a:gd name="connsiteY14" fmla="*/ 653174 h 1113551"/>
                <a:gd name="connsiteX15" fmla="*/ 2160799 w 6277188"/>
                <a:gd name="connsiteY15" fmla="*/ 748423 h 1113551"/>
                <a:gd name="connsiteX16" fmla="*/ 1675026 w 6277188"/>
                <a:gd name="connsiteY16" fmla="*/ 703974 h 1113551"/>
                <a:gd name="connsiteX17" fmla="*/ 1411501 w 6277188"/>
                <a:gd name="connsiteY17" fmla="*/ 513474 h 1113551"/>
                <a:gd name="connsiteX18" fmla="*/ 1198776 w 6277188"/>
                <a:gd name="connsiteY18" fmla="*/ 500774 h 1113551"/>
                <a:gd name="connsiteX19" fmla="*/ 984629 w 6277188"/>
                <a:gd name="connsiteY19" fmla="*/ 282488 h 1113551"/>
                <a:gd name="connsiteX20" fmla="*/ 636193 w 6277188"/>
                <a:gd name="connsiteY20" fmla="*/ 176917 h 1113551"/>
                <a:gd name="connsiteX21" fmla="*/ 494383 w 6277188"/>
                <a:gd name="connsiteY21" fmla="*/ 26109 h 1113551"/>
                <a:gd name="connsiteX22" fmla="*/ 0 w 6277188"/>
                <a:gd name="connsiteY22" fmla="*/ 11822 h 1113551"/>
                <a:gd name="connsiteX0" fmla="*/ 6277188 w 6277188"/>
                <a:gd name="connsiteY0" fmla="*/ 1113551 h 1113551"/>
                <a:gd name="connsiteX1" fmla="*/ 5892123 w 6277188"/>
                <a:gd name="connsiteY1" fmla="*/ 1021570 h 1113551"/>
                <a:gd name="connsiteX2" fmla="*/ 5618280 w 6277188"/>
                <a:gd name="connsiteY2" fmla="*/ 873933 h 1113551"/>
                <a:gd name="connsiteX3" fmla="*/ 5303954 w 6277188"/>
                <a:gd name="connsiteY3" fmla="*/ 752489 h 1113551"/>
                <a:gd name="connsiteX4" fmla="*/ 5063448 w 6277188"/>
                <a:gd name="connsiteY4" fmla="*/ 712007 h 1113551"/>
                <a:gd name="connsiteX5" fmla="*/ 4544338 w 6277188"/>
                <a:gd name="connsiteY5" fmla="*/ 738201 h 1113551"/>
                <a:gd name="connsiteX6" fmla="*/ 4149049 w 6277188"/>
                <a:gd name="connsiteY6" fmla="*/ 766777 h 1113551"/>
                <a:gd name="connsiteX7" fmla="*/ 3753761 w 6277188"/>
                <a:gd name="connsiteY7" fmla="*/ 757251 h 1113551"/>
                <a:gd name="connsiteX8" fmla="*/ 3613271 w 6277188"/>
                <a:gd name="connsiteY8" fmla="*/ 852501 h 1113551"/>
                <a:gd name="connsiteX9" fmla="*/ 3320376 w 6277188"/>
                <a:gd name="connsiteY9" fmla="*/ 828688 h 1113551"/>
                <a:gd name="connsiteX10" fmla="*/ 3022721 w 6277188"/>
                <a:gd name="connsiteY10" fmla="*/ 942989 h 1113551"/>
                <a:gd name="connsiteX11" fmla="*/ 2820315 w 6277188"/>
                <a:gd name="connsiteY11" fmla="*/ 869170 h 1113551"/>
                <a:gd name="connsiteX12" fmla="*/ 2710779 w 6277188"/>
                <a:gd name="connsiteY12" fmla="*/ 738201 h 1113551"/>
                <a:gd name="connsiteX13" fmla="*/ 2513134 w 6277188"/>
                <a:gd name="connsiteY13" fmla="*/ 719152 h 1113551"/>
                <a:gd name="connsiteX14" fmla="*/ 2351301 w 6277188"/>
                <a:gd name="connsiteY14" fmla="*/ 653174 h 1113551"/>
                <a:gd name="connsiteX15" fmla="*/ 2160799 w 6277188"/>
                <a:gd name="connsiteY15" fmla="*/ 748423 h 1113551"/>
                <a:gd name="connsiteX16" fmla="*/ 1675026 w 6277188"/>
                <a:gd name="connsiteY16" fmla="*/ 703974 h 1113551"/>
                <a:gd name="connsiteX17" fmla="*/ 1411501 w 6277188"/>
                <a:gd name="connsiteY17" fmla="*/ 513474 h 1113551"/>
                <a:gd name="connsiteX18" fmla="*/ 1198776 w 6277188"/>
                <a:gd name="connsiteY18" fmla="*/ 500774 h 1113551"/>
                <a:gd name="connsiteX19" fmla="*/ 984629 w 6277188"/>
                <a:gd name="connsiteY19" fmla="*/ 282488 h 1113551"/>
                <a:gd name="connsiteX20" fmla="*/ 636193 w 6277188"/>
                <a:gd name="connsiteY20" fmla="*/ 176917 h 1113551"/>
                <a:gd name="connsiteX21" fmla="*/ 494383 w 6277188"/>
                <a:gd name="connsiteY21" fmla="*/ 26109 h 1113551"/>
                <a:gd name="connsiteX22" fmla="*/ 0 w 6277188"/>
                <a:gd name="connsiteY22" fmla="*/ 11822 h 1113551"/>
                <a:gd name="connsiteX0" fmla="*/ 6277188 w 6277188"/>
                <a:gd name="connsiteY0" fmla="*/ 1113551 h 1113551"/>
                <a:gd name="connsiteX1" fmla="*/ 5892123 w 6277188"/>
                <a:gd name="connsiteY1" fmla="*/ 1021570 h 1113551"/>
                <a:gd name="connsiteX2" fmla="*/ 5618280 w 6277188"/>
                <a:gd name="connsiteY2" fmla="*/ 873933 h 1113551"/>
                <a:gd name="connsiteX3" fmla="*/ 5303954 w 6277188"/>
                <a:gd name="connsiteY3" fmla="*/ 752489 h 1113551"/>
                <a:gd name="connsiteX4" fmla="*/ 5063448 w 6277188"/>
                <a:gd name="connsiteY4" fmla="*/ 712007 h 1113551"/>
                <a:gd name="connsiteX5" fmla="*/ 4544338 w 6277188"/>
                <a:gd name="connsiteY5" fmla="*/ 738201 h 1113551"/>
                <a:gd name="connsiteX6" fmla="*/ 4149049 w 6277188"/>
                <a:gd name="connsiteY6" fmla="*/ 766777 h 1113551"/>
                <a:gd name="connsiteX7" fmla="*/ 3753761 w 6277188"/>
                <a:gd name="connsiteY7" fmla="*/ 757251 h 1113551"/>
                <a:gd name="connsiteX8" fmla="*/ 3613271 w 6277188"/>
                <a:gd name="connsiteY8" fmla="*/ 852501 h 1113551"/>
                <a:gd name="connsiteX9" fmla="*/ 3320376 w 6277188"/>
                <a:gd name="connsiteY9" fmla="*/ 828688 h 1113551"/>
                <a:gd name="connsiteX10" fmla="*/ 3022721 w 6277188"/>
                <a:gd name="connsiteY10" fmla="*/ 942989 h 1113551"/>
                <a:gd name="connsiteX11" fmla="*/ 2820315 w 6277188"/>
                <a:gd name="connsiteY11" fmla="*/ 869170 h 1113551"/>
                <a:gd name="connsiteX12" fmla="*/ 2710779 w 6277188"/>
                <a:gd name="connsiteY12" fmla="*/ 738201 h 1113551"/>
                <a:gd name="connsiteX13" fmla="*/ 2513134 w 6277188"/>
                <a:gd name="connsiteY13" fmla="*/ 719152 h 1113551"/>
                <a:gd name="connsiteX14" fmla="*/ 2351301 w 6277188"/>
                <a:gd name="connsiteY14" fmla="*/ 653174 h 1113551"/>
                <a:gd name="connsiteX15" fmla="*/ 2160799 w 6277188"/>
                <a:gd name="connsiteY15" fmla="*/ 748423 h 1113551"/>
                <a:gd name="connsiteX16" fmla="*/ 1675026 w 6277188"/>
                <a:gd name="connsiteY16" fmla="*/ 703974 h 1113551"/>
                <a:gd name="connsiteX17" fmla="*/ 1411501 w 6277188"/>
                <a:gd name="connsiteY17" fmla="*/ 513474 h 1113551"/>
                <a:gd name="connsiteX18" fmla="*/ 939088 w 6277188"/>
                <a:gd name="connsiteY18" fmla="*/ 395193 h 1113551"/>
                <a:gd name="connsiteX19" fmla="*/ 984629 w 6277188"/>
                <a:gd name="connsiteY19" fmla="*/ 282488 h 1113551"/>
                <a:gd name="connsiteX20" fmla="*/ 636193 w 6277188"/>
                <a:gd name="connsiteY20" fmla="*/ 176917 h 1113551"/>
                <a:gd name="connsiteX21" fmla="*/ 494383 w 6277188"/>
                <a:gd name="connsiteY21" fmla="*/ 26109 h 1113551"/>
                <a:gd name="connsiteX22" fmla="*/ 0 w 6277188"/>
                <a:gd name="connsiteY22" fmla="*/ 11822 h 1113551"/>
                <a:gd name="connsiteX0" fmla="*/ 6277188 w 6277188"/>
                <a:gd name="connsiteY0" fmla="*/ 1113551 h 1113551"/>
                <a:gd name="connsiteX1" fmla="*/ 5892123 w 6277188"/>
                <a:gd name="connsiteY1" fmla="*/ 1021570 h 1113551"/>
                <a:gd name="connsiteX2" fmla="*/ 5618280 w 6277188"/>
                <a:gd name="connsiteY2" fmla="*/ 873933 h 1113551"/>
                <a:gd name="connsiteX3" fmla="*/ 5303954 w 6277188"/>
                <a:gd name="connsiteY3" fmla="*/ 752489 h 1113551"/>
                <a:gd name="connsiteX4" fmla="*/ 5063448 w 6277188"/>
                <a:gd name="connsiteY4" fmla="*/ 712007 h 1113551"/>
                <a:gd name="connsiteX5" fmla="*/ 4544338 w 6277188"/>
                <a:gd name="connsiteY5" fmla="*/ 738201 h 1113551"/>
                <a:gd name="connsiteX6" fmla="*/ 4149049 w 6277188"/>
                <a:gd name="connsiteY6" fmla="*/ 766777 h 1113551"/>
                <a:gd name="connsiteX7" fmla="*/ 3753761 w 6277188"/>
                <a:gd name="connsiteY7" fmla="*/ 757251 h 1113551"/>
                <a:gd name="connsiteX8" fmla="*/ 3613271 w 6277188"/>
                <a:gd name="connsiteY8" fmla="*/ 852501 h 1113551"/>
                <a:gd name="connsiteX9" fmla="*/ 3320376 w 6277188"/>
                <a:gd name="connsiteY9" fmla="*/ 828688 h 1113551"/>
                <a:gd name="connsiteX10" fmla="*/ 3022721 w 6277188"/>
                <a:gd name="connsiteY10" fmla="*/ 942989 h 1113551"/>
                <a:gd name="connsiteX11" fmla="*/ 2820315 w 6277188"/>
                <a:gd name="connsiteY11" fmla="*/ 869170 h 1113551"/>
                <a:gd name="connsiteX12" fmla="*/ 2710779 w 6277188"/>
                <a:gd name="connsiteY12" fmla="*/ 738201 h 1113551"/>
                <a:gd name="connsiteX13" fmla="*/ 2513134 w 6277188"/>
                <a:gd name="connsiteY13" fmla="*/ 719152 h 1113551"/>
                <a:gd name="connsiteX14" fmla="*/ 2351301 w 6277188"/>
                <a:gd name="connsiteY14" fmla="*/ 653174 h 1113551"/>
                <a:gd name="connsiteX15" fmla="*/ 2160799 w 6277188"/>
                <a:gd name="connsiteY15" fmla="*/ 748423 h 1113551"/>
                <a:gd name="connsiteX16" fmla="*/ 1675026 w 6277188"/>
                <a:gd name="connsiteY16" fmla="*/ 703974 h 1113551"/>
                <a:gd name="connsiteX17" fmla="*/ 1330348 w 6277188"/>
                <a:gd name="connsiteY17" fmla="*/ 435679 h 1113551"/>
                <a:gd name="connsiteX18" fmla="*/ 939088 w 6277188"/>
                <a:gd name="connsiteY18" fmla="*/ 395193 h 1113551"/>
                <a:gd name="connsiteX19" fmla="*/ 984629 w 6277188"/>
                <a:gd name="connsiteY19" fmla="*/ 282488 h 1113551"/>
                <a:gd name="connsiteX20" fmla="*/ 636193 w 6277188"/>
                <a:gd name="connsiteY20" fmla="*/ 176917 h 1113551"/>
                <a:gd name="connsiteX21" fmla="*/ 494383 w 6277188"/>
                <a:gd name="connsiteY21" fmla="*/ 26109 h 1113551"/>
                <a:gd name="connsiteX22" fmla="*/ 0 w 6277188"/>
                <a:gd name="connsiteY22" fmla="*/ 11822 h 1113551"/>
                <a:gd name="connsiteX0" fmla="*/ 6277188 w 6277188"/>
                <a:gd name="connsiteY0" fmla="*/ 1113551 h 1113551"/>
                <a:gd name="connsiteX1" fmla="*/ 5892123 w 6277188"/>
                <a:gd name="connsiteY1" fmla="*/ 1021570 h 1113551"/>
                <a:gd name="connsiteX2" fmla="*/ 5618280 w 6277188"/>
                <a:gd name="connsiteY2" fmla="*/ 873933 h 1113551"/>
                <a:gd name="connsiteX3" fmla="*/ 5303954 w 6277188"/>
                <a:gd name="connsiteY3" fmla="*/ 752489 h 1113551"/>
                <a:gd name="connsiteX4" fmla="*/ 5063448 w 6277188"/>
                <a:gd name="connsiteY4" fmla="*/ 712007 h 1113551"/>
                <a:gd name="connsiteX5" fmla="*/ 4544338 w 6277188"/>
                <a:gd name="connsiteY5" fmla="*/ 738201 h 1113551"/>
                <a:gd name="connsiteX6" fmla="*/ 4149049 w 6277188"/>
                <a:gd name="connsiteY6" fmla="*/ 766777 h 1113551"/>
                <a:gd name="connsiteX7" fmla="*/ 3753761 w 6277188"/>
                <a:gd name="connsiteY7" fmla="*/ 757251 h 1113551"/>
                <a:gd name="connsiteX8" fmla="*/ 3613271 w 6277188"/>
                <a:gd name="connsiteY8" fmla="*/ 852501 h 1113551"/>
                <a:gd name="connsiteX9" fmla="*/ 3320376 w 6277188"/>
                <a:gd name="connsiteY9" fmla="*/ 828688 h 1113551"/>
                <a:gd name="connsiteX10" fmla="*/ 3022721 w 6277188"/>
                <a:gd name="connsiteY10" fmla="*/ 942989 h 1113551"/>
                <a:gd name="connsiteX11" fmla="*/ 2820315 w 6277188"/>
                <a:gd name="connsiteY11" fmla="*/ 869170 h 1113551"/>
                <a:gd name="connsiteX12" fmla="*/ 2710779 w 6277188"/>
                <a:gd name="connsiteY12" fmla="*/ 738201 h 1113551"/>
                <a:gd name="connsiteX13" fmla="*/ 2513134 w 6277188"/>
                <a:gd name="connsiteY13" fmla="*/ 719152 h 1113551"/>
                <a:gd name="connsiteX14" fmla="*/ 2351301 w 6277188"/>
                <a:gd name="connsiteY14" fmla="*/ 653174 h 1113551"/>
                <a:gd name="connsiteX15" fmla="*/ 2160799 w 6277188"/>
                <a:gd name="connsiteY15" fmla="*/ 748423 h 1113551"/>
                <a:gd name="connsiteX16" fmla="*/ 1675026 w 6277188"/>
                <a:gd name="connsiteY16" fmla="*/ 703974 h 1113551"/>
                <a:gd name="connsiteX17" fmla="*/ 1330348 w 6277188"/>
                <a:gd name="connsiteY17" fmla="*/ 435679 h 1113551"/>
                <a:gd name="connsiteX18" fmla="*/ 939088 w 6277188"/>
                <a:gd name="connsiteY18" fmla="*/ 395193 h 1113551"/>
                <a:gd name="connsiteX19" fmla="*/ 984629 w 6277188"/>
                <a:gd name="connsiteY19" fmla="*/ 282488 h 1113551"/>
                <a:gd name="connsiteX20" fmla="*/ 636193 w 6277188"/>
                <a:gd name="connsiteY20" fmla="*/ 176917 h 1113551"/>
                <a:gd name="connsiteX21" fmla="*/ 494383 w 6277188"/>
                <a:gd name="connsiteY21" fmla="*/ 26109 h 1113551"/>
                <a:gd name="connsiteX22" fmla="*/ 0 w 6277188"/>
                <a:gd name="connsiteY22" fmla="*/ 11822 h 1113551"/>
                <a:gd name="connsiteX0" fmla="*/ 6277188 w 6277188"/>
                <a:gd name="connsiteY0" fmla="*/ 1113551 h 1113551"/>
                <a:gd name="connsiteX1" fmla="*/ 5892123 w 6277188"/>
                <a:gd name="connsiteY1" fmla="*/ 1021570 h 1113551"/>
                <a:gd name="connsiteX2" fmla="*/ 5618280 w 6277188"/>
                <a:gd name="connsiteY2" fmla="*/ 873933 h 1113551"/>
                <a:gd name="connsiteX3" fmla="*/ 5303954 w 6277188"/>
                <a:gd name="connsiteY3" fmla="*/ 752489 h 1113551"/>
                <a:gd name="connsiteX4" fmla="*/ 5063448 w 6277188"/>
                <a:gd name="connsiteY4" fmla="*/ 712007 h 1113551"/>
                <a:gd name="connsiteX5" fmla="*/ 4544338 w 6277188"/>
                <a:gd name="connsiteY5" fmla="*/ 738201 h 1113551"/>
                <a:gd name="connsiteX6" fmla="*/ 4149049 w 6277188"/>
                <a:gd name="connsiteY6" fmla="*/ 766777 h 1113551"/>
                <a:gd name="connsiteX7" fmla="*/ 3753761 w 6277188"/>
                <a:gd name="connsiteY7" fmla="*/ 757251 h 1113551"/>
                <a:gd name="connsiteX8" fmla="*/ 3613271 w 6277188"/>
                <a:gd name="connsiteY8" fmla="*/ 852501 h 1113551"/>
                <a:gd name="connsiteX9" fmla="*/ 3320376 w 6277188"/>
                <a:gd name="connsiteY9" fmla="*/ 828688 h 1113551"/>
                <a:gd name="connsiteX10" fmla="*/ 3022721 w 6277188"/>
                <a:gd name="connsiteY10" fmla="*/ 942989 h 1113551"/>
                <a:gd name="connsiteX11" fmla="*/ 2820315 w 6277188"/>
                <a:gd name="connsiteY11" fmla="*/ 869170 h 1113551"/>
                <a:gd name="connsiteX12" fmla="*/ 2710779 w 6277188"/>
                <a:gd name="connsiteY12" fmla="*/ 738201 h 1113551"/>
                <a:gd name="connsiteX13" fmla="*/ 2513134 w 6277188"/>
                <a:gd name="connsiteY13" fmla="*/ 719152 h 1113551"/>
                <a:gd name="connsiteX14" fmla="*/ 2351301 w 6277188"/>
                <a:gd name="connsiteY14" fmla="*/ 653174 h 1113551"/>
                <a:gd name="connsiteX15" fmla="*/ 2160799 w 6277188"/>
                <a:gd name="connsiteY15" fmla="*/ 748423 h 1113551"/>
                <a:gd name="connsiteX16" fmla="*/ 1675026 w 6277188"/>
                <a:gd name="connsiteY16" fmla="*/ 703974 h 1113551"/>
                <a:gd name="connsiteX17" fmla="*/ 1330348 w 6277188"/>
                <a:gd name="connsiteY17" fmla="*/ 435679 h 1113551"/>
                <a:gd name="connsiteX18" fmla="*/ 982370 w 6277188"/>
                <a:gd name="connsiteY18" fmla="*/ 411863 h 1113551"/>
                <a:gd name="connsiteX19" fmla="*/ 984629 w 6277188"/>
                <a:gd name="connsiteY19" fmla="*/ 282488 h 1113551"/>
                <a:gd name="connsiteX20" fmla="*/ 636193 w 6277188"/>
                <a:gd name="connsiteY20" fmla="*/ 176917 h 1113551"/>
                <a:gd name="connsiteX21" fmla="*/ 494383 w 6277188"/>
                <a:gd name="connsiteY21" fmla="*/ 26109 h 1113551"/>
                <a:gd name="connsiteX22" fmla="*/ 0 w 6277188"/>
                <a:gd name="connsiteY22" fmla="*/ 11822 h 1113551"/>
                <a:gd name="connsiteX0" fmla="*/ 6277188 w 6277188"/>
                <a:gd name="connsiteY0" fmla="*/ 1113551 h 1113551"/>
                <a:gd name="connsiteX1" fmla="*/ 5892123 w 6277188"/>
                <a:gd name="connsiteY1" fmla="*/ 1021570 h 1113551"/>
                <a:gd name="connsiteX2" fmla="*/ 5618280 w 6277188"/>
                <a:gd name="connsiteY2" fmla="*/ 873933 h 1113551"/>
                <a:gd name="connsiteX3" fmla="*/ 5303954 w 6277188"/>
                <a:gd name="connsiteY3" fmla="*/ 752489 h 1113551"/>
                <a:gd name="connsiteX4" fmla="*/ 5063448 w 6277188"/>
                <a:gd name="connsiteY4" fmla="*/ 712007 h 1113551"/>
                <a:gd name="connsiteX5" fmla="*/ 4544338 w 6277188"/>
                <a:gd name="connsiteY5" fmla="*/ 738201 h 1113551"/>
                <a:gd name="connsiteX6" fmla="*/ 4149049 w 6277188"/>
                <a:gd name="connsiteY6" fmla="*/ 766777 h 1113551"/>
                <a:gd name="connsiteX7" fmla="*/ 3753761 w 6277188"/>
                <a:gd name="connsiteY7" fmla="*/ 757251 h 1113551"/>
                <a:gd name="connsiteX8" fmla="*/ 3613271 w 6277188"/>
                <a:gd name="connsiteY8" fmla="*/ 852501 h 1113551"/>
                <a:gd name="connsiteX9" fmla="*/ 3320376 w 6277188"/>
                <a:gd name="connsiteY9" fmla="*/ 828688 h 1113551"/>
                <a:gd name="connsiteX10" fmla="*/ 3022721 w 6277188"/>
                <a:gd name="connsiteY10" fmla="*/ 942989 h 1113551"/>
                <a:gd name="connsiteX11" fmla="*/ 2820315 w 6277188"/>
                <a:gd name="connsiteY11" fmla="*/ 869170 h 1113551"/>
                <a:gd name="connsiteX12" fmla="*/ 2710779 w 6277188"/>
                <a:gd name="connsiteY12" fmla="*/ 738201 h 1113551"/>
                <a:gd name="connsiteX13" fmla="*/ 2513134 w 6277188"/>
                <a:gd name="connsiteY13" fmla="*/ 719152 h 1113551"/>
                <a:gd name="connsiteX14" fmla="*/ 2351301 w 6277188"/>
                <a:gd name="connsiteY14" fmla="*/ 653174 h 1113551"/>
                <a:gd name="connsiteX15" fmla="*/ 2160799 w 6277188"/>
                <a:gd name="connsiteY15" fmla="*/ 748423 h 1113551"/>
                <a:gd name="connsiteX16" fmla="*/ 1675026 w 6277188"/>
                <a:gd name="connsiteY16" fmla="*/ 703974 h 1113551"/>
                <a:gd name="connsiteX17" fmla="*/ 1330348 w 6277188"/>
                <a:gd name="connsiteY17" fmla="*/ 435679 h 1113551"/>
                <a:gd name="connsiteX18" fmla="*/ 982370 w 6277188"/>
                <a:gd name="connsiteY18" fmla="*/ 411863 h 1113551"/>
                <a:gd name="connsiteX19" fmla="*/ 984629 w 6277188"/>
                <a:gd name="connsiteY19" fmla="*/ 282488 h 1113551"/>
                <a:gd name="connsiteX20" fmla="*/ 636193 w 6277188"/>
                <a:gd name="connsiteY20" fmla="*/ 176917 h 1113551"/>
                <a:gd name="connsiteX21" fmla="*/ 494383 w 6277188"/>
                <a:gd name="connsiteY21" fmla="*/ 26109 h 1113551"/>
                <a:gd name="connsiteX22" fmla="*/ 0 w 6277188"/>
                <a:gd name="connsiteY22" fmla="*/ 11822 h 1113551"/>
                <a:gd name="connsiteX0" fmla="*/ 6277188 w 6277188"/>
                <a:gd name="connsiteY0" fmla="*/ 1113551 h 1113551"/>
                <a:gd name="connsiteX1" fmla="*/ 5892123 w 6277188"/>
                <a:gd name="connsiteY1" fmla="*/ 1021570 h 1113551"/>
                <a:gd name="connsiteX2" fmla="*/ 5618280 w 6277188"/>
                <a:gd name="connsiteY2" fmla="*/ 873933 h 1113551"/>
                <a:gd name="connsiteX3" fmla="*/ 5303954 w 6277188"/>
                <a:gd name="connsiteY3" fmla="*/ 752489 h 1113551"/>
                <a:gd name="connsiteX4" fmla="*/ 5063448 w 6277188"/>
                <a:gd name="connsiteY4" fmla="*/ 712007 h 1113551"/>
                <a:gd name="connsiteX5" fmla="*/ 4544338 w 6277188"/>
                <a:gd name="connsiteY5" fmla="*/ 738201 h 1113551"/>
                <a:gd name="connsiteX6" fmla="*/ 4149049 w 6277188"/>
                <a:gd name="connsiteY6" fmla="*/ 766777 h 1113551"/>
                <a:gd name="connsiteX7" fmla="*/ 3753761 w 6277188"/>
                <a:gd name="connsiteY7" fmla="*/ 757251 h 1113551"/>
                <a:gd name="connsiteX8" fmla="*/ 3613271 w 6277188"/>
                <a:gd name="connsiteY8" fmla="*/ 852501 h 1113551"/>
                <a:gd name="connsiteX9" fmla="*/ 3320376 w 6277188"/>
                <a:gd name="connsiteY9" fmla="*/ 828688 h 1113551"/>
                <a:gd name="connsiteX10" fmla="*/ 3022721 w 6277188"/>
                <a:gd name="connsiteY10" fmla="*/ 942989 h 1113551"/>
                <a:gd name="connsiteX11" fmla="*/ 2820315 w 6277188"/>
                <a:gd name="connsiteY11" fmla="*/ 869170 h 1113551"/>
                <a:gd name="connsiteX12" fmla="*/ 2710779 w 6277188"/>
                <a:gd name="connsiteY12" fmla="*/ 738201 h 1113551"/>
                <a:gd name="connsiteX13" fmla="*/ 2513134 w 6277188"/>
                <a:gd name="connsiteY13" fmla="*/ 719152 h 1113551"/>
                <a:gd name="connsiteX14" fmla="*/ 2351301 w 6277188"/>
                <a:gd name="connsiteY14" fmla="*/ 653174 h 1113551"/>
                <a:gd name="connsiteX15" fmla="*/ 2160799 w 6277188"/>
                <a:gd name="connsiteY15" fmla="*/ 748423 h 1113551"/>
                <a:gd name="connsiteX16" fmla="*/ 1675026 w 6277188"/>
                <a:gd name="connsiteY16" fmla="*/ 703974 h 1113551"/>
                <a:gd name="connsiteX17" fmla="*/ 1330348 w 6277188"/>
                <a:gd name="connsiteY17" fmla="*/ 435679 h 1113551"/>
                <a:gd name="connsiteX18" fmla="*/ 982370 w 6277188"/>
                <a:gd name="connsiteY18" fmla="*/ 411863 h 1113551"/>
                <a:gd name="connsiteX19" fmla="*/ 984629 w 6277188"/>
                <a:gd name="connsiteY19" fmla="*/ 282488 h 1113551"/>
                <a:gd name="connsiteX20" fmla="*/ 636193 w 6277188"/>
                <a:gd name="connsiteY20" fmla="*/ 176917 h 1113551"/>
                <a:gd name="connsiteX21" fmla="*/ 494383 w 6277188"/>
                <a:gd name="connsiteY21" fmla="*/ 26109 h 1113551"/>
                <a:gd name="connsiteX22" fmla="*/ 0 w 6277188"/>
                <a:gd name="connsiteY22" fmla="*/ 11822 h 1113551"/>
                <a:gd name="connsiteX0" fmla="*/ 6277188 w 6277188"/>
                <a:gd name="connsiteY0" fmla="*/ 1113551 h 1113551"/>
                <a:gd name="connsiteX1" fmla="*/ 5892123 w 6277188"/>
                <a:gd name="connsiteY1" fmla="*/ 1021570 h 1113551"/>
                <a:gd name="connsiteX2" fmla="*/ 5618280 w 6277188"/>
                <a:gd name="connsiteY2" fmla="*/ 873933 h 1113551"/>
                <a:gd name="connsiteX3" fmla="*/ 5303954 w 6277188"/>
                <a:gd name="connsiteY3" fmla="*/ 752489 h 1113551"/>
                <a:gd name="connsiteX4" fmla="*/ 5063448 w 6277188"/>
                <a:gd name="connsiteY4" fmla="*/ 712007 h 1113551"/>
                <a:gd name="connsiteX5" fmla="*/ 4544338 w 6277188"/>
                <a:gd name="connsiteY5" fmla="*/ 738201 h 1113551"/>
                <a:gd name="connsiteX6" fmla="*/ 4149049 w 6277188"/>
                <a:gd name="connsiteY6" fmla="*/ 766777 h 1113551"/>
                <a:gd name="connsiteX7" fmla="*/ 3753761 w 6277188"/>
                <a:gd name="connsiteY7" fmla="*/ 757251 h 1113551"/>
                <a:gd name="connsiteX8" fmla="*/ 3613271 w 6277188"/>
                <a:gd name="connsiteY8" fmla="*/ 852501 h 1113551"/>
                <a:gd name="connsiteX9" fmla="*/ 3320376 w 6277188"/>
                <a:gd name="connsiteY9" fmla="*/ 828688 h 1113551"/>
                <a:gd name="connsiteX10" fmla="*/ 3022721 w 6277188"/>
                <a:gd name="connsiteY10" fmla="*/ 942989 h 1113551"/>
                <a:gd name="connsiteX11" fmla="*/ 2820315 w 6277188"/>
                <a:gd name="connsiteY11" fmla="*/ 869170 h 1113551"/>
                <a:gd name="connsiteX12" fmla="*/ 2710779 w 6277188"/>
                <a:gd name="connsiteY12" fmla="*/ 738201 h 1113551"/>
                <a:gd name="connsiteX13" fmla="*/ 2513134 w 6277188"/>
                <a:gd name="connsiteY13" fmla="*/ 719152 h 1113551"/>
                <a:gd name="connsiteX14" fmla="*/ 2351301 w 6277188"/>
                <a:gd name="connsiteY14" fmla="*/ 653174 h 1113551"/>
                <a:gd name="connsiteX15" fmla="*/ 2160799 w 6277188"/>
                <a:gd name="connsiteY15" fmla="*/ 748423 h 1113551"/>
                <a:gd name="connsiteX16" fmla="*/ 1675026 w 6277188"/>
                <a:gd name="connsiteY16" fmla="*/ 703974 h 1113551"/>
                <a:gd name="connsiteX17" fmla="*/ 1330348 w 6277188"/>
                <a:gd name="connsiteY17" fmla="*/ 435679 h 1113551"/>
                <a:gd name="connsiteX18" fmla="*/ 982370 w 6277188"/>
                <a:gd name="connsiteY18" fmla="*/ 411863 h 1113551"/>
                <a:gd name="connsiteX19" fmla="*/ 968399 w 6277188"/>
                <a:gd name="connsiteY19" fmla="*/ 265818 h 1113551"/>
                <a:gd name="connsiteX20" fmla="*/ 636193 w 6277188"/>
                <a:gd name="connsiteY20" fmla="*/ 176917 h 1113551"/>
                <a:gd name="connsiteX21" fmla="*/ 494383 w 6277188"/>
                <a:gd name="connsiteY21" fmla="*/ 26109 h 1113551"/>
                <a:gd name="connsiteX22" fmla="*/ 0 w 6277188"/>
                <a:gd name="connsiteY22" fmla="*/ 11822 h 1113551"/>
                <a:gd name="connsiteX0" fmla="*/ 6277188 w 6277188"/>
                <a:gd name="connsiteY0" fmla="*/ 1113551 h 1113551"/>
                <a:gd name="connsiteX1" fmla="*/ 5892123 w 6277188"/>
                <a:gd name="connsiteY1" fmla="*/ 1021570 h 1113551"/>
                <a:gd name="connsiteX2" fmla="*/ 5618280 w 6277188"/>
                <a:gd name="connsiteY2" fmla="*/ 873933 h 1113551"/>
                <a:gd name="connsiteX3" fmla="*/ 5303954 w 6277188"/>
                <a:gd name="connsiteY3" fmla="*/ 752489 h 1113551"/>
                <a:gd name="connsiteX4" fmla="*/ 5063448 w 6277188"/>
                <a:gd name="connsiteY4" fmla="*/ 712007 h 1113551"/>
                <a:gd name="connsiteX5" fmla="*/ 4544338 w 6277188"/>
                <a:gd name="connsiteY5" fmla="*/ 738201 h 1113551"/>
                <a:gd name="connsiteX6" fmla="*/ 4149049 w 6277188"/>
                <a:gd name="connsiteY6" fmla="*/ 766777 h 1113551"/>
                <a:gd name="connsiteX7" fmla="*/ 3753761 w 6277188"/>
                <a:gd name="connsiteY7" fmla="*/ 757251 h 1113551"/>
                <a:gd name="connsiteX8" fmla="*/ 3613271 w 6277188"/>
                <a:gd name="connsiteY8" fmla="*/ 852501 h 1113551"/>
                <a:gd name="connsiteX9" fmla="*/ 3320376 w 6277188"/>
                <a:gd name="connsiteY9" fmla="*/ 828688 h 1113551"/>
                <a:gd name="connsiteX10" fmla="*/ 3022721 w 6277188"/>
                <a:gd name="connsiteY10" fmla="*/ 942989 h 1113551"/>
                <a:gd name="connsiteX11" fmla="*/ 2820315 w 6277188"/>
                <a:gd name="connsiteY11" fmla="*/ 869170 h 1113551"/>
                <a:gd name="connsiteX12" fmla="*/ 2710779 w 6277188"/>
                <a:gd name="connsiteY12" fmla="*/ 738201 h 1113551"/>
                <a:gd name="connsiteX13" fmla="*/ 2513134 w 6277188"/>
                <a:gd name="connsiteY13" fmla="*/ 719152 h 1113551"/>
                <a:gd name="connsiteX14" fmla="*/ 2351301 w 6277188"/>
                <a:gd name="connsiteY14" fmla="*/ 653174 h 1113551"/>
                <a:gd name="connsiteX15" fmla="*/ 2160799 w 6277188"/>
                <a:gd name="connsiteY15" fmla="*/ 748423 h 1113551"/>
                <a:gd name="connsiteX16" fmla="*/ 1675026 w 6277188"/>
                <a:gd name="connsiteY16" fmla="*/ 703974 h 1113551"/>
                <a:gd name="connsiteX17" fmla="*/ 1330348 w 6277188"/>
                <a:gd name="connsiteY17" fmla="*/ 435679 h 1113551"/>
                <a:gd name="connsiteX18" fmla="*/ 982370 w 6277188"/>
                <a:gd name="connsiteY18" fmla="*/ 411863 h 1113551"/>
                <a:gd name="connsiteX19" fmla="*/ 968399 w 6277188"/>
                <a:gd name="connsiteY19" fmla="*/ 265818 h 1113551"/>
                <a:gd name="connsiteX20" fmla="*/ 636193 w 6277188"/>
                <a:gd name="connsiteY20" fmla="*/ 176917 h 1113551"/>
                <a:gd name="connsiteX21" fmla="*/ 494383 w 6277188"/>
                <a:gd name="connsiteY21" fmla="*/ 26109 h 1113551"/>
                <a:gd name="connsiteX22" fmla="*/ 0 w 6277188"/>
                <a:gd name="connsiteY22" fmla="*/ 11822 h 1113551"/>
                <a:gd name="connsiteX0" fmla="*/ 6277188 w 6277188"/>
                <a:gd name="connsiteY0" fmla="*/ 1113551 h 1113551"/>
                <a:gd name="connsiteX1" fmla="*/ 5892123 w 6277188"/>
                <a:gd name="connsiteY1" fmla="*/ 1021570 h 1113551"/>
                <a:gd name="connsiteX2" fmla="*/ 5618280 w 6277188"/>
                <a:gd name="connsiteY2" fmla="*/ 873933 h 1113551"/>
                <a:gd name="connsiteX3" fmla="*/ 5303954 w 6277188"/>
                <a:gd name="connsiteY3" fmla="*/ 752489 h 1113551"/>
                <a:gd name="connsiteX4" fmla="*/ 5063448 w 6277188"/>
                <a:gd name="connsiteY4" fmla="*/ 712007 h 1113551"/>
                <a:gd name="connsiteX5" fmla="*/ 4544338 w 6277188"/>
                <a:gd name="connsiteY5" fmla="*/ 738201 h 1113551"/>
                <a:gd name="connsiteX6" fmla="*/ 4149049 w 6277188"/>
                <a:gd name="connsiteY6" fmla="*/ 766777 h 1113551"/>
                <a:gd name="connsiteX7" fmla="*/ 3753761 w 6277188"/>
                <a:gd name="connsiteY7" fmla="*/ 757251 h 1113551"/>
                <a:gd name="connsiteX8" fmla="*/ 3613271 w 6277188"/>
                <a:gd name="connsiteY8" fmla="*/ 852501 h 1113551"/>
                <a:gd name="connsiteX9" fmla="*/ 3320376 w 6277188"/>
                <a:gd name="connsiteY9" fmla="*/ 828688 h 1113551"/>
                <a:gd name="connsiteX10" fmla="*/ 3022721 w 6277188"/>
                <a:gd name="connsiteY10" fmla="*/ 942989 h 1113551"/>
                <a:gd name="connsiteX11" fmla="*/ 2820315 w 6277188"/>
                <a:gd name="connsiteY11" fmla="*/ 869170 h 1113551"/>
                <a:gd name="connsiteX12" fmla="*/ 2710779 w 6277188"/>
                <a:gd name="connsiteY12" fmla="*/ 738201 h 1113551"/>
                <a:gd name="connsiteX13" fmla="*/ 2513134 w 6277188"/>
                <a:gd name="connsiteY13" fmla="*/ 719152 h 1113551"/>
                <a:gd name="connsiteX14" fmla="*/ 2351301 w 6277188"/>
                <a:gd name="connsiteY14" fmla="*/ 653174 h 1113551"/>
                <a:gd name="connsiteX15" fmla="*/ 2160799 w 6277188"/>
                <a:gd name="connsiteY15" fmla="*/ 748423 h 1113551"/>
                <a:gd name="connsiteX16" fmla="*/ 1675026 w 6277188"/>
                <a:gd name="connsiteY16" fmla="*/ 703974 h 1113551"/>
                <a:gd name="connsiteX17" fmla="*/ 1330348 w 6277188"/>
                <a:gd name="connsiteY17" fmla="*/ 435679 h 1113551"/>
                <a:gd name="connsiteX18" fmla="*/ 982370 w 6277188"/>
                <a:gd name="connsiteY18" fmla="*/ 411863 h 1113551"/>
                <a:gd name="connsiteX19" fmla="*/ 968399 w 6277188"/>
                <a:gd name="connsiteY19" fmla="*/ 265818 h 1113551"/>
                <a:gd name="connsiteX20" fmla="*/ 636193 w 6277188"/>
                <a:gd name="connsiteY20" fmla="*/ 176917 h 1113551"/>
                <a:gd name="connsiteX21" fmla="*/ 494383 w 6277188"/>
                <a:gd name="connsiteY21" fmla="*/ 26109 h 1113551"/>
                <a:gd name="connsiteX22" fmla="*/ 0 w 6277188"/>
                <a:gd name="connsiteY22" fmla="*/ 11822 h 1113551"/>
                <a:gd name="connsiteX0" fmla="*/ 6277188 w 6277188"/>
                <a:gd name="connsiteY0" fmla="*/ 1113551 h 1113551"/>
                <a:gd name="connsiteX1" fmla="*/ 5892123 w 6277188"/>
                <a:gd name="connsiteY1" fmla="*/ 1021570 h 1113551"/>
                <a:gd name="connsiteX2" fmla="*/ 5618280 w 6277188"/>
                <a:gd name="connsiteY2" fmla="*/ 873933 h 1113551"/>
                <a:gd name="connsiteX3" fmla="*/ 5303954 w 6277188"/>
                <a:gd name="connsiteY3" fmla="*/ 752489 h 1113551"/>
                <a:gd name="connsiteX4" fmla="*/ 5063448 w 6277188"/>
                <a:gd name="connsiteY4" fmla="*/ 712007 h 1113551"/>
                <a:gd name="connsiteX5" fmla="*/ 4544338 w 6277188"/>
                <a:gd name="connsiteY5" fmla="*/ 738201 h 1113551"/>
                <a:gd name="connsiteX6" fmla="*/ 4149049 w 6277188"/>
                <a:gd name="connsiteY6" fmla="*/ 766777 h 1113551"/>
                <a:gd name="connsiteX7" fmla="*/ 3753761 w 6277188"/>
                <a:gd name="connsiteY7" fmla="*/ 757251 h 1113551"/>
                <a:gd name="connsiteX8" fmla="*/ 3613271 w 6277188"/>
                <a:gd name="connsiteY8" fmla="*/ 852501 h 1113551"/>
                <a:gd name="connsiteX9" fmla="*/ 3320376 w 6277188"/>
                <a:gd name="connsiteY9" fmla="*/ 828688 h 1113551"/>
                <a:gd name="connsiteX10" fmla="*/ 3022721 w 6277188"/>
                <a:gd name="connsiteY10" fmla="*/ 942989 h 1113551"/>
                <a:gd name="connsiteX11" fmla="*/ 2820315 w 6277188"/>
                <a:gd name="connsiteY11" fmla="*/ 869170 h 1113551"/>
                <a:gd name="connsiteX12" fmla="*/ 2710779 w 6277188"/>
                <a:gd name="connsiteY12" fmla="*/ 738201 h 1113551"/>
                <a:gd name="connsiteX13" fmla="*/ 2513134 w 6277188"/>
                <a:gd name="connsiteY13" fmla="*/ 719152 h 1113551"/>
                <a:gd name="connsiteX14" fmla="*/ 2351301 w 6277188"/>
                <a:gd name="connsiteY14" fmla="*/ 653174 h 1113551"/>
                <a:gd name="connsiteX15" fmla="*/ 2160799 w 6277188"/>
                <a:gd name="connsiteY15" fmla="*/ 748423 h 1113551"/>
                <a:gd name="connsiteX16" fmla="*/ 1675026 w 6277188"/>
                <a:gd name="connsiteY16" fmla="*/ 703974 h 1113551"/>
                <a:gd name="connsiteX17" fmla="*/ 1330348 w 6277188"/>
                <a:gd name="connsiteY17" fmla="*/ 435679 h 1113551"/>
                <a:gd name="connsiteX18" fmla="*/ 982370 w 6277188"/>
                <a:gd name="connsiteY18" fmla="*/ 411863 h 1113551"/>
                <a:gd name="connsiteX19" fmla="*/ 962988 w 6277188"/>
                <a:gd name="connsiteY19" fmla="*/ 249147 h 1113551"/>
                <a:gd name="connsiteX20" fmla="*/ 636193 w 6277188"/>
                <a:gd name="connsiteY20" fmla="*/ 176917 h 1113551"/>
                <a:gd name="connsiteX21" fmla="*/ 494383 w 6277188"/>
                <a:gd name="connsiteY21" fmla="*/ 26109 h 1113551"/>
                <a:gd name="connsiteX22" fmla="*/ 0 w 6277188"/>
                <a:gd name="connsiteY22" fmla="*/ 11822 h 1113551"/>
                <a:gd name="connsiteX0" fmla="*/ 6277188 w 6277188"/>
                <a:gd name="connsiteY0" fmla="*/ 1113551 h 1113551"/>
                <a:gd name="connsiteX1" fmla="*/ 5892123 w 6277188"/>
                <a:gd name="connsiteY1" fmla="*/ 1021570 h 1113551"/>
                <a:gd name="connsiteX2" fmla="*/ 5618280 w 6277188"/>
                <a:gd name="connsiteY2" fmla="*/ 873933 h 1113551"/>
                <a:gd name="connsiteX3" fmla="*/ 5303954 w 6277188"/>
                <a:gd name="connsiteY3" fmla="*/ 752489 h 1113551"/>
                <a:gd name="connsiteX4" fmla="*/ 5063448 w 6277188"/>
                <a:gd name="connsiteY4" fmla="*/ 712007 h 1113551"/>
                <a:gd name="connsiteX5" fmla="*/ 4544338 w 6277188"/>
                <a:gd name="connsiteY5" fmla="*/ 738201 h 1113551"/>
                <a:gd name="connsiteX6" fmla="*/ 4149049 w 6277188"/>
                <a:gd name="connsiteY6" fmla="*/ 766777 h 1113551"/>
                <a:gd name="connsiteX7" fmla="*/ 3753761 w 6277188"/>
                <a:gd name="connsiteY7" fmla="*/ 757251 h 1113551"/>
                <a:gd name="connsiteX8" fmla="*/ 3613271 w 6277188"/>
                <a:gd name="connsiteY8" fmla="*/ 852501 h 1113551"/>
                <a:gd name="connsiteX9" fmla="*/ 3320376 w 6277188"/>
                <a:gd name="connsiteY9" fmla="*/ 828688 h 1113551"/>
                <a:gd name="connsiteX10" fmla="*/ 3022721 w 6277188"/>
                <a:gd name="connsiteY10" fmla="*/ 942989 h 1113551"/>
                <a:gd name="connsiteX11" fmla="*/ 2820315 w 6277188"/>
                <a:gd name="connsiteY11" fmla="*/ 869170 h 1113551"/>
                <a:gd name="connsiteX12" fmla="*/ 2710779 w 6277188"/>
                <a:gd name="connsiteY12" fmla="*/ 738201 h 1113551"/>
                <a:gd name="connsiteX13" fmla="*/ 2513134 w 6277188"/>
                <a:gd name="connsiteY13" fmla="*/ 719152 h 1113551"/>
                <a:gd name="connsiteX14" fmla="*/ 2351301 w 6277188"/>
                <a:gd name="connsiteY14" fmla="*/ 653174 h 1113551"/>
                <a:gd name="connsiteX15" fmla="*/ 2160799 w 6277188"/>
                <a:gd name="connsiteY15" fmla="*/ 748423 h 1113551"/>
                <a:gd name="connsiteX16" fmla="*/ 1675026 w 6277188"/>
                <a:gd name="connsiteY16" fmla="*/ 703974 h 1113551"/>
                <a:gd name="connsiteX17" fmla="*/ 1330348 w 6277188"/>
                <a:gd name="connsiteY17" fmla="*/ 435679 h 1113551"/>
                <a:gd name="connsiteX18" fmla="*/ 982370 w 6277188"/>
                <a:gd name="connsiteY18" fmla="*/ 411863 h 1113551"/>
                <a:gd name="connsiteX19" fmla="*/ 962988 w 6277188"/>
                <a:gd name="connsiteY19" fmla="*/ 249147 h 1113551"/>
                <a:gd name="connsiteX20" fmla="*/ 636193 w 6277188"/>
                <a:gd name="connsiteY20" fmla="*/ 176917 h 1113551"/>
                <a:gd name="connsiteX21" fmla="*/ 494383 w 6277188"/>
                <a:gd name="connsiteY21" fmla="*/ 26109 h 1113551"/>
                <a:gd name="connsiteX22" fmla="*/ 0 w 6277188"/>
                <a:gd name="connsiteY22" fmla="*/ 11822 h 1113551"/>
                <a:gd name="connsiteX0" fmla="*/ 6277188 w 6277188"/>
                <a:gd name="connsiteY0" fmla="*/ 1113551 h 1113551"/>
                <a:gd name="connsiteX1" fmla="*/ 5892123 w 6277188"/>
                <a:gd name="connsiteY1" fmla="*/ 1021570 h 1113551"/>
                <a:gd name="connsiteX2" fmla="*/ 5618280 w 6277188"/>
                <a:gd name="connsiteY2" fmla="*/ 873933 h 1113551"/>
                <a:gd name="connsiteX3" fmla="*/ 5303954 w 6277188"/>
                <a:gd name="connsiteY3" fmla="*/ 752489 h 1113551"/>
                <a:gd name="connsiteX4" fmla="*/ 5063448 w 6277188"/>
                <a:gd name="connsiteY4" fmla="*/ 712007 h 1113551"/>
                <a:gd name="connsiteX5" fmla="*/ 4544338 w 6277188"/>
                <a:gd name="connsiteY5" fmla="*/ 738201 h 1113551"/>
                <a:gd name="connsiteX6" fmla="*/ 4149049 w 6277188"/>
                <a:gd name="connsiteY6" fmla="*/ 766777 h 1113551"/>
                <a:gd name="connsiteX7" fmla="*/ 3753761 w 6277188"/>
                <a:gd name="connsiteY7" fmla="*/ 757251 h 1113551"/>
                <a:gd name="connsiteX8" fmla="*/ 3613271 w 6277188"/>
                <a:gd name="connsiteY8" fmla="*/ 852501 h 1113551"/>
                <a:gd name="connsiteX9" fmla="*/ 3320376 w 6277188"/>
                <a:gd name="connsiteY9" fmla="*/ 828688 h 1113551"/>
                <a:gd name="connsiteX10" fmla="*/ 3022721 w 6277188"/>
                <a:gd name="connsiteY10" fmla="*/ 942989 h 1113551"/>
                <a:gd name="connsiteX11" fmla="*/ 2820315 w 6277188"/>
                <a:gd name="connsiteY11" fmla="*/ 869170 h 1113551"/>
                <a:gd name="connsiteX12" fmla="*/ 2710779 w 6277188"/>
                <a:gd name="connsiteY12" fmla="*/ 738201 h 1113551"/>
                <a:gd name="connsiteX13" fmla="*/ 2513134 w 6277188"/>
                <a:gd name="connsiteY13" fmla="*/ 719152 h 1113551"/>
                <a:gd name="connsiteX14" fmla="*/ 2351301 w 6277188"/>
                <a:gd name="connsiteY14" fmla="*/ 653174 h 1113551"/>
                <a:gd name="connsiteX15" fmla="*/ 2160799 w 6277188"/>
                <a:gd name="connsiteY15" fmla="*/ 748423 h 1113551"/>
                <a:gd name="connsiteX16" fmla="*/ 1675026 w 6277188"/>
                <a:gd name="connsiteY16" fmla="*/ 703974 h 1113551"/>
                <a:gd name="connsiteX17" fmla="*/ 1330348 w 6277188"/>
                <a:gd name="connsiteY17" fmla="*/ 435679 h 1113551"/>
                <a:gd name="connsiteX18" fmla="*/ 982370 w 6277188"/>
                <a:gd name="connsiteY18" fmla="*/ 411863 h 1113551"/>
                <a:gd name="connsiteX19" fmla="*/ 962988 w 6277188"/>
                <a:gd name="connsiteY19" fmla="*/ 249147 h 1113551"/>
                <a:gd name="connsiteX20" fmla="*/ 636193 w 6277188"/>
                <a:gd name="connsiteY20" fmla="*/ 176917 h 1113551"/>
                <a:gd name="connsiteX21" fmla="*/ 494383 w 6277188"/>
                <a:gd name="connsiteY21" fmla="*/ 26109 h 1113551"/>
                <a:gd name="connsiteX22" fmla="*/ 0 w 6277188"/>
                <a:gd name="connsiteY22" fmla="*/ 11822 h 1113551"/>
                <a:gd name="connsiteX0" fmla="*/ 6277188 w 6277188"/>
                <a:gd name="connsiteY0" fmla="*/ 1113551 h 1113551"/>
                <a:gd name="connsiteX1" fmla="*/ 5892123 w 6277188"/>
                <a:gd name="connsiteY1" fmla="*/ 1021570 h 1113551"/>
                <a:gd name="connsiteX2" fmla="*/ 5618280 w 6277188"/>
                <a:gd name="connsiteY2" fmla="*/ 873933 h 1113551"/>
                <a:gd name="connsiteX3" fmla="*/ 5303954 w 6277188"/>
                <a:gd name="connsiteY3" fmla="*/ 752489 h 1113551"/>
                <a:gd name="connsiteX4" fmla="*/ 5063448 w 6277188"/>
                <a:gd name="connsiteY4" fmla="*/ 712007 h 1113551"/>
                <a:gd name="connsiteX5" fmla="*/ 4544338 w 6277188"/>
                <a:gd name="connsiteY5" fmla="*/ 738201 h 1113551"/>
                <a:gd name="connsiteX6" fmla="*/ 4149049 w 6277188"/>
                <a:gd name="connsiteY6" fmla="*/ 766777 h 1113551"/>
                <a:gd name="connsiteX7" fmla="*/ 3753761 w 6277188"/>
                <a:gd name="connsiteY7" fmla="*/ 757251 h 1113551"/>
                <a:gd name="connsiteX8" fmla="*/ 3613271 w 6277188"/>
                <a:gd name="connsiteY8" fmla="*/ 852501 h 1113551"/>
                <a:gd name="connsiteX9" fmla="*/ 3320376 w 6277188"/>
                <a:gd name="connsiteY9" fmla="*/ 828688 h 1113551"/>
                <a:gd name="connsiteX10" fmla="*/ 3022721 w 6277188"/>
                <a:gd name="connsiteY10" fmla="*/ 942989 h 1113551"/>
                <a:gd name="connsiteX11" fmla="*/ 2820315 w 6277188"/>
                <a:gd name="connsiteY11" fmla="*/ 869170 h 1113551"/>
                <a:gd name="connsiteX12" fmla="*/ 2710779 w 6277188"/>
                <a:gd name="connsiteY12" fmla="*/ 738201 h 1113551"/>
                <a:gd name="connsiteX13" fmla="*/ 2513134 w 6277188"/>
                <a:gd name="connsiteY13" fmla="*/ 719152 h 1113551"/>
                <a:gd name="connsiteX14" fmla="*/ 2351301 w 6277188"/>
                <a:gd name="connsiteY14" fmla="*/ 653174 h 1113551"/>
                <a:gd name="connsiteX15" fmla="*/ 2160799 w 6277188"/>
                <a:gd name="connsiteY15" fmla="*/ 748423 h 1113551"/>
                <a:gd name="connsiteX16" fmla="*/ 1675026 w 6277188"/>
                <a:gd name="connsiteY16" fmla="*/ 703974 h 1113551"/>
                <a:gd name="connsiteX17" fmla="*/ 1330348 w 6277188"/>
                <a:gd name="connsiteY17" fmla="*/ 435679 h 1113551"/>
                <a:gd name="connsiteX18" fmla="*/ 982370 w 6277188"/>
                <a:gd name="connsiteY18" fmla="*/ 411863 h 1113551"/>
                <a:gd name="connsiteX19" fmla="*/ 962988 w 6277188"/>
                <a:gd name="connsiteY19" fmla="*/ 249147 h 1113551"/>
                <a:gd name="connsiteX20" fmla="*/ 636193 w 6277188"/>
                <a:gd name="connsiteY20" fmla="*/ 176917 h 1113551"/>
                <a:gd name="connsiteX21" fmla="*/ 494383 w 6277188"/>
                <a:gd name="connsiteY21" fmla="*/ 26109 h 1113551"/>
                <a:gd name="connsiteX22" fmla="*/ 0 w 6277188"/>
                <a:gd name="connsiteY22" fmla="*/ 11822 h 1113551"/>
                <a:gd name="connsiteX0" fmla="*/ 6277188 w 6277188"/>
                <a:gd name="connsiteY0" fmla="*/ 1113551 h 1113551"/>
                <a:gd name="connsiteX1" fmla="*/ 5892123 w 6277188"/>
                <a:gd name="connsiteY1" fmla="*/ 1021570 h 1113551"/>
                <a:gd name="connsiteX2" fmla="*/ 5618280 w 6277188"/>
                <a:gd name="connsiteY2" fmla="*/ 873933 h 1113551"/>
                <a:gd name="connsiteX3" fmla="*/ 5303954 w 6277188"/>
                <a:gd name="connsiteY3" fmla="*/ 752489 h 1113551"/>
                <a:gd name="connsiteX4" fmla="*/ 5063448 w 6277188"/>
                <a:gd name="connsiteY4" fmla="*/ 712007 h 1113551"/>
                <a:gd name="connsiteX5" fmla="*/ 4544338 w 6277188"/>
                <a:gd name="connsiteY5" fmla="*/ 738201 h 1113551"/>
                <a:gd name="connsiteX6" fmla="*/ 4149049 w 6277188"/>
                <a:gd name="connsiteY6" fmla="*/ 766777 h 1113551"/>
                <a:gd name="connsiteX7" fmla="*/ 3753761 w 6277188"/>
                <a:gd name="connsiteY7" fmla="*/ 757251 h 1113551"/>
                <a:gd name="connsiteX8" fmla="*/ 3613271 w 6277188"/>
                <a:gd name="connsiteY8" fmla="*/ 852501 h 1113551"/>
                <a:gd name="connsiteX9" fmla="*/ 3320376 w 6277188"/>
                <a:gd name="connsiteY9" fmla="*/ 828688 h 1113551"/>
                <a:gd name="connsiteX10" fmla="*/ 3022721 w 6277188"/>
                <a:gd name="connsiteY10" fmla="*/ 942989 h 1113551"/>
                <a:gd name="connsiteX11" fmla="*/ 2820315 w 6277188"/>
                <a:gd name="connsiteY11" fmla="*/ 869170 h 1113551"/>
                <a:gd name="connsiteX12" fmla="*/ 2710779 w 6277188"/>
                <a:gd name="connsiteY12" fmla="*/ 738201 h 1113551"/>
                <a:gd name="connsiteX13" fmla="*/ 2513134 w 6277188"/>
                <a:gd name="connsiteY13" fmla="*/ 719152 h 1113551"/>
                <a:gd name="connsiteX14" fmla="*/ 2351301 w 6277188"/>
                <a:gd name="connsiteY14" fmla="*/ 653174 h 1113551"/>
                <a:gd name="connsiteX15" fmla="*/ 2160799 w 6277188"/>
                <a:gd name="connsiteY15" fmla="*/ 748423 h 1113551"/>
                <a:gd name="connsiteX16" fmla="*/ 1675026 w 6277188"/>
                <a:gd name="connsiteY16" fmla="*/ 703974 h 1113551"/>
                <a:gd name="connsiteX17" fmla="*/ 1330348 w 6277188"/>
                <a:gd name="connsiteY17" fmla="*/ 435679 h 1113551"/>
                <a:gd name="connsiteX18" fmla="*/ 982370 w 6277188"/>
                <a:gd name="connsiteY18" fmla="*/ 411863 h 1113551"/>
                <a:gd name="connsiteX19" fmla="*/ 962988 w 6277188"/>
                <a:gd name="connsiteY19" fmla="*/ 249147 h 1113551"/>
                <a:gd name="connsiteX20" fmla="*/ 636193 w 6277188"/>
                <a:gd name="connsiteY20" fmla="*/ 176917 h 1113551"/>
                <a:gd name="connsiteX21" fmla="*/ 494383 w 6277188"/>
                <a:gd name="connsiteY21" fmla="*/ 26109 h 1113551"/>
                <a:gd name="connsiteX22" fmla="*/ 0 w 6277188"/>
                <a:gd name="connsiteY22" fmla="*/ 11822 h 1113551"/>
                <a:gd name="connsiteX0" fmla="*/ 6277188 w 6277188"/>
                <a:gd name="connsiteY0" fmla="*/ 1113551 h 1113551"/>
                <a:gd name="connsiteX1" fmla="*/ 5892123 w 6277188"/>
                <a:gd name="connsiteY1" fmla="*/ 1021570 h 1113551"/>
                <a:gd name="connsiteX2" fmla="*/ 5618280 w 6277188"/>
                <a:gd name="connsiteY2" fmla="*/ 873933 h 1113551"/>
                <a:gd name="connsiteX3" fmla="*/ 5303954 w 6277188"/>
                <a:gd name="connsiteY3" fmla="*/ 752489 h 1113551"/>
                <a:gd name="connsiteX4" fmla="*/ 5063448 w 6277188"/>
                <a:gd name="connsiteY4" fmla="*/ 712007 h 1113551"/>
                <a:gd name="connsiteX5" fmla="*/ 4544338 w 6277188"/>
                <a:gd name="connsiteY5" fmla="*/ 738201 h 1113551"/>
                <a:gd name="connsiteX6" fmla="*/ 4149049 w 6277188"/>
                <a:gd name="connsiteY6" fmla="*/ 766777 h 1113551"/>
                <a:gd name="connsiteX7" fmla="*/ 3753761 w 6277188"/>
                <a:gd name="connsiteY7" fmla="*/ 757251 h 1113551"/>
                <a:gd name="connsiteX8" fmla="*/ 3613271 w 6277188"/>
                <a:gd name="connsiteY8" fmla="*/ 852501 h 1113551"/>
                <a:gd name="connsiteX9" fmla="*/ 3320376 w 6277188"/>
                <a:gd name="connsiteY9" fmla="*/ 828688 h 1113551"/>
                <a:gd name="connsiteX10" fmla="*/ 3022721 w 6277188"/>
                <a:gd name="connsiteY10" fmla="*/ 942989 h 1113551"/>
                <a:gd name="connsiteX11" fmla="*/ 2820315 w 6277188"/>
                <a:gd name="connsiteY11" fmla="*/ 869170 h 1113551"/>
                <a:gd name="connsiteX12" fmla="*/ 2710779 w 6277188"/>
                <a:gd name="connsiteY12" fmla="*/ 738201 h 1113551"/>
                <a:gd name="connsiteX13" fmla="*/ 2513134 w 6277188"/>
                <a:gd name="connsiteY13" fmla="*/ 719152 h 1113551"/>
                <a:gd name="connsiteX14" fmla="*/ 2351301 w 6277188"/>
                <a:gd name="connsiteY14" fmla="*/ 653174 h 1113551"/>
                <a:gd name="connsiteX15" fmla="*/ 2160799 w 6277188"/>
                <a:gd name="connsiteY15" fmla="*/ 748423 h 1113551"/>
                <a:gd name="connsiteX16" fmla="*/ 1491080 w 6277188"/>
                <a:gd name="connsiteY16" fmla="*/ 698417 h 1113551"/>
                <a:gd name="connsiteX17" fmla="*/ 1330348 w 6277188"/>
                <a:gd name="connsiteY17" fmla="*/ 435679 h 1113551"/>
                <a:gd name="connsiteX18" fmla="*/ 982370 w 6277188"/>
                <a:gd name="connsiteY18" fmla="*/ 411863 h 1113551"/>
                <a:gd name="connsiteX19" fmla="*/ 962988 w 6277188"/>
                <a:gd name="connsiteY19" fmla="*/ 249147 h 1113551"/>
                <a:gd name="connsiteX20" fmla="*/ 636193 w 6277188"/>
                <a:gd name="connsiteY20" fmla="*/ 176917 h 1113551"/>
                <a:gd name="connsiteX21" fmla="*/ 494383 w 6277188"/>
                <a:gd name="connsiteY21" fmla="*/ 26109 h 1113551"/>
                <a:gd name="connsiteX22" fmla="*/ 0 w 6277188"/>
                <a:gd name="connsiteY22" fmla="*/ 11822 h 1113551"/>
                <a:gd name="connsiteX0" fmla="*/ 6277188 w 6277188"/>
                <a:gd name="connsiteY0" fmla="*/ 1113551 h 1113551"/>
                <a:gd name="connsiteX1" fmla="*/ 5892123 w 6277188"/>
                <a:gd name="connsiteY1" fmla="*/ 1021570 h 1113551"/>
                <a:gd name="connsiteX2" fmla="*/ 5618280 w 6277188"/>
                <a:gd name="connsiteY2" fmla="*/ 873933 h 1113551"/>
                <a:gd name="connsiteX3" fmla="*/ 5303954 w 6277188"/>
                <a:gd name="connsiteY3" fmla="*/ 752489 h 1113551"/>
                <a:gd name="connsiteX4" fmla="*/ 5063448 w 6277188"/>
                <a:gd name="connsiteY4" fmla="*/ 712007 h 1113551"/>
                <a:gd name="connsiteX5" fmla="*/ 4544338 w 6277188"/>
                <a:gd name="connsiteY5" fmla="*/ 738201 h 1113551"/>
                <a:gd name="connsiteX6" fmla="*/ 4149049 w 6277188"/>
                <a:gd name="connsiteY6" fmla="*/ 766777 h 1113551"/>
                <a:gd name="connsiteX7" fmla="*/ 3753761 w 6277188"/>
                <a:gd name="connsiteY7" fmla="*/ 757251 h 1113551"/>
                <a:gd name="connsiteX8" fmla="*/ 3613271 w 6277188"/>
                <a:gd name="connsiteY8" fmla="*/ 852501 h 1113551"/>
                <a:gd name="connsiteX9" fmla="*/ 3320376 w 6277188"/>
                <a:gd name="connsiteY9" fmla="*/ 828688 h 1113551"/>
                <a:gd name="connsiteX10" fmla="*/ 3022721 w 6277188"/>
                <a:gd name="connsiteY10" fmla="*/ 942989 h 1113551"/>
                <a:gd name="connsiteX11" fmla="*/ 2820315 w 6277188"/>
                <a:gd name="connsiteY11" fmla="*/ 869170 h 1113551"/>
                <a:gd name="connsiteX12" fmla="*/ 2710779 w 6277188"/>
                <a:gd name="connsiteY12" fmla="*/ 738201 h 1113551"/>
                <a:gd name="connsiteX13" fmla="*/ 2513134 w 6277188"/>
                <a:gd name="connsiteY13" fmla="*/ 719152 h 1113551"/>
                <a:gd name="connsiteX14" fmla="*/ 2351301 w 6277188"/>
                <a:gd name="connsiteY14" fmla="*/ 653174 h 1113551"/>
                <a:gd name="connsiteX15" fmla="*/ 2112107 w 6277188"/>
                <a:gd name="connsiteY15" fmla="*/ 715082 h 1113551"/>
                <a:gd name="connsiteX16" fmla="*/ 1491080 w 6277188"/>
                <a:gd name="connsiteY16" fmla="*/ 698417 h 1113551"/>
                <a:gd name="connsiteX17" fmla="*/ 1330348 w 6277188"/>
                <a:gd name="connsiteY17" fmla="*/ 435679 h 1113551"/>
                <a:gd name="connsiteX18" fmla="*/ 982370 w 6277188"/>
                <a:gd name="connsiteY18" fmla="*/ 411863 h 1113551"/>
                <a:gd name="connsiteX19" fmla="*/ 962988 w 6277188"/>
                <a:gd name="connsiteY19" fmla="*/ 249147 h 1113551"/>
                <a:gd name="connsiteX20" fmla="*/ 636193 w 6277188"/>
                <a:gd name="connsiteY20" fmla="*/ 176917 h 1113551"/>
                <a:gd name="connsiteX21" fmla="*/ 494383 w 6277188"/>
                <a:gd name="connsiteY21" fmla="*/ 26109 h 1113551"/>
                <a:gd name="connsiteX22" fmla="*/ 0 w 6277188"/>
                <a:gd name="connsiteY22" fmla="*/ 11822 h 1113551"/>
                <a:gd name="connsiteX0" fmla="*/ 6277188 w 6277188"/>
                <a:gd name="connsiteY0" fmla="*/ 1113551 h 1113551"/>
                <a:gd name="connsiteX1" fmla="*/ 5892123 w 6277188"/>
                <a:gd name="connsiteY1" fmla="*/ 1021570 h 1113551"/>
                <a:gd name="connsiteX2" fmla="*/ 5618280 w 6277188"/>
                <a:gd name="connsiteY2" fmla="*/ 873933 h 1113551"/>
                <a:gd name="connsiteX3" fmla="*/ 5303954 w 6277188"/>
                <a:gd name="connsiteY3" fmla="*/ 752489 h 1113551"/>
                <a:gd name="connsiteX4" fmla="*/ 5063448 w 6277188"/>
                <a:gd name="connsiteY4" fmla="*/ 712007 h 1113551"/>
                <a:gd name="connsiteX5" fmla="*/ 4544338 w 6277188"/>
                <a:gd name="connsiteY5" fmla="*/ 738201 h 1113551"/>
                <a:gd name="connsiteX6" fmla="*/ 4149049 w 6277188"/>
                <a:gd name="connsiteY6" fmla="*/ 766777 h 1113551"/>
                <a:gd name="connsiteX7" fmla="*/ 3753761 w 6277188"/>
                <a:gd name="connsiteY7" fmla="*/ 757251 h 1113551"/>
                <a:gd name="connsiteX8" fmla="*/ 3613271 w 6277188"/>
                <a:gd name="connsiteY8" fmla="*/ 852501 h 1113551"/>
                <a:gd name="connsiteX9" fmla="*/ 3320376 w 6277188"/>
                <a:gd name="connsiteY9" fmla="*/ 828688 h 1113551"/>
                <a:gd name="connsiteX10" fmla="*/ 3022721 w 6277188"/>
                <a:gd name="connsiteY10" fmla="*/ 942989 h 1113551"/>
                <a:gd name="connsiteX11" fmla="*/ 2820315 w 6277188"/>
                <a:gd name="connsiteY11" fmla="*/ 869170 h 1113551"/>
                <a:gd name="connsiteX12" fmla="*/ 2710779 w 6277188"/>
                <a:gd name="connsiteY12" fmla="*/ 738201 h 1113551"/>
                <a:gd name="connsiteX13" fmla="*/ 2513134 w 6277188"/>
                <a:gd name="connsiteY13" fmla="*/ 719152 h 1113551"/>
                <a:gd name="connsiteX14" fmla="*/ 2253918 w 6277188"/>
                <a:gd name="connsiteY14" fmla="*/ 630946 h 1113551"/>
                <a:gd name="connsiteX15" fmla="*/ 2112107 w 6277188"/>
                <a:gd name="connsiteY15" fmla="*/ 715082 h 1113551"/>
                <a:gd name="connsiteX16" fmla="*/ 1491080 w 6277188"/>
                <a:gd name="connsiteY16" fmla="*/ 698417 h 1113551"/>
                <a:gd name="connsiteX17" fmla="*/ 1330348 w 6277188"/>
                <a:gd name="connsiteY17" fmla="*/ 435679 h 1113551"/>
                <a:gd name="connsiteX18" fmla="*/ 982370 w 6277188"/>
                <a:gd name="connsiteY18" fmla="*/ 411863 h 1113551"/>
                <a:gd name="connsiteX19" fmla="*/ 962988 w 6277188"/>
                <a:gd name="connsiteY19" fmla="*/ 249147 h 1113551"/>
                <a:gd name="connsiteX20" fmla="*/ 636193 w 6277188"/>
                <a:gd name="connsiteY20" fmla="*/ 176917 h 1113551"/>
                <a:gd name="connsiteX21" fmla="*/ 494383 w 6277188"/>
                <a:gd name="connsiteY21" fmla="*/ 26109 h 1113551"/>
                <a:gd name="connsiteX22" fmla="*/ 0 w 6277188"/>
                <a:gd name="connsiteY22" fmla="*/ 11822 h 1113551"/>
                <a:gd name="connsiteX0" fmla="*/ 6277188 w 6277188"/>
                <a:gd name="connsiteY0" fmla="*/ 1113551 h 1113551"/>
                <a:gd name="connsiteX1" fmla="*/ 5892123 w 6277188"/>
                <a:gd name="connsiteY1" fmla="*/ 1021570 h 1113551"/>
                <a:gd name="connsiteX2" fmla="*/ 5618280 w 6277188"/>
                <a:gd name="connsiteY2" fmla="*/ 873933 h 1113551"/>
                <a:gd name="connsiteX3" fmla="*/ 5303954 w 6277188"/>
                <a:gd name="connsiteY3" fmla="*/ 752489 h 1113551"/>
                <a:gd name="connsiteX4" fmla="*/ 5063448 w 6277188"/>
                <a:gd name="connsiteY4" fmla="*/ 712007 h 1113551"/>
                <a:gd name="connsiteX5" fmla="*/ 4544338 w 6277188"/>
                <a:gd name="connsiteY5" fmla="*/ 738201 h 1113551"/>
                <a:gd name="connsiteX6" fmla="*/ 4149049 w 6277188"/>
                <a:gd name="connsiteY6" fmla="*/ 766777 h 1113551"/>
                <a:gd name="connsiteX7" fmla="*/ 3753761 w 6277188"/>
                <a:gd name="connsiteY7" fmla="*/ 757251 h 1113551"/>
                <a:gd name="connsiteX8" fmla="*/ 3613271 w 6277188"/>
                <a:gd name="connsiteY8" fmla="*/ 852501 h 1113551"/>
                <a:gd name="connsiteX9" fmla="*/ 3325785 w 6277188"/>
                <a:gd name="connsiteY9" fmla="*/ 795347 h 1113551"/>
                <a:gd name="connsiteX10" fmla="*/ 3022721 w 6277188"/>
                <a:gd name="connsiteY10" fmla="*/ 942989 h 1113551"/>
                <a:gd name="connsiteX11" fmla="*/ 2820315 w 6277188"/>
                <a:gd name="connsiteY11" fmla="*/ 869170 h 1113551"/>
                <a:gd name="connsiteX12" fmla="*/ 2710779 w 6277188"/>
                <a:gd name="connsiteY12" fmla="*/ 738201 h 1113551"/>
                <a:gd name="connsiteX13" fmla="*/ 2513134 w 6277188"/>
                <a:gd name="connsiteY13" fmla="*/ 719152 h 1113551"/>
                <a:gd name="connsiteX14" fmla="*/ 2253918 w 6277188"/>
                <a:gd name="connsiteY14" fmla="*/ 630946 h 1113551"/>
                <a:gd name="connsiteX15" fmla="*/ 2112107 w 6277188"/>
                <a:gd name="connsiteY15" fmla="*/ 715082 h 1113551"/>
                <a:gd name="connsiteX16" fmla="*/ 1491080 w 6277188"/>
                <a:gd name="connsiteY16" fmla="*/ 698417 h 1113551"/>
                <a:gd name="connsiteX17" fmla="*/ 1330348 w 6277188"/>
                <a:gd name="connsiteY17" fmla="*/ 435679 h 1113551"/>
                <a:gd name="connsiteX18" fmla="*/ 982370 w 6277188"/>
                <a:gd name="connsiteY18" fmla="*/ 411863 h 1113551"/>
                <a:gd name="connsiteX19" fmla="*/ 962988 w 6277188"/>
                <a:gd name="connsiteY19" fmla="*/ 249147 h 1113551"/>
                <a:gd name="connsiteX20" fmla="*/ 636193 w 6277188"/>
                <a:gd name="connsiteY20" fmla="*/ 176917 h 1113551"/>
                <a:gd name="connsiteX21" fmla="*/ 494383 w 6277188"/>
                <a:gd name="connsiteY21" fmla="*/ 26109 h 1113551"/>
                <a:gd name="connsiteX22" fmla="*/ 0 w 6277188"/>
                <a:gd name="connsiteY22" fmla="*/ 11822 h 1113551"/>
                <a:gd name="connsiteX0" fmla="*/ 6277188 w 6277188"/>
                <a:gd name="connsiteY0" fmla="*/ 1113551 h 1113551"/>
                <a:gd name="connsiteX1" fmla="*/ 5892123 w 6277188"/>
                <a:gd name="connsiteY1" fmla="*/ 1021570 h 1113551"/>
                <a:gd name="connsiteX2" fmla="*/ 5618280 w 6277188"/>
                <a:gd name="connsiteY2" fmla="*/ 873933 h 1113551"/>
                <a:gd name="connsiteX3" fmla="*/ 5303954 w 6277188"/>
                <a:gd name="connsiteY3" fmla="*/ 752489 h 1113551"/>
                <a:gd name="connsiteX4" fmla="*/ 5063448 w 6277188"/>
                <a:gd name="connsiteY4" fmla="*/ 712007 h 1113551"/>
                <a:gd name="connsiteX5" fmla="*/ 4544338 w 6277188"/>
                <a:gd name="connsiteY5" fmla="*/ 738201 h 1113551"/>
                <a:gd name="connsiteX6" fmla="*/ 4149049 w 6277188"/>
                <a:gd name="connsiteY6" fmla="*/ 766777 h 1113551"/>
                <a:gd name="connsiteX7" fmla="*/ 3753761 w 6277188"/>
                <a:gd name="connsiteY7" fmla="*/ 757251 h 1113551"/>
                <a:gd name="connsiteX8" fmla="*/ 3613271 w 6277188"/>
                <a:gd name="connsiteY8" fmla="*/ 852501 h 1113551"/>
                <a:gd name="connsiteX9" fmla="*/ 3325785 w 6277188"/>
                <a:gd name="connsiteY9" fmla="*/ 795347 h 1113551"/>
                <a:gd name="connsiteX10" fmla="*/ 3017312 w 6277188"/>
                <a:gd name="connsiteY10" fmla="*/ 909648 h 1113551"/>
                <a:gd name="connsiteX11" fmla="*/ 2820315 w 6277188"/>
                <a:gd name="connsiteY11" fmla="*/ 869170 h 1113551"/>
                <a:gd name="connsiteX12" fmla="*/ 2710779 w 6277188"/>
                <a:gd name="connsiteY12" fmla="*/ 738201 h 1113551"/>
                <a:gd name="connsiteX13" fmla="*/ 2513134 w 6277188"/>
                <a:gd name="connsiteY13" fmla="*/ 719152 h 1113551"/>
                <a:gd name="connsiteX14" fmla="*/ 2253918 w 6277188"/>
                <a:gd name="connsiteY14" fmla="*/ 630946 h 1113551"/>
                <a:gd name="connsiteX15" fmla="*/ 2112107 w 6277188"/>
                <a:gd name="connsiteY15" fmla="*/ 715082 h 1113551"/>
                <a:gd name="connsiteX16" fmla="*/ 1491080 w 6277188"/>
                <a:gd name="connsiteY16" fmla="*/ 698417 h 1113551"/>
                <a:gd name="connsiteX17" fmla="*/ 1330348 w 6277188"/>
                <a:gd name="connsiteY17" fmla="*/ 435679 h 1113551"/>
                <a:gd name="connsiteX18" fmla="*/ 982370 w 6277188"/>
                <a:gd name="connsiteY18" fmla="*/ 411863 h 1113551"/>
                <a:gd name="connsiteX19" fmla="*/ 962988 w 6277188"/>
                <a:gd name="connsiteY19" fmla="*/ 249147 h 1113551"/>
                <a:gd name="connsiteX20" fmla="*/ 636193 w 6277188"/>
                <a:gd name="connsiteY20" fmla="*/ 176917 h 1113551"/>
                <a:gd name="connsiteX21" fmla="*/ 494383 w 6277188"/>
                <a:gd name="connsiteY21" fmla="*/ 26109 h 1113551"/>
                <a:gd name="connsiteX22" fmla="*/ 0 w 6277188"/>
                <a:gd name="connsiteY22" fmla="*/ 11822 h 1113551"/>
                <a:gd name="connsiteX0" fmla="*/ 6277188 w 6277188"/>
                <a:gd name="connsiteY0" fmla="*/ 1113551 h 1113551"/>
                <a:gd name="connsiteX1" fmla="*/ 5892123 w 6277188"/>
                <a:gd name="connsiteY1" fmla="*/ 1021570 h 1113551"/>
                <a:gd name="connsiteX2" fmla="*/ 5618280 w 6277188"/>
                <a:gd name="connsiteY2" fmla="*/ 873933 h 1113551"/>
                <a:gd name="connsiteX3" fmla="*/ 5303954 w 6277188"/>
                <a:gd name="connsiteY3" fmla="*/ 752489 h 1113551"/>
                <a:gd name="connsiteX4" fmla="*/ 5063448 w 6277188"/>
                <a:gd name="connsiteY4" fmla="*/ 712007 h 1113551"/>
                <a:gd name="connsiteX5" fmla="*/ 4544338 w 6277188"/>
                <a:gd name="connsiteY5" fmla="*/ 738201 h 1113551"/>
                <a:gd name="connsiteX6" fmla="*/ 4149049 w 6277188"/>
                <a:gd name="connsiteY6" fmla="*/ 766777 h 1113551"/>
                <a:gd name="connsiteX7" fmla="*/ 3753761 w 6277188"/>
                <a:gd name="connsiteY7" fmla="*/ 757251 h 1113551"/>
                <a:gd name="connsiteX8" fmla="*/ 3553759 w 6277188"/>
                <a:gd name="connsiteY8" fmla="*/ 852501 h 1113551"/>
                <a:gd name="connsiteX9" fmla="*/ 3325785 w 6277188"/>
                <a:gd name="connsiteY9" fmla="*/ 795347 h 1113551"/>
                <a:gd name="connsiteX10" fmla="*/ 3017312 w 6277188"/>
                <a:gd name="connsiteY10" fmla="*/ 909648 h 1113551"/>
                <a:gd name="connsiteX11" fmla="*/ 2820315 w 6277188"/>
                <a:gd name="connsiteY11" fmla="*/ 869170 h 1113551"/>
                <a:gd name="connsiteX12" fmla="*/ 2710779 w 6277188"/>
                <a:gd name="connsiteY12" fmla="*/ 738201 h 1113551"/>
                <a:gd name="connsiteX13" fmla="*/ 2513134 w 6277188"/>
                <a:gd name="connsiteY13" fmla="*/ 719152 h 1113551"/>
                <a:gd name="connsiteX14" fmla="*/ 2253918 w 6277188"/>
                <a:gd name="connsiteY14" fmla="*/ 630946 h 1113551"/>
                <a:gd name="connsiteX15" fmla="*/ 2112107 w 6277188"/>
                <a:gd name="connsiteY15" fmla="*/ 715082 h 1113551"/>
                <a:gd name="connsiteX16" fmla="*/ 1491080 w 6277188"/>
                <a:gd name="connsiteY16" fmla="*/ 698417 h 1113551"/>
                <a:gd name="connsiteX17" fmla="*/ 1330348 w 6277188"/>
                <a:gd name="connsiteY17" fmla="*/ 435679 h 1113551"/>
                <a:gd name="connsiteX18" fmla="*/ 982370 w 6277188"/>
                <a:gd name="connsiteY18" fmla="*/ 411863 h 1113551"/>
                <a:gd name="connsiteX19" fmla="*/ 962988 w 6277188"/>
                <a:gd name="connsiteY19" fmla="*/ 249147 h 1113551"/>
                <a:gd name="connsiteX20" fmla="*/ 636193 w 6277188"/>
                <a:gd name="connsiteY20" fmla="*/ 176917 h 1113551"/>
                <a:gd name="connsiteX21" fmla="*/ 494383 w 6277188"/>
                <a:gd name="connsiteY21" fmla="*/ 26109 h 1113551"/>
                <a:gd name="connsiteX22" fmla="*/ 0 w 6277188"/>
                <a:gd name="connsiteY22" fmla="*/ 11822 h 1113551"/>
                <a:gd name="connsiteX0" fmla="*/ 6277188 w 6277188"/>
                <a:gd name="connsiteY0" fmla="*/ 1113551 h 1113551"/>
                <a:gd name="connsiteX1" fmla="*/ 5892123 w 6277188"/>
                <a:gd name="connsiteY1" fmla="*/ 1021570 h 1113551"/>
                <a:gd name="connsiteX2" fmla="*/ 5618280 w 6277188"/>
                <a:gd name="connsiteY2" fmla="*/ 873933 h 1113551"/>
                <a:gd name="connsiteX3" fmla="*/ 5303954 w 6277188"/>
                <a:gd name="connsiteY3" fmla="*/ 752489 h 1113551"/>
                <a:gd name="connsiteX4" fmla="*/ 5063448 w 6277188"/>
                <a:gd name="connsiteY4" fmla="*/ 712007 h 1113551"/>
                <a:gd name="connsiteX5" fmla="*/ 4544338 w 6277188"/>
                <a:gd name="connsiteY5" fmla="*/ 738201 h 1113551"/>
                <a:gd name="connsiteX6" fmla="*/ 4149049 w 6277188"/>
                <a:gd name="connsiteY6" fmla="*/ 766777 h 1113551"/>
                <a:gd name="connsiteX7" fmla="*/ 3710480 w 6277188"/>
                <a:gd name="connsiteY7" fmla="*/ 718354 h 1113551"/>
                <a:gd name="connsiteX8" fmla="*/ 3553759 w 6277188"/>
                <a:gd name="connsiteY8" fmla="*/ 852501 h 1113551"/>
                <a:gd name="connsiteX9" fmla="*/ 3325785 w 6277188"/>
                <a:gd name="connsiteY9" fmla="*/ 795347 h 1113551"/>
                <a:gd name="connsiteX10" fmla="*/ 3017312 w 6277188"/>
                <a:gd name="connsiteY10" fmla="*/ 909648 h 1113551"/>
                <a:gd name="connsiteX11" fmla="*/ 2820315 w 6277188"/>
                <a:gd name="connsiteY11" fmla="*/ 869170 h 1113551"/>
                <a:gd name="connsiteX12" fmla="*/ 2710779 w 6277188"/>
                <a:gd name="connsiteY12" fmla="*/ 738201 h 1113551"/>
                <a:gd name="connsiteX13" fmla="*/ 2513134 w 6277188"/>
                <a:gd name="connsiteY13" fmla="*/ 719152 h 1113551"/>
                <a:gd name="connsiteX14" fmla="*/ 2253918 w 6277188"/>
                <a:gd name="connsiteY14" fmla="*/ 630946 h 1113551"/>
                <a:gd name="connsiteX15" fmla="*/ 2112107 w 6277188"/>
                <a:gd name="connsiteY15" fmla="*/ 715082 h 1113551"/>
                <a:gd name="connsiteX16" fmla="*/ 1491080 w 6277188"/>
                <a:gd name="connsiteY16" fmla="*/ 698417 h 1113551"/>
                <a:gd name="connsiteX17" fmla="*/ 1330348 w 6277188"/>
                <a:gd name="connsiteY17" fmla="*/ 435679 h 1113551"/>
                <a:gd name="connsiteX18" fmla="*/ 982370 w 6277188"/>
                <a:gd name="connsiteY18" fmla="*/ 411863 h 1113551"/>
                <a:gd name="connsiteX19" fmla="*/ 962988 w 6277188"/>
                <a:gd name="connsiteY19" fmla="*/ 249147 h 1113551"/>
                <a:gd name="connsiteX20" fmla="*/ 636193 w 6277188"/>
                <a:gd name="connsiteY20" fmla="*/ 176917 h 1113551"/>
                <a:gd name="connsiteX21" fmla="*/ 494383 w 6277188"/>
                <a:gd name="connsiteY21" fmla="*/ 26109 h 1113551"/>
                <a:gd name="connsiteX22" fmla="*/ 0 w 6277188"/>
                <a:gd name="connsiteY22" fmla="*/ 11822 h 1113551"/>
                <a:gd name="connsiteX0" fmla="*/ 7927289 w 7927289"/>
                <a:gd name="connsiteY0" fmla="*/ 2124894 h 2124894"/>
                <a:gd name="connsiteX1" fmla="*/ 5892123 w 7927289"/>
                <a:gd name="connsiteY1" fmla="*/ 1021570 h 2124894"/>
                <a:gd name="connsiteX2" fmla="*/ 5618280 w 7927289"/>
                <a:gd name="connsiteY2" fmla="*/ 873933 h 2124894"/>
                <a:gd name="connsiteX3" fmla="*/ 5303954 w 7927289"/>
                <a:gd name="connsiteY3" fmla="*/ 752489 h 2124894"/>
                <a:gd name="connsiteX4" fmla="*/ 5063448 w 7927289"/>
                <a:gd name="connsiteY4" fmla="*/ 712007 h 2124894"/>
                <a:gd name="connsiteX5" fmla="*/ 4544338 w 7927289"/>
                <a:gd name="connsiteY5" fmla="*/ 738201 h 2124894"/>
                <a:gd name="connsiteX6" fmla="*/ 4149049 w 7927289"/>
                <a:gd name="connsiteY6" fmla="*/ 766777 h 2124894"/>
                <a:gd name="connsiteX7" fmla="*/ 3710480 w 7927289"/>
                <a:gd name="connsiteY7" fmla="*/ 718354 h 2124894"/>
                <a:gd name="connsiteX8" fmla="*/ 3553759 w 7927289"/>
                <a:gd name="connsiteY8" fmla="*/ 852501 h 2124894"/>
                <a:gd name="connsiteX9" fmla="*/ 3325785 w 7927289"/>
                <a:gd name="connsiteY9" fmla="*/ 795347 h 2124894"/>
                <a:gd name="connsiteX10" fmla="*/ 3017312 w 7927289"/>
                <a:gd name="connsiteY10" fmla="*/ 909648 h 2124894"/>
                <a:gd name="connsiteX11" fmla="*/ 2820315 w 7927289"/>
                <a:gd name="connsiteY11" fmla="*/ 869170 h 2124894"/>
                <a:gd name="connsiteX12" fmla="*/ 2710779 w 7927289"/>
                <a:gd name="connsiteY12" fmla="*/ 738201 h 2124894"/>
                <a:gd name="connsiteX13" fmla="*/ 2513134 w 7927289"/>
                <a:gd name="connsiteY13" fmla="*/ 719152 h 2124894"/>
                <a:gd name="connsiteX14" fmla="*/ 2253918 w 7927289"/>
                <a:gd name="connsiteY14" fmla="*/ 630946 h 2124894"/>
                <a:gd name="connsiteX15" fmla="*/ 2112107 w 7927289"/>
                <a:gd name="connsiteY15" fmla="*/ 715082 h 2124894"/>
                <a:gd name="connsiteX16" fmla="*/ 1491080 w 7927289"/>
                <a:gd name="connsiteY16" fmla="*/ 698417 h 2124894"/>
                <a:gd name="connsiteX17" fmla="*/ 1330348 w 7927289"/>
                <a:gd name="connsiteY17" fmla="*/ 435679 h 2124894"/>
                <a:gd name="connsiteX18" fmla="*/ 982370 w 7927289"/>
                <a:gd name="connsiteY18" fmla="*/ 411863 h 2124894"/>
                <a:gd name="connsiteX19" fmla="*/ 962988 w 7927289"/>
                <a:gd name="connsiteY19" fmla="*/ 249147 h 2124894"/>
                <a:gd name="connsiteX20" fmla="*/ 636193 w 7927289"/>
                <a:gd name="connsiteY20" fmla="*/ 176917 h 2124894"/>
                <a:gd name="connsiteX21" fmla="*/ 494383 w 7927289"/>
                <a:gd name="connsiteY21" fmla="*/ 26109 h 2124894"/>
                <a:gd name="connsiteX22" fmla="*/ 0 w 7927289"/>
                <a:gd name="connsiteY22" fmla="*/ 11822 h 2124894"/>
                <a:gd name="connsiteX0" fmla="*/ 7927289 w 7927289"/>
                <a:gd name="connsiteY0" fmla="*/ 2124894 h 2124894"/>
                <a:gd name="connsiteX1" fmla="*/ 6170786 w 7927289"/>
                <a:gd name="connsiteY1" fmla="*/ 1074688 h 2124894"/>
                <a:gd name="connsiteX2" fmla="*/ 5892123 w 7927289"/>
                <a:gd name="connsiteY2" fmla="*/ 1021570 h 2124894"/>
                <a:gd name="connsiteX3" fmla="*/ 5618280 w 7927289"/>
                <a:gd name="connsiteY3" fmla="*/ 873933 h 2124894"/>
                <a:gd name="connsiteX4" fmla="*/ 5303954 w 7927289"/>
                <a:gd name="connsiteY4" fmla="*/ 752489 h 2124894"/>
                <a:gd name="connsiteX5" fmla="*/ 5063448 w 7927289"/>
                <a:gd name="connsiteY5" fmla="*/ 712007 h 2124894"/>
                <a:gd name="connsiteX6" fmla="*/ 4544338 w 7927289"/>
                <a:gd name="connsiteY6" fmla="*/ 738201 h 2124894"/>
                <a:gd name="connsiteX7" fmla="*/ 4149049 w 7927289"/>
                <a:gd name="connsiteY7" fmla="*/ 766777 h 2124894"/>
                <a:gd name="connsiteX8" fmla="*/ 3710480 w 7927289"/>
                <a:gd name="connsiteY8" fmla="*/ 718354 h 2124894"/>
                <a:gd name="connsiteX9" fmla="*/ 3553759 w 7927289"/>
                <a:gd name="connsiteY9" fmla="*/ 852501 h 2124894"/>
                <a:gd name="connsiteX10" fmla="*/ 3325785 w 7927289"/>
                <a:gd name="connsiteY10" fmla="*/ 795347 h 2124894"/>
                <a:gd name="connsiteX11" fmla="*/ 3017312 w 7927289"/>
                <a:gd name="connsiteY11" fmla="*/ 909648 h 2124894"/>
                <a:gd name="connsiteX12" fmla="*/ 2820315 w 7927289"/>
                <a:gd name="connsiteY12" fmla="*/ 869170 h 2124894"/>
                <a:gd name="connsiteX13" fmla="*/ 2710779 w 7927289"/>
                <a:gd name="connsiteY13" fmla="*/ 738201 h 2124894"/>
                <a:gd name="connsiteX14" fmla="*/ 2513134 w 7927289"/>
                <a:gd name="connsiteY14" fmla="*/ 719152 h 2124894"/>
                <a:gd name="connsiteX15" fmla="*/ 2253918 w 7927289"/>
                <a:gd name="connsiteY15" fmla="*/ 630946 h 2124894"/>
                <a:gd name="connsiteX16" fmla="*/ 2112107 w 7927289"/>
                <a:gd name="connsiteY16" fmla="*/ 715082 h 2124894"/>
                <a:gd name="connsiteX17" fmla="*/ 1491080 w 7927289"/>
                <a:gd name="connsiteY17" fmla="*/ 698417 h 2124894"/>
                <a:gd name="connsiteX18" fmla="*/ 1330348 w 7927289"/>
                <a:gd name="connsiteY18" fmla="*/ 435679 h 2124894"/>
                <a:gd name="connsiteX19" fmla="*/ 982370 w 7927289"/>
                <a:gd name="connsiteY19" fmla="*/ 411863 h 2124894"/>
                <a:gd name="connsiteX20" fmla="*/ 962988 w 7927289"/>
                <a:gd name="connsiteY20" fmla="*/ 249147 h 2124894"/>
                <a:gd name="connsiteX21" fmla="*/ 636193 w 7927289"/>
                <a:gd name="connsiteY21" fmla="*/ 176917 h 2124894"/>
                <a:gd name="connsiteX22" fmla="*/ 494383 w 7927289"/>
                <a:gd name="connsiteY22" fmla="*/ 26109 h 2124894"/>
                <a:gd name="connsiteX23" fmla="*/ 0 w 7927289"/>
                <a:gd name="connsiteY23" fmla="*/ 11822 h 2124894"/>
                <a:gd name="connsiteX0" fmla="*/ 7927289 w 7927289"/>
                <a:gd name="connsiteY0" fmla="*/ 2124894 h 2124894"/>
                <a:gd name="connsiteX1" fmla="*/ 6170786 w 7927289"/>
                <a:gd name="connsiteY1" fmla="*/ 1074688 h 2124894"/>
                <a:gd name="connsiteX2" fmla="*/ 5892123 w 7927289"/>
                <a:gd name="connsiteY2" fmla="*/ 1021570 h 2124894"/>
                <a:gd name="connsiteX3" fmla="*/ 5618280 w 7927289"/>
                <a:gd name="connsiteY3" fmla="*/ 873933 h 2124894"/>
                <a:gd name="connsiteX4" fmla="*/ 5303954 w 7927289"/>
                <a:gd name="connsiteY4" fmla="*/ 752489 h 2124894"/>
                <a:gd name="connsiteX5" fmla="*/ 5063448 w 7927289"/>
                <a:gd name="connsiteY5" fmla="*/ 712007 h 2124894"/>
                <a:gd name="connsiteX6" fmla="*/ 4544338 w 7927289"/>
                <a:gd name="connsiteY6" fmla="*/ 738201 h 2124894"/>
                <a:gd name="connsiteX7" fmla="*/ 4149049 w 7927289"/>
                <a:gd name="connsiteY7" fmla="*/ 766777 h 2124894"/>
                <a:gd name="connsiteX8" fmla="*/ 3710480 w 7927289"/>
                <a:gd name="connsiteY8" fmla="*/ 718354 h 2124894"/>
                <a:gd name="connsiteX9" fmla="*/ 3553759 w 7927289"/>
                <a:gd name="connsiteY9" fmla="*/ 852501 h 2124894"/>
                <a:gd name="connsiteX10" fmla="*/ 3325785 w 7927289"/>
                <a:gd name="connsiteY10" fmla="*/ 795347 h 2124894"/>
                <a:gd name="connsiteX11" fmla="*/ 3017312 w 7927289"/>
                <a:gd name="connsiteY11" fmla="*/ 909648 h 2124894"/>
                <a:gd name="connsiteX12" fmla="*/ 2820315 w 7927289"/>
                <a:gd name="connsiteY12" fmla="*/ 869170 h 2124894"/>
                <a:gd name="connsiteX13" fmla="*/ 2710779 w 7927289"/>
                <a:gd name="connsiteY13" fmla="*/ 738201 h 2124894"/>
                <a:gd name="connsiteX14" fmla="*/ 2513134 w 7927289"/>
                <a:gd name="connsiteY14" fmla="*/ 719152 h 2124894"/>
                <a:gd name="connsiteX15" fmla="*/ 2253918 w 7927289"/>
                <a:gd name="connsiteY15" fmla="*/ 630946 h 2124894"/>
                <a:gd name="connsiteX16" fmla="*/ 2112107 w 7927289"/>
                <a:gd name="connsiteY16" fmla="*/ 715082 h 2124894"/>
                <a:gd name="connsiteX17" fmla="*/ 1491080 w 7927289"/>
                <a:gd name="connsiteY17" fmla="*/ 698417 h 2124894"/>
                <a:gd name="connsiteX18" fmla="*/ 1330348 w 7927289"/>
                <a:gd name="connsiteY18" fmla="*/ 435679 h 2124894"/>
                <a:gd name="connsiteX19" fmla="*/ 982370 w 7927289"/>
                <a:gd name="connsiteY19" fmla="*/ 411863 h 2124894"/>
                <a:gd name="connsiteX20" fmla="*/ 962988 w 7927289"/>
                <a:gd name="connsiteY20" fmla="*/ 249147 h 2124894"/>
                <a:gd name="connsiteX21" fmla="*/ 636193 w 7927289"/>
                <a:gd name="connsiteY21" fmla="*/ 176917 h 2124894"/>
                <a:gd name="connsiteX22" fmla="*/ 494383 w 7927289"/>
                <a:gd name="connsiteY22" fmla="*/ 26109 h 2124894"/>
                <a:gd name="connsiteX23" fmla="*/ 0 w 7927289"/>
                <a:gd name="connsiteY23" fmla="*/ 11822 h 2124894"/>
                <a:gd name="connsiteX0" fmla="*/ 7927289 w 7927289"/>
                <a:gd name="connsiteY0" fmla="*/ 2124894 h 2124894"/>
                <a:gd name="connsiteX1" fmla="*/ 6170786 w 7927289"/>
                <a:gd name="connsiteY1" fmla="*/ 1074688 h 2124894"/>
                <a:gd name="connsiteX2" fmla="*/ 5935404 w 7927289"/>
                <a:gd name="connsiteY2" fmla="*/ 1043797 h 2124894"/>
                <a:gd name="connsiteX3" fmla="*/ 5618280 w 7927289"/>
                <a:gd name="connsiteY3" fmla="*/ 873933 h 2124894"/>
                <a:gd name="connsiteX4" fmla="*/ 5303954 w 7927289"/>
                <a:gd name="connsiteY4" fmla="*/ 752489 h 2124894"/>
                <a:gd name="connsiteX5" fmla="*/ 5063448 w 7927289"/>
                <a:gd name="connsiteY5" fmla="*/ 712007 h 2124894"/>
                <a:gd name="connsiteX6" fmla="*/ 4544338 w 7927289"/>
                <a:gd name="connsiteY6" fmla="*/ 738201 h 2124894"/>
                <a:gd name="connsiteX7" fmla="*/ 4149049 w 7927289"/>
                <a:gd name="connsiteY7" fmla="*/ 766777 h 2124894"/>
                <a:gd name="connsiteX8" fmla="*/ 3710480 w 7927289"/>
                <a:gd name="connsiteY8" fmla="*/ 718354 h 2124894"/>
                <a:gd name="connsiteX9" fmla="*/ 3553759 w 7927289"/>
                <a:gd name="connsiteY9" fmla="*/ 852501 h 2124894"/>
                <a:gd name="connsiteX10" fmla="*/ 3325785 w 7927289"/>
                <a:gd name="connsiteY10" fmla="*/ 795347 h 2124894"/>
                <a:gd name="connsiteX11" fmla="*/ 3017312 w 7927289"/>
                <a:gd name="connsiteY11" fmla="*/ 909648 h 2124894"/>
                <a:gd name="connsiteX12" fmla="*/ 2820315 w 7927289"/>
                <a:gd name="connsiteY12" fmla="*/ 869170 h 2124894"/>
                <a:gd name="connsiteX13" fmla="*/ 2710779 w 7927289"/>
                <a:gd name="connsiteY13" fmla="*/ 738201 h 2124894"/>
                <a:gd name="connsiteX14" fmla="*/ 2513134 w 7927289"/>
                <a:gd name="connsiteY14" fmla="*/ 719152 h 2124894"/>
                <a:gd name="connsiteX15" fmla="*/ 2253918 w 7927289"/>
                <a:gd name="connsiteY15" fmla="*/ 630946 h 2124894"/>
                <a:gd name="connsiteX16" fmla="*/ 2112107 w 7927289"/>
                <a:gd name="connsiteY16" fmla="*/ 715082 h 2124894"/>
                <a:gd name="connsiteX17" fmla="*/ 1491080 w 7927289"/>
                <a:gd name="connsiteY17" fmla="*/ 698417 h 2124894"/>
                <a:gd name="connsiteX18" fmla="*/ 1330348 w 7927289"/>
                <a:gd name="connsiteY18" fmla="*/ 435679 h 2124894"/>
                <a:gd name="connsiteX19" fmla="*/ 982370 w 7927289"/>
                <a:gd name="connsiteY19" fmla="*/ 411863 h 2124894"/>
                <a:gd name="connsiteX20" fmla="*/ 962988 w 7927289"/>
                <a:gd name="connsiteY20" fmla="*/ 249147 h 2124894"/>
                <a:gd name="connsiteX21" fmla="*/ 636193 w 7927289"/>
                <a:gd name="connsiteY21" fmla="*/ 176917 h 2124894"/>
                <a:gd name="connsiteX22" fmla="*/ 494383 w 7927289"/>
                <a:gd name="connsiteY22" fmla="*/ 26109 h 2124894"/>
                <a:gd name="connsiteX23" fmla="*/ 0 w 7927289"/>
                <a:gd name="connsiteY23" fmla="*/ 11822 h 2124894"/>
                <a:gd name="connsiteX0" fmla="*/ 7927289 w 7927289"/>
                <a:gd name="connsiteY0" fmla="*/ 2124894 h 2124894"/>
                <a:gd name="connsiteX1" fmla="*/ 6489987 w 7927289"/>
                <a:gd name="connsiteY1" fmla="*/ 1235836 h 2124894"/>
                <a:gd name="connsiteX2" fmla="*/ 6170786 w 7927289"/>
                <a:gd name="connsiteY2" fmla="*/ 1074688 h 2124894"/>
                <a:gd name="connsiteX3" fmla="*/ 5935404 w 7927289"/>
                <a:gd name="connsiteY3" fmla="*/ 1043797 h 2124894"/>
                <a:gd name="connsiteX4" fmla="*/ 5618280 w 7927289"/>
                <a:gd name="connsiteY4" fmla="*/ 873933 h 2124894"/>
                <a:gd name="connsiteX5" fmla="*/ 5303954 w 7927289"/>
                <a:gd name="connsiteY5" fmla="*/ 752489 h 2124894"/>
                <a:gd name="connsiteX6" fmla="*/ 5063448 w 7927289"/>
                <a:gd name="connsiteY6" fmla="*/ 712007 h 2124894"/>
                <a:gd name="connsiteX7" fmla="*/ 4544338 w 7927289"/>
                <a:gd name="connsiteY7" fmla="*/ 738201 h 2124894"/>
                <a:gd name="connsiteX8" fmla="*/ 4149049 w 7927289"/>
                <a:gd name="connsiteY8" fmla="*/ 766777 h 2124894"/>
                <a:gd name="connsiteX9" fmla="*/ 3710480 w 7927289"/>
                <a:gd name="connsiteY9" fmla="*/ 718354 h 2124894"/>
                <a:gd name="connsiteX10" fmla="*/ 3553759 w 7927289"/>
                <a:gd name="connsiteY10" fmla="*/ 852501 h 2124894"/>
                <a:gd name="connsiteX11" fmla="*/ 3325785 w 7927289"/>
                <a:gd name="connsiteY11" fmla="*/ 795347 h 2124894"/>
                <a:gd name="connsiteX12" fmla="*/ 3017312 w 7927289"/>
                <a:gd name="connsiteY12" fmla="*/ 909648 h 2124894"/>
                <a:gd name="connsiteX13" fmla="*/ 2820315 w 7927289"/>
                <a:gd name="connsiteY13" fmla="*/ 869170 h 2124894"/>
                <a:gd name="connsiteX14" fmla="*/ 2710779 w 7927289"/>
                <a:gd name="connsiteY14" fmla="*/ 738201 h 2124894"/>
                <a:gd name="connsiteX15" fmla="*/ 2513134 w 7927289"/>
                <a:gd name="connsiteY15" fmla="*/ 719152 h 2124894"/>
                <a:gd name="connsiteX16" fmla="*/ 2253918 w 7927289"/>
                <a:gd name="connsiteY16" fmla="*/ 630946 h 2124894"/>
                <a:gd name="connsiteX17" fmla="*/ 2112107 w 7927289"/>
                <a:gd name="connsiteY17" fmla="*/ 715082 h 2124894"/>
                <a:gd name="connsiteX18" fmla="*/ 1491080 w 7927289"/>
                <a:gd name="connsiteY18" fmla="*/ 698417 h 2124894"/>
                <a:gd name="connsiteX19" fmla="*/ 1330348 w 7927289"/>
                <a:gd name="connsiteY19" fmla="*/ 435679 h 2124894"/>
                <a:gd name="connsiteX20" fmla="*/ 982370 w 7927289"/>
                <a:gd name="connsiteY20" fmla="*/ 411863 h 2124894"/>
                <a:gd name="connsiteX21" fmla="*/ 962988 w 7927289"/>
                <a:gd name="connsiteY21" fmla="*/ 249147 h 2124894"/>
                <a:gd name="connsiteX22" fmla="*/ 636193 w 7927289"/>
                <a:gd name="connsiteY22" fmla="*/ 176917 h 2124894"/>
                <a:gd name="connsiteX23" fmla="*/ 494383 w 7927289"/>
                <a:gd name="connsiteY23" fmla="*/ 26109 h 2124894"/>
                <a:gd name="connsiteX24" fmla="*/ 0 w 7927289"/>
                <a:gd name="connsiteY24" fmla="*/ 11822 h 2124894"/>
                <a:gd name="connsiteX0" fmla="*/ 7927289 w 7927289"/>
                <a:gd name="connsiteY0" fmla="*/ 2124894 h 2124894"/>
                <a:gd name="connsiteX1" fmla="*/ 6489987 w 7927289"/>
                <a:gd name="connsiteY1" fmla="*/ 1235836 h 2124894"/>
                <a:gd name="connsiteX2" fmla="*/ 6159966 w 7927289"/>
                <a:gd name="connsiteY2" fmla="*/ 1074688 h 2124894"/>
                <a:gd name="connsiteX3" fmla="*/ 5935404 w 7927289"/>
                <a:gd name="connsiteY3" fmla="*/ 1043797 h 2124894"/>
                <a:gd name="connsiteX4" fmla="*/ 5618280 w 7927289"/>
                <a:gd name="connsiteY4" fmla="*/ 873933 h 2124894"/>
                <a:gd name="connsiteX5" fmla="*/ 5303954 w 7927289"/>
                <a:gd name="connsiteY5" fmla="*/ 752489 h 2124894"/>
                <a:gd name="connsiteX6" fmla="*/ 5063448 w 7927289"/>
                <a:gd name="connsiteY6" fmla="*/ 712007 h 2124894"/>
                <a:gd name="connsiteX7" fmla="*/ 4544338 w 7927289"/>
                <a:gd name="connsiteY7" fmla="*/ 738201 h 2124894"/>
                <a:gd name="connsiteX8" fmla="*/ 4149049 w 7927289"/>
                <a:gd name="connsiteY8" fmla="*/ 766777 h 2124894"/>
                <a:gd name="connsiteX9" fmla="*/ 3710480 w 7927289"/>
                <a:gd name="connsiteY9" fmla="*/ 718354 h 2124894"/>
                <a:gd name="connsiteX10" fmla="*/ 3553759 w 7927289"/>
                <a:gd name="connsiteY10" fmla="*/ 852501 h 2124894"/>
                <a:gd name="connsiteX11" fmla="*/ 3325785 w 7927289"/>
                <a:gd name="connsiteY11" fmla="*/ 795347 h 2124894"/>
                <a:gd name="connsiteX12" fmla="*/ 3017312 w 7927289"/>
                <a:gd name="connsiteY12" fmla="*/ 909648 h 2124894"/>
                <a:gd name="connsiteX13" fmla="*/ 2820315 w 7927289"/>
                <a:gd name="connsiteY13" fmla="*/ 869170 h 2124894"/>
                <a:gd name="connsiteX14" fmla="*/ 2710779 w 7927289"/>
                <a:gd name="connsiteY14" fmla="*/ 738201 h 2124894"/>
                <a:gd name="connsiteX15" fmla="*/ 2513134 w 7927289"/>
                <a:gd name="connsiteY15" fmla="*/ 719152 h 2124894"/>
                <a:gd name="connsiteX16" fmla="*/ 2253918 w 7927289"/>
                <a:gd name="connsiteY16" fmla="*/ 630946 h 2124894"/>
                <a:gd name="connsiteX17" fmla="*/ 2112107 w 7927289"/>
                <a:gd name="connsiteY17" fmla="*/ 715082 h 2124894"/>
                <a:gd name="connsiteX18" fmla="*/ 1491080 w 7927289"/>
                <a:gd name="connsiteY18" fmla="*/ 698417 h 2124894"/>
                <a:gd name="connsiteX19" fmla="*/ 1330348 w 7927289"/>
                <a:gd name="connsiteY19" fmla="*/ 435679 h 2124894"/>
                <a:gd name="connsiteX20" fmla="*/ 982370 w 7927289"/>
                <a:gd name="connsiteY20" fmla="*/ 411863 h 2124894"/>
                <a:gd name="connsiteX21" fmla="*/ 962988 w 7927289"/>
                <a:gd name="connsiteY21" fmla="*/ 249147 h 2124894"/>
                <a:gd name="connsiteX22" fmla="*/ 636193 w 7927289"/>
                <a:gd name="connsiteY22" fmla="*/ 176917 h 2124894"/>
                <a:gd name="connsiteX23" fmla="*/ 494383 w 7927289"/>
                <a:gd name="connsiteY23" fmla="*/ 26109 h 2124894"/>
                <a:gd name="connsiteX24" fmla="*/ 0 w 7927289"/>
                <a:gd name="connsiteY24" fmla="*/ 11822 h 2124894"/>
                <a:gd name="connsiteX0" fmla="*/ 7927289 w 7927289"/>
                <a:gd name="connsiteY0" fmla="*/ 2124894 h 2124894"/>
                <a:gd name="connsiteX1" fmla="*/ 6489987 w 7927289"/>
                <a:gd name="connsiteY1" fmla="*/ 1235836 h 2124894"/>
                <a:gd name="connsiteX2" fmla="*/ 6159966 w 7927289"/>
                <a:gd name="connsiteY2" fmla="*/ 1074688 h 2124894"/>
                <a:gd name="connsiteX3" fmla="*/ 5935404 w 7927289"/>
                <a:gd name="connsiteY3" fmla="*/ 1043797 h 2124894"/>
                <a:gd name="connsiteX4" fmla="*/ 5618280 w 7927289"/>
                <a:gd name="connsiteY4" fmla="*/ 873933 h 2124894"/>
                <a:gd name="connsiteX5" fmla="*/ 5303954 w 7927289"/>
                <a:gd name="connsiteY5" fmla="*/ 752489 h 2124894"/>
                <a:gd name="connsiteX6" fmla="*/ 5063448 w 7927289"/>
                <a:gd name="connsiteY6" fmla="*/ 712007 h 2124894"/>
                <a:gd name="connsiteX7" fmla="*/ 4544338 w 7927289"/>
                <a:gd name="connsiteY7" fmla="*/ 738201 h 2124894"/>
                <a:gd name="connsiteX8" fmla="*/ 4149049 w 7927289"/>
                <a:gd name="connsiteY8" fmla="*/ 766777 h 2124894"/>
                <a:gd name="connsiteX9" fmla="*/ 3710480 w 7927289"/>
                <a:gd name="connsiteY9" fmla="*/ 718354 h 2124894"/>
                <a:gd name="connsiteX10" fmla="*/ 3553759 w 7927289"/>
                <a:gd name="connsiteY10" fmla="*/ 852501 h 2124894"/>
                <a:gd name="connsiteX11" fmla="*/ 3325785 w 7927289"/>
                <a:gd name="connsiteY11" fmla="*/ 795347 h 2124894"/>
                <a:gd name="connsiteX12" fmla="*/ 3017312 w 7927289"/>
                <a:gd name="connsiteY12" fmla="*/ 909648 h 2124894"/>
                <a:gd name="connsiteX13" fmla="*/ 2820315 w 7927289"/>
                <a:gd name="connsiteY13" fmla="*/ 869170 h 2124894"/>
                <a:gd name="connsiteX14" fmla="*/ 2710779 w 7927289"/>
                <a:gd name="connsiteY14" fmla="*/ 738201 h 2124894"/>
                <a:gd name="connsiteX15" fmla="*/ 2513134 w 7927289"/>
                <a:gd name="connsiteY15" fmla="*/ 719152 h 2124894"/>
                <a:gd name="connsiteX16" fmla="*/ 2253918 w 7927289"/>
                <a:gd name="connsiteY16" fmla="*/ 630946 h 2124894"/>
                <a:gd name="connsiteX17" fmla="*/ 2112107 w 7927289"/>
                <a:gd name="connsiteY17" fmla="*/ 715082 h 2124894"/>
                <a:gd name="connsiteX18" fmla="*/ 1491080 w 7927289"/>
                <a:gd name="connsiteY18" fmla="*/ 698417 h 2124894"/>
                <a:gd name="connsiteX19" fmla="*/ 1330348 w 7927289"/>
                <a:gd name="connsiteY19" fmla="*/ 435679 h 2124894"/>
                <a:gd name="connsiteX20" fmla="*/ 982370 w 7927289"/>
                <a:gd name="connsiteY20" fmla="*/ 411863 h 2124894"/>
                <a:gd name="connsiteX21" fmla="*/ 962988 w 7927289"/>
                <a:gd name="connsiteY21" fmla="*/ 249147 h 2124894"/>
                <a:gd name="connsiteX22" fmla="*/ 636193 w 7927289"/>
                <a:gd name="connsiteY22" fmla="*/ 176917 h 2124894"/>
                <a:gd name="connsiteX23" fmla="*/ 494383 w 7927289"/>
                <a:gd name="connsiteY23" fmla="*/ 26109 h 2124894"/>
                <a:gd name="connsiteX24" fmla="*/ 0 w 7927289"/>
                <a:gd name="connsiteY24" fmla="*/ 11822 h 2124894"/>
                <a:gd name="connsiteX0" fmla="*/ 7927289 w 7927289"/>
                <a:gd name="connsiteY0" fmla="*/ 2124894 h 2124894"/>
                <a:gd name="connsiteX1" fmla="*/ 6489987 w 7927289"/>
                <a:gd name="connsiteY1" fmla="*/ 1235836 h 2124894"/>
                <a:gd name="connsiteX2" fmla="*/ 6159966 w 7927289"/>
                <a:gd name="connsiteY2" fmla="*/ 1074688 h 2124894"/>
                <a:gd name="connsiteX3" fmla="*/ 5935404 w 7927289"/>
                <a:gd name="connsiteY3" fmla="*/ 1043797 h 2124894"/>
                <a:gd name="connsiteX4" fmla="*/ 5618280 w 7927289"/>
                <a:gd name="connsiteY4" fmla="*/ 873933 h 2124894"/>
                <a:gd name="connsiteX5" fmla="*/ 5303954 w 7927289"/>
                <a:gd name="connsiteY5" fmla="*/ 752489 h 2124894"/>
                <a:gd name="connsiteX6" fmla="*/ 5063448 w 7927289"/>
                <a:gd name="connsiteY6" fmla="*/ 712007 h 2124894"/>
                <a:gd name="connsiteX7" fmla="*/ 4544338 w 7927289"/>
                <a:gd name="connsiteY7" fmla="*/ 738201 h 2124894"/>
                <a:gd name="connsiteX8" fmla="*/ 4149049 w 7927289"/>
                <a:gd name="connsiteY8" fmla="*/ 766777 h 2124894"/>
                <a:gd name="connsiteX9" fmla="*/ 3710480 w 7927289"/>
                <a:gd name="connsiteY9" fmla="*/ 718354 h 2124894"/>
                <a:gd name="connsiteX10" fmla="*/ 3553759 w 7927289"/>
                <a:gd name="connsiteY10" fmla="*/ 852501 h 2124894"/>
                <a:gd name="connsiteX11" fmla="*/ 3325785 w 7927289"/>
                <a:gd name="connsiteY11" fmla="*/ 795347 h 2124894"/>
                <a:gd name="connsiteX12" fmla="*/ 3017312 w 7927289"/>
                <a:gd name="connsiteY12" fmla="*/ 909648 h 2124894"/>
                <a:gd name="connsiteX13" fmla="*/ 2820315 w 7927289"/>
                <a:gd name="connsiteY13" fmla="*/ 869170 h 2124894"/>
                <a:gd name="connsiteX14" fmla="*/ 2710779 w 7927289"/>
                <a:gd name="connsiteY14" fmla="*/ 738201 h 2124894"/>
                <a:gd name="connsiteX15" fmla="*/ 2513134 w 7927289"/>
                <a:gd name="connsiteY15" fmla="*/ 719152 h 2124894"/>
                <a:gd name="connsiteX16" fmla="*/ 2253918 w 7927289"/>
                <a:gd name="connsiteY16" fmla="*/ 630946 h 2124894"/>
                <a:gd name="connsiteX17" fmla="*/ 2112107 w 7927289"/>
                <a:gd name="connsiteY17" fmla="*/ 715082 h 2124894"/>
                <a:gd name="connsiteX18" fmla="*/ 1491080 w 7927289"/>
                <a:gd name="connsiteY18" fmla="*/ 698417 h 2124894"/>
                <a:gd name="connsiteX19" fmla="*/ 1330348 w 7927289"/>
                <a:gd name="connsiteY19" fmla="*/ 435679 h 2124894"/>
                <a:gd name="connsiteX20" fmla="*/ 982370 w 7927289"/>
                <a:gd name="connsiteY20" fmla="*/ 411863 h 2124894"/>
                <a:gd name="connsiteX21" fmla="*/ 962988 w 7927289"/>
                <a:gd name="connsiteY21" fmla="*/ 249147 h 2124894"/>
                <a:gd name="connsiteX22" fmla="*/ 636193 w 7927289"/>
                <a:gd name="connsiteY22" fmla="*/ 176917 h 2124894"/>
                <a:gd name="connsiteX23" fmla="*/ 494383 w 7927289"/>
                <a:gd name="connsiteY23" fmla="*/ 26109 h 2124894"/>
                <a:gd name="connsiteX24" fmla="*/ 0 w 7927289"/>
                <a:gd name="connsiteY24" fmla="*/ 11822 h 2124894"/>
                <a:gd name="connsiteX0" fmla="*/ 7927289 w 7927289"/>
                <a:gd name="connsiteY0" fmla="*/ 2124894 h 2124894"/>
                <a:gd name="connsiteX1" fmla="*/ 7052645 w 7927289"/>
                <a:gd name="connsiteY1" fmla="*/ 1730394 h 2124894"/>
                <a:gd name="connsiteX2" fmla="*/ 6489987 w 7927289"/>
                <a:gd name="connsiteY2" fmla="*/ 1235836 h 2124894"/>
                <a:gd name="connsiteX3" fmla="*/ 6159966 w 7927289"/>
                <a:gd name="connsiteY3" fmla="*/ 1074688 h 2124894"/>
                <a:gd name="connsiteX4" fmla="*/ 5935404 w 7927289"/>
                <a:gd name="connsiteY4" fmla="*/ 1043797 h 2124894"/>
                <a:gd name="connsiteX5" fmla="*/ 5618280 w 7927289"/>
                <a:gd name="connsiteY5" fmla="*/ 873933 h 2124894"/>
                <a:gd name="connsiteX6" fmla="*/ 5303954 w 7927289"/>
                <a:gd name="connsiteY6" fmla="*/ 752489 h 2124894"/>
                <a:gd name="connsiteX7" fmla="*/ 5063448 w 7927289"/>
                <a:gd name="connsiteY7" fmla="*/ 712007 h 2124894"/>
                <a:gd name="connsiteX8" fmla="*/ 4544338 w 7927289"/>
                <a:gd name="connsiteY8" fmla="*/ 738201 h 2124894"/>
                <a:gd name="connsiteX9" fmla="*/ 4149049 w 7927289"/>
                <a:gd name="connsiteY9" fmla="*/ 766777 h 2124894"/>
                <a:gd name="connsiteX10" fmla="*/ 3710480 w 7927289"/>
                <a:gd name="connsiteY10" fmla="*/ 718354 h 2124894"/>
                <a:gd name="connsiteX11" fmla="*/ 3553759 w 7927289"/>
                <a:gd name="connsiteY11" fmla="*/ 852501 h 2124894"/>
                <a:gd name="connsiteX12" fmla="*/ 3325785 w 7927289"/>
                <a:gd name="connsiteY12" fmla="*/ 795347 h 2124894"/>
                <a:gd name="connsiteX13" fmla="*/ 3017312 w 7927289"/>
                <a:gd name="connsiteY13" fmla="*/ 909648 h 2124894"/>
                <a:gd name="connsiteX14" fmla="*/ 2820315 w 7927289"/>
                <a:gd name="connsiteY14" fmla="*/ 869170 h 2124894"/>
                <a:gd name="connsiteX15" fmla="*/ 2710779 w 7927289"/>
                <a:gd name="connsiteY15" fmla="*/ 738201 h 2124894"/>
                <a:gd name="connsiteX16" fmla="*/ 2513134 w 7927289"/>
                <a:gd name="connsiteY16" fmla="*/ 719152 h 2124894"/>
                <a:gd name="connsiteX17" fmla="*/ 2253918 w 7927289"/>
                <a:gd name="connsiteY17" fmla="*/ 630946 h 2124894"/>
                <a:gd name="connsiteX18" fmla="*/ 2112107 w 7927289"/>
                <a:gd name="connsiteY18" fmla="*/ 715082 h 2124894"/>
                <a:gd name="connsiteX19" fmla="*/ 1491080 w 7927289"/>
                <a:gd name="connsiteY19" fmla="*/ 698417 h 2124894"/>
                <a:gd name="connsiteX20" fmla="*/ 1330348 w 7927289"/>
                <a:gd name="connsiteY20" fmla="*/ 435679 h 2124894"/>
                <a:gd name="connsiteX21" fmla="*/ 982370 w 7927289"/>
                <a:gd name="connsiteY21" fmla="*/ 411863 h 2124894"/>
                <a:gd name="connsiteX22" fmla="*/ 962988 w 7927289"/>
                <a:gd name="connsiteY22" fmla="*/ 249147 h 2124894"/>
                <a:gd name="connsiteX23" fmla="*/ 636193 w 7927289"/>
                <a:gd name="connsiteY23" fmla="*/ 176917 h 2124894"/>
                <a:gd name="connsiteX24" fmla="*/ 494383 w 7927289"/>
                <a:gd name="connsiteY24" fmla="*/ 26109 h 2124894"/>
                <a:gd name="connsiteX25" fmla="*/ 0 w 7927289"/>
                <a:gd name="connsiteY25" fmla="*/ 11822 h 2124894"/>
                <a:gd name="connsiteX0" fmla="*/ 7927289 w 7927289"/>
                <a:gd name="connsiteY0" fmla="*/ 2124894 h 2124894"/>
                <a:gd name="connsiteX1" fmla="*/ 7052645 w 7927289"/>
                <a:gd name="connsiteY1" fmla="*/ 1730394 h 2124894"/>
                <a:gd name="connsiteX2" fmla="*/ 6489987 w 7927289"/>
                <a:gd name="connsiteY2" fmla="*/ 1235836 h 2124894"/>
                <a:gd name="connsiteX3" fmla="*/ 6159966 w 7927289"/>
                <a:gd name="connsiteY3" fmla="*/ 1074688 h 2124894"/>
                <a:gd name="connsiteX4" fmla="*/ 5935404 w 7927289"/>
                <a:gd name="connsiteY4" fmla="*/ 1043797 h 2124894"/>
                <a:gd name="connsiteX5" fmla="*/ 5618280 w 7927289"/>
                <a:gd name="connsiteY5" fmla="*/ 873933 h 2124894"/>
                <a:gd name="connsiteX6" fmla="*/ 5303954 w 7927289"/>
                <a:gd name="connsiteY6" fmla="*/ 752489 h 2124894"/>
                <a:gd name="connsiteX7" fmla="*/ 5063448 w 7927289"/>
                <a:gd name="connsiteY7" fmla="*/ 712007 h 2124894"/>
                <a:gd name="connsiteX8" fmla="*/ 4544338 w 7927289"/>
                <a:gd name="connsiteY8" fmla="*/ 738201 h 2124894"/>
                <a:gd name="connsiteX9" fmla="*/ 4149049 w 7927289"/>
                <a:gd name="connsiteY9" fmla="*/ 766777 h 2124894"/>
                <a:gd name="connsiteX10" fmla="*/ 3710480 w 7927289"/>
                <a:gd name="connsiteY10" fmla="*/ 718354 h 2124894"/>
                <a:gd name="connsiteX11" fmla="*/ 3553759 w 7927289"/>
                <a:gd name="connsiteY11" fmla="*/ 852501 h 2124894"/>
                <a:gd name="connsiteX12" fmla="*/ 3325785 w 7927289"/>
                <a:gd name="connsiteY12" fmla="*/ 795347 h 2124894"/>
                <a:gd name="connsiteX13" fmla="*/ 3017312 w 7927289"/>
                <a:gd name="connsiteY13" fmla="*/ 909648 h 2124894"/>
                <a:gd name="connsiteX14" fmla="*/ 2820315 w 7927289"/>
                <a:gd name="connsiteY14" fmla="*/ 869170 h 2124894"/>
                <a:gd name="connsiteX15" fmla="*/ 2710779 w 7927289"/>
                <a:gd name="connsiteY15" fmla="*/ 738201 h 2124894"/>
                <a:gd name="connsiteX16" fmla="*/ 2513134 w 7927289"/>
                <a:gd name="connsiteY16" fmla="*/ 719152 h 2124894"/>
                <a:gd name="connsiteX17" fmla="*/ 2253918 w 7927289"/>
                <a:gd name="connsiteY17" fmla="*/ 630946 h 2124894"/>
                <a:gd name="connsiteX18" fmla="*/ 2112107 w 7927289"/>
                <a:gd name="connsiteY18" fmla="*/ 715082 h 2124894"/>
                <a:gd name="connsiteX19" fmla="*/ 1491080 w 7927289"/>
                <a:gd name="connsiteY19" fmla="*/ 698417 h 2124894"/>
                <a:gd name="connsiteX20" fmla="*/ 1330348 w 7927289"/>
                <a:gd name="connsiteY20" fmla="*/ 435679 h 2124894"/>
                <a:gd name="connsiteX21" fmla="*/ 982370 w 7927289"/>
                <a:gd name="connsiteY21" fmla="*/ 411863 h 2124894"/>
                <a:gd name="connsiteX22" fmla="*/ 962988 w 7927289"/>
                <a:gd name="connsiteY22" fmla="*/ 249147 h 2124894"/>
                <a:gd name="connsiteX23" fmla="*/ 636193 w 7927289"/>
                <a:gd name="connsiteY23" fmla="*/ 176917 h 2124894"/>
                <a:gd name="connsiteX24" fmla="*/ 494383 w 7927289"/>
                <a:gd name="connsiteY24" fmla="*/ 26109 h 2124894"/>
                <a:gd name="connsiteX25" fmla="*/ 0 w 7927289"/>
                <a:gd name="connsiteY25" fmla="*/ 11822 h 2124894"/>
                <a:gd name="connsiteX0" fmla="*/ 7927289 w 7927289"/>
                <a:gd name="connsiteY0" fmla="*/ 2124894 h 2124894"/>
                <a:gd name="connsiteX1" fmla="*/ 7052645 w 7927289"/>
                <a:gd name="connsiteY1" fmla="*/ 1730394 h 2124894"/>
                <a:gd name="connsiteX2" fmla="*/ 6836238 w 7927289"/>
                <a:gd name="connsiteY2" fmla="*/ 1469223 h 2124894"/>
                <a:gd name="connsiteX3" fmla="*/ 6489987 w 7927289"/>
                <a:gd name="connsiteY3" fmla="*/ 1235836 h 2124894"/>
                <a:gd name="connsiteX4" fmla="*/ 6159966 w 7927289"/>
                <a:gd name="connsiteY4" fmla="*/ 1074688 h 2124894"/>
                <a:gd name="connsiteX5" fmla="*/ 5935404 w 7927289"/>
                <a:gd name="connsiteY5" fmla="*/ 1043797 h 2124894"/>
                <a:gd name="connsiteX6" fmla="*/ 5618280 w 7927289"/>
                <a:gd name="connsiteY6" fmla="*/ 873933 h 2124894"/>
                <a:gd name="connsiteX7" fmla="*/ 5303954 w 7927289"/>
                <a:gd name="connsiteY7" fmla="*/ 752489 h 2124894"/>
                <a:gd name="connsiteX8" fmla="*/ 5063448 w 7927289"/>
                <a:gd name="connsiteY8" fmla="*/ 712007 h 2124894"/>
                <a:gd name="connsiteX9" fmla="*/ 4544338 w 7927289"/>
                <a:gd name="connsiteY9" fmla="*/ 738201 h 2124894"/>
                <a:gd name="connsiteX10" fmla="*/ 4149049 w 7927289"/>
                <a:gd name="connsiteY10" fmla="*/ 766777 h 2124894"/>
                <a:gd name="connsiteX11" fmla="*/ 3710480 w 7927289"/>
                <a:gd name="connsiteY11" fmla="*/ 718354 h 2124894"/>
                <a:gd name="connsiteX12" fmla="*/ 3553759 w 7927289"/>
                <a:gd name="connsiteY12" fmla="*/ 852501 h 2124894"/>
                <a:gd name="connsiteX13" fmla="*/ 3325785 w 7927289"/>
                <a:gd name="connsiteY13" fmla="*/ 795347 h 2124894"/>
                <a:gd name="connsiteX14" fmla="*/ 3017312 w 7927289"/>
                <a:gd name="connsiteY14" fmla="*/ 909648 h 2124894"/>
                <a:gd name="connsiteX15" fmla="*/ 2820315 w 7927289"/>
                <a:gd name="connsiteY15" fmla="*/ 869170 h 2124894"/>
                <a:gd name="connsiteX16" fmla="*/ 2710779 w 7927289"/>
                <a:gd name="connsiteY16" fmla="*/ 738201 h 2124894"/>
                <a:gd name="connsiteX17" fmla="*/ 2513134 w 7927289"/>
                <a:gd name="connsiteY17" fmla="*/ 719152 h 2124894"/>
                <a:gd name="connsiteX18" fmla="*/ 2253918 w 7927289"/>
                <a:gd name="connsiteY18" fmla="*/ 630946 h 2124894"/>
                <a:gd name="connsiteX19" fmla="*/ 2112107 w 7927289"/>
                <a:gd name="connsiteY19" fmla="*/ 715082 h 2124894"/>
                <a:gd name="connsiteX20" fmla="*/ 1491080 w 7927289"/>
                <a:gd name="connsiteY20" fmla="*/ 698417 h 2124894"/>
                <a:gd name="connsiteX21" fmla="*/ 1330348 w 7927289"/>
                <a:gd name="connsiteY21" fmla="*/ 435679 h 2124894"/>
                <a:gd name="connsiteX22" fmla="*/ 982370 w 7927289"/>
                <a:gd name="connsiteY22" fmla="*/ 411863 h 2124894"/>
                <a:gd name="connsiteX23" fmla="*/ 962988 w 7927289"/>
                <a:gd name="connsiteY23" fmla="*/ 249147 h 2124894"/>
                <a:gd name="connsiteX24" fmla="*/ 636193 w 7927289"/>
                <a:gd name="connsiteY24" fmla="*/ 176917 h 2124894"/>
                <a:gd name="connsiteX25" fmla="*/ 494383 w 7927289"/>
                <a:gd name="connsiteY25" fmla="*/ 26109 h 2124894"/>
                <a:gd name="connsiteX26" fmla="*/ 0 w 7927289"/>
                <a:gd name="connsiteY26" fmla="*/ 11822 h 2124894"/>
                <a:gd name="connsiteX0" fmla="*/ 7927289 w 7927289"/>
                <a:gd name="connsiteY0" fmla="*/ 2124894 h 2124894"/>
                <a:gd name="connsiteX1" fmla="*/ 7052645 w 7927289"/>
                <a:gd name="connsiteY1" fmla="*/ 1730394 h 2124894"/>
                <a:gd name="connsiteX2" fmla="*/ 6836238 w 7927289"/>
                <a:gd name="connsiteY2" fmla="*/ 1469223 h 2124894"/>
                <a:gd name="connsiteX3" fmla="*/ 6489987 w 7927289"/>
                <a:gd name="connsiteY3" fmla="*/ 1235836 h 2124894"/>
                <a:gd name="connsiteX4" fmla="*/ 6159966 w 7927289"/>
                <a:gd name="connsiteY4" fmla="*/ 1074688 h 2124894"/>
                <a:gd name="connsiteX5" fmla="*/ 5935404 w 7927289"/>
                <a:gd name="connsiteY5" fmla="*/ 1043797 h 2124894"/>
                <a:gd name="connsiteX6" fmla="*/ 5618280 w 7927289"/>
                <a:gd name="connsiteY6" fmla="*/ 873933 h 2124894"/>
                <a:gd name="connsiteX7" fmla="*/ 5303954 w 7927289"/>
                <a:gd name="connsiteY7" fmla="*/ 752489 h 2124894"/>
                <a:gd name="connsiteX8" fmla="*/ 5063448 w 7927289"/>
                <a:gd name="connsiteY8" fmla="*/ 712007 h 2124894"/>
                <a:gd name="connsiteX9" fmla="*/ 4544338 w 7927289"/>
                <a:gd name="connsiteY9" fmla="*/ 738201 h 2124894"/>
                <a:gd name="connsiteX10" fmla="*/ 4149049 w 7927289"/>
                <a:gd name="connsiteY10" fmla="*/ 766777 h 2124894"/>
                <a:gd name="connsiteX11" fmla="*/ 3710480 w 7927289"/>
                <a:gd name="connsiteY11" fmla="*/ 718354 h 2124894"/>
                <a:gd name="connsiteX12" fmla="*/ 3553759 w 7927289"/>
                <a:gd name="connsiteY12" fmla="*/ 852501 h 2124894"/>
                <a:gd name="connsiteX13" fmla="*/ 3325785 w 7927289"/>
                <a:gd name="connsiteY13" fmla="*/ 795347 h 2124894"/>
                <a:gd name="connsiteX14" fmla="*/ 3017312 w 7927289"/>
                <a:gd name="connsiteY14" fmla="*/ 909648 h 2124894"/>
                <a:gd name="connsiteX15" fmla="*/ 2820315 w 7927289"/>
                <a:gd name="connsiteY15" fmla="*/ 869170 h 2124894"/>
                <a:gd name="connsiteX16" fmla="*/ 2710779 w 7927289"/>
                <a:gd name="connsiteY16" fmla="*/ 738201 h 2124894"/>
                <a:gd name="connsiteX17" fmla="*/ 2513134 w 7927289"/>
                <a:gd name="connsiteY17" fmla="*/ 719152 h 2124894"/>
                <a:gd name="connsiteX18" fmla="*/ 2253918 w 7927289"/>
                <a:gd name="connsiteY18" fmla="*/ 630946 h 2124894"/>
                <a:gd name="connsiteX19" fmla="*/ 2112107 w 7927289"/>
                <a:gd name="connsiteY19" fmla="*/ 715082 h 2124894"/>
                <a:gd name="connsiteX20" fmla="*/ 1491080 w 7927289"/>
                <a:gd name="connsiteY20" fmla="*/ 698417 h 2124894"/>
                <a:gd name="connsiteX21" fmla="*/ 1330348 w 7927289"/>
                <a:gd name="connsiteY21" fmla="*/ 435679 h 2124894"/>
                <a:gd name="connsiteX22" fmla="*/ 982370 w 7927289"/>
                <a:gd name="connsiteY22" fmla="*/ 411863 h 2124894"/>
                <a:gd name="connsiteX23" fmla="*/ 962988 w 7927289"/>
                <a:gd name="connsiteY23" fmla="*/ 249147 h 2124894"/>
                <a:gd name="connsiteX24" fmla="*/ 636193 w 7927289"/>
                <a:gd name="connsiteY24" fmla="*/ 176917 h 2124894"/>
                <a:gd name="connsiteX25" fmla="*/ 494383 w 7927289"/>
                <a:gd name="connsiteY25" fmla="*/ 26109 h 2124894"/>
                <a:gd name="connsiteX26" fmla="*/ 0 w 7927289"/>
                <a:gd name="connsiteY26" fmla="*/ 11822 h 2124894"/>
                <a:gd name="connsiteX0" fmla="*/ 7927289 w 7927289"/>
                <a:gd name="connsiteY0" fmla="*/ 2124894 h 2124894"/>
                <a:gd name="connsiteX1" fmla="*/ 7122978 w 7927289"/>
                <a:gd name="connsiteY1" fmla="*/ 1763735 h 2124894"/>
                <a:gd name="connsiteX2" fmla="*/ 6836238 w 7927289"/>
                <a:gd name="connsiteY2" fmla="*/ 1469223 h 2124894"/>
                <a:gd name="connsiteX3" fmla="*/ 6489987 w 7927289"/>
                <a:gd name="connsiteY3" fmla="*/ 1235836 h 2124894"/>
                <a:gd name="connsiteX4" fmla="*/ 6159966 w 7927289"/>
                <a:gd name="connsiteY4" fmla="*/ 1074688 h 2124894"/>
                <a:gd name="connsiteX5" fmla="*/ 5935404 w 7927289"/>
                <a:gd name="connsiteY5" fmla="*/ 1043797 h 2124894"/>
                <a:gd name="connsiteX6" fmla="*/ 5618280 w 7927289"/>
                <a:gd name="connsiteY6" fmla="*/ 873933 h 2124894"/>
                <a:gd name="connsiteX7" fmla="*/ 5303954 w 7927289"/>
                <a:gd name="connsiteY7" fmla="*/ 752489 h 2124894"/>
                <a:gd name="connsiteX8" fmla="*/ 5063448 w 7927289"/>
                <a:gd name="connsiteY8" fmla="*/ 712007 h 2124894"/>
                <a:gd name="connsiteX9" fmla="*/ 4544338 w 7927289"/>
                <a:gd name="connsiteY9" fmla="*/ 738201 h 2124894"/>
                <a:gd name="connsiteX10" fmla="*/ 4149049 w 7927289"/>
                <a:gd name="connsiteY10" fmla="*/ 766777 h 2124894"/>
                <a:gd name="connsiteX11" fmla="*/ 3710480 w 7927289"/>
                <a:gd name="connsiteY11" fmla="*/ 718354 h 2124894"/>
                <a:gd name="connsiteX12" fmla="*/ 3553759 w 7927289"/>
                <a:gd name="connsiteY12" fmla="*/ 852501 h 2124894"/>
                <a:gd name="connsiteX13" fmla="*/ 3325785 w 7927289"/>
                <a:gd name="connsiteY13" fmla="*/ 795347 h 2124894"/>
                <a:gd name="connsiteX14" fmla="*/ 3017312 w 7927289"/>
                <a:gd name="connsiteY14" fmla="*/ 909648 h 2124894"/>
                <a:gd name="connsiteX15" fmla="*/ 2820315 w 7927289"/>
                <a:gd name="connsiteY15" fmla="*/ 869170 h 2124894"/>
                <a:gd name="connsiteX16" fmla="*/ 2710779 w 7927289"/>
                <a:gd name="connsiteY16" fmla="*/ 738201 h 2124894"/>
                <a:gd name="connsiteX17" fmla="*/ 2513134 w 7927289"/>
                <a:gd name="connsiteY17" fmla="*/ 719152 h 2124894"/>
                <a:gd name="connsiteX18" fmla="*/ 2253918 w 7927289"/>
                <a:gd name="connsiteY18" fmla="*/ 630946 h 2124894"/>
                <a:gd name="connsiteX19" fmla="*/ 2112107 w 7927289"/>
                <a:gd name="connsiteY19" fmla="*/ 715082 h 2124894"/>
                <a:gd name="connsiteX20" fmla="*/ 1491080 w 7927289"/>
                <a:gd name="connsiteY20" fmla="*/ 698417 h 2124894"/>
                <a:gd name="connsiteX21" fmla="*/ 1330348 w 7927289"/>
                <a:gd name="connsiteY21" fmla="*/ 435679 h 2124894"/>
                <a:gd name="connsiteX22" fmla="*/ 982370 w 7927289"/>
                <a:gd name="connsiteY22" fmla="*/ 411863 h 2124894"/>
                <a:gd name="connsiteX23" fmla="*/ 962988 w 7927289"/>
                <a:gd name="connsiteY23" fmla="*/ 249147 h 2124894"/>
                <a:gd name="connsiteX24" fmla="*/ 636193 w 7927289"/>
                <a:gd name="connsiteY24" fmla="*/ 176917 h 2124894"/>
                <a:gd name="connsiteX25" fmla="*/ 494383 w 7927289"/>
                <a:gd name="connsiteY25" fmla="*/ 26109 h 2124894"/>
                <a:gd name="connsiteX26" fmla="*/ 0 w 7927289"/>
                <a:gd name="connsiteY26" fmla="*/ 11822 h 2124894"/>
                <a:gd name="connsiteX0" fmla="*/ 7927289 w 7927289"/>
                <a:gd name="connsiteY0" fmla="*/ 2124894 h 2124894"/>
                <a:gd name="connsiteX1" fmla="*/ 7122978 w 7927289"/>
                <a:gd name="connsiteY1" fmla="*/ 1763735 h 2124894"/>
                <a:gd name="connsiteX2" fmla="*/ 6836238 w 7927289"/>
                <a:gd name="connsiteY2" fmla="*/ 1469223 h 2124894"/>
                <a:gd name="connsiteX3" fmla="*/ 6489987 w 7927289"/>
                <a:gd name="connsiteY3" fmla="*/ 1235836 h 2124894"/>
                <a:gd name="connsiteX4" fmla="*/ 6159966 w 7927289"/>
                <a:gd name="connsiteY4" fmla="*/ 1074688 h 2124894"/>
                <a:gd name="connsiteX5" fmla="*/ 5935404 w 7927289"/>
                <a:gd name="connsiteY5" fmla="*/ 1043797 h 2124894"/>
                <a:gd name="connsiteX6" fmla="*/ 5618280 w 7927289"/>
                <a:gd name="connsiteY6" fmla="*/ 873933 h 2124894"/>
                <a:gd name="connsiteX7" fmla="*/ 5303954 w 7927289"/>
                <a:gd name="connsiteY7" fmla="*/ 752489 h 2124894"/>
                <a:gd name="connsiteX8" fmla="*/ 5063448 w 7927289"/>
                <a:gd name="connsiteY8" fmla="*/ 712007 h 2124894"/>
                <a:gd name="connsiteX9" fmla="*/ 4544338 w 7927289"/>
                <a:gd name="connsiteY9" fmla="*/ 738201 h 2124894"/>
                <a:gd name="connsiteX10" fmla="*/ 4149049 w 7927289"/>
                <a:gd name="connsiteY10" fmla="*/ 766777 h 2124894"/>
                <a:gd name="connsiteX11" fmla="*/ 3710480 w 7927289"/>
                <a:gd name="connsiteY11" fmla="*/ 718354 h 2124894"/>
                <a:gd name="connsiteX12" fmla="*/ 3553759 w 7927289"/>
                <a:gd name="connsiteY12" fmla="*/ 852501 h 2124894"/>
                <a:gd name="connsiteX13" fmla="*/ 3325785 w 7927289"/>
                <a:gd name="connsiteY13" fmla="*/ 795347 h 2124894"/>
                <a:gd name="connsiteX14" fmla="*/ 3017312 w 7927289"/>
                <a:gd name="connsiteY14" fmla="*/ 909648 h 2124894"/>
                <a:gd name="connsiteX15" fmla="*/ 2820315 w 7927289"/>
                <a:gd name="connsiteY15" fmla="*/ 869170 h 2124894"/>
                <a:gd name="connsiteX16" fmla="*/ 2710779 w 7927289"/>
                <a:gd name="connsiteY16" fmla="*/ 738201 h 2124894"/>
                <a:gd name="connsiteX17" fmla="*/ 2513134 w 7927289"/>
                <a:gd name="connsiteY17" fmla="*/ 719152 h 2124894"/>
                <a:gd name="connsiteX18" fmla="*/ 2253918 w 7927289"/>
                <a:gd name="connsiteY18" fmla="*/ 630946 h 2124894"/>
                <a:gd name="connsiteX19" fmla="*/ 2112107 w 7927289"/>
                <a:gd name="connsiteY19" fmla="*/ 715082 h 2124894"/>
                <a:gd name="connsiteX20" fmla="*/ 1491080 w 7927289"/>
                <a:gd name="connsiteY20" fmla="*/ 698417 h 2124894"/>
                <a:gd name="connsiteX21" fmla="*/ 1330348 w 7927289"/>
                <a:gd name="connsiteY21" fmla="*/ 435679 h 2124894"/>
                <a:gd name="connsiteX22" fmla="*/ 982370 w 7927289"/>
                <a:gd name="connsiteY22" fmla="*/ 411863 h 2124894"/>
                <a:gd name="connsiteX23" fmla="*/ 962988 w 7927289"/>
                <a:gd name="connsiteY23" fmla="*/ 249147 h 2124894"/>
                <a:gd name="connsiteX24" fmla="*/ 636193 w 7927289"/>
                <a:gd name="connsiteY24" fmla="*/ 176917 h 2124894"/>
                <a:gd name="connsiteX25" fmla="*/ 494383 w 7927289"/>
                <a:gd name="connsiteY25" fmla="*/ 26109 h 2124894"/>
                <a:gd name="connsiteX26" fmla="*/ 0 w 7927289"/>
                <a:gd name="connsiteY26" fmla="*/ 11822 h 2124894"/>
                <a:gd name="connsiteX0" fmla="*/ 7927289 w 7927289"/>
                <a:gd name="connsiteY0" fmla="*/ 2124894 h 2124894"/>
                <a:gd name="connsiteX1" fmla="*/ 7122978 w 7927289"/>
                <a:gd name="connsiteY1" fmla="*/ 1763735 h 2124894"/>
                <a:gd name="connsiteX2" fmla="*/ 6836238 w 7927289"/>
                <a:gd name="connsiteY2" fmla="*/ 1469223 h 2124894"/>
                <a:gd name="connsiteX3" fmla="*/ 6489987 w 7927289"/>
                <a:gd name="connsiteY3" fmla="*/ 1235836 h 2124894"/>
                <a:gd name="connsiteX4" fmla="*/ 6159966 w 7927289"/>
                <a:gd name="connsiteY4" fmla="*/ 1074688 h 2124894"/>
                <a:gd name="connsiteX5" fmla="*/ 5935404 w 7927289"/>
                <a:gd name="connsiteY5" fmla="*/ 1043797 h 2124894"/>
                <a:gd name="connsiteX6" fmla="*/ 5618280 w 7927289"/>
                <a:gd name="connsiteY6" fmla="*/ 873933 h 2124894"/>
                <a:gd name="connsiteX7" fmla="*/ 5303954 w 7927289"/>
                <a:gd name="connsiteY7" fmla="*/ 752489 h 2124894"/>
                <a:gd name="connsiteX8" fmla="*/ 5063448 w 7927289"/>
                <a:gd name="connsiteY8" fmla="*/ 712007 h 2124894"/>
                <a:gd name="connsiteX9" fmla="*/ 4544338 w 7927289"/>
                <a:gd name="connsiteY9" fmla="*/ 738201 h 2124894"/>
                <a:gd name="connsiteX10" fmla="*/ 4149049 w 7927289"/>
                <a:gd name="connsiteY10" fmla="*/ 766777 h 2124894"/>
                <a:gd name="connsiteX11" fmla="*/ 3710480 w 7927289"/>
                <a:gd name="connsiteY11" fmla="*/ 718354 h 2124894"/>
                <a:gd name="connsiteX12" fmla="*/ 3553759 w 7927289"/>
                <a:gd name="connsiteY12" fmla="*/ 852501 h 2124894"/>
                <a:gd name="connsiteX13" fmla="*/ 3325785 w 7927289"/>
                <a:gd name="connsiteY13" fmla="*/ 795347 h 2124894"/>
                <a:gd name="connsiteX14" fmla="*/ 3017312 w 7927289"/>
                <a:gd name="connsiteY14" fmla="*/ 909648 h 2124894"/>
                <a:gd name="connsiteX15" fmla="*/ 2820315 w 7927289"/>
                <a:gd name="connsiteY15" fmla="*/ 869170 h 2124894"/>
                <a:gd name="connsiteX16" fmla="*/ 2710779 w 7927289"/>
                <a:gd name="connsiteY16" fmla="*/ 738201 h 2124894"/>
                <a:gd name="connsiteX17" fmla="*/ 2513134 w 7927289"/>
                <a:gd name="connsiteY17" fmla="*/ 719152 h 2124894"/>
                <a:gd name="connsiteX18" fmla="*/ 2253918 w 7927289"/>
                <a:gd name="connsiteY18" fmla="*/ 630946 h 2124894"/>
                <a:gd name="connsiteX19" fmla="*/ 2112107 w 7927289"/>
                <a:gd name="connsiteY19" fmla="*/ 715082 h 2124894"/>
                <a:gd name="connsiteX20" fmla="*/ 1491080 w 7927289"/>
                <a:gd name="connsiteY20" fmla="*/ 698417 h 2124894"/>
                <a:gd name="connsiteX21" fmla="*/ 1330348 w 7927289"/>
                <a:gd name="connsiteY21" fmla="*/ 435679 h 2124894"/>
                <a:gd name="connsiteX22" fmla="*/ 982370 w 7927289"/>
                <a:gd name="connsiteY22" fmla="*/ 411863 h 2124894"/>
                <a:gd name="connsiteX23" fmla="*/ 962988 w 7927289"/>
                <a:gd name="connsiteY23" fmla="*/ 249147 h 2124894"/>
                <a:gd name="connsiteX24" fmla="*/ 636193 w 7927289"/>
                <a:gd name="connsiteY24" fmla="*/ 176917 h 2124894"/>
                <a:gd name="connsiteX25" fmla="*/ 494383 w 7927289"/>
                <a:gd name="connsiteY25" fmla="*/ 26109 h 2124894"/>
                <a:gd name="connsiteX26" fmla="*/ 0 w 7927289"/>
                <a:gd name="connsiteY26" fmla="*/ 11822 h 2124894"/>
                <a:gd name="connsiteX0" fmla="*/ 7927289 w 7927289"/>
                <a:gd name="connsiteY0" fmla="*/ 2124894 h 2124894"/>
                <a:gd name="connsiteX1" fmla="*/ 7566610 w 7927289"/>
                <a:gd name="connsiteY1" fmla="*/ 1974894 h 2124894"/>
                <a:gd name="connsiteX2" fmla="*/ 7122978 w 7927289"/>
                <a:gd name="connsiteY2" fmla="*/ 1763735 h 2124894"/>
                <a:gd name="connsiteX3" fmla="*/ 6836238 w 7927289"/>
                <a:gd name="connsiteY3" fmla="*/ 1469223 h 2124894"/>
                <a:gd name="connsiteX4" fmla="*/ 6489987 w 7927289"/>
                <a:gd name="connsiteY4" fmla="*/ 1235836 h 2124894"/>
                <a:gd name="connsiteX5" fmla="*/ 6159966 w 7927289"/>
                <a:gd name="connsiteY5" fmla="*/ 1074688 h 2124894"/>
                <a:gd name="connsiteX6" fmla="*/ 5935404 w 7927289"/>
                <a:gd name="connsiteY6" fmla="*/ 1043797 h 2124894"/>
                <a:gd name="connsiteX7" fmla="*/ 5618280 w 7927289"/>
                <a:gd name="connsiteY7" fmla="*/ 873933 h 2124894"/>
                <a:gd name="connsiteX8" fmla="*/ 5303954 w 7927289"/>
                <a:gd name="connsiteY8" fmla="*/ 752489 h 2124894"/>
                <a:gd name="connsiteX9" fmla="*/ 5063448 w 7927289"/>
                <a:gd name="connsiteY9" fmla="*/ 712007 h 2124894"/>
                <a:gd name="connsiteX10" fmla="*/ 4544338 w 7927289"/>
                <a:gd name="connsiteY10" fmla="*/ 738201 h 2124894"/>
                <a:gd name="connsiteX11" fmla="*/ 4149049 w 7927289"/>
                <a:gd name="connsiteY11" fmla="*/ 766777 h 2124894"/>
                <a:gd name="connsiteX12" fmla="*/ 3710480 w 7927289"/>
                <a:gd name="connsiteY12" fmla="*/ 718354 h 2124894"/>
                <a:gd name="connsiteX13" fmla="*/ 3553759 w 7927289"/>
                <a:gd name="connsiteY13" fmla="*/ 852501 h 2124894"/>
                <a:gd name="connsiteX14" fmla="*/ 3325785 w 7927289"/>
                <a:gd name="connsiteY14" fmla="*/ 795347 h 2124894"/>
                <a:gd name="connsiteX15" fmla="*/ 3017312 w 7927289"/>
                <a:gd name="connsiteY15" fmla="*/ 909648 h 2124894"/>
                <a:gd name="connsiteX16" fmla="*/ 2820315 w 7927289"/>
                <a:gd name="connsiteY16" fmla="*/ 869170 h 2124894"/>
                <a:gd name="connsiteX17" fmla="*/ 2710779 w 7927289"/>
                <a:gd name="connsiteY17" fmla="*/ 738201 h 2124894"/>
                <a:gd name="connsiteX18" fmla="*/ 2513134 w 7927289"/>
                <a:gd name="connsiteY18" fmla="*/ 719152 h 2124894"/>
                <a:gd name="connsiteX19" fmla="*/ 2253918 w 7927289"/>
                <a:gd name="connsiteY19" fmla="*/ 630946 h 2124894"/>
                <a:gd name="connsiteX20" fmla="*/ 2112107 w 7927289"/>
                <a:gd name="connsiteY20" fmla="*/ 715082 h 2124894"/>
                <a:gd name="connsiteX21" fmla="*/ 1491080 w 7927289"/>
                <a:gd name="connsiteY21" fmla="*/ 698417 h 2124894"/>
                <a:gd name="connsiteX22" fmla="*/ 1330348 w 7927289"/>
                <a:gd name="connsiteY22" fmla="*/ 435679 h 2124894"/>
                <a:gd name="connsiteX23" fmla="*/ 982370 w 7927289"/>
                <a:gd name="connsiteY23" fmla="*/ 411863 h 2124894"/>
                <a:gd name="connsiteX24" fmla="*/ 962988 w 7927289"/>
                <a:gd name="connsiteY24" fmla="*/ 249147 h 2124894"/>
                <a:gd name="connsiteX25" fmla="*/ 636193 w 7927289"/>
                <a:gd name="connsiteY25" fmla="*/ 176917 h 2124894"/>
                <a:gd name="connsiteX26" fmla="*/ 494383 w 7927289"/>
                <a:gd name="connsiteY26" fmla="*/ 26109 h 2124894"/>
                <a:gd name="connsiteX27" fmla="*/ 0 w 7927289"/>
                <a:gd name="connsiteY27" fmla="*/ 11822 h 2124894"/>
                <a:gd name="connsiteX0" fmla="*/ 7927289 w 7927289"/>
                <a:gd name="connsiteY0" fmla="*/ 2124894 h 2124894"/>
                <a:gd name="connsiteX1" fmla="*/ 7566610 w 7927289"/>
                <a:gd name="connsiteY1" fmla="*/ 1974894 h 2124894"/>
                <a:gd name="connsiteX2" fmla="*/ 7122978 w 7927289"/>
                <a:gd name="connsiteY2" fmla="*/ 1763735 h 2124894"/>
                <a:gd name="connsiteX3" fmla="*/ 6836238 w 7927289"/>
                <a:gd name="connsiteY3" fmla="*/ 1469223 h 2124894"/>
                <a:gd name="connsiteX4" fmla="*/ 6489987 w 7927289"/>
                <a:gd name="connsiteY4" fmla="*/ 1235836 h 2124894"/>
                <a:gd name="connsiteX5" fmla="*/ 6159966 w 7927289"/>
                <a:gd name="connsiteY5" fmla="*/ 1074688 h 2124894"/>
                <a:gd name="connsiteX6" fmla="*/ 5935404 w 7927289"/>
                <a:gd name="connsiteY6" fmla="*/ 1043797 h 2124894"/>
                <a:gd name="connsiteX7" fmla="*/ 5618280 w 7927289"/>
                <a:gd name="connsiteY7" fmla="*/ 873933 h 2124894"/>
                <a:gd name="connsiteX8" fmla="*/ 5303954 w 7927289"/>
                <a:gd name="connsiteY8" fmla="*/ 752489 h 2124894"/>
                <a:gd name="connsiteX9" fmla="*/ 5063448 w 7927289"/>
                <a:gd name="connsiteY9" fmla="*/ 712007 h 2124894"/>
                <a:gd name="connsiteX10" fmla="*/ 4544338 w 7927289"/>
                <a:gd name="connsiteY10" fmla="*/ 738201 h 2124894"/>
                <a:gd name="connsiteX11" fmla="*/ 4149049 w 7927289"/>
                <a:gd name="connsiteY11" fmla="*/ 766777 h 2124894"/>
                <a:gd name="connsiteX12" fmla="*/ 3710480 w 7927289"/>
                <a:gd name="connsiteY12" fmla="*/ 718354 h 2124894"/>
                <a:gd name="connsiteX13" fmla="*/ 3553759 w 7927289"/>
                <a:gd name="connsiteY13" fmla="*/ 852501 h 2124894"/>
                <a:gd name="connsiteX14" fmla="*/ 3325785 w 7927289"/>
                <a:gd name="connsiteY14" fmla="*/ 795347 h 2124894"/>
                <a:gd name="connsiteX15" fmla="*/ 3017312 w 7927289"/>
                <a:gd name="connsiteY15" fmla="*/ 909648 h 2124894"/>
                <a:gd name="connsiteX16" fmla="*/ 2820315 w 7927289"/>
                <a:gd name="connsiteY16" fmla="*/ 869170 h 2124894"/>
                <a:gd name="connsiteX17" fmla="*/ 2710779 w 7927289"/>
                <a:gd name="connsiteY17" fmla="*/ 738201 h 2124894"/>
                <a:gd name="connsiteX18" fmla="*/ 2513134 w 7927289"/>
                <a:gd name="connsiteY18" fmla="*/ 719152 h 2124894"/>
                <a:gd name="connsiteX19" fmla="*/ 2253918 w 7927289"/>
                <a:gd name="connsiteY19" fmla="*/ 630946 h 2124894"/>
                <a:gd name="connsiteX20" fmla="*/ 2112107 w 7927289"/>
                <a:gd name="connsiteY20" fmla="*/ 715082 h 2124894"/>
                <a:gd name="connsiteX21" fmla="*/ 1491080 w 7927289"/>
                <a:gd name="connsiteY21" fmla="*/ 698417 h 2124894"/>
                <a:gd name="connsiteX22" fmla="*/ 1330348 w 7927289"/>
                <a:gd name="connsiteY22" fmla="*/ 435679 h 2124894"/>
                <a:gd name="connsiteX23" fmla="*/ 982370 w 7927289"/>
                <a:gd name="connsiteY23" fmla="*/ 411863 h 2124894"/>
                <a:gd name="connsiteX24" fmla="*/ 962988 w 7927289"/>
                <a:gd name="connsiteY24" fmla="*/ 249147 h 2124894"/>
                <a:gd name="connsiteX25" fmla="*/ 636193 w 7927289"/>
                <a:gd name="connsiteY25" fmla="*/ 176917 h 2124894"/>
                <a:gd name="connsiteX26" fmla="*/ 494383 w 7927289"/>
                <a:gd name="connsiteY26" fmla="*/ 26109 h 2124894"/>
                <a:gd name="connsiteX27" fmla="*/ 0 w 7927289"/>
                <a:gd name="connsiteY27" fmla="*/ 11822 h 2124894"/>
                <a:gd name="connsiteX0" fmla="*/ 7927289 w 7927289"/>
                <a:gd name="connsiteY0" fmla="*/ 2124894 h 2124894"/>
                <a:gd name="connsiteX1" fmla="*/ 7566610 w 7927289"/>
                <a:gd name="connsiteY1" fmla="*/ 1974894 h 2124894"/>
                <a:gd name="connsiteX2" fmla="*/ 7122978 w 7927289"/>
                <a:gd name="connsiteY2" fmla="*/ 1763735 h 2124894"/>
                <a:gd name="connsiteX3" fmla="*/ 6836238 w 7927289"/>
                <a:gd name="connsiteY3" fmla="*/ 1469223 h 2124894"/>
                <a:gd name="connsiteX4" fmla="*/ 6489987 w 7927289"/>
                <a:gd name="connsiteY4" fmla="*/ 1235836 h 2124894"/>
                <a:gd name="connsiteX5" fmla="*/ 6159966 w 7927289"/>
                <a:gd name="connsiteY5" fmla="*/ 1074688 h 2124894"/>
                <a:gd name="connsiteX6" fmla="*/ 5935404 w 7927289"/>
                <a:gd name="connsiteY6" fmla="*/ 1043797 h 2124894"/>
                <a:gd name="connsiteX7" fmla="*/ 5618280 w 7927289"/>
                <a:gd name="connsiteY7" fmla="*/ 873933 h 2124894"/>
                <a:gd name="connsiteX8" fmla="*/ 5303954 w 7927289"/>
                <a:gd name="connsiteY8" fmla="*/ 752489 h 2124894"/>
                <a:gd name="connsiteX9" fmla="*/ 5063448 w 7927289"/>
                <a:gd name="connsiteY9" fmla="*/ 712007 h 2124894"/>
                <a:gd name="connsiteX10" fmla="*/ 4544338 w 7927289"/>
                <a:gd name="connsiteY10" fmla="*/ 738201 h 2124894"/>
                <a:gd name="connsiteX11" fmla="*/ 4149049 w 7927289"/>
                <a:gd name="connsiteY11" fmla="*/ 766777 h 2124894"/>
                <a:gd name="connsiteX12" fmla="*/ 3710480 w 7927289"/>
                <a:gd name="connsiteY12" fmla="*/ 718354 h 2124894"/>
                <a:gd name="connsiteX13" fmla="*/ 3553759 w 7927289"/>
                <a:gd name="connsiteY13" fmla="*/ 852501 h 2124894"/>
                <a:gd name="connsiteX14" fmla="*/ 3325785 w 7927289"/>
                <a:gd name="connsiteY14" fmla="*/ 795347 h 2124894"/>
                <a:gd name="connsiteX15" fmla="*/ 3017312 w 7927289"/>
                <a:gd name="connsiteY15" fmla="*/ 909648 h 2124894"/>
                <a:gd name="connsiteX16" fmla="*/ 2820315 w 7927289"/>
                <a:gd name="connsiteY16" fmla="*/ 869170 h 2124894"/>
                <a:gd name="connsiteX17" fmla="*/ 2710779 w 7927289"/>
                <a:gd name="connsiteY17" fmla="*/ 738201 h 2124894"/>
                <a:gd name="connsiteX18" fmla="*/ 2513134 w 7927289"/>
                <a:gd name="connsiteY18" fmla="*/ 719152 h 2124894"/>
                <a:gd name="connsiteX19" fmla="*/ 2253918 w 7927289"/>
                <a:gd name="connsiteY19" fmla="*/ 630946 h 2124894"/>
                <a:gd name="connsiteX20" fmla="*/ 2112107 w 7927289"/>
                <a:gd name="connsiteY20" fmla="*/ 715082 h 2124894"/>
                <a:gd name="connsiteX21" fmla="*/ 1491080 w 7927289"/>
                <a:gd name="connsiteY21" fmla="*/ 698417 h 2124894"/>
                <a:gd name="connsiteX22" fmla="*/ 1330348 w 7927289"/>
                <a:gd name="connsiteY22" fmla="*/ 435679 h 2124894"/>
                <a:gd name="connsiteX23" fmla="*/ 982370 w 7927289"/>
                <a:gd name="connsiteY23" fmla="*/ 411863 h 2124894"/>
                <a:gd name="connsiteX24" fmla="*/ 962988 w 7927289"/>
                <a:gd name="connsiteY24" fmla="*/ 249147 h 2124894"/>
                <a:gd name="connsiteX25" fmla="*/ 636193 w 7927289"/>
                <a:gd name="connsiteY25" fmla="*/ 176917 h 2124894"/>
                <a:gd name="connsiteX26" fmla="*/ 494383 w 7927289"/>
                <a:gd name="connsiteY26" fmla="*/ 26109 h 2124894"/>
                <a:gd name="connsiteX27" fmla="*/ 0 w 7927289"/>
                <a:gd name="connsiteY27" fmla="*/ 11822 h 2124894"/>
                <a:gd name="connsiteX0" fmla="*/ 7927289 w 7927289"/>
                <a:gd name="connsiteY0" fmla="*/ 2124894 h 2124894"/>
                <a:gd name="connsiteX1" fmla="*/ 7566610 w 7927289"/>
                <a:gd name="connsiteY1" fmla="*/ 1974894 h 2124894"/>
                <a:gd name="connsiteX2" fmla="*/ 7144619 w 7927289"/>
                <a:gd name="connsiteY2" fmla="*/ 1763735 h 2124894"/>
                <a:gd name="connsiteX3" fmla="*/ 6836238 w 7927289"/>
                <a:gd name="connsiteY3" fmla="*/ 1469223 h 2124894"/>
                <a:gd name="connsiteX4" fmla="*/ 6489987 w 7927289"/>
                <a:gd name="connsiteY4" fmla="*/ 1235836 h 2124894"/>
                <a:gd name="connsiteX5" fmla="*/ 6159966 w 7927289"/>
                <a:gd name="connsiteY5" fmla="*/ 1074688 h 2124894"/>
                <a:gd name="connsiteX6" fmla="*/ 5935404 w 7927289"/>
                <a:gd name="connsiteY6" fmla="*/ 1043797 h 2124894"/>
                <a:gd name="connsiteX7" fmla="*/ 5618280 w 7927289"/>
                <a:gd name="connsiteY7" fmla="*/ 873933 h 2124894"/>
                <a:gd name="connsiteX8" fmla="*/ 5303954 w 7927289"/>
                <a:gd name="connsiteY8" fmla="*/ 752489 h 2124894"/>
                <a:gd name="connsiteX9" fmla="*/ 5063448 w 7927289"/>
                <a:gd name="connsiteY9" fmla="*/ 712007 h 2124894"/>
                <a:gd name="connsiteX10" fmla="*/ 4544338 w 7927289"/>
                <a:gd name="connsiteY10" fmla="*/ 738201 h 2124894"/>
                <a:gd name="connsiteX11" fmla="*/ 4149049 w 7927289"/>
                <a:gd name="connsiteY11" fmla="*/ 766777 h 2124894"/>
                <a:gd name="connsiteX12" fmla="*/ 3710480 w 7927289"/>
                <a:gd name="connsiteY12" fmla="*/ 718354 h 2124894"/>
                <a:gd name="connsiteX13" fmla="*/ 3553759 w 7927289"/>
                <a:gd name="connsiteY13" fmla="*/ 852501 h 2124894"/>
                <a:gd name="connsiteX14" fmla="*/ 3325785 w 7927289"/>
                <a:gd name="connsiteY14" fmla="*/ 795347 h 2124894"/>
                <a:gd name="connsiteX15" fmla="*/ 3017312 w 7927289"/>
                <a:gd name="connsiteY15" fmla="*/ 909648 h 2124894"/>
                <a:gd name="connsiteX16" fmla="*/ 2820315 w 7927289"/>
                <a:gd name="connsiteY16" fmla="*/ 869170 h 2124894"/>
                <a:gd name="connsiteX17" fmla="*/ 2710779 w 7927289"/>
                <a:gd name="connsiteY17" fmla="*/ 738201 h 2124894"/>
                <a:gd name="connsiteX18" fmla="*/ 2513134 w 7927289"/>
                <a:gd name="connsiteY18" fmla="*/ 719152 h 2124894"/>
                <a:gd name="connsiteX19" fmla="*/ 2253918 w 7927289"/>
                <a:gd name="connsiteY19" fmla="*/ 630946 h 2124894"/>
                <a:gd name="connsiteX20" fmla="*/ 2112107 w 7927289"/>
                <a:gd name="connsiteY20" fmla="*/ 715082 h 2124894"/>
                <a:gd name="connsiteX21" fmla="*/ 1491080 w 7927289"/>
                <a:gd name="connsiteY21" fmla="*/ 698417 h 2124894"/>
                <a:gd name="connsiteX22" fmla="*/ 1330348 w 7927289"/>
                <a:gd name="connsiteY22" fmla="*/ 435679 h 2124894"/>
                <a:gd name="connsiteX23" fmla="*/ 982370 w 7927289"/>
                <a:gd name="connsiteY23" fmla="*/ 411863 h 2124894"/>
                <a:gd name="connsiteX24" fmla="*/ 962988 w 7927289"/>
                <a:gd name="connsiteY24" fmla="*/ 249147 h 2124894"/>
                <a:gd name="connsiteX25" fmla="*/ 636193 w 7927289"/>
                <a:gd name="connsiteY25" fmla="*/ 176917 h 2124894"/>
                <a:gd name="connsiteX26" fmla="*/ 494383 w 7927289"/>
                <a:gd name="connsiteY26" fmla="*/ 26109 h 2124894"/>
                <a:gd name="connsiteX27" fmla="*/ 0 w 7927289"/>
                <a:gd name="connsiteY27" fmla="*/ 11822 h 2124894"/>
                <a:gd name="connsiteX0" fmla="*/ 7927289 w 7927289"/>
                <a:gd name="connsiteY0" fmla="*/ 2124894 h 2124894"/>
                <a:gd name="connsiteX1" fmla="*/ 7566610 w 7927289"/>
                <a:gd name="connsiteY1" fmla="*/ 1974894 h 2124894"/>
                <a:gd name="connsiteX2" fmla="*/ 7144619 w 7927289"/>
                <a:gd name="connsiteY2" fmla="*/ 1763735 h 2124894"/>
                <a:gd name="connsiteX3" fmla="*/ 6836238 w 7927289"/>
                <a:gd name="connsiteY3" fmla="*/ 1469223 h 2124894"/>
                <a:gd name="connsiteX4" fmla="*/ 6489987 w 7927289"/>
                <a:gd name="connsiteY4" fmla="*/ 1235836 h 2124894"/>
                <a:gd name="connsiteX5" fmla="*/ 6159966 w 7927289"/>
                <a:gd name="connsiteY5" fmla="*/ 1074688 h 2124894"/>
                <a:gd name="connsiteX6" fmla="*/ 5935404 w 7927289"/>
                <a:gd name="connsiteY6" fmla="*/ 1043797 h 2124894"/>
                <a:gd name="connsiteX7" fmla="*/ 5618280 w 7927289"/>
                <a:gd name="connsiteY7" fmla="*/ 873933 h 2124894"/>
                <a:gd name="connsiteX8" fmla="*/ 5303954 w 7927289"/>
                <a:gd name="connsiteY8" fmla="*/ 752489 h 2124894"/>
                <a:gd name="connsiteX9" fmla="*/ 5063448 w 7927289"/>
                <a:gd name="connsiteY9" fmla="*/ 712007 h 2124894"/>
                <a:gd name="connsiteX10" fmla="*/ 4544338 w 7927289"/>
                <a:gd name="connsiteY10" fmla="*/ 738201 h 2124894"/>
                <a:gd name="connsiteX11" fmla="*/ 4149049 w 7927289"/>
                <a:gd name="connsiteY11" fmla="*/ 766777 h 2124894"/>
                <a:gd name="connsiteX12" fmla="*/ 3710480 w 7927289"/>
                <a:gd name="connsiteY12" fmla="*/ 718354 h 2124894"/>
                <a:gd name="connsiteX13" fmla="*/ 3553759 w 7927289"/>
                <a:gd name="connsiteY13" fmla="*/ 852501 h 2124894"/>
                <a:gd name="connsiteX14" fmla="*/ 3325785 w 7927289"/>
                <a:gd name="connsiteY14" fmla="*/ 795347 h 2124894"/>
                <a:gd name="connsiteX15" fmla="*/ 3017312 w 7927289"/>
                <a:gd name="connsiteY15" fmla="*/ 909648 h 2124894"/>
                <a:gd name="connsiteX16" fmla="*/ 2820315 w 7927289"/>
                <a:gd name="connsiteY16" fmla="*/ 869170 h 2124894"/>
                <a:gd name="connsiteX17" fmla="*/ 2710779 w 7927289"/>
                <a:gd name="connsiteY17" fmla="*/ 738201 h 2124894"/>
                <a:gd name="connsiteX18" fmla="*/ 2513134 w 7927289"/>
                <a:gd name="connsiteY18" fmla="*/ 719152 h 2124894"/>
                <a:gd name="connsiteX19" fmla="*/ 2253918 w 7927289"/>
                <a:gd name="connsiteY19" fmla="*/ 630946 h 2124894"/>
                <a:gd name="connsiteX20" fmla="*/ 2112107 w 7927289"/>
                <a:gd name="connsiteY20" fmla="*/ 715082 h 2124894"/>
                <a:gd name="connsiteX21" fmla="*/ 1491080 w 7927289"/>
                <a:gd name="connsiteY21" fmla="*/ 698417 h 2124894"/>
                <a:gd name="connsiteX22" fmla="*/ 1330348 w 7927289"/>
                <a:gd name="connsiteY22" fmla="*/ 435679 h 2124894"/>
                <a:gd name="connsiteX23" fmla="*/ 982370 w 7927289"/>
                <a:gd name="connsiteY23" fmla="*/ 411863 h 2124894"/>
                <a:gd name="connsiteX24" fmla="*/ 962988 w 7927289"/>
                <a:gd name="connsiteY24" fmla="*/ 249147 h 2124894"/>
                <a:gd name="connsiteX25" fmla="*/ 636193 w 7927289"/>
                <a:gd name="connsiteY25" fmla="*/ 176917 h 2124894"/>
                <a:gd name="connsiteX26" fmla="*/ 494383 w 7927289"/>
                <a:gd name="connsiteY26" fmla="*/ 26109 h 2124894"/>
                <a:gd name="connsiteX27" fmla="*/ 0 w 7927289"/>
                <a:gd name="connsiteY27" fmla="*/ 11822 h 2124894"/>
                <a:gd name="connsiteX0" fmla="*/ 7927289 w 7927289"/>
                <a:gd name="connsiteY0" fmla="*/ 2124894 h 2124894"/>
                <a:gd name="connsiteX1" fmla="*/ 7588251 w 7927289"/>
                <a:gd name="connsiteY1" fmla="*/ 1997121 h 2124894"/>
                <a:gd name="connsiteX2" fmla="*/ 7144619 w 7927289"/>
                <a:gd name="connsiteY2" fmla="*/ 1763735 h 2124894"/>
                <a:gd name="connsiteX3" fmla="*/ 6836238 w 7927289"/>
                <a:gd name="connsiteY3" fmla="*/ 1469223 h 2124894"/>
                <a:gd name="connsiteX4" fmla="*/ 6489987 w 7927289"/>
                <a:gd name="connsiteY4" fmla="*/ 1235836 h 2124894"/>
                <a:gd name="connsiteX5" fmla="*/ 6159966 w 7927289"/>
                <a:gd name="connsiteY5" fmla="*/ 1074688 h 2124894"/>
                <a:gd name="connsiteX6" fmla="*/ 5935404 w 7927289"/>
                <a:gd name="connsiteY6" fmla="*/ 1043797 h 2124894"/>
                <a:gd name="connsiteX7" fmla="*/ 5618280 w 7927289"/>
                <a:gd name="connsiteY7" fmla="*/ 873933 h 2124894"/>
                <a:gd name="connsiteX8" fmla="*/ 5303954 w 7927289"/>
                <a:gd name="connsiteY8" fmla="*/ 752489 h 2124894"/>
                <a:gd name="connsiteX9" fmla="*/ 5063448 w 7927289"/>
                <a:gd name="connsiteY9" fmla="*/ 712007 h 2124894"/>
                <a:gd name="connsiteX10" fmla="*/ 4544338 w 7927289"/>
                <a:gd name="connsiteY10" fmla="*/ 738201 h 2124894"/>
                <a:gd name="connsiteX11" fmla="*/ 4149049 w 7927289"/>
                <a:gd name="connsiteY11" fmla="*/ 766777 h 2124894"/>
                <a:gd name="connsiteX12" fmla="*/ 3710480 w 7927289"/>
                <a:gd name="connsiteY12" fmla="*/ 718354 h 2124894"/>
                <a:gd name="connsiteX13" fmla="*/ 3553759 w 7927289"/>
                <a:gd name="connsiteY13" fmla="*/ 852501 h 2124894"/>
                <a:gd name="connsiteX14" fmla="*/ 3325785 w 7927289"/>
                <a:gd name="connsiteY14" fmla="*/ 795347 h 2124894"/>
                <a:gd name="connsiteX15" fmla="*/ 3017312 w 7927289"/>
                <a:gd name="connsiteY15" fmla="*/ 909648 h 2124894"/>
                <a:gd name="connsiteX16" fmla="*/ 2820315 w 7927289"/>
                <a:gd name="connsiteY16" fmla="*/ 869170 h 2124894"/>
                <a:gd name="connsiteX17" fmla="*/ 2710779 w 7927289"/>
                <a:gd name="connsiteY17" fmla="*/ 738201 h 2124894"/>
                <a:gd name="connsiteX18" fmla="*/ 2513134 w 7927289"/>
                <a:gd name="connsiteY18" fmla="*/ 719152 h 2124894"/>
                <a:gd name="connsiteX19" fmla="*/ 2253918 w 7927289"/>
                <a:gd name="connsiteY19" fmla="*/ 630946 h 2124894"/>
                <a:gd name="connsiteX20" fmla="*/ 2112107 w 7927289"/>
                <a:gd name="connsiteY20" fmla="*/ 715082 h 2124894"/>
                <a:gd name="connsiteX21" fmla="*/ 1491080 w 7927289"/>
                <a:gd name="connsiteY21" fmla="*/ 698417 h 2124894"/>
                <a:gd name="connsiteX22" fmla="*/ 1330348 w 7927289"/>
                <a:gd name="connsiteY22" fmla="*/ 435679 h 2124894"/>
                <a:gd name="connsiteX23" fmla="*/ 982370 w 7927289"/>
                <a:gd name="connsiteY23" fmla="*/ 411863 h 2124894"/>
                <a:gd name="connsiteX24" fmla="*/ 962988 w 7927289"/>
                <a:gd name="connsiteY24" fmla="*/ 249147 h 2124894"/>
                <a:gd name="connsiteX25" fmla="*/ 636193 w 7927289"/>
                <a:gd name="connsiteY25" fmla="*/ 176917 h 2124894"/>
                <a:gd name="connsiteX26" fmla="*/ 494383 w 7927289"/>
                <a:gd name="connsiteY26" fmla="*/ 26109 h 2124894"/>
                <a:gd name="connsiteX27" fmla="*/ 0 w 7927289"/>
                <a:gd name="connsiteY27" fmla="*/ 11822 h 2124894"/>
                <a:gd name="connsiteX0" fmla="*/ 7959750 w 7959750"/>
                <a:gd name="connsiteY0" fmla="*/ 2124894 h 2124894"/>
                <a:gd name="connsiteX1" fmla="*/ 7588251 w 7959750"/>
                <a:gd name="connsiteY1" fmla="*/ 1997121 h 2124894"/>
                <a:gd name="connsiteX2" fmla="*/ 7144619 w 7959750"/>
                <a:gd name="connsiteY2" fmla="*/ 1763735 h 2124894"/>
                <a:gd name="connsiteX3" fmla="*/ 6836238 w 7959750"/>
                <a:gd name="connsiteY3" fmla="*/ 1469223 h 2124894"/>
                <a:gd name="connsiteX4" fmla="*/ 6489987 w 7959750"/>
                <a:gd name="connsiteY4" fmla="*/ 1235836 h 2124894"/>
                <a:gd name="connsiteX5" fmla="*/ 6159966 w 7959750"/>
                <a:gd name="connsiteY5" fmla="*/ 1074688 h 2124894"/>
                <a:gd name="connsiteX6" fmla="*/ 5935404 w 7959750"/>
                <a:gd name="connsiteY6" fmla="*/ 1043797 h 2124894"/>
                <a:gd name="connsiteX7" fmla="*/ 5618280 w 7959750"/>
                <a:gd name="connsiteY7" fmla="*/ 873933 h 2124894"/>
                <a:gd name="connsiteX8" fmla="*/ 5303954 w 7959750"/>
                <a:gd name="connsiteY8" fmla="*/ 752489 h 2124894"/>
                <a:gd name="connsiteX9" fmla="*/ 5063448 w 7959750"/>
                <a:gd name="connsiteY9" fmla="*/ 712007 h 2124894"/>
                <a:gd name="connsiteX10" fmla="*/ 4544338 w 7959750"/>
                <a:gd name="connsiteY10" fmla="*/ 738201 h 2124894"/>
                <a:gd name="connsiteX11" fmla="*/ 4149049 w 7959750"/>
                <a:gd name="connsiteY11" fmla="*/ 766777 h 2124894"/>
                <a:gd name="connsiteX12" fmla="*/ 3710480 w 7959750"/>
                <a:gd name="connsiteY12" fmla="*/ 718354 h 2124894"/>
                <a:gd name="connsiteX13" fmla="*/ 3553759 w 7959750"/>
                <a:gd name="connsiteY13" fmla="*/ 852501 h 2124894"/>
                <a:gd name="connsiteX14" fmla="*/ 3325785 w 7959750"/>
                <a:gd name="connsiteY14" fmla="*/ 795347 h 2124894"/>
                <a:gd name="connsiteX15" fmla="*/ 3017312 w 7959750"/>
                <a:gd name="connsiteY15" fmla="*/ 909648 h 2124894"/>
                <a:gd name="connsiteX16" fmla="*/ 2820315 w 7959750"/>
                <a:gd name="connsiteY16" fmla="*/ 869170 h 2124894"/>
                <a:gd name="connsiteX17" fmla="*/ 2710779 w 7959750"/>
                <a:gd name="connsiteY17" fmla="*/ 738201 h 2124894"/>
                <a:gd name="connsiteX18" fmla="*/ 2513134 w 7959750"/>
                <a:gd name="connsiteY18" fmla="*/ 719152 h 2124894"/>
                <a:gd name="connsiteX19" fmla="*/ 2253918 w 7959750"/>
                <a:gd name="connsiteY19" fmla="*/ 630946 h 2124894"/>
                <a:gd name="connsiteX20" fmla="*/ 2112107 w 7959750"/>
                <a:gd name="connsiteY20" fmla="*/ 715082 h 2124894"/>
                <a:gd name="connsiteX21" fmla="*/ 1491080 w 7959750"/>
                <a:gd name="connsiteY21" fmla="*/ 698417 h 2124894"/>
                <a:gd name="connsiteX22" fmla="*/ 1330348 w 7959750"/>
                <a:gd name="connsiteY22" fmla="*/ 435679 h 2124894"/>
                <a:gd name="connsiteX23" fmla="*/ 982370 w 7959750"/>
                <a:gd name="connsiteY23" fmla="*/ 411863 h 2124894"/>
                <a:gd name="connsiteX24" fmla="*/ 962988 w 7959750"/>
                <a:gd name="connsiteY24" fmla="*/ 249147 h 2124894"/>
                <a:gd name="connsiteX25" fmla="*/ 636193 w 7959750"/>
                <a:gd name="connsiteY25" fmla="*/ 176917 h 2124894"/>
                <a:gd name="connsiteX26" fmla="*/ 494383 w 7959750"/>
                <a:gd name="connsiteY26" fmla="*/ 26109 h 2124894"/>
                <a:gd name="connsiteX27" fmla="*/ 0 w 7959750"/>
                <a:gd name="connsiteY27" fmla="*/ 11822 h 2124894"/>
                <a:gd name="connsiteX0" fmla="*/ 7959750 w 7959750"/>
                <a:gd name="connsiteY0" fmla="*/ 2124894 h 2124894"/>
                <a:gd name="connsiteX1" fmla="*/ 7588251 w 7959750"/>
                <a:gd name="connsiteY1" fmla="*/ 1997121 h 2124894"/>
                <a:gd name="connsiteX2" fmla="*/ 7144619 w 7959750"/>
                <a:gd name="connsiteY2" fmla="*/ 1763735 h 2124894"/>
                <a:gd name="connsiteX3" fmla="*/ 6836238 w 7959750"/>
                <a:gd name="connsiteY3" fmla="*/ 1469223 h 2124894"/>
                <a:gd name="connsiteX4" fmla="*/ 6489987 w 7959750"/>
                <a:gd name="connsiteY4" fmla="*/ 1235836 h 2124894"/>
                <a:gd name="connsiteX5" fmla="*/ 6159966 w 7959750"/>
                <a:gd name="connsiteY5" fmla="*/ 1074688 h 2124894"/>
                <a:gd name="connsiteX6" fmla="*/ 5935404 w 7959750"/>
                <a:gd name="connsiteY6" fmla="*/ 1043797 h 2124894"/>
                <a:gd name="connsiteX7" fmla="*/ 5618280 w 7959750"/>
                <a:gd name="connsiteY7" fmla="*/ 873933 h 2124894"/>
                <a:gd name="connsiteX8" fmla="*/ 5303954 w 7959750"/>
                <a:gd name="connsiteY8" fmla="*/ 752489 h 2124894"/>
                <a:gd name="connsiteX9" fmla="*/ 5068859 w 7959750"/>
                <a:gd name="connsiteY9" fmla="*/ 673110 h 2124894"/>
                <a:gd name="connsiteX10" fmla="*/ 4544338 w 7959750"/>
                <a:gd name="connsiteY10" fmla="*/ 738201 h 2124894"/>
                <a:gd name="connsiteX11" fmla="*/ 4149049 w 7959750"/>
                <a:gd name="connsiteY11" fmla="*/ 766777 h 2124894"/>
                <a:gd name="connsiteX12" fmla="*/ 3710480 w 7959750"/>
                <a:gd name="connsiteY12" fmla="*/ 718354 h 2124894"/>
                <a:gd name="connsiteX13" fmla="*/ 3553759 w 7959750"/>
                <a:gd name="connsiteY13" fmla="*/ 852501 h 2124894"/>
                <a:gd name="connsiteX14" fmla="*/ 3325785 w 7959750"/>
                <a:gd name="connsiteY14" fmla="*/ 795347 h 2124894"/>
                <a:gd name="connsiteX15" fmla="*/ 3017312 w 7959750"/>
                <a:gd name="connsiteY15" fmla="*/ 909648 h 2124894"/>
                <a:gd name="connsiteX16" fmla="*/ 2820315 w 7959750"/>
                <a:gd name="connsiteY16" fmla="*/ 869170 h 2124894"/>
                <a:gd name="connsiteX17" fmla="*/ 2710779 w 7959750"/>
                <a:gd name="connsiteY17" fmla="*/ 738201 h 2124894"/>
                <a:gd name="connsiteX18" fmla="*/ 2513134 w 7959750"/>
                <a:gd name="connsiteY18" fmla="*/ 719152 h 2124894"/>
                <a:gd name="connsiteX19" fmla="*/ 2253918 w 7959750"/>
                <a:gd name="connsiteY19" fmla="*/ 630946 h 2124894"/>
                <a:gd name="connsiteX20" fmla="*/ 2112107 w 7959750"/>
                <a:gd name="connsiteY20" fmla="*/ 715082 h 2124894"/>
                <a:gd name="connsiteX21" fmla="*/ 1491080 w 7959750"/>
                <a:gd name="connsiteY21" fmla="*/ 698417 h 2124894"/>
                <a:gd name="connsiteX22" fmla="*/ 1330348 w 7959750"/>
                <a:gd name="connsiteY22" fmla="*/ 435679 h 2124894"/>
                <a:gd name="connsiteX23" fmla="*/ 982370 w 7959750"/>
                <a:gd name="connsiteY23" fmla="*/ 411863 h 2124894"/>
                <a:gd name="connsiteX24" fmla="*/ 962988 w 7959750"/>
                <a:gd name="connsiteY24" fmla="*/ 249147 h 2124894"/>
                <a:gd name="connsiteX25" fmla="*/ 636193 w 7959750"/>
                <a:gd name="connsiteY25" fmla="*/ 176917 h 2124894"/>
                <a:gd name="connsiteX26" fmla="*/ 494383 w 7959750"/>
                <a:gd name="connsiteY26" fmla="*/ 26109 h 2124894"/>
                <a:gd name="connsiteX27" fmla="*/ 0 w 7959750"/>
                <a:gd name="connsiteY27" fmla="*/ 11822 h 2124894"/>
                <a:gd name="connsiteX0" fmla="*/ 7959750 w 7959750"/>
                <a:gd name="connsiteY0" fmla="*/ 2124894 h 2124894"/>
                <a:gd name="connsiteX1" fmla="*/ 7588251 w 7959750"/>
                <a:gd name="connsiteY1" fmla="*/ 1997121 h 2124894"/>
                <a:gd name="connsiteX2" fmla="*/ 7144619 w 7959750"/>
                <a:gd name="connsiteY2" fmla="*/ 1763735 h 2124894"/>
                <a:gd name="connsiteX3" fmla="*/ 6836238 w 7959750"/>
                <a:gd name="connsiteY3" fmla="*/ 1469223 h 2124894"/>
                <a:gd name="connsiteX4" fmla="*/ 6489987 w 7959750"/>
                <a:gd name="connsiteY4" fmla="*/ 1235836 h 2124894"/>
                <a:gd name="connsiteX5" fmla="*/ 6159966 w 7959750"/>
                <a:gd name="connsiteY5" fmla="*/ 1074688 h 2124894"/>
                <a:gd name="connsiteX6" fmla="*/ 5935404 w 7959750"/>
                <a:gd name="connsiteY6" fmla="*/ 1043797 h 2124894"/>
                <a:gd name="connsiteX7" fmla="*/ 5618280 w 7959750"/>
                <a:gd name="connsiteY7" fmla="*/ 873933 h 2124894"/>
                <a:gd name="connsiteX8" fmla="*/ 5303954 w 7959750"/>
                <a:gd name="connsiteY8" fmla="*/ 752489 h 2124894"/>
                <a:gd name="connsiteX9" fmla="*/ 5068859 w 7959750"/>
                <a:gd name="connsiteY9" fmla="*/ 673110 h 2124894"/>
                <a:gd name="connsiteX10" fmla="*/ 4544338 w 7959750"/>
                <a:gd name="connsiteY10" fmla="*/ 738201 h 2124894"/>
                <a:gd name="connsiteX11" fmla="*/ 4149049 w 7959750"/>
                <a:gd name="connsiteY11" fmla="*/ 766777 h 2124894"/>
                <a:gd name="connsiteX12" fmla="*/ 3710480 w 7959750"/>
                <a:gd name="connsiteY12" fmla="*/ 718354 h 2124894"/>
                <a:gd name="connsiteX13" fmla="*/ 3553759 w 7959750"/>
                <a:gd name="connsiteY13" fmla="*/ 852501 h 2124894"/>
                <a:gd name="connsiteX14" fmla="*/ 3325785 w 7959750"/>
                <a:gd name="connsiteY14" fmla="*/ 795347 h 2124894"/>
                <a:gd name="connsiteX15" fmla="*/ 3017312 w 7959750"/>
                <a:gd name="connsiteY15" fmla="*/ 909648 h 2124894"/>
                <a:gd name="connsiteX16" fmla="*/ 2793265 w 7959750"/>
                <a:gd name="connsiteY16" fmla="*/ 869170 h 2124894"/>
                <a:gd name="connsiteX17" fmla="*/ 2710779 w 7959750"/>
                <a:gd name="connsiteY17" fmla="*/ 738201 h 2124894"/>
                <a:gd name="connsiteX18" fmla="*/ 2513134 w 7959750"/>
                <a:gd name="connsiteY18" fmla="*/ 719152 h 2124894"/>
                <a:gd name="connsiteX19" fmla="*/ 2253918 w 7959750"/>
                <a:gd name="connsiteY19" fmla="*/ 630946 h 2124894"/>
                <a:gd name="connsiteX20" fmla="*/ 2112107 w 7959750"/>
                <a:gd name="connsiteY20" fmla="*/ 715082 h 2124894"/>
                <a:gd name="connsiteX21" fmla="*/ 1491080 w 7959750"/>
                <a:gd name="connsiteY21" fmla="*/ 698417 h 2124894"/>
                <a:gd name="connsiteX22" fmla="*/ 1330348 w 7959750"/>
                <a:gd name="connsiteY22" fmla="*/ 435679 h 2124894"/>
                <a:gd name="connsiteX23" fmla="*/ 982370 w 7959750"/>
                <a:gd name="connsiteY23" fmla="*/ 411863 h 2124894"/>
                <a:gd name="connsiteX24" fmla="*/ 962988 w 7959750"/>
                <a:gd name="connsiteY24" fmla="*/ 249147 h 2124894"/>
                <a:gd name="connsiteX25" fmla="*/ 636193 w 7959750"/>
                <a:gd name="connsiteY25" fmla="*/ 176917 h 2124894"/>
                <a:gd name="connsiteX26" fmla="*/ 494383 w 7959750"/>
                <a:gd name="connsiteY26" fmla="*/ 26109 h 2124894"/>
                <a:gd name="connsiteX27" fmla="*/ 0 w 7959750"/>
                <a:gd name="connsiteY27" fmla="*/ 11822 h 2124894"/>
                <a:gd name="connsiteX0" fmla="*/ 7959750 w 7959750"/>
                <a:gd name="connsiteY0" fmla="*/ 2124894 h 2124894"/>
                <a:gd name="connsiteX1" fmla="*/ 7588251 w 7959750"/>
                <a:gd name="connsiteY1" fmla="*/ 1997121 h 2124894"/>
                <a:gd name="connsiteX2" fmla="*/ 7144619 w 7959750"/>
                <a:gd name="connsiteY2" fmla="*/ 1763735 h 2124894"/>
                <a:gd name="connsiteX3" fmla="*/ 6836238 w 7959750"/>
                <a:gd name="connsiteY3" fmla="*/ 1469223 h 2124894"/>
                <a:gd name="connsiteX4" fmla="*/ 6489987 w 7959750"/>
                <a:gd name="connsiteY4" fmla="*/ 1235836 h 2124894"/>
                <a:gd name="connsiteX5" fmla="*/ 6159966 w 7959750"/>
                <a:gd name="connsiteY5" fmla="*/ 1074688 h 2124894"/>
                <a:gd name="connsiteX6" fmla="*/ 5935404 w 7959750"/>
                <a:gd name="connsiteY6" fmla="*/ 1043797 h 2124894"/>
                <a:gd name="connsiteX7" fmla="*/ 5618280 w 7959750"/>
                <a:gd name="connsiteY7" fmla="*/ 873933 h 2124894"/>
                <a:gd name="connsiteX8" fmla="*/ 5303954 w 7959750"/>
                <a:gd name="connsiteY8" fmla="*/ 752489 h 2124894"/>
                <a:gd name="connsiteX9" fmla="*/ 5068859 w 7959750"/>
                <a:gd name="connsiteY9" fmla="*/ 673110 h 2124894"/>
                <a:gd name="connsiteX10" fmla="*/ 4544338 w 7959750"/>
                <a:gd name="connsiteY10" fmla="*/ 738201 h 2124894"/>
                <a:gd name="connsiteX11" fmla="*/ 4149049 w 7959750"/>
                <a:gd name="connsiteY11" fmla="*/ 766777 h 2124894"/>
                <a:gd name="connsiteX12" fmla="*/ 3710480 w 7959750"/>
                <a:gd name="connsiteY12" fmla="*/ 718354 h 2124894"/>
                <a:gd name="connsiteX13" fmla="*/ 3553759 w 7959750"/>
                <a:gd name="connsiteY13" fmla="*/ 852501 h 2124894"/>
                <a:gd name="connsiteX14" fmla="*/ 3325785 w 7959750"/>
                <a:gd name="connsiteY14" fmla="*/ 795347 h 2124894"/>
                <a:gd name="connsiteX15" fmla="*/ 3017312 w 7959750"/>
                <a:gd name="connsiteY15" fmla="*/ 909648 h 2124894"/>
                <a:gd name="connsiteX16" fmla="*/ 2793265 w 7959750"/>
                <a:gd name="connsiteY16" fmla="*/ 869170 h 2124894"/>
                <a:gd name="connsiteX17" fmla="*/ 2694549 w 7959750"/>
                <a:gd name="connsiteY17" fmla="*/ 732644 h 2124894"/>
                <a:gd name="connsiteX18" fmla="*/ 2513134 w 7959750"/>
                <a:gd name="connsiteY18" fmla="*/ 719152 h 2124894"/>
                <a:gd name="connsiteX19" fmla="*/ 2253918 w 7959750"/>
                <a:gd name="connsiteY19" fmla="*/ 630946 h 2124894"/>
                <a:gd name="connsiteX20" fmla="*/ 2112107 w 7959750"/>
                <a:gd name="connsiteY20" fmla="*/ 715082 h 2124894"/>
                <a:gd name="connsiteX21" fmla="*/ 1491080 w 7959750"/>
                <a:gd name="connsiteY21" fmla="*/ 698417 h 2124894"/>
                <a:gd name="connsiteX22" fmla="*/ 1330348 w 7959750"/>
                <a:gd name="connsiteY22" fmla="*/ 435679 h 2124894"/>
                <a:gd name="connsiteX23" fmla="*/ 982370 w 7959750"/>
                <a:gd name="connsiteY23" fmla="*/ 411863 h 2124894"/>
                <a:gd name="connsiteX24" fmla="*/ 962988 w 7959750"/>
                <a:gd name="connsiteY24" fmla="*/ 249147 h 2124894"/>
                <a:gd name="connsiteX25" fmla="*/ 636193 w 7959750"/>
                <a:gd name="connsiteY25" fmla="*/ 176917 h 2124894"/>
                <a:gd name="connsiteX26" fmla="*/ 494383 w 7959750"/>
                <a:gd name="connsiteY26" fmla="*/ 26109 h 2124894"/>
                <a:gd name="connsiteX27" fmla="*/ 0 w 7959750"/>
                <a:gd name="connsiteY27" fmla="*/ 11822 h 2124894"/>
                <a:gd name="connsiteX0" fmla="*/ 7959750 w 7959750"/>
                <a:gd name="connsiteY0" fmla="*/ 2124894 h 2124894"/>
                <a:gd name="connsiteX1" fmla="*/ 7588251 w 7959750"/>
                <a:gd name="connsiteY1" fmla="*/ 1997121 h 2124894"/>
                <a:gd name="connsiteX2" fmla="*/ 7144619 w 7959750"/>
                <a:gd name="connsiteY2" fmla="*/ 1763735 h 2124894"/>
                <a:gd name="connsiteX3" fmla="*/ 6836238 w 7959750"/>
                <a:gd name="connsiteY3" fmla="*/ 1469223 h 2124894"/>
                <a:gd name="connsiteX4" fmla="*/ 6489987 w 7959750"/>
                <a:gd name="connsiteY4" fmla="*/ 1235836 h 2124894"/>
                <a:gd name="connsiteX5" fmla="*/ 6159966 w 7959750"/>
                <a:gd name="connsiteY5" fmla="*/ 1074688 h 2124894"/>
                <a:gd name="connsiteX6" fmla="*/ 5935404 w 7959750"/>
                <a:gd name="connsiteY6" fmla="*/ 1043797 h 2124894"/>
                <a:gd name="connsiteX7" fmla="*/ 5618280 w 7959750"/>
                <a:gd name="connsiteY7" fmla="*/ 873933 h 2124894"/>
                <a:gd name="connsiteX8" fmla="*/ 5303954 w 7959750"/>
                <a:gd name="connsiteY8" fmla="*/ 752489 h 2124894"/>
                <a:gd name="connsiteX9" fmla="*/ 5068859 w 7959750"/>
                <a:gd name="connsiteY9" fmla="*/ 673110 h 2124894"/>
                <a:gd name="connsiteX10" fmla="*/ 4544338 w 7959750"/>
                <a:gd name="connsiteY10" fmla="*/ 738201 h 2124894"/>
                <a:gd name="connsiteX11" fmla="*/ 4149049 w 7959750"/>
                <a:gd name="connsiteY11" fmla="*/ 766777 h 2124894"/>
                <a:gd name="connsiteX12" fmla="*/ 3710480 w 7959750"/>
                <a:gd name="connsiteY12" fmla="*/ 718354 h 2124894"/>
                <a:gd name="connsiteX13" fmla="*/ 3553759 w 7959750"/>
                <a:gd name="connsiteY13" fmla="*/ 852501 h 2124894"/>
                <a:gd name="connsiteX14" fmla="*/ 3325785 w 7959750"/>
                <a:gd name="connsiteY14" fmla="*/ 795347 h 2124894"/>
                <a:gd name="connsiteX15" fmla="*/ 3017312 w 7959750"/>
                <a:gd name="connsiteY15" fmla="*/ 909648 h 2124894"/>
                <a:gd name="connsiteX16" fmla="*/ 2793265 w 7959750"/>
                <a:gd name="connsiteY16" fmla="*/ 869170 h 2124894"/>
                <a:gd name="connsiteX17" fmla="*/ 2694549 w 7959750"/>
                <a:gd name="connsiteY17" fmla="*/ 732644 h 2124894"/>
                <a:gd name="connsiteX18" fmla="*/ 2513134 w 7959750"/>
                <a:gd name="connsiteY18" fmla="*/ 719152 h 2124894"/>
                <a:gd name="connsiteX19" fmla="*/ 2253918 w 7959750"/>
                <a:gd name="connsiteY19" fmla="*/ 630946 h 2124894"/>
                <a:gd name="connsiteX20" fmla="*/ 2112107 w 7959750"/>
                <a:gd name="connsiteY20" fmla="*/ 715082 h 2124894"/>
                <a:gd name="connsiteX21" fmla="*/ 1491080 w 7959750"/>
                <a:gd name="connsiteY21" fmla="*/ 698417 h 2124894"/>
                <a:gd name="connsiteX22" fmla="*/ 1330348 w 7959750"/>
                <a:gd name="connsiteY22" fmla="*/ 435679 h 2124894"/>
                <a:gd name="connsiteX23" fmla="*/ 982370 w 7959750"/>
                <a:gd name="connsiteY23" fmla="*/ 411863 h 2124894"/>
                <a:gd name="connsiteX24" fmla="*/ 962988 w 7959750"/>
                <a:gd name="connsiteY24" fmla="*/ 249147 h 2124894"/>
                <a:gd name="connsiteX25" fmla="*/ 636193 w 7959750"/>
                <a:gd name="connsiteY25" fmla="*/ 176917 h 2124894"/>
                <a:gd name="connsiteX26" fmla="*/ 494383 w 7959750"/>
                <a:gd name="connsiteY26" fmla="*/ 26109 h 2124894"/>
                <a:gd name="connsiteX27" fmla="*/ 0 w 7959750"/>
                <a:gd name="connsiteY27" fmla="*/ 11822 h 2124894"/>
                <a:gd name="connsiteX0" fmla="*/ 7822692 w 7822692"/>
                <a:gd name="connsiteY0" fmla="*/ 2058212 h 2058212"/>
                <a:gd name="connsiteX1" fmla="*/ 7588251 w 7822692"/>
                <a:gd name="connsiteY1" fmla="*/ 1997121 h 2058212"/>
                <a:gd name="connsiteX2" fmla="*/ 7144619 w 7822692"/>
                <a:gd name="connsiteY2" fmla="*/ 1763735 h 2058212"/>
                <a:gd name="connsiteX3" fmla="*/ 6836238 w 7822692"/>
                <a:gd name="connsiteY3" fmla="*/ 1469223 h 2058212"/>
                <a:gd name="connsiteX4" fmla="*/ 6489987 w 7822692"/>
                <a:gd name="connsiteY4" fmla="*/ 1235836 h 2058212"/>
                <a:gd name="connsiteX5" fmla="*/ 6159966 w 7822692"/>
                <a:gd name="connsiteY5" fmla="*/ 1074688 h 2058212"/>
                <a:gd name="connsiteX6" fmla="*/ 5935404 w 7822692"/>
                <a:gd name="connsiteY6" fmla="*/ 1043797 h 2058212"/>
                <a:gd name="connsiteX7" fmla="*/ 5618280 w 7822692"/>
                <a:gd name="connsiteY7" fmla="*/ 873933 h 2058212"/>
                <a:gd name="connsiteX8" fmla="*/ 5303954 w 7822692"/>
                <a:gd name="connsiteY8" fmla="*/ 752489 h 2058212"/>
                <a:gd name="connsiteX9" fmla="*/ 5068859 w 7822692"/>
                <a:gd name="connsiteY9" fmla="*/ 673110 h 2058212"/>
                <a:gd name="connsiteX10" fmla="*/ 4544338 w 7822692"/>
                <a:gd name="connsiteY10" fmla="*/ 738201 h 2058212"/>
                <a:gd name="connsiteX11" fmla="*/ 4149049 w 7822692"/>
                <a:gd name="connsiteY11" fmla="*/ 766777 h 2058212"/>
                <a:gd name="connsiteX12" fmla="*/ 3710480 w 7822692"/>
                <a:gd name="connsiteY12" fmla="*/ 718354 h 2058212"/>
                <a:gd name="connsiteX13" fmla="*/ 3553759 w 7822692"/>
                <a:gd name="connsiteY13" fmla="*/ 852501 h 2058212"/>
                <a:gd name="connsiteX14" fmla="*/ 3325785 w 7822692"/>
                <a:gd name="connsiteY14" fmla="*/ 795347 h 2058212"/>
                <a:gd name="connsiteX15" fmla="*/ 3017312 w 7822692"/>
                <a:gd name="connsiteY15" fmla="*/ 909648 h 2058212"/>
                <a:gd name="connsiteX16" fmla="*/ 2793265 w 7822692"/>
                <a:gd name="connsiteY16" fmla="*/ 869170 h 2058212"/>
                <a:gd name="connsiteX17" fmla="*/ 2694549 w 7822692"/>
                <a:gd name="connsiteY17" fmla="*/ 732644 h 2058212"/>
                <a:gd name="connsiteX18" fmla="*/ 2513134 w 7822692"/>
                <a:gd name="connsiteY18" fmla="*/ 719152 h 2058212"/>
                <a:gd name="connsiteX19" fmla="*/ 2253918 w 7822692"/>
                <a:gd name="connsiteY19" fmla="*/ 630946 h 2058212"/>
                <a:gd name="connsiteX20" fmla="*/ 2112107 w 7822692"/>
                <a:gd name="connsiteY20" fmla="*/ 715082 h 2058212"/>
                <a:gd name="connsiteX21" fmla="*/ 1491080 w 7822692"/>
                <a:gd name="connsiteY21" fmla="*/ 698417 h 2058212"/>
                <a:gd name="connsiteX22" fmla="*/ 1330348 w 7822692"/>
                <a:gd name="connsiteY22" fmla="*/ 435679 h 2058212"/>
                <a:gd name="connsiteX23" fmla="*/ 982370 w 7822692"/>
                <a:gd name="connsiteY23" fmla="*/ 411863 h 2058212"/>
                <a:gd name="connsiteX24" fmla="*/ 962988 w 7822692"/>
                <a:gd name="connsiteY24" fmla="*/ 249147 h 2058212"/>
                <a:gd name="connsiteX25" fmla="*/ 636193 w 7822692"/>
                <a:gd name="connsiteY25" fmla="*/ 176917 h 2058212"/>
                <a:gd name="connsiteX26" fmla="*/ 494383 w 7822692"/>
                <a:gd name="connsiteY26" fmla="*/ 26109 h 2058212"/>
                <a:gd name="connsiteX27" fmla="*/ 0 w 7822692"/>
                <a:gd name="connsiteY27" fmla="*/ 11822 h 2058212"/>
                <a:gd name="connsiteX0" fmla="*/ 8046312 w 8046312"/>
                <a:gd name="connsiteY0" fmla="*/ 2154530 h 2154530"/>
                <a:gd name="connsiteX1" fmla="*/ 7588251 w 8046312"/>
                <a:gd name="connsiteY1" fmla="*/ 1997121 h 2154530"/>
                <a:gd name="connsiteX2" fmla="*/ 7144619 w 8046312"/>
                <a:gd name="connsiteY2" fmla="*/ 1763735 h 2154530"/>
                <a:gd name="connsiteX3" fmla="*/ 6836238 w 8046312"/>
                <a:gd name="connsiteY3" fmla="*/ 1469223 h 2154530"/>
                <a:gd name="connsiteX4" fmla="*/ 6489987 w 8046312"/>
                <a:gd name="connsiteY4" fmla="*/ 1235836 h 2154530"/>
                <a:gd name="connsiteX5" fmla="*/ 6159966 w 8046312"/>
                <a:gd name="connsiteY5" fmla="*/ 1074688 h 2154530"/>
                <a:gd name="connsiteX6" fmla="*/ 5935404 w 8046312"/>
                <a:gd name="connsiteY6" fmla="*/ 1043797 h 2154530"/>
                <a:gd name="connsiteX7" fmla="*/ 5618280 w 8046312"/>
                <a:gd name="connsiteY7" fmla="*/ 873933 h 2154530"/>
                <a:gd name="connsiteX8" fmla="*/ 5303954 w 8046312"/>
                <a:gd name="connsiteY8" fmla="*/ 752489 h 2154530"/>
                <a:gd name="connsiteX9" fmla="*/ 5068859 w 8046312"/>
                <a:gd name="connsiteY9" fmla="*/ 673110 h 2154530"/>
                <a:gd name="connsiteX10" fmla="*/ 4544338 w 8046312"/>
                <a:gd name="connsiteY10" fmla="*/ 738201 h 2154530"/>
                <a:gd name="connsiteX11" fmla="*/ 4149049 w 8046312"/>
                <a:gd name="connsiteY11" fmla="*/ 766777 h 2154530"/>
                <a:gd name="connsiteX12" fmla="*/ 3710480 w 8046312"/>
                <a:gd name="connsiteY12" fmla="*/ 718354 h 2154530"/>
                <a:gd name="connsiteX13" fmla="*/ 3553759 w 8046312"/>
                <a:gd name="connsiteY13" fmla="*/ 852501 h 2154530"/>
                <a:gd name="connsiteX14" fmla="*/ 3325785 w 8046312"/>
                <a:gd name="connsiteY14" fmla="*/ 795347 h 2154530"/>
                <a:gd name="connsiteX15" fmla="*/ 3017312 w 8046312"/>
                <a:gd name="connsiteY15" fmla="*/ 909648 h 2154530"/>
                <a:gd name="connsiteX16" fmla="*/ 2793265 w 8046312"/>
                <a:gd name="connsiteY16" fmla="*/ 869170 h 2154530"/>
                <a:gd name="connsiteX17" fmla="*/ 2694549 w 8046312"/>
                <a:gd name="connsiteY17" fmla="*/ 732644 h 2154530"/>
                <a:gd name="connsiteX18" fmla="*/ 2513134 w 8046312"/>
                <a:gd name="connsiteY18" fmla="*/ 719152 h 2154530"/>
                <a:gd name="connsiteX19" fmla="*/ 2253918 w 8046312"/>
                <a:gd name="connsiteY19" fmla="*/ 630946 h 2154530"/>
                <a:gd name="connsiteX20" fmla="*/ 2112107 w 8046312"/>
                <a:gd name="connsiteY20" fmla="*/ 715082 h 2154530"/>
                <a:gd name="connsiteX21" fmla="*/ 1491080 w 8046312"/>
                <a:gd name="connsiteY21" fmla="*/ 698417 h 2154530"/>
                <a:gd name="connsiteX22" fmla="*/ 1330348 w 8046312"/>
                <a:gd name="connsiteY22" fmla="*/ 435679 h 2154530"/>
                <a:gd name="connsiteX23" fmla="*/ 982370 w 8046312"/>
                <a:gd name="connsiteY23" fmla="*/ 411863 h 2154530"/>
                <a:gd name="connsiteX24" fmla="*/ 962988 w 8046312"/>
                <a:gd name="connsiteY24" fmla="*/ 249147 h 2154530"/>
                <a:gd name="connsiteX25" fmla="*/ 636193 w 8046312"/>
                <a:gd name="connsiteY25" fmla="*/ 176917 h 2154530"/>
                <a:gd name="connsiteX26" fmla="*/ 494383 w 8046312"/>
                <a:gd name="connsiteY26" fmla="*/ 26109 h 2154530"/>
                <a:gd name="connsiteX27" fmla="*/ 0 w 8046312"/>
                <a:gd name="connsiteY27" fmla="*/ 11822 h 2154530"/>
                <a:gd name="connsiteX0" fmla="*/ 8057132 w 8057132"/>
                <a:gd name="connsiteY0" fmla="*/ 2154530 h 2154530"/>
                <a:gd name="connsiteX1" fmla="*/ 7588251 w 8057132"/>
                <a:gd name="connsiteY1" fmla="*/ 1997121 h 2154530"/>
                <a:gd name="connsiteX2" fmla="*/ 7144619 w 8057132"/>
                <a:gd name="connsiteY2" fmla="*/ 1763735 h 2154530"/>
                <a:gd name="connsiteX3" fmla="*/ 6836238 w 8057132"/>
                <a:gd name="connsiteY3" fmla="*/ 1469223 h 2154530"/>
                <a:gd name="connsiteX4" fmla="*/ 6489987 w 8057132"/>
                <a:gd name="connsiteY4" fmla="*/ 1235836 h 2154530"/>
                <a:gd name="connsiteX5" fmla="*/ 6159966 w 8057132"/>
                <a:gd name="connsiteY5" fmla="*/ 1074688 h 2154530"/>
                <a:gd name="connsiteX6" fmla="*/ 5935404 w 8057132"/>
                <a:gd name="connsiteY6" fmla="*/ 1043797 h 2154530"/>
                <a:gd name="connsiteX7" fmla="*/ 5618280 w 8057132"/>
                <a:gd name="connsiteY7" fmla="*/ 873933 h 2154530"/>
                <a:gd name="connsiteX8" fmla="*/ 5303954 w 8057132"/>
                <a:gd name="connsiteY8" fmla="*/ 752489 h 2154530"/>
                <a:gd name="connsiteX9" fmla="*/ 5068859 w 8057132"/>
                <a:gd name="connsiteY9" fmla="*/ 673110 h 2154530"/>
                <a:gd name="connsiteX10" fmla="*/ 4544338 w 8057132"/>
                <a:gd name="connsiteY10" fmla="*/ 738201 h 2154530"/>
                <a:gd name="connsiteX11" fmla="*/ 4149049 w 8057132"/>
                <a:gd name="connsiteY11" fmla="*/ 766777 h 2154530"/>
                <a:gd name="connsiteX12" fmla="*/ 3710480 w 8057132"/>
                <a:gd name="connsiteY12" fmla="*/ 718354 h 2154530"/>
                <a:gd name="connsiteX13" fmla="*/ 3553759 w 8057132"/>
                <a:gd name="connsiteY13" fmla="*/ 852501 h 2154530"/>
                <a:gd name="connsiteX14" fmla="*/ 3325785 w 8057132"/>
                <a:gd name="connsiteY14" fmla="*/ 795347 h 2154530"/>
                <a:gd name="connsiteX15" fmla="*/ 3017312 w 8057132"/>
                <a:gd name="connsiteY15" fmla="*/ 909648 h 2154530"/>
                <a:gd name="connsiteX16" fmla="*/ 2793265 w 8057132"/>
                <a:gd name="connsiteY16" fmla="*/ 869170 h 2154530"/>
                <a:gd name="connsiteX17" fmla="*/ 2694549 w 8057132"/>
                <a:gd name="connsiteY17" fmla="*/ 732644 h 2154530"/>
                <a:gd name="connsiteX18" fmla="*/ 2513134 w 8057132"/>
                <a:gd name="connsiteY18" fmla="*/ 719152 h 2154530"/>
                <a:gd name="connsiteX19" fmla="*/ 2253918 w 8057132"/>
                <a:gd name="connsiteY19" fmla="*/ 630946 h 2154530"/>
                <a:gd name="connsiteX20" fmla="*/ 2112107 w 8057132"/>
                <a:gd name="connsiteY20" fmla="*/ 715082 h 2154530"/>
                <a:gd name="connsiteX21" fmla="*/ 1491080 w 8057132"/>
                <a:gd name="connsiteY21" fmla="*/ 698417 h 2154530"/>
                <a:gd name="connsiteX22" fmla="*/ 1330348 w 8057132"/>
                <a:gd name="connsiteY22" fmla="*/ 435679 h 2154530"/>
                <a:gd name="connsiteX23" fmla="*/ 982370 w 8057132"/>
                <a:gd name="connsiteY23" fmla="*/ 411863 h 2154530"/>
                <a:gd name="connsiteX24" fmla="*/ 962988 w 8057132"/>
                <a:gd name="connsiteY24" fmla="*/ 249147 h 2154530"/>
                <a:gd name="connsiteX25" fmla="*/ 636193 w 8057132"/>
                <a:gd name="connsiteY25" fmla="*/ 176917 h 2154530"/>
                <a:gd name="connsiteX26" fmla="*/ 494383 w 8057132"/>
                <a:gd name="connsiteY26" fmla="*/ 26109 h 2154530"/>
                <a:gd name="connsiteX27" fmla="*/ 0 w 8057132"/>
                <a:gd name="connsiteY27" fmla="*/ 11822 h 2154530"/>
                <a:gd name="connsiteX0" fmla="*/ 8057132 w 8057132"/>
                <a:gd name="connsiteY0" fmla="*/ 2154530 h 2154530"/>
                <a:gd name="connsiteX1" fmla="*/ 7887611 w 8057132"/>
                <a:gd name="connsiteY1" fmla="*/ 2093439 h 2154530"/>
                <a:gd name="connsiteX2" fmla="*/ 7588251 w 8057132"/>
                <a:gd name="connsiteY2" fmla="*/ 1997121 h 2154530"/>
                <a:gd name="connsiteX3" fmla="*/ 7144619 w 8057132"/>
                <a:gd name="connsiteY3" fmla="*/ 1763735 h 2154530"/>
                <a:gd name="connsiteX4" fmla="*/ 6836238 w 8057132"/>
                <a:gd name="connsiteY4" fmla="*/ 1469223 h 2154530"/>
                <a:gd name="connsiteX5" fmla="*/ 6489987 w 8057132"/>
                <a:gd name="connsiteY5" fmla="*/ 1235836 h 2154530"/>
                <a:gd name="connsiteX6" fmla="*/ 6159966 w 8057132"/>
                <a:gd name="connsiteY6" fmla="*/ 1074688 h 2154530"/>
                <a:gd name="connsiteX7" fmla="*/ 5935404 w 8057132"/>
                <a:gd name="connsiteY7" fmla="*/ 1043797 h 2154530"/>
                <a:gd name="connsiteX8" fmla="*/ 5618280 w 8057132"/>
                <a:gd name="connsiteY8" fmla="*/ 873933 h 2154530"/>
                <a:gd name="connsiteX9" fmla="*/ 5303954 w 8057132"/>
                <a:gd name="connsiteY9" fmla="*/ 752489 h 2154530"/>
                <a:gd name="connsiteX10" fmla="*/ 5068859 w 8057132"/>
                <a:gd name="connsiteY10" fmla="*/ 673110 h 2154530"/>
                <a:gd name="connsiteX11" fmla="*/ 4544338 w 8057132"/>
                <a:gd name="connsiteY11" fmla="*/ 738201 h 2154530"/>
                <a:gd name="connsiteX12" fmla="*/ 4149049 w 8057132"/>
                <a:gd name="connsiteY12" fmla="*/ 766777 h 2154530"/>
                <a:gd name="connsiteX13" fmla="*/ 3710480 w 8057132"/>
                <a:gd name="connsiteY13" fmla="*/ 718354 h 2154530"/>
                <a:gd name="connsiteX14" fmla="*/ 3553759 w 8057132"/>
                <a:gd name="connsiteY14" fmla="*/ 852501 h 2154530"/>
                <a:gd name="connsiteX15" fmla="*/ 3325785 w 8057132"/>
                <a:gd name="connsiteY15" fmla="*/ 795347 h 2154530"/>
                <a:gd name="connsiteX16" fmla="*/ 3017312 w 8057132"/>
                <a:gd name="connsiteY16" fmla="*/ 909648 h 2154530"/>
                <a:gd name="connsiteX17" fmla="*/ 2793265 w 8057132"/>
                <a:gd name="connsiteY17" fmla="*/ 869170 h 2154530"/>
                <a:gd name="connsiteX18" fmla="*/ 2694549 w 8057132"/>
                <a:gd name="connsiteY18" fmla="*/ 732644 h 2154530"/>
                <a:gd name="connsiteX19" fmla="*/ 2513134 w 8057132"/>
                <a:gd name="connsiteY19" fmla="*/ 719152 h 2154530"/>
                <a:gd name="connsiteX20" fmla="*/ 2253918 w 8057132"/>
                <a:gd name="connsiteY20" fmla="*/ 630946 h 2154530"/>
                <a:gd name="connsiteX21" fmla="*/ 2112107 w 8057132"/>
                <a:gd name="connsiteY21" fmla="*/ 715082 h 2154530"/>
                <a:gd name="connsiteX22" fmla="*/ 1491080 w 8057132"/>
                <a:gd name="connsiteY22" fmla="*/ 698417 h 2154530"/>
                <a:gd name="connsiteX23" fmla="*/ 1330348 w 8057132"/>
                <a:gd name="connsiteY23" fmla="*/ 435679 h 2154530"/>
                <a:gd name="connsiteX24" fmla="*/ 982370 w 8057132"/>
                <a:gd name="connsiteY24" fmla="*/ 411863 h 2154530"/>
                <a:gd name="connsiteX25" fmla="*/ 962988 w 8057132"/>
                <a:gd name="connsiteY25" fmla="*/ 249147 h 2154530"/>
                <a:gd name="connsiteX26" fmla="*/ 636193 w 8057132"/>
                <a:gd name="connsiteY26" fmla="*/ 176917 h 2154530"/>
                <a:gd name="connsiteX27" fmla="*/ 494383 w 8057132"/>
                <a:gd name="connsiteY27" fmla="*/ 26109 h 2154530"/>
                <a:gd name="connsiteX28" fmla="*/ 0 w 8057132"/>
                <a:gd name="connsiteY28" fmla="*/ 11822 h 2154530"/>
                <a:gd name="connsiteX0" fmla="*/ 8057132 w 8057132"/>
                <a:gd name="connsiteY0" fmla="*/ 2154530 h 2154530"/>
                <a:gd name="connsiteX1" fmla="*/ 7887611 w 8057132"/>
                <a:gd name="connsiteY1" fmla="*/ 2093439 h 2154530"/>
                <a:gd name="connsiteX2" fmla="*/ 7588251 w 8057132"/>
                <a:gd name="connsiteY2" fmla="*/ 1997121 h 2154530"/>
                <a:gd name="connsiteX3" fmla="*/ 7144619 w 8057132"/>
                <a:gd name="connsiteY3" fmla="*/ 1763735 h 2154530"/>
                <a:gd name="connsiteX4" fmla="*/ 6836238 w 8057132"/>
                <a:gd name="connsiteY4" fmla="*/ 1469223 h 2154530"/>
                <a:gd name="connsiteX5" fmla="*/ 6489987 w 8057132"/>
                <a:gd name="connsiteY5" fmla="*/ 1235836 h 2154530"/>
                <a:gd name="connsiteX6" fmla="*/ 6159966 w 8057132"/>
                <a:gd name="connsiteY6" fmla="*/ 1074688 h 2154530"/>
                <a:gd name="connsiteX7" fmla="*/ 5935404 w 8057132"/>
                <a:gd name="connsiteY7" fmla="*/ 1043797 h 2154530"/>
                <a:gd name="connsiteX8" fmla="*/ 5618280 w 8057132"/>
                <a:gd name="connsiteY8" fmla="*/ 873933 h 2154530"/>
                <a:gd name="connsiteX9" fmla="*/ 5303954 w 8057132"/>
                <a:gd name="connsiteY9" fmla="*/ 752489 h 2154530"/>
                <a:gd name="connsiteX10" fmla="*/ 5068859 w 8057132"/>
                <a:gd name="connsiteY10" fmla="*/ 673110 h 2154530"/>
                <a:gd name="connsiteX11" fmla="*/ 4544338 w 8057132"/>
                <a:gd name="connsiteY11" fmla="*/ 738201 h 2154530"/>
                <a:gd name="connsiteX12" fmla="*/ 4149049 w 8057132"/>
                <a:gd name="connsiteY12" fmla="*/ 766777 h 2154530"/>
                <a:gd name="connsiteX13" fmla="*/ 3710480 w 8057132"/>
                <a:gd name="connsiteY13" fmla="*/ 718354 h 2154530"/>
                <a:gd name="connsiteX14" fmla="*/ 3553759 w 8057132"/>
                <a:gd name="connsiteY14" fmla="*/ 852501 h 2154530"/>
                <a:gd name="connsiteX15" fmla="*/ 3325785 w 8057132"/>
                <a:gd name="connsiteY15" fmla="*/ 795347 h 2154530"/>
                <a:gd name="connsiteX16" fmla="*/ 3017312 w 8057132"/>
                <a:gd name="connsiteY16" fmla="*/ 909648 h 2154530"/>
                <a:gd name="connsiteX17" fmla="*/ 2793265 w 8057132"/>
                <a:gd name="connsiteY17" fmla="*/ 869170 h 2154530"/>
                <a:gd name="connsiteX18" fmla="*/ 2694549 w 8057132"/>
                <a:gd name="connsiteY18" fmla="*/ 732644 h 2154530"/>
                <a:gd name="connsiteX19" fmla="*/ 2513134 w 8057132"/>
                <a:gd name="connsiteY19" fmla="*/ 719152 h 2154530"/>
                <a:gd name="connsiteX20" fmla="*/ 2253918 w 8057132"/>
                <a:gd name="connsiteY20" fmla="*/ 630946 h 2154530"/>
                <a:gd name="connsiteX21" fmla="*/ 2112107 w 8057132"/>
                <a:gd name="connsiteY21" fmla="*/ 715082 h 2154530"/>
                <a:gd name="connsiteX22" fmla="*/ 1491080 w 8057132"/>
                <a:gd name="connsiteY22" fmla="*/ 698417 h 2154530"/>
                <a:gd name="connsiteX23" fmla="*/ 1330348 w 8057132"/>
                <a:gd name="connsiteY23" fmla="*/ 435679 h 2154530"/>
                <a:gd name="connsiteX24" fmla="*/ 982370 w 8057132"/>
                <a:gd name="connsiteY24" fmla="*/ 411863 h 2154530"/>
                <a:gd name="connsiteX25" fmla="*/ 962988 w 8057132"/>
                <a:gd name="connsiteY25" fmla="*/ 249147 h 2154530"/>
                <a:gd name="connsiteX26" fmla="*/ 636193 w 8057132"/>
                <a:gd name="connsiteY26" fmla="*/ 176917 h 2154530"/>
                <a:gd name="connsiteX27" fmla="*/ 494383 w 8057132"/>
                <a:gd name="connsiteY27" fmla="*/ 26109 h 2154530"/>
                <a:gd name="connsiteX28" fmla="*/ 0 w 8057132"/>
                <a:gd name="connsiteY28" fmla="*/ 11822 h 2154530"/>
                <a:gd name="connsiteX0" fmla="*/ 8057132 w 8057132"/>
                <a:gd name="connsiteY0" fmla="*/ 2154530 h 2154530"/>
                <a:gd name="connsiteX1" fmla="*/ 7887611 w 8057132"/>
                <a:gd name="connsiteY1" fmla="*/ 2093439 h 2154530"/>
                <a:gd name="connsiteX2" fmla="*/ 7588251 w 8057132"/>
                <a:gd name="connsiteY2" fmla="*/ 1997121 h 2154530"/>
                <a:gd name="connsiteX3" fmla="*/ 7144619 w 8057132"/>
                <a:gd name="connsiteY3" fmla="*/ 1763735 h 2154530"/>
                <a:gd name="connsiteX4" fmla="*/ 6836238 w 8057132"/>
                <a:gd name="connsiteY4" fmla="*/ 1469223 h 2154530"/>
                <a:gd name="connsiteX5" fmla="*/ 6489987 w 8057132"/>
                <a:gd name="connsiteY5" fmla="*/ 1235836 h 2154530"/>
                <a:gd name="connsiteX6" fmla="*/ 6159966 w 8057132"/>
                <a:gd name="connsiteY6" fmla="*/ 1074688 h 2154530"/>
                <a:gd name="connsiteX7" fmla="*/ 5935404 w 8057132"/>
                <a:gd name="connsiteY7" fmla="*/ 1043797 h 2154530"/>
                <a:gd name="connsiteX8" fmla="*/ 5618280 w 8057132"/>
                <a:gd name="connsiteY8" fmla="*/ 873933 h 2154530"/>
                <a:gd name="connsiteX9" fmla="*/ 5303954 w 8057132"/>
                <a:gd name="connsiteY9" fmla="*/ 752489 h 2154530"/>
                <a:gd name="connsiteX10" fmla="*/ 5068859 w 8057132"/>
                <a:gd name="connsiteY10" fmla="*/ 673110 h 2154530"/>
                <a:gd name="connsiteX11" fmla="*/ 4544338 w 8057132"/>
                <a:gd name="connsiteY11" fmla="*/ 738201 h 2154530"/>
                <a:gd name="connsiteX12" fmla="*/ 4149049 w 8057132"/>
                <a:gd name="connsiteY12" fmla="*/ 766777 h 2154530"/>
                <a:gd name="connsiteX13" fmla="*/ 3710480 w 8057132"/>
                <a:gd name="connsiteY13" fmla="*/ 718354 h 2154530"/>
                <a:gd name="connsiteX14" fmla="*/ 3553759 w 8057132"/>
                <a:gd name="connsiteY14" fmla="*/ 852501 h 2154530"/>
                <a:gd name="connsiteX15" fmla="*/ 3325785 w 8057132"/>
                <a:gd name="connsiteY15" fmla="*/ 795347 h 2154530"/>
                <a:gd name="connsiteX16" fmla="*/ 3017312 w 8057132"/>
                <a:gd name="connsiteY16" fmla="*/ 909648 h 2154530"/>
                <a:gd name="connsiteX17" fmla="*/ 2793265 w 8057132"/>
                <a:gd name="connsiteY17" fmla="*/ 869170 h 2154530"/>
                <a:gd name="connsiteX18" fmla="*/ 2694549 w 8057132"/>
                <a:gd name="connsiteY18" fmla="*/ 732644 h 2154530"/>
                <a:gd name="connsiteX19" fmla="*/ 2513134 w 8057132"/>
                <a:gd name="connsiteY19" fmla="*/ 719152 h 2154530"/>
                <a:gd name="connsiteX20" fmla="*/ 2253918 w 8057132"/>
                <a:gd name="connsiteY20" fmla="*/ 630946 h 2154530"/>
                <a:gd name="connsiteX21" fmla="*/ 2112107 w 8057132"/>
                <a:gd name="connsiteY21" fmla="*/ 715082 h 2154530"/>
                <a:gd name="connsiteX22" fmla="*/ 1491080 w 8057132"/>
                <a:gd name="connsiteY22" fmla="*/ 698417 h 2154530"/>
                <a:gd name="connsiteX23" fmla="*/ 1330348 w 8057132"/>
                <a:gd name="connsiteY23" fmla="*/ 435679 h 2154530"/>
                <a:gd name="connsiteX24" fmla="*/ 982370 w 8057132"/>
                <a:gd name="connsiteY24" fmla="*/ 411863 h 2154530"/>
                <a:gd name="connsiteX25" fmla="*/ 962988 w 8057132"/>
                <a:gd name="connsiteY25" fmla="*/ 249147 h 2154530"/>
                <a:gd name="connsiteX26" fmla="*/ 636193 w 8057132"/>
                <a:gd name="connsiteY26" fmla="*/ 176917 h 2154530"/>
                <a:gd name="connsiteX27" fmla="*/ 494383 w 8057132"/>
                <a:gd name="connsiteY27" fmla="*/ 26109 h 2154530"/>
                <a:gd name="connsiteX28" fmla="*/ 0 w 8057132"/>
                <a:gd name="connsiteY28" fmla="*/ 11822 h 2154530"/>
                <a:gd name="connsiteX0" fmla="*/ 8057132 w 8057132"/>
                <a:gd name="connsiteY0" fmla="*/ 2154530 h 2154530"/>
                <a:gd name="connsiteX1" fmla="*/ 7887611 w 8057132"/>
                <a:gd name="connsiteY1" fmla="*/ 2093439 h 2154530"/>
                <a:gd name="connsiteX2" fmla="*/ 7584644 w 8057132"/>
                <a:gd name="connsiteY2" fmla="*/ 2011939 h 2154530"/>
                <a:gd name="connsiteX3" fmla="*/ 7144619 w 8057132"/>
                <a:gd name="connsiteY3" fmla="*/ 1763735 h 2154530"/>
                <a:gd name="connsiteX4" fmla="*/ 6836238 w 8057132"/>
                <a:gd name="connsiteY4" fmla="*/ 1469223 h 2154530"/>
                <a:gd name="connsiteX5" fmla="*/ 6489987 w 8057132"/>
                <a:gd name="connsiteY5" fmla="*/ 1235836 h 2154530"/>
                <a:gd name="connsiteX6" fmla="*/ 6159966 w 8057132"/>
                <a:gd name="connsiteY6" fmla="*/ 1074688 h 2154530"/>
                <a:gd name="connsiteX7" fmla="*/ 5935404 w 8057132"/>
                <a:gd name="connsiteY7" fmla="*/ 1043797 h 2154530"/>
                <a:gd name="connsiteX8" fmla="*/ 5618280 w 8057132"/>
                <a:gd name="connsiteY8" fmla="*/ 873933 h 2154530"/>
                <a:gd name="connsiteX9" fmla="*/ 5303954 w 8057132"/>
                <a:gd name="connsiteY9" fmla="*/ 752489 h 2154530"/>
                <a:gd name="connsiteX10" fmla="*/ 5068859 w 8057132"/>
                <a:gd name="connsiteY10" fmla="*/ 673110 h 2154530"/>
                <a:gd name="connsiteX11" fmla="*/ 4544338 w 8057132"/>
                <a:gd name="connsiteY11" fmla="*/ 738201 h 2154530"/>
                <a:gd name="connsiteX12" fmla="*/ 4149049 w 8057132"/>
                <a:gd name="connsiteY12" fmla="*/ 766777 h 2154530"/>
                <a:gd name="connsiteX13" fmla="*/ 3710480 w 8057132"/>
                <a:gd name="connsiteY13" fmla="*/ 718354 h 2154530"/>
                <a:gd name="connsiteX14" fmla="*/ 3553759 w 8057132"/>
                <a:gd name="connsiteY14" fmla="*/ 852501 h 2154530"/>
                <a:gd name="connsiteX15" fmla="*/ 3325785 w 8057132"/>
                <a:gd name="connsiteY15" fmla="*/ 795347 h 2154530"/>
                <a:gd name="connsiteX16" fmla="*/ 3017312 w 8057132"/>
                <a:gd name="connsiteY16" fmla="*/ 909648 h 2154530"/>
                <a:gd name="connsiteX17" fmla="*/ 2793265 w 8057132"/>
                <a:gd name="connsiteY17" fmla="*/ 869170 h 2154530"/>
                <a:gd name="connsiteX18" fmla="*/ 2694549 w 8057132"/>
                <a:gd name="connsiteY18" fmla="*/ 732644 h 2154530"/>
                <a:gd name="connsiteX19" fmla="*/ 2513134 w 8057132"/>
                <a:gd name="connsiteY19" fmla="*/ 719152 h 2154530"/>
                <a:gd name="connsiteX20" fmla="*/ 2253918 w 8057132"/>
                <a:gd name="connsiteY20" fmla="*/ 630946 h 2154530"/>
                <a:gd name="connsiteX21" fmla="*/ 2112107 w 8057132"/>
                <a:gd name="connsiteY21" fmla="*/ 715082 h 2154530"/>
                <a:gd name="connsiteX22" fmla="*/ 1491080 w 8057132"/>
                <a:gd name="connsiteY22" fmla="*/ 698417 h 2154530"/>
                <a:gd name="connsiteX23" fmla="*/ 1330348 w 8057132"/>
                <a:gd name="connsiteY23" fmla="*/ 435679 h 2154530"/>
                <a:gd name="connsiteX24" fmla="*/ 982370 w 8057132"/>
                <a:gd name="connsiteY24" fmla="*/ 411863 h 2154530"/>
                <a:gd name="connsiteX25" fmla="*/ 962988 w 8057132"/>
                <a:gd name="connsiteY25" fmla="*/ 249147 h 2154530"/>
                <a:gd name="connsiteX26" fmla="*/ 636193 w 8057132"/>
                <a:gd name="connsiteY26" fmla="*/ 176917 h 2154530"/>
                <a:gd name="connsiteX27" fmla="*/ 494383 w 8057132"/>
                <a:gd name="connsiteY27" fmla="*/ 26109 h 2154530"/>
                <a:gd name="connsiteX28" fmla="*/ 0 w 8057132"/>
                <a:gd name="connsiteY28" fmla="*/ 11822 h 2154530"/>
                <a:gd name="connsiteX0" fmla="*/ 8057132 w 8057132"/>
                <a:gd name="connsiteY0" fmla="*/ 2154530 h 2154530"/>
                <a:gd name="connsiteX1" fmla="*/ 7887611 w 8057132"/>
                <a:gd name="connsiteY1" fmla="*/ 2093439 h 2154530"/>
                <a:gd name="connsiteX2" fmla="*/ 7584644 w 8057132"/>
                <a:gd name="connsiteY2" fmla="*/ 2011939 h 2154530"/>
                <a:gd name="connsiteX3" fmla="*/ 7144619 w 8057132"/>
                <a:gd name="connsiteY3" fmla="*/ 1763735 h 2154530"/>
                <a:gd name="connsiteX4" fmla="*/ 6836238 w 8057132"/>
                <a:gd name="connsiteY4" fmla="*/ 1469223 h 2154530"/>
                <a:gd name="connsiteX5" fmla="*/ 6489987 w 8057132"/>
                <a:gd name="connsiteY5" fmla="*/ 1235836 h 2154530"/>
                <a:gd name="connsiteX6" fmla="*/ 6159966 w 8057132"/>
                <a:gd name="connsiteY6" fmla="*/ 1074688 h 2154530"/>
                <a:gd name="connsiteX7" fmla="*/ 5935404 w 8057132"/>
                <a:gd name="connsiteY7" fmla="*/ 1043797 h 2154530"/>
                <a:gd name="connsiteX8" fmla="*/ 5618280 w 8057132"/>
                <a:gd name="connsiteY8" fmla="*/ 873933 h 2154530"/>
                <a:gd name="connsiteX9" fmla="*/ 5303954 w 8057132"/>
                <a:gd name="connsiteY9" fmla="*/ 752489 h 2154530"/>
                <a:gd name="connsiteX10" fmla="*/ 5068859 w 8057132"/>
                <a:gd name="connsiteY10" fmla="*/ 673110 h 2154530"/>
                <a:gd name="connsiteX11" fmla="*/ 4544338 w 8057132"/>
                <a:gd name="connsiteY11" fmla="*/ 738201 h 2154530"/>
                <a:gd name="connsiteX12" fmla="*/ 4149049 w 8057132"/>
                <a:gd name="connsiteY12" fmla="*/ 766777 h 2154530"/>
                <a:gd name="connsiteX13" fmla="*/ 3710480 w 8057132"/>
                <a:gd name="connsiteY13" fmla="*/ 718354 h 2154530"/>
                <a:gd name="connsiteX14" fmla="*/ 3553759 w 8057132"/>
                <a:gd name="connsiteY14" fmla="*/ 852501 h 2154530"/>
                <a:gd name="connsiteX15" fmla="*/ 3325785 w 8057132"/>
                <a:gd name="connsiteY15" fmla="*/ 795347 h 2154530"/>
                <a:gd name="connsiteX16" fmla="*/ 3017312 w 8057132"/>
                <a:gd name="connsiteY16" fmla="*/ 909648 h 2154530"/>
                <a:gd name="connsiteX17" fmla="*/ 2793265 w 8057132"/>
                <a:gd name="connsiteY17" fmla="*/ 869170 h 2154530"/>
                <a:gd name="connsiteX18" fmla="*/ 2694549 w 8057132"/>
                <a:gd name="connsiteY18" fmla="*/ 732644 h 2154530"/>
                <a:gd name="connsiteX19" fmla="*/ 2513134 w 8057132"/>
                <a:gd name="connsiteY19" fmla="*/ 719152 h 2154530"/>
                <a:gd name="connsiteX20" fmla="*/ 2253918 w 8057132"/>
                <a:gd name="connsiteY20" fmla="*/ 630946 h 2154530"/>
                <a:gd name="connsiteX21" fmla="*/ 2112107 w 8057132"/>
                <a:gd name="connsiteY21" fmla="*/ 715082 h 2154530"/>
                <a:gd name="connsiteX22" fmla="*/ 1491080 w 8057132"/>
                <a:gd name="connsiteY22" fmla="*/ 698417 h 2154530"/>
                <a:gd name="connsiteX23" fmla="*/ 1330348 w 8057132"/>
                <a:gd name="connsiteY23" fmla="*/ 435679 h 2154530"/>
                <a:gd name="connsiteX24" fmla="*/ 982370 w 8057132"/>
                <a:gd name="connsiteY24" fmla="*/ 411863 h 2154530"/>
                <a:gd name="connsiteX25" fmla="*/ 962988 w 8057132"/>
                <a:gd name="connsiteY25" fmla="*/ 249147 h 2154530"/>
                <a:gd name="connsiteX26" fmla="*/ 636193 w 8057132"/>
                <a:gd name="connsiteY26" fmla="*/ 176917 h 2154530"/>
                <a:gd name="connsiteX27" fmla="*/ 494383 w 8057132"/>
                <a:gd name="connsiteY27" fmla="*/ 26109 h 2154530"/>
                <a:gd name="connsiteX28" fmla="*/ 0 w 8057132"/>
                <a:gd name="connsiteY28" fmla="*/ 11822 h 2154530"/>
                <a:gd name="connsiteX0" fmla="*/ 8057132 w 8057132"/>
                <a:gd name="connsiteY0" fmla="*/ 2154530 h 2154530"/>
                <a:gd name="connsiteX1" fmla="*/ 7887611 w 8057132"/>
                <a:gd name="connsiteY1" fmla="*/ 2093439 h 2154530"/>
                <a:gd name="connsiteX2" fmla="*/ 7584644 w 8057132"/>
                <a:gd name="connsiteY2" fmla="*/ 2011939 h 2154530"/>
                <a:gd name="connsiteX3" fmla="*/ 7144619 w 8057132"/>
                <a:gd name="connsiteY3" fmla="*/ 1763735 h 2154530"/>
                <a:gd name="connsiteX4" fmla="*/ 6836238 w 8057132"/>
                <a:gd name="connsiteY4" fmla="*/ 1469223 h 2154530"/>
                <a:gd name="connsiteX5" fmla="*/ 6489987 w 8057132"/>
                <a:gd name="connsiteY5" fmla="*/ 1235836 h 2154530"/>
                <a:gd name="connsiteX6" fmla="*/ 6159966 w 8057132"/>
                <a:gd name="connsiteY6" fmla="*/ 1074688 h 2154530"/>
                <a:gd name="connsiteX7" fmla="*/ 5935404 w 8057132"/>
                <a:gd name="connsiteY7" fmla="*/ 1043797 h 2154530"/>
                <a:gd name="connsiteX8" fmla="*/ 5618280 w 8057132"/>
                <a:gd name="connsiteY8" fmla="*/ 873933 h 2154530"/>
                <a:gd name="connsiteX9" fmla="*/ 5303954 w 8057132"/>
                <a:gd name="connsiteY9" fmla="*/ 752489 h 2154530"/>
                <a:gd name="connsiteX10" fmla="*/ 5068859 w 8057132"/>
                <a:gd name="connsiteY10" fmla="*/ 673110 h 2154530"/>
                <a:gd name="connsiteX11" fmla="*/ 4544338 w 8057132"/>
                <a:gd name="connsiteY11" fmla="*/ 738201 h 2154530"/>
                <a:gd name="connsiteX12" fmla="*/ 4149049 w 8057132"/>
                <a:gd name="connsiteY12" fmla="*/ 766777 h 2154530"/>
                <a:gd name="connsiteX13" fmla="*/ 3710480 w 8057132"/>
                <a:gd name="connsiteY13" fmla="*/ 718354 h 2154530"/>
                <a:gd name="connsiteX14" fmla="*/ 3553759 w 8057132"/>
                <a:gd name="connsiteY14" fmla="*/ 852501 h 2154530"/>
                <a:gd name="connsiteX15" fmla="*/ 3325785 w 8057132"/>
                <a:gd name="connsiteY15" fmla="*/ 795347 h 2154530"/>
                <a:gd name="connsiteX16" fmla="*/ 3017312 w 8057132"/>
                <a:gd name="connsiteY16" fmla="*/ 909648 h 2154530"/>
                <a:gd name="connsiteX17" fmla="*/ 2793265 w 8057132"/>
                <a:gd name="connsiteY17" fmla="*/ 869170 h 2154530"/>
                <a:gd name="connsiteX18" fmla="*/ 2694549 w 8057132"/>
                <a:gd name="connsiteY18" fmla="*/ 732644 h 2154530"/>
                <a:gd name="connsiteX19" fmla="*/ 2513134 w 8057132"/>
                <a:gd name="connsiteY19" fmla="*/ 719152 h 2154530"/>
                <a:gd name="connsiteX20" fmla="*/ 2253918 w 8057132"/>
                <a:gd name="connsiteY20" fmla="*/ 630946 h 2154530"/>
                <a:gd name="connsiteX21" fmla="*/ 2112107 w 8057132"/>
                <a:gd name="connsiteY21" fmla="*/ 715082 h 2154530"/>
                <a:gd name="connsiteX22" fmla="*/ 1491080 w 8057132"/>
                <a:gd name="connsiteY22" fmla="*/ 698417 h 2154530"/>
                <a:gd name="connsiteX23" fmla="*/ 1330348 w 8057132"/>
                <a:gd name="connsiteY23" fmla="*/ 435679 h 2154530"/>
                <a:gd name="connsiteX24" fmla="*/ 982370 w 8057132"/>
                <a:gd name="connsiteY24" fmla="*/ 411863 h 2154530"/>
                <a:gd name="connsiteX25" fmla="*/ 962988 w 8057132"/>
                <a:gd name="connsiteY25" fmla="*/ 249147 h 2154530"/>
                <a:gd name="connsiteX26" fmla="*/ 636193 w 8057132"/>
                <a:gd name="connsiteY26" fmla="*/ 176917 h 2154530"/>
                <a:gd name="connsiteX27" fmla="*/ 494383 w 8057132"/>
                <a:gd name="connsiteY27" fmla="*/ 26109 h 2154530"/>
                <a:gd name="connsiteX28" fmla="*/ 0 w 8057132"/>
                <a:gd name="connsiteY28" fmla="*/ 11822 h 2154530"/>
                <a:gd name="connsiteX0" fmla="*/ 8057132 w 8057132"/>
                <a:gd name="connsiteY0" fmla="*/ 2154530 h 2154530"/>
                <a:gd name="connsiteX1" fmla="*/ 7887611 w 8057132"/>
                <a:gd name="connsiteY1" fmla="*/ 2093439 h 2154530"/>
                <a:gd name="connsiteX2" fmla="*/ 7584644 w 8057132"/>
                <a:gd name="connsiteY2" fmla="*/ 2011939 h 2154530"/>
                <a:gd name="connsiteX3" fmla="*/ 7115765 w 8057132"/>
                <a:gd name="connsiteY3" fmla="*/ 1756326 h 2154530"/>
                <a:gd name="connsiteX4" fmla="*/ 6836238 w 8057132"/>
                <a:gd name="connsiteY4" fmla="*/ 1469223 h 2154530"/>
                <a:gd name="connsiteX5" fmla="*/ 6489987 w 8057132"/>
                <a:gd name="connsiteY5" fmla="*/ 1235836 h 2154530"/>
                <a:gd name="connsiteX6" fmla="*/ 6159966 w 8057132"/>
                <a:gd name="connsiteY6" fmla="*/ 1074688 h 2154530"/>
                <a:gd name="connsiteX7" fmla="*/ 5935404 w 8057132"/>
                <a:gd name="connsiteY7" fmla="*/ 1043797 h 2154530"/>
                <a:gd name="connsiteX8" fmla="*/ 5618280 w 8057132"/>
                <a:gd name="connsiteY8" fmla="*/ 873933 h 2154530"/>
                <a:gd name="connsiteX9" fmla="*/ 5303954 w 8057132"/>
                <a:gd name="connsiteY9" fmla="*/ 752489 h 2154530"/>
                <a:gd name="connsiteX10" fmla="*/ 5068859 w 8057132"/>
                <a:gd name="connsiteY10" fmla="*/ 673110 h 2154530"/>
                <a:gd name="connsiteX11" fmla="*/ 4544338 w 8057132"/>
                <a:gd name="connsiteY11" fmla="*/ 738201 h 2154530"/>
                <a:gd name="connsiteX12" fmla="*/ 4149049 w 8057132"/>
                <a:gd name="connsiteY12" fmla="*/ 766777 h 2154530"/>
                <a:gd name="connsiteX13" fmla="*/ 3710480 w 8057132"/>
                <a:gd name="connsiteY13" fmla="*/ 718354 h 2154530"/>
                <a:gd name="connsiteX14" fmla="*/ 3553759 w 8057132"/>
                <a:gd name="connsiteY14" fmla="*/ 852501 h 2154530"/>
                <a:gd name="connsiteX15" fmla="*/ 3325785 w 8057132"/>
                <a:gd name="connsiteY15" fmla="*/ 795347 h 2154530"/>
                <a:gd name="connsiteX16" fmla="*/ 3017312 w 8057132"/>
                <a:gd name="connsiteY16" fmla="*/ 909648 h 2154530"/>
                <a:gd name="connsiteX17" fmla="*/ 2793265 w 8057132"/>
                <a:gd name="connsiteY17" fmla="*/ 869170 h 2154530"/>
                <a:gd name="connsiteX18" fmla="*/ 2694549 w 8057132"/>
                <a:gd name="connsiteY18" fmla="*/ 732644 h 2154530"/>
                <a:gd name="connsiteX19" fmla="*/ 2513134 w 8057132"/>
                <a:gd name="connsiteY19" fmla="*/ 719152 h 2154530"/>
                <a:gd name="connsiteX20" fmla="*/ 2253918 w 8057132"/>
                <a:gd name="connsiteY20" fmla="*/ 630946 h 2154530"/>
                <a:gd name="connsiteX21" fmla="*/ 2112107 w 8057132"/>
                <a:gd name="connsiteY21" fmla="*/ 715082 h 2154530"/>
                <a:gd name="connsiteX22" fmla="*/ 1491080 w 8057132"/>
                <a:gd name="connsiteY22" fmla="*/ 698417 h 2154530"/>
                <a:gd name="connsiteX23" fmla="*/ 1330348 w 8057132"/>
                <a:gd name="connsiteY23" fmla="*/ 435679 h 2154530"/>
                <a:gd name="connsiteX24" fmla="*/ 982370 w 8057132"/>
                <a:gd name="connsiteY24" fmla="*/ 411863 h 2154530"/>
                <a:gd name="connsiteX25" fmla="*/ 962988 w 8057132"/>
                <a:gd name="connsiteY25" fmla="*/ 249147 h 2154530"/>
                <a:gd name="connsiteX26" fmla="*/ 636193 w 8057132"/>
                <a:gd name="connsiteY26" fmla="*/ 176917 h 2154530"/>
                <a:gd name="connsiteX27" fmla="*/ 494383 w 8057132"/>
                <a:gd name="connsiteY27" fmla="*/ 26109 h 2154530"/>
                <a:gd name="connsiteX28" fmla="*/ 0 w 8057132"/>
                <a:gd name="connsiteY28" fmla="*/ 11822 h 2154530"/>
                <a:gd name="connsiteX0" fmla="*/ 8057132 w 8057132"/>
                <a:gd name="connsiteY0" fmla="*/ 2154530 h 2154530"/>
                <a:gd name="connsiteX1" fmla="*/ 7887611 w 8057132"/>
                <a:gd name="connsiteY1" fmla="*/ 2093439 h 2154530"/>
                <a:gd name="connsiteX2" fmla="*/ 7584644 w 8057132"/>
                <a:gd name="connsiteY2" fmla="*/ 2011939 h 2154530"/>
                <a:gd name="connsiteX3" fmla="*/ 7285279 w 8057132"/>
                <a:gd name="connsiteY3" fmla="*/ 1815598 h 2154530"/>
                <a:gd name="connsiteX4" fmla="*/ 7115765 w 8057132"/>
                <a:gd name="connsiteY4" fmla="*/ 1756326 h 2154530"/>
                <a:gd name="connsiteX5" fmla="*/ 6836238 w 8057132"/>
                <a:gd name="connsiteY5" fmla="*/ 1469223 h 2154530"/>
                <a:gd name="connsiteX6" fmla="*/ 6489987 w 8057132"/>
                <a:gd name="connsiteY6" fmla="*/ 1235836 h 2154530"/>
                <a:gd name="connsiteX7" fmla="*/ 6159966 w 8057132"/>
                <a:gd name="connsiteY7" fmla="*/ 1074688 h 2154530"/>
                <a:gd name="connsiteX8" fmla="*/ 5935404 w 8057132"/>
                <a:gd name="connsiteY8" fmla="*/ 1043797 h 2154530"/>
                <a:gd name="connsiteX9" fmla="*/ 5618280 w 8057132"/>
                <a:gd name="connsiteY9" fmla="*/ 873933 h 2154530"/>
                <a:gd name="connsiteX10" fmla="*/ 5303954 w 8057132"/>
                <a:gd name="connsiteY10" fmla="*/ 752489 h 2154530"/>
                <a:gd name="connsiteX11" fmla="*/ 5068859 w 8057132"/>
                <a:gd name="connsiteY11" fmla="*/ 673110 h 2154530"/>
                <a:gd name="connsiteX12" fmla="*/ 4544338 w 8057132"/>
                <a:gd name="connsiteY12" fmla="*/ 738201 h 2154530"/>
                <a:gd name="connsiteX13" fmla="*/ 4149049 w 8057132"/>
                <a:gd name="connsiteY13" fmla="*/ 766777 h 2154530"/>
                <a:gd name="connsiteX14" fmla="*/ 3710480 w 8057132"/>
                <a:gd name="connsiteY14" fmla="*/ 718354 h 2154530"/>
                <a:gd name="connsiteX15" fmla="*/ 3553759 w 8057132"/>
                <a:gd name="connsiteY15" fmla="*/ 852501 h 2154530"/>
                <a:gd name="connsiteX16" fmla="*/ 3325785 w 8057132"/>
                <a:gd name="connsiteY16" fmla="*/ 795347 h 2154530"/>
                <a:gd name="connsiteX17" fmla="*/ 3017312 w 8057132"/>
                <a:gd name="connsiteY17" fmla="*/ 909648 h 2154530"/>
                <a:gd name="connsiteX18" fmla="*/ 2793265 w 8057132"/>
                <a:gd name="connsiteY18" fmla="*/ 869170 h 2154530"/>
                <a:gd name="connsiteX19" fmla="*/ 2694549 w 8057132"/>
                <a:gd name="connsiteY19" fmla="*/ 732644 h 2154530"/>
                <a:gd name="connsiteX20" fmla="*/ 2513134 w 8057132"/>
                <a:gd name="connsiteY20" fmla="*/ 719152 h 2154530"/>
                <a:gd name="connsiteX21" fmla="*/ 2253918 w 8057132"/>
                <a:gd name="connsiteY21" fmla="*/ 630946 h 2154530"/>
                <a:gd name="connsiteX22" fmla="*/ 2112107 w 8057132"/>
                <a:gd name="connsiteY22" fmla="*/ 715082 h 2154530"/>
                <a:gd name="connsiteX23" fmla="*/ 1491080 w 8057132"/>
                <a:gd name="connsiteY23" fmla="*/ 698417 h 2154530"/>
                <a:gd name="connsiteX24" fmla="*/ 1330348 w 8057132"/>
                <a:gd name="connsiteY24" fmla="*/ 435679 h 2154530"/>
                <a:gd name="connsiteX25" fmla="*/ 982370 w 8057132"/>
                <a:gd name="connsiteY25" fmla="*/ 411863 h 2154530"/>
                <a:gd name="connsiteX26" fmla="*/ 962988 w 8057132"/>
                <a:gd name="connsiteY26" fmla="*/ 249147 h 2154530"/>
                <a:gd name="connsiteX27" fmla="*/ 636193 w 8057132"/>
                <a:gd name="connsiteY27" fmla="*/ 176917 h 2154530"/>
                <a:gd name="connsiteX28" fmla="*/ 494383 w 8057132"/>
                <a:gd name="connsiteY28" fmla="*/ 26109 h 2154530"/>
                <a:gd name="connsiteX29" fmla="*/ 0 w 8057132"/>
                <a:gd name="connsiteY29" fmla="*/ 11822 h 2154530"/>
                <a:gd name="connsiteX0" fmla="*/ 8057132 w 8057132"/>
                <a:gd name="connsiteY0" fmla="*/ 2154530 h 2154530"/>
                <a:gd name="connsiteX1" fmla="*/ 7887611 w 8057132"/>
                <a:gd name="connsiteY1" fmla="*/ 2093439 h 2154530"/>
                <a:gd name="connsiteX2" fmla="*/ 7584644 w 8057132"/>
                <a:gd name="connsiteY2" fmla="*/ 2011939 h 2154530"/>
                <a:gd name="connsiteX3" fmla="*/ 7285279 w 8057132"/>
                <a:gd name="connsiteY3" fmla="*/ 1815598 h 2154530"/>
                <a:gd name="connsiteX4" fmla="*/ 7115765 w 8057132"/>
                <a:gd name="connsiteY4" fmla="*/ 1756326 h 2154530"/>
                <a:gd name="connsiteX5" fmla="*/ 6836238 w 8057132"/>
                <a:gd name="connsiteY5" fmla="*/ 1469223 h 2154530"/>
                <a:gd name="connsiteX6" fmla="*/ 6489987 w 8057132"/>
                <a:gd name="connsiteY6" fmla="*/ 1235836 h 2154530"/>
                <a:gd name="connsiteX7" fmla="*/ 6159966 w 8057132"/>
                <a:gd name="connsiteY7" fmla="*/ 1074688 h 2154530"/>
                <a:gd name="connsiteX8" fmla="*/ 5935404 w 8057132"/>
                <a:gd name="connsiteY8" fmla="*/ 1043797 h 2154530"/>
                <a:gd name="connsiteX9" fmla="*/ 5618280 w 8057132"/>
                <a:gd name="connsiteY9" fmla="*/ 873933 h 2154530"/>
                <a:gd name="connsiteX10" fmla="*/ 5303954 w 8057132"/>
                <a:gd name="connsiteY10" fmla="*/ 752489 h 2154530"/>
                <a:gd name="connsiteX11" fmla="*/ 5068859 w 8057132"/>
                <a:gd name="connsiteY11" fmla="*/ 673110 h 2154530"/>
                <a:gd name="connsiteX12" fmla="*/ 4544338 w 8057132"/>
                <a:gd name="connsiteY12" fmla="*/ 738201 h 2154530"/>
                <a:gd name="connsiteX13" fmla="*/ 4059781 w 8057132"/>
                <a:gd name="connsiteY13" fmla="*/ 725100 h 2154530"/>
                <a:gd name="connsiteX14" fmla="*/ 3710480 w 8057132"/>
                <a:gd name="connsiteY14" fmla="*/ 718354 h 2154530"/>
                <a:gd name="connsiteX15" fmla="*/ 3553759 w 8057132"/>
                <a:gd name="connsiteY15" fmla="*/ 852501 h 2154530"/>
                <a:gd name="connsiteX16" fmla="*/ 3325785 w 8057132"/>
                <a:gd name="connsiteY16" fmla="*/ 795347 h 2154530"/>
                <a:gd name="connsiteX17" fmla="*/ 3017312 w 8057132"/>
                <a:gd name="connsiteY17" fmla="*/ 909648 h 2154530"/>
                <a:gd name="connsiteX18" fmla="*/ 2793265 w 8057132"/>
                <a:gd name="connsiteY18" fmla="*/ 869170 h 2154530"/>
                <a:gd name="connsiteX19" fmla="*/ 2694549 w 8057132"/>
                <a:gd name="connsiteY19" fmla="*/ 732644 h 2154530"/>
                <a:gd name="connsiteX20" fmla="*/ 2513134 w 8057132"/>
                <a:gd name="connsiteY20" fmla="*/ 719152 h 2154530"/>
                <a:gd name="connsiteX21" fmla="*/ 2253918 w 8057132"/>
                <a:gd name="connsiteY21" fmla="*/ 630946 h 2154530"/>
                <a:gd name="connsiteX22" fmla="*/ 2112107 w 8057132"/>
                <a:gd name="connsiteY22" fmla="*/ 715082 h 2154530"/>
                <a:gd name="connsiteX23" fmla="*/ 1491080 w 8057132"/>
                <a:gd name="connsiteY23" fmla="*/ 698417 h 2154530"/>
                <a:gd name="connsiteX24" fmla="*/ 1330348 w 8057132"/>
                <a:gd name="connsiteY24" fmla="*/ 435679 h 2154530"/>
                <a:gd name="connsiteX25" fmla="*/ 982370 w 8057132"/>
                <a:gd name="connsiteY25" fmla="*/ 411863 h 2154530"/>
                <a:gd name="connsiteX26" fmla="*/ 962988 w 8057132"/>
                <a:gd name="connsiteY26" fmla="*/ 249147 h 2154530"/>
                <a:gd name="connsiteX27" fmla="*/ 636193 w 8057132"/>
                <a:gd name="connsiteY27" fmla="*/ 176917 h 2154530"/>
                <a:gd name="connsiteX28" fmla="*/ 494383 w 8057132"/>
                <a:gd name="connsiteY28" fmla="*/ 26109 h 2154530"/>
                <a:gd name="connsiteX29" fmla="*/ 0 w 8057132"/>
                <a:gd name="connsiteY29" fmla="*/ 11822 h 2154530"/>
                <a:gd name="connsiteX0" fmla="*/ 8057132 w 8057132"/>
                <a:gd name="connsiteY0" fmla="*/ 2154530 h 2154530"/>
                <a:gd name="connsiteX1" fmla="*/ 7887611 w 8057132"/>
                <a:gd name="connsiteY1" fmla="*/ 2093439 h 2154530"/>
                <a:gd name="connsiteX2" fmla="*/ 7584644 w 8057132"/>
                <a:gd name="connsiteY2" fmla="*/ 2011939 h 2154530"/>
                <a:gd name="connsiteX3" fmla="*/ 7285279 w 8057132"/>
                <a:gd name="connsiteY3" fmla="*/ 1815598 h 2154530"/>
                <a:gd name="connsiteX4" fmla="*/ 7115765 w 8057132"/>
                <a:gd name="connsiteY4" fmla="*/ 1756326 h 2154530"/>
                <a:gd name="connsiteX5" fmla="*/ 6836238 w 8057132"/>
                <a:gd name="connsiteY5" fmla="*/ 1469223 h 2154530"/>
                <a:gd name="connsiteX6" fmla="*/ 6489987 w 8057132"/>
                <a:gd name="connsiteY6" fmla="*/ 1235836 h 2154530"/>
                <a:gd name="connsiteX7" fmla="*/ 6159966 w 8057132"/>
                <a:gd name="connsiteY7" fmla="*/ 1074688 h 2154530"/>
                <a:gd name="connsiteX8" fmla="*/ 5935404 w 8057132"/>
                <a:gd name="connsiteY8" fmla="*/ 1043797 h 2154530"/>
                <a:gd name="connsiteX9" fmla="*/ 5618280 w 8057132"/>
                <a:gd name="connsiteY9" fmla="*/ 873933 h 2154530"/>
                <a:gd name="connsiteX10" fmla="*/ 5303954 w 8057132"/>
                <a:gd name="connsiteY10" fmla="*/ 752489 h 2154530"/>
                <a:gd name="connsiteX11" fmla="*/ 5068859 w 8057132"/>
                <a:gd name="connsiteY11" fmla="*/ 673110 h 2154530"/>
                <a:gd name="connsiteX12" fmla="*/ 4544338 w 8057132"/>
                <a:gd name="connsiteY12" fmla="*/ 738201 h 2154530"/>
                <a:gd name="connsiteX13" fmla="*/ 4059781 w 8057132"/>
                <a:gd name="connsiteY13" fmla="*/ 725100 h 2154530"/>
                <a:gd name="connsiteX14" fmla="*/ 3710480 w 8057132"/>
                <a:gd name="connsiteY14" fmla="*/ 718354 h 2154530"/>
                <a:gd name="connsiteX15" fmla="*/ 3553759 w 8057132"/>
                <a:gd name="connsiteY15" fmla="*/ 852501 h 2154530"/>
                <a:gd name="connsiteX16" fmla="*/ 3325785 w 8057132"/>
                <a:gd name="connsiteY16" fmla="*/ 795347 h 2154530"/>
                <a:gd name="connsiteX17" fmla="*/ 3017312 w 8057132"/>
                <a:gd name="connsiteY17" fmla="*/ 909648 h 2154530"/>
                <a:gd name="connsiteX18" fmla="*/ 2793265 w 8057132"/>
                <a:gd name="connsiteY18" fmla="*/ 869170 h 2154530"/>
                <a:gd name="connsiteX19" fmla="*/ 2694549 w 8057132"/>
                <a:gd name="connsiteY19" fmla="*/ 732644 h 2154530"/>
                <a:gd name="connsiteX20" fmla="*/ 2513134 w 8057132"/>
                <a:gd name="connsiteY20" fmla="*/ 719152 h 2154530"/>
                <a:gd name="connsiteX21" fmla="*/ 2253918 w 8057132"/>
                <a:gd name="connsiteY21" fmla="*/ 630946 h 2154530"/>
                <a:gd name="connsiteX22" fmla="*/ 2112107 w 8057132"/>
                <a:gd name="connsiteY22" fmla="*/ 715082 h 2154530"/>
                <a:gd name="connsiteX23" fmla="*/ 1491080 w 8057132"/>
                <a:gd name="connsiteY23" fmla="*/ 698417 h 2154530"/>
                <a:gd name="connsiteX24" fmla="*/ 1330348 w 8057132"/>
                <a:gd name="connsiteY24" fmla="*/ 435679 h 2154530"/>
                <a:gd name="connsiteX25" fmla="*/ 982370 w 8057132"/>
                <a:gd name="connsiteY25" fmla="*/ 411863 h 2154530"/>
                <a:gd name="connsiteX26" fmla="*/ 962988 w 8057132"/>
                <a:gd name="connsiteY26" fmla="*/ 249147 h 2154530"/>
                <a:gd name="connsiteX27" fmla="*/ 636193 w 8057132"/>
                <a:gd name="connsiteY27" fmla="*/ 176917 h 2154530"/>
                <a:gd name="connsiteX28" fmla="*/ 494383 w 8057132"/>
                <a:gd name="connsiteY28" fmla="*/ 26109 h 2154530"/>
                <a:gd name="connsiteX29" fmla="*/ 0 w 8057132"/>
                <a:gd name="connsiteY29" fmla="*/ 11822 h 2154530"/>
                <a:gd name="connsiteX0" fmla="*/ 8057132 w 8057132"/>
                <a:gd name="connsiteY0" fmla="*/ 2154530 h 2154530"/>
                <a:gd name="connsiteX1" fmla="*/ 7887611 w 8057132"/>
                <a:gd name="connsiteY1" fmla="*/ 2093439 h 2154530"/>
                <a:gd name="connsiteX2" fmla="*/ 7584644 w 8057132"/>
                <a:gd name="connsiteY2" fmla="*/ 2011939 h 2154530"/>
                <a:gd name="connsiteX3" fmla="*/ 7285279 w 8057132"/>
                <a:gd name="connsiteY3" fmla="*/ 1815598 h 2154530"/>
                <a:gd name="connsiteX4" fmla="*/ 7115765 w 8057132"/>
                <a:gd name="connsiteY4" fmla="*/ 1756326 h 2154530"/>
                <a:gd name="connsiteX5" fmla="*/ 6836238 w 8057132"/>
                <a:gd name="connsiteY5" fmla="*/ 1469223 h 2154530"/>
                <a:gd name="connsiteX6" fmla="*/ 6489987 w 8057132"/>
                <a:gd name="connsiteY6" fmla="*/ 1235836 h 2154530"/>
                <a:gd name="connsiteX7" fmla="*/ 6159966 w 8057132"/>
                <a:gd name="connsiteY7" fmla="*/ 1074688 h 2154530"/>
                <a:gd name="connsiteX8" fmla="*/ 5935404 w 8057132"/>
                <a:gd name="connsiteY8" fmla="*/ 1043797 h 2154530"/>
                <a:gd name="connsiteX9" fmla="*/ 5618280 w 8057132"/>
                <a:gd name="connsiteY9" fmla="*/ 873933 h 2154530"/>
                <a:gd name="connsiteX10" fmla="*/ 5303954 w 8057132"/>
                <a:gd name="connsiteY10" fmla="*/ 752489 h 2154530"/>
                <a:gd name="connsiteX11" fmla="*/ 5068859 w 8057132"/>
                <a:gd name="connsiteY11" fmla="*/ 673110 h 2154530"/>
                <a:gd name="connsiteX12" fmla="*/ 4482122 w 8057132"/>
                <a:gd name="connsiteY12" fmla="*/ 657627 h 2154530"/>
                <a:gd name="connsiteX13" fmla="*/ 4059781 w 8057132"/>
                <a:gd name="connsiteY13" fmla="*/ 725100 h 2154530"/>
                <a:gd name="connsiteX14" fmla="*/ 3710480 w 8057132"/>
                <a:gd name="connsiteY14" fmla="*/ 718354 h 2154530"/>
                <a:gd name="connsiteX15" fmla="*/ 3553759 w 8057132"/>
                <a:gd name="connsiteY15" fmla="*/ 852501 h 2154530"/>
                <a:gd name="connsiteX16" fmla="*/ 3325785 w 8057132"/>
                <a:gd name="connsiteY16" fmla="*/ 795347 h 2154530"/>
                <a:gd name="connsiteX17" fmla="*/ 3017312 w 8057132"/>
                <a:gd name="connsiteY17" fmla="*/ 909648 h 2154530"/>
                <a:gd name="connsiteX18" fmla="*/ 2793265 w 8057132"/>
                <a:gd name="connsiteY18" fmla="*/ 869170 h 2154530"/>
                <a:gd name="connsiteX19" fmla="*/ 2694549 w 8057132"/>
                <a:gd name="connsiteY19" fmla="*/ 732644 h 2154530"/>
                <a:gd name="connsiteX20" fmla="*/ 2513134 w 8057132"/>
                <a:gd name="connsiteY20" fmla="*/ 719152 h 2154530"/>
                <a:gd name="connsiteX21" fmla="*/ 2253918 w 8057132"/>
                <a:gd name="connsiteY21" fmla="*/ 630946 h 2154530"/>
                <a:gd name="connsiteX22" fmla="*/ 2112107 w 8057132"/>
                <a:gd name="connsiteY22" fmla="*/ 715082 h 2154530"/>
                <a:gd name="connsiteX23" fmla="*/ 1491080 w 8057132"/>
                <a:gd name="connsiteY23" fmla="*/ 698417 h 2154530"/>
                <a:gd name="connsiteX24" fmla="*/ 1330348 w 8057132"/>
                <a:gd name="connsiteY24" fmla="*/ 435679 h 2154530"/>
                <a:gd name="connsiteX25" fmla="*/ 982370 w 8057132"/>
                <a:gd name="connsiteY25" fmla="*/ 411863 h 2154530"/>
                <a:gd name="connsiteX26" fmla="*/ 962988 w 8057132"/>
                <a:gd name="connsiteY26" fmla="*/ 249147 h 2154530"/>
                <a:gd name="connsiteX27" fmla="*/ 636193 w 8057132"/>
                <a:gd name="connsiteY27" fmla="*/ 176917 h 2154530"/>
                <a:gd name="connsiteX28" fmla="*/ 494383 w 8057132"/>
                <a:gd name="connsiteY28" fmla="*/ 26109 h 2154530"/>
                <a:gd name="connsiteX29" fmla="*/ 0 w 8057132"/>
                <a:gd name="connsiteY29" fmla="*/ 11822 h 2154530"/>
                <a:gd name="connsiteX0" fmla="*/ 8057132 w 8057132"/>
                <a:gd name="connsiteY0" fmla="*/ 2154530 h 2154530"/>
                <a:gd name="connsiteX1" fmla="*/ 7887611 w 8057132"/>
                <a:gd name="connsiteY1" fmla="*/ 2093439 h 2154530"/>
                <a:gd name="connsiteX2" fmla="*/ 7584644 w 8057132"/>
                <a:gd name="connsiteY2" fmla="*/ 2011939 h 2154530"/>
                <a:gd name="connsiteX3" fmla="*/ 7285279 w 8057132"/>
                <a:gd name="connsiteY3" fmla="*/ 1815598 h 2154530"/>
                <a:gd name="connsiteX4" fmla="*/ 7115765 w 8057132"/>
                <a:gd name="connsiteY4" fmla="*/ 1756326 h 2154530"/>
                <a:gd name="connsiteX5" fmla="*/ 6836238 w 8057132"/>
                <a:gd name="connsiteY5" fmla="*/ 1469223 h 2154530"/>
                <a:gd name="connsiteX6" fmla="*/ 6489987 w 8057132"/>
                <a:gd name="connsiteY6" fmla="*/ 1235836 h 2154530"/>
                <a:gd name="connsiteX7" fmla="*/ 6159966 w 8057132"/>
                <a:gd name="connsiteY7" fmla="*/ 1074688 h 2154530"/>
                <a:gd name="connsiteX8" fmla="*/ 5935404 w 8057132"/>
                <a:gd name="connsiteY8" fmla="*/ 1043797 h 2154530"/>
                <a:gd name="connsiteX9" fmla="*/ 5618280 w 8057132"/>
                <a:gd name="connsiteY9" fmla="*/ 873933 h 2154530"/>
                <a:gd name="connsiteX10" fmla="*/ 5303954 w 8057132"/>
                <a:gd name="connsiteY10" fmla="*/ 752489 h 2154530"/>
                <a:gd name="connsiteX11" fmla="*/ 5068859 w 8057132"/>
                <a:gd name="connsiteY11" fmla="*/ 673110 h 2154530"/>
                <a:gd name="connsiteX12" fmla="*/ 4482122 w 8057132"/>
                <a:gd name="connsiteY12" fmla="*/ 657627 h 2154530"/>
                <a:gd name="connsiteX13" fmla="*/ 4059781 w 8057132"/>
                <a:gd name="connsiteY13" fmla="*/ 725100 h 2154530"/>
                <a:gd name="connsiteX14" fmla="*/ 3710480 w 8057132"/>
                <a:gd name="connsiteY14" fmla="*/ 718354 h 2154530"/>
                <a:gd name="connsiteX15" fmla="*/ 3553759 w 8057132"/>
                <a:gd name="connsiteY15" fmla="*/ 852501 h 2154530"/>
                <a:gd name="connsiteX16" fmla="*/ 3325785 w 8057132"/>
                <a:gd name="connsiteY16" fmla="*/ 795347 h 2154530"/>
                <a:gd name="connsiteX17" fmla="*/ 3017312 w 8057132"/>
                <a:gd name="connsiteY17" fmla="*/ 909648 h 2154530"/>
                <a:gd name="connsiteX18" fmla="*/ 2793265 w 8057132"/>
                <a:gd name="connsiteY18" fmla="*/ 869170 h 2154530"/>
                <a:gd name="connsiteX19" fmla="*/ 2694549 w 8057132"/>
                <a:gd name="connsiteY19" fmla="*/ 732644 h 2154530"/>
                <a:gd name="connsiteX20" fmla="*/ 2513134 w 8057132"/>
                <a:gd name="connsiteY20" fmla="*/ 719152 h 2154530"/>
                <a:gd name="connsiteX21" fmla="*/ 2253918 w 8057132"/>
                <a:gd name="connsiteY21" fmla="*/ 630946 h 2154530"/>
                <a:gd name="connsiteX22" fmla="*/ 2112107 w 8057132"/>
                <a:gd name="connsiteY22" fmla="*/ 715082 h 2154530"/>
                <a:gd name="connsiteX23" fmla="*/ 1491080 w 8057132"/>
                <a:gd name="connsiteY23" fmla="*/ 698417 h 2154530"/>
                <a:gd name="connsiteX24" fmla="*/ 1330348 w 8057132"/>
                <a:gd name="connsiteY24" fmla="*/ 435679 h 2154530"/>
                <a:gd name="connsiteX25" fmla="*/ 982370 w 8057132"/>
                <a:gd name="connsiteY25" fmla="*/ 411863 h 2154530"/>
                <a:gd name="connsiteX26" fmla="*/ 962988 w 8057132"/>
                <a:gd name="connsiteY26" fmla="*/ 249147 h 2154530"/>
                <a:gd name="connsiteX27" fmla="*/ 636193 w 8057132"/>
                <a:gd name="connsiteY27" fmla="*/ 176917 h 2154530"/>
                <a:gd name="connsiteX28" fmla="*/ 494383 w 8057132"/>
                <a:gd name="connsiteY28" fmla="*/ 26109 h 2154530"/>
                <a:gd name="connsiteX29" fmla="*/ 0 w 8057132"/>
                <a:gd name="connsiteY29" fmla="*/ 11822 h 2154530"/>
                <a:gd name="connsiteX0" fmla="*/ 8057132 w 8057132"/>
                <a:gd name="connsiteY0" fmla="*/ 2154530 h 2154530"/>
                <a:gd name="connsiteX1" fmla="*/ 7887611 w 8057132"/>
                <a:gd name="connsiteY1" fmla="*/ 2093439 h 2154530"/>
                <a:gd name="connsiteX2" fmla="*/ 7584644 w 8057132"/>
                <a:gd name="connsiteY2" fmla="*/ 2011939 h 2154530"/>
                <a:gd name="connsiteX3" fmla="*/ 7285279 w 8057132"/>
                <a:gd name="connsiteY3" fmla="*/ 1815598 h 2154530"/>
                <a:gd name="connsiteX4" fmla="*/ 7115765 w 8057132"/>
                <a:gd name="connsiteY4" fmla="*/ 1756326 h 2154530"/>
                <a:gd name="connsiteX5" fmla="*/ 6836238 w 8057132"/>
                <a:gd name="connsiteY5" fmla="*/ 1469223 h 2154530"/>
                <a:gd name="connsiteX6" fmla="*/ 6489987 w 8057132"/>
                <a:gd name="connsiteY6" fmla="*/ 1235836 h 2154530"/>
                <a:gd name="connsiteX7" fmla="*/ 6159966 w 8057132"/>
                <a:gd name="connsiteY7" fmla="*/ 1074688 h 2154530"/>
                <a:gd name="connsiteX8" fmla="*/ 5935404 w 8057132"/>
                <a:gd name="connsiteY8" fmla="*/ 1043797 h 2154530"/>
                <a:gd name="connsiteX9" fmla="*/ 5618280 w 8057132"/>
                <a:gd name="connsiteY9" fmla="*/ 873933 h 2154530"/>
                <a:gd name="connsiteX10" fmla="*/ 5303954 w 8057132"/>
                <a:gd name="connsiteY10" fmla="*/ 752489 h 2154530"/>
                <a:gd name="connsiteX11" fmla="*/ 5068859 w 8057132"/>
                <a:gd name="connsiteY11" fmla="*/ 673110 h 2154530"/>
                <a:gd name="connsiteX12" fmla="*/ 4655938 w 8057132"/>
                <a:gd name="connsiteY12" fmla="*/ 702381 h 2154530"/>
                <a:gd name="connsiteX13" fmla="*/ 4482122 w 8057132"/>
                <a:gd name="connsiteY13" fmla="*/ 657627 h 2154530"/>
                <a:gd name="connsiteX14" fmla="*/ 4059781 w 8057132"/>
                <a:gd name="connsiteY14" fmla="*/ 725100 h 2154530"/>
                <a:gd name="connsiteX15" fmla="*/ 3710480 w 8057132"/>
                <a:gd name="connsiteY15" fmla="*/ 718354 h 2154530"/>
                <a:gd name="connsiteX16" fmla="*/ 3553759 w 8057132"/>
                <a:gd name="connsiteY16" fmla="*/ 852501 h 2154530"/>
                <a:gd name="connsiteX17" fmla="*/ 3325785 w 8057132"/>
                <a:gd name="connsiteY17" fmla="*/ 795347 h 2154530"/>
                <a:gd name="connsiteX18" fmla="*/ 3017312 w 8057132"/>
                <a:gd name="connsiteY18" fmla="*/ 909648 h 2154530"/>
                <a:gd name="connsiteX19" fmla="*/ 2793265 w 8057132"/>
                <a:gd name="connsiteY19" fmla="*/ 869170 h 2154530"/>
                <a:gd name="connsiteX20" fmla="*/ 2694549 w 8057132"/>
                <a:gd name="connsiteY20" fmla="*/ 732644 h 2154530"/>
                <a:gd name="connsiteX21" fmla="*/ 2513134 w 8057132"/>
                <a:gd name="connsiteY21" fmla="*/ 719152 h 2154530"/>
                <a:gd name="connsiteX22" fmla="*/ 2253918 w 8057132"/>
                <a:gd name="connsiteY22" fmla="*/ 630946 h 2154530"/>
                <a:gd name="connsiteX23" fmla="*/ 2112107 w 8057132"/>
                <a:gd name="connsiteY23" fmla="*/ 715082 h 2154530"/>
                <a:gd name="connsiteX24" fmla="*/ 1491080 w 8057132"/>
                <a:gd name="connsiteY24" fmla="*/ 698417 h 2154530"/>
                <a:gd name="connsiteX25" fmla="*/ 1330348 w 8057132"/>
                <a:gd name="connsiteY25" fmla="*/ 435679 h 2154530"/>
                <a:gd name="connsiteX26" fmla="*/ 982370 w 8057132"/>
                <a:gd name="connsiteY26" fmla="*/ 411863 h 2154530"/>
                <a:gd name="connsiteX27" fmla="*/ 962988 w 8057132"/>
                <a:gd name="connsiteY27" fmla="*/ 249147 h 2154530"/>
                <a:gd name="connsiteX28" fmla="*/ 636193 w 8057132"/>
                <a:gd name="connsiteY28" fmla="*/ 176917 h 2154530"/>
                <a:gd name="connsiteX29" fmla="*/ 494383 w 8057132"/>
                <a:gd name="connsiteY29" fmla="*/ 26109 h 2154530"/>
                <a:gd name="connsiteX30" fmla="*/ 0 w 8057132"/>
                <a:gd name="connsiteY30" fmla="*/ 11822 h 2154530"/>
                <a:gd name="connsiteX0" fmla="*/ 8057132 w 8057132"/>
                <a:gd name="connsiteY0" fmla="*/ 2154530 h 2154530"/>
                <a:gd name="connsiteX1" fmla="*/ 7887611 w 8057132"/>
                <a:gd name="connsiteY1" fmla="*/ 2093439 h 2154530"/>
                <a:gd name="connsiteX2" fmla="*/ 7584644 w 8057132"/>
                <a:gd name="connsiteY2" fmla="*/ 2011939 h 2154530"/>
                <a:gd name="connsiteX3" fmla="*/ 7285279 w 8057132"/>
                <a:gd name="connsiteY3" fmla="*/ 1815598 h 2154530"/>
                <a:gd name="connsiteX4" fmla="*/ 7115765 w 8057132"/>
                <a:gd name="connsiteY4" fmla="*/ 1756326 h 2154530"/>
                <a:gd name="connsiteX5" fmla="*/ 6836238 w 8057132"/>
                <a:gd name="connsiteY5" fmla="*/ 1469223 h 2154530"/>
                <a:gd name="connsiteX6" fmla="*/ 6489987 w 8057132"/>
                <a:gd name="connsiteY6" fmla="*/ 1235836 h 2154530"/>
                <a:gd name="connsiteX7" fmla="*/ 6159966 w 8057132"/>
                <a:gd name="connsiteY7" fmla="*/ 1074688 h 2154530"/>
                <a:gd name="connsiteX8" fmla="*/ 5935404 w 8057132"/>
                <a:gd name="connsiteY8" fmla="*/ 1043797 h 2154530"/>
                <a:gd name="connsiteX9" fmla="*/ 5618280 w 8057132"/>
                <a:gd name="connsiteY9" fmla="*/ 873933 h 2154530"/>
                <a:gd name="connsiteX10" fmla="*/ 5303954 w 8057132"/>
                <a:gd name="connsiteY10" fmla="*/ 752489 h 2154530"/>
                <a:gd name="connsiteX11" fmla="*/ 5068859 w 8057132"/>
                <a:gd name="connsiteY11" fmla="*/ 673110 h 2154530"/>
                <a:gd name="connsiteX12" fmla="*/ 4655938 w 8057132"/>
                <a:gd name="connsiteY12" fmla="*/ 702381 h 2154530"/>
                <a:gd name="connsiteX13" fmla="*/ 4482122 w 8057132"/>
                <a:gd name="connsiteY13" fmla="*/ 657627 h 2154530"/>
                <a:gd name="connsiteX14" fmla="*/ 4059781 w 8057132"/>
                <a:gd name="connsiteY14" fmla="*/ 725100 h 2154530"/>
                <a:gd name="connsiteX15" fmla="*/ 3710480 w 8057132"/>
                <a:gd name="connsiteY15" fmla="*/ 718354 h 2154530"/>
                <a:gd name="connsiteX16" fmla="*/ 3553759 w 8057132"/>
                <a:gd name="connsiteY16" fmla="*/ 852501 h 2154530"/>
                <a:gd name="connsiteX17" fmla="*/ 3325785 w 8057132"/>
                <a:gd name="connsiteY17" fmla="*/ 795347 h 2154530"/>
                <a:gd name="connsiteX18" fmla="*/ 3017312 w 8057132"/>
                <a:gd name="connsiteY18" fmla="*/ 909648 h 2154530"/>
                <a:gd name="connsiteX19" fmla="*/ 2793265 w 8057132"/>
                <a:gd name="connsiteY19" fmla="*/ 869170 h 2154530"/>
                <a:gd name="connsiteX20" fmla="*/ 2694549 w 8057132"/>
                <a:gd name="connsiteY20" fmla="*/ 732644 h 2154530"/>
                <a:gd name="connsiteX21" fmla="*/ 2513134 w 8057132"/>
                <a:gd name="connsiteY21" fmla="*/ 719152 h 2154530"/>
                <a:gd name="connsiteX22" fmla="*/ 2253918 w 8057132"/>
                <a:gd name="connsiteY22" fmla="*/ 630946 h 2154530"/>
                <a:gd name="connsiteX23" fmla="*/ 2112107 w 8057132"/>
                <a:gd name="connsiteY23" fmla="*/ 715082 h 2154530"/>
                <a:gd name="connsiteX24" fmla="*/ 1491080 w 8057132"/>
                <a:gd name="connsiteY24" fmla="*/ 698417 h 2154530"/>
                <a:gd name="connsiteX25" fmla="*/ 1330348 w 8057132"/>
                <a:gd name="connsiteY25" fmla="*/ 435679 h 2154530"/>
                <a:gd name="connsiteX26" fmla="*/ 982370 w 8057132"/>
                <a:gd name="connsiteY26" fmla="*/ 411863 h 2154530"/>
                <a:gd name="connsiteX27" fmla="*/ 962988 w 8057132"/>
                <a:gd name="connsiteY27" fmla="*/ 249147 h 2154530"/>
                <a:gd name="connsiteX28" fmla="*/ 636193 w 8057132"/>
                <a:gd name="connsiteY28" fmla="*/ 176917 h 2154530"/>
                <a:gd name="connsiteX29" fmla="*/ 494383 w 8057132"/>
                <a:gd name="connsiteY29" fmla="*/ 26109 h 2154530"/>
                <a:gd name="connsiteX30" fmla="*/ 0 w 8057132"/>
                <a:gd name="connsiteY30" fmla="*/ 11822 h 2154530"/>
                <a:gd name="connsiteX0" fmla="*/ 8057132 w 8057132"/>
                <a:gd name="connsiteY0" fmla="*/ 2154530 h 2154530"/>
                <a:gd name="connsiteX1" fmla="*/ 7887611 w 8057132"/>
                <a:gd name="connsiteY1" fmla="*/ 2093439 h 2154530"/>
                <a:gd name="connsiteX2" fmla="*/ 7584644 w 8057132"/>
                <a:gd name="connsiteY2" fmla="*/ 2011939 h 2154530"/>
                <a:gd name="connsiteX3" fmla="*/ 7285279 w 8057132"/>
                <a:gd name="connsiteY3" fmla="*/ 1815598 h 2154530"/>
                <a:gd name="connsiteX4" fmla="*/ 7115765 w 8057132"/>
                <a:gd name="connsiteY4" fmla="*/ 1756326 h 2154530"/>
                <a:gd name="connsiteX5" fmla="*/ 6836238 w 8057132"/>
                <a:gd name="connsiteY5" fmla="*/ 1469223 h 2154530"/>
                <a:gd name="connsiteX6" fmla="*/ 6489987 w 8057132"/>
                <a:gd name="connsiteY6" fmla="*/ 1235836 h 2154530"/>
                <a:gd name="connsiteX7" fmla="*/ 6159966 w 8057132"/>
                <a:gd name="connsiteY7" fmla="*/ 1074688 h 2154530"/>
                <a:gd name="connsiteX8" fmla="*/ 5935404 w 8057132"/>
                <a:gd name="connsiteY8" fmla="*/ 1043797 h 2154530"/>
                <a:gd name="connsiteX9" fmla="*/ 5618280 w 8057132"/>
                <a:gd name="connsiteY9" fmla="*/ 873933 h 2154530"/>
                <a:gd name="connsiteX10" fmla="*/ 5303954 w 8057132"/>
                <a:gd name="connsiteY10" fmla="*/ 752489 h 2154530"/>
                <a:gd name="connsiteX11" fmla="*/ 5068859 w 8057132"/>
                <a:gd name="connsiteY11" fmla="*/ 673110 h 2154530"/>
                <a:gd name="connsiteX12" fmla="*/ 4655938 w 8057132"/>
                <a:gd name="connsiteY12" fmla="*/ 702381 h 2154530"/>
                <a:gd name="connsiteX13" fmla="*/ 4482122 w 8057132"/>
                <a:gd name="connsiteY13" fmla="*/ 657627 h 2154530"/>
                <a:gd name="connsiteX14" fmla="*/ 4059781 w 8057132"/>
                <a:gd name="connsiteY14" fmla="*/ 725100 h 2154530"/>
                <a:gd name="connsiteX15" fmla="*/ 3710480 w 8057132"/>
                <a:gd name="connsiteY15" fmla="*/ 718354 h 2154530"/>
                <a:gd name="connsiteX16" fmla="*/ 3553759 w 8057132"/>
                <a:gd name="connsiteY16" fmla="*/ 852501 h 2154530"/>
                <a:gd name="connsiteX17" fmla="*/ 3325785 w 8057132"/>
                <a:gd name="connsiteY17" fmla="*/ 795347 h 2154530"/>
                <a:gd name="connsiteX18" fmla="*/ 3017312 w 8057132"/>
                <a:gd name="connsiteY18" fmla="*/ 909648 h 2154530"/>
                <a:gd name="connsiteX19" fmla="*/ 2793265 w 8057132"/>
                <a:gd name="connsiteY19" fmla="*/ 869170 h 2154530"/>
                <a:gd name="connsiteX20" fmla="*/ 2694549 w 8057132"/>
                <a:gd name="connsiteY20" fmla="*/ 732644 h 2154530"/>
                <a:gd name="connsiteX21" fmla="*/ 2513134 w 8057132"/>
                <a:gd name="connsiteY21" fmla="*/ 719152 h 2154530"/>
                <a:gd name="connsiteX22" fmla="*/ 2253918 w 8057132"/>
                <a:gd name="connsiteY22" fmla="*/ 630946 h 2154530"/>
                <a:gd name="connsiteX23" fmla="*/ 2112107 w 8057132"/>
                <a:gd name="connsiteY23" fmla="*/ 715082 h 2154530"/>
                <a:gd name="connsiteX24" fmla="*/ 1491080 w 8057132"/>
                <a:gd name="connsiteY24" fmla="*/ 698417 h 2154530"/>
                <a:gd name="connsiteX25" fmla="*/ 1330348 w 8057132"/>
                <a:gd name="connsiteY25" fmla="*/ 435679 h 2154530"/>
                <a:gd name="connsiteX26" fmla="*/ 982370 w 8057132"/>
                <a:gd name="connsiteY26" fmla="*/ 411863 h 2154530"/>
                <a:gd name="connsiteX27" fmla="*/ 962988 w 8057132"/>
                <a:gd name="connsiteY27" fmla="*/ 249147 h 2154530"/>
                <a:gd name="connsiteX28" fmla="*/ 636193 w 8057132"/>
                <a:gd name="connsiteY28" fmla="*/ 176917 h 2154530"/>
                <a:gd name="connsiteX29" fmla="*/ 494383 w 8057132"/>
                <a:gd name="connsiteY29" fmla="*/ 26109 h 2154530"/>
                <a:gd name="connsiteX30" fmla="*/ 0 w 8057132"/>
                <a:gd name="connsiteY30" fmla="*/ 11822 h 2154530"/>
                <a:gd name="connsiteX0" fmla="*/ 8057132 w 8057132"/>
                <a:gd name="connsiteY0" fmla="*/ 2154530 h 2154530"/>
                <a:gd name="connsiteX1" fmla="*/ 7887611 w 8057132"/>
                <a:gd name="connsiteY1" fmla="*/ 2093439 h 2154530"/>
                <a:gd name="connsiteX2" fmla="*/ 7584644 w 8057132"/>
                <a:gd name="connsiteY2" fmla="*/ 2011939 h 2154530"/>
                <a:gd name="connsiteX3" fmla="*/ 7285279 w 8057132"/>
                <a:gd name="connsiteY3" fmla="*/ 1815598 h 2154530"/>
                <a:gd name="connsiteX4" fmla="*/ 7115765 w 8057132"/>
                <a:gd name="connsiteY4" fmla="*/ 1756326 h 2154530"/>
                <a:gd name="connsiteX5" fmla="*/ 6836238 w 8057132"/>
                <a:gd name="connsiteY5" fmla="*/ 1469223 h 2154530"/>
                <a:gd name="connsiteX6" fmla="*/ 6489987 w 8057132"/>
                <a:gd name="connsiteY6" fmla="*/ 1235836 h 2154530"/>
                <a:gd name="connsiteX7" fmla="*/ 6159966 w 8057132"/>
                <a:gd name="connsiteY7" fmla="*/ 1074688 h 2154530"/>
                <a:gd name="connsiteX8" fmla="*/ 5935404 w 8057132"/>
                <a:gd name="connsiteY8" fmla="*/ 1043797 h 2154530"/>
                <a:gd name="connsiteX9" fmla="*/ 5618280 w 8057132"/>
                <a:gd name="connsiteY9" fmla="*/ 873933 h 2154530"/>
                <a:gd name="connsiteX10" fmla="*/ 5303954 w 8057132"/>
                <a:gd name="connsiteY10" fmla="*/ 752489 h 2154530"/>
                <a:gd name="connsiteX11" fmla="*/ 5068859 w 8057132"/>
                <a:gd name="connsiteY11" fmla="*/ 673110 h 2154530"/>
                <a:gd name="connsiteX12" fmla="*/ 4655938 w 8057132"/>
                <a:gd name="connsiteY12" fmla="*/ 702381 h 2154530"/>
                <a:gd name="connsiteX13" fmla="*/ 4482122 w 8057132"/>
                <a:gd name="connsiteY13" fmla="*/ 657627 h 2154530"/>
                <a:gd name="connsiteX14" fmla="*/ 4247470 w 8057132"/>
                <a:gd name="connsiteY14" fmla="*/ 757949 h 2154530"/>
                <a:gd name="connsiteX15" fmla="*/ 4059781 w 8057132"/>
                <a:gd name="connsiteY15" fmla="*/ 725100 h 2154530"/>
                <a:gd name="connsiteX16" fmla="*/ 3710480 w 8057132"/>
                <a:gd name="connsiteY16" fmla="*/ 718354 h 2154530"/>
                <a:gd name="connsiteX17" fmla="*/ 3553759 w 8057132"/>
                <a:gd name="connsiteY17" fmla="*/ 852501 h 2154530"/>
                <a:gd name="connsiteX18" fmla="*/ 3325785 w 8057132"/>
                <a:gd name="connsiteY18" fmla="*/ 795347 h 2154530"/>
                <a:gd name="connsiteX19" fmla="*/ 3017312 w 8057132"/>
                <a:gd name="connsiteY19" fmla="*/ 909648 h 2154530"/>
                <a:gd name="connsiteX20" fmla="*/ 2793265 w 8057132"/>
                <a:gd name="connsiteY20" fmla="*/ 869170 h 2154530"/>
                <a:gd name="connsiteX21" fmla="*/ 2694549 w 8057132"/>
                <a:gd name="connsiteY21" fmla="*/ 732644 h 2154530"/>
                <a:gd name="connsiteX22" fmla="*/ 2513134 w 8057132"/>
                <a:gd name="connsiteY22" fmla="*/ 719152 h 2154530"/>
                <a:gd name="connsiteX23" fmla="*/ 2253918 w 8057132"/>
                <a:gd name="connsiteY23" fmla="*/ 630946 h 2154530"/>
                <a:gd name="connsiteX24" fmla="*/ 2112107 w 8057132"/>
                <a:gd name="connsiteY24" fmla="*/ 715082 h 2154530"/>
                <a:gd name="connsiteX25" fmla="*/ 1491080 w 8057132"/>
                <a:gd name="connsiteY25" fmla="*/ 698417 h 2154530"/>
                <a:gd name="connsiteX26" fmla="*/ 1330348 w 8057132"/>
                <a:gd name="connsiteY26" fmla="*/ 435679 h 2154530"/>
                <a:gd name="connsiteX27" fmla="*/ 982370 w 8057132"/>
                <a:gd name="connsiteY27" fmla="*/ 411863 h 2154530"/>
                <a:gd name="connsiteX28" fmla="*/ 962988 w 8057132"/>
                <a:gd name="connsiteY28" fmla="*/ 249147 h 2154530"/>
                <a:gd name="connsiteX29" fmla="*/ 636193 w 8057132"/>
                <a:gd name="connsiteY29" fmla="*/ 176917 h 2154530"/>
                <a:gd name="connsiteX30" fmla="*/ 494383 w 8057132"/>
                <a:gd name="connsiteY30" fmla="*/ 26109 h 2154530"/>
                <a:gd name="connsiteX31" fmla="*/ 0 w 8057132"/>
                <a:gd name="connsiteY31" fmla="*/ 11822 h 2154530"/>
                <a:gd name="connsiteX0" fmla="*/ 8057132 w 8057132"/>
                <a:gd name="connsiteY0" fmla="*/ 2154530 h 2154530"/>
                <a:gd name="connsiteX1" fmla="*/ 7887611 w 8057132"/>
                <a:gd name="connsiteY1" fmla="*/ 2093439 h 2154530"/>
                <a:gd name="connsiteX2" fmla="*/ 7584644 w 8057132"/>
                <a:gd name="connsiteY2" fmla="*/ 2011939 h 2154530"/>
                <a:gd name="connsiteX3" fmla="*/ 7285279 w 8057132"/>
                <a:gd name="connsiteY3" fmla="*/ 1815598 h 2154530"/>
                <a:gd name="connsiteX4" fmla="*/ 7115765 w 8057132"/>
                <a:gd name="connsiteY4" fmla="*/ 1756326 h 2154530"/>
                <a:gd name="connsiteX5" fmla="*/ 6836238 w 8057132"/>
                <a:gd name="connsiteY5" fmla="*/ 1469223 h 2154530"/>
                <a:gd name="connsiteX6" fmla="*/ 6489987 w 8057132"/>
                <a:gd name="connsiteY6" fmla="*/ 1235836 h 2154530"/>
                <a:gd name="connsiteX7" fmla="*/ 6159966 w 8057132"/>
                <a:gd name="connsiteY7" fmla="*/ 1074688 h 2154530"/>
                <a:gd name="connsiteX8" fmla="*/ 5935404 w 8057132"/>
                <a:gd name="connsiteY8" fmla="*/ 1043797 h 2154530"/>
                <a:gd name="connsiteX9" fmla="*/ 5618280 w 8057132"/>
                <a:gd name="connsiteY9" fmla="*/ 873933 h 2154530"/>
                <a:gd name="connsiteX10" fmla="*/ 5303954 w 8057132"/>
                <a:gd name="connsiteY10" fmla="*/ 752489 h 2154530"/>
                <a:gd name="connsiteX11" fmla="*/ 5068859 w 8057132"/>
                <a:gd name="connsiteY11" fmla="*/ 673110 h 2154530"/>
                <a:gd name="connsiteX12" fmla="*/ 4655938 w 8057132"/>
                <a:gd name="connsiteY12" fmla="*/ 702381 h 2154530"/>
                <a:gd name="connsiteX13" fmla="*/ 4482122 w 8057132"/>
                <a:gd name="connsiteY13" fmla="*/ 657627 h 2154530"/>
                <a:gd name="connsiteX14" fmla="*/ 4247470 w 8057132"/>
                <a:gd name="connsiteY14" fmla="*/ 757949 h 2154530"/>
                <a:gd name="connsiteX15" fmla="*/ 4059781 w 8057132"/>
                <a:gd name="connsiteY15" fmla="*/ 725100 h 2154530"/>
                <a:gd name="connsiteX16" fmla="*/ 3710480 w 8057132"/>
                <a:gd name="connsiteY16" fmla="*/ 718354 h 2154530"/>
                <a:gd name="connsiteX17" fmla="*/ 3553759 w 8057132"/>
                <a:gd name="connsiteY17" fmla="*/ 852501 h 2154530"/>
                <a:gd name="connsiteX18" fmla="*/ 3325785 w 8057132"/>
                <a:gd name="connsiteY18" fmla="*/ 795347 h 2154530"/>
                <a:gd name="connsiteX19" fmla="*/ 3017312 w 8057132"/>
                <a:gd name="connsiteY19" fmla="*/ 909648 h 2154530"/>
                <a:gd name="connsiteX20" fmla="*/ 2793265 w 8057132"/>
                <a:gd name="connsiteY20" fmla="*/ 869170 h 2154530"/>
                <a:gd name="connsiteX21" fmla="*/ 2694549 w 8057132"/>
                <a:gd name="connsiteY21" fmla="*/ 732644 h 2154530"/>
                <a:gd name="connsiteX22" fmla="*/ 2513134 w 8057132"/>
                <a:gd name="connsiteY22" fmla="*/ 719152 h 2154530"/>
                <a:gd name="connsiteX23" fmla="*/ 2253918 w 8057132"/>
                <a:gd name="connsiteY23" fmla="*/ 630946 h 2154530"/>
                <a:gd name="connsiteX24" fmla="*/ 2112107 w 8057132"/>
                <a:gd name="connsiteY24" fmla="*/ 715082 h 2154530"/>
                <a:gd name="connsiteX25" fmla="*/ 1491080 w 8057132"/>
                <a:gd name="connsiteY25" fmla="*/ 698417 h 2154530"/>
                <a:gd name="connsiteX26" fmla="*/ 1330348 w 8057132"/>
                <a:gd name="connsiteY26" fmla="*/ 435679 h 2154530"/>
                <a:gd name="connsiteX27" fmla="*/ 982370 w 8057132"/>
                <a:gd name="connsiteY27" fmla="*/ 411863 h 2154530"/>
                <a:gd name="connsiteX28" fmla="*/ 962988 w 8057132"/>
                <a:gd name="connsiteY28" fmla="*/ 249147 h 2154530"/>
                <a:gd name="connsiteX29" fmla="*/ 636193 w 8057132"/>
                <a:gd name="connsiteY29" fmla="*/ 176917 h 2154530"/>
                <a:gd name="connsiteX30" fmla="*/ 494383 w 8057132"/>
                <a:gd name="connsiteY30" fmla="*/ 26109 h 2154530"/>
                <a:gd name="connsiteX31" fmla="*/ 0 w 8057132"/>
                <a:gd name="connsiteY31" fmla="*/ 11822 h 2154530"/>
                <a:gd name="connsiteX0" fmla="*/ 8057132 w 8057132"/>
                <a:gd name="connsiteY0" fmla="*/ 2154530 h 2154530"/>
                <a:gd name="connsiteX1" fmla="*/ 7887611 w 8057132"/>
                <a:gd name="connsiteY1" fmla="*/ 2093439 h 2154530"/>
                <a:gd name="connsiteX2" fmla="*/ 7584644 w 8057132"/>
                <a:gd name="connsiteY2" fmla="*/ 2011939 h 2154530"/>
                <a:gd name="connsiteX3" fmla="*/ 7285279 w 8057132"/>
                <a:gd name="connsiteY3" fmla="*/ 1815598 h 2154530"/>
                <a:gd name="connsiteX4" fmla="*/ 7115765 w 8057132"/>
                <a:gd name="connsiteY4" fmla="*/ 1756326 h 2154530"/>
                <a:gd name="connsiteX5" fmla="*/ 6836238 w 8057132"/>
                <a:gd name="connsiteY5" fmla="*/ 1469223 h 2154530"/>
                <a:gd name="connsiteX6" fmla="*/ 6489987 w 8057132"/>
                <a:gd name="connsiteY6" fmla="*/ 1235836 h 2154530"/>
                <a:gd name="connsiteX7" fmla="*/ 6159966 w 8057132"/>
                <a:gd name="connsiteY7" fmla="*/ 1074688 h 2154530"/>
                <a:gd name="connsiteX8" fmla="*/ 5935404 w 8057132"/>
                <a:gd name="connsiteY8" fmla="*/ 1043797 h 2154530"/>
                <a:gd name="connsiteX9" fmla="*/ 5618280 w 8057132"/>
                <a:gd name="connsiteY9" fmla="*/ 873933 h 2154530"/>
                <a:gd name="connsiteX10" fmla="*/ 5303954 w 8057132"/>
                <a:gd name="connsiteY10" fmla="*/ 752489 h 2154530"/>
                <a:gd name="connsiteX11" fmla="*/ 5068859 w 8057132"/>
                <a:gd name="connsiteY11" fmla="*/ 673110 h 2154530"/>
                <a:gd name="connsiteX12" fmla="*/ 4655938 w 8057132"/>
                <a:gd name="connsiteY12" fmla="*/ 702381 h 2154530"/>
                <a:gd name="connsiteX13" fmla="*/ 4482122 w 8057132"/>
                <a:gd name="connsiteY13" fmla="*/ 657627 h 2154530"/>
                <a:gd name="connsiteX14" fmla="*/ 4247470 w 8057132"/>
                <a:gd name="connsiteY14" fmla="*/ 757949 h 2154530"/>
                <a:gd name="connsiteX15" fmla="*/ 4059781 w 8057132"/>
                <a:gd name="connsiteY15" fmla="*/ 725100 h 2154530"/>
                <a:gd name="connsiteX16" fmla="*/ 3710480 w 8057132"/>
                <a:gd name="connsiteY16" fmla="*/ 718354 h 2154530"/>
                <a:gd name="connsiteX17" fmla="*/ 3553759 w 8057132"/>
                <a:gd name="connsiteY17" fmla="*/ 852501 h 2154530"/>
                <a:gd name="connsiteX18" fmla="*/ 3325785 w 8057132"/>
                <a:gd name="connsiteY18" fmla="*/ 795347 h 2154530"/>
                <a:gd name="connsiteX19" fmla="*/ 3017312 w 8057132"/>
                <a:gd name="connsiteY19" fmla="*/ 909648 h 2154530"/>
                <a:gd name="connsiteX20" fmla="*/ 2793265 w 8057132"/>
                <a:gd name="connsiteY20" fmla="*/ 869170 h 2154530"/>
                <a:gd name="connsiteX21" fmla="*/ 2694549 w 8057132"/>
                <a:gd name="connsiteY21" fmla="*/ 732644 h 2154530"/>
                <a:gd name="connsiteX22" fmla="*/ 2578056 w 8057132"/>
                <a:gd name="connsiteY22" fmla="*/ 685811 h 2154530"/>
                <a:gd name="connsiteX23" fmla="*/ 2253918 w 8057132"/>
                <a:gd name="connsiteY23" fmla="*/ 630946 h 2154530"/>
                <a:gd name="connsiteX24" fmla="*/ 2112107 w 8057132"/>
                <a:gd name="connsiteY24" fmla="*/ 715082 h 2154530"/>
                <a:gd name="connsiteX25" fmla="*/ 1491080 w 8057132"/>
                <a:gd name="connsiteY25" fmla="*/ 698417 h 2154530"/>
                <a:gd name="connsiteX26" fmla="*/ 1330348 w 8057132"/>
                <a:gd name="connsiteY26" fmla="*/ 435679 h 2154530"/>
                <a:gd name="connsiteX27" fmla="*/ 982370 w 8057132"/>
                <a:gd name="connsiteY27" fmla="*/ 411863 h 2154530"/>
                <a:gd name="connsiteX28" fmla="*/ 962988 w 8057132"/>
                <a:gd name="connsiteY28" fmla="*/ 249147 h 2154530"/>
                <a:gd name="connsiteX29" fmla="*/ 636193 w 8057132"/>
                <a:gd name="connsiteY29" fmla="*/ 176917 h 2154530"/>
                <a:gd name="connsiteX30" fmla="*/ 494383 w 8057132"/>
                <a:gd name="connsiteY30" fmla="*/ 26109 h 2154530"/>
                <a:gd name="connsiteX31" fmla="*/ 0 w 8057132"/>
                <a:gd name="connsiteY31" fmla="*/ 11822 h 2154530"/>
                <a:gd name="connsiteX0" fmla="*/ 8057132 w 8057132"/>
                <a:gd name="connsiteY0" fmla="*/ 2154530 h 2154530"/>
                <a:gd name="connsiteX1" fmla="*/ 7887611 w 8057132"/>
                <a:gd name="connsiteY1" fmla="*/ 2093439 h 2154530"/>
                <a:gd name="connsiteX2" fmla="*/ 7584644 w 8057132"/>
                <a:gd name="connsiteY2" fmla="*/ 2011939 h 2154530"/>
                <a:gd name="connsiteX3" fmla="*/ 7285279 w 8057132"/>
                <a:gd name="connsiteY3" fmla="*/ 1815598 h 2154530"/>
                <a:gd name="connsiteX4" fmla="*/ 7115765 w 8057132"/>
                <a:gd name="connsiteY4" fmla="*/ 1756326 h 2154530"/>
                <a:gd name="connsiteX5" fmla="*/ 6836238 w 8057132"/>
                <a:gd name="connsiteY5" fmla="*/ 1469223 h 2154530"/>
                <a:gd name="connsiteX6" fmla="*/ 6489987 w 8057132"/>
                <a:gd name="connsiteY6" fmla="*/ 1235836 h 2154530"/>
                <a:gd name="connsiteX7" fmla="*/ 6159966 w 8057132"/>
                <a:gd name="connsiteY7" fmla="*/ 1074688 h 2154530"/>
                <a:gd name="connsiteX8" fmla="*/ 5935404 w 8057132"/>
                <a:gd name="connsiteY8" fmla="*/ 1043797 h 2154530"/>
                <a:gd name="connsiteX9" fmla="*/ 5618280 w 8057132"/>
                <a:gd name="connsiteY9" fmla="*/ 873933 h 2154530"/>
                <a:gd name="connsiteX10" fmla="*/ 5303954 w 8057132"/>
                <a:gd name="connsiteY10" fmla="*/ 752489 h 2154530"/>
                <a:gd name="connsiteX11" fmla="*/ 5068859 w 8057132"/>
                <a:gd name="connsiteY11" fmla="*/ 673110 h 2154530"/>
                <a:gd name="connsiteX12" fmla="*/ 4655938 w 8057132"/>
                <a:gd name="connsiteY12" fmla="*/ 702381 h 2154530"/>
                <a:gd name="connsiteX13" fmla="*/ 4482122 w 8057132"/>
                <a:gd name="connsiteY13" fmla="*/ 657627 h 2154530"/>
                <a:gd name="connsiteX14" fmla="*/ 4247470 w 8057132"/>
                <a:gd name="connsiteY14" fmla="*/ 757949 h 2154530"/>
                <a:gd name="connsiteX15" fmla="*/ 4059781 w 8057132"/>
                <a:gd name="connsiteY15" fmla="*/ 725100 h 2154530"/>
                <a:gd name="connsiteX16" fmla="*/ 3710480 w 8057132"/>
                <a:gd name="connsiteY16" fmla="*/ 718354 h 2154530"/>
                <a:gd name="connsiteX17" fmla="*/ 3553759 w 8057132"/>
                <a:gd name="connsiteY17" fmla="*/ 852501 h 2154530"/>
                <a:gd name="connsiteX18" fmla="*/ 3325785 w 8057132"/>
                <a:gd name="connsiteY18" fmla="*/ 795347 h 2154530"/>
                <a:gd name="connsiteX19" fmla="*/ 3017312 w 8057132"/>
                <a:gd name="connsiteY19" fmla="*/ 909648 h 2154530"/>
                <a:gd name="connsiteX20" fmla="*/ 2793265 w 8057132"/>
                <a:gd name="connsiteY20" fmla="*/ 869170 h 2154530"/>
                <a:gd name="connsiteX21" fmla="*/ 2694549 w 8057132"/>
                <a:gd name="connsiteY21" fmla="*/ 732644 h 2154530"/>
                <a:gd name="connsiteX22" fmla="*/ 2578056 w 8057132"/>
                <a:gd name="connsiteY22" fmla="*/ 685811 h 2154530"/>
                <a:gd name="connsiteX23" fmla="*/ 2253918 w 8057132"/>
                <a:gd name="connsiteY23" fmla="*/ 630946 h 2154530"/>
                <a:gd name="connsiteX24" fmla="*/ 2112107 w 8057132"/>
                <a:gd name="connsiteY24" fmla="*/ 715082 h 2154530"/>
                <a:gd name="connsiteX25" fmla="*/ 1491080 w 8057132"/>
                <a:gd name="connsiteY25" fmla="*/ 698417 h 2154530"/>
                <a:gd name="connsiteX26" fmla="*/ 1330348 w 8057132"/>
                <a:gd name="connsiteY26" fmla="*/ 435679 h 2154530"/>
                <a:gd name="connsiteX27" fmla="*/ 982370 w 8057132"/>
                <a:gd name="connsiteY27" fmla="*/ 411863 h 2154530"/>
                <a:gd name="connsiteX28" fmla="*/ 962988 w 8057132"/>
                <a:gd name="connsiteY28" fmla="*/ 249147 h 2154530"/>
                <a:gd name="connsiteX29" fmla="*/ 636193 w 8057132"/>
                <a:gd name="connsiteY29" fmla="*/ 176917 h 2154530"/>
                <a:gd name="connsiteX30" fmla="*/ 494383 w 8057132"/>
                <a:gd name="connsiteY30" fmla="*/ 26109 h 2154530"/>
                <a:gd name="connsiteX31" fmla="*/ 0 w 8057132"/>
                <a:gd name="connsiteY31" fmla="*/ 11822 h 2154530"/>
                <a:gd name="connsiteX0" fmla="*/ 8057132 w 8057132"/>
                <a:gd name="connsiteY0" fmla="*/ 2154530 h 2154530"/>
                <a:gd name="connsiteX1" fmla="*/ 7887611 w 8057132"/>
                <a:gd name="connsiteY1" fmla="*/ 2093439 h 2154530"/>
                <a:gd name="connsiteX2" fmla="*/ 7584644 w 8057132"/>
                <a:gd name="connsiteY2" fmla="*/ 2011939 h 2154530"/>
                <a:gd name="connsiteX3" fmla="*/ 7285279 w 8057132"/>
                <a:gd name="connsiteY3" fmla="*/ 1815598 h 2154530"/>
                <a:gd name="connsiteX4" fmla="*/ 7115765 w 8057132"/>
                <a:gd name="connsiteY4" fmla="*/ 1756326 h 2154530"/>
                <a:gd name="connsiteX5" fmla="*/ 6836238 w 8057132"/>
                <a:gd name="connsiteY5" fmla="*/ 1469223 h 2154530"/>
                <a:gd name="connsiteX6" fmla="*/ 6489987 w 8057132"/>
                <a:gd name="connsiteY6" fmla="*/ 1235836 h 2154530"/>
                <a:gd name="connsiteX7" fmla="*/ 6159966 w 8057132"/>
                <a:gd name="connsiteY7" fmla="*/ 1074688 h 2154530"/>
                <a:gd name="connsiteX8" fmla="*/ 5935404 w 8057132"/>
                <a:gd name="connsiteY8" fmla="*/ 1043797 h 2154530"/>
                <a:gd name="connsiteX9" fmla="*/ 5618280 w 8057132"/>
                <a:gd name="connsiteY9" fmla="*/ 873933 h 2154530"/>
                <a:gd name="connsiteX10" fmla="*/ 5303954 w 8057132"/>
                <a:gd name="connsiteY10" fmla="*/ 752489 h 2154530"/>
                <a:gd name="connsiteX11" fmla="*/ 5068859 w 8057132"/>
                <a:gd name="connsiteY11" fmla="*/ 673110 h 2154530"/>
                <a:gd name="connsiteX12" fmla="*/ 4655938 w 8057132"/>
                <a:gd name="connsiteY12" fmla="*/ 702381 h 2154530"/>
                <a:gd name="connsiteX13" fmla="*/ 4482122 w 8057132"/>
                <a:gd name="connsiteY13" fmla="*/ 657627 h 2154530"/>
                <a:gd name="connsiteX14" fmla="*/ 4247470 w 8057132"/>
                <a:gd name="connsiteY14" fmla="*/ 757949 h 2154530"/>
                <a:gd name="connsiteX15" fmla="*/ 4059781 w 8057132"/>
                <a:gd name="connsiteY15" fmla="*/ 725100 h 2154530"/>
                <a:gd name="connsiteX16" fmla="*/ 3710480 w 8057132"/>
                <a:gd name="connsiteY16" fmla="*/ 718354 h 2154530"/>
                <a:gd name="connsiteX17" fmla="*/ 3553759 w 8057132"/>
                <a:gd name="connsiteY17" fmla="*/ 852501 h 2154530"/>
                <a:gd name="connsiteX18" fmla="*/ 3325785 w 8057132"/>
                <a:gd name="connsiteY18" fmla="*/ 795347 h 2154530"/>
                <a:gd name="connsiteX19" fmla="*/ 3017312 w 8057132"/>
                <a:gd name="connsiteY19" fmla="*/ 909648 h 2154530"/>
                <a:gd name="connsiteX20" fmla="*/ 2793265 w 8057132"/>
                <a:gd name="connsiteY20" fmla="*/ 869170 h 2154530"/>
                <a:gd name="connsiteX21" fmla="*/ 2694549 w 8057132"/>
                <a:gd name="connsiteY21" fmla="*/ 732644 h 2154530"/>
                <a:gd name="connsiteX22" fmla="*/ 2578056 w 8057132"/>
                <a:gd name="connsiteY22" fmla="*/ 685811 h 2154530"/>
                <a:gd name="connsiteX23" fmla="*/ 2253918 w 8057132"/>
                <a:gd name="connsiteY23" fmla="*/ 630946 h 2154530"/>
                <a:gd name="connsiteX24" fmla="*/ 2112107 w 8057132"/>
                <a:gd name="connsiteY24" fmla="*/ 715082 h 2154530"/>
                <a:gd name="connsiteX25" fmla="*/ 1491080 w 8057132"/>
                <a:gd name="connsiteY25" fmla="*/ 698417 h 2154530"/>
                <a:gd name="connsiteX26" fmla="*/ 1330348 w 8057132"/>
                <a:gd name="connsiteY26" fmla="*/ 435679 h 2154530"/>
                <a:gd name="connsiteX27" fmla="*/ 982370 w 8057132"/>
                <a:gd name="connsiteY27" fmla="*/ 411863 h 2154530"/>
                <a:gd name="connsiteX28" fmla="*/ 962988 w 8057132"/>
                <a:gd name="connsiteY28" fmla="*/ 249147 h 2154530"/>
                <a:gd name="connsiteX29" fmla="*/ 636193 w 8057132"/>
                <a:gd name="connsiteY29" fmla="*/ 176917 h 2154530"/>
                <a:gd name="connsiteX30" fmla="*/ 494383 w 8057132"/>
                <a:gd name="connsiteY30" fmla="*/ 26109 h 2154530"/>
                <a:gd name="connsiteX31" fmla="*/ 0 w 8057132"/>
                <a:gd name="connsiteY31" fmla="*/ 11822 h 2154530"/>
                <a:gd name="connsiteX0" fmla="*/ 8057132 w 8057132"/>
                <a:gd name="connsiteY0" fmla="*/ 2154530 h 2154530"/>
                <a:gd name="connsiteX1" fmla="*/ 7887611 w 8057132"/>
                <a:gd name="connsiteY1" fmla="*/ 2093439 h 2154530"/>
                <a:gd name="connsiteX2" fmla="*/ 7584644 w 8057132"/>
                <a:gd name="connsiteY2" fmla="*/ 2011939 h 2154530"/>
                <a:gd name="connsiteX3" fmla="*/ 7285279 w 8057132"/>
                <a:gd name="connsiteY3" fmla="*/ 1815598 h 2154530"/>
                <a:gd name="connsiteX4" fmla="*/ 7115765 w 8057132"/>
                <a:gd name="connsiteY4" fmla="*/ 1756326 h 2154530"/>
                <a:gd name="connsiteX5" fmla="*/ 6836238 w 8057132"/>
                <a:gd name="connsiteY5" fmla="*/ 1469223 h 2154530"/>
                <a:gd name="connsiteX6" fmla="*/ 6489987 w 8057132"/>
                <a:gd name="connsiteY6" fmla="*/ 1235836 h 2154530"/>
                <a:gd name="connsiteX7" fmla="*/ 6159966 w 8057132"/>
                <a:gd name="connsiteY7" fmla="*/ 1074688 h 2154530"/>
                <a:gd name="connsiteX8" fmla="*/ 5935404 w 8057132"/>
                <a:gd name="connsiteY8" fmla="*/ 1043797 h 2154530"/>
                <a:gd name="connsiteX9" fmla="*/ 5618280 w 8057132"/>
                <a:gd name="connsiteY9" fmla="*/ 873933 h 2154530"/>
                <a:gd name="connsiteX10" fmla="*/ 5303954 w 8057132"/>
                <a:gd name="connsiteY10" fmla="*/ 752489 h 2154530"/>
                <a:gd name="connsiteX11" fmla="*/ 5068859 w 8057132"/>
                <a:gd name="connsiteY11" fmla="*/ 673110 h 2154530"/>
                <a:gd name="connsiteX12" fmla="*/ 4655938 w 8057132"/>
                <a:gd name="connsiteY12" fmla="*/ 702381 h 2154530"/>
                <a:gd name="connsiteX13" fmla="*/ 4482122 w 8057132"/>
                <a:gd name="connsiteY13" fmla="*/ 657627 h 2154530"/>
                <a:gd name="connsiteX14" fmla="*/ 4247470 w 8057132"/>
                <a:gd name="connsiteY14" fmla="*/ 757949 h 2154530"/>
                <a:gd name="connsiteX15" fmla="*/ 4059781 w 8057132"/>
                <a:gd name="connsiteY15" fmla="*/ 725100 h 2154530"/>
                <a:gd name="connsiteX16" fmla="*/ 3710480 w 8057132"/>
                <a:gd name="connsiteY16" fmla="*/ 718354 h 2154530"/>
                <a:gd name="connsiteX17" fmla="*/ 3553759 w 8057132"/>
                <a:gd name="connsiteY17" fmla="*/ 852501 h 2154530"/>
                <a:gd name="connsiteX18" fmla="*/ 3325785 w 8057132"/>
                <a:gd name="connsiteY18" fmla="*/ 795347 h 2154530"/>
                <a:gd name="connsiteX19" fmla="*/ 3017312 w 8057132"/>
                <a:gd name="connsiteY19" fmla="*/ 909648 h 2154530"/>
                <a:gd name="connsiteX20" fmla="*/ 2793265 w 8057132"/>
                <a:gd name="connsiteY20" fmla="*/ 869170 h 2154530"/>
                <a:gd name="connsiteX21" fmla="*/ 2694549 w 8057132"/>
                <a:gd name="connsiteY21" fmla="*/ 732644 h 2154530"/>
                <a:gd name="connsiteX22" fmla="*/ 2578056 w 8057132"/>
                <a:gd name="connsiteY22" fmla="*/ 685811 h 2154530"/>
                <a:gd name="connsiteX23" fmla="*/ 2253918 w 8057132"/>
                <a:gd name="connsiteY23" fmla="*/ 630946 h 2154530"/>
                <a:gd name="connsiteX24" fmla="*/ 2112107 w 8057132"/>
                <a:gd name="connsiteY24" fmla="*/ 715082 h 2154530"/>
                <a:gd name="connsiteX25" fmla="*/ 1491080 w 8057132"/>
                <a:gd name="connsiteY25" fmla="*/ 698417 h 2154530"/>
                <a:gd name="connsiteX26" fmla="*/ 1330348 w 8057132"/>
                <a:gd name="connsiteY26" fmla="*/ 435679 h 2154530"/>
                <a:gd name="connsiteX27" fmla="*/ 982370 w 8057132"/>
                <a:gd name="connsiteY27" fmla="*/ 411863 h 2154530"/>
                <a:gd name="connsiteX28" fmla="*/ 962988 w 8057132"/>
                <a:gd name="connsiteY28" fmla="*/ 249147 h 2154530"/>
                <a:gd name="connsiteX29" fmla="*/ 636193 w 8057132"/>
                <a:gd name="connsiteY29" fmla="*/ 176917 h 2154530"/>
                <a:gd name="connsiteX30" fmla="*/ 494383 w 8057132"/>
                <a:gd name="connsiteY30" fmla="*/ 26109 h 2154530"/>
                <a:gd name="connsiteX31" fmla="*/ 0 w 8057132"/>
                <a:gd name="connsiteY31" fmla="*/ 11822 h 2154530"/>
                <a:gd name="connsiteX0" fmla="*/ 8057132 w 8057132"/>
                <a:gd name="connsiteY0" fmla="*/ 2154530 h 2154530"/>
                <a:gd name="connsiteX1" fmla="*/ 7887611 w 8057132"/>
                <a:gd name="connsiteY1" fmla="*/ 2093439 h 2154530"/>
                <a:gd name="connsiteX2" fmla="*/ 7584644 w 8057132"/>
                <a:gd name="connsiteY2" fmla="*/ 2011939 h 2154530"/>
                <a:gd name="connsiteX3" fmla="*/ 7285279 w 8057132"/>
                <a:gd name="connsiteY3" fmla="*/ 1815598 h 2154530"/>
                <a:gd name="connsiteX4" fmla="*/ 7115765 w 8057132"/>
                <a:gd name="connsiteY4" fmla="*/ 1756326 h 2154530"/>
                <a:gd name="connsiteX5" fmla="*/ 6836238 w 8057132"/>
                <a:gd name="connsiteY5" fmla="*/ 1469223 h 2154530"/>
                <a:gd name="connsiteX6" fmla="*/ 6489987 w 8057132"/>
                <a:gd name="connsiteY6" fmla="*/ 1235836 h 2154530"/>
                <a:gd name="connsiteX7" fmla="*/ 6159966 w 8057132"/>
                <a:gd name="connsiteY7" fmla="*/ 1074688 h 2154530"/>
                <a:gd name="connsiteX8" fmla="*/ 5935404 w 8057132"/>
                <a:gd name="connsiteY8" fmla="*/ 1043797 h 2154530"/>
                <a:gd name="connsiteX9" fmla="*/ 5618280 w 8057132"/>
                <a:gd name="connsiteY9" fmla="*/ 873933 h 2154530"/>
                <a:gd name="connsiteX10" fmla="*/ 5303954 w 8057132"/>
                <a:gd name="connsiteY10" fmla="*/ 752489 h 2154530"/>
                <a:gd name="connsiteX11" fmla="*/ 5068859 w 8057132"/>
                <a:gd name="connsiteY11" fmla="*/ 673110 h 2154530"/>
                <a:gd name="connsiteX12" fmla="*/ 4655938 w 8057132"/>
                <a:gd name="connsiteY12" fmla="*/ 702381 h 2154530"/>
                <a:gd name="connsiteX13" fmla="*/ 4482122 w 8057132"/>
                <a:gd name="connsiteY13" fmla="*/ 657627 h 2154530"/>
                <a:gd name="connsiteX14" fmla="*/ 4247470 w 8057132"/>
                <a:gd name="connsiteY14" fmla="*/ 757949 h 2154530"/>
                <a:gd name="connsiteX15" fmla="*/ 4059781 w 8057132"/>
                <a:gd name="connsiteY15" fmla="*/ 725100 h 2154530"/>
                <a:gd name="connsiteX16" fmla="*/ 3710480 w 8057132"/>
                <a:gd name="connsiteY16" fmla="*/ 718354 h 2154530"/>
                <a:gd name="connsiteX17" fmla="*/ 3553759 w 8057132"/>
                <a:gd name="connsiteY17" fmla="*/ 852501 h 2154530"/>
                <a:gd name="connsiteX18" fmla="*/ 3325785 w 8057132"/>
                <a:gd name="connsiteY18" fmla="*/ 795347 h 2154530"/>
                <a:gd name="connsiteX19" fmla="*/ 3017312 w 8057132"/>
                <a:gd name="connsiteY19" fmla="*/ 909648 h 2154530"/>
                <a:gd name="connsiteX20" fmla="*/ 2793265 w 8057132"/>
                <a:gd name="connsiteY20" fmla="*/ 869170 h 2154530"/>
                <a:gd name="connsiteX21" fmla="*/ 2694549 w 8057132"/>
                <a:gd name="connsiteY21" fmla="*/ 732644 h 2154530"/>
                <a:gd name="connsiteX22" fmla="*/ 2564531 w 8057132"/>
                <a:gd name="connsiteY22" fmla="*/ 683033 h 2154530"/>
                <a:gd name="connsiteX23" fmla="*/ 2253918 w 8057132"/>
                <a:gd name="connsiteY23" fmla="*/ 630946 h 2154530"/>
                <a:gd name="connsiteX24" fmla="*/ 2112107 w 8057132"/>
                <a:gd name="connsiteY24" fmla="*/ 715082 h 2154530"/>
                <a:gd name="connsiteX25" fmla="*/ 1491080 w 8057132"/>
                <a:gd name="connsiteY25" fmla="*/ 698417 h 2154530"/>
                <a:gd name="connsiteX26" fmla="*/ 1330348 w 8057132"/>
                <a:gd name="connsiteY26" fmla="*/ 435679 h 2154530"/>
                <a:gd name="connsiteX27" fmla="*/ 982370 w 8057132"/>
                <a:gd name="connsiteY27" fmla="*/ 411863 h 2154530"/>
                <a:gd name="connsiteX28" fmla="*/ 962988 w 8057132"/>
                <a:gd name="connsiteY28" fmla="*/ 249147 h 2154530"/>
                <a:gd name="connsiteX29" fmla="*/ 636193 w 8057132"/>
                <a:gd name="connsiteY29" fmla="*/ 176917 h 2154530"/>
                <a:gd name="connsiteX30" fmla="*/ 494383 w 8057132"/>
                <a:gd name="connsiteY30" fmla="*/ 26109 h 2154530"/>
                <a:gd name="connsiteX31" fmla="*/ 0 w 8057132"/>
                <a:gd name="connsiteY31" fmla="*/ 11822 h 2154530"/>
                <a:gd name="connsiteX0" fmla="*/ 8057132 w 8057132"/>
                <a:gd name="connsiteY0" fmla="*/ 2154530 h 2154530"/>
                <a:gd name="connsiteX1" fmla="*/ 7887611 w 8057132"/>
                <a:gd name="connsiteY1" fmla="*/ 2093439 h 2154530"/>
                <a:gd name="connsiteX2" fmla="*/ 7584644 w 8057132"/>
                <a:gd name="connsiteY2" fmla="*/ 2011939 h 2154530"/>
                <a:gd name="connsiteX3" fmla="*/ 7285279 w 8057132"/>
                <a:gd name="connsiteY3" fmla="*/ 1815598 h 2154530"/>
                <a:gd name="connsiteX4" fmla="*/ 7115765 w 8057132"/>
                <a:gd name="connsiteY4" fmla="*/ 1756326 h 2154530"/>
                <a:gd name="connsiteX5" fmla="*/ 6836238 w 8057132"/>
                <a:gd name="connsiteY5" fmla="*/ 1469223 h 2154530"/>
                <a:gd name="connsiteX6" fmla="*/ 6489987 w 8057132"/>
                <a:gd name="connsiteY6" fmla="*/ 1235836 h 2154530"/>
                <a:gd name="connsiteX7" fmla="*/ 6159966 w 8057132"/>
                <a:gd name="connsiteY7" fmla="*/ 1074688 h 2154530"/>
                <a:gd name="connsiteX8" fmla="*/ 5935404 w 8057132"/>
                <a:gd name="connsiteY8" fmla="*/ 1043797 h 2154530"/>
                <a:gd name="connsiteX9" fmla="*/ 5618280 w 8057132"/>
                <a:gd name="connsiteY9" fmla="*/ 873933 h 2154530"/>
                <a:gd name="connsiteX10" fmla="*/ 5303954 w 8057132"/>
                <a:gd name="connsiteY10" fmla="*/ 752489 h 2154530"/>
                <a:gd name="connsiteX11" fmla="*/ 5068859 w 8057132"/>
                <a:gd name="connsiteY11" fmla="*/ 673110 h 2154530"/>
                <a:gd name="connsiteX12" fmla="*/ 4655938 w 8057132"/>
                <a:gd name="connsiteY12" fmla="*/ 702381 h 2154530"/>
                <a:gd name="connsiteX13" fmla="*/ 4482122 w 8057132"/>
                <a:gd name="connsiteY13" fmla="*/ 657627 h 2154530"/>
                <a:gd name="connsiteX14" fmla="*/ 4247470 w 8057132"/>
                <a:gd name="connsiteY14" fmla="*/ 757949 h 2154530"/>
                <a:gd name="connsiteX15" fmla="*/ 4059781 w 8057132"/>
                <a:gd name="connsiteY15" fmla="*/ 725100 h 2154530"/>
                <a:gd name="connsiteX16" fmla="*/ 3710480 w 8057132"/>
                <a:gd name="connsiteY16" fmla="*/ 718354 h 2154530"/>
                <a:gd name="connsiteX17" fmla="*/ 3553759 w 8057132"/>
                <a:gd name="connsiteY17" fmla="*/ 852501 h 2154530"/>
                <a:gd name="connsiteX18" fmla="*/ 3325785 w 8057132"/>
                <a:gd name="connsiteY18" fmla="*/ 795347 h 2154530"/>
                <a:gd name="connsiteX19" fmla="*/ 3017312 w 8057132"/>
                <a:gd name="connsiteY19" fmla="*/ 909648 h 2154530"/>
                <a:gd name="connsiteX20" fmla="*/ 2793265 w 8057132"/>
                <a:gd name="connsiteY20" fmla="*/ 869170 h 2154530"/>
                <a:gd name="connsiteX21" fmla="*/ 2694549 w 8057132"/>
                <a:gd name="connsiteY21" fmla="*/ 732644 h 2154530"/>
                <a:gd name="connsiteX22" fmla="*/ 2564531 w 8057132"/>
                <a:gd name="connsiteY22" fmla="*/ 683033 h 2154530"/>
                <a:gd name="connsiteX23" fmla="*/ 2272854 w 8057132"/>
                <a:gd name="connsiteY23" fmla="*/ 619833 h 2154530"/>
                <a:gd name="connsiteX24" fmla="*/ 2112107 w 8057132"/>
                <a:gd name="connsiteY24" fmla="*/ 715082 h 2154530"/>
                <a:gd name="connsiteX25" fmla="*/ 1491080 w 8057132"/>
                <a:gd name="connsiteY25" fmla="*/ 698417 h 2154530"/>
                <a:gd name="connsiteX26" fmla="*/ 1330348 w 8057132"/>
                <a:gd name="connsiteY26" fmla="*/ 435679 h 2154530"/>
                <a:gd name="connsiteX27" fmla="*/ 982370 w 8057132"/>
                <a:gd name="connsiteY27" fmla="*/ 411863 h 2154530"/>
                <a:gd name="connsiteX28" fmla="*/ 962988 w 8057132"/>
                <a:gd name="connsiteY28" fmla="*/ 249147 h 2154530"/>
                <a:gd name="connsiteX29" fmla="*/ 636193 w 8057132"/>
                <a:gd name="connsiteY29" fmla="*/ 176917 h 2154530"/>
                <a:gd name="connsiteX30" fmla="*/ 494383 w 8057132"/>
                <a:gd name="connsiteY30" fmla="*/ 26109 h 2154530"/>
                <a:gd name="connsiteX31" fmla="*/ 0 w 8057132"/>
                <a:gd name="connsiteY31" fmla="*/ 11822 h 2154530"/>
                <a:gd name="connsiteX0" fmla="*/ 8057132 w 8057132"/>
                <a:gd name="connsiteY0" fmla="*/ 2154530 h 2154530"/>
                <a:gd name="connsiteX1" fmla="*/ 7887611 w 8057132"/>
                <a:gd name="connsiteY1" fmla="*/ 2093439 h 2154530"/>
                <a:gd name="connsiteX2" fmla="*/ 7584644 w 8057132"/>
                <a:gd name="connsiteY2" fmla="*/ 2011939 h 2154530"/>
                <a:gd name="connsiteX3" fmla="*/ 7285279 w 8057132"/>
                <a:gd name="connsiteY3" fmla="*/ 1815598 h 2154530"/>
                <a:gd name="connsiteX4" fmla="*/ 7115765 w 8057132"/>
                <a:gd name="connsiteY4" fmla="*/ 1756326 h 2154530"/>
                <a:gd name="connsiteX5" fmla="*/ 6836238 w 8057132"/>
                <a:gd name="connsiteY5" fmla="*/ 1469223 h 2154530"/>
                <a:gd name="connsiteX6" fmla="*/ 6489987 w 8057132"/>
                <a:gd name="connsiteY6" fmla="*/ 1235836 h 2154530"/>
                <a:gd name="connsiteX7" fmla="*/ 6159966 w 8057132"/>
                <a:gd name="connsiteY7" fmla="*/ 1074688 h 2154530"/>
                <a:gd name="connsiteX8" fmla="*/ 5935404 w 8057132"/>
                <a:gd name="connsiteY8" fmla="*/ 1043797 h 2154530"/>
                <a:gd name="connsiteX9" fmla="*/ 5618280 w 8057132"/>
                <a:gd name="connsiteY9" fmla="*/ 873933 h 2154530"/>
                <a:gd name="connsiteX10" fmla="*/ 5303954 w 8057132"/>
                <a:gd name="connsiteY10" fmla="*/ 752489 h 2154530"/>
                <a:gd name="connsiteX11" fmla="*/ 5068859 w 8057132"/>
                <a:gd name="connsiteY11" fmla="*/ 673110 h 2154530"/>
                <a:gd name="connsiteX12" fmla="*/ 4655938 w 8057132"/>
                <a:gd name="connsiteY12" fmla="*/ 702381 h 2154530"/>
                <a:gd name="connsiteX13" fmla="*/ 4482122 w 8057132"/>
                <a:gd name="connsiteY13" fmla="*/ 657627 h 2154530"/>
                <a:gd name="connsiteX14" fmla="*/ 4247470 w 8057132"/>
                <a:gd name="connsiteY14" fmla="*/ 757949 h 2154530"/>
                <a:gd name="connsiteX15" fmla="*/ 4059781 w 8057132"/>
                <a:gd name="connsiteY15" fmla="*/ 725100 h 2154530"/>
                <a:gd name="connsiteX16" fmla="*/ 3710480 w 8057132"/>
                <a:gd name="connsiteY16" fmla="*/ 718354 h 2154530"/>
                <a:gd name="connsiteX17" fmla="*/ 3553759 w 8057132"/>
                <a:gd name="connsiteY17" fmla="*/ 852501 h 2154530"/>
                <a:gd name="connsiteX18" fmla="*/ 3325785 w 8057132"/>
                <a:gd name="connsiteY18" fmla="*/ 795347 h 2154530"/>
                <a:gd name="connsiteX19" fmla="*/ 3017312 w 8057132"/>
                <a:gd name="connsiteY19" fmla="*/ 909648 h 2154530"/>
                <a:gd name="connsiteX20" fmla="*/ 2793265 w 8057132"/>
                <a:gd name="connsiteY20" fmla="*/ 869170 h 2154530"/>
                <a:gd name="connsiteX21" fmla="*/ 2694549 w 8057132"/>
                <a:gd name="connsiteY21" fmla="*/ 732644 h 2154530"/>
                <a:gd name="connsiteX22" fmla="*/ 2564531 w 8057132"/>
                <a:gd name="connsiteY22" fmla="*/ 683033 h 2154530"/>
                <a:gd name="connsiteX23" fmla="*/ 2272854 w 8057132"/>
                <a:gd name="connsiteY23" fmla="*/ 619833 h 2154530"/>
                <a:gd name="connsiteX24" fmla="*/ 2112107 w 8057132"/>
                <a:gd name="connsiteY24" fmla="*/ 715082 h 2154530"/>
                <a:gd name="connsiteX25" fmla="*/ 1491080 w 8057132"/>
                <a:gd name="connsiteY25" fmla="*/ 698417 h 2154530"/>
                <a:gd name="connsiteX26" fmla="*/ 1330348 w 8057132"/>
                <a:gd name="connsiteY26" fmla="*/ 435679 h 2154530"/>
                <a:gd name="connsiteX27" fmla="*/ 982370 w 8057132"/>
                <a:gd name="connsiteY27" fmla="*/ 411863 h 2154530"/>
                <a:gd name="connsiteX28" fmla="*/ 962988 w 8057132"/>
                <a:gd name="connsiteY28" fmla="*/ 249147 h 2154530"/>
                <a:gd name="connsiteX29" fmla="*/ 636193 w 8057132"/>
                <a:gd name="connsiteY29" fmla="*/ 176917 h 2154530"/>
                <a:gd name="connsiteX30" fmla="*/ 494383 w 8057132"/>
                <a:gd name="connsiteY30" fmla="*/ 26109 h 2154530"/>
                <a:gd name="connsiteX31" fmla="*/ 0 w 8057132"/>
                <a:gd name="connsiteY31" fmla="*/ 11822 h 2154530"/>
                <a:gd name="connsiteX0" fmla="*/ 7562749 w 7562749"/>
                <a:gd name="connsiteY0" fmla="*/ 2128421 h 2128421"/>
                <a:gd name="connsiteX1" fmla="*/ 7393228 w 7562749"/>
                <a:gd name="connsiteY1" fmla="*/ 2067330 h 2128421"/>
                <a:gd name="connsiteX2" fmla="*/ 7090261 w 7562749"/>
                <a:gd name="connsiteY2" fmla="*/ 1985830 h 2128421"/>
                <a:gd name="connsiteX3" fmla="*/ 6790896 w 7562749"/>
                <a:gd name="connsiteY3" fmla="*/ 1789489 h 2128421"/>
                <a:gd name="connsiteX4" fmla="*/ 6621382 w 7562749"/>
                <a:gd name="connsiteY4" fmla="*/ 1730217 h 2128421"/>
                <a:gd name="connsiteX5" fmla="*/ 6341855 w 7562749"/>
                <a:gd name="connsiteY5" fmla="*/ 1443114 h 2128421"/>
                <a:gd name="connsiteX6" fmla="*/ 5995604 w 7562749"/>
                <a:gd name="connsiteY6" fmla="*/ 1209727 h 2128421"/>
                <a:gd name="connsiteX7" fmla="*/ 5665583 w 7562749"/>
                <a:gd name="connsiteY7" fmla="*/ 1048579 h 2128421"/>
                <a:gd name="connsiteX8" fmla="*/ 5441021 w 7562749"/>
                <a:gd name="connsiteY8" fmla="*/ 1017688 h 2128421"/>
                <a:gd name="connsiteX9" fmla="*/ 5123897 w 7562749"/>
                <a:gd name="connsiteY9" fmla="*/ 847824 h 2128421"/>
                <a:gd name="connsiteX10" fmla="*/ 4809571 w 7562749"/>
                <a:gd name="connsiteY10" fmla="*/ 726380 h 2128421"/>
                <a:gd name="connsiteX11" fmla="*/ 4574476 w 7562749"/>
                <a:gd name="connsiteY11" fmla="*/ 647001 h 2128421"/>
                <a:gd name="connsiteX12" fmla="*/ 4161555 w 7562749"/>
                <a:gd name="connsiteY12" fmla="*/ 676272 h 2128421"/>
                <a:gd name="connsiteX13" fmla="*/ 3987739 w 7562749"/>
                <a:gd name="connsiteY13" fmla="*/ 631518 h 2128421"/>
                <a:gd name="connsiteX14" fmla="*/ 3753087 w 7562749"/>
                <a:gd name="connsiteY14" fmla="*/ 731840 h 2128421"/>
                <a:gd name="connsiteX15" fmla="*/ 3565398 w 7562749"/>
                <a:gd name="connsiteY15" fmla="*/ 698991 h 2128421"/>
                <a:gd name="connsiteX16" fmla="*/ 3216097 w 7562749"/>
                <a:gd name="connsiteY16" fmla="*/ 692245 h 2128421"/>
                <a:gd name="connsiteX17" fmla="*/ 3059376 w 7562749"/>
                <a:gd name="connsiteY17" fmla="*/ 826392 h 2128421"/>
                <a:gd name="connsiteX18" fmla="*/ 2831402 w 7562749"/>
                <a:gd name="connsiteY18" fmla="*/ 769238 h 2128421"/>
                <a:gd name="connsiteX19" fmla="*/ 2522929 w 7562749"/>
                <a:gd name="connsiteY19" fmla="*/ 883539 h 2128421"/>
                <a:gd name="connsiteX20" fmla="*/ 2298882 w 7562749"/>
                <a:gd name="connsiteY20" fmla="*/ 843061 h 2128421"/>
                <a:gd name="connsiteX21" fmla="*/ 2200166 w 7562749"/>
                <a:gd name="connsiteY21" fmla="*/ 706535 h 2128421"/>
                <a:gd name="connsiteX22" fmla="*/ 2070148 w 7562749"/>
                <a:gd name="connsiteY22" fmla="*/ 656924 h 2128421"/>
                <a:gd name="connsiteX23" fmla="*/ 1778471 w 7562749"/>
                <a:gd name="connsiteY23" fmla="*/ 593724 h 2128421"/>
                <a:gd name="connsiteX24" fmla="*/ 1617724 w 7562749"/>
                <a:gd name="connsiteY24" fmla="*/ 688973 h 2128421"/>
                <a:gd name="connsiteX25" fmla="*/ 996697 w 7562749"/>
                <a:gd name="connsiteY25" fmla="*/ 672308 h 2128421"/>
                <a:gd name="connsiteX26" fmla="*/ 835965 w 7562749"/>
                <a:gd name="connsiteY26" fmla="*/ 409570 h 2128421"/>
                <a:gd name="connsiteX27" fmla="*/ 487987 w 7562749"/>
                <a:gd name="connsiteY27" fmla="*/ 385754 h 2128421"/>
                <a:gd name="connsiteX28" fmla="*/ 468605 w 7562749"/>
                <a:gd name="connsiteY28" fmla="*/ 223038 h 2128421"/>
                <a:gd name="connsiteX29" fmla="*/ 141810 w 7562749"/>
                <a:gd name="connsiteY29" fmla="*/ 150808 h 2128421"/>
                <a:gd name="connsiteX30" fmla="*/ 0 w 7562749"/>
                <a:gd name="connsiteY30" fmla="*/ 0 h 2128421"/>
                <a:gd name="connsiteX0" fmla="*/ 7420940 w 7420940"/>
                <a:gd name="connsiteY0" fmla="*/ 1983301 h 1983301"/>
                <a:gd name="connsiteX1" fmla="*/ 7251419 w 7420940"/>
                <a:gd name="connsiteY1" fmla="*/ 1922210 h 1983301"/>
                <a:gd name="connsiteX2" fmla="*/ 6948452 w 7420940"/>
                <a:gd name="connsiteY2" fmla="*/ 1840710 h 1983301"/>
                <a:gd name="connsiteX3" fmla="*/ 6649087 w 7420940"/>
                <a:gd name="connsiteY3" fmla="*/ 1644369 h 1983301"/>
                <a:gd name="connsiteX4" fmla="*/ 6479573 w 7420940"/>
                <a:gd name="connsiteY4" fmla="*/ 1585097 h 1983301"/>
                <a:gd name="connsiteX5" fmla="*/ 6200046 w 7420940"/>
                <a:gd name="connsiteY5" fmla="*/ 1297994 h 1983301"/>
                <a:gd name="connsiteX6" fmla="*/ 5853795 w 7420940"/>
                <a:gd name="connsiteY6" fmla="*/ 1064607 h 1983301"/>
                <a:gd name="connsiteX7" fmla="*/ 5523774 w 7420940"/>
                <a:gd name="connsiteY7" fmla="*/ 903459 h 1983301"/>
                <a:gd name="connsiteX8" fmla="*/ 5299212 w 7420940"/>
                <a:gd name="connsiteY8" fmla="*/ 872568 h 1983301"/>
                <a:gd name="connsiteX9" fmla="*/ 4982088 w 7420940"/>
                <a:gd name="connsiteY9" fmla="*/ 702704 h 1983301"/>
                <a:gd name="connsiteX10" fmla="*/ 4667762 w 7420940"/>
                <a:gd name="connsiteY10" fmla="*/ 581260 h 1983301"/>
                <a:gd name="connsiteX11" fmla="*/ 4432667 w 7420940"/>
                <a:gd name="connsiteY11" fmla="*/ 501881 h 1983301"/>
                <a:gd name="connsiteX12" fmla="*/ 4019746 w 7420940"/>
                <a:gd name="connsiteY12" fmla="*/ 531152 h 1983301"/>
                <a:gd name="connsiteX13" fmla="*/ 3845930 w 7420940"/>
                <a:gd name="connsiteY13" fmla="*/ 486398 h 1983301"/>
                <a:gd name="connsiteX14" fmla="*/ 3611278 w 7420940"/>
                <a:gd name="connsiteY14" fmla="*/ 586720 h 1983301"/>
                <a:gd name="connsiteX15" fmla="*/ 3423589 w 7420940"/>
                <a:gd name="connsiteY15" fmla="*/ 553871 h 1983301"/>
                <a:gd name="connsiteX16" fmla="*/ 3074288 w 7420940"/>
                <a:gd name="connsiteY16" fmla="*/ 547125 h 1983301"/>
                <a:gd name="connsiteX17" fmla="*/ 2917567 w 7420940"/>
                <a:gd name="connsiteY17" fmla="*/ 681272 h 1983301"/>
                <a:gd name="connsiteX18" fmla="*/ 2689593 w 7420940"/>
                <a:gd name="connsiteY18" fmla="*/ 624118 h 1983301"/>
                <a:gd name="connsiteX19" fmla="*/ 2381120 w 7420940"/>
                <a:gd name="connsiteY19" fmla="*/ 738419 h 1983301"/>
                <a:gd name="connsiteX20" fmla="*/ 2157073 w 7420940"/>
                <a:gd name="connsiteY20" fmla="*/ 697941 h 1983301"/>
                <a:gd name="connsiteX21" fmla="*/ 2058357 w 7420940"/>
                <a:gd name="connsiteY21" fmla="*/ 561415 h 1983301"/>
                <a:gd name="connsiteX22" fmla="*/ 1928339 w 7420940"/>
                <a:gd name="connsiteY22" fmla="*/ 511804 h 1983301"/>
                <a:gd name="connsiteX23" fmla="*/ 1636662 w 7420940"/>
                <a:gd name="connsiteY23" fmla="*/ 448604 h 1983301"/>
                <a:gd name="connsiteX24" fmla="*/ 1475915 w 7420940"/>
                <a:gd name="connsiteY24" fmla="*/ 543853 h 1983301"/>
                <a:gd name="connsiteX25" fmla="*/ 854888 w 7420940"/>
                <a:gd name="connsiteY25" fmla="*/ 527188 h 1983301"/>
                <a:gd name="connsiteX26" fmla="*/ 694156 w 7420940"/>
                <a:gd name="connsiteY26" fmla="*/ 264450 h 1983301"/>
                <a:gd name="connsiteX27" fmla="*/ 346178 w 7420940"/>
                <a:gd name="connsiteY27" fmla="*/ 240634 h 1983301"/>
                <a:gd name="connsiteX28" fmla="*/ 326796 w 7420940"/>
                <a:gd name="connsiteY28" fmla="*/ 77918 h 1983301"/>
                <a:gd name="connsiteX29" fmla="*/ 1 w 7420940"/>
                <a:gd name="connsiteY29" fmla="*/ 5688 h 1983301"/>
                <a:gd name="connsiteX0" fmla="*/ 7094144 w 7094144"/>
                <a:gd name="connsiteY0" fmla="*/ 1905383 h 1905383"/>
                <a:gd name="connsiteX1" fmla="*/ 6924623 w 7094144"/>
                <a:gd name="connsiteY1" fmla="*/ 1844292 h 1905383"/>
                <a:gd name="connsiteX2" fmla="*/ 6621656 w 7094144"/>
                <a:gd name="connsiteY2" fmla="*/ 1762792 h 1905383"/>
                <a:gd name="connsiteX3" fmla="*/ 6322291 w 7094144"/>
                <a:gd name="connsiteY3" fmla="*/ 1566451 h 1905383"/>
                <a:gd name="connsiteX4" fmla="*/ 6152777 w 7094144"/>
                <a:gd name="connsiteY4" fmla="*/ 1507179 h 1905383"/>
                <a:gd name="connsiteX5" fmla="*/ 5873250 w 7094144"/>
                <a:gd name="connsiteY5" fmla="*/ 1220076 h 1905383"/>
                <a:gd name="connsiteX6" fmla="*/ 5526999 w 7094144"/>
                <a:gd name="connsiteY6" fmla="*/ 986689 h 1905383"/>
                <a:gd name="connsiteX7" fmla="*/ 5196978 w 7094144"/>
                <a:gd name="connsiteY7" fmla="*/ 825541 h 1905383"/>
                <a:gd name="connsiteX8" fmla="*/ 4972416 w 7094144"/>
                <a:gd name="connsiteY8" fmla="*/ 794650 h 1905383"/>
                <a:gd name="connsiteX9" fmla="*/ 4655292 w 7094144"/>
                <a:gd name="connsiteY9" fmla="*/ 624786 h 1905383"/>
                <a:gd name="connsiteX10" fmla="*/ 4340966 w 7094144"/>
                <a:gd name="connsiteY10" fmla="*/ 503342 h 1905383"/>
                <a:gd name="connsiteX11" fmla="*/ 4105871 w 7094144"/>
                <a:gd name="connsiteY11" fmla="*/ 423963 h 1905383"/>
                <a:gd name="connsiteX12" fmla="*/ 3692950 w 7094144"/>
                <a:gd name="connsiteY12" fmla="*/ 453234 h 1905383"/>
                <a:gd name="connsiteX13" fmla="*/ 3519134 w 7094144"/>
                <a:gd name="connsiteY13" fmla="*/ 408480 h 1905383"/>
                <a:gd name="connsiteX14" fmla="*/ 3284482 w 7094144"/>
                <a:gd name="connsiteY14" fmla="*/ 508802 h 1905383"/>
                <a:gd name="connsiteX15" fmla="*/ 3096793 w 7094144"/>
                <a:gd name="connsiteY15" fmla="*/ 475953 h 1905383"/>
                <a:gd name="connsiteX16" fmla="*/ 2747492 w 7094144"/>
                <a:gd name="connsiteY16" fmla="*/ 469207 h 1905383"/>
                <a:gd name="connsiteX17" fmla="*/ 2590771 w 7094144"/>
                <a:gd name="connsiteY17" fmla="*/ 603354 h 1905383"/>
                <a:gd name="connsiteX18" fmla="*/ 2362797 w 7094144"/>
                <a:gd name="connsiteY18" fmla="*/ 546200 h 1905383"/>
                <a:gd name="connsiteX19" fmla="*/ 2054324 w 7094144"/>
                <a:gd name="connsiteY19" fmla="*/ 660501 h 1905383"/>
                <a:gd name="connsiteX20" fmla="*/ 1830277 w 7094144"/>
                <a:gd name="connsiteY20" fmla="*/ 620023 h 1905383"/>
                <a:gd name="connsiteX21" fmla="*/ 1731561 w 7094144"/>
                <a:gd name="connsiteY21" fmla="*/ 483497 h 1905383"/>
                <a:gd name="connsiteX22" fmla="*/ 1601543 w 7094144"/>
                <a:gd name="connsiteY22" fmla="*/ 433886 h 1905383"/>
                <a:gd name="connsiteX23" fmla="*/ 1309866 w 7094144"/>
                <a:gd name="connsiteY23" fmla="*/ 370686 h 1905383"/>
                <a:gd name="connsiteX24" fmla="*/ 1149119 w 7094144"/>
                <a:gd name="connsiteY24" fmla="*/ 465935 h 1905383"/>
                <a:gd name="connsiteX25" fmla="*/ 528092 w 7094144"/>
                <a:gd name="connsiteY25" fmla="*/ 449270 h 1905383"/>
                <a:gd name="connsiteX26" fmla="*/ 367360 w 7094144"/>
                <a:gd name="connsiteY26" fmla="*/ 186532 h 1905383"/>
                <a:gd name="connsiteX27" fmla="*/ 19382 w 7094144"/>
                <a:gd name="connsiteY27" fmla="*/ 162716 h 1905383"/>
                <a:gd name="connsiteX28" fmla="*/ 0 w 7094144"/>
                <a:gd name="connsiteY28" fmla="*/ 0 h 1905383"/>
                <a:gd name="connsiteX0" fmla="*/ 7074762 w 7074762"/>
                <a:gd name="connsiteY0" fmla="*/ 1742667 h 1742667"/>
                <a:gd name="connsiteX1" fmla="*/ 6905241 w 7074762"/>
                <a:gd name="connsiteY1" fmla="*/ 1681576 h 1742667"/>
                <a:gd name="connsiteX2" fmla="*/ 6602274 w 7074762"/>
                <a:gd name="connsiteY2" fmla="*/ 1600076 h 1742667"/>
                <a:gd name="connsiteX3" fmla="*/ 6302909 w 7074762"/>
                <a:gd name="connsiteY3" fmla="*/ 1403735 h 1742667"/>
                <a:gd name="connsiteX4" fmla="*/ 6133395 w 7074762"/>
                <a:gd name="connsiteY4" fmla="*/ 1344463 h 1742667"/>
                <a:gd name="connsiteX5" fmla="*/ 5853868 w 7074762"/>
                <a:gd name="connsiteY5" fmla="*/ 1057360 h 1742667"/>
                <a:gd name="connsiteX6" fmla="*/ 5507617 w 7074762"/>
                <a:gd name="connsiteY6" fmla="*/ 823973 h 1742667"/>
                <a:gd name="connsiteX7" fmla="*/ 5177596 w 7074762"/>
                <a:gd name="connsiteY7" fmla="*/ 662825 h 1742667"/>
                <a:gd name="connsiteX8" fmla="*/ 4953034 w 7074762"/>
                <a:gd name="connsiteY8" fmla="*/ 631934 h 1742667"/>
                <a:gd name="connsiteX9" fmla="*/ 4635910 w 7074762"/>
                <a:gd name="connsiteY9" fmla="*/ 462070 h 1742667"/>
                <a:gd name="connsiteX10" fmla="*/ 4321584 w 7074762"/>
                <a:gd name="connsiteY10" fmla="*/ 340626 h 1742667"/>
                <a:gd name="connsiteX11" fmla="*/ 4086489 w 7074762"/>
                <a:gd name="connsiteY11" fmla="*/ 261247 h 1742667"/>
                <a:gd name="connsiteX12" fmla="*/ 3673568 w 7074762"/>
                <a:gd name="connsiteY12" fmla="*/ 290518 h 1742667"/>
                <a:gd name="connsiteX13" fmla="*/ 3499752 w 7074762"/>
                <a:gd name="connsiteY13" fmla="*/ 245764 h 1742667"/>
                <a:gd name="connsiteX14" fmla="*/ 3265100 w 7074762"/>
                <a:gd name="connsiteY14" fmla="*/ 346086 h 1742667"/>
                <a:gd name="connsiteX15" fmla="*/ 3077411 w 7074762"/>
                <a:gd name="connsiteY15" fmla="*/ 313237 h 1742667"/>
                <a:gd name="connsiteX16" fmla="*/ 2728110 w 7074762"/>
                <a:gd name="connsiteY16" fmla="*/ 306491 h 1742667"/>
                <a:gd name="connsiteX17" fmla="*/ 2571389 w 7074762"/>
                <a:gd name="connsiteY17" fmla="*/ 440638 h 1742667"/>
                <a:gd name="connsiteX18" fmla="*/ 2343415 w 7074762"/>
                <a:gd name="connsiteY18" fmla="*/ 383484 h 1742667"/>
                <a:gd name="connsiteX19" fmla="*/ 2034942 w 7074762"/>
                <a:gd name="connsiteY19" fmla="*/ 497785 h 1742667"/>
                <a:gd name="connsiteX20" fmla="*/ 1810895 w 7074762"/>
                <a:gd name="connsiteY20" fmla="*/ 457307 h 1742667"/>
                <a:gd name="connsiteX21" fmla="*/ 1712179 w 7074762"/>
                <a:gd name="connsiteY21" fmla="*/ 320781 h 1742667"/>
                <a:gd name="connsiteX22" fmla="*/ 1582161 w 7074762"/>
                <a:gd name="connsiteY22" fmla="*/ 271170 h 1742667"/>
                <a:gd name="connsiteX23" fmla="*/ 1290484 w 7074762"/>
                <a:gd name="connsiteY23" fmla="*/ 207970 h 1742667"/>
                <a:gd name="connsiteX24" fmla="*/ 1129737 w 7074762"/>
                <a:gd name="connsiteY24" fmla="*/ 303219 h 1742667"/>
                <a:gd name="connsiteX25" fmla="*/ 508710 w 7074762"/>
                <a:gd name="connsiteY25" fmla="*/ 286554 h 1742667"/>
                <a:gd name="connsiteX26" fmla="*/ 347978 w 7074762"/>
                <a:gd name="connsiteY26" fmla="*/ 23816 h 1742667"/>
                <a:gd name="connsiteX27" fmla="*/ 0 w 7074762"/>
                <a:gd name="connsiteY27" fmla="*/ 0 h 1742667"/>
                <a:gd name="connsiteX0" fmla="*/ 6726785 w 6726785"/>
                <a:gd name="connsiteY0" fmla="*/ 1718851 h 1718851"/>
                <a:gd name="connsiteX1" fmla="*/ 6557264 w 6726785"/>
                <a:gd name="connsiteY1" fmla="*/ 1657760 h 1718851"/>
                <a:gd name="connsiteX2" fmla="*/ 6254297 w 6726785"/>
                <a:gd name="connsiteY2" fmla="*/ 1576260 h 1718851"/>
                <a:gd name="connsiteX3" fmla="*/ 5954932 w 6726785"/>
                <a:gd name="connsiteY3" fmla="*/ 1379919 h 1718851"/>
                <a:gd name="connsiteX4" fmla="*/ 5785418 w 6726785"/>
                <a:gd name="connsiteY4" fmla="*/ 1320647 h 1718851"/>
                <a:gd name="connsiteX5" fmla="*/ 5505891 w 6726785"/>
                <a:gd name="connsiteY5" fmla="*/ 1033544 h 1718851"/>
                <a:gd name="connsiteX6" fmla="*/ 5159640 w 6726785"/>
                <a:gd name="connsiteY6" fmla="*/ 800157 h 1718851"/>
                <a:gd name="connsiteX7" fmla="*/ 4829619 w 6726785"/>
                <a:gd name="connsiteY7" fmla="*/ 639009 h 1718851"/>
                <a:gd name="connsiteX8" fmla="*/ 4605057 w 6726785"/>
                <a:gd name="connsiteY8" fmla="*/ 608118 h 1718851"/>
                <a:gd name="connsiteX9" fmla="*/ 4287933 w 6726785"/>
                <a:gd name="connsiteY9" fmla="*/ 438254 h 1718851"/>
                <a:gd name="connsiteX10" fmla="*/ 3973607 w 6726785"/>
                <a:gd name="connsiteY10" fmla="*/ 316810 h 1718851"/>
                <a:gd name="connsiteX11" fmla="*/ 3738512 w 6726785"/>
                <a:gd name="connsiteY11" fmla="*/ 237431 h 1718851"/>
                <a:gd name="connsiteX12" fmla="*/ 3325591 w 6726785"/>
                <a:gd name="connsiteY12" fmla="*/ 266702 h 1718851"/>
                <a:gd name="connsiteX13" fmla="*/ 3151775 w 6726785"/>
                <a:gd name="connsiteY13" fmla="*/ 221948 h 1718851"/>
                <a:gd name="connsiteX14" fmla="*/ 2917123 w 6726785"/>
                <a:gd name="connsiteY14" fmla="*/ 322270 h 1718851"/>
                <a:gd name="connsiteX15" fmla="*/ 2729434 w 6726785"/>
                <a:gd name="connsiteY15" fmla="*/ 289421 h 1718851"/>
                <a:gd name="connsiteX16" fmla="*/ 2380133 w 6726785"/>
                <a:gd name="connsiteY16" fmla="*/ 282675 h 1718851"/>
                <a:gd name="connsiteX17" fmla="*/ 2223412 w 6726785"/>
                <a:gd name="connsiteY17" fmla="*/ 416822 h 1718851"/>
                <a:gd name="connsiteX18" fmla="*/ 1995438 w 6726785"/>
                <a:gd name="connsiteY18" fmla="*/ 359668 h 1718851"/>
                <a:gd name="connsiteX19" fmla="*/ 1686965 w 6726785"/>
                <a:gd name="connsiteY19" fmla="*/ 473969 h 1718851"/>
                <a:gd name="connsiteX20" fmla="*/ 1462918 w 6726785"/>
                <a:gd name="connsiteY20" fmla="*/ 433491 h 1718851"/>
                <a:gd name="connsiteX21" fmla="*/ 1364202 w 6726785"/>
                <a:gd name="connsiteY21" fmla="*/ 296965 h 1718851"/>
                <a:gd name="connsiteX22" fmla="*/ 1234184 w 6726785"/>
                <a:gd name="connsiteY22" fmla="*/ 247354 h 1718851"/>
                <a:gd name="connsiteX23" fmla="*/ 942507 w 6726785"/>
                <a:gd name="connsiteY23" fmla="*/ 184154 h 1718851"/>
                <a:gd name="connsiteX24" fmla="*/ 781760 w 6726785"/>
                <a:gd name="connsiteY24" fmla="*/ 279403 h 1718851"/>
                <a:gd name="connsiteX25" fmla="*/ 160733 w 6726785"/>
                <a:gd name="connsiteY25" fmla="*/ 262738 h 1718851"/>
                <a:gd name="connsiteX26" fmla="*/ 1 w 6726785"/>
                <a:gd name="connsiteY26" fmla="*/ 0 h 1718851"/>
                <a:gd name="connsiteX0" fmla="*/ 6566052 w 6566052"/>
                <a:gd name="connsiteY0" fmla="*/ 1534697 h 1534697"/>
                <a:gd name="connsiteX1" fmla="*/ 6396531 w 6566052"/>
                <a:gd name="connsiteY1" fmla="*/ 1473606 h 1534697"/>
                <a:gd name="connsiteX2" fmla="*/ 6093564 w 6566052"/>
                <a:gd name="connsiteY2" fmla="*/ 1392106 h 1534697"/>
                <a:gd name="connsiteX3" fmla="*/ 5794199 w 6566052"/>
                <a:gd name="connsiteY3" fmla="*/ 1195765 h 1534697"/>
                <a:gd name="connsiteX4" fmla="*/ 5624685 w 6566052"/>
                <a:gd name="connsiteY4" fmla="*/ 1136493 h 1534697"/>
                <a:gd name="connsiteX5" fmla="*/ 5345158 w 6566052"/>
                <a:gd name="connsiteY5" fmla="*/ 849390 h 1534697"/>
                <a:gd name="connsiteX6" fmla="*/ 4998907 w 6566052"/>
                <a:gd name="connsiteY6" fmla="*/ 616003 h 1534697"/>
                <a:gd name="connsiteX7" fmla="*/ 4668886 w 6566052"/>
                <a:gd name="connsiteY7" fmla="*/ 454855 h 1534697"/>
                <a:gd name="connsiteX8" fmla="*/ 4444324 w 6566052"/>
                <a:gd name="connsiteY8" fmla="*/ 423964 h 1534697"/>
                <a:gd name="connsiteX9" fmla="*/ 4127200 w 6566052"/>
                <a:gd name="connsiteY9" fmla="*/ 254100 h 1534697"/>
                <a:gd name="connsiteX10" fmla="*/ 3812874 w 6566052"/>
                <a:gd name="connsiteY10" fmla="*/ 132656 h 1534697"/>
                <a:gd name="connsiteX11" fmla="*/ 3577779 w 6566052"/>
                <a:gd name="connsiteY11" fmla="*/ 53277 h 1534697"/>
                <a:gd name="connsiteX12" fmla="*/ 3164858 w 6566052"/>
                <a:gd name="connsiteY12" fmla="*/ 82548 h 1534697"/>
                <a:gd name="connsiteX13" fmla="*/ 2991042 w 6566052"/>
                <a:gd name="connsiteY13" fmla="*/ 37794 h 1534697"/>
                <a:gd name="connsiteX14" fmla="*/ 2756390 w 6566052"/>
                <a:gd name="connsiteY14" fmla="*/ 138116 h 1534697"/>
                <a:gd name="connsiteX15" fmla="*/ 2568701 w 6566052"/>
                <a:gd name="connsiteY15" fmla="*/ 105267 h 1534697"/>
                <a:gd name="connsiteX16" fmla="*/ 2219400 w 6566052"/>
                <a:gd name="connsiteY16" fmla="*/ 98521 h 1534697"/>
                <a:gd name="connsiteX17" fmla="*/ 2062679 w 6566052"/>
                <a:gd name="connsiteY17" fmla="*/ 232668 h 1534697"/>
                <a:gd name="connsiteX18" fmla="*/ 1834705 w 6566052"/>
                <a:gd name="connsiteY18" fmla="*/ 175514 h 1534697"/>
                <a:gd name="connsiteX19" fmla="*/ 1526232 w 6566052"/>
                <a:gd name="connsiteY19" fmla="*/ 289815 h 1534697"/>
                <a:gd name="connsiteX20" fmla="*/ 1302185 w 6566052"/>
                <a:gd name="connsiteY20" fmla="*/ 249337 h 1534697"/>
                <a:gd name="connsiteX21" fmla="*/ 1203469 w 6566052"/>
                <a:gd name="connsiteY21" fmla="*/ 112811 h 1534697"/>
                <a:gd name="connsiteX22" fmla="*/ 1073451 w 6566052"/>
                <a:gd name="connsiteY22" fmla="*/ 63200 h 1534697"/>
                <a:gd name="connsiteX23" fmla="*/ 781774 w 6566052"/>
                <a:gd name="connsiteY23" fmla="*/ 0 h 1534697"/>
                <a:gd name="connsiteX24" fmla="*/ 621027 w 6566052"/>
                <a:gd name="connsiteY24" fmla="*/ 95249 h 1534697"/>
                <a:gd name="connsiteX25" fmla="*/ 0 w 6566052"/>
                <a:gd name="connsiteY25" fmla="*/ 78584 h 1534697"/>
                <a:gd name="connsiteX0" fmla="*/ 5945025 w 5945025"/>
                <a:gd name="connsiteY0" fmla="*/ 1534697 h 1534697"/>
                <a:gd name="connsiteX1" fmla="*/ 5775504 w 5945025"/>
                <a:gd name="connsiteY1" fmla="*/ 1473606 h 1534697"/>
                <a:gd name="connsiteX2" fmla="*/ 5472537 w 5945025"/>
                <a:gd name="connsiteY2" fmla="*/ 1392106 h 1534697"/>
                <a:gd name="connsiteX3" fmla="*/ 5173172 w 5945025"/>
                <a:gd name="connsiteY3" fmla="*/ 1195765 h 1534697"/>
                <a:gd name="connsiteX4" fmla="*/ 5003658 w 5945025"/>
                <a:gd name="connsiteY4" fmla="*/ 1136493 h 1534697"/>
                <a:gd name="connsiteX5" fmla="*/ 4724131 w 5945025"/>
                <a:gd name="connsiteY5" fmla="*/ 849390 h 1534697"/>
                <a:gd name="connsiteX6" fmla="*/ 4377880 w 5945025"/>
                <a:gd name="connsiteY6" fmla="*/ 616003 h 1534697"/>
                <a:gd name="connsiteX7" fmla="*/ 4047859 w 5945025"/>
                <a:gd name="connsiteY7" fmla="*/ 454855 h 1534697"/>
                <a:gd name="connsiteX8" fmla="*/ 3823297 w 5945025"/>
                <a:gd name="connsiteY8" fmla="*/ 423964 h 1534697"/>
                <a:gd name="connsiteX9" fmla="*/ 3506173 w 5945025"/>
                <a:gd name="connsiteY9" fmla="*/ 254100 h 1534697"/>
                <a:gd name="connsiteX10" fmla="*/ 3191847 w 5945025"/>
                <a:gd name="connsiteY10" fmla="*/ 132656 h 1534697"/>
                <a:gd name="connsiteX11" fmla="*/ 2956752 w 5945025"/>
                <a:gd name="connsiteY11" fmla="*/ 53277 h 1534697"/>
                <a:gd name="connsiteX12" fmla="*/ 2543831 w 5945025"/>
                <a:gd name="connsiteY12" fmla="*/ 82548 h 1534697"/>
                <a:gd name="connsiteX13" fmla="*/ 2370015 w 5945025"/>
                <a:gd name="connsiteY13" fmla="*/ 37794 h 1534697"/>
                <a:gd name="connsiteX14" fmla="*/ 2135363 w 5945025"/>
                <a:gd name="connsiteY14" fmla="*/ 138116 h 1534697"/>
                <a:gd name="connsiteX15" fmla="*/ 1947674 w 5945025"/>
                <a:gd name="connsiteY15" fmla="*/ 105267 h 1534697"/>
                <a:gd name="connsiteX16" fmla="*/ 1598373 w 5945025"/>
                <a:gd name="connsiteY16" fmla="*/ 98521 h 1534697"/>
                <a:gd name="connsiteX17" fmla="*/ 1441652 w 5945025"/>
                <a:gd name="connsiteY17" fmla="*/ 232668 h 1534697"/>
                <a:gd name="connsiteX18" fmla="*/ 1213678 w 5945025"/>
                <a:gd name="connsiteY18" fmla="*/ 175514 h 1534697"/>
                <a:gd name="connsiteX19" fmla="*/ 905205 w 5945025"/>
                <a:gd name="connsiteY19" fmla="*/ 289815 h 1534697"/>
                <a:gd name="connsiteX20" fmla="*/ 681158 w 5945025"/>
                <a:gd name="connsiteY20" fmla="*/ 249337 h 1534697"/>
                <a:gd name="connsiteX21" fmla="*/ 582442 w 5945025"/>
                <a:gd name="connsiteY21" fmla="*/ 112811 h 1534697"/>
                <a:gd name="connsiteX22" fmla="*/ 452424 w 5945025"/>
                <a:gd name="connsiteY22" fmla="*/ 63200 h 1534697"/>
                <a:gd name="connsiteX23" fmla="*/ 160747 w 5945025"/>
                <a:gd name="connsiteY23" fmla="*/ 0 h 1534697"/>
                <a:gd name="connsiteX24" fmla="*/ 0 w 5945025"/>
                <a:gd name="connsiteY24" fmla="*/ 95249 h 1534697"/>
                <a:gd name="connsiteX0" fmla="*/ 6298489 w 6298489"/>
                <a:gd name="connsiteY0" fmla="*/ 1534697 h 1534697"/>
                <a:gd name="connsiteX1" fmla="*/ 6128968 w 6298489"/>
                <a:gd name="connsiteY1" fmla="*/ 1473606 h 1534697"/>
                <a:gd name="connsiteX2" fmla="*/ 5826001 w 6298489"/>
                <a:gd name="connsiteY2" fmla="*/ 1392106 h 1534697"/>
                <a:gd name="connsiteX3" fmla="*/ 5526636 w 6298489"/>
                <a:gd name="connsiteY3" fmla="*/ 1195765 h 1534697"/>
                <a:gd name="connsiteX4" fmla="*/ 5357122 w 6298489"/>
                <a:gd name="connsiteY4" fmla="*/ 1136493 h 1534697"/>
                <a:gd name="connsiteX5" fmla="*/ 5077595 w 6298489"/>
                <a:gd name="connsiteY5" fmla="*/ 849390 h 1534697"/>
                <a:gd name="connsiteX6" fmla="*/ 4731344 w 6298489"/>
                <a:gd name="connsiteY6" fmla="*/ 616003 h 1534697"/>
                <a:gd name="connsiteX7" fmla="*/ 4401323 w 6298489"/>
                <a:gd name="connsiteY7" fmla="*/ 454855 h 1534697"/>
                <a:gd name="connsiteX8" fmla="*/ 4176761 w 6298489"/>
                <a:gd name="connsiteY8" fmla="*/ 423964 h 1534697"/>
                <a:gd name="connsiteX9" fmla="*/ 3859637 w 6298489"/>
                <a:gd name="connsiteY9" fmla="*/ 254100 h 1534697"/>
                <a:gd name="connsiteX10" fmla="*/ 3545311 w 6298489"/>
                <a:gd name="connsiteY10" fmla="*/ 132656 h 1534697"/>
                <a:gd name="connsiteX11" fmla="*/ 3310216 w 6298489"/>
                <a:gd name="connsiteY11" fmla="*/ 53277 h 1534697"/>
                <a:gd name="connsiteX12" fmla="*/ 2897295 w 6298489"/>
                <a:gd name="connsiteY12" fmla="*/ 82548 h 1534697"/>
                <a:gd name="connsiteX13" fmla="*/ 2723479 w 6298489"/>
                <a:gd name="connsiteY13" fmla="*/ 37794 h 1534697"/>
                <a:gd name="connsiteX14" fmla="*/ 2488827 w 6298489"/>
                <a:gd name="connsiteY14" fmla="*/ 138116 h 1534697"/>
                <a:gd name="connsiteX15" fmla="*/ 2301138 w 6298489"/>
                <a:gd name="connsiteY15" fmla="*/ 105267 h 1534697"/>
                <a:gd name="connsiteX16" fmla="*/ 1951837 w 6298489"/>
                <a:gd name="connsiteY16" fmla="*/ 98521 h 1534697"/>
                <a:gd name="connsiteX17" fmla="*/ 1795116 w 6298489"/>
                <a:gd name="connsiteY17" fmla="*/ 232668 h 1534697"/>
                <a:gd name="connsiteX18" fmla="*/ 1567142 w 6298489"/>
                <a:gd name="connsiteY18" fmla="*/ 175514 h 1534697"/>
                <a:gd name="connsiteX19" fmla="*/ 1258669 w 6298489"/>
                <a:gd name="connsiteY19" fmla="*/ 289815 h 1534697"/>
                <a:gd name="connsiteX20" fmla="*/ 1034622 w 6298489"/>
                <a:gd name="connsiteY20" fmla="*/ 249337 h 1534697"/>
                <a:gd name="connsiteX21" fmla="*/ 935906 w 6298489"/>
                <a:gd name="connsiteY21" fmla="*/ 112811 h 1534697"/>
                <a:gd name="connsiteX22" fmla="*/ 805888 w 6298489"/>
                <a:gd name="connsiteY22" fmla="*/ 63200 h 1534697"/>
                <a:gd name="connsiteX23" fmla="*/ 514211 w 6298489"/>
                <a:gd name="connsiteY23" fmla="*/ 0 h 1534697"/>
                <a:gd name="connsiteX24" fmla="*/ 0 w 6298489"/>
                <a:gd name="connsiteY24" fmla="*/ 110067 h 1534697"/>
                <a:gd name="connsiteX0" fmla="*/ 6298489 w 6298489"/>
                <a:gd name="connsiteY0" fmla="*/ 1534697 h 1534697"/>
                <a:gd name="connsiteX1" fmla="*/ 6128968 w 6298489"/>
                <a:gd name="connsiteY1" fmla="*/ 1473606 h 1534697"/>
                <a:gd name="connsiteX2" fmla="*/ 5826001 w 6298489"/>
                <a:gd name="connsiteY2" fmla="*/ 1392106 h 1534697"/>
                <a:gd name="connsiteX3" fmla="*/ 5526636 w 6298489"/>
                <a:gd name="connsiteY3" fmla="*/ 1195765 h 1534697"/>
                <a:gd name="connsiteX4" fmla="*/ 5357122 w 6298489"/>
                <a:gd name="connsiteY4" fmla="*/ 1136493 h 1534697"/>
                <a:gd name="connsiteX5" fmla="*/ 5077595 w 6298489"/>
                <a:gd name="connsiteY5" fmla="*/ 849390 h 1534697"/>
                <a:gd name="connsiteX6" fmla="*/ 4731344 w 6298489"/>
                <a:gd name="connsiteY6" fmla="*/ 616003 h 1534697"/>
                <a:gd name="connsiteX7" fmla="*/ 4401323 w 6298489"/>
                <a:gd name="connsiteY7" fmla="*/ 454855 h 1534697"/>
                <a:gd name="connsiteX8" fmla="*/ 4176761 w 6298489"/>
                <a:gd name="connsiteY8" fmla="*/ 423964 h 1534697"/>
                <a:gd name="connsiteX9" fmla="*/ 3859637 w 6298489"/>
                <a:gd name="connsiteY9" fmla="*/ 254100 h 1534697"/>
                <a:gd name="connsiteX10" fmla="*/ 3545311 w 6298489"/>
                <a:gd name="connsiteY10" fmla="*/ 132656 h 1534697"/>
                <a:gd name="connsiteX11" fmla="*/ 3310216 w 6298489"/>
                <a:gd name="connsiteY11" fmla="*/ 53277 h 1534697"/>
                <a:gd name="connsiteX12" fmla="*/ 2897295 w 6298489"/>
                <a:gd name="connsiteY12" fmla="*/ 82548 h 1534697"/>
                <a:gd name="connsiteX13" fmla="*/ 2723479 w 6298489"/>
                <a:gd name="connsiteY13" fmla="*/ 37794 h 1534697"/>
                <a:gd name="connsiteX14" fmla="*/ 2488827 w 6298489"/>
                <a:gd name="connsiteY14" fmla="*/ 138116 h 1534697"/>
                <a:gd name="connsiteX15" fmla="*/ 2301138 w 6298489"/>
                <a:gd name="connsiteY15" fmla="*/ 105267 h 1534697"/>
                <a:gd name="connsiteX16" fmla="*/ 1951837 w 6298489"/>
                <a:gd name="connsiteY16" fmla="*/ 98521 h 1534697"/>
                <a:gd name="connsiteX17" fmla="*/ 1795116 w 6298489"/>
                <a:gd name="connsiteY17" fmla="*/ 232668 h 1534697"/>
                <a:gd name="connsiteX18" fmla="*/ 1567142 w 6298489"/>
                <a:gd name="connsiteY18" fmla="*/ 175514 h 1534697"/>
                <a:gd name="connsiteX19" fmla="*/ 1258669 w 6298489"/>
                <a:gd name="connsiteY19" fmla="*/ 289815 h 1534697"/>
                <a:gd name="connsiteX20" fmla="*/ 1034622 w 6298489"/>
                <a:gd name="connsiteY20" fmla="*/ 249337 h 1534697"/>
                <a:gd name="connsiteX21" fmla="*/ 935906 w 6298489"/>
                <a:gd name="connsiteY21" fmla="*/ 112811 h 1534697"/>
                <a:gd name="connsiteX22" fmla="*/ 805888 w 6298489"/>
                <a:gd name="connsiteY22" fmla="*/ 63200 h 1534697"/>
                <a:gd name="connsiteX23" fmla="*/ 514211 w 6298489"/>
                <a:gd name="connsiteY23" fmla="*/ 0 h 1534697"/>
                <a:gd name="connsiteX24" fmla="*/ 415829 w 6298489"/>
                <a:gd name="connsiteY24" fmla="*/ 102551 h 1534697"/>
                <a:gd name="connsiteX25" fmla="*/ 0 w 6298489"/>
                <a:gd name="connsiteY25" fmla="*/ 110067 h 1534697"/>
                <a:gd name="connsiteX0" fmla="*/ 6298489 w 6298489"/>
                <a:gd name="connsiteY0" fmla="*/ 1527288 h 1527288"/>
                <a:gd name="connsiteX1" fmla="*/ 6128968 w 6298489"/>
                <a:gd name="connsiteY1" fmla="*/ 1466197 h 1527288"/>
                <a:gd name="connsiteX2" fmla="*/ 5826001 w 6298489"/>
                <a:gd name="connsiteY2" fmla="*/ 1384697 h 1527288"/>
                <a:gd name="connsiteX3" fmla="*/ 5526636 w 6298489"/>
                <a:gd name="connsiteY3" fmla="*/ 1188356 h 1527288"/>
                <a:gd name="connsiteX4" fmla="*/ 5357122 w 6298489"/>
                <a:gd name="connsiteY4" fmla="*/ 1129084 h 1527288"/>
                <a:gd name="connsiteX5" fmla="*/ 5077595 w 6298489"/>
                <a:gd name="connsiteY5" fmla="*/ 841981 h 1527288"/>
                <a:gd name="connsiteX6" fmla="*/ 4731344 w 6298489"/>
                <a:gd name="connsiteY6" fmla="*/ 608594 h 1527288"/>
                <a:gd name="connsiteX7" fmla="*/ 4401323 w 6298489"/>
                <a:gd name="connsiteY7" fmla="*/ 447446 h 1527288"/>
                <a:gd name="connsiteX8" fmla="*/ 4176761 w 6298489"/>
                <a:gd name="connsiteY8" fmla="*/ 416555 h 1527288"/>
                <a:gd name="connsiteX9" fmla="*/ 3859637 w 6298489"/>
                <a:gd name="connsiteY9" fmla="*/ 246691 h 1527288"/>
                <a:gd name="connsiteX10" fmla="*/ 3545311 w 6298489"/>
                <a:gd name="connsiteY10" fmla="*/ 125247 h 1527288"/>
                <a:gd name="connsiteX11" fmla="*/ 3310216 w 6298489"/>
                <a:gd name="connsiteY11" fmla="*/ 45868 h 1527288"/>
                <a:gd name="connsiteX12" fmla="*/ 2897295 w 6298489"/>
                <a:gd name="connsiteY12" fmla="*/ 75139 h 1527288"/>
                <a:gd name="connsiteX13" fmla="*/ 2723479 w 6298489"/>
                <a:gd name="connsiteY13" fmla="*/ 30385 h 1527288"/>
                <a:gd name="connsiteX14" fmla="*/ 2488827 w 6298489"/>
                <a:gd name="connsiteY14" fmla="*/ 130707 h 1527288"/>
                <a:gd name="connsiteX15" fmla="*/ 2301138 w 6298489"/>
                <a:gd name="connsiteY15" fmla="*/ 97858 h 1527288"/>
                <a:gd name="connsiteX16" fmla="*/ 1951837 w 6298489"/>
                <a:gd name="connsiteY16" fmla="*/ 91112 h 1527288"/>
                <a:gd name="connsiteX17" fmla="*/ 1795116 w 6298489"/>
                <a:gd name="connsiteY17" fmla="*/ 225259 h 1527288"/>
                <a:gd name="connsiteX18" fmla="*/ 1567142 w 6298489"/>
                <a:gd name="connsiteY18" fmla="*/ 168105 h 1527288"/>
                <a:gd name="connsiteX19" fmla="*/ 1258669 w 6298489"/>
                <a:gd name="connsiteY19" fmla="*/ 282406 h 1527288"/>
                <a:gd name="connsiteX20" fmla="*/ 1034622 w 6298489"/>
                <a:gd name="connsiteY20" fmla="*/ 241928 h 1527288"/>
                <a:gd name="connsiteX21" fmla="*/ 935906 w 6298489"/>
                <a:gd name="connsiteY21" fmla="*/ 105402 h 1527288"/>
                <a:gd name="connsiteX22" fmla="*/ 805888 w 6298489"/>
                <a:gd name="connsiteY22" fmla="*/ 55791 h 1527288"/>
                <a:gd name="connsiteX23" fmla="*/ 535851 w 6298489"/>
                <a:gd name="connsiteY23" fmla="*/ 0 h 1527288"/>
                <a:gd name="connsiteX24" fmla="*/ 415829 w 6298489"/>
                <a:gd name="connsiteY24" fmla="*/ 95142 h 1527288"/>
                <a:gd name="connsiteX25" fmla="*/ 0 w 6298489"/>
                <a:gd name="connsiteY25" fmla="*/ 102658 h 152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298489" h="1527288">
                  <a:moveTo>
                    <a:pt x="6298489" y="1527288"/>
                  </a:moveTo>
                  <a:cubicBezTo>
                    <a:pt x="6270236" y="1518959"/>
                    <a:pt x="6153014" y="1499842"/>
                    <a:pt x="6128968" y="1466197"/>
                  </a:cubicBezTo>
                  <a:cubicBezTo>
                    <a:pt x="6061641" y="1469599"/>
                    <a:pt x="5884911" y="1404454"/>
                    <a:pt x="5826001" y="1384697"/>
                  </a:cubicBezTo>
                  <a:cubicBezTo>
                    <a:pt x="5728017" y="1342712"/>
                    <a:pt x="5604783" y="1230958"/>
                    <a:pt x="5526636" y="1188356"/>
                  </a:cubicBezTo>
                  <a:cubicBezTo>
                    <a:pt x="5448489" y="1145754"/>
                    <a:pt x="5434367" y="1191135"/>
                    <a:pt x="5357122" y="1129084"/>
                  </a:cubicBezTo>
                  <a:cubicBezTo>
                    <a:pt x="5278975" y="1067038"/>
                    <a:pt x="5171371" y="924407"/>
                    <a:pt x="5077595" y="841981"/>
                  </a:cubicBezTo>
                  <a:cubicBezTo>
                    <a:pt x="5005460" y="804009"/>
                    <a:pt x="4839547" y="677128"/>
                    <a:pt x="4731344" y="608594"/>
                  </a:cubicBezTo>
                  <a:cubicBezTo>
                    <a:pt x="4611719" y="516912"/>
                    <a:pt x="4492852" y="483157"/>
                    <a:pt x="4401323" y="447446"/>
                  </a:cubicBezTo>
                  <a:cubicBezTo>
                    <a:pt x="4313845" y="446410"/>
                    <a:pt x="4269649" y="434261"/>
                    <a:pt x="4176761" y="416555"/>
                  </a:cubicBezTo>
                  <a:cubicBezTo>
                    <a:pt x="4075674" y="396066"/>
                    <a:pt x="4139036" y="388375"/>
                    <a:pt x="3859637" y="246691"/>
                  </a:cubicBezTo>
                  <a:cubicBezTo>
                    <a:pt x="3761212" y="217322"/>
                    <a:pt x="3855271" y="204225"/>
                    <a:pt x="3545311" y="125247"/>
                  </a:cubicBezTo>
                  <a:cubicBezTo>
                    <a:pt x="3452839" y="104213"/>
                    <a:pt x="3567788" y="80793"/>
                    <a:pt x="3310216" y="45868"/>
                  </a:cubicBezTo>
                  <a:cubicBezTo>
                    <a:pt x="3202213" y="32423"/>
                    <a:pt x="2973444" y="63827"/>
                    <a:pt x="2897295" y="75139"/>
                  </a:cubicBezTo>
                  <a:cubicBezTo>
                    <a:pt x="2826556" y="67003"/>
                    <a:pt x="2822838" y="21505"/>
                    <a:pt x="2723479" y="30385"/>
                  </a:cubicBezTo>
                  <a:cubicBezTo>
                    <a:pt x="2657204" y="30848"/>
                    <a:pt x="2542986" y="130575"/>
                    <a:pt x="2488827" y="130707"/>
                  </a:cubicBezTo>
                  <a:cubicBezTo>
                    <a:pt x="2418437" y="141953"/>
                    <a:pt x="2392440" y="95659"/>
                    <a:pt x="2301138" y="97858"/>
                  </a:cubicBezTo>
                  <a:cubicBezTo>
                    <a:pt x="2185647" y="110955"/>
                    <a:pt x="2131620" y="91113"/>
                    <a:pt x="1951837" y="91112"/>
                  </a:cubicBezTo>
                  <a:cubicBezTo>
                    <a:pt x="1862541" y="105399"/>
                    <a:pt x="1859232" y="212427"/>
                    <a:pt x="1795116" y="225259"/>
                  </a:cubicBezTo>
                  <a:cubicBezTo>
                    <a:pt x="1731000" y="238091"/>
                    <a:pt x="1656550" y="158581"/>
                    <a:pt x="1567142" y="168105"/>
                  </a:cubicBezTo>
                  <a:cubicBezTo>
                    <a:pt x="1477734" y="177629"/>
                    <a:pt x="1347422" y="270102"/>
                    <a:pt x="1258669" y="282406"/>
                  </a:cubicBezTo>
                  <a:cubicBezTo>
                    <a:pt x="1169916" y="294710"/>
                    <a:pt x="1088416" y="271429"/>
                    <a:pt x="1034622" y="241928"/>
                  </a:cubicBezTo>
                  <a:cubicBezTo>
                    <a:pt x="980828" y="212427"/>
                    <a:pt x="991071" y="124452"/>
                    <a:pt x="935906" y="105402"/>
                  </a:cubicBezTo>
                  <a:cubicBezTo>
                    <a:pt x="907051" y="105947"/>
                    <a:pt x="865799" y="83855"/>
                    <a:pt x="805888" y="55791"/>
                  </a:cubicBezTo>
                  <a:cubicBezTo>
                    <a:pt x="729746" y="58290"/>
                    <a:pt x="597999" y="20920"/>
                    <a:pt x="535851" y="0"/>
                  </a:cubicBezTo>
                  <a:cubicBezTo>
                    <a:pt x="464585" y="14426"/>
                    <a:pt x="487095" y="80716"/>
                    <a:pt x="415829" y="95142"/>
                  </a:cubicBezTo>
                  <a:lnTo>
                    <a:pt x="0" y="102658"/>
                  </a:lnTo>
                </a:path>
              </a:pathLst>
            </a:custGeom>
            <a:noFill/>
            <a:ln w="539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dirty="0"/>
            </a:p>
          </p:txBody>
        </p:sp>
        <p:sp>
          <p:nvSpPr>
            <p:cNvPr id="46" name="フリーフォーム 39">
              <a:extLst>
                <a:ext uri="{FF2B5EF4-FFF2-40B4-BE49-F238E27FC236}">
                  <a16:creationId xmlns:a16="http://schemas.microsoft.com/office/drawing/2014/main" id="{61535217-C791-4F1A-BAAD-EF7CC9454E5B}"/>
                </a:ext>
              </a:extLst>
            </p:cNvPr>
            <p:cNvSpPr/>
            <p:nvPr/>
          </p:nvSpPr>
          <p:spPr>
            <a:xfrm>
              <a:off x="2790492" y="5876020"/>
              <a:ext cx="3017043" cy="568436"/>
            </a:xfrm>
            <a:custGeom>
              <a:avLst/>
              <a:gdLst>
                <a:gd name="connsiteX0" fmla="*/ 2686050 w 2686050"/>
                <a:gd name="connsiteY0" fmla="*/ 3238500 h 3581400"/>
                <a:gd name="connsiteX1" fmla="*/ 2552700 w 2686050"/>
                <a:gd name="connsiteY1" fmla="*/ 3419475 h 3581400"/>
                <a:gd name="connsiteX2" fmla="*/ 2476500 w 2686050"/>
                <a:gd name="connsiteY2" fmla="*/ 3476625 h 3581400"/>
                <a:gd name="connsiteX3" fmla="*/ 2314575 w 2686050"/>
                <a:gd name="connsiteY3" fmla="*/ 3543300 h 3581400"/>
                <a:gd name="connsiteX4" fmla="*/ 2200275 w 2686050"/>
                <a:gd name="connsiteY4" fmla="*/ 3581400 h 3581400"/>
                <a:gd name="connsiteX5" fmla="*/ 2181225 w 2686050"/>
                <a:gd name="connsiteY5" fmla="*/ 3505200 h 3581400"/>
                <a:gd name="connsiteX6" fmla="*/ 1971675 w 2686050"/>
                <a:gd name="connsiteY6" fmla="*/ 3533775 h 3581400"/>
                <a:gd name="connsiteX7" fmla="*/ 1895475 w 2686050"/>
                <a:gd name="connsiteY7" fmla="*/ 3400425 h 3581400"/>
                <a:gd name="connsiteX8" fmla="*/ 1800225 w 2686050"/>
                <a:gd name="connsiteY8" fmla="*/ 3324225 h 3581400"/>
                <a:gd name="connsiteX9" fmla="*/ 1800225 w 2686050"/>
                <a:gd name="connsiteY9" fmla="*/ 3248025 h 3581400"/>
                <a:gd name="connsiteX10" fmla="*/ 1714500 w 2686050"/>
                <a:gd name="connsiteY10" fmla="*/ 3181350 h 3581400"/>
                <a:gd name="connsiteX11" fmla="*/ 1695450 w 2686050"/>
                <a:gd name="connsiteY11" fmla="*/ 3152775 h 3581400"/>
                <a:gd name="connsiteX12" fmla="*/ 1704975 w 2686050"/>
                <a:gd name="connsiteY12" fmla="*/ 3086100 h 3581400"/>
                <a:gd name="connsiteX13" fmla="*/ 1638300 w 2686050"/>
                <a:gd name="connsiteY13" fmla="*/ 3038475 h 3581400"/>
                <a:gd name="connsiteX14" fmla="*/ 1571625 w 2686050"/>
                <a:gd name="connsiteY14" fmla="*/ 2905125 h 3581400"/>
                <a:gd name="connsiteX15" fmla="*/ 1457325 w 2686050"/>
                <a:gd name="connsiteY15" fmla="*/ 2838450 h 3581400"/>
                <a:gd name="connsiteX16" fmla="*/ 1295400 w 2686050"/>
                <a:gd name="connsiteY16" fmla="*/ 2809875 h 3581400"/>
                <a:gd name="connsiteX17" fmla="*/ 1228725 w 2686050"/>
                <a:gd name="connsiteY17" fmla="*/ 2743200 h 3581400"/>
                <a:gd name="connsiteX18" fmla="*/ 1257300 w 2686050"/>
                <a:gd name="connsiteY18" fmla="*/ 2667000 h 3581400"/>
                <a:gd name="connsiteX19" fmla="*/ 1257300 w 2686050"/>
                <a:gd name="connsiteY19" fmla="*/ 2543175 h 3581400"/>
                <a:gd name="connsiteX20" fmla="*/ 1162050 w 2686050"/>
                <a:gd name="connsiteY20" fmla="*/ 2476500 h 3581400"/>
                <a:gd name="connsiteX21" fmla="*/ 1162050 w 2686050"/>
                <a:gd name="connsiteY21" fmla="*/ 2381250 h 3581400"/>
                <a:gd name="connsiteX22" fmla="*/ 1162050 w 2686050"/>
                <a:gd name="connsiteY22" fmla="*/ 2381250 h 3581400"/>
                <a:gd name="connsiteX23" fmla="*/ 1095375 w 2686050"/>
                <a:gd name="connsiteY23" fmla="*/ 2124075 h 3581400"/>
                <a:gd name="connsiteX24" fmla="*/ 923925 w 2686050"/>
                <a:gd name="connsiteY24" fmla="*/ 2076450 h 3581400"/>
                <a:gd name="connsiteX25" fmla="*/ 914400 w 2686050"/>
                <a:gd name="connsiteY25" fmla="*/ 1924050 h 3581400"/>
                <a:gd name="connsiteX26" fmla="*/ 752475 w 2686050"/>
                <a:gd name="connsiteY26" fmla="*/ 1857375 h 3581400"/>
                <a:gd name="connsiteX27" fmla="*/ 628650 w 2686050"/>
                <a:gd name="connsiteY27" fmla="*/ 1724025 h 3581400"/>
                <a:gd name="connsiteX28" fmla="*/ 628650 w 2686050"/>
                <a:gd name="connsiteY28" fmla="*/ 1724025 h 3581400"/>
                <a:gd name="connsiteX29" fmla="*/ 590550 w 2686050"/>
                <a:gd name="connsiteY29" fmla="*/ 1466850 h 3581400"/>
                <a:gd name="connsiteX30" fmla="*/ 552450 w 2686050"/>
                <a:gd name="connsiteY30" fmla="*/ 1409700 h 3581400"/>
                <a:gd name="connsiteX31" fmla="*/ 495300 w 2686050"/>
                <a:gd name="connsiteY31" fmla="*/ 1352550 h 3581400"/>
                <a:gd name="connsiteX32" fmla="*/ 495300 w 2686050"/>
                <a:gd name="connsiteY32" fmla="*/ 1352550 h 3581400"/>
                <a:gd name="connsiteX33" fmla="*/ 361950 w 2686050"/>
                <a:gd name="connsiteY33" fmla="*/ 1238250 h 3581400"/>
                <a:gd name="connsiteX34" fmla="*/ 266700 w 2686050"/>
                <a:gd name="connsiteY34" fmla="*/ 1209675 h 3581400"/>
                <a:gd name="connsiteX35" fmla="*/ 219075 w 2686050"/>
                <a:gd name="connsiteY35" fmla="*/ 1085850 h 3581400"/>
                <a:gd name="connsiteX36" fmla="*/ 200025 w 2686050"/>
                <a:gd name="connsiteY36" fmla="*/ 923925 h 3581400"/>
                <a:gd name="connsiteX37" fmla="*/ 200025 w 2686050"/>
                <a:gd name="connsiteY37" fmla="*/ 762000 h 3581400"/>
                <a:gd name="connsiteX38" fmla="*/ 171450 w 2686050"/>
                <a:gd name="connsiteY38" fmla="*/ 676275 h 3581400"/>
                <a:gd name="connsiteX39" fmla="*/ 133350 w 2686050"/>
                <a:gd name="connsiteY39" fmla="*/ 609600 h 3581400"/>
                <a:gd name="connsiteX40" fmla="*/ 133350 w 2686050"/>
                <a:gd name="connsiteY40" fmla="*/ 476250 h 3581400"/>
                <a:gd name="connsiteX41" fmla="*/ 114300 w 2686050"/>
                <a:gd name="connsiteY41" fmla="*/ 304800 h 3581400"/>
                <a:gd name="connsiteX42" fmla="*/ 0 w 2686050"/>
                <a:gd name="connsiteY42" fmla="*/ 0 h 3581400"/>
                <a:gd name="connsiteX0" fmla="*/ 2697867 w 2697867"/>
                <a:gd name="connsiteY0" fmla="*/ 3271426 h 3614326"/>
                <a:gd name="connsiteX1" fmla="*/ 2564517 w 2697867"/>
                <a:gd name="connsiteY1" fmla="*/ 3452401 h 3614326"/>
                <a:gd name="connsiteX2" fmla="*/ 2488317 w 2697867"/>
                <a:gd name="connsiteY2" fmla="*/ 3509551 h 3614326"/>
                <a:gd name="connsiteX3" fmla="*/ 2326392 w 2697867"/>
                <a:gd name="connsiteY3" fmla="*/ 3576226 h 3614326"/>
                <a:gd name="connsiteX4" fmla="*/ 2212092 w 2697867"/>
                <a:gd name="connsiteY4" fmla="*/ 3614326 h 3614326"/>
                <a:gd name="connsiteX5" fmla="*/ 2193042 w 2697867"/>
                <a:gd name="connsiteY5" fmla="*/ 3538126 h 3614326"/>
                <a:gd name="connsiteX6" fmla="*/ 1983492 w 2697867"/>
                <a:gd name="connsiteY6" fmla="*/ 3566701 h 3614326"/>
                <a:gd name="connsiteX7" fmla="*/ 1907292 w 2697867"/>
                <a:gd name="connsiteY7" fmla="*/ 3433351 h 3614326"/>
                <a:gd name="connsiteX8" fmla="*/ 1812042 w 2697867"/>
                <a:gd name="connsiteY8" fmla="*/ 3357151 h 3614326"/>
                <a:gd name="connsiteX9" fmla="*/ 1812042 w 2697867"/>
                <a:gd name="connsiteY9" fmla="*/ 3280951 h 3614326"/>
                <a:gd name="connsiteX10" fmla="*/ 1726317 w 2697867"/>
                <a:gd name="connsiteY10" fmla="*/ 3214276 h 3614326"/>
                <a:gd name="connsiteX11" fmla="*/ 1707267 w 2697867"/>
                <a:gd name="connsiteY11" fmla="*/ 3185701 h 3614326"/>
                <a:gd name="connsiteX12" fmla="*/ 1716792 w 2697867"/>
                <a:gd name="connsiteY12" fmla="*/ 3119026 h 3614326"/>
                <a:gd name="connsiteX13" fmla="*/ 1650117 w 2697867"/>
                <a:gd name="connsiteY13" fmla="*/ 3071401 h 3614326"/>
                <a:gd name="connsiteX14" fmla="*/ 1583442 w 2697867"/>
                <a:gd name="connsiteY14" fmla="*/ 2938051 h 3614326"/>
                <a:gd name="connsiteX15" fmla="*/ 1469142 w 2697867"/>
                <a:gd name="connsiteY15" fmla="*/ 2871376 h 3614326"/>
                <a:gd name="connsiteX16" fmla="*/ 1307217 w 2697867"/>
                <a:gd name="connsiteY16" fmla="*/ 2842801 h 3614326"/>
                <a:gd name="connsiteX17" fmla="*/ 1240542 w 2697867"/>
                <a:gd name="connsiteY17" fmla="*/ 2776126 h 3614326"/>
                <a:gd name="connsiteX18" fmla="*/ 1269117 w 2697867"/>
                <a:gd name="connsiteY18" fmla="*/ 2699926 h 3614326"/>
                <a:gd name="connsiteX19" fmla="*/ 1269117 w 2697867"/>
                <a:gd name="connsiteY19" fmla="*/ 2576101 h 3614326"/>
                <a:gd name="connsiteX20" fmla="*/ 1173867 w 2697867"/>
                <a:gd name="connsiteY20" fmla="*/ 2509426 h 3614326"/>
                <a:gd name="connsiteX21" fmla="*/ 1173867 w 2697867"/>
                <a:gd name="connsiteY21" fmla="*/ 2414176 h 3614326"/>
                <a:gd name="connsiteX22" fmla="*/ 1173867 w 2697867"/>
                <a:gd name="connsiteY22" fmla="*/ 2414176 h 3614326"/>
                <a:gd name="connsiteX23" fmla="*/ 1107192 w 2697867"/>
                <a:gd name="connsiteY23" fmla="*/ 2157001 h 3614326"/>
                <a:gd name="connsiteX24" fmla="*/ 935742 w 2697867"/>
                <a:gd name="connsiteY24" fmla="*/ 2109376 h 3614326"/>
                <a:gd name="connsiteX25" fmla="*/ 926217 w 2697867"/>
                <a:gd name="connsiteY25" fmla="*/ 1956976 h 3614326"/>
                <a:gd name="connsiteX26" fmla="*/ 764292 w 2697867"/>
                <a:gd name="connsiteY26" fmla="*/ 1890301 h 3614326"/>
                <a:gd name="connsiteX27" fmla="*/ 640467 w 2697867"/>
                <a:gd name="connsiteY27" fmla="*/ 1756951 h 3614326"/>
                <a:gd name="connsiteX28" fmla="*/ 640467 w 2697867"/>
                <a:gd name="connsiteY28" fmla="*/ 1756951 h 3614326"/>
                <a:gd name="connsiteX29" fmla="*/ 602367 w 2697867"/>
                <a:gd name="connsiteY29" fmla="*/ 1499776 h 3614326"/>
                <a:gd name="connsiteX30" fmla="*/ 564267 w 2697867"/>
                <a:gd name="connsiteY30" fmla="*/ 1442626 h 3614326"/>
                <a:gd name="connsiteX31" fmla="*/ 507117 w 2697867"/>
                <a:gd name="connsiteY31" fmla="*/ 1385476 h 3614326"/>
                <a:gd name="connsiteX32" fmla="*/ 507117 w 2697867"/>
                <a:gd name="connsiteY32" fmla="*/ 1385476 h 3614326"/>
                <a:gd name="connsiteX33" fmla="*/ 373767 w 2697867"/>
                <a:gd name="connsiteY33" fmla="*/ 1271176 h 3614326"/>
                <a:gd name="connsiteX34" fmla="*/ 278517 w 2697867"/>
                <a:gd name="connsiteY34" fmla="*/ 1242601 h 3614326"/>
                <a:gd name="connsiteX35" fmla="*/ 230892 w 2697867"/>
                <a:gd name="connsiteY35" fmla="*/ 1118776 h 3614326"/>
                <a:gd name="connsiteX36" fmla="*/ 211842 w 2697867"/>
                <a:gd name="connsiteY36" fmla="*/ 956851 h 3614326"/>
                <a:gd name="connsiteX37" fmla="*/ 211842 w 2697867"/>
                <a:gd name="connsiteY37" fmla="*/ 794926 h 3614326"/>
                <a:gd name="connsiteX38" fmla="*/ 183267 w 2697867"/>
                <a:gd name="connsiteY38" fmla="*/ 709201 h 3614326"/>
                <a:gd name="connsiteX39" fmla="*/ 145167 w 2697867"/>
                <a:gd name="connsiteY39" fmla="*/ 642526 h 3614326"/>
                <a:gd name="connsiteX40" fmla="*/ 145167 w 2697867"/>
                <a:gd name="connsiteY40" fmla="*/ 509176 h 3614326"/>
                <a:gd name="connsiteX41" fmla="*/ 126117 w 2697867"/>
                <a:gd name="connsiteY41" fmla="*/ 337726 h 3614326"/>
                <a:gd name="connsiteX42" fmla="*/ 11817 w 2697867"/>
                <a:gd name="connsiteY42" fmla="*/ 32926 h 3614326"/>
                <a:gd name="connsiteX43" fmla="*/ 2292 w 2697867"/>
                <a:gd name="connsiteY43" fmla="*/ 4351 h 3614326"/>
                <a:gd name="connsiteX0" fmla="*/ 4143375 w 4143375"/>
                <a:gd name="connsiteY0" fmla="*/ 4962525 h 5305425"/>
                <a:gd name="connsiteX1" fmla="*/ 4010025 w 4143375"/>
                <a:gd name="connsiteY1" fmla="*/ 5143500 h 5305425"/>
                <a:gd name="connsiteX2" fmla="*/ 3933825 w 4143375"/>
                <a:gd name="connsiteY2" fmla="*/ 5200650 h 5305425"/>
                <a:gd name="connsiteX3" fmla="*/ 3771900 w 4143375"/>
                <a:gd name="connsiteY3" fmla="*/ 5267325 h 5305425"/>
                <a:gd name="connsiteX4" fmla="*/ 3657600 w 4143375"/>
                <a:gd name="connsiteY4" fmla="*/ 5305425 h 5305425"/>
                <a:gd name="connsiteX5" fmla="*/ 3638550 w 4143375"/>
                <a:gd name="connsiteY5" fmla="*/ 5229225 h 5305425"/>
                <a:gd name="connsiteX6" fmla="*/ 3429000 w 4143375"/>
                <a:gd name="connsiteY6" fmla="*/ 5257800 h 5305425"/>
                <a:gd name="connsiteX7" fmla="*/ 3352800 w 4143375"/>
                <a:gd name="connsiteY7" fmla="*/ 5124450 h 5305425"/>
                <a:gd name="connsiteX8" fmla="*/ 3257550 w 4143375"/>
                <a:gd name="connsiteY8" fmla="*/ 5048250 h 5305425"/>
                <a:gd name="connsiteX9" fmla="*/ 3257550 w 4143375"/>
                <a:gd name="connsiteY9" fmla="*/ 4972050 h 5305425"/>
                <a:gd name="connsiteX10" fmla="*/ 3171825 w 4143375"/>
                <a:gd name="connsiteY10" fmla="*/ 4905375 h 5305425"/>
                <a:gd name="connsiteX11" fmla="*/ 3152775 w 4143375"/>
                <a:gd name="connsiteY11" fmla="*/ 4876800 h 5305425"/>
                <a:gd name="connsiteX12" fmla="*/ 3162300 w 4143375"/>
                <a:gd name="connsiteY12" fmla="*/ 4810125 h 5305425"/>
                <a:gd name="connsiteX13" fmla="*/ 3095625 w 4143375"/>
                <a:gd name="connsiteY13" fmla="*/ 4762500 h 5305425"/>
                <a:gd name="connsiteX14" fmla="*/ 3028950 w 4143375"/>
                <a:gd name="connsiteY14" fmla="*/ 4629150 h 5305425"/>
                <a:gd name="connsiteX15" fmla="*/ 2914650 w 4143375"/>
                <a:gd name="connsiteY15" fmla="*/ 4562475 h 5305425"/>
                <a:gd name="connsiteX16" fmla="*/ 2752725 w 4143375"/>
                <a:gd name="connsiteY16" fmla="*/ 4533900 h 5305425"/>
                <a:gd name="connsiteX17" fmla="*/ 2686050 w 4143375"/>
                <a:gd name="connsiteY17" fmla="*/ 4467225 h 5305425"/>
                <a:gd name="connsiteX18" fmla="*/ 2714625 w 4143375"/>
                <a:gd name="connsiteY18" fmla="*/ 4391025 h 5305425"/>
                <a:gd name="connsiteX19" fmla="*/ 2714625 w 4143375"/>
                <a:gd name="connsiteY19" fmla="*/ 4267200 h 5305425"/>
                <a:gd name="connsiteX20" fmla="*/ 2619375 w 4143375"/>
                <a:gd name="connsiteY20" fmla="*/ 4200525 h 5305425"/>
                <a:gd name="connsiteX21" fmla="*/ 2619375 w 4143375"/>
                <a:gd name="connsiteY21" fmla="*/ 4105275 h 5305425"/>
                <a:gd name="connsiteX22" fmla="*/ 2619375 w 4143375"/>
                <a:gd name="connsiteY22" fmla="*/ 4105275 h 5305425"/>
                <a:gd name="connsiteX23" fmla="*/ 2552700 w 4143375"/>
                <a:gd name="connsiteY23" fmla="*/ 3848100 h 5305425"/>
                <a:gd name="connsiteX24" fmla="*/ 2381250 w 4143375"/>
                <a:gd name="connsiteY24" fmla="*/ 3800475 h 5305425"/>
                <a:gd name="connsiteX25" fmla="*/ 2371725 w 4143375"/>
                <a:gd name="connsiteY25" fmla="*/ 3648075 h 5305425"/>
                <a:gd name="connsiteX26" fmla="*/ 2209800 w 4143375"/>
                <a:gd name="connsiteY26" fmla="*/ 3581400 h 5305425"/>
                <a:gd name="connsiteX27" fmla="*/ 2085975 w 4143375"/>
                <a:gd name="connsiteY27" fmla="*/ 3448050 h 5305425"/>
                <a:gd name="connsiteX28" fmla="*/ 2085975 w 4143375"/>
                <a:gd name="connsiteY28" fmla="*/ 3448050 h 5305425"/>
                <a:gd name="connsiteX29" fmla="*/ 2047875 w 4143375"/>
                <a:gd name="connsiteY29" fmla="*/ 3190875 h 5305425"/>
                <a:gd name="connsiteX30" fmla="*/ 2009775 w 4143375"/>
                <a:gd name="connsiteY30" fmla="*/ 3133725 h 5305425"/>
                <a:gd name="connsiteX31" fmla="*/ 1952625 w 4143375"/>
                <a:gd name="connsiteY31" fmla="*/ 3076575 h 5305425"/>
                <a:gd name="connsiteX32" fmla="*/ 1952625 w 4143375"/>
                <a:gd name="connsiteY32" fmla="*/ 3076575 h 5305425"/>
                <a:gd name="connsiteX33" fmla="*/ 1819275 w 4143375"/>
                <a:gd name="connsiteY33" fmla="*/ 2962275 h 5305425"/>
                <a:gd name="connsiteX34" fmla="*/ 1724025 w 4143375"/>
                <a:gd name="connsiteY34" fmla="*/ 2933700 h 5305425"/>
                <a:gd name="connsiteX35" fmla="*/ 1676400 w 4143375"/>
                <a:gd name="connsiteY35" fmla="*/ 2809875 h 5305425"/>
                <a:gd name="connsiteX36" fmla="*/ 1657350 w 4143375"/>
                <a:gd name="connsiteY36" fmla="*/ 2647950 h 5305425"/>
                <a:gd name="connsiteX37" fmla="*/ 1657350 w 4143375"/>
                <a:gd name="connsiteY37" fmla="*/ 2486025 h 5305425"/>
                <a:gd name="connsiteX38" fmla="*/ 1628775 w 4143375"/>
                <a:gd name="connsiteY38" fmla="*/ 2400300 h 5305425"/>
                <a:gd name="connsiteX39" fmla="*/ 1590675 w 4143375"/>
                <a:gd name="connsiteY39" fmla="*/ 2333625 h 5305425"/>
                <a:gd name="connsiteX40" fmla="*/ 1590675 w 4143375"/>
                <a:gd name="connsiteY40" fmla="*/ 2200275 h 5305425"/>
                <a:gd name="connsiteX41" fmla="*/ 1571625 w 4143375"/>
                <a:gd name="connsiteY41" fmla="*/ 2028825 h 5305425"/>
                <a:gd name="connsiteX42" fmla="*/ 1457325 w 4143375"/>
                <a:gd name="connsiteY42" fmla="*/ 1724025 h 5305425"/>
                <a:gd name="connsiteX43" fmla="*/ 0 w 4143375"/>
                <a:gd name="connsiteY43" fmla="*/ 0 h 5305425"/>
                <a:gd name="connsiteX0" fmla="*/ 4143375 w 4143375"/>
                <a:gd name="connsiteY0" fmla="*/ 4962525 h 5305425"/>
                <a:gd name="connsiteX1" fmla="*/ 4010025 w 4143375"/>
                <a:gd name="connsiteY1" fmla="*/ 5143500 h 5305425"/>
                <a:gd name="connsiteX2" fmla="*/ 3933825 w 4143375"/>
                <a:gd name="connsiteY2" fmla="*/ 5200650 h 5305425"/>
                <a:gd name="connsiteX3" fmla="*/ 3771900 w 4143375"/>
                <a:gd name="connsiteY3" fmla="*/ 5267325 h 5305425"/>
                <a:gd name="connsiteX4" fmla="*/ 3657600 w 4143375"/>
                <a:gd name="connsiteY4" fmla="*/ 5305425 h 5305425"/>
                <a:gd name="connsiteX5" fmla="*/ 3638550 w 4143375"/>
                <a:gd name="connsiteY5" fmla="*/ 5229225 h 5305425"/>
                <a:gd name="connsiteX6" fmla="*/ 3429000 w 4143375"/>
                <a:gd name="connsiteY6" fmla="*/ 5257800 h 5305425"/>
                <a:gd name="connsiteX7" fmla="*/ 3352800 w 4143375"/>
                <a:gd name="connsiteY7" fmla="*/ 5124450 h 5305425"/>
                <a:gd name="connsiteX8" fmla="*/ 3257550 w 4143375"/>
                <a:gd name="connsiteY8" fmla="*/ 5048250 h 5305425"/>
                <a:gd name="connsiteX9" fmla="*/ 3257550 w 4143375"/>
                <a:gd name="connsiteY9" fmla="*/ 4972050 h 5305425"/>
                <a:gd name="connsiteX10" fmla="*/ 3171825 w 4143375"/>
                <a:gd name="connsiteY10" fmla="*/ 4905375 h 5305425"/>
                <a:gd name="connsiteX11" fmla="*/ 3152775 w 4143375"/>
                <a:gd name="connsiteY11" fmla="*/ 4876800 h 5305425"/>
                <a:gd name="connsiteX12" fmla="*/ 3162300 w 4143375"/>
                <a:gd name="connsiteY12" fmla="*/ 4810125 h 5305425"/>
                <a:gd name="connsiteX13" fmla="*/ 3095625 w 4143375"/>
                <a:gd name="connsiteY13" fmla="*/ 4762500 h 5305425"/>
                <a:gd name="connsiteX14" fmla="*/ 3028950 w 4143375"/>
                <a:gd name="connsiteY14" fmla="*/ 4629150 h 5305425"/>
                <a:gd name="connsiteX15" fmla="*/ 2914650 w 4143375"/>
                <a:gd name="connsiteY15" fmla="*/ 4562475 h 5305425"/>
                <a:gd name="connsiteX16" fmla="*/ 2752725 w 4143375"/>
                <a:gd name="connsiteY16" fmla="*/ 4533900 h 5305425"/>
                <a:gd name="connsiteX17" fmla="*/ 2686050 w 4143375"/>
                <a:gd name="connsiteY17" fmla="*/ 4467225 h 5305425"/>
                <a:gd name="connsiteX18" fmla="*/ 2714625 w 4143375"/>
                <a:gd name="connsiteY18" fmla="*/ 4391025 h 5305425"/>
                <a:gd name="connsiteX19" fmla="*/ 2714625 w 4143375"/>
                <a:gd name="connsiteY19" fmla="*/ 4267200 h 5305425"/>
                <a:gd name="connsiteX20" fmla="*/ 2619375 w 4143375"/>
                <a:gd name="connsiteY20" fmla="*/ 4200525 h 5305425"/>
                <a:gd name="connsiteX21" fmla="*/ 2619375 w 4143375"/>
                <a:gd name="connsiteY21" fmla="*/ 4105275 h 5305425"/>
                <a:gd name="connsiteX22" fmla="*/ 2619375 w 4143375"/>
                <a:gd name="connsiteY22" fmla="*/ 4105275 h 5305425"/>
                <a:gd name="connsiteX23" fmla="*/ 2552700 w 4143375"/>
                <a:gd name="connsiteY23" fmla="*/ 3848100 h 5305425"/>
                <a:gd name="connsiteX24" fmla="*/ 2381250 w 4143375"/>
                <a:gd name="connsiteY24" fmla="*/ 3800475 h 5305425"/>
                <a:gd name="connsiteX25" fmla="*/ 2371725 w 4143375"/>
                <a:gd name="connsiteY25" fmla="*/ 3648075 h 5305425"/>
                <a:gd name="connsiteX26" fmla="*/ 2209800 w 4143375"/>
                <a:gd name="connsiteY26" fmla="*/ 3581400 h 5305425"/>
                <a:gd name="connsiteX27" fmla="*/ 2085975 w 4143375"/>
                <a:gd name="connsiteY27" fmla="*/ 3448050 h 5305425"/>
                <a:gd name="connsiteX28" fmla="*/ 2085975 w 4143375"/>
                <a:gd name="connsiteY28" fmla="*/ 3448050 h 5305425"/>
                <a:gd name="connsiteX29" fmla="*/ 2047875 w 4143375"/>
                <a:gd name="connsiteY29" fmla="*/ 3190875 h 5305425"/>
                <a:gd name="connsiteX30" fmla="*/ 2009775 w 4143375"/>
                <a:gd name="connsiteY30" fmla="*/ 3133725 h 5305425"/>
                <a:gd name="connsiteX31" fmla="*/ 1952625 w 4143375"/>
                <a:gd name="connsiteY31" fmla="*/ 3076575 h 5305425"/>
                <a:gd name="connsiteX32" fmla="*/ 1952625 w 4143375"/>
                <a:gd name="connsiteY32" fmla="*/ 3076575 h 5305425"/>
                <a:gd name="connsiteX33" fmla="*/ 1819275 w 4143375"/>
                <a:gd name="connsiteY33" fmla="*/ 2962275 h 5305425"/>
                <a:gd name="connsiteX34" fmla="*/ 1724025 w 4143375"/>
                <a:gd name="connsiteY34" fmla="*/ 2933700 h 5305425"/>
                <a:gd name="connsiteX35" fmla="*/ 1676400 w 4143375"/>
                <a:gd name="connsiteY35" fmla="*/ 2809875 h 5305425"/>
                <a:gd name="connsiteX36" fmla="*/ 1657350 w 4143375"/>
                <a:gd name="connsiteY36" fmla="*/ 2647950 h 5305425"/>
                <a:gd name="connsiteX37" fmla="*/ 1657350 w 4143375"/>
                <a:gd name="connsiteY37" fmla="*/ 2486025 h 5305425"/>
                <a:gd name="connsiteX38" fmla="*/ 1628775 w 4143375"/>
                <a:gd name="connsiteY38" fmla="*/ 2400300 h 5305425"/>
                <a:gd name="connsiteX39" fmla="*/ 1590675 w 4143375"/>
                <a:gd name="connsiteY39" fmla="*/ 2333625 h 5305425"/>
                <a:gd name="connsiteX40" fmla="*/ 1590675 w 4143375"/>
                <a:gd name="connsiteY40" fmla="*/ 2200275 h 5305425"/>
                <a:gd name="connsiteX41" fmla="*/ 1571625 w 4143375"/>
                <a:gd name="connsiteY41" fmla="*/ 2028825 h 5305425"/>
                <a:gd name="connsiteX42" fmla="*/ 1457325 w 4143375"/>
                <a:gd name="connsiteY42" fmla="*/ 1724025 h 5305425"/>
                <a:gd name="connsiteX43" fmla="*/ 438151 w 4143375"/>
                <a:gd name="connsiteY43" fmla="*/ 533401 h 5305425"/>
                <a:gd name="connsiteX44" fmla="*/ 0 w 4143375"/>
                <a:gd name="connsiteY44" fmla="*/ 0 h 5305425"/>
                <a:gd name="connsiteX0" fmla="*/ 4143375 w 4143375"/>
                <a:gd name="connsiteY0" fmla="*/ 4962525 h 5305425"/>
                <a:gd name="connsiteX1" fmla="*/ 4010025 w 4143375"/>
                <a:gd name="connsiteY1" fmla="*/ 5143500 h 5305425"/>
                <a:gd name="connsiteX2" fmla="*/ 3933825 w 4143375"/>
                <a:gd name="connsiteY2" fmla="*/ 5200650 h 5305425"/>
                <a:gd name="connsiteX3" fmla="*/ 3771900 w 4143375"/>
                <a:gd name="connsiteY3" fmla="*/ 5267325 h 5305425"/>
                <a:gd name="connsiteX4" fmla="*/ 3657600 w 4143375"/>
                <a:gd name="connsiteY4" fmla="*/ 5305425 h 5305425"/>
                <a:gd name="connsiteX5" fmla="*/ 3638550 w 4143375"/>
                <a:gd name="connsiteY5" fmla="*/ 5229225 h 5305425"/>
                <a:gd name="connsiteX6" fmla="*/ 3429000 w 4143375"/>
                <a:gd name="connsiteY6" fmla="*/ 5257800 h 5305425"/>
                <a:gd name="connsiteX7" fmla="*/ 3352800 w 4143375"/>
                <a:gd name="connsiteY7" fmla="*/ 5124450 h 5305425"/>
                <a:gd name="connsiteX8" fmla="*/ 3257550 w 4143375"/>
                <a:gd name="connsiteY8" fmla="*/ 5048250 h 5305425"/>
                <a:gd name="connsiteX9" fmla="*/ 3257550 w 4143375"/>
                <a:gd name="connsiteY9" fmla="*/ 4972050 h 5305425"/>
                <a:gd name="connsiteX10" fmla="*/ 3171825 w 4143375"/>
                <a:gd name="connsiteY10" fmla="*/ 4905375 h 5305425"/>
                <a:gd name="connsiteX11" fmla="*/ 3152775 w 4143375"/>
                <a:gd name="connsiteY11" fmla="*/ 4876800 h 5305425"/>
                <a:gd name="connsiteX12" fmla="*/ 3162300 w 4143375"/>
                <a:gd name="connsiteY12" fmla="*/ 4810125 h 5305425"/>
                <a:gd name="connsiteX13" fmla="*/ 3095625 w 4143375"/>
                <a:gd name="connsiteY13" fmla="*/ 4762500 h 5305425"/>
                <a:gd name="connsiteX14" fmla="*/ 3028950 w 4143375"/>
                <a:gd name="connsiteY14" fmla="*/ 4629150 h 5305425"/>
                <a:gd name="connsiteX15" fmla="*/ 2914650 w 4143375"/>
                <a:gd name="connsiteY15" fmla="*/ 4562475 h 5305425"/>
                <a:gd name="connsiteX16" fmla="*/ 2752725 w 4143375"/>
                <a:gd name="connsiteY16" fmla="*/ 4533900 h 5305425"/>
                <a:gd name="connsiteX17" fmla="*/ 2686050 w 4143375"/>
                <a:gd name="connsiteY17" fmla="*/ 4467225 h 5305425"/>
                <a:gd name="connsiteX18" fmla="*/ 2714625 w 4143375"/>
                <a:gd name="connsiteY18" fmla="*/ 4391025 h 5305425"/>
                <a:gd name="connsiteX19" fmla="*/ 2714625 w 4143375"/>
                <a:gd name="connsiteY19" fmla="*/ 4267200 h 5305425"/>
                <a:gd name="connsiteX20" fmla="*/ 2619375 w 4143375"/>
                <a:gd name="connsiteY20" fmla="*/ 4200525 h 5305425"/>
                <a:gd name="connsiteX21" fmla="*/ 2619375 w 4143375"/>
                <a:gd name="connsiteY21" fmla="*/ 4105275 h 5305425"/>
                <a:gd name="connsiteX22" fmla="*/ 2619375 w 4143375"/>
                <a:gd name="connsiteY22" fmla="*/ 4105275 h 5305425"/>
                <a:gd name="connsiteX23" fmla="*/ 2552700 w 4143375"/>
                <a:gd name="connsiteY23" fmla="*/ 3848100 h 5305425"/>
                <a:gd name="connsiteX24" fmla="*/ 2381250 w 4143375"/>
                <a:gd name="connsiteY24" fmla="*/ 3800475 h 5305425"/>
                <a:gd name="connsiteX25" fmla="*/ 2371725 w 4143375"/>
                <a:gd name="connsiteY25" fmla="*/ 3648075 h 5305425"/>
                <a:gd name="connsiteX26" fmla="*/ 2209800 w 4143375"/>
                <a:gd name="connsiteY26" fmla="*/ 3581400 h 5305425"/>
                <a:gd name="connsiteX27" fmla="*/ 2085975 w 4143375"/>
                <a:gd name="connsiteY27" fmla="*/ 3448050 h 5305425"/>
                <a:gd name="connsiteX28" fmla="*/ 2085975 w 4143375"/>
                <a:gd name="connsiteY28" fmla="*/ 3448050 h 5305425"/>
                <a:gd name="connsiteX29" fmla="*/ 2047875 w 4143375"/>
                <a:gd name="connsiteY29" fmla="*/ 3190875 h 5305425"/>
                <a:gd name="connsiteX30" fmla="*/ 2009775 w 4143375"/>
                <a:gd name="connsiteY30" fmla="*/ 3133725 h 5305425"/>
                <a:gd name="connsiteX31" fmla="*/ 1952625 w 4143375"/>
                <a:gd name="connsiteY31" fmla="*/ 3076575 h 5305425"/>
                <a:gd name="connsiteX32" fmla="*/ 1952625 w 4143375"/>
                <a:gd name="connsiteY32" fmla="*/ 3076575 h 5305425"/>
                <a:gd name="connsiteX33" fmla="*/ 1819275 w 4143375"/>
                <a:gd name="connsiteY33" fmla="*/ 2962275 h 5305425"/>
                <a:gd name="connsiteX34" fmla="*/ 1724025 w 4143375"/>
                <a:gd name="connsiteY34" fmla="*/ 2933700 h 5305425"/>
                <a:gd name="connsiteX35" fmla="*/ 1676400 w 4143375"/>
                <a:gd name="connsiteY35" fmla="*/ 2809875 h 5305425"/>
                <a:gd name="connsiteX36" fmla="*/ 1657350 w 4143375"/>
                <a:gd name="connsiteY36" fmla="*/ 2647950 h 5305425"/>
                <a:gd name="connsiteX37" fmla="*/ 1657350 w 4143375"/>
                <a:gd name="connsiteY37" fmla="*/ 2486025 h 5305425"/>
                <a:gd name="connsiteX38" fmla="*/ 1628775 w 4143375"/>
                <a:gd name="connsiteY38" fmla="*/ 2400300 h 5305425"/>
                <a:gd name="connsiteX39" fmla="*/ 1590675 w 4143375"/>
                <a:gd name="connsiteY39" fmla="*/ 2333625 h 5305425"/>
                <a:gd name="connsiteX40" fmla="*/ 1590675 w 4143375"/>
                <a:gd name="connsiteY40" fmla="*/ 2200275 h 5305425"/>
                <a:gd name="connsiteX41" fmla="*/ 1571625 w 4143375"/>
                <a:gd name="connsiteY41" fmla="*/ 2028825 h 5305425"/>
                <a:gd name="connsiteX42" fmla="*/ 1457325 w 4143375"/>
                <a:gd name="connsiteY42" fmla="*/ 1724025 h 5305425"/>
                <a:gd name="connsiteX43" fmla="*/ 857251 w 4143375"/>
                <a:gd name="connsiteY43" fmla="*/ 1038226 h 5305425"/>
                <a:gd name="connsiteX44" fmla="*/ 438151 w 4143375"/>
                <a:gd name="connsiteY44" fmla="*/ 533401 h 5305425"/>
                <a:gd name="connsiteX45" fmla="*/ 0 w 4143375"/>
                <a:gd name="connsiteY45" fmla="*/ 0 h 5305425"/>
                <a:gd name="connsiteX0" fmla="*/ 4143375 w 4143375"/>
                <a:gd name="connsiteY0" fmla="*/ 4962525 h 5305425"/>
                <a:gd name="connsiteX1" fmla="*/ 4010025 w 4143375"/>
                <a:gd name="connsiteY1" fmla="*/ 5143500 h 5305425"/>
                <a:gd name="connsiteX2" fmla="*/ 3933825 w 4143375"/>
                <a:gd name="connsiteY2" fmla="*/ 5200650 h 5305425"/>
                <a:gd name="connsiteX3" fmla="*/ 3771900 w 4143375"/>
                <a:gd name="connsiteY3" fmla="*/ 5267325 h 5305425"/>
                <a:gd name="connsiteX4" fmla="*/ 3657600 w 4143375"/>
                <a:gd name="connsiteY4" fmla="*/ 5305425 h 5305425"/>
                <a:gd name="connsiteX5" fmla="*/ 3638550 w 4143375"/>
                <a:gd name="connsiteY5" fmla="*/ 5229225 h 5305425"/>
                <a:gd name="connsiteX6" fmla="*/ 3429000 w 4143375"/>
                <a:gd name="connsiteY6" fmla="*/ 5257800 h 5305425"/>
                <a:gd name="connsiteX7" fmla="*/ 3352800 w 4143375"/>
                <a:gd name="connsiteY7" fmla="*/ 5124450 h 5305425"/>
                <a:gd name="connsiteX8" fmla="*/ 3257550 w 4143375"/>
                <a:gd name="connsiteY8" fmla="*/ 5048250 h 5305425"/>
                <a:gd name="connsiteX9" fmla="*/ 3257550 w 4143375"/>
                <a:gd name="connsiteY9" fmla="*/ 4972050 h 5305425"/>
                <a:gd name="connsiteX10" fmla="*/ 3171825 w 4143375"/>
                <a:gd name="connsiteY10" fmla="*/ 4905375 h 5305425"/>
                <a:gd name="connsiteX11" fmla="*/ 3152775 w 4143375"/>
                <a:gd name="connsiteY11" fmla="*/ 4876800 h 5305425"/>
                <a:gd name="connsiteX12" fmla="*/ 3162300 w 4143375"/>
                <a:gd name="connsiteY12" fmla="*/ 4810125 h 5305425"/>
                <a:gd name="connsiteX13" fmla="*/ 3095625 w 4143375"/>
                <a:gd name="connsiteY13" fmla="*/ 4762500 h 5305425"/>
                <a:gd name="connsiteX14" fmla="*/ 3028950 w 4143375"/>
                <a:gd name="connsiteY14" fmla="*/ 4629150 h 5305425"/>
                <a:gd name="connsiteX15" fmla="*/ 2914650 w 4143375"/>
                <a:gd name="connsiteY15" fmla="*/ 4562475 h 5305425"/>
                <a:gd name="connsiteX16" fmla="*/ 2752725 w 4143375"/>
                <a:gd name="connsiteY16" fmla="*/ 4533900 h 5305425"/>
                <a:gd name="connsiteX17" fmla="*/ 2686050 w 4143375"/>
                <a:gd name="connsiteY17" fmla="*/ 4467225 h 5305425"/>
                <a:gd name="connsiteX18" fmla="*/ 2714625 w 4143375"/>
                <a:gd name="connsiteY18" fmla="*/ 4391025 h 5305425"/>
                <a:gd name="connsiteX19" fmla="*/ 2714625 w 4143375"/>
                <a:gd name="connsiteY19" fmla="*/ 4267200 h 5305425"/>
                <a:gd name="connsiteX20" fmla="*/ 2619375 w 4143375"/>
                <a:gd name="connsiteY20" fmla="*/ 4200525 h 5305425"/>
                <a:gd name="connsiteX21" fmla="*/ 2619375 w 4143375"/>
                <a:gd name="connsiteY21" fmla="*/ 4105275 h 5305425"/>
                <a:gd name="connsiteX22" fmla="*/ 2619375 w 4143375"/>
                <a:gd name="connsiteY22" fmla="*/ 4105275 h 5305425"/>
                <a:gd name="connsiteX23" fmla="*/ 2552700 w 4143375"/>
                <a:gd name="connsiteY23" fmla="*/ 3848100 h 5305425"/>
                <a:gd name="connsiteX24" fmla="*/ 2381250 w 4143375"/>
                <a:gd name="connsiteY24" fmla="*/ 3800475 h 5305425"/>
                <a:gd name="connsiteX25" fmla="*/ 2371725 w 4143375"/>
                <a:gd name="connsiteY25" fmla="*/ 3648075 h 5305425"/>
                <a:gd name="connsiteX26" fmla="*/ 2209800 w 4143375"/>
                <a:gd name="connsiteY26" fmla="*/ 3581400 h 5305425"/>
                <a:gd name="connsiteX27" fmla="*/ 2085975 w 4143375"/>
                <a:gd name="connsiteY27" fmla="*/ 3448050 h 5305425"/>
                <a:gd name="connsiteX28" fmla="*/ 2085975 w 4143375"/>
                <a:gd name="connsiteY28" fmla="*/ 3448050 h 5305425"/>
                <a:gd name="connsiteX29" fmla="*/ 2047875 w 4143375"/>
                <a:gd name="connsiteY29" fmla="*/ 3190875 h 5305425"/>
                <a:gd name="connsiteX30" fmla="*/ 2009775 w 4143375"/>
                <a:gd name="connsiteY30" fmla="*/ 3133725 h 5305425"/>
                <a:gd name="connsiteX31" fmla="*/ 1952625 w 4143375"/>
                <a:gd name="connsiteY31" fmla="*/ 3076575 h 5305425"/>
                <a:gd name="connsiteX32" fmla="*/ 1952625 w 4143375"/>
                <a:gd name="connsiteY32" fmla="*/ 3076575 h 5305425"/>
                <a:gd name="connsiteX33" fmla="*/ 1819275 w 4143375"/>
                <a:gd name="connsiteY33" fmla="*/ 2962275 h 5305425"/>
                <a:gd name="connsiteX34" fmla="*/ 1724025 w 4143375"/>
                <a:gd name="connsiteY34" fmla="*/ 2933700 h 5305425"/>
                <a:gd name="connsiteX35" fmla="*/ 1676400 w 4143375"/>
                <a:gd name="connsiteY35" fmla="*/ 2809875 h 5305425"/>
                <a:gd name="connsiteX36" fmla="*/ 1657350 w 4143375"/>
                <a:gd name="connsiteY36" fmla="*/ 2647950 h 5305425"/>
                <a:gd name="connsiteX37" fmla="*/ 1657350 w 4143375"/>
                <a:gd name="connsiteY37" fmla="*/ 2486025 h 5305425"/>
                <a:gd name="connsiteX38" fmla="*/ 1628775 w 4143375"/>
                <a:gd name="connsiteY38" fmla="*/ 2400300 h 5305425"/>
                <a:gd name="connsiteX39" fmla="*/ 1590675 w 4143375"/>
                <a:gd name="connsiteY39" fmla="*/ 2333625 h 5305425"/>
                <a:gd name="connsiteX40" fmla="*/ 1590675 w 4143375"/>
                <a:gd name="connsiteY40" fmla="*/ 2200275 h 5305425"/>
                <a:gd name="connsiteX41" fmla="*/ 1571625 w 4143375"/>
                <a:gd name="connsiteY41" fmla="*/ 2028825 h 5305425"/>
                <a:gd name="connsiteX42" fmla="*/ 1457325 w 4143375"/>
                <a:gd name="connsiteY42" fmla="*/ 1724025 h 5305425"/>
                <a:gd name="connsiteX43" fmla="*/ 857251 w 4143375"/>
                <a:gd name="connsiteY43" fmla="*/ 1038226 h 5305425"/>
                <a:gd name="connsiteX44" fmla="*/ 438151 w 4143375"/>
                <a:gd name="connsiteY44" fmla="*/ 533401 h 5305425"/>
                <a:gd name="connsiteX45" fmla="*/ 209551 w 4143375"/>
                <a:gd name="connsiteY45" fmla="*/ 247651 h 5305425"/>
                <a:gd name="connsiteX46" fmla="*/ 0 w 4143375"/>
                <a:gd name="connsiteY46" fmla="*/ 0 h 5305425"/>
                <a:gd name="connsiteX0" fmla="*/ 6362700 w 6362700"/>
                <a:gd name="connsiteY0" fmla="*/ 4718767 h 5061667"/>
                <a:gd name="connsiteX1" fmla="*/ 6229350 w 6362700"/>
                <a:gd name="connsiteY1" fmla="*/ 4899742 h 5061667"/>
                <a:gd name="connsiteX2" fmla="*/ 6153150 w 6362700"/>
                <a:gd name="connsiteY2" fmla="*/ 4956892 h 5061667"/>
                <a:gd name="connsiteX3" fmla="*/ 5991225 w 6362700"/>
                <a:gd name="connsiteY3" fmla="*/ 5023567 h 5061667"/>
                <a:gd name="connsiteX4" fmla="*/ 5876925 w 6362700"/>
                <a:gd name="connsiteY4" fmla="*/ 5061667 h 5061667"/>
                <a:gd name="connsiteX5" fmla="*/ 5857875 w 6362700"/>
                <a:gd name="connsiteY5" fmla="*/ 4985467 h 5061667"/>
                <a:gd name="connsiteX6" fmla="*/ 5648325 w 6362700"/>
                <a:gd name="connsiteY6" fmla="*/ 5014042 h 5061667"/>
                <a:gd name="connsiteX7" fmla="*/ 5572125 w 6362700"/>
                <a:gd name="connsiteY7" fmla="*/ 4880692 h 5061667"/>
                <a:gd name="connsiteX8" fmla="*/ 5476875 w 6362700"/>
                <a:gd name="connsiteY8" fmla="*/ 4804492 h 5061667"/>
                <a:gd name="connsiteX9" fmla="*/ 5476875 w 6362700"/>
                <a:gd name="connsiteY9" fmla="*/ 4728292 h 5061667"/>
                <a:gd name="connsiteX10" fmla="*/ 5391150 w 6362700"/>
                <a:gd name="connsiteY10" fmla="*/ 4661617 h 5061667"/>
                <a:gd name="connsiteX11" fmla="*/ 5372100 w 6362700"/>
                <a:gd name="connsiteY11" fmla="*/ 4633042 h 5061667"/>
                <a:gd name="connsiteX12" fmla="*/ 5381625 w 6362700"/>
                <a:gd name="connsiteY12" fmla="*/ 4566367 h 5061667"/>
                <a:gd name="connsiteX13" fmla="*/ 5314950 w 6362700"/>
                <a:gd name="connsiteY13" fmla="*/ 4518742 h 5061667"/>
                <a:gd name="connsiteX14" fmla="*/ 5248275 w 6362700"/>
                <a:gd name="connsiteY14" fmla="*/ 4385392 h 5061667"/>
                <a:gd name="connsiteX15" fmla="*/ 5133975 w 6362700"/>
                <a:gd name="connsiteY15" fmla="*/ 4318717 h 5061667"/>
                <a:gd name="connsiteX16" fmla="*/ 4972050 w 6362700"/>
                <a:gd name="connsiteY16" fmla="*/ 4290142 h 5061667"/>
                <a:gd name="connsiteX17" fmla="*/ 4905375 w 6362700"/>
                <a:gd name="connsiteY17" fmla="*/ 4223467 h 5061667"/>
                <a:gd name="connsiteX18" fmla="*/ 4933950 w 6362700"/>
                <a:gd name="connsiteY18" fmla="*/ 4147267 h 5061667"/>
                <a:gd name="connsiteX19" fmla="*/ 4933950 w 6362700"/>
                <a:gd name="connsiteY19" fmla="*/ 4023442 h 5061667"/>
                <a:gd name="connsiteX20" fmla="*/ 4838700 w 6362700"/>
                <a:gd name="connsiteY20" fmla="*/ 3956767 h 5061667"/>
                <a:gd name="connsiteX21" fmla="*/ 4838700 w 6362700"/>
                <a:gd name="connsiteY21" fmla="*/ 3861517 h 5061667"/>
                <a:gd name="connsiteX22" fmla="*/ 4838700 w 6362700"/>
                <a:gd name="connsiteY22" fmla="*/ 3861517 h 5061667"/>
                <a:gd name="connsiteX23" fmla="*/ 4772025 w 6362700"/>
                <a:gd name="connsiteY23" fmla="*/ 3604342 h 5061667"/>
                <a:gd name="connsiteX24" fmla="*/ 4600575 w 6362700"/>
                <a:gd name="connsiteY24" fmla="*/ 3556717 h 5061667"/>
                <a:gd name="connsiteX25" fmla="*/ 4591050 w 6362700"/>
                <a:gd name="connsiteY25" fmla="*/ 3404317 h 5061667"/>
                <a:gd name="connsiteX26" fmla="*/ 4429125 w 6362700"/>
                <a:gd name="connsiteY26" fmla="*/ 3337642 h 5061667"/>
                <a:gd name="connsiteX27" fmla="*/ 4305300 w 6362700"/>
                <a:gd name="connsiteY27" fmla="*/ 3204292 h 5061667"/>
                <a:gd name="connsiteX28" fmla="*/ 4305300 w 6362700"/>
                <a:gd name="connsiteY28" fmla="*/ 3204292 h 5061667"/>
                <a:gd name="connsiteX29" fmla="*/ 4267200 w 6362700"/>
                <a:gd name="connsiteY29" fmla="*/ 2947117 h 5061667"/>
                <a:gd name="connsiteX30" fmla="*/ 4229100 w 6362700"/>
                <a:gd name="connsiteY30" fmla="*/ 2889967 h 5061667"/>
                <a:gd name="connsiteX31" fmla="*/ 4171950 w 6362700"/>
                <a:gd name="connsiteY31" fmla="*/ 2832817 h 5061667"/>
                <a:gd name="connsiteX32" fmla="*/ 4171950 w 6362700"/>
                <a:gd name="connsiteY32" fmla="*/ 2832817 h 5061667"/>
                <a:gd name="connsiteX33" fmla="*/ 4038600 w 6362700"/>
                <a:gd name="connsiteY33" fmla="*/ 2718517 h 5061667"/>
                <a:gd name="connsiteX34" fmla="*/ 3943350 w 6362700"/>
                <a:gd name="connsiteY34" fmla="*/ 2689942 h 5061667"/>
                <a:gd name="connsiteX35" fmla="*/ 3895725 w 6362700"/>
                <a:gd name="connsiteY35" fmla="*/ 2566117 h 5061667"/>
                <a:gd name="connsiteX36" fmla="*/ 3876675 w 6362700"/>
                <a:gd name="connsiteY36" fmla="*/ 2404192 h 5061667"/>
                <a:gd name="connsiteX37" fmla="*/ 3876675 w 6362700"/>
                <a:gd name="connsiteY37" fmla="*/ 2242267 h 5061667"/>
                <a:gd name="connsiteX38" fmla="*/ 3848100 w 6362700"/>
                <a:gd name="connsiteY38" fmla="*/ 2156542 h 5061667"/>
                <a:gd name="connsiteX39" fmla="*/ 3810000 w 6362700"/>
                <a:gd name="connsiteY39" fmla="*/ 2089867 h 5061667"/>
                <a:gd name="connsiteX40" fmla="*/ 3810000 w 6362700"/>
                <a:gd name="connsiteY40" fmla="*/ 1956517 h 5061667"/>
                <a:gd name="connsiteX41" fmla="*/ 3790950 w 6362700"/>
                <a:gd name="connsiteY41" fmla="*/ 1785067 h 5061667"/>
                <a:gd name="connsiteX42" fmla="*/ 3676650 w 6362700"/>
                <a:gd name="connsiteY42" fmla="*/ 1480267 h 5061667"/>
                <a:gd name="connsiteX43" fmla="*/ 3076576 w 6362700"/>
                <a:gd name="connsiteY43" fmla="*/ 794468 h 5061667"/>
                <a:gd name="connsiteX44" fmla="*/ 2657476 w 6362700"/>
                <a:gd name="connsiteY44" fmla="*/ 289643 h 5061667"/>
                <a:gd name="connsiteX45" fmla="*/ 2428876 w 6362700"/>
                <a:gd name="connsiteY45" fmla="*/ 3893 h 5061667"/>
                <a:gd name="connsiteX46" fmla="*/ 0 w 6362700"/>
                <a:gd name="connsiteY46" fmla="*/ 1337392 h 5061667"/>
                <a:gd name="connsiteX0" fmla="*/ 6362700 w 6362700"/>
                <a:gd name="connsiteY0" fmla="*/ 4723628 h 5066528"/>
                <a:gd name="connsiteX1" fmla="*/ 6229350 w 6362700"/>
                <a:gd name="connsiteY1" fmla="*/ 4904603 h 5066528"/>
                <a:gd name="connsiteX2" fmla="*/ 6153150 w 6362700"/>
                <a:gd name="connsiteY2" fmla="*/ 4961753 h 5066528"/>
                <a:gd name="connsiteX3" fmla="*/ 5991225 w 6362700"/>
                <a:gd name="connsiteY3" fmla="*/ 5028428 h 5066528"/>
                <a:gd name="connsiteX4" fmla="*/ 5876925 w 6362700"/>
                <a:gd name="connsiteY4" fmla="*/ 5066528 h 5066528"/>
                <a:gd name="connsiteX5" fmla="*/ 5857875 w 6362700"/>
                <a:gd name="connsiteY5" fmla="*/ 4990328 h 5066528"/>
                <a:gd name="connsiteX6" fmla="*/ 5648325 w 6362700"/>
                <a:gd name="connsiteY6" fmla="*/ 5018903 h 5066528"/>
                <a:gd name="connsiteX7" fmla="*/ 5572125 w 6362700"/>
                <a:gd name="connsiteY7" fmla="*/ 4885553 h 5066528"/>
                <a:gd name="connsiteX8" fmla="*/ 5476875 w 6362700"/>
                <a:gd name="connsiteY8" fmla="*/ 4809353 h 5066528"/>
                <a:gd name="connsiteX9" fmla="*/ 5476875 w 6362700"/>
                <a:gd name="connsiteY9" fmla="*/ 4733153 h 5066528"/>
                <a:gd name="connsiteX10" fmla="*/ 5391150 w 6362700"/>
                <a:gd name="connsiteY10" fmla="*/ 4666478 h 5066528"/>
                <a:gd name="connsiteX11" fmla="*/ 5372100 w 6362700"/>
                <a:gd name="connsiteY11" fmla="*/ 4637903 h 5066528"/>
                <a:gd name="connsiteX12" fmla="*/ 5381625 w 6362700"/>
                <a:gd name="connsiteY12" fmla="*/ 4571228 h 5066528"/>
                <a:gd name="connsiteX13" fmla="*/ 5314950 w 6362700"/>
                <a:gd name="connsiteY13" fmla="*/ 4523603 h 5066528"/>
                <a:gd name="connsiteX14" fmla="*/ 5248275 w 6362700"/>
                <a:gd name="connsiteY14" fmla="*/ 4390253 h 5066528"/>
                <a:gd name="connsiteX15" fmla="*/ 5133975 w 6362700"/>
                <a:gd name="connsiteY15" fmla="*/ 4323578 h 5066528"/>
                <a:gd name="connsiteX16" fmla="*/ 4972050 w 6362700"/>
                <a:gd name="connsiteY16" fmla="*/ 4295003 h 5066528"/>
                <a:gd name="connsiteX17" fmla="*/ 4905375 w 6362700"/>
                <a:gd name="connsiteY17" fmla="*/ 4228328 h 5066528"/>
                <a:gd name="connsiteX18" fmla="*/ 4933950 w 6362700"/>
                <a:gd name="connsiteY18" fmla="*/ 4152128 h 5066528"/>
                <a:gd name="connsiteX19" fmla="*/ 4933950 w 6362700"/>
                <a:gd name="connsiteY19" fmla="*/ 4028303 h 5066528"/>
                <a:gd name="connsiteX20" fmla="*/ 4838700 w 6362700"/>
                <a:gd name="connsiteY20" fmla="*/ 3961628 h 5066528"/>
                <a:gd name="connsiteX21" fmla="*/ 4838700 w 6362700"/>
                <a:gd name="connsiteY21" fmla="*/ 3866378 h 5066528"/>
                <a:gd name="connsiteX22" fmla="*/ 4838700 w 6362700"/>
                <a:gd name="connsiteY22" fmla="*/ 3866378 h 5066528"/>
                <a:gd name="connsiteX23" fmla="*/ 4772025 w 6362700"/>
                <a:gd name="connsiteY23" fmla="*/ 3609203 h 5066528"/>
                <a:gd name="connsiteX24" fmla="*/ 4600575 w 6362700"/>
                <a:gd name="connsiteY24" fmla="*/ 3561578 h 5066528"/>
                <a:gd name="connsiteX25" fmla="*/ 4591050 w 6362700"/>
                <a:gd name="connsiteY25" fmla="*/ 3409178 h 5066528"/>
                <a:gd name="connsiteX26" fmla="*/ 4429125 w 6362700"/>
                <a:gd name="connsiteY26" fmla="*/ 3342503 h 5066528"/>
                <a:gd name="connsiteX27" fmla="*/ 4305300 w 6362700"/>
                <a:gd name="connsiteY27" fmla="*/ 3209153 h 5066528"/>
                <a:gd name="connsiteX28" fmla="*/ 4305300 w 6362700"/>
                <a:gd name="connsiteY28" fmla="*/ 3209153 h 5066528"/>
                <a:gd name="connsiteX29" fmla="*/ 4267200 w 6362700"/>
                <a:gd name="connsiteY29" fmla="*/ 2951978 h 5066528"/>
                <a:gd name="connsiteX30" fmla="*/ 4229100 w 6362700"/>
                <a:gd name="connsiteY30" fmla="*/ 2894828 h 5066528"/>
                <a:gd name="connsiteX31" fmla="*/ 4171950 w 6362700"/>
                <a:gd name="connsiteY31" fmla="*/ 2837678 h 5066528"/>
                <a:gd name="connsiteX32" fmla="*/ 4171950 w 6362700"/>
                <a:gd name="connsiteY32" fmla="*/ 2837678 h 5066528"/>
                <a:gd name="connsiteX33" fmla="*/ 4038600 w 6362700"/>
                <a:gd name="connsiteY33" fmla="*/ 2723378 h 5066528"/>
                <a:gd name="connsiteX34" fmla="*/ 3943350 w 6362700"/>
                <a:gd name="connsiteY34" fmla="*/ 2694803 h 5066528"/>
                <a:gd name="connsiteX35" fmla="*/ 3895725 w 6362700"/>
                <a:gd name="connsiteY35" fmla="*/ 2570978 h 5066528"/>
                <a:gd name="connsiteX36" fmla="*/ 3876675 w 6362700"/>
                <a:gd name="connsiteY36" fmla="*/ 2409053 h 5066528"/>
                <a:gd name="connsiteX37" fmla="*/ 3876675 w 6362700"/>
                <a:gd name="connsiteY37" fmla="*/ 2247128 h 5066528"/>
                <a:gd name="connsiteX38" fmla="*/ 3848100 w 6362700"/>
                <a:gd name="connsiteY38" fmla="*/ 2161403 h 5066528"/>
                <a:gd name="connsiteX39" fmla="*/ 3810000 w 6362700"/>
                <a:gd name="connsiteY39" fmla="*/ 2094728 h 5066528"/>
                <a:gd name="connsiteX40" fmla="*/ 3810000 w 6362700"/>
                <a:gd name="connsiteY40" fmla="*/ 1961378 h 5066528"/>
                <a:gd name="connsiteX41" fmla="*/ 3790950 w 6362700"/>
                <a:gd name="connsiteY41" fmla="*/ 1789928 h 5066528"/>
                <a:gd name="connsiteX42" fmla="*/ 3676650 w 6362700"/>
                <a:gd name="connsiteY42" fmla="*/ 1485128 h 5066528"/>
                <a:gd name="connsiteX43" fmla="*/ 3076576 w 6362700"/>
                <a:gd name="connsiteY43" fmla="*/ 799329 h 5066528"/>
                <a:gd name="connsiteX44" fmla="*/ 2657476 w 6362700"/>
                <a:gd name="connsiteY44" fmla="*/ 294504 h 5066528"/>
                <a:gd name="connsiteX45" fmla="*/ 2428876 w 6362700"/>
                <a:gd name="connsiteY45" fmla="*/ 8754 h 5066528"/>
                <a:gd name="connsiteX46" fmla="*/ 1304926 w 6362700"/>
                <a:gd name="connsiteY46" fmla="*/ 618354 h 5066528"/>
                <a:gd name="connsiteX47" fmla="*/ 0 w 6362700"/>
                <a:gd name="connsiteY47" fmla="*/ 1342253 h 5066528"/>
                <a:gd name="connsiteX0" fmla="*/ 6362700 w 6362700"/>
                <a:gd name="connsiteY0" fmla="*/ 4723628 h 5066528"/>
                <a:gd name="connsiteX1" fmla="*/ 6229350 w 6362700"/>
                <a:gd name="connsiteY1" fmla="*/ 4904603 h 5066528"/>
                <a:gd name="connsiteX2" fmla="*/ 6153150 w 6362700"/>
                <a:gd name="connsiteY2" fmla="*/ 4961753 h 5066528"/>
                <a:gd name="connsiteX3" fmla="*/ 5991225 w 6362700"/>
                <a:gd name="connsiteY3" fmla="*/ 5028428 h 5066528"/>
                <a:gd name="connsiteX4" fmla="*/ 5876925 w 6362700"/>
                <a:gd name="connsiteY4" fmla="*/ 5066528 h 5066528"/>
                <a:gd name="connsiteX5" fmla="*/ 5857875 w 6362700"/>
                <a:gd name="connsiteY5" fmla="*/ 4990328 h 5066528"/>
                <a:gd name="connsiteX6" fmla="*/ 5648325 w 6362700"/>
                <a:gd name="connsiteY6" fmla="*/ 5018903 h 5066528"/>
                <a:gd name="connsiteX7" fmla="*/ 5572125 w 6362700"/>
                <a:gd name="connsiteY7" fmla="*/ 4885553 h 5066528"/>
                <a:gd name="connsiteX8" fmla="*/ 5476875 w 6362700"/>
                <a:gd name="connsiteY8" fmla="*/ 4809353 h 5066528"/>
                <a:gd name="connsiteX9" fmla="*/ 5476875 w 6362700"/>
                <a:gd name="connsiteY9" fmla="*/ 4733153 h 5066528"/>
                <a:gd name="connsiteX10" fmla="*/ 5391150 w 6362700"/>
                <a:gd name="connsiteY10" fmla="*/ 4666478 h 5066528"/>
                <a:gd name="connsiteX11" fmla="*/ 5372100 w 6362700"/>
                <a:gd name="connsiteY11" fmla="*/ 4637903 h 5066528"/>
                <a:gd name="connsiteX12" fmla="*/ 5381625 w 6362700"/>
                <a:gd name="connsiteY12" fmla="*/ 4571228 h 5066528"/>
                <a:gd name="connsiteX13" fmla="*/ 5314950 w 6362700"/>
                <a:gd name="connsiteY13" fmla="*/ 4523603 h 5066528"/>
                <a:gd name="connsiteX14" fmla="*/ 5248275 w 6362700"/>
                <a:gd name="connsiteY14" fmla="*/ 4390253 h 5066528"/>
                <a:gd name="connsiteX15" fmla="*/ 5133975 w 6362700"/>
                <a:gd name="connsiteY15" fmla="*/ 4323578 h 5066528"/>
                <a:gd name="connsiteX16" fmla="*/ 4972050 w 6362700"/>
                <a:gd name="connsiteY16" fmla="*/ 4295003 h 5066528"/>
                <a:gd name="connsiteX17" fmla="*/ 4905375 w 6362700"/>
                <a:gd name="connsiteY17" fmla="*/ 4228328 h 5066528"/>
                <a:gd name="connsiteX18" fmla="*/ 4933950 w 6362700"/>
                <a:gd name="connsiteY18" fmla="*/ 4152128 h 5066528"/>
                <a:gd name="connsiteX19" fmla="*/ 4933950 w 6362700"/>
                <a:gd name="connsiteY19" fmla="*/ 4028303 h 5066528"/>
                <a:gd name="connsiteX20" fmla="*/ 4838700 w 6362700"/>
                <a:gd name="connsiteY20" fmla="*/ 3961628 h 5066528"/>
                <a:gd name="connsiteX21" fmla="*/ 4838700 w 6362700"/>
                <a:gd name="connsiteY21" fmla="*/ 3866378 h 5066528"/>
                <a:gd name="connsiteX22" fmla="*/ 4838700 w 6362700"/>
                <a:gd name="connsiteY22" fmla="*/ 3866378 h 5066528"/>
                <a:gd name="connsiteX23" fmla="*/ 4772025 w 6362700"/>
                <a:gd name="connsiteY23" fmla="*/ 3609203 h 5066528"/>
                <a:gd name="connsiteX24" fmla="*/ 4600575 w 6362700"/>
                <a:gd name="connsiteY24" fmla="*/ 3561578 h 5066528"/>
                <a:gd name="connsiteX25" fmla="*/ 4591050 w 6362700"/>
                <a:gd name="connsiteY25" fmla="*/ 3409178 h 5066528"/>
                <a:gd name="connsiteX26" fmla="*/ 4429125 w 6362700"/>
                <a:gd name="connsiteY26" fmla="*/ 3342503 h 5066528"/>
                <a:gd name="connsiteX27" fmla="*/ 4305300 w 6362700"/>
                <a:gd name="connsiteY27" fmla="*/ 3209153 h 5066528"/>
                <a:gd name="connsiteX28" fmla="*/ 4305300 w 6362700"/>
                <a:gd name="connsiteY28" fmla="*/ 3209153 h 5066528"/>
                <a:gd name="connsiteX29" fmla="*/ 4267200 w 6362700"/>
                <a:gd name="connsiteY29" fmla="*/ 2951978 h 5066528"/>
                <a:gd name="connsiteX30" fmla="*/ 4229100 w 6362700"/>
                <a:gd name="connsiteY30" fmla="*/ 2894828 h 5066528"/>
                <a:gd name="connsiteX31" fmla="*/ 4171950 w 6362700"/>
                <a:gd name="connsiteY31" fmla="*/ 2837678 h 5066528"/>
                <a:gd name="connsiteX32" fmla="*/ 4171950 w 6362700"/>
                <a:gd name="connsiteY32" fmla="*/ 2837678 h 5066528"/>
                <a:gd name="connsiteX33" fmla="*/ 4038600 w 6362700"/>
                <a:gd name="connsiteY33" fmla="*/ 2723378 h 5066528"/>
                <a:gd name="connsiteX34" fmla="*/ 3943350 w 6362700"/>
                <a:gd name="connsiteY34" fmla="*/ 2694803 h 5066528"/>
                <a:gd name="connsiteX35" fmla="*/ 3895725 w 6362700"/>
                <a:gd name="connsiteY35" fmla="*/ 2570978 h 5066528"/>
                <a:gd name="connsiteX36" fmla="*/ 3876675 w 6362700"/>
                <a:gd name="connsiteY36" fmla="*/ 2409053 h 5066528"/>
                <a:gd name="connsiteX37" fmla="*/ 3876675 w 6362700"/>
                <a:gd name="connsiteY37" fmla="*/ 2247128 h 5066528"/>
                <a:gd name="connsiteX38" fmla="*/ 3848100 w 6362700"/>
                <a:gd name="connsiteY38" fmla="*/ 2161403 h 5066528"/>
                <a:gd name="connsiteX39" fmla="*/ 3810000 w 6362700"/>
                <a:gd name="connsiteY39" fmla="*/ 2094728 h 5066528"/>
                <a:gd name="connsiteX40" fmla="*/ 3810000 w 6362700"/>
                <a:gd name="connsiteY40" fmla="*/ 1961378 h 5066528"/>
                <a:gd name="connsiteX41" fmla="*/ 3790950 w 6362700"/>
                <a:gd name="connsiteY41" fmla="*/ 1789928 h 5066528"/>
                <a:gd name="connsiteX42" fmla="*/ 3676650 w 6362700"/>
                <a:gd name="connsiteY42" fmla="*/ 1485128 h 5066528"/>
                <a:gd name="connsiteX43" fmla="*/ 3076576 w 6362700"/>
                <a:gd name="connsiteY43" fmla="*/ 799329 h 5066528"/>
                <a:gd name="connsiteX44" fmla="*/ 2657476 w 6362700"/>
                <a:gd name="connsiteY44" fmla="*/ 294504 h 5066528"/>
                <a:gd name="connsiteX45" fmla="*/ 2428876 w 6362700"/>
                <a:gd name="connsiteY45" fmla="*/ 8754 h 5066528"/>
                <a:gd name="connsiteX46" fmla="*/ 1933576 w 6362700"/>
                <a:gd name="connsiteY46" fmla="*/ 399279 h 5066528"/>
                <a:gd name="connsiteX47" fmla="*/ 0 w 6362700"/>
                <a:gd name="connsiteY47" fmla="*/ 1342253 h 5066528"/>
                <a:gd name="connsiteX0" fmla="*/ 6362700 w 6362700"/>
                <a:gd name="connsiteY0" fmla="*/ 4723628 h 5066528"/>
                <a:gd name="connsiteX1" fmla="*/ 6229350 w 6362700"/>
                <a:gd name="connsiteY1" fmla="*/ 4904603 h 5066528"/>
                <a:gd name="connsiteX2" fmla="*/ 6153150 w 6362700"/>
                <a:gd name="connsiteY2" fmla="*/ 4961753 h 5066528"/>
                <a:gd name="connsiteX3" fmla="*/ 5991225 w 6362700"/>
                <a:gd name="connsiteY3" fmla="*/ 5028428 h 5066528"/>
                <a:gd name="connsiteX4" fmla="*/ 5876925 w 6362700"/>
                <a:gd name="connsiteY4" fmla="*/ 5066528 h 5066528"/>
                <a:gd name="connsiteX5" fmla="*/ 5857875 w 6362700"/>
                <a:gd name="connsiteY5" fmla="*/ 4990328 h 5066528"/>
                <a:gd name="connsiteX6" fmla="*/ 5648325 w 6362700"/>
                <a:gd name="connsiteY6" fmla="*/ 5018903 h 5066528"/>
                <a:gd name="connsiteX7" fmla="*/ 5572125 w 6362700"/>
                <a:gd name="connsiteY7" fmla="*/ 4885553 h 5066528"/>
                <a:gd name="connsiteX8" fmla="*/ 5476875 w 6362700"/>
                <a:gd name="connsiteY8" fmla="*/ 4809353 h 5066528"/>
                <a:gd name="connsiteX9" fmla="*/ 5476875 w 6362700"/>
                <a:gd name="connsiteY9" fmla="*/ 4733153 h 5066528"/>
                <a:gd name="connsiteX10" fmla="*/ 5391150 w 6362700"/>
                <a:gd name="connsiteY10" fmla="*/ 4666478 h 5066528"/>
                <a:gd name="connsiteX11" fmla="*/ 5372100 w 6362700"/>
                <a:gd name="connsiteY11" fmla="*/ 4637903 h 5066528"/>
                <a:gd name="connsiteX12" fmla="*/ 5381625 w 6362700"/>
                <a:gd name="connsiteY12" fmla="*/ 4571228 h 5066528"/>
                <a:gd name="connsiteX13" fmla="*/ 5314950 w 6362700"/>
                <a:gd name="connsiteY13" fmla="*/ 4523603 h 5066528"/>
                <a:gd name="connsiteX14" fmla="*/ 5248275 w 6362700"/>
                <a:gd name="connsiteY14" fmla="*/ 4390253 h 5066528"/>
                <a:gd name="connsiteX15" fmla="*/ 5133975 w 6362700"/>
                <a:gd name="connsiteY15" fmla="*/ 4323578 h 5066528"/>
                <a:gd name="connsiteX16" fmla="*/ 4972050 w 6362700"/>
                <a:gd name="connsiteY16" fmla="*/ 4295003 h 5066528"/>
                <a:gd name="connsiteX17" fmla="*/ 4905375 w 6362700"/>
                <a:gd name="connsiteY17" fmla="*/ 4228328 h 5066528"/>
                <a:gd name="connsiteX18" fmla="*/ 4933950 w 6362700"/>
                <a:gd name="connsiteY18" fmla="*/ 4152128 h 5066528"/>
                <a:gd name="connsiteX19" fmla="*/ 4933950 w 6362700"/>
                <a:gd name="connsiteY19" fmla="*/ 4028303 h 5066528"/>
                <a:gd name="connsiteX20" fmla="*/ 4838700 w 6362700"/>
                <a:gd name="connsiteY20" fmla="*/ 3961628 h 5066528"/>
                <a:gd name="connsiteX21" fmla="*/ 4838700 w 6362700"/>
                <a:gd name="connsiteY21" fmla="*/ 3866378 h 5066528"/>
                <a:gd name="connsiteX22" fmla="*/ 4838700 w 6362700"/>
                <a:gd name="connsiteY22" fmla="*/ 3866378 h 5066528"/>
                <a:gd name="connsiteX23" fmla="*/ 4772025 w 6362700"/>
                <a:gd name="connsiteY23" fmla="*/ 3609203 h 5066528"/>
                <a:gd name="connsiteX24" fmla="*/ 4600575 w 6362700"/>
                <a:gd name="connsiteY24" fmla="*/ 3561578 h 5066528"/>
                <a:gd name="connsiteX25" fmla="*/ 4591050 w 6362700"/>
                <a:gd name="connsiteY25" fmla="*/ 3409178 h 5066528"/>
                <a:gd name="connsiteX26" fmla="*/ 4429125 w 6362700"/>
                <a:gd name="connsiteY26" fmla="*/ 3342503 h 5066528"/>
                <a:gd name="connsiteX27" fmla="*/ 4305300 w 6362700"/>
                <a:gd name="connsiteY27" fmla="*/ 3209153 h 5066528"/>
                <a:gd name="connsiteX28" fmla="*/ 4305300 w 6362700"/>
                <a:gd name="connsiteY28" fmla="*/ 3209153 h 5066528"/>
                <a:gd name="connsiteX29" fmla="*/ 4267200 w 6362700"/>
                <a:gd name="connsiteY29" fmla="*/ 2951978 h 5066528"/>
                <a:gd name="connsiteX30" fmla="*/ 4229100 w 6362700"/>
                <a:gd name="connsiteY30" fmla="*/ 2894828 h 5066528"/>
                <a:gd name="connsiteX31" fmla="*/ 4171950 w 6362700"/>
                <a:gd name="connsiteY31" fmla="*/ 2837678 h 5066528"/>
                <a:gd name="connsiteX32" fmla="*/ 4171950 w 6362700"/>
                <a:gd name="connsiteY32" fmla="*/ 2837678 h 5066528"/>
                <a:gd name="connsiteX33" fmla="*/ 4038600 w 6362700"/>
                <a:gd name="connsiteY33" fmla="*/ 2723378 h 5066528"/>
                <a:gd name="connsiteX34" fmla="*/ 3943350 w 6362700"/>
                <a:gd name="connsiteY34" fmla="*/ 2694803 h 5066528"/>
                <a:gd name="connsiteX35" fmla="*/ 3895725 w 6362700"/>
                <a:gd name="connsiteY35" fmla="*/ 2570978 h 5066528"/>
                <a:gd name="connsiteX36" fmla="*/ 3876675 w 6362700"/>
                <a:gd name="connsiteY36" fmla="*/ 2409053 h 5066528"/>
                <a:gd name="connsiteX37" fmla="*/ 3876675 w 6362700"/>
                <a:gd name="connsiteY37" fmla="*/ 2247128 h 5066528"/>
                <a:gd name="connsiteX38" fmla="*/ 3848100 w 6362700"/>
                <a:gd name="connsiteY38" fmla="*/ 2161403 h 5066528"/>
                <a:gd name="connsiteX39" fmla="*/ 3810000 w 6362700"/>
                <a:gd name="connsiteY39" fmla="*/ 2094728 h 5066528"/>
                <a:gd name="connsiteX40" fmla="*/ 3810000 w 6362700"/>
                <a:gd name="connsiteY40" fmla="*/ 1961378 h 5066528"/>
                <a:gd name="connsiteX41" fmla="*/ 3790950 w 6362700"/>
                <a:gd name="connsiteY41" fmla="*/ 1789928 h 5066528"/>
                <a:gd name="connsiteX42" fmla="*/ 3676650 w 6362700"/>
                <a:gd name="connsiteY42" fmla="*/ 1485128 h 5066528"/>
                <a:gd name="connsiteX43" fmla="*/ 3076576 w 6362700"/>
                <a:gd name="connsiteY43" fmla="*/ 799329 h 5066528"/>
                <a:gd name="connsiteX44" fmla="*/ 2657476 w 6362700"/>
                <a:gd name="connsiteY44" fmla="*/ 294504 h 5066528"/>
                <a:gd name="connsiteX45" fmla="*/ 2428876 w 6362700"/>
                <a:gd name="connsiteY45" fmla="*/ 8754 h 5066528"/>
                <a:gd name="connsiteX46" fmla="*/ 1933576 w 6362700"/>
                <a:gd name="connsiteY46" fmla="*/ 399279 h 5066528"/>
                <a:gd name="connsiteX47" fmla="*/ 1543051 w 6362700"/>
                <a:gd name="connsiteY47" fmla="*/ 570729 h 5066528"/>
                <a:gd name="connsiteX48" fmla="*/ 0 w 6362700"/>
                <a:gd name="connsiteY48" fmla="*/ 1342253 h 5066528"/>
                <a:gd name="connsiteX0" fmla="*/ 6362700 w 6362700"/>
                <a:gd name="connsiteY0" fmla="*/ 4723628 h 5066528"/>
                <a:gd name="connsiteX1" fmla="*/ 6229350 w 6362700"/>
                <a:gd name="connsiteY1" fmla="*/ 4904603 h 5066528"/>
                <a:gd name="connsiteX2" fmla="*/ 6153150 w 6362700"/>
                <a:gd name="connsiteY2" fmla="*/ 4961753 h 5066528"/>
                <a:gd name="connsiteX3" fmla="*/ 5991225 w 6362700"/>
                <a:gd name="connsiteY3" fmla="*/ 5028428 h 5066528"/>
                <a:gd name="connsiteX4" fmla="*/ 5876925 w 6362700"/>
                <a:gd name="connsiteY4" fmla="*/ 5066528 h 5066528"/>
                <a:gd name="connsiteX5" fmla="*/ 5857875 w 6362700"/>
                <a:gd name="connsiteY5" fmla="*/ 4990328 h 5066528"/>
                <a:gd name="connsiteX6" fmla="*/ 5648325 w 6362700"/>
                <a:gd name="connsiteY6" fmla="*/ 5018903 h 5066528"/>
                <a:gd name="connsiteX7" fmla="*/ 5572125 w 6362700"/>
                <a:gd name="connsiteY7" fmla="*/ 4885553 h 5066528"/>
                <a:gd name="connsiteX8" fmla="*/ 5476875 w 6362700"/>
                <a:gd name="connsiteY8" fmla="*/ 4809353 h 5066528"/>
                <a:gd name="connsiteX9" fmla="*/ 5476875 w 6362700"/>
                <a:gd name="connsiteY9" fmla="*/ 4733153 h 5066528"/>
                <a:gd name="connsiteX10" fmla="*/ 5391150 w 6362700"/>
                <a:gd name="connsiteY10" fmla="*/ 4666478 h 5066528"/>
                <a:gd name="connsiteX11" fmla="*/ 5372100 w 6362700"/>
                <a:gd name="connsiteY11" fmla="*/ 4637903 h 5066528"/>
                <a:gd name="connsiteX12" fmla="*/ 5381625 w 6362700"/>
                <a:gd name="connsiteY12" fmla="*/ 4571228 h 5066528"/>
                <a:gd name="connsiteX13" fmla="*/ 5314950 w 6362700"/>
                <a:gd name="connsiteY13" fmla="*/ 4523603 h 5066528"/>
                <a:gd name="connsiteX14" fmla="*/ 5248275 w 6362700"/>
                <a:gd name="connsiteY14" fmla="*/ 4390253 h 5066528"/>
                <a:gd name="connsiteX15" fmla="*/ 5133975 w 6362700"/>
                <a:gd name="connsiteY15" fmla="*/ 4323578 h 5066528"/>
                <a:gd name="connsiteX16" fmla="*/ 4972050 w 6362700"/>
                <a:gd name="connsiteY16" fmla="*/ 4295003 h 5066528"/>
                <a:gd name="connsiteX17" fmla="*/ 4905375 w 6362700"/>
                <a:gd name="connsiteY17" fmla="*/ 4228328 h 5066528"/>
                <a:gd name="connsiteX18" fmla="*/ 4933950 w 6362700"/>
                <a:gd name="connsiteY18" fmla="*/ 4152128 h 5066528"/>
                <a:gd name="connsiteX19" fmla="*/ 4933950 w 6362700"/>
                <a:gd name="connsiteY19" fmla="*/ 4028303 h 5066528"/>
                <a:gd name="connsiteX20" fmla="*/ 4838700 w 6362700"/>
                <a:gd name="connsiteY20" fmla="*/ 3961628 h 5066528"/>
                <a:gd name="connsiteX21" fmla="*/ 4838700 w 6362700"/>
                <a:gd name="connsiteY21" fmla="*/ 3866378 h 5066528"/>
                <a:gd name="connsiteX22" fmla="*/ 4838700 w 6362700"/>
                <a:gd name="connsiteY22" fmla="*/ 3866378 h 5066528"/>
                <a:gd name="connsiteX23" fmla="*/ 4772025 w 6362700"/>
                <a:gd name="connsiteY23" fmla="*/ 3609203 h 5066528"/>
                <a:gd name="connsiteX24" fmla="*/ 4600575 w 6362700"/>
                <a:gd name="connsiteY24" fmla="*/ 3561578 h 5066528"/>
                <a:gd name="connsiteX25" fmla="*/ 4591050 w 6362700"/>
                <a:gd name="connsiteY25" fmla="*/ 3409178 h 5066528"/>
                <a:gd name="connsiteX26" fmla="*/ 4429125 w 6362700"/>
                <a:gd name="connsiteY26" fmla="*/ 3342503 h 5066528"/>
                <a:gd name="connsiteX27" fmla="*/ 4305300 w 6362700"/>
                <a:gd name="connsiteY27" fmla="*/ 3209153 h 5066528"/>
                <a:gd name="connsiteX28" fmla="*/ 4305300 w 6362700"/>
                <a:gd name="connsiteY28" fmla="*/ 3209153 h 5066528"/>
                <a:gd name="connsiteX29" fmla="*/ 4267200 w 6362700"/>
                <a:gd name="connsiteY29" fmla="*/ 2951978 h 5066528"/>
                <a:gd name="connsiteX30" fmla="*/ 4229100 w 6362700"/>
                <a:gd name="connsiteY30" fmla="*/ 2894828 h 5066528"/>
                <a:gd name="connsiteX31" fmla="*/ 4171950 w 6362700"/>
                <a:gd name="connsiteY31" fmla="*/ 2837678 h 5066528"/>
                <a:gd name="connsiteX32" fmla="*/ 4171950 w 6362700"/>
                <a:gd name="connsiteY32" fmla="*/ 2837678 h 5066528"/>
                <a:gd name="connsiteX33" fmla="*/ 4038600 w 6362700"/>
                <a:gd name="connsiteY33" fmla="*/ 2723378 h 5066528"/>
                <a:gd name="connsiteX34" fmla="*/ 3943350 w 6362700"/>
                <a:gd name="connsiteY34" fmla="*/ 2694803 h 5066528"/>
                <a:gd name="connsiteX35" fmla="*/ 3895725 w 6362700"/>
                <a:gd name="connsiteY35" fmla="*/ 2570978 h 5066528"/>
                <a:gd name="connsiteX36" fmla="*/ 3876675 w 6362700"/>
                <a:gd name="connsiteY36" fmla="*/ 2409053 h 5066528"/>
                <a:gd name="connsiteX37" fmla="*/ 3876675 w 6362700"/>
                <a:gd name="connsiteY37" fmla="*/ 2247128 h 5066528"/>
                <a:gd name="connsiteX38" fmla="*/ 3848100 w 6362700"/>
                <a:gd name="connsiteY38" fmla="*/ 2161403 h 5066528"/>
                <a:gd name="connsiteX39" fmla="*/ 3810000 w 6362700"/>
                <a:gd name="connsiteY39" fmla="*/ 2094728 h 5066528"/>
                <a:gd name="connsiteX40" fmla="*/ 3810000 w 6362700"/>
                <a:gd name="connsiteY40" fmla="*/ 1961378 h 5066528"/>
                <a:gd name="connsiteX41" fmla="*/ 3790950 w 6362700"/>
                <a:gd name="connsiteY41" fmla="*/ 1789928 h 5066528"/>
                <a:gd name="connsiteX42" fmla="*/ 3676650 w 6362700"/>
                <a:gd name="connsiteY42" fmla="*/ 1485128 h 5066528"/>
                <a:gd name="connsiteX43" fmla="*/ 3076576 w 6362700"/>
                <a:gd name="connsiteY43" fmla="*/ 799329 h 5066528"/>
                <a:gd name="connsiteX44" fmla="*/ 2657476 w 6362700"/>
                <a:gd name="connsiteY44" fmla="*/ 294504 h 5066528"/>
                <a:gd name="connsiteX45" fmla="*/ 2428876 w 6362700"/>
                <a:gd name="connsiteY45" fmla="*/ 8754 h 5066528"/>
                <a:gd name="connsiteX46" fmla="*/ 1933576 w 6362700"/>
                <a:gd name="connsiteY46" fmla="*/ 399279 h 5066528"/>
                <a:gd name="connsiteX47" fmla="*/ 1485901 w 6362700"/>
                <a:gd name="connsiteY47" fmla="*/ 465954 h 5066528"/>
                <a:gd name="connsiteX48" fmla="*/ 0 w 6362700"/>
                <a:gd name="connsiteY48" fmla="*/ 1342253 h 5066528"/>
                <a:gd name="connsiteX0" fmla="*/ 6368719 w 6368719"/>
                <a:gd name="connsiteY0" fmla="*/ 4723628 h 5066528"/>
                <a:gd name="connsiteX1" fmla="*/ 6235369 w 6368719"/>
                <a:gd name="connsiteY1" fmla="*/ 4904603 h 5066528"/>
                <a:gd name="connsiteX2" fmla="*/ 6159169 w 6368719"/>
                <a:gd name="connsiteY2" fmla="*/ 4961753 h 5066528"/>
                <a:gd name="connsiteX3" fmla="*/ 5997244 w 6368719"/>
                <a:gd name="connsiteY3" fmla="*/ 5028428 h 5066528"/>
                <a:gd name="connsiteX4" fmla="*/ 5882944 w 6368719"/>
                <a:gd name="connsiteY4" fmla="*/ 5066528 h 5066528"/>
                <a:gd name="connsiteX5" fmla="*/ 5863894 w 6368719"/>
                <a:gd name="connsiteY5" fmla="*/ 4990328 h 5066528"/>
                <a:gd name="connsiteX6" fmla="*/ 5654344 w 6368719"/>
                <a:gd name="connsiteY6" fmla="*/ 5018903 h 5066528"/>
                <a:gd name="connsiteX7" fmla="*/ 5578144 w 6368719"/>
                <a:gd name="connsiteY7" fmla="*/ 4885553 h 5066528"/>
                <a:gd name="connsiteX8" fmla="*/ 5482894 w 6368719"/>
                <a:gd name="connsiteY8" fmla="*/ 4809353 h 5066528"/>
                <a:gd name="connsiteX9" fmla="*/ 5482894 w 6368719"/>
                <a:gd name="connsiteY9" fmla="*/ 4733153 h 5066528"/>
                <a:gd name="connsiteX10" fmla="*/ 5397169 w 6368719"/>
                <a:gd name="connsiteY10" fmla="*/ 4666478 h 5066528"/>
                <a:gd name="connsiteX11" fmla="*/ 5378119 w 6368719"/>
                <a:gd name="connsiteY11" fmla="*/ 4637903 h 5066528"/>
                <a:gd name="connsiteX12" fmla="*/ 5387644 w 6368719"/>
                <a:gd name="connsiteY12" fmla="*/ 4571228 h 5066528"/>
                <a:gd name="connsiteX13" fmla="*/ 5320969 w 6368719"/>
                <a:gd name="connsiteY13" fmla="*/ 4523603 h 5066528"/>
                <a:gd name="connsiteX14" fmla="*/ 5254294 w 6368719"/>
                <a:gd name="connsiteY14" fmla="*/ 4390253 h 5066528"/>
                <a:gd name="connsiteX15" fmla="*/ 5139994 w 6368719"/>
                <a:gd name="connsiteY15" fmla="*/ 4323578 h 5066528"/>
                <a:gd name="connsiteX16" fmla="*/ 4978069 w 6368719"/>
                <a:gd name="connsiteY16" fmla="*/ 4295003 h 5066528"/>
                <a:gd name="connsiteX17" fmla="*/ 4911394 w 6368719"/>
                <a:gd name="connsiteY17" fmla="*/ 4228328 h 5066528"/>
                <a:gd name="connsiteX18" fmla="*/ 4939969 w 6368719"/>
                <a:gd name="connsiteY18" fmla="*/ 4152128 h 5066528"/>
                <a:gd name="connsiteX19" fmla="*/ 4939969 w 6368719"/>
                <a:gd name="connsiteY19" fmla="*/ 4028303 h 5066528"/>
                <a:gd name="connsiteX20" fmla="*/ 4844719 w 6368719"/>
                <a:gd name="connsiteY20" fmla="*/ 3961628 h 5066528"/>
                <a:gd name="connsiteX21" fmla="*/ 4844719 w 6368719"/>
                <a:gd name="connsiteY21" fmla="*/ 3866378 h 5066528"/>
                <a:gd name="connsiteX22" fmla="*/ 4844719 w 6368719"/>
                <a:gd name="connsiteY22" fmla="*/ 3866378 h 5066528"/>
                <a:gd name="connsiteX23" fmla="*/ 4778044 w 6368719"/>
                <a:gd name="connsiteY23" fmla="*/ 3609203 h 5066528"/>
                <a:gd name="connsiteX24" fmla="*/ 4606594 w 6368719"/>
                <a:gd name="connsiteY24" fmla="*/ 3561578 h 5066528"/>
                <a:gd name="connsiteX25" fmla="*/ 4597069 w 6368719"/>
                <a:gd name="connsiteY25" fmla="*/ 3409178 h 5066528"/>
                <a:gd name="connsiteX26" fmla="*/ 4435144 w 6368719"/>
                <a:gd name="connsiteY26" fmla="*/ 3342503 h 5066528"/>
                <a:gd name="connsiteX27" fmla="*/ 4311319 w 6368719"/>
                <a:gd name="connsiteY27" fmla="*/ 3209153 h 5066528"/>
                <a:gd name="connsiteX28" fmla="*/ 4311319 w 6368719"/>
                <a:gd name="connsiteY28" fmla="*/ 3209153 h 5066528"/>
                <a:gd name="connsiteX29" fmla="*/ 4273219 w 6368719"/>
                <a:gd name="connsiteY29" fmla="*/ 2951978 h 5066528"/>
                <a:gd name="connsiteX30" fmla="*/ 4235119 w 6368719"/>
                <a:gd name="connsiteY30" fmla="*/ 2894828 h 5066528"/>
                <a:gd name="connsiteX31" fmla="*/ 4177969 w 6368719"/>
                <a:gd name="connsiteY31" fmla="*/ 2837678 h 5066528"/>
                <a:gd name="connsiteX32" fmla="*/ 4177969 w 6368719"/>
                <a:gd name="connsiteY32" fmla="*/ 2837678 h 5066528"/>
                <a:gd name="connsiteX33" fmla="*/ 4044619 w 6368719"/>
                <a:gd name="connsiteY33" fmla="*/ 2723378 h 5066528"/>
                <a:gd name="connsiteX34" fmla="*/ 3949369 w 6368719"/>
                <a:gd name="connsiteY34" fmla="*/ 2694803 h 5066528"/>
                <a:gd name="connsiteX35" fmla="*/ 3901744 w 6368719"/>
                <a:gd name="connsiteY35" fmla="*/ 2570978 h 5066528"/>
                <a:gd name="connsiteX36" fmla="*/ 3882694 w 6368719"/>
                <a:gd name="connsiteY36" fmla="*/ 2409053 h 5066528"/>
                <a:gd name="connsiteX37" fmla="*/ 3882694 w 6368719"/>
                <a:gd name="connsiteY37" fmla="*/ 2247128 h 5066528"/>
                <a:gd name="connsiteX38" fmla="*/ 3854119 w 6368719"/>
                <a:gd name="connsiteY38" fmla="*/ 2161403 h 5066528"/>
                <a:gd name="connsiteX39" fmla="*/ 3816019 w 6368719"/>
                <a:gd name="connsiteY39" fmla="*/ 2094728 h 5066528"/>
                <a:gd name="connsiteX40" fmla="*/ 3816019 w 6368719"/>
                <a:gd name="connsiteY40" fmla="*/ 1961378 h 5066528"/>
                <a:gd name="connsiteX41" fmla="*/ 3796969 w 6368719"/>
                <a:gd name="connsiteY41" fmla="*/ 1789928 h 5066528"/>
                <a:gd name="connsiteX42" fmla="*/ 3682669 w 6368719"/>
                <a:gd name="connsiteY42" fmla="*/ 1485128 h 5066528"/>
                <a:gd name="connsiteX43" fmla="*/ 3082595 w 6368719"/>
                <a:gd name="connsiteY43" fmla="*/ 799329 h 5066528"/>
                <a:gd name="connsiteX44" fmla="*/ 2663495 w 6368719"/>
                <a:gd name="connsiteY44" fmla="*/ 294504 h 5066528"/>
                <a:gd name="connsiteX45" fmla="*/ 2434895 w 6368719"/>
                <a:gd name="connsiteY45" fmla="*/ 8754 h 5066528"/>
                <a:gd name="connsiteX46" fmla="*/ 1939595 w 6368719"/>
                <a:gd name="connsiteY46" fmla="*/ 399279 h 5066528"/>
                <a:gd name="connsiteX47" fmla="*/ 1491920 w 6368719"/>
                <a:gd name="connsiteY47" fmla="*/ 465954 h 5066528"/>
                <a:gd name="connsiteX48" fmla="*/ 6019 w 6368719"/>
                <a:gd name="connsiteY48" fmla="*/ 1342253 h 5066528"/>
                <a:gd name="connsiteX49" fmla="*/ 977570 w 6368719"/>
                <a:gd name="connsiteY49" fmla="*/ 761229 h 5066528"/>
                <a:gd name="connsiteX0" fmla="*/ 6368005 w 6368005"/>
                <a:gd name="connsiteY0" fmla="*/ 4723628 h 5066528"/>
                <a:gd name="connsiteX1" fmla="*/ 6234655 w 6368005"/>
                <a:gd name="connsiteY1" fmla="*/ 4904603 h 5066528"/>
                <a:gd name="connsiteX2" fmla="*/ 6158455 w 6368005"/>
                <a:gd name="connsiteY2" fmla="*/ 4961753 h 5066528"/>
                <a:gd name="connsiteX3" fmla="*/ 5996530 w 6368005"/>
                <a:gd name="connsiteY3" fmla="*/ 5028428 h 5066528"/>
                <a:gd name="connsiteX4" fmla="*/ 5882230 w 6368005"/>
                <a:gd name="connsiteY4" fmla="*/ 5066528 h 5066528"/>
                <a:gd name="connsiteX5" fmla="*/ 5863180 w 6368005"/>
                <a:gd name="connsiteY5" fmla="*/ 4990328 h 5066528"/>
                <a:gd name="connsiteX6" fmla="*/ 5653630 w 6368005"/>
                <a:gd name="connsiteY6" fmla="*/ 5018903 h 5066528"/>
                <a:gd name="connsiteX7" fmla="*/ 5577430 w 6368005"/>
                <a:gd name="connsiteY7" fmla="*/ 4885553 h 5066528"/>
                <a:gd name="connsiteX8" fmla="*/ 5482180 w 6368005"/>
                <a:gd name="connsiteY8" fmla="*/ 4809353 h 5066528"/>
                <a:gd name="connsiteX9" fmla="*/ 5482180 w 6368005"/>
                <a:gd name="connsiteY9" fmla="*/ 4733153 h 5066528"/>
                <a:gd name="connsiteX10" fmla="*/ 5396455 w 6368005"/>
                <a:gd name="connsiteY10" fmla="*/ 4666478 h 5066528"/>
                <a:gd name="connsiteX11" fmla="*/ 5377405 w 6368005"/>
                <a:gd name="connsiteY11" fmla="*/ 4637903 h 5066528"/>
                <a:gd name="connsiteX12" fmla="*/ 5386930 w 6368005"/>
                <a:gd name="connsiteY12" fmla="*/ 4571228 h 5066528"/>
                <a:gd name="connsiteX13" fmla="*/ 5320255 w 6368005"/>
                <a:gd name="connsiteY13" fmla="*/ 4523603 h 5066528"/>
                <a:gd name="connsiteX14" fmla="*/ 5253580 w 6368005"/>
                <a:gd name="connsiteY14" fmla="*/ 4390253 h 5066528"/>
                <a:gd name="connsiteX15" fmla="*/ 5139280 w 6368005"/>
                <a:gd name="connsiteY15" fmla="*/ 4323578 h 5066528"/>
                <a:gd name="connsiteX16" fmla="*/ 4977355 w 6368005"/>
                <a:gd name="connsiteY16" fmla="*/ 4295003 h 5066528"/>
                <a:gd name="connsiteX17" fmla="*/ 4910680 w 6368005"/>
                <a:gd name="connsiteY17" fmla="*/ 4228328 h 5066528"/>
                <a:gd name="connsiteX18" fmla="*/ 4939255 w 6368005"/>
                <a:gd name="connsiteY18" fmla="*/ 4152128 h 5066528"/>
                <a:gd name="connsiteX19" fmla="*/ 4939255 w 6368005"/>
                <a:gd name="connsiteY19" fmla="*/ 4028303 h 5066528"/>
                <a:gd name="connsiteX20" fmla="*/ 4844005 w 6368005"/>
                <a:gd name="connsiteY20" fmla="*/ 3961628 h 5066528"/>
                <a:gd name="connsiteX21" fmla="*/ 4844005 w 6368005"/>
                <a:gd name="connsiteY21" fmla="*/ 3866378 h 5066528"/>
                <a:gd name="connsiteX22" fmla="*/ 4844005 w 6368005"/>
                <a:gd name="connsiteY22" fmla="*/ 3866378 h 5066528"/>
                <a:gd name="connsiteX23" fmla="*/ 4777330 w 6368005"/>
                <a:gd name="connsiteY23" fmla="*/ 3609203 h 5066528"/>
                <a:gd name="connsiteX24" fmla="*/ 4605880 w 6368005"/>
                <a:gd name="connsiteY24" fmla="*/ 3561578 h 5066528"/>
                <a:gd name="connsiteX25" fmla="*/ 4596355 w 6368005"/>
                <a:gd name="connsiteY25" fmla="*/ 3409178 h 5066528"/>
                <a:gd name="connsiteX26" fmla="*/ 4434430 w 6368005"/>
                <a:gd name="connsiteY26" fmla="*/ 3342503 h 5066528"/>
                <a:gd name="connsiteX27" fmla="*/ 4310605 w 6368005"/>
                <a:gd name="connsiteY27" fmla="*/ 3209153 h 5066528"/>
                <a:gd name="connsiteX28" fmla="*/ 4310605 w 6368005"/>
                <a:gd name="connsiteY28" fmla="*/ 3209153 h 5066528"/>
                <a:gd name="connsiteX29" fmla="*/ 4272505 w 6368005"/>
                <a:gd name="connsiteY29" fmla="*/ 2951978 h 5066528"/>
                <a:gd name="connsiteX30" fmla="*/ 4234405 w 6368005"/>
                <a:gd name="connsiteY30" fmla="*/ 2894828 h 5066528"/>
                <a:gd name="connsiteX31" fmla="*/ 4177255 w 6368005"/>
                <a:gd name="connsiteY31" fmla="*/ 2837678 h 5066528"/>
                <a:gd name="connsiteX32" fmla="*/ 4177255 w 6368005"/>
                <a:gd name="connsiteY32" fmla="*/ 2837678 h 5066528"/>
                <a:gd name="connsiteX33" fmla="*/ 4043905 w 6368005"/>
                <a:gd name="connsiteY33" fmla="*/ 2723378 h 5066528"/>
                <a:gd name="connsiteX34" fmla="*/ 3948655 w 6368005"/>
                <a:gd name="connsiteY34" fmla="*/ 2694803 h 5066528"/>
                <a:gd name="connsiteX35" fmla="*/ 3901030 w 6368005"/>
                <a:gd name="connsiteY35" fmla="*/ 2570978 h 5066528"/>
                <a:gd name="connsiteX36" fmla="*/ 3881980 w 6368005"/>
                <a:gd name="connsiteY36" fmla="*/ 2409053 h 5066528"/>
                <a:gd name="connsiteX37" fmla="*/ 3881980 w 6368005"/>
                <a:gd name="connsiteY37" fmla="*/ 2247128 h 5066528"/>
                <a:gd name="connsiteX38" fmla="*/ 3853405 w 6368005"/>
                <a:gd name="connsiteY38" fmla="*/ 2161403 h 5066528"/>
                <a:gd name="connsiteX39" fmla="*/ 3815305 w 6368005"/>
                <a:gd name="connsiteY39" fmla="*/ 2094728 h 5066528"/>
                <a:gd name="connsiteX40" fmla="*/ 3815305 w 6368005"/>
                <a:gd name="connsiteY40" fmla="*/ 1961378 h 5066528"/>
                <a:gd name="connsiteX41" fmla="*/ 3796255 w 6368005"/>
                <a:gd name="connsiteY41" fmla="*/ 1789928 h 5066528"/>
                <a:gd name="connsiteX42" fmla="*/ 3681955 w 6368005"/>
                <a:gd name="connsiteY42" fmla="*/ 1485128 h 5066528"/>
                <a:gd name="connsiteX43" fmla="*/ 3081881 w 6368005"/>
                <a:gd name="connsiteY43" fmla="*/ 799329 h 5066528"/>
                <a:gd name="connsiteX44" fmla="*/ 2662781 w 6368005"/>
                <a:gd name="connsiteY44" fmla="*/ 294504 h 5066528"/>
                <a:gd name="connsiteX45" fmla="*/ 2434181 w 6368005"/>
                <a:gd name="connsiteY45" fmla="*/ 8754 h 5066528"/>
                <a:gd name="connsiteX46" fmla="*/ 1938881 w 6368005"/>
                <a:gd name="connsiteY46" fmla="*/ 399279 h 5066528"/>
                <a:gd name="connsiteX47" fmla="*/ 1491206 w 6368005"/>
                <a:gd name="connsiteY47" fmla="*/ 465954 h 5066528"/>
                <a:gd name="connsiteX48" fmla="*/ 5305 w 6368005"/>
                <a:gd name="connsiteY48" fmla="*/ 1342253 h 5066528"/>
                <a:gd name="connsiteX49" fmla="*/ 1100681 w 6368005"/>
                <a:gd name="connsiteY49" fmla="*/ 351654 h 5066528"/>
                <a:gd name="connsiteX0" fmla="*/ 6384821 w 6384821"/>
                <a:gd name="connsiteY0" fmla="*/ 4723628 h 5066528"/>
                <a:gd name="connsiteX1" fmla="*/ 6251471 w 6384821"/>
                <a:gd name="connsiteY1" fmla="*/ 4904603 h 5066528"/>
                <a:gd name="connsiteX2" fmla="*/ 6175271 w 6384821"/>
                <a:gd name="connsiteY2" fmla="*/ 4961753 h 5066528"/>
                <a:gd name="connsiteX3" fmla="*/ 6013346 w 6384821"/>
                <a:gd name="connsiteY3" fmla="*/ 5028428 h 5066528"/>
                <a:gd name="connsiteX4" fmla="*/ 5899046 w 6384821"/>
                <a:gd name="connsiteY4" fmla="*/ 5066528 h 5066528"/>
                <a:gd name="connsiteX5" fmla="*/ 5879996 w 6384821"/>
                <a:gd name="connsiteY5" fmla="*/ 4990328 h 5066528"/>
                <a:gd name="connsiteX6" fmla="*/ 5670446 w 6384821"/>
                <a:gd name="connsiteY6" fmla="*/ 5018903 h 5066528"/>
                <a:gd name="connsiteX7" fmla="*/ 5594246 w 6384821"/>
                <a:gd name="connsiteY7" fmla="*/ 4885553 h 5066528"/>
                <a:gd name="connsiteX8" fmla="*/ 5498996 w 6384821"/>
                <a:gd name="connsiteY8" fmla="*/ 4809353 h 5066528"/>
                <a:gd name="connsiteX9" fmla="*/ 5498996 w 6384821"/>
                <a:gd name="connsiteY9" fmla="*/ 4733153 h 5066528"/>
                <a:gd name="connsiteX10" fmla="*/ 5413271 w 6384821"/>
                <a:gd name="connsiteY10" fmla="*/ 4666478 h 5066528"/>
                <a:gd name="connsiteX11" fmla="*/ 5394221 w 6384821"/>
                <a:gd name="connsiteY11" fmla="*/ 4637903 h 5066528"/>
                <a:gd name="connsiteX12" fmla="*/ 5403746 w 6384821"/>
                <a:gd name="connsiteY12" fmla="*/ 4571228 h 5066528"/>
                <a:gd name="connsiteX13" fmla="*/ 5337071 w 6384821"/>
                <a:gd name="connsiteY13" fmla="*/ 4523603 h 5066528"/>
                <a:gd name="connsiteX14" fmla="*/ 5270396 w 6384821"/>
                <a:gd name="connsiteY14" fmla="*/ 4390253 h 5066528"/>
                <a:gd name="connsiteX15" fmla="*/ 5156096 w 6384821"/>
                <a:gd name="connsiteY15" fmla="*/ 4323578 h 5066528"/>
                <a:gd name="connsiteX16" fmla="*/ 4994171 w 6384821"/>
                <a:gd name="connsiteY16" fmla="*/ 4295003 h 5066528"/>
                <a:gd name="connsiteX17" fmla="*/ 4927496 w 6384821"/>
                <a:gd name="connsiteY17" fmla="*/ 4228328 h 5066528"/>
                <a:gd name="connsiteX18" fmla="*/ 4956071 w 6384821"/>
                <a:gd name="connsiteY18" fmla="*/ 4152128 h 5066528"/>
                <a:gd name="connsiteX19" fmla="*/ 4956071 w 6384821"/>
                <a:gd name="connsiteY19" fmla="*/ 4028303 h 5066528"/>
                <a:gd name="connsiteX20" fmla="*/ 4860821 w 6384821"/>
                <a:gd name="connsiteY20" fmla="*/ 3961628 h 5066528"/>
                <a:gd name="connsiteX21" fmla="*/ 4860821 w 6384821"/>
                <a:gd name="connsiteY21" fmla="*/ 3866378 h 5066528"/>
                <a:gd name="connsiteX22" fmla="*/ 4860821 w 6384821"/>
                <a:gd name="connsiteY22" fmla="*/ 3866378 h 5066528"/>
                <a:gd name="connsiteX23" fmla="*/ 4794146 w 6384821"/>
                <a:gd name="connsiteY23" fmla="*/ 3609203 h 5066528"/>
                <a:gd name="connsiteX24" fmla="*/ 4622696 w 6384821"/>
                <a:gd name="connsiteY24" fmla="*/ 3561578 h 5066528"/>
                <a:gd name="connsiteX25" fmla="*/ 4613171 w 6384821"/>
                <a:gd name="connsiteY25" fmla="*/ 3409178 h 5066528"/>
                <a:gd name="connsiteX26" fmla="*/ 4451246 w 6384821"/>
                <a:gd name="connsiteY26" fmla="*/ 3342503 h 5066528"/>
                <a:gd name="connsiteX27" fmla="*/ 4327421 w 6384821"/>
                <a:gd name="connsiteY27" fmla="*/ 3209153 h 5066528"/>
                <a:gd name="connsiteX28" fmla="*/ 4327421 w 6384821"/>
                <a:gd name="connsiteY28" fmla="*/ 3209153 h 5066528"/>
                <a:gd name="connsiteX29" fmla="*/ 4289321 w 6384821"/>
                <a:gd name="connsiteY29" fmla="*/ 2951978 h 5066528"/>
                <a:gd name="connsiteX30" fmla="*/ 4251221 w 6384821"/>
                <a:gd name="connsiteY30" fmla="*/ 2894828 h 5066528"/>
                <a:gd name="connsiteX31" fmla="*/ 4194071 w 6384821"/>
                <a:gd name="connsiteY31" fmla="*/ 2837678 h 5066528"/>
                <a:gd name="connsiteX32" fmla="*/ 4194071 w 6384821"/>
                <a:gd name="connsiteY32" fmla="*/ 2837678 h 5066528"/>
                <a:gd name="connsiteX33" fmla="*/ 4060721 w 6384821"/>
                <a:gd name="connsiteY33" fmla="*/ 2723378 h 5066528"/>
                <a:gd name="connsiteX34" fmla="*/ 3965471 w 6384821"/>
                <a:gd name="connsiteY34" fmla="*/ 2694803 h 5066528"/>
                <a:gd name="connsiteX35" fmla="*/ 3917846 w 6384821"/>
                <a:gd name="connsiteY35" fmla="*/ 2570978 h 5066528"/>
                <a:gd name="connsiteX36" fmla="*/ 3898796 w 6384821"/>
                <a:gd name="connsiteY36" fmla="*/ 2409053 h 5066528"/>
                <a:gd name="connsiteX37" fmla="*/ 3898796 w 6384821"/>
                <a:gd name="connsiteY37" fmla="*/ 2247128 h 5066528"/>
                <a:gd name="connsiteX38" fmla="*/ 3870221 w 6384821"/>
                <a:gd name="connsiteY38" fmla="*/ 2161403 h 5066528"/>
                <a:gd name="connsiteX39" fmla="*/ 3832121 w 6384821"/>
                <a:gd name="connsiteY39" fmla="*/ 2094728 h 5066528"/>
                <a:gd name="connsiteX40" fmla="*/ 3832121 w 6384821"/>
                <a:gd name="connsiteY40" fmla="*/ 1961378 h 5066528"/>
                <a:gd name="connsiteX41" fmla="*/ 3813071 w 6384821"/>
                <a:gd name="connsiteY41" fmla="*/ 1789928 h 5066528"/>
                <a:gd name="connsiteX42" fmla="*/ 3698771 w 6384821"/>
                <a:gd name="connsiteY42" fmla="*/ 1485128 h 5066528"/>
                <a:gd name="connsiteX43" fmla="*/ 3098697 w 6384821"/>
                <a:gd name="connsiteY43" fmla="*/ 799329 h 5066528"/>
                <a:gd name="connsiteX44" fmla="*/ 2679597 w 6384821"/>
                <a:gd name="connsiteY44" fmla="*/ 294504 h 5066528"/>
                <a:gd name="connsiteX45" fmla="*/ 2450997 w 6384821"/>
                <a:gd name="connsiteY45" fmla="*/ 8754 h 5066528"/>
                <a:gd name="connsiteX46" fmla="*/ 1955697 w 6384821"/>
                <a:gd name="connsiteY46" fmla="*/ 399279 h 5066528"/>
                <a:gd name="connsiteX47" fmla="*/ 1508022 w 6384821"/>
                <a:gd name="connsiteY47" fmla="*/ 465954 h 5066528"/>
                <a:gd name="connsiteX48" fmla="*/ 22121 w 6384821"/>
                <a:gd name="connsiteY48" fmla="*/ 1342253 h 5066528"/>
                <a:gd name="connsiteX49" fmla="*/ 650773 w 6384821"/>
                <a:gd name="connsiteY49" fmla="*/ 713604 h 5066528"/>
                <a:gd name="connsiteX50" fmla="*/ 1117497 w 6384821"/>
                <a:gd name="connsiteY50" fmla="*/ 351654 h 5066528"/>
                <a:gd name="connsiteX0" fmla="*/ 6383681 w 6383681"/>
                <a:gd name="connsiteY0" fmla="*/ 4723628 h 5066528"/>
                <a:gd name="connsiteX1" fmla="*/ 6250331 w 6383681"/>
                <a:gd name="connsiteY1" fmla="*/ 4904603 h 5066528"/>
                <a:gd name="connsiteX2" fmla="*/ 6174131 w 6383681"/>
                <a:gd name="connsiteY2" fmla="*/ 4961753 h 5066528"/>
                <a:gd name="connsiteX3" fmla="*/ 6012206 w 6383681"/>
                <a:gd name="connsiteY3" fmla="*/ 5028428 h 5066528"/>
                <a:gd name="connsiteX4" fmla="*/ 5897906 w 6383681"/>
                <a:gd name="connsiteY4" fmla="*/ 5066528 h 5066528"/>
                <a:gd name="connsiteX5" fmla="*/ 5878856 w 6383681"/>
                <a:gd name="connsiteY5" fmla="*/ 4990328 h 5066528"/>
                <a:gd name="connsiteX6" fmla="*/ 5669306 w 6383681"/>
                <a:gd name="connsiteY6" fmla="*/ 5018903 h 5066528"/>
                <a:gd name="connsiteX7" fmla="*/ 5593106 w 6383681"/>
                <a:gd name="connsiteY7" fmla="*/ 4885553 h 5066528"/>
                <a:gd name="connsiteX8" fmla="*/ 5497856 w 6383681"/>
                <a:gd name="connsiteY8" fmla="*/ 4809353 h 5066528"/>
                <a:gd name="connsiteX9" fmla="*/ 5497856 w 6383681"/>
                <a:gd name="connsiteY9" fmla="*/ 4733153 h 5066528"/>
                <a:gd name="connsiteX10" fmla="*/ 5412131 w 6383681"/>
                <a:gd name="connsiteY10" fmla="*/ 4666478 h 5066528"/>
                <a:gd name="connsiteX11" fmla="*/ 5393081 w 6383681"/>
                <a:gd name="connsiteY11" fmla="*/ 4637903 h 5066528"/>
                <a:gd name="connsiteX12" fmla="*/ 5402606 w 6383681"/>
                <a:gd name="connsiteY12" fmla="*/ 4571228 h 5066528"/>
                <a:gd name="connsiteX13" fmla="*/ 5335931 w 6383681"/>
                <a:gd name="connsiteY13" fmla="*/ 4523603 h 5066528"/>
                <a:gd name="connsiteX14" fmla="*/ 5269256 w 6383681"/>
                <a:gd name="connsiteY14" fmla="*/ 4390253 h 5066528"/>
                <a:gd name="connsiteX15" fmla="*/ 5154956 w 6383681"/>
                <a:gd name="connsiteY15" fmla="*/ 4323578 h 5066528"/>
                <a:gd name="connsiteX16" fmla="*/ 4993031 w 6383681"/>
                <a:gd name="connsiteY16" fmla="*/ 4295003 h 5066528"/>
                <a:gd name="connsiteX17" fmla="*/ 4926356 w 6383681"/>
                <a:gd name="connsiteY17" fmla="*/ 4228328 h 5066528"/>
                <a:gd name="connsiteX18" fmla="*/ 4954931 w 6383681"/>
                <a:gd name="connsiteY18" fmla="*/ 4152128 h 5066528"/>
                <a:gd name="connsiteX19" fmla="*/ 4954931 w 6383681"/>
                <a:gd name="connsiteY19" fmla="*/ 4028303 h 5066528"/>
                <a:gd name="connsiteX20" fmla="*/ 4859681 w 6383681"/>
                <a:gd name="connsiteY20" fmla="*/ 3961628 h 5066528"/>
                <a:gd name="connsiteX21" fmla="*/ 4859681 w 6383681"/>
                <a:gd name="connsiteY21" fmla="*/ 3866378 h 5066528"/>
                <a:gd name="connsiteX22" fmla="*/ 4859681 w 6383681"/>
                <a:gd name="connsiteY22" fmla="*/ 3866378 h 5066528"/>
                <a:gd name="connsiteX23" fmla="*/ 4793006 w 6383681"/>
                <a:gd name="connsiteY23" fmla="*/ 3609203 h 5066528"/>
                <a:gd name="connsiteX24" fmla="*/ 4621556 w 6383681"/>
                <a:gd name="connsiteY24" fmla="*/ 3561578 h 5066528"/>
                <a:gd name="connsiteX25" fmla="*/ 4612031 w 6383681"/>
                <a:gd name="connsiteY25" fmla="*/ 3409178 h 5066528"/>
                <a:gd name="connsiteX26" fmla="*/ 4450106 w 6383681"/>
                <a:gd name="connsiteY26" fmla="*/ 3342503 h 5066528"/>
                <a:gd name="connsiteX27" fmla="*/ 4326281 w 6383681"/>
                <a:gd name="connsiteY27" fmla="*/ 3209153 h 5066528"/>
                <a:gd name="connsiteX28" fmla="*/ 4326281 w 6383681"/>
                <a:gd name="connsiteY28" fmla="*/ 3209153 h 5066528"/>
                <a:gd name="connsiteX29" fmla="*/ 4288181 w 6383681"/>
                <a:gd name="connsiteY29" fmla="*/ 2951978 h 5066528"/>
                <a:gd name="connsiteX30" fmla="*/ 4250081 w 6383681"/>
                <a:gd name="connsiteY30" fmla="*/ 2894828 h 5066528"/>
                <a:gd name="connsiteX31" fmla="*/ 4192931 w 6383681"/>
                <a:gd name="connsiteY31" fmla="*/ 2837678 h 5066528"/>
                <a:gd name="connsiteX32" fmla="*/ 4192931 w 6383681"/>
                <a:gd name="connsiteY32" fmla="*/ 2837678 h 5066528"/>
                <a:gd name="connsiteX33" fmla="*/ 4059581 w 6383681"/>
                <a:gd name="connsiteY33" fmla="*/ 2723378 h 5066528"/>
                <a:gd name="connsiteX34" fmla="*/ 3964331 w 6383681"/>
                <a:gd name="connsiteY34" fmla="*/ 2694803 h 5066528"/>
                <a:gd name="connsiteX35" fmla="*/ 3916706 w 6383681"/>
                <a:gd name="connsiteY35" fmla="*/ 2570978 h 5066528"/>
                <a:gd name="connsiteX36" fmla="*/ 3897656 w 6383681"/>
                <a:gd name="connsiteY36" fmla="*/ 2409053 h 5066528"/>
                <a:gd name="connsiteX37" fmla="*/ 3897656 w 6383681"/>
                <a:gd name="connsiteY37" fmla="*/ 2247128 h 5066528"/>
                <a:gd name="connsiteX38" fmla="*/ 3869081 w 6383681"/>
                <a:gd name="connsiteY38" fmla="*/ 2161403 h 5066528"/>
                <a:gd name="connsiteX39" fmla="*/ 3830981 w 6383681"/>
                <a:gd name="connsiteY39" fmla="*/ 2094728 h 5066528"/>
                <a:gd name="connsiteX40" fmla="*/ 3830981 w 6383681"/>
                <a:gd name="connsiteY40" fmla="*/ 1961378 h 5066528"/>
                <a:gd name="connsiteX41" fmla="*/ 3811931 w 6383681"/>
                <a:gd name="connsiteY41" fmla="*/ 1789928 h 5066528"/>
                <a:gd name="connsiteX42" fmla="*/ 3697631 w 6383681"/>
                <a:gd name="connsiteY42" fmla="*/ 1485128 h 5066528"/>
                <a:gd name="connsiteX43" fmla="*/ 3097557 w 6383681"/>
                <a:gd name="connsiteY43" fmla="*/ 799329 h 5066528"/>
                <a:gd name="connsiteX44" fmla="*/ 2678457 w 6383681"/>
                <a:gd name="connsiteY44" fmla="*/ 294504 h 5066528"/>
                <a:gd name="connsiteX45" fmla="*/ 2449857 w 6383681"/>
                <a:gd name="connsiteY45" fmla="*/ 8754 h 5066528"/>
                <a:gd name="connsiteX46" fmla="*/ 1954557 w 6383681"/>
                <a:gd name="connsiteY46" fmla="*/ 399279 h 5066528"/>
                <a:gd name="connsiteX47" fmla="*/ 1506882 w 6383681"/>
                <a:gd name="connsiteY47" fmla="*/ 465954 h 5066528"/>
                <a:gd name="connsiteX48" fmla="*/ 20981 w 6383681"/>
                <a:gd name="connsiteY48" fmla="*/ 1342253 h 5066528"/>
                <a:gd name="connsiteX49" fmla="*/ 687733 w 6383681"/>
                <a:gd name="connsiteY49" fmla="*/ 446904 h 5066528"/>
                <a:gd name="connsiteX50" fmla="*/ 1116357 w 6383681"/>
                <a:gd name="connsiteY50" fmla="*/ 351654 h 5066528"/>
                <a:gd name="connsiteX0" fmla="*/ 6383681 w 6383681"/>
                <a:gd name="connsiteY0" fmla="*/ 4724724 h 5067624"/>
                <a:gd name="connsiteX1" fmla="*/ 6250331 w 6383681"/>
                <a:gd name="connsiteY1" fmla="*/ 4905699 h 5067624"/>
                <a:gd name="connsiteX2" fmla="*/ 6174131 w 6383681"/>
                <a:gd name="connsiteY2" fmla="*/ 4962849 h 5067624"/>
                <a:gd name="connsiteX3" fmla="*/ 6012206 w 6383681"/>
                <a:gd name="connsiteY3" fmla="*/ 5029524 h 5067624"/>
                <a:gd name="connsiteX4" fmla="*/ 5897906 w 6383681"/>
                <a:gd name="connsiteY4" fmla="*/ 5067624 h 5067624"/>
                <a:gd name="connsiteX5" fmla="*/ 5878856 w 6383681"/>
                <a:gd name="connsiteY5" fmla="*/ 4991424 h 5067624"/>
                <a:gd name="connsiteX6" fmla="*/ 5669306 w 6383681"/>
                <a:gd name="connsiteY6" fmla="*/ 5019999 h 5067624"/>
                <a:gd name="connsiteX7" fmla="*/ 5593106 w 6383681"/>
                <a:gd name="connsiteY7" fmla="*/ 4886649 h 5067624"/>
                <a:gd name="connsiteX8" fmla="*/ 5497856 w 6383681"/>
                <a:gd name="connsiteY8" fmla="*/ 4810449 h 5067624"/>
                <a:gd name="connsiteX9" fmla="*/ 5497856 w 6383681"/>
                <a:gd name="connsiteY9" fmla="*/ 4734249 h 5067624"/>
                <a:gd name="connsiteX10" fmla="*/ 5412131 w 6383681"/>
                <a:gd name="connsiteY10" fmla="*/ 4667574 h 5067624"/>
                <a:gd name="connsiteX11" fmla="*/ 5393081 w 6383681"/>
                <a:gd name="connsiteY11" fmla="*/ 4638999 h 5067624"/>
                <a:gd name="connsiteX12" fmla="*/ 5402606 w 6383681"/>
                <a:gd name="connsiteY12" fmla="*/ 4572324 h 5067624"/>
                <a:gd name="connsiteX13" fmla="*/ 5335931 w 6383681"/>
                <a:gd name="connsiteY13" fmla="*/ 4524699 h 5067624"/>
                <a:gd name="connsiteX14" fmla="*/ 5269256 w 6383681"/>
                <a:gd name="connsiteY14" fmla="*/ 4391349 h 5067624"/>
                <a:gd name="connsiteX15" fmla="*/ 5154956 w 6383681"/>
                <a:gd name="connsiteY15" fmla="*/ 4324674 h 5067624"/>
                <a:gd name="connsiteX16" fmla="*/ 4993031 w 6383681"/>
                <a:gd name="connsiteY16" fmla="*/ 4296099 h 5067624"/>
                <a:gd name="connsiteX17" fmla="*/ 4926356 w 6383681"/>
                <a:gd name="connsiteY17" fmla="*/ 4229424 h 5067624"/>
                <a:gd name="connsiteX18" fmla="*/ 4954931 w 6383681"/>
                <a:gd name="connsiteY18" fmla="*/ 4153224 h 5067624"/>
                <a:gd name="connsiteX19" fmla="*/ 4954931 w 6383681"/>
                <a:gd name="connsiteY19" fmla="*/ 4029399 h 5067624"/>
                <a:gd name="connsiteX20" fmla="*/ 4859681 w 6383681"/>
                <a:gd name="connsiteY20" fmla="*/ 3962724 h 5067624"/>
                <a:gd name="connsiteX21" fmla="*/ 4859681 w 6383681"/>
                <a:gd name="connsiteY21" fmla="*/ 3867474 h 5067624"/>
                <a:gd name="connsiteX22" fmla="*/ 4859681 w 6383681"/>
                <a:gd name="connsiteY22" fmla="*/ 3867474 h 5067624"/>
                <a:gd name="connsiteX23" fmla="*/ 4793006 w 6383681"/>
                <a:gd name="connsiteY23" fmla="*/ 3610299 h 5067624"/>
                <a:gd name="connsiteX24" fmla="*/ 4621556 w 6383681"/>
                <a:gd name="connsiteY24" fmla="*/ 3562674 h 5067624"/>
                <a:gd name="connsiteX25" fmla="*/ 4612031 w 6383681"/>
                <a:gd name="connsiteY25" fmla="*/ 3410274 h 5067624"/>
                <a:gd name="connsiteX26" fmla="*/ 4450106 w 6383681"/>
                <a:gd name="connsiteY26" fmla="*/ 3343599 h 5067624"/>
                <a:gd name="connsiteX27" fmla="*/ 4326281 w 6383681"/>
                <a:gd name="connsiteY27" fmla="*/ 3210249 h 5067624"/>
                <a:gd name="connsiteX28" fmla="*/ 4326281 w 6383681"/>
                <a:gd name="connsiteY28" fmla="*/ 3210249 h 5067624"/>
                <a:gd name="connsiteX29" fmla="*/ 4288181 w 6383681"/>
                <a:gd name="connsiteY29" fmla="*/ 2953074 h 5067624"/>
                <a:gd name="connsiteX30" fmla="*/ 4250081 w 6383681"/>
                <a:gd name="connsiteY30" fmla="*/ 2895924 h 5067624"/>
                <a:gd name="connsiteX31" fmla="*/ 4192931 w 6383681"/>
                <a:gd name="connsiteY31" fmla="*/ 2838774 h 5067624"/>
                <a:gd name="connsiteX32" fmla="*/ 4192931 w 6383681"/>
                <a:gd name="connsiteY32" fmla="*/ 2838774 h 5067624"/>
                <a:gd name="connsiteX33" fmla="*/ 4059581 w 6383681"/>
                <a:gd name="connsiteY33" fmla="*/ 2724474 h 5067624"/>
                <a:gd name="connsiteX34" fmla="*/ 3964331 w 6383681"/>
                <a:gd name="connsiteY34" fmla="*/ 2695899 h 5067624"/>
                <a:gd name="connsiteX35" fmla="*/ 3916706 w 6383681"/>
                <a:gd name="connsiteY35" fmla="*/ 2572074 h 5067624"/>
                <a:gd name="connsiteX36" fmla="*/ 3897656 w 6383681"/>
                <a:gd name="connsiteY36" fmla="*/ 2410149 h 5067624"/>
                <a:gd name="connsiteX37" fmla="*/ 3897656 w 6383681"/>
                <a:gd name="connsiteY37" fmla="*/ 2248224 h 5067624"/>
                <a:gd name="connsiteX38" fmla="*/ 3869081 w 6383681"/>
                <a:gd name="connsiteY38" fmla="*/ 2162499 h 5067624"/>
                <a:gd name="connsiteX39" fmla="*/ 3830981 w 6383681"/>
                <a:gd name="connsiteY39" fmla="*/ 2095824 h 5067624"/>
                <a:gd name="connsiteX40" fmla="*/ 3830981 w 6383681"/>
                <a:gd name="connsiteY40" fmla="*/ 1962474 h 5067624"/>
                <a:gd name="connsiteX41" fmla="*/ 3811931 w 6383681"/>
                <a:gd name="connsiteY41" fmla="*/ 1791024 h 5067624"/>
                <a:gd name="connsiteX42" fmla="*/ 3697631 w 6383681"/>
                <a:gd name="connsiteY42" fmla="*/ 1486224 h 5067624"/>
                <a:gd name="connsiteX43" fmla="*/ 3097557 w 6383681"/>
                <a:gd name="connsiteY43" fmla="*/ 800425 h 5067624"/>
                <a:gd name="connsiteX44" fmla="*/ 2735607 w 6383681"/>
                <a:gd name="connsiteY44" fmla="*/ 267025 h 5067624"/>
                <a:gd name="connsiteX45" fmla="*/ 2449857 w 6383681"/>
                <a:gd name="connsiteY45" fmla="*/ 9850 h 5067624"/>
                <a:gd name="connsiteX46" fmla="*/ 1954557 w 6383681"/>
                <a:gd name="connsiteY46" fmla="*/ 400375 h 5067624"/>
                <a:gd name="connsiteX47" fmla="*/ 1506882 w 6383681"/>
                <a:gd name="connsiteY47" fmla="*/ 467050 h 5067624"/>
                <a:gd name="connsiteX48" fmla="*/ 20981 w 6383681"/>
                <a:gd name="connsiteY48" fmla="*/ 1343349 h 5067624"/>
                <a:gd name="connsiteX49" fmla="*/ 687733 w 6383681"/>
                <a:gd name="connsiteY49" fmla="*/ 448000 h 5067624"/>
                <a:gd name="connsiteX50" fmla="*/ 1116357 w 6383681"/>
                <a:gd name="connsiteY50" fmla="*/ 352750 h 5067624"/>
                <a:gd name="connsiteX0" fmla="*/ 6383681 w 6383681"/>
                <a:gd name="connsiteY0" fmla="*/ 4724724 h 5067624"/>
                <a:gd name="connsiteX1" fmla="*/ 6250331 w 6383681"/>
                <a:gd name="connsiteY1" fmla="*/ 4905699 h 5067624"/>
                <a:gd name="connsiteX2" fmla="*/ 6174131 w 6383681"/>
                <a:gd name="connsiteY2" fmla="*/ 4962849 h 5067624"/>
                <a:gd name="connsiteX3" fmla="*/ 6012206 w 6383681"/>
                <a:gd name="connsiteY3" fmla="*/ 5029524 h 5067624"/>
                <a:gd name="connsiteX4" fmla="*/ 5897906 w 6383681"/>
                <a:gd name="connsiteY4" fmla="*/ 5067624 h 5067624"/>
                <a:gd name="connsiteX5" fmla="*/ 5878856 w 6383681"/>
                <a:gd name="connsiteY5" fmla="*/ 4991424 h 5067624"/>
                <a:gd name="connsiteX6" fmla="*/ 5669306 w 6383681"/>
                <a:gd name="connsiteY6" fmla="*/ 5019999 h 5067624"/>
                <a:gd name="connsiteX7" fmla="*/ 5593106 w 6383681"/>
                <a:gd name="connsiteY7" fmla="*/ 4886649 h 5067624"/>
                <a:gd name="connsiteX8" fmla="*/ 5497856 w 6383681"/>
                <a:gd name="connsiteY8" fmla="*/ 4810449 h 5067624"/>
                <a:gd name="connsiteX9" fmla="*/ 5497856 w 6383681"/>
                <a:gd name="connsiteY9" fmla="*/ 4734249 h 5067624"/>
                <a:gd name="connsiteX10" fmla="*/ 5412131 w 6383681"/>
                <a:gd name="connsiteY10" fmla="*/ 4667574 h 5067624"/>
                <a:gd name="connsiteX11" fmla="*/ 5393081 w 6383681"/>
                <a:gd name="connsiteY11" fmla="*/ 4638999 h 5067624"/>
                <a:gd name="connsiteX12" fmla="*/ 5402606 w 6383681"/>
                <a:gd name="connsiteY12" fmla="*/ 4572324 h 5067624"/>
                <a:gd name="connsiteX13" fmla="*/ 5335931 w 6383681"/>
                <a:gd name="connsiteY13" fmla="*/ 4524699 h 5067624"/>
                <a:gd name="connsiteX14" fmla="*/ 5269256 w 6383681"/>
                <a:gd name="connsiteY14" fmla="*/ 4391349 h 5067624"/>
                <a:gd name="connsiteX15" fmla="*/ 5154956 w 6383681"/>
                <a:gd name="connsiteY15" fmla="*/ 4324674 h 5067624"/>
                <a:gd name="connsiteX16" fmla="*/ 4993031 w 6383681"/>
                <a:gd name="connsiteY16" fmla="*/ 4296099 h 5067624"/>
                <a:gd name="connsiteX17" fmla="*/ 4926356 w 6383681"/>
                <a:gd name="connsiteY17" fmla="*/ 4229424 h 5067624"/>
                <a:gd name="connsiteX18" fmla="*/ 4954931 w 6383681"/>
                <a:gd name="connsiteY18" fmla="*/ 4153224 h 5067624"/>
                <a:gd name="connsiteX19" fmla="*/ 4954931 w 6383681"/>
                <a:gd name="connsiteY19" fmla="*/ 4029399 h 5067624"/>
                <a:gd name="connsiteX20" fmla="*/ 4859681 w 6383681"/>
                <a:gd name="connsiteY20" fmla="*/ 3962724 h 5067624"/>
                <a:gd name="connsiteX21" fmla="*/ 4859681 w 6383681"/>
                <a:gd name="connsiteY21" fmla="*/ 3867474 h 5067624"/>
                <a:gd name="connsiteX22" fmla="*/ 4859681 w 6383681"/>
                <a:gd name="connsiteY22" fmla="*/ 3867474 h 5067624"/>
                <a:gd name="connsiteX23" fmla="*/ 4793006 w 6383681"/>
                <a:gd name="connsiteY23" fmla="*/ 3610299 h 5067624"/>
                <a:gd name="connsiteX24" fmla="*/ 4621556 w 6383681"/>
                <a:gd name="connsiteY24" fmla="*/ 3562674 h 5067624"/>
                <a:gd name="connsiteX25" fmla="*/ 4612031 w 6383681"/>
                <a:gd name="connsiteY25" fmla="*/ 3410274 h 5067624"/>
                <a:gd name="connsiteX26" fmla="*/ 4450106 w 6383681"/>
                <a:gd name="connsiteY26" fmla="*/ 3343599 h 5067624"/>
                <a:gd name="connsiteX27" fmla="*/ 4326281 w 6383681"/>
                <a:gd name="connsiteY27" fmla="*/ 3210249 h 5067624"/>
                <a:gd name="connsiteX28" fmla="*/ 4326281 w 6383681"/>
                <a:gd name="connsiteY28" fmla="*/ 3210249 h 5067624"/>
                <a:gd name="connsiteX29" fmla="*/ 4288181 w 6383681"/>
                <a:gd name="connsiteY29" fmla="*/ 2953074 h 5067624"/>
                <a:gd name="connsiteX30" fmla="*/ 4250081 w 6383681"/>
                <a:gd name="connsiteY30" fmla="*/ 2895924 h 5067624"/>
                <a:gd name="connsiteX31" fmla="*/ 4192931 w 6383681"/>
                <a:gd name="connsiteY31" fmla="*/ 2838774 h 5067624"/>
                <a:gd name="connsiteX32" fmla="*/ 4192931 w 6383681"/>
                <a:gd name="connsiteY32" fmla="*/ 2838774 h 5067624"/>
                <a:gd name="connsiteX33" fmla="*/ 4059581 w 6383681"/>
                <a:gd name="connsiteY33" fmla="*/ 2724474 h 5067624"/>
                <a:gd name="connsiteX34" fmla="*/ 3964331 w 6383681"/>
                <a:gd name="connsiteY34" fmla="*/ 2695899 h 5067624"/>
                <a:gd name="connsiteX35" fmla="*/ 3916706 w 6383681"/>
                <a:gd name="connsiteY35" fmla="*/ 2572074 h 5067624"/>
                <a:gd name="connsiteX36" fmla="*/ 3897656 w 6383681"/>
                <a:gd name="connsiteY36" fmla="*/ 2410149 h 5067624"/>
                <a:gd name="connsiteX37" fmla="*/ 3897656 w 6383681"/>
                <a:gd name="connsiteY37" fmla="*/ 2248224 h 5067624"/>
                <a:gd name="connsiteX38" fmla="*/ 3869081 w 6383681"/>
                <a:gd name="connsiteY38" fmla="*/ 2162499 h 5067624"/>
                <a:gd name="connsiteX39" fmla="*/ 3830981 w 6383681"/>
                <a:gd name="connsiteY39" fmla="*/ 2095824 h 5067624"/>
                <a:gd name="connsiteX40" fmla="*/ 3830981 w 6383681"/>
                <a:gd name="connsiteY40" fmla="*/ 1962474 h 5067624"/>
                <a:gd name="connsiteX41" fmla="*/ 3811931 w 6383681"/>
                <a:gd name="connsiteY41" fmla="*/ 1791024 h 5067624"/>
                <a:gd name="connsiteX42" fmla="*/ 3697631 w 6383681"/>
                <a:gd name="connsiteY42" fmla="*/ 1486224 h 5067624"/>
                <a:gd name="connsiteX43" fmla="*/ 3116607 w 6383681"/>
                <a:gd name="connsiteY43" fmla="*/ 762325 h 5067624"/>
                <a:gd name="connsiteX44" fmla="*/ 2735607 w 6383681"/>
                <a:gd name="connsiteY44" fmla="*/ 267025 h 5067624"/>
                <a:gd name="connsiteX45" fmla="*/ 2449857 w 6383681"/>
                <a:gd name="connsiteY45" fmla="*/ 9850 h 5067624"/>
                <a:gd name="connsiteX46" fmla="*/ 1954557 w 6383681"/>
                <a:gd name="connsiteY46" fmla="*/ 400375 h 5067624"/>
                <a:gd name="connsiteX47" fmla="*/ 1506882 w 6383681"/>
                <a:gd name="connsiteY47" fmla="*/ 467050 h 5067624"/>
                <a:gd name="connsiteX48" fmla="*/ 20981 w 6383681"/>
                <a:gd name="connsiteY48" fmla="*/ 1343349 h 5067624"/>
                <a:gd name="connsiteX49" fmla="*/ 687733 w 6383681"/>
                <a:gd name="connsiteY49" fmla="*/ 448000 h 5067624"/>
                <a:gd name="connsiteX50" fmla="*/ 1116357 w 6383681"/>
                <a:gd name="connsiteY50" fmla="*/ 352750 h 5067624"/>
                <a:gd name="connsiteX0" fmla="*/ 6446824 w 6446824"/>
                <a:gd name="connsiteY0" fmla="*/ 4724724 h 5067624"/>
                <a:gd name="connsiteX1" fmla="*/ 6313474 w 6446824"/>
                <a:gd name="connsiteY1" fmla="*/ 4905699 h 5067624"/>
                <a:gd name="connsiteX2" fmla="*/ 6237274 w 6446824"/>
                <a:gd name="connsiteY2" fmla="*/ 4962849 h 5067624"/>
                <a:gd name="connsiteX3" fmla="*/ 6075349 w 6446824"/>
                <a:gd name="connsiteY3" fmla="*/ 5029524 h 5067624"/>
                <a:gd name="connsiteX4" fmla="*/ 5961049 w 6446824"/>
                <a:gd name="connsiteY4" fmla="*/ 5067624 h 5067624"/>
                <a:gd name="connsiteX5" fmla="*/ 5941999 w 6446824"/>
                <a:gd name="connsiteY5" fmla="*/ 4991424 h 5067624"/>
                <a:gd name="connsiteX6" fmla="*/ 5732449 w 6446824"/>
                <a:gd name="connsiteY6" fmla="*/ 5019999 h 5067624"/>
                <a:gd name="connsiteX7" fmla="*/ 5656249 w 6446824"/>
                <a:gd name="connsiteY7" fmla="*/ 4886649 h 5067624"/>
                <a:gd name="connsiteX8" fmla="*/ 5560999 w 6446824"/>
                <a:gd name="connsiteY8" fmla="*/ 4810449 h 5067624"/>
                <a:gd name="connsiteX9" fmla="*/ 5560999 w 6446824"/>
                <a:gd name="connsiteY9" fmla="*/ 4734249 h 5067624"/>
                <a:gd name="connsiteX10" fmla="*/ 5475274 w 6446824"/>
                <a:gd name="connsiteY10" fmla="*/ 4667574 h 5067624"/>
                <a:gd name="connsiteX11" fmla="*/ 5456224 w 6446824"/>
                <a:gd name="connsiteY11" fmla="*/ 4638999 h 5067624"/>
                <a:gd name="connsiteX12" fmla="*/ 5465749 w 6446824"/>
                <a:gd name="connsiteY12" fmla="*/ 4572324 h 5067624"/>
                <a:gd name="connsiteX13" fmla="*/ 5399074 w 6446824"/>
                <a:gd name="connsiteY13" fmla="*/ 4524699 h 5067624"/>
                <a:gd name="connsiteX14" fmla="*/ 5332399 w 6446824"/>
                <a:gd name="connsiteY14" fmla="*/ 4391349 h 5067624"/>
                <a:gd name="connsiteX15" fmla="*/ 5218099 w 6446824"/>
                <a:gd name="connsiteY15" fmla="*/ 4324674 h 5067624"/>
                <a:gd name="connsiteX16" fmla="*/ 5056174 w 6446824"/>
                <a:gd name="connsiteY16" fmla="*/ 4296099 h 5067624"/>
                <a:gd name="connsiteX17" fmla="*/ 4989499 w 6446824"/>
                <a:gd name="connsiteY17" fmla="*/ 4229424 h 5067624"/>
                <a:gd name="connsiteX18" fmla="*/ 5018074 w 6446824"/>
                <a:gd name="connsiteY18" fmla="*/ 4153224 h 5067624"/>
                <a:gd name="connsiteX19" fmla="*/ 5018074 w 6446824"/>
                <a:gd name="connsiteY19" fmla="*/ 4029399 h 5067624"/>
                <a:gd name="connsiteX20" fmla="*/ 4922824 w 6446824"/>
                <a:gd name="connsiteY20" fmla="*/ 3962724 h 5067624"/>
                <a:gd name="connsiteX21" fmla="*/ 4922824 w 6446824"/>
                <a:gd name="connsiteY21" fmla="*/ 3867474 h 5067624"/>
                <a:gd name="connsiteX22" fmla="*/ 4922824 w 6446824"/>
                <a:gd name="connsiteY22" fmla="*/ 3867474 h 5067624"/>
                <a:gd name="connsiteX23" fmla="*/ 4856149 w 6446824"/>
                <a:gd name="connsiteY23" fmla="*/ 3610299 h 5067624"/>
                <a:gd name="connsiteX24" fmla="*/ 4684699 w 6446824"/>
                <a:gd name="connsiteY24" fmla="*/ 3562674 h 5067624"/>
                <a:gd name="connsiteX25" fmla="*/ 4675174 w 6446824"/>
                <a:gd name="connsiteY25" fmla="*/ 3410274 h 5067624"/>
                <a:gd name="connsiteX26" fmla="*/ 4513249 w 6446824"/>
                <a:gd name="connsiteY26" fmla="*/ 3343599 h 5067624"/>
                <a:gd name="connsiteX27" fmla="*/ 4389424 w 6446824"/>
                <a:gd name="connsiteY27" fmla="*/ 3210249 h 5067624"/>
                <a:gd name="connsiteX28" fmla="*/ 4389424 w 6446824"/>
                <a:gd name="connsiteY28" fmla="*/ 3210249 h 5067624"/>
                <a:gd name="connsiteX29" fmla="*/ 4351324 w 6446824"/>
                <a:gd name="connsiteY29" fmla="*/ 2953074 h 5067624"/>
                <a:gd name="connsiteX30" fmla="*/ 4313224 w 6446824"/>
                <a:gd name="connsiteY30" fmla="*/ 2895924 h 5067624"/>
                <a:gd name="connsiteX31" fmla="*/ 4256074 w 6446824"/>
                <a:gd name="connsiteY31" fmla="*/ 2838774 h 5067624"/>
                <a:gd name="connsiteX32" fmla="*/ 4256074 w 6446824"/>
                <a:gd name="connsiteY32" fmla="*/ 2838774 h 5067624"/>
                <a:gd name="connsiteX33" fmla="*/ 4122724 w 6446824"/>
                <a:gd name="connsiteY33" fmla="*/ 2724474 h 5067624"/>
                <a:gd name="connsiteX34" fmla="*/ 4027474 w 6446824"/>
                <a:gd name="connsiteY34" fmla="*/ 2695899 h 5067624"/>
                <a:gd name="connsiteX35" fmla="*/ 3979849 w 6446824"/>
                <a:gd name="connsiteY35" fmla="*/ 2572074 h 5067624"/>
                <a:gd name="connsiteX36" fmla="*/ 3960799 w 6446824"/>
                <a:gd name="connsiteY36" fmla="*/ 2410149 h 5067624"/>
                <a:gd name="connsiteX37" fmla="*/ 3960799 w 6446824"/>
                <a:gd name="connsiteY37" fmla="*/ 2248224 h 5067624"/>
                <a:gd name="connsiteX38" fmla="*/ 3932224 w 6446824"/>
                <a:gd name="connsiteY38" fmla="*/ 2162499 h 5067624"/>
                <a:gd name="connsiteX39" fmla="*/ 3894124 w 6446824"/>
                <a:gd name="connsiteY39" fmla="*/ 2095824 h 5067624"/>
                <a:gd name="connsiteX40" fmla="*/ 3894124 w 6446824"/>
                <a:gd name="connsiteY40" fmla="*/ 1962474 h 5067624"/>
                <a:gd name="connsiteX41" fmla="*/ 3875074 w 6446824"/>
                <a:gd name="connsiteY41" fmla="*/ 1791024 h 5067624"/>
                <a:gd name="connsiteX42" fmla="*/ 3760774 w 6446824"/>
                <a:gd name="connsiteY42" fmla="*/ 1486224 h 5067624"/>
                <a:gd name="connsiteX43" fmla="*/ 3179750 w 6446824"/>
                <a:gd name="connsiteY43" fmla="*/ 762325 h 5067624"/>
                <a:gd name="connsiteX44" fmla="*/ 2798750 w 6446824"/>
                <a:gd name="connsiteY44" fmla="*/ 267025 h 5067624"/>
                <a:gd name="connsiteX45" fmla="*/ 2513000 w 6446824"/>
                <a:gd name="connsiteY45" fmla="*/ 9850 h 5067624"/>
                <a:gd name="connsiteX46" fmla="*/ 2017700 w 6446824"/>
                <a:gd name="connsiteY46" fmla="*/ 400375 h 5067624"/>
                <a:gd name="connsiteX47" fmla="*/ 1570025 w 6446824"/>
                <a:gd name="connsiteY47" fmla="*/ 467050 h 5067624"/>
                <a:gd name="connsiteX48" fmla="*/ 84124 w 6446824"/>
                <a:gd name="connsiteY48" fmla="*/ 1343349 h 5067624"/>
                <a:gd name="connsiteX49" fmla="*/ 169851 w 6446824"/>
                <a:gd name="connsiteY49" fmla="*/ 1819600 h 5067624"/>
                <a:gd name="connsiteX50" fmla="*/ 1179500 w 6446824"/>
                <a:gd name="connsiteY50" fmla="*/ 352750 h 5067624"/>
                <a:gd name="connsiteX0" fmla="*/ 6446824 w 6446824"/>
                <a:gd name="connsiteY0" fmla="*/ 4724724 h 5067624"/>
                <a:gd name="connsiteX1" fmla="*/ 6313474 w 6446824"/>
                <a:gd name="connsiteY1" fmla="*/ 4905699 h 5067624"/>
                <a:gd name="connsiteX2" fmla="*/ 6237274 w 6446824"/>
                <a:gd name="connsiteY2" fmla="*/ 4962849 h 5067624"/>
                <a:gd name="connsiteX3" fmla="*/ 6075349 w 6446824"/>
                <a:gd name="connsiteY3" fmla="*/ 5029524 h 5067624"/>
                <a:gd name="connsiteX4" fmla="*/ 5961049 w 6446824"/>
                <a:gd name="connsiteY4" fmla="*/ 5067624 h 5067624"/>
                <a:gd name="connsiteX5" fmla="*/ 5941999 w 6446824"/>
                <a:gd name="connsiteY5" fmla="*/ 4991424 h 5067624"/>
                <a:gd name="connsiteX6" fmla="*/ 5732449 w 6446824"/>
                <a:gd name="connsiteY6" fmla="*/ 5019999 h 5067624"/>
                <a:gd name="connsiteX7" fmla="*/ 5656249 w 6446824"/>
                <a:gd name="connsiteY7" fmla="*/ 4886649 h 5067624"/>
                <a:gd name="connsiteX8" fmla="*/ 5560999 w 6446824"/>
                <a:gd name="connsiteY8" fmla="*/ 4810449 h 5067624"/>
                <a:gd name="connsiteX9" fmla="*/ 5560999 w 6446824"/>
                <a:gd name="connsiteY9" fmla="*/ 4734249 h 5067624"/>
                <a:gd name="connsiteX10" fmla="*/ 5475274 w 6446824"/>
                <a:gd name="connsiteY10" fmla="*/ 4667574 h 5067624"/>
                <a:gd name="connsiteX11" fmla="*/ 5456224 w 6446824"/>
                <a:gd name="connsiteY11" fmla="*/ 4638999 h 5067624"/>
                <a:gd name="connsiteX12" fmla="*/ 5465749 w 6446824"/>
                <a:gd name="connsiteY12" fmla="*/ 4572324 h 5067624"/>
                <a:gd name="connsiteX13" fmla="*/ 5399074 w 6446824"/>
                <a:gd name="connsiteY13" fmla="*/ 4524699 h 5067624"/>
                <a:gd name="connsiteX14" fmla="*/ 5332399 w 6446824"/>
                <a:gd name="connsiteY14" fmla="*/ 4391349 h 5067624"/>
                <a:gd name="connsiteX15" fmla="*/ 5218099 w 6446824"/>
                <a:gd name="connsiteY15" fmla="*/ 4324674 h 5067624"/>
                <a:gd name="connsiteX16" fmla="*/ 5056174 w 6446824"/>
                <a:gd name="connsiteY16" fmla="*/ 4296099 h 5067624"/>
                <a:gd name="connsiteX17" fmla="*/ 4989499 w 6446824"/>
                <a:gd name="connsiteY17" fmla="*/ 4229424 h 5067624"/>
                <a:gd name="connsiteX18" fmla="*/ 5018074 w 6446824"/>
                <a:gd name="connsiteY18" fmla="*/ 4153224 h 5067624"/>
                <a:gd name="connsiteX19" fmla="*/ 5018074 w 6446824"/>
                <a:gd name="connsiteY19" fmla="*/ 4029399 h 5067624"/>
                <a:gd name="connsiteX20" fmla="*/ 4922824 w 6446824"/>
                <a:gd name="connsiteY20" fmla="*/ 3962724 h 5067624"/>
                <a:gd name="connsiteX21" fmla="*/ 4922824 w 6446824"/>
                <a:gd name="connsiteY21" fmla="*/ 3867474 h 5067624"/>
                <a:gd name="connsiteX22" fmla="*/ 4922824 w 6446824"/>
                <a:gd name="connsiteY22" fmla="*/ 3867474 h 5067624"/>
                <a:gd name="connsiteX23" fmla="*/ 4856149 w 6446824"/>
                <a:gd name="connsiteY23" fmla="*/ 3610299 h 5067624"/>
                <a:gd name="connsiteX24" fmla="*/ 4684699 w 6446824"/>
                <a:gd name="connsiteY24" fmla="*/ 3562674 h 5067624"/>
                <a:gd name="connsiteX25" fmla="*/ 4675174 w 6446824"/>
                <a:gd name="connsiteY25" fmla="*/ 3410274 h 5067624"/>
                <a:gd name="connsiteX26" fmla="*/ 4513249 w 6446824"/>
                <a:gd name="connsiteY26" fmla="*/ 3343599 h 5067624"/>
                <a:gd name="connsiteX27" fmla="*/ 4389424 w 6446824"/>
                <a:gd name="connsiteY27" fmla="*/ 3210249 h 5067624"/>
                <a:gd name="connsiteX28" fmla="*/ 4389424 w 6446824"/>
                <a:gd name="connsiteY28" fmla="*/ 3210249 h 5067624"/>
                <a:gd name="connsiteX29" fmla="*/ 4351324 w 6446824"/>
                <a:gd name="connsiteY29" fmla="*/ 2953074 h 5067624"/>
                <a:gd name="connsiteX30" fmla="*/ 4313224 w 6446824"/>
                <a:gd name="connsiteY30" fmla="*/ 2895924 h 5067624"/>
                <a:gd name="connsiteX31" fmla="*/ 4256074 w 6446824"/>
                <a:gd name="connsiteY31" fmla="*/ 2838774 h 5067624"/>
                <a:gd name="connsiteX32" fmla="*/ 4256074 w 6446824"/>
                <a:gd name="connsiteY32" fmla="*/ 2838774 h 5067624"/>
                <a:gd name="connsiteX33" fmla="*/ 4122724 w 6446824"/>
                <a:gd name="connsiteY33" fmla="*/ 2724474 h 5067624"/>
                <a:gd name="connsiteX34" fmla="*/ 4027474 w 6446824"/>
                <a:gd name="connsiteY34" fmla="*/ 2695899 h 5067624"/>
                <a:gd name="connsiteX35" fmla="*/ 3979849 w 6446824"/>
                <a:gd name="connsiteY35" fmla="*/ 2572074 h 5067624"/>
                <a:gd name="connsiteX36" fmla="*/ 3960799 w 6446824"/>
                <a:gd name="connsiteY36" fmla="*/ 2410149 h 5067624"/>
                <a:gd name="connsiteX37" fmla="*/ 3960799 w 6446824"/>
                <a:gd name="connsiteY37" fmla="*/ 2248224 h 5067624"/>
                <a:gd name="connsiteX38" fmla="*/ 3932224 w 6446824"/>
                <a:gd name="connsiteY38" fmla="*/ 2162499 h 5067624"/>
                <a:gd name="connsiteX39" fmla="*/ 3894124 w 6446824"/>
                <a:gd name="connsiteY39" fmla="*/ 2095824 h 5067624"/>
                <a:gd name="connsiteX40" fmla="*/ 3894124 w 6446824"/>
                <a:gd name="connsiteY40" fmla="*/ 1962474 h 5067624"/>
                <a:gd name="connsiteX41" fmla="*/ 3875074 w 6446824"/>
                <a:gd name="connsiteY41" fmla="*/ 1791024 h 5067624"/>
                <a:gd name="connsiteX42" fmla="*/ 3760774 w 6446824"/>
                <a:gd name="connsiteY42" fmla="*/ 1486224 h 5067624"/>
                <a:gd name="connsiteX43" fmla="*/ 3179750 w 6446824"/>
                <a:gd name="connsiteY43" fmla="*/ 762325 h 5067624"/>
                <a:gd name="connsiteX44" fmla="*/ 2798750 w 6446824"/>
                <a:gd name="connsiteY44" fmla="*/ 267025 h 5067624"/>
                <a:gd name="connsiteX45" fmla="*/ 2513000 w 6446824"/>
                <a:gd name="connsiteY45" fmla="*/ 9850 h 5067624"/>
                <a:gd name="connsiteX46" fmla="*/ 2017700 w 6446824"/>
                <a:gd name="connsiteY46" fmla="*/ 400375 h 5067624"/>
                <a:gd name="connsiteX47" fmla="*/ 1570025 w 6446824"/>
                <a:gd name="connsiteY47" fmla="*/ 467050 h 5067624"/>
                <a:gd name="connsiteX48" fmla="*/ 84124 w 6446824"/>
                <a:gd name="connsiteY48" fmla="*/ 1343349 h 5067624"/>
                <a:gd name="connsiteX49" fmla="*/ 169851 w 6446824"/>
                <a:gd name="connsiteY49" fmla="*/ 1819600 h 5067624"/>
                <a:gd name="connsiteX50" fmla="*/ 217475 w 6446824"/>
                <a:gd name="connsiteY50" fmla="*/ 2314900 h 5067624"/>
                <a:gd name="connsiteX0" fmla="*/ 6476463 w 6476463"/>
                <a:gd name="connsiteY0" fmla="*/ 4724724 h 5067624"/>
                <a:gd name="connsiteX1" fmla="*/ 6343113 w 6476463"/>
                <a:gd name="connsiteY1" fmla="*/ 4905699 h 5067624"/>
                <a:gd name="connsiteX2" fmla="*/ 6266913 w 6476463"/>
                <a:gd name="connsiteY2" fmla="*/ 4962849 h 5067624"/>
                <a:gd name="connsiteX3" fmla="*/ 6104988 w 6476463"/>
                <a:gd name="connsiteY3" fmla="*/ 5029524 h 5067624"/>
                <a:gd name="connsiteX4" fmla="*/ 5990688 w 6476463"/>
                <a:gd name="connsiteY4" fmla="*/ 5067624 h 5067624"/>
                <a:gd name="connsiteX5" fmla="*/ 5971638 w 6476463"/>
                <a:gd name="connsiteY5" fmla="*/ 4991424 h 5067624"/>
                <a:gd name="connsiteX6" fmla="*/ 5762088 w 6476463"/>
                <a:gd name="connsiteY6" fmla="*/ 5019999 h 5067624"/>
                <a:gd name="connsiteX7" fmla="*/ 5685888 w 6476463"/>
                <a:gd name="connsiteY7" fmla="*/ 4886649 h 5067624"/>
                <a:gd name="connsiteX8" fmla="*/ 5590638 w 6476463"/>
                <a:gd name="connsiteY8" fmla="*/ 4810449 h 5067624"/>
                <a:gd name="connsiteX9" fmla="*/ 5590638 w 6476463"/>
                <a:gd name="connsiteY9" fmla="*/ 4734249 h 5067624"/>
                <a:gd name="connsiteX10" fmla="*/ 5504913 w 6476463"/>
                <a:gd name="connsiteY10" fmla="*/ 4667574 h 5067624"/>
                <a:gd name="connsiteX11" fmla="*/ 5485863 w 6476463"/>
                <a:gd name="connsiteY11" fmla="*/ 4638999 h 5067624"/>
                <a:gd name="connsiteX12" fmla="*/ 5495388 w 6476463"/>
                <a:gd name="connsiteY12" fmla="*/ 4572324 h 5067624"/>
                <a:gd name="connsiteX13" fmla="*/ 5428713 w 6476463"/>
                <a:gd name="connsiteY13" fmla="*/ 4524699 h 5067624"/>
                <a:gd name="connsiteX14" fmla="*/ 5362038 w 6476463"/>
                <a:gd name="connsiteY14" fmla="*/ 4391349 h 5067624"/>
                <a:gd name="connsiteX15" fmla="*/ 5247738 w 6476463"/>
                <a:gd name="connsiteY15" fmla="*/ 4324674 h 5067624"/>
                <a:gd name="connsiteX16" fmla="*/ 5085813 w 6476463"/>
                <a:gd name="connsiteY16" fmla="*/ 4296099 h 5067624"/>
                <a:gd name="connsiteX17" fmla="*/ 5019138 w 6476463"/>
                <a:gd name="connsiteY17" fmla="*/ 4229424 h 5067624"/>
                <a:gd name="connsiteX18" fmla="*/ 5047713 w 6476463"/>
                <a:gd name="connsiteY18" fmla="*/ 4153224 h 5067624"/>
                <a:gd name="connsiteX19" fmla="*/ 5047713 w 6476463"/>
                <a:gd name="connsiteY19" fmla="*/ 4029399 h 5067624"/>
                <a:gd name="connsiteX20" fmla="*/ 4952463 w 6476463"/>
                <a:gd name="connsiteY20" fmla="*/ 3962724 h 5067624"/>
                <a:gd name="connsiteX21" fmla="*/ 4952463 w 6476463"/>
                <a:gd name="connsiteY21" fmla="*/ 3867474 h 5067624"/>
                <a:gd name="connsiteX22" fmla="*/ 4952463 w 6476463"/>
                <a:gd name="connsiteY22" fmla="*/ 3867474 h 5067624"/>
                <a:gd name="connsiteX23" fmla="*/ 4885788 w 6476463"/>
                <a:gd name="connsiteY23" fmla="*/ 3610299 h 5067624"/>
                <a:gd name="connsiteX24" fmla="*/ 4714338 w 6476463"/>
                <a:gd name="connsiteY24" fmla="*/ 3562674 h 5067624"/>
                <a:gd name="connsiteX25" fmla="*/ 4704813 w 6476463"/>
                <a:gd name="connsiteY25" fmla="*/ 3410274 h 5067624"/>
                <a:gd name="connsiteX26" fmla="*/ 4542888 w 6476463"/>
                <a:gd name="connsiteY26" fmla="*/ 3343599 h 5067624"/>
                <a:gd name="connsiteX27" fmla="*/ 4419063 w 6476463"/>
                <a:gd name="connsiteY27" fmla="*/ 3210249 h 5067624"/>
                <a:gd name="connsiteX28" fmla="*/ 4419063 w 6476463"/>
                <a:gd name="connsiteY28" fmla="*/ 3210249 h 5067624"/>
                <a:gd name="connsiteX29" fmla="*/ 4380963 w 6476463"/>
                <a:gd name="connsiteY29" fmla="*/ 2953074 h 5067624"/>
                <a:gd name="connsiteX30" fmla="*/ 4342863 w 6476463"/>
                <a:gd name="connsiteY30" fmla="*/ 2895924 h 5067624"/>
                <a:gd name="connsiteX31" fmla="*/ 4285713 w 6476463"/>
                <a:gd name="connsiteY31" fmla="*/ 2838774 h 5067624"/>
                <a:gd name="connsiteX32" fmla="*/ 4285713 w 6476463"/>
                <a:gd name="connsiteY32" fmla="*/ 2838774 h 5067624"/>
                <a:gd name="connsiteX33" fmla="*/ 4152363 w 6476463"/>
                <a:gd name="connsiteY33" fmla="*/ 2724474 h 5067624"/>
                <a:gd name="connsiteX34" fmla="*/ 4057113 w 6476463"/>
                <a:gd name="connsiteY34" fmla="*/ 2695899 h 5067624"/>
                <a:gd name="connsiteX35" fmla="*/ 4009488 w 6476463"/>
                <a:gd name="connsiteY35" fmla="*/ 2572074 h 5067624"/>
                <a:gd name="connsiteX36" fmla="*/ 3990438 w 6476463"/>
                <a:gd name="connsiteY36" fmla="*/ 2410149 h 5067624"/>
                <a:gd name="connsiteX37" fmla="*/ 3990438 w 6476463"/>
                <a:gd name="connsiteY37" fmla="*/ 2248224 h 5067624"/>
                <a:gd name="connsiteX38" fmla="*/ 3961863 w 6476463"/>
                <a:gd name="connsiteY38" fmla="*/ 2162499 h 5067624"/>
                <a:gd name="connsiteX39" fmla="*/ 3923763 w 6476463"/>
                <a:gd name="connsiteY39" fmla="*/ 2095824 h 5067624"/>
                <a:gd name="connsiteX40" fmla="*/ 3923763 w 6476463"/>
                <a:gd name="connsiteY40" fmla="*/ 1962474 h 5067624"/>
                <a:gd name="connsiteX41" fmla="*/ 3904713 w 6476463"/>
                <a:gd name="connsiteY41" fmla="*/ 1791024 h 5067624"/>
                <a:gd name="connsiteX42" fmla="*/ 3790413 w 6476463"/>
                <a:gd name="connsiteY42" fmla="*/ 1486224 h 5067624"/>
                <a:gd name="connsiteX43" fmla="*/ 3209389 w 6476463"/>
                <a:gd name="connsiteY43" fmla="*/ 762325 h 5067624"/>
                <a:gd name="connsiteX44" fmla="*/ 2828389 w 6476463"/>
                <a:gd name="connsiteY44" fmla="*/ 267025 h 5067624"/>
                <a:gd name="connsiteX45" fmla="*/ 2542639 w 6476463"/>
                <a:gd name="connsiteY45" fmla="*/ 9850 h 5067624"/>
                <a:gd name="connsiteX46" fmla="*/ 2047339 w 6476463"/>
                <a:gd name="connsiteY46" fmla="*/ 400375 h 5067624"/>
                <a:gd name="connsiteX47" fmla="*/ 1599664 w 6476463"/>
                <a:gd name="connsiteY47" fmla="*/ 467050 h 5067624"/>
                <a:gd name="connsiteX48" fmla="*/ 113763 w 6476463"/>
                <a:gd name="connsiteY48" fmla="*/ 1343349 h 5067624"/>
                <a:gd name="connsiteX49" fmla="*/ 142340 w 6476463"/>
                <a:gd name="connsiteY49" fmla="*/ 1581475 h 5067624"/>
                <a:gd name="connsiteX50" fmla="*/ 199490 w 6476463"/>
                <a:gd name="connsiteY50" fmla="*/ 1819600 h 5067624"/>
                <a:gd name="connsiteX51" fmla="*/ 247114 w 6476463"/>
                <a:gd name="connsiteY51" fmla="*/ 2314900 h 5067624"/>
                <a:gd name="connsiteX0" fmla="*/ 6334336 w 6334336"/>
                <a:gd name="connsiteY0" fmla="*/ 4724724 h 5067624"/>
                <a:gd name="connsiteX1" fmla="*/ 6200986 w 6334336"/>
                <a:gd name="connsiteY1" fmla="*/ 4905699 h 5067624"/>
                <a:gd name="connsiteX2" fmla="*/ 6124786 w 6334336"/>
                <a:gd name="connsiteY2" fmla="*/ 4962849 h 5067624"/>
                <a:gd name="connsiteX3" fmla="*/ 5962861 w 6334336"/>
                <a:gd name="connsiteY3" fmla="*/ 5029524 h 5067624"/>
                <a:gd name="connsiteX4" fmla="*/ 5848561 w 6334336"/>
                <a:gd name="connsiteY4" fmla="*/ 5067624 h 5067624"/>
                <a:gd name="connsiteX5" fmla="*/ 5829511 w 6334336"/>
                <a:gd name="connsiteY5" fmla="*/ 4991424 h 5067624"/>
                <a:gd name="connsiteX6" fmla="*/ 5619961 w 6334336"/>
                <a:gd name="connsiteY6" fmla="*/ 5019999 h 5067624"/>
                <a:gd name="connsiteX7" fmla="*/ 5543761 w 6334336"/>
                <a:gd name="connsiteY7" fmla="*/ 4886649 h 5067624"/>
                <a:gd name="connsiteX8" fmla="*/ 5448511 w 6334336"/>
                <a:gd name="connsiteY8" fmla="*/ 4810449 h 5067624"/>
                <a:gd name="connsiteX9" fmla="*/ 5448511 w 6334336"/>
                <a:gd name="connsiteY9" fmla="*/ 4734249 h 5067624"/>
                <a:gd name="connsiteX10" fmla="*/ 5362786 w 6334336"/>
                <a:gd name="connsiteY10" fmla="*/ 4667574 h 5067624"/>
                <a:gd name="connsiteX11" fmla="*/ 5343736 w 6334336"/>
                <a:gd name="connsiteY11" fmla="*/ 4638999 h 5067624"/>
                <a:gd name="connsiteX12" fmla="*/ 5353261 w 6334336"/>
                <a:gd name="connsiteY12" fmla="*/ 4572324 h 5067624"/>
                <a:gd name="connsiteX13" fmla="*/ 5286586 w 6334336"/>
                <a:gd name="connsiteY13" fmla="*/ 4524699 h 5067624"/>
                <a:gd name="connsiteX14" fmla="*/ 5219911 w 6334336"/>
                <a:gd name="connsiteY14" fmla="*/ 4391349 h 5067624"/>
                <a:gd name="connsiteX15" fmla="*/ 5105611 w 6334336"/>
                <a:gd name="connsiteY15" fmla="*/ 4324674 h 5067624"/>
                <a:gd name="connsiteX16" fmla="*/ 4943686 w 6334336"/>
                <a:gd name="connsiteY16" fmla="*/ 4296099 h 5067624"/>
                <a:gd name="connsiteX17" fmla="*/ 4877011 w 6334336"/>
                <a:gd name="connsiteY17" fmla="*/ 4229424 h 5067624"/>
                <a:gd name="connsiteX18" fmla="*/ 4905586 w 6334336"/>
                <a:gd name="connsiteY18" fmla="*/ 4153224 h 5067624"/>
                <a:gd name="connsiteX19" fmla="*/ 4905586 w 6334336"/>
                <a:gd name="connsiteY19" fmla="*/ 4029399 h 5067624"/>
                <a:gd name="connsiteX20" fmla="*/ 4810336 w 6334336"/>
                <a:gd name="connsiteY20" fmla="*/ 3962724 h 5067624"/>
                <a:gd name="connsiteX21" fmla="*/ 4810336 w 6334336"/>
                <a:gd name="connsiteY21" fmla="*/ 3867474 h 5067624"/>
                <a:gd name="connsiteX22" fmla="*/ 4810336 w 6334336"/>
                <a:gd name="connsiteY22" fmla="*/ 3867474 h 5067624"/>
                <a:gd name="connsiteX23" fmla="*/ 4743661 w 6334336"/>
                <a:gd name="connsiteY23" fmla="*/ 3610299 h 5067624"/>
                <a:gd name="connsiteX24" fmla="*/ 4572211 w 6334336"/>
                <a:gd name="connsiteY24" fmla="*/ 3562674 h 5067624"/>
                <a:gd name="connsiteX25" fmla="*/ 4562686 w 6334336"/>
                <a:gd name="connsiteY25" fmla="*/ 3410274 h 5067624"/>
                <a:gd name="connsiteX26" fmla="*/ 4400761 w 6334336"/>
                <a:gd name="connsiteY26" fmla="*/ 3343599 h 5067624"/>
                <a:gd name="connsiteX27" fmla="*/ 4276936 w 6334336"/>
                <a:gd name="connsiteY27" fmla="*/ 3210249 h 5067624"/>
                <a:gd name="connsiteX28" fmla="*/ 4276936 w 6334336"/>
                <a:gd name="connsiteY28" fmla="*/ 3210249 h 5067624"/>
                <a:gd name="connsiteX29" fmla="*/ 4238836 w 6334336"/>
                <a:gd name="connsiteY29" fmla="*/ 2953074 h 5067624"/>
                <a:gd name="connsiteX30" fmla="*/ 4200736 w 6334336"/>
                <a:gd name="connsiteY30" fmla="*/ 2895924 h 5067624"/>
                <a:gd name="connsiteX31" fmla="*/ 4143586 w 6334336"/>
                <a:gd name="connsiteY31" fmla="*/ 2838774 h 5067624"/>
                <a:gd name="connsiteX32" fmla="*/ 4143586 w 6334336"/>
                <a:gd name="connsiteY32" fmla="*/ 2838774 h 5067624"/>
                <a:gd name="connsiteX33" fmla="*/ 4010236 w 6334336"/>
                <a:gd name="connsiteY33" fmla="*/ 2724474 h 5067624"/>
                <a:gd name="connsiteX34" fmla="*/ 3914986 w 6334336"/>
                <a:gd name="connsiteY34" fmla="*/ 2695899 h 5067624"/>
                <a:gd name="connsiteX35" fmla="*/ 3867361 w 6334336"/>
                <a:gd name="connsiteY35" fmla="*/ 2572074 h 5067624"/>
                <a:gd name="connsiteX36" fmla="*/ 3848311 w 6334336"/>
                <a:gd name="connsiteY36" fmla="*/ 2410149 h 5067624"/>
                <a:gd name="connsiteX37" fmla="*/ 3848311 w 6334336"/>
                <a:gd name="connsiteY37" fmla="*/ 2248224 h 5067624"/>
                <a:gd name="connsiteX38" fmla="*/ 3819736 w 6334336"/>
                <a:gd name="connsiteY38" fmla="*/ 2162499 h 5067624"/>
                <a:gd name="connsiteX39" fmla="*/ 3781636 w 6334336"/>
                <a:gd name="connsiteY39" fmla="*/ 2095824 h 5067624"/>
                <a:gd name="connsiteX40" fmla="*/ 3781636 w 6334336"/>
                <a:gd name="connsiteY40" fmla="*/ 1962474 h 5067624"/>
                <a:gd name="connsiteX41" fmla="*/ 3762586 w 6334336"/>
                <a:gd name="connsiteY41" fmla="*/ 1791024 h 5067624"/>
                <a:gd name="connsiteX42" fmla="*/ 3648286 w 6334336"/>
                <a:gd name="connsiteY42" fmla="*/ 1486224 h 5067624"/>
                <a:gd name="connsiteX43" fmla="*/ 3067262 w 6334336"/>
                <a:gd name="connsiteY43" fmla="*/ 762325 h 5067624"/>
                <a:gd name="connsiteX44" fmla="*/ 2686262 w 6334336"/>
                <a:gd name="connsiteY44" fmla="*/ 267025 h 5067624"/>
                <a:gd name="connsiteX45" fmla="*/ 2400512 w 6334336"/>
                <a:gd name="connsiteY45" fmla="*/ 9850 h 5067624"/>
                <a:gd name="connsiteX46" fmla="*/ 1905212 w 6334336"/>
                <a:gd name="connsiteY46" fmla="*/ 400375 h 5067624"/>
                <a:gd name="connsiteX47" fmla="*/ 1457537 w 6334336"/>
                <a:gd name="connsiteY47" fmla="*/ 467050 h 5067624"/>
                <a:gd name="connsiteX48" fmla="*/ 962236 w 6334336"/>
                <a:gd name="connsiteY48" fmla="*/ 390849 h 5067624"/>
                <a:gd name="connsiteX49" fmla="*/ 213 w 6334336"/>
                <a:gd name="connsiteY49" fmla="*/ 1581475 h 5067624"/>
                <a:gd name="connsiteX50" fmla="*/ 57363 w 6334336"/>
                <a:gd name="connsiteY50" fmla="*/ 1819600 h 5067624"/>
                <a:gd name="connsiteX51" fmla="*/ 104987 w 6334336"/>
                <a:gd name="connsiteY51" fmla="*/ 2314900 h 5067624"/>
                <a:gd name="connsiteX0" fmla="*/ 6361732 w 6361732"/>
                <a:gd name="connsiteY0" fmla="*/ 4724724 h 5067624"/>
                <a:gd name="connsiteX1" fmla="*/ 6228382 w 6361732"/>
                <a:gd name="connsiteY1" fmla="*/ 4905699 h 5067624"/>
                <a:gd name="connsiteX2" fmla="*/ 6152182 w 6361732"/>
                <a:gd name="connsiteY2" fmla="*/ 4962849 h 5067624"/>
                <a:gd name="connsiteX3" fmla="*/ 5990257 w 6361732"/>
                <a:gd name="connsiteY3" fmla="*/ 5029524 h 5067624"/>
                <a:gd name="connsiteX4" fmla="*/ 5875957 w 6361732"/>
                <a:gd name="connsiteY4" fmla="*/ 5067624 h 5067624"/>
                <a:gd name="connsiteX5" fmla="*/ 5856907 w 6361732"/>
                <a:gd name="connsiteY5" fmla="*/ 4991424 h 5067624"/>
                <a:gd name="connsiteX6" fmla="*/ 5647357 w 6361732"/>
                <a:gd name="connsiteY6" fmla="*/ 5019999 h 5067624"/>
                <a:gd name="connsiteX7" fmla="*/ 5571157 w 6361732"/>
                <a:gd name="connsiteY7" fmla="*/ 4886649 h 5067624"/>
                <a:gd name="connsiteX8" fmla="*/ 5475907 w 6361732"/>
                <a:gd name="connsiteY8" fmla="*/ 4810449 h 5067624"/>
                <a:gd name="connsiteX9" fmla="*/ 5475907 w 6361732"/>
                <a:gd name="connsiteY9" fmla="*/ 4734249 h 5067624"/>
                <a:gd name="connsiteX10" fmla="*/ 5390182 w 6361732"/>
                <a:gd name="connsiteY10" fmla="*/ 4667574 h 5067624"/>
                <a:gd name="connsiteX11" fmla="*/ 5371132 w 6361732"/>
                <a:gd name="connsiteY11" fmla="*/ 4638999 h 5067624"/>
                <a:gd name="connsiteX12" fmla="*/ 5380657 w 6361732"/>
                <a:gd name="connsiteY12" fmla="*/ 4572324 h 5067624"/>
                <a:gd name="connsiteX13" fmla="*/ 5313982 w 6361732"/>
                <a:gd name="connsiteY13" fmla="*/ 4524699 h 5067624"/>
                <a:gd name="connsiteX14" fmla="*/ 5247307 w 6361732"/>
                <a:gd name="connsiteY14" fmla="*/ 4391349 h 5067624"/>
                <a:gd name="connsiteX15" fmla="*/ 5133007 w 6361732"/>
                <a:gd name="connsiteY15" fmla="*/ 4324674 h 5067624"/>
                <a:gd name="connsiteX16" fmla="*/ 4971082 w 6361732"/>
                <a:gd name="connsiteY16" fmla="*/ 4296099 h 5067624"/>
                <a:gd name="connsiteX17" fmla="*/ 4904407 w 6361732"/>
                <a:gd name="connsiteY17" fmla="*/ 4229424 h 5067624"/>
                <a:gd name="connsiteX18" fmla="*/ 4932982 w 6361732"/>
                <a:gd name="connsiteY18" fmla="*/ 4153224 h 5067624"/>
                <a:gd name="connsiteX19" fmla="*/ 4932982 w 6361732"/>
                <a:gd name="connsiteY19" fmla="*/ 4029399 h 5067624"/>
                <a:gd name="connsiteX20" fmla="*/ 4837732 w 6361732"/>
                <a:gd name="connsiteY20" fmla="*/ 3962724 h 5067624"/>
                <a:gd name="connsiteX21" fmla="*/ 4837732 w 6361732"/>
                <a:gd name="connsiteY21" fmla="*/ 3867474 h 5067624"/>
                <a:gd name="connsiteX22" fmla="*/ 4837732 w 6361732"/>
                <a:gd name="connsiteY22" fmla="*/ 3867474 h 5067624"/>
                <a:gd name="connsiteX23" fmla="*/ 4771057 w 6361732"/>
                <a:gd name="connsiteY23" fmla="*/ 3610299 h 5067624"/>
                <a:gd name="connsiteX24" fmla="*/ 4599607 w 6361732"/>
                <a:gd name="connsiteY24" fmla="*/ 3562674 h 5067624"/>
                <a:gd name="connsiteX25" fmla="*/ 4590082 w 6361732"/>
                <a:gd name="connsiteY25" fmla="*/ 3410274 h 5067624"/>
                <a:gd name="connsiteX26" fmla="*/ 4428157 w 6361732"/>
                <a:gd name="connsiteY26" fmla="*/ 3343599 h 5067624"/>
                <a:gd name="connsiteX27" fmla="*/ 4304332 w 6361732"/>
                <a:gd name="connsiteY27" fmla="*/ 3210249 h 5067624"/>
                <a:gd name="connsiteX28" fmla="*/ 4304332 w 6361732"/>
                <a:gd name="connsiteY28" fmla="*/ 3210249 h 5067624"/>
                <a:gd name="connsiteX29" fmla="*/ 4266232 w 6361732"/>
                <a:gd name="connsiteY29" fmla="*/ 2953074 h 5067624"/>
                <a:gd name="connsiteX30" fmla="*/ 4228132 w 6361732"/>
                <a:gd name="connsiteY30" fmla="*/ 2895924 h 5067624"/>
                <a:gd name="connsiteX31" fmla="*/ 4170982 w 6361732"/>
                <a:gd name="connsiteY31" fmla="*/ 2838774 h 5067624"/>
                <a:gd name="connsiteX32" fmla="*/ 4170982 w 6361732"/>
                <a:gd name="connsiteY32" fmla="*/ 2838774 h 5067624"/>
                <a:gd name="connsiteX33" fmla="*/ 4037632 w 6361732"/>
                <a:gd name="connsiteY33" fmla="*/ 2724474 h 5067624"/>
                <a:gd name="connsiteX34" fmla="*/ 3942382 w 6361732"/>
                <a:gd name="connsiteY34" fmla="*/ 2695899 h 5067624"/>
                <a:gd name="connsiteX35" fmla="*/ 3894757 w 6361732"/>
                <a:gd name="connsiteY35" fmla="*/ 2572074 h 5067624"/>
                <a:gd name="connsiteX36" fmla="*/ 3875707 w 6361732"/>
                <a:gd name="connsiteY36" fmla="*/ 2410149 h 5067624"/>
                <a:gd name="connsiteX37" fmla="*/ 3875707 w 6361732"/>
                <a:gd name="connsiteY37" fmla="*/ 2248224 h 5067624"/>
                <a:gd name="connsiteX38" fmla="*/ 3847132 w 6361732"/>
                <a:gd name="connsiteY38" fmla="*/ 2162499 h 5067624"/>
                <a:gd name="connsiteX39" fmla="*/ 3809032 w 6361732"/>
                <a:gd name="connsiteY39" fmla="*/ 2095824 h 5067624"/>
                <a:gd name="connsiteX40" fmla="*/ 3809032 w 6361732"/>
                <a:gd name="connsiteY40" fmla="*/ 1962474 h 5067624"/>
                <a:gd name="connsiteX41" fmla="*/ 3789982 w 6361732"/>
                <a:gd name="connsiteY41" fmla="*/ 1791024 h 5067624"/>
                <a:gd name="connsiteX42" fmla="*/ 3675682 w 6361732"/>
                <a:gd name="connsiteY42" fmla="*/ 1486224 h 5067624"/>
                <a:gd name="connsiteX43" fmla="*/ 3094658 w 6361732"/>
                <a:gd name="connsiteY43" fmla="*/ 762325 h 5067624"/>
                <a:gd name="connsiteX44" fmla="*/ 2713658 w 6361732"/>
                <a:gd name="connsiteY44" fmla="*/ 267025 h 5067624"/>
                <a:gd name="connsiteX45" fmla="*/ 2427908 w 6361732"/>
                <a:gd name="connsiteY45" fmla="*/ 9850 h 5067624"/>
                <a:gd name="connsiteX46" fmla="*/ 1932608 w 6361732"/>
                <a:gd name="connsiteY46" fmla="*/ 400375 h 5067624"/>
                <a:gd name="connsiteX47" fmla="*/ 1484933 w 6361732"/>
                <a:gd name="connsiteY47" fmla="*/ 467050 h 5067624"/>
                <a:gd name="connsiteX48" fmla="*/ 989632 w 6361732"/>
                <a:gd name="connsiteY48" fmla="*/ 390849 h 5067624"/>
                <a:gd name="connsiteX49" fmla="*/ 522909 w 6361732"/>
                <a:gd name="connsiteY49" fmla="*/ 867100 h 5067624"/>
                <a:gd name="connsiteX50" fmla="*/ 27609 w 6361732"/>
                <a:gd name="connsiteY50" fmla="*/ 1581475 h 5067624"/>
                <a:gd name="connsiteX51" fmla="*/ 84759 w 6361732"/>
                <a:gd name="connsiteY51" fmla="*/ 1819600 h 5067624"/>
                <a:gd name="connsiteX52" fmla="*/ 132383 w 6361732"/>
                <a:gd name="connsiteY52" fmla="*/ 2314900 h 5067624"/>
                <a:gd name="connsiteX0" fmla="*/ 6361732 w 6361732"/>
                <a:gd name="connsiteY0" fmla="*/ 4724724 h 5067624"/>
                <a:gd name="connsiteX1" fmla="*/ 6228382 w 6361732"/>
                <a:gd name="connsiteY1" fmla="*/ 4905699 h 5067624"/>
                <a:gd name="connsiteX2" fmla="*/ 6152182 w 6361732"/>
                <a:gd name="connsiteY2" fmla="*/ 4962849 h 5067624"/>
                <a:gd name="connsiteX3" fmla="*/ 5990257 w 6361732"/>
                <a:gd name="connsiteY3" fmla="*/ 5029524 h 5067624"/>
                <a:gd name="connsiteX4" fmla="*/ 5875957 w 6361732"/>
                <a:gd name="connsiteY4" fmla="*/ 5067624 h 5067624"/>
                <a:gd name="connsiteX5" fmla="*/ 5856907 w 6361732"/>
                <a:gd name="connsiteY5" fmla="*/ 4991424 h 5067624"/>
                <a:gd name="connsiteX6" fmla="*/ 5647357 w 6361732"/>
                <a:gd name="connsiteY6" fmla="*/ 5019999 h 5067624"/>
                <a:gd name="connsiteX7" fmla="*/ 5571157 w 6361732"/>
                <a:gd name="connsiteY7" fmla="*/ 4886649 h 5067624"/>
                <a:gd name="connsiteX8" fmla="*/ 5475907 w 6361732"/>
                <a:gd name="connsiteY8" fmla="*/ 4810449 h 5067624"/>
                <a:gd name="connsiteX9" fmla="*/ 5475907 w 6361732"/>
                <a:gd name="connsiteY9" fmla="*/ 4734249 h 5067624"/>
                <a:gd name="connsiteX10" fmla="*/ 5390182 w 6361732"/>
                <a:gd name="connsiteY10" fmla="*/ 4667574 h 5067624"/>
                <a:gd name="connsiteX11" fmla="*/ 5371132 w 6361732"/>
                <a:gd name="connsiteY11" fmla="*/ 4638999 h 5067624"/>
                <a:gd name="connsiteX12" fmla="*/ 5380657 w 6361732"/>
                <a:gd name="connsiteY12" fmla="*/ 4572324 h 5067624"/>
                <a:gd name="connsiteX13" fmla="*/ 5313982 w 6361732"/>
                <a:gd name="connsiteY13" fmla="*/ 4524699 h 5067624"/>
                <a:gd name="connsiteX14" fmla="*/ 5247307 w 6361732"/>
                <a:gd name="connsiteY14" fmla="*/ 4391349 h 5067624"/>
                <a:gd name="connsiteX15" fmla="*/ 5133007 w 6361732"/>
                <a:gd name="connsiteY15" fmla="*/ 4324674 h 5067624"/>
                <a:gd name="connsiteX16" fmla="*/ 4971082 w 6361732"/>
                <a:gd name="connsiteY16" fmla="*/ 4296099 h 5067624"/>
                <a:gd name="connsiteX17" fmla="*/ 4904407 w 6361732"/>
                <a:gd name="connsiteY17" fmla="*/ 4229424 h 5067624"/>
                <a:gd name="connsiteX18" fmla="*/ 4932982 w 6361732"/>
                <a:gd name="connsiteY18" fmla="*/ 4153224 h 5067624"/>
                <a:gd name="connsiteX19" fmla="*/ 4932982 w 6361732"/>
                <a:gd name="connsiteY19" fmla="*/ 4029399 h 5067624"/>
                <a:gd name="connsiteX20" fmla="*/ 4837732 w 6361732"/>
                <a:gd name="connsiteY20" fmla="*/ 3962724 h 5067624"/>
                <a:gd name="connsiteX21" fmla="*/ 4837732 w 6361732"/>
                <a:gd name="connsiteY21" fmla="*/ 3867474 h 5067624"/>
                <a:gd name="connsiteX22" fmla="*/ 4837732 w 6361732"/>
                <a:gd name="connsiteY22" fmla="*/ 3867474 h 5067624"/>
                <a:gd name="connsiteX23" fmla="*/ 4771057 w 6361732"/>
                <a:gd name="connsiteY23" fmla="*/ 3610299 h 5067624"/>
                <a:gd name="connsiteX24" fmla="*/ 4599607 w 6361732"/>
                <a:gd name="connsiteY24" fmla="*/ 3562674 h 5067624"/>
                <a:gd name="connsiteX25" fmla="*/ 4590082 w 6361732"/>
                <a:gd name="connsiteY25" fmla="*/ 3410274 h 5067624"/>
                <a:gd name="connsiteX26" fmla="*/ 4428157 w 6361732"/>
                <a:gd name="connsiteY26" fmla="*/ 3343599 h 5067624"/>
                <a:gd name="connsiteX27" fmla="*/ 4304332 w 6361732"/>
                <a:gd name="connsiteY27" fmla="*/ 3210249 h 5067624"/>
                <a:gd name="connsiteX28" fmla="*/ 4304332 w 6361732"/>
                <a:gd name="connsiteY28" fmla="*/ 3210249 h 5067624"/>
                <a:gd name="connsiteX29" fmla="*/ 4266232 w 6361732"/>
                <a:gd name="connsiteY29" fmla="*/ 2953074 h 5067624"/>
                <a:gd name="connsiteX30" fmla="*/ 4228132 w 6361732"/>
                <a:gd name="connsiteY30" fmla="*/ 2895924 h 5067624"/>
                <a:gd name="connsiteX31" fmla="*/ 4170982 w 6361732"/>
                <a:gd name="connsiteY31" fmla="*/ 2838774 h 5067624"/>
                <a:gd name="connsiteX32" fmla="*/ 4170982 w 6361732"/>
                <a:gd name="connsiteY32" fmla="*/ 2838774 h 5067624"/>
                <a:gd name="connsiteX33" fmla="*/ 4037632 w 6361732"/>
                <a:gd name="connsiteY33" fmla="*/ 2724474 h 5067624"/>
                <a:gd name="connsiteX34" fmla="*/ 3942382 w 6361732"/>
                <a:gd name="connsiteY34" fmla="*/ 2695899 h 5067624"/>
                <a:gd name="connsiteX35" fmla="*/ 3894757 w 6361732"/>
                <a:gd name="connsiteY35" fmla="*/ 2572074 h 5067624"/>
                <a:gd name="connsiteX36" fmla="*/ 3875707 w 6361732"/>
                <a:gd name="connsiteY36" fmla="*/ 2410149 h 5067624"/>
                <a:gd name="connsiteX37" fmla="*/ 3875707 w 6361732"/>
                <a:gd name="connsiteY37" fmla="*/ 2248224 h 5067624"/>
                <a:gd name="connsiteX38" fmla="*/ 3847132 w 6361732"/>
                <a:gd name="connsiteY38" fmla="*/ 2162499 h 5067624"/>
                <a:gd name="connsiteX39" fmla="*/ 3809032 w 6361732"/>
                <a:gd name="connsiteY39" fmla="*/ 2095824 h 5067624"/>
                <a:gd name="connsiteX40" fmla="*/ 3809032 w 6361732"/>
                <a:gd name="connsiteY40" fmla="*/ 1962474 h 5067624"/>
                <a:gd name="connsiteX41" fmla="*/ 3789982 w 6361732"/>
                <a:gd name="connsiteY41" fmla="*/ 1791024 h 5067624"/>
                <a:gd name="connsiteX42" fmla="*/ 3675682 w 6361732"/>
                <a:gd name="connsiteY42" fmla="*/ 1486224 h 5067624"/>
                <a:gd name="connsiteX43" fmla="*/ 3094658 w 6361732"/>
                <a:gd name="connsiteY43" fmla="*/ 762325 h 5067624"/>
                <a:gd name="connsiteX44" fmla="*/ 2713658 w 6361732"/>
                <a:gd name="connsiteY44" fmla="*/ 267025 h 5067624"/>
                <a:gd name="connsiteX45" fmla="*/ 2427908 w 6361732"/>
                <a:gd name="connsiteY45" fmla="*/ 9850 h 5067624"/>
                <a:gd name="connsiteX46" fmla="*/ 1932608 w 6361732"/>
                <a:gd name="connsiteY46" fmla="*/ 400375 h 5067624"/>
                <a:gd name="connsiteX47" fmla="*/ 1484933 w 6361732"/>
                <a:gd name="connsiteY47" fmla="*/ 467050 h 5067624"/>
                <a:gd name="connsiteX48" fmla="*/ 989632 w 6361732"/>
                <a:gd name="connsiteY48" fmla="*/ 390849 h 5067624"/>
                <a:gd name="connsiteX49" fmla="*/ 427659 w 6361732"/>
                <a:gd name="connsiteY49" fmla="*/ 733750 h 5067624"/>
                <a:gd name="connsiteX50" fmla="*/ 27609 w 6361732"/>
                <a:gd name="connsiteY50" fmla="*/ 1581475 h 5067624"/>
                <a:gd name="connsiteX51" fmla="*/ 84759 w 6361732"/>
                <a:gd name="connsiteY51" fmla="*/ 1819600 h 5067624"/>
                <a:gd name="connsiteX52" fmla="*/ 132383 w 6361732"/>
                <a:gd name="connsiteY52" fmla="*/ 2314900 h 5067624"/>
                <a:gd name="connsiteX0" fmla="*/ 7385079 w 7385079"/>
                <a:gd name="connsiteY0" fmla="*/ 4724724 h 5067624"/>
                <a:gd name="connsiteX1" fmla="*/ 7251729 w 7385079"/>
                <a:gd name="connsiteY1" fmla="*/ 4905699 h 5067624"/>
                <a:gd name="connsiteX2" fmla="*/ 7175529 w 7385079"/>
                <a:gd name="connsiteY2" fmla="*/ 4962849 h 5067624"/>
                <a:gd name="connsiteX3" fmla="*/ 7013604 w 7385079"/>
                <a:gd name="connsiteY3" fmla="*/ 5029524 h 5067624"/>
                <a:gd name="connsiteX4" fmla="*/ 6899304 w 7385079"/>
                <a:gd name="connsiteY4" fmla="*/ 5067624 h 5067624"/>
                <a:gd name="connsiteX5" fmla="*/ 6880254 w 7385079"/>
                <a:gd name="connsiteY5" fmla="*/ 4991424 h 5067624"/>
                <a:gd name="connsiteX6" fmla="*/ 6670704 w 7385079"/>
                <a:gd name="connsiteY6" fmla="*/ 5019999 h 5067624"/>
                <a:gd name="connsiteX7" fmla="*/ 6594504 w 7385079"/>
                <a:gd name="connsiteY7" fmla="*/ 4886649 h 5067624"/>
                <a:gd name="connsiteX8" fmla="*/ 6499254 w 7385079"/>
                <a:gd name="connsiteY8" fmla="*/ 4810449 h 5067624"/>
                <a:gd name="connsiteX9" fmla="*/ 6499254 w 7385079"/>
                <a:gd name="connsiteY9" fmla="*/ 4734249 h 5067624"/>
                <a:gd name="connsiteX10" fmla="*/ 6413529 w 7385079"/>
                <a:gd name="connsiteY10" fmla="*/ 4667574 h 5067624"/>
                <a:gd name="connsiteX11" fmla="*/ 6394479 w 7385079"/>
                <a:gd name="connsiteY11" fmla="*/ 4638999 h 5067624"/>
                <a:gd name="connsiteX12" fmla="*/ 6404004 w 7385079"/>
                <a:gd name="connsiteY12" fmla="*/ 4572324 h 5067624"/>
                <a:gd name="connsiteX13" fmla="*/ 6337329 w 7385079"/>
                <a:gd name="connsiteY13" fmla="*/ 4524699 h 5067624"/>
                <a:gd name="connsiteX14" fmla="*/ 6270654 w 7385079"/>
                <a:gd name="connsiteY14" fmla="*/ 4391349 h 5067624"/>
                <a:gd name="connsiteX15" fmla="*/ 6156354 w 7385079"/>
                <a:gd name="connsiteY15" fmla="*/ 4324674 h 5067624"/>
                <a:gd name="connsiteX16" fmla="*/ 5994429 w 7385079"/>
                <a:gd name="connsiteY16" fmla="*/ 4296099 h 5067624"/>
                <a:gd name="connsiteX17" fmla="*/ 5927754 w 7385079"/>
                <a:gd name="connsiteY17" fmla="*/ 4229424 h 5067624"/>
                <a:gd name="connsiteX18" fmla="*/ 5956329 w 7385079"/>
                <a:gd name="connsiteY18" fmla="*/ 4153224 h 5067624"/>
                <a:gd name="connsiteX19" fmla="*/ 5956329 w 7385079"/>
                <a:gd name="connsiteY19" fmla="*/ 4029399 h 5067624"/>
                <a:gd name="connsiteX20" fmla="*/ 5861079 w 7385079"/>
                <a:gd name="connsiteY20" fmla="*/ 3962724 h 5067624"/>
                <a:gd name="connsiteX21" fmla="*/ 5861079 w 7385079"/>
                <a:gd name="connsiteY21" fmla="*/ 3867474 h 5067624"/>
                <a:gd name="connsiteX22" fmla="*/ 5861079 w 7385079"/>
                <a:gd name="connsiteY22" fmla="*/ 3867474 h 5067624"/>
                <a:gd name="connsiteX23" fmla="*/ 5794404 w 7385079"/>
                <a:gd name="connsiteY23" fmla="*/ 3610299 h 5067624"/>
                <a:gd name="connsiteX24" fmla="*/ 5622954 w 7385079"/>
                <a:gd name="connsiteY24" fmla="*/ 3562674 h 5067624"/>
                <a:gd name="connsiteX25" fmla="*/ 5613429 w 7385079"/>
                <a:gd name="connsiteY25" fmla="*/ 3410274 h 5067624"/>
                <a:gd name="connsiteX26" fmla="*/ 5451504 w 7385079"/>
                <a:gd name="connsiteY26" fmla="*/ 3343599 h 5067624"/>
                <a:gd name="connsiteX27" fmla="*/ 5327679 w 7385079"/>
                <a:gd name="connsiteY27" fmla="*/ 3210249 h 5067624"/>
                <a:gd name="connsiteX28" fmla="*/ 5327679 w 7385079"/>
                <a:gd name="connsiteY28" fmla="*/ 3210249 h 5067624"/>
                <a:gd name="connsiteX29" fmla="*/ 5289579 w 7385079"/>
                <a:gd name="connsiteY29" fmla="*/ 2953074 h 5067624"/>
                <a:gd name="connsiteX30" fmla="*/ 5251479 w 7385079"/>
                <a:gd name="connsiteY30" fmla="*/ 2895924 h 5067624"/>
                <a:gd name="connsiteX31" fmla="*/ 5194329 w 7385079"/>
                <a:gd name="connsiteY31" fmla="*/ 2838774 h 5067624"/>
                <a:gd name="connsiteX32" fmla="*/ 5194329 w 7385079"/>
                <a:gd name="connsiteY32" fmla="*/ 2838774 h 5067624"/>
                <a:gd name="connsiteX33" fmla="*/ 5060979 w 7385079"/>
                <a:gd name="connsiteY33" fmla="*/ 2724474 h 5067624"/>
                <a:gd name="connsiteX34" fmla="*/ 4965729 w 7385079"/>
                <a:gd name="connsiteY34" fmla="*/ 2695899 h 5067624"/>
                <a:gd name="connsiteX35" fmla="*/ 4918104 w 7385079"/>
                <a:gd name="connsiteY35" fmla="*/ 2572074 h 5067624"/>
                <a:gd name="connsiteX36" fmla="*/ 4899054 w 7385079"/>
                <a:gd name="connsiteY36" fmla="*/ 2410149 h 5067624"/>
                <a:gd name="connsiteX37" fmla="*/ 4899054 w 7385079"/>
                <a:gd name="connsiteY37" fmla="*/ 2248224 h 5067624"/>
                <a:gd name="connsiteX38" fmla="*/ 4870479 w 7385079"/>
                <a:gd name="connsiteY38" fmla="*/ 2162499 h 5067624"/>
                <a:gd name="connsiteX39" fmla="*/ 4832379 w 7385079"/>
                <a:gd name="connsiteY39" fmla="*/ 2095824 h 5067624"/>
                <a:gd name="connsiteX40" fmla="*/ 4832379 w 7385079"/>
                <a:gd name="connsiteY40" fmla="*/ 1962474 h 5067624"/>
                <a:gd name="connsiteX41" fmla="*/ 4813329 w 7385079"/>
                <a:gd name="connsiteY41" fmla="*/ 1791024 h 5067624"/>
                <a:gd name="connsiteX42" fmla="*/ 4699029 w 7385079"/>
                <a:gd name="connsiteY42" fmla="*/ 1486224 h 5067624"/>
                <a:gd name="connsiteX43" fmla="*/ 4118005 w 7385079"/>
                <a:gd name="connsiteY43" fmla="*/ 762325 h 5067624"/>
                <a:gd name="connsiteX44" fmla="*/ 3737005 w 7385079"/>
                <a:gd name="connsiteY44" fmla="*/ 267025 h 5067624"/>
                <a:gd name="connsiteX45" fmla="*/ 3451255 w 7385079"/>
                <a:gd name="connsiteY45" fmla="*/ 9850 h 5067624"/>
                <a:gd name="connsiteX46" fmla="*/ 2955955 w 7385079"/>
                <a:gd name="connsiteY46" fmla="*/ 400375 h 5067624"/>
                <a:gd name="connsiteX47" fmla="*/ 2508280 w 7385079"/>
                <a:gd name="connsiteY47" fmla="*/ 467050 h 5067624"/>
                <a:gd name="connsiteX48" fmla="*/ 2012979 w 7385079"/>
                <a:gd name="connsiteY48" fmla="*/ 390849 h 5067624"/>
                <a:gd name="connsiteX49" fmla="*/ 1451006 w 7385079"/>
                <a:gd name="connsiteY49" fmla="*/ 733750 h 5067624"/>
                <a:gd name="connsiteX50" fmla="*/ 1050956 w 7385079"/>
                <a:gd name="connsiteY50" fmla="*/ 1581475 h 5067624"/>
                <a:gd name="connsiteX51" fmla="*/ 1108106 w 7385079"/>
                <a:gd name="connsiteY51" fmla="*/ 1819600 h 5067624"/>
                <a:gd name="connsiteX52" fmla="*/ 3205 w 7385079"/>
                <a:gd name="connsiteY52" fmla="*/ 3496000 h 5067624"/>
                <a:gd name="connsiteX0" fmla="*/ 7381874 w 7381874"/>
                <a:gd name="connsiteY0" fmla="*/ 4724724 h 5067624"/>
                <a:gd name="connsiteX1" fmla="*/ 7248524 w 7381874"/>
                <a:gd name="connsiteY1" fmla="*/ 4905699 h 5067624"/>
                <a:gd name="connsiteX2" fmla="*/ 7172324 w 7381874"/>
                <a:gd name="connsiteY2" fmla="*/ 4962849 h 5067624"/>
                <a:gd name="connsiteX3" fmla="*/ 7010399 w 7381874"/>
                <a:gd name="connsiteY3" fmla="*/ 5029524 h 5067624"/>
                <a:gd name="connsiteX4" fmla="*/ 6896099 w 7381874"/>
                <a:gd name="connsiteY4" fmla="*/ 5067624 h 5067624"/>
                <a:gd name="connsiteX5" fmla="*/ 6877049 w 7381874"/>
                <a:gd name="connsiteY5" fmla="*/ 4991424 h 5067624"/>
                <a:gd name="connsiteX6" fmla="*/ 6667499 w 7381874"/>
                <a:gd name="connsiteY6" fmla="*/ 5019999 h 5067624"/>
                <a:gd name="connsiteX7" fmla="*/ 6591299 w 7381874"/>
                <a:gd name="connsiteY7" fmla="*/ 4886649 h 5067624"/>
                <a:gd name="connsiteX8" fmla="*/ 6496049 w 7381874"/>
                <a:gd name="connsiteY8" fmla="*/ 4810449 h 5067624"/>
                <a:gd name="connsiteX9" fmla="*/ 6496049 w 7381874"/>
                <a:gd name="connsiteY9" fmla="*/ 4734249 h 5067624"/>
                <a:gd name="connsiteX10" fmla="*/ 6410324 w 7381874"/>
                <a:gd name="connsiteY10" fmla="*/ 4667574 h 5067624"/>
                <a:gd name="connsiteX11" fmla="*/ 6391274 w 7381874"/>
                <a:gd name="connsiteY11" fmla="*/ 4638999 h 5067624"/>
                <a:gd name="connsiteX12" fmla="*/ 6400799 w 7381874"/>
                <a:gd name="connsiteY12" fmla="*/ 4572324 h 5067624"/>
                <a:gd name="connsiteX13" fmla="*/ 6334124 w 7381874"/>
                <a:gd name="connsiteY13" fmla="*/ 4524699 h 5067624"/>
                <a:gd name="connsiteX14" fmla="*/ 6267449 w 7381874"/>
                <a:gd name="connsiteY14" fmla="*/ 4391349 h 5067624"/>
                <a:gd name="connsiteX15" fmla="*/ 6153149 w 7381874"/>
                <a:gd name="connsiteY15" fmla="*/ 4324674 h 5067624"/>
                <a:gd name="connsiteX16" fmla="*/ 5991224 w 7381874"/>
                <a:gd name="connsiteY16" fmla="*/ 4296099 h 5067624"/>
                <a:gd name="connsiteX17" fmla="*/ 5924549 w 7381874"/>
                <a:gd name="connsiteY17" fmla="*/ 4229424 h 5067624"/>
                <a:gd name="connsiteX18" fmla="*/ 5953124 w 7381874"/>
                <a:gd name="connsiteY18" fmla="*/ 4153224 h 5067624"/>
                <a:gd name="connsiteX19" fmla="*/ 5953124 w 7381874"/>
                <a:gd name="connsiteY19" fmla="*/ 4029399 h 5067624"/>
                <a:gd name="connsiteX20" fmla="*/ 5857874 w 7381874"/>
                <a:gd name="connsiteY20" fmla="*/ 3962724 h 5067624"/>
                <a:gd name="connsiteX21" fmla="*/ 5857874 w 7381874"/>
                <a:gd name="connsiteY21" fmla="*/ 3867474 h 5067624"/>
                <a:gd name="connsiteX22" fmla="*/ 5857874 w 7381874"/>
                <a:gd name="connsiteY22" fmla="*/ 3867474 h 5067624"/>
                <a:gd name="connsiteX23" fmla="*/ 5791199 w 7381874"/>
                <a:gd name="connsiteY23" fmla="*/ 3610299 h 5067624"/>
                <a:gd name="connsiteX24" fmla="*/ 5619749 w 7381874"/>
                <a:gd name="connsiteY24" fmla="*/ 3562674 h 5067624"/>
                <a:gd name="connsiteX25" fmla="*/ 5610224 w 7381874"/>
                <a:gd name="connsiteY25" fmla="*/ 3410274 h 5067624"/>
                <a:gd name="connsiteX26" fmla="*/ 5448299 w 7381874"/>
                <a:gd name="connsiteY26" fmla="*/ 3343599 h 5067624"/>
                <a:gd name="connsiteX27" fmla="*/ 5324474 w 7381874"/>
                <a:gd name="connsiteY27" fmla="*/ 3210249 h 5067624"/>
                <a:gd name="connsiteX28" fmla="*/ 5324474 w 7381874"/>
                <a:gd name="connsiteY28" fmla="*/ 3210249 h 5067624"/>
                <a:gd name="connsiteX29" fmla="*/ 5286374 w 7381874"/>
                <a:gd name="connsiteY29" fmla="*/ 2953074 h 5067624"/>
                <a:gd name="connsiteX30" fmla="*/ 5248274 w 7381874"/>
                <a:gd name="connsiteY30" fmla="*/ 2895924 h 5067624"/>
                <a:gd name="connsiteX31" fmla="*/ 5191124 w 7381874"/>
                <a:gd name="connsiteY31" fmla="*/ 2838774 h 5067624"/>
                <a:gd name="connsiteX32" fmla="*/ 5191124 w 7381874"/>
                <a:gd name="connsiteY32" fmla="*/ 2838774 h 5067624"/>
                <a:gd name="connsiteX33" fmla="*/ 5057774 w 7381874"/>
                <a:gd name="connsiteY33" fmla="*/ 2724474 h 5067624"/>
                <a:gd name="connsiteX34" fmla="*/ 4962524 w 7381874"/>
                <a:gd name="connsiteY34" fmla="*/ 2695899 h 5067624"/>
                <a:gd name="connsiteX35" fmla="*/ 4914899 w 7381874"/>
                <a:gd name="connsiteY35" fmla="*/ 2572074 h 5067624"/>
                <a:gd name="connsiteX36" fmla="*/ 4895849 w 7381874"/>
                <a:gd name="connsiteY36" fmla="*/ 2410149 h 5067624"/>
                <a:gd name="connsiteX37" fmla="*/ 4895849 w 7381874"/>
                <a:gd name="connsiteY37" fmla="*/ 2248224 h 5067624"/>
                <a:gd name="connsiteX38" fmla="*/ 4867274 w 7381874"/>
                <a:gd name="connsiteY38" fmla="*/ 2162499 h 5067624"/>
                <a:gd name="connsiteX39" fmla="*/ 4829174 w 7381874"/>
                <a:gd name="connsiteY39" fmla="*/ 2095824 h 5067624"/>
                <a:gd name="connsiteX40" fmla="*/ 4829174 w 7381874"/>
                <a:gd name="connsiteY40" fmla="*/ 1962474 h 5067624"/>
                <a:gd name="connsiteX41" fmla="*/ 4810124 w 7381874"/>
                <a:gd name="connsiteY41" fmla="*/ 1791024 h 5067624"/>
                <a:gd name="connsiteX42" fmla="*/ 4695824 w 7381874"/>
                <a:gd name="connsiteY42" fmla="*/ 1486224 h 5067624"/>
                <a:gd name="connsiteX43" fmla="*/ 4114800 w 7381874"/>
                <a:gd name="connsiteY43" fmla="*/ 762325 h 5067624"/>
                <a:gd name="connsiteX44" fmla="*/ 3733800 w 7381874"/>
                <a:gd name="connsiteY44" fmla="*/ 267025 h 5067624"/>
                <a:gd name="connsiteX45" fmla="*/ 3448050 w 7381874"/>
                <a:gd name="connsiteY45" fmla="*/ 9850 h 5067624"/>
                <a:gd name="connsiteX46" fmla="*/ 2952750 w 7381874"/>
                <a:gd name="connsiteY46" fmla="*/ 400375 h 5067624"/>
                <a:gd name="connsiteX47" fmla="*/ 2505075 w 7381874"/>
                <a:gd name="connsiteY47" fmla="*/ 467050 h 5067624"/>
                <a:gd name="connsiteX48" fmla="*/ 2009774 w 7381874"/>
                <a:gd name="connsiteY48" fmla="*/ 390849 h 5067624"/>
                <a:gd name="connsiteX49" fmla="*/ 1447801 w 7381874"/>
                <a:gd name="connsiteY49" fmla="*/ 733750 h 5067624"/>
                <a:gd name="connsiteX50" fmla="*/ 1047751 w 7381874"/>
                <a:gd name="connsiteY50" fmla="*/ 1581475 h 5067624"/>
                <a:gd name="connsiteX51" fmla="*/ 1104901 w 7381874"/>
                <a:gd name="connsiteY51" fmla="*/ 1819600 h 5067624"/>
                <a:gd name="connsiteX52" fmla="*/ 495302 w 7381874"/>
                <a:gd name="connsiteY52" fmla="*/ 2724475 h 5067624"/>
                <a:gd name="connsiteX53" fmla="*/ 0 w 7381874"/>
                <a:gd name="connsiteY53" fmla="*/ 3496000 h 5067624"/>
                <a:gd name="connsiteX0" fmla="*/ 7381874 w 7381874"/>
                <a:gd name="connsiteY0" fmla="*/ 4724724 h 5067624"/>
                <a:gd name="connsiteX1" fmla="*/ 7248524 w 7381874"/>
                <a:gd name="connsiteY1" fmla="*/ 4905699 h 5067624"/>
                <a:gd name="connsiteX2" fmla="*/ 7172324 w 7381874"/>
                <a:gd name="connsiteY2" fmla="*/ 4962849 h 5067624"/>
                <a:gd name="connsiteX3" fmla="*/ 7010399 w 7381874"/>
                <a:gd name="connsiteY3" fmla="*/ 5029524 h 5067624"/>
                <a:gd name="connsiteX4" fmla="*/ 6896099 w 7381874"/>
                <a:gd name="connsiteY4" fmla="*/ 5067624 h 5067624"/>
                <a:gd name="connsiteX5" fmla="*/ 6877049 w 7381874"/>
                <a:gd name="connsiteY5" fmla="*/ 4991424 h 5067624"/>
                <a:gd name="connsiteX6" fmla="*/ 6667499 w 7381874"/>
                <a:gd name="connsiteY6" fmla="*/ 5019999 h 5067624"/>
                <a:gd name="connsiteX7" fmla="*/ 6591299 w 7381874"/>
                <a:gd name="connsiteY7" fmla="*/ 4886649 h 5067624"/>
                <a:gd name="connsiteX8" fmla="*/ 6496049 w 7381874"/>
                <a:gd name="connsiteY8" fmla="*/ 4810449 h 5067624"/>
                <a:gd name="connsiteX9" fmla="*/ 6496049 w 7381874"/>
                <a:gd name="connsiteY9" fmla="*/ 4734249 h 5067624"/>
                <a:gd name="connsiteX10" fmla="*/ 6410324 w 7381874"/>
                <a:gd name="connsiteY10" fmla="*/ 4667574 h 5067624"/>
                <a:gd name="connsiteX11" fmla="*/ 6391274 w 7381874"/>
                <a:gd name="connsiteY11" fmla="*/ 4638999 h 5067624"/>
                <a:gd name="connsiteX12" fmla="*/ 6400799 w 7381874"/>
                <a:gd name="connsiteY12" fmla="*/ 4572324 h 5067624"/>
                <a:gd name="connsiteX13" fmla="*/ 6334124 w 7381874"/>
                <a:gd name="connsiteY13" fmla="*/ 4524699 h 5067624"/>
                <a:gd name="connsiteX14" fmla="*/ 6267449 w 7381874"/>
                <a:gd name="connsiteY14" fmla="*/ 4391349 h 5067624"/>
                <a:gd name="connsiteX15" fmla="*/ 6153149 w 7381874"/>
                <a:gd name="connsiteY15" fmla="*/ 4324674 h 5067624"/>
                <a:gd name="connsiteX16" fmla="*/ 5991224 w 7381874"/>
                <a:gd name="connsiteY16" fmla="*/ 4296099 h 5067624"/>
                <a:gd name="connsiteX17" fmla="*/ 5924549 w 7381874"/>
                <a:gd name="connsiteY17" fmla="*/ 4229424 h 5067624"/>
                <a:gd name="connsiteX18" fmla="*/ 5953124 w 7381874"/>
                <a:gd name="connsiteY18" fmla="*/ 4153224 h 5067624"/>
                <a:gd name="connsiteX19" fmla="*/ 5953124 w 7381874"/>
                <a:gd name="connsiteY19" fmla="*/ 4029399 h 5067624"/>
                <a:gd name="connsiteX20" fmla="*/ 5857874 w 7381874"/>
                <a:gd name="connsiteY20" fmla="*/ 3962724 h 5067624"/>
                <a:gd name="connsiteX21" fmla="*/ 5857874 w 7381874"/>
                <a:gd name="connsiteY21" fmla="*/ 3867474 h 5067624"/>
                <a:gd name="connsiteX22" fmla="*/ 5857874 w 7381874"/>
                <a:gd name="connsiteY22" fmla="*/ 3867474 h 5067624"/>
                <a:gd name="connsiteX23" fmla="*/ 5791199 w 7381874"/>
                <a:gd name="connsiteY23" fmla="*/ 3610299 h 5067624"/>
                <a:gd name="connsiteX24" fmla="*/ 5619749 w 7381874"/>
                <a:gd name="connsiteY24" fmla="*/ 3562674 h 5067624"/>
                <a:gd name="connsiteX25" fmla="*/ 5610224 w 7381874"/>
                <a:gd name="connsiteY25" fmla="*/ 3410274 h 5067624"/>
                <a:gd name="connsiteX26" fmla="*/ 5448299 w 7381874"/>
                <a:gd name="connsiteY26" fmla="*/ 3343599 h 5067624"/>
                <a:gd name="connsiteX27" fmla="*/ 5324474 w 7381874"/>
                <a:gd name="connsiteY27" fmla="*/ 3210249 h 5067624"/>
                <a:gd name="connsiteX28" fmla="*/ 5324474 w 7381874"/>
                <a:gd name="connsiteY28" fmla="*/ 3210249 h 5067624"/>
                <a:gd name="connsiteX29" fmla="*/ 5286374 w 7381874"/>
                <a:gd name="connsiteY29" fmla="*/ 2953074 h 5067624"/>
                <a:gd name="connsiteX30" fmla="*/ 5248274 w 7381874"/>
                <a:gd name="connsiteY30" fmla="*/ 2895924 h 5067624"/>
                <a:gd name="connsiteX31" fmla="*/ 5191124 w 7381874"/>
                <a:gd name="connsiteY31" fmla="*/ 2838774 h 5067624"/>
                <a:gd name="connsiteX32" fmla="*/ 5191124 w 7381874"/>
                <a:gd name="connsiteY32" fmla="*/ 2838774 h 5067624"/>
                <a:gd name="connsiteX33" fmla="*/ 5057774 w 7381874"/>
                <a:gd name="connsiteY33" fmla="*/ 2724474 h 5067624"/>
                <a:gd name="connsiteX34" fmla="*/ 4962524 w 7381874"/>
                <a:gd name="connsiteY34" fmla="*/ 2695899 h 5067624"/>
                <a:gd name="connsiteX35" fmla="*/ 4914899 w 7381874"/>
                <a:gd name="connsiteY35" fmla="*/ 2572074 h 5067624"/>
                <a:gd name="connsiteX36" fmla="*/ 4895849 w 7381874"/>
                <a:gd name="connsiteY36" fmla="*/ 2410149 h 5067624"/>
                <a:gd name="connsiteX37" fmla="*/ 4895849 w 7381874"/>
                <a:gd name="connsiteY37" fmla="*/ 2248224 h 5067624"/>
                <a:gd name="connsiteX38" fmla="*/ 4867274 w 7381874"/>
                <a:gd name="connsiteY38" fmla="*/ 2162499 h 5067624"/>
                <a:gd name="connsiteX39" fmla="*/ 4829174 w 7381874"/>
                <a:gd name="connsiteY39" fmla="*/ 2095824 h 5067624"/>
                <a:gd name="connsiteX40" fmla="*/ 4829174 w 7381874"/>
                <a:gd name="connsiteY40" fmla="*/ 1962474 h 5067624"/>
                <a:gd name="connsiteX41" fmla="*/ 4810124 w 7381874"/>
                <a:gd name="connsiteY41" fmla="*/ 1791024 h 5067624"/>
                <a:gd name="connsiteX42" fmla="*/ 4695824 w 7381874"/>
                <a:gd name="connsiteY42" fmla="*/ 1486224 h 5067624"/>
                <a:gd name="connsiteX43" fmla="*/ 4114800 w 7381874"/>
                <a:gd name="connsiteY43" fmla="*/ 762325 h 5067624"/>
                <a:gd name="connsiteX44" fmla="*/ 3733800 w 7381874"/>
                <a:gd name="connsiteY44" fmla="*/ 267025 h 5067624"/>
                <a:gd name="connsiteX45" fmla="*/ 3448050 w 7381874"/>
                <a:gd name="connsiteY45" fmla="*/ 9850 h 5067624"/>
                <a:gd name="connsiteX46" fmla="*/ 2952750 w 7381874"/>
                <a:gd name="connsiteY46" fmla="*/ 400375 h 5067624"/>
                <a:gd name="connsiteX47" fmla="*/ 2505075 w 7381874"/>
                <a:gd name="connsiteY47" fmla="*/ 467050 h 5067624"/>
                <a:gd name="connsiteX48" fmla="*/ 2009774 w 7381874"/>
                <a:gd name="connsiteY48" fmla="*/ 390849 h 5067624"/>
                <a:gd name="connsiteX49" fmla="*/ 1447801 w 7381874"/>
                <a:gd name="connsiteY49" fmla="*/ 733750 h 5067624"/>
                <a:gd name="connsiteX50" fmla="*/ 1047751 w 7381874"/>
                <a:gd name="connsiteY50" fmla="*/ 1581475 h 5067624"/>
                <a:gd name="connsiteX51" fmla="*/ 1104901 w 7381874"/>
                <a:gd name="connsiteY51" fmla="*/ 1819600 h 5067624"/>
                <a:gd name="connsiteX52" fmla="*/ 400052 w 7381874"/>
                <a:gd name="connsiteY52" fmla="*/ 3181675 h 5067624"/>
                <a:gd name="connsiteX53" fmla="*/ 0 w 7381874"/>
                <a:gd name="connsiteY53" fmla="*/ 3496000 h 5067624"/>
                <a:gd name="connsiteX0" fmla="*/ 7381874 w 7381874"/>
                <a:gd name="connsiteY0" fmla="*/ 4724724 h 5067624"/>
                <a:gd name="connsiteX1" fmla="*/ 7248524 w 7381874"/>
                <a:gd name="connsiteY1" fmla="*/ 4905699 h 5067624"/>
                <a:gd name="connsiteX2" fmla="*/ 7172324 w 7381874"/>
                <a:gd name="connsiteY2" fmla="*/ 4962849 h 5067624"/>
                <a:gd name="connsiteX3" fmla="*/ 7010399 w 7381874"/>
                <a:gd name="connsiteY3" fmla="*/ 5029524 h 5067624"/>
                <a:gd name="connsiteX4" fmla="*/ 6896099 w 7381874"/>
                <a:gd name="connsiteY4" fmla="*/ 5067624 h 5067624"/>
                <a:gd name="connsiteX5" fmla="*/ 6877049 w 7381874"/>
                <a:gd name="connsiteY5" fmla="*/ 4991424 h 5067624"/>
                <a:gd name="connsiteX6" fmla="*/ 6667499 w 7381874"/>
                <a:gd name="connsiteY6" fmla="*/ 5019999 h 5067624"/>
                <a:gd name="connsiteX7" fmla="*/ 6591299 w 7381874"/>
                <a:gd name="connsiteY7" fmla="*/ 4886649 h 5067624"/>
                <a:gd name="connsiteX8" fmla="*/ 6496049 w 7381874"/>
                <a:gd name="connsiteY8" fmla="*/ 4810449 h 5067624"/>
                <a:gd name="connsiteX9" fmla="*/ 6496049 w 7381874"/>
                <a:gd name="connsiteY9" fmla="*/ 4734249 h 5067624"/>
                <a:gd name="connsiteX10" fmla="*/ 6410324 w 7381874"/>
                <a:gd name="connsiteY10" fmla="*/ 4667574 h 5067624"/>
                <a:gd name="connsiteX11" fmla="*/ 6391274 w 7381874"/>
                <a:gd name="connsiteY11" fmla="*/ 4638999 h 5067624"/>
                <a:gd name="connsiteX12" fmla="*/ 6400799 w 7381874"/>
                <a:gd name="connsiteY12" fmla="*/ 4572324 h 5067624"/>
                <a:gd name="connsiteX13" fmla="*/ 6334124 w 7381874"/>
                <a:gd name="connsiteY13" fmla="*/ 4524699 h 5067624"/>
                <a:gd name="connsiteX14" fmla="*/ 6267449 w 7381874"/>
                <a:gd name="connsiteY14" fmla="*/ 4391349 h 5067624"/>
                <a:gd name="connsiteX15" fmla="*/ 6153149 w 7381874"/>
                <a:gd name="connsiteY15" fmla="*/ 4324674 h 5067624"/>
                <a:gd name="connsiteX16" fmla="*/ 5991224 w 7381874"/>
                <a:gd name="connsiteY16" fmla="*/ 4296099 h 5067624"/>
                <a:gd name="connsiteX17" fmla="*/ 5924549 w 7381874"/>
                <a:gd name="connsiteY17" fmla="*/ 4229424 h 5067624"/>
                <a:gd name="connsiteX18" fmla="*/ 5953124 w 7381874"/>
                <a:gd name="connsiteY18" fmla="*/ 4153224 h 5067624"/>
                <a:gd name="connsiteX19" fmla="*/ 5953124 w 7381874"/>
                <a:gd name="connsiteY19" fmla="*/ 4029399 h 5067624"/>
                <a:gd name="connsiteX20" fmla="*/ 5857874 w 7381874"/>
                <a:gd name="connsiteY20" fmla="*/ 3962724 h 5067624"/>
                <a:gd name="connsiteX21" fmla="*/ 5857874 w 7381874"/>
                <a:gd name="connsiteY21" fmla="*/ 3867474 h 5067624"/>
                <a:gd name="connsiteX22" fmla="*/ 5857874 w 7381874"/>
                <a:gd name="connsiteY22" fmla="*/ 3867474 h 5067624"/>
                <a:gd name="connsiteX23" fmla="*/ 5791199 w 7381874"/>
                <a:gd name="connsiteY23" fmla="*/ 3610299 h 5067624"/>
                <a:gd name="connsiteX24" fmla="*/ 5619749 w 7381874"/>
                <a:gd name="connsiteY24" fmla="*/ 3562674 h 5067624"/>
                <a:gd name="connsiteX25" fmla="*/ 5610224 w 7381874"/>
                <a:gd name="connsiteY25" fmla="*/ 3410274 h 5067624"/>
                <a:gd name="connsiteX26" fmla="*/ 5448299 w 7381874"/>
                <a:gd name="connsiteY26" fmla="*/ 3343599 h 5067624"/>
                <a:gd name="connsiteX27" fmla="*/ 5324474 w 7381874"/>
                <a:gd name="connsiteY27" fmla="*/ 3210249 h 5067624"/>
                <a:gd name="connsiteX28" fmla="*/ 5324474 w 7381874"/>
                <a:gd name="connsiteY28" fmla="*/ 3210249 h 5067624"/>
                <a:gd name="connsiteX29" fmla="*/ 5286374 w 7381874"/>
                <a:gd name="connsiteY29" fmla="*/ 2953074 h 5067624"/>
                <a:gd name="connsiteX30" fmla="*/ 5248274 w 7381874"/>
                <a:gd name="connsiteY30" fmla="*/ 2895924 h 5067624"/>
                <a:gd name="connsiteX31" fmla="*/ 5191124 w 7381874"/>
                <a:gd name="connsiteY31" fmla="*/ 2838774 h 5067624"/>
                <a:gd name="connsiteX32" fmla="*/ 5191124 w 7381874"/>
                <a:gd name="connsiteY32" fmla="*/ 2838774 h 5067624"/>
                <a:gd name="connsiteX33" fmla="*/ 5057774 w 7381874"/>
                <a:gd name="connsiteY33" fmla="*/ 2724474 h 5067624"/>
                <a:gd name="connsiteX34" fmla="*/ 4962524 w 7381874"/>
                <a:gd name="connsiteY34" fmla="*/ 2695899 h 5067624"/>
                <a:gd name="connsiteX35" fmla="*/ 4914899 w 7381874"/>
                <a:gd name="connsiteY35" fmla="*/ 2572074 h 5067624"/>
                <a:gd name="connsiteX36" fmla="*/ 4895849 w 7381874"/>
                <a:gd name="connsiteY36" fmla="*/ 2410149 h 5067624"/>
                <a:gd name="connsiteX37" fmla="*/ 4895849 w 7381874"/>
                <a:gd name="connsiteY37" fmla="*/ 2248224 h 5067624"/>
                <a:gd name="connsiteX38" fmla="*/ 4867274 w 7381874"/>
                <a:gd name="connsiteY38" fmla="*/ 2162499 h 5067624"/>
                <a:gd name="connsiteX39" fmla="*/ 4829174 w 7381874"/>
                <a:gd name="connsiteY39" fmla="*/ 2095824 h 5067624"/>
                <a:gd name="connsiteX40" fmla="*/ 4829174 w 7381874"/>
                <a:gd name="connsiteY40" fmla="*/ 1962474 h 5067624"/>
                <a:gd name="connsiteX41" fmla="*/ 4810124 w 7381874"/>
                <a:gd name="connsiteY41" fmla="*/ 1791024 h 5067624"/>
                <a:gd name="connsiteX42" fmla="*/ 4695824 w 7381874"/>
                <a:gd name="connsiteY42" fmla="*/ 1486224 h 5067624"/>
                <a:gd name="connsiteX43" fmla="*/ 4114800 w 7381874"/>
                <a:gd name="connsiteY43" fmla="*/ 762325 h 5067624"/>
                <a:gd name="connsiteX44" fmla="*/ 3733800 w 7381874"/>
                <a:gd name="connsiteY44" fmla="*/ 267025 h 5067624"/>
                <a:gd name="connsiteX45" fmla="*/ 3448050 w 7381874"/>
                <a:gd name="connsiteY45" fmla="*/ 9850 h 5067624"/>
                <a:gd name="connsiteX46" fmla="*/ 2952750 w 7381874"/>
                <a:gd name="connsiteY46" fmla="*/ 400375 h 5067624"/>
                <a:gd name="connsiteX47" fmla="*/ 2505075 w 7381874"/>
                <a:gd name="connsiteY47" fmla="*/ 467050 h 5067624"/>
                <a:gd name="connsiteX48" fmla="*/ 2009774 w 7381874"/>
                <a:gd name="connsiteY48" fmla="*/ 390849 h 5067624"/>
                <a:gd name="connsiteX49" fmla="*/ 1447801 w 7381874"/>
                <a:gd name="connsiteY49" fmla="*/ 733750 h 5067624"/>
                <a:gd name="connsiteX50" fmla="*/ 1047751 w 7381874"/>
                <a:gd name="connsiteY50" fmla="*/ 1581475 h 5067624"/>
                <a:gd name="connsiteX51" fmla="*/ 1104901 w 7381874"/>
                <a:gd name="connsiteY51" fmla="*/ 1819600 h 5067624"/>
                <a:gd name="connsiteX52" fmla="*/ 838201 w 7381874"/>
                <a:gd name="connsiteY52" fmla="*/ 2381575 h 5067624"/>
                <a:gd name="connsiteX53" fmla="*/ 400052 w 7381874"/>
                <a:gd name="connsiteY53" fmla="*/ 3181675 h 5067624"/>
                <a:gd name="connsiteX54" fmla="*/ 0 w 7381874"/>
                <a:gd name="connsiteY54" fmla="*/ 3496000 h 5067624"/>
                <a:gd name="connsiteX0" fmla="*/ 7381874 w 7381874"/>
                <a:gd name="connsiteY0" fmla="*/ 4724724 h 5067624"/>
                <a:gd name="connsiteX1" fmla="*/ 7248524 w 7381874"/>
                <a:gd name="connsiteY1" fmla="*/ 4905699 h 5067624"/>
                <a:gd name="connsiteX2" fmla="*/ 7172324 w 7381874"/>
                <a:gd name="connsiteY2" fmla="*/ 4962849 h 5067624"/>
                <a:gd name="connsiteX3" fmla="*/ 7010399 w 7381874"/>
                <a:gd name="connsiteY3" fmla="*/ 5029524 h 5067624"/>
                <a:gd name="connsiteX4" fmla="*/ 6896099 w 7381874"/>
                <a:gd name="connsiteY4" fmla="*/ 5067624 h 5067624"/>
                <a:gd name="connsiteX5" fmla="*/ 6877049 w 7381874"/>
                <a:gd name="connsiteY5" fmla="*/ 4991424 h 5067624"/>
                <a:gd name="connsiteX6" fmla="*/ 6667499 w 7381874"/>
                <a:gd name="connsiteY6" fmla="*/ 5019999 h 5067624"/>
                <a:gd name="connsiteX7" fmla="*/ 6591299 w 7381874"/>
                <a:gd name="connsiteY7" fmla="*/ 4886649 h 5067624"/>
                <a:gd name="connsiteX8" fmla="*/ 6496049 w 7381874"/>
                <a:gd name="connsiteY8" fmla="*/ 4810449 h 5067624"/>
                <a:gd name="connsiteX9" fmla="*/ 6496049 w 7381874"/>
                <a:gd name="connsiteY9" fmla="*/ 4734249 h 5067624"/>
                <a:gd name="connsiteX10" fmla="*/ 6410324 w 7381874"/>
                <a:gd name="connsiteY10" fmla="*/ 4667574 h 5067624"/>
                <a:gd name="connsiteX11" fmla="*/ 6391274 w 7381874"/>
                <a:gd name="connsiteY11" fmla="*/ 4638999 h 5067624"/>
                <a:gd name="connsiteX12" fmla="*/ 6400799 w 7381874"/>
                <a:gd name="connsiteY12" fmla="*/ 4572324 h 5067624"/>
                <a:gd name="connsiteX13" fmla="*/ 6334124 w 7381874"/>
                <a:gd name="connsiteY13" fmla="*/ 4524699 h 5067624"/>
                <a:gd name="connsiteX14" fmla="*/ 6267449 w 7381874"/>
                <a:gd name="connsiteY14" fmla="*/ 4391349 h 5067624"/>
                <a:gd name="connsiteX15" fmla="*/ 6153149 w 7381874"/>
                <a:gd name="connsiteY15" fmla="*/ 4324674 h 5067624"/>
                <a:gd name="connsiteX16" fmla="*/ 5991224 w 7381874"/>
                <a:gd name="connsiteY16" fmla="*/ 4296099 h 5067624"/>
                <a:gd name="connsiteX17" fmla="*/ 5924549 w 7381874"/>
                <a:gd name="connsiteY17" fmla="*/ 4229424 h 5067624"/>
                <a:gd name="connsiteX18" fmla="*/ 5953124 w 7381874"/>
                <a:gd name="connsiteY18" fmla="*/ 4153224 h 5067624"/>
                <a:gd name="connsiteX19" fmla="*/ 5953124 w 7381874"/>
                <a:gd name="connsiteY19" fmla="*/ 4029399 h 5067624"/>
                <a:gd name="connsiteX20" fmla="*/ 5857874 w 7381874"/>
                <a:gd name="connsiteY20" fmla="*/ 3962724 h 5067624"/>
                <a:gd name="connsiteX21" fmla="*/ 5857874 w 7381874"/>
                <a:gd name="connsiteY21" fmla="*/ 3867474 h 5067624"/>
                <a:gd name="connsiteX22" fmla="*/ 5857874 w 7381874"/>
                <a:gd name="connsiteY22" fmla="*/ 3867474 h 5067624"/>
                <a:gd name="connsiteX23" fmla="*/ 5791199 w 7381874"/>
                <a:gd name="connsiteY23" fmla="*/ 3610299 h 5067624"/>
                <a:gd name="connsiteX24" fmla="*/ 5619749 w 7381874"/>
                <a:gd name="connsiteY24" fmla="*/ 3562674 h 5067624"/>
                <a:gd name="connsiteX25" fmla="*/ 5610224 w 7381874"/>
                <a:gd name="connsiteY25" fmla="*/ 3410274 h 5067624"/>
                <a:gd name="connsiteX26" fmla="*/ 5448299 w 7381874"/>
                <a:gd name="connsiteY26" fmla="*/ 3343599 h 5067624"/>
                <a:gd name="connsiteX27" fmla="*/ 5324474 w 7381874"/>
                <a:gd name="connsiteY27" fmla="*/ 3210249 h 5067624"/>
                <a:gd name="connsiteX28" fmla="*/ 5324474 w 7381874"/>
                <a:gd name="connsiteY28" fmla="*/ 3210249 h 5067624"/>
                <a:gd name="connsiteX29" fmla="*/ 5286374 w 7381874"/>
                <a:gd name="connsiteY29" fmla="*/ 2953074 h 5067624"/>
                <a:gd name="connsiteX30" fmla="*/ 5248274 w 7381874"/>
                <a:gd name="connsiteY30" fmla="*/ 2895924 h 5067624"/>
                <a:gd name="connsiteX31" fmla="*/ 5191124 w 7381874"/>
                <a:gd name="connsiteY31" fmla="*/ 2838774 h 5067624"/>
                <a:gd name="connsiteX32" fmla="*/ 5191124 w 7381874"/>
                <a:gd name="connsiteY32" fmla="*/ 2838774 h 5067624"/>
                <a:gd name="connsiteX33" fmla="*/ 5057774 w 7381874"/>
                <a:gd name="connsiteY33" fmla="*/ 2724474 h 5067624"/>
                <a:gd name="connsiteX34" fmla="*/ 4962524 w 7381874"/>
                <a:gd name="connsiteY34" fmla="*/ 2695899 h 5067624"/>
                <a:gd name="connsiteX35" fmla="*/ 4914899 w 7381874"/>
                <a:gd name="connsiteY35" fmla="*/ 2572074 h 5067624"/>
                <a:gd name="connsiteX36" fmla="*/ 4895849 w 7381874"/>
                <a:gd name="connsiteY36" fmla="*/ 2410149 h 5067624"/>
                <a:gd name="connsiteX37" fmla="*/ 4895849 w 7381874"/>
                <a:gd name="connsiteY37" fmla="*/ 2248224 h 5067624"/>
                <a:gd name="connsiteX38" fmla="*/ 4867274 w 7381874"/>
                <a:gd name="connsiteY38" fmla="*/ 2162499 h 5067624"/>
                <a:gd name="connsiteX39" fmla="*/ 4829174 w 7381874"/>
                <a:gd name="connsiteY39" fmla="*/ 2095824 h 5067624"/>
                <a:gd name="connsiteX40" fmla="*/ 4829174 w 7381874"/>
                <a:gd name="connsiteY40" fmla="*/ 1962474 h 5067624"/>
                <a:gd name="connsiteX41" fmla="*/ 4810124 w 7381874"/>
                <a:gd name="connsiteY41" fmla="*/ 1791024 h 5067624"/>
                <a:gd name="connsiteX42" fmla="*/ 4695824 w 7381874"/>
                <a:gd name="connsiteY42" fmla="*/ 1486224 h 5067624"/>
                <a:gd name="connsiteX43" fmla="*/ 4114800 w 7381874"/>
                <a:gd name="connsiteY43" fmla="*/ 762325 h 5067624"/>
                <a:gd name="connsiteX44" fmla="*/ 3733800 w 7381874"/>
                <a:gd name="connsiteY44" fmla="*/ 267025 h 5067624"/>
                <a:gd name="connsiteX45" fmla="*/ 3448050 w 7381874"/>
                <a:gd name="connsiteY45" fmla="*/ 9850 h 5067624"/>
                <a:gd name="connsiteX46" fmla="*/ 2952750 w 7381874"/>
                <a:gd name="connsiteY46" fmla="*/ 400375 h 5067624"/>
                <a:gd name="connsiteX47" fmla="*/ 2505075 w 7381874"/>
                <a:gd name="connsiteY47" fmla="*/ 467050 h 5067624"/>
                <a:gd name="connsiteX48" fmla="*/ 2009774 w 7381874"/>
                <a:gd name="connsiteY48" fmla="*/ 390849 h 5067624"/>
                <a:gd name="connsiteX49" fmla="*/ 1447801 w 7381874"/>
                <a:gd name="connsiteY49" fmla="*/ 733750 h 5067624"/>
                <a:gd name="connsiteX50" fmla="*/ 1047751 w 7381874"/>
                <a:gd name="connsiteY50" fmla="*/ 1581475 h 5067624"/>
                <a:gd name="connsiteX51" fmla="*/ 1104901 w 7381874"/>
                <a:gd name="connsiteY51" fmla="*/ 1819600 h 5067624"/>
                <a:gd name="connsiteX52" fmla="*/ 723901 w 7381874"/>
                <a:gd name="connsiteY52" fmla="*/ 2667325 h 5067624"/>
                <a:gd name="connsiteX53" fmla="*/ 400052 w 7381874"/>
                <a:gd name="connsiteY53" fmla="*/ 3181675 h 5067624"/>
                <a:gd name="connsiteX54" fmla="*/ 0 w 7381874"/>
                <a:gd name="connsiteY54" fmla="*/ 3496000 h 5067624"/>
                <a:gd name="connsiteX0" fmla="*/ 7381874 w 7381874"/>
                <a:gd name="connsiteY0" fmla="*/ 4724724 h 5067624"/>
                <a:gd name="connsiteX1" fmla="*/ 7248524 w 7381874"/>
                <a:gd name="connsiteY1" fmla="*/ 4905699 h 5067624"/>
                <a:gd name="connsiteX2" fmla="*/ 7172324 w 7381874"/>
                <a:gd name="connsiteY2" fmla="*/ 4962849 h 5067624"/>
                <a:gd name="connsiteX3" fmla="*/ 7010399 w 7381874"/>
                <a:gd name="connsiteY3" fmla="*/ 5029524 h 5067624"/>
                <a:gd name="connsiteX4" fmla="*/ 6896099 w 7381874"/>
                <a:gd name="connsiteY4" fmla="*/ 5067624 h 5067624"/>
                <a:gd name="connsiteX5" fmla="*/ 6877049 w 7381874"/>
                <a:gd name="connsiteY5" fmla="*/ 4991424 h 5067624"/>
                <a:gd name="connsiteX6" fmla="*/ 6667499 w 7381874"/>
                <a:gd name="connsiteY6" fmla="*/ 5019999 h 5067624"/>
                <a:gd name="connsiteX7" fmla="*/ 6591299 w 7381874"/>
                <a:gd name="connsiteY7" fmla="*/ 4886649 h 5067624"/>
                <a:gd name="connsiteX8" fmla="*/ 6496049 w 7381874"/>
                <a:gd name="connsiteY8" fmla="*/ 4810449 h 5067624"/>
                <a:gd name="connsiteX9" fmla="*/ 6496049 w 7381874"/>
                <a:gd name="connsiteY9" fmla="*/ 4734249 h 5067624"/>
                <a:gd name="connsiteX10" fmla="*/ 6410324 w 7381874"/>
                <a:gd name="connsiteY10" fmla="*/ 4667574 h 5067624"/>
                <a:gd name="connsiteX11" fmla="*/ 6391274 w 7381874"/>
                <a:gd name="connsiteY11" fmla="*/ 4638999 h 5067624"/>
                <a:gd name="connsiteX12" fmla="*/ 6400799 w 7381874"/>
                <a:gd name="connsiteY12" fmla="*/ 4572324 h 5067624"/>
                <a:gd name="connsiteX13" fmla="*/ 6334124 w 7381874"/>
                <a:gd name="connsiteY13" fmla="*/ 4524699 h 5067624"/>
                <a:gd name="connsiteX14" fmla="*/ 6267449 w 7381874"/>
                <a:gd name="connsiteY14" fmla="*/ 4391349 h 5067624"/>
                <a:gd name="connsiteX15" fmla="*/ 6153149 w 7381874"/>
                <a:gd name="connsiteY15" fmla="*/ 4324674 h 5067624"/>
                <a:gd name="connsiteX16" fmla="*/ 5991224 w 7381874"/>
                <a:gd name="connsiteY16" fmla="*/ 4296099 h 5067624"/>
                <a:gd name="connsiteX17" fmla="*/ 5924549 w 7381874"/>
                <a:gd name="connsiteY17" fmla="*/ 4229424 h 5067624"/>
                <a:gd name="connsiteX18" fmla="*/ 5953124 w 7381874"/>
                <a:gd name="connsiteY18" fmla="*/ 4153224 h 5067624"/>
                <a:gd name="connsiteX19" fmla="*/ 5953124 w 7381874"/>
                <a:gd name="connsiteY19" fmla="*/ 4029399 h 5067624"/>
                <a:gd name="connsiteX20" fmla="*/ 5857874 w 7381874"/>
                <a:gd name="connsiteY20" fmla="*/ 3962724 h 5067624"/>
                <a:gd name="connsiteX21" fmla="*/ 5857874 w 7381874"/>
                <a:gd name="connsiteY21" fmla="*/ 3867474 h 5067624"/>
                <a:gd name="connsiteX22" fmla="*/ 5857874 w 7381874"/>
                <a:gd name="connsiteY22" fmla="*/ 3867474 h 5067624"/>
                <a:gd name="connsiteX23" fmla="*/ 5791199 w 7381874"/>
                <a:gd name="connsiteY23" fmla="*/ 3610299 h 5067624"/>
                <a:gd name="connsiteX24" fmla="*/ 5619749 w 7381874"/>
                <a:gd name="connsiteY24" fmla="*/ 3562674 h 5067624"/>
                <a:gd name="connsiteX25" fmla="*/ 5610224 w 7381874"/>
                <a:gd name="connsiteY25" fmla="*/ 3410274 h 5067624"/>
                <a:gd name="connsiteX26" fmla="*/ 5448299 w 7381874"/>
                <a:gd name="connsiteY26" fmla="*/ 3343599 h 5067624"/>
                <a:gd name="connsiteX27" fmla="*/ 5324474 w 7381874"/>
                <a:gd name="connsiteY27" fmla="*/ 3210249 h 5067624"/>
                <a:gd name="connsiteX28" fmla="*/ 5324474 w 7381874"/>
                <a:gd name="connsiteY28" fmla="*/ 3210249 h 5067624"/>
                <a:gd name="connsiteX29" fmla="*/ 5286374 w 7381874"/>
                <a:gd name="connsiteY29" fmla="*/ 2953074 h 5067624"/>
                <a:gd name="connsiteX30" fmla="*/ 5248274 w 7381874"/>
                <a:gd name="connsiteY30" fmla="*/ 2895924 h 5067624"/>
                <a:gd name="connsiteX31" fmla="*/ 5191124 w 7381874"/>
                <a:gd name="connsiteY31" fmla="*/ 2838774 h 5067624"/>
                <a:gd name="connsiteX32" fmla="*/ 5191124 w 7381874"/>
                <a:gd name="connsiteY32" fmla="*/ 2838774 h 5067624"/>
                <a:gd name="connsiteX33" fmla="*/ 5057774 w 7381874"/>
                <a:gd name="connsiteY33" fmla="*/ 2724474 h 5067624"/>
                <a:gd name="connsiteX34" fmla="*/ 4962524 w 7381874"/>
                <a:gd name="connsiteY34" fmla="*/ 2695899 h 5067624"/>
                <a:gd name="connsiteX35" fmla="*/ 4914899 w 7381874"/>
                <a:gd name="connsiteY35" fmla="*/ 2572074 h 5067624"/>
                <a:gd name="connsiteX36" fmla="*/ 4895849 w 7381874"/>
                <a:gd name="connsiteY36" fmla="*/ 2410149 h 5067624"/>
                <a:gd name="connsiteX37" fmla="*/ 4895849 w 7381874"/>
                <a:gd name="connsiteY37" fmla="*/ 2248224 h 5067624"/>
                <a:gd name="connsiteX38" fmla="*/ 4867274 w 7381874"/>
                <a:gd name="connsiteY38" fmla="*/ 2162499 h 5067624"/>
                <a:gd name="connsiteX39" fmla="*/ 4829174 w 7381874"/>
                <a:gd name="connsiteY39" fmla="*/ 2095824 h 5067624"/>
                <a:gd name="connsiteX40" fmla="*/ 4829174 w 7381874"/>
                <a:gd name="connsiteY40" fmla="*/ 1962474 h 5067624"/>
                <a:gd name="connsiteX41" fmla="*/ 4810124 w 7381874"/>
                <a:gd name="connsiteY41" fmla="*/ 1791024 h 5067624"/>
                <a:gd name="connsiteX42" fmla="*/ 4695824 w 7381874"/>
                <a:gd name="connsiteY42" fmla="*/ 1486224 h 5067624"/>
                <a:gd name="connsiteX43" fmla="*/ 4114800 w 7381874"/>
                <a:gd name="connsiteY43" fmla="*/ 762325 h 5067624"/>
                <a:gd name="connsiteX44" fmla="*/ 3733800 w 7381874"/>
                <a:gd name="connsiteY44" fmla="*/ 267025 h 5067624"/>
                <a:gd name="connsiteX45" fmla="*/ 3448050 w 7381874"/>
                <a:gd name="connsiteY45" fmla="*/ 9850 h 5067624"/>
                <a:gd name="connsiteX46" fmla="*/ 2952750 w 7381874"/>
                <a:gd name="connsiteY46" fmla="*/ 400375 h 5067624"/>
                <a:gd name="connsiteX47" fmla="*/ 2505075 w 7381874"/>
                <a:gd name="connsiteY47" fmla="*/ 467050 h 5067624"/>
                <a:gd name="connsiteX48" fmla="*/ 2009774 w 7381874"/>
                <a:gd name="connsiteY48" fmla="*/ 390849 h 5067624"/>
                <a:gd name="connsiteX49" fmla="*/ 1447801 w 7381874"/>
                <a:gd name="connsiteY49" fmla="*/ 733750 h 5067624"/>
                <a:gd name="connsiteX50" fmla="*/ 1047751 w 7381874"/>
                <a:gd name="connsiteY50" fmla="*/ 1581475 h 5067624"/>
                <a:gd name="connsiteX51" fmla="*/ 1104901 w 7381874"/>
                <a:gd name="connsiteY51" fmla="*/ 1819600 h 5067624"/>
                <a:gd name="connsiteX52" fmla="*/ 904876 w 7381874"/>
                <a:gd name="connsiteY52" fmla="*/ 2305375 h 5067624"/>
                <a:gd name="connsiteX53" fmla="*/ 723901 w 7381874"/>
                <a:gd name="connsiteY53" fmla="*/ 2667325 h 5067624"/>
                <a:gd name="connsiteX54" fmla="*/ 400052 w 7381874"/>
                <a:gd name="connsiteY54" fmla="*/ 3181675 h 5067624"/>
                <a:gd name="connsiteX55" fmla="*/ 0 w 7381874"/>
                <a:gd name="connsiteY55" fmla="*/ 3496000 h 5067624"/>
                <a:gd name="connsiteX0" fmla="*/ 7381874 w 7381874"/>
                <a:gd name="connsiteY0" fmla="*/ 4724724 h 5067624"/>
                <a:gd name="connsiteX1" fmla="*/ 7248524 w 7381874"/>
                <a:gd name="connsiteY1" fmla="*/ 4905699 h 5067624"/>
                <a:gd name="connsiteX2" fmla="*/ 7172324 w 7381874"/>
                <a:gd name="connsiteY2" fmla="*/ 4962849 h 5067624"/>
                <a:gd name="connsiteX3" fmla="*/ 7010399 w 7381874"/>
                <a:gd name="connsiteY3" fmla="*/ 5029524 h 5067624"/>
                <a:gd name="connsiteX4" fmla="*/ 6896099 w 7381874"/>
                <a:gd name="connsiteY4" fmla="*/ 5067624 h 5067624"/>
                <a:gd name="connsiteX5" fmla="*/ 6877049 w 7381874"/>
                <a:gd name="connsiteY5" fmla="*/ 4991424 h 5067624"/>
                <a:gd name="connsiteX6" fmla="*/ 6667499 w 7381874"/>
                <a:gd name="connsiteY6" fmla="*/ 5019999 h 5067624"/>
                <a:gd name="connsiteX7" fmla="*/ 6591299 w 7381874"/>
                <a:gd name="connsiteY7" fmla="*/ 4886649 h 5067624"/>
                <a:gd name="connsiteX8" fmla="*/ 6496049 w 7381874"/>
                <a:gd name="connsiteY8" fmla="*/ 4810449 h 5067624"/>
                <a:gd name="connsiteX9" fmla="*/ 6496049 w 7381874"/>
                <a:gd name="connsiteY9" fmla="*/ 4734249 h 5067624"/>
                <a:gd name="connsiteX10" fmla="*/ 6410324 w 7381874"/>
                <a:gd name="connsiteY10" fmla="*/ 4667574 h 5067624"/>
                <a:gd name="connsiteX11" fmla="*/ 6391274 w 7381874"/>
                <a:gd name="connsiteY11" fmla="*/ 4638999 h 5067624"/>
                <a:gd name="connsiteX12" fmla="*/ 6400799 w 7381874"/>
                <a:gd name="connsiteY12" fmla="*/ 4572324 h 5067624"/>
                <a:gd name="connsiteX13" fmla="*/ 6334124 w 7381874"/>
                <a:gd name="connsiteY13" fmla="*/ 4524699 h 5067624"/>
                <a:gd name="connsiteX14" fmla="*/ 6267449 w 7381874"/>
                <a:gd name="connsiteY14" fmla="*/ 4391349 h 5067624"/>
                <a:gd name="connsiteX15" fmla="*/ 6153149 w 7381874"/>
                <a:gd name="connsiteY15" fmla="*/ 4324674 h 5067624"/>
                <a:gd name="connsiteX16" fmla="*/ 5991224 w 7381874"/>
                <a:gd name="connsiteY16" fmla="*/ 4296099 h 5067624"/>
                <a:gd name="connsiteX17" fmla="*/ 5924549 w 7381874"/>
                <a:gd name="connsiteY17" fmla="*/ 4229424 h 5067624"/>
                <a:gd name="connsiteX18" fmla="*/ 5953124 w 7381874"/>
                <a:gd name="connsiteY18" fmla="*/ 4153224 h 5067624"/>
                <a:gd name="connsiteX19" fmla="*/ 5953124 w 7381874"/>
                <a:gd name="connsiteY19" fmla="*/ 4029399 h 5067624"/>
                <a:gd name="connsiteX20" fmla="*/ 5857874 w 7381874"/>
                <a:gd name="connsiteY20" fmla="*/ 3962724 h 5067624"/>
                <a:gd name="connsiteX21" fmla="*/ 5857874 w 7381874"/>
                <a:gd name="connsiteY21" fmla="*/ 3867474 h 5067624"/>
                <a:gd name="connsiteX22" fmla="*/ 5857874 w 7381874"/>
                <a:gd name="connsiteY22" fmla="*/ 3867474 h 5067624"/>
                <a:gd name="connsiteX23" fmla="*/ 5791199 w 7381874"/>
                <a:gd name="connsiteY23" fmla="*/ 3610299 h 5067624"/>
                <a:gd name="connsiteX24" fmla="*/ 5619749 w 7381874"/>
                <a:gd name="connsiteY24" fmla="*/ 3562674 h 5067624"/>
                <a:gd name="connsiteX25" fmla="*/ 5610224 w 7381874"/>
                <a:gd name="connsiteY25" fmla="*/ 3410274 h 5067624"/>
                <a:gd name="connsiteX26" fmla="*/ 5448299 w 7381874"/>
                <a:gd name="connsiteY26" fmla="*/ 3343599 h 5067624"/>
                <a:gd name="connsiteX27" fmla="*/ 5324474 w 7381874"/>
                <a:gd name="connsiteY27" fmla="*/ 3210249 h 5067624"/>
                <a:gd name="connsiteX28" fmla="*/ 5324474 w 7381874"/>
                <a:gd name="connsiteY28" fmla="*/ 3210249 h 5067624"/>
                <a:gd name="connsiteX29" fmla="*/ 5286374 w 7381874"/>
                <a:gd name="connsiteY29" fmla="*/ 2953074 h 5067624"/>
                <a:gd name="connsiteX30" fmla="*/ 5248274 w 7381874"/>
                <a:gd name="connsiteY30" fmla="*/ 2895924 h 5067624"/>
                <a:gd name="connsiteX31" fmla="*/ 5191124 w 7381874"/>
                <a:gd name="connsiteY31" fmla="*/ 2838774 h 5067624"/>
                <a:gd name="connsiteX32" fmla="*/ 5191124 w 7381874"/>
                <a:gd name="connsiteY32" fmla="*/ 2838774 h 5067624"/>
                <a:gd name="connsiteX33" fmla="*/ 5057774 w 7381874"/>
                <a:gd name="connsiteY33" fmla="*/ 2724474 h 5067624"/>
                <a:gd name="connsiteX34" fmla="*/ 4962524 w 7381874"/>
                <a:gd name="connsiteY34" fmla="*/ 2695899 h 5067624"/>
                <a:gd name="connsiteX35" fmla="*/ 4914899 w 7381874"/>
                <a:gd name="connsiteY35" fmla="*/ 2572074 h 5067624"/>
                <a:gd name="connsiteX36" fmla="*/ 4895849 w 7381874"/>
                <a:gd name="connsiteY36" fmla="*/ 2410149 h 5067624"/>
                <a:gd name="connsiteX37" fmla="*/ 4895849 w 7381874"/>
                <a:gd name="connsiteY37" fmla="*/ 2248224 h 5067624"/>
                <a:gd name="connsiteX38" fmla="*/ 4867274 w 7381874"/>
                <a:gd name="connsiteY38" fmla="*/ 2162499 h 5067624"/>
                <a:gd name="connsiteX39" fmla="*/ 4829174 w 7381874"/>
                <a:gd name="connsiteY39" fmla="*/ 2095824 h 5067624"/>
                <a:gd name="connsiteX40" fmla="*/ 4829174 w 7381874"/>
                <a:gd name="connsiteY40" fmla="*/ 1962474 h 5067624"/>
                <a:gd name="connsiteX41" fmla="*/ 4810124 w 7381874"/>
                <a:gd name="connsiteY41" fmla="*/ 1791024 h 5067624"/>
                <a:gd name="connsiteX42" fmla="*/ 4695824 w 7381874"/>
                <a:gd name="connsiteY42" fmla="*/ 1486224 h 5067624"/>
                <a:gd name="connsiteX43" fmla="*/ 4114800 w 7381874"/>
                <a:gd name="connsiteY43" fmla="*/ 762325 h 5067624"/>
                <a:gd name="connsiteX44" fmla="*/ 3733800 w 7381874"/>
                <a:gd name="connsiteY44" fmla="*/ 267025 h 5067624"/>
                <a:gd name="connsiteX45" fmla="*/ 3448050 w 7381874"/>
                <a:gd name="connsiteY45" fmla="*/ 9850 h 5067624"/>
                <a:gd name="connsiteX46" fmla="*/ 2952750 w 7381874"/>
                <a:gd name="connsiteY46" fmla="*/ 400375 h 5067624"/>
                <a:gd name="connsiteX47" fmla="*/ 2505075 w 7381874"/>
                <a:gd name="connsiteY47" fmla="*/ 467050 h 5067624"/>
                <a:gd name="connsiteX48" fmla="*/ 2009774 w 7381874"/>
                <a:gd name="connsiteY48" fmla="*/ 390849 h 5067624"/>
                <a:gd name="connsiteX49" fmla="*/ 1447801 w 7381874"/>
                <a:gd name="connsiteY49" fmla="*/ 733750 h 5067624"/>
                <a:gd name="connsiteX50" fmla="*/ 1047751 w 7381874"/>
                <a:gd name="connsiteY50" fmla="*/ 1581475 h 5067624"/>
                <a:gd name="connsiteX51" fmla="*/ 1104901 w 7381874"/>
                <a:gd name="connsiteY51" fmla="*/ 1819600 h 5067624"/>
                <a:gd name="connsiteX52" fmla="*/ 1123951 w 7381874"/>
                <a:gd name="connsiteY52" fmla="*/ 2343475 h 5067624"/>
                <a:gd name="connsiteX53" fmla="*/ 723901 w 7381874"/>
                <a:gd name="connsiteY53" fmla="*/ 2667325 h 5067624"/>
                <a:gd name="connsiteX54" fmla="*/ 400052 w 7381874"/>
                <a:gd name="connsiteY54" fmla="*/ 3181675 h 5067624"/>
                <a:gd name="connsiteX55" fmla="*/ 0 w 7381874"/>
                <a:gd name="connsiteY55" fmla="*/ 3496000 h 5067624"/>
                <a:gd name="connsiteX0" fmla="*/ 7381874 w 7381874"/>
                <a:gd name="connsiteY0" fmla="*/ 4724724 h 5067624"/>
                <a:gd name="connsiteX1" fmla="*/ 7248524 w 7381874"/>
                <a:gd name="connsiteY1" fmla="*/ 4905699 h 5067624"/>
                <a:gd name="connsiteX2" fmla="*/ 7172324 w 7381874"/>
                <a:gd name="connsiteY2" fmla="*/ 4962849 h 5067624"/>
                <a:gd name="connsiteX3" fmla="*/ 7010399 w 7381874"/>
                <a:gd name="connsiteY3" fmla="*/ 5029524 h 5067624"/>
                <a:gd name="connsiteX4" fmla="*/ 6896099 w 7381874"/>
                <a:gd name="connsiteY4" fmla="*/ 5067624 h 5067624"/>
                <a:gd name="connsiteX5" fmla="*/ 6877049 w 7381874"/>
                <a:gd name="connsiteY5" fmla="*/ 4991424 h 5067624"/>
                <a:gd name="connsiteX6" fmla="*/ 6667499 w 7381874"/>
                <a:gd name="connsiteY6" fmla="*/ 5019999 h 5067624"/>
                <a:gd name="connsiteX7" fmla="*/ 6591299 w 7381874"/>
                <a:gd name="connsiteY7" fmla="*/ 4886649 h 5067624"/>
                <a:gd name="connsiteX8" fmla="*/ 6496049 w 7381874"/>
                <a:gd name="connsiteY8" fmla="*/ 4810449 h 5067624"/>
                <a:gd name="connsiteX9" fmla="*/ 6496049 w 7381874"/>
                <a:gd name="connsiteY9" fmla="*/ 4734249 h 5067624"/>
                <a:gd name="connsiteX10" fmla="*/ 6410324 w 7381874"/>
                <a:gd name="connsiteY10" fmla="*/ 4667574 h 5067624"/>
                <a:gd name="connsiteX11" fmla="*/ 6391274 w 7381874"/>
                <a:gd name="connsiteY11" fmla="*/ 4638999 h 5067624"/>
                <a:gd name="connsiteX12" fmla="*/ 6400799 w 7381874"/>
                <a:gd name="connsiteY12" fmla="*/ 4572324 h 5067624"/>
                <a:gd name="connsiteX13" fmla="*/ 6334124 w 7381874"/>
                <a:gd name="connsiteY13" fmla="*/ 4524699 h 5067624"/>
                <a:gd name="connsiteX14" fmla="*/ 6267449 w 7381874"/>
                <a:gd name="connsiteY14" fmla="*/ 4391349 h 5067624"/>
                <a:gd name="connsiteX15" fmla="*/ 6153149 w 7381874"/>
                <a:gd name="connsiteY15" fmla="*/ 4324674 h 5067624"/>
                <a:gd name="connsiteX16" fmla="*/ 5991224 w 7381874"/>
                <a:gd name="connsiteY16" fmla="*/ 4296099 h 5067624"/>
                <a:gd name="connsiteX17" fmla="*/ 5924549 w 7381874"/>
                <a:gd name="connsiteY17" fmla="*/ 4229424 h 5067624"/>
                <a:gd name="connsiteX18" fmla="*/ 5953124 w 7381874"/>
                <a:gd name="connsiteY18" fmla="*/ 4153224 h 5067624"/>
                <a:gd name="connsiteX19" fmla="*/ 5953124 w 7381874"/>
                <a:gd name="connsiteY19" fmla="*/ 4029399 h 5067624"/>
                <a:gd name="connsiteX20" fmla="*/ 5857874 w 7381874"/>
                <a:gd name="connsiteY20" fmla="*/ 3962724 h 5067624"/>
                <a:gd name="connsiteX21" fmla="*/ 5857874 w 7381874"/>
                <a:gd name="connsiteY21" fmla="*/ 3867474 h 5067624"/>
                <a:gd name="connsiteX22" fmla="*/ 5857874 w 7381874"/>
                <a:gd name="connsiteY22" fmla="*/ 3867474 h 5067624"/>
                <a:gd name="connsiteX23" fmla="*/ 5791199 w 7381874"/>
                <a:gd name="connsiteY23" fmla="*/ 3610299 h 5067624"/>
                <a:gd name="connsiteX24" fmla="*/ 5619749 w 7381874"/>
                <a:gd name="connsiteY24" fmla="*/ 3562674 h 5067624"/>
                <a:gd name="connsiteX25" fmla="*/ 5610224 w 7381874"/>
                <a:gd name="connsiteY25" fmla="*/ 3410274 h 5067624"/>
                <a:gd name="connsiteX26" fmla="*/ 5448299 w 7381874"/>
                <a:gd name="connsiteY26" fmla="*/ 3343599 h 5067624"/>
                <a:gd name="connsiteX27" fmla="*/ 5324474 w 7381874"/>
                <a:gd name="connsiteY27" fmla="*/ 3210249 h 5067624"/>
                <a:gd name="connsiteX28" fmla="*/ 5324474 w 7381874"/>
                <a:gd name="connsiteY28" fmla="*/ 3210249 h 5067624"/>
                <a:gd name="connsiteX29" fmla="*/ 5286374 w 7381874"/>
                <a:gd name="connsiteY29" fmla="*/ 2953074 h 5067624"/>
                <a:gd name="connsiteX30" fmla="*/ 5248274 w 7381874"/>
                <a:gd name="connsiteY30" fmla="*/ 2895924 h 5067624"/>
                <a:gd name="connsiteX31" fmla="*/ 5191124 w 7381874"/>
                <a:gd name="connsiteY31" fmla="*/ 2838774 h 5067624"/>
                <a:gd name="connsiteX32" fmla="*/ 5191124 w 7381874"/>
                <a:gd name="connsiteY32" fmla="*/ 2838774 h 5067624"/>
                <a:gd name="connsiteX33" fmla="*/ 5057774 w 7381874"/>
                <a:gd name="connsiteY33" fmla="*/ 2724474 h 5067624"/>
                <a:gd name="connsiteX34" fmla="*/ 4962524 w 7381874"/>
                <a:gd name="connsiteY34" fmla="*/ 2695899 h 5067624"/>
                <a:gd name="connsiteX35" fmla="*/ 4914899 w 7381874"/>
                <a:gd name="connsiteY35" fmla="*/ 2572074 h 5067624"/>
                <a:gd name="connsiteX36" fmla="*/ 4895849 w 7381874"/>
                <a:gd name="connsiteY36" fmla="*/ 2410149 h 5067624"/>
                <a:gd name="connsiteX37" fmla="*/ 4895849 w 7381874"/>
                <a:gd name="connsiteY37" fmla="*/ 2248224 h 5067624"/>
                <a:gd name="connsiteX38" fmla="*/ 4867274 w 7381874"/>
                <a:gd name="connsiteY38" fmla="*/ 2162499 h 5067624"/>
                <a:gd name="connsiteX39" fmla="*/ 4829174 w 7381874"/>
                <a:gd name="connsiteY39" fmla="*/ 2095824 h 5067624"/>
                <a:gd name="connsiteX40" fmla="*/ 4829174 w 7381874"/>
                <a:gd name="connsiteY40" fmla="*/ 1962474 h 5067624"/>
                <a:gd name="connsiteX41" fmla="*/ 4810124 w 7381874"/>
                <a:gd name="connsiteY41" fmla="*/ 1791024 h 5067624"/>
                <a:gd name="connsiteX42" fmla="*/ 4695824 w 7381874"/>
                <a:gd name="connsiteY42" fmla="*/ 1486224 h 5067624"/>
                <a:gd name="connsiteX43" fmla="*/ 4114800 w 7381874"/>
                <a:gd name="connsiteY43" fmla="*/ 762325 h 5067624"/>
                <a:gd name="connsiteX44" fmla="*/ 3733800 w 7381874"/>
                <a:gd name="connsiteY44" fmla="*/ 267025 h 5067624"/>
                <a:gd name="connsiteX45" fmla="*/ 3448050 w 7381874"/>
                <a:gd name="connsiteY45" fmla="*/ 9850 h 5067624"/>
                <a:gd name="connsiteX46" fmla="*/ 2952750 w 7381874"/>
                <a:gd name="connsiteY46" fmla="*/ 400375 h 5067624"/>
                <a:gd name="connsiteX47" fmla="*/ 2505075 w 7381874"/>
                <a:gd name="connsiteY47" fmla="*/ 467050 h 5067624"/>
                <a:gd name="connsiteX48" fmla="*/ 2009774 w 7381874"/>
                <a:gd name="connsiteY48" fmla="*/ 390849 h 5067624"/>
                <a:gd name="connsiteX49" fmla="*/ 1447801 w 7381874"/>
                <a:gd name="connsiteY49" fmla="*/ 733750 h 5067624"/>
                <a:gd name="connsiteX50" fmla="*/ 1047751 w 7381874"/>
                <a:gd name="connsiteY50" fmla="*/ 1581475 h 5067624"/>
                <a:gd name="connsiteX51" fmla="*/ 1104901 w 7381874"/>
                <a:gd name="connsiteY51" fmla="*/ 1819600 h 5067624"/>
                <a:gd name="connsiteX52" fmla="*/ 1104901 w 7381874"/>
                <a:gd name="connsiteY52" fmla="*/ 2057725 h 5067624"/>
                <a:gd name="connsiteX53" fmla="*/ 1123951 w 7381874"/>
                <a:gd name="connsiteY53" fmla="*/ 2343475 h 5067624"/>
                <a:gd name="connsiteX54" fmla="*/ 723901 w 7381874"/>
                <a:gd name="connsiteY54" fmla="*/ 2667325 h 5067624"/>
                <a:gd name="connsiteX55" fmla="*/ 400052 w 7381874"/>
                <a:gd name="connsiteY55" fmla="*/ 3181675 h 5067624"/>
                <a:gd name="connsiteX56" fmla="*/ 0 w 7381874"/>
                <a:gd name="connsiteY56" fmla="*/ 3496000 h 5067624"/>
                <a:gd name="connsiteX0" fmla="*/ 7381874 w 7381874"/>
                <a:gd name="connsiteY0" fmla="*/ 4724724 h 5067624"/>
                <a:gd name="connsiteX1" fmla="*/ 7248524 w 7381874"/>
                <a:gd name="connsiteY1" fmla="*/ 4905699 h 5067624"/>
                <a:gd name="connsiteX2" fmla="*/ 7172324 w 7381874"/>
                <a:gd name="connsiteY2" fmla="*/ 4962849 h 5067624"/>
                <a:gd name="connsiteX3" fmla="*/ 7010399 w 7381874"/>
                <a:gd name="connsiteY3" fmla="*/ 5029524 h 5067624"/>
                <a:gd name="connsiteX4" fmla="*/ 6896099 w 7381874"/>
                <a:gd name="connsiteY4" fmla="*/ 5067624 h 5067624"/>
                <a:gd name="connsiteX5" fmla="*/ 6877049 w 7381874"/>
                <a:gd name="connsiteY5" fmla="*/ 4991424 h 5067624"/>
                <a:gd name="connsiteX6" fmla="*/ 6667499 w 7381874"/>
                <a:gd name="connsiteY6" fmla="*/ 5019999 h 5067624"/>
                <a:gd name="connsiteX7" fmla="*/ 6591299 w 7381874"/>
                <a:gd name="connsiteY7" fmla="*/ 4886649 h 5067624"/>
                <a:gd name="connsiteX8" fmla="*/ 6496049 w 7381874"/>
                <a:gd name="connsiteY8" fmla="*/ 4810449 h 5067624"/>
                <a:gd name="connsiteX9" fmla="*/ 6496049 w 7381874"/>
                <a:gd name="connsiteY9" fmla="*/ 4734249 h 5067624"/>
                <a:gd name="connsiteX10" fmla="*/ 6410324 w 7381874"/>
                <a:gd name="connsiteY10" fmla="*/ 4667574 h 5067624"/>
                <a:gd name="connsiteX11" fmla="*/ 6391274 w 7381874"/>
                <a:gd name="connsiteY11" fmla="*/ 4638999 h 5067624"/>
                <a:gd name="connsiteX12" fmla="*/ 6400799 w 7381874"/>
                <a:gd name="connsiteY12" fmla="*/ 4572324 h 5067624"/>
                <a:gd name="connsiteX13" fmla="*/ 6334124 w 7381874"/>
                <a:gd name="connsiteY13" fmla="*/ 4524699 h 5067624"/>
                <a:gd name="connsiteX14" fmla="*/ 6267449 w 7381874"/>
                <a:gd name="connsiteY14" fmla="*/ 4391349 h 5067624"/>
                <a:gd name="connsiteX15" fmla="*/ 6153149 w 7381874"/>
                <a:gd name="connsiteY15" fmla="*/ 4324674 h 5067624"/>
                <a:gd name="connsiteX16" fmla="*/ 5991224 w 7381874"/>
                <a:gd name="connsiteY16" fmla="*/ 4296099 h 5067624"/>
                <a:gd name="connsiteX17" fmla="*/ 5924549 w 7381874"/>
                <a:gd name="connsiteY17" fmla="*/ 4229424 h 5067624"/>
                <a:gd name="connsiteX18" fmla="*/ 5953124 w 7381874"/>
                <a:gd name="connsiteY18" fmla="*/ 4153224 h 5067624"/>
                <a:gd name="connsiteX19" fmla="*/ 5953124 w 7381874"/>
                <a:gd name="connsiteY19" fmla="*/ 4029399 h 5067624"/>
                <a:gd name="connsiteX20" fmla="*/ 5857874 w 7381874"/>
                <a:gd name="connsiteY20" fmla="*/ 3962724 h 5067624"/>
                <a:gd name="connsiteX21" fmla="*/ 5857874 w 7381874"/>
                <a:gd name="connsiteY21" fmla="*/ 3867474 h 5067624"/>
                <a:gd name="connsiteX22" fmla="*/ 5857874 w 7381874"/>
                <a:gd name="connsiteY22" fmla="*/ 3867474 h 5067624"/>
                <a:gd name="connsiteX23" fmla="*/ 5791199 w 7381874"/>
                <a:gd name="connsiteY23" fmla="*/ 3610299 h 5067624"/>
                <a:gd name="connsiteX24" fmla="*/ 5619749 w 7381874"/>
                <a:gd name="connsiteY24" fmla="*/ 3562674 h 5067624"/>
                <a:gd name="connsiteX25" fmla="*/ 5610224 w 7381874"/>
                <a:gd name="connsiteY25" fmla="*/ 3410274 h 5067624"/>
                <a:gd name="connsiteX26" fmla="*/ 5448299 w 7381874"/>
                <a:gd name="connsiteY26" fmla="*/ 3343599 h 5067624"/>
                <a:gd name="connsiteX27" fmla="*/ 5324474 w 7381874"/>
                <a:gd name="connsiteY27" fmla="*/ 3210249 h 5067624"/>
                <a:gd name="connsiteX28" fmla="*/ 5324474 w 7381874"/>
                <a:gd name="connsiteY28" fmla="*/ 3210249 h 5067624"/>
                <a:gd name="connsiteX29" fmla="*/ 5286374 w 7381874"/>
                <a:gd name="connsiteY29" fmla="*/ 2953074 h 5067624"/>
                <a:gd name="connsiteX30" fmla="*/ 5248274 w 7381874"/>
                <a:gd name="connsiteY30" fmla="*/ 2895924 h 5067624"/>
                <a:gd name="connsiteX31" fmla="*/ 5191124 w 7381874"/>
                <a:gd name="connsiteY31" fmla="*/ 2838774 h 5067624"/>
                <a:gd name="connsiteX32" fmla="*/ 5191124 w 7381874"/>
                <a:gd name="connsiteY32" fmla="*/ 2838774 h 5067624"/>
                <a:gd name="connsiteX33" fmla="*/ 5057774 w 7381874"/>
                <a:gd name="connsiteY33" fmla="*/ 2724474 h 5067624"/>
                <a:gd name="connsiteX34" fmla="*/ 4962524 w 7381874"/>
                <a:gd name="connsiteY34" fmla="*/ 2695899 h 5067624"/>
                <a:gd name="connsiteX35" fmla="*/ 4914899 w 7381874"/>
                <a:gd name="connsiteY35" fmla="*/ 2572074 h 5067624"/>
                <a:gd name="connsiteX36" fmla="*/ 4895849 w 7381874"/>
                <a:gd name="connsiteY36" fmla="*/ 2410149 h 5067624"/>
                <a:gd name="connsiteX37" fmla="*/ 4895849 w 7381874"/>
                <a:gd name="connsiteY37" fmla="*/ 2248224 h 5067624"/>
                <a:gd name="connsiteX38" fmla="*/ 4867274 w 7381874"/>
                <a:gd name="connsiteY38" fmla="*/ 2162499 h 5067624"/>
                <a:gd name="connsiteX39" fmla="*/ 4829174 w 7381874"/>
                <a:gd name="connsiteY39" fmla="*/ 2095824 h 5067624"/>
                <a:gd name="connsiteX40" fmla="*/ 4829174 w 7381874"/>
                <a:gd name="connsiteY40" fmla="*/ 1962474 h 5067624"/>
                <a:gd name="connsiteX41" fmla="*/ 4810124 w 7381874"/>
                <a:gd name="connsiteY41" fmla="*/ 1791024 h 5067624"/>
                <a:gd name="connsiteX42" fmla="*/ 4695824 w 7381874"/>
                <a:gd name="connsiteY42" fmla="*/ 1486224 h 5067624"/>
                <a:gd name="connsiteX43" fmla="*/ 4114800 w 7381874"/>
                <a:gd name="connsiteY43" fmla="*/ 762325 h 5067624"/>
                <a:gd name="connsiteX44" fmla="*/ 3733800 w 7381874"/>
                <a:gd name="connsiteY44" fmla="*/ 267025 h 5067624"/>
                <a:gd name="connsiteX45" fmla="*/ 3448050 w 7381874"/>
                <a:gd name="connsiteY45" fmla="*/ 9850 h 5067624"/>
                <a:gd name="connsiteX46" fmla="*/ 2952750 w 7381874"/>
                <a:gd name="connsiteY46" fmla="*/ 400375 h 5067624"/>
                <a:gd name="connsiteX47" fmla="*/ 2505075 w 7381874"/>
                <a:gd name="connsiteY47" fmla="*/ 467050 h 5067624"/>
                <a:gd name="connsiteX48" fmla="*/ 2009774 w 7381874"/>
                <a:gd name="connsiteY48" fmla="*/ 390849 h 5067624"/>
                <a:gd name="connsiteX49" fmla="*/ 1447801 w 7381874"/>
                <a:gd name="connsiteY49" fmla="*/ 733750 h 5067624"/>
                <a:gd name="connsiteX50" fmla="*/ 1047751 w 7381874"/>
                <a:gd name="connsiteY50" fmla="*/ 1581475 h 5067624"/>
                <a:gd name="connsiteX51" fmla="*/ 1104901 w 7381874"/>
                <a:gd name="connsiteY51" fmla="*/ 1819600 h 5067624"/>
                <a:gd name="connsiteX52" fmla="*/ 1152526 w 7381874"/>
                <a:gd name="connsiteY52" fmla="*/ 2057725 h 5067624"/>
                <a:gd name="connsiteX53" fmla="*/ 1123951 w 7381874"/>
                <a:gd name="connsiteY53" fmla="*/ 2343475 h 5067624"/>
                <a:gd name="connsiteX54" fmla="*/ 723901 w 7381874"/>
                <a:gd name="connsiteY54" fmla="*/ 2667325 h 5067624"/>
                <a:gd name="connsiteX55" fmla="*/ 400052 w 7381874"/>
                <a:gd name="connsiteY55" fmla="*/ 3181675 h 5067624"/>
                <a:gd name="connsiteX56" fmla="*/ 0 w 7381874"/>
                <a:gd name="connsiteY56" fmla="*/ 3496000 h 5067624"/>
                <a:gd name="connsiteX0" fmla="*/ 7381874 w 7381874"/>
                <a:gd name="connsiteY0" fmla="*/ 4724724 h 5067624"/>
                <a:gd name="connsiteX1" fmla="*/ 7248524 w 7381874"/>
                <a:gd name="connsiteY1" fmla="*/ 4905699 h 5067624"/>
                <a:gd name="connsiteX2" fmla="*/ 7172324 w 7381874"/>
                <a:gd name="connsiteY2" fmla="*/ 4962849 h 5067624"/>
                <a:gd name="connsiteX3" fmla="*/ 7010399 w 7381874"/>
                <a:gd name="connsiteY3" fmla="*/ 5029524 h 5067624"/>
                <a:gd name="connsiteX4" fmla="*/ 6896099 w 7381874"/>
                <a:gd name="connsiteY4" fmla="*/ 5067624 h 5067624"/>
                <a:gd name="connsiteX5" fmla="*/ 6877049 w 7381874"/>
                <a:gd name="connsiteY5" fmla="*/ 4991424 h 5067624"/>
                <a:gd name="connsiteX6" fmla="*/ 6667499 w 7381874"/>
                <a:gd name="connsiteY6" fmla="*/ 5019999 h 5067624"/>
                <a:gd name="connsiteX7" fmla="*/ 6591299 w 7381874"/>
                <a:gd name="connsiteY7" fmla="*/ 4886649 h 5067624"/>
                <a:gd name="connsiteX8" fmla="*/ 6496049 w 7381874"/>
                <a:gd name="connsiteY8" fmla="*/ 4810449 h 5067624"/>
                <a:gd name="connsiteX9" fmla="*/ 6496049 w 7381874"/>
                <a:gd name="connsiteY9" fmla="*/ 4734249 h 5067624"/>
                <a:gd name="connsiteX10" fmla="*/ 6410324 w 7381874"/>
                <a:gd name="connsiteY10" fmla="*/ 4667574 h 5067624"/>
                <a:gd name="connsiteX11" fmla="*/ 6391274 w 7381874"/>
                <a:gd name="connsiteY11" fmla="*/ 4638999 h 5067624"/>
                <a:gd name="connsiteX12" fmla="*/ 6400799 w 7381874"/>
                <a:gd name="connsiteY12" fmla="*/ 4572324 h 5067624"/>
                <a:gd name="connsiteX13" fmla="*/ 6334124 w 7381874"/>
                <a:gd name="connsiteY13" fmla="*/ 4524699 h 5067624"/>
                <a:gd name="connsiteX14" fmla="*/ 6267449 w 7381874"/>
                <a:gd name="connsiteY14" fmla="*/ 4391349 h 5067624"/>
                <a:gd name="connsiteX15" fmla="*/ 6153149 w 7381874"/>
                <a:gd name="connsiteY15" fmla="*/ 4324674 h 5067624"/>
                <a:gd name="connsiteX16" fmla="*/ 5991224 w 7381874"/>
                <a:gd name="connsiteY16" fmla="*/ 4296099 h 5067624"/>
                <a:gd name="connsiteX17" fmla="*/ 5924549 w 7381874"/>
                <a:gd name="connsiteY17" fmla="*/ 4229424 h 5067624"/>
                <a:gd name="connsiteX18" fmla="*/ 5953124 w 7381874"/>
                <a:gd name="connsiteY18" fmla="*/ 4153224 h 5067624"/>
                <a:gd name="connsiteX19" fmla="*/ 5953124 w 7381874"/>
                <a:gd name="connsiteY19" fmla="*/ 4029399 h 5067624"/>
                <a:gd name="connsiteX20" fmla="*/ 5857874 w 7381874"/>
                <a:gd name="connsiteY20" fmla="*/ 3962724 h 5067624"/>
                <a:gd name="connsiteX21" fmla="*/ 5857874 w 7381874"/>
                <a:gd name="connsiteY21" fmla="*/ 3867474 h 5067624"/>
                <a:gd name="connsiteX22" fmla="*/ 5857874 w 7381874"/>
                <a:gd name="connsiteY22" fmla="*/ 3867474 h 5067624"/>
                <a:gd name="connsiteX23" fmla="*/ 5791199 w 7381874"/>
                <a:gd name="connsiteY23" fmla="*/ 3610299 h 5067624"/>
                <a:gd name="connsiteX24" fmla="*/ 5619749 w 7381874"/>
                <a:gd name="connsiteY24" fmla="*/ 3562674 h 5067624"/>
                <a:gd name="connsiteX25" fmla="*/ 5610224 w 7381874"/>
                <a:gd name="connsiteY25" fmla="*/ 3410274 h 5067624"/>
                <a:gd name="connsiteX26" fmla="*/ 5448299 w 7381874"/>
                <a:gd name="connsiteY26" fmla="*/ 3343599 h 5067624"/>
                <a:gd name="connsiteX27" fmla="*/ 5324474 w 7381874"/>
                <a:gd name="connsiteY27" fmla="*/ 3210249 h 5067624"/>
                <a:gd name="connsiteX28" fmla="*/ 5324474 w 7381874"/>
                <a:gd name="connsiteY28" fmla="*/ 3210249 h 5067624"/>
                <a:gd name="connsiteX29" fmla="*/ 5286374 w 7381874"/>
                <a:gd name="connsiteY29" fmla="*/ 2953074 h 5067624"/>
                <a:gd name="connsiteX30" fmla="*/ 5248274 w 7381874"/>
                <a:gd name="connsiteY30" fmla="*/ 2895924 h 5067624"/>
                <a:gd name="connsiteX31" fmla="*/ 5191124 w 7381874"/>
                <a:gd name="connsiteY31" fmla="*/ 2838774 h 5067624"/>
                <a:gd name="connsiteX32" fmla="*/ 5191124 w 7381874"/>
                <a:gd name="connsiteY32" fmla="*/ 2838774 h 5067624"/>
                <a:gd name="connsiteX33" fmla="*/ 5057774 w 7381874"/>
                <a:gd name="connsiteY33" fmla="*/ 2724474 h 5067624"/>
                <a:gd name="connsiteX34" fmla="*/ 4962524 w 7381874"/>
                <a:gd name="connsiteY34" fmla="*/ 2695899 h 5067624"/>
                <a:gd name="connsiteX35" fmla="*/ 4914899 w 7381874"/>
                <a:gd name="connsiteY35" fmla="*/ 2572074 h 5067624"/>
                <a:gd name="connsiteX36" fmla="*/ 4895849 w 7381874"/>
                <a:gd name="connsiteY36" fmla="*/ 2410149 h 5067624"/>
                <a:gd name="connsiteX37" fmla="*/ 4895849 w 7381874"/>
                <a:gd name="connsiteY37" fmla="*/ 2248224 h 5067624"/>
                <a:gd name="connsiteX38" fmla="*/ 4867274 w 7381874"/>
                <a:gd name="connsiteY38" fmla="*/ 2162499 h 5067624"/>
                <a:gd name="connsiteX39" fmla="*/ 4829174 w 7381874"/>
                <a:gd name="connsiteY39" fmla="*/ 2095824 h 5067624"/>
                <a:gd name="connsiteX40" fmla="*/ 4829174 w 7381874"/>
                <a:gd name="connsiteY40" fmla="*/ 1962474 h 5067624"/>
                <a:gd name="connsiteX41" fmla="*/ 4810124 w 7381874"/>
                <a:gd name="connsiteY41" fmla="*/ 1791024 h 5067624"/>
                <a:gd name="connsiteX42" fmla="*/ 4695824 w 7381874"/>
                <a:gd name="connsiteY42" fmla="*/ 1486224 h 5067624"/>
                <a:gd name="connsiteX43" fmla="*/ 4114800 w 7381874"/>
                <a:gd name="connsiteY43" fmla="*/ 762325 h 5067624"/>
                <a:gd name="connsiteX44" fmla="*/ 3733800 w 7381874"/>
                <a:gd name="connsiteY44" fmla="*/ 267025 h 5067624"/>
                <a:gd name="connsiteX45" fmla="*/ 3448050 w 7381874"/>
                <a:gd name="connsiteY45" fmla="*/ 9850 h 5067624"/>
                <a:gd name="connsiteX46" fmla="*/ 2952750 w 7381874"/>
                <a:gd name="connsiteY46" fmla="*/ 400375 h 5067624"/>
                <a:gd name="connsiteX47" fmla="*/ 2505075 w 7381874"/>
                <a:gd name="connsiteY47" fmla="*/ 467050 h 5067624"/>
                <a:gd name="connsiteX48" fmla="*/ 2009774 w 7381874"/>
                <a:gd name="connsiteY48" fmla="*/ 390849 h 5067624"/>
                <a:gd name="connsiteX49" fmla="*/ 1447801 w 7381874"/>
                <a:gd name="connsiteY49" fmla="*/ 733750 h 5067624"/>
                <a:gd name="connsiteX50" fmla="*/ 1076326 w 7381874"/>
                <a:gd name="connsiteY50" fmla="*/ 1457650 h 5067624"/>
                <a:gd name="connsiteX51" fmla="*/ 1104901 w 7381874"/>
                <a:gd name="connsiteY51" fmla="*/ 1819600 h 5067624"/>
                <a:gd name="connsiteX52" fmla="*/ 1152526 w 7381874"/>
                <a:gd name="connsiteY52" fmla="*/ 2057725 h 5067624"/>
                <a:gd name="connsiteX53" fmla="*/ 1123951 w 7381874"/>
                <a:gd name="connsiteY53" fmla="*/ 2343475 h 5067624"/>
                <a:gd name="connsiteX54" fmla="*/ 723901 w 7381874"/>
                <a:gd name="connsiteY54" fmla="*/ 2667325 h 5067624"/>
                <a:gd name="connsiteX55" fmla="*/ 400052 w 7381874"/>
                <a:gd name="connsiteY55" fmla="*/ 3181675 h 5067624"/>
                <a:gd name="connsiteX56" fmla="*/ 0 w 7381874"/>
                <a:gd name="connsiteY56" fmla="*/ 3496000 h 5067624"/>
                <a:gd name="connsiteX0" fmla="*/ 7381874 w 7381874"/>
                <a:gd name="connsiteY0" fmla="*/ 4724724 h 5067624"/>
                <a:gd name="connsiteX1" fmla="*/ 7248524 w 7381874"/>
                <a:gd name="connsiteY1" fmla="*/ 4905699 h 5067624"/>
                <a:gd name="connsiteX2" fmla="*/ 7172324 w 7381874"/>
                <a:gd name="connsiteY2" fmla="*/ 4962849 h 5067624"/>
                <a:gd name="connsiteX3" fmla="*/ 7010399 w 7381874"/>
                <a:gd name="connsiteY3" fmla="*/ 5029524 h 5067624"/>
                <a:gd name="connsiteX4" fmla="*/ 6896099 w 7381874"/>
                <a:gd name="connsiteY4" fmla="*/ 5067624 h 5067624"/>
                <a:gd name="connsiteX5" fmla="*/ 6877049 w 7381874"/>
                <a:gd name="connsiteY5" fmla="*/ 4991424 h 5067624"/>
                <a:gd name="connsiteX6" fmla="*/ 6667499 w 7381874"/>
                <a:gd name="connsiteY6" fmla="*/ 5019999 h 5067624"/>
                <a:gd name="connsiteX7" fmla="*/ 6591299 w 7381874"/>
                <a:gd name="connsiteY7" fmla="*/ 4886649 h 5067624"/>
                <a:gd name="connsiteX8" fmla="*/ 6496049 w 7381874"/>
                <a:gd name="connsiteY8" fmla="*/ 4810449 h 5067624"/>
                <a:gd name="connsiteX9" fmla="*/ 6496049 w 7381874"/>
                <a:gd name="connsiteY9" fmla="*/ 4734249 h 5067624"/>
                <a:gd name="connsiteX10" fmla="*/ 6410324 w 7381874"/>
                <a:gd name="connsiteY10" fmla="*/ 4667574 h 5067624"/>
                <a:gd name="connsiteX11" fmla="*/ 6391274 w 7381874"/>
                <a:gd name="connsiteY11" fmla="*/ 4638999 h 5067624"/>
                <a:gd name="connsiteX12" fmla="*/ 6400799 w 7381874"/>
                <a:gd name="connsiteY12" fmla="*/ 4572324 h 5067624"/>
                <a:gd name="connsiteX13" fmla="*/ 6334124 w 7381874"/>
                <a:gd name="connsiteY13" fmla="*/ 4524699 h 5067624"/>
                <a:gd name="connsiteX14" fmla="*/ 6267449 w 7381874"/>
                <a:gd name="connsiteY14" fmla="*/ 4391349 h 5067624"/>
                <a:gd name="connsiteX15" fmla="*/ 6153149 w 7381874"/>
                <a:gd name="connsiteY15" fmla="*/ 4324674 h 5067624"/>
                <a:gd name="connsiteX16" fmla="*/ 5991224 w 7381874"/>
                <a:gd name="connsiteY16" fmla="*/ 4296099 h 5067624"/>
                <a:gd name="connsiteX17" fmla="*/ 5924549 w 7381874"/>
                <a:gd name="connsiteY17" fmla="*/ 4229424 h 5067624"/>
                <a:gd name="connsiteX18" fmla="*/ 5953124 w 7381874"/>
                <a:gd name="connsiteY18" fmla="*/ 4153224 h 5067624"/>
                <a:gd name="connsiteX19" fmla="*/ 5953124 w 7381874"/>
                <a:gd name="connsiteY19" fmla="*/ 4029399 h 5067624"/>
                <a:gd name="connsiteX20" fmla="*/ 5857874 w 7381874"/>
                <a:gd name="connsiteY20" fmla="*/ 3962724 h 5067624"/>
                <a:gd name="connsiteX21" fmla="*/ 5857874 w 7381874"/>
                <a:gd name="connsiteY21" fmla="*/ 3867474 h 5067624"/>
                <a:gd name="connsiteX22" fmla="*/ 5857874 w 7381874"/>
                <a:gd name="connsiteY22" fmla="*/ 3867474 h 5067624"/>
                <a:gd name="connsiteX23" fmla="*/ 5791199 w 7381874"/>
                <a:gd name="connsiteY23" fmla="*/ 3610299 h 5067624"/>
                <a:gd name="connsiteX24" fmla="*/ 5619749 w 7381874"/>
                <a:gd name="connsiteY24" fmla="*/ 3562674 h 5067624"/>
                <a:gd name="connsiteX25" fmla="*/ 5610224 w 7381874"/>
                <a:gd name="connsiteY25" fmla="*/ 3410274 h 5067624"/>
                <a:gd name="connsiteX26" fmla="*/ 5448299 w 7381874"/>
                <a:gd name="connsiteY26" fmla="*/ 3343599 h 5067624"/>
                <a:gd name="connsiteX27" fmla="*/ 5324474 w 7381874"/>
                <a:gd name="connsiteY27" fmla="*/ 3210249 h 5067624"/>
                <a:gd name="connsiteX28" fmla="*/ 5324474 w 7381874"/>
                <a:gd name="connsiteY28" fmla="*/ 3210249 h 5067624"/>
                <a:gd name="connsiteX29" fmla="*/ 5286374 w 7381874"/>
                <a:gd name="connsiteY29" fmla="*/ 2953074 h 5067624"/>
                <a:gd name="connsiteX30" fmla="*/ 5248274 w 7381874"/>
                <a:gd name="connsiteY30" fmla="*/ 2895924 h 5067624"/>
                <a:gd name="connsiteX31" fmla="*/ 5191124 w 7381874"/>
                <a:gd name="connsiteY31" fmla="*/ 2838774 h 5067624"/>
                <a:gd name="connsiteX32" fmla="*/ 5191124 w 7381874"/>
                <a:gd name="connsiteY32" fmla="*/ 2838774 h 5067624"/>
                <a:gd name="connsiteX33" fmla="*/ 5057774 w 7381874"/>
                <a:gd name="connsiteY33" fmla="*/ 2724474 h 5067624"/>
                <a:gd name="connsiteX34" fmla="*/ 4962524 w 7381874"/>
                <a:gd name="connsiteY34" fmla="*/ 2695899 h 5067624"/>
                <a:gd name="connsiteX35" fmla="*/ 4914899 w 7381874"/>
                <a:gd name="connsiteY35" fmla="*/ 2572074 h 5067624"/>
                <a:gd name="connsiteX36" fmla="*/ 4895849 w 7381874"/>
                <a:gd name="connsiteY36" fmla="*/ 2410149 h 5067624"/>
                <a:gd name="connsiteX37" fmla="*/ 4895849 w 7381874"/>
                <a:gd name="connsiteY37" fmla="*/ 2248224 h 5067624"/>
                <a:gd name="connsiteX38" fmla="*/ 4867274 w 7381874"/>
                <a:gd name="connsiteY38" fmla="*/ 2162499 h 5067624"/>
                <a:gd name="connsiteX39" fmla="*/ 4829174 w 7381874"/>
                <a:gd name="connsiteY39" fmla="*/ 2095824 h 5067624"/>
                <a:gd name="connsiteX40" fmla="*/ 4829174 w 7381874"/>
                <a:gd name="connsiteY40" fmla="*/ 1962474 h 5067624"/>
                <a:gd name="connsiteX41" fmla="*/ 4810124 w 7381874"/>
                <a:gd name="connsiteY41" fmla="*/ 1791024 h 5067624"/>
                <a:gd name="connsiteX42" fmla="*/ 4695824 w 7381874"/>
                <a:gd name="connsiteY42" fmla="*/ 1486224 h 5067624"/>
                <a:gd name="connsiteX43" fmla="*/ 4114800 w 7381874"/>
                <a:gd name="connsiteY43" fmla="*/ 762325 h 5067624"/>
                <a:gd name="connsiteX44" fmla="*/ 3733800 w 7381874"/>
                <a:gd name="connsiteY44" fmla="*/ 267025 h 5067624"/>
                <a:gd name="connsiteX45" fmla="*/ 3448050 w 7381874"/>
                <a:gd name="connsiteY45" fmla="*/ 9850 h 5067624"/>
                <a:gd name="connsiteX46" fmla="*/ 2952750 w 7381874"/>
                <a:gd name="connsiteY46" fmla="*/ 400375 h 5067624"/>
                <a:gd name="connsiteX47" fmla="*/ 2505075 w 7381874"/>
                <a:gd name="connsiteY47" fmla="*/ 467050 h 5067624"/>
                <a:gd name="connsiteX48" fmla="*/ 2009774 w 7381874"/>
                <a:gd name="connsiteY48" fmla="*/ 390849 h 5067624"/>
                <a:gd name="connsiteX49" fmla="*/ 1447801 w 7381874"/>
                <a:gd name="connsiteY49" fmla="*/ 733750 h 5067624"/>
                <a:gd name="connsiteX50" fmla="*/ 1076326 w 7381874"/>
                <a:gd name="connsiteY50" fmla="*/ 1457650 h 5067624"/>
                <a:gd name="connsiteX51" fmla="*/ 1104901 w 7381874"/>
                <a:gd name="connsiteY51" fmla="*/ 1819600 h 5067624"/>
                <a:gd name="connsiteX52" fmla="*/ 1152526 w 7381874"/>
                <a:gd name="connsiteY52" fmla="*/ 2057725 h 5067624"/>
                <a:gd name="connsiteX53" fmla="*/ 1123951 w 7381874"/>
                <a:gd name="connsiteY53" fmla="*/ 2343475 h 5067624"/>
                <a:gd name="connsiteX54" fmla="*/ 723901 w 7381874"/>
                <a:gd name="connsiteY54" fmla="*/ 2667325 h 5067624"/>
                <a:gd name="connsiteX55" fmla="*/ 400052 w 7381874"/>
                <a:gd name="connsiteY55" fmla="*/ 3181675 h 5067624"/>
                <a:gd name="connsiteX56" fmla="*/ 0 w 7381874"/>
                <a:gd name="connsiteY56" fmla="*/ 3496000 h 5067624"/>
                <a:gd name="connsiteX0" fmla="*/ 7381874 w 7381874"/>
                <a:gd name="connsiteY0" fmla="*/ 4724724 h 5067624"/>
                <a:gd name="connsiteX1" fmla="*/ 7248524 w 7381874"/>
                <a:gd name="connsiteY1" fmla="*/ 4905699 h 5067624"/>
                <a:gd name="connsiteX2" fmla="*/ 7172324 w 7381874"/>
                <a:gd name="connsiteY2" fmla="*/ 4962849 h 5067624"/>
                <a:gd name="connsiteX3" fmla="*/ 7010399 w 7381874"/>
                <a:gd name="connsiteY3" fmla="*/ 5029524 h 5067624"/>
                <a:gd name="connsiteX4" fmla="*/ 6896099 w 7381874"/>
                <a:gd name="connsiteY4" fmla="*/ 5067624 h 5067624"/>
                <a:gd name="connsiteX5" fmla="*/ 6877049 w 7381874"/>
                <a:gd name="connsiteY5" fmla="*/ 4991424 h 5067624"/>
                <a:gd name="connsiteX6" fmla="*/ 6667499 w 7381874"/>
                <a:gd name="connsiteY6" fmla="*/ 5019999 h 5067624"/>
                <a:gd name="connsiteX7" fmla="*/ 6591299 w 7381874"/>
                <a:gd name="connsiteY7" fmla="*/ 4886649 h 5067624"/>
                <a:gd name="connsiteX8" fmla="*/ 6496049 w 7381874"/>
                <a:gd name="connsiteY8" fmla="*/ 4810449 h 5067624"/>
                <a:gd name="connsiteX9" fmla="*/ 6496049 w 7381874"/>
                <a:gd name="connsiteY9" fmla="*/ 4734249 h 5067624"/>
                <a:gd name="connsiteX10" fmla="*/ 6410324 w 7381874"/>
                <a:gd name="connsiteY10" fmla="*/ 4667574 h 5067624"/>
                <a:gd name="connsiteX11" fmla="*/ 6391274 w 7381874"/>
                <a:gd name="connsiteY11" fmla="*/ 4638999 h 5067624"/>
                <a:gd name="connsiteX12" fmla="*/ 6400799 w 7381874"/>
                <a:gd name="connsiteY12" fmla="*/ 4572324 h 5067624"/>
                <a:gd name="connsiteX13" fmla="*/ 6334124 w 7381874"/>
                <a:gd name="connsiteY13" fmla="*/ 4524699 h 5067624"/>
                <a:gd name="connsiteX14" fmla="*/ 6267449 w 7381874"/>
                <a:gd name="connsiteY14" fmla="*/ 4391349 h 5067624"/>
                <a:gd name="connsiteX15" fmla="*/ 6153149 w 7381874"/>
                <a:gd name="connsiteY15" fmla="*/ 4324674 h 5067624"/>
                <a:gd name="connsiteX16" fmla="*/ 5991224 w 7381874"/>
                <a:gd name="connsiteY16" fmla="*/ 4296099 h 5067624"/>
                <a:gd name="connsiteX17" fmla="*/ 5924549 w 7381874"/>
                <a:gd name="connsiteY17" fmla="*/ 4229424 h 5067624"/>
                <a:gd name="connsiteX18" fmla="*/ 5953124 w 7381874"/>
                <a:gd name="connsiteY18" fmla="*/ 4153224 h 5067624"/>
                <a:gd name="connsiteX19" fmla="*/ 5953124 w 7381874"/>
                <a:gd name="connsiteY19" fmla="*/ 4029399 h 5067624"/>
                <a:gd name="connsiteX20" fmla="*/ 5857874 w 7381874"/>
                <a:gd name="connsiteY20" fmla="*/ 3962724 h 5067624"/>
                <a:gd name="connsiteX21" fmla="*/ 5857874 w 7381874"/>
                <a:gd name="connsiteY21" fmla="*/ 3867474 h 5067624"/>
                <a:gd name="connsiteX22" fmla="*/ 5857874 w 7381874"/>
                <a:gd name="connsiteY22" fmla="*/ 3867474 h 5067624"/>
                <a:gd name="connsiteX23" fmla="*/ 5791199 w 7381874"/>
                <a:gd name="connsiteY23" fmla="*/ 3610299 h 5067624"/>
                <a:gd name="connsiteX24" fmla="*/ 5619749 w 7381874"/>
                <a:gd name="connsiteY24" fmla="*/ 3562674 h 5067624"/>
                <a:gd name="connsiteX25" fmla="*/ 5610224 w 7381874"/>
                <a:gd name="connsiteY25" fmla="*/ 3410274 h 5067624"/>
                <a:gd name="connsiteX26" fmla="*/ 5448299 w 7381874"/>
                <a:gd name="connsiteY26" fmla="*/ 3343599 h 5067624"/>
                <a:gd name="connsiteX27" fmla="*/ 5324474 w 7381874"/>
                <a:gd name="connsiteY27" fmla="*/ 3210249 h 5067624"/>
                <a:gd name="connsiteX28" fmla="*/ 5324474 w 7381874"/>
                <a:gd name="connsiteY28" fmla="*/ 3210249 h 5067624"/>
                <a:gd name="connsiteX29" fmla="*/ 5286374 w 7381874"/>
                <a:gd name="connsiteY29" fmla="*/ 2953074 h 5067624"/>
                <a:gd name="connsiteX30" fmla="*/ 5248274 w 7381874"/>
                <a:gd name="connsiteY30" fmla="*/ 2895924 h 5067624"/>
                <a:gd name="connsiteX31" fmla="*/ 5191124 w 7381874"/>
                <a:gd name="connsiteY31" fmla="*/ 2838774 h 5067624"/>
                <a:gd name="connsiteX32" fmla="*/ 5191124 w 7381874"/>
                <a:gd name="connsiteY32" fmla="*/ 2838774 h 5067624"/>
                <a:gd name="connsiteX33" fmla="*/ 5057774 w 7381874"/>
                <a:gd name="connsiteY33" fmla="*/ 2724474 h 5067624"/>
                <a:gd name="connsiteX34" fmla="*/ 4962524 w 7381874"/>
                <a:gd name="connsiteY34" fmla="*/ 2695899 h 5067624"/>
                <a:gd name="connsiteX35" fmla="*/ 4914899 w 7381874"/>
                <a:gd name="connsiteY35" fmla="*/ 2572074 h 5067624"/>
                <a:gd name="connsiteX36" fmla="*/ 4895849 w 7381874"/>
                <a:gd name="connsiteY36" fmla="*/ 2410149 h 5067624"/>
                <a:gd name="connsiteX37" fmla="*/ 4895849 w 7381874"/>
                <a:gd name="connsiteY37" fmla="*/ 2248224 h 5067624"/>
                <a:gd name="connsiteX38" fmla="*/ 4867274 w 7381874"/>
                <a:gd name="connsiteY38" fmla="*/ 2162499 h 5067624"/>
                <a:gd name="connsiteX39" fmla="*/ 4829174 w 7381874"/>
                <a:gd name="connsiteY39" fmla="*/ 2095824 h 5067624"/>
                <a:gd name="connsiteX40" fmla="*/ 4829174 w 7381874"/>
                <a:gd name="connsiteY40" fmla="*/ 1962474 h 5067624"/>
                <a:gd name="connsiteX41" fmla="*/ 4810124 w 7381874"/>
                <a:gd name="connsiteY41" fmla="*/ 1791024 h 5067624"/>
                <a:gd name="connsiteX42" fmla="*/ 4695824 w 7381874"/>
                <a:gd name="connsiteY42" fmla="*/ 1486224 h 5067624"/>
                <a:gd name="connsiteX43" fmla="*/ 4114800 w 7381874"/>
                <a:gd name="connsiteY43" fmla="*/ 762325 h 5067624"/>
                <a:gd name="connsiteX44" fmla="*/ 3733800 w 7381874"/>
                <a:gd name="connsiteY44" fmla="*/ 267025 h 5067624"/>
                <a:gd name="connsiteX45" fmla="*/ 3448050 w 7381874"/>
                <a:gd name="connsiteY45" fmla="*/ 9850 h 5067624"/>
                <a:gd name="connsiteX46" fmla="*/ 2952750 w 7381874"/>
                <a:gd name="connsiteY46" fmla="*/ 400375 h 5067624"/>
                <a:gd name="connsiteX47" fmla="*/ 2505075 w 7381874"/>
                <a:gd name="connsiteY47" fmla="*/ 467050 h 5067624"/>
                <a:gd name="connsiteX48" fmla="*/ 2295526 w 7381874"/>
                <a:gd name="connsiteY48" fmla="*/ 390850 h 5067624"/>
                <a:gd name="connsiteX49" fmla="*/ 2009774 w 7381874"/>
                <a:gd name="connsiteY49" fmla="*/ 390849 h 5067624"/>
                <a:gd name="connsiteX50" fmla="*/ 1447801 w 7381874"/>
                <a:gd name="connsiteY50" fmla="*/ 733750 h 5067624"/>
                <a:gd name="connsiteX51" fmla="*/ 1076326 w 7381874"/>
                <a:gd name="connsiteY51" fmla="*/ 1457650 h 5067624"/>
                <a:gd name="connsiteX52" fmla="*/ 1104901 w 7381874"/>
                <a:gd name="connsiteY52" fmla="*/ 1819600 h 5067624"/>
                <a:gd name="connsiteX53" fmla="*/ 1152526 w 7381874"/>
                <a:gd name="connsiteY53" fmla="*/ 2057725 h 5067624"/>
                <a:gd name="connsiteX54" fmla="*/ 1123951 w 7381874"/>
                <a:gd name="connsiteY54" fmla="*/ 2343475 h 5067624"/>
                <a:gd name="connsiteX55" fmla="*/ 723901 w 7381874"/>
                <a:gd name="connsiteY55" fmla="*/ 2667325 h 5067624"/>
                <a:gd name="connsiteX56" fmla="*/ 400052 w 7381874"/>
                <a:gd name="connsiteY56" fmla="*/ 3181675 h 5067624"/>
                <a:gd name="connsiteX57" fmla="*/ 0 w 7381874"/>
                <a:gd name="connsiteY57" fmla="*/ 3496000 h 5067624"/>
                <a:gd name="connsiteX0" fmla="*/ 7381874 w 7381874"/>
                <a:gd name="connsiteY0" fmla="*/ 4724724 h 5067624"/>
                <a:gd name="connsiteX1" fmla="*/ 7248524 w 7381874"/>
                <a:gd name="connsiteY1" fmla="*/ 4905699 h 5067624"/>
                <a:gd name="connsiteX2" fmla="*/ 7172324 w 7381874"/>
                <a:gd name="connsiteY2" fmla="*/ 4962849 h 5067624"/>
                <a:gd name="connsiteX3" fmla="*/ 7010399 w 7381874"/>
                <a:gd name="connsiteY3" fmla="*/ 5029524 h 5067624"/>
                <a:gd name="connsiteX4" fmla="*/ 6896099 w 7381874"/>
                <a:gd name="connsiteY4" fmla="*/ 5067624 h 5067624"/>
                <a:gd name="connsiteX5" fmla="*/ 6877049 w 7381874"/>
                <a:gd name="connsiteY5" fmla="*/ 4991424 h 5067624"/>
                <a:gd name="connsiteX6" fmla="*/ 6667499 w 7381874"/>
                <a:gd name="connsiteY6" fmla="*/ 5019999 h 5067624"/>
                <a:gd name="connsiteX7" fmla="*/ 6591299 w 7381874"/>
                <a:gd name="connsiteY7" fmla="*/ 4886649 h 5067624"/>
                <a:gd name="connsiteX8" fmla="*/ 6496049 w 7381874"/>
                <a:gd name="connsiteY8" fmla="*/ 4810449 h 5067624"/>
                <a:gd name="connsiteX9" fmla="*/ 6496049 w 7381874"/>
                <a:gd name="connsiteY9" fmla="*/ 4734249 h 5067624"/>
                <a:gd name="connsiteX10" fmla="*/ 6410324 w 7381874"/>
                <a:gd name="connsiteY10" fmla="*/ 4667574 h 5067624"/>
                <a:gd name="connsiteX11" fmla="*/ 6391274 w 7381874"/>
                <a:gd name="connsiteY11" fmla="*/ 4638999 h 5067624"/>
                <a:gd name="connsiteX12" fmla="*/ 6400799 w 7381874"/>
                <a:gd name="connsiteY12" fmla="*/ 4572324 h 5067624"/>
                <a:gd name="connsiteX13" fmla="*/ 6334124 w 7381874"/>
                <a:gd name="connsiteY13" fmla="*/ 4524699 h 5067624"/>
                <a:gd name="connsiteX14" fmla="*/ 6267449 w 7381874"/>
                <a:gd name="connsiteY14" fmla="*/ 4391349 h 5067624"/>
                <a:gd name="connsiteX15" fmla="*/ 6153149 w 7381874"/>
                <a:gd name="connsiteY15" fmla="*/ 4324674 h 5067624"/>
                <a:gd name="connsiteX16" fmla="*/ 5991224 w 7381874"/>
                <a:gd name="connsiteY16" fmla="*/ 4296099 h 5067624"/>
                <a:gd name="connsiteX17" fmla="*/ 5924549 w 7381874"/>
                <a:gd name="connsiteY17" fmla="*/ 4229424 h 5067624"/>
                <a:gd name="connsiteX18" fmla="*/ 5953124 w 7381874"/>
                <a:gd name="connsiteY18" fmla="*/ 4153224 h 5067624"/>
                <a:gd name="connsiteX19" fmla="*/ 5953124 w 7381874"/>
                <a:gd name="connsiteY19" fmla="*/ 4029399 h 5067624"/>
                <a:gd name="connsiteX20" fmla="*/ 5857874 w 7381874"/>
                <a:gd name="connsiteY20" fmla="*/ 3962724 h 5067624"/>
                <a:gd name="connsiteX21" fmla="*/ 5857874 w 7381874"/>
                <a:gd name="connsiteY21" fmla="*/ 3867474 h 5067624"/>
                <a:gd name="connsiteX22" fmla="*/ 5857874 w 7381874"/>
                <a:gd name="connsiteY22" fmla="*/ 3867474 h 5067624"/>
                <a:gd name="connsiteX23" fmla="*/ 5791199 w 7381874"/>
                <a:gd name="connsiteY23" fmla="*/ 3610299 h 5067624"/>
                <a:gd name="connsiteX24" fmla="*/ 5619749 w 7381874"/>
                <a:gd name="connsiteY24" fmla="*/ 3562674 h 5067624"/>
                <a:gd name="connsiteX25" fmla="*/ 5610224 w 7381874"/>
                <a:gd name="connsiteY25" fmla="*/ 3410274 h 5067624"/>
                <a:gd name="connsiteX26" fmla="*/ 5448299 w 7381874"/>
                <a:gd name="connsiteY26" fmla="*/ 3343599 h 5067624"/>
                <a:gd name="connsiteX27" fmla="*/ 5324474 w 7381874"/>
                <a:gd name="connsiteY27" fmla="*/ 3210249 h 5067624"/>
                <a:gd name="connsiteX28" fmla="*/ 5324474 w 7381874"/>
                <a:gd name="connsiteY28" fmla="*/ 3210249 h 5067624"/>
                <a:gd name="connsiteX29" fmla="*/ 5286374 w 7381874"/>
                <a:gd name="connsiteY29" fmla="*/ 2953074 h 5067624"/>
                <a:gd name="connsiteX30" fmla="*/ 5248274 w 7381874"/>
                <a:gd name="connsiteY30" fmla="*/ 2895924 h 5067624"/>
                <a:gd name="connsiteX31" fmla="*/ 5191124 w 7381874"/>
                <a:gd name="connsiteY31" fmla="*/ 2838774 h 5067624"/>
                <a:gd name="connsiteX32" fmla="*/ 5191124 w 7381874"/>
                <a:gd name="connsiteY32" fmla="*/ 2838774 h 5067624"/>
                <a:gd name="connsiteX33" fmla="*/ 5057774 w 7381874"/>
                <a:gd name="connsiteY33" fmla="*/ 2724474 h 5067624"/>
                <a:gd name="connsiteX34" fmla="*/ 4962524 w 7381874"/>
                <a:gd name="connsiteY34" fmla="*/ 2695899 h 5067624"/>
                <a:gd name="connsiteX35" fmla="*/ 4914899 w 7381874"/>
                <a:gd name="connsiteY35" fmla="*/ 2572074 h 5067624"/>
                <a:gd name="connsiteX36" fmla="*/ 4895849 w 7381874"/>
                <a:gd name="connsiteY36" fmla="*/ 2410149 h 5067624"/>
                <a:gd name="connsiteX37" fmla="*/ 4895849 w 7381874"/>
                <a:gd name="connsiteY37" fmla="*/ 2248224 h 5067624"/>
                <a:gd name="connsiteX38" fmla="*/ 4867274 w 7381874"/>
                <a:gd name="connsiteY38" fmla="*/ 2162499 h 5067624"/>
                <a:gd name="connsiteX39" fmla="*/ 4829174 w 7381874"/>
                <a:gd name="connsiteY39" fmla="*/ 2095824 h 5067624"/>
                <a:gd name="connsiteX40" fmla="*/ 4829174 w 7381874"/>
                <a:gd name="connsiteY40" fmla="*/ 1962474 h 5067624"/>
                <a:gd name="connsiteX41" fmla="*/ 4810124 w 7381874"/>
                <a:gd name="connsiteY41" fmla="*/ 1791024 h 5067624"/>
                <a:gd name="connsiteX42" fmla="*/ 4695824 w 7381874"/>
                <a:gd name="connsiteY42" fmla="*/ 1486224 h 5067624"/>
                <a:gd name="connsiteX43" fmla="*/ 4114800 w 7381874"/>
                <a:gd name="connsiteY43" fmla="*/ 762325 h 5067624"/>
                <a:gd name="connsiteX44" fmla="*/ 3733800 w 7381874"/>
                <a:gd name="connsiteY44" fmla="*/ 267025 h 5067624"/>
                <a:gd name="connsiteX45" fmla="*/ 3448050 w 7381874"/>
                <a:gd name="connsiteY45" fmla="*/ 9850 h 5067624"/>
                <a:gd name="connsiteX46" fmla="*/ 2952750 w 7381874"/>
                <a:gd name="connsiteY46" fmla="*/ 400375 h 5067624"/>
                <a:gd name="connsiteX47" fmla="*/ 2505075 w 7381874"/>
                <a:gd name="connsiteY47" fmla="*/ 467050 h 5067624"/>
                <a:gd name="connsiteX48" fmla="*/ 2295526 w 7381874"/>
                <a:gd name="connsiteY48" fmla="*/ 390850 h 5067624"/>
                <a:gd name="connsiteX49" fmla="*/ 2009774 w 7381874"/>
                <a:gd name="connsiteY49" fmla="*/ 390849 h 5067624"/>
                <a:gd name="connsiteX50" fmla="*/ 1447801 w 7381874"/>
                <a:gd name="connsiteY50" fmla="*/ 733750 h 5067624"/>
                <a:gd name="connsiteX51" fmla="*/ 708026 w 7381874"/>
                <a:gd name="connsiteY51" fmla="*/ 1127450 h 5067624"/>
                <a:gd name="connsiteX52" fmla="*/ 1104901 w 7381874"/>
                <a:gd name="connsiteY52" fmla="*/ 1819600 h 5067624"/>
                <a:gd name="connsiteX53" fmla="*/ 1152526 w 7381874"/>
                <a:gd name="connsiteY53" fmla="*/ 2057725 h 5067624"/>
                <a:gd name="connsiteX54" fmla="*/ 1123951 w 7381874"/>
                <a:gd name="connsiteY54" fmla="*/ 2343475 h 5067624"/>
                <a:gd name="connsiteX55" fmla="*/ 723901 w 7381874"/>
                <a:gd name="connsiteY55" fmla="*/ 2667325 h 5067624"/>
                <a:gd name="connsiteX56" fmla="*/ 400052 w 7381874"/>
                <a:gd name="connsiteY56" fmla="*/ 3181675 h 5067624"/>
                <a:gd name="connsiteX57" fmla="*/ 0 w 7381874"/>
                <a:gd name="connsiteY57" fmla="*/ 3496000 h 5067624"/>
                <a:gd name="connsiteX0" fmla="*/ 7381874 w 7381874"/>
                <a:gd name="connsiteY0" fmla="*/ 4724724 h 5067624"/>
                <a:gd name="connsiteX1" fmla="*/ 7248524 w 7381874"/>
                <a:gd name="connsiteY1" fmla="*/ 4905699 h 5067624"/>
                <a:gd name="connsiteX2" fmla="*/ 7172324 w 7381874"/>
                <a:gd name="connsiteY2" fmla="*/ 4962849 h 5067624"/>
                <a:gd name="connsiteX3" fmla="*/ 7010399 w 7381874"/>
                <a:gd name="connsiteY3" fmla="*/ 5029524 h 5067624"/>
                <a:gd name="connsiteX4" fmla="*/ 6896099 w 7381874"/>
                <a:gd name="connsiteY4" fmla="*/ 5067624 h 5067624"/>
                <a:gd name="connsiteX5" fmla="*/ 6877049 w 7381874"/>
                <a:gd name="connsiteY5" fmla="*/ 4991424 h 5067624"/>
                <a:gd name="connsiteX6" fmla="*/ 6667499 w 7381874"/>
                <a:gd name="connsiteY6" fmla="*/ 5019999 h 5067624"/>
                <a:gd name="connsiteX7" fmla="*/ 6591299 w 7381874"/>
                <a:gd name="connsiteY7" fmla="*/ 4886649 h 5067624"/>
                <a:gd name="connsiteX8" fmla="*/ 6496049 w 7381874"/>
                <a:gd name="connsiteY8" fmla="*/ 4810449 h 5067624"/>
                <a:gd name="connsiteX9" fmla="*/ 6496049 w 7381874"/>
                <a:gd name="connsiteY9" fmla="*/ 4734249 h 5067624"/>
                <a:gd name="connsiteX10" fmla="*/ 6410324 w 7381874"/>
                <a:gd name="connsiteY10" fmla="*/ 4667574 h 5067624"/>
                <a:gd name="connsiteX11" fmla="*/ 6391274 w 7381874"/>
                <a:gd name="connsiteY11" fmla="*/ 4638999 h 5067624"/>
                <a:gd name="connsiteX12" fmla="*/ 6400799 w 7381874"/>
                <a:gd name="connsiteY12" fmla="*/ 4572324 h 5067624"/>
                <a:gd name="connsiteX13" fmla="*/ 6334124 w 7381874"/>
                <a:gd name="connsiteY13" fmla="*/ 4524699 h 5067624"/>
                <a:gd name="connsiteX14" fmla="*/ 6267449 w 7381874"/>
                <a:gd name="connsiteY14" fmla="*/ 4391349 h 5067624"/>
                <a:gd name="connsiteX15" fmla="*/ 6153149 w 7381874"/>
                <a:gd name="connsiteY15" fmla="*/ 4324674 h 5067624"/>
                <a:gd name="connsiteX16" fmla="*/ 5991224 w 7381874"/>
                <a:gd name="connsiteY16" fmla="*/ 4296099 h 5067624"/>
                <a:gd name="connsiteX17" fmla="*/ 5924549 w 7381874"/>
                <a:gd name="connsiteY17" fmla="*/ 4229424 h 5067624"/>
                <a:gd name="connsiteX18" fmla="*/ 5953124 w 7381874"/>
                <a:gd name="connsiteY18" fmla="*/ 4153224 h 5067624"/>
                <a:gd name="connsiteX19" fmla="*/ 5953124 w 7381874"/>
                <a:gd name="connsiteY19" fmla="*/ 4029399 h 5067624"/>
                <a:gd name="connsiteX20" fmla="*/ 5857874 w 7381874"/>
                <a:gd name="connsiteY20" fmla="*/ 3962724 h 5067624"/>
                <a:gd name="connsiteX21" fmla="*/ 5857874 w 7381874"/>
                <a:gd name="connsiteY21" fmla="*/ 3867474 h 5067624"/>
                <a:gd name="connsiteX22" fmla="*/ 5857874 w 7381874"/>
                <a:gd name="connsiteY22" fmla="*/ 3867474 h 5067624"/>
                <a:gd name="connsiteX23" fmla="*/ 5791199 w 7381874"/>
                <a:gd name="connsiteY23" fmla="*/ 3610299 h 5067624"/>
                <a:gd name="connsiteX24" fmla="*/ 5619749 w 7381874"/>
                <a:gd name="connsiteY24" fmla="*/ 3562674 h 5067624"/>
                <a:gd name="connsiteX25" fmla="*/ 5610224 w 7381874"/>
                <a:gd name="connsiteY25" fmla="*/ 3410274 h 5067624"/>
                <a:gd name="connsiteX26" fmla="*/ 5448299 w 7381874"/>
                <a:gd name="connsiteY26" fmla="*/ 3343599 h 5067624"/>
                <a:gd name="connsiteX27" fmla="*/ 5324474 w 7381874"/>
                <a:gd name="connsiteY27" fmla="*/ 3210249 h 5067624"/>
                <a:gd name="connsiteX28" fmla="*/ 5324474 w 7381874"/>
                <a:gd name="connsiteY28" fmla="*/ 3210249 h 5067624"/>
                <a:gd name="connsiteX29" fmla="*/ 5286374 w 7381874"/>
                <a:gd name="connsiteY29" fmla="*/ 2953074 h 5067624"/>
                <a:gd name="connsiteX30" fmla="*/ 5248274 w 7381874"/>
                <a:gd name="connsiteY30" fmla="*/ 2895924 h 5067624"/>
                <a:gd name="connsiteX31" fmla="*/ 5191124 w 7381874"/>
                <a:gd name="connsiteY31" fmla="*/ 2838774 h 5067624"/>
                <a:gd name="connsiteX32" fmla="*/ 5191124 w 7381874"/>
                <a:gd name="connsiteY32" fmla="*/ 2838774 h 5067624"/>
                <a:gd name="connsiteX33" fmla="*/ 5057774 w 7381874"/>
                <a:gd name="connsiteY33" fmla="*/ 2724474 h 5067624"/>
                <a:gd name="connsiteX34" fmla="*/ 4962524 w 7381874"/>
                <a:gd name="connsiteY34" fmla="*/ 2695899 h 5067624"/>
                <a:gd name="connsiteX35" fmla="*/ 4914899 w 7381874"/>
                <a:gd name="connsiteY35" fmla="*/ 2572074 h 5067624"/>
                <a:gd name="connsiteX36" fmla="*/ 4895849 w 7381874"/>
                <a:gd name="connsiteY36" fmla="*/ 2410149 h 5067624"/>
                <a:gd name="connsiteX37" fmla="*/ 4895849 w 7381874"/>
                <a:gd name="connsiteY37" fmla="*/ 2248224 h 5067624"/>
                <a:gd name="connsiteX38" fmla="*/ 4867274 w 7381874"/>
                <a:gd name="connsiteY38" fmla="*/ 2162499 h 5067624"/>
                <a:gd name="connsiteX39" fmla="*/ 4829174 w 7381874"/>
                <a:gd name="connsiteY39" fmla="*/ 2095824 h 5067624"/>
                <a:gd name="connsiteX40" fmla="*/ 4829174 w 7381874"/>
                <a:gd name="connsiteY40" fmla="*/ 1962474 h 5067624"/>
                <a:gd name="connsiteX41" fmla="*/ 4810124 w 7381874"/>
                <a:gd name="connsiteY41" fmla="*/ 1791024 h 5067624"/>
                <a:gd name="connsiteX42" fmla="*/ 4695824 w 7381874"/>
                <a:gd name="connsiteY42" fmla="*/ 1486224 h 5067624"/>
                <a:gd name="connsiteX43" fmla="*/ 4114800 w 7381874"/>
                <a:gd name="connsiteY43" fmla="*/ 762325 h 5067624"/>
                <a:gd name="connsiteX44" fmla="*/ 3733800 w 7381874"/>
                <a:gd name="connsiteY44" fmla="*/ 267025 h 5067624"/>
                <a:gd name="connsiteX45" fmla="*/ 3448050 w 7381874"/>
                <a:gd name="connsiteY45" fmla="*/ 9850 h 5067624"/>
                <a:gd name="connsiteX46" fmla="*/ 2952750 w 7381874"/>
                <a:gd name="connsiteY46" fmla="*/ 400375 h 5067624"/>
                <a:gd name="connsiteX47" fmla="*/ 2505075 w 7381874"/>
                <a:gd name="connsiteY47" fmla="*/ 467050 h 5067624"/>
                <a:gd name="connsiteX48" fmla="*/ 2295526 w 7381874"/>
                <a:gd name="connsiteY48" fmla="*/ 390850 h 5067624"/>
                <a:gd name="connsiteX49" fmla="*/ 2009774 w 7381874"/>
                <a:gd name="connsiteY49" fmla="*/ 390849 h 5067624"/>
                <a:gd name="connsiteX50" fmla="*/ 933451 w 7381874"/>
                <a:gd name="connsiteY50" fmla="*/ 765500 h 5067624"/>
                <a:gd name="connsiteX51" fmla="*/ 708026 w 7381874"/>
                <a:gd name="connsiteY51" fmla="*/ 1127450 h 5067624"/>
                <a:gd name="connsiteX52" fmla="*/ 1104901 w 7381874"/>
                <a:gd name="connsiteY52" fmla="*/ 1819600 h 5067624"/>
                <a:gd name="connsiteX53" fmla="*/ 1152526 w 7381874"/>
                <a:gd name="connsiteY53" fmla="*/ 2057725 h 5067624"/>
                <a:gd name="connsiteX54" fmla="*/ 1123951 w 7381874"/>
                <a:gd name="connsiteY54" fmla="*/ 2343475 h 5067624"/>
                <a:gd name="connsiteX55" fmla="*/ 723901 w 7381874"/>
                <a:gd name="connsiteY55" fmla="*/ 2667325 h 5067624"/>
                <a:gd name="connsiteX56" fmla="*/ 400052 w 7381874"/>
                <a:gd name="connsiteY56" fmla="*/ 3181675 h 5067624"/>
                <a:gd name="connsiteX57" fmla="*/ 0 w 7381874"/>
                <a:gd name="connsiteY57" fmla="*/ 3496000 h 5067624"/>
                <a:gd name="connsiteX0" fmla="*/ 7381874 w 7381874"/>
                <a:gd name="connsiteY0" fmla="*/ 4724724 h 5067624"/>
                <a:gd name="connsiteX1" fmla="*/ 7248524 w 7381874"/>
                <a:gd name="connsiteY1" fmla="*/ 4905699 h 5067624"/>
                <a:gd name="connsiteX2" fmla="*/ 7172324 w 7381874"/>
                <a:gd name="connsiteY2" fmla="*/ 4962849 h 5067624"/>
                <a:gd name="connsiteX3" fmla="*/ 7010399 w 7381874"/>
                <a:gd name="connsiteY3" fmla="*/ 5029524 h 5067624"/>
                <a:gd name="connsiteX4" fmla="*/ 6896099 w 7381874"/>
                <a:gd name="connsiteY4" fmla="*/ 5067624 h 5067624"/>
                <a:gd name="connsiteX5" fmla="*/ 6877049 w 7381874"/>
                <a:gd name="connsiteY5" fmla="*/ 4991424 h 5067624"/>
                <a:gd name="connsiteX6" fmla="*/ 6667499 w 7381874"/>
                <a:gd name="connsiteY6" fmla="*/ 5019999 h 5067624"/>
                <a:gd name="connsiteX7" fmla="*/ 6591299 w 7381874"/>
                <a:gd name="connsiteY7" fmla="*/ 4886649 h 5067624"/>
                <a:gd name="connsiteX8" fmla="*/ 6496049 w 7381874"/>
                <a:gd name="connsiteY8" fmla="*/ 4810449 h 5067624"/>
                <a:gd name="connsiteX9" fmla="*/ 6496049 w 7381874"/>
                <a:gd name="connsiteY9" fmla="*/ 4734249 h 5067624"/>
                <a:gd name="connsiteX10" fmla="*/ 6410324 w 7381874"/>
                <a:gd name="connsiteY10" fmla="*/ 4667574 h 5067624"/>
                <a:gd name="connsiteX11" fmla="*/ 6391274 w 7381874"/>
                <a:gd name="connsiteY11" fmla="*/ 4638999 h 5067624"/>
                <a:gd name="connsiteX12" fmla="*/ 6400799 w 7381874"/>
                <a:gd name="connsiteY12" fmla="*/ 4572324 h 5067624"/>
                <a:gd name="connsiteX13" fmla="*/ 6334124 w 7381874"/>
                <a:gd name="connsiteY13" fmla="*/ 4524699 h 5067624"/>
                <a:gd name="connsiteX14" fmla="*/ 6267449 w 7381874"/>
                <a:gd name="connsiteY14" fmla="*/ 4391349 h 5067624"/>
                <a:gd name="connsiteX15" fmla="*/ 6153149 w 7381874"/>
                <a:gd name="connsiteY15" fmla="*/ 4324674 h 5067624"/>
                <a:gd name="connsiteX16" fmla="*/ 5991224 w 7381874"/>
                <a:gd name="connsiteY16" fmla="*/ 4296099 h 5067624"/>
                <a:gd name="connsiteX17" fmla="*/ 5924549 w 7381874"/>
                <a:gd name="connsiteY17" fmla="*/ 4229424 h 5067624"/>
                <a:gd name="connsiteX18" fmla="*/ 5953124 w 7381874"/>
                <a:gd name="connsiteY18" fmla="*/ 4153224 h 5067624"/>
                <a:gd name="connsiteX19" fmla="*/ 5953124 w 7381874"/>
                <a:gd name="connsiteY19" fmla="*/ 4029399 h 5067624"/>
                <a:gd name="connsiteX20" fmla="*/ 5857874 w 7381874"/>
                <a:gd name="connsiteY20" fmla="*/ 3962724 h 5067624"/>
                <a:gd name="connsiteX21" fmla="*/ 5857874 w 7381874"/>
                <a:gd name="connsiteY21" fmla="*/ 3867474 h 5067624"/>
                <a:gd name="connsiteX22" fmla="*/ 5857874 w 7381874"/>
                <a:gd name="connsiteY22" fmla="*/ 3867474 h 5067624"/>
                <a:gd name="connsiteX23" fmla="*/ 5791199 w 7381874"/>
                <a:gd name="connsiteY23" fmla="*/ 3610299 h 5067624"/>
                <a:gd name="connsiteX24" fmla="*/ 5619749 w 7381874"/>
                <a:gd name="connsiteY24" fmla="*/ 3562674 h 5067624"/>
                <a:gd name="connsiteX25" fmla="*/ 5610224 w 7381874"/>
                <a:gd name="connsiteY25" fmla="*/ 3410274 h 5067624"/>
                <a:gd name="connsiteX26" fmla="*/ 5448299 w 7381874"/>
                <a:gd name="connsiteY26" fmla="*/ 3343599 h 5067624"/>
                <a:gd name="connsiteX27" fmla="*/ 5324474 w 7381874"/>
                <a:gd name="connsiteY27" fmla="*/ 3210249 h 5067624"/>
                <a:gd name="connsiteX28" fmla="*/ 5324474 w 7381874"/>
                <a:gd name="connsiteY28" fmla="*/ 3210249 h 5067624"/>
                <a:gd name="connsiteX29" fmla="*/ 5286374 w 7381874"/>
                <a:gd name="connsiteY29" fmla="*/ 2953074 h 5067624"/>
                <a:gd name="connsiteX30" fmla="*/ 5248274 w 7381874"/>
                <a:gd name="connsiteY30" fmla="*/ 2895924 h 5067624"/>
                <a:gd name="connsiteX31" fmla="*/ 5191124 w 7381874"/>
                <a:gd name="connsiteY31" fmla="*/ 2838774 h 5067624"/>
                <a:gd name="connsiteX32" fmla="*/ 5191124 w 7381874"/>
                <a:gd name="connsiteY32" fmla="*/ 2838774 h 5067624"/>
                <a:gd name="connsiteX33" fmla="*/ 5057774 w 7381874"/>
                <a:gd name="connsiteY33" fmla="*/ 2724474 h 5067624"/>
                <a:gd name="connsiteX34" fmla="*/ 4962524 w 7381874"/>
                <a:gd name="connsiteY34" fmla="*/ 2695899 h 5067624"/>
                <a:gd name="connsiteX35" fmla="*/ 4914899 w 7381874"/>
                <a:gd name="connsiteY35" fmla="*/ 2572074 h 5067624"/>
                <a:gd name="connsiteX36" fmla="*/ 4895849 w 7381874"/>
                <a:gd name="connsiteY36" fmla="*/ 2410149 h 5067624"/>
                <a:gd name="connsiteX37" fmla="*/ 4895849 w 7381874"/>
                <a:gd name="connsiteY37" fmla="*/ 2248224 h 5067624"/>
                <a:gd name="connsiteX38" fmla="*/ 4867274 w 7381874"/>
                <a:gd name="connsiteY38" fmla="*/ 2162499 h 5067624"/>
                <a:gd name="connsiteX39" fmla="*/ 4829174 w 7381874"/>
                <a:gd name="connsiteY39" fmla="*/ 2095824 h 5067624"/>
                <a:gd name="connsiteX40" fmla="*/ 4829174 w 7381874"/>
                <a:gd name="connsiteY40" fmla="*/ 1962474 h 5067624"/>
                <a:gd name="connsiteX41" fmla="*/ 4810124 w 7381874"/>
                <a:gd name="connsiteY41" fmla="*/ 1791024 h 5067624"/>
                <a:gd name="connsiteX42" fmla="*/ 4695824 w 7381874"/>
                <a:gd name="connsiteY42" fmla="*/ 1486224 h 5067624"/>
                <a:gd name="connsiteX43" fmla="*/ 4114800 w 7381874"/>
                <a:gd name="connsiteY43" fmla="*/ 762325 h 5067624"/>
                <a:gd name="connsiteX44" fmla="*/ 3733800 w 7381874"/>
                <a:gd name="connsiteY44" fmla="*/ 267025 h 5067624"/>
                <a:gd name="connsiteX45" fmla="*/ 3448050 w 7381874"/>
                <a:gd name="connsiteY45" fmla="*/ 9850 h 5067624"/>
                <a:gd name="connsiteX46" fmla="*/ 2952750 w 7381874"/>
                <a:gd name="connsiteY46" fmla="*/ 400375 h 5067624"/>
                <a:gd name="connsiteX47" fmla="*/ 2505075 w 7381874"/>
                <a:gd name="connsiteY47" fmla="*/ 467050 h 5067624"/>
                <a:gd name="connsiteX48" fmla="*/ 2295526 w 7381874"/>
                <a:gd name="connsiteY48" fmla="*/ 390850 h 5067624"/>
                <a:gd name="connsiteX49" fmla="*/ 1400174 w 7381874"/>
                <a:gd name="connsiteY49" fmla="*/ 473399 h 5067624"/>
                <a:gd name="connsiteX50" fmla="*/ 933451 w 7381874"/>
                <a:gd name="connsiteY50" fmla="*/ 765500 h 5067624"/>
                <a:gd name="connsiteX51" fmla="*/ 708026 w 7381874"/>
                <a:gd name="connsiteY51" fmla="*/ 1127450 h 5067624"/>
                <a:gd name="connsiteX52" fmla="*/ 1104901 w 7381874"/>
                <a:gd name="connsiteY52" fmla="*/ 1819600 h 5067624"/>
                <a:gd name="connsiteX53" fmla="*/ 1152526 w 7381874"/>
                <a:gd name="connsiteY53" fmla="*/ 2057725 h 5067624"/>
                <a:gd name="connsiteX54" fmla="*/ 1123951 w 7381874"/>
                <a:gd name="connsiteY54" fmla="*/ 2343475 h 5067624"/>
                <a:gd name="connsiteX55" fmla="*/ 723901 w 7381874"/>
                <a:gd name="connsiteY55" fmla="*/ 2667325 h 5067624"/>
                <a:gd name="connsiteX56" fmla="*/ 400052 w 7381874"/>
                <a:gd name="connsiteY56" fmla="*/ 3181675 h 5067624"/>
                <a:gd name="connsiteX57" fmla="*/ 0 w 7381874"/>
                <a:gd name="connsiteY57" fmla="*/ 3496000 h 5067624"/>
                <a:gd name="connsiteX0" fmla="*/ 7381874 w 7381874"/>
                <a:gd name="connsiteY0" fmla="*/ 4724724 h 5067624"/>
                <a:gd name="connsiteX1" fmla="*/ 7248524 w 7381874"/>
                <a:gd name="connsiteY1" fmla="*/ 4905699 h 5067624"/>
                <a:gd name="connsiteX2" fmla="*/ 7172324 w 7381874"/>
                <a:gd name="connsiteY2" fmla="*/ 4962849 h 5067624"/>
                <a:gd name="connsiteX3" fmla="*/ 7010399 w 7381874"/>
                <a:gd name="connsiteY3" fmla="*/ 5029524 h 5067624"/>
                <a:gd name="connsiteX4" fmla="*/ 6896099 w 7381874"/>
                <a:gd name="connsiteY4" fmla="*/ 5067624 h 5067624"/>
                <a:gd name="connsiteX5" fmla="*/ 6877049 w 7381874"/>
                <a:gd name="connsiteY5" fmla="*/ 4991424 h 5067624"/>
                <a:gd name="connsiteX6" fmla="*/ 6667499 w 7381874"/>
                <a:gd name="connsiteY6" fmla="*/ 5019999 h 5067624"/>
                <a:gd name="connsiteX7" fmla="*/ 6591299 w 7381874"/>
                <a:gd name="connsiteY7" fmla="*/ 4886649 h 5067624"/>
                <a:gd name="connsiteX8" fmla="*/ 6496049 w 7381874"/>
                <a:gd name="connsiteY8" fmla="*/ 4810449 h 5067624"/>
                <a:gd name="connsiteX9" fmla="*/ 6496049 w 7381874"/>
                <a:gd name="connsiteY9" fmla="*/ 4734249 h 5067624"/>
                <a:gd name="connsiteX10" fmla="*/ 6410324 w 7381874"/>
                <a:gd name="connsiteY10" fmla="*/ 4667574 h 5067624"/>
                <a:gd name="connsiteX11" fmla="*/ 6391274 w 7381874"/>
                <a:gd name="connsiteY11" fmla="*/ 4638999 h 5067624"/>
                <a:gd name="connsiteX12" fmla="*/ 6400799 w 7381874"/>
                <a:gd name="connsiteY12" fmla="*/ 4572324 h 5067624"/>
                <a:gd name="connsiteX13" fmla="*/ 6334124 w 7381874"/>
                <a:gd name="connsiteY13" fmla="*/ 4524699 h 5067624"/>
                <a:gd name="connsiteX14" fmla="*/ 6267449 w 7381874"/>
                <a:gd name="connsiteY14" fmla="*/ 4391349 h 5067624"/>
                <a:gd name="connsiteX15" fmla="*/ 6153149 w 7381874"/>
                <a:gd name="connsiteY15" fmla="*/ 4324674 h 5067624"/>
                <a:gd name="connsiteX16" fmla="*/ 5991224 w 7381874"/>
                <a:gd name="connsiteY16" fmla="*/ 4296099 h 5067624"/>
                <a:gd name="connsiteX17" fmla="*/ 5924549 w 7381874"/>
                <a:gd name="connsiteY17" fmla="*/ 4229424 h 5067624"/>
                <a:gd name="connsiteX18" fmla="*/ 5953124 w 7381874"/>
                <a:gd name="connsiteY18" fmla="*/ 4153224 h 5067624"/>
                <a:gd name="connsiteX19" fmla="*/ 5953124 w 7381874"/>
                <a:gd name="connsiteY19" fmla="*/ 4029399 h 5067624"/>
                <a:gd name="connsiteX20" fmla="*/ 5857874 w 7381874"/>
                <a:gd name="connsiteY20" fmla="*/ 3962724 h 5067624"/>
                <a:gd name="connsiteX21" fmla="*/ 5857874 w 7381874"/>
                <a:gd name="connsiteY21" fmla="*/ 3867474 h 5067624"/>
                <a:gd name="connsiteX22" fmla="*/ 5857874 w 7381874"/>
                <a:gd name="connsiteY22" fmla="*/ 3867474 h 5067624"/>
                <a:gd name="connsiteX23" fmla="*/ 5791199 w 7381874"/>
                <a:gd name="connsiteY23" fmla="*/ 3610299 h 5067624"/>
                <a:gd name="connsiteX24" fmla="*/ 5619749 w 7381874"/>
                <a:gd name="connsiteY24" fmla="*/ 3562674 h 5067624"/>
                <a:gd name="connsiteX25" fmla="*/ 5610224 w 7381874"/>
                <a:gd name="connsiteY25" fmla="*/ 3410274 h 5067624"/>
                <a:gd name="connsiteX26" fmla="*/ 5448299 w 7381874"/>
                <a:gd name="connsiteY26" fmla="*/ 3343599 h 5067624"/>
                <a:gd name="connsiteX27" fmla="*/ 5324474 w 7381874"/>
                <a:gd name="connsiteY27" fmla="*/ 3210249 h 5067624"/>
                <a:gd name="connsiteX28" fmla="*/ 5324474 w 7381874"/>
                <a:gd name="connsiteY28" fmla="*/ 3210249 h 5067624"/>
                <a:gd name="connsiteX29" fmla="*/ 5286374 w 7381874"/>
                <a:gd name="connsiteY29" fmla="*/ 2953074 h 5067624"/>
                <a:gd name="connsiteX30" fmla="*/ 5248274 w 7381874"/>
                <a:gd name="connsiteY30" fmla="*/ 2895924 h 5067624"/>
                <a:gd name="connsiteX31" fmla="*/ 5191124 w 7381874"/>
                <a:gd name="connsiteY31" fmla="*/ 2838774 h 5067624"/>
                <a:gd name="connsiteX32" fmla="*/ 5191124 w 7381874"/>
                <a:gd name="connsiteY32" fmla="*/ 2838774 h 5067624"/>
                <a:gd name="connsiteX33" fmla="*/ 5057774 w 7381874"/>
                <a:gd name="connsiteY33" fmla="*/ 2724474 h 5067624"/>
                <a:gd name="connsiteX34" fmla="*/ 4962524 w 7381874"/>
                <a:gd name="connsiteY34" fmla="*/ 2695899 h 5067624"/>
                <a:gd name="connsiteX35" fmla="*/ 4914899 w 7381874"/>
                <a:gd name="connsiteY35" fmla="*/ 2572074 h 5067624"/>
                <a:gd name="connsiteX36" fmla="*/ 4895849 w 7381874"/>
                <a:gd name="connsiteY36" fmla="*/ 2410149 h 5067624"/>
                <a:gd name="connsiteX37" fmla="*/ 4895849 w 7381874"/>
                <a:gd name="connsiteY37" fmla="*/ 2248224 h 5067624"/>
                <a:gd name="connsiteX38" fmla="*/ 4867274 w 7381874"/>
                <a:gd name="connsiteY38" fmla="*/ 2162499 h 5067624"/>
                <a:gd name="connsiteX39" fmla="*/ 4829174 w 7381874"/>
                <a:gd name="connsiteY39" fmla="*/ 2095824 h 5067624"/>
                <a:gd name="connsiteX40" fmla="*/ 4829174 w 7381874"/>
                <a:gd name="connsiteY40" fmla="*/ 1962474 h 5067624"/>
                <a:gd name="connsiteX41" fmla="*/ 4810124 w 7381874"/>
                <a:gd name="connsiteY41" fmla="*/ 1791024 h 5067624"/>
                <a:gd name="connsiteX42" fmla="*/ 4695824 w 7381874"/>
                <a:gd name="connsiteY42" fmla="*/ 1486224 h 5067624"/>
                <a:gd name="connsiteX43" fmla="*/ 4114800 w 7381874"/>
                <a:gd name="connsiteY43" fmla="*/ 762325 h 5067624"/>
                <a:gd name="connsiteX44" fmla="*/ 3733800 w 7381874"/>
                <a:gd name="connsiteY44" fmla="*/ 267025 h 5067624"/>
                <a:gd name="connsiteX45" fmla="*/ 3448050 w 7381874"/>
                <a:gd name="connsiteY45" fmla="*/ 9850 h 5067624"/>
                <a:gd name="connsiteX46" fmla="*/ 2952750 w 7381874"/>
                <a:gd name="connsiteY46" fmla="*/ 400375 h 5067624"/>
                <a:gd name="connsiteX47" fmla="*/ 2505075 w 7381874"/>
                <a:gd name="connsiteY47" fmla="*/ 467050 h 5067624"/>
                <a:gd name="connsiteX48" fmla="*/ 1895476 w 7381874"/>
                <a:gd name="connsiteY48" fmla="*/ 22550 h 5067624"/>
                <a:gd name="connsiteX49" fmla="*/ 1400174 w 7381874"/>
                <a:gd name="connsiteY49" fmla="*/ 473399 h 5067624"/>
                <a:gd name="connsiteX50" fmla="*/ 933451 w 7381874"/>
                <a:gd name="connsiteY50" fmla="*/ 765500 h 5067624"/>
                <a:gd name="connsiteX51" fmla="*/ 708026 w 7381874"/>
                <a:gd name="connsiteY51" fmla="*/ 1127450 h 5067624"/>
                <a:gd name="connsiteX52" fmla="*/ 1104901 w 7381874"/>
                <a:gd name="connsiteY52" fmla="*/ 1819600 h 5067624"/>
                <a:gd name="connsiteX53" fmla="*/ 1152526 w 7381874"/>
                <a:gd name="connsiteY53" fmla="*/ 2057725 h 5067624"/>
                <a:gd name="connsiteX54" fmla="*/ 1123951 w 7381874"/>
                <a:gd name="connsiteY54" fmla="*/ 2343475 h 5067624"/>
                <a:gd name="connsiteX55" fmla="*/ 723901 w 7381874"/>
                <a:gd name="connsiteY55" fmla="*/ 2667325 h 5067624"/>
                <a:gd name="connsiteX56" fmla="*/ 400052 w 7381874"/>
                <a:gd name="connsiteY56" fmla="*/ 3181675 h 5067624"/>
                <a:gd name="connsiteX57" fmla="*/ 0 w 7381874"/>
                <a:gd name="connsiteY57" fmla="*/ 3496000 h 5067624"/>
                <a:gd name="connsiteX0" fmla="*/ 7381874 w 7381874"/>
                <a:gd name="connsiteY0" fmla="*/ 4724724 h 5067624"/>
                <a:gd name="connsiteX1" fmla="*/ 7248524 w 7381874"/>
                <a:gd name="connsiteY1" fmla="*/ 4905699 h 5067624"/>
                <a:gd name="connsiteX2" fmla="*/ 7172324 w 7381874"/>
                <a:gd name="connsiteY2" fmla="*/ 4962849 h 5067624"/>
                <a:gd name="connsiteX3" fmla="*/ 7010399 w 7381874"/>
                <a:gd name="connsiteY3" fmla="*/ 5029524 h 5067624"/>
                <a:gd name="connsiteX4" fmla="*/ 6896099 w 7381874"/>
                <a:gd name="connsiteY4" fmla="*/ 5067624 h 5067624"/>
                <a:gd name="connsiteX5" fmla="*/ 6877049 w 7381874"/>
                <a:gd name="connsiteY5" fmla="*/ 4991424 h 5067624"/>
                <a:gd name="connsiteX6" fmla="*/ 6667499 w 7381874"/>
                <a:gd name="connsiteY6" fmla="*/ 5019999 h 5067624"/>
                <a:gd name="connsiteX7" fmla="*/ 6591299 w 7381874"/>
                <a:gd name="connsiteY7" fmla="*/ 4886649 h 5067624"/>
                <a:gd name="connsiteX8" fmla="*/ 6496049 w 7381874"/>
                <a:gd name="connsiteY8" fmla="*/ 4810449 h 5067624"/>
                <a:gd name="connsiteX9" fmla="*/ 6496049 w 7381874"/>
                <a:gd name="connsiteY9" fmla="*/ 4734249 h 5067624"/>
                <a:gd name="connsiteX10" fmla="*/ 6410324 w 7381874"/>
                <a:gd name="connsiteY10" fmla="*/ 4667574 h 5067624"/>
                <a:gd name="connsiteX11" fmla="*/ 6391274 w 7381874"/>
                <a:gd name="connsiteY11" fmla="*/ 4638999 h 5067624"/>
                <a:gd name="connsiteX12" fmla="*/ 6400799 w 7381874"/>
                <a:gd name="connsiteY12" fmla="*/ 4572324 h 5067624"/>
                <a:gd name="connsiteX13" fmla="*/ 6334124 w 7381874"/>
                <a:gd name="connsiteY13" fmla="*/ 4524699 h 5067624"/>
                <a:gd name="connsiteX14" fmla="*/ 6267449 w 7381874"/>
                <a:gd name="connsiteY14" fmla="*/ 4391349 h 5067624"/>
                <a:gd name="connsiteX15" fmla="*/ 6153149 w 7381874"/>
                <a:gd name="connsiteY15" fmla="*/ 4324674 h 5067624"/>
                <a:gd name="connsiteX16" fmla="*/ 5991224 w 7381874"/>
                <a:gd name="connsiteY16" fmla="*/ 4296099 h 5067624"/>
                <a:gd name="connsiteX17" fmla="*/ 5924549 w 7381874"/>
                <a:gd name="connsiteY17" fmla="*/ 4229424 h 5067624"/>
                <a:gd name="connsiteX18" fmla="*/ 5953124 w 7381874"/>
                <a:gd name="connsiteY18" fmla="*/ 4153224 h 5067624"/>
                <a:gd name="connsiteX19" fmla="*/ 5953124 w 7381874"/>
                <a:gd name="connsiteY19" fmla="*/ 4029399 h 5067624"/>
                <a:gd name="connsiteX20" fmla="*/ 5857874 w 7381874"/>
                <a:gd name="connsiteY20" fmla="*/ 3962724 h 5067624"/>
                <a:gd name="connsiteX21" fmla="*/ 5857874 w 7381874"/>
                <a:gd name="connsiteY21" fmla="*/ 3867474 h 5067624"/>
                <a:gd name="connsiteX22" fmla="*/ 5857874 w 7381874"/>
                <a:gd name="connsiteY22" fmla="*/ 3867474 h 5067624"/>
                <a:gd name="connsiteX23" fmla="*/ 5791199 w 7381874"/>
                <a:gd name="connsiteY23" fmla="*/ 3610299 h 5067624"/>
                <a:gd name="connsiteX24" fmla="*/ 5619749 w 7381874"/>
                <a:gd name="connsiteY24" fmla="*/ 3562674 h 5067624"/>
                <a:gd name="connsiteX25" fmla="*/ 5610224 w 7381874"/>
                <a:gd name="connsiteY25" fmla="*/ 3410274 h 5067624"/>
                <a:gd name="connsiteX26" fmla="*/ 5448299 w 7381874"/>
                <a:gd name="connsiteY26" fmla="*/ 3343599 h 5067624"/>
                <a:gd name="connsiteX27" fmla="*/ 5324474 w 7381874"/>
                <a:gd name="connsiteY27" fmla="*/ 3210249 h 5067624"/>
                <a:gd name="connsiteX28" fmla="*/ 5324474 w 7381874"/>
                <a:gd name="connsiteY28" fmla="*/ 3210249 h 5067624"/>
                <a:gd name="connsiteX29" fmla="*/ 5286374 w 7381874"/>
                <a:gd name="connsiteY29" fmla="*/ 2953074 h 5067624"/>
                <a:gd name="connsiteX30" fmla="*/ 5248274 w 7381874"/>
                <a:gd name="connsiteY30" fmla="*/ 2895924 h 5067624"/>
                <a:gd name="connsiteX31" fmla="*/ 5191124 w 7381874"/>
                <a:gd name="connsiteY31" fmla="*/ 2838774 h 5067624"/>
                <a:gd name="connsiteX32" fmla="*/ 5191124 w 7381874"/>
                <a:gd name="connsiteY32" fmla="*/ 2838774 h 5067624"/>
                <a:gd name="connsiteX33" fmla="*/ 5057774 w 7381874"/>
                <a:gd name="connsiteY33" fmla="*/ 2724474 h 5067624"/>
                <a:gd name="connsiteX34" fmla="*/ 4962524 w 7381874"/>
                <a:gd name="connsiteY34" fmla="*/ 2695899 h 5067624"/>
                <a:gd name="connsiteX35" fmla="*/ 4914899 w 7381874"/>
                <a:gd name="connsiteY35" fmla="*/ 2572074 h 5067624"/>
                <a:gd name="connsiteX36" fmla="*/ 4895849 w 7381874"/>
                <a:gd name="connsiteY36" fmla="*/ 2410149 h 5067624"/>
                <a:gd name="connsiteX37" fmla="*/ 4895849 w 7381874"/>
                <a:gd name="connsiteY37" fmla="*/ 2248224 h 5067624"/>
                <a:gd name="connsiteX38" fmla="*/ 4867274 w 7381874"/>
                <a:gd name="connsiteY38" fmla="*/ 2162499 h 5067624"/>
                <a:gd name="connsiteX39" fmla="*/ 4829174 w 7381874"/>
                <a:gd name="connsiteY39" fmla="*/ 2095824 h 5067624"/>
                <a:gd name="connsiteX40" fmla="*/ 4829174 w 7381874"/>
                <a:gd name="connsiteY40" fmla="*/ 1962474 h 5067624"/>
                <a:gd name="connsiteX41" fmla="*/ 4810124 w 7381874"/>
                <a:gd name="connsiteY41" fmla="*/ 1791024 h 5067624"/>
                <a:gd name="connsiteX42" fmla="*/ 4695824 w 7381874"/>
                <a:gd name="connsiteY42" fmla="*/ 1486224 h 5067624"/>
                <a:gd name="connsiteX43" fmla="*/ 4114800 w 7381874"/>
                <a:gd name="connsiteY43" fmla="*/ 762325 h 5067624"/>
                <a:gd name="connsiteX44" fmla="*/ 3733800 w 7381874"/>
                <a:gd name="connsiteY44" fmla="*/ 267025 h 5067624"/>
                <a:gd name="connsiteX45" fmla="*/ 3448050 w 7381874"/>
                <a:gd name="connsiteY45" fmla="*/ 9850 h 5067624"/>
                <a:gd name="connsiteX46" fmla="*/ 2952750 w 7381874"/>
                <a:gd name="connsiteY46" fmla="*/ 400375 h 5067624"/>
                <a:gd name="connsiteX47" fmla="*/ 2505075 w 7381874"/>
                <a:gd name="connsiteY47" fmla="*/ 467050 h 5067624"/>
                <a:gd name="connsiteX48" fmla="*/ 1698626 w 7381874"/>
                <a:gd name="connsiteY48" fmla="*/ 409900 h 5067624"/>
                <a:gd name="connsiteX49" fmla="*/ 1400174 w 7381874"/>
                <a:gd name="connsiteY49" fmla="*/ 473399 h 5067624"/>
                <a:gd name="connsiteX50" fmla="*/ 933451 w 7381874"/>
                <a:gd name="connsiteY50" fmla="*/ 765500 h 5067624"/>
                <a:gd name="connsiteX51" fmla="*/ 708026 w 7381874"/>
                <a:gd name="connsiteY51" fmla="*/ 1127450 h 5067624"/>
                <a:gd name="connsiteX52" fmla="*/ 1104901 w 7381874"/>
                <a:gd name="connsiteY52" fmla="*/ 1819600 h 5067624"/>
                <a:gd name="connsiteX53" fmla="*/ 1152526 w 7381874"/>
                <a:gd name="connsiteY53" fmla="*/ 2057725 h 5067624"/>
                <a:gd name="connsiteX54" fmla="*/ 1123951 w 7381874"/>
                <a:gd name="connsiteY54" fmla="*/ 2343475 h 5067624"/>
                <a:gd name="connsiteX55" fmla="*/ 723901 w 7381874"/>
                <a:gd name="connsiteY55" fmla="*/ 2667325 h 5067624"/>
                <a:gd name="connsiteX56" fmla="*/ 400052 w 7381874"/>
                <a:gd name="connsiteY56" fmla="*/ 3181675 h 5067624"/>
                <a:gd name="connsiteX57" fmla="*/ 0 w 7381874"/>
                <a:gd name="connsiteY57" fmla="*/ 3496000 h 5067624"/>
                <a:gd name="connsiteX0" fmla="*/ 7381874 w 7381874"/>
                <a:gd name="connsiteY0" fmla="*/ 4724724 h 5067624"/>
                <a:gd name="connsiteX1" fmla="*/ 7248524 w 7381874"/>
                <a:gd name="connsiteY1" fmla="*/ 4905699 h 5067624"/>
                <a:gd name="connsiteX2" fmla="*/ 7172324 w 7381874"/>
                <a:gd name="connsiteY2" fmla="*/ 4962849 h 5067624"/>
                <a:gd name="connsiteX3" fmla="*/ 7010399 w 7381874"/>
                <a:gd name="connsiteY3" fmla="*/ 5029524 h 5067624"/>
                <a:gd name="connsiteX4" fmla="*/ 6896099 w 7381874"/>
                <a:gd name="connsiteY4" fmla="*/ 5067624 h 5067624"/>
                <a:gd name="connsiteX5" fmla="*/ 6877049 w 7381874"/>
                <a:gd name="connsiteY5" fmla="*/ 4991424 h 5067624"/>
                <a:gd name="connsiteX6" fmla="*/ 6667499 w 7381874"/>
                <a:gd name="connsiteY6" fmla="*/ 5019999 h 5067624"/>
                <a:gd name="connsiteX7" fmla="*/ 6591299 w 7381874"/>
                <a:gd name="connsiteY7" fmla="*/ 4886649 h 5067624"/>
                <a:gd name="connsiteX8" fmla="*/ 6496049 w 7381874"/>
                <a:gd name="connsiteY8" fmla="*/ 4810449 h 5067624"/>
                <a:gd name="connsiteX9" fmla="*/ 6496049 w 7381874"/>
                <a:gd name="connsiteY9" fmla="*/ 4734249 h 5067624"/>
                <a:gd name="connsiteX10" fmla="*/ 6410324 w 7381874"/>
                <a:gd name="connsiteY10" fmla="*/ 4667574 h 5067624"/>
                <a:gd name="connsiteX11" fmla="*/ 6391274 w 7381874"/>
                <a:gd name="connsiteY11" fmla="*/ 4638999 h 5067624"/>
                <a:gd name="connsiteX12" fmla="*/ 6400799 w 7381874"/>
                <a:gd name="connsiteY12" fmla="*/ 4572324 h 5067624"/>
                <a:gd name="connsiteX13" fmla="*/ 6334124 w 7381874"/>
                <a:gd name="connsiteY13" fmla="*/ 4524699 h 5067624"/>
                <a:gd name="connsiteX14" fmla="*/ 6267449 w 7381874"/>
                <a:gd name="connsiteY14" fmla="*/ 4391349 h 5067624"/>
                <a:gd name="connsiteX15" fmla="*/ 6153149 w 7381874"/>
                <a:gd name="connsiteY15" fmla="*/ 4324674 h 5067624"/>
                <a:gd name="connsiteX16" fmla="*/ 5991224 w 7381874"/>
                <a:gd name="connsiteY16" fmla="*/ 4296099 h 5067624"/>
                <a:gd name="connsiteX17" fmla="*/ 5924549 w 7381874"/>
                <a:gd name="connsiteY17" fmla="*/ 4229424 h 5067624"/>
                <a:gd name="connsiteX18" fmla="*/ 5953124 w 7381874"/>
                <a:gd name="connsiteY18" fmla="*/ 4153224 h 5067624"/>
                <a:gd name="connsiteX19" fmla="*/ 5953124 w 7381874"/>
                <a:gd name="connsiteY19" fmla="*/ 4029399 h 5067624"/>
                <a:gd name="connsiteX20" fmla="*/ 5857874 w 7381874"/>
                <a:gd name="connsiteY20" fmla="*/ 3962724 h 5067624"/>
                <a:gd name="connsiteX21" fmla="*/ 5857874 w 7381874"/>
                <a:gd name="connsiteY21" fmla="*/ 3867474 h 5067624"/>
                <a:gd name="connsiteX22" fmla="*/ 5857874 w 7381874"/>
                <a:gd name="connsiteY22" fmla="*/ 3867474 h 5067624"/>
                <a:gd name="connsiteX23" fmla="*/ 5791199 w 7381874"/>
                <a:gd name="connsiteY23" fmla="*/ 3610299 h 5067624"/>
                <a:gd name="connsiteX24" fmla="*/ 5619749 w 7381874"/>
                <a:gd name="connsiteY24" fmla="*/ 3562674 h 5067624"/>
                <a:gd name="connsiteX25" fmla="*/ 5610224 w 7381874"/>
                <a:gd name="connsiteY25" fmla="*/ 3410274 h 5067624"/>
                <a:gd name="connsiteX26" fmla="*/ 5448299 w 7381874"/>
                <a:gd name="connsiteY26" fmla="*/ 3343599 h 5067624"/>
                <a:gd name="connsiteX27" fmla="*/ 5324474 w 7381874"/>
                <a:gd name="connsiteY27" fmla="*/ 3210249 h 5067624"/>
                <a:gd name="connsiteX28" fmla="*/ 5324474 w 7381874"/>
                <a:gd name="connsiteY28" fmla="*/ 3210249 h 5067624"/>
                <a:gd name="connsiteX29" fmla="*/ 5286374 w 7381874"/>
                <a:gd name="connsiteY29" fmla="*/ 2953074 h 5067624"/>
                <a:gd name="connsiteX30" fmla="*/ 5248274 w 7381874"/>
                <a:gd name="connsiteY30" fmla="*/ 2895924 h 5067624"/>
                <a:gd name="connsiteX31" fmla="*/ 5191124 w 7381874"/>
                <a:gd name="connsiteY31" fmla="*/ 2838774 h 5067624"/>
                <a:gd name="connsiteX32" fmla="*/ 5191124 w 7381874"/>
                <a:gd name="connsiteY32" fmla="*/ 2838774 h 5067624"/>
                <a:gd name="connsiteX33" fmla="*/ 5057774 w 7381874"/>
                <a:gd name="connsiteY33" fmla="*/ 2724474 h 5067624"/>
                <a:gd name="connsiteX34" fmla="*/ 4962524 w 7381874"/>
                <a:gd name="connsiteY34" fmla="*/ 2695899 h 5067624"/>
                <a:gd name="connsiteX35" fmla="*/ 4914899 w 7381874"/>
                <a:gd name="connsiteY35" fmla="*/ 2572074 h 5067624"/>
                <a:gd name="connsiteX36" fmla="*/ 4895849 w 7381874"/>
                <a:gd name="connsiteY36" fmla="*/ 2410149 h 5067624"/>
                <a:gd name="connsiteX37" fmla="*/ 4895849 w 7381874"/>
                <a:gd name="connsiteY37" fmla="*/ 2248224 h 5067624"/>
                <a:gd name="connsiteX38" fmla="*/ 4867274 w 7381874"/>
                <a:gd name="connsiteY38" fmla="*/ 2162499 h 5067624"/>
                <a:gd name="connsiteX39" fmla="*/ 4829174 w 7381874"/>
                <a:gd name="connsiteY39" fmla="*/ 2095824 h 5067624"/>
                <a:gd name="connsiteX40" fmla="*/ 4829174 w 7381874"/>
                <a:gd name="connsiteY40" fmla="*/ 1962474 h 5067624"/>
                <a:gd name="connsiteX41" fmla="*/ 4810124 w 7381874"/>
                <a:gd name="connsiteY41" fmla="*/ 1791024 h 5067624"/>
                <a:gd name="connsiteX42" fmla="*/ 4695824 w 7381874"/>
                <a:gd name="connsiteY42" fmla="*/ 1486224 h 5067624"/>
                <a:gd name="connsiteX43" fmla="*/ 4114800 w 7381874"/>
                <a:gd name="connsiteY43" fmla="*/ 762325 h 5067624"/>
                <a:gd name="connsiteX44" fmla="*/ 3733800 w 7381874"/>
                <a:gd name="connsiteY44" fmla="*/ 267025 h 5067624"/>
                <a:gd name="connsiteX45" fmla="*/ 3448050 w 7381874"/>
                <a:gd name="connsiteY45" fmla="*/ 9850 h 5067624"/>
                <a:gd name="connsiteX46" fmla="*/ 2952750 w 7381874"/>
                <a:gd name="connsiteY46" fmla="*/ 400375 h 5067624"/>
                <a:gd name="connsiteX47" fmla="*/ 1920875 w 7381874"/>
                <a:gd name="connsiteY47" fmla="*/ 352750 h 5067624"/>
                <a:gd name="connsiteX48" fmla="*/ 1698626 w 7381874"/>
                <a:gd name="connsiteY48" fmla="*/ 409900 h 5067624"/>
                <a:gd name="connsiteX49" fmla="*/ 1400174 w 7381874"/>
                <a:gd name="connsiteY49" fmla="*/ 473399 h 5067624"/>
                <a:gd name="connsiteX50" fmla="*/ 933451 w 7381874"/>
                <a:gd name="connsiteY50" fmla="*/ 765500 h 5067624"/>
                <a:gd name="connsiteX51" fmla="*/ 708026 w 7381874"/>
                <a:gd name="connsiteY51" fmla="*/ 1127450 h 5067624"/>
                <a:gd name="connsiteX52" fmla="*/ 1104901 w 7381874"/>
                <a:gd name="connsiteY52" fmla="*/ 1819600 h 5067624"/>
                <a:gd name="connsiteX53" fmla="*/ 1152526 w 7381874"/>
                <a:gd name="connsiteY53" fmla="*/ 2057725 h 5067624"/>
                <a:gd name="connsiteX54" fmla="*/ 1123951 w 7381874"/>
                <a:gd name="connsiteY54" fmla="*/ 2343475 h 5067624"/>
                <a:gd name="connsiteX55" fmla="*/ 723901 w 7381874"/>
                <a:gd name="connsiteY55" fmla="*/ 2667325 h 5067624"/>
                <a:gd name="connsiteX56" fmla="*/ 400052 w 7381874"/>
                <a:gd name="connsiteY56" fmla="*/ 3181675 h 5067624"/>
                <a:gd name="connsiteX57" fmla="*/ 0 w 7381874"/>
                <a:gd name="connsiteY57" fmla="*/ 3496000 h 5067624"/>
                <a:gd name="connsiteX0" fmla="*/ 7381874 w 7381874"/>
                <a:gd name="connsiteY0" fmla="*/ 4715885 h 5058785"/>
                <a:gd name="connsiteX1" fmla="*/ 7248524 w 7381874"/>
                <a:gd name="connsiteY1" fmla="*/ 4896860 h 5058785"/>
                <a:gd name="connsiteX2" fmla="*/ 7172324 w 7381874"/>
                <a:gd name="connsiteY2" fmla="*/ 4954010 h 5058785"/>
                <a:gd name="connsiteX3" fmla="*/ 7010399 w 7381874"/>
                <a:gd name="connsiteY3" fmla="*/ 5020685 h 5058785"/>
                <a:gd name="connsiteX4" fmla="*/ 6896099 w 7381874"/>
                <a:gd name="connsiteY4" fmla="*/ 5058785 h 5058785"/>
                <a:gd name="connsiteX5" fmla="*/ 6877049 w 7381874"/>
                <a:gd name="connsiteY5" fmla="*/ 4982585 h 5058785"/>
                <a:gd name="connsiteX6" fmla="*/ 6667499 w 7381874"/>
                <a:gd name="connsiteY6" fmla="*/ 5011160 h 5058785"/>
                <a:gd name="connsiteX7" fmla="*/ 6591299 w 7381874"/>
                <a:gd name="connsiteY7" fmla="*/ 4877810 h 5058785"/>
                <a:gd name="connsiteX8" fmla="*/ 6496049 w 7381874"/>
                <a:gd name="connsiteY8" fmla="*/ 4801610 h 5058785"/>
                <a:gd name="connsiteX9" fmla="*/ 6496049 w 7381874"/>
                <a:gd name="connsiteY9" fmla="*/ 4725410 h 5058785"/>
                <a:gd name="connsiteX10" fmla="*/ 6410324 w 7381874"/>
                <a:gd name="connsiteY10" fmla="*/ 4658735 h 5058785"/>
                <a:gd name="connsiteX11" fmla="*/ 6391274 w 7381874"/>
                <a:gd name="connsiteY11" fmla="*/ 4630160 h 5058785"/>
                <a:gd name="connsiteX12" fmla="*/ 6400799 w 7381874"/>
                <a:gd name="connsiteY12" fmla="*/ 4563485 h 5058785"/>
                <a:gd name="connsiteX13" fmla="*/ 6334124 w 7381874"/>
                <a:gd name="connsiteY13" fmla="*/ 4515860 h 5058785"/>
                <a:gd name="connsiteX14" fmla="*/ 6267449 w 7381874"/>
                <a:gd name="connsiteY14" fmla="*/ 4382510 h 5058785"/>
                <a:gd name="connsiteX15" fmla="*/ 6153149 w 7381874"/>
                <a:gd name="connsiteY15" fmla="*/ 4315835 h 5058785"/>
                <a:gd name="connsiteX16" fmla="*/ 5991224 w 7381874"/>
                <a:gd name="connsiteY16" fmla="*/ 4287260 h 5058785"/>
                <a:gd name="connsiteX17" fmla="*/ 5924549 w 7381874"/>
                <a:gd name="connsiteY17" fmla="*/ 4220585 h 5058785"/>
                <a:gd name="connsiteX18" fmla="*/ 5953124 w 7381874"/>
                <a:gd name="connsiteY18" fmla="*/ 4144385 h 5058785"/>
                <a:gd name="connsiteX19" fmla="*/ 5953124 w 7381874"/>
                <a:gd name="connsiteY19" fmla="*/ 4020560 h 5058785"/>
                <a:gd name="connsiteX20" fmla="*/ 5857874 w 7381874"/>
                <a:gd name="connsiteY20" fmla="*/ 3953885 h 5058785"/>
                <a:gd name="connsiteX21" fmla="*/ 5857874 w 7381874"/>
                <a:gd name="connsiteY21" fmla="*/ 3858635 h 5058785"/>
                <a:gd name="connsiteX22" fmla="*/ 5857874 w 7381874"/>
                <a:gd name="connsiteY22" fmla="*/ 3858635 h 5058785"/>
                <a:gd name="connsiteX23" fmla="*/ 5791199 w 7381874"/>
                <a:gd name="connsiteY23" fmla="*/ 3601460 h 5058785"/>
                <a:gd name="connsiteX24" fmla="*/ 5619749 w 7381874"/>
                <a:gd name="connsiteY24" fmla="*/ 3553835 h 5058785"/>
                <a:gd name="connsiteX25" fmla="*/ 5610224 w 7381874"/>
                <a:gd name="connsiteY25" fmla="*/ 3401435 h 5058785"/>
                <a:gd name="connsiteX26" fmla="*/ 5448299 w 7381874"/>
                <a:gd name="connsiteY26" fmla="*/ 3334760 h 5058785"/>
                <a:gd name="connsiteX27" fmla="*/ 5324474 w 7381874"/>
                <a:gd name="connsiteY27" fmla="*/ 3201410 h 5058785"/>
                <a:gd name="connsiteX28" fmla="*/ 5324474 w 7381874"/>
                <a:gd name="connsiteY28" fmla="*/ 3201410 h 5058785"/>
                <a:gd name="connsiteX29" fmla="*/ 5286374 w 7381874"/>
                <a:gd name="connsiteY29" fmla="*/ 2944235 h 5058785"/>
                <a:gd name="connsiteX30" fmla="*/ 5248274 w 7381874"/>
                <a:gd name="connsiteY30" fmla="*/ 2887085 h 5058785"/>
                <a:gd name="connsiteX31" fmla="*/ 5191124 w 7381874"/>
                <a:gd name="connsiteY31" fmla="*/ 2829935 h 5058785"/>
                <a:gd name="connsiteX32" fmla="*/ 5191124 w 7381874"/>
                <a:gd name="connsiteY32" fmla="*/ 2829935 h 5058785"/>
                <a:gd name="connsiteX33" fmla="*/ 5057774 w 7381874"/>
                <a:gd name="connsiteY33" fmla="*/ 2715635 h 5058785"/>
                <a:gd name="connsiteX34" fmla="*/ 4962524 w 7381874"/>
                <a:gd name="connsiteY34" fmla="*/ 2687060 h 5058785"/>
                <a:gd name="connsiteX35" fmla="*/ 4914899 w 7381874"/>
                <a:gd name="connsiteY35" fmla="*/ 2563235 h 5058785"/>
                <a:gd name="connsiteX36" fmla="*/ 4895849 w 7381874"/>
                <a:gd name="connsiteY36" fmla="*/ 2401310 h 5058785"/>
                <a:gd name="connsiteX37" fmla="*/ 4895849 w 7381874"/>
                <a:gd name="connsiteY37" fmla="*/ 2239385 h 5058785"/>
                <a:gd name="connsiteX38" fmla="*/ 4867274 w 7381874"/>
                <a:gd name="connsiteY38" fmla="*/ 2153660 h 5058785"/>
                <a:gd name="connsiteX39" fmla="*/ 4829174 w 7381874"/>
                <a:gd name="connsiteY39" fmla="*/ 2086985 h 5058785"/>
                <a:gd name="connsiteX40" fmla="*/ 4829174 w 7381874"/>
                <a:gd name="connsiteY40" fmla="*/ 1953635 h 5058785"/>
                <a:gd name="connsiteX41" fmla="*/ 4810124 w 7381874"/>
                <a:gd name="connsiteY41" fmla="*/ 1782185 h 5058785"/>
                <a:gd name="connsiteX42" fmla="*/ 4695824 w 7381874"/>
                <a:gd name="connsiteY42" fmla="*/ 1477385 h 5058785"/>
                <a:gd name="connsiteX43" fmla="*/ 4114800 w 7381874"/>
                <a:gd name="connsiteY43" fmla="*/ 753486 h 5058785"/>
                <a:gd name="connsiteX44" fmla="*/ 3733800 w 7381874"/>
                <a:gd name="connsiteY44" fmla="*/ 258186 h 5058785"/>
                <a:gd name="connsiteX45" fmla="*/ 3448050 w 7381874"/>
                <a:gd name="connsiteY45" fmla="*/ 1011 h 5058785"/>
                <a:gd name="connsiteX46" fmla="*/ 1920875 w 7381874"/>
                <a:gd name="connsiteY46" fmla="*/ 343911 h 5058785"/>
                <a:gd name="connsiteX47" fmla="*/ 1698626 w 7381874"/>
                <a:gd name="connsiteY47" fmla="*/ 401061 h 5058785"/>
                <a:gd name="connsiteX48" fmla="*/ 1400174 w 7381874"/>
                <a:gd name="connsiteY48" fmla="*/ 464560 h 5058785"/>
                <a:gd name="connsiteX49" fmla="*/ 933451 w 7381874"/>
                <a:gd name="connsiteY49" fmla="*/ 756661 h 5058785"/>
                <a:gd name="connsiteX50" fmla="*/ 708026 w 7381874"/>
                <a:gd name="connsiteY50" fmla="*/ 1118611 h 5058785"/>
                <a:gd name="connsiteX51" fmla="*/ 1104901 w 7381874"/>
                <a:gd name="connsiteY51" fmla="*/ 1810761 h 5058785"/>
                <a:gd name="connsiteX52" fmla="*/ 1152526 w 7381874"/>
                <a:gd name="connsiteY52" fmla="*/ 2048886 h 5058785"/>
                <a:gd name="connsiteX53" fmla="*/ 1123951 w 7381874"/>
                <a:gd name="connsiteY53" fmla="*/ 2334636 h 5058785"/>
                <a:gd name="connsiteX54" fmla="*/ 723901 w 7381874"/>
                <a:gd name="connsiteY54" fmla="*/ 2658486 h 5058785"/>
                <a:gd name="connsiteX55" fmla="*/ 400052 w 7381874"/>
                <a:gd name="connsiteY55" fmla="*/ 3172836 h 5058785"/>
                <a:gd name="connsiteX56" fmla="*/ 0 w 7381874"/>
                <a:gd name="connsiteY56" fmla="*/ 3487161 h 5058785"/>
                <a:gd name="connsiteX0" fmla="*/ 7381874 w 7381874"/>
                <a:gd name="connsiteY0" fmla="*/ 4477289 h 4820189"/>
                <a:gd name="connsiteX1" fmla="*/ 7248524 w 7381874"/>
                <a:gd name="connsiteY1" fmla="*/ 4658264 h 4820189"/>
                <a:gd name="connsiteX2" fmla="*/ 7172324 w 7381874"/>
                <a:gd name="connsiteY2" fmla="*/ 4715414 h 4820189"/>
                <a:gd name="connsiteX3" fmla="*/ 7010399 w 7381874"/>
                <a:gd name="connsiteY3" fmla="*/ 4782089 h 4820189"/>
                <a:gd name="connsiteX4" fmla="*/ 6896099 w 7381874"/>
                <a:gd name="connsiteY4" fmla="*/ 4820189 h 4820189"/>
                <a:gd name="connsiteX5" fmla="*/ 6877049 w 7381874"/>
                <a:gd name="connsiteY5" fmla="*/ 4743989 h 4820189"/>
                <a:gd name="connsiteX6" fmla="*/ 6667499 w 7381874"/>
                <a:gd name="connsiteY6" fmla="*/ 4772564 h 4820189"/>
                <a:gd name="connsiteX7" fmla="*/ 6591299 w 7381874"/>
                <a:gd name="connsiteY7" fmla="*/ 4639214 h 4820189"/>
                <a:gd name="connsiteX8" fmla="*/ 6496049 w 7381874"/>
                <a:gd name="connsiteY8" fmla="*/ 4563014 h 4820189"/>
                <a:gd name="connsiteX9" fmla="*/ 6496049 w 7381874"/>
                <a:gd name="connsiteY9" fmla="*/ 4486814 h 4820189"/>
                <a:gd name="connsiteX10" fmla="*/ 6410324 w 7381874"/>
                <a:gd name="connsiteY10" fmla="*/ 4420139 h 4820189"/>
                <a:gd name="connsiteX11" fmla="*/ 6391274 w 7381874"/>
                <a:gd name="connsiteY11" fmla="*/ 4391564 h 4820189"/>
                <a:gd name="connsiteX12" fmla="*/ 6400799 w 7381874"/>
                <a:gd name="connsiteY12" fmla="*/ 4324889 h 4820189"/>
                <a:gd name="connsiteX13" fmla="*/ 6334124 w 7381874"/>
                <a:gd name="connsiteY13" fmla="*/ 4277264 h 4820189"/>
                <a:gd name="connsiteX14" fmla="*/ 6267449 w 7381874"/>
                <a:gd name="connsiteY14" fmla="*/ 4143914 h 4820189"/>
                <a:gd name="connsiteX15" fmla="*/ 6153149 w 7381874"/>
                <a:gd name="connsiteY15" fmla="*/ 4077239 h 4820189"/>
                <a:gd name="connsiteX16" fmla="*/ 5991224 w 7381874"/>
                <a:gd name="connsiteY16" fmla="*/ 4048664 h 4820189"/>
                <a:gd name="connsiteX17" fmla="*/ 5924549 w 7381874"/>
                <a:gd name="connsiteY17" fmla="*/ 3981989 h 4820189"/>
                <a:gd name="connsiteX18" fmla="*/ 5953124 w 7381874"/>
                <a:gd name="connsiteY18" fmla="*/ 3905789 h 4820189"/>
                <a:gd name="connsiteX19" fmla="*/ 5953124 w 7381874"/>
                <a:gd name="connsiteY19" fmla="*/ 3781964 h 4820189"/>
                <a:gd name="connsiteX20" fmla="*/ 5857874 w 7381874"/>
                <a:gd name="connsiteY20" fmla="*/ 3715289 h 4820189"/>
                <a:gd name="connsiteX21" fmla="*/ 5857874 w 7381874"/>
                <a:gd name="connsiteY21" fmla="*/ 3620039 h 4820189"/>
                <a:gd name="connsiteX22" fmla="*/ 5857874 w 7381874"/>
                <a:gd name="connsiteY22" fmla="*/ 3620039 h 4820189"/>
                <a:gd name="connsiteX23" fmla="*/ 5791199 w 7381874"/>
                <a:gd name="connsiteY23" fmla="*/ 3362864 h 4820189"/>
                <a:gd name="connsiteX24" fmla="*/ 5619749 w 7381874"/>
                <a:gd name="connsiteY24" fmla="*/ 3315239 h 4820189"/>
                <a:gd name="connsiteX25" fmla="*/ 5610224 w 7381874"/>
                <a:gd name="connsiteY25" fmla="*/ 3162839 h 4820189"/>
                <a:gd name="connsiteX26" fmla="*/ 5448299 w 7381874"/>
                <a:gd name="connsiteY26" fmla="*/ 3096164 h 4820189"/>
                <a:gd name="connsiteX27" fmla="*/ 5324474 w 7381874"/>
                <a:gd name="connsiteY27" fmla="*/ 2962814 h 4820189"/>
                <a:gd name="connsiteX28" fmla="*/ 5324474 w 7381874"/>
                <a:gd name="connsiteY28" fmla="*/ 2962814 h 4820189"/>
                <a:gd name="connsiteX29" fmla="*/ 5286374 w 7381874"/>
                <a:gd name="connsiteY29" fmla="*/ 2705639 h 4820189"/>
                <a:gd name="connsiteX30" fmla="*/ 5248274 w 7381874"/>
                <a:gd name="connsiteY30" fmla="*/ 2648489 h 4820189"/>
                <a:gd name="connsiteX31" fmla="*/ 5191124 w 7381874"/>
                <a:gd name="connsiteY31" fmla="*/ 2591339 h 4820189"/>
                <a:gd name="connsiteX32" fmla="*/ 5191124 w 7381874"/>
                <a:gd name="connsiteY32" fmla="*/ 2591339 h 4820189"/>
                <a:gd name="connsiteX33" fmla="*/ 5057774 w 7381874"/>
                <a:gd name="connsiteY33" fmla="*/ 2477039 h 4820189"/>
                <a:gd name="connsiteX34" fmla="*/ 4962524 w 7381874"/>
                <a:gd name="connsiteY34" fmla="*/ 2448464 h 4820189"/>
                <a:gd name="connsiteX35" fmla="*/ 4914899 w 7381874"/>
                <a:gd name="connsiteY35" fmla="*/ 2324639 h 4820189"/>
                <a:gd name="connsiteX36" fmla="*/ 4895849 w 7381874"/>
                <a:gd name="connsiteY36" fmla="*/ 2162714 h 4820189"/>
                <a:gd name="connsiteX37" fmla="*/ 4895849 w 7381874"/>
                <a:gd name="connsiteY37" fmla="*/ 2000789 h 4820189"/>
                <a:gd name="connsiteX38" fmla="*/ 4867274 w 7381874"/>
                <a:gd name="connsiteY38" fmla="*/ 1915064 h 4820189"/>
                <a:gd name="connsiteX39" fmla="*/ 4829174 w 7381874"/>
                <a:gd name="connsiteY39" fmla="*/ 1848389 h 4820189"/>
                <a:gd name="connsiteX40" fmla="*/ 4829174 w 7381874"/>
                <a:gd name="connsiteY40" fmla="*/ 1715039 h 4820189"/>
                <a:gd name="connsiteX41" fmla="*/ 4810124 w 7381874"/>
                <a:gd name="connsiteY41" fmla="*/ 1543589 h 4820189"/>
                <a:gd name="connsiteX42" fmla="*/ 4695824 w 7381874"/>
                <a:gd name="connsiteY42" fmla="*/ 1238789 h 4820189"/>
                <a:gd name="connsiteX43" fmla="*/ 4114800 w 7381874"/>
                <a:gd name="connsiteY43" fmla="*/ 514890 h 4820189"/>
                <a:gd name="connsiteX44" fmla="*/ 3733800 w 7381874"/>
                <a:gd name="connsiteY44" fmla="*/ 19590 h 4820189"/>
                <a:gd name="connsiteX45" fmla="*/ 1920875 w 7381874"/>
                <a:gd name="connsiteY45" fmla="*/ 105315 h 4820189"/>
                <a:gd name="connsiteX46" fmla="*/ 1698626 w 7381874"/>
                <a:gd name="connsiteY46" fmla="*/ 162465 h 4820189"/>
                <a:gd name="connsiteX47" fmla="*/ 1400174 w 7381874"/>
                <a:gd name="connsiteY47" fmla="*/ 225964 h 4820189"/>
                <a:gd name="connsiteX48" fmla="*/ 933451 w 7381874"/>
                <a:gd name="connsiteY48" fmla="*/ 518065 h 4820189"/>
                <a:gd name="connsiteX49" fmla="*/ 708026 w 7381874"/>
                <a:gd name="connsiteY49" fmla="*/ 880015 h 4820189"/>
                <a:gd name="connsiteX50" fmla="*/ 1104901 w 7381874"/>
                <a:gd name="connsiteY50" fmla="*/ 1572165 h 4820189"/>
                <a:gd name="connsiteX51" fmla="*/ 1152526 w 7381874"/>
                <a:gd name="connsiteY51" fmla="*/ 1810290 h 4820189"/>
                <a:gd name="connsiteX52" fmla="*/ 1123951 w 7381874"/>
                <a:gd name="connsiteY52" fmla="*/ 2096040 h 4820189"/>
                <a:gd name="connsiteX53" fmla="*/ 723901 w 7381874"/>
                <a:gd name="connsiteY53" fmla="*/ 2419890 h 4820189"/>
                <a:gd name="connsiteX54" fmla="*/ 400052 w 7381874"/>
                <a:gd name="connsiteY54" fmla="*/ 2934240 h 4820189"/>
                <a:gd name="connsiteX55" fmla="*/ 0 w 7381874"/>
                <a:gd name="connsiteY55" fmla="*/ 3248565 h 4820189"/>
                <a:gd name="connsiteX0" fmla="*/ 7381874 w 7381874"/>
                <a:gd name="connsiteY0" fmla="*/ 4372383 h 4715283"/>
                <a:gd name="connsiteX1" fmla="*/ 7248524 w 7381874"/>
                <a:gd name="connsiteY1" fmla="*/ 4553358 h 4715283"/>
                <a:gd name="connsiteX2" fmla="*/ 7172324 w 7381874"/>
                <a:gd name="connsiteY2" fmla="*/ 4610508 h 4715283"/>
                <a:gd name="connsiteX3" fmla="*/ 7010399 w 7381874"/>
                <a:gd name="connsiteY3" fmla="*/ 4677183 h 4715283"/>
                <a:gd name="connsiteX4" fmla="*/ 6896099 w 7381874"/>
                <a:gd name="connsiteY4" fmla="*/ 4715283 h 4715283"/>
                <a:gd name="connsiteX5" fmla="*/ 6877049 w 7381874"/>
                <a:gd name="connsiteY5" fmla="*/ 4639083 h 4715283"/>
                <a:gd name="connsiteX6" fmla="*/ 6667499 w 7381874"/>
                <a:gd name="connsiteY6" fmla="*/ 4667658 h 4715283"/>
                <a:gd name="connsiteX7" fmla="*/ 6591299 w 7381874"/>
                <a:gd name="connsiteY7" fmla="*/ 4534308 h 4715283"/>
                <a:gd name="connsiteX8" fmla="*/ 6496049 w 7381874"/>
                <a:gd name="connsiteY8" fmla="*/ 4458108 h 4715283"/>
                <a:gd name="connsiteX9" fmla="*/ 6496049 w 7381874"/>
                <a:gd name="connsiteY9" fmla="*/ 4381908 h 4715283"/>
                <a:gd name="connsiteX10" fmla="*/ 6410324 w 7381874"/>
                <a:gd name="connsiteY10" fmla="*/ 4315233 h 4715283"/>
                <a:gd name="connsiteX11" fmla="*/ 6391274 w 7381874"/>
                <a:gd name="connsiteY11" fmla="*/ 4286658 h 4715283"/>
                <a:gd name="connsiteX12" fmla="*/ 6400799 w 7381874"/>
                <a:gd name="connsiteY12" fmla="*/ 4219983 h 4715283"/>
                <a:gd name="connsiteX13" fmla="*/ 6334124 w 7381874"/>
                <a:gd name="connsiteY13" fmla="*/ 4172358 h 4715283"/>
                <a:gd name="connsiteX14" fmla="*/ 6267449 w 7381874"/>
                <a:gd name="connsiteY14" fmla="*/ 4039008 h 4715283"/>
                <a:gd name="connsiteX15" fmla="*/ 6153149 w 7381874"/>
                <a:gd name="connsiteY15" fmla="*/ 3972333 h 4715283"/>
                <a:gd name="connsiteX16" fmla="*/ 5991224 w 7381874"/>
                <a:gd name="connsiteY16" fmla="*/ 3943758 h 4715283"/>
                <a:gd name="connsiteX17" fmla="*/ 5924549 w 7381874"/>
                <a:gd name="connsiteY17" fmla="*/ 3877083 h 4715283"/>
                <a:gd name="connsiteX18" fmla="*/ 5953124 w 7381874"/>
                <a:gd name="connsiteY18" fmla="*/ 3800883 h 4715283"/>
                <a:gd name="connsiteX19" fmla="*/ 5953124 w 7381874"/>
                <a:gd name="connsiteY19" fmla="*/ 3677058 h 4715283"/>
                <a:gd name="connsiteX20" fmla="*/ 5857874 w 7381874"/>
                <a:gd name="connsiteY20" fmla="*/ 3610383 h 4715283"/>
                <a:gd name="connsiteX21" fmla="*/ 5857874 w 7381874"/>
                <a:gd name="connsiteY21" fmla="*/ 3515133 h 4715283"/>
                <a:gd name="connsiteX22" fmla="*/ 5857874 w 7381874"/>
                <a:gd name="connsiteY22" fmla="*/ 3515133 h 4715283"/>
                <a:gd name="connsiteX23" fmla="*/ 5791199 w 7381874"/>
                <a:gd name="connsiteY23" fmla="*/ 3257958 h 4715283"/>
                <a:gd name="connsiteX24" fmla="*/ 5619749 w 7381874"/>
                <a:gd name="connsiteY24" fmla="*/ 3210333 h 4715283"/>
                <a:gd name="connsiteX25" fmla="*/ 5610224 w 7381874"/>
                <a:gd name="connsiteY25" fmla="*/ 3057933 h 4715283"/>
                <a:gd name="connsiteX26" fmla="*/ 5448299 w 7381874"/>
                <a:gd name="connsiteY26" fmla="*/ 2991258 h 4715283"/>
                <a:gd name="connsiteX27" fmla="*/ 5324474 w 7381874"/>
                <a:gd name="connsiteY27" fmla="*/ 2857908 h 4715283"/>
                <a:gd name="connsiteX28" fmla="*/ 5324474 w 7381874"/>
                <a:gd name="connsiteY28" fmla="*/ 2857908 h 4715283"/>
                <a:gd name="connsiteX29" fmla="*/ 5286374 w 7381874"/>
                <a:gd name="connsiteY29" fmla="*/ 2600733 h 4715283"/>
                <a:gd name="connsiteX30" fmla="*/ 5248274 w 7381874"/>
                <a:gd name="connsiteY30" fmla="*/ 2543583 h 4715283"/>
                <a:gd name="connsiteX31" fmla="*/ 5191124 w 7381874"/>
                <a:gd name="connsiteY31" fmla="*/ 2486433 h 4715283"/>
                <a:gd name="connsiteX32" fmla="*/ 5191124 w 7381874"/>
                <a:gd name="connsiteY32" fmla="*/ 2486433 h 4715283"/>
                <a:gd name="connsiteX33" fmla="*/ 5057774 w 7381874"/>
                <a:gd name="connsiteY33" fmla="*/ 2372133 h 4715283"/>
                <a:gd name="connsiteX34" fmla="*/ 4962524 w 7381874"/>
                <a:gd name="connsiteY34" fmla="*/ 2343558 h 4715283"/>
                <a:gd name="connsiteX35" fmla="*/ 4914899 w 7381874"/>
                <a:gd name="connsiteY35" fmla="*/ 2219733 h 4715283"/>
                <a:gd name="connsiteX36" fmla="*/ 4895849 w 7381874"/>
                <a:gd name="connsiteY36" fmla="*/ 2057808 h 4715283"/>
                <a:gd name="connsiteX37" fmla="*/ 4895849 w 7381874"/>
                <a:gd name="connsiteY37" fmla="*/ 1895883 h 4715283"/>
                <a:gd name="connsiteX38" fmla="*/ 4867274 w 7381874"/>
                <a:gd name="connsiteY38" fmla="*/ 1810158 h 4715283"/>
                <a:gd name="connsiteX39" fmla="*/ 4829174 w 7381874"/>
                <a:gd name="connsiteY39" fmla="*/ 1743483 h 4715283"/>
                <a:gd name="connsiteX40" fmla="*/ 4829174 w 7381874"/>
                <a:gd name="connsiteY40" fmla="*/ 1610133 h 4715283"/>
                <a:gd name="connsiteX41" fmla="*/ 4810124 w 7381874"/>
                <a:gd name="connsiteY41" fmla="*/ 1438683 h 4715283"/>
                <a:gd name="connsiteX42" fmla="*/ 4695824 w 7381874"/>
                <a:gd name="connsiteY42" fmla="*/ 1133883 h 4715283"/>
                <a:gd name="connsiteX43" fmla="*/ 4114800 w 7381874"/>
                <a:gd name="connsiteY43" fmla="*/ 409984 h 4715283"/>
                <a:gd name="connsiteX44" fmla="*/ 1920875 w 7381874"/>
                <a:gd name="connsiteY44" fmla="*/ 409 h 4715283"/>
                <a:gd name="connsiteX45" fmla="*/ 1698626 w 7381874"/>
                <a:gd name="connsiteY45" fmla="*/ 57559 h 4715283"/>
                <a:gd name="connsiteX46" fmla="*/ 1400174 w 7381874"/>
                <a:gd name="connsiteY46" fmla="*/ 121058 h 4715283"/>
                <a:gd name="connsiteX47" fmla="*/ 933451 w 7381874"/>
                <a:gd name="connsiteY47" fmla="*/ 413159 h 4715283"/>
                <a:gd name="connsiteX48" fmla="*/ 708026 w 7381874"/>
                <a:gd name="connsiteY48" fmla="*/ 775109 h 4715283"/>
                <a:gd name="connsiteX49" fmla="*/ 1104901 w 7381874"/>
                <a:gd name="connsiteY49" fmla="*/ 1467259 h 4715283"/>
                <a:gd name="connsiteX50" fmla="*/ 1152526 w 7381874"/>
                <a:gd name="connsiteY50" fmla="*/ 1705384 h 4715283"/>
                <a:gd name="connsiteX51" fmla="*/ 1123951 w 7381874"/>
                <a:gd name="connsiteY51" fmla="*/ 1991134 h 4715283"/>
                <a:gd name="connsiteX52" fmla="*/ 723901 w 7381874"/>
                <a:gd name="connsiteY52" fmla="*/ 2314984 h 4715283"/>
                <a:gd name="connsiteX53" fmla="*/ 400052 w 7381874"/>
                <a:gd name="connsiteY53" fmla="*/ 2829334 h 4715283"/>
                <a:gd name="connsiteX54" fmla="*/ 0 w 7381874"/>
                <a:gd name="connsiteY54" fmla="*/ 3143659 h 4715283"/>
                <a:gd name="connsiteX0" fmla="*/ 7381874 w 7381874"/>
                <a:gd name="connsiteY0" fmla="*/ 4372383 h 4715283"/>
                <a:gd name="connsiteX1" fmla="*/ 7248524 w 7381874"/>
                <a:gd name="connsiteY1" fmla="*/ 4553358 h 4715283"/>
                <a:gd name="connsiteX2" fmla="*/ 7172324 w 7381874"/>
                <a:gd name="connsiteY2" fmla="*/ 4610508 h 4715283"/>
                <a:gd name="connsiteX3" fmla="*/ 7010399 w 7381874"/>
                <a:gd name="connsiteY3" fmla="*/ 4677183 h 4715283"/>
                <a:gd name="connsiteX4" fmla="*/ 6896099 w 7381874"/>
                <a:gd name="connsiteY4" fmla="*/ 4715283 h 4715283"/>
                <a:gd name="connsiteX5" fmla="*/ 6877049 w 7381874"/>
                <a:gd name="connsiteY5" fmla="*/ 4639083 h 4715283"/>
                <a:gd name="connsiteX6" fmla="*/ 6667499 w 7381874"/>
                <a:gd name="connsiteY6" fmla="*/ 4667658 h 4715283"/>
                <a:gd name="connsiteX7" fmla="*/ 6591299 w 7381874"/>
                <a:gd name="connsiteY7" fmla="*/ 4534308 h 4715283"/>
                <a:gd name="connsiteX8" fmla="*/ 6496049 w 7381874"/>
                <a:gd name="connsiteY8" fmla="*/ 4458108 h 4715283"/>
                <a:gd name="connsiteX9" fmla="*/ 6496049 w 7381874"/>
                <a:gd name="connsiteY9" fmla="*/ 4381908 h 4715283"/>
                <a:gd name="connsiteX10" fmla="*/ 6410324 w 7381874"/>
                <a:gd name="connsiteY10" fmla="*/ 4315233 h 4715283"/>
                <a:gd name="connsiteX11" fmla="*/ 6391274 w 7381874"/>
                <a:gd name="connsiteY11" fmla="*/ 4286658 h 4715283"/>
                <a:gd name="connsiteX12" fmla="*/ 6400799 w 7381874"/>
                <a:gd name="connsiteY12" fmla="*/ 4219983 h 4715283"/>
                <a:gd name="connsiteX13" fmla="*/ 6334124 w 7381874"/>
                <a:gd name="connsiteY13" fmla="*/ 4172358 h 4715283"/>
                <a:gd name="connsiteX14" fmla="*/ 6267449 w 7381874"/>
                <a:gd name="connsiteY14" fmla="*/ 4039008 h 4715283"/>
                <a:gd name="connsiteX15" fmla="*/ 6153149 w 7381874"/>
                <a:gd name="connsiteY15" fmla="*/ 3972333 h 4715283"/>
                <a:gd name="connsiteX16" fmla="*/ 5991224 w 7381874"/>
                <a:gd name="connsiteY16" fmla="*/ 3943758 h 4715283"/>
                <a:gd name="connsiteX17" fmla="*/ 5924549 w 7381874"/>
                <a:gd name="connsiteY17" fmla="*/ 3877083 h 4715283"/>
                <a:gd name="connsiteX18" fmla="*/ 5953124 w 7381874"/>
                <a:gd name="connsiteY18" fmla="*/ 3800883 h 4715283"/>
                <a:gd name="connsiteX19" fmla="*/ 5953124 w 7381874"/>
                <a:gd name="connsiteY19" fmla="*/ 3677058 h 4715283"/>
                <a:gd name="connsiteX20" fmla="*/ 5857874 w 7381874"/>
                <a:gd name="connsiteY20" fmla="*/ 3610383 h 4715283"/>
                <a:gd name="connsiteX21" fmla="*/ 5857874 w 7381874"/>
                <a:gd name="connsiteY21" fmla="*/ 3515133 h 4715283"/>
                <a:gd name="connsiteX22" fmla="*/ 5857874 w 7381874"/>
                <a:gd name="connsiteY22" fmla="*/ 3515133 h 4715283"/>
                <a:gd name="connsiteX23" fmla="*/ 5791199 w 7381874"/>
                <a:gd name="connsiteY23" fmla="*/ 3257958 h 4715283"/>
                <a:gd name="connsiteX24" fmla="*/ 5619749 w 7381874"/>
                <a:gd name="connsiteY24" fmla="*/ 3210333 h 4715283"/>
                <a:gd name="connsiteX25" fmla="*/ 5610224 w 7381874"/>
                <a:gd name="connsiteY25" fmla="*/ 3057933 h 4715283"/>
                <a:gd name="connsiteX26" fmla="*/ 5448299 w 7381874"/>
                <a:gd name="connsiteY26" fmla="*/ 2991258 h 4715283"/>
                <a:gd name="connsiteX27" fmla="*/ 5324474 w 7381874"/>
                <a:gd name="connsiteY27" fmla="*/ 2857908 h 4715283"/>
                <a:gd name="connsiteX28" fmla="*/ 5324474 w 7381874"/>
                <a:gd name="connsiteY28" fmla="*/ 2857908 h 4715283"/>
                <a:gd name="connsiteX29" fmla="*/ 5286374 w 7381874"/>
                <a:gd name="connsiteY29" fmla="*/ 2600733 h 4715283"/>
                <a:gd name="connsiteX30" fmla="*/ 5248274 w 7381874"/>
                <a:gd name="connsiteY30" fmla="*/ 2543583 h 4715283"/>
                <a:gd name="connsiteX31" fmla="*/ 5191124 w 7381874"/>
                <a:gd name="connsiteY31" fmla="*/ 2486433 h 4715283"/>
                <a:gd name="connsiteX32" fmla="*/ 5191124 w 7381874"/>
                <a:gd name="connsiteY32" fmla="*/ 2486433 h 4715283"/>
                <a:gd name="connsiteX33" fmla="*/ 5057774 w 7381874"/>
                <a:gd name="connsiteY33" fmla="*/ 2372133 h 4715283"/>
                <a:gd name="connsiteX34" fmla="*/ 4962524 w 7381874"/>
                <a:gd name="connsiteY34" fmla="*/ 2343558 h 4715283"/>
                <a:gd name="connsiteX35" fmla="*/ 4914899 w 7381874"/>
                <a:gd name="connsiteY35" fmla="*/ 2219733 h 4715283"/>
                <a:gd name="connsiteX36" fmla="*/ 4895849 w 7381874"/>
                <a:gd name="connsiteY36" fmla="*/ 2057808 h 4715283"/>
                <a:gd name="connsiteX37" fmla="*/ 4895849 w 7381874"/>
                <a:gd name="connsiteY37" fmla="*/ 1895883 h 4715283"/>
                <a:gd name="connsiteX38" fmla="*/ 4867274 w 7381874"/>
                <a:gd name="connsiteY38" fmla="*/ 1810158 h 4715283"/>
                <a:gd name="connsiteX39" fmla="*/ 4829174 w 7381874"/>
                <a:gd name="connsiteY39" fmla="*/ 1743483 h 4715283"/>
                <a:gd name="connsiteX40" fmla="*/ 4829174 w 7381874"/>
                <a:gd name="connsiteY40" fmla="*/ 1610133 h 4715283"/>
                <a:gd name="connsiteX41" fmla="*/ 4810124 w 7381874"/>
                <a:gd name="connsiteY41" fmla="*/ 1438683 h 4715283"/>
                <a:gd name="connsiteX42" fmla="*/ 4695824 w 7381874"/>
                <a:gd name="connsiteY42" fmla="*/ 1133883 h 4715283"/>
                <a:gd name="connsiteX43" fmla="*/ 1920875 w 7381874"/>
                <a:gd name="connsiteY43" fmla="*/ 409 h 4715283"/>
                <a:gd name="connsiteX44" fmla="*/ 1698626 w 7381874"/>
                <a:gd name="connsiteY44" fmla="*/ 57559 h 4715283"/>
                <a:gd name="connsiteX45" fmla="*/ 1400174 w 7381874"/>
                <a:gd name="connsiteY45" fmla="*/ 121058 h 4715283"/>
                <a:gd name="connsiteX46" fmla="*/ 933451 w 7381874"/>
                <a:gd name="connsiteY46" fmla="*/ 413159 h 4715283"/>
                <a:gd name="connsiteX47" fmla="*/ 708026 w 7381874"/>
                <a:gd name="connsiteY47" fmla="*/ 775109 h 4715283"/>
                <a:gd name="connsiteX48" fmla="*/ 1104901 w 7381874"/>
                <a:gd name="connsiteY48" fmla="*/ 1467259 h 4715283"/>
                <a:gd name="connsiteX49" fmla="*/ 1152526 w 7381874"/>
                <a:gd name="connsiteY49" fmla="*/ 1705384 h 4715283"/>
                <a:gd name="connsiteX50" fmla="*/ 1123951 w 7381874"/>
                <a:gd name="connsiteY50" fmla="*/ 1991134 h 4715283"/>
                <a:gd name="connsiteX51" fmla="*/ 723901 w 7381874"/>
                <a:gd name="connsiteY51" fmla="*/ 2314984 h 4715283"/>
                <a:gd name="connsiteX52" fmla="*/ 400052 w 7381874"/>
                <a:gd name="connsiteY52" fmla="*/ 2829334 h 4715283"/>
                <a:gd name="connsiteX53" fmla="*/ 0 w 7381874"/>
                <a:gd name="connsiteY53" fmla="*/ 3143659 h 4715283"/>
                <a:gd name="connsiteX0" fmla="*/ 7381874 w 7381874"/>
                <a:gd name="connsiteY0" fmla="*/ 4372383 h 4715283"/>
                <a:gd name="connsiteX1" fmla="*/ 7248524 w 7381874"/>
                <a:gd name="connsiteY1" fmla="*/ 4553358 h 4715283"/>
                <a:gd name="connsiteX2" fmla="*/ 7172324 w 7381874"/>
                <a:gd name="connsiteY2" fmla="*/ 4610508 h 4715283"/>
                <a:gd name="connsiteX3" fmla="*/ 7010399 w 7381874"/>
                <a:gd name="connsiteY3" fmla="*/ 4677183 h 4715283"/>
                <a:gd name="connsiteX4" fmla="*/ 6896099 w 7381874"/>
                <a:gd name="connsiteY4" fmla="*/ 4715283 h 4715283"/>
                <a:gd name="connsiteX5" fmla="*/ 6877049 w 7381874"/>
                <a:gd name="connsiteY5" fmla="*/ 4639083 h 4715283"/>
                <a:gd name="connsiteX6" fmla="*/ 6667499 w 7381874"/>
                <a:gd name="connsiteY6" fmla="*/ 4667658 h 4715283"/>
                <a:gd name="connsiteX7" fmla="*/ 6591299 w 7381874"/>
                <a:gd name="connsiteY7" fmla="*/ 4534308 h 4715283"/>
                <a:gd name="connsiteX8" fmla="*/ 6496049 w 7381874"/>
                <a:gd name="connsiteY8" fmla="*/ 4458108 h 4715283"/>
                <a:gd name="connsiteX9" fmla="*/ 6496049 w 7381874"/>
                <a:gd name="connsiteY9" fmla="*/ 4381908 h 4715283"/>
                <a:gd name="connsiteX10" fmla="*/ 6410324 w 7381874"/>
                <a:gd name="connsiteY10" fmla="*/ 4315233 h 4715283"/>
                <a:gd name="connsiteX11" fmla="*/ 6391274 w 7381874"/>
                <a:gd name="connsiteY11" fmla="*/ 4286658 h 4715283"/>
                <a:gd name="connsiteX12" fmla="*/ 6400799 w 7381874"/>
                <a:gd name="connsiteY12" fmla="*/ 4219983 h 4715283"/>
                <a:gd name="connsiteX13" fmla="*/ 6334124 w 7381874"/>
                <a:gd name="connsiteY13" fmla="*/ 4172358 h 4715283"/>
                <a:gd name="connsiteX14" fmla="*/ 6267449 w 7381874"/>
                <a:gd name="connsiteY14" fmla="*/ 4039008 h 4715283"/>
                <a:gd name="connsiteX15" fmla="*/ 6153149 w 7381874"/>
                <a:gd name="connsiteY15" fmla="*/ 3972333 h 4715283"/>
                <a:gd name="connsiteX16" fmla="*/ 5991224 w 7381874"/>
                <a:gd name="connsiteY16" fmla="*/ 3943758 h 4715283"/>
                <a:gd name="connsiteX17" fmla="*/ 5924549 w 7381874"/>
                <a:gd name="connsiteY17" fmla="*/ 3877083 h 4715283"/>
                <a:gd name="connsiteX18" fmla="*/ 5953124 w 7381874"/>
                <a:gd name="connsiteY18" fmla="*/ 3800883 h 4715283"/>
                <a:gd name="connsiteX19" fmla="*/ 5953124 w 7381874"/>
                <a:gd name="connsiteY19" fmla="*/ 3677058 h 4715283"/>
                <a:gd name="connsiteX20" fmla="*/ 5857874 w 7381874"/>
                <a:gd name="connsiteY20" fmla="*/ 3610383 h 4715283"/>
                <a:gd name="connsiteX21" fmla="*/ 5857874 w 7381874"/>
                <a:gd name="connsiteY21" fmla="*/ 3515133 h 4715283"/>
                <a:gd name="connsiteX22" fmla="*/ 5857874 w 7381874"/>
                <a:gd name="connsiteY22" fmla="*/ 3515133 h 4715283"/>
                <a:gd name="connsiteX23" fmla="*/ 5791199 w 7381874"/>
                <a:gd name="connsiteY23" fmla="*/ 3257958 h 4715283"/>
                <a:gd name="connsiteX24" fmla="*/ 5619749 w 7381874"/>
                <a:gd name="connsiteY24" fmla="*/ 3210333 h 4715283"/>
                <a:gd name="connsiteX25" fmla="*/ 5610224 w 7381874"/>
                <a:gd name="connsiteY25" fmla="*/ 3057933 h 4715283"/>
                <a:gd name="connsiteX26" fmla="*/ 5448299 w 7381874"/>
                <a:gd name="connsiteY26" fmla="*/ 2991258 h 4715283"/>
                <a:gd name="connsiteX27" fmla="*/ 5324474 w 7381874"/>
                <a:gd name="connsiteY27" fmla="*/ 2857908 h 4715283"/>
                <a:gd name="connsiteX28" fmla="*/ 5324474 w 7381874"/>
                <a:gd name="connsiteY28" fmla="*/ 2857908 h 4715283"/>
                <a:gd name="connsiteX29" fmla="*/ 5286374 w 7381874"/>
                <a:gd name="connsiteY29" fmla="*/ 2600733 h 4715283"/>
                <a:gd name="connsiteX30" fmla="*/ 5248274 w 7381874"/>
                <a:gd name="connsiteY30" fmla="*/ 2543583 h 4715283"/>
                <a:gd name="connsiteX31" fmla="*/ 5191124 w 7381874"/>
                <a:gd name="connsiteY31" fmla="*/ 2486433 h 4715283"/>
                <a:gd name="connsiteX32" fmla="*/ 5191124 w 7381874"/>
                <a:gd name="connsiteY32" fmla="*/ 2486433 h 4715283"/>
                <a:gd name="connsiteX33" fmla="*/ 5057774 w 7381874"/>
                <a:gd name="connsiteY33" fmla="*/ 2372133 h 4715283"/>
                <a:gd name="connsiteX34" fmla="*/ 4962524 w 7381874"/>
                <a:gd name="connsiteY34" fmla="*/ 2343558 h 4715283"/>
                <a:gd name="connsiteX35" fmla="*/ 4914899 w 7381874"/>
                <a:gd name="connsiteY35" fmla="*/ 2219733 h 4715283"/>
                <a:gd name="connsiteX36" fmla="*/ 4895849 w 7381874"/>
                <a:gd name="connsiteY36" fmla="*/ 2057808 h 4715283"/>
                <a:gd name="connsiteX37" fmla="*/ 4895849 w 7381874"/>
                <a:gd name="connsiteY37" fmla="*/ 1895883 h 4715283"/>
                <a:gd name="connsiteX38" fmla="*/ 4867274 w 7381874"/>
                <a:gd name="connsiteY38" fmla="*/ 1810158 h 4715283"/>
                <a:gd name="connsiteX39" fmla="*/ 4829174 w 7381874"/>
                <a:gd name="connsiteY39" fmla="*/ 1743483 h 4715283"/>
                <a:gd name="connsiteX40" fmla="*/ 4829174 w 7381874"/>
                <a:gd name="connsiteY40" fmla="*/ 1610133 h 4715283"/>
                <a:gd name="connsiteX41" fmla="*/ 4810124 w 7381874"/>
                <a:gd name="connsiteY41" fmla="*/ 1438683 h 4715283"/>
                <a:gd name="connsiteX42" fmla="*/ 1920875 w 7381874"/>
                <a:gd name="connsiteY42" fmla="*/ 409 h 4715283"/>
                <a:gd name="connsiteX43" fmla="*/ 1698626 w 7381874"/>
                <a:gd name="connsiteY43" fmla="*/ 57559 h 4715283"/>
                <a:gd name="connsiteX44" fmla="*/ 1400174 w 7381874"/>
                <a:gd name="connsiteY44" fmla="*/ 121058 h 4715283"/>
                <a:gd name="connsiteX45" fmla="*/ 933451 w 7381874"/>
                <a:gd name="connsiteY45" fmla="*/ 413159 h 4715283"/>
                <a:gd name="connsiteX46" fmla="*/ 708026 w 7381874"/>
                <a:gd name="connsiteY46" fmla="*/ 775109 h 4715283"/>
                <a:gd name="connsiteX47" fmla="*/ 1104901 w 7381874"/>
                <a:gd name="connsiteY47" fmla="*/ 1467259 h 4715283"/>
                <a:gd name="connsiteX48" fmla="*/ 1152526 w 7381874"/>
                <a:gd name="connsiteY48" fmla="*/ 1705384 h 4715283"/>
                <a:gd name="connsiteX49" fmla="*/ 1123951 w 7381874"/>
                <a:gd name="connsiteY49" fmla="*/ 1991134 h 4715283"/>
                <a:gd name="connsiteX50" fmla="*/ 723901 w 7381874"/>
                <a:gd name="connsiteY50" fmla="*/ 2314984 h 4715283"/>
                <a:gd name="connsiteX51" fmla="*/ 400052 w 7381874"/>
                <a:gd name="connsiteY51" fmla="*/ 2829334 h 4715283"/>
                <a:gd name="connsiteX52" fmla="*/ 0 w 7381874"/>
                <a:gd name="connsiteY52" fmla="*/ 3143659 h 4715283"/>
                <a:gd name="connsiteX0" fmla="*/ 7381874 w 7381874"/>
                <a:gd name="connsiteY0" fmla="*/ 4372383 h 4715283"/>
                <a:gd name="connsiteX1" fmla="*/ 7248524 w 7381874"/>
                <a:gd name="connsiteY1" fmla="*/ 4553358 h 4715283"/>
                <a:gd name="connsiteX2" fmla="*/ 7172324 w 7381874"/>
                <a:gd name="connsiteY2" fmla="*/ 4610508 h 4715283"/>
                <a:gd name="connsiteX3" fmla="*/ 7010399 w 7381874"/>
                <a:gd name="connsiteY3" fmla="*/ 4677183 h 4715283"/>
                <a:gd name="connsiteX4" fmla="*/ 6896099 w 7381874"/>
                <a:gd name="connsiteY4" fmla="*/ 4715283 h 4715283"/>
                <a:gd name="connsiteX5" fmla="*/ 6877049 w 7381874"/>
                <a:gd name="connsiteY5" fmla="*/ 4639083 h 4715283"/>
                <a:gd name="connsiteX6" fmla="*/ 6667499 w 7381874"/>
                <a:gd name="connsiteY6" fmla="*/ 4667658 h 4715283"/>
                <a:gd name="connsiteX7" fmla="*/ 6591299 w 7381874"/>
                <a:gd name="connsiteY7" fmla="*/ 4534308 h 4715283"/>
                <a:gd name="connsiteX8" fmla="*/ 6496049 w 7381874"/>
                <a:gd name="connsiteY8" fmla="*/ 4458108 h 4715283"/>
                <a:gd name="connsiteX9" fmla="*/ 6496049 w 7381874"/>
                <a:gd name="connsiteY9" fmla="*/ 4381908 h 4715283"/>
                <a:gd name="connsiteX10" fmla="*/ 6410324 w 7381874"/>
                <a:gd name="connsiteY10" fmla="*/ 4315233 h 4715283"/>
                <a:gd name="connsiteX11" fmla="*/ 6391274 w 7381874"/>
                <a:gd name="connsiteY11" fmla="*/ 4286658 h 4715283"/>
                <a:gd name="connsiteX12" fmla="*/ 6400799 w 7381874"/>
                <a:gd name="connsiteY12" fmla="*/ 4219983 h 4715283"/>
                <a:gd name="connsiteX13" fmla="*/ 6334124 w 7381874"/>
                <a:gd name="connsiteY13" fmla="*/ 4172358 h 4715283"/>
                <a:gd name="connsiteX14" fmla="*/ 6267449 w 7381874"/>
                <a:gd name="connsiteY14" fmla="*/ 4039008 h 4715283"/>
                <a:gd name="connsiteX15" fmla="*/ 6153149 w 7381874"/>
                <a:gd name="connsiteY15" fmla="*/ 3972333 h 4715283"/>
                <a:gd name="connsiteX16" fmla="*/ 5991224 w 7381874"/>
                <a:gd name="connsiteY16" fmla="*/ 3943758 h 4715283"/>
                <a:gd name="connsiteX17" fmla="*/ 5924549 w 7381874"/>
                <a:gd name="connsiteY17" fmla="*/ 3877083 h 4715283"/>
                <a:gd name="connsiteX18" fmla="*/ 5953124 w 7381874"/>
                <a:gd name="connsiteY18" fmla="*/ 3800883 h 4715283"/>
                <a:gd name="connsiteX19" fmla="*/ 5953124 w 7381874"/>
                <a:gd name="connsiteY19" fmla="*/ 3677058 h 4715283"/>
                <a:gd name="connsiteX20" fmla="*/ 5857874 w 7381874"/>
                <a:gd name="connsiteY20" fmla="*/ 3610383 h 4715283"/>
                <a:gd name="connsiteX21" fmla="*/ 5857874 w 7381874"/>
                <a:gd name="connsiteY21" fmla="*/ 3515133 h 4715283"/>
                <a:gd name="connsiteX22" fmla="*/ 5857874 w 7381874"/>
                <a:gd name="connsiteY22" fmla="*/ 3515133 h 4715283"/>
                <a:gd name="connsiteX23" fmla="*/ 5791199 w 7381874"/>
                <a:gd name="connsiteY23" fmla="*/ 3257958 h 4715283"/>
                <a:gd name="connsiteX24" fmla="*/ 5619749 w 7381874"/>
                <a:gd name="connsiteY24" fmla="*/ 3210333 h 4715283"/>
                <a:gd name="connsiteX25" fmla="*/ 5610224 w 7381874"/>
                <a:gd name="connsiteY25" fmla="*/ 3057933 h 4715283"/>
                <a:gd name="connsiteX26" fmla="*/ 5448299 w 7381874"/>
                <a:gd name="connsiteY26" fmla="*/ 2991258 h 4715283"/>
                <a:gd name="connsiteX27" fmla="*/ 5324474 w 7381874"/>
                <a:gd name="connsiteY27" fmla="*/ 2857908 h 4715283"/>
                <a:gd name="connsiteX28" fmla="*/ 5324474 w 7381874"/>
                <a:gd name="connsiteY28" fmla="*/ 2857908 h 4715283"/>
                <a:gd name="connsiteX29" fmla="*/ 5286374 w 7381874"/>
                <a:gd name="connsiteY29" fmla="*/ 2600733 h 4715283"/>
                <a:gd name="connsiteX30" fmla="*/ 5248274 w 7381874"/>
                <a:gd name="connsiteY30" fmla="*/ 2543583 h 4715283"/>
                <a:gd name="connsiteX31" fmla="*/ 5191124 w 7381874"/>
                <a:gd name="connsiteY31" fmla="*/ 2486433 h 4715283"/>
                <a:gd name="connsiteX32" fmla="*/ 5191124 w 7381874"/>
                <a:gd name="connsiteY32" fmla="*/ 2486433 h 4715283"/>
                <a:gd name="connsiteX33" fmla="*/ 5057774 w 7381874"/>
                <a:gd name="connsiteY33" fmla="*/ 2372133 h 4715283"/>
                <a:gd name="connsiteX34" fmla="*/ 4962524 w 7381874"/>
                <a:gd name="connsiteY34" fmla="*/ 2343558 h 4715283"/>
                <a:gd name="connsiteX35" fmla="*/ 4914899 w 7381874"/>
                <a:gd name="connsiteY35" fmla="*/ 2219733 h 4715283"/>
                <a:gd name="connsiteX36" fmla="*/ 4895849 w 7381874"/>
                <a:gd name="connsiteY36" fmla="*/ 2057808 h 4715283"/>
                <a:gd name="connsiteX37" fmla="*/ 4895849 w 7381874"/>
                <a:gd name="connsiteY37" fmla="*/ 1895883 h 4715283"/>
                <a:gd name="connsiteX38" fmla="*/ 4867274 w 7381874"/>
                <a:gd name="connsiteY38" fmla="*/ 1810158 h 4715283"/>
                <a:gd name="connsiteX39" fmla="*/ 4829174 w 7381874"/>
                <a:gd name="connsiteY39" fmla="*/ 1743483 h 4715283"/>
                <a:gd name="connsiteX40" fmla="*/ 4829174 w 7381874"/>
                <a:gd name="connsiteY40" fmla="*/ 1610133 h 4715283"/>
                <a:gd name="connsiteX41" fmla="*/ 1920875 w 7381874"/>
                <a:gd name="connsiteY41" fmla="*/ 409 h 4715283"/>
                <a:gd name="connsiteX42" fmla="*/ 1698626 w 7381874"/>
                <a:gd name="connsiteY42" fmla="*/ 57559 h 4715283"/>
                <a:gd name="connsiteX43" fmla="*/ 1400174 w 7381874"/>
                <a:gd name="connsiteY43" fmla="*/ 121058 h 4715283"/>
                <a:gd name="connsiteX44" fmla="*/ 933451 w 7381874"/>
                <a:gd name="connsiteY44" fmla="*/ 413159 h 4715283"/>
                <a:gd name="connsiteX45" fmla="*/ 708026 w 7381874"/>
                <a:gd name="connsiteY45" fmla="*/ 775109 h 4715283"/>
                <a:gd name="connsiteX46" fmla="*/ 1104901 w 7381874"/>
                <a:gd name="connsiteY46" fmla="*/ 1467259 h 4715283"/>
                <a:gd name="connsiteX47" fmla="*/ 1152526 w 7381874"/>
                <a:gd name="connsiteY47" fmla="*/ 1705384 h 4715283"/>
                <a:gd name="connsiteX48" fmla="*/ 1123951 w 7381874"/>
                <a:gd name="connsiteY48" fmla="*/ 1991134 h 4715283"/>
                <a:gd name="connsiteX49" fmla="*/ 723901 w 7381874"/>
                <a:gd name="connsiteY49" fmla="*/ 2314984 h 4715283"/>
                <a:gd name="connsiteX50" fmla="*/ 400052 w 7381874"/>
                <a:gd name="connsiteY50" fmla="*/ 2829334 h 4715283"/>
                <a:gd name="connsiteX51" fmla="*/ 0 w 7381874"/>
                <a:gd name="connsiteY51" fmla="*/ 3143659 h 4715283"/>
                <a:gd name="connsiteX0" fmla="*/ 7381874 w 7381874"/>
                <a:gd name="connsiteY0" fmla="*/ 4372383 h 4715283"/>
                <a:gd name="connsiteX1" fmla="*/ 7248524 w 7381874"/>
                <a:gd name="connsiteY1" fmla="*/ 4553358 h 4715283"/>
                <a:gd name="connsiteX2" fmla="*/ 7172324 w 7381874"/>
                <a:gd name="connsiteY2" fmla="*/ 4610508 h 4715283"/>
                <a:gd name="connsiteX3" fmla="*/ 7010399 w 7381874"/>
                <a:gd name="connsiteY3" fmla="*/ 4677183 h 4715283"/>
                <a:gd name="connsiteX4" fmla="*/ 6896099 w 7381874"/>
                <a:gd name="connsiteY4" fmla="*/ 4715283 h 4715283"/>
                <a:gd name="connsiteX5" fmla="*/ 6877049 w 7381874"/>
                <a:gd name="connsiteY5" fmla="*/ 4639083 h 4715283"/>
                <a:gd name="connsiteX6" fmla="*/ 6667499 w 7381874"/>
                <a:gd name="connsiteY6" fmla="*/ 4667658 h 4715283"/>
                <a:gd name="connsiteX7" fmla="*/ 6591299 w 7381874"/>
                <a:gd name="connsiteY7" fmla="*/ 4534308 h 4715283"/>
                <a:gd name="connsiteX8" fmla="*/ 6496049 w 7381874"/>
                <a:gd name="connsiteY8" fmla="*/ 4458108 h 4715283"/>
                <a:gd name="connsiteX9" fmla="*/ 6496049 w 7381874"/>
                <a:gd name="connsiteY9" fmla="*/ 4381908 h 4715283"/>
                <a:gd name="connsiteX10" fmla="*/ 6410324 w 7381874"/>
                <a:gd name="connsiteY10" fmla="*/ 4315233 h 4715283"/>
                <a:gd name="connsiteX11" fmla="*/ 6391274 w 7381874"/>
                <a:gd name="connsiteY11" fmla="*/ 4286658 h 4715283"/>
                <a:gd name="connsiteX12" fmla="*/ 6400799 w 7381874"/>
                <a:gd name="connsiteY12" fmla="*/ 4219983 h 4715283"/>
                <a:gd name="connsiteX13" fmla="*/ 6334124 w 7381874"/>
                <a:gd name="connsiteY13" fmla="*/ 4172358 h 4715283"/>
                <a:gd name="connsiteX14" fmla="*/ 6267449 w 7381874"/>
                <a:gd name="connsiteY14" fmla="*/ 4039008 h 4715283"/>
                <a:gd name="connsiteX15" fmla="*/ 6153149 w 7381874"/>
                <a:gd name="connsiteY15" fmla="*/ 3972333 h 4715283"/>
                <a:gd name="connsiteX16" fmla="*/ 5991224 w 7381874"/>
                <a:gd name="connsiteY16" fmla="*/ 3943758 h 4715283"/>
                <a:gd name="connsiteX17" fmla="*/ 5924549 w 7381874"/>
                <a:gd name="connsiteY17" fmla="*/ 3877083 h 4715283"/>
                <a:gd name="connsiteX18" fmla="*/ 5953124 w 7381874"/>
                <a:gd name="connsiteY18" fmla="*/ 3800883 h 4715283"/>
                <a:gd name="connsiteX19" fmla="*/ 5953124 w 7381874"/>
                <a:gd name="connsiteY19" fmla="*/ 3677058 h 4715283"/>
                <a:gd name="connsiteX20" fmla="*/ 5857874 w 7381874"/>
                <a:gd name="connsiteY20" fmla="*/ 3610383 h 4715283"/>
                <a:gd name="connsiteX21" fmla="*/ 5857874 w 7381874"/>
                <a:gd name="connsiteY21" fmla="*/ 3515133 h 4715283"/>
                <a:gd name="connsiteX22" fmla="*/ 5857874 w 7381874"/>
                <a:gd name="connsiteY22" fmla="*/ 3515133 h 4715283"/>
                <a:gd name="connsiteX23" fmla="*/ 5791199 w 7381874"/>
                <a:gd name="connsiteY23" fmla="*/ 3257958 h 4715283"/>
                <a:gd name="connsiteX24" fmla="*/ 5619749 w 7381874"/>
                <a:gd name="connsiteY24" fmla="*/ 3210333 h 4715283"/>
                <a:gd name="connsiteX25" fmla="*/ 5610224 w 7381874"/>
                <a:gd name="connsiteY25" fmla="*/ 3057933 h 4715283"/>
                <a:gd name="connsiteX26" fmla="*/ 5448299 w 7381874"/>
                <a:gd name="connsiteY26" fmla="*/ 2991258 h 4715283"/>
                <a:gd name="connsiteX27" fmla="*/ 5324474 w 7381874"/>
                <a:gd name="connsiteY27" fmla="*/ 2857908 h 4715283"/>
                <a:gd name="connsiteX28" fmla="*/ 5324474 w 7381874"/>
                <a:gd name="connsiteY28" fmla="*/ 2857908 h 4715283"/>
                <a:gd name="connsiteX29" fmla="*/ 5286374 w 7381874"/>
                <a:gd name="connsiteY29" fmla="*/ 2600733 h 4715283"/>
                <a:gd name="connsiteX30" fmla="*/ 5248274 w 7381874"/>
                <a:gd name="connsiteY30" fmla="*/ 2543583 h 4715283"/>
                <a:gd name="connsiteX31" fmla="*/ 5191124 w 7381874"/>
                <a:gd name="connsiteY31" fmla="*/ 2486433 h 4715283"/>
                <a:gd name="connsiteX32" fmla="*/ 5191124 w 7381874"/>
                <a:gd name="connsiteY32" fmla="*/ 2486433 h 4715283"/>
                <a:gd name="connsiteX33" fmla="*/ 5057774 w 7381874"/>
                <a:gd name="connsiteY33" fmla="*/ 2372133 h 4715283"/>
                <a:gd name="connsiteX34" fmla="*/ 4962524 w 7381874"/>
                <a:gd name="connsiteY34" fmla="*/ 2343558 h 4715283"/>
                <a:gd name="connsiteX35" fmla="*/ 4914899 w 7381874"/>
                <a:gd name="connsiteY35" fmla="*/ 2219733 h 4715283"/>
                <a:gd name="connsiteX36" fmla="*/ 4895849 w 7381874"/>
                <a:gd name="connsiteY36" fmla="*/ 2057808 h 4715283"/>
                <a:gd name="connsiteX37" fmla="*/ 4895849 w 7381874"/>
                <a:gd name="connsiteY37" fmla="*/ 1895883 h 4715283"/>
                <a:gd name="connsiteX38" fmla="*/ 4867274 w 7381874"/>
                <a:gd name="connsiteY38" fmla="*/ 1810158 h 4715283"/>
                <a:gd name="connsiteX39" fmla="*/ 4829174 w 7381874"/>
                <a:gd name="connsiteY39" fmla="*/ 1743483 h 4715283"/>
                <a:gd name="connsiteX40" fmla="*/ 1920875 w 7381874"/>
                <a:gd name="connsiteY40" fmla="*/ 409 h 4715283"/>
                <a:gd name="connsiteX41" fmla="*/ 1698626 w 7381874"/>
                <a:gd name="connsiteY41" fmla="*/ 57559 h 4715283"/>
                <a:gd name="connsiteX42" fmla="*/ 1400174 w 7381874"/>
                <a:gd name="connsiteY42" fmla="*/ 121058 h 4715283"/>
                <a:gd name="connsiteX43" fmla="*/ 933451 w 7381874"/>
                <a:gd name="connsiteY43" fmla="*/ 413159 h 4715283"/>
                <a:gd name="connsiteX44" fmla="*/ 708026 w 7381874"/>
                <a:gd name="connsiteY44" fmla="*/ 775109 h 4715283"/>
                <a:gd name="connsiteX45" fmla="*/ 1104901 w 7381874"/>
                <a:gd name="connsiteY45" fmla="*/ 1467259 h 4715283"/>
                <a:gd name="connsiteX46" fmla="*/ 1152526 w 7381874"/>
                <a:gd name="connsiteY46" fmla="*/ 1705384 h 4715283"/>
                <a:gd name="connsiteX47" fmla="*/ 1123951 w 7381874"/>
                <a:gd name="connsiteY47" fmla="*/ 1991134 h 4715283"/>
                <a:gd name="connsiteX48" fmla="*/ 723901 w 7381874"/>
                <a:gd name="connsiteY48" fmla="*/ 2314984 h 4715283"/>
                <a:gd name="connsiteX49" fmla="*/ 400052 w 7381874"/>
                <a:gd name="connsiteY49" fmla="*/ 2829334 h 4715283"/>
                <a:gd name="connsiteX50" fmla="*/ 0 w 7381874"/>
                <a:gd name="connsiteY50" fmla="*/ 3143659 h 4715283"/>
                <a:gd name="connsiteX0" fmla="*/ 7381874 w 7381874"/>
                <a:gd name="connsiteY0" fmla="*/ 4372383 h 4715283"/>
                <a:gd name="connsiteX1" fmla="*/ 7248524 w 7381874"/>
                <a:gd name="connsiteY1" fmla="*/ 4553358 h 4715283"/>
                <a:gd name="connsiteX2" fmla="*/ 7172324 w 7381874"/>
                <a:gd name="connsiteY2" fmla="*/ 4610508 h 4715283"/>
                <a:gd name="connsiteX3" fmla="*/ 7010399 w 7381874"/>
                <a:gd name="connsiteY3" fmla="*/ 4677183 h 4715283"/>
                <a:gd name="connsiteX4" fmla="*/ 6896099 w 7381874"/>
                <a:gd name="connsiteY4" fmla="*/ 4715283 h 4715283"/>
                <a:gd name="connsiteX5" fmla="*/ 6877049 w 7381874"/>
                <a:gd name="connsiteY5" fmla="*/ 4639083 h 4715283"/>
                <a:gd name="connsiteX6" fmla="*/ 6667499 w 7381874"/>
                <a:gd name="connsiteY6" fmla="*/ 4667658 h 4715283"/>
                <a:gd name="connsiteX7" fmla="*/ 6591299 w 7381874"/>
                <a:gd name="connsiteY7" fmla="*/ 4534308 h 4715283"/>
                <a:gd name="connsiteX8" fmla="*/ 6496049 w 7381874"/>
                <a:gd name="connsiteY8" fmla="*/ 4458108 h 4715283"/>
                <a:gd name="connsiteX9" fmla="*/ 6496049 w 7381874"/>
                <a:gd name="connsiteY9" fmla="*/ 4381908 h 4715283"/>
                <a:gd name="connsiteX10" fmla="*/ 6410324 w 7381874"/>
                <a:gd name="connsiteY10" fmla="*/ 4315233 h 4715283"/>
                <a:gd name="connsiteX11" fmla="*/ 6391274 w 7381874"/>
                <a:gd name="connsiteY11" fmla="*/ 4286658 h 4715283"/>
                <a:gd name="connsiteX12" fmla="*/ 6400799 w 7381874"/>
                <a:gd name="connsiteY12" fmla="*/ 4219983 h 4715283"/>
                <a:gd name="connsiteX13" fmla="*/ 6334124 w 7381874"/>
                <a:gd name="connsiteY13" fmla="*/ 4172358 h 4715283"/>
                <a:gd name="connsiteX14" fmla="*/ 6267449 w 7381874"/>
                <a:gd name="connsiteY14" fmla="*/ 4039008 h 4715283"/>
                <a:gd name="connsiteX15" fmla="*/ 6153149 w 7381874"/>
                <a:gd name="connsiteY15" fmla="*/ 3972333 h 4715283"/>
                <a:gd name="connsiteX16" fmla="*/ 5991224 w 7381874"/>
                <a:gd name="connsiteY16" fmla="*/ 3943758 h 4715283"/>
                <a:gd name="connsiteX17" fmla="*/ 5924549 w 7381874"/>
                <a:gd name="connsiteY17" fmla="*/ 3877083 h 4715283"/>
                <a:gd name="connsiteX18" fmla="*/ 5953124 w 7381874"/>
                <a:gd name="connsiteY18" fmla="*/ 3800883 h 4715283"/>
                <a:gd name="connsiteX19" fmla="*/ 5953124 w 7381874"/>
                <a:gd name="connsiteY19" fmla="*/ 3677058 h 4715283"/>
                <a:gd name="connsiteX20" fmla="*/ 5857874 w 7381874"/>
                <a:gd name="connsiteY20" fmla="*/ 3610383 h 4715283"/>
                <a:gd name="connsiteX21" fmla="*/ 5857874 w 7381874"/>
                <a:gd name="connsiteY21" fmla="*/ 3515133 h 4715283"/>
                <a:gd name="connsiteX22" fmla="*/ 5857874 w 7381874"/>
                <a:gd name="connsiteY22" fmla="*/ 3515133 h 4715283"/>
                <a:gd name="connsiteX23" fmla="*/ 5791199 w 7381874"/>
                <a:gd name="connsiteY23" fmla="*/ 3257958 h 4715283"/>
                <a:gd name="connsiteX24" fmla="*/ 5619749 w 7381874"/>
                <a:gd name="connsiteY24" fmla="*/ 3210333 h 4715283"/>
                <a:gd name="connsiteX25" fmla="*/ 5610224 w 7381874"/>
                <a:gd name="connsiteY25" fmla="*/ 3057933 h 4715283"/>
                <a:gd name="connsiteX26" fmla="*/ 5448299 w 7381874"/>
                <a:gd name="connsiteY26" fmla="*/ 2991258 h 4715283"/>
                <a:gd name="connsiteX27" fmla="*/ 5324474 w 7381874"/>
                <a:gd name="connsiteY27" fmla="*/ 2857908 h 4715283"/>
                <a:gd name="connsiteX28" fmla="*/ 5324474 w 7381874"/>
                <a:gd name="connsiteY28" fmla="*/ 2857908 h 4715283"/>
                <a:gd name="connsiteX29" fmla="*/ 5286374 w 7381874"/>
                <a:gd name="connsiteY29" fmla="*/ 2600733 h 4715283"/>
                <a:gd name="connsiteX30" fmla="*/ 5248274 w 7381874"/>
                <a:gd name="connsiteY30" fmla="*/ 2543583 h 4715283"/>
                <a:gd name="connsiteX31" fmla="*/ 5191124 w 7381874"/>
                <a:gd name="connsiteY31" fmla="*/ 2486433 h 4715283"/>
                <a:gd name="connsiteX32" fmla="*/ 5191124 w 7381874"/>
                <a:gd name="connsiteY32" fmla="*/ 2486433 h 4715283"/>
                <a:gd name="connsiteX33" fmla="*/ 5057774 w 7381874"/>
                <a:gd name="connsiteY33" fmla="*/ 2372133 h 4715283"/>
                <a:gd name="connsiteX34" fmla="*/ 4962524 w 7381874"/>
                <a:gd name="connsiteY34" fmla="*/ 2343558 h 4715283"/>
                <a:gd name="connsiteX35" fmla="*/ 4914899 w 7381874"/>
                <a:gd name="connsiteY35" fmla="*/ 2219733 h 4715283"/>
                <a:gd name="connsiteX36" fmla="*/ 4895849 w 7381874"/>
                <a:gd name="connsiteY36" fmla="*/ 2057808 h 4715283"/>
                <a:gd name="connsiteX37" fmla="*/ 4895849 w 7381874"/>
                <a:gd name="connsiteY37" fmla="*/ 1895883 h 4715283"/>
                <a:gd name="connsiteX38" fmla="*/ 4867274 w 7381874"/>
                <a:gd name="connsiteY38" fmla="*/ 1810158 h 4715283"/>
                <a:gd name="connsiteX39" fmla="*/ 1920875 w 7381874"/>
                <a:gd name="connsiteY39" fmla="*/ 409 h 4715283"/>
                <a:gd name="connsiteX40" fmla="*/ 1698626 w 7381874"/>
                <a:gd name="connsiteY40" fmla="*/ 57559 h 4715283"/>
                <a:gd name="connsiteX41" fmla="*/ 1400174 w 7381874"/>
                <a:gd name="connsiteY41" fmla="*/ 121058 h 4715283"/>
                <a:gd name="connsiteX42" fmla="*/ 933451 w 7381874"/>
                <a:gd name="connsiteY42" fmla="*/ 413159 h 4715283"/>
                <a:gd name="connsiteX43" fmla="*/ 708026 w 7381874"/>
                <a:gd name="connsiteY43" fmla="*/ 775109 h 4715283"/>
                <a:gd name="connsiteX44" fmla="*/ 1104901 w 7381874"/>
                <a:gd name="connsiteY44" fmla="*/ 1467259 h 4715283"/>
                <a:gd name="connsiteX45" fmla="*/ 1152526 w 7381874"/>
                <a:gd name="connsiteY45" fmla="*/ 1705384 h 4715283"/>
                <a:gd name="connsiteX46" fmla="*/ 1123951 w 7381874"/>
                <a:gd name="connsiteY46" fmla="*/ 1991134 h 4715283"/>
                <a:gd name="connsiteX47" fmla="*/ 723901 w 7381874"/>
                <a:gd name="connsiteY47" fmla="*/ 2314984 h 4715283"/>
                <a:gd name="connsiteX48" fmla="*/ 400052 w 7381874"/>
                <a:gd name="connsiteY48" fmla="*/ 2829334 h 4715283"/>
                <a:gd name="connsiteX49" fmla="*/ 0 w 7381874"/>
                <a:gd name="connsiteY49" fmla="*/ 3143659 h 4715283"/>
                <a:gd name="connsiteX0" fmla="*/ 7381874 w 7381874"/>
                <a:gd name="connsiteY0" fmla="*/ 4372383 h 4715283"/>
                <a:gd name="connsiteX1" fmla="*/ 7248524 w 7381874"/>
                <a:gd name="connsiteY1" fmla="*/ 4553358 h 4715283"/>
                <a:gd name="connsiteX2" fmla="*/ 7172324 w 7381874"/>
                <a:gd name="connsiteY2" fmla="*/ 4610508 h 4715283"/>
                <a:gd name="connsiteX3" fmla="*/ 7010399 w 7381874"/>
                <a:gd name="connsiteY3" fmla="*/ 4677183 h 4715283"/>
                <a:gd name="connsiteX4" fmla="*/ 6896099 w 7381874"/>
                <a:gd name="connsiteY4" fmla="*/ 4715283 h 4715283"/>
                <a:gd name="connsiteX5" fmla="*/ 6877049 w 7381874"/>
                <a:gd name="connsiteY5" fmla="*/ 4639083 h 4715283"/>
                <a:gd name="connsiteX6" fmla="*/ 6667499 w 7381874"/>
                <a:gd name="connsiteY6" fmla="*/ 4667658 h 4715283"/>
                <a:gd name="connsiteX7" fmla="*/ 6591299 w 7381874"/>
                <a:gd name="connsiteY7" fmla="*/ 4534308 h 4715283"/>
                <a:gd name="connsiteX8" fmla="*/ 6496049 w 7381874"/>
                <a:gd name="connsiteY8" fmla="*/ 4458108 h 4715283"/>
                <a:gd name="connsiteX9" fmla="*/ 6496049 w 7381874"/>
                <a:gd name="connsiteY9" fmla="*/ 4381908 h 4715283"/>
                <a:gd name="connsiteX10" fmla="*/ 6410324 w 7381874"/>
                <a:gd name="connsiteY10" fmla="*/ 4315233 h 4715283"/>
                <a:gd name="connsiteX11" fmla="*/ 6391274 w 7381874"/>
                <a:gd name="connsiteY11" fmla="*/ 4286658 h 4715283"/>
                <a:gd name="connsiteX12" fmla="*/ 6400799 w 7381874"/>
                <a:gd name="connsiteY12" fmla="*/ 4219983 h 4715283"/>
                <a:gd name="connsiteX13" fmla="*/ 6334124 w 7381874"/>
                <a:gd name="connsiteY13" fmla="*/ 4172358 h 4715283"/>
                <a:gd name="connsiteX14" fmla="*/ 6267449 w 7381874"/>
                <a:gd name="connsiteY14" fmla="*/ 4039008 h 4715283"/>
                <a:gd name="connsiteX15" fmla="*/ 6153149 w 7381874"/>
                <a:gd name="connsiteY15" fmla="*/ 3972333 h 4715283"/>
                <a:gd name="connsiteX16" fmla="*/ 5991224 w 7381874"/>
                <a:gd name="connsiteY16" fmla="*/ 3943758 h 4715283"/>
                <a:gd name="connsiteX17" fmla="*/ 5924549 w 7381874"/>
                <a:gd name="connsiteY17" fmla="*/ 3877083 h 4715283"/>
                <a:gd name="connsiteX18" fmla="*/ 5953124 w 7381874"/>
                <a:gd name="connsiteY18" fmla="*/ 3800883 h 4715283"/>
                <a:gd name="connsiteX19" fmla="*/ 5953124 w 7381874"/>
                <a:gd name="connsiteY19" fmla="*/ 3677058 h 4715283"/>
                <a:gd name="connsiteX20" fmla="*/ 5857874 w 7381874"/>
                <a:gd name="connsiteY20" fmla="*/ 3610383 h 4715283"/>
                <a:gd name="connsiteX21" fmla="*/ 5857874 w 7381874"/>
                <a:gd name="connsiteY21" fmla="*/ 3515133 h 4715283"/>
                <a:gd name="connsiteX22" fmla="*/ 5857874 w 7381874"/>
                <a:gd name="connsiteY22" fmla="*/ 3515133 h 4715283"/>
                <a:gd name="connsiteX23" fmla="*/ 5791199 w 7381874"/>
                <a:gd name="connsiteY23" fmla="*/ 3257958 h 4715283"/>
                <a:gd name="connsiteX24" fmla="*/ 5619749 w 7381874"/>
                <a:gd name="connsiteY24" fmla="*/ 3210333 h 4715283"/>
                <a:gd name="connsiteX25" fmla="*/ 5610224 w 7381874"/>
                <a:gd name="connsiteY25" fmla="*/ 3057933 h 4715283"/>
                <a:gd name="connsiteX26" fmla="*/ 5448299 w 7381874"/>
                <a:gd name="connsiteY26" fmla="*/ 2991258 h 4715283"/>
                <a:gd name="connsiteX27" fmla="*/ 5324474 w 7381874"/>
                <a:gd name="connsiteY27" fmla="*/ 2857908 h 4715283"/>
                <a:gd name="connsiteX28" fmla="*/ 5324474 w 7381874"/>
                <a:gd name="connsiteY28" fmla="*/ 2857908 h 4715283"/>
                <a:gd name="connsiteX29" fmla="*/ 5286374 w 7381874"/>
                <a:gd name="connsiteY29" fmla="*/ 2600733 h 4715283"/>
                <a:gd name="connsiteX30" fmla="*/ 5248274 w 7381874"/>
                <a:gd name="connsiteY30" fmla="*/ 2543583 h 4715283"/>
                <a:gd name="connsiteX31" fmla="*/ 5191124 w 7381874"/>
                <a:gd name="connsiteY31" fmla="*/ 2486433 h 4715283"/>
                <a:gd name="connsiteX32" fmla="*/ 5191124 w 7381874"/>
                <a:gd name="connsiteY32" fmla="*/ 2486433 h 4715283"/>
                <a:gd name="connsiteX33" fmla="*/ 5057774 w 7381874"/>
                <a:gd name="connsiteY33" fmla="*/ 2372133 h 4715283"/>
                <a:gd name="connsiteX34" fmla="*/ 4962524 w 7381874"/>
                <a:gd name="connsiteY34" fmla="*/ 2343558 h 4715283"/>
                <a:gd name="connsiteX35" fmla="*/ 4914899 w 7381874"/>
                <a:gd name="connsiteY35" fmla="*/ 2219733 h 4715283"/>
                <a:gd name="connsiteX36" fmla="*/ 4895849 w 7381874"/>
                <a:gd name="connsiteY36" fmla="*/ 2057808 h 4715283"/>
                <a:gd name="connsiteX37" fmla="*/ 4895849 w 7381874"/>
                <a:gd name="connsiteY37" fmla="*/ 1895883 h 4715283"/>
                <a:gd name="connsiteX38" fmla="*/ 1920875 w 7381874"/>
                <a:gd name="connsiteY38" fmla="*/ 409 h 4715283"/>
                <a:gd name="connsiteX39" fmla="*/ 1698626 w 7381874"/>
                <a:gd name="connsiteY39" fmla="*/ 57559 h 4715283"/>
                <a:gd name="connsiteX40" fmla="*/ 1400174 w 7381874"/>
                <a:gd name="connsiteY40" fmla="*/ 121058 h 4715283"/>
                <a:gd name="connsiteX41" fmla="*/ 933451 w 7381874"/>
                <a:gd name="connsiteY41" fmla="*/ 413159 h 4715283"/>
                <a:gd name="connsiteX42" fmla="*/ 708026 w 7381874"/>
                <a:gd name="connsiteY42" fmla="*/ 775109 h 4715283"/>
                <a:gd name="connsiteX43" fmla="*/ 1104901 w 7381874"/>
                <a:gd name="connsiteY43" fmla="*/ 1467259 h 4715283"/>
                <a:gd name="connsiteX44" fmla="*/ 1152526 w 7381874"/>
                <a:gd name="connsiteY44" fmla="*/ 1705384 h 4715283"/>
                <a:gd name="connsiteX45" fmla="*/ 1123951 w 7381874"/>
                <a:gd name="connsiteY45" fmla="*/ 1991134 h 4715283"/>
                <a:gd name="connsiteX46" fmla="*/ 723901 w 7381874"/>
                <a:gd name="connsiteY46" fmla="*/ 2314984 h 4715283"/>
                <a:gd name="connsiteX47" fmla="*/ 400052 w 7381874"/>
                <a:gd name="connsiteY47" fmla="*/ 2829334 h 4715283"/>
                <a:gd name="connsiteX48" fmla="*/ 0 w 7381874"/>
                <a:gd name="connsiteY48" fmla="*/ 3143659 h 4715283"/>
                <a:gd name="connsiteX0" fmla="*/ 7381874 w 7381874"/>
                <a:gd name="connsiteY0" fmla="*/ 4372383 h 4715283"/>
                <a:gd name="connsiteX1" fmla="*/ 7248524 w 7381874"/>
                <a:gd name="connsiteY1" fmla="*/ 4553358 h 4715283"/>
                <a:gd name="connsiteX2" fmla="*/ 7172324 w 7381874"/>
                <a:gd name="connsiteY2" fmla="*/ 4610508 h 4715283"/>
                <a:gd name="connsiteX3" fmla="*/ 7010399 w 7381874"/>
                <a:gd name="connsiteY3" fmla="*/ 4677183 h 4715283"/>
                <a:gd name="connsiteX4" fmla="*/ 6896099 w 7381874"/>
                <a:gd name="connsiteY4" fmla="*/ 4715283 h 4715283"/>
                <a:gd name="connsiteX5" fmla="*/ 6877049 w 7381874"/>
                <a:gd name="connsiteY5" fmla="*/ 4639083 h 4715283"/>
                <a:gd name="connsiteX6" fmla="*/ 6667499 w 7381874"/>
                <a:gd name="connsiteY6" fmla="*/ 4667658 h 4715283"/>
                <a:gd name="connsiteX7" fmla="*/ 6591299 w 7381874"/>
                <a:gd name="connsiteY7" fmla="*/ 4534308 h 4715283"/>
                <a:gd name="connsiteX8" fmla="*/ 6496049 w 7381874"/>
                <a:gd name="connsiteY8" fmla="*/ 4458108 h 4715283"/>
                <a:gd name="connsiteX9" fmla="*/ 6496049 w 7381874"/>
                <a:gd name="connsiteY9" fmla="*/ 4381908 h 4715283"/>
                <a:gd name="connsiteX10" fmla="*/ 6410324 w 7381874"/>
                <a:gd name="connsiteY10" fmla="*/ 4315233 h 4715283"/>
                <a:gd name="connsiteX11" fmla="*/ 6391274 w 7381874"/>
                <a:gd name="connsiteY11" fmla="*/ 4286658 h 4715283"/>
                <a:gd name="connsiteX12" fmla="*/ 6400799 w 7381874"/>
                <a:gd name="connsiteY12" fmla="*/ 4219983 h 4715283"/>
                <a:gd name="connsiteX13" fmla="*/ 6334124 w 7381874"/>
                <a:gd name="connsiteY13" fmla="*/ 4172358 h 4715283"/>
                <a:gd name="connsiteX14" fmla="*/ 6267449 w 7381874"/>
                <a:gd name="connsiteY14" fmla="*/ 4039008 h 4715283"/>
                <a:gd name="connsiteX15" fmla="*/ 6153149 w 7381874"/>
                <a:gd name="connsiteY15" fmla="*/ 3972333 h 4715283"/>
                <a:gd name="connsiteX16" fmla="*/ 5991224 w 7381874"/>
                <a:gd name="connsiteY16" fmla="*/ 3943758 h 4715283"/>
                <a:gd name="connsiteX17" fmla="*/ 5924549 w 7381874"/>
                <a:gd name="connsiteY17" fmla="*/ 3877083 h 4715283"/>
                <a:gd name="connsiteX18" fmla="*/ 5953124 w 7381874"/>
                <a:gd name="connsiteY18" fmla="*/ 3800883 h 4715283"/>
                <a:gd name="connsiteX19" fmla="*/ 5953124 w 7381874"/>
                <a:gd name="connsiteY19" fmla="*/ 3677058 h 4715283"/>
                <a:gd name="connsiteX20" fmla="*/ 5857874 w 7381874"/>
                <a:gd name="connsiteY20" fmla="*/ 3610383 h 4715283"/>
                <a:gd name="connsiteX21" fmla="*/ 5857874 w 7381874"/>
                <a:gd name="connsiteY21" fmla="*/ 3515133 h 4715283"/>
                <a:gd name="connsiteX22" fmla="*/ 5857874 w 7381874"/>
                <a:gd name="connsiteY22" fmla="*/ 3515133 h 4715283"/>
                <a:gd name="connsiteX23" fmla="*/ 5791199 w 7381874"/>
                <a:gd name="connsiteY23" fmla="*/ 3257958 h 4715283"/>
                <a:gd name="connsiteX24" fmla="*/ 5619749 w 7381874"/>
                <a:gd name="connsiteY24" fmla="*/ 3210333 h 4715283"/>
                <a:gd name="connsiteX25" fmla="*/ 5610224 w 7381874"/>
                <a:gd name="connsiteY25" fmla="*/ 3057933 h 4715283"/>
                <a:gd name="connsiteX26" fmla="*/ 5448299 w 7381874"/>
                <a:gd name="connsiteY26" fmla="*/ 2991258 h 4715283"/>
                <a:gd name="connsiteX27" fmla="*/ 5324474 w 7381874"/>
                <a:gd name="connsiteY27" fmla="*/ 2857908 h 4715283"/>
                <a:gd name="connsiteX28" fmla="*/ 5324474 w 7381874"/>
                <a:gd name="connsiteY28" fmla="*/ 2857908 h 4715283"/>
                <a:gd name="connsiteX29" fmla="*/ 5286374 w 7381874"/>
                <a:gd name="connsiteY29" fmla="*/ 2600733 h 4715283"/>
                <a:gd name="connsiteX30" fmla="*/ 5248274 w 7381874"/>
                <a:gd name="connsiteY30" fmla="*/ 2543583 h 4715283"/>
                <a:gd name="connsiteX31" fmla="*/ 5191124 w 7381874"/>
                <a:gd name="connsiteY31" fmla="*/ 2486433 h 4715283"/>
                <a:gd name="connsiteX32" fmla="*/ 5191124 w 7381874"/>
                <a:gd name="connsiteY32" fmla="*/ 2486433 h 4715283"/>
                <a:gd name="connsiteX33" fmla="*/ 5057774 w 7381874"/>
                <a:gd name="connsiteY33" fmla="*/ 2372133 h 4715283"/>
                <a:gd name="connsiteX34" fmla="*/ 4962524 w 7381874"/>
                <a:gd name="connsiteY34" fmla="*/ 2343558 h 4715283"/>
                <a:gd name="connsiteX35" fmla="*/ 4914899 w 7381874"/>
                <a:gd name="connsiteY35" fmla="*/ 2219733 h 4715283"/>
                <a:gd name="connsiteX36" fmla="*/ 4895849 w 7381874"/>
                <a:gd name="connsiteY36" fmla="*/ 2057808 h 4715283"/>
                <a:gd name="connsiteX37" fmla="*/ 1920875 w 7381874"/>
                <a:gd name="connsiteY37" fmla="*/ 409 h 4715283"/>
                <a:gd name="connsiteX38" fmla="*/ 1698626 w 7381874"/>
                <a:gd name="connsiteY38" fmla="*/ 57559 h 4715283"/>
                <a:gd name="connsiteX39" fmla="*/ 1400174 w 7381874"/>
                <a:gd name="connsiteY39" fmla="*/ 121058 h 4715283"/>
                <a:gd name="connsiteX40" fmla="*/ 933451 w 7381874"/>
                <a:gd name="connsiteY40" fmla="*/ 413159 h 4715283"/>
                <a:gd name="connsiteX41" fmla="*/ 708026 w 7381874"/>
                <a:gd name="connsiteY41" fmla="*/ 775109 h 4715283"/>
                <a:gd name="connsiteX42" fmla="*/ 1104901 w 7381874"/>
                <a:gd name="connsiteY42" fmla="*/ 1467259 h 4715283"/>
                <a:gd name="connsiteX43" fmla="*/ 1152526 w 7381874"/>
                <a:gd name="connsiteY43" fmla="*/ 1705384 h 4715283"/>
                <a:gd name="connsiteX44" fmla="*/ 1123951 w 7381874"/>
                <a:gd name="connsiteY44" fmla="*/ 1991134 h 4715283"/>
                <a:gd name="connsiteX45" fmla="*/ 723901 w 7381874"/>
                <a:gd name="connsiteY45" fmla="*/ 2314984 h 4715283"/>
                <a:gd name="connsiteX46" fmla="*/ 400052 w 7381874"/>
                <a:gd name="connsiteY46" fmla="*/ 2829334 h 4715283"/>
                <a:gd name="connsiteX47" fmla="*/ 0 w 7381874"/>
                <a:gd name="connsiteY47" fmla="*/ 3143659 h 4715283"/>
                <a:gd name="connsiteX0" fmla="*/ 7381874 w 7381874"/>
                <a:gd name="connsiteY0" fmla="*/ 4372383 h 4715283"/>
                <a:gd name="connsiteX1" fmla="*/ 7248524 w 7381874"/>
                <a:gd name="connsiteY1" fmla="*/ 4553358 h 4715283"/>
                <a:gd name="connsiteX2" fmla="*/ 7172324 w 7381874"/>
                <a:gd name="connsiteY2" fmla="*/ 4610508 h 4715283"/>
                <a:gd name="connsiteX3" fmla="*/ 7010399 w 7381874"/>
                <a:gd name="connsiteY3" fmla="*/ 4677183 h 4715283"/>
                <a:gd name="connsiteX4" fmla="*/ 6896099 w 7381874"/>
                <a:gd name="connsiteY4" fmla="*/ 4715283 h 4715283"/>
                <a:gd name="connsiteX5" fmla="*/ 6877049 w 7381874"/>
                <a:gd name="connsiteY5" fmla="*/ 4639083 h 4715283"/>
                <a:gd name="connsiteX6" fmla="*/ 6667499 w 7381874"/>
                <a:gd name="connsiteY6" fmla="*/ 4667658 h 4715283"/>
                <a:gd name="connsiteX7" fmla="*/ 6591299 w 7381874"/>
                <a:gd name="connsiteY7" fmla="*/ 4534308 h 4715283"/>
                <a:gd name="connsiteX8" fmla="*/ 6496049 w 7381874"/>
                <a:gd name="connsiteY8" fmla="*/ 4458108 h 4715283"/>
                <a:gd name="connsiteX9" fmla="*/ 6496049 w 7381874"/>
                <a:gd name="connsiteY9" fmla="*/ 4381908 h 4715283"/>
                <a:gd name="connsiteX10" fmla="*/ 6410324 w 7381874"/>
                <a:gd name="connsiteY10" fmla="*/ 4315233 h 4715283"/>
                <a:gd name="connsiteX11" fmla="*/ 6391274 w 7381874"/>
                <a:gd name="connsiteY11" fmla="*/ 4286658 h 4715283"/>
                <a:gd name="connsiteX12" fmla="*/ 6400799 w 7381874"/>
                <a:gd name="connsiteY12" fmla="*/ 4219983 h 4715283"/>
                <a:gd name="connsiteX13" fmla="*/ 6334124 w 7381874"/>
                <a:gd name="connsiteY13" fmla="*/ 4172358 h 4715283"/>
                <a:gd name="connsiteX14" fmla="*/ 6267449 w 7381874"/>
                <a:gd name="connsiteY14" fmla="*/ 4039008 h 4715283"/>
                <a:gd name="connsiteX15" fmla="*/ 6153149 w 7381874"/>
                <a:gd name="connsiteY15" fmla="*/ 3972333 h 4715283"/>
                <a:gd name="connsiteX16" fmla="*/ 5991224 w 7381874"/>
                <a:gd name="connsiteY16" fmla="*/ 3943758 h 4715283"/>
                <a:gd name="connsiteX17" fmla="*/ 5924549 w 7381874"/>
                <a:gd name="connsiteY17" fmla="*/ 3877083 h 4715283"/>
                <a:gd name="connsiteX18" fmla="*/ 5953124 w 7381874"/>
                <a:gd name="connsiteY18" fmla="*/ 3800883 h 4715283"/>
                <a:gd name="connsiteX19" fmla="*/ 5953124 w 7381874"/>
                <a:gd name="connsiteY19" fmla="*/ 3677058 h 4715283"/>
                <a:gd name="connsiteX20" fmla="*/ 5857874 w 7381874"/>
                <a:gd name="connsiteY20" fmla="*/ 3610383 h 4715283"/>
                <a:gd name="connsiteX21" fmla="*/ 5857874 w 7381874"/>
                <a:gd name="connsiteY21" fmla="*/ 3515133 h 4715283"/>
                <a:gd name="connsiteX22" fmla="*/ 5857874 w 7381874"/>
                <a:gd name="connsiteY22" fmla="*/ 3515133 h 4715283"/>
                <a:gd name="connsiteX23" fmla="*/ 5791199 w 7381874"/>
                <a:gd name="connsiteY23" fmla="*/ 3257958 h 4715283"/>
                <a:gd name="connsiteX24" fmla="*/ 5619749 w 7381874"/>
                <a:gd name="connsiteY24" fmla="*/ 3210333 h 4715283"/>
                <a:gd name="connsiteX25" fmla="*/ 5610224 w 7381874"/>
                <a:gd name="connsiteY25" fmla="*/ 3057933 h 4715283"/>
                <a:gd name="connsiteX26" fmla="*/ 5448299 w 7381874"/>
                <a:gd name="connsiteY26" fmla="*/ 2991258 h 4715283"/>
                <a:gd name="connsiteX27" fmla="*/ 5324474 w 7381874"/>
                <a:gd name="connsiteY27" fmla="*/ 2857908 h 4715283"/>
                <a:gd name="connsiteX28" fmla="*/ 5324474 w 7381874"/>
                <a:gd name="connsiteY28" fmla="*/ 2857908 h 4715283"/>
                <a:gd name="connsiteX29" fmla="*/ 5286374 w 7381874"/>
                <a:gd name="connsiteY29" fmla="*/ 2600733 h 4715283"/>
                <a:gd name="connsiteX30" fmla="*/ 5248274 w 7381874"/>
                <a:gd name="connsiteY30" fmla="*/ 2543583 h 4715283"/>
                <a:gd name="connsiteX31" fmla="*/ 5191124 w 7381874"/>
                <a:gd name="connsiteY31" fmla="*/ 2486433 h 4715283"/>
                <a:gd name="connsiteX32" fmla="*/ 5191124 w 7381874"/>
                <a:gd name="connsiteY32" fmla="*/ 2486433 h 4715283"/>
                <a:gd name="connsiteX33" fmla="*/ 5057774 w 7381874"/>
                <a:gd name="connsiteY33" fmla="*/ 2372133 h 4715283"/>
                <a:gd name="connsiteX34" fmla="*/ 4962524 w 7381874"/>
                <a:gd name="connsiteY34" fmla="*/ 2343558 h 4715283"/>
                <a:gd name="connsiteX35" fmla="*/ 4914899 w 7381874"/>
                <a:gd name="connsiteY35" fmla="*/ 2219733 h 4715283"/>
                <a:gd name="connsiteX36" fmla="*/ 1920875 w 7381874"/>
                <a:gd name="connsiteY36" fmla="*/ 409 h 4715283"/>
                <a:gd name="connsiteX37" fmla="*/ 1698626 w 7381874"/>
                <a:gd name="connsiteY37" fmla="*/ 57559 h 4715283"/>
                <a:gd name="connsiteX38" fmla="*/ 1400174 w 7381874"/>
                <a:gd name="connsiteY38" fmla="*/ 121058 h 4715283"/>
                <a:gd name="connsiteX39" fmla="*/ 933451 w 7381874"/>
                <a:gd name="connsiteY39" fmla="*/ 413159 h 4715283"/>
                <a:gd name="connsiteX40" fmla="*/ 708026 w 7381874"/>
                <a:gd name="connsiteY40" fmla="*/ 775109 h 4715283"/>
                <a:gd name="connsiteX41" fmla="*/ 1104901 w 7381874"/>
                <a:gd name="connsiteY41" fmla="*/ 1467259 h 4715283"/>
                <a:gd name="connsiteX42" fmla="*/ 1152526 w 7381874"/>
                <a:gd name="connsiteY42" fmla="*/ 1705384 h 4715283"/>
                <a:gd name="connsiteX43" fmla="*/ 1123951 w 7381874"/>
                <a:gd name="connsiteY43" fmla="*/ 1991134 h 4715283"/>
                <a:gd name="connsiteX44" fmla="*/ 723901 w 7381874"/>
                <a:gd name="connsiteY44" fmla="*/ 2314984 h 4715283"/>
                <a:gd name="connsiteX45" fmla="*/ 400052 w 7381874"/>
                <a:gd name="connsiteY45" fmla="*/ 2829334 h 4715283"/>
                <a:gd name="connsiteX46" fmla="*/ 0 w 7381874"/>
                <a:gd name="connsiteY46" fmla="*/ 3143659 h 4715283"/>
                <a:gd name="connsiteX0" fmla="*/ 7381874 w 7381874"/>
                <a:gd name="connsiteY0" fmla="*/ 4372383 h 4715283"/>
                <a:gd name="connsiteX1" fmla="*/ 7248524 w 7381874"/>
                <a:gd name="connsiteY1" fmla="*/ 4553358 h 4715283"/>
                <a:gd name="connsiteX2" fmla="*/ 7172324 w 7381874"/>
                <a:gd name="connsiteY2" fmla="*/ 4610508 h 4715283"/>
                <a:gd name="connsiteX3" fmla="*/ 7010399 w 7381874"/>
                <a:gd name="connsiteY3" fmla="*/ 4677183 h 4715283"/>
                <a:gd name="connsiteX4" fmla="*/ 6896099 w 7381874"/>
                <a:gd name="connsiteY4" fmla="*/ 4715283 h 4715283"/>
                <a:gd name="connsiteX5" fmla="*/ 6877049 w 7381874"/>
                <a:gd name="connsiteY5" fmla="*/ 4639083 h 4715283"/>
                <a:gd name="connsiteX6" fmla="*/ 6667499 w 7381874"/>
                <a:gd name="connsiteY6" fmla="*/ 4667658 h 4715283"/>
                <a:gd name="connsiteX7" fmla="*/ 6591299 w 7381874"/>
                <a:gd name="connsiteY7" fmla="*/ 4534308 h 4715283"/>
                <a:gd name="connsiteX8" fmla="*/ 6496049 w 7381874"/>
                <a:gd name="connsiteY8" fmla="*/ 4458108 h 4715283"/>
                <a:gd name="connsiteX9" fmla="*/ 6496049 w 7381874"/>
                <a:gd name="connsiteY9" fmla="*/ 4381908 h 4715283"/>
                <a:gd name="connsiteX10" fmla="*/ 6410324 w 7381874"/>
                <a:gd name="connsiteY10" fmla="*/ 4315233 h 4715283"/>
                <a:gd name="connsiteX11" fmla="*/ 6391274 w 7381874"/>
                <a:gd name="connsiteY11" fmla="*/ 4286658 h 4715283"/>
                <a:gd name="connsiteX12" fmla="*/ 6400799 w 7381874"/>
                <a:gd name="connsiteY12" fmla="*/ 4219983 h 4715283"/>
                <a:gd name="connsiteX13" fmla="*/ 6334124 w 7381874"/>
                <a:gd name="connsiteY13" fmla="*/ 4172358 h 4715283"/>
                <a:gd name="connsiteX14" fmla="*/ 6267449 w 7381874"/>
                <a:gd name="connsiteY14" fmla="*/ 4039008 h 4715283"/>
                <a:gd name="connsiteX15" fmla="*/ 6153149 w 7381874"/>
                <a:gd name="connsiteY15" fmla="*/ 3972333 h 4715283"/>
                <a:gd name="connsiteX16" fmla="*/ 5991224 w 7381874"/>
                <a:gd name="connsiteY16" fmla="*/ 3943758 h 4715283"/>
                <a:gd name="connsiteX17" fmla="*/ 5924549 w 7381874"/>
                <a:gd name="connsiteY17" fmla="*/ 3877083 h 4715283"/>
                <a:gd name="connsiteX18" fmla="*/ 5953124 w 7381874"/>
                <a:gd name="connsiteY18" fmla="*/ 3800883 h 4715283"/>
                <a:gd name="connsiteX19" fmla="*/ 5953124 w 7381874"/>
                <a:gd name="connsiteY19" fmla="*/ 3677058 h 4715283"/>
                <a:gd name="connsiteX20" fmla="*/ 5857874 w 7381874"/>
                <a:gd name="connsiteY20" fmla="*/ 3610383 h 4715283"/>
                <a:gd name="connsiteX21" fmla="*/ 5857874 w 7381874"/>
                <a:gd name="connsiteY21" fmla="*/ 3515133 h 4715283"/>
                <a:gd name="connsiteX22" fmla="*/ 5857874 w 7381874"/>
                <a:gd name="connsiteY22" fmla="*/ 3515133 h 4715283"/>
                <a:gd name="connsiteX23" fmla="*/ 5791199 w 7381874"/>
                <a:gd name="connsiteY23" fmla="*/ 3257958 h 4715283"/>
                <a:gd name="connsiteX24" fmla="*/ 5619749 w 7381874"/>
                <a:gd name="connsiteY24" fmla="*/ 3210333 h 4715283"/>
                <a:gd name="connsiteX25" fmla="*/ 5610224 w 7381874"/>
                <a:gd name="connsiteY25" fmla="*/ 3057933 h 4715283"/>
                <a:gd name="connsiteX26" fmla="*/ 5448299 w 7381874"/>
                <a:gd name="connsiteY26" fmla="*/ 2991258 h 4715283"/>
                <a:gd name="connsiteX27" fmla="*/ 5324474 w 7381874"/>
                <a:gd name="connsiteY27" fmla="*/ 2857908 h 4715283"/>
                <a:gd name="connsiteX28" fmla="*/ 5324474 w 7381874"/>
                <a:gd name="connsiteY28" fmla="*/ 2857908 h 4715283"/>
                <a:gd name="connsiteX29" fmla="*/ 5286374 w 7381874"/>
                <a:gd name="connsiteY29" fmla="*/ 2600733 h 4715283"/>
                <a:gd name="connsiteX30" fmla="*/ 5248274 w 7381874"/>
                <a:gd name="connsiteY30" fmla="*/ 2543583 h 4715283"/>
                <a:gd name="connsiteX31" fmla="*/ 5191124 w 7381874"/>
                <a:gd name="connsiteY31" fmla="*/ 2486433 h 4715283"/>
                <a:gd name="connsiteX32" fmla="*/ 5191124 w 7381874"/>
                <a:gd name="connsiteY32" fmla="*/ 2486433 h 4715283"/>
                <a:gd name="connsiteX33" fmla="*/ 5057774 w 7381874"/>
                <a:gd name="connsiteY33" fmla="*/ 2372133 h 4715283"/>
                <a:gd name="connsiteX34" fmla="*/ 4962524 w 7381874"/>
                <a:gd name="connsiteY34" fmla="*/ 2343558 h 4715283"/>
                <a:gd name="connsiteX35" fmla="*/ 1920875 w 7381874"/>
                <a:gd name="connsiteY35" fmla="*/ 409 h 4715283"/>
                <a:gd name="connsiteX36" fmla="*/ 1698626 w 7381874"/>
                <a:gd name="connsiteY36" fmla="*/ 57559 h 4715283"/>
                <a:gd name="connsiteX37" fmla="*/ 1400174 w 7381874"/>
                <a:gd name="connsiteY37" fmla="*/ 121058 h 4715283"/>
                <a:gd name="connsiteX38" fmla="*/ 933451 w 7381874"/>
                <a:gd name="connsiteY38" fmla="*/ 413159 h 4715283"/>
                <a:gd name="connsiteX39" fmla="*/ 708026 w 7381874"/>
                <a:gd name="connsiteY39" fmla="*/ 775109 h 4715283"/>
                <a:gd name="connsiteX40" fmla="*/ 1104901 w 7381874"/>
                <a:gd name="connsiteY40" fmla="*/ 1467259 h 4715283"/>
                <a:gd name="connsiteX41" fmla="*/ 1152526 w 7381874"/>
                <a:gd name="connsiteY41" fmla="*/ 1705384 h 4715283"/>
                <a:gd name="connsiteX42" fmla="*/ 1123951 w 7381874"/>
                <a:gd name="connsiteY42" fmla="*/ 1991134 h 4715283"/>
                <a:gd name="connsiteX43" fmla="*/ 723901 w 7381874"/>
                <a:gd name="connsiteY43" fmla="*/ 2314984 h 4715283"/>
                <a:gd name="connsiteX44" fmla="*/ 400052 w 7381874"/>
                <a:gd name="connsiteY44" fmla="*/ 2829334 h 4715283"/>
                <a:gd name="connsiteX45" fmla="*/ 0 w 7381874"/>
                <a:gd name="connsiteY45" fmla="*/ 3143659 h 4715283"/>
                <a:gd name="connsiteX0" fmla="*/ 7381874 w 7381874"/>
                <a:gd name="connsiteY0" fmla="*/ 4372383 h 4715283"/>
                <a:gd name="connsiteX1" fmla="*/ 7248524 w 7381874"/>
                <a:gd name="connsiteY1" fmla="*/ 4553358 h 4715283"/>
                <a:gd name="connsiteX2" fmla="*/ 7172324 w 7381874"/>
                <a:gd name="connsiteY2" fmla="*/ 4610508 h 4715283"/>
                <a:gd name="connsiteX3" fmla="*/ 7010399 w 7381874"/>
                <a:gd name="connsiteY3" fmla="*/ 4677183 h 4715283"/>
                <a:gd name="connsiteX4" fmla="*/ 6896099 w 7381874"/>
                <a:gd name="connsiteY4" fmla="*/ 4715283 h 4715283"/>
                <a:gd name="connsiteX5" fmla="*/ 6877049 w 7381874"/>
                <a:gd name="connsiteY5" fmla="*/ 4639083 h 4715283"/>
                <a:gd name="connsiteX6" fmla="*/ 6667499 w 7381874"/>
                <a:gd name="connsiteY6" fmla="*/ 4667658 h 4715283"/>
                <a:gd name="connsiteX7" fmla="*/ 6591299 w 7381874"/>
                <a:gd name="connsiteY7" fmla="*/ 4534308 h 4715283"/>
                <a:gd name="connsiteX8" fmla="*/ 6496049 w 7381874"/>
                <a:gd name="connsiteY8" fmla="*/ 4458108 h 4715283"/>
                <a:gd name="connsiteX9" fmla="*/ 6496049 w 7381874"/>
                <a:gd name="connsiteY9" fmla="*/ 4381908 h 4715283"/>
                <a:gd name="connsiteX10" fmla="*/ 6410324 w 7381874"/>
                <a:gd name="connsiteY10" fmla="*/ 4315233 h 4715283"/>
                <a:gd name="connsiteX11" fmla="*/ 6391274 w 7381874"/>
                <a:gd name="connsiteY11" fmla="*/ 4286658 h 4715283"/>
                <a:gd name="connsiteX12" fmla="*/ 6400799 w 7381874"/>
                <a:gd name="connsiteY12" fmla="*/ 4219983 h 4715283"/>
                <a:gd name="connsiteX13" fmla="*/ 6334124 w 7381874"/>
                <a:gd name="connsiteY13" fmla="*/ 4172358 h 4715283"/>
                <a:gd name="connsiteX14" fmla="*/ 6267449 w 7381874"/>
                <a:gd name="connsiteY14" fmla="*/ 4039008 h 4715283"/>
                <a:gd name="connsiteX15" fmla="*/ 6153149 w 7381874"/>
                <a:gd name="connsiteY15" fmla="*/ 3972333 h 4715283"/>
                <a:gd name="connsiteX16" fmla="*/ 5991224 w 7381874"/>
                <a:gd name="connsiteY16" fmla="*/ 3943758 h 4715283"/>
                <a:gd name="connsiteX17" fmla="*/ 5924549 w 7381874"/>
                <a:gd name="connsiteY17" fmla="*/ 3877083 h 4715283"/>
                <a:gd name="connsiteX18" fmla="*/ 5953124 w 7381874"/>
                <a:gd name="connsiteY18" fmla="*/ 3800883 h 4715283"/>
                <a:gd name="connsiteX19" fmla="*/ 5953124 w 7381874"/>
                <a:gd name="connsiteY19" fmla="*/ 3677058 h 4715283"/>
                <a:gd name="connsiteX20" fmla="*/ 5857874 w 7381874"/>
                <a:gd name="connsiteY20" fmla="*/ 3610383 h 4715283"/>
                <a:gd name="connsiteX21" fmla="*/ 5857874 w 7381874"/>
                <a:gd name="connsiteY21" fmla="*/ 3515133 h 4715283"/>
                <a:gd name="connsiteX22" fmla="*/ 5857874 w 7381874"/>
                <a:gd name="connsiteY22" fmla="*/ 3515133 h 4715283"/>
                <a:gd name="connsiteX23" fmla="*/ 5791199 w 7381874"/>
                <a:gd name="connsiteY23" fmla="*/ 3257958 h 4715283"/>
                <a:gd name="connsiteX24" fmla="*/ 5619749 w 7381874"/>
                <a:gd name="connsiteY24" fmla="*/ 3210333 h 4715283"/>
                <a:gd name="connsiteX25" fmla="*/ 5610224 w 7381874"/>
                <a:gd name="connsiteY25" fmla="*/ 3057933 h 4715283"/>
                <a:gd name="connsiteX26" fmla="*/ 5448299 w 7381874"/>
                <a:gd name="connsiteY26" fmla="*/ 2991258 h 4715283"/>
                <a:gd name="connsiteX27" fmla="*/ 5324474 w 7381874"/>
                <a:gd name="connsiteY27" fmla="*/ 2857908 h 4715283"/>
                <a:gd name="connsiteX28" fmla="*/ 5324474 w 7381874"/>
                <a:gd name="connsiteY28" fmla="*/ 2857908 h 4715283"/>
                <a:gd name="connsiteX29" fmla="*/ 5286374 w 7381874"/>
                <a:gd name="connsiteY29" fmla="*/ 2600733 h 4715283"/>
                <a:gd name="connsiteX30" fmla="*/ 5248274 w 7381874"/>
                <a:gd name="connsiteY30" fmla="*/ 2543583 h 4715283"/>
                <a:gd name="connsiteX31" fmla="*/ 5191124 w 7381874"/>
                <a:gd name="connsiteY31" fmla="*/ 2486433 h 4715283"/>
                <a:gd name="connsiteX32" fmla="*/ 5191124 w 7381874"/>
                <a:gd name="connsiteY32" fmla="*/ 2486433 h 4715283"/>
                <a:gd name="connsiteX33" fmla="*/ 5057774 w 7381874"/>
                <a:gd name="connsiteY33" fmla="*/ 2372133 h 4715283"/>
                <a:gd name="connsiteX34" fmla="*/ 1920875 w 7381874"/>
                <a:gd name="connsiteY34" fmla="*/ 409 h 4715283"/>
                <a:gd name="connsiteX35" fmla="*/ 1698626 w 7381874"/>
                <a:gd name="connsiteY35" fmla="*/ 57559 h 4715283"/>
                <a:gd name="connsiteX36" fmla="*/ 1400174 w 7381874"/>
                <a:gd name="connsiteY36" fmla="*/ 121058 h 4715283"/>
                <a:gd name="connsiteX37" fmla="*/ 933451 w 7381874"/>
                <a:gd name="connsiteY37" fmla="*/ 413159 h 4715283"/>
                <a:gd name="connsiteX38" fmla="*/ 708026 w 7381874"/>
                <a:gd name="connsiteY38" fmla="*/ 775109 h 4715283"/>
                <a:gd name="connsiteX39" fmla="*/ 1104901 w 7381874"/>
                <a:gd name="connsiteY39" fmla="*/ 1467259 h 4715283"/>
                <a:gd name="connsiteX40" fmla="*/ 1152526 w 7381874"/>
                <a:gd name="connsiteY40" fmla="*/ 1705384 h 4715283"/>
                <a:gd name="connsiteX41" fmla="*/ 1123951 w 7381874"/>
                <a:gd name="connsiteY41" fmla="*/ 1991134 h 4715283"/>
                <a:gd name="connsiteX42" fmla="*/ 723901 w 7381874"/>
                <a:gd name="connsiteY42" fmla="*/ 2314984 h 4715283"/>
                <a:gd name="connsiteX43" fmla="*/ 400052 w 7381874"/>
                <a:gd name="connsiteY43" fmla="*/ 2829334 h 4715283"/>
                <a:gd name="connsiteX44" fmla="*/ 0 w 7381874"/>
                <a:gd name="connsiteY44" fmla="*/ 3143659 h 4715283"/>
                <a:gd name="connsiteX0" fmla="*/ 7381874 w 7381874"/>
                <a:gd name="connsiteY0" fmla="*/ 4372383 h 4715283"/>
                <a:gd name="connsiteX1" fmla="*/ 7248524 w 7381874"/>
                <a:gd name="connsiteY1" fmla="*/ 4553358 h 4715283"/>
                <a:gd name="connsiteX2" fmla="*/ 7172324 w 7381874"/>
                <a:gd name="connsiteY2" fmla="*/ 4610508 h 4715283"/>
                <a:gd name="connsiteX3" fmla="*/ 7010399 w 7381874"/>
                <a:gd name="connsiteY3" fmla="*/ 4677183 h 4715283"/>
                <a:gd name="connsiteX4" fmla="*/ 6896099 w 7381874"/>
                <a:gd name="connsiteY4" fmla="*/ 4715283 h 4715283"/>
                <a:gd name="connsiteX5" fmla="*/ 6877049 w 7381874"/>
                <a:gd name="connsiteY5" fmla="*/ 4639083 h 4715283"/>
                <a:gd name="connsiteX6" fmla="*/ 6667499 w 7381874"/>
                <a:gd name="connsiteY6" fmla="*/ 4667658 h 4715283"/>
                <a:gd name="connsiteX7" fmla="*/ 6591299 w 7381874"/>
                <a:gd name="connsiteY7" fmla="*/ 4534308 h 4715283"/>
                <a:gd name="connsiteX8" fmla="*/ 6496049 w 7381874"/>
                <a:gd name="connsiteY8" fmla="*/ 4458108 h 4715283"/>
                <a:gd name="connsiteX9" fmla="*/ 6496049 w 7381874"/>
                <a:gd name="connsiteY9" fmla="*/ 4381908 h 4715283"/>
                <a:gd name="connsiteX10" fmla="*/ 6410324 w 7381874"/>
                <a:gd name="connsiteY10" fmla="*/ 4315233 h 4715283"/>
                <a:gd name="connsiteX11" fmla="*/ 6391274 w 7381874"/>
                <a:gd name="connsiteY11" fmla="*/ 4286658 h 4715283"/>
                <a:gd name="connsiteX12" fmla="*/ 6400799 w 7381874"/>
                <a:gd name="connsiteY12" fmla="*/ 4219983 h 4715283"/>
                <a:gd name="connsiteX13" fmla="*/ 6334124 w 7381874"/>
                <a:gd name="connsiteY13" fmla="*/ 4172358 h 4715283"/>
                <a:gd name="connsiteX14" fmla="*/ 6267449 w 7381874"/>
                <a:gd name="connsiteY14" fmla="*/ 4039008 h 4715283"/>
                <a:gd name="connsiteX15" fmla="*/ 6153149 w 7381874"/>
                <a:gd name="connsiteY15" fmla="*/ 3972333 h 4715283"/>
                <a:gd name="connsiteX16" fmla="*/ 5991224 w 7381874"/>
                <a:gd name="connsiteY16" fmla="*/ 3943758 h 4715283"/>
                <a:gd name="connsiteX17" fmla="*/ 5924549 w 7381874"/>
                <a:gd name="connsiteY17" fmla="*/ 3877083 h 4715283"/>
                <a:gd name="connsiteX18" fmla="*/ 5953124 w 7381874"/>
                <a:gd name="connsiteY18" fmla="*/ 3800883 h 4715283"/>
                <a:gd name="connsiteX19" fmla="*/ 5953124 w 7381874"/>
                <a:gd name="connsiteY19" fmla="*/ 3677058 h 4715283"/>
                <a:gd name="connsiteX20" fmla="*/ 5857874 w 7381874"/>
                <a:gd name="connsiteY20" fmla="*/ 3610383 h 4715283"/>
                <a:gd name="connsiteX21" fmla="*/ 5857874 w 7381874"/>
                <a:gd name="connsiteY21" fmla="*/ 3515133 h 4715283"/>
                <a:gd name="connsiteX22" fmla="*/ 5857874 w 7381874"/>
                <a:gd name="connsiteY22" fmla="*/ 3515133 h 4715283"/>
                <a:gd name="connsiteX23" fmla="*/ 5791199 w 7381874"/>
                <a:gd name="connsiteY23" fmla="*/ 3257958 h 4715283"/>
                <a:gd name="connsiteX24" fmla="*/ 5619749 w 7381874"/>
                <a:gd name="connsiteY24" fmla="*/ 3210333 h 4715283"/>
                <a:gd name="connsiteX25" fmla="*/ 5610224 w 7381874"/>
                <a:gd name="connsiteY25" fmla="*/ 3057933 h 4715283"/>
                <a:gd name="connsiteX26" fmla="*/ 5448299 w 7381874"/>
                <a:gd name="connsiteY26" fmla="*/ 2991258 h 4715283"/>
                <a:gd name="connsiteX27" fmla="*/ 5324474 w 7381874"/>
                <a:gd name="connsiteY27" fmla="*/ 2857908 h 4715283"/>
                <a:gd name="connsiteX28" fmla="*/ 5324474 w 7381874"/>
                <a:gd name="connsiteY28" fmla="*/ 2857908 h 4715283"/>
                <a:gd name="connsiteX29" fmla="*/ 5286374 w 7381874"/>
                <a:gd name="connsiteY29" fmla="*/ 2600733 h 4715283"/>
                <a:gd name="connsiteX30" fmla="*/ 5248274 w 7381874"/>
                <a:gd name="connsiteY30" fmla="*/ 2543583 h 4715283"/>
                <a:gd name="connsiteX31" fmla="*/ 5191124 w 7381874"/>
                <a:gd name="connsiteY31" fmla="*/ 2486433 h 4715283"/>
                <a:gd name="connsiteX32" fmla="*/ 5191124 w 7381874"/>
                <a:gd name="connsiteY32" fmla="*/ 2486433 h 4715283"/>
                <a:gd name="connsiteX33" fmla="*/ 1920875 w 7381874"/>
                <a:gd name="connsiteY33" fmla="*/ 409 h 4715283"/>
                <a:gd name="connsiteX34" fmla="*/ 1698626 w 7381874"/>
                <a:gd name="connsiteY34" fmla="*/ 57559 h 4715283"/>
                <a:gd name="connsiteX35" fmla="*/ 1400174 w 7381874"/>
                <a:gd name="connsiteY35" fmla="*/ 121058 h 4715283"/>
                <a:gd name="connsiteX36" fmla="*/ 933451 w 7381874"/>
                <a:gd name="connsiteY36" fmla="*/ 413159 h 4715283"/>
                <a:gd name="connsiteX37" fmla="*/ 708026 w 7381874"/>
                <a:gd name="connsiteY37" fmla="*/ 775109 h 4715283"/>
                <a:gd name="connsiteX38" fmla="*/ 1104901 w 7381874"/>
                <a:gd name="connsiteY38" fmla="*/ 1467259 h 4715283"/>
                <a:gd name="connsiteX39" fmla="*/ 1152526 w 7381874"/>
                <a:gd name="connsiteY39" fmla="*/ 1705384 h 4715283"/>
                <a:gd name="connsiteX40" fmla="*/ 1123951 w 7381874"/>
                <a:gd name="connsiteY40" fmla="*/ 1991134 h 4715283"/>
                <a:gd name="connsiteX41" fmla="*/ 723901 w 7381874"/>
                <a:gd name="connsiteY41" fmla="*/ 2314984 h 4715283"/>
                <a:gd name="connsiteX42" fmla="*/ 400052 w 7381874"/>
                <a:gd name="connsiteY42" fmla="*/ 2829334 h 4715283"/>
                <a:gd name="connsiteX43" fmla="*/ 0 w 7381874"/>
                <a:gd name="connsiteY43" fmla="*/ 3143659 h 4715283"/>
                <a:gd name="connsiteX0" fmla="*/ 7381874 w 7381874"/>
                <a:gd name="connsiteY0" fmla="*/ 4372383 h 4715283"/>
                <a:gd name="connsiteX1" fmla="*/ 7248524 w 7381874"/>
                <a:gd name="connsiteY1" fmla="*/ 4553358 h 4715283"/>
                <a:gd name="connsiteX2" fmla="*/ 7172324 w 7381874"/>
                <a:gd name="connsiteY2" fmla="*/ 4610508 h 4715283"/>
                <a:gd name="connsiteX3" fmla="*/ 7010399 w 7381874"/>
                <a:gd name="connsiteY3" fmla="*/ 4677183 h 4715283"/>
                <a:gd name="connsiteX4" fmla="*/ 6896099 w 7381874"/>
                <a:gd name="connsiteY4" fmla="*/ 4715283 h 4715283"/>
                <a:gd name="connsiteX5" fmla="*/ 6877049 w 7381874"/>
                <a:gd name="connsiteY5" fmla="*/ 4639083 h 4715283"/>
                <a:gd name="connsiteX6" fmla="*/ 6667499 w 7381874"/>
                <a:gd name="connsiteY6" fmla="*/ 4667658 h 4715283"/>
                <a:gd name="connsiteX7" fmla="*/ 6591299 w 7381874"/>
                <a:gd name="connsiteY7" fmla="*/ 4534308 h 4715283"/>
                <a:gd name="connsiteX8" fmla="*/ 6496049 w 7381874"/>
                <a:gd name="connsiteY8" fmla="*/ 4458108 h 4715283"/>
                <a:gd name="connsiteX9" fmla="*/ 6496049 w 7381874"/>
                <a:gd name="connsiteY9" fmla="*/ 4381908 h 4715283"/>
                <a:gd name="connsiteX10" fmla="*/ 6410324 w 7381874"/>
                <a:gd name="connsiteY10" fmla="*/ 4315233 h 4715283"/>
                <a:gd name="connsiteX11" fmla="*/ 6391274 w 7381874"/>
                <a:gd name="connsiteY11" fmla="*/ 4286658 h 4715283"/>
                <a:gd name="connsiteX12" fmla="*/ 6400799 w 7381874"/>
                <a:gd name="connsiteY12" fmla="*/ 4219983 h 4715283"/>
                <a:gd name="connsiteX13" fmla="*/ 6334124 w 7381874"/>
                <a:gd name="connsiteY13" fmla="*/ 4172358 h 4715283"/>
                <a:gd name="connsiteX14" fmla="*/ 6267449 w 7381874"/>
                <a:gd name="connsiteY14" fmla="*/ 4039008 h 4715283"/>
                <a:gd name="connsiteX15" fmla="*/ 6153149 w 7381874"/>
                <a:gd name="connsiteY15" fmla="*/ 3972333 h 4715283"/>
                <a:gd name="connsiteX16" fmla="*/ 5991224 w 7381874"/>
                <a:gd name="connsiteY16" fmla="*/ 3943758 h 4715283"/>
                <a:gd name="connsiteX17" fmla="*/ 5924549 w 7381874"/>
                <a:gd name="connsiteY17" fmla="*/ 3877083 h 4715283"/>
                <a:gd name="connsiteX18" fmla="*/ 5953124 w 7381874"/>
                <a:gd name="connsiteY18" fmla="*/ 3800883 h 4715283"/>
                <a:gd name="connsiteX19" fmla="*/ 5953124 w 7381874"/>
                <a:gd name="connsiteY19" fmla="*/ 3677058 h 4715283"/>
                <a:gd name="connsiteX20" fmla="*/ 5857874 w 7381874"/>
                <a:gd name="connsiteY20" fmla="*/ 3610383 h 4715283"/>
                <a:gd name="connsiteX21" fmla="*/ 5857874 w 7381874"/>
                <a:gd name="connsiteY21" fmla="*/ 3515133 h 4715283"/>
                <a:gd name="connsiteX22" fmla="*/ 5857874 w 7381874"/>
                <a:gd name="connsiteY22" fmla="*/ 3515133 h 4715283"/>
                <a:gd name="connsiteX23" fmla="*/ 5791199 w 7381874"/>
                <a:gd name="connsiteY23" fmla="*/ 3257958 h 4715283"/>
                <a:gd name="connsiteX24" fmla="*/ 5619749 w 7381874"/>
                <a:gd name="connsiteY24" fmla="*/ 3210333 h 4715283"/>
                <a:gd name="connsiteX25" fmla="*/ 5610224 w 7381874"/>
                <a:gd name="connsiteY25" fmla="*/ 3057933 h 4715283"/>
                <a:gd name="connsiteX26" fmla="*/ 5448299 w 7381874"/>
                <a:gd name="connsiteY26" fmla="*/ 2991258 h 4715283"/>
                <a:gd name="connsiteX27" fmla="*/ 5324474 w 7381874"/>
                <a:gd name="connsiteY27" fmla="*/ 2857908 h 4715283"/>
                <a:gd name="connsiteX28" fmla="*/ 5324474 w 7381874"/>
                <a:gd name="connsiteY28" fmla="*/ 2857908 h 4715283"/>
                <a:gd name="connsiteX29" fmla="*/ 5286374 w 7381874"/>
                <a:gd name="connsiteY29" fmla="*/ 2600733 h 4715283"/>
                <a:gd name="connsiteX30" fmla="*/ 5248274 w 7381874"/>
                <a:gd name="connsiteY30" fmla="*/ 2543583 h 4715283"/>
                <a:gd name="connsiteX31" fmla="*/ 5191124 w 7381874"/>
                <a:gd name="connsiteY31" fmla="*/ 2486433 h 4715283"/>
                <a:gd name="connsiteX32" fmla="*/ 1920875 w 7381874"/>
                <a:gd name="connsiteY32" fmla="*/ 409 h 4715283"/>
                <a:gd name="connsiteX33" fmla="*/ 1698626 w 7381874"/>
                <a:gd name="connsiteY33" fmla="*/ 57559 h 4715283"/>
                <a:gd name="connsiteX34" fmla="*/ 1400174 w 7381874"/>
                <a:gd name="connsiteY34" fmla="*/ 121058 h 4715283"/>
                <a:gd name="connsiteX35" fmla="*/ 933451 w 7381874"/>
                <a:gd name="connsiteY35" fmla="*/ 413159 h 4715283"/>
                <a:gd name="connsiteX36" fmla="*/ 708026 w 7381874"/>
                <a:gd name="connsiteY36" fmla="*/ 775109 h 4715283"/>
                <a:gd name="connsiteX37" fmla="*/ 1104901 w 7381874"/>
                <a:gd name="connsiteY37" fmla="*/ 1467259 h 4715283"/>
                <a:gd name="connsiteX38" fmla="*/ 1152526 w 7381874"/>
                <a:gd name="connsiteY38" fmla="*/ 1705384 h 4715283"/>
                <a:gd name="connsiteX39" fmla="*/ 1123951 w 7381874"/>
                <a:gd name="connsiteY39" fmla="*/ 1991134 h 4715283"/>
                <a:gd name="connsiteX40" fmla="*/ 723901 w 7381874"/>
                <a:gd name="connsiteY40" fmla="*/ 2314984 h 4715283"/>
                <a:gd name="connsiteX41" fmla="*/ 400052 w 7381874"/>
                <a:gd name="connsiteY41" fmla="*/ 2829334 h 4715283"/>
                <a:gd name="connsiteX42" fmla="*/ 0 w 7381874"/>
                <a:gd name="connsiteY42" fmla="*/ 3143659 h 4715283"/>
                <a:gd name="connsiteX0" fmla="*/ 7381874 w 7381874"/>
                <a:gd name="connsiteY0" fmla="*/ 4372383 h 4715283"/>
                <a:gd name="connsiteX1" fmla="*/ 7248524 w 7381874"/>
                <a:gd name="connsiteY1" fmla="*/ 4553358 h 4715283"/>
                <a:gd name="connsiteX2" fmla="*/ 7172324 w 7381874"/>
                <a:gd name="connsiteY2" fmla="*/ 4610508 h 4715283"/>
                <a:gd name="connsiteX3" fmla="*/ 7010399 w 7381874"/>
                <a:gd name="connsiteY3" fmla="*/ 4677183 h 4715283"/>
                <a:gd name="connsiteX4" fmla="*/ 6896099 w 7381874"/>
                <a:gd name="connsiteY4" fmla="*/ 4715283 h 4715283"/>
                <a:gd name="connsiteX5" fmla="*/ 6877049 w 7381874"/>
                <a:gd name="connsiteY5" fmla="*/ 4639083 h 4715283"/>
                <a:gd name="connsiteX6" fmla="*/ 6667499 w 7381874"/>
                <a:gd name="connsiteY6" fmla="*/ 4667658 h 4715283"/>
                <a:gd name="connsiteX7" fmla="*/ 6591299 w 7381874"/>
                <a:gd name="connsiteY7" fmla="*/ 4534308 h 4715283"/>
                <a:gd name="connsiteX8" fmla="*/ 6496049 w 7381874"/>
                <a:gd name="connsiteY8" fmla="*/ 4458108 h 4715283"/>
                <a:gd name="connsiteX9" fmla="*/ 6496049 w 7381874"/>
                <a:gd name="connsiteY9" fmla="*/ 4381908 h 4715283"/>
                <a:gd name="connsiteX10" fmla="*/ 6410324 w 7381874"/>
                <a:gd name="connsiteY10" fmla="*/ 4315233 h 4715283"/>
                <a:gd name="connsiteX11" fmla="*/ 6391274 w 7381874"/>
                <a:gd name="connsiteY11" fmla="*/ 4286658 h 4715283"/>
                <a:gd name="connsiteX12" fmla="*/ 6400799 w 7381874"/>
                <a:gd name="connsiteY12" fmla="*/ 4219983 h 4715283"/>
                <a:gd name="connsiteX13" fmla="*/ 6334124 w 7381874"/>
                <a:gd name="connsiteY13" fmla="*/ 4172358 h 4715283"/>
                <a:gd name="connsiteX14" fmla="*/ 6267449 w 7381874"/>
                <a:gd name="connsiteY14" fmla="*/ 4039008 h 4715283"/>
                <a:gd name="connsiteX15" fmla="*/ 6153149 w 7381874"/>
                <a:gd name="connsiteY15" fmla="*/ 3972333 h 4715283"/>
                <a:gd name="connsiteX16" fmla="*/ 5991224 w 7381874"/>
                <a:gd name="connsiteY16" fmla="*/ 3943758 h 4715283"/>
                <a:gd name="connsiteX17" fmla="*/ 5924549 w 7381874"/>
                <a:gd name="connsiteY17" fmla="*/ 3877083 h 4715283"/>
                <a:gd name="connsiteX18" fmla="*/ 5953124 w 7381874"/>
                <a:gd name="connsiteY18" fmla="*/ 3800883 h 4715283"/>
                <a:gd name="connsiteX19" fmla="*/ 5953124 w 7381874"/>
                <a:gd name="connsiteY19" fmla="*/ 3677058 h 4715283"/>
                <a:gd name="connsiteX20" fmla="*/ 5857874 w 7381874"/>
                <a:gd name="connsiteY20" fmla="*/ 3610383 h 4715283"/>
                <a:gd name="connsiteX21" fmla="*/ 5857874 w 7381874"/>
                <a:gd name="connsiteY21" fmla="*/ 3515133 h 4715283"/>
                <a:gd name="connsiteX22" fmla="*/ 5857874 w 7381874"/>
                <a:gd name="connsiteY22" fmla="*/ 3515133 h 4715283"/>
                <a:gd name="connsiteX23" fmla="*/ 5791199 w 7381874"/>
                <a:gd name="connsiteY23" fmla="*/ 3257958 h 4715283"/>
                <a:gd name="connsiteX24" fmla="*/ 5619749 w 7381874"/>
                <a:gd name="connsiteY24" fmla="*/ 3210333 h 4715283"/>
                <a:gd name="connsiteX25" fmla="*/ 5610224 w 7381874"/>
                <a:gd name="connsiteY25" fmla="*/ 3057933 h 4715283"/>
                <a:gd name="connsiteX26" fmla="*/ 5448299 w 7381874"/>
                <a:gd name="connsiteY26" fmla="*/ 2991258 h 4715283"/>
                <a:gd name="connsiteX27" fmla="*/ 5324474 w 7381874"/>
                <a:gd name="connsiteY27" fmla="*/ 2857908 h 4715283"/>
                <a:gd name="connsiteX28" fmla="*/ 5324474 w 7381874"/>
                <a:gd name="connsiteY28" fmla="*/ 2857908 h 4715283"/>
                <a:gd name="connsiteX29" fmla="*/ 5286374 w 7381874"/>
                <a:gd name="connsiteY29" fmla="*/ 2600733 h 4715283"/>
                <a:gd name="connsiteX30" fmla="*/ 5248274 w 7381874"/>
                <a:gd name="connsiteY30" fmla="*/ 2543583 h 4715283"/>
                <a:gd name="connsiteX31" fmla="*/ 1920875 w 7381874"/>
                <a:gd name="connsiteY31" fmla="*/ 409 h 4715283"/>
                <a:gd name="connsiteX32" fmla="*/ 1698626 w 7381874"/>
                <a:gd name="connsiteY32" fmla="*/ 57559 h 4715283"/>
                <a:gd name="connsiteX33" fmla="*/ 1400174 w 7381874"/>
                <a:gd name="connsiteY33" fmla="*/ 121058 h 4715283"/>
                <a:gd name="connsiteX34" fmla="*/ 933451 w 7381874"/>
                <a:gd name="connsiteY34" fmla="*/ 413159 h 4715283"/>
                <a:gd name="connsiteX35" fmla="*/ 708026 w 7381874"/>
                <a:gd name="connsiteY35" fmla="*/ 775109 h 4715283"/>
                <a:gd name="connsiteX36" fmla="*/ 1104901 w 7381874"/>
                <a:gd name="connsiteY36" fmla="*/ 1467259 h 4715283"/>
                <a:gd name="connsiteX37" fmla="*/ 1152526 w 7381874"/>
                <a:gd name="connsiteY37" fmla="*/ 1705384 h 4715283"/>
                <a:gd name="connsiteX38" fmla="*/ 1123951 w 7381874"/>
                <a:gd name="connsiteY38" fmla="*/ 1991134 h 4715283"/>
                <a:gd name="connsiteX39" fmla="*/ 723901 w 7381874"/>
                <a:gd name="connsiteY39" fmla="*/ 2314984 h 4715283"/>
                <a:gd name="connsiteX40" fmla="*/ 400052 w 7381874"/>
                <a:gd name="connsiteY40" fmla="*/ 2829334 h 4715283"/>
                <a:gd name="connsiteX41" fmla="*/ 0 w 7381874"/>
                <a:gd name="connsiteY41" fmla="*/ 3143659 h 4715283"/>
                <a:gd name="connsiteX0" fmla="*/ 7381874 w 7381874"/>
                <a:gd name="connsiteY0" fmla="*/ 4372383 h 4715283"/>
                <a:gd name="connsiteX1" fmla="*/ 7248524 w 7381874"/>
                <a:gd name="connsiteY1" fmla="*/ 4553358 h 4715283"/>
                <a:gd name="connsiteX2" fmla="*/ 7172324 w 7381874"/>
                <a:gd name="connsiteY2" fmla="*/ 4610508 h 4715283"/>
                <a:gd name="connsiteX3" fmla="*/ 7010399 w 7381874"/>
                <a:gd name="connsiteY3" fmla="*/ 4677183 h 4715283"/>
                <a:gd name="connsiteX4" fmla="*/ 6896099 w 7381874"/>
                <a:gd name="connsiteY4" fmla="*/ 4715283 h 4715283"/>
                <a:gd name="connsiteX5" fmla="*/ 6877049 w 7381874"/>
                <a:gd name="connsiteY5" fmla="*/ 4639083 h 4715283"/>
                <a:gd name="connsiteX6" fmla="*/ 6667499 w 7381874"/>
                <a:gd name="connsiteY6" fmla="*/ 4667658 h 4715283"/>
                <a:gd name="connsiteX7" fmla="*/ 6591299 w 7381874"/>
                <a:gd name="connsiteY7" fmla="*/ 4534308 h 4715283"/>
                <a:gd name="connsiteX8" fmla="*/ 6496049 w 7381874"/>
                <a:gd name="connsiteY8" fmla="*/ 4458108 h 4715283"/>
                <a:gd name="connsiteX9" fmla="*/ 6496049 w 7381874"/>
                <a:gd name="connsiteY9" fmla="*/ 4381908 h 4715283"/>
                <a:gd name="connsiteX10" fmla="*/ 6410324 w 7381874"/>
                <a:gd name="connsiteY10" fmla="*/ 4315233 h 4715283"/>
                <a:gd name="connsiteX11" fmla="*/ 6391274 w 7381874"/>
                <a:gd name="connsiteY11" fmla="*/ 4286658 h 4715283"/>
                <a:gd name="connsiteX12" fmla="*/ 6400799 w 7381874"/>
                <a:gd name="connsiteY12" fmla="*/ 4219983 h 4715283"/>
                <a:gd name="connsiteX13" fmla="*/ 6334124 w 7381874"/>
                <a:gd name="connsiteY13" fmla="*/ 4172358 h 4715283"/>
                <a:gd name="connsiteX14" fmla="*/ 6267449 w 7381874"/>
                <a:gd name="connsiteY14" fmla="*/ 4039008 h 4715283"/>
                <a:gd name="connsiteX15" fmla="*/ 6153149 w 7381874"/>
                <a:gd name="connsiteY15" fmla="*/ 3972333 h 4715283"/>
                <a:gd name="connsiteX16" fmla="*/ 5991224 w 7381874"/>
                <a:gd name="connsiteY16" fmla="*/ 3943758 h 4715283"/>
                <a:gd name="connsiteX17" fmla="*/ 5924549 w 7381874"/>
                <a:gd name="connsiteY17" fmla="*/ 3877083 h 4715283"/>
                <a:gd name="connsiteX18" fmla="*/ 5953124 w 7381874"/>
                <a:gd name="connsiteY18" fmla="*/ 3800883 h 4715283"/>
                <a:gd name="connsiteX19" fmla="*/ 5953124 w 7381874"/>
                <a:gd name="connsiteY19" fmla="*/ 3677058 h 4715283"/>
                <a:gd name="connsiteX20" fmla="*/ 5857874 w 7381874"/>
                <a:gd name="connsiteY20" fmla="*/ 3610383 h 4715283"/>
                <a:gd name="connsiteX21" fmla="*/ 5857874 w 7381874"/>
                <a:gd name="connsiteY21" fmla="*/ 3515133 h 4715283"/>
                <a:gd name="connsiteX22" fmla="*/ 5857874 w 7381874"/>
                <a:gd name="connsiteY22" fmla="*/ 3515133 h 4715283"/>
                <a:gd name="connsiteX23" fmla="*/ 5791199 w 7381874"/>
                <a:gd name="connsiteY23" fmla="*/ 3257958 h 4715283"/>
                <a:gd name="connsiteX24" fmla="*/ 5619749 w 7381874"/>
                <a:gd name="connsiteY24" fmla="*/ 3210333 h 4715283"/>
                <a:gd name="connsiteX25" fmla="*/ 5610224 w 7381874"/>
                <a:gd name="connsiteY25" fmla="*/ 3057933 h 4715283"/>
                <a:gd name="connsiteX26" fmla="*/ 5448299 w 7381874"/>
                <a:gd name="connsiteY26" fmla="*/ 2991258 h 4715283"/>
                <a:gd name="connsiteX27" fmla="*/ 5324474 w 7381874"/>
                <a:gd name="connsiteY27" fmla="*/ 2857908 h 4715283"/>
                <a:gd name="connsiteX28" fmla="*/ 5324474 w 7381874"/>
                <a:gd name="connsiteY28" fmla="*/ 2857908 h 4715283"/>
                <a:gd name="connsiteX29" fmla="*/ 5286374 w 7381874"/>
                <a:gd name="connsiteY29" fmla="*/ 2600733 h 4715283"/>
                <a:gd name="connsiteX30" fmla="*/ 1920875 w 7381874"/>
                <a:gd name="connsiteY30" fmla="*/ 409 h 4715283"/>
                <a:gd name="connsiteX31" fmla="*/ 1698626 w 7381874"/>
                <a:gd name="connsiteY31" fmla="*/ 57559 h 4715283"/>
                <a:gd name="connsiteX32" fmla="*/ 1400174 w 7381874"/>
                <a:gd name="connsiteY32" fmla="*/ 121058 h 4715283"/>
                <a:gd name="connsiteX33" fmla="*/ 933451 w 7381874"/>
                <a:gd name="connsiteY33" fmla="*/ 413159 h 4715283"/>
                <a:gd name="connsiteX34" fmla="*/ 708026 w 7381874"/>
                <a:gd name="connsiteY34" fmla="*/ 775109 h 4715283"/>
                <a:gd name="connsiteX35" fmla="*/ 1104901 w 7381874"/>
                <a:gd name="connsiteY35" fmla="*/ 1467259 h 4715283"/>
                <a:gd name="connsiteX36" fmla="*/ 1152526 w 7381874"/>
                <a:gd name="connsiteY36" fmla="*/ 1705384 h 4715283"/>
                <a:gd name="connsiteX37" fmla="*/ 1123951 w 7381874"/>
                <a:gd name="connsiteY37" fmla="*/ 1991134 h 4715283"/>
                <a:gd name="connsiteX38" fmla="*/ 723901 w 7381874"/>
                <a:gd name="connsiteY38" fmla="*/ 2314984 h 4715283"/>
                <a:gd name="connsiteX39" fmla="*/ 400052 w 7381874"/>
                <a:gd name="connsiteY39" fmla="*/ 2829334 h 4715283"/>
                <a:gd name="connsiteX40" fmla="*/ 0 w 7381874"/>
                <a:gd name="connsiteY40" fmla="*/ 3143659 h 4715283"/>
                <a:gd name="connsiteX0" fmla="*/ 7381874 w 7381874"/>
                <a:gd name="connsiteY0" fmla="*/ 4372383 h 4715283"/>
                <a:gd name="connsiteX1" fmla="*/ 7248524 w 7381874"/>
                <a:gd name="connsiteY1" fmla="*/ 4553358 h 4715283"/>
                <a:gd name="connsiteX2" fmla="*/ 7172324 w 7381874"/>
                <a:gd name="connsiteY2" fmla="*/ 4610508 h 4715283"/>
                <a:gd name="connsiteX3" fmla="*/ 7010399 w 7381874"/>
                <a:gd name="connsiteY3" fmla="*/ 4677183 h 4715283"/>
                <a:gd name="connsiteX4" fmla="*/ 6896099 w 7381874"/>
                <a:gd name="connsiteY4" fmla="*/ 4715283 h 4715283"/>
                <a:gd name="connsiteX5" fmla="*/ 6877049 w 7381874"/>
                <a:gd name="connsiteY5" fmla="*/ 4639083 h 4715283"/>
                <a:gd name="connsiteX6" fmla="*/ 6667499 w 7381874"/>
                <a:gd name="connsiteY6" fmla="*/ 4667658 h 4715283"/>
                <a:gd name="connsiteX7" fmla="*/ 6591299 w 7381874"/>
                <a:gd name="connsiteY7" fmla="*/ 4534308 h 4715283"/>
                <a:gd name="connsiteX8" fmla="*/ 6496049 w 7381874"/>
                <a:gd name="connsiteY8" fmla="*/ 4458108 h 4715283"/>
                <a:gd name="connsiteX9" fmla="*/ 6496049 w 7381874"/>
                <a:gd name="connsiteY9" fmla="*/ 4381908 h 4715283"/>
                <a:gd name="connsiteX10" fmla="*/ 6410324 w 7381874"/>
                <a:gd name="connsiteY10" fmla="*/ 4315233 h 4715283"/>
                <a:gd name="connsiteX11" fmla="*/ 6391274 w 7381874"/>
                <a:gd name="connsiteY11" fmla="*/ 4286658 h 4715283"/>
                <a:gd name="connsiteX12" fmla="*/ 6400799 w 7381874"/>
                <a:gd name="connsiteY12" fmla="*/ 4219983 h 4715283"/>
                <a:gd name="connsiteX13" fmla="*/ 6334124 w 7381874"/>
                <a:gd name="connsiteY13" fmla="*/ 4172358 h 4715283"/>
                <a:gd name="connsiteX14" fmla="*/ 6267449 w 7381874"/>
                <a:gd name="connsiteY14" fmla="*/ 4039008 h 4715283"/>
                <a:gd name="connsiteX15" fmla="*/ 6153149 w 7381874"/>
                <a:gd name="connsiteY15" fmla="*/ 3972333 h 4715283"/>
                <a:gd name="connsiteX16" fmla="*/ 5991224 w 7381874"/>
                <a:gd name="connsiteY16" fmla="*/ 3943758 h 4715283"/>
                <a:gd name="connsiteX17" fmla="*/ 5924549 w 7381874"/>
                <a:gd name="connsiteY17" fmla="*/ 3877083 h 4715283"/>
                <a:gd name="connsiteX18" fmla="*/ 5953124 w 7381874"/>
                <a:gd name="connsiteY18" fmla="*/ 3800883 h 4715283"/>
                <a:gd name="connsiteX19" fmla="*/ 5953124 w 7381874"/>
                <a:gd name="connsiteY19" fmla="*/ 3677058 h 4715283"/>
                <a:gd name="connsiteX20" fmla="*/ 5857874 w 7381874"/>
                <a:gd name="connsiteY20" fmla="*/ 3610383 h 4715283"/>
                <a:gd name="connsiteX21" fmla="*/ 5857874 w 7381874"/>
                <a:gd name="connsiteY21" fmla="*/ 3515133 h 4715283"/>
                <a:gd name="connsiteX22" fmla="*/ 5857874 w 7381874"/>
                <a:gd name="connsiteY22" fmla="*/ 3515133 h 4715283"/>
                <a:gd name="connsiteX23" fmla="*/ 5791199 w 7381874"/>
                <a:gd name="connsiteY23" fmla="*/ 3257958 h 4715283"/>
                <a:gd name="connsiteX24" fmla="*/ 5619749 w 7381874"/>
                <a:gd name="connsiteY24" fmla="*/ 3210333 h 4715283"/>
                <a:gd name="connsiteX25" fmla="*/ 5610224 w 7381874"/>
                <a:gd name="connsiteY25" fmla="*/ 3057933 h 4715283"/>
                <a:gd name="connsiteX26" fmla="*/ 5448299 w 7381874"/>
                <a:gd name="connsiteY26" fmla="*/ 2991258 h 4715283"/>
                <a:gd name="connsiteX27" fmla="*/ 5324474 w 7381874"/>
                <a:gd name="connsiteY27" fmla="*/ 2857908 h 4715283"/>
                <a:gd name="connsiteX28" fmla="*/ 5324474 w 7381874"/>
                <a:gd name="connsiteY28" fmla="*/ 2857908 h 4715283"/>
                <a:gd name="connsiteX29" fmla="*/ 1920875 w 7381874"/>
                <a:gd name="connsiteY29" fmla="*/ 409 h 4715283"/>
                <a:gd name="connsiteX30" fmla="*/ 1698626 w 7381874"/>
                <a:gd name="connsiteY30" fmla="*/ 57559 h 4715283"/>
                <a:gd name="connsiteX31" fmla="*/ 1400174 w 7381874"/>
                <a:gd name="connsiteY31" fmla="*/ 121058 h 4715283"/>
                <a:gd name="connsiteX32" fmla="*/ 933451 w 7381874"/>
                <a:gd name="connsiteY32" fmla="*/ 413159 h 4715283"/>
                <a:gd name="connsiteX33" fmla="*/ 708026 w 7381874"/>
                <a:gd name="connsiteY33" fmla="*/ 775109 h 4715283"/>
                <a:gd name="connsiteX34" fmla="*/ 1104901 w 7381874"/>
                <a:gd name="connsiteY34" fmla="*/ 1467259 h 4715283"/>
                <a:gd name="connsiteX35" fmla="*/ 1152526 w 7381874"/>
                <a:gd name="connsiteY35" fmla="*/ 1705384 h 4715283"/>
                <a:gd name="connsiteX36" fmla="*/ 1123951 w 7381874"/>
                <a:gd name="connsiteY36" fmla="*/ 1991134 h 4715283"/>
                <a:gd name="connsiteX37" fmla="*/ 723901 w 7381874"/>
                <a:gd name="connsiteY37" fmla="*/ 2314984 h 4715283"/>
                <a:gd name="connsiteX38" fmla="*/ 400052 w 7381874"/>
                <a:gd name="connsiteY38" fmla="*/ 2829334 h 4715283"/>
                <a:gd name="connsiteX39" fmla="*/ 0 w 7381874"/>
                <a:gd name="connsiteY39" fmla="*/ 3143659 h 4715283"/>
                <a:gd name="connsiteX0" fmla="*/ 7381874 w 7381874"/>
                <a:gd name="connsiteY0" fmla="*/ 4372383 h 4715283"/>
                <a:gd name="connsiteX1" fmla="*/ 7248524 w 7381874"/>
                <a:gd name="connsiteY1" fmla="*/ 4553358 h 4715283"/>
                <a:gd name="connsiteX2" fmla="*/ 7172324 w 7381874"/>
                <a:gd name="connsiteY2" fmla="*/ 4610508 h 4715283"/>
                <a:gd name="connsiteX3" fmla="*/ 7010399 w 7381874"/>
                <a:gd name="connsiteY3" fmla="*/ 4677183 h 4715283"/>
                <a:gd name="connsiteX4" fmla="*/ 6896099 w 7381874"/>
                <a:gd name="connsiteY4" fmla="*/ 4715283 h 4715283"/>
                <a:gd name="connsiteX5" fmla="*/ 6877049 w 7381874"/>
                <a:gd name="connsiteY5" fmla="*/ 4639083 h 4715283"/>
                <a:gd name="connsiteX6" fmla="*/ 6667499 w 7381874"/>
                <a:gd name="connsiteY6" fmla="*/ 4667658 h 4715283"/>
                <a:gd name="connsiteX7" fmla="*/ 6591299 w 7381874"/>
                <a:gd name="connsiteY7" fmla="*/ 4534308 h 4715283"/>
                <a:gd name="connsiteX8" fmla="*/ 6496049 w 7381874"/>
                <a:gd name="connsiteY8" fmla="*/ 4458108 h 4715283"/>
                <a:gd name="connsiteX9" fmla="*/ 6496049 w 7381874"/>
                <a:gd name="connsiteY9" fmla="*/ 4381908 h 4715283"/>
                <a:gd name="connsiteX10" fmla="*/ 6410324 w 7381874"/>
                <a:gd name="connsiteY10" fmla="*/ 4315233 h 4715283"/>
                <a:gd name="connsiteX11" fmla="*/ 6391274 w 7381874"/>
                <a:gd name="connsiteY11" fmla="*/ 4286658 h 4715283"/>
                <a:gd name="connsiteX12" fmla="*/ 6400799 w 7381874"/>
                <a:gd name="connsiteY12" fmla="*/ 4219983 h 4715283"/>
                <a:gd name="connsiteX13" fmla="*/ 6334124 w 7381874"/>
                <a:gd name="connsiteY13" fmla="*/ 4172358 h 4715283"/>
                <a:gd name="connsiteX14" fmla="*/ 6267449 w 7381874"/>
                <a:gd name="connsiteY14" fmla="*/ 4039008 h 4715283"/>
                <a:gd name="connsiteX15" fmla="*/ 6153149 w 7381874"/>
                <a:gd name="connsiteY15" fmla="*/ 3972333 h 4715283"/>
                <a:gd name="connsiteX16" fmla="*/ 5991224 w 7381874"/>
                <a:gd name="connsiteY16" fmla="*/ 3943758 h 4715283"/>
                <a:gd name="connsiteX17" fmla="*/ 5924549 w 7381874"/>
                <a:gd name="connsiteY17" fmla="*/ 3877083 h 4715283"/>
                <a:gd name="connsiteX18" fmla="*/ 5953124 w 7381874"/>
                <a:gd name="connsiteY18" fmla="*/ 3800883 h 4715283"/>
                <a:gd name="connsiteX19" fmla="*/ 5953124 w 7381874"/>
                <a:gd name="connsiteY19" fmla="*/ 3677058 h 4715283"/>
                <a:gd name="connsiteX20" fmla="*/ 5857874 w 7381874"/>
                <a:gd name="connsiteY20" fmla="*/ 3610383 h 4715283"/>
                <a:gd name="connsiteX21" fmla="*/ 5857874 w 7381874"/>
                <a:gd name="connsiteY21" fmla="*/ 3515133 h 4715283"/>
                <a:gd name="connsiteX22" fmla="*/ 5857874 w 7381874"/>
                <a:gd name="connsiteY22" fmla="*/ 3515133 h 4715283"/>
                <a:gd name="connsiteX23" fmla="*/ 5791199 w 7381874"/>
                <a:gd name="connsiteY23" fmla="*/ 3257958 h 4715283"/>
                <a:gd name="connsiteX24" fmla="*/ 5619749 w 7381874"/>
                <a:gd name="connsiteY24" fmla="*/ 3210333 h 4715283"/>
                <a:gd name="connsiteX25" fmla="*/ 5610224 w 7381874"/>
                <a:gd name="connsiteY25" fmla="*/ 3057933 h 4715283"/>
                <a:gd name="connsiteX26" fmla="*/ 5448299 w 7381874"/>
                <a:gd name="connsiteY26" fmla="*/ 2991258 h 4715283"/>
                <a:gd name="connsiteX27" fmla="*/ 5324474 w 7381874"/>
                <a:gd name="connsiteY27" fmla="*/ 2857908 h 4715283"/>
                <a:gd name="connsiteX28" fmla="*/ 1920875 w 7381874"/>
                <a:gd name="connsiteY28" fmla="*/ 409 h 4715283"/>
                <a:gd name="connsiteX29" fmla="*/ 1698626 w 7381874"/>
                <a:gd name="connsiteY29" fmla="*/ 57559 h 4715283"/>
                <a:gd name="connsiteX30" fmla="*/ 1400174 w 7381874"/>
                <a:gd name="connsiteY30" fmla="*/ 121058 h 4715283"/>
                <a:gd name="connsiteX31" fmla="*/ 933451 w 7381874"/>
                <a:gd name="connsiteY31" fmla="*/ 413159 h 4715283"/>
                <a:gd name="connsiteX32" fmla="*/ 708026 w 7381874"/>
                <a:gd name="connsiteY32" fmla="*/ 775109 h 4715283"/>
                <a:gd name="connsiteX33" fmla="*/ 1104901 w 7381874"/>
                <a:gd name="connsiteY33" fmla="*/ 1467259 h 4715283"/>
                <a:gd name="connsiteX34" fmla="*/ 1152526 w 7381874"/>
                <a:gd name="connsiteY34" fmla="*/ 1705384 h 4715283"/>
                <a:gd name="connsiteX35" fmla="*/ 1123951 w 7381874"/>
                <a:gd name="connsiteY35" fmla="*/ 1991134 h 4715283"/>
                <a:gd name="connsiteX36" fmla="*/ 723901 w 7381874"/>
                <a:gd name="connsiteY36" fmla="*/ 2314984 h 4715283"/>
                <a:gd name="connsiteX37" fmla="*/ 400052 w 7381874"/>
                <a:gd name="connsiteY37" fmla="*/ 2829334 h 4715283"/>
                <a:gd name="connsiteX38" fmla="*/ 0 w 7381874"/>
                <a:gd name="connsiteY38" fmla="*/ 3143659 h 4715283"/>
                <a:gd name="connsiteX0" fmla="*/ 7381874 w 7381874"/>
                <a:gd name="connsiteY0" fmla="*/ 4372383 h 4715283"/>
                <a:gd name="connsiteX1" fmla="*/ 7248524 w 7381874"/>
                <a:gd name="connsiteY1" fmla="*/ 4553358 h 4715283"/>
                <a:gd name="connsiteX2" fmla="*/ 7172324 w 7381874"/>
                <a:gd name="connsiteY2" fmla="*/ 4610508 h 4715283"/>
                <a:gd name="connsiteX3" fmla="*/ 7010399 w 7381874"/>
                <a:gd name="connsiteY3" fmla="*/ 4677183 h 4715283"/>
                <a:gd name="connsiteX4" fmla="*/ 6896099 w 7381874"/>
                <a:gd name="connsiteY4" fmla="*/ 4715283 h 4715283"/>
                <a:gd name="connsiteX5" fmla="*/ 6877049 w 7381874"/>
                <a:gd name="connsiteY5" fmla="*/ 4639083 h 4715283"/>
                <a:gd name="connsiteX6" fmla="*/ 6667499 w 7381874"/>
                <a:gd name="connsiteY6" fmla="*/ 4667658 h 4715283"/>
                <a:gd name="connsiteX7" fmla="*/ 6591299 w 7381874"/>
                <a:gd name="connsiteY7" fmla="*/ 4534308 h 4715283"/>
                <a:gd name="connsiteX8" fmla="*/ 6496049 w 7381874"/>
                <a:gd name="connsiteY8" fmla="*/ 4458108 h 4715283"/>
                <a:gd name="connsiteX9" fmla="*/ 6496049 w 7381874"/>
                <a:gd name="connsiteY9" fmla="*/ 4381908 h 4715283"/>
                <a:gd name="connsiteX10" fmla="*/ 6410324 w 7381874"/>
                <a:gd name="connsiteY10" fmla="*/ 4315233 h 4715283"/>
                <a:gd name="connsiteX11" fmla="*/ 6391274 w 7381874"/>
                <a:gd name="connsiteY11" fmla="*/ 4286658 h 4715283"/>
                <a:gd name="connsiteX12" fmla="*/ 6400799 w 7381874"/>
                <a:gd name="connsiteY12" fmla="*/ 4219983 h 4715283"/>
                <a:gd name="connsiteX13" fmla="*/ 6334124 w 7381874"/>
                <a:gd name="connsiteY13" fmla="*/ 4172358 h 4715283"/>
                <a:gd name="connsiteX14" fmla="*/ 6267449 w 7381874"/>
                <a:gd name="connsiteY14" fmla="*/ 4039008 h 4715283"/>
                <a:gd name="connsiteX15" fmla="*/ 6153149 w 7381874"/>
                <a:gd name="connsiteY15" fmla="*/ 3972333 h 4715283"/>
                <a:gd name="connsiteX16" fmla="*/ 5991224 w 7381874"/>
                <a:gd name="connsiteY16" fmla="*/ 3943758 h 4715283"/>
                <a:gd name="connsiteX17" fmla="*/ 5924549 w 7381874"/>
                <a:gd name="connsiteY17" fmla="*/ 3877083 h 4715283"/>
                <a:gd name="connsiteX18" fmla="*/ 5953124 w 7381874"/>
                <a:gd name="connsiteY18" fmla="*/ 3800883 h 4715283"/>
                <a:gd name="connsiteX19" fmla="*/ 5953124 w 7381874"/>
                <a:gd name="connsiteY19" fmla="*/ 3677058 h 4715283"/>
                <a:gd name="connsiteX20" fmla="*/ 5857874 w 7381874"/>
                <a:gd name="connsiteY20" fmla="*/ 3610383 h 4715283"/>
                <a:gd name="connsiteX21" fmla="*/ 5857874 w 7381874"/>
                <a:gd name="connsiteY21" fmla="*/ 3515133 h 4715283"/>
                <a:gd name="connsiteX22" fmla="*/ 5857874 w 7381874"/>
                <a:gd name="connsiteY22" fmla="*/ 3515133 h 4715283"/>
                <a:gd name="connsiteX23" fmla="*/ 5791199 w 7381874"/>
                <a:gd name="connsiteY23" fmla="*/ 3257958 h 4715283"/>
                <a:gd name="connsiteX24" fmla="*/ 5619749 w 7381874"/>
                <a:gd name="connsiteY24" fmla="*/ 3210333 h 4715283"/>
                <a:gd name="connsiteX25" fmla="*/ 5610224 w 7381874"/>
                <a:gd name="connsiteY25" fmla="*/ 3057933 h 4715283"/>
                <a:gd name="connsiteX26" fmla="*/ 5448299 w 7381874"/>
                <a:gd name="connsiteY26" fmla="*/ 2991258 h 4715283"/>
                <a:gd name="connsiteX27" fmla="*/ 1920875 w 7381874"/>
                <a:gd name="connsiteY27" fmla="*/ 409 h 4715283"/>
                <a:gd name="connsiteX28" fmla="*/ 1698626 w 7381874"/>
                <a:gd name="connsiteY28" fmla="*/ 57559 h 4715283"/>
                <a:gd name="connsiteX29" fmla="*/ 1400174 w 7381874"/>
                <a:gd name="connsiteY29" fmla="*/ 121058 h 4715283"/>
                <a:gd name="connsiteX30" fmla="*/ 933451 w 7381874"/>
                <a:gd name="connsiteY30" fmla="*/ 413159 h 4715283"/>
                <a:gd name="connsiteX31" fmla="*/ 708026 w 7381874"/>
                <a:gd name="connsiteY31" fmla="*/ 775109 h 4715283"/>
                <a:gd name="connsiteX32" fmla="*/ 1104901 w 7381874"/>
                <a:gd name="connsiteY32" fmla="*/ 1467259 h 4715283"/>
                <a:gd name="connsiteX33" fmla="*/ 1152526 w 7381874"/>
                <a:gd name="connsiteY33" fmla="*/ 1705384 h 4715283"/>
                <a:gd name="connsiteX34" fmla="*/ 1123951 w 7381874"/>
                <a:gd name="connsiteY34" fmla="*/ 1991134 h 4715283"/>
                <a:gd name="connsiteX35" fmla="*/ 723901 w 7381874"/>
                <a:gd name="connsiteY35" fmla="*/ 2314984 h 4715283"/>
                <a:gd name="connsiteX36" fmla="*/ 400052 w 7381874"/>
                <a:gd name="connsiteY36" fmla="*/ 2829334 h 4715283"/>
                <a:gd name="connsiteX37" fmla="*/ 0 w 7381874"/>
                <a:gd name="connsiteY37" fmla="*/ 3143659 h 4715283"/>
                <a:gd name="connsiteX0" fmla="*/ 7381874 w 7381874"/>
                <a:gd name="connsiteY0" fmla="*/ 4372383 h 4715283"/>
                <a:gd name="connsiteX1" fmla="*/ 7248524 w 7381874"/>
                <a:gd name="connsiteY1" fmla="*/ 4553358 h 4715283"/>
                <a:gd name="connsiteX2" fmla="*/ 7172324 w 7381874"/>
                <a:gd name="connsiteY2" fmla="*/ 4610508 h 4715283"/>
                <a:gd name="connsiteX3" fmla="*/ 7010399 w 7381874"/>
                <a:gd name="connsiteY3" fmla="*/ 4677183 h 4715283"/>
                <a:gd name="connsiteX4" fmla="*/ 6896099 w 7381874"/>
                <a:gd name="connsiteY4" fmla="*/ 4715283 h 4715283"/>
                <a:gd name="connsiteX5" fmla="*/ 6877049 w 7381874"/>
                <a:gd name="connsiteY5" fmla="*/ 4639083 h 4715283"/>
                <a:gd name="connsiteX6" fmla="*/ 6667499 w 7381874"/>
                <a:gd name="connsiteY6" fmla="*/ 4667658 h 4715283"/>
                <a:gd name="connsiteX7" fmla="*/ 6591299 w 7381874"/>
                <a:gd name="connsiteY7" fmla="*/ 4534308 h 4715283"/>
                <a:gd name="connsiteX8" fmla="*/ 6496049 w 7381874"/>
                <a:gd name="connsiteY8" fmla="*/ 4458108 h 4715283"/>
                <a:gd name="connsiteX9" fmla="*/ 6496049 w 7381874"/>
                <a:gd name="connsiteY9" fmla="*/ 4381908 h 4715283"/>
                <a:gd name="connsiteX10" fmla="*/ 6410324 w 7381874"/>
                <a:gd name="connsiteY10" fmla="*/ 4315233 h 4715283"/>
                <a:gd name="connsiteX11" fmla="*/ 6391274 w 7381874"/>
                <a:gd name="connsiteY11" fmla="*/ 4286658 h 4715283"/>
                <a:gd name="connsiteX12" fmla="*/ 6400799 w 7381874"/>
                <a:gd name="connsiteY12" fmla="*/ 4219983 h 4715283"/>
                <a:gd name="connsiteX13" fmla="*/ 6334124 w 7381874"/>
                <a:gd name="connsiteY13" fmla="*/ 4172358 h 4715283"/>
                <a:gd name="connsiteX14" fmla="*/ 6267449 w 7381874"/>
                <a:gd name="connsiteY14" fmla="*/ 4039008 h 4715283"/>
                <a:gd name="connsiteX15" fmla="*/ 6153149 w 7381874"/>
                <a:gd name="connsiteY15" fmla="*/ 3972333 h 4715283"/>
                <a:gd name="connsiteX16" fmla="*/ 5991224 w 7381874"/>
                <a:gd name="connsiteY16" fmla="*/ 3943758 h 4715283"/>
                <a:gd name="connsiteX17" fmla="*/ 5924549 w 7381874"/>
                <a:gd name="connsiteY17" fmla="*/ 3877083 h 4715283"/>
                <a:gd name="connsiteX18" fmla="*/ 5953124 w 7381874"/>
                <a:gd name="connsiteY18" fmla="*/ 3800883 h 4715283"/>
                <a:gd name="connsiteX19" fmla="*/ 5953124 w 7381874"/>
                <a:gd name="connsiteY19" fmla="*/ 3677058 h 4715283"/>
                <a:gd name="connsiteX20" fmla="*/ 5857874 w 7381874"/>
                <a:gd name="connsiteY20" fmla="*/ 3610383 h 4715283"/>
                <a:gd name="connsiteX21" fmla="*/ 5857874 w 7381874"/>
                <a:gd name="connsiteY21" fmla="*/ 3515133 h 4715283"/>
                <a:gd name="connsiteX22" fmla="*/ 5857874 w 7381874"/>
                <a:gd name="connsiteY22" fmla="*/ 3515133 h 4715283"/>
                <a:gd name="connsiteX23" fmla="*/ 5791199 w 7381874"/>
                <a:gd name="connsiteY23" fmla="*/ 3257958 h 4715283"/>
                <a:gd name="connsiteX24" fmla="*/ 5619749 w 7381874"/>
                <a:gd name="connsiteY24" fmla="*/ 3210333 h 4715283"/>
                <a:gd name="connsiteX25" fmla="*/ 5610224 w 7381874"/>
                <a:gd name="connsiteY25" fmla="*/ 3057933 h 4715283"/>
                <a:gd name="connsiteX26" fmla="*/ 1920875 w 7381874"/>
                <a:gd name="connsiteY26" fmla="*/ 409 h 4715283"/>
                <a:gd name="connsiteX27" fmla="*/ 1698626 w 7381874"/>
                <a:gd name="connsiteY27" fmla="*/ 57559 h 4715283"/>
                <a:gd name="connsiteX28" fmla="*/ 1400174 w 7381874"/>
                <a:gd name="connsiteY28" fmla="*/ 121058 h 4715283"/>
                <a:gd name="connsiteX29" fmla="*/ 933451 w 7381874"/>
                <a:gd name="connsiteY29" fmla="*/ 413159 h 4715283"/>
                <a:gd name="connsiteX30" fmla="*/ 708026 w 7381874"/>
                <a:gd name="connsiteY30" fmla="*/ 775109 h 4715283"/>
                <a:gd name="connsiteX31" fmla="*/ 1104901 w 7381874"/>
                <a:gd name="connsiteY31" fmla="*/ 1467259 h 4715283"/>
                <a:gd name="connsiteX32" fmla="*/ 1152526 w 7381874"/>
                <a:gd name="connsiteY32" fmla="*/ 1705384 h 4715283"/>
                <a:gd name="connsiteX33" fmla="*/ 1123951 w 7381874"/>
                <a:gd name="connsiteY33" fmla="*/ 1991134 h 4715283"/>
                <a:gd name="connsiteX34" fmla="*/ 723901 w 7381874"/>
                <a:gd name="connsiteY34" fmla="*/ 2314984 h 4715283"/>
                <a:gd name="connsiteX35" fmla="*/ 400052 w 7381874"/>
                <a:gd name="connsiteY35" fmla="*/ 2829334 h 4715283"/>
                <a:gd name="connsiteX36" fmla="*/ 0 w 7381874"/>
                <a:gd name="connsiteY36" fmla="*/ 3143659 h 4715283"/>
                <a:gd name="connsiteX0" fmla="*/ 7381874 w 7381874"/>
                <a:gd name="connsiteY0" fmla="*/ 4372383 h 4715283"/>
                <a:gd name="connsiteX1" fmla="*/ 7248524 w 7381874"/>
                <a:gd name="connsiteY1" fmla="*/ 4553358 h 4715283"/>
                <a:gd name="connsiteX2" fmla="*/ 7172324 w 7381874"/>
                <a:gd name="connsiteY2" fmla="*/ 4610508 h 4715283"/>
                <a:gd name="connsiteX3" fmla="*/ 7010399 w 7381874"/>
                <a:gd name="connsiteY3" fmla="*/ 4677183 h 4715283"/>
                <a:gd name="connsiteX4" fmla="*/ 6896099 w 7381874"/>
                <a:gd name="connsiteY4" fmla="*/ 4715283 h 4715283"/>
                <a:gd name="connsiteX5" fmla="*/ 6877049 w 7381874"/>
                <a:gd name="connsiteY5" fmla="*/ 4639083 h 4715283"/>
                <a:gd name="connsiteX6" fmla="*/ 6667499 w 7381874"/>
                <a:gd name="connsiteY6" fmla="*/ 4667658 h 4715283"/>
                <a:gd name="connsiteX7" fmla="*/ 6591299 w 7381874"/>
                <a:gd name="connsiteY7" fmla="*/ 4534308 h 4715283"/>
                <a:gd name="connsiteX8" fmla="*/ 6496049 w 7381874"/>
                <a:gd name="connsiteY8" fmla="*/ 4458108 h 4715283"/>
                <a:gd name="connsiteX9" fmla="*/ 6496049 w 7381874"/>
                <a:gd name="connsiteY9" fmla="*/ 4381908 h 4715283"/>
                <a:gd name="connsiteX10" fmla="*/ 6410324 w 7381874"/>
                <a:gd name="connsiteY10" fmla="*/ 4315233 h 4715283"/>
                <a:gd name="connsiteX11" fmla="*/ 6391274 w 7381874"/>
                <a:gd name="connsiteY11" fmla="*/ 4286658 h 4715283"/>
                <a:gd name="connsiteX12" fmla="*/ 6400799 w 7381874"/>
                <a:gd name="connsiteY12" fmla="*/ 4219983 h 4715283"/>
                <a:gd name="connsiteX13" fmla="*/ 6334124 w 7381874"/>
                <a:gd name="connsiteY13" fmla="*/ 4172358 h 4715283"/>
                <a:gd name="connsiteX14" fmla="*/ 6267449 w 7381874"/>
                <a:gd name="connsiteY14" fmla="*/ 4039008 h 4715283"/>
                <a:gd name="connsiteX15" fmla="*/ 6153149 w 7381874"/>
                <a:gd name="connsiteY15" fmla="*/ 3972333 h 4715283"/>
                <a:gd name="connsiteX16" fmla="*/ 5991224 w 7381874"/>
                <a:gd name="connsiteY16" fmla="*/ 3943758 h 4715283"/>
                <a:gd name="connsiteX17" fmla="*/ 5924549 w 7381874"/>
                <a:gd name="connsiteY17" fmla="*/ 3877083 h 4715283"/>
                <a:gd name="connsiteX18" fmla="*/ 5953124 w 7381874"/>
                <a:gd name="connsiteY18" fmla="*/ 3800883 h 4715283"/>
                <a:gd name="connsiteX19" fmla="*/ 5953124 w 7381874"/>
                <a:gd name="connsiteY19" fmla="*/ 3677058 h 4715283"/>
                <a:gd name="connsiteX20" fmla="*/ 5857874 w 7381874"/>
                <a:gd name="connsiteY20" fmla="*/ 3610383 h 4715283"/>
                <a:gd name="connsiteX21" fmla="*/ 5857874 w 7381874"/>
                <a:gd name="connsiteY21" fmla="*/ 3515133 h 4715283"/>
                <a:gd name="connsiteX22" fmla="*/ 5857874 w 7381874"/>
                <a:gd name="connsiteY22" fmla="*/ 3515133 h 4715283"/>
                <a:gd name="connsiteX23" fmla="*/ 5791199 w 7381874"/>
                <a:gd name="connsiteY23" fmla="*/ 3257958 h 4715283"/>
                <a:gd name="connsiteX24" fmla="*/ 5619749 w 7381874"/>
                <a:gd name="connsiteY24" fmla="*/ 3210333 h 4715283"/>
                <a:gd name="connsiteX25" fmla="*/ 1920875 w 7381874"/>
                <a:gd name="connsiteY25" fmla="*/ 409 h 4715283"/>
                <a:gd name="connsiteX26" fmla="*/ 1698626 w 7381874"/>
                <a:gd name="connsiteY26" fmla="*/ 57559 h 4715283"/>
                <a:gd name="connsiteX27" fmla="*/ 1400174 w 7381874"/>
                <a:gd name="connsiteY27" fmla="*/ 121058 h 4715283"/>
                <a:gd name="connsiteX28" fmla="*/ 933451 w 7381874"/>
                <a:gd name="connsiteY28" fmla="*/ 413159 h 4715283"/>
                <a:gd name="connsiteX29" fmla="*/ 708026 w 7381874"/>
                <a:gd name="connsiteY29" fmla="*/ 775109 h 4715283"/>
                <a:gd name="connsiteX30" fmla="*/ 1104901 w 7381874"/>
                <a:gd name="connsiteY30" fmla="*/ 1467259 h 4715283"/>
                <a:gd name="connsiteX31" fmla="*/ 1152526 w 7381874"/>
                <a:gd name="connsiteY31" fmla="*/ 1705384 h 4715283"/>
                <a:gd name="connsiteX32" fmla="*/ 1123951 w 7381874"/>
                <a:gd name="connsiteY32" fmla="*/ 1991134 h 4715283"/>
                <a:gd name="connsiteX33" fmla="*/ 723901 w 7381874"/>
                <a:gd name="connsiteY33" fmla="*/ 2314984 h 4715283"/>
                <a:gd name="connsiteX34" fmla="*/ 400052 w 7381874"/>
                <a:gd name="connsiteY34" fmla="*/ 2829334 h 4715283"/>
                <a:gd name="connsiteX35" fmla="*/ 0 w 7381874"/>
                <a:gd name="connsiteY35" fmla="*/ 3143659 h 4715283"/>
                <a:gd name="connsiteX0" fmla="*/ 7381874 w 7381874"/>
                <a:gd name="connsiteY0" fmla="*/ 4372383 h 4715283"/>
                <a:gd name="connsiteX1" fmla="*/ 7248524 w 7381874"/>
                <a:gd name="connsiteY1" fmla="*/ 4553358 h 4715283"/>
                <a:gd name="connsiteX2" fmla="*/ 7172324 w 7381874"/>
                <a:gd name="connsiteY2" fmla="*/ 4610508 h 4715283"/>
                <a:gd name="connsiteX3" fmla="*/ 7010399 w 7381874"/>
                <a:gd name="connsiteY3" fmla="*/ 4677183 h 4715283"/>
                <a:gd name="connsiteX4" fmla="*/ 6896099 w 7381874"/>
                <a:gd name="connsiteY4" fmla="*/ 4715283 h 4715283"/>
                <a:gd name="connsiteX5" fmla="*/ 6877049 w 7381874"/>
                <a:gd name="connsiteY5" fmla="*/ 4639083 h 4715283"/>
                <a:gd name="connsiteX6" fmla="*/ 6667499 w 7381874"/>
                <a:gd name="connsiteY6" fmla="*/ 4667658 h 4715283"/>
                <a:gd name="connsiteX7" fmla="*/ 6591299 w 7381874"/>
                <a:gd name="connsiteY7" fmla="*/ 4534308 h 4715283"/>
                <a:gd name="connsiteX8" fmla="*/ 6496049 w 7381874"/>
                <a:gd name="connsiteY8" fmla="*/ 4458108 h 4715283"/>
                <a:gd name="connsiteX9" fmla="*/ 6496049 w 7381874"/>
                <a:gd name="connsiteY9" fmla="*/ 4381908 h 4715283"/>
                <a:gd name="connsiteX10" fmla="*/ 6410324 w 7381874"/>
                <a:gd name="connsiteY10" fmla="*/ 4315233 h 4715283"/>
                <a:gd name="connsiteX11" fmla="*/ 6391274 w 7381874"/>
                <a:gd name="connsiteY11" fmla="*/ 4286658 h 4715283"/>
                <a:gd name="connsiteX12" fmla="*/ 6400799 w 7381874"/>
                <a:gd name="connsiteY12" fmla="*/ 4219983 h 4715283"/>
                <a:gd name="connsiteX13" fmla="*/ 6334124 w 7381874"/>
                <a:gd name="connsiteY13" fmla="*/ 4172358 h 4715283"/>
                <a:gd name="connsiteX14" fmla="*/ 6267449 w 7381874"/>
                <a:gd name="connsiteY14" fmla="*/ 4039008 h 4715283"/>
                <a:gd name="connsiteX15" fmla="*/ 6153149 w 7381874"/>
                <a:gd name="connsiteY15" fmla="*/ 3972333 h 4715283"/>
                <a:gd name="connsiteX16" fmla="*/ 5991224 w 7381874"/>
                <a:gd name="connsiteY16" fmla="*/ 3943758 h 4715283"/>
                <a:gd name="connsiteX17" fmla="*/ 5924549 w 7381874"/>
                <a:gd name="connsiteY17" fmla="*/ 3877083 h 4715283"/>
                <a:gd name="connsiteX18" fmla="*/ 5953124 w 7381874"/>
                <a:gd name="connsiteY18" fmla="*/ 3800883 h 4715283"/>
                <a:gd name="connsiteX19" fmla="*/ 5953124 w 7381874"/>
                <a:gd name="connsiteY19" fmla="*/ 3677058 h 4715283"/>
                <a:gd name="connsiteX20" fmla="*/ 5857874 w 7381874"/>
                <a:gd name="connsiteY20" fmla="*/ 3610383 h 4715283"/>
                <a:gd name="connsiteX21" fmla="*/ 5857874 w 7381874"/>
                <a:gd name="connsiteY21" fmla="*/ 3515133 h 4715283"/>
                <a:gd name="connsiteX22" fmla="*/ 5857874 w 7381874"/>
                <a:gd name="connsiteY22" fmla="*/ 3515133 h 4715283"/>
                <a:gd name="connsiteX23" fmla="*/ 5791199 w 7381874"/>
                <a:gd name="connsiteY23" fmla="*/ 3257958 h 4715283"/>
                <a:gd name="connsiteX24" fmla="*/ 1920875 w 7381874"/>
                <a:gd name="connsiteY24" fmla="*/ 409 h 4715283"/>
                <a:gd name="connsiteX25" fmla="*/ 1698626 w 7381874"/>
                <a:gd name="connsiteY25" fmla="*/ 57559 h 4715283"/>
                <a:gd name="connsiteX26" fmla="*/ 1400174 w 7381874"/>
                <a:gd name="connsiteY26" fmla="*/ 121058 h 4715283"/>
                <a:gd name="connsiteX27" fmla="*/ 933451 w 7381874"/>
                <a:gd name="connsiteY27" fmla="*/ 413159 h 4715283"/>
                <a:gd name="connsiteX28" fmla="*/ 708026 w 7381874"/>
                <a:gd name="connsiteY28" fmla="*/ 775109 h 4715283"/>
                <a:gd name="connsiteX29" fmla="*/ 1104901 w 7381874"/>
                <a:gd name="connsiteY29" fmla="*/ 1467259 h 4715283"/>
                <a:gd name="connsiteX30" fmla="*/ 1152526 w 7381874"/>
                <a:gd name="connsiteY30" fmla="*/ 1705384 h 4715283"/>
                <a:gd name="connsiteX31" fmla="*/ 1123951 w 7381874"/>
                <a:gd name="connsiteY31" fmla="*/ 1991134 h 4715283"/>
                <a:gd name="connsiteX32" fmla="*/ 723901 w 7381874"/>
                <a:gd name="connsiteY32" fmla="*/ 2314984 h 4715283"/>
                <a:gd name="connsiteX33" fmla="*/ 400052 w 7381874"/>
                <a:gd name="connsiteY33" fmla="*/ 2829334 h 4715283"/>
                <a:gd name="connsiteX34" fmla="*/ 0 w 7381874"/>
                <a:gd name="connsiteY34" fmla="*/ 3143659 h 4715283"/>
                <a:gd name="connsiteX0" fmla="*/ 7381874 w 7381874"/>
                <a:gd name="connsiteY0" fmla="*/ 4372383 h 4715283"/>
                <a:gd name="connsiteX1" fmla="*/ 7248524 w 7381874"/>
                <a:gd name="connsiteY1" fmla="*/ 4553358 h 4715283"/>
                <a:gd name="connsiteX2" fmla="*/ 7172324 w 7381874"/>
                <a:gd name="connsiteY2" fmla="*/ 4610508 h 4715283"/>
                <a:gd name="connsiteX3" fmla="*/ 7010399 w 7381874"/>
                <a:gd name="connsiteY3" fmla="*/ 4677183 h 4715283"/>
                <a:gd name="connsiteX4" fmla="*/ 6896099 w 7381874"/>
                <a:gd name="connsiteY4" fmla="*/ 4715283 h 4715283"/>
                <a:gd name="connsiteX5" fmla="*/ 6877049 w 7381874"/>
                <a:gd name="connsiteY5" fmla="*/ 4639083 h 4715283"/>
                <a:gd name="connsiteX6" fmla="*/ 6667499 w 7381874"/>
                <a:gd name="connsiteY6" fmla="*/ 4667658 h 4715283"/>
                <a:gd name="connsiteX7" fmla="*/ 6591299 w 7381874"/>
                <a:gd name="connsiteY7" fmla="*/ 4534308 h 4715283"/>
                <a:gd name="connsiteX8" fmla="*/ 6496049 w 7381874"/>
                <a:gd name="connsiteY8" fmla="*/ 4458108 h 4715283"/>
                <a:gd name="connsiteX9" fmla="*/ 6496049 w 7381874"/>
                <a:gd name="connsiteY9" fmla="*/ 4381908 h 4715283"/>
                <a:gd name="connsiteX10" fmla="*/ 6410324 w 7381874"/>
                <a:gd name="connsiteY10" fmla="*/ 4315233 h 4715283"/>
                <a:gd name="connsiteX11" fmla="*/ 6391274 w 7381874"/>
                <a:gd name="connsiteY11" fmla="*/ 4286658 h 4715283"/>
                <a:gd name="connsiteX12" fmla="*/ 6400799 w 7381874"/>
                <a:gd name="connsiteY12" fmla="*/ 4219983 h 4715283"/>
                <a:gd name="connsiteX13" fmla="*/ 6334124 w 7381874"/>
                <a:gd name="connsiteY13" fmla="*/ 4172358 h 4715283"/>
                <a:gd name="connsiteX14" fmla="*/ 6267449 w 7381874"/>
                <a:gd name="connsiteY14" fmla="*/ 4039008 h 4715283"/>
                <a:gd name="connsiteX15" fmla="*/ 6153149 w 7381874"/>
                <a:gd name="connsiteY15" fmla="*/ 3972333 h 4715283"/>
                <a:gd name="connsiteX16" fmla="*/ 5991224 w 7381874"/>
                <a:gd name="connsiteY16" fmla="*/ 3943758 h 4715283"/>
                <a:gd name="connsiteX17" fmla="*/ 5924549 w 7381874"/>
                <a:gd name="connsiteY17" fmla="*/ 3877083 h 4715283"/>
                <a:gd name="connsiteX18" fmla="*/ 5953124 w 7381874"/>
                <a:gd name="connsiteY18" fmla="*/ 3800883 h 4715283"/>
                <a:gd name="connsiteX19" fmla="*/ 5953124 w 7381874"/>
                <a:gd name="connsiteY19" fmla="*/ 3677058 h 4715283"/>
                <a:gd name="connsiteX20" fmla="*/ 5857874 w 7381874"/>
                <a:gd name="connsiteY20" fmla="*/ 3610383 h 4715283"/>
                <a:gd name="connsiteX21" fmla="*/ 5857874 w 7381874"/>
                <a:gd name="connsiteY21" fmla="*/ 3515133 h 4715283"/>
                <a:gd name="connsiteX22" fmla="*/ 5857874 w 7381874"/>
                <a:gd name="connsiteY22" fmla="*/ 3515133 h 4715283"/>
                <a:gd name="connsiteX23" fmla="*/ 1920875 w 7381874"/>
                <a:gd name="connsiteY23" fmla="*/ 409 h 4715283"/>
                <a:gd name="connsiteX24" fmla="*/ 1698626 w 7381874"/>
                <a:gd name="connsiteY24" fmla="*/ 57559 h 4715283"/>
                <a:gd name="connsiteX25" fmla="*/ 1400174 w 7381874"/>
                <a:gd name="connsiteY25" fmla="*/ 121058 h 4715283"/>
                <a:gd name="connsiteX26" fmla="*/ 933451 w 7381874"/>
                <a:gd name="connsiteY26" fmla="*/ 413159 h 4715283"/>
                <a:gd name="connsiteX27" fmla="*/ 708026 w 7381874"/>
                <a:gd name="connsiteY27" fmla="*/ 775109 h 4715283"/>
                <a:gd name="connsiteX28" fmla="*/ 1104901 w 7381874"/>
                <a:gd name="connsiteY28" fmla="*/ 1467259 h 4715283"/>
                <a:gd name="connsiteX29" fmla="*/ 1152526 w 7381874"/>
                <a:gd name="connsiteY29" fmla="*/ 1705384 h 4715283"/>
                <a:gd name="connsiteX30" fmla="*/ 1123951 w 7381874"/>
                <a:gd name="connsiteY30" fmla="*/ 1991134 h 4715283"/>
                <a:gd name="connsiteX31" fmla="*/ 723901 w 7381874"/>
                <a:gd name="connsiteY31" fmla="*/ 2314984 h 4715283"/>
                <a:gd name="connsiteX32" fmla="*/ 400052 w 7381874"/>
                <a:gd name="connsiteY32" fmla="*/ 2829334 h 4715283"/>
                <a:gd name="connsiteX33" fmla="*/ 0 w 7381874"/>
                <a:gd name="connsiteY33" fmla="*/ 3143659 h 4715283"/>
                <a:gd name="connsiteX0" fmla="*/ 7381874 w 7381874"/>
                <a:gd name="connsiteY0" fmla="*/ 4372383 h 4715283"/>
                <a:gd name="connsiteX1" fmla="*/ 7248524 w 7381874"/>
                <a:gd name="connsiteY1" fmla="*/ 4553358 h 4715283"/>
                <a:gd name="connsiteX2" fmla="*/ 7172324 w 7381874"/>
                <a:gd name="connsiteY2" fmla="*/ 4610508 h 4715283"/>
                <a:gd name="connsiteX3" fmla="*/ 7010399 w 7381874"/>
                <a:gd name="connsiteY3" fmla="*/ 4677183 h 4715283"/>
                <a:gd name="connsiteX4" fmla="*/ 6896099 w 7381874"/>
                <a:gd name="connsiteY4" fmla="*/ 4715283 h 4715283"/>
                <a:gd name="connsiteX5" fmla="*/ 6877049 w 7381874"/>
                <a:gd name="connsiteY5" fmla="*/ 4639083 h 4715283"/>
                <a:gd name="connsiteX6" fmla="*/ 6667499 w 7381874"/>
                <a:gd name="connsiteY6" fmla="*/ 4667658 h 4715283"/>
                <a:gd name="connsiteX7" fmla="*/ 6591299 w 7381874"/>
                <a:gd name="connsiteY7" fmla="*/ 4534308 h 4715283"/>
                <a:gd name="connsiteX8" fmla="*/ 6496049 w 7381874"/>
                <a:gd name="connsiteY8" fmla="*/ 4458108 h 4715283"/>
                <a:gd name="connsiteX9" fmla="*/ 6496049 w 7381874"/>
                <a:gd name="connsiteY9" fmla="*/ 4381908 h 4715283"/>
                <a:gd name="connsiteX10" fmla="*/ 6410324 w 7381874"/>
                <a:gd name="connsiteY10" fmla="*/ 4315233 h 4715283"/>
                <a:gd name="connsiteX11" fmla="*/ 6391274 w 7381874"/>
                <a:gd name="connsiteY11" fmla="*/ 4286658 h 4715283"/>
                <a:gd name="connsiteX12" fmla="*/ 6400799 w 7381874"/>
                <a:gd name="connsiteY12" fmla="*/ 4219983 h 4715283"/>
                <a:gd name="connsiteX13" fmla="*/ 6334124 w 7381874"/>
                <a:gd name="connsiteY13" fmla="*/ 4172358 h 4715283"/>
                <a:gd name="connsiteX14" fmla="*/ 6267449 w 7381874"/>
                <a:gd name="connsiteY14" fmla="*/ 4039008 h 4715283"/>
                <a:gd name="connsiteX15" fmla="*/ 6153149 w 7381874"/>
                <a:gd name="connsiteY15" fmla="*/ 3972333 h 4715283"/>
                <a:gd name="connsiteX16" fmla="*/ 5991224 w 7381874"/>
                <a:gd name="connsiteY16" fmla="*/ 3943758 h 4715283"/>
                <a:gd name="connsiteX17" fmla="*/ 5924549 w 7381874"/>
                <a:gd name="connsiteY17" fmla="*/ 3877083 h 4715283"/>
                <a:gd name="connsiteX18" fmla="*/ 5953124 w 7381874"/>
                <a:gd name="connsiteY18" fmla="*/ 3800883 h 4715283"/>
                <a:gd name="connsiteX19" fmla="*/ 5953124 w 7381874"/>
                <a:gd name="connsiteY19" fmla="*/ 3677058 h 4715283"/>
                <a:gd name="connsiteX20" fmla="*/ 5857874 w 7381874"/>
                <a:gd name="connsiteY20" fmla="*/ 3610383 h 4715283"/>
                <a:gd name="connsiteX21" fmla="*/ 5857874 w 7381874"/>
                <a:gd name="connsiteY21" fmla="*/ 3515133 h 4715283"/>
                <a:gd name="connsiteX22" fmla="*/ 1920875 w 7381874"/>
                <a:gd name="connsiteY22" fmla="*/ 409 h 4715283"/>
                <a:gd name="connsiteX23" fmla="*/ 1698626 w 7381874"/>
                <a:gd name="connsiteY23" fmla="*/ 57559 h 4715283"/>
                <a:gd name="connsiteX24" fmla="*/ 1400174 w 7381874"/>
                <a:gd name="connsiteY24" fmla="*/ 121058 h 4715283"/>
                <a:gd name="connsiteX25" fmla="*/ 933451 w 7381874"/>
                <a:gd name="connsiteY25" fmla="*/ 413159 h 4715283"/>
                <a:gd name="connsiteX26" fmla="*/ 708026 w 7381874"/>
                <a:gd name="connsiteY26" fmla="*/ 775109 h 4715283"/>
                <a:gd name="connsiteX27" fmla="*/ 1104901 w 7381874"/>
                <a:gd name="connsiteY27" fmla="*/ 1467259 h 4715283"/>
                <a:gd name="connsiteX28" fmla="*/ 1152526 w 7381874"/>
                <a:gd name="connsiteY28" fmla="*/ 1705384 h 4715283"/>
                <a:gd name="connsiteX29" fmla="*/ 1123951 w 7381874"/>
                <a:gd name="connsiteY29" fmla="*/ 1991134 h 4715283"/>
                <a:gd name="connsiteX30" fmla="*/ 723901 w 7381874"/>
                <a:gd name="connsiteY30" fmla="*/ 2314984 h 4715283"/>
                <a:gd name="connsiteX31" fmla="*/ 400052 w 7381874"/>
                <a:gd name="connsiteY31" fmla="*/ 2829334 h 4715283"/>
                <a:gd name="connsiteX32" fmla="*/ 0 w 7381874"/>
                <a:gd name="connsiteY32" fmla="*/ 3143659 h 4715283"/>
                <a:gd name="connsiteX0" fmla="*/ 7381874 w 7381874"/>
                <a:gd name="connsiteY0" fmla="*/ 4372383 h 4715283"/>
                <a:gd name="connsiteX1" fmla="*/ 7248524 w 7381874"/>
                <a:gd name="connsiteY1" fmla="*/ 4553358 h 4715283"/>
                <a:gd name="connsiteX2" fmla="*/ 7172324 w 7381874"/>
                <a:gd name="connsiteY2" fmla="*/ 4610508 h 4715283"/>
                <a:gd name="connsiteX3" fmla="*/ 7010399 w 7381874"/>
                <a:gd name="connsiteY3" fmla="*/ 4677183 h 4715283"/>
                <a:gd name="connsiteX4" fmla="*/ 6896099 w 7381874"/>
                <a:gd name="connsiteY4" fmla="*/ 4715283 h 4715283"/>
                <a:gd name="connsiteX5" fmla="*/ 6877049 w 7381874"/>
                <a:gd name="connsiteY5" fmla="*/ 4639083 h 4715283"/>
                <a:gd name="connsiteX6" fmla="*/ 6667499 w 7381874"/>
                <a:gd name="connsiteY6" fmla="*/ 4667658 h 4715283"/>
                <a:gd name="connsiteX7" fmla="*/ 6591299 w 7381874"/>
                <a:gd name="connsiteY7" fmla="*/ 4534308 h 4715283"/>
                <a:gd name="connsiteX8" fmla="*/ 6496049 w 7381874"/>
                <a:gd name="connsiteY8" fmla="*/ 4458108 h 4715283"/>
                <a:gd name="connsiteX9" fmla="*/ 6496049 w 7381874"/>
                <a:gd name="connsiteY9" fmla="*/ 4381908 h 4715283"/>
                <a:gd name="connsiteX10" fmla="*/ 6410324 w 7381874"/>
                <a:gd name="connsiteY10" fmla="*/ 4315233 h 4715283"/>
                <a:gd name="connsiteX11" fmla="*/ 6391274 w 7381874"/>
                <a:gd name="connsiteY11" fmla="*/ 4286658 h 4715283"/>
                <a:gd name="connsiteX12" fmla="*/ 6400799 w 7381874"/>
                <a:gd name="connsiteY12" fmla="*/ 4219983 h 4715283"/>
                <a:gd name="connsiteX13" fmla="*/ 6334124 w 7381874"/>
                <a:gd name="connsiteY13" fmla="*/ 4172358 h 4715283"/>
                <a:gd name="connsiteX14" fmla="*/ 6267449 w 7381874"/>
                <a:gd name="connsiteY14" fmla="*/ 4039008 h 4715283"/>
                <a:gd name="connsiteX15" fmla="*/ 6153149 w 7381874"/>
                <a:gd name="connsiteY15" fmla="*/ 3972333 h 4715283"/>
                <a:gd name="connsiteX16" fmla="*/ 5991224 w 7381874"/>
                <a:gd name="connsiteY16" fmla="*/ 3943758 h 4715283"/>
                <a:gd name="connsiteX17" fmla="*/ 5924549 w 7381874"/>
                <a:gd name="connsiteY17" fmla="*/ 3877083 h 4715283"/>
                <a:gd name="connsiteX18" fmla="*/ 5953124 w 7381874"/>
                <a:gd name="connsiteY18" fmla="*/ 3800883 h 4715283"/>
                <a:gd name="connsiteX19" fmla="*/ 5953124 w 7381874"/>
                <a:gd name="connsiteY19" fmla="*/ 3677058 h 4715283"/>
                <a:gd name="connsiteX20" fmla="*/ 5857874 w 7381874"/>
                <a:gd name="connsiteY20" fmla="*/ 3610383 h 4715283"/>
                <a:gd name="connsiteX21" fmla="*/ 1920875 w 7381874"/>
                <a:gd name="connsiteY21" fmla="*/ 409 h 4715283"/>
                <a:gd name="connsiteX22" fmla="*/ 1698626 w 7381874"/>
                <a:gd name="connsiteY22" fmla="*/ 57559 h 4715283"/>
                <a:gd name="connsiteX23" fmla="*/ 1400174 w 7381874"/>
                <a:gd name="connsiteY23" fmla="*/ 121058 h 4715283"/>
                <a:gd name="connsiteX24" fmla="*/ 933451 w 7381874"/>
                <a:gd name="connsiteY24" fmla="*/ 413159 h 4715283"/>
                <a:gd name="connsiteX25" fmla="*/ 708026 w 7381874"/>
                <a:gd name="connsiteY25" fmla="*/ 775109 h 4715283"/>
                <a:gd name="connsiteX26" fmla="*/ 1104901 w 7381874"/>
                <a:gd name="connsiteY26" fmla="*/ 1467259 h 4715283"/>
                <a:gd name="connsiteX27" fmla="*/ 1152526 w 7381874"/>
                <a:gd name="connsiteY27" fmla="*/ 1705384 h 4715283"/>
                <a:gd name="connsiteX28" fmla="*/ 1123951 w 7381874"/>
                <a:gd name="connsiteY28" fmla="*/ 1991134 h 4715283"/>
                <a:gd name="connsiteX29" fmla="*/ 723901 w 7381874"/>
                <a:gd name="connsiteY29" fmla="*/ 2314984 h 4715283"/>
                <a:gd name="connsiteX30" fmla="*/ 400052 w 7381874"/>
                <a:gd name="connsiteY30" fmla="*/ 2829334 h 4715283"/>
                <a:gd name="connsiteX31" fmla="*/ 0 w 7381874"/>
                <a:gd name="connsiteY31" fmla="*/ 3143659 h 4715283"/>
                <a:gd name="connsiteX0" fmla="*/ 7381874 w 7381874"/>
                <a:gd name="connsiteY0" fmla="*/ 4372383 h 4715283"/>
                <a:gd name="connsiteX1" fmla="*/ 7248524 w 7381874"/>
                <a:gd name="connsiteY1" fmla="*/ 4553358 h 4715283"/>
                <a:gd name="connsiteX2" fmla="*/ 7172324 w 7381874"/>
                <a:gd name="connsiteY2" fmla="*/ 4610508 h 4715283"/>
                <a:gd name="connsiteX3" fmla="*/ 7010399 w 7381874"/>
                <a:gd name="connsiteY3" fmla="*/ 4677183 h 4715283"/>
                <a:gd name="connsiteX4" fmla="*/ 6896099 w 7381874"/>
                <a:gd name="connsiteY4" fmla="*/ 4715283 h 4715283"/>
                <a:gd name="connsiteX5" fmla="*/ 6877049 w 7381874"/>
                <a:gd name="connsiteY5" fmla="*/ 4639083 h 4715283"/>
                <a:gd name="connsiteX6" fmla="*/ 6667499 w 7381874"/>
                <a:gd name="connsiteY6" fmla="*/ 4667658 h 4715283"/>
                <a:gd name="connsiteX7" fmla="*/ 6591299 w 7381874"/>
                <a:gd name="connsiteY7" fmla="*/ 4534308 h 4715283"/>
                <a:gd name="connsiteX8" fmla="*/ 6496049 w 7381874"/>
                <a:gd name="connsiteY8" fmla="*/ 4458108 h 4715283"/>
                <a:gd name="connsiteX9" fmla="*/ 6496049 w 7381874"/>
                <a:gd name="connsiteY9" fmla="*/ 4381908 h 4715283"/>
                <a:gd name="connsiteX10" fmla="*/ 6410324 w 7381874"/>
                <a:gd name="connsiteY10" fmla="*/ 4315233 h 4715283"/>
                <a:gd name="connsiteX11" fmla="*/ 6391274 w 7381874"/>
                <a:gd name="connsiteY11" fmla="*/ 4286658 h 4715283"/>
                <a:gd name="connsiteX12" fmla="*/ 6400799 w 7381874"/>
                <a:gd name="connsiteY12" fmla="*/ 4219983 h 4715283"/>
                <a:gd name="connsiteX13" fmla="*/ 6334124 w 7381874"/>
                <a:gd name="connsiteY13" fmla="*/ 4172358 h 4715283"/>
                <a:gd name="connsiteX14" fmla="*/ 6267449 w 7381874"/>
                <a:gd name="connsiteY14" fmla="*/ 4039008 h 4715283"/>
                <a:gd name="connsiteX15" fmla="*/ 6153149 w 7381874"/>
                <a:gd name="connsiteY15" fmla="*/ 3972333 h 4715283"/>
                <a:gd name="connsiteX16" fmla="*/ 5991224 w 7381874"/>
                <a:gd name="connsiteY16" fmla="*/ 3943758 h 4715283"/>
                <a:gd name="connsiteX17" fmla="*/ 5924549 w 7381874"/>
                <a:gd name="connsiteY17" fmla="*/ 3877083 h 4715283"/>
                <a:gd name="connsiteX18" fmla="*/ 5953124 w 7381874"/>
                <a:gd name="connsiteY18" fmla="*/ 3800883 h 4715283"/>
                <a:gd name="connsiteX19" fmla="*/ 5953124 w 7381874"/>
                <a:gd name="connsiteY19" fmla="*/ 3677058 h 4715283"/>
                <a:gd name="connsiteX20" fmla="*/ 1920875 w 7381874"/>
                <a:gd name="connsiteY20" fmla="*/ 409 h 4715283"/>
                <a:gd name="connsiteX21" fmla="*/ 1698626 w 7381874"/>
                <a:gd name="connsiteY21" fmla="*/ 57559 h 4715283"/>
                <a:gd name="connsiteX22" fmla="*/ 1400174 w 7381874"/>
                <a:gd name="connsiteY22" fmla="*/ 121058 h 4715283"/>
                <a:gd name="connsiteX23" fmla="*/ 933451 w 7381874"/>
                <a:gd name="connsiteY23" fmla="*/ 413159 h 4715283"/>
                <a:gd name="connsiteX24" fmla="*/ 708026 w 7381874"/>
                <a:gd name="connsiteY24" fmla="*/ 775109 h 4715283"/>
                <a:gd name="connsiteX25" fmla="*/ 1104901 w 7381874"/>
                <a:gd name="connsiteY25" fmla="*/ 1467259 h 4715283"/>
                <a:gd name="connsiteX26" fmla="*/ 1152526 w 7381874"/>
                <a:gd name="connsiteY26" fmla="*/ 1705384 h 4715283"/>
                <a:gd name="connsiteX27" fmla="*/ 1123951 w 7381874"/>
                <a:gd name="connsiteY27" fmla="*/ 1991134 h 4715283"/>
                <a:gd name="connsiteX28" fmla="*/ 723901 w 7381874"/>
                <a:gd name="connsiteY28" fmla="*/ 2314984 h 4715283"/>
                <a:gd name="connsiteX29" fmla="*/ 400052 w 7381874"/>
                <a:gd name="connsiteY29" fmla="*/ 2829334 h 4715283"/>
                <a:gd name="connsiteX30" fmla="*/ 0 w 7381874"/>
                <a:gd name="connsiteY30" fmla="*/ 3143659 h 4715283"/>
                <a:gd name="connsiteX0" fmla="*/ 7381874 w 7381874"/>
                <a:gd name="connsiteY0" fmla="*/ 4372383 h 4715283"/>
                <a:gd name="connsiteX1" fmla="*/ 7248524 w 7381874"/>
                <a:gd name="connsiteY1" fmla="*/ 4553358 h 4715283"/>
                <a:gd name="connsiteX2" fmla="*/ 7172324 w 7381874"/>
                <a:gd name="connsiteY2" fmla="*/ 4610508 h 4715283"/>
                <a:gd name="connsiteX3" fmla="*/ 7010399 w 7381874"/>
                <a:gd name="connsiteY3" fmla="*/ 4677183 h 4715283"/>
                <a:gd name="connsiteX4" fmla="*/ 6896099 w 7381874"/>
                <a:gd name="connsiteY4" fmla="*/ 4715283 h 4715283"/>
                <a:gd name="connsiteX5" fmla="*/ 6877049 w 7381874"/>
                <a:gd name="connsiteY5" fmla="*/ 4639083 h 4715283"/>
                <a:gd name="connsiteX6" fmla="*/ 6667499 w 7381874"/>
                <a:gd name="connsiteY6" fmla="*/ 4667658 h 4715283"/>
                <a:gd name="connsiteX7" fmla="*/ 6591299 w 7381874"/>
                <a:gd name="connsiteY7" fmla="*/ 4534308 h 4715283"/>
                <a:gd name="connsiteX8" fmla="*/ 6496049 w 7381874"/>
                <a:gd name="connsiteY8" fmla="*/ 4458108 h 4715283"/>
                <a:gd name="connsiteX9" fmla="*/ 6496049 w 7381874"/>
                <a:gd name="connsiteY9" fmla="*/ 4381908 h 4715283"/>
                <a:gd name="connsiteX10" fmla="*/ 6410324 w 7381874"/>
                <a:gd name="connsiteY10" fmla="*/ 4315233 h 4715283"/>
                <a:gd name="connsiteX11" fmla="*/ 6391274 w 7381874"/>
                <a:gd name="connsiteY11" fmla="*/ 4286658 h 4715283"/>
                <a:gd name="connsiteX12" fmla="*/ 6400799 w 7381874"/>
                <a:gd name="connsiteY12" fmla="*/ 4219983 h 4715283"/>
                <a:gd name="connsiteX13" fmla="*/ 6334124 w 7381874"/>
                <a:gd name="connsiteY13" fmla="*/ 4172358 h 4715283"/>
                <a:gd name="connsiteX14" fmla="*/ 6267449 w 7381874"/>
                <a:gd name="connsiteY14" fmla="*/ 4039008 h 4715283"/>
                <a:gd name="connsiteX15" fmla="*/ 6153149 w 7381874"/>
                <a:gd name="connsiteY15" fmla="*/ 3972333 h 4715283"/>
                <a:gd name="connsiteX16" fmla="*/ 5991224 w 7381874"/>
                <a:gd name="connsiteY16" fmla="*/ 3943758 h 4715283"/>
                <a:gd name="connsiteX17" fmla="*/ 5924549 w 7381874"/>
                <a:gd name="connsiteY17" fmla="*/ 3877083 h 4715283"/>
                <a:gd name="connsiteX18" fmla="*/ 5953124 w 7381874"/>
                <a:gd name="connsiteY18" fmla="*/ 3800883 h 4715283"/>
                <a:gd name="connsiteX19" fmla="*/ 1920875 w 7381874"/>
                <a:gd name="connsiteY19" fmla="*/ 409 h 4715283"/>
                <a:gd name="connsiteX20" fmla="*/ 1698626 w 7381874"/>
                <a:gd name="connsiteY20" fmla="*/ 57559 h 4715283"/>
                <a:gd name="connsiteX21" fmla="*/ 1400174 w 7381874"/>
                <a:gd name="connsiteY21" fmla="*/ 121058 h 4715283"/>
                <a:gd name="connsiteX22" fmla="*/ 933451 w 7381874"/>
                <a:gd name="connsiteY22" fmla="*/ 413159 h 4715283"/>
                <a:gd name="connsiteX23" fmla="*/ 708026 w 7381874"/>
                <a:gd name="connsiteY23" fmla="*/ 775109 h 4715283"/>
                <a:gd name="connsiteX24" fmla="*/ 1104901 w 7381874"/>
                <a:gd name="connsiteY24" fmla="*/ 1467259 h 4715283"/>
                <a:gd name="connsiteX25" fmla="*/ 1152526 w 7381874"/>
                <a:gd name="connsiteY25" fmla="*/ 1705384 h 4715283"/>
                <a:gd name="connsiteX26" fmla="*/ 1123951 w 7381874"/>
                <a:gd name="connsiteY26" fmla="*/ 1991134 h 4715283"/>
                <a:gd name="connsiteX27" fmla="*/ 723901 w 7381874"/>
                <a:gd name="connsiteY27" fmla="*/ 2314984 h 4715283"/>
                <a:gd name="connsiteX28" fmla="*/ 400052 w 7381874"/>
                <a:gd name="connsiteY28" fmla="*/ 2829334 h 4715283"/>
                <a:gd name="connsiteX29" fmla="*/ 0 w 7381874"/>
                <a:gd name="connsiteY29" fmla="*/ 3143659 h 4715283"/>
                <a:gd name="connsiteX0" fmla="*/ 7381874 w 7381874"/>
                <a:gd name="connsiteY0" fmla="*/ 4372383 h 4715283"/>
                <a:gd name="connsiteX1" fmla="*/ 7248524 w 7381874"/>
                <a:gd name="connsiteY1" fmla="*/ 4553358 h 4715283"/>
                <a:gd name="connsiteX2" fmla="*/ 7172324 w 7381874"/>
                <a:gd name="connsiteY2" fmla="*/ 4610508 h 4715283"/>
                <a:gd name="connsiteX3" fmla="*/ 7010399 w 7381874"/>
                <a:gd name="connsiteY3" fmla="*/ 4677183 h 4715283"/>
                <a:gd name="connsiteX4" fmla="*/ 6896099 w 7381874"/>
                <a:gd name="connsiteY4" fmla="*/ 4715283 h 4715283"/>
                <a:gd name="connsiteX5" fmla="*/ 6877049 w 7381874"/>
                <a:gd name="connsiteY5" fmla="*/ 4639083 h 4715283"/>
                <a:gd name="connsiteX6" fmla="*/ 6667499 w 7381874"/>
                <a:gd name="connsiteY6" fmla="*/ 4667658 h 4715283"/>
                <a:gd name="connsiteX7" fmla="*/ 6591299 w 7381874"/>
                <a:gd name="connsiteY7" fmla="*/ 4534308 h 4715283"/>
                <a:gd name="connsiteX8" fmla="*/ 6496049 w 7381874"/>
                <a:gd name="connsiteY8" fmla="*/ 4458108 h 4715283"/>
                <a:gd name="connsiteX9" fmla="*/ 6496049 w 7381874"/>
                <a:gd name="connsiteY9" fmla="*/ 4381908 h 4715283"/>
                <a:gd name="connsiteX10" fmla="*/ 6410324 w 7381874"/>
                <a:gd name="connsiteY10" fmla="*/ 4315233 h 4715283"/>
                <a:gd name="connsiteX11" fmla="*/ 6391274 w 7381874"/>
                <a:gd name="connsiteY11" fmla="*/ 4286658 h 4715283"/>
                <a:gd name="connsiteX12" fmla="*/ 6400799 w 7381874"/>
                <a:gd name="connsiteY12" fmla="*/ 4219983 h 4715283"/>
                <a:gd name="connsiteX13" fmla="*/ 6334124 w 7381874"/>
                <a:gd name="connsiteY13" fmla="*/ 4172358 h 4715283"/>
                <a:gd name="connsiteX14" fmla="*/ 6267449 w 7381874"/>
                <a:gd name="connsiteY14" fmla="*/ 4039008 h 4715283"/>
                <a:gd name="connsiteX15" fmla="*/ 6153149 w 7381874"/>
                <a:gd name="connsiteY15" fmla="*/ 3972333 h 4715283"/>
                <a:gd name="connsiteX16" fmla="*/ 5991224 w 7381874"/>
                <a:gd name="connsiteY16" fmla="*/ 3943758 h 4715283"/>
                <a:gd name="connsiteX17" fmla="*/ 5924549 w 7381874"/>
                <a:gd name="connsiteY17" fmla="*/ 3877083 h 4715283"/>
                <a:gd name="connsiteX18" fmla="*/ 1920875 w 7381874"/>
                <a:gd name="connsiteY18" fmla="*/ 409 h 4715283"/>
                <a:gd name="connsiteX19" fmla="*/ 1698626 w 7381874"/>
                <a:gd name="connsiteY19" fmla="*/ 57559 h 4715283"/>
                <a:gd name="connsiteX20" fmla="*/ 1400174 w 7381874"/>
                <a:gd name="connsiteY20" fmla="*/ 121058 h 4715283"/>
                <a:gd name="connsiteX21" fmla="*/ 933451 w 7381874"/>
                <a:gd name="connsiteY21" fmla="*/ 413159 h 4715283"/>
                <a:gd name="connsiteX22" fmla="*/ 708026 w 7381874"/>
                <a:gd name="connsiteY22" fmla="*/ 775109 h 4715283"/>
                <a:gd name="connsiteX23" fmla="*/ 1104901 w 7381874"/>
                <a:gd name="connsiteY23" fmla="*/ 1467259 h 4715283"/>
                <a:gd name="connsiteX24" fmla="*/ 1152526 w 7381874"/>
                <a:gd name="connsiteY24" fmla="*/ 1705384 h 4715283"/>
                <a:gd name="connsiteX25" fmla="*/ 1123951 w 7381874"/>
                <a:gd name="connsiteY25" fmla="*/ 1991134 h 4715283"/>
                <a:gd name="connsiteX26" fmla="*/ 723901 w 7381874"/>
                <a:gd name="connsiteY26" fmla="*/ 2314984 h 4715283"/>
                <a:gd name="connsiteX27" fmla="*/ 400052 w 7381874"/>
                <a:gd name="connsiteY27" fmla="*/ 2829334 h 4715283"/>
                <a:gd name="connsiteX28" fmla="*/ 0 w 7381874"/>
                <a:gd name="connsiteY28" fmla="*/ 3143659 h 4715283"/>
                <a:gd name="connsiteX0" fmla="*/ 7381874 w 7381874"/>
                <a:gd name="connsiteY0" fmla="*/ 4372383 h 4715283"/>
                <a:gd name="connsiteX1" fmla="*/ 7248524 w 7381874"/>
                <a:gd name="connsiteY1" fmla="*/ 4553358 h 4715283"/>
                <a:gd name="connsiteX2" fmla="*/ 7172324 w 7381874"/>
                <a:gd name="connsiteY2" fmla="*/ 4610508 h 4715283"/>
                <a:gd name="connsiteX3" fmla="*/ 7010399 w 7381874"/>
                <a:gd name="connsiteY3" fmla="*/ 4677183 h 4715283"/>
                <a:gd name="connsiteX4" fmla="*/ 6896099 w 7381874"/>
                <a:gd name="connsiteY4" fmla="*/ 4715283 h 4715283"/>
                <a:gd name="connsiteX5" fmla="*/ 6877049 w 7381874"/>
                <a:gd name="connsiteY5" fmla="*/ 4639083 h 4715283"/>
                <a:gd name="connsiteX6" fmla="*/ 6667499 w 7381874"/>
                <a:gd name="connsiteY6" fmla="*/ 4667658 h 4715283"/>
                <a:gd name="connsiteX7" fmla="*/ 6591299 w 7381874"/>
                <a:gd name="connsiteY7" fmla="*/ 4534308 h 4715283"/>
                <a:gd name="connsiteX8" fmla="*/ 6496049 w 7381874"/>
                <a:gd name="connsiteY8" fmla="*/ 4458108 h 4715283"/>
                <a:gd name="connsiteX9" fmla="*/ 6496049 w 7381874"/>
                <a:gd name="connsiteY9" fmla="*/ 4381908 h 4715283"/>
                <a:gd name="connsiteX10" fmla="*/ 6410324 w 7381874"/>
                <a:gd name="connsiteY10" fmla="*/ 4315233 h 4715283"/>
                <a:gd name="connsiteX11" fmla="*/ 6391274 w 7381874"/>
                <a:gd name="connsiteY11" fmla="*/ 4286658 h 4715283"/>
                <a:gd name="connsiteX12" fmla="*/ 6400799 w 7381874"/>
                <a:gd name="connsiteY12" fmla="*/ 4219983 h 4715283"/>
                <a:gd name="connsiteX13" fmla="*/ 6334124 w 7381874"/>
                <a:gd name="connsiteY13" fmla="*/ 4172358 h 4715283"/>
                <a:gd name="connsiteX14" fmla="*/ 6267449 w 7381874"/>
                <a:gd name="connsiteY14" fmla="*/ 4039008 h 4715283"/>
                <a:gd name="connsiteX15" fmla="*/ 6153149 w 7381874"/>
                <a:gd name="connsiteY15" fmla="*/ 3972333 h 4715283"/>
                <a:gd name="connsiteX16" fmla="*/ 5991224 w 7381874"/>
                <a:gd name="connsiteY16" fmla="*/ 3943758 h 4715283"/>
                <a:gd name="connsiteX17" fmla="*/ 1920875 w 7381874"/>
                <a:gd name="connsiteY17" fmla="*/ 409 h 4715283"/>
                <a:gd name="connsiteX18" fmla="*/ 1698626 w 7381874"/>
                <a:gd name="connsiteY18" fmla="*/ 57559 h 4715283"/>
                <a:gd name="connsiteX19" fmla="*/ 1400174 w 7381874"/>
                <a:gd name="connsiteY19" fmla="*/ 121058 h 4715283"/>
                <a:gd name="connsiteX20" fmla="*/ 933451 w 7381874"/>
                <a:gd name="connsiteY20" fmla="*/ 413159 h 4715283"/>
                <a:gd name="connsiteX21" fmla="*/ 708026 w 7381874"/>
                <a:gd name="connsiteY21" fmla="*/ 775109 h 4715283"/>
                <a:gd name="connsiteX22" fmla="*/ 1104901 w 7381874"/>
                <a:gd name="connsiteY22" fmla="*/ 1467259 h 4715283"/>
                <a:gd name="connsiteX23" fmla="*/ 1152526 w 7381874"/>
                <a:gd name="connsiteY23" fmla="*/ 1705384 h 4715283"/>
                <a:gd name="connsiteX24" fmla="*/ 1123951 w 7381874"/>
                <a:gd name="connsiteY24" fmla="*/ 1991134 h 4715283"/>
                <a:gd name="connsiteX25" fmla="*/ 723901 w 7381874"/>
                <a:gd name="connsiteY25" fmla="*/ 2314984 h 4715283"/>
                <a:gd name="connsiteX26" fmla="*/ 400052 w 7381874"/>
                <a:gd name="connsiteY26" fmla="*/ 2829334 h 4715283"/>
                <a:gd name="connsiteX27" fmla="*/ 0 w 7381874"/>
                <a:gd name="connsiteY27" fmla="*/ 3143659 h 4715283"/>
                <a:gd name="connsiteX0" fmla="*/ 7248524 w 7248524"/>
                <a:gd name="connsiteY0" fmla="*/ 4553358 h 4715283"/>
                <a:gd name="connsiteX1" fmla="*/ 7172324 w 7248524"/>
                <a:gd name="connsiteY1" fmla="*/ 4610508 h 4715283"/>
                <a:gd name="connsiteX2" fmla="*/ 7010399 w 7248524"/>
                <a:gd name="connsiteY2" fmla="*/ 4677183 h 4715283"/>
                <a:gd name="connsiteX3" fmla="*/ 6896099 w 7248524"/>
                <a:gd name="connsiteY3" fmla="*/ 4715283 h 4715283"/>
                <a:gd name="connsiteX4" fmla="*/ 6877049 w 7248524"/>
                <a:gd name="connsiteY4" fmla="*/ 4639083 h 4715283"/>
                <a:gd name="connsiteX5" fmla="*/ 6667499 w 7248524"/>
                <a:gd name="connsiteY5" fmla="*/ 4667658 h 4715283"/>
                <a:gd name="connsiteX6" fmla="*/ 6591299 w 7248524"/>
                <a:gd name="connsiteY6" fmla="*/ 4534308 h 4715283"/>
                <a:gd name="connsiteX7" fmla="*/ 6496049 w 7248524"/>
                <a:gd name="connsiteY7" fmla="*/ 4458108 h 4715283"/>
                <a:gd name="connsiteX8" fmla="*/ 6496049 w 7248524"/>
                <a:gd name="connsiteY8" fmla="*/ 4381908 h 4715283"/>
                <a:gd name="connsiteX9" fmla="*/ 6410324 w 7248524"/>
                <a:gd name="connsiteY9" fmla="*/ 4315233 h 4715283"/>
                <a:gd name="connsiteX10" fmla="*/ 6391274 w 7248524"/>
                <a:gd name="connsiteY10" fmla="*/ 4286658 h 4715283"/>
                <a:gd name="connsiteX11" fmla="*/ 6400799 w 7248524"/>
                <a:gd name="connsiteY11" fmla="*/ 4219983 h 4715283"/>
                <a:gd name="connsiteX12" fmla="*/ 6334124 w 7248524"/>
                <a:gd name="connsiteY12" fmla="*/ 4172358 h 4715283"/>
                <a:gd name="connsiteX13" fmla="*/ 6267449 w 7248524"/>
                <a:gd name="connsiteY13" fmla="*/ 4039008 h 4715283"/>
                <a:gd name="connsiteX14" fmla="*/ 6153149 w 7248524"/>
                <a:gd name="connsiteY14" fmla="*/ 3972333 h 4715283"/>
                <a:gd name="connsiteX15" fmla="*/ 5991224 w 7248524"/>
                <a:gd name="connsiteY15" fmla="*/ 3943758 h 4715283"/>
                <a:gd name="connsiteX16" fmla="*/ 1920875 w 7248524"/>
                <a:gd name="connsiteY16" fmla="*/ 409 h 4715283"/>
                <a:gd name="connsiteX17" fmla="*/ 1698626 w 7248524"/>
                <a:gd name="connsiteY17" fmla="*/ 57559 h 4715283"/>
                <a:gd name="connsiteX18" fmla="*/ 1400174 w 7248524"/>
                <a:gd name="connsiteY18" fmla="*/ 121058 h 4715283"/>
                <a:gd name="connsiteX19" fmla="*/ 933451 w 7248524"/>
                <a:gd name="connsiteY19" fmla="*/ 413159 h 4715283"/>
                <a:gd name="connsiteX20" fmla="*/ 708026 w 7248524"/>
                <a:gd name="connsiteY20" fmla="*/ 775109 h 4715283"/>
                <a:gd name="connsiteX21" fmla="*/ 1104901 w 7248524"/>
                <a:gd name="connsiteY21" fmla="*/ 1467259 h 4715283"/>
                <a:gd name="connsiteX22" fmla="*/ 1152526 w 7248524"/>
                <a:gd name="connsiteY22" fmla="*/ 1705384 h 4715283"/>
                <a:gd name="connsiteX23" fmla="*/ 1123951 w 7248524"/>
                <a:gd name="connsiteY23" fmla="*/ 1991134 h 4715283"/>
                <a:gd name="connsiteX24" fmla="*/ 723901 w 7248524"/>
                <a:gd name="connsiteY24" fmla="*/ 2314984 h 4715283"/>
                <a:gd name="connsiteX25" fmla="*/ 400052 w 7248524"/>
                <a:gd name="connsiteY25" fmla="*/ 2829334 h 4715283"/>
                <a:gd name="connsiteX26" fmla="*/ 0 w 7248524"/>
                <a:gd name="connsiteY26" fmla="*/ 3143659 h 4715283"/>
                <a:gd name="connsiteX0" fmla="*/ 7172324 w 7172324"/>
                <a:gd name="connsiteY0" fmla="*/ 4610508 h 4715283"/>
                <a:gd name="connsiteX1" fmla="*/ 7010399 w 7172324"/>
                <a:gd name="connsiteY1" fmla="*/ 4677183 h 4715283"/>
                <a:gd name="connsiteX2" fmla="*/ 6896099 w 7172324"/>
                <a:gd name="connsiteY2" fmla="*/ 4715283 h 4715283"/>
                <a:gd name="connsiteX3" fmla="*/ 6877049 w 7172324"/>
                <a:gd name="connsiteY3" fmla="*/ 4639083 h 4715283"/>
                <a:gd name="connsiteX4" fmla="*/ 6667499 w 7172324"/>
                <a:gd name="connsiteY4" fmla="*/ 4667658 h 4715283"/>
                <a:gd name="connsiteX5" fmla="*/ 6591299 w 7172324"/>
                <a:gd name="connsiteY5" fmla="*/ 4534308 h 4715283"/>
                <a:gd name="connsiteX6" fmla="*/ 6496049 w 7172324"/>
                <a:gd name="connsiteY6" fmla="*/ 4458108 h 4715283"/>
                <a:gd name="connsiteX7" fmla="*/ 6496049 w 7172324"/>
                <a:gd name="connsiteY7" fmla="*/ 4381908 h 4715283"/>
                <a:gd name="connsiteX8" fmla="*/ 6410324 w 7172324"/>
                <a:gd name="connsiteY8" fmla="*/ 4315233 h 4715283"/>
                <a:gd name="connsiteX9" fmla="*/ 6391274 w 7172324"/>
                <a:gd name="connsiteY9" fmla="*/ 4286658 h 4715283"/>
                <a:gd name="connsiteX10" fmla="*/ 6400799 w 7172324"/>
                <a:gd name="connsiteY10" fmla="*/ 4219983 h 4715283"/>
                <a:gd name="connsiteX11" fmla="*/ 6334124 w 7172324"/>
                <a:gd name="connsiteY11" fmla="*/ 4172358 h 4715283"/>
                <a:gd name="connsiteX12" fmla="*/ 6267449 w 7172324"/>
                <a:gd name="connsiteY12" fmla="*/ 4039008 h 4715283"/>
                <a:gd name="connsiteX13" fmla="*/ 6153149 w 7172324"/>
                <a:gd name="connsiteY13" fmla="*/ 3972333 h 4715283"/>
                <a:gd name="connsiteX14" fmla="*/ 5991224 w 7172324"/>
                <a:gd name="connsiteY14" fmla="*/ 3943758 h 4715283"/>
                <a:gd name="connsiteX15" fmla="*/ 1920875 w 7172324"/>
                <a:gd name="connsiteY15" fmla="*/ 409 h 4715283"/>
                <a:gd name="connsiteX16" fmla="*/ 1698626 w 7172324"/>
                <a:gd name="connsiteY16" fmla="*/ 57559 h 4715283"/>
                <a:gd name="connsiteX17" fmla="*/ 1400174 w 7172324"/>
                <a:gd name="connsiteY17" fmla="*/ 121058 h 4715283"/>
                <a:gd name="connsiteX18" fmla="*/ 933451 w 7172324"/>
                <a:gd name="connsiteY18" fmla="*/ 413159 h 4715283"/>
                <a:gd name="connsiteX19" fmla="*/ 708026 w 7172324"/>
                <a:gd name="connsiteY19" fmla="*/ 775109 h 4715283"/>
                <a:gd name="connsiteX20" fmla="*/ 1104901 w 7172324"/>
                <a:gd name="connsiteY20" fmla="*/ 1467259 h 4715283"/>
                <a:gd name="connsiteX21" fmla="*/ 1152526 w 7172324"/>
                <a:gd name="connsiteY21" fmla="*/ 1705384 h 4715283"/>
                <a:gd name="connsiteX22" fmla="*/ 1123951 w 7172324"/>
                <a:gd name="connsiteY22" fmla="*/ 1991134 h 4715283"/>
                <a:gd name="connsiteX23" fmla="*/ 723901 w 7172324"/>
                <a:gd name="connsiteY23" fmla="*/ 2314984 h 4715283"/>
                <a:gd name="connsiteX24" fmla="*/ 400052 w 7172324"/>
                <a:gd name="connsiteY24" fmla="*/ 2829334 h 4715283"/>
                <a:gd name="connsiteX25" fmla="*/ 0 w 7172324"/>
                <a:gd name="connsiteY25" fmla="*/ 3143659 h 4715283"/>
                <a:gd name="connsiteX0" fmla="*/ 7010399 w 7010399"/>
                <a:gd name="connsiteY0" fmla="*/ 4677183 h 4715283"/>
                <a:gd name="connsiteX1" fmla="*/ 6896099 w 7010399"/>
                <a:gd name="connsiteY1" fmla="*/ 4715283 h 4715283"/>
                <a:gd name="connsiteX2" fmla="*/ 6877049 w 7010399"/>
                <a:gd name="connsiteY2" fmla="*/ 4639083 h 4715283"/>
                <a:gd name="connsiteX3" fmla="*/ 6667499 w 7010399"/>
                <a:gd name="connsiteY3" fmla="*/ 4667658 h 4715283"/>
                <a:gd name="connsiteX4" fmla="*/ 6591299 w 7010399"/>
                <a:gd name="connsiteY4" fmla="*/ 4534308 h 4715283"/>
                <a:gd name="connsiteX5" fmla="*/ 6496049 w 7010399"/>
                <a:gd name="connsiteY5" fmla="*/ 4458108 h 4715283"/>
                <a:gd name="connsiteX6" fmla="*/ 6496049 w 7010399"/>
                <a:gd name="connsiteY6" fmla="*/ 4381908 h 4715283"/>
                <a:gd name="connsiteX7" fmla="*/ 6410324 w 7010399"/>
                <a:gd name="connsiteY7" fmla="*/ 4315233 h 4715283"/>
                <a:gd name="connsiteX8" fmla="*/ 6391274 w 7010399"/>
                <a:gd name="connsiteY8" fmla="*/ 4286658 h 4715283"/>
                <a:gd name="connsiteX9" fmla="*/ 6400799 w 7010399"/>
                <a:gd name="connsiteY9" fmla="*/ 4219983 h 4715283"/>
                <a:gd name="connsiteX10" fmla="*/ 6334124 w 7010399"/>
                <a:gd name="connsiteY10" fmla="*/ 4172358 h 4715283"/>
                <a:gd name="connsiteX11" fmla="*/ 6267449 w 7010399"/>
                <a:gd name="connsiteY11" fmla="*/ 4039008 h 4715283"/>
                <a:gd name="connsiteX12" fmla="*/ 6153149 w 7010399"/>
                <a:gd name="connsiteY12" fmla="*/ 3972333 h 4715283"/>
                <a:gd name="connsiteX13" fmla="*/ 5991224 w 7010399"/>
                <a:gd name="connsiteY13" fmla="*/ 3943758 h 4715283"/>
                <a:gd name="connsiteX14" fmla="*/ 1920875 w 7010399"/>
                <a:gd name="connsiteY14" fmla="*/ 409 h 4715283"/>
                <a:gd name="connsiteX15" fmla="*/ 1698626 w 7010399"/>
                <a:gd name="connsiteY15" fmla="*/ 57559 h 4715283"/>
                <a:gd name="connsiteX16" fmla="*/ 1400174 w 7010399"/>
                <a:gd name="connsiteY16" fmla="*/ 121058 h 4715283"/>
                <a:gd name="connsiteX17" fmla="*/ 933451 w 7010399"/>
                <a:gd name="connsiteY17" fmla="*/ 413159 h 4715283"/>
                <a:gd name="connsiteX18" fmla="*/ 708026 w 7010399"/>
                <a:gd name="connsiteY18" fmla="*/ 775109 h 4715283"/>
                <a:gd name="connsiteX19" fmla="*/ 1104901 w 7010399"/>
                <a:gd name="connsiteY19" fmla="*/ 1467259 h 4715283"/>
                <a:gd name="connsiteX20" fmla="*/ 1152526 w 7010399"/>
                <a:gd name="connsiteY20" fmla="*/ 1705384 h 4715283"/>
                <a:gd name="connsiteX21" fmla="*/ 1123951 w 7010399"/>
                <a:gd name="connsiteY21" fmla="*/ 1991134 h 4715283"/>
                <a:gd name="connsiteX22" fmla="*/ 723901 w 7010399"/>
                <a:gd name="connsiteY22" fmla="*/ 2314984 h 4715283"/>
                <a:gd name="connsiteX23" fmla="*/ 400052 w 7010399"/>
                <a:gd name="connsiteY23" fmla="*/ 2829334 h 4715283"/>
                <a:gd name="connsiteX24" fmla="*/ 0 w 7010399"/>
                <a:gd name="connsiteY24" fmla="*/ 3143659 h 4715283"/>
                <a:gd name="connsiteX0" fmla="*/ 6896099 w 6896099"/>
                <a:gd name="connsiteY0" fmla="*/ 4715283 h 4715283"/>
                <a:gd name="connsiteX1" fmla="*/ 6877049 w 6896099"/>
                <a:gd name="connsiteY1" fmla="*/ 4639083 h 4715283"/>
                <a:gd name="connsiteX2" fmla="*/ 6667499 w 6896099"/>
                <a:gd name="connsiteY2" fmla="*/ 4667658 h 4715283"/>
                <a:gd name="connsiteX3" fmla="*/ 6591299 w 6896099"/>
                <a:gd name="connsiteY3" fmla="*/ 4534308 h 4715283"/>
                <a:gd name="connsiteX4" fmla="*/ 6496049 w 6896099"/>
                <a:gd name="connsiteY4" fmla="*/ 4458108 h 4715283"/>
                <a:gd name="connsiteX5" fmla="*/ 6496049 w 6896099"/>
                <a:gd name="connsiteY5" fmla="*/ 4381908 h 4715283"/>
                <a:gd name="connsiteX6" fmla="*/ 6410324 w 6896099"/>
                <a:gd name="connsiteY6" fmla="*/ 4315233 h 4715283"/>
                <a:gd name="connsiteX7" fmla="*/ 6391274 w 6896099"/>
                <a:gd name="connsiteY7" fmla="*/ 4286658 h 4715283"/>
                <a:gd name="connsiteX8" fmla="*/ 6400799 w 6896099"/>
                <a:gd name="connsiteY8" fmla="*/ 4219983 h 4715283"/>
                <a:gd name="connsiteX9" fmla="*/ 6334124 w 6896099"/>
                <a:gd name="connsiteY9" fmla="*/ 4172358 h 4715283"/>
                <a:gd name="connsiteX10" fmla="*/ 6267449 w 6896099"/>
                <a:gd name="connsiteY10" fmla="*/ 4039008 h 4715283"/>
                <a:gd name="connsiteX11" fmla="*/ 6153149 w 6896099"/>
                <a:gd name="connsiteY11" fmla="*/ 3972333 h 4715283"/>
                <a:gd name="connsiteX12" fmla="*/ 5991224 w 6896099"/>
                <a:gd name="connsiteY12" fmla="*/ 3943758 h 4715283"/>
                <a:gd name="connsiteX13" fmla="*/ 1920875 w 6896099"/>
                <a:gd name="connsiteY13" fmla="*/ 409 h 4715283"/>
                <a:gd name="connsiteX14" fmla="*/ 1698626 w 6896099"/>
                <a:gd name="connsiteY14" fmla="*/ 57559 h 4715283"/>
                <a:gd name="connsiteX15" fmla="*/ 1400174 w 6896099"/>
                <a:gd name="connsiteY15" fmla="*/ 121058 h 4715283"/>
                <a:gd name="connsiteX16" fmla="*/ 933451 w 6896099"/>
                <a:gd name="connsiteY16" fmla="*/ 413159 h 4715283"/>
                <a:gd name="connsiteX17" fmla="*/ 708026 w 6896099"/>
                <a:gd name="connsiteY17" fmla="*/ 775109 h 4715283"/>
                <a:gd name="connsiteX18" fmla="*/ 1104901 w 6896099"/>
                <a:gd name="connsiteY18" fmla="*/ 1467259 h 4715283"/>
                <a:gd name="connsiteX19" fmla="*/ 1152526 w 6896099"/>
                <a:gd name="connsiteY19" fmla="*/ 1705384 h 4715283"/>
                <a:gd name="connsiteX20" fmla="*/ 1123951 w 6896099"/>
                <a:gd name="connsiteY20" fmla="*/ 1991134 h 4715283"/>
                <a:gd name="connsiteX21" fmla="*/ 723901 w 6896099"/>
                <a:gd name="connsiteY21" fmla="*/ 2314984 h 4715283"/>
                <a:gd name="connsiteX22" fmla="*/ 400052 w 6896099"/>
                <a:gd name="connsiteY22" fmla="*/ 2829334 h 4715283"/>
                <a:gd name="connsiteX23" fmla="*/ 0 w 6896099"/>
                <a:gd name="connsiteY23" fmla="*/ 3143659 h 4715283"/>
                <a:gd name="connsiteX0" fmla="*/ 6877049 w 6877049"/>
                <a:gd name="connsiteY0" fmla="*/ 4639083 h 4667658"/>
                <a:gd name="connsiteX1" fmla="*/ 6667499 w 6877049"/>
                <a:gd name="connsiteY1" fmla="*/ 4667658 h 4667658"/>
                <a:gd name="connsiteX2" fmla="*/ 6591299 w 6877049"/>
                <a:gd name="connsiteY2" fmla="*/ 4534308 h 4667658"/>
                <a:gd name="connsiteX3" fmla="*/ 6496049 w 6877049"/>
                <a:gd name="connsiteY3" fmla="*/ 4458108 h 4667658"/>
                <a:gd name="connsiteX4" fmla="*/ 6496049 w 6877049"/>
                <a:gd name="connsiteY4" fmla="*/ 4381908 h 4667658"/>
                <a:gd name="connsiteX5" fmla="*/ 6410324 w 6877049"/>
                <a:gd name="connsiteY5" fmla="*/ 4315233 h 4667658"/>
                <a:gd name="connsiteX6" fmla="*/ 6391274 w 6877049"/>
                <a:gd name="connsiteY6" fmla="*/ 4286658 h 4667658"/>
                <a:gd name="connsiteX7" fmla="*/ 6400799 w 6877049"/>
                <a:gd name="connsiteY7" fmla="*/ 4219983 h 4667658"/>
                <a:gd name="connsiteX8" fmla="*/ 6334124 w 6877049"/>
                <a:gd name="connsiteY8" fmla="*/ 4172358 h 4667658"/>
                <a:gd name="connsiteX9" fmla="*/ 6267449 w 6877049"/>
                <a:gd name="connsiteY9" fmla="*/ 4039008 h 4667658"/>
                <a:gd name="connsiteX10" fmla="*/ 6153149 w 6877049"/>
                <a:gd name="connsiteY10" fmla="*/ 3972333 h 4667658"/>
                <a:gd name="connsiteX11" fmla="*/ 5991224 w 6877049"/>
                <a:gd name="connsiteY11" fmla="*/ 3943758 h 4667658"/>
                <a:gd name="connsiteX12" fmla="*/ 1920875 w 6877049"/>
                <a:gd name="connsiteY12" fmla="*/ 409 h 4667658"/>
                <a:gd name="connsiteX13" fmla="*/ 1698626 w 6877049"/>
                <a:gd name="connsiteY13" fmla="*/ 57559 h 4667658"/>
                <a:gd name="connsiteX14" fmla="*/ 1400174 w 6877049"/>
                <a:gd name="connsiteY14" fmla="*/ 121058 h 4667658"/>
                <a:gd name="connsiteX15" fmla="*/ 933451 w 6877049"/>
                <a:gd name="connsiteY15" fmla="*/ 413159 h 4667658"/>
                <a:gd name="connsiteX16" fmla="*/ 708026 w 6877049"/>
                <a:gd name="connsiteY16" fmla="*/ 775109 h 4667658"/>
                <a:gd name="connsiteX17" fmla="*/ 1104901 w 6877049"/>
                <a:gd name="connsiteY17" fmla="*/ 1467259 h 4667658"/>
                <a:gd name="connsiteX18" fmla="*/ 1152526 w 6877049"/>
                <a:gd name="connsiteY18" fmla="*/ 1705384 h 4667658"/>
                <a:gd name="connsiteX19" fmla="*/ 1123951 w 6877049"/>
                <a:gd name="connsiteY19" fmla="*/ 1991134 h 4667658"/>
                <a:gd name="connsiteX20" fmla="*/ 723901 w 6877049"/>
                <a:gd name="connsiteY20" fmla="*/ 2314984 h 4667658"/>
                <a:gd name="connsiteX21" fmla="*/ 400052 w 6877049"/>
                <a:gd name="connsiteY21" fmla="*/ 2829334 h 4667658"/>
                <a:gd name="connsiteX22" fmla="*/ 0 w 6877049"/>
                <a:gd name="connsiteY22" fmla="*/ 3143659 h 4667658"/>
                <a:gd name="connsiteX0" fmla="*/ 6877049 w 6877049"/>
                <a:gd name="connsiteY0" fmla="*/ 4639083 h 4667658"/>
                <a:gd name="connsiteX1" fmla="*/ 6667499 w 6877049"/>
                <a:gd name="connsiteY1" fmla="*/ 4667658 h 4667658"/>
                <a:gd name="connsiteX2" fmla="*/ 6591299 w 6877049"/>
                <a:gd name="connsiteY2" fmla="*/ 4534308 h 4667658"/>
                <a:gd name="connsiteX3" fmla="*/ 6496049 w 6877049"/>
                <a:gd name="connsiteY3" fmla="*/ 4458108 h 4667658"/>
                <a:gd name="connsiteX4" fmla="*/ 6496049 w 6877049"/>
                <a:gd name="connsiteY4" fmla="*/ 4381908 h 4667658"/>
                <a:gd name="connsiteX5" fmla="*/ 6410324 w 6877049"/>
                <a:gd name="connsiteY5" fmla="*/ 4315233 h 4667658"/>
                <a:gd name="connsiteX6" fmla="*/ 6391274 w 6877049"/>
                <a:gd name="connsiteY6" fmla="*/ 4286658 h 4667658"/>
                <a:gd name="connsiteX7" fmla="*/ 6400799 w 6877049"/>
                <a:gd name="connsiteY7" fmla="*/ 4219983 h 4667658"/>
                <a:gd name="connsiteX8" fmla="*/ 6334124 w 6877049"/>
                <a:gd name="connsiteY8" fmla="*/ 4172358 h 4667658"/>
                <a:gd name="connsiteX9" fmla="*/ 6267449 w 6877049"/>
                <a:gd name="connsiteY9" fmla="*/ 4039008 h 4667658"/>
                <a:gd name="connsiteX10" fmla="*/ 5991224 w 6877049"/>
                <a:gd name="connsiteY10" fmla="*/ 3943758 h 4667658"/>
                <a:gd name="connsiteX11" fmla="*/ 1920875 w 6877049"/>
                <a:gd name="connsiteY11" fmla="*/ 409 h 4667658"/>
                <a:gd name="connsiteX12" fmla="*/ 1698626 w 6877049"/>
                <a:gd name="connsiteY12" fmla="*/ 57559 h 4667658"/>
                <a:gd name="connsiteX13" fmla="*/ 1400174 w 6877049"/>
                <a:gd name="connsiteY13" fmla="*/ 121058 h 4667658"/>
                <a:gd name="connsiteX14" fmla="*/ 933451 w 6877049"/>
                <a:gd name="connsiteY14" fmla="*/ 413159 h 4667658"/>
                <a:gd name="connsiteX15" fmla="*/ 708026 w 6877049"/>
                <a:gd name="connsiteY15" fmla="*/ 775109 h 4667658"/>
                <a:gd name="connsiteX16" fmla="*/ 1104901 w 6877049"/>
                <a:gd name="connsiteY16" fmla="*/ 1467259 h 4667658"/>
                <a:gd name="connsiteX17" fmla="*/ 1152526 w 6877049"/>
                <a:gd name="connsiteY17" fmla="*/ 1705384 h 4667658"/>
                <a:gd name="connsiteX18" fmla="*/ 1123951 w 6877049"/>
                <a:gd name="connsiteY18" fmla="*/ 1991134 h 4667658"/>
                <a:gd name="connsiteX19" fmla="*/ 723901 w 6877049"/>
                <a:gd name="connsiteY19" fmla="*/ 2314984 h 4667658"/>
                <a:gd name="connsiteX20" fmla="*/ 400052 w 6877049"/>
                <a:gd name="connsiteY20" fmla="*/ 2829334 h 4667658"/>
                <a:gd name="connsiteX21" fmla="*/ 0 w 6877049"/>
                <a:gd name="connsiteY21" fmla="*/ 3143659 h 4667658"/>
                <a:gd name="connsiteX0" fmla="*/ 6877049 w 6877049"/>
                <a:gd name="connsiteY0" fmla="*/ 4639083 h 4667658"/>
                <a:gd name="connsiteX1" fmla="*/ 6667499 w 6877049"/>
                <a:gd name="connsiteY1" fmla="*/ 4667658 h 4667658"/>
                <a:gd name="connsiteX2" fmla="*/ 6591299 w 6877049"/>
                <a:gd name="connsiteY2" fmla="*/ 4534308 h 4667658"/>
                <a:gd name="connsiteX3" fmla="*/ 6496049 w 6877049"/>
                <a:gd name="connsiteY3" fmla="*/ 4458108 h 4667658"/>
                <a:gd name="connsiteX4" fmla="*/ 6496049 w 6877049"/>
                <a:gd name="connsiteY4" fmla="*/ 4381908 h 4667658"/>
                <a:gd name="connsiteX5" fmla="*/ 6410324 w 6877049"/>
                <a:gd name="connsiteY5" fmla="*/ 4315233 h 4667658"/>
                <a:gd name="connsiteX6" fmla="*/ 6391274 w 6877049"/>
                <a:gd name="connsiteY6" fmla="*/ 4286658 h 4667658"/>
                <a:gd name="connsiteX7" fmla="*/ 6400799 w 6877049"/>
                <a:gd name="connsiteY7" fmla="*/ 4219983 h 4667658"/>
                <a:gd name="connsiteX8" fmla="*/ 6334124 w 6877049"/>
                <a:gd name="connsiteY8" fmla="*/ 4172358 h 4667658"/>
                <a:gd name="connsiteX9" fmla="*/ 6267449 w 6877049"/>
                <a:gd name="connsiteY9" fmla="*/ 4039008 h 4667658"/>
                <a:gd name="connsiteX10" fmla="*/ 1920875 w 6877049"/>
                <a:gd name="connsiteY10" fmla="*/ 409 h 4667658"/>
                <a:gd name="connsiteX11" fmla="*/ 1698626 w 6877049"/>
                <a:gd name="connsiteY11" fmla="*/ 57559 h 4667658"/>
                <a:gd name="connsiteX12" fmla="*/ 1400174 w 6877049"/>
                <a:gd name="connsiteY12" fmla="*/ 121058 h 4667658"/>
                <a:gd name="connsiteX13" fmla="*/ 933451 w 6877049"/>
                <a:gd name="connsiteY13" fmla="*/ 413159 h 4667658"/>
                <a:gd name="connsiteX14" fmla="*/ 708026 w 6877049"/>
                <a:gd name="connsiteY14" fmla="*/ 775109 h 4667658"/>
                <a:gd name="connsiteX15" fmla="*/ 1104901 w 6877049"/>
                <a:gd name="connsiteY15" fmla="*/ 1467259 h 4667658"/>
                <a:gd name="connsiteX16" fmla="*/ 1152526 w 6877049"/>
                <a:gd name="connsiteY16" fmla="*/ 1705384 h 4667658"/>
                <a:gd name="connsiteX17" fmla="*/ 1123951 w 6877049"/>
                <a:gd name="connsiteY17" fmla="*/ 1991134 h 4667658"/>
                <a:gd name="connsiteX18" fmla="*/ 723901 w 6877049"/>
                <a:gd name="connsiteY18" fmla="*/ 2314984 h 4667658"/>
                <a:gd name="connsiteX19" fmla="*/ 400052 w 6877049"/>
                <a:gd name="connsiteY19" fmla="*/ 2829334 h 4667658"/>
                <a:gd name="connsiteX20" fmla="*/ 0 w 6877049"/>
                <a:gd name="connsiteY20" fmla="*/ 3143659 h 4667658"/>
                <a:gd name="connsiteX0" fmla="*/ 6877049 w 6877049"/>
                <a:gd name="connsiteY0" fmla="*/ 4639083 h 4667658"/>
                <a:gd name="connsiteX1" fmla="*/ 6667499 w 6877049"/>
                <a:gd name="connsiteY1" fmla="*/ 4667658 h 4667658"/>
                <a:gd name="connsiteX2" fmla="*/ 6591299 w 6877049"/>
                <a:gd name="connsiteY2" fmla="*/ 4534308 h 4667658"/>
                <a:gd name="connsiteX3" fmla="*/ 6496049 w 6877049"/>
                <a:gd name="connsiteY3" fmla="*/ 4458108 h 4667658"/>
                <a:gd name="connsiteX4" fmla="*/ 6496049 w 6877049"/>
                <a:gd name="connsiteY4" fmla="*/ 4381908 h 4667658"/>
                <a:gd name="connsiteX5" fmla="*/ 6410324 w 6877049"/>
                <a:gd name="connsiteY5" fmla="*/ 4315233 h 4667658"/>
                <a:gd name="connsiteX6" fmla="*/ 6391274 w 6877049"/>
                <a:gd name="connsiteY6" fmla="*/ 4286658 h 4667658"/>
                <a:gd name="connsiteX7" fmla="*/ 6400799 w 6877049"/>
                <a:gd name="connsiteY7" fmla="*/ 4219983 h 4667658"/>
                <a:gd name="connsiteX8" fmla="*/ 6334124 w 6877049"/>
                <a:gd name="connsiteY8" fmla="*/ 4172358 h 4667658"/>
                <a:gd name="connsiteX9" fmla="*/ 1920875 w 6877049"/>
                <a:gd name="connsiteY9" fmla="*/ 409 h 4667658"/>
                <a:gd name="connsiteX10" fmla="*/ 1698626 w 6877049"/>
                <a:gd name="connsiteY10" fmla="*/ 57559 h 4667658"/>
                <a:gd name="connsiteX11" fmla="*/ 1400174 w 6877049"/>
                <a:gd name="connsiteY11" fmla="*/ 121058 h 4667658"/>
                <a:gd name="connsiteX12" fmla="*/ 933451 w 6877049"/>
                <a:gd name="connsiteY12" fmla="*/ 413159 h 4667658"/>
                <a:gd name="connsiteX13" fmla="*/ 708026 w 6877049"/>
                <a:gd name="connsiteY13" fmla="*/ 775109 h 4667658"/>
                <a:gd name="connsiteX14" fmla="*/ 1104901 w 6877049"/>
                <a:gd name="connsiteY14" fmla="*/ 1467259 h 4667658"/>
                <a:gd name="connsiteX15" fmla="*/ 1152526 w 6877049"/>
                <a:gd name="connsiteY15" fmla="*/ 1705384 h 4667658"/>
                <a:gd name="connsiteX16" fmla="*/ 1123951 w 6877049"/>
                <a:gd name="connsiteY16" fmla="*/ 1991134 h 4667658"/>
                <a:gd name="connsiteX17" fmla="*/ 723901 w 6877049"/>
                <a:gd name="connsiteY17" fmla="*/ 2314984 h 4667658"/>
                <a:gd name="connsiteX18" fmla="*/ 400052 w 6877049"/>
                <a:gd name="connsiteY18" fmla="*/ 2829334 h 4667658"/>
                <a:gd name="connsiteX19" fmla="*/ 0 w 6877049"/>
                <a:gd name="connsiteY19" fmla="*/ 3143659 h 4667658"/>
                <a:gd name="connsiteX0" fmla="*/ 6877049 w 6877049"/>
                <a:gd name="connsiteY0" fmla="*/ 4639083 h 4667658"/>
                <a:gd name="connsiteX1" fmla="*/ 6667499 w 6877049"/>
                <a:gd name="connsiteY1" fmla="*/ 4667658 h 4667658"/>
                <a:gd name="connsiteX2" fmla="*/ 6591299 w 6877049"/>
                <a:gd name="connsiteY2" fmla="*/ 4534308 h 4667658"/>
                <a:gd name="connsiteX3" fmla="*/ 6496049 w 6877049"/>
                <a:gd name="connsiteY3" fmla="*/ 4458108 h 4667658"/>
                <a:gd name="connsiteX4" fmla="*/ 6496049 w 6877049"/>
                <a:gd name="connsiteY4" fmla="*/ 4381908 h 4667658"/>
                <a:gd name="connsiteX5" fmla="*/ 6410324 w 6877049"/>
                <a:gd name="connsiteY5" fmla="*/ 4315233 h 4667658"/>
                <a:gd name="connsiteX6" fmla="*/ 6391274 w 6877049"/>
                <a:gd name="connsiteY6" fmla="*/ 4286658 h 4667658"/>
                <a:gd name="connsiteX7" fmla="*/ 6400799 w 6877049"/>
                <a:gd name="connsiteY7" fmla="*/ 4219983 h 4667658"/>
                <a:gd name="connsiteX8" fmla="*/ 1920875 w 6877049"/>
                <a:gd name="connsiteY8" fmla="*/ 409 h 4667658"/>
                <a:gd name="connsiteX9" fmla="*/ 1698626 w 6877049"/>
                <a:gd name="connsiteY9" fmla="*/ 57559 h 4667658"/>
                <a:gd name="connsiteX10" fmla="*/ 1400174 w 6877049"/>
                <a:gd name="connsiteY10" fmla="*/ 121058 h 4667658"/>
                <a:gd name="connsiteX11" fmla="*/ 933451 w 6877049"/>
                <a:gd name="connsiteY11" fmla="*/ 413159 h 4667658"/>
                <a:gd name="connsiteX12" fmla="*/ 708026 w 6877049"/>
                <a:gd name="connsiteY12" fmla="*/ 775109 h 4667658"/>
                <a:gd name="connsiteX13" fmla="*/ 1104901 w 6877049"/>
                <a:gd name="connsiteY13" fmla="*/ 1467259 h 4667658"/>
                <a:gd name="connsiteX14" fmla="*/ 1152526 w 6877049"/>
                <a:gd name="connsiteY14" fmla="*/ 1705384 h 4667658"/>
                <a:gd name="connsiteX15" fmla="*/ 1123951 w 6877049"/>
                <a:gd name="connsiteY15" fmla="*/ 1991134 h 4667658"/>
                <a:gd name="connsiteX16" fmla="*/ 723901 w 6877049"/>
                <a:gd name="connsiteY16" fmla="*/ 2314984 h 4667658"/>
                <a:gd name="connsiteX17" fmla="*/ 400052 w 6877049"/>
                <a:gd name="connsiteY17" fmla="*/ 2829334 h 4667658"/>
                <a:gd name="connsiteX18" fmla="*/ 0 w 6877049"/>
                <a:gd name="connsiteY18" fmla="*/ 3143659 h 4667658"/>
                <a:gd name="connsiteX0" fmla="*/ 6877049 w 6877049"/>
                <a:gd name="connsiteY0" fmla="*/ 4639083 h 4667658"/>
                <a:gd name="connsiteX1" fmla="*/ 6667499 w 6877049"/>
                <a:gd name="connsiteY1" fmla="*/ 4667658 h 4667658"/>
                <a:gd name="connsiteX2" fmla="*/ 6591299 w 6877049"/>
                <a:gd name="connsiteY2" fmla="*/ 4534308 h 4667658"/>
                <a:gd name="connsiteX3" fmla="*/ 6496049 w 6877049"/>
                <a:gd name="connsiteY3" fmla="*/ 4458108 h 4667658"/>
                <a:gd name="connsiteX4" fmla="*/ 6496049 w 6877049"/>
                <a:gd name="connsiteY4" fmla="*/ 4381908 h 4667658"/>
                <a:gd name="connsiteX5" fmla="*/ 6410324 w 6877049"/>
                <a:gd name="connsiteY5" fmla="*/ 4315233 h 4667658"/>
                <a:gd name="connsiteX6" fmla="*/ 6391274 w 6877049"/>
                <a:gd name="connsiteY6" fmla="*/ 4286658 h 4667658"/>
                <a:gd name="connsiteX7" fmla="*/ 1920875 w 6877049"/>
                <a:gd name="connsiteY7" fmla="*/ 409 h 4667658"/>
                <a:gd name="connsiteX8" fmla="*/ 1698626 w 6877049"/>
                <a:gd name="connsiteY8" fmla="*/ 57559 h 4667658"/>
                <a:gd name="connsiteX9" fmla="*/ 1400174 w 6877049"/>
                <a:gd name="connsiteY9" fmla="*/ 121058 h 4667658"/>
                <a:gd name="connsiteX10" fmla="*/ 933451 w 6877049"/>
                <a:gd name="connsiteY10" fmla="*/ 413159 h 4667658"/>
                <a:gd name="connsiteX11" fmla="*/ 708026 w 6877049"/>
                <a:gd name="connsiteY11" fmla="*/ 775109 h 4667658"/>
                <a:gd name="connsiteX12" fmla="*/ 1104901 w 6877049"/>
                <a:gd name="connsiteY12" fmla="*/ 1467259 h 4667658"/>
                <a:gd name="connsiteX13" fmla="*/ 1152526 w 6877049"/>
                <a:gd name="connsiteY13" fmla="*/ 1705384 h 4667658"/>
                <a:gd name="connsiteX14" fmla="*/ 1123951 w 6877049"/>
                <a:gd name="connsiteY14" fmla="*/ 1991134 h 4667658"/>
                <a:gd name="connsiteX15" fmla="*/ 723901 w 6877049"/>
                <a:gd name="connsiteY15" fmla="*/ 2314984 h 4667658"/>
                <a:gd name="connsiteX16" fmla="*/ 400052 w 6877049"/>
                <a:gd name="connsiteY16" fmla="*/ 2829334 h 4667658"/>
                <a:gd name="connsiteX17" fmla="*/ 0 w 6877049"/>
                <a:gd name="connsiteY17" fmla="*/ 3143659 h 4667658"/>
                <a:gd name="connsiteX0" fmla="*/ 6877049 w 6877049"/>
                <a:gd name="connsiteY0" fmla="*/ 4639083 h 4667658"/>
                <a:gd name="connsiteX1" fmla="*/ 6667499 w 6877049"/>
                <a:gd name="connsiteY1" fmla="*/ 4667658 h 4667658"/>
                <a:gd name="connsiteX2" fmla="*/ 6591299 w 6877049"/>
                <a:gd name="connsiteY2" fmla="*/ 4534308 h 4667658"/>
                <a:gd name="connsiteX3" fmla="*/ 6496049 w 6877049"/>
                <a:gd name="connsiteY3" fmla="*/ 4458108 h 4667658"/>
                <a:gd name="connsiteX4" fmla="*/ 6496049 w 6877049"/>
                <a:gd name="connsiteY4" fmla="*/ 4381908 h 4667658"/>
                <a:gd name="connsiteX5" fmla="*/ 6410324 w 6877049"/>
                <a:gd name="connsiteY5" fmla="*/ 4315233 h 4667658"/>
                <a:gd name="connsiteX6" fmla="*/ 1920875 w 6877049"/>
                <a:gd name="connsiteY6" fmla="*/ 409 h 4667658"/>
                <a:gd name="connsiteX7" fmla="*/ 1698626 w 6877049"/>
                <a:gd name="connsiteY7" fmla="*/ 57559 h 4667658"/>
                <a:gd name="connsiteX8" fmla="*/ 1400174 w 6877049"/>
                <a:gd name="connsiteY8" fmla="*/ 121058 h 4667658"/>
                <a:gd name="connsiteX9" fmla="*/ 933451 w 6877049"/>
                <a:gd name="connsiteY9" fmla="*/ 413159 h 4667658"/>
                <a:gd name="connsiteX10" fmla="*/ 708026 w 6877049"/>
                <a:gd name="connsiteY10" fmla="*/ 775109 h 4667658"/>
                <a:gd name="connsiteX11" fmla="*/ 1104901 w 6877049"/>
                <a:gd name="connsiteY11" fmla="*/ 1467259 h 4667658"/>
                <a:gd name="connsiteX12" fmla="*/ 1152526 w 6877049"/>
                <a:gd name="connsiteY12" fmla="*/ 1705384 h 4667658"/>
                <a:gd name="connsiteX13" fmla="*/ 1123951 w 6877049"/>
                <a:gd name="connsiteY13" fmla="*/ 1991134 h 4667658"/>
                <a:gd name="connsiteX14" fmla="*/ 723901 w 6877049"/>
                <a:gd name="connsiteY14" fmla="*/ 2314984 h 4667658"/>
                <a:gd name="connsiteX15" fmla="*/ 400052 w 6877049"/>
                <a:gd name="connsiteY15" fmla="*/ 2829334 h 4667658"/>
                <a:gd name="connsiteX16" fmla="*/ 0 w 6877049"/>
                <a:gd name="connsiteY16" fmla="*/ 3143659 h 4667658"/>
                <a:gd name="connsiteX0" fmla="*/ 6877049 w 6877049"/>
                <a:gd name="connsiteY0" fmla="*/ 4639083 h 4667658"/>
                <a:gd name="connsiteX1" fmla="*/ 6667499 w 6877049"/>
                <a:gd name="connsiteY1" fmla="*/ 4667658 h 4667658"/>
                <a:gd name="connsiteX2" fmla="*/ 6591299 w 6877049"/>
                <a:gd name="connsiteY2" fmla="*/ 4534308 h 4667658"/>
                <a:gd name="connsiteX3" fmla="*/ 6496049 w 6877049"/>
                <a:gd name="connsiteY3" fmla="*/ 4458108 h 4667658"/>
                <a:gd name="connsiteX4" fmla="*/ 6496049 w 6877049"/>
                <a:gd name="connsiteY4" fmla="*/ 4381908 h 4667658"/>
                <a:gd name="connsiteX5" fmla="*/ 1920875 w 6877049"/>
                <a:gd name="connsiteY5" fmla="*/ 409 h 4667658"/>
                <a:gd name="connsiteX6" fmla="*/ 1698626 w 6877049"/>
                <a:gd name="connsiteY6" fmla="*/ 57559 h 4667658"/>
                <a:gd name="connsiteX7" fmla="*/ 1400174 w 6877049"/>
                <a:gd name="connsiteY7" fmla="*/ 121058 h 4667658"/>
                <a:gd name="connsiteX8" fmla="*/ 933451 w 6877049"/>
                <a:gd name="connsiteY8" fmla="*/ 413159 h 4667658"/>
                <a:gd name="connsiteX9" fmla="*/ 708026 w 6877049"/>
                <a:gd name="connsiteY9" fmla="*/ 775109 h 4667658"/>
                <a:gd name="connsiteX10" fmla="*/ 1104901 w 6877049"/>
                <a:gd name="connsiteY10" fmla="*/ 1467259 h 4667658"/>
                <a:gd name="connsiteX11" fmla="*/ 1152526 w 6877049"/>
                <a:gd name="connsiteY11" fmla="*/ 1705384 h 4667658"/>
                <a:gd name="connsiteX12" fmla="*/ 1123951 w 6877049"/>
                <a:gd name="connsiteY12" fmla="*/ 1991134 h 4667658"/>
                <a:gd name="connsiteX13" fmla="*/ 723901 w 6877049"/>
                <a:gd name="connsiteY13" fmla="*/ 2314984 h 4667658"/>
                <a:gd name="connsiteX14" fmla="*/ 400052 w 6877049"/>
                <a:gd name="connsiteY14" fmla="*/ 2829334 h 4667658"/>
                <a:gd name="connsiteX15" fmla="*/ 0 w 6877049"/>
                <a:gd name="connsiteY15" fmla="*/ 3143659 h 4667658"/>
                <a:gd name="connsiteX0" fmla="*/ 6877049 w 6877049"/>
                <a:gd name="connsiteY0" fmla="*/ 4639083 h 4667658"/>
                <a:gd name="connsiteX1" fmla="*/ 6667499 w 6877049"/>
                <a:gd name="connsiteY1" fmla="*/ 4667658 h 4667658"/>
                <a:gd name="connsiteX2" fmla="*/ 6591299 w 6877049"/>
                <a:gd name="connsiteY2" fmla="*/ 4534308 h 4667658"/>
                <a:gd name="connsiteX3" fmla="*/ 6496049 w 6877049"/>
                <a:gd name="connsiteY3" fmla="*/ 4458108 h 4667658"/>
                <a:gd name="connsiteX4" fmla="*/ 1920875 w 6877049"/>
                <a:gd name="connsiteY4" fmla="*/ 409 h 4667658"/>
                <a:gd name="connsiteX5" fmla="*/ 1698626 w 6877049"/>
                <a:gd name="connsiteY5" fmla="*/ 57559 h 4667658"/>
                <a:gd name="connsiteX6" fmla="*/ 1400174 w 6877049"/>
                <a:gd name="connsiteY6" fmla="*/ 121058 h 4667658"/>
                <a:gd name="connsiteX7" fmla="*/ 933451 w 6877049"/>
                <a:gd name="connsiteY7" fmla="*/ 413159 h 4667658"/>
                <a:gd name="connsiteX8" fmla="*/ 708026 w 6877049"/>
                <a:gd name="connsiteY8" fmla="*/ 775109 h 4667658"/>
                <a:gd name="connsiteX9" fmla="*/ 1104901 w 6877049"/>
                <a:gd name="connsiteY9" fmla="*/ 1467259 h 4667658"/>
                <a:gd name="connsiteX10" fmla="*/ 1152526 w 6877049"/>
                <a:gd name="connsiteY10" fmla="*/ 1705384 h 4667658"/>
                <a:gd name="connsiteX11" fmla="*/ 1123951 w 6877049"/>
                <a:gd name="connsiteY11" fmla="*/ 1991134 h 4667658"/>
                <a:gd name="connsiteX12" fmla="*/ 723901 w 6877049"/>
                <a:gd name="connsiteY12" fmla="*/ 2314984 h 4667658"/>
                <a:gd name="connsiteX13" fmla="*/ 400052 w 6877049"/>
                <a:gd name="connsiteY13" fmla="*/ 2829334 h 4667658"/>
                <a:gd name="connsiteX14" fmla="*/ 0 w 6877049"/>
                <a:gd name="connsiteY14" fmla="*/ 3143659 h 4667658"/>
                <a:gd name="connsiteX0" fmla="*/ 6877049 w 6877049"/>
                <a:gd name="connsiteY0" fmla="*/ 4639083 h 4667658"/>
                <a:gd name="connsiteX1" fmla="*/ 6667499 w 6877049"/>
                <a:gd name="connsiteY1" fmla="*/ 4667658 h 4667658"/>
                <a:gd name="connsiteX2" fmla="*/ 6591299 w 6877049"/>
                <a:gd name="connsiteY2" fmla="*/ 4534308 h 4667658"/>
                <a:gd name="connsiteX3" fmla="*/ 1920875 w 6877049"/>
                <a:gd name="connsiteY3" fmla="*/ 409 h 4667658"/>
                <a:gd name="connsiteX4" fmla="*/ 1698626 w 6877049"/>
                <a:gd name="connsiteY4" fmla="*/ 57559 h 4667658"/>
                <a:gd name="connsiteX5" fmla="*/ 1400174 w 6877049"/>
                <a:gd name="connsiteY5" fmla="*/ 121058 h 4667658"/>
                <a:gd name="connsiteX6" fmla="*/ 933451 w 6877049"/>
                <a:gd name="connsiteY6" fmla="*/ 413159 h 4667658"/>
                <a:gd name="connsiteX7" fmla="*/ 708026 w 6877049"/>
                <a:gd name="connsiteY7" fmla="*/ 775109 h 4667658"/>
                <a:gd name="connsiteX8" fmla="*/ 1104901 w 6877049"/>
                <a:gd name="connsiteY8" fmla="*/ 1467259 h 4667658"/>
                <a:gd name="connsiteX9" fmla="*/ 1152526 w 6877049"/>
                <a:gd name="connsiteY9" fmla="*/ 1705384 h 4667658"/>
                <a:gd name="connsiteX10" fmla="*/ 1123951 w 6877049"/>
                <a:gd name="connsiteY10" fmla="*/ 1991134 h 4667658"/>
                <a:gd name="connsiteX11" fmla="*/ 723901 w 6877049"/>
                <a:gd name="connsiteY11" fmla="*/ 2314984 h 4667658"/>
                <a:gd name="connsiteX12" fmla="*/ 400052 w 6877049"/>
                <a:gd name="connsiteY12" fmla="*/ 2829334 h 4667658"/>
                <a:gd name="connsiteX13" fmla="*/ 0 w 6877049"/>
                <a:gd name="connsiteY13" fmla="*/ 3143659 h 4667658"/>
                <a:gd name="connsiteX0" fmla="*/ 6877049 w 6877049"/>
                <a:gd name="connsiteY0" fmla="*/ 4639083 h 4667658"/>
                <a:gd name="connsiteX1" fmla="*/ 6667499 w 6877049"/>
                <a:gd name="connsiteY1" fmla="*/ 4667658 h 4667658"/>
                <a:gd name="connsiteX2" fmla="*/ 1920875 w 6877049"/>
                <a:gd name="connsiteY2" fmla="*/ 409 h 4667658"/>
                <a:gd name="connsiteX3" fmla="*/ 1698626 w 6877049"/>
                <a:gd name="connsiteY3" fmla="*/ 57559 h 4667658"/>
                <a:gd name="connsiteX4" fmla="*/ 1400174 w 6877049"/>
                <a:gd name="connsiteY4" fmla="*/ 121058 h 4667658"/>
                <a:gd name="connsiteX5" fmla="*/ 933451 w 6877049"/>
                <a:gd name="connsiteY5" fmla="*/ 413159 h 4667658"/>
                <a:gd name="connsiteX6" fmla="*/ 708026 w 6877049"/>
                <a:gd name="connsiteY6" fmla="*/ 775109 h 4667658"/>
                <a:gd name="connsiteX7" fmla="*/ 1104901 w 6877049"/>
                <a:gd name="connsiteY7" fmla="*/ 1467259 h 4667658"/>
                <a:gd name="connsiteX8" fmla="*/ 1152526 w 6877049"/>
                <a:gd name="connsiteY8" fmla="*/ 1705384 h 4667658"/>
                <a:gd name="connsiteX9" fmla="*/ 1123951 w 6877049"/>
                <a:gd name="connsiteY9" fmla="*/ 1991134 h 4667658"/>
                <a:gd name="connsiteX10" fmla="*/ 723901 w 6877049"/>
                <a:gd name="connsiteY10" fmla="*/ 2314984 h 4667658"/>
                <a:gd name="connsiteX11" fmla="*/ 400052 w 6877049"/>
                <a:gd name="connsiteY11" fmla="*/ 2829334 h 4667658"/>
                <a:gd name="connsiteX12" fmla="*/ 0 w 6877049"/>
                <a:gd name="connsiteY12" fmla="*/ 3143659 h 4667658"/>
                <a:gd name="connsiteX0" fmla="*/ 6877049 w 6877049"/>
                <a:gd name="connsiteY0" fmla="*/ 4639083 h 4639083"/>
                <a:gd name="connsiteX1" fmla="*/ 1920875 w 6877049"/>
                <a:gd name="connsiteY1" fmla="*/ 409 h 4639083"/>
                <a:gd name="connsiteX2" fmla="*/ 1698626 w 6877049"/>
                <a:gd name="connsiteY2" fmla="*/ 57559 h 4639083"/>
                <a:gd name="connsiteX3" fmla="*/ 1400174 w 6877049"/>
                <a:gd name="connsiteY3" fmla="*/ 121058 h 4639083"/>
                <a:gd name="connsiteX4" fmla="*/ 933451 w 6877049"/>
                <a:gd name="connsiteY4" fmla="*/ 413159 h 4639083"/>
                <a:gd name="connsiteX5" fmla="*/ 708026 w 6877049"/>
                <a:gd name="connsiteY5" fmla="*/ 775109 h 4639083"/>
                <a:gd name="connsiteX6" fmla="*/ 1104901 w 6877049"/>
                <a:gd name="connsiteY6" fmla="*/ 1467259 h 4639083"/>
                <a:gd name="connsiteX7" fmla="*/ 1152526 w 6877049"/>
                <a:gd name="connsiteY7" fmla="*/ 1705384 h 4639083"/>
                <a:gd name="connsiteX8" fmla="*/ 1123951 w 6877049"/>
                <a:gd name="connsiteY8" fmla="*/ 1991134 h 4639083"/>
                <a:gd name="connsiteX9" fmla="*/ 723901 w 6877049"/>
                <a:gd name="connsiteY9" fmla="*/ 2314984 h 4639083"/>
                <a:gd name="connsiteX10" fmla="*/ 400052 w 6877049"/>
                <a:gd name="connsiteY10" fmla="*/ 2829334 h 4639083"/>
                <a:gd name="connsiteX11" fmla="*/ 0 w 6877049"/>
                <a:gd name="connsiteY11" fmla="*/ 3143659 h 4639083"/>
                <a:gd name="connsiteX0" fmla="*/ 1920875 w 1920875"/>
                <a:gd name="connsiteY0" fmla="*/ 409 h 3143659"/>
                <a:gd name="connsiteX1" fmla="*/ 1698626 w 1920875"/>
                <a:gd name="connsiteY1" fmla="*/ 57559 h 3143659"/>
                <a:gd name="connsiteX2" fmla="*/ 1400174 w 1920875"/>
                <a:gd name="connsiteY2" fmla="*/ 121058 h 3143659"/>
                <a:gd name="connsiteX3" fmla="*/ 933451 w 1920875"/>
                <a:gd name="connsiteY3" fmla="*/ 413159 h 3143659"/>
                <a:gd name="connsiteX4" fmla="*/ 708026 w 1920875"/>
                <a:gd name="connsiteY4" fmla="*/ 775109 h 3143659"/>
                <a:gd name="connsiteX5" fmla="*/ 1104901 w 1920875"/>
                <a:gd name="connsiteY5" fmla="*/ 1467259 h 3143659"/>
                <a:gd name="connsiteX6" fmla="*/ 1152526 w 1920875"/>
                <a:gd name="connsiteY6" fmla="*/ 1705384 h 3143659"/>
                <a:gd name="connsiteX7" fmla="*/ 1123951 w 1920875"/>
                <a:gd name="connsiteY7" fmla="*/ 1991134 h 3143659"/>
                <a:gd name="connsiteX8" fmla="*/ 723901 w 1920875"/>
                <a:gd name="connsiteY8" fmla="*/ 2314984 h 3143659"/>
                <a:gd name="connsiteX9" fmla="*/ 400052 w 1920875"/>
                <a:gd name="connsiteY9" fmla="*/ 2829334 h 3143659"/>
                <a:gd name="connsiteX10" fmla="*/ 0 w 1920875"/>
                <a:gd name="connsiteY10" fmla="*/ 3143659 h 3143659"/>
                <a:gd name="connsiteX0" fmla="*/ 1920875 w 1920875"/>
                <a:gd name="connsiteY0" fmla="*/ 409 h 3143659"/>
                <a:gd name="connsiteX1" fmla="*/ 1698626 w 1920875"/>
                <a:gd name="connsiteY1" fmla="*/ 57559 h 3143659"/>
                <a:gd name="connsiteX2" fmla="*/ 1400174 w 1920875"/>
                <a:gd name="connsiteY2" fmla="*/ 121058 h 3143659"/>
                <a:gd name="connsiteX3" fmla="*/ 933451 w 1920875"/>
                <a:gd name="connsiteY3" fmla="*/ 413159 h 3143659"/>
                <a:gd name="connsiteX4" fmla="*/ 708026 w 1920875"/>
                <a:gd name="connsiteY4" fmla="*/ 775109 h 3143659"/>
                <a:gd name="connsiteX5" fmla="*/ 400051 w 1920875"/>
                <a:gd name="connsiteY5" fmla="*/ 1130709 h 3143659"/>
                <a:gd name="connsiteX6" fmla="*/ 1152526 w 1920875"/>
                <a:gd name="connsiteY6" fmla="*/ 1705384 h 3143659"/>
                <a:gd name="connsiteX7" fmla="*/ 1123951 w 1920875"/>
                <a:gd name="connsiteY7" fmla="*/ 1991134 h 3143659"/>
                <a:gd name="connsiteX8" fmla="*/ 723901 w 1920875"/>
                <a:gd name="connsiteY8" fmla="*/ 2314984 h 3143659"/>
                <a:gd name="connsiteX9" fmla="*/ 400052 w 1920875"/>
                <a:gd name="connsiteY9" fmla="*/ 2829334 h 3143659"/>
                <a:gd name="connsiteX10" fmla="*/ 0 w 1920875"/>
                <a:gd name="connsiteY10" fmla="*/ 3143659 h 3143659"/>
                <a:gd name="connsiteX0" fmla="*/ 1920875 w 1920875"/>
                <a:gd name="connsiteY0" fmla="*/ 409 h 3143659"/>
                <a:gd name="connsiteX1" fmla="*/ 1698626 w 1920875"/>
                <a:gd name="connsiteY1" fmla="*/ 57559 h 3143659"/>
                <a:gd name="connsiteX2" fmla="*/ 1400174 w 1920875"/>
                <a:gd name="connsiteY2" fmla="*/ 121058 h 3143659"/>
                <a:gd name="connsiteX3" fmla="*/ 933451 w 1920875"/>
                <a:gd name="connsiteY3" fmla="*/ 413159 h 3143659"/>
                <a:gd name="connsiteX4" fmla="*/ 708026 w 1920875"/>
                <a:gd name="connsiteY4" fmla="*/ 775109 h 3143659"/>
                <a:gd name="connsiteX5" fmla="*/ 400051 w 1920875"/>
                <a:gd name="connsiteY5" fmla="*/ 1130709 h 3143659"/>
                <a:gd name="connsiteX6" fmla="*/ 92076 w 1920875"/>
                <a:gd name="connsiteY6" fmla="*/ 1152934 h 3143659"/>
                <a:gd name="connsiteX7" fmla="*/ 1123951 w 1920875"/>
                <a:gd name="connsiteY7" fmla="*/ 1991134 h 3143659"/>
                <a:gd name="connsiteX8" fmla="*/ 723901 w 1920875"/>
                <a:gd name="connsiteY8" fmla="*/ 2314984 h 3143659"/>
                <a:gd name="connsiteX9" fmla="*/ 400052 w 1920875"/>
                <a:gd name="connsiteY9" fmla="*/ 2829334 h 3143659"/>
                <a:gd name="connsiteX10" fmla="*/ 0 w 1920875"/>
                <a:gd name="connsiteY10" fmla="*/ 3143659 h 3143659"/>
                <a:gd name="connsiteX0" fmla="*/ 2367366 w 2367366"/>
                <a:gd name="connsiteY0" fmla="*/ 409 h 3143659"/>
                <a:gd name="connsiteX1" fmla="*/ 2145117 w 2367366"/>
                <a:gd name="connsiteY1" fmla="*/ 57559 h 3143659"/>
                <a:gd name="connsiteX2" fmla="*/ 1846665 w 2367366"/>
                <a:gd name="connsiteY2" fmla="*/ 121058 h 3143659"/>
                <a:gd name="connsiteX3" fmla="*/ 1379942 w 2367366"/>
                <a:gd name="connsiteY3" fmla="*/ 413159 h 3143659"/>
                <a:gd name="connsiteX4" fmla="*/ 1154517 w 2367366"/>
                <a:gd name="connsiteY4" fmla="*/ 775109 h 3143659"/>
                <a:gd name="connsiteX5" fmla="*/ 846542 w 2367366"/>
                <a:gd name="connsiteY5" fmla="*/ 1130709 h 3143659"/>
                <a:gd name="connsiteX6" fmla="*/ 538567 w 2367366"/>
                <a:gd name="connsiteY6" fmla="*/ 1152934 h 3143659"/>
                <a:gd name="connsiteX7" fmla="*/ 14692 w 2367366"/>
                <a:gd name="connsiteY7" fmla="*/ 1076734 h 3143659"/>
                <a:gd name="connsiteX8" fmla="*/ 1170392 w 2367366"/>
                <a:gd name="connsiteY8" fmla="*/ 2314984 h 3143659"/>
                <a:gd name="connsiteX9" fmla="*/ 846543 w 2367366"/>
                <a:gd name="connsiteY9" fmla="*/ 2829334 h 3143659"/>
                <a:gd name="connsiteX10" fmla="*/ 446491 w 2367366"/>
                <a:gd name="connsiteY10" fmla="*/ 3143659 h 3143659"/>
                <a:gd name="connsiteX0" fmla="*/ 2622885 w 2622885"/>
                <a:gd name="connsiteY0" fmla="*/ 409 h 3143659"/>
                <a:gd name="connsiteX1" fmla="*/ 2400636 w 2622885"/>
                <a:gd name="connsiteY1" fmla="*/ 57559 h 3143659"/>
                <a:gd name="connsiteX2" fmla="*/ 2102184 w 2622885"/>
                <a:gd name="connsiteY2" fmla="*/ 121058 h 3143659"/>
                <a:gd name="connsiteX3" fmla="*/ 1635461 w 2622885"/>
                <a:gd name="connsiteY3" fmla="*/ 413159 h 3143659"/>
                <a:gd name="connsiteX4" fmla="*/ 1410036 w 2622885"/>
                <a:gd name="connsiteY4" fmla="*/ 775109 h 3143659"/>
                <a:gd name="connsiteX5" fmla="*/ 1102061 w 2622885"/>
                <a:gd name="connsiteY5" fmla="*/ 1130709 h 3143659"/>
                <a:gd name="connsiteX6" fmla="*/ 794086 w 2622885"/>
                <a:gd name="connsiteY6" fmla="*/ 1152934 h 3143659"/>
                <a:gd name="connsiteX7" fmla="*/ 270211 w 2622885"/>
                <a:gd name="connsiteY7" fmla="*/ 1076734 h 3143659"/>
                <a:gd name="connsiteX8" fmla="*/ 41611 w 2622885"/>
                <a:gd name="connsiteY8" fmla="*/ 1127534 h 3143659"/>
                <a:gd name="connsiteX9" fmla="*/ 1102062 w 2622885"/>
                <a:gd name="connsiteY9" fmla="*/ 2829334 h 3143659"/>
                <a:gd name="connsiteX10" fmla="*/ 702010 w 2622885"/>
                <a:gd name="connsiteY10" fmla="*/ 3143659 h 3143659"/>
                <a:gd name="connsiteX0" fmla="*/ 2605101 w 2605101"/>
                <a:gd name="connsiteY0" fmla="*/ 409 h 3143659"/>
                <a:gd name="connsiteX1" fmla="*/ 2382852 w 2605101"/>
                <a:gd name="connsiteY1" fmla="*/ 57559 h 3143659"/>
                <a:gd name="connsiteX2" fmla="*/ 2084400 w 2605101"/>
                <a:gd name="connsiteY2" fmla="*/ 121058 h 3143659"/>
                <a:gd name="connsiteX3" fmla="*/ 1617677 w 2605101"/>
                <a:gd name="connsiteY3" fmla="*/ 413159 h 3143659"/>
                <a:gd name="connsiteX4" fmla="*/ 1392252 w 2605101"/>
                <a:gd name="connsiteY4" fmla="*/ 775109 h 3143659"/>
                <a:gd name="connsiteX5" fmla="*/ 1084277 w 2605101"/>
                <a:gd name="connsiteY5" fmla="*/ 1130709 h 3143659"/>
                <a:gd name="connsiteX6" fmla="*/ 776302 w 2605101"/>
                <a:gd name="connsiteY6" fmla="*/ 1152934 h 3143659"/>
                <a:gd name="connsiteX7" fmla="*/ 252427 w 2605101"/>
                <a:gd name="connsiteY7" fmla="*/ 1076734 h 3143659"/>
                <a:gd name="connsiteX8" fmla="*/ 23827 w 2605101"/>
                <a:gd name="connsiteY8" fmla="*/ 1127534 h 3143659"/>
                <a:gd name="connsiteX9" fmla="*/ 1084278 w 2605101"/>
                <a:gd name="connsiteY9" fmla="*/ 2829334 h 3143659"/>
                <a:gd name="connsiteX10" fmla="*/ 684226 w 2605101"/>
                <a:gd name="connsiteY10" fmla="*/ 3143659 h 3143659"/>
                <a:gd name="connsiteX0" fmla="*/ 2804792 w 2804792"/>
                <a:gd name="connsiteY0" fmla="*/ 409 h 3143659"/>
                <a:gd name="connsiteX1" fmla="*/ 2582543 w 2804792"/>
                <a:gd name="connsiteY1" fmla="*/ 57559 h 3143659"/>
                <a:gd name="connsiteX2" fmla="*/ 2284091 w 2804792"/>
                <a:gd name="connsiteY2" fmla="*/ 121058 h 3143659"/>
                <a:gd name="connsiteX3" fmla="*/ 1817368 w 2804792"/>
                <a:gd name="connsiteY3" fmla="*/ 413159 h 3143659"/>
                <a:gd name="connsiteX4" fmla="*/ 1591943 w 2804792"/>
                <a:gd name="connsiteY4" fmla="*/ 775109 h 3143659"/>
                <a:gd name="connsiteX5" fmla="*/ 1283968 w 2804792"/>
                <a:gd name="connsiteY5" fmla="*/ 1130709 h 3143659"/>
                <a:gd name="connsiteX6" fmla="*/ 975993 w 2804792"/>
                <a:gd name="connsiteY6" fmla="*/ 1152934 h 3143659"/>
                <a:gd name="connsiteX7" fmla="*/ 452118 w 2804792"/>
                <a:gd name="connsiteY7" fmla="*/ 1076734 h 3143659"/>
                <a:gd name="connsiteX8" fmla="*/ 223518 w 2804792"/>
                <a:gd name="connsiteY8" fmla="*/ 1127534 h 3143659"/>
                <a:gd name="connsiteX9" fmla="*/ 20319 w 2804792"/>
                <a:gd name="connsiteY9" fmla="*/ 1197384 h 3143659"/>
                <a:gd name="connsiteX10" fmla="*/ 883917 w 2804792"/>
                <a:gd name="connsiteY10" fmla="*/ 3143659 h 3143659"/>
                <a:gd name="connsiteX0" fmla="*/ 3165475 w 3165475"/>
                <a:gd name="connsiteY0" fmla="*/ 409 h 1479959"/>
                <a:gd name="connsiteX1" fmla="*/ 2943226 w 3165475"/>
                <a:gd name="connsiteY1" fmla="*/ 57559 h 1479959"/>
                <a:gd name="connsiteX2" fmla="*/ 2644774 w 3165475"/>
                <a:gd name="connsiteY2" fmla="*/ 121058 h 1479959"/>
                <a:gd name="connsiteX3" fmla="*/ 2178051 w 3165475"/>
                <a:gd name="connsiteY3" fmla="*/ 413159 h 1479959"/>
                <a:gd name="connsiteX4" fmla="*/ 1952626 w 3165475"/>
                <a:gd name="connsiteY4" fmla="*/ 775109 h 1479959"/>
                <a:gd name="connsiteX5" fmla="*/ 1644651 w 3165475"/>
                <a:gd name="connsiteY5" fmla="*/ 1130709 h 1479959"/>
                <a:gd name="connsiteX6" fmla="*/ 1336676 w 3165475"/>
                <a:gd name="connsiteY6" fmla="*/ 1152934 h 1479959"/>
                <a:gd name="connsiteX7" fmla="*/ 812801 w 3165475"/>
                <a:gd name="connsiteY7" fmla="*/ 1076734 h 1479959"/>
                <a:gd name="connsiteX8" fmla="*/ 584201 w 3165475"/>
                <a:gd name="connsiteY8" fmla="*/ 1127534 h 1479959"/>
                <a:gd name="connsiteX9" fmla="*/ 381002 w 3165475"/>
                <a:gd name="connsiteY9" fmla="*/ 1197384 h 1479959"/>
                <a:gd name="connsiteX10" fmla="*/ 0 w 3165475"/>
                <a:gd name="connsiteY10" fmla="*/ 1479959 h 1479959"/>
                <a:gd name="connsiteX0" fmla="*/ 3463925 w 3463925"/>
                <a:gd name="connsiteY0" fmla="*/ 409 h 1299168"/>
                <a:gd name="connsiteX1" fmla="*/ 3241676 w 3463925"/>
                <a:gd name="connsiteY1" fmla="*/ 57559 h 1299168"/>
                <a:gd name="connsiteX2" fmla="*/ 2943224 w 3463925"/>
                <a:gd name="connsiteY2" fmla="*/ 121058 h 1299168"/>
                <a:gd name="connsiteX3" fmla="*/ 2476501 w 3463925"/>
                <a:gd name="connsiteY3" fmla="*/ 413159 h 1299168"/>
                <a:gd name="connsiteX4" fmla="*/ 2251076 w 3463925"/>
                <a:gd name="connsiteY4" fmla="*/ 775109 h 1299168"/>
                <a:gd name="connsiteX5" fmla="*/ 1943101 w 3463925"/>
                <a:gd name="connsiteY5" fmla="*/ 1130709 h 1299168"/>
                <a:gd name="connsiteX6" fmla="*/ 1635126 w 3463925"/>
                <a:gd name="connsiteY6" fmla="*/ 1152934 h 1299168"/>
                <a:gd name="connsiteX7" fmla="*/ 1111251 w 3463925"/>
                <a:gd name="connsiteY7" fmla="*/ 1076734 h 1299168"/>
                <a:gd name="connsiteX8" fmla="*/ 882651 w 3463925"/>
                <a:gd name="connsiteY8" fmla="*/ 1127534 h 1299168"/>
                <a:gd name="connsiteX9" fmla="*/ 679452 w 3463925"/>
                <a:gd name="connsiteY9" fmla="*/ 1197384 h 1299168"/>
                <a:gd name="connsiteX10" fmla="*/ 0 w 3463925"/>
                <a:gd name="connsiteY10" fmla="*/ 1206909 h 1299168"/>
                <a:gd name="connsiteX0" fmla="*/ 3463925 w 3463925"/>
                <a:gd name="connsiteY0" fmla="*/ 409 h 1288827"/>
                <a:gd name="connsiteX1" fmla="*/ 3241676 w 3463925"/>
                <a:gd name="connsiteY1" fmla="*/ 57559 h 1288827"/>
                <a:gd name="connsiteX2" fmla="*/ 2943224 w 3463925"/>
                <a:gd name="connsiteY2" fmla="*/ 121058 h 1288827"/>
                <a:gd name="connsiteX3" fmla="*/ 2476501 w 3463925"/>
                <a:gd name="connsiteY3" fmla="*/ 413159 h 1288827"/>
                <a:gd name="connsiteX4" fmla="*/ 2251076 w 3463925"/>
                <a:gd name="connsiteY4" fmla="*/ 775109 h 1288827"/>
                <a:gd name="connsiteX5" fmla="*/ 1943101 w 3463925"/>
                <a:gd name="connsiteY5" fmla="*/ 1130709 h 1288827"/>
                <a:gd name="connsiteX6" fmla="*/ 1635126 w 3463925"/>
                <a:gd name="connsiteY6" fmla="*/ 1152934 h 1288827"/>
                <a:gd name="connsiteX7" fmla="*/ 1111251 w 3463925"/>
                <a:gd name="connsiteY7" fmla="*/ 1076734 h 1288827"/>
                <a:gd name="connsiteX8" fmla="*/ 882651 w 3463925"/>
                <a:gd name="connsiteY8" fmla="*/ 1127534 h 1288827"/>
                <a:gd name="connsiteX9" fmla="*/ 349252 w 3463925"/>
                <a:gd name="connsiteY9" fmla="*/ 1184684 h 1288827"/>
                <a:gd name="connsiteX10" fmla="*/ 0 w 3463925"/>
                <a:gd name="connsiteY10" fmla="*/ 1206909 h 1288827"/>
                <a:gd name="connsiteX0" fmla="*/ 3463925 w 3463925"/>
                <a:gd name="connsiteY0" fmla="*/ 409 h 1288827"/>
                <a:gd name="connsiteX1" fmla="*/ 3241676 w 3463925"/>
                <a:gd name="connsiteY1" fmla="*/ 57559 h 1288827"/>
                <a:gd name="connsiteX2" fmla="*/ 2943224 w 3463925"/>
                <a:gd name="connsiteY2" fmla="*/ 121058 h 1288827"/>
                <a:gd name="connsiteX3" fmla="*/ 2476501 w 3463925"/>
                <a:gd name="connsiteY3" fmla="*/ 413159 h 1288827"/>
                <a:gd name="connsiteX4" fmla="*/ 2251076 w 3463925"/>
                <a:gd name="connsiteY4" fmla="*/ 775109 h 1288827"/>
                <a:gd name="connsiteX5" fmla="*/ 1943101 w 3463925"/>
                <a:gd name="connsiteY5" fmla="*/ 1130709 h 1288827"/>
                <a:gd name="connsiteX6" fmla="*/ 1635126 w 3463925"/>
                <a:gd name="connsiteY6" fmla="*/ 1152934 h 1288827"/>
                <a:gd name="connsiteX7" fmla="*/ 1111251 w 3463925"/>
                <a:gd name="connsiteY7" fmla="*/ 1076734 h 1288827"/>
                <a:gd name="connsiteX8" fmla="*/ 882651 w 3463925"/>
                <a:gd name="connsiteY8" fmla="*/ 1127534 h 1288827"/>
                <a:gd name="connsiteX9" fmla="*/ 349252 w 3463925"/>
                <a:gd name="connsiteY9" fmla="*/ 1184684 h 1288827"/>
                <a:gd name="connsiteX10" fmla="*/ 0 w 3463925"/>
                <a:gd name="connsiteY10" fmla="*/ 1206909 h 1288827"/>
                <a:gd name="connsiteX0" fmla="*/ 3597275 w 3597275"/>
                <a:gd name="connsiteY0" fmla="*/ 409 h 1403759"/>
                <a:gd name="connsiteX1" fmla="*/ 3375026 w 3597275"/>
                <a:gd name="connsiteY1" fmla="*/ 57559 h 1403759"/>
                <a:gd name="connsiteX2" fmla="*/ 3076574 w 3597275"/>
                <a:gd name="connsiteY2" fmla="*/ 121058 h 1403759"/>
                <a:gd name="connsiteX3" fmla="*/ 2609851 w 3597275"/>
                <a:gd name="connsiteY3" fmla="*/ 413159 h 1403759"/>
                <a:gd name="connsiteX4" fmla="*/ 2384426 w 3597275"/>
                <a:gd name="connsiteY4" fmla="*/ 775109 h 1403759"/>
                <a:gd name="connsiteX5" fmla="*/ 2076451 w 3597275"/>
                <a:gd name="connsiteY5" fmla="*/ 1130709 h 1403759"/>
                <a:gd name="connsiteX6" fmla="*/ 1768476 w 3597275"/>
                <a:gd name="connsiteY6" fmla="*/ 1152934 h 1403759"/>
                <a:gd name="connsiteX7" fmla="*/ 1244601 w 3597275"/>
                <a:gd name="connsiteY7" fmla="*/ 1076734 h 1403759"/>
                <a:gd name="connsiteX8" fmla="*/ 1016001 w 3597275"/>
                <a:gd name="connsiteY8" fmla="*/ 1127534 h 1403759"/>
                <a:gd name="connsiteX9" fmla="*/ 482602 w 3597275"/>
                <a:gd name="connsiteY9" fmla="*/ 1184684 h 1403759"/>
                <a:gd name="connsiteX10" fmla="*/ 0 w 3597275"/>
                <a:gd name="connsiteY10" fmla="*/ 1403759 h 1403759"/>
                <a:gd name="connsiteX0" fmla="*/ 3635466 w 3635466"/>
                <a:gd name="connsiteY0" fmla="*/ 409 h 1416738"/>
                <a:gd name="connsiteX1" fmla="*/ 3413217 w 3635466"/>
                <a:gd name="connsiteY1" fmla="*/ 57559 h 1416738"/>
                <a:gd name="connsiteX2" fmla="*/ 3114765 w 3635466"/>
                <a:gd name="connsiteY2" fmla="*/ 121058 h 1416738"/>
                <a:gd name="connsiteX3" fmla="*/ 2648042 w 3635466"/>
                <a:gd name="connsiteY3" fmla="*/ 413159 h 1416738"/>
                <a:gd name="connsiteX4" fmla="*/ 2422617 w 3635466"/>
                <a:gd name="connsiteY4" fmla="*/ 775109 h 1416738"/>
                <a:gd name="connsiteX5" fmla="*/ 2114642 w 3635466"/>
                <a:gd name="connsiteY5" fmla="*/ 1130709 h 1416738"/>
                <a:gd name="connsiteX6" fmla="*/ 1806667 w 3635466"/>
                <a:gd name="connsiteY6" fmla="*/ 1152934 h 1416738"/>
                <a:gd name="connsiteX7" fmla="*/ 1282792 w 3635466"/>
                <a:gd name="connsiteY7" fmla="*/ 1076734 h 1416738"/>
                <a:gd name="connsiteX8" fmla="*/ 1054192 w 3635466"/>
                <a:gd name="connsiteY8" fmla="*/ 1127534 h 1416738"/>
                <a:gd name="connsiteX9" fmla="*/ 520793 w 3635466"/>
                <a:gd name="connsiteY9" fmla="*/ 1184684 h 1416738"/>
                <a:gd name="connsiteX10" fmla="*/ 38191 w 3635466"/>
                <a:gd name="connsiteY10" fmla="*/ 1403759 h 1416738"/>
                <a:gd name="connsiteX11" fmla="*/ 29997 w 3635466"/>
                <a:gd name="connsiteY11" fmla="*/ 1390977 h 1416738"/>
                <a:gd name="connsiteX0" fmla="*/ 3973769 w 3973769"/>
                <a:gd name="connsiteY0" fmla="*/ 409 h 1407032"/>
                <a:gd name="connsiteX1" fmla="*/ 3751520 w 3973769"/>
                <a:gd name="connsiteY1" fmla="*/ 57559 h 1407032"/>
                <a:gd name="connsiteX2" fmla="*/ 3453068 w 3973769"/>
                <a:gd name="connsiteY2" fmla="*/ 121058 h 1407032"/>
                <a:gd name="connsiteX3" fmla="*/ 2986345 w 3973769"/>
                <a:gd name="connsiteY3" fmla="*/ 413159 h 1407032"/>
                <a:gd name="connsiteX4" fmla="*/ 2760920 w 3973769"/>
                <a:gd name="connsiteY4" fmla="*/ 775109 h 1407032"/>
                <a:gd name="connsiteX5" fmla="*/ 2452945 w 3973769"/>
                <a:gd name="connsiteY5" fmla="*/ 1130709 h 1407032"/>
                <a:gd name="connsiteX6" fmla="*/ 2144970 w 3973769"/>
                <a:gd name="connsiteY6" fmla="*/ 1152934 h 1407032"/>
                <a:gd name="connsiteX7" fmla="*/ 1621095 w 3973769"/>
                <a:gd name="connsiteY7" fmla="*/ 1076734 h 1407032"/>
                <a:gd name="connsiteX8" fmla="*/ 1392495 w 3973769"/>
                <a:gd name="connsiteY8" fmla="*/ 1127534 h 1407032"/>
                <a:gd name="connsiteX9" fmla="*/ 859096 w 3973769"/>
                <a:gd name="connsiteY9" fmla="*/ 1184684 h 1407032"/>
                <a:gd name="connsiteX10" fmla="*/ 376494 w 3973769"/>
                <a:gd name="connsiteY10" fmla="*/ 1403759 h 1407032"/>
                <a:gd name="connsiteX11" fmla="*/ 0 w 3973769"/>
                <a:gd name="connsiteY11" fmla="*/ 1187777 h 1407032"/>
                <a:gd name="connsiteX0" fmla="*/ 3973769 w 3973769"/>
                <a:gd name="connsiteY0" fmla="*/ 409 h 1394493"/>
                <a:gd name="connsiteX1" fmla="*/ 3751520 w 3973769"/>
                <a:gd name="connsiteY1" fmla="*/ 57559 h 1394493"/>
                <a:gd name="connsiteX2" fmla="*/ 3453068 w 3973769"/>
                <a:gd name="connsiteY2" fmla="*/ 121058 h 1394493"/>
                <a:gd name="connsiteX3" fmla="*/ 2986345 w 3973769"/>
                <a:gd name="connsiteY3" fmla="*/ 413159 h 1394493"/>
                <a:gd name="connsiteX4" fmla="*/ 2760920 w 3973769"/>
                <a:gd name="connsiteY4" fmla="*/ 775109 h 1394493"/>
                <a:gd name="connsiteX5" fmla="*/ 2452945 w 3973769"/>
                <a:gd name="connsiteY5" fmla="*/ 1130709 h 1394493"/>
                <a:gd name="connsiteX6" fmla="*/ 2144970 w 3973769"/>
                <a:gd name="connsiteY6" fmla="*/ 1152934 h 1394493"/>
                <a:gd name="connsiteX7" fmla="*/ 1621095 w 3973769"/>
                <a:gd name="connsiteY7" fmla="*/ 1076734 h 1394493"/>
                <a:gd name="connsiteX8" fmla="*/ 1392495 w 3973769"/>
                <a:gd name="connsiteY8" fmla="*/ 1127534 h 1394493"/>
                <a:gd name="connsiteX9" fmla="*/ 859096 w 3973769"/>
                <a:gd name="connsiteY9" fmla="*/ 1184684 h 1394493"/>
                <a:gd name="connsiteX10" fmla="*/ 357444 w 3973769"/>
                <a:gd name="connsiteY10" fmla="*/ 1391059 h 1394493"/>
                <a:gd name="connsiteX11" fmla="*/ 0 w 3973769"/>
                <a:gd name="connsiteY11" fmla="*/ 1187777 h 1394493"/>
                <a:gd name="connsiteX0" fmla="*/ 3973769 w 3973769"/>
                <a:gd name="connsiteY0" fmla="*/ 409 h 1394493"/>
                <a:gd name="connsiteX1" fmla="*/ 3751520 w 3973769"/>
                <a:gd name="connsiteY1" fmla="*/ 57559 h 1394493"/>
                <a:gd name="connsiteX2" fmla="*/ 3453068 w 3973769"/>
                <a:gd name="connsiteY2" fmla="*/ 121058 h 1394493"/>
                <a:gd name="connsiteX3" fmla="*/ 2986345 w 3973769"/>
                <a:gd name="connsiteY3" fmla="*/ 413159 h 1394493"/>
                <a:gd name="connsiteX4" fmla="*/ 2760920 w 3973769"/>
                <a:gd name="connsiteY4" fmla="*/ 775109 h 1394493"/>
                <a:gd name="connsiteX5" fmla="*/ 2452945 w 3973769"/>
                <a:gd name="connsiteY5" fmla="*/ 1130709 h 1394493"/>
                <a:gd name="connsiteX6" fmla="*/ 2144970 w 3973769"/>
                <a:gd name="connsiteY6" fmla="*/ 1152934 h 1394493"/>
                <a:gd name="connsiteX7" fmla="*/ 1621095 w 3973769"/>
                <a:gd name="connsiteY7" fmla="*/ 1076734 h 1394493"/>
                <a:gd name="connsiteX8" fmla="*/ 1392495 w 3973769"/>
                <a:gd name="connsiteY8" fmla="*/ 1127534 h 1394493"/>
                <a:gd name="connsiteX9" fmla="*/ 859096 w 3973769"/>
                <a:gd name="connsiteY9" fmla="*/ 1184684 h 1394493"/>
                <a:gd name="connsiteX10" fmla="*/ 357444 w 3973769"/>
                <a:gd name="connsiteY10" fmla="*/ 1391059 h 1394493"/>
                <a:gd name="connsiteX11" fmla="*/ 0 w 3973769"/>
                <a:gd name="connsiteY11" fmla="*/ 1187777 h 1394493"/>
                <a:gd name="connsiteX0" fmla="*/ 4004200 w 4004200"/>
                <a:gd name="connsiteY0" fmla="*/ 409 h 1394493"/>
                <a:gd name="connsiteX1" fmla="*/ 3781951 w 4004200"/>
                <a:gd name="connsiteY1" fmla="*/ 57559 h 1394493"/>
                <a:gd name="connsiteX2" fmla="*/ 3483499 w 4004200"/>
                <a:gd name="connsiteY2" fmla="*/ 121058 h 1394493"/>
                <a:gd name="connsiteX3" fmla="*/ 3016776 w 4004200"/>
                <a:gd name="connsiteY3" fmla="*/ 413159 h 1394493"/>
                <a:gd name="connsiteX4" fmla="*/ 2791351 w 4004200"/>
                <a:gd name="connsiteY4" fmla="*/ 775109 h 1394493"/>
                <a:gd name="connsiteX5" fmla="*/ 2483376 w 4004200"/>
                <a:gd name="connsiteY5" fmla="*/ 1130709 h 1394493"/>
                <a:gd name="connsiteX6" fmla="*/ 2175401 w 4004200"/>
                <a:gd name="connsiteY6" fmla="*/ 1152934 h 1394493"/>
                <a:gd name="connsiteX7" fmla="*/ 1651526 w 4004200"/>
                <a:gd name="connsiteY7" fmla="*/ 1076734 h 1394493"/>
                <a:gd name="connsiteX8" fmla="*/ 1422926 w 4004200"/>
                <a:gd name="connsiteY8" fmla="*/ 1127534 h 1394493"/>
                <a:gd name="connsiteX9" fmla="*/ 889527 w 4004200"/>
                <a:gd name="connsiteY9" fmla="*/ 1184684 h 1394493"/>
                <a:gd name="connsiteX10" fmla="*/ 387875 w 4004200"/>
                <a:gd name="connsiteY10" fmla="*/ 1391059 h 1394493"/>
                <a:gd name="connsiteX11" fmla="*/ 30431 w 4004200"/>
                <a:gd name="connsiteY11" fmla="*/ 1187777 h 1394493"/>
                <a:gd name="connsiteX12" fmla="*/ 17732 w 4004200"/>
                <a:gd name="connsiteY12" fmla="*/ 1175077 h 1394493"/>
                <a:gd name="connsiteX0" fmla="*/ 4716718 w 4716718"/>
                <a:gd name="connsiteY0" fmla="*/ 409 h 1394493"/>
                <a:gd name="connsiteX1" fmla="*/ 4494469 w 4716718"/>
                <a:gd name="connsiteY1" fmla="*/ 57559 h 1394493"/>
                <a:gd name="connsiteX2" fmla="*/ 4196017 w 4716718"/>
                <a:gd name="connsiteY2" fmla="*/ 121058 h 1394493"/>
                <a:gd name="connsiteX3" fmla="*/ 3729294 w 4716718"/>
                <a:gd name="connsiteY3" fmla="*/ 413159 h 1394493"/>
                <a:gd name="connsiteX4" fmla="*/ 3503869 w 4716718"/>
                <a:gd name="connsiteY4" fmla="*/ 775109 h 1394493"/>
                <a:gd name="connsiteX5" fmla="*/ 3195894 w 4716718"/>
                <a:gd name="connsiteY5" fmla="*/ 1130709 h 1394493"/>
                <a:gd name="connsiteX6" fmla="*/ 2887919 w 4716718"/>
                <a:gd name="connsiteY6" fmla="*/ 1152934 h 1394493"/>
                <a:gd name="connsiteX7" fmla="*/ 2364044 w 4716718"/>
                <a:gd name="connsiteY7" fmla="*/ 1076734 h 1394493"/>
                <a:gd name="connsiteX8" fmla="*/ 2135444 w 4716718"/>
                <a:gd name="connsiteY8" fmla="*/ 1127534 h 1394493"/>
                <a:gd name="connsiteX9" fmla="*/ 1602045 w 4716718"/>
                <a:gd name="connsiteY9" fmla="*/ 1184684 h 1394493"/>
                <a:gd name="connsiteX10" fmla="*/ 1100393 w 4716718"/>
                <a:gd name="connsiteY10" fmla="*/ 1391059 h 1394493"/>
                <a:gd name="connsiteX11" fmla="*/ 742949 w 4716718"/>
                <a:gd name="connsiteY11" fmla="*/ 1187777 h 1394493"/>
                <a:gd name="connsiteX12" fmla="*/ 0 w 4716718"/>
                <a:gd name="connsiteY12" fmla="*/ 1162377 h 1394493"/>
                <a:gd name="connsiteX0" fmla="*/ 4716718 w 4716718"/>
                <a:gd name="connsiteY0" fmla="*/ 409 h 1191389"/>
                <a:gd name="connsiteX1" fmla="*/ 4494469 w 4716718"/>
                <a:gd name="connsiteY1" fmla="*/ 57559 h 1191389"/>
                <a:gd name="connsiteX2" fmla="*/ 4196017 w 4716718"/>
                <a:gd name="connsiteY2" fmla="*/ 121058 h 1191389"/>
                <a:gd name="connsiteX3" fmla="*/ 3729294 w 4716718"/>
                <a:gd name="connsiteY3" fmla="*/ 413159 h 1191389"/>
                <a:gd name="connsiteX4" fmla="*/ 3503869 w 4716718"/>
                <a:gd name="connsiteY4" fmla="*/ 775109 h 1191389"/>
                <a:gd name="connsiteX5" fmla="*/ 3195894 w 4716718"/>
                <a:gd name="connsiteY5" fmla="*/ 1130709 h 1191389"/>
                <a:gd name="connsiteX6" fmla="*/ 2887919 w 4716718"/>
                <a:gd name="connsiteY6" fmla="*/ 1152934 h 1191389"/>
                <a:gd name="connsiteX7" fmla="*/ 2364044 w 4716718"/>
                <a:gd name="connsiteY7" fmla="*/ 1076734 h 1191389"/>
                <a:gd name="connsiteX8" fmla="*/ 2135444 w 4716718"/>
                <a:gd name="connsiteY8" fmla="*/ 1127534 h 1191389"/>
                <a:gd name="connsiteX9" fmla="*/ 1602045 w 4716718"/>
                <a:gd name="connsiteY9" fmla="*/ 1184684 h 1191389"/>
                <a:gd name="connsiteX10" fmla="*/ 742949 w 4716718"/>
                <a:gd name="connsiteY10" fmla="*/ 1187777 h 1191389"/>
                <a:gd name="connsiteX11" fmla="*/ 0 w 4716718"/>
                <a:gd name="connsiteY11" fmla="*/ 1162377 h 1191389"/>
                <a:gd name="connsiteX0" fmla="*/ 4716718 w 4716718"/>
                <a:gd name="connsiteY0" fmla="*/ 409 h 1235622"/>
                <a:gd name="connsiteX1" fmla="*/ 4494469 w 4716718"/>
                <a:gd name="connsiteY1" fmla="*/ 57559 h 1235622"/>
                <a:gd name="connsiteX2" fmla="*/ 4196017 w 4716718"/>
                <a:gd name="connsiteY2" fmla="*/ 121058 h 1235622"/>
                <a:gd name="connsiteX3" fmla="*/ 3729294 w 4716718"/>
                <a:gd name="connsiteY3" fmla="*/ 413159 h 1235622"/>
                <a:gd name="connsiteX4" fmla="*/ 3503869 w 4716718"/>
                <a:gd name="connsiteY4" fmla="*/ 775109 h 1235622"/>
                <a:gd name="connsiteX5" fmla="*/ 3195894 w 4716718"/>
                <a:gd name="connsiteY5" fmla="*/ 1130709 h 1235622"/>
                <a:gd name="connsiteX6" fmla="*/ 2887919 w 4716718"/>
                <a:gd name="connsiteY6" fmla="*/ 1152934 h 1235622"/>
                <a:gd name="connsiteX7" fmla="*/ 2364044 w 4716718"/>
                <a:gd name="connsiteY7" fmla="*/ 1076734 h 1235622"/>
                <a:gd name="connsiteX8" fmla="*/ 2135444 w 4716718"/>
                <a:gd name="connsiteY8" fmla="*/ 1127534 h 1235622"/>
                <a:gd name="connsiteX9" fmla="*/ 1602045 w 4716718"/>
                <a:gd name="connsiteY9" fmla="*/ 1184684 h 1235622"/>
                <a:gd name="connsiteX10" fmla="*/ 517524 w 4716718"/>
                <a:gd name="connsiteY10" fmla="*/ 1235402 h 1235622"/>
                <a:gd name="connsiteX11" fmla="*/ 0 w 4716718"/>
                <a:gd name="connsiteY11" fmla="*/ 1162377 h 1235622"/>
                <a:gd name="connsiteX0" fmla="*/ 4716718 w 4716718"/>
                <a:gd name="connsiteY0" fmla="*/ 409 h 1235449"/>
                <a:gd name="connsiteX1" fmla="*/ 4494469 w 4716718"/>
                <a:gd name="connsiteY1" fmla="*/ 57559 h 1235449"/>
                <a:gd name="connsiteX2" fmla="*/ 4196017 w 4716718"/>
                <a:gd name="connsiteY2" fmla="*/ 121058 h 1235449"/>
                <a:gd name="connsiteX3" fmla="*/ 3729294 w 4716718"/>
                <a:gd name="connsiteY3" fmla="*/ 413159 h 1235449"/>
                <a:gd name="connsiteX4" fmla="*/ 3503869 w 4716718"/>
                <a:gd name="connsiteY4" fmla="*/ 775109 h 1235449"/>
                <a:gd name="connsiteX5" fmla="*/ 3195894 w 4716718"/>
                <a:gd name="connsiteY5" fmla="*/ 1130709 h 1235449"/>
                <a:gd name="connsiteX6" fmla="*/ 2887919 w 4716718"/>
                <a:gd name="connsiteY6" fmla="*/ 1152934 h 1235449"/>
                <a:gd name="connsiteX7" fmla="*/ 2364044 w 4716718"/>
                <a:gd name="connsiteY7" fmla="*/ 1076734 h 1235449"/>
                <a:gd name="connsiteX8" fmla="*/ 2135444 w 4716718"/>
                <a:gd name="connsiteY8" fmla="*/ 1127534 h 1235449"/>
                <a:gd name="connsiteX9" fmla="*/ 1014670 w 4716718"/>
                <a:gd name="connsiteY9" fmla="*/ 1013234 h 1235449"/>
                <a:gd name="connsiteX10" fmla="*/ 517524 w 4716718"/>
                <a:gd name="connsiteY10" fmla="*/ 1235402 h 1235449"/>
                <a:gd name="connsiteX11" fmla="*/ 0 w 4716718"/>
                <a:gd name="connsiteY11" fmla="*/ 1162377 h 1235449"/>
                <a:gd name="connsiteX0" fmla="*/ 4716718 w 4716718"/>
                <a:gd name="connsiteY0" fmla="*/ 409 h 1235402"/>
                <a:gd name="connsiteX1" fmla="*/ 4494469 w 4716718"/>
                <a:gd name="connsiteY1" fmla="*/ 57559 h 1235402"/>
                <a:gd name="connsiteX2" fmla="*/ 4196017 w 4716718"/>
                <a:gd name="connsiteY2" fmla="*/ 121058 h 1235402"/>
                <a:gd name="connsiteX3" fmla="*/ 3729294 w 4716718"/>
                <a:gd name="connsiteY3" fmla="*/ 413159 h 1235402"/>
                <a:gd name="connsiteX4" fmla="*/ 3503869 w 4716718"/>
                <a:gd name="connsiteY4" fmla="*/ 775109 h 1235402"/>
                <a:gd name="connsiteX5" fmla="*/ 3195894 w 4716718"/>
                <a:gd name="connsiteY5" fmla="*/ 1130709 h 1235402"/>
                <a:gd name="connsiteX6" fmla="*/ 2887919 w 4716718"/>
                <a:gd name="connsiteY6" fmla="*/ 1152934 h 1235402"/>
                <a:gd name="connsiteX7" fmla="*/ 2364044 w 4716718"/>
                <a:gd name="connsiteY7" fmla="*/ 1076734 h 1235402"/>
                <a:gd name="connsiteX8" fmla="*/ 2135444 w 4716718"/>
                <a:gd name="connsiteY8" fmla="*/ 1127534 h 1235402"/>
                <a:gd name="connsiteX9" fmla="*/ 1014670 w 4716718"/>
                <a:gd name="connsiteY9" fmla="*/ 1013234 h 1235402"/>
                <a:gd name="connsiteX10" fmla="*/ 730317 w 4716718"/>
                <a:gd name="connsiteY10" fmla="*/ 1109928 h 1235402"/>
                <a:gd name="connsiteX11" fmla="*/ 517524 w 4716718"/>
                <a:gd name="connsiteY11" fmla="*/ 1235402 h 1235402"/>
                <a:gd name="connsiteX12" fmla="*/ 0 w 4716718"/>
                <a:gd name="connsiteY12" fmla="*/ 1162377 h 1235402"/>
                <a:gd name="connsiteX0" fmla="*/ 4716718 w 4716718"/>
                <a:gd name="connsiteY0" fmla="*/ 409 h 1235402"/>
                <a:gd name="connsiteX1" fmla="*/ 4494469 w 4716718"/>
                <a:gd name="connsiteY1" fmla="*/ 57559 h 1235402"/>
                <a:gd name="connsiteX2" fmla="*/ 4196017 w 4716718"/>
                <a:gd name="connsiteY2" fmla="*/ 121058 h 1235402"/>
                <a:gd name="connsiteX3" fmla="*/ 3729294 w 4716718"/>
                <a:gd name="connsiteY3" fmla="*/ 413159 h 1235402"/>
                <a:gd name="connsiteX4" fmla="*/ 3503869 w 4716718"/>
                <a:gd name="connsiteY4" fmla="*/ 775109 h 1235402"/>
                <a:gd name="connsiteX5" fmla="*/ 3195894 w 4716718"/>
                <a:gd name="connsiteY5" fmla="*/ 1130709 h 1235402"/>
                <a:gd name="connsiteX6" fmla="*/ 2887919 w 4716718"/>
                <a:gd name="connsiteY6" fmla="*/ 1152934 h 1235402"/>
                <a:gd name="connsiteX7" fmla="*/ 2364044 w 4716718"/>
                <a:gd name="connsiteY7" fmla="*/ 1076734 h 1235402"/>
                <a:gd name="connsiteX8" fmla="*/ 2135444 w 4716718"/>
                <a:gd name="connsiteY8" fmla="*/ 1127534 h 1235402"/>
                <a:gd name="connsiteX9" fmla="*/ 1014670 w 4716718"/>
                <a:gd name="connsiteY9" fmla="*/ 1013234 h 1235402"/>
                <a:gd name="connsiteX10" fmla="*/ 682692 w 4716718"/>
                <a:gd name="connsiteY10" fmla="*/ 1125803 h 1235402"/>
                <a:gd name="connsiteX11" fmla="*/ 517524 w 4716718"/>
                <a:gd name="connsiteY11" fmla="*/ 1235402 h 1235402"/>
                <a:gd name="connsiteX12" fmla="*/ 0 w 4716718"/>
                <a:gd name="connsiteY12" fmla="*/ 1162377 h 1235402"/>
                <a:gd name="connsiteX0" fmla="*/ 4716718 w 4716718"/>
                <a:gd name="connsiteY0" fmla="*/ 409 h 1235402"/>
                <a:gd name="connsiteX1" fmla="*/ 4494469 w 4716718"/>
                <a:gd name="connsiteY1" fmla="*/ 57559 h 1235402"/>
                <a:gd name="connsiteX2" fmla="*/ 4196017 w 4716718"/>
                <a:gd name="connsiteY2" fmla="*/ 121058 h 1235402"/>
                <a:gd name="connsiteX3" fmla="*/ 3729294 w 4716718"/>
                <a:gd name="connsiteY3" fmla="*/ 413159 h 1235402"/>
                <a:gd name="connsiteX4" fmla="*/ 3503869 w 4716718"/>
                <a:gd name="connsiteY4" fmla="*/ 775109 h 1235402"/>
                <a:gd name="connsiteX5" fmla="*/ 3195894 w 4716718"/>
                <a:gd name="connsiteY5" fmla="*/ 1130709 h 1235402"/>
                <a:gd name="connsiteX6" fmla="*/ 2887919 w 4716718"/>
                <a:gd name="connsiteY6" fmla="*/ 1152934 h 1235402"/>
                <a:gd name="connsiteX7" fmla="*/ 2364044 w 4716718"/>
                <a:gd name="connsiteY7" fmla="*/ 1076734 h 1235402"/>
                <a:gd name="connsiteX8" fmla="*/ 2135444 w 4716718"/>
                <a:gd name="connsiteY8" fmla="*/ 1127534 h 1235402"/>
                <a:gd name="connsiteX9" fmla="*/ 963870 w 4716718"/>
                <a:gd name="connsiteY9" fmla="*/ 943384 h 1235402"/>
                <a:gd name="connsiteX10" fmla="*/ 682692 w 4716718"/>
                <a:gd name="connsiteY10" fmla="*/ 1125803 h 1235402"/>
                <a:gd name="connsiteX11" fmla="*/ 517524 w 4716718"/>
                <a:gd name="connsiteY11" fmla="*/ 1235402 h 1235402"/>
                <a:gd name="connsiteX12" fmla="*/ 0 w 4716718"/>
                <a:gd name="connsiteY12" fmla="*/ 1162377 h 1235402"/>
                <a:gd name="connsiteX0" fmla="*/ 4716718 w 4716718"/>
                <a:gd name="connsiteY0" fmla="*/ 409 h 1235402"/>
                <a:gd name="connsiteX1" fmla="*/ 4494469 w 4716718"/>
                <a:gd name="connsiteY1" fmla="*/ 57559 h 1235402"/>
                <a:gd name="connsiteX2" fmla="*/ 4196017 w 4716718"/>
                <a:gd name="connsiteY2" fmla="*/ 121058 h 1235402"/>
                <a:gd name="connsiteX3" fmla="*/ 3729294 w 4716718"/>
                <a:gd name="connsiteY3" fmla="*/ 413159 h 1235402"/>
                <a:gd name="connsiteX4" fmla="*/ 3503869 w 4716718"/>
                <a:gd name="connsiteY4" fmla="*/ 775109 h 1235402"/>
                <a:gd name="connsiteX5" fmla="*/ 3195894 w 4716718"/>
                <a:gd name="connsiteY5" fmla="*/ 1130709 h 1235402"/>
                <a:gd name="connsiteX6" fmla="*/ 2887919 w 4716718"/>
                <a:gd name="connsiteY6" fmla="*/ 1152934 h 1235402"/>
                <a:gd name="connsiteX7" fmla="*/ 2364044 w 4716718"/>
                <a:gd name="connsiteY7" fmla="*/ 1076734 h 1235402"/>
                <a:gd name="connsiteX8" fmla="*/ 2135444 w 4716718"/>
                <a:gd name="connsiteY8" fmla="*/ 1127534 h 1235402"/>
                <a:gd name="connsiteX9" fmla="*/ 963870 w 4716718"/>
                <a:gd name="connsiteY9" fmla="*/ 943384 h 1235402"/>
                <a:gd name="connsiteX10" fmla="*/ 682692 w 4716718"/>
                <a:gd name="connsiteY10" fmla="*/ 1125803 h 1235402"/>
                <a:gd name="connsiteX11" fmla="*/ 517524 w 4716718"/>
                <a:gd name="connsiteY11" fmla="*/ 1235402 h 1235402"/>
                <a:gd name="connsiteX12" fmla="*/ 0 w 4716718"/>
                <a:gd name="connsiteY12" fmla="*/ 1162377 h 1235402"/>
                <a:gd name="connsiteX0" fmla="*/ 4716718 w 4716718"/>
                <a:gd name="connsiteY0" fmla="*/ 409 h 1235402"/>
                <a:gd name="connsiteX1" fmla="*/ 4494469 w 4716718"/>
                <a:gd name="connsiteY1" fmla="*/ 57559 h 1235402"/>
                <a:gd name="connsiteX2" fmla="*/ 4196017 w 4716718"/>
                <a:gd name="connsiteY2" fmla="*/ 121058 h 1235402"/>
                <a:gd name="connsiteX3" fmla="*/ 3729294 w 4716718"/>
                <a:gd name="connsiteY3" fmla="*/ 413159 h 1235402"/>
                <a:gd name="connsiteX4" fmla="*/ 3503869 w 4716718"/>
                <a:gd name="connsiteY4" fmla="*/ 775109 h 1235402"/>
                <a:gd name="connsiteX5" fmla="*/ 3195894 w 4716718"/>
                <a:gd name="connsiteY5" fmla="*/ 1130709 h 1235402"/>
                <a:gd name="connsiteX6" fmla="*/ 2887919 w 4716718"/>
                <a:gd name="connsiteY6" fmla="*/ 1152934 h 1235402"/>
                <a:gd name="connsiteX7" fmla="*/ 2364044 w 4716718"/>
                <a:gd name="connsiteY7" fmla="*/ 1076734 h 1235402"/>
                <a:gd name="connsiteX8" fmla="*/ 1582994 w 4716718"/>
                <a:gd name="connsiteY8" fmla="*/ 892584 h 1235402"/>
                <a:gd name="connsiteX9" fmla="*/ 963870 w 4716718"/>
                <a:gd name="connsiteY9" fmla="*/ 943384 h 1235402"/>
                <a:gd name="connsiteX10" fmla="*/ 682692 w 4716718"/>
                <a:gd name="connsiteY10" fmla="*/ 1125803 h 1235402"/>
                <a:gd name="connsiteX11" fmla="*/ 517524 w 4716718"/>
                <a:gd name="connsiteY11" fmla="*/ 1235402 h 1235402"/>
                <a:gd name="connsiteX12" fmla="*/ 0 w 4716718"/>
                <a:gd name="connsiteY12" fmla="*/ 1162377 h 1235402"/>
                <a:gd name="connsiteX0" fmla="*/ 4716718 w 4716718"/>
                <a:gd name="connsiteY0" fmla="*/ 409 h 1235402"/>
                <a:gd name="connsiteX1" fmla="*/ 4494469 w 4716718"/>
                <a:gd name="connsiteY1" fmla="*/ 57559 h 1235402"/>
                <a:gd name="connsiteX2" fmla="*/ 4196017 w 4716718"/>
                <a:gd name="connsiteY2" fmla="*/ 121058 h 1235402"/>
                <a:gd name="connsiteX3" fmla="*/ 3729294 w 4716718"/>
                <a:gd name="connsiteY3" fmla="*/ 413159 h 1235402"/>
                <a:gd name="connsiteX4" fmla="*/ 3503869 w 4716718"/>
                <a:gd name="connsiteY4" fmla="*/ 775109 h 1235402"/>
                <a:gd name="connsiteX5" fmla="*/ 3195894 w 4716718"/>
                <a:gd name="connsiteY5" fmla="*/ 1130709 h 1235402"/>
                <a:gd name="connsiteX6" fmla="*/ 2887919 w 4716718"/>
                <a:gd name="connsiteY6" fmla="*/ 1152934 h 1235402"/>
                <a:gd name="connsiteX7" fmla="*/ 2364044 w 4716718"/>
                <a:gd name="connsiteY7" fmla="*/ 1076734 h 1235402"/>
                <a:gd name="connsiteX8" fmla="*/ 1582994 w 4716718"/>
                <a:gd name="connsiteY8" fmla="*/ 892584 h 1235402"/>
                <a:gd name="connsiteX9" fmla="*/ 963870 w 4716718"/>
                <a:gd name="connsiteY9" fmla="*/ 943384 h 1235402"/>
                <a:gd name="connsiteX10" fmla="*/ 682692 w 4716718"/>
                <a:gd name="connsiteY10" fmla="*/ 1125803 h 1235402"/>
                <a:gd name="connsiteX11" fmla="*/ 517524 w 4716718"/>
                <a:gd name="connsiteY11" fmla="*/ 1235402 h 1235402"/>
                <a:gd name="connsiteX12" fmla="*/ 0 w 4716718"/>
                <a:gd name="connsiteY12" fmla="*/ 1162377 h 1235402"/>
                <a:gd name="connsiteX0" fmla="*/ 4716718 w 4716718"/>
                <a:gd name="connsiteY0" fmla="*/ 409 h 1235402"/>
                <a:gd name="connsiteX1" fmla="*/ 4494469 w 4716718"/>
                <a:gd name="connsiteY1" fmla="*/ 57559 h 1235402"/>
                <a:gd name="connsiteX2" fmla="*/ 4196017 w 4716718"/>
                <a:gd name="connsiteY2" fmla="*/ 121058 h 1235402"/>
                <a:gd name="connsiteX3" fmla="*/ 3729294 w 4716718"/>
                <a:gd name="connsiteY3" fmla="*/ 413159 h 1235402"/>
                <a:gd name="connsiteX4" fmla="*/ 3503869 w 4716718"/>
                <a:gd name="connsiteY4" fmla="*/ 775109 h 1235402"/>
                <a:gd name="connsiteX5" fmla="*/ 3195894 w 4716718"/>
                <a:gd name="connsiteY5" fmla="*/ 1130709 h 1235402"/>
                <a:gd name="connsiteX6" fmla="*/ 2887919 w 4716718"/>
                <a:gd name="connsiteY6" fmla="*/ 1152934 h 1235402"/>
                <a:gd name="connsiteX7" fmla="*/ 2364044 w 4716718"/>
                <a:gd name="connsiteY7" fmla="*/ 1076734 h 1235402"/>
                <a:gd name="connsiteX8" fmla="*/ 1582994 w 4716718"/>
                <a:gd name="connsiteY8" fmla="*/ 892584 h 1235402"/>
                <a:gd name="connsiteX9" fmla="*/ 963870 w 4716718"/>
                <a:gd name="connsiteY9" fmla="*/ 943384 h 1235402"/>
                <a:gd name="connsiteX10" fmla="*/ 682692 w 4716718"/>
                <a:gd name="connsiteY10" fmla="*/ 1125803 h 1235402"/>
                <a:gd name="connsiteX11" fmla="*/ 517524 w 4716718"/>
                <a:gd name="connsiteY11" fmla="*/ 1235402 h 1235402"/>
                <a:gd name="connsiteX12" fmla="*/ 0 w 4716718"/>
                <a:gd name="connsiteY12" fmla="*/ 1162377 h 1235402"/>
                <a:gd name="connsiteX0" fmla="*/ 4716718 w 4716718"/>
                <a:gd name="connsiteY0" fmla="*/ 409 h 1235402"/>
                <a:gd name="connsiteX1" fmla="*/ 4494469 w 4716718"/>
                <a:gd name="connsiteY1" fmla="*/ 57559 h 1235402"/>
                <a:gd name="connsiteX2" fmla="*/ 4196017 w 4716718"/>
                <a:gd name="connsiteY2" fmla="*/ 121058 h 1235402"/>
                <a:gd name="connsiteX3" fmla="*/ 3729294 w 4716718"/>
                <a:gd name="connsiteY3" fmla="*/ 413159 h 1235402"/>
                <a:gd name="connsiteX4" fmla="*/ 3503869 w 4716718"/>
                <a:gd name="connsiteY4" fmla="*/ 775109 h 1235402"/>
                <a:gd name="connsiteX5" fmla="*/ 3195894 w 4716718"/>
                <a:gd name="connsiteY5" fmla="*/ 1130709 h 1235402"/>
                <a:gd name="connsiteX6" fmla="*/ 2887919 w 4716718"/>
                <a:gd name="connsiteY6" fmla="*/ 1152934 h 1235402"/>
                <a:gd name="connsiteX7" fmla="*/ 2364044 w 4716718"/>
                <a:gd name="connsiteY7" fmla="*/ 1076734 h 1235402"/>
                <a:gd name="connsiteX8" fmla="*/ 1582994 w 4716718"/>
                <a:gd name="connsiteY8" fmla="*/ 892584 h 1235402"/>
                <a:gd name="connsiteX9" fmla="*/ 970220 w 4716718"/>
                <a:gd name="connsiteY9" fmla="*/ 971959 h 1235402"/>
                <a:gd name="connsiteX10" fmla="*/ 682692 w 4716718"/>
                <a:gd name="connsiteY10" fmla="*/ 1125803 h 1235402"/>
                <a:gd name="connsiteX11" fmla="*/ 517524 w 4716718"/>
                <a:gd name="connsiteY11" fmla="*/ 1235402 h 1235402"/>
                <a:gd name="connsiteX12" fmla="*/ 0 w 4716718"/>
                <a:gd name="connsiteY12" fmla="*/ 1162377 h 1235402"/>
                <a:gd name="connsiteX0" fmla="*/ 4716718 w 4716718"/>
                <a:gd name="connsiteY0" fmla="*/ 409 h 1235402"/>
                <a:gd name="connsiteX1" fmla="*/ 4494469 w 4716718"/>
                <a:gd name="connsiteY1" fmla="*/ 57559 h 1235402"/>
                <a:gd name="connsiteX2" fmla="*/ 4196017 w 4716718"/>
                <a:gd name="connsiteY2" fmla="*/ 121058 h 1235402"/>
                <a:gd name="connsiteX3" fmla="*/ 3729294 w 4716718"/>
                <a:gd name="connsiteY3" fmla="*/ 413159 h 1235402"/>
                <a:gd name="connsiteX4" fmla="*/ 3503869 w 4716718"/>
                <a:gd name="connsiteY4" fmla="*/ 775109 h 1235402"/>
                <a:gd name="connsiteX5" fmla="*/ 3195894 w 4716718"/>
                <a:gd name="connsiteY5" fmla="*/ 1130709 h 1235402"/>
                <a:gd name="connsiteX6" fmla="*/ 2887919 w 4716718"/>
                <a:gd name="connsiteY6" fmla="*/ 1152934 h 1235402"/>
                <a:gd name="connsiteX7" fmla="*/ 2122744 w 4716718"/>
                <a:gd name="connsiteY7" fmla="*/ 819559 h 1235402"/>
                <a:gd name="connsiteX8" fmla="*/ 1582994 w 4716718"/>
                <a:gd name="connsiteY8" fmla="*/ 892584 h 1235402"/>
                <a:gd name="connsiteX9" fmla="*/ 970220 w 4716718"/>
                <a:gd name="connsiteY9" fmla="*/ 971959 h 1235402"/>
                <a:gd name="connsiteX10" fmla="*/ 682692 w 4716718"/>
                <a:gd name="connsiteY10" fmla="*/ 1125803 h 1235402"/>
                <a:gd name="connsiteX11" fmla="*/ 517524 w 4716718"/>
                <a:gd name="connsiteY11" fmla="*/ 1235402 h 1235402"/>
                <a:gd name="connsiteX12" fmla="*/ 0 w 4716718"/>
                <a:gd name="connsiteY12" fmla="*/ 1162377 h 1235402"/>
                <a:gd name="connsiteX0" fmla="*/ 4716718 w 4716718"/>
                <a:gd name="connsiteY0" fmla="*/ 409 h 1235402"/>
                <a:gd name="connsiteX1" fmla="*/ 4494469 w 4716718"/>
                <a:gd name="connsiteY1" fmla="*/ 57559 h 1235402"/>
                <a:gd name="connsiteX2" fmla="*/ 4196017 w 4716718"/>
                <a:gd name="connsiteY2" fmla="*/ 121058 h 1235402"/>
                <a:gd name="connsiteX3" fmla="*/ 3503869 w 4716718"/>
                <a:gd name="connsiteY3" fmla="*/ 775109 h 1235402"/>
                <a:gd name="connsiteX4" fmla="*/ 3195894 w 4716718"/>
                <a:gd name="connsiteY4" fmla="*/ 1130709 h 1235402"/>
                <a:gd name="connsiteX5" fmla="*/ 2887919 w 4716718"/>
                <a:gd name="connsiteY5" fmla="*/ 1152934 h 1235402"/>
                <a:gd name="connsiteX6" fmla="*/ 2122744 w 4716718"/>
                <a:gd name="connsiteY6" fmla="*/ 819559 h 1235402"/>
                <a:gd name="connsiteX7" fmla="*/ 1582994 w 4716718"/>
                <a:gd name="connsiteY7" fmla="*/ 892584 h 1235402"/>
                <a:gd name="connsiteX8" fmla="*/ 970220 w 4716718"/>
                <a:gd name="connsiteY8" fmla="*/ 971959 h 1235402"/>
                <a:gd name="connsiteX9" fmla="*/ 682692 w 4716718"/>
                <a:gd name="connsiteY9" fmla="*/ 1125803 h 1235402"/>
                <a:gd name="connsiteX10" fmla="*/ 517524 w 4716718"/>
                <a:gd name="connsiteY10" fmla="*/ 1235402 h 1235402"/>
                <a:gd name="connsiteX11" fmla="*/ 0 w 4716718"/>
                <a:gd name="connsiteY11" fmla="*/ 1162377 h 1235402"/>
                <a:gd name="connsiteX0" fmla="*/ 4716718 w 4716718"/>
                <a:gd name="connsiteY0" fmla="*/ 409 h 1235402"/>
                <a:gd name="connsiteX1" fmla="*/ 4494469 w 4716718"/>
                <a:gd name="connsiteY1" fmla="*/ 57559 h 1235402"/>
                <a:gd name="connsiteX2" fmla="*/ 4196017 w 4716718"/>
                <a:gd name="connsiteY2" fmla="*/ 121058 h 1235402"/>
                <a:gd name="connsiteX3" fmla="*/ 3195894 w 4716718"/>
                <a:gd name="connsiteY3" fmla="*/ 1130709 h 1235402"/>
                <a:gd name="connsiteX4" fmla="*/ 2887919 w 4716718"/>
                <a:gd name="connsiteY4" fmla="*/ 1152934 h 1235402"/>
                <a:gd name="connsiteX5" fmla="*/ 2122744 w 4716718"/>
                <a:gd name="connsiteY5" fmla="*/ 819559 h 1235402"/>
                <a:gd name="connsiteX6" fmla="*/ 1582994 w 4716718"/>
                <a:gd name="connsiteY6" fmla="*/ 892584 h 1235402"/>
                <a:gd name="connsiteX7" fmla="*/ 970220 w 4716718"/>
                <a:gd name="connsiteY7" fmla="*/ 971959 h 1235402"/>
                <a:gd name="connsiteX8" fmla="*/ 682692 w 4716718"/>
                <a:gd name="connsiteY8" fmla="*/ 1125803 h 1235402"/>
                <a:gd name="connsiteX9" fmla="*/ 517524 w 4716718"/>
                <a:gd name="connsiteY9" fmla="*/ 1235402 h 1235402"/>
                <a:gd name="connsiteX10" fmla="*/ 0 w 4716718"/>
                <a:gd name="connsiteY10" fmla="*/ 1162377 h 1235402"/>
                <a:gd name="connsiteX0" fmla="*/ 4716718 w 4716718"/>
                <a:gd name="connsiteY0" fmla="*/ 409 h 1235402"/>
                <a:gd name="connsiteX1" fmla="*/ 4494469 w 4716718"/>
                <a:gd name="connsiteY1" fmla="*/ 57559 h 1235402"/>
                <a:gd name="connsiteX2" fmla="*/ 4196017 w 4716718"/>
                <a:gd name="connsiteY2" fmla="*/ 121058 h 1235402"/>
                <a:gd name="connsiteX3" fmla="*/ 2887919 w 4716718"/>
                <a:gd name="connsiteY3" fmla="*/ 1152934 h 1235402"/>
                <a:gd name="connsiteX4" fmla="*/ 2122744 w 4716718"/>
                <a:gd name="connsiteY4" fmla="*/ 819559 h 1235402"/>
                <a:gd name="connsiteX5" fmla="*/ 1582994 w 4716718"/>
                <a:gd name="connsiteY5" fmla="*/ 892584 h 1235402"/>
                <a:gd name="connsiteX6" fmla="*/ 970220 w 4716718"/>
                <a:gd name="connsiteY6" fmla="*/ 971959 h 1235402"/>
                <a:gd name="connsiteX7" fmla="*/ 682692 w 4716718"/>
                <a:gd name="connsiteY7" fmla="*/ 1125803 h 1235402"/>
                <a:gd name="connsiteX8" fmla="*/ 517524 w 4716718"/>
                <a:gd name="connsiteY8" fmla="*/ 1235402 h 1235402"/>
                <a:gd name="connsiteX9" fmla="*/ 0 w 4716718"/>
                <a:gd name="connsiteY9" fmla="*/ 1162377 h 1235402"/>
                <a:gd name="connsiteX0" fmla="*/ 4716718 w 4716718"/>
                <a:gd name="connsiteY0" fmla="*/ 409 h 1235402"/>
                <a:gd name="connsiteX1" fmla="*/ 4494469 w 4716718"/>
                <a:gd name="connsiteY1" fmla="*/ 57559 h 1235402"/>
                <a:gd name="connsiteX2" fmla="*/ 4196017 w 4716718"/>
                <a:gd name="connsiteY2" fmla="*/ 121058 h 1235402"/>
                <a:gd name="connsiteX3" fmla="*/ 2316419 w 4716718"/>
                <a:gd name="connsiteY3" fmla="*/ 556034 h 1235402"/>
                <a:gd name="connsiteX4" fmla="*/ 2122744 w 4716718"/>
                <a:gd name="connsiteY4" fmla="*/ 819559 h 1235402"/>
                <a:gd name="connsiteX5" fmla="*/ 1582994 w 4716718"/>
                <a:gd name="connsiteY5" fmla="*/ 892584 h 1235402"/>
                <a:gd name="connsiteX6" fmla="*/ 970220 w 4716718"/>
                <a:gd name="connsiteY6" fmla="*/ 971959 h 1235402"/>
                <a:gd name="connsiteX7" fmla="*/ 682692 w 4716718"/>
                <a:gd name="connsiteY7" fmla="*/ 1125803 h 1235402"/>
                <a:gd name="connsiteX8" fmla="*/ 517524 w 4716718"/>
                <a:gd name="connsiteY8" fmla="*/ 1235402 h 1235402"/>
                <a:gd name="connsiteX9" fmla="*/ 0 w 4716718"/>
                <a:gd name="connsiteY9" fmla="*/ 1162377 h 1235402"/>
                <a:gd name="connsiteX0" fmla="*/ 4716718 w 4716718"/>
                <a:gd name="connsiteY0" fmla="*/ 409 h 1235402"/>
                <a:gd name="connsiteX1" fmla="*/ 4494469 w 4716718"/>
                <a:gd name="connsiteY1" fmla="*/ 57559 h 1235402"/>
                <a:gd name="connsiteX2" fmla="*/ 4196017 w 4716718"/>
                <a:gd name="connsiteY2" fmla="*/ 121058 h 1235402"/>
                <a:gd name="connsiteX3" fmla="*/ 2316419 w 4716718"/>
                <a:gd name="connsiteY3" fmla="*/ 556034 h 1235402"/>
                <a:gd name="connsiteX4" fmla="*/ 2071944 w 4716718"/>
                <a:gd name="connsiteY4" fmla="*/ 686209 h 1235402"/>
                <a:gd name="connsiteX5" fmla="*/ 1582994 w 4716718"/>
                <a:gd name="connsiteY5" fmla="*/ 892584 h 1235402"/>
                <a:gd name="connsiteX6" fmla="*/ 970220 w 4716718"/>
                <a:gd name="connsiteY6" fmla="*/ 971959 h 1235402"/>
                <a:gd name="connsiteX7" fmla="*/ 682692 w 4716718"/>
                <a:gd name="connsiteY7" fmla="*/ 1125803 h 1235402"/>
                <a:gd name="connsiteX8" fmla="*/ 517524 w 4716718"/>
                <a:gd name="connsiteY8" fmla="*/ 1235402 h 1235402"/>
                <a:gd name="connsiteX9" fmla="*/ 0 w 4716718"/>
                <a:gd name="connsiteY9" fmla="*/ 1162377 h 1235402"/>
                <a:gd name="connsiteX0" fmla="*/ 4716718 w 4716718"/>
                <a:gd name="connsiteY0" fmla="*/ 409 h 1235402"/>
                <a:gd name="connsiteX1" fmla="*/ 4494469 w 4716718"/>
                <a:gd name="connsiteY1" fmla="*/ 57559 h 1235402"/>
                <a:gd name="connsiteX2" fmla="*/ 4196017 w 4716718"/>
                <a:gd name="connsiteY2" fmla="*/ 121058 h 1235402"/>
                <a:gd name="connsiteX3" fmla="*/ 2316419 w 4716718"/>
                <a:gd name="connsiteY3" fmla="*/ 556034 h 1235402"/>
                <a:gd name="connsiteX4" fmla="*/ 2071944 w 4716718"/>
                <a:gd name="connsiteY4" fmla="*/ 686209 h 1235402"/>
                <a:gd name="connsiteX5" fmla="*/ 1582994 w 4716718"/>
                <a:gd name="connsiteY5" fmla="*/ 892584 h 1235402"/>
                <a:gd name="connsiteX6" fmla="*/ 970220 w 4716718"/>
                <a:gd name="connsiteY6" fmla="*/ 971959 h 1235402"/>
                <a:gd name="connsiteX7" fmla="*/ 682692 w 4716718"/>
                <a:gd name="connsiteY7" fmla="*/ 1125803 h 1235402"/>
                <a:gd name="connsiteX8" fmla="*/ 517524 w 4716718"/>
                <a:gd name="connsiteY8" fmla="*/ 1235402 h 1235402"/>
                <a:gd name="connsiteX9" fmla="*/ 0 w 4716718"/>
                <a:gd name="connsiteY9" fmla="*/ 1162377 h 1235402"/>
                <a:gd name="connsiteX0" fmla="*/ 4716718 w 4716718"/>
                <a:gd name="connsiteY0" fmla="*/ 409 h 1235402"/>
                <a:gd name="connsiteX1" fmla="*/ 4494469 w 4716718"/>
                <a:gd name="connsiteY1" fmla="*/ 57559 h 1235402"/>
                <a:gd name="connsiteX2" fmla="*/ 4196017 w 4716718"/>
                <a:gd name="connsiteY2" fmla="*/ 121058 h 1235402"/>
                <a:gd name="connsiteX3" fmla="*/ 2370394 w 4716718"/>
                <a:gd name="connsiteY3" fmla="*/ 565559 h 1235402"/>
                <a:gd name="connsiteX4" fmla="*/ 2071944 w 4716718"/>
                <a:gd name="connsiteY4" fmla="*/ 686209 h 1235402"/>
                <a:gd name="connsiteX5" fmla="*/ 1582994 w 4716718"/>
                <a:gd name="connsiteY5" fmla="*/ 892584 h 1235402"/>
                <a:gd name="connsiteX6" fmla="*/ 970220 w 4716718"/>
                <a:gd name="connsiteY6" fmla="*/ 971959 h 1235402"/>
                <a:gd name="connsiteX7" fmla="*/ 682692 w 4716718"/>
                <a:gd name="connsiteY7" fmla="*/ 1125803 h 1235402"/>
                <a:gd name="connsiteX8" fmla="*/ 517524 w 4716718"/>
                <a:gd name="connsiteY8" fmla="*/ 1235402 h 1235402"/>
                <a:gd name="connsiteX9" fmla="*/ 0 w 4716718"/>
                <a:gd name="connsiteY9" fmla="*/ 1162377 h 1235402"/>
                <a:gd name="connsiteX0" fmla="*/ 4716718 w 4716718"/>
                <a:gd name="connsiteY0" fmla="*/ 409 h 1235402"/>
                <a:gd name="connsiteX1" fmla="*/ 4494469 w 4716718"/>
                <a:gd name="connsiteY1" fmla="*/ 57559 h 1235402"/>
                <a:gd name="connsiteX2" fmla="*/ 4196017 w 4716718"/>
                <a:gd name="connsiteY2" fmla="*/ 121058 h 1235402"/>
                <a:gd name="connsiteX3" fmla="*/ 2370394 w 4716718"/>
                <a:gd name="connsiteY3" fmla="*/ 565559 h 1235402"/>
                <a:gd name="connsiteX4" fmla="*/ 2071944 w 4716718"/>
                <a:gd name="connsiteY4" fmla="*/ 686209 h 1235402"/>
                <a:gd name="connsiteX5" fmla="*/ 1582994 w 4716718"/>
                <a:gd name="connsiteY5" fmla="*/ 892584 h 1235402"/>
                <a:gd name="connsiteX6" fmla="*/ 970220 w 4716718"/>
                <a:gd name="connsiteY6" fmla="*/ 971959 h 1235402"/>
                <a:gd name="connsiteX7" fmla="*/ 682692 w 4716718"/>
                <a:gd name="connsiteY7" fmla="*/ 1125803 h 1235402"/>
                <a:gd name="connsiteX8" fmla="*/ 517524 w 4716718"/>
                <a:gd name="connsiteY8" fmla="*/ 1235402 h 1235402"/>
                <a:gd name="connsiteX9" fmla="*/ 0 w 4716718"/>
                <a:gd name="connsiteY9" fmla="*/ 1162377 h 1235402"/>
                <a:gd name="connsiteX0" fmla="*/ 4716718 w 4716718"/>
                <a:gd name="connsiteY0" fmla="*/ 409 h 1235402"/>
                <a:gd name="connsiteX1" fmla="*/ 4494469 w 4716718"/>
                <a:gd name="connsiteY1" fmla="*/ 57559 h 1235402"/>
                <a:gd name="connsiteX2" fmla="*/ 2370394 w 4716718"/>
                <a:gd name="connsiteY2" fmla="*/ 565559 h 1235402"/>
                <a:gd name="connsiteX3" fmla="*/ 2071944 w 4716718"/>
                <a:gd name="connsiteY3" fmla="*/ 686209 h 1235402"/>
                <a:gd name="connsiteX4" fmla="*/ 1582994 w 4716718"/>
                <a:gd name="connsiteY4" fmla="*/ 892584 h 1235402"/>
                <a:gd name="connsiteX5" fmla="*/ 970220 w 4716718"/>
                <a:gd name="connsiteY5" fmla="*/ 971959 h 1235402"/>
                <a:gd name="connsiteX6" fmla="*/ 682692 w 4716718"/>
                <a:gd name="connsiteY6" fmla="*/ 1125803 h 1235402"/>
                <a:gd name="connsiteX7" fmla="*/ 517524 w 4716718"/>
                <a:gd name="connsiteY7" fmla="*/ 1235402 h 1235402"/>
                <a:gd name="connsiteX8" fmla="*/ 0 w 4716718"/>
                <a:gd name="connsiteY8" fmla="*/ 1162377 h 1235402"/>
                <a:gd name="connsiteX0" fmla="*/ 4494469 w 4494469"/>
                <a:gd name="connsiteY0" fmla="*/ 0 h 1177843"/>
                <a:gd name="connsiteX1" fmla="*/ 2370394 w 4494469"/>
                <a:gd name="connsiteY1" fmla="*/ 508000 h 1177843"/>
                <a:gd name="connsiteX2" fmla="*/ 2071944 w 4494469"/>
                <a:gd name="connsiteY2" fmla="*/ 628650 h 1177843"/>
                <a:gd name="connsiteX3" fmla="*/ 1582994 w 4494469"/>
                <a:gd name="connsiteY3" fmla="*/ 835025 h 1177843"/>
                <a:gd name="connsiteX4" fmla="*/ 970220 w 4494469"/>
                <a:gd name="connsiteY4" fmla="*/ 914400 h 1177843"/>
                <a:gd name="connsiteX5" fmla="*/ 682692 w 4494469"/>
                <a:gd name="connsiteY5" fmla="*/ 1068244 h 1177843"/>
                <a:gd name="connsiteX6" fmla="*/ 517524 w 4494469"/>
                <a:gd name="connsiteY6" fmla="*/ 1177843 h 1177843"/>
                <a:gd name="connsiteX7" fmla="*/ 0 w 4494469"/>
                <a:gd name="connsiteY7" fmla="*/ 1104818 h 1177843"/>
                <a:gd name="connsiteX0" fmla="*/ 2875219 w 2875219"/>
                <a:gd name="connsiteY0" fmla="*/ 0 h 819068"/>
                <a:gd name="connsiteX1" fmla="*/ 2370394 w 2875219"/>
                <a:gd name="connsiteY1" fmla="*/ 149225 h 819068"/>
                <a:gd name="connsiteX2" fmla="*/ 2071944 w 2875219"/>
                <a:gd name="connsiteY2" fmla="*/ 269875 h 819068"/>
                <a:gd name="connsiteX3" fmla="*/ 1582994 w 2875219"/>
                <a:gd name="connsiteY3" fmla="*/ 476250 h 819068"/>
                <a:gd name="connsiteX4" fmla="*/ 970220 w 2875219"/>
                <a:gd name="connsiteY4" fmla="*/ 555625 h 819068"/>
                <a:gd name="connsiteX5" fmla="*/ 682692 w 2875219"/>
                <a:gd name="connsiteY5" fmla="*/ 709469 h 819068"/>
                <a:gd name="connsiteX6" fmla="*/ 517524 w 2875219"/>
                <a:gd name="connsiteY6" fmla="*/ 819068 h 819068"/>
                <a:gd name="connsiteX7" fmla="*/ 0 w 2875219"/>
                <a:gd name="connsiteY7" fmla="*/ 746043 h 819068"/>
                <a:gd name="connsiteX0" fmla="*/ 2875219 w 2875219"/>
                <a:gd name="connsiteY0" fmla="*/ 0 h 819068"/>
                <a:gd name="connsiteX1" fmla="*/ 2437069 w 2875219"/>
                <a:gd name="connsiteY1" fmla="*/ 273050 h 819068"/>
                <a:gd name="connsiteX2" fmla="*/ 2071944 w 2875219"/>
                <a:gd name="connsiteY2" fmla="*/ 269875 h 819068"/>
                <a:gd name="connsiteX3" fmla="*/ 1582994 w 2875219"/>
                <a:gd name="connsiteY3" fmla="*/ 476250 h 819068"/>
                <a:gd name="connsiteX4" fmla="*/ 970220 w 2875219"/>
                <a:gd name="connsiteY4" fmla="*/ 555625 h 819068"/>
                <a:gd name="connsiteX5" fmla="*/ 682692 w 2875219"/>
                <a:gd name="connsiteY5" fmla="*/ 709469 h 819068"/>
                <a:gd name="connsiteX6" fmla="*/ 517524 w 2875219"/>
                <a:gd name="connsiteY6" fmla="*/ 819068 h 819068"/>
                <a:gd name="connsiteX7" fmla="*/ 0 w 2875219"/>
                <a:gd name="connsiteY7" fmla="*/ 746043 h 819068"/>
                <a:gd name="connsiteX0" fmla="*/ 3418144 w 3418144"/>
                <a:gd name="connsiteY0" fmla="*/ 0 h 619043"/>
                <a:gd name="connsiteX1" fmla="*/ 2437069 w 3418144"/>
                <a:gd name="connsiteY1" fmla="*/ 73025 h 619043"/>
                <a:gd name="connsiteX2" fmla="*/ 2071944 w 3418144"/>
                <a:gd name="connsiteY2" fmla="*/ 69850 h 619043"/>
                <a:gd name="connsiteX3" fmla="*/ 1582994 w 3418144"/>
                <a:gd name="connsiteY3" fmla="*/ 276225 h 619043"/>
                <a:gd name="connsiteX4" fmla="*/ 970220 w 3418144"/>
                <a:gd name="connsiteY4" fmla="*/ 355600 h 619043"/>
                <a:gd name="connsiteX5" fmla="*/ 682692 w 3418144"/>
                <a:gd name="connsiteY5" fmla="*/ 509444 h 619043"/>
                <a:gd name="connsiteX6" fmla="*/ 517524 w 3418144"/>
                <a:gd name="connsiteY6" fmla="*/ 619043 h 619043"/>
                <a:gd name="connsiteX7" fmla="*/ 0 w 3418144"/>
                <a:gd name="connsiteY7" fmla="*/ 546018 h 619043"/>
                <a:gd name="connsiteX0" fmla="*/ 3418144 w 3418144"/>
                <a:gd name="connsiteY0" fmla="*/ 27601 h 646644"/>
                <a:gd name="connsiteX1" fmla="*/ 2762317 w 3418144"/>
                <a:gd name="connsiteY1" fmla="*/ 2057 h 646644"/>
                <a:gd name="connsiteX2" fmla="*/ 2437069 w 3418144"/>
                <a:gd name="connsiteY2" fmla="*/ 100626 h 646644"/>
                <a:gd name="connsiteX3" fmla="*/ 2071944 w 3418144"/>
                <a:gd name="connsiteY3" fmla="*/ 97451 h 646644"/>
                <a:gd name="connsiteX4" fmla="*/ 1582994 w 3418144"/>
                <a:gd name="connsiteY4" fmla="*/ 303826 h 646644"/>
                <a:gd name="connsiteX5" fmla="*/ 970220 w 3418144"/>
                <a:gd name="connsiteY5" fmla="*/ 383201 h 646644"/>
                <a:gd name="connsiteX6" fmla="*/ 682692 w 3418144"/>
                <a:gd name="connsiteY6" fmla="*/ 537045 h 646644"/>
                <a:gd name="connsiteX7" fmla="*/ 517524 w 3418144"/>
                <a:gd name="connsiteY7" fmla="*/ 646644 h 646644"/>
                <a:gd name="connsiteX8" fmla="*/ 0 w 3418144"/>
                <a:gd name="connsiteY8" fmla="*/ 573619 h 646644"/>
                <a:gd name="connsiteX0" fmla="*/ 3418144 w 3418144"/>
                <a:gd name="connsiteY0" fmla="*/ 25544 h 644587"/>
                <a:gd name="connsiteX1" fmla="*/ 2762317 w 3418144"/>
                <a:gd name="connsiteY1" fmla="*/ 0 h 644587"/>
                <a:gd name="connsiteX2" fmla="*/ 2437069 w 3418144"/>
                <a:gd name="connsiteY2" fmla="*/ 98569 h 644587"/>
                <a:gd name="connsiteX3" fmla="*/ 2071944 w 3418144"/>
                <a:gd name="connsiteY3" fmla="*/ 95394 h 644587"/>
                <a:gd name="connsiteX4" fmla="*/ 1582994 w 3418144"/>
                <a:gd name="connsiteY4" fmla="*/ 301769 h 644587"/>
                <a:gd name="connsiteX5" fmla="*/ 970220 w 3418144"/>
                <a:gd name="connsiteY5" fmla="*/ 381144 h 644587"/>
                <a:gd name="connsiteX6" fmla="*/ 682692 w 3418144"/>
                <a:gd name="connsiteY6" fmla="*/ 534988 h 644587"/>
                <a:gd name="connsiteX7" fmla="*/ 517524 w 3418144"/>
                <a:gd name="connsiteY7" fmla="*/ 644587 h 644587"/>
                <a:gd name="connsiteX8" fmla="*/ 0 w 3418144"/>
                <a:gd name="connsiteY8" fmla="*/ 571562 h 644587"/>
                <a:gd name="connsiteX0" fmla="*/ 3418144 w 3418144"/>
                <a:gd name="connsiteY0" fmla="*/ 25544 h 644587"/>
                <a:gd name="connsiteX1" fmla="*/ 2762317 w 3418144"/>
                <a:gd name="connsiteY1" fmla="*/ 0 h 644587"/>
                <a:gd name="connsiteX2" fmla="*/ 2437069 w 3418144"/>
                <a:gd name="connsiteY2" fmla="*/ 98569 h 644587"/>
                <a:gd name="connsiteX3" fmla="*/ 2071944 w 3418144"/>
                <a:gd name="connsiteY3" fmla="*/ 95394 h 644587"/>
                <a:gd name="connsiteX4" fmla="*/ 1582994 w 3418144"/>
                <a:gd name="connsiteY4" fmla="*/ 301769 h 644587"/>
                <a:gd name="connsiteX5" fmla="*/ 970220 w 3418144"/>
                <a:gd name="connsiteY5" fmla="*/ 381144 h 644587"/>
                <a:gd name="connsiteX6" fmla="*/ 682692 w 3418144"/>
                <a:gd name="connsiteY6" fmla="*/ 534988 h 644587"/>
                <a:gd name="connsiteX7" fmla="*/ 517524 w 3418144"/>
                <a:gd name="connsiteY7" fmla="*/ 644587 h 644587"/>
                <a:gd name="connsiteX8" fmla="*/ 0 w 3418144"/>
                <a:gd name="connsiteY8" fmla="*/ 571562 h 644587"/>
                <a:gd name="connsiteX0" fmla="*/ 3418144 w 3418144"/>
                <a:gd name="connsiteY0" fmla="*/ 25544 h 644587"/>
                <a:gd name="connsiteX1" fmla="*/ 2762317 w 3418144"/>
                <a:gd name="connsiteY1" fmla="*/ 0 h 644587"/>
                <a:gd name="connsiteX2" fmla="*/ 2437069 w 3418144"/>
                <a:gd name="connsiteY2" fmla="*/ 98569 h 644587"/>
                <a:gd name="connsiteX3" fmla="*/ 2071944 w 3418144"/>
                <a:gd name="connsiteY3" fmla="*/ 95394 h 644587"/>
                <a:gd name="connsiteX4" fmla="*/ 1582994 w 3418144"/>
                <a:gd name="connsiteY4" fmla="*/ 301769 h 644587"/>
                <a:gd name="connsiteX5" fmla="*/ 970220 w 3418144"/>
                <a:gd name="connsiteY5" fmla="*/ 381144 h 644587"/>
                <a:gd name="connsiteX6" fmla="*/ 682692 w 3418144"/>
                <a:gd name="connsiteY6" fmla="*/ 534988 h 644587"/>
                <a:gd name="connsiteX7" fmla="*/ 517524 w 3418144"/>
                <a:gd name="connsiteY7" fmla="*/ 644587 h 644587"/>
                <a:gd name="connsiteX8" fmla="*/ 0 w 3418144"/>
                <a:gd name="connsiteY8" fmla="*/ 571562 h 644587"/>
                <a:gd name="connsiteX0" fmla="*/ 3418144 w 3418144"/>
                <a:gd name="connsiteY0" fmla="*/ 25544 h 644587"/>
                <a:gd name="connsiteX1" fmla="*/ 2762317 w 3418144"/>
                <a:gd name="connsiteY1" fmla="*/ 0 h 644587"/>
                <a:gd name="connsiteX2" fmla="*/ 2437069 w 3418144"/>
                <a:gd name="connsiteY2" fmla="*/ 98569 h 644587"/>
                <a:gd name="connsiteX3" fmla="*/ 2071944 w 3418144"/>
                <a:gd name="connsiteY3" fmla="*/ 95394 h 644587"/>
                <a:gd name="connsiteX4" fmla="*/ 1824105 w 3418144"/>
                <a:gd name="connsiteY4" fmla="*/ 233362 h 644587"/>
                <a:gd name="connsiteX5" fmla="*/ 1582994 w 3418144"/>
                <a:gd name="connsiteY5" fmla="*/ 301769 h 644587"/>
                <a:gd name="connsiteX6" fmla="*/ 970220 w 3418144"/>
                <a:gd name="connsiteY6" fmla="*/ 381144 h 644587"/>
                <a:gd name="connsiteX7" fmla="*/ 682692 w 3418144"/>
                <a:gd name="connsiteY7" fmla="*/ 534988 h 644587"/>
                <a:gd name="connsiteX8" fmla="*/ 517524 w 3418144"/>
                <a:gd name="connsiteY8" fmla="*/ 644587 h 644587"/>
                <a:gd name="connsiteX9" fmla="*/ 0 w 3418144"/>
                <a:gd name="connsiteY9" fmla="*/ 571562 h 644587"/>
                <a:gd name="connsiteX0" fmla="*/ 3303888 w 3303888"/>
                <a:gd name="connsiteY0" fmla="*/ 197538 h 644587"/>
                <a:gd name="connsiteX1" fmla="*/ 2762317 w 3303888"/>
                <a:gd name="connsiteY1" fmla="*/ 0 h 644587"/>
                <a:gd name="connsiteX2" fmla="*/ 2437069 w 3303888"/>
                <a:gd name="connsiteY2" fmla="*/ 98569 h 644587"/>
                <a:gd name="connsiteX3" fmla="*/ 2071944 w 3303888"/>
                <a:gd name="connsiteY3" fmla="*/ 95394 h 644587"/>
                <a:gd name="connsiteX4" fmla="*/ 1824105 w 3303888"/>
                <a:gd name="connsiteY4" fmla="*/ 233362 h 644587"/>
                <a:gd name="connsiteX5" fmla="*/ 1582994 w 3303888"/>
                <a:gd name="connsiteY5" fmla="*/ 301769 h 644587"/>
                <a:gd name="connsiteX6" fmla="*/ 970220 w 3303888"/>
                <a:gd name="connsiteY6" fmla="*/ 381144 h 644587"/>
                <a:gd name="connsiteX7" fmla="*/ 682692 w 3303888"/>
                <a:gd name="connsiteY7" fmla="*/ 534988 h 644587"/>
                <a:gd name="connsiteX8" fmla="*/ 517524 w 3303888"/>
                <a:gd name="connsiteY8" fmla="*/ 644587 h 644587"/>
                <a:gd name="connsiteX9" fmla="*/ 0 w 3303888"/>
                <a:gd name="connsiteY9" fmla="*/ 571562 h 644587"/>
                <a:gd name="connsiteX0" fmla="*/ 3303888 w 3303888"/>
                <a:gd name="connsiteY0" fmla="*/ 112079 h 559128"/>
                <a:gd name="connsiteX1" fmla="*/ 2876572 w 3303888"/>
                <a:gd name="connsiteY1" fmla="*/ 30753 h 559128"/>
                <a:gd name="connsiteX2" fmla="*/ 2437069 w 3303888"/>
                <a:gd name="connsiteY2" fmla="*/ 13110 h 559128"/>
                <a:gd name="connsiteX3" fmla="*/ 2071944 w 3303888"/>
                <a:gd name="connsiteY3" fmla="*/ 9935 h 559128"/>
                <a:gd name="connsiteX4" fmla="*/ 1824105 w 3303888"/>
                <a:gd name="connsiteY4" fmla="*/ 147903 h 559128"/>
                <a:gd name="connsiteX5" fmla="*/ 1582994 w 3303888"/>
                <a:gd name="connsiteY5" fmla="*/ 216310 h 559128"/>
                <a:gd name="connsiteX6" fmla="*/ 970220 w 3303888"/>
                <a:gd name="connsiteY6" fmla="*/ 295685 h 559128"/>
                <a:gd name="connsiteX7" fmla="*/ 682692 w 3303888"/>
                <a:gd name="connsiteY7" fmla="*/ 449529 h 559128"/>
                <a:gd name="connsiteX8" fmla="*/ 517524 w 3303888"/>
                <a:gd name="connsiteY8" fmla="*/ 559128 h 559128"/>
                <a:gd name="connsiteX9" fmla="*/ 0 w 3303888"/>
                <a:gd name="connsiteY9" fmla="*/ 486103 h 559128"/>
                <a:gd name="connsiteX0" fmla="*/ 3303888 w 3303888"/>
                <a:gd name="connsiteY0" fmla="*/ 112079 h 559128"/>
                <a:gd name="connsiteX1" fmla="*/ 2876572 w 3303888"/>
                <a:gd name="connsiteY1" fmla="*/ 30753 h 559128"/>
                <a:gd name="connsiteX2" fmla="*/ 2437069 w 3303888"/>
                <a:gd name="connsiteY2" fmla="*/ 13110 h 559128"/>
                <a:gd name="connsiteX3" fmla="*/ 2071944 w 3303888"/>
                <a:gd name="connsiteY3" fmla="*/ 9935 h 559128"/>
                <a:gd name="connsiteX4" fmla="*/ 1824105 w 3303888"/>
                <a:gd name="connsiteY4" fmla="*/ 147903 h 559128"/>
                <a:gd name="connsiteX5" fmla="*/ 1582994 w 3303888"/>
                <a:gd name="connsiteY5" fmla="*/ 216310 h 559128"/>
                <a:gd name="connsiteX6" fmla="*/ 970220 w 3303888"/>
                <a:gd name="connsiteY6" fmla="*/ 295685 h 559128"/>
                <a:gd name="connsiteX7" fmla="*/ 682692 w 3303888"/>
                <a:gd name="connsiteY7" fmla="*/ 449529 h 559128"/>
                <a:gd name="connsiteX8" fmla="*/ 517524 w 3303888"/>
                <a:gd name="connsiteY8" fmla="*/ 559128 h 559128"/>
                <a:gd name="connsiteX9" fmla="*/ 0 w 3303888"/>
                <a:gd name="connsiteY9" fmla="*/ 486103 h 559128"/>
                <a:gd name="connsiteX0" fmla="*/ 3303888 w 3303888"/>
                <a:gd name="connsiteY0" fmla="*/ 112248 h 559297"/>
                <a:gd name="connsiteX1" fmla="*/ 3024152 w 3303888"/>
                <a:gd name="connsiteY1" fmla="*/ 35570 h 559297"/>
                <a:gd name="connsiteX2" fmla="*/ 2437069 w 3303888"/>
                <a:gd name="connsiteY2" fmla="*/ 13279 h 559297"/>
                <a:gd name="connsiteX3" fmla="*/ 2071944 w 3303888"/>
                <a:gd name="connsiteY3" fmla="*/ 10104 h 559297"/>
                <a:gd name="connsiteX4" fmla="*/ 1824105 w 3303888"/>
                <a:gd name="connsiteY4" fmla="*/ 148072 h 559297"/>
                <a:gd name="connsiteX5" fmla="*/ 1582994 w 3303888"/>
                <a:gd name="connsiteY5" fmla="*/ 216479 h 559297"/>
                <a:gd name="connsiteX6" fmla="*/ 970220 w 3303888"/>
                <a:gd name="connsiteY6" fmla="*/ 295854 h 559297"/>
                <a:gd name="connsiteX7" fmla="*/ 682692 w 3303888"/>
                <a:gd name="connsiteY7" fmla="*/ 449698 h 559297"/>
                <a:gd name="connsiteX8" fmla="*/ 517524 w 3303888"/>
                <a:gd name="connsiteY8" fmla="*/ 559297 h 559297"/>
                <a:gd name="connsiteX9" fmla="*/ 0 w 3303888"/>
                <a:gd name="connsiteY9" fmla="*/ 486272 h 559297"/>
                <a:gd name="connsiteX0" fmla="*/ 3303888 w 3303888"/>
                <a:gd name="connsiteY0" fmla="*/ 112248 h 559297"/>
                <a:gd name="connsiteX1" fmla="*/ 3024152 w 3303888"/>
                <a:gd name="connsiteY1" fmla="*/ 35570 h 559297"/>
                <a:gd name="connsiteX2" fmla="*/ 2437069 w 3303888"/>
                <a:gd name="connsiteY2" fmla="*/ 13279 h 559297"/>
                <a:gd name="connsiteX3" fmla="*/ 2071944 w 3303888"/>
                <a:gd name="connsiteY3" fmla="*/ 10104 h 559297"/>
                <a:gd name="connsiteX4" fmla="*/ 1824105 w 3303888"/>
                <a:gd name="connsiteY4" fmla="*/ 148072 h 559297"/>
                <a:gd name="connsiteX5" fmla="*/ 1582994 w 3303888"/>
                <a:gd name="connsiteY5" fmla="*/ 216479 h 559297"/>
                <a:gd name="connsiteX6" fmla="*/ 970220 w 3303888"/>
                <a:gd name="connsiteY6" fmla="*/ 295854 h 559297"/>
                <a:gd name="connsiteX7" fmla="*/ 682692 w 3303888"/>
                <a:gd name="connsiteY7" fmla="*/ 449698 h 559297"/>
                <a:gd name="connsiteX8" fmla="*/ 517524 w 3303888"/>
                <a:gd name="connsiteY8" fmla="*/ 559297 h 559297"/>
                <a:gd name="connsiteX9" fmla="*/ 0 w 3303888"/>
                <a:gd name="connsiteY9" fmla="*/ 486272 h 559297"/>
                <a:gd name="connsiteX0" fmla="*/ 3303888 w 3303888"/>
                <a:gd name="connsiteY0" fmla="*/ 112248 h 559297"/>
                <a:gd name="connsiteX1" fmla="*/ 3024152 w 3303888"/>
                <a:gd name="connsiteY1" fmla="*/ 35570 h 559297"/>
                <a:gd name="connsiteX2" fmla="*/ 2475154 w 3303888"/>
                <a:gd name="connsiteY2" fmla="*/ 13279 h 559297"/>
                <a:gd name="connsiteX3" fmla="*/ 2071944 w 3303888"/>
                <a:gd name="connsiteY3" fmla="*/ 10104 h 559297"/>
                <a:gd name="connsiteX4" fmla="*/ 1824105 w 3303888"/>
                <a:gd name="connsiteY4" fmla="*/ 148072 h 559297"/>
                <a:gd name="connsiteX5" fmla="*/ 1582994 w 3303888"/>
                <a:gd name="connsiteY5" fmla="*/ 216479 h 559297"/>
                <a:gd name="connsiteX6" fmla="*/ 970220 w 3303888"/>
                <a:gd name="connsiteY6" fmla="*/ 295854 h 559297"/>
                <a:gd name="connsiteX7" fmla="*/ 682692 w 3303888"/>
                <a:gd name="connsiteY7" fmla="*/ 449698 h 559297"/>
                <a:gd name="connsiteX8" fmla="*/ 517524 w 3303888"/>
                <a:gd name="connsiteY8" fmla="*/ 559297 h 559297"/>
                <a:gd name="connsiteX9" fmla="*/ 0 w 3303888"/>
                <a:gd name="connsiteY9" fmla="*/ 486272 h 559297"/>
                <a:gd name="connsiteX0" fmla="*/ 3303888 w 3303888"/>
                <a:gd name="connsiteY0" fmla="*/ 100934 h 547983"/>
                <a:gd name="connsiteX1" fmla="*/ 3024152 w 3303888"/>
                <a:gd name="connsiteY1" fmla="*/ 24256 h 547983"/>
                <a:gd name="connsiteX2" fmla="*/ 2475154 w 3303888"/>
                <a:gd name="connsiteY2" fmla="*/ 1965 h 547983"/>
                <a:gd name="connsiteX3" fmla="*/ 2152874 w 3303888"/>
                <a:gd name="connsiteY3" fmla="*/ 91759 h 547983"/>
                <a:gd name="connsiteX4" fmla="*/ 1824105 w 3303888"/>
                <a:gd name="connsiteY4" fmla="*/ 136758 h 547983"/>
                <a:gd name="connsiteX5" fmla="*/ 1582994 w 3303888"/>
                <a:gd name="connsiteY5" fmla="*/ 205165 h 547983"/>
                <a:gd name="connsiteX6" fmla="*/ 970220 w 3303888"/>
                <a:gd name="connsiteY6" fmla="*/ 284540 h 547983"/>
                <a:gd name="connsiteX7" fmla="*/ 682692 w 3303888"/>
                <a:gd name="connsiteY7" fmla="*/ 438384 h 547983"/>
                <a:gd name="connsiteX8" fmla="*/ 517524 w 3303888"/>
                <a:gd name="connsiteY8" fmla="*/ 547983 h 547983"/>
                <a:gd name="connsiteX9" fmla="*/ 0 w 3303888"/>
                <a:gd name="connsiteY9" fmla="*/ 474958 h 547983"/>
                <a:gd name="connsiteX0" fmla="*/ 3303888 w 3303888"/>
                <a:gd name="connsiteY0" fmla="*/ 114438 h 561487"/>
                <a:gd name="connsiteX1" fmla="*/ 3024152 w 3303888"/>
                <a:gd name="connsiteY1" fmla="*/ 37760 h 561487"/>
                <a:gd name="connsiteX2" fmla="*/ 2575128 w 3303888"/>
                <a:gd name="connsiteY2" fmla="*/ 1523 h 561487"/>
                <a:gd name="connsiteX3" fmla="*/ 2152874 w 3303888"/>
                <a:gd name="connsiteY3" fmla="*/ 105263 h 561487"/>
                <a:gd name="connsiteX4" fmla="*/ 1824105 w 3303888"/>
                <a:gd name="connsiteY4" fmla="*/ 150262 h 561487"/>
                <a:gd name="connsiteX5" fmla="*/ 1582994 w 3303888"/>
                <a:gd name="connsiteY5" fmla="*/ 218669 h 561487"/>
                <a:gd name="connsiteX6" fmla="*/ 970220 w 3303888"/>
                <a:gd name="connsiteY6" fmla="*/ 298044 h 561487"/>
                <a:gd name="connsiteX7" fmla="*/ 682692 w 3303888"/>
                <a:gd name="connsiteY7" fmla="*/ 451888 h 561487"/>
                <a:gd name="connsiteX8" fmla="*/ 517524 w 3303888"/>
                <a:gd name="connsiteY8" fmla="*/ 561487 h 561487"/>
                <a:gd name="connsiteX9" fmla="*/ 0 w 3303888"/>
                <a:gd name="connsiteY9" fmla="*/ 488462 h 561487"/>
                <a:gd name="connsiteX0" fmla="*/ 3303888 w 3303888"/>
                <a:gd name="connsiteY0" fmla="*/ 119606 h 566655"/>
                <a:gd name="connsiteX1" fmla="*/ 3024152 w 3303888"/>
                <a:gd name="connsiteY1" fmla="*/ 42928 h 566655"/>
                <a:gd name="connsiteX2" fmla="*/ 2575128 w 3303888"/>
                <a:gd name="connsiteY2" fmla="*/ 6691 h 566655"/>
                <a:gd name="connsiteX3" fmla="*/ 2152874 w 3303888"/>
                <a:gd name="connsiteY3" fmla="*/ 110431 h 566655"/>
                <a:gd name="connsiteX4" fmla="*/ 1824105 w 3303888"/>
                <a:gd name="connsiteY4" fmla="*/ 155430 h 566655"/>
                <a:gd name="connsiteX5" fmla="*/ 1582994 w 3303888"/>
                <a:gd name="connsiteY5" fmla="*/ 223837 h 566655"/>
                <a:gd name="connsiteX6" fmla="*/ 970220 w 3303888"/>
                <a:gd name="connsiteY6" fmla="*/ 303212 h 566655"/>
                <a:gd name="connsiteX7" fmla="*/ 682692 w 3303888"/>
                <a:gd name="connsiteY7" fmla="*/ 457056 h 566655"/>
                <a:gd name="connsiteX8" fmla="*/ 517524 w 3303888"/>
                <a:gd name="connsiteY8" fmla="*/ 566655 h 566655"/>
                <a:gd name="connsiteX9" fmla="*/ 0 w 3303888"/>
                <a:gd name="connsiteY9" fmla="*/ 493630 h 566655"/>
                <a:gd name="connsiteX0" fmla="*/ 3303888 w 3303888"/>
                <a:gd name="connsiteY0" fmla="*/ 119606 h 566655"/>
                <a:gd name="connsiteX1" fmla="*/ 3024152 w 3303888"/>
                <a:gd name="connsiteY1" fmla="*/ 42928 h 566655"/>
                <a:gd name="connsiteX2" fmla="*/ 2575128 w 3303888"/>
                <a:gd name="connsiteY2" fmla="*/ 6691 h 566655"/>
                <a:gd name="connsiteX3" fmla="*/ 2152874 w 3303888"/>
                <a:gd name="connsiteY3" fmla="*/ 110431 h 566655"/>
                <a:gd name="connsiteX4" fmla="*/ 1824105 w 3303888"/>
                <a:gd name="connsiteY4" fmla="*/ 155430 h 566655"/>
                <a:gd name="connsiteX5" fmla="*/ 1582994 w 3303888"/>
                <a:gd name="connsiteY5" fmla="*/ 223837 h 566655"/>
                <a:gd name="connsiteX6" fmla="*/ 970220 w 3303888"/>
                <a:gd name="connsiteY6" fmla="*/ 303212 h 566655"/>
                <a:gd name="connsiteX7" fmla="*/ 682692 w 3303888"/>
                <a:gd name="connsiteY7" fmla="*/ 457056 h 566655"/>
                <a:gd name="connsiteX8" fmla="*/ 517524 w 3303888"/>
                <a:gd name="connsiteY8" fmla="*/ 566655 h 566655"/>
                <a:gd name="connsiteX9" fmla="*/ 0 w 3303888"/>
                <a:gd name="connsiteY9" fmla="*/ 493630 h 566655"/>
                <a:gd name="connsiteX0" fmla="*/ 3303888 w 3303888"/>
                <a:gd name="connsiteY0" fmla="*/ 112915 h 559964"/>
                <a:gd name="connsiteX1" fmla="*/ 3024152 w 3303888"/>
                <a:gd name="connsiteY1" fmla="*/ 36237 h 559964"/>
                <a:gd name="connsiteX2" fmla="*/ 2575128 w 3303888"/>
                <a:gd name="connsiteY2" fmla="*/ 0 h 559964"/>
                <a:gd name="connsiteX3" fmla="*/ 2152874 w 3303888"/>
                <a:gd name="connsiteY3" fmla="*/ 103740 h 559964"/>
                <a:gd name="connsiteX4" fmla="*/ 1824105 w 3303888"/>
                <a:gd name="connsiteY4" fmla="*/ 148739 h 559964"/>
                <a:gd name="connsiteX5" fmla="*/ 1582994 w 3303888"/>
                <a:gd name="connsiteY5" fmla="*/ 217146 h 559964"/>
                <a:gd name="connsiteX6" fmla="*/ 970220 w 3303888"/>
                <a:gd name="connsiteY6" fmla="*/ 296521 h 559964"/>
                <a:gd name="connsiteX7" fmla="*/ 682692 w 3303888"/>
                <a:gd name="connsiteY7" fmla="*/ 450365 h 559964"/>
                <a:gd name="connsiteX8" fmla="*/ 517524 w 3303888"/>
                <a:gd name="connsiteY8" fmla="*/ 559964 h 559964"/>
                <a:gd name="connsiteX9" fmla="*/ 0 w 3303888"/>
                <a:gd name="connsiteY9" fmla="*/ 486939 h 559964"/>
                <a:gd name="connsiteX0" fmla="*/ 3303888 w 3303888"/>
                <a:gd name="connsiteY0" fmla="*/ 108266 h 555315"/>
                <a:gd name="connsiteX1" fmla="*/ 3024152 w 3303888"/>
                <a:gd name="connsiteY1" fmla="*/ 31588 h 555315"/>
                <a:gd name="connsiteX2" fmla="*/ 2498958 w 3303888"/>
                <a:gd name="connsiteY2" fmla="*/ 0 h 555315"/>
                <a:gd name="connsiteX3" fmla="*/ 2152874 w 3303888"/>
                <a:gd name="connsiteY3" fmla="*/ 99091 h 555315"/>
                <a:gd name="connsiteX4" fmla="*/ 1824105 w 3303888"/>
                <a:gd name="connsiteY4" fmla="*/ 144090 h 555315"/>
                <a:gd name="connsiteX5" fmla="*/ 1582994 w 3303888"/>
                <a:gd name="connsiteY5" fmla="*/ 212497 h 555315"/>
                <a:gd name="connsiteX6" fmla="*/ 970220 w 3303888"/>
                <a:gd name="connsiteY6" fmla="*/ 291872 h 555315"/>
                <a:gd name="connsiteX7" fmla="*/ 682692 w 3303888"/>
                <a:gd name="connsiteY7" fmla="*/ 445716 h 555315"/>
                <a:gd name="connsiteX8" fmla="*/ 517524 w 3303888"/>
                <a:gd name="connsiteY8" fmla="*/ 555315 h 555315"/>
                <a:gd name="connsiteX9" fmla="*/ 0 w 3303888"/>
                <a:gd name="connsiteY9" fmla="*/ 482290 h 555315"/>
                <a:gd name="connsiteX0" fmla="*/ 3303888 w 3303888"/>
                <a:gd name="connsiteY0" fmla="*/ 111470 h 558519"/>
                <a:gd name="connsiteX1" fmla="*/ 3024152 w 3303888"/>
                <a:gd name="connsiteY1" fmla="*/ 34792 h 558519"/>
                <a:gd name="connsiteX2" fmla="*/ 2767062 w 3303888"/>
                <a:gd name="connsiteY2" fmla="*/ 19575 h 558519"/>
                <a:gd name="connsiteX3" fmla="*/ 2498958 w 3303888"/>
                <a:gd name="connsiteY3" fmla="*/ 3204 h 558519"/>
                <a:gd name="connsiteX4" fmla="*/ 2152874 w 3303888"/>
                <a:gd name="connsiteY4" fmla="*/ 102295 h 558519"/>
                <a:gd name="connsiteX5" fmla="*/ 1824105 w 3303888"/>
                <a:gd name="connsiteY5" fmla="*/ 147294 h 558519"/>
                <a:gd name="connsiteX6" fmla="*/ 1582994 w 3303888"/>
                <a:gd name="connsiteY6" fmla="*/ 215701 h 558519"/>
                <a:gd name="connsiteX7" fmla="*/ 970220 w 3303888"/>
                <a:gd name="connsiteY7" fmla="*/ 295076 h 558519"/>
                <a:gd name="connsiteX8" fmla="*/ 682692 w 3303888"/>
                <a:gd name="connsiteY8" fmla="*/ 448920 h 558519"/>
                <a:gd name="connsiteX9" fmla="*/ 517524 w 3303888"/>
                <a:gd name="connsiteY9" fmla="*/ 558519 h 558519"/>
                <a:gd name="connsiteX10" fmla="*/ 0 w 3303888"/>
                <a:gd name="connsiteY10" fmla="*/ 485494 h 558519"/>
                <a:gd name="connsiteX0" fmla="*/ 3303888 w 3303888"/>
                <a:gd name="connsiteY0" fmla="*/ 110100 h 557149"/>
                <a:gd name="connsiteX1" fmla="*/ 3024152 w 3303888"/>
                <a:gd name="connsiteY1" fmla="*/ 33422 h 557149"/>
                <a:gd name="connsiteX2" fmla="*/ 2767062 w 3303888"/>
                <a:gd name="connsiteY2" fmla="*/ 41447 h 557149"/>
                <a:gd name="connsiteX3" fmla="*/ 2498958 w 3303888"/>
                <a:gd name="connsiteY3" fmla="*/ 1834 h 557149"/>
                <a:gd name="connsiteX4" fmla="*/ 2152874 w 3303888"/>
                <a:gd name="connsiteY4" fmla="*/ 100925 h 557149"/>
                <a:gd name="connsiteX5" fmla="*/ 1824105 w 3303888"/>
                <a:gd name="connsiteY5" fmla="*/ 145924 h 557149"/>
                <a:gd name="connsiteX6" fmla="*/ 1582994 w 3303888"/>
                <a:gd name="connsiteY6" fmla="*/ 214331 h 557149"/>
                <a:gd name="connsiteX7" fmla="*/ 970220 w 3303888"/>
                <a:gd name="connsiteY7" fmla="*/ 293706 h 557149"/>
                <a:gd name="connsiteX8" fmla="*/ 682692 w 3303888"/>
                <a:gd name="connsiteY8" fmla="*/ 447550 h 557149"/>
                <a:gd name="connsiteX9" fmla="*/ 517524 w 3303888"/>
                <a:gd name="connsiteY9" fmla="*/ 557149 h 557149"/>
                <a:gd name="connsiteX10" fmla="*/ 0 w 3303888"/>
                <a:gd name="connsiteY10" fmla="*/ 484124 h 557149"/>
                <a:gd name="connsiteX0" fmla="*/ 3303888 w 3303888"/>
                <a:gd name="connsiteY0" fmla="*/ 110100 h 557149"/>
                <a:gd name="connsiteX1" fmla="*/ 3024152 w 3303888"/>
                <a:gd name="connsiteY1" fmla="*/ 33422 h 557149"/>
                <a:gd name="connsiteX2" fmla="*/ 2767062 w 3303888"/>
                <a:gd name="connsiteY2" fmla="*/ 41447 h 557149"/>
                <a:gd name="connsiteX3" fmla="*/ 2498958 w 3303888"/>
                <a:gd name="connsiteY3" fmla="*/ 1834 h 557149"/>
                <a:gd name="connsiteX4" fmla="*/ 2152874 w 3303888"/>
                <a:gd name="connsiteY4" fmla="*/ 100925 h 557149"/>
                <a:gd name="connsiteX5" fmla="*/ 1824105 w 3303888"/>
                <a:gd name="connsiteY5" fmla="*/ 145924 h 557149"/>
                <a:gd name="connsiteX6" fmla="*/ 1582994 w 3303888"/>
                <a:gd name="connsiteY6" fmla="*/ 214331 h 557149"/>
                <a:gd name="connsiteX7" fmla="*/ 903571 w 3303888"/>
                <a:gd name="connsiteY7" fmla="*/ 177495 h 557149"/>
                <a:gd name="connsiteX8" fmla="*/ 682692 w 3303888"/>
                <a:gd name="connsiteY8" fmla="*/ 447550 h 557149"/>
                <a:gd name="connsiteX9" fmla="*/ 517524 w 3303888"/>
                <a:gd name="connsiteY9" fmla="*/ 557149 h 557149"/>
                <a:gd name="connsiteX10" fmla="*/ 0 w 3303888"/>
                <a:gd name="connsiteY10" fmla="*/ 484124 h 557149"/>
                <a:gd name="connsiteX0" fmla="*/ 3303888 w 3303888"/>
                <a:gd name="connsiteY0" fmla="*/ 110100 h 557149"/>
                <a:gd name="connsiteX1" fmla="*/ 3024152 w 3303888"/>
                <a:gd name="connsiteY1" fmla="*/ 33422 h 557149"/>
                <a:gd name="connsiteX2" fmla="*/ 2767062 w 3303888"/>
                <a:gd name="connsiteY2" fmla="*/ 41447 h 557149"/>
                <a:gd name="connsiteX3" fmla="*/ 2498958 w 3303888"/>
                <a:gd name="connsiteY3" fmla="*/ 1834 h 557149"/>
                <a:gd name="connsiteX4" fmla="*/ 2152874 w 3303888"/>
                <a:gd name="connsiteY4" fmla="*/ 100925 h 557149"/>
                <a:gd name="connsiteX5" fmla="*/ 1824105 w 3303888"/>
                <a:gd name="connsiteY5" fmla="*/ 145924 h 557149"/>
                <a:gd name="connsiteX6" fmla="*/ 1582994 w 3303888"/>
                <a:gd name="connsiteY6" fmla="*/ 214331 h 557149"/>
                <a:gd name="connsiteX7" fmla="*/ 913092 w 3303888"/>
                <a:gd name="connsiteY7" fmla="*/ 298355 h 557149"/>
                <a:gd name="connsiteX8" fmla="*/ 682692 w 3303888"/>
                <a:gd name="connsiteY8" fmla="*/ 447550 h 557149"/>
                <a:gd name="connsiteX9" fmla="*/ 517524 w 3303888"/>
                <a:gd name="connsiteY9" fmla="*/ 557149 h 557149"/>
                <a:gd name="connsiteX10" fmla="*/ 0 w 3303888"/>
                <a:gd name="connsiteY10" fmla="*/ 484124 h 557149"/>
                <a:gd name="connsiteX0" fmla="*/ 3303888 w 3303888"/>
                <a:gd name="connsiteY0" fmla="*/ 110100 h 557149"/>
                <a:gd name="connsiteX1" fmla="*/ 3024152 w 3303888"/>
                <a:gd name="connsiteY1" fmla="*/ 33422 h 557149"/>
                <a:gd name="connsiteX2" fmla="*/ 2767062 w 3303888"/>
                <a:gd name="connsiteY2" fmla="*/ 41447 h 557149"/>
                <a:gd name="connsiteX3" fmla="*/ 2498958 w 3303888"/>
                <a:gd name="connsiteY3" fmla="*/ 1834 h 557149"/>
                <a:gd name="connsiteX4" fmla="*/ 2152874 w 3303888"/>
                <a:gd name="connsiteY4" fmla="*/ 100925 h 557149"/>
                <a:gd name="connsiteX5" fmla="*/ 1824105 w 3303888"/>
                <a:gd name="connsiteY5" fmla="*/ 145924 h 557149"/>
                <a:gd name="connsiteX6" fmla="*/ 1582994 w 3303888"/>
                <a:gd name="connsiteY6" fmla="*/ 214331 h 557149"/>
                <a:gd name="connsiteX7" fmla="*/ 913092 w 3303888"/>
                <a:gd name="connsiteY7" fmla="*/ 298355 h 557149"/>
                <a:gd name="connsiteX8" fmla="*/ 682692 w 3303888"/>
                <a:gd name="connsiteY8" fmla="*/ 447550 h 557149"/>
                <a:gd name="connsiteX9" fmla="*/ 517524 w 3303888"/>
                <a:gd name="connsiteY9" fmla="*/ 557149 h 557149"/>
                <a:gd name="connsiteX10" fmla="*/ 0 w 3303888"/>
                <a:gd name="connsiteY10" fmla="*/ 484124 h 557149"/>
                <a:gd name="connsiteX0" fmla="*/ 3303888 w 3303888"/>
                <a:gd name="connsiteY0" fmla="*/ 110100 h 557149"/>
                <a:gd name="connsiteX1" fmla="*/ 3024152 w 3303888"/>
                <a:gd name="connsiteY1" fmla="*/ 33422 h 557149"/>
                <a:gd name="connsiteX2" fmla="*/ 2767062 w 3303888"/>
                <a:gd name="connsiteY2" fmla="*/ 41447 h 557149"/>
                <a:gd name="connsiteX3" fmla="*/ 2498958 w 3303888"/>
                <a:gd name="connsiteY3" fmla="*/ 1834 h 557149"/>
                <a:gd name="connsiteX4" fmla="*/ 2152874 w 3303888"/>
                <a:gd name="connsiteY4" fmla="*/ 100925 h 557149"/>
                <a:gd name="connsiteX5" fmla="*/ 1824105 w 3303888"/>
                <a:gd name="connsiteY5" fmla="*/ 145924 h 557149"/>
                <a:gd name="connsiteX6" fmla="*/ 1582994 w 3303888"/>
                <a:gd name="connsiteY6" fmla="*/ 214331 h 557149"/>
                <a:gd name="connsiteX7" fmla="*/ 1115119 w 3303888"/>
                <a:gd name="connsiteY7" fmla="*/ 366842 h 557149"/>
                <a:gd name="connsiteX8" fmla="*/ 913092 w 3303888"/>
                <a:gd name="connsiteY8" fmla="*/ 298355 h 557149"/>
                <a:gd name="connsiteX9" fmla="*/ 682692 w 3303888"/>
                <a:gd name="connsiteY9" fmla="*/ 447550 h 557149"/>
                <a:gd name="connsiteX10" fmla="*/ 517524 w 3303888"/>
                <a:gd name="connsiteY10" fmla="*/ 557149 h 557149"/>
                <a:gd name="connsiteX11" fmla="*/ 0 w 3303888"/>
                <a:gd name="connsiteY11" fmla="*/ 484124 h 557149"/>
                <a:gd name="connsiteX0" fmla="*/ 3303888 w 3303888"/>
                <a:gd name="connsiteY0" fmla="*/ 110100 h 557149"/>
                <a:gd name="connsiteX1" fmla="*/ 3024152 w 3303888"/>
                <a:gd name="connsiteY1" fmla="*/ 33422 h 557149"/>
                <a:gd name="connsiteX2" fmla="*/ 2767062 w 3303888"/>
                <a:gd name="connsiteY2" fmla="*/ 41447 h 557149"/>
                <a:gd name="connsiteX3" fmla="*/ 2498958 w 3303888"/>
                <a:gd name="connsiteY3" fmla="*/ 1834 h 557149"/>
                <a:gd name="connsiteX4" fmla="*/ 2152874 w 3303888"/>
                <a:gd name="connsiteY4" fmla="*/ 100925 h 557149"/>
                <a:gd name="connsiteX5" fmla="*/ 1824105 w 3303888"/>
                <a:gd name="connsiteY5" fmla="*/ 145924 h 557149"/>
                <a:gd name="connsiteX6" fmla="*/ 1582994 w 3303888"/>
                <a:gd name="connsiteY6" fmla="*/ 214331 h 557149"/>
                <a:gd name="connsiteX7" fmla="*/ 1115119 w 3303888"/>
                <a:gd name="connsiteY7" fmla="*/ 366842 h 557149"/>
                <a:gd name="connsiteX8" fmla="*/ 913092 w 3303888"/>
                <a:gd name="connsiteY8" fmla="*/ 298355 h 557149"/>
                <a:gd name="connsiteX9" fmla="*/ 682692 w 3303888"/>
                <a:gd name="connsiteY9" fmla="*/ 447550 h 557149"/>
                <a:gd name="connsiteX10" fmla="*/ 517524 w 3303888"/>
                <a:gd name="connsiteY10" fmla="*/ 557149 h 557149"/>
                <a:gd name="connsiteX11" fmla="*/ 0 w 3303888"/>
                <a:gd name="connsiteY11" fmla="*/ 484124 h 557149"/>
                <a:gd name="connsiteX0" fmla="*/ 3303888 w 3303888"/>
                <a:gd name="connsiteY0" fmla="*/ 110100 h 557149"/>
                <a:gd name="connsiteX1" fmla="*/ 3024152 w 3303888"/>
                <a:gd name="connsiteY1" fmla="*/ 33422 h 557149"/>
                <a:gd name="connsiteX2" fmla="*/ 2767062 w 3303888"/>
                <a:gd name="connsiteY2" fmla="*/ 41447 h 557149"/>
                <a:gd name="connsiteX3" fmla="*/ 2498958 w 3303888"/>
                <a:gd name="connsiteY3" fmla="*/ 1834 h 557149"/>
                <a:gd name="connsiteX4" fmla="*/ 2152874 w 3303888"/>
                <a:gd name="connsiteY4" fmla="*/ 100925 h 557149"/>
                <a:gd name="connsiteX5" fmla="*/ 1824105 w 3303888"/>
                <a:gd name="connsiteY5" fmla="*/ 145924 h 557149"/>
                <a:gd name="connsiteX6" fmla="*/ 1487781 w 3303888"/>
                <a:gd name="connsiteY6" fmla="*/ 256167 h 557149"/>
                <a:gd name="connsiteX7" fmla="*/ 1115119 w 3303888"/>
                <a:gd name="connsiteY7" fmla="*/ 366842 h 557149"/>
                <a:gd name="connsiteX8" fmla="*/ 913092 w 3303888"/>
                <a:gd name="connsiteY8" fmla="*/ 298355 h 557149"/>
                <a:gd name="connsiteX9" fmla="*/ 682692 w 3303888"/>
                <a:gd name="connsiteY9" fmla="*/ 447550 h 557149"/>
                <a:gd name="connsiteX10" fmla="*/ 517524 w 3303888"/>
                <a:gd name="connsiteY10" fmla="*/ 557149 h 557149"/>
                <a:gd name="connsiteX11" fmla="*/ 0 w 3303888"/>
                <a:gd name="connsiteY11" fmla="*/ 484124 h 557149"/>
                <a:gd name="connsiteX0" fmla="*/ 3303888 w 3303888"/>
                <a:gd name="connsiteY0" fmla="*/ 110100 h 557149"/>
                <a:gd name="connsiteX1" fmla="*/ 3024152 w 3303888"/>
                <a:gd name="connsiteY1" fmla="*/ 33422 h 557149"/>
                <a:gd name="connsiteX2" fmla="*/ 2767062 w 3303888"/>
                <a:gd name="connsiteY2" fmla="*/ 41447 h 557149"/>
                <a:gd name="connsiteX3" fmla="*/ 2498958 w 3303888"/>
                <a:gd name="connsiteY3" fmla="*/ 1834 h 557149"/>
                <a:gd name="connsiteX4" fmla="*/ 2152874 w 3303888"/>
                <a:gd name="connsiteY4" fmla="*/ 100925 h 557149"/>
                <a:gd name="connsiteX5" fmla="*/ 1824105 w 3303888"/>
                <a:gd name="connsiteY5" fmla="*/ 145924 h 557149"/>
                <a:gd name="connsiteX6" fmla="*/ 1487781 w 3303888"/>
                <a:gd name="connsiteY6" fmla="*/ 256167 h 557149"/>
                <a:gd name="connsiteX7" fmla="*/ 1115119 w 3303888"/>
                <a:gd name="connsiteY7" fmla="*/ 366842 h 557149"/>
                <a:gd name="connsiteX8" fmla="*/ 913092 w 3303888"/>
                <a:gd name="connsiteY8" fmla="*/ 298355 h 557149"/>
                <a:gd name="connsiteX9" fmla="*/ 682692 w 3303888"/>
                <a:gd name="connsiteY9" fmla="*/ 447550 h 557149"/>
                <a:gd name="connsiteX10" fmla="*/ 517524 w 3303888"/>
                <a:gd name="connsiteY10" fmla="*/ 557149 h 557149"/>
                <a:gd name="connsiteX11" fmla="*/ 0 w 3303888"/>
                <a:gd name="connsiteY11" fmla="*/ 484124 h 557149"/>
                <a:gd name="connsiteX0" fmla="*/ 3303888 w 3303888"/>
                <a:gd name="connsiteY0" fmla="*/ 110100 h 557149"/>
                <a:gd name="connsiteX1" fmla="*/ 3024152 w 3303888"/>
                <a:gd name="connsiteY1" fmla="*/ 33422 h 557149"/>
                <a:gd name="connsiteX2" fmla="*/ 2767062 w 3303888"/>
                <a:gd name="connsiteY2" fmla="*/ 41447 h 557149"/>
                <a:gd name="connsiteX3" fmla="*/ 2498958 w 3303888"/>
                <a:gd name="connsiteY3" fmla="*/ 1834 h 557149"/>
                <a:gd name="connsiteX4" fmla="*/ 2152874 w 3303888"/>
                <a:gd name="connsiteY4" fmla="*/ 100925 h 557149"/>
                <a:gd name="connsiteX5" fmla="*/ 1824105 w 3303888"/>
                <a:gd name="connsiteY5" fmla="*/ 145924 h 557149"/>
                <a:gd name="connsiteX6" fmla="*/ 1487781 w 3303888"/>
                <a:gd name="connsiteY6" fmla="*/ 256167 h 557149"/>
                <a:gd name="connsiteX7" fmla="*/ 1115119 w 3303888"/>
                <a:gd name="connsiteY7" fmla="*/ 366842 h 557149"/>
                <a:gd name="connsiteX8" fmla="*/ 913092 w 3303888"/>
                <a:gd name="connsiteY8" fmla="*/ 298355 h 557149"/>
                <a:gd name="connsiteX9" fmla="*/ 682692 w 3303888"/>
                <a:gd name="connsiteY9" fmla="*/ 447550 h 557149"/>
                <a:gd name="connsiteX10" fmla="*/ 517524 w 3303888"/>
                <a:gd name="connsiteY10" fmla="*/ 557149 h 557149"/>
                <a:gd name="connsiteX11" fmla="*/ 0 w 3303888"/>
                <a:gd name="connsiteY11" fmla="*/ 484124 h 557149"/>
                <a:gd name="connsiteX0" fmla="*/ 3303888 w 3303888"/>
                <a:gd name="connsiteY0" fmla="*/ 110100 h 557149"/>
                <a:gd name="connsiteX1" fmla="*/ 3024152 w 3303888"/>
                <a:gd name="connsiteY1" fmla="*/ 33422 h 557149"/>
                <a:gd name="connsiteX2" fmla="*/ 2767062 w 3303888"/>
                <a:gd name="connsiteY2" fmla="*/ 41447 h 557149"/>
                <a:gd name="connsiteX3" fmla="*/ 2498958 w 3303888"/>
                <a:gd name="connsiteY3" fmla="*/ 1834 h 557149"/>
                <a:gd name="connsiteX4" fmla="*/ 2152874 w 3303888"/>
                <a:gd name="connsiteY4" fmla="*/ 100925 h 557149"/>
                <a:gd name="connsiteX5" fmla="*/ 1824105 w 3303888"/>
                <a:gd name="connsiteY5" fmla="*/ 145924 h 557149"/>
                <a:gd name="connsiteX6" fmla="*/ 1487781 w 3303888"/>
                <a:gd name="connsiteY6" fmla="*/ 256167 h 557149"/>
                <a:gd name="connsiteX7" fmla="*/ 1115119 w 3303888"/>
                <a:gd name="connsiteY7" fmla="*/ 366842 h 557149"/>
                <a:gd name="connsiteX8" fmla="*/ 913092 w 3303888"/>
                <a:gd name="connsiteY8" fmla="*/ 298355 h 557149"/>
                <a:gd name="connsiteX9" fmla="*/ 682692 w 3303888"/>
                <a:gd name="connsiteY9" fmla="*/ 447550 h 557149"/>
                <a:gd name="connsiteX10" fmla="*/ 517524 w 3303888"/>
                <a:gd name="connsiteY10" fmla="*/ 557149 h 557149"/>
                <a:gd name="connsiteX11" fmla="*/ 0 w 3303888"/>
                <a:gd name="connsiteY11" fmla="*/ 484124 h 557149"/>
                <a:gd name="connsiteX0" fmla="*/ 3303888 w 3303888"/>
                <a:gd name="connsiteY0" fmla="*/ 110100 h 557149"/>
                <a:gd name="connsiteX1" fmla="*/ 3024152 w 3303888"/>
                <a:gd name="connsiteY1" fmla="*/ 33422 h 557149"/>
                <a:gd name="connsiteX2" fmla="*/ 2767062 w 3303888"/>
                <a:gd name="connsiteY2" fmla="*/ 41447 h 557149"/>
                <a:gd name="connsiteX3" fmla="*/ 2498958 w 3303888"/>
                <a:gd name="connsiteY3" fmla="*/ 1834 h 557149"/>
                <a:gd name="connsiteX4" fmla="*/ 2152874 w 3303888"/>
                <a:gd name="connsiteY4" fmla="*/ 100925 h 557149"/>
                <a:gd name="connsiteX5" fmla="*/ 1824105 w 3303888"/>
                <a:gd name="connsiteY5" fmla="*/ 145924 h 557149"/>
                <a:gd name="connsiteX6" fmla="*/ 1483020 w 3303888"/>
                <a:gd name="connsiteY6" fmla="*/ 270113 h 557149"/>
                <a:gd name="connsiteX7" fmla="*/ 1115119 w 3303888"/>
                <a:gd name="connsiteY7" fmla="*/ 366842 h 557149"/>
                <a:gd name="connsiteX8" fmla="*/ 913092 w 3303888"/>
                <a:gd name="connsiteY8" fmla="*/ 298355 h 557149"/>
                <a:gd name="connsiteX9" fmla="*/ 682692 w 3303888"/>
                <a:gd name="connsiteY9" fmla="*/ 447550 h 557149"/>
                <a:gd name="connsiteX10" fmla="*/ 517524 w 3303888"/>
                <a:gd name="connsiteY10" fmla="*/ 557149 h 557149"/>
                <a:gd name="connsiteX11" fmla="*/ 0 w 3303888"/>
                <a:gd name="connsiteY11" fmla="*/ 484124 h 557149"/>
                <a:gd name="connsiteX0" fmla="*/ 2949219 w 2949219"/>
                <a:gd name="connsiteY0" fmla="*/ 110100 h 557149"/>
                <a:gd name="connsiteX1" fmla="*/ 2669483 w 2949219"/>
                <a:gd name="connsiteY1" fmla="*/ 33422 h 557149"/>
                <a:gd name="connsiteX2" fmla="*/ 2412393 w 2949219"/>
                <a:gd name="connsiteY2" fmla="*/ 41447 h 557149"/>
                <a:gd name="connsiteX3" fmla="*/ 2144289 w 2949219"/>
                <a:gd name="connsiteY3" fmla="*/ 1834 h 557149"/>
                <a:gd name="connsiteX4" fmla="*/ 1798205 w 2949219"/>
                <a:gd name="connsiteY4" fmla="*/ 100925 h 557149"/>
                <a:gd name="connsiteX5" fmla="*/ 1469436 w 2949219"/>
                <a:gd name="connsiteY5" fmla="*/ 145924 h 557149"/>
                <a:gd name="connsiteX6" fmla="*/ 1128351 w 2949219"/>
                <a:gd name="connsiteY6" fmla="*/ 270113 h 557149"/>
                <a:gd name="connsiteX7" fmla="*/ 760450 w 2949219"/>
                <a:gd name="connsiteY7" fmla="*/ 366842 h 557149"/>
                <a:gd name="connsiteX8" fmla="*/ 558423 w 2949219"/>
                <a:gd name="connsiteY8" fmla="*/ 298355 h 557149"/>
                <a:gd name="connsiteX9" fmla="*/ 328023 w 2949219"/>
                <a:gd name="connsiteY9" fmla="*/ 447550 h 557149"/>
                <a:gd name="connsiteX10" fmla="*/ 162855 w 2949219"/>
                <a:gd name="connsiteY10" fmla="*/ 557149 h 557149"/>
                <a:gd name="connsiteX11" fmla="*/ 0 w 2949219"/>
                <a:gd name="connsiteY11" fmla="*/ 272619 h 557149"/>
                <a:gd name="connsiteX0" fmla="*/ 3027769 w 3027769"/>
                <a:gd name="connsiteY0" fmla="*/ 110100 h 557149"/>
                <a:gd name="connsiteX1" fmla="*/ 2748033 w 3027769"/>
                <a:gd name="connsiteY1" fmla="*/ 33422 h 557149"/>
                <a:gd name="connsiteX2" fmla="*/ 2490943 w 3027769"/>
                <a:gd name="connsiteY2" fmla="*/ 41447 h 557149"/>
                <a:gd name="connsiteX3" fmla="*/ 2222839 w 3027769"/>
                <a:gd name="connsiteY3" fmla="*/ 1834 h 557149"/>
                <a:gd name="connsiteX4" fmla="*/ 1876755 w 3027769"/>
                <a:gd name="connsiteY4" fmla="*/ 100925 h 557149"/>
                <a:gd name="connsiteX5" fmla="*/ 1547986 w 3027769"/>
                <a:gd name="connsiteY5" fmla="*/ 145924 h 557149"/>
                <a:gd name="connsiteX6" fmla="*/ 1206901 w 3027769"/>
                <a:gd name="connsiteY6" fmla="*/ 270113 h 557149"/>
                <a:gd name="connsiteX7" fmla="*/ 839000 w 3027769"/>
                <a:gd name="connsiteY7" fmla="*/ 366842 h 557149"/>
                <a:gd name="connsiteX8" fmla="*/ 636973 w 3027769"/>
                <a:gd name="connsiteY8" fmla="*/ 298355 h 557149"/>
                <a:gd name="connsiteX9" fmla="*/ 406573 w 3027769"/>
                <a:gd name="connsiteY9" fmla="*/ 447550 h 557149"/>
                <a:gd name="connsiteX10" fmla="*/ 241405 w 3027769"/>
                <a:gd name="connsiteY10" fmla="*/ 557149 h 557149"/>
                <a:gd name="connsiteX11" fmla="*/ 0 w 3027769"/>
                <a:gd name="connsiteY11" fmla="*/ 535257 h 557149"/>
                <a:gd name="connsiteX0" fmla="*/ 3027769 w 3027769"/>
                <a:gd name="connsiteY0" fmla="*/ 110100 h 554825"/>
                <a:gd name="connsiteX1" fmla="*/ 2748033 w 3027769"/>
                <a:gd name="connsiteY1" fmla="*/ 33422 h 554825"/>
                <a:gd name="connsiteX2" fmla="*/ 2490943 w 3027769"/>
                <a:gd name="connsiteY2" fmla="*/ 41447 h 554825"/>
                <a:gd name="connsiteX3" fmla="*/ 2222839 w 3027769"/>
                <a:gd name="connsiteY3" fmla="*/ 1834 h 554825"/>
                <a:gd name="connsiteX4" fmla="*/ 1876755 w 3027769"/>
                <a:gd name="connsiteY4" fmla="*/ 100925 h 554825"/>
                <a:gd name="connsiteX5" fmla="*/ 1547986 w 3027769"/>
                <a:gd name="connsiteY5" fmla="*/ 145924 h 554825"/>
                <a:gd name="connsiteX6" fmla="*/ 1206901 w 3027769"/>
                <a:gd name="connsiteY6" fmla="*/ 270113 h 554825"/>
                <a:gd name="connsiteX7" fmla="*/ 839000 w 3027769"/>
                <a:gd name="connsiteY7" fmla="*/ 366842 h 554825"/>
                <a:gd name="connsiteX8" fmla="*/ 636973 w 3027769"/>
                <a:gd name="connsiteY8" fmla="*/ 298355 h 554825"/>
                <a:gd name="connsiteX9" fmla="*/ 406573 w 3027769"/>
                <a:gd name="connsiteY9" fmla="*/ 447550 h 554825"/>
                <a:gd name="connsiteX10" fmla="*/ 205700 w 3027769"/>
                <a:gd name="connsiteY10" fmla="*/ 554825 h 554825"/>
                <a:gd name="connsiteX11" fmla="*/ 0 w 3027769"/>
                <a:gd name="connsiteY11" fmla="*/ 535257 h 554825"/>
                <a:gd name="connsiteX0" fmla="*/ 3027769 w 3027769"/>
                <a:gd name="connsiteY0" fmla="*/ 110100 h 554825"/>
                <a:gd name="connsiteX1" fmla="*/ 2748033 w 3027769"/>
                <a:gd name="connsiteY1" fmla="*/ 33422 h 554825"/>
                <a:gd name="connsiteX2" fmla="*/ 2490943 w 3027769"/>
                <a:gd name="connsiteY2" fmla="*/ 41447 h 554825"/>
                <a:gd name="connsiteX3" fmla="*/ 2222839 w 3027769"/>
                <a:gd name="connsiteY3" fmla="*/ 1834 h 554825"/>
                <a:gd name="connsiteX4" fmla="*/ 1876755 w 3027769"/>
                <a:gd name="connsiteY4" fmla="*/ 100925 h 554825"/>
                <a:gd name="connsiteX5" fmla="*/ 1547986 w 3027769"/>
                <a:gd name="connsiteY5" fmla="*/ 145924 h 554825"/>
                <a:gd name="connsiteX6" fmla="*/ 1206901 w 3027769"/>
                <a:gd name="connsiteY6" fmla="*/ 270113 h 554825"/>
                <a:gd name="connsiteX7" fmla="*/ 839000 w 3027769"/>
                <a:gd name="connsiteY7" fmla="*/ 366842 h 554825"/>
                <a:gd name="connsiteX8" fmla="*/ 636973 w 3027769"/>
                <a:gd name="connsiteY8" fmla="*/ 298355 h 554825"/>
                <a:gd name="connsiteX9" fmla="*/ 406573 w 3027769"/>
                <a:gd name="connsiteY9" fmla="*/ 447550 h 554825"/>
                <a:gd name="connsiteX10" fmla="*/ 205700 w 3027769"/>
                <a:gd name="connsiteY10" fmla="*/ 554825 h 554825"/>
                <a:gd name="connsiteX11" fmla="*/ 0 w 3027769"/>
                <a:gd name="connsiteY11" fmla="*/ 546878 h 554825"/>
                <a:gd name="connsiteX0" fmla="*/ 3049192 w 3049192"/>
                <a:gd name="connsiteY0" fmla="*/ 110100 h 554825"/>
                <a:gd name="connsiteX1" fmla="*/ 2769456 w 3049192"/>
                <a:gd name="connsiteY1" fmla="*/ 33422 h 554825"/>
                <a:gd name="connsiteX2" fmla="*/ 2512366 w 3049192"/>
                <a:gd name="connsiteY2" fmla="*/ 41447 h 554825"/>
                <a:gd name="connsiteX3" fmla="*/ 2244262 w 3049192"/>
                <a:gd name="connsiteY3" fmla="*/ 1834 h 554825"/>
                <a:gd name="connsiteX4" fmla="*/ 1898178 w 3049192"/>
                <a:gd name="connsiteY4" fmla="*/ 100925 h 554825"/>
                <a:gd name="connsiteX5" fmla="*/ 1569409 w 3049192"/>
                <a:gd name="connsiteY5" fmla="*/ 145924 h 554825"/>
                <a:gd name="connsiteX6" fmla="*/ 1228324 w 3049192"/>
                <a:gd name="connsiteY6" fmla="*/ 270113 h 554825"/>
                <a:gd name="connsiteX7" fmla="*/ 860423 w 3049192"/>
                <a:gd name="connsiteY7" fmla="*/ 366842 h 554825"/>
                <a:gd name="connsiteX8" fmla="*/ 658396 w 3049192"/>
                <a:gd name="connsiteY8" fmla="*/ 298355 h 554825"/>
                <a:gd name="connsiteX9" fmla="*/ 427996 w 3049192"/>
                <a:gd name="connsiteY9" fmla="*/ 447550 h 554825"/>
                <a:gd name="connsiteX10" fmla="*/ 227123 w 3049192"/>
                <a:gd name="connsiteY10" fmla="*/ 554825 h 554825"/>
                <a:gd name="connsiteX11" fmla="*/ 0 w 3049192"/>
                <a:gd name="connsiteY11" fmla="*/ 542230 h 554825"/>
                <a:gd name="connsiteX0" fmla="*/ 3049192 w 3049192"/>
                <a:gd name="connsiteY0" fmla="*/ 110100 h 554825"/>
                <a:gd name="connsiteX1" fmla="*/ 2769456 w 3049192"/>
                <a:gd name="connsiteY1" fmla="*/ 33422 h 554825"/>
                <a:gd name="connsiteX2" fmla="*/ 2512366 w 3049192"/>
                <a:gd name="connsiteY2" fmla="*/ 41447 h 554825"/>
                <a:gd name="connsiteX3" fmla="*/ 2244262 w 3049192"/>
                <a:gd name="connsiteY3" fmla="*/ 1834 h 554825"/>
                <a:gd name="connsiteX4" fmla="*/ 1898178 w 3049192"/>
                <a:gd name="connsiteY4" fmla="*/ 100925 h 554825"/>
                <a:gd name="connsiteX5" fmla="*/ 1569409 w 3049192"/>
                <a:gd name="connsiteY5" fmla="*/ 145924 h 554825"/>
                <a:gd name="connsiteX6" fmla="*/ 1228324 w 3049192"/>
                <a:gd name="connsiteY6" fmla="*/ 270113 h 554825"/>
                <a:gd name="connsiteX7" fmla="*/ 860423 w 3049192"/>
                <a:gd name="connsiteY7" fmla="*/ 366842 h 554825"/>
                <a:gd name="connsiteX8" fmla="*/ 658396 w 3049192"/>
                <a:gd name="connsiteY8" fmla="*/ 298355 h 554825"/>
                <a:gd name="connsiteX9" fmla="*/ 427996 w 3049192"/>
                <a:gd name="connsiteY9" fmla="*/ 447550 h 554825"/>
                <a:gd name="connsiteX10" fmla="*/ 227123 w 3049192"/>
                <a:gd name="connsiteY10" fmla="*/ 554825 h 554825"/>
                <a:gd name="connsiteX11" fmla="*/ 0 w 3049192"/>
                <a:gd name="connsiteY11" fmla="*/ 542230 h 554825"/>
                <a:gd name="connsiteX0" fmla="*/ 3013487 w 3013487"/>
                <a:gd name="connsiteY0" fmla="*/ 110100 h 554825"/>
                <a:gd name="connsiteX1" fmla="*/ 2733751 w 3013487"/>
                <a:gd name="connsiteY1" fmla="*/ 33422 h 554825"/>
                <a:gd name="connsiteX2" fmla="*/ 2476661 w 3013487"/>
                <a:gd name="connsiteY2" fmla="*/ 41447 h 554825"/>
                <a:gd name="connsiteX3" fmla="*/ 2208557 w 3013487"/>
                <a:gd name="connsiteY3" fmla="*/ 1834 h 554825"/>
                <a:gd name="connsiteX4" fmla="*/ 1862473 w 3013487"/>
                <a:gd name="connsiteY4" fmla="*/ 100925 h 554825"/>
                <a:gd name="connsiteX5" fmla="*/ 1533704 w 3013487"/>
                <a:gd name="connsiteY5" fmla="*/ 145924 h 554825"/>
                <a:gd name="connsiteX6" fmla="*/ 1192619 w 3013487"/>
                <a:gd name="connsiteY6" fmla="*/ 270113 h 554825"/>
                <a:gd name="connsiteX7" fmla="*/ 824718 w 3013487"/>
                <a:gd name="connsiteY7" fmla="*/ 366842 h 554825"/>
                <a:gd name="connsiteX8" fmla="*/ 622691 w 3013487"/>
                <a:gd name="connsiteY8" fmla="*/ 298355 h 554825"/>
                <a:gd name="connsiteX9" fmla="*/ 392291 w 3013487"/>
                <a:gd name="connsiteY9" fmla="*/ 447550 h 554825"/>
                <a:gd name="connsiteX10" fmla="*/ 191418 w 3013487"/>
                <a:gd name="connsiteY10" fmla="*/ 554825 h 554825"/>
                <a:gd name="connsiteX11" fmla="*/ 0 w 3013487"/>
                <a:gd name="connsiteY11" fmla="*/ 542230 h 554825"/>
                <a:gd name="connsiteX0" fmla="*/ 3015868 w 3015868"/>
                <a:gd name="connsiteY0" fmla="*/ 110100 h 554825"/>
                <a:gd name="connsiteX1" fmla="*/ 2736132 w 3015868"/>
                <a:gd name="connsiteY1" fmla="*/ 33422 h 554825"/>
                <a:gd name="connsiteX2" fmla="*/ 2479042 w 3015868"/>
                <a:gd name="connsiteY2" fmla="*/ 41447 h 554825"/>
                <a:gd name="connsiteX3" fmla="*/ 2210938 w 3015868"/>
                <a:gd name="connsiteY3" fmla="*/ 1834 h 554825"/>
                <a:gd name="connsiteX4" fmla="*/ 1864854 w 3015868"/>
                <a:gd name="connsiteY4" fmla="*/ 100925 h 554825"/>
                <a:gd name="connsiteX5" fmla="*/ 1536085 w 3015868"/>
                <a:gd name="connsiteY5" fmla="*/ 145924 h 554825"/>
                <a:gd name="connsiteX6" fmla="*/ 1195000 w 3015868"/>
                <a:gd name="connsiteY6" fmla="*/ 270113 h 554825"/>
                <a:gd name="connsiteX7" fmla="*/ 827099 w 3015868"/>
                <a:gd name="connsiteY7" fmla="*/ 366842 h 554825"/>
                <a:gd name="connsiteX8" fmla="*/ 625072 w 3015868"/>
                <a:gd name="connsiteY8" fmla="*/ 298355 h 554825"/>
                <a:gd name="connsiteX9" fmla="*/ 394672 w 3015868"/>
                <a:gd name="connsiteY9" fmla="*/ 447550 h 554825"/>
                <a:gd name="connsiteX10" fmla="*/ 193799 w 3015868"/>
                <a:gd name="connsiteY10" fmla="*/ 554825 h 554825"/>
                <a:gd name="connsiteX11" fmla="*/ 0 w 3015868"/>
                <a:gd name="connsiteY11" fmla="*/ 549203 h 55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868" h="554825">
                  <a:moveTo>
                    <a:pt x="3015868" y="110100"/>
                  </a:moveTo>
                  <a:cubicBezTo>
                    <a:pt x="2943076" y="118543"/>
                    <a:pt x="2828246" y="69559"/>
                    <a:pt x="2736132" y="33422"/>
                  </a:cubicBezTo>
                  <a:cubicBezTo>
                    <a:pt x="2648248" y="20431"/>
                    <a:pt x="2566574" y="46712"/>
                    <a:pt x="2479042" y="41447"/>
                  </a:cubicBezTo>
                  <a:cubicBezTo>
                    <a:pt x="2391510" y="36182"/>
                    <a:pt x="2314890" y="-9628"/>
                    <a:pt x="2210938" y="1834"/>
                  </a:cubicBezTo>
                  <a:cubicBezTo>
                    <a:pt x="2089528" y="31679"/>
                    <a:pt x="1977330" y="76910"/>
                    <a:pt x="1864854" y="100925"/>
                  </a:cubicBezTo>
                  <a:cubicBezTo>
                    <a:pt x="1752378" y="124940"/>
                    <a:pt x="1647727" y="117726"/>
                    <a:pt x="1536085" y="145924"/>
                  </a:cubicBezTo>
                  <a:cubicBezTo>
                    <a:pt x="1424443" y="174122"/>
                    <a:pt x="1270318" y="247237"/>
                    <a:pt x="1195000" y="270113"/>
                  </a:cubicBezTo>
                  <a:cubicBezTo>
                    <a:pt x="1072075" y="279043"/>
                    <a:pt x="900664" y="334244"/>
                    <a:pt x="827099" y="366842"/>
                  </a:cubicBezTo>
                  <a:cubicBezTo>
                    <a:pt x="715449" y="380846"/>
                    <a:pt x="713805" y="267859"/>
                    <a:pt x="625072" y="298355"/>
                  </a:cubicBezTo>
                  <a:cubicBezTo>
                    <a:pt x="464438" y="375325"/>
                    <a:pt x="466551" y="404805"/>
                    <a:pt x="394672" y="447550"/>
                  </a:cubicBezTo>
                  <a:cubicBezTo>
                    <a:pt x="322793" y="490295"/>
                    <a:pt x="319223" y="552963"/>
                    <a:pt x="193799" y="554825"/>
                  </a:cubicBezTo>
                  <a:cubicBezTo>
                    <a:pt x="132108" y="518828"/>
                    <a:pt x="2646" y="551849"/>
                    <a:pt x="0" y="549203"/>
                  </a:cubicBezTo>
                </a:path>
              </a:pathLst>
            </a:custGeom>
            <a:noFill/>
            <a:ln w="539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dirty="0"/>
            </a:p>
          </p:txBody>
        </p:sp>
        <p:sp>
          <p:nvSpPr>
            <p:cNvPr id="47" name="フリーフォーム 38">
              <a:extLst>
                <a:ext uri="{FF2B5EF4-FFF2-40B4-BE49-F238E27FC236}">
                  <a16:creationId xmlns:a16="http://schemas.microsoft.com/office/drawing/2014/main" id="{9AABCB2A-D159-49E5-8287-1923571E6B5B}"/>
                </a:ext>
              </a:extLst>
            </p:cNvPr>
            <p:cNvSpPr/>
            <p:nvPr/>
          </p:nvSpPr>
          <p:spPr>
            <a:xfrm>
              <a:off x="5318919" y="6316664"/>
              <a:ext cx="2516981" cy="390008"/>
            </a:xfrm>
            <a:custGeom>
              <a:avLst/>
              <a:gdLst>
                <a:gd name="connsiteX0" fmla="*/ 2686050 w 2686050"/>
                <a:gd name="connsiteY0" fmla="*/ 3238500 h 3581400"/>
                <a:gd name="connsiteX1" fmla="*/ 2552700 w 2686050"/>
                <a:gd name="connsiteY1" fmla="*/ 3419475 h 3581400"/>
                <a:gd name="connsiteX2" fmla="*/ 2476500 w 2686050"/>
                <a:gd name="connsiteY2" fmla="*/ 3476625 h 3581400"/>
                <a:gd name="connsiteX3" fmla="*/ 2314575 w 2686050"/>
                <a:gd name="connsiteY3" fmla="*/ 3543300 h 3581400"/>
                <a:gd name="connsiteX4" fmla="*/ 2200275 w 2686050"/>
                <a:gd name="connsiteY4" fmla="*/ 3581400 h 3581400"/>
                <a:gd name="connsiteX5" fmla="*/ 2181225 w 2686050"/>
                <a:gd name="connsiteY5" fmla="*/ 3505200 h 3581400"/>
                <a:gd name="connsiteX6" fmla="*/ 1971675 w 2686050"/>
                <a:gd name="connsiteY6" fmla="*/ 3533775 h 3581400"/>
                <a:gd name="connsiteX7" fmla="*/ 1895475 w 2686050"/>
                <a:gd name="connsiteY7" fmla="*/ 3400425 h 3581400"/>
                <a:gd name="connsiteX8" fmla="*/ 1800225 w 2686050"/>
                <a:gd name="connsiteY8" fmla="*/ 3324225 h 3581400"/>
                <a:gd name="connsiteX9" fmla="*/ 1800225 w 2686050"/>
                <a:gd name="connsiteY9" fmla="*/ 3248025 h 3581400"/>
                <a:gd name="connsiteX10" fmla="*/ 1714500 w 2686050"/>
                <a:gd name="connsiteY10" fmla="*/ 3181350 h 3581400"/>
                <a:gd name="connsiteX11" fmla="*/ 1695450 w 2686050"/>
                <a:gd name="connsiteY11" fmla="*/ 3152775 h 3581400"/>
                <a:gd name="connsiteX12" fmla="*/ 1704975 w 2686050"/>
                <a:gd name="connsiteY12" fmla="*/ 3086100 h 3581400"/>
                <a:gd name="connsiteX13" fmla="*/ 1638300 w 2686050"/>
                <a:gd name="connsiteY13" fmla="*/ 3038475 h 3581400"/>
                <a:gd name="connsiteX14" fmla="*/ 1571625 w 2686050"/>
                <a:gd name="connsiteY14" fmla="*/ 2905125 h 3581400"/>
                <a:gd name="connsiteX15" fmla="*/ 1457325 w 2686050"/>
                <a:gd name="connsiteY15" fmla="*/ 2838450 h 3581400"/>
                <a:gd name="connsiteX16" fmla="*/ 1295400 w 2686050"/>
                <a:gd name="connsiteY16" fmla="*/ 2809875 h 3581400"/>
                <a:gd name="connsiteX17" fmla="*/ 1228725 w 2686050"/>
                <a:gd name="connsiteY17" fmla="*/ 2743200 h 3581400"/>
                <a:gd name="connsiteX18" fmla="*/ 1257300 w 2686050"/>
                <a:gd name="connsiteY18" fmla="*/ 2667000 h 3581400"/>
                <a:gd name="connsiteX19" fmla="*/ 1257300 w 2686050"/>
                <a:gd name="connsiteY19" fmla="*/ 2543175 h 3581400"/>
                <a:gd name="connsiteX20" fmla="*/ 1162050 w 2686050"/>
                <a:gd name="connsiteY20" fmla="*/ 2476500 h 3581400"/>
                <a:gd name="connsiteX21" fmla="*/ 1162050 w 2686050"/>
                <a:gd name="connsiteY21" fmla="*/ 2381250 h 3581400"/>
                <a:gd name="connsiteX22" fmla="*/ 1162050 w 2686050"/>
                <a:gd name="connsiteY22" fmla="*/ 2381250 h 3581400"/>
                <a:gd name="connsiteX23" fmla="*/ 1095375 w 2686050"/>
                <a:gd name="connsiteY23" fmla="*/ 2124075 h 3581400"/>
                <a:gd name="connsiteX24" fmla="*/ 923925 w 2686050"/>
                <a:gd name="connsiteY24" fmla="*/ 2076450 h 3581400"/>
                <a:gd name="connsiteX25" fmla="*/ 914400 w 2686050"/>
                <a:gd name="connsiteY25" fmla="*/ 1924050 h 3581400"/>
                <a:gd name="connsiteX26" fmla="*/ 752475 w 2686050"/>
                <a:gd name="connsiteY26" fmla="*/ 1857375 h 3581400"/>
                <a:gd name="connsiteX27" fmla="*/ 628650 w 2686050"/>
                <a:gd name="connsiteY27" fmla="*/ 1724025 h 3581400"/>
                <a:gd name="connsiteX28" fmla="*/ 628650 w 2686050"/>
                <a:gd name="connsiteY28" fmla="*/ 1724025 h 3581400"/>
                <a:gd name="connsiteX29" fmla="*/ 590550 w 2686050"/>
                <a:gd name="connsiteY29" fmla="*/ 1466850 h 3581400"/>
                <a:gd name="connsiteX30" fmla="*/ 552450 w 2686050"/>
                <a:gd name="connsiteY30" fmla="*/ 1409700 h 3581400"/>
                <a:gd name="connsiteX31" fmla="*/ 495300 w 2686050"/>
                <a:gd name="connsiteY31" fmla="*/ 1352550 h 3581400"/>
                <a:gd name="connsiteX32" fmla="*/ 495300 w 2686050"/>
                <a:gd name="connsiteY32" fmla="*/ 1352550 h 3581400"/>
                <a:gd name="connsiteX33" fmla="*/ 361950 w 2686050"/>
                <a:gd name="connsiteY33" fmla="*/ 1238250 h 3581400"/>
                <a:gd name="connsiteX34" fmla="*/ 266700 w 2686050"/>
                <a:gd name="connsiteY34" fmla="*/ 1209675 h 3581400"/>
                <a:gd name="connsiteX35" fmla="*/ 219075 w 2686050"/>
                <a:gd name="connsiteY35" fmla="*/ 1085850 h 3581400"/>
                <a:gd name="connsiteX36" fmla="*/ 200025 w 2686050"/>
                <a:gd name="connsiteY36" fmla="*/ 923925 h 3581400"/>
                <a:gd name="connsiteX37" fmla="*/ 200025 w 2686050"/>
                <a:gd name="connsiteY37" fmla="*/ 762000 h 3581400"/>
                <a:gd name="connsiteX38" fmla="*/ 171450 w 2686050"/>
                <a:gd name="connsiteY38" fmla="*/ 676275 h 3581400"/>
                <a:gd name="connsiteX39" fmla="*/ 133350 w 2686050"/>
                <a:gd name="connsiteY39" fmla="*/ 609600 h 3581400"/>
                <a:gd name="connsiteX40" fmla="*/ 133350 w 2686050"/>
                <a:gd name="connsiteY40" fmla="*/ 476250 h 3581400"/>
                <a:gd name="connsiteX41" fmla="*/ 114300 w 2686050"/>
                <a:gd name="connsiteY41" fmla="*/ 304800 h 3581400"/>
                <a:gd name="connsiteX42" fmla="*/ 0 w 2686050"/>
                <a:gd name="connsiteY42" fmla="*/ 0 h 3581400"/>
                <a:gd name="connsiteX0" fmla="*/ 2697867 w 2697867"/>
                <a:gd name="connsiteY0" fmla="*/ 3271426 h 3614326"/>
                <a:gd name="connsiteX1" fmla="*/ 2564517 w 2697867"/>
                <a:gd name="connsiteY1" fmla="*/ 3452401 h 3614326"/>
                <a:gd name="connsiteX2" fmla="*/ 2488317 w 2697867"/>
                <a:gd name="connsiteY2" fmla="*/ 3509551 h 3614326"/>
                <a:gd name="connsiteX3" fmla="*/ 2326392 w 2697867"/>
                <a:gd name="connsiteY3" fmla="*/ 3576226 h 3614326"/>
                <a:gd name="connsiteX4" fmla="*/ 2212092 w 2697867"/>
                <a:gd name="connsiteY4" fmla="*/ 3614326 h 3614326"/>
                <a:gd name="connsiteX5" fmla="*/ 2193042 w 2697867"/>
                <a:gd name="connsiteY5" fmla="*/ 3538126 h 3614326"/>
                <a:gd name="connsiteX6" fmla="*/ 1983492 w 2697867"/>
                <a:gd name="connsiteY6" fmla="*/ 3566701 h 3614326"/>
                <a:gd name="connsiteX7" fmla="*/ 1907292 w 2697867"/>
                <a:gd name="connsiteY7" fmla="*/ 3433351 h 3614326"/>
                <a:gd name="connsiteX8" fmla="*/ 1812042 w 2697867"/>
                <a:gd name="connsiteY8" fmla="*/ 3357151 h 3614326"/>
                <a:gd name="connsiteX9" fmla="*/ 1812042 w 2697867"/>
                <a:gd name="connsiteY9" fmla="*/ 3280951 h 3614326"/>
                <a:gd name="connsiteX10" fmla="*/ 1726317 w 2697867"/>
                <a:gd name="connsiteY10" fmla="*/ 3214276 h 3614326"/>
                <a:gd name="connsiteX11" fmla="*/ 1707267 w 2697867"/>
                <a:gd name="connsiteY11" fmla="*/ 3185701 h 3614326"/>
                <a:gd name="connsiteX12" fmla="*/ 1716792 w 2697867"/>
                <a:gd name="connsiteY12" fmla="*/ 3119026 h 3614326"/>
                <a:gd name="connsiteX13" fmla="*/ 1650117 w 2697867"/>
                <a:gd name="connsiteY13" fmla="*/ 3071401 h 3614326"/>
                <a:gd name="connsiteX14" fmla="*/ 1583442 w 2697867"/>
                <a:gd name="connsiteY14" fmla="*/ 2938051 h 3614326"/>
                <a:gd name="connsiteX15" fmla="*/ 1469142 w 2697867"/>
                <a:gd name="connsiteY15" fmla="*/ 2871376 h 3614326"/>
                <a:gd name="connsiteX16" fmla="*/ 1307217 w 2697867"/>
                <a:gd name="connsiteY16" fmla="*/ 2842801 h 3614326"/>
                <a:gd name="connsiteX17" fmla="*/ 1240542 w 2697867"/>
                <a:gd name="connsiteY17" fmla="*/ 2776126 h 3614326"/>
                <a:gd name="connsiteX18" fmla="*/ 1269117 w 2697867"/>
                <a:gd name="connsiteY18" fmla="*/ 2699926 h 3614326"/>
                <a:gd name="connsiteX19" fmla="*/ 1269117 w 2697867"/>
                <a:gd name="connsiteY19" fmla="*/ 2576101 h 3614326"/>
                <a:gd name="connsiteX20" fmla="*/ 1173867 w 2697867"/>
                <a:gd name="connsiteY20" fmla="*/ 2509426 h 3614326"/>
                <a:gd name="connsiteX21" fmla="*/ 1173867 w 2697867"/>
                <a:gd name="connsiteY21" fmla="*/ 2414176 h 3614326"/>
                <a:gd name="connsiteX22" fmla="*/ 1173867 w 2697867"/>
                <a:gd name="connsiteY22" fmla="*/ 2414176 h 3614326"/>
                <a:gd name="connsiteX23" fmla="*/ 1107192 w 2697867"/>
                <a:gd name="connsiteY23" fmla="*/ 2157001 h 3614326"/>
                <a:gd name="connsiteX24" fmla="*/ 935742 w 2697867"/>
                <a:gd name="connsiteY24" fmla="*/ 2109376 h 3614326"/>
                <a:gd name="connsiteX25" fmla="*/ 926217 w 2697867"/>
                <a:gd name="connsiteY25" fmla="*/ 1956976 h 3614326"/>
                <a:gd name="connsiteX26" fmla="*/ 764292 w 2697867"/>
                <a:gd name="connsiteY26" fmla="*/ 1890301 h 3614326"/>
                <a:gd name="connsiteX27" fmla="*/ 640467 w 2697867"/>
                <a:gd name="connsiteY27" fmla="*/ 1756951 h 3614326"/>
                <a:gd name="connsiteX28" fmla="*/ 640467 w 2697867"/>
                <a:gd name="connsiteY28" fmla="*/ 1756951 h 3614326"/>
                <a:gd name="connsiteX29" fmla="*/ 602367 w 2697867"/>
                <a:gd name="connsiteY29" fmla="*/ 1499776 h 3614326"/>
                <a:gd name="connsiteX30" fmla="*/ 564267 w 2697867"/>
                <a:gd name="connsiteY30" fmla="*/ 1442626 h 3614326"/>
                <a:gd name="connsiteX31" fmla="*/ 507117 w 2697867"/>
                <a:gd name="connsiteY31" fmla="*/ 1385476 h 3614326"/>
                <a:gd name="connsiteX32" fmla="*/ 507117 w 2697867"/>
                <a:gd name="connsiteY32" fmla="*/ 1385476 h 3614326"/>
                <a:gd name="connsiteX33" fmla="*/ 373767 w 2697867"/>
                <a:gd name="connsiteY33" fmla="*/ 1271176 h 3614326"/>
                <a:gd name="connsiteX34" fmla="*/ 278517 w 2697867"/>
                <a:gd name="connsiteY34" fmla="*/ 1242601 h 3614326"/>
                <a:gd name="connsiteX35" fmla="*/ 230892 w 2697867"/>
                <a:gd name="connsiteY35" fmla="*/ 1118776 h 3614326"/>
                <a:gd name="connsiteX36" fmla="*/ 211842 w 2697867"/>
                <a:gd name="connsiteY36" fmla="*/ 956851 h 3614326"/>
                <a:gd name="connsiteX37" fmla="*/ 211842 w 2697867"/>
                <a:gd name="connsiteY37" fmla="*/ 794926 h 3614326"/>
                <a:gd name="connsiteX38" fmla="*/ 183267 w 2697867"/>
                <a:gd name="connsiteY38" fmla="*/ 709201 h 3614326"/>
                <a:gd name="connsiteX39" fmla="*/ 145167 w 2697867"/>
                <a:gd name="connsiteY39" fmla="*/ 642526 h 3614326"/>
                <a:gd name="connsiteX40" fmla="*/ 145167 w 2697867"/>
                <a:gd name="connsiteY40" fmla="*/ 509176 h 3614326"/>
                <a:gd name="connsiteX41" fmla="*/ 126117 w 2697867"/>
                <a:gd name="connsiteY41" fmla="*/ 337726 h 3614326"/>
                <a:gd name="connsiteX42" fmla="*/ 11817 w 2697867"/>
                <a:gd name="connsiteY42" fmla="*/ 32926 h 3614326"/>
                <a:gd name="connsiteX43" fmla="*/ 2292 w 2697867"/>
                <a:gd name="connsiteY43" fmla="*/ 4351 h 3614326"/>
                <a:gd name="connsiteX0" fmla="*/ 4143375 w 4143375"/>
                <a:gd name="connsiteY0" fmla="*/ 4962525 h 5305425"/>
                <a:gd name="connsiteX1" fmla="*/ 4010025 w 4143375"/>
                <a:gd name="connsiteY1" fmla="*/ 5143500 h 5305425"/>
                <a:gd name="connsiteX2" fmla="*/ 3933825 w 4143375"/>
                <a:gd name="connsiteY2" fmla="*/ 5200650 h 5305425"/>
                <a:gd name="connsiteX3" fmla="*/ 3771900 w 4143375"/>
                <a:gd name="connsiteY3" fmla="*/ 5267325 h 5305425"/>
                <a:gd name="connsiteX4" fmla="*/ 3657600 w 4143375"/>
                <a:gd name="connsiteY4" fmla="*/ 5305425 h 5305425"/>
                <a:gd name="connsiteX5" fmla="*/ 3638550 w 4143375"/>
                <a:gd name="connsiteY5" fmla="*/ 5229225 h 5305425"/>
                <a:gd name="connsiteX6" fmla="*/ 3429000 w 4143375"/>
                <a:gd name="connsiteY6" fmla="*/ 5257800 h 5305425"/>
                <a:gd name="connsiteX7" fmla="*/ 3352800 w 4143375"/>
                <a:gd name="connsiteY7" fmla="*/ 5124450 h 5305425"/>
                <a:gd name="connsiteX8" fmla="*/ 3257550 w 4143375"/>
                <a:gd name="connsiteY8" fmla="*/ 5048250 h 5305425"/>
                <a:gd name="connsiteX9" fmla="*/ 3257550 w 4143375"/>
                <a:gd name="connsiteY9" fmla="*/ 4972050 h 5305425"/>
                <a:gd name="connsiteX10" fmla="*/ 3171825 w 4143375"/>
                <a:gd name="connsiteY10" fmla="*/ 4905375 h 5305425"/>
                <a:gd name="connsiteX11" fmla="*/ 3152775 w 4143375"/>
                <a:gd name="connsiteY11" fmla="*/ 4876800 h 5305425"/>
                <a:gd name="connsiteX12" fmla="*/ 3162300 w 4143375"/>
                <a:gd name="connsiteY12" fmla="*/ 4810125 h 5305425"/>
                <a:gd name="connsiteX13" fmla="*/ 3095625 w 4143375"/>
                <a:gd name="connsiteY13" fmla="*/ 4762500 h 5305425"/>
                <a:gd name="connsiteX14" fmla="*/ 3028950 w 4143375"/>
                <a:gd name="connsiteY14" fmla="*/ 4629150 h 5305425"/>
                <a:gd name="connsiteX15" fmla="*/ 2914650 w 4143375"/>
                <a:gd name="connsiteY15" fmla="*/ 4562475 h 5305425"/>
                <a:gd name="connsiteX16" fmla="*/ 2752725 w 4143375"/>
                <a:gd name="connsiteY16" fmla="*/ 4533900 h 5305425"/>
                <a:gd name="connsiteX17" fmla="*/ 2686050 w 4143375"/>
                <a:gd name="connsiteY17" fmla="*/ 4467225 h 5305425"/>
                <a:gd name="connsiteX18" fmla="*/ 2714625 w 4143375"/>
                <a:gd name="connsiteY18" fmla="*/ 4391025 h 5305425"/>
                <a:gd name="connsiteX19" fmla="*/ 2714625 w 4143375"/>
                <a:gd name="connsiteY19" fmla="*/ 4267200 h 5305425"/>
                <a:gd name="connsiteX20" fmla="*/ 2619375 w 4143375"/>
                <a:gd name="connsiteY20" fmla="*/ 4200525 h 5305425"/>
                <a:gd name="connsiteX21" fmla="*/ 2619375 w 4143375"/>
                <a:gd name="connsiteY21" fmla="*/ 4105275 h 5305425"/>
                <a:gd name="connsiteX22" fmla="*/ 2619375 w 4143375"/>
                <a:gd name="connsiteY22" fmla="*/ 4105275 h 5305425"/>
                <a:gd name="connsiteX23" fmla="*/ 2552700 w 4143375"/>
                <a:gd name="connsiteY23" fmla="*/ 3848100 h 5305425"/>
                <a:gd name="connsiteX24" fmla="*/ 2381250 w 4143375"/>
                <a:gd name="connsiteY24" fmla="*/ 3800475 h 5305425"/>
                <a:gd name="connsiteX25" fmla="*/ 2371725 w 4143375"/>
                <a:gd name="connsiteY25" fmla="*/ 3648075 h 5305425"/>
                <a:gd name="connsiteX26" fmla="*/ 2209800 w 4143375"/>
                <a:gd name="connsiteY26" fmla="*/ 3581400 h 5305425"/>
                <a:gd name="connsiteX27" fmla="*/ 2085975 w 4143375"/>
                <a:gd name="connsiteY27" fmla="*/ 3448050 h 5305425"/>
                <a:gd name="connsiteX28" fmla="*/ 2085975 w 4143375"/>
                <a:gd name="connsiteY28" fmla="*/ 3448050 h 5305425"/>
                <a:gd name="connsiteX29" fmla="*/ 2047875 w 4143375"/>
                <a:gd name="connsiteY29" fmla="*/ 3190875 h 5305425"/>
                <a:gd name="connsiteX30" fmla="*/ 2009775 w 4143375"/>
                <a:gd name="connsiteY30" fmla="*/ 3133725 h 5305425"/>
                <a:gd name="connsiteX31" fmla="*/ 1952625 w 4143375"/>
                <a:gd name="connsiteY31" fmla="*/ 3076575 h 5305425"/>
                <a:gd name="connsiteX32" fmla="*/ 1952625 w 4143375"/>
                <a:gd name="connsiteY32" fmla="*/ 3076575 h 5305425"/>
                <a:gd name="connsiteX33" fmla="*/ 1819275 w 4143375"/>
                <a:gd name="connsiteY33" fmla="*/ 2962275 h 5305425"/>
                <a:gd name="connsiteX34" fmla="*/ 1724025 w 4143375"/>
                <a:gd name="connsiteY34" fmla="*/ 2933700 h 5305425"/>
                <a:gd name="connsiteX35" fmla="*/ 1676400 w 4143375"/>
                <a:gd name="connsiteY35" fmla="*/ 2809875 h 5305425"/>
                <a:gd name="connsiteX36" fmla="*/ 1657350 w 4143375"/>
                <a:gd name="connsiteY36" fmla="*/ 2647950 h 5305425"/>
                <a:gd name="connsiteX37" fmla="*/ 1657350 w 4143375"/>
                <a:gd name="connsiteY37" fmla="*/ 2486025 h 5305425"/>
                <a:gd name="connsiteX38" fmla="*/ 1628775 w 4143375"/>
                <a:gd name="connsiteY38" fmla="*/ 2400300 h 5305425"/>
                <a:gd name="connsiteX39" fmla="*/ 1590675 w 4143375"/>
                <a:gd name="connsiteY39" fmla="*/ 2333625 h 5305425"/>
                <a:gd name="connsiteX40" fmla="*/ 1590675 w 4143375"/>
                <a:gd name="connsiteY40" fmla="*/ 2200275 h 5305425"/>
                <a:gd name="connsiteX41" fmla="*/ 1571625 w 4143375"/>
                <a:gd name="connsiteY41" fmla="*/ 2028825 h 5305425"/>
                <a:gd name="connsiteX42" fmla="*/ 1457325 w 4143375"/>
                <a:gd name="connsiteY42" fmla="*/ 1724025 h 5305425"/>
                <a:gd name="connsiteX43" fmla="*/ 0 w 4143375"/>
                <a:gd name="connsiteY43" fmla="*/ 0 h 5305425"/>
                <a:gd name="connsiteX0" fmla="*/ 4143375 w 4143375"/>
                <a:gd name="connsiteY0" fmla="*/ 4962525 h 5305425"/>
                <a:gd name="connsiteX1" fmla="*/ 4010025 w 4143375"/>
                <a:gd name="connsiteY1" fmla="*/ 5143500 h 5305425"/>
                <a:gd name="connsiteX2" fmla="*/ 3933825 w 4143375"/>
                <a:gd name="connsiteY2" fmla="*/ 5200650 h 5305425"/>
                <a:gd name="connsiteX3" fmla="*/ 3771900 w 4143375"/>
                <a:gd name="connsiteY3" fmla="*/ 5267325 h 5305425"/>
                <a:gd name="connsiteX4" fmla="*/ 3657600 w 4143375"/>
                <a:gd name="connsiteY4" fmla="*/ 5305425 h 5305425"/>
                <a:gd name="connsiteX5" fmla="*/ 3638550 w 4143375"/>
                <a:gd name="connsiteY5" fmla="*/ 5229225 h 5305425"/>
                <a:gd name="connsiteX6" fmla="*/ 3429000 w 4143375"/>
                <a:gd name="connsiteY6" fmla="*/ 5257800 h 5305425"/>
                <a:gd name="connsiteX7" fmla="*/ 3352800 w 4143375"/>
                <a:gd name="connsiteY7" fmla="*/ 5124450 h 5305425"/>
                <a:gd name="connsiteX8" fmla="*/ 3257550 w 4143375"/>
                <a:gd name="connsiteY8" fmla="*/ 5048250 h 5305425"/>
                <a:gd name="connsiteX9" fmla="*/ 3257550 w 4143375"/>
                <a:gd name="connsiteY9" fmla="*/ 4972050 h 5305425"/>
                <a:gd name="connsiteX10" fmla="*/ 3171825 w 4143375"/>
                <a:gd name="connsiteY10" fmla="*/ 4905375 h 5305425"/>
                <a:gd name="connsiteX11" fmla="*/ 3152775 w 4143375"/>
                <a:gd name="connsiteY11" fmla="*/ 4876800 h 5305425"/>
                <a:gd name="connsiteX12" fmla="*/ 3162300 w 4143375"/>
                <a:gd name="connsiteY12" fmla="*/ 4810125 h 5305425"/>
                <a:gd name="connsiteX13" fmla="*/ 3095625 w 4143375"/>
                <a:gd name="connsiteY13" fmla="*/ 4762500 h 5305425"/>
                <a:gd name="connsiteX14" fmla="*/ 3028950 w 4143375"/>
                <a:gd name="connsiteY14" fmla="*/ 4629150 h 5305425"/>
                <a:gd name="connsiteX15" fmla="*/ 2914650 w 4143375"/>
                <a:gd name="connsiteY15" fmla="*/ 4562475 h 5305425"/>
                <a:gd name="connsiteX16" fmla="*/ 2752725 w 4143375"/>
                <a:gd name="connsiteY16" fmla="*/ 4533900 h 5305425"/>
                <a:gd name="connsiteX17" fmla="*/ 2686050 w 4143375"/>
                <a:gd name="connsiteY17" fmla="*/ 4467225 h 5305425"/>
                <a:gd name="connsiteX18" fmla="*/ 2714625 w 4143375"/>
                <a:gd name="connsiteY18" fmla="*/ 4391025 h 5305425"/>
                <a:gd name="connsiteX19" fmla="*/ 2714625 w 4143375"/>
                <a:gd name="connsiteY19" fmla="*/ 4267200 h 5305425"/>
                <a:gd name="connsiteX20" fmla="*/ 2619375 w 4143375"/>
                <a:gd name="connsiteY20" fmla="*/ 4200525 h 5305425"/>
                <a:gd name="connsiteX21" fmla="*/ 2619375 w 4143375"/>
                <a:gd name="connsiteY21" fmla="*/ 4105275 h 5305425"/>
                <a:gd name="connsiteX22" fmla="*/ 2619375 w 4143375"/>
                <a:gd name="connsiteY22" fmla="*/ 4105275 h 5305425"/>
                <a:gd name="connsiteX23" fmla="*/ 2552700 w 4143375"/>
                <a:gd name="connsiteY23" fmla="*/ 3848100 h 5305425"/>
                <a:gd name="connsiteX24" fmla="*/ 2381250 w 4143375"/>
                <a:gd name="connsiteY24" fmla="*/ 3800475 h 5305425"/>
                <a:gd name="connsiteX25" fmla="*/ 2371725 w 4143375"/>
                <a:gd name="connsiteY25" fmla="*/ 3648075 h 5305425"/>
                <a:gd name="connsiteX26" fmla="*/ 2209800 w 4143375"/>
                <a:gd name="connsiteY26" fmla="*/ 3581400 h 5305425"/>
                <a:gd name="connsiteX27" fmla="*/ 2085975 w 4143375"/>
                <a:gd name="connsiteY27" fmla="*/ 3448050 h 5305425"/>
                <a:gd name="connsiteX28" fmla="*/ 2085975 w 4143375"/>
                <a:gd name="connsiteY28" fmla="*/ 3448050 h 5305425"/>
                <a:gd name="connsiteX29" fmla="*/ 2047875 w 4143375"/>
                <a:gd name="connsiteY29" fmla="*/ 3190875 h 5305425"/>
                <a:gd name="connsiteX30" fmla="*/ 2009775 w 4143375"/>
                <a:gd name="connsiteY30" fmla="*/ 3133725 h 5305425"/>
                <a:gd name="connsiteX31" fmla="*/ 1952625 w 4143375"/>
                <a:gd name="connsiteY31" fmla="*/ 3076575 h 5305425"/>
                <a:gd name="connsiteX32" fmla="*/ 1952625 w 4143375"/>
                <a:gd name="connsiteY32" fmla="*/ 3076575 h 5305425"/>
                <a:gd name="connsiteX33" fmla="*/ 1819275 w 4143375"/>
                <a:gd name="connsiteY33" fmla="*/ 2962275 h 5305425"/>
                <a:gd name="connsiteX34" fmla="*/ 1724025 w 4143375"/>
                <a:gd name="connsiteY34" fmla="*/ 2933700 h 5305425"/>
                <a:gd name="connsiteX35" fmla="*/ 1676400 w 4143375"/>
                <a:gd name="connsiteY35" fmla="*/ 2809875 h 5305425"/>
                <a:gd name="connsiteX36" fmla="*/ 1657350 w 4143375"/>
                <a:gd name="connsiteY36" fmla="*/ 2647950 h 5305425"/>
                <a:gd name="connsiteX37" fmla="*/ 1657350 w 4143375"/>
                <a:gd name="connsiteY37" fmla="*/ 2486025 h 5305425"/>
                <a:gd name="connsiteX38" fmla="*/ 1628775 w 4143375"/>
                <a:gd name="connsiteY38" fmla="*/ 2400300 h 5305425"/>
                <a:gd name="connsiteX39" fmla="*/ 1590675 w 4143375"/>
                <a:gd name="connsiteY39" fmla="*/ 2333625 h 5305425"/>
                <a:gd name="connsiteX40" fmla="*/ 1590675 w 4143375"/>
                <a:gd name="connsiteY40" fmla="*/ 2200275 h 5305425"/>
                <a:gd name="connsiteX41" fmla="*/ 1571625 w 4143375"/>
                <a:gd name="connsiteY41" fmla="*/ 2028825 h 5305425"/>
                <a:gd name="connsiteX42" fmla="*/ 1457325 w 4143375"/>
                <a:gd name="connsiteY42" fmla="*/ 1724025 h 5305425"/>
                <a:gd name="connsiteX43" fmla="*/ 438151 w 4143375"/>
                <a:gd name="connsiteY43" fmla="*/ 533401 h 5305425"/>
                <a:gd name="connsiteX44" fmla="*/ 0 w 4143375"/>
                <a:gd name="connsiteY44" fmla="*/ 0 h 5305425"/>
                <a:gd name="connsiteX0" fmla="*/ 4143375 w 4143375"/>
                <a:gd name="connsiteY0" fmla="*/ 4962525 h 5305425"/>
                <a:gd name="connsiteX1" fmla="*/ 4010025 w 4143375"/>
                <a:gd name="connsiteY1" fmla="*/ 5143500 h 5305425"/>
                <a:gd name="connsiteX2" fmla="*/ 3933825 w 4143375"/>
                <a:gd name="connsiteY2" fmla="*/ 5200650 h 5305425"/>
                <a:gd name="connsiteX3" fmla="*/ 3771900 w 4143375"/>
                <a:gd name="connsiteY3" fmla="*/ 5267325 h 5305425"/>
                <a:gd name="connsiteX4" fmla="*/ 3657600 w 4143375"/>
                <a:gd name="connsiteY4" fmla="*/ 5305425 h 5305425"/>
                <a:gd name="connsiteX5" fmla="*/ 3638550 w 4143375"/>
                <a:gd name="connsiteY5" fmla="*/ 5229225 h 5305425"/>
                <a:gd name="connsiteX6" fmla="*/ 3429000 w 4143375"/>
                <a:gd name="connsiteY6" fmla="*/ 5257800 h 5305425"/>
                <a:gd name="connsiteX7" fmla="*/ 3352800 w 4143375"/>
                <a:gd name="connsiteY7" fmla="*/ 5124450 h 5305425"/>
                <a:gd name="connsiteX8" fmla="*/ 3257550 w 4143375"/>
                <a:gd name="connsiteY8" fmla="*/ 5048250 h 5305425"/>
                <a:gd name="connsiteX9" fmla="*/ 3257550 w 4143375"/>
                <a:gd name="connsiteY9" fmla="*/ 4972050 h 5305425"/>
                <a:gd name="connsiteX10" fmla="*/ 3171825 w 4143375"/>
                <a:gd name="connsiteY10" fmla="*/ 4905375 h 5305425"/>
                <a:gd name="connsiteX11" fmla="*/ 3152775 w 4143375"/>
                <a:gd name="connsiteY11" fmla="*/ 4876800 h 5305425"/>
                <a:gd name="connsiteX12" fmla="*/ 3162300 w 4143375"/>
                <a:gd name="connsiteY12" fmla="*/ 4810125 h 5305425"/>
                <a:gd name="connsiteX13" fmla="*/ 3095625 w 4143375"/>
                <a:gd name="connsiteY13" fmla="*/ 4762500 h 5305425"/>
                <a:gd name="connsiteX14" fmla="*/ 3028950 w 4143375"/>
                <a:gd name="connsiteY14" fmla="*/ 4629150 h 5305425"/>
                <a:gd name="connsiteX15" fmla="*/ 2914650 w 4143375"/>
                <a:gd name="connsiteY15" fmla="*/ 4562475 h 5305425"/>
                <a:gd name="connsiteX16" fmla="*/ 2752725 w 4143375"/>
                <a:gd name="connsiteY16" fmla="*/ 4533900 h 5305425"/>
                <a:gd name="connsiteX17" fmla="*/ 2686050 w 4143375"/>
                <a:gd name="connsiteY17" fmla="*/ 4467225 h 5305425"/>
                <a:gd name="connsiteX18" fmla="*/ 2714625 w 4143375"/>
                <a:gd name="connsiteY18" fmla="*/ 4391025 h 5305425"/>
                <a:gd name="connsiteX19" fmla="*/ 2714625 w 4143375"/>
                <a:gd name="connsiteY19" fmla="*/ 4267200 h 5305425"/>
                <a:gd name="connsiteX20" fmla="*/ 2619375 w 4143375"/>
                <a:gd name="connsiteY20" fmla="*/ 4200525 h 5305425"/>
                <a:gd name="connsiteX21" fmla="*/ 2619375 w 4143375"/>
                <a:gd name="connsiteY21" fmla="*/ 4105275 h 5305425"/>
                <a:gd name="connsiteX22" fmla="*/ 2619375 w 4143375"/>
                <a:gd name="connsiteY22" fmla="*/ 4105275 h 5305425"/>
                <a:gd name="connsiteX23" fmla="*/ 2552700 w 4143375"/>
                <a:gd name="connsiteY23" fmla="*/ 3848100 h 5305425"/>
                <a:gd name="connsiteX24" fmla="*/ 2381250 w 4143375"/>
                <a:gd name="connsiteY24" fmla="*/ 3800475 h 5305425"/>
                <a:gd name="connsiteX25" fmla="*/ 2371725 w 4143375"/>
                <a:gd name="connsiteY25" fmla="*/ 3648075 h 5305425"/>
                <a:gd name="connsiteX26" fmla="*/ 2209800 w 4143375"/>
                <a:gd name="connsiteY26" fmla="*/ 3581400 h 5305425"/>
                <a:gd name="connsiteX27" fmla="*/ 2085975 w 4143375"/>
                <a:gd name="connsiteY27" fmla="*/ 3448050 h 5305425"/>
                <a:gd name="connsiteX28" fmla="*/ 2085975 w 4143375"/>
                <a:gd name="connsiteY28" fmla="*/ 3448050 h 5305425"/>
                <a:gd name="connsiteX29" fmla="*/ 2047875 w 4143375"/>
                <a:gd name="connsiteY29" fmla="*/ 3190875 h 5305425"/>
                <a:gd name="connsiteX30" fmla="*/ 2009775 w 4143375"/>
                <a:gd name="connsiteY30" fmla="*/ 3133725 h 5305425"/>
                <a:gd name="connsiteX31" fmla="*/ 1952625 w 4143375"/>
                <a:gd name="connsiteY31" fmla="*/ 3076575 h 5305425"/>
                <a:gd name="connsiteX32" fmla="*/ 1952625 w 4143375"/>
                <a:gd name="connsiteY32" fmla="*/ 3076575 h 5305425"/>
                <a:gd name="connsiteX33" fmla="*/ 1819275 w 4143375"/>
                <a:gd name="connsiteY33" fmla="*/ 2962275 h 5305425"/>
                <a:gd name="connsiteX34" fmla="*/ 1724025 w 4143375"/>
                <a:gd name="connsiteY34" fmla="*/ 2933700 h 5305425"/>
                <a:gd name="connsiteX35" fmla="*/ 1676400 w 4143375"/>
                <a:gd name="connsiteY35" fmla="*/ 2809875 h 5305425"/>
                <a:gd name="connsiteX36" fmla="*/ 1657350 w 4143375"/>
                <a:gd name="connsiteY36" fmla="*/ 2647950 h 5305425"/>
                <a:gd name="connsiteX37" fmla="*/ 1657350 w 4143375"/>
                <a:gd name="connsiteY37" fmla="*/ 2486025 h 5305425"/>
                <a:gd name="connsiteX38" fmla="*/ 1628775 w 4143375"/>
                <a:gd name="connsiteY38" fmla="*/ 2400300 h 5305425"/>
                <a:gd name="connsiteX39" fmla="*/ 1590675 w 4143375"/>
                <a:gd name="connsiteY39" fmla="*/ 2333625 h 5305425"/>
                <a:gd name="connsiteX40" fmla="*/ 1590675 w 4143375"/>
                <a:gd name="connsiteY40" fmla="*/ 2200275 h 5305425"/>
                <a:gd name="connsiteX41" fmla="*/ 1571625 w 4143375"/>
                <a:gd name="connsiteY41" fmla="*/ 2028825 h 5305425"/>
                <a:gd name="connsiteX42" fmla="*/ 1457325 w 4143375"/>
                <a:gd name="connsiteY42" fmla="*/ 1724025 h 5305425"/>
                <a:gd name="connsiteX43" fmla="*/ 857251 w 4143375"/>
                <a:gd name="connsiteY43" fmla="*/ 1038226 h 5305425"/>
                <a:gd name="connsiteX44" fmla="*/ 438151 w 4143375"/>
                <a:gd name="connsiteY44" fmla="*/ 533401 h 5305425"/>
                <a:gd name="connsiteX45" fmla="*/ 0 w 4143375"/>
                <a:gd name="connsiteY45" fmla="*/ 0 h 5305425"/>
                <a:gd name="connsiteX0" fmla="*/ 4143375 w 4143375"/>
                <a:gd name="connsiteY0" fmla="*/ 4962525 h 5305425"/>
                <a:gd name="connsiteX1" fmla="*/ 4010025 w 4143375"/>
                <a:gd name="connsiteY1" fmla="*/ 5143500 h 5305425"/>
                <a:gd name="connsiteX2" fmla="*/ 3933825 w 4143375"/>
                <a:gd name="connsiteY2" fmla="*/ 5200650 h 5305425"/>
                <a:gd name="connsiteX3" fmla="*/ 3771900 w 4143375"/>
                <a:gd name="connsiteY3" fmla="*/ 5267325 h 5305425"/>
                <a:gd name="connsiteX4" fmla="*/ 3657600 w 4143375"/>
                <a:gd name="connsiteY4" fmla="*/ 5305425 h 5305425"/>
                <a:gd name="connsiteX5" fmla="*/ 3638550 w 4143375"/>
                <a:gd name="connsiteY5" fmla="*/ 5229225 h 5305425"/>
                <a:gd name="connsiteX6" fmla="*/ 3429000 w 4143375"/>
                <a:gd name="connsiteY6" fmla="*/ 5257800 h 5305425"/>
                <a:gd name="connsiteX7" fmla="*/ 3352800 w 4143375"/>
                <a:gd name="connsiteY7" fmla="*/ 5124450 h 5305425"/>
                <a:gd name="connsiteX8" fmla="*/ 3257550 w 4143375"/>
                <a:gd name="connsiteY8" fmla="*/ 5048250 h 5305425"/>
                <a:gd name="connsiteX9" fmla="*/ 3257550 w 4143375"/>
                <a:gd name="connsiteY9" fmla="*/ 4972050 h 5305425"/>
                <a:gd name="connsiteX10" fmla="*/ 3171825 w 4143375"/>
                <a:gd name="connsiteY10" fmla="*/ 4905375 h 5305425"/>
                <a:gd name="connsiteX11" fmla="*/ 3152775 w 4143375"/>
                <a:gd name="connsiteY11" fmla="*/ 4876800 h 5305425"/>
                <a:gd name="connsiteX12" fmla="*/ 3162300 w 4143375"/>
                <a:gd name="connsiteY12" fmla="*/ 4810125 h 5305425"/>
                <a:gd name="connsiteX13" fmla="*/ 3095625 w 4143375"/>
                <a:gd name="connsiteY13" fmla="*/ 4762500 h 5305425"/>
                <a:gd name="connsiteX14" fmla="*/ 3028950 w 4143375"/>
                <a:gd name="connsiteY14" fmla="*/ 4629150 h 5305425"/>
                <a:gd name="connsiteX15" fmla="*/ 2914650 w 4143375"/>
                <a:gd name="connsiteY15" fmla="*/ 4562475 h 5305425"/>
                <a:gd name="connsiteX16" fmla="*/ 2752725 w 4143375"/>
                <a:gd name="connsiteY16" fmla="*/ 4533900 h 5305425"/>
                <a:gd name="connsiteX17" fmla="*/ 2686050 w 4143375"/>
                <a:gd name="connsiteY17" fmla="*/ 4467225 h 5305425"/>
                <a:gd name="connsiteX18" fmla="*/ 2714625 w 4143375"/>
                <a:gd name="connsiteY18" fmla="*/ 4391025 h 5305425"/>
                <a:gd name="connsiteX19" fmla="*/ 2714625 w 4143375"/>
                <a:gd name="connsiteY19" fmla="*/ 4267200 h 5305425"/>
                <a:gd name="connsiteX20" fmla="*/ 2619375 w 4143375"/>
                <a:gd name="connsiteY20" fmla="*/ 4200525 h 5305425"/>
                <a:gd name="connsiteX21" fmla="*/ 2619375 w 4143375"/>
                <a:gd name="connsiteY21" fmla="*/ 4105275 h 5305425"/>
                <a:gd name="connsiteX22" fmla="*/ 2619375 w 4143375"/>
                <a:gd name="connsiteY22" fmla="*/ 4105275 h 5305425"/>
                <a:gd name="connsiteX23" fmla="*/ 2552700 w 4143375"/>
                <a:gd name="connsiteY23" fmla="*/ 3848100 h 5305425"/>
                <a:gd name="connsiteX24" fmla="*/ 2381250 w 4143375"/>
                <a:gd name="connsiteY24" fmla="*/ 3800475 h 5305425"/>
                <a:gd name="connsiteX25" fmla="*/ 2371725 w 4143375"/>
                <a:gd name="connsiteY25" fmla="*/ 3648075 h 5305425"/>
                <a:gd name="connsiteX26" fmla="*/ 2209800 w 4143375"/>
                <a:gd name="connsiteY26" fmla="*/ 3581400 h 5305425"/>
                <a:gd name="connsiteX27" fmla="*/ 2085975 w 4143375"/>
                <a:gd name="connsiteY27" fmla="*/ 3448050 h 5305425"/>
                <a:gd name="connsiteX28" fmla="*/ 2085975 w 4143375"/>
                <a:gd name="connsiteY28" fmla="*/ 3448050 h 5305425"/>
                <a:gd name="connsiteX29" fmla="*/ 2047875 w 4143375"/>
                <a:gd name="connsiteY29" fmla="*/ 3190875 h 5305425"/>
                <a:gd name="connsiteX30" fmla="*/ 2009775 w 4143375"/>
                <a:gd name="connsiteY30" fmla="*/ 3133725 h 5305425"/>
                <a:gd name="connsiteX31" fmla="*/ 1952625 w 4143375"/>
                <a:gd name="connsiteY31" fmla="*/ 3076575 h 5305425"/>
                <a:gd name="connsiteX32" fmla="*/ 1952625 w 4143375"/>
                <a:gd name="connsiteY32" fmla="*/ 3076575 h 5305425"/>
                <a:gd name="connsiteX33" fmla="*/ 1819275 w 4143375"/>
                <a:gd name="connsiteY33" fmla="*/ 2962275 h 5305425"/>
                <a:gd name="connsiteX34" fmla="*/ 1724025 w 4143375"/>
                <a:gd name="connsiteY34" fmla="*/ 2933700 h 5305425"/>
                <a:gd name="connsiteX35" fmla="*/ 1676400 w 4143375"/>
                <a:gd name="connsiteY35" fmla="*/ 2809875 h 5305425"/>
                <a:gd name="connsiteX36" fmla="*/ 1657350 w 4143375"/>
                <a:gd name="connsiteY36" fmla="*/ 2647950 h 5305425"/>
                <a:gd name="connsiteX37" fmla="*/ 1657350 w 4143375"/>
                <a:gd name="connsiteY37" fmla="*/ 2486025 h 5305425"/>
                <a:gd name="connsiteX38" fmla="*/ 1628775 w 4143375"/>
                <a:gd name="connsiteY38" fmla="*/ 2400300 h 5305425"/>
                <a:gd name="connsiteX39" fmla="*/ 1590675 w 4143375"/>
                <a:gd name="connsiteY39" fmla="*/ 2333625 h 5305425"/>
                <a:gd name="connsiteX40" fmla="*/ 1590675 w 4143375"/>
                <a:gd name="connsiteY40" fmla="*/ 2200275 h 5305425"/>
                <a:gd name="connsiteX41" fmla="*/ 1571625 w 4143375"/>
                <a:gd name="connsiteY41" fmla="*/ 2028825 h 5305425"/>
                <a:gd name="connsiteX42" fmla="*/ 1457325 w 4143375"/>
                <a:gd name="connsiteY42" fmla="*/ 1724025 h 5305425"/>
                <a:gd name="connsiteX43" fmla="*/ 857251 w 4143375"/>
                <a:gd name="connsiteY43" fmla="*/ 1038226 h 5305425"/>
                <a:gd name="connsiteX44" fmla="*/ 438151 w 4143375"/>
                <a:gd name="connsiteY44" fmla="*/ 533401 h 5305425"/>
                <a:gd name="connsiteX45" fmla="*/ 209551 w 4143375"/>
                <a:gd name="connsiteY45" fmla="*/ 247651 h 5305425"/>
                <a:gd name="connsiteX46" fmla="*/ 0 w 4143375"/>
                <a:gd name="connsiteY46" fmla="*/ 0 h 5305425"/>
                <a:gd name="connsiteX0" fmla="*/ 6362700 w 6362700"/>
                <a:gd name="connsiteY0" fmla="*/ 4718767 h 5061667"/>
                <a:gd name="connsiteX1" fmla="*/ 6229350 w 6362700"/>
                <a:gd name="connsiteY1" fmla="*/ 4899742 h 5061667"/>
                <a:gd name="connsiteX2" fmla="*/ 6153150 w 6362700"/>
                <a:gd name="connsiteY2" fmla="*/ 4956892 h 5061667"/>
                <a:gd name="connsiteX3" fmla="*/ 5991225 w 6362700"/>
                <a:gd name="connsiteY3" fmla="*/ 5023567 h 5061667"/>
                <a:gd name="connsiteX4" fmla="*/ 5876925 w 6362700"/>
                <a:gd name="connsiteY4" fmla="*/ 5061667 h 5061667"/>
                <a:gd name="connsiteX5" fmla="*/ 5857875 w 6362700"/>
                <a:gd name="connsiteY5" fmla="*/ 4985467 h 5061667"/>
                <a:gd name="connsiteX6" fmla="*/ 5648325 w 6362700"/>
                <a:gd name="connsiteY6" fmla="*/ 5014042 h 5061667"/>
                <a:gd name="connsiteX7" fmla="*/ 5572125 w 6362700"/>
                <a:gd name="connsiteY7" fmla="*/ 4880692 h 5061667"/>
                <a:gd name="connsiteX8" fmla="*/ 5476875 w 6362700"/>
                <a:gd name="connsiteY8" fmla="*/ 4804492 h 5061667"/>
                <a:gd name="connsiteX9" fmla="*/ 5476875 w 6362700"/>
                <a:gd name="connsiteY9" fmla="*/ 4728292 h 5061667"/>
                <a:gd name="connsiteX10" fmla="*/ 5391150 w 6362700"/>
                <a:gd name="connsiteY10" fmla="*/ 4661617 h 5061667"/>
                <a:gd name="connsiteX11" fmla="*/ 5372100 w 6362700"/>
                <a:gd name="connsiteY11" fmla="*/ 4633042 h 5061667"/>
                <a:gd name="connsiteX12" fmla="*/ 5381625 w 6362700"/>
                <a:gd name="connsiteY12" fmla="*/ 4566367 h 5061667"/>
                <a:gd name="connsiteX13" fmla="*/ 5314950 w 6362700"/>
                <a:gd name="connsiteY13" fmla="*/ 4518742 h 5061667"/>
                <a:gd name="connsiteX14" fmla="*/ 5248275 w 6362700"/>
                <a:gd name="connsiteY14" fmla="*/ 4385392 h 5061667"/>
                <a:gd name="connsiteX15" fmla="*/ 5133975 w 6362700"/>
                <a:gd name="connsiteY15" fmla="*/ 4318717 h 5061667"/>
                <a:gd name="connsiteX16" fmla="*/ 4972050 w 6362700"/>
                <a:gd name="connsiteY16" fmla="*/ 4290142 h 5061667"/>
                <a:gd name="connsiteX17" fmla="*/ 4905375 w 6362700"/>
                <a:gd name="connsiteY17" fmla="*/ 4223467 h 5061667"/>
                <a:gd name="connsiteX18" fmla="*/ 4933950 w 6362700"/>
                <a:gd name="connsiteY18" fmla="*/ 4147267 h 5061667"/>
                <a:gd name="connsiteX19" fmla="*/ 4933950 w 6362700"/>
                <a:gd name="connsiteY19" fmla="*/ 4023442 h 5061667"/>
                <a:gd name="connsiteX20" fmla="*/ 4838700 w 6362700"/>
                <a:gd name="connsiteY20" fmla="*/ 3956767 h 5061667"/>
                <a:gd name="connsiteX21" fmla="*/ 4838700 w 6362700"/>
                <a:gd name="connsiteY21" fmla="*/ 3861517 h 5061667"/>
                <a:gd name="connsiteX22" fmla="*/ 4838700 w 6362700"/>
                <a:gd name="connsiteY22" fmla="*/ 3861517 h 5061667"/>
                <a:gd name="connsiteX23" fmla="*/ 4772025 w 6362700"/>
                <a:gd name="connsiteY23" fmla="*/ 3604342 h 5061667"/>
                <a:gd name="connsiteX24" fmla="*/ 4600575 w 6362700"/>
                <a:gd name="connsiteY24" fmla="*/ 3556717 h 5061667"/>
                <a:gd name="connsiteX25" fmla="*/ 4591050 w 6362700"/>
                <a:gd name="connsiteY25" fmla="*/ 3404317 h 5061667"/>
                <a:gd name="connsiteX26" fmla="*/ 4429125 w 6362700"/>
                <a:gd name="connsiteY26" fmla="*/ 3337642 h 5061667"/>
                <a:gd name="connsiteX27" fmla="*/ 4305300 w 6362700"/>
                <a:gd name="connsiteY27" fmla="*/ 3204292 h 5061667"/>
                <a:gd name="connsiteX28" fmla="*/ 4305300 w 6362700"/>
                <a:gd name="connsiteY28" fmla="*/ 3204292 h 5061667"/>
                <a:gd name="connsiteX29" fmla="*/ 4267200 w 6362700"/>
                <a:gd name="connsiteY29" fmla="*/ 2947117 h 5061667"/>
                <a:gd name="connsiteX30" fmla="*/ 4229100 w 6362700"/>
                <a:gd name="connsiteY30" fmla="*/ 2889967 h 5061667"/>
                <a:gd name="connsiteX31" fmla="*/ 4171950 w 6362700"/>
                <a:gd name="connsiteY31" fmla="*/ 2832817 h 5061667"/>
                <a:gd name="connsiteX32" fmla="*/ 4171950 w 6362700"/>
                <a:gd name="connsiteY32" fmla="*/ 2832817 h 5061667"/>
                <a:gd name="connsiteX33" fmla="*/ 4038600 w 6362700"/>
                <a:gd name="connsiteY33" fmla="*/ 2718517 h 5061667"/>
                <a:gd name="connsiteX34" fmla="*/ 3943350 w 6362700"/>
                <a:gd name="connsiteY34" fmla="*/ 2689942 h 5061667"/>
                <a:gd name="connsiteX35" fmla="*/ 3895725 w 6362700"/>
                <a:gd name="connsiteY35" fmla="*/ 2566117 h 5061667"/>
                <a:gd name="connsiteX36" fmla="*/ 3876675 w 6362700"/>
                <a:gd name="connsiteY36" fmla="*/ 2404192 h 5061667"/>
                <a:gd name="connsiteX37" fmla="*/ 3876675 w 6362700"/>
                <a:gd name="connsiteY37" fmla="*/ 2242267 h 5061667"/>
                <a:gd name="connsiteX38" fmla="*/ 3848100 w 6362700"/>
                <a:gd name="connsiteY38" fmla="*/ 2156542 h 5061667"/>
                <a:gd name="connsiteX39" fmla="*/ 3810000 w 6362700"/>
                <a:gd name="connsiteY39" fmla="*/ 2089867 h 5061667"/>
                <a:gd name="connsiteX40" fmla="*/ 3810000 w 6362700"/>
                <a:gd name="connsiteY40" fmla="*/ 1956517 h 5061667"/>
                <a:gd name="connsiteX41" fmla="*/ 3790950 w 6362700"/>
                <a:gd name="connsiteY41" fmla="*/ 1785067 h 5061667"/>
                <a:gd name="connsiteX42" fmla="*/ 3676650 w 6362700"/>
                <a:gd name="connsiteY42" fmla="*/ 1480267 h 5061667"/>
                <a:gd name="connsiteX43" fmla="*/ 3076576 w 6362700"/>
                <a:gd name="connsiteY43" fmla="*/ 794468 h 5061667"/>
                <a:gd name="connsiteX44" fmla="*/ 2657476 w 6362700"/>
                <a:gd name="connsiteY44" fmla="*/ 289643 h 5061667"/>
                <a:gd name="connsiteX45" fmla="*/ 2428876 w 6362700"/>
                <a:gd name="connsiteY45" fmla="*/ 3893 h 5061667"/>
                <a:gd name="connsiteX46" fmla="*/ 0 w 6362700"/>
                <a:gd name="connsiteY46" fmla="*/ 1337392 h 5061667"/>
                <a:gd name="connsiteX0" fmla="*/ 6362700 w 6362700"/>
                <a:gd name="connsiteY0" fmla="*/ 4723628 h 5066528"/>
                <a:gd name="connsiteX1" fmla="*/ 6229350 w 6362700"/>
                <a:gd name="connsiteY1" fmla="*/ 4904603 h 5066528"/>
                <a:gd name="connsiteX2" fmla="*/ 6153150 w 6362700"/>
                <a:gd name="connsiteY2" fmla="*/ 4961753 h 5066528"/>
                <a:gd name="connsiteX3" fmla="*/ 5991225 w 6362700"/>
                <a:gd name="connsiteY3" fmla="*/ 5028428 h 5066528"/>
                <a:gd name="connsiteX4" fmla="*/ 5876925 w 6362700"/>
                <a:gd name="connsiteY4" fmla="*/ 5066528 h 5066528"/>
                <a:gd name="connsiteX5" fmla="*/ 5857875 w 6362700"/>
                <a:gd name="connsiteY5" fmla="*/ 4990328 h 5066528"/>
                <a:gd name="connsiteX6" fmla="*/ 5648325 w 6362700"/>
                <a:gd name="connsiteY6" fmla="*/ 5018903 h 5066528"/>
                <a:gd name="connsiteX7" fmla="*/ 5572125 w 6362700"/>
                <a:gd name="connsiteY7" fmla="*/ 4885553 h 5066528"/>
                <a:gd name="connsiteX8" fmla="*/ 5476875 w 6362700"/>
                <a:gd name="connsiteY8" fmla="*/ 4809353 h 5066528"/>
                <a:gd name="connsiteX9" fmla="*/ 5476875 w 6362700"/>
                <a:gd name="connsiteY9" fmla="*/ 4733153 h 5066528"/>
                <a:gd name="connsiteX10" fmla="*/ 5391150 w 6362700"/>
                <a:gd name="connsiteY10" fmla="*/ 4666478 h 5066528"/>
                <a:gd name="connsiteX11" fmla="*/ 5372100 w 6362700"/>
                <a:gd name="connsiteY11" fmla="*/ 4637903 h 5066528"/>
                <a:gd name="connsiteX12" fmla="*/ 5381625 w 6362700"/>
                <a:gd name="connsiteY12" fmla="*/ 4571228 h 5066528"/>
                <a:gd name="connsiteX13" fmla="*/ 5314950 w 6362700"/>
                <a:gd name="connsiteY13" fmla="*/ 4523603 h 5066528"/>
                <a:gd name="connsiteX14" fmla="*/ 5248275 w 6362700"/>
                <a:gd name="connsiteY14" fmla="*/ 4390253 h 5066528"/>
                <a:gd name="connsiteX15" fmla="*/ 5133975 w 6362700"/>
                <a:gd name="connsiteY15" fmla="*/ 4323578 h 5066528"/>
                <a:gd name="connsiteX16" fmla="*/ 4972050 w 6362700"/>
                <a:gd name="connsiteY16" fmla="*/ 4295003 h 5066528"/>
                <a:gd name="connsiteX17" fmla="*/ 4905375 w 6362700"/>
                <a:gd name="connsiteY17" fmla="*/ 4228328 h 5066528"/>
                <a:gd name="connsiteX18" fmla="*/ 4933950 w 6362700"/>
                <a:gd name="connsiteY18" fmla="*/ 4152128 h 5066528"/>
                <a:gd name="connsiteX19" fmla="*/ 4933950 w 6362700"/>
                <a:gd name="connsiteY19" fmla="*/ 4028303 h 5066528"/>
                <a:gd name="connsiteX20" fmla="*/ 4838700 w 6362700"/>
                <a:gd name="connsiteY20" fmla="*/ 3961628 h 5066528"/>
                <a:gd name="connsiteX21" fmla="*/ 4838700 w 6362700"/>
                <a:gd name="connsiteY21" fmla="*/ 3866378 h 5066528"/>
                <a:gd name="connsiteX22" fmla="*/ 4838700 w 6362700"/>
                <a:gd name="connsiteY22" fmla="*/ 3866378 h 5066528"/>
                <a:gd name="connsiteX23" fmla="*/ 4772025 w 6362700"/>
                <a:gd name="connsiteY23" fmla="*/ 3609203 h 5066528"/>
                <a:gd name="connsiteX24" fmla="*/ 4600575 w 6362700"/>
                <a:gd name="connsiteY24" fmla="*/ 3561578 h 5066528"/>
                <a:gd name="connsiteX25" fmla="*/ 4591050 w 6362700"/>
                <a:gd name="connsiteY25" fmla="*/ 3409178 h 5066528"/>
                <a:gd name="connsiteX26" fmla="*/ 4429125 w 6362700"/>
                <a:gd name="connsiteY26" fmla="*/ 3342503 h 5066528"/>
                <a:gd name="connsiteX27" fmla="*/ 4305300 w 6362700"/>
                <a:gd name="connsiteY27" fmla="*/ 3209153 h 5066528"/>
                <a:gd name="connsiteX28" fmla="*/ 4305300 w 6362700"/>
                <a:gd name="connsiteY28" fmla="*/ 3209153 h 5066528"/>
                <a:gd name="connsiteX29" fmla="*/ 4267200 w 6362700"/>
                <a:gd name="connsiteY29" fmla="*/ 2951978 h 5066528"/>
                <a:gd name="connsiteX30" fmla="*/ 4229100 w 6362700"/>
                <a:gd name="connsiteY30" fmla="*/ 2894828 h 5066528"/>
                <a:gd name="connsiteX31" fmla="*/ 4171950 w 6362700"/>
                <a:gd name="connsiteY31" fmla="*/ 2837678 h 5066528"/>
                <a:gd name="connsiteX32" fmla="*/ 4171950 w 6362700"/>
                <a:gd name="connsiteY32" fmla="*/ 2837678 h 5066528"/>
                <a:gd name="connsiteX33" fmla="*/ 4038600 w 6362700"/>
                <a:gd name="connsiteY33" fmla="*/ 2723378 h 5066528"/>
                <a:gd name="connsiteX34" fmla="*/ 3943350 w 6362700"/>
                <a:gd name="connsiteY34" fmla="*/ 2694803 h 5066528"/>
                <a:gd name="connsiteX35" fmla="*/ 3895725 w 6362700"/>
                <a:gd name="connsiteY35" fmla="*/ 2570978 h 5066528"/>
                <a:gd name="connsiteX36" fmla="*/ 3876675 w 6362700"/>
                <a:gd name="connsiteY36" fmla="*/ 2409053 h 5066528"/>
                <a:gd name="connsiteX37" fmla="*/ 3876675 w 6362700"/>
                <a:gd name="connsiteY37" fmla="*/ 2247128 h 5066528"/>
                <a:gd name="connsiteX38" fmla="*/ 3848100 w 6362700"/>
                <a:gd name="connsiteY38" fmla="*/ 2161403 h 5066528"/>
                <a:gd name="connsiteX39" fmla="*/ 3810000 w 6362700"/>
                <a:gd name="connsiteY39" fmla="*/ 2094728 h 5066528"/>
                <a:gd name="connsiteX40" fmla="*/ 3810000 w 6362700"/>
                <a:gd name="connsiteY40" fmla="*/ 1961378 h 5066528"/>
                <a:gd name="connsiteX41" fmla="*/ 3790950 w 6362700"/>
                <a:gd name="connsiteY41" fmla="*/ 1789928 h 5066528"/>
                <a:gd name="connsiteX42" fmla="*/ 3676650 w 6362700"/>
                <a:gd name="connsiteY42" fmla="*/ 1485128 h 5066528"/>
                <a:gd name="connsiteX43" fmla="*/ 3076576 w 6362700"/>
                <a:gd name="connsiteY43" fmla="*/ 799329 h 5066528"/>
                <a:gd name="connsiteX44" fmla="*/ 2657476 w 6362700"/>
                <a:gd name="connsiteY44" fmla="*/ 294504 h 5066528"/>
                <a:gd name="connsiteX45" fmla="*/ 2428876 w 6362700"/>
                <a:gd name="connsiteY45" fmla="*/ 8754 h 5066528"/>
                <a:gd name="connsiteX46" fmla="*/ 1304926 w 6362700"/>
                <a:gd name="connsiteY46" fmla="*/ 618354 h 5066528"/>
                <a:gd name="connsiteX47" fmla="*/ 0 w 6362700"/>
                <a:gd name="connsiteY47" fmla="*/ 1342253 h 5066528"/>
                <a:gd name="connsiteX0" fmla="*/ 6362700 w 6362700"/>
                <a:gd name="connsiteY0" fmla="*/ 4723628 h 5066528"/>
                <a:gd name="connsiteX1" fmla="*/ 6229350 w 6362700"/>
                <a:gd name="connsiteY1" fmla="*/ 4904603 h 5066528"/>
                <a:gd name="connsiteX2" fmla="*/ 6153150 w 6362700"/>
                <a:gd name="connsiteY2" fmla="*/ 4961753 h 5066528"/>
                <a:gd name="connsiteX3" fmla="*/ 5991225 w 6362700"/>
                <a:gd name="connsiteY3" fmla="*/ 5028428 h 5066528"/>
                <a:gd name="connsiteX4" fmla="*/ 5876925 w 6362700"/>
                <a:gd name="connsiteY4" fmla="*/ 5066528 h 5066528"/>
                <a:gd name="connsiteX5" fmla="*/ 5857875 w 6362700"/>
                <a:gd name="connsiteY5" fmla="*/ 4990328 h 5066528"/>
                <a:gd name="connsiteX6" fmla="*/ 5648325 w 6362700"/>
                <a:gd name="connsiteY6" fmla="*/ 5018903 h 5066528"/>
                <a:gd name="connsiteX7" fmla="*/ 5572125 w 6362700"/>
                <a:gd name="connsiteY7" fmla="*/ 4885553 h 5066528"/>
                <a:gd name="connsiteX8" fmla="*/ 5476875 w 6362700"/>
                <a:gd name="connsiteY8" fmla="*/ 4809353 h 5066528"/>
                <a:gd name="connsiteX9" fmla="*/ 5476875 w 6362700"/>
                <a:gd name="connsiteY9" fmla="*/ 4733153 h 5066528"/>
                <a:gd name="connsiteX10" fmla="*/ 5391150 w 6362700"/>
                <a:gd name="connsiteY10" fmla="*/ 4666478 h 5066528"/>
                <a:gd name="connsiteX11" fmla="*/ 5372100 w 6362700"/>
                <a:gd name="connsiteY11" fmla="*/ 4637903 h 5066528"/>
                <a:gd name="connsiteX12" fmla="*/ 5381625 w 6362700"/>
                <a:gd name="connsiteY12" fmla="*/ 4571228 h 5066528"/>
                <a:gd name="connsiteX13" fmla="*/ 5314950 w 6362700"/>
                <a:gd name="connsiteY13" fmla="*/ 4523603 h 5066528"/>
                <a:gd name="connsiteX14" fmla="*/ 5248275 w 6362700"/>
                <a:gd name="connsiteY14" fmla="*/ 4390253 h 5066528"/>
                <a:gd name="connsiteX15" fmla="*/ 5133975 w 6362700"/>
                <a:gd name="connsiteY15" fmla="*/ 4323578 h 5066528"/>
                <a:gd name="connsiteX16" fmla="*/ 4972050 w 6362700"/>
                <a:gd name="connsiteY16" fmla="*/ 4295003 h 5066528"/>
                <a:gd name="connsiteX17" fmla="*/ 4905375 w 6362700"/>
                <a:gd name="connsiteY17" fmla="*/ 4228328 h 5066528"/>
                <a:gd name="connsiteX18" fmla="*/ 4933950 w 6362700"/>
                <a:gd name="connsiteY18" fmla="*/ 4152128 h 5066528"/>
                <a:gd name="connsiteX19" fmla="*/ 4933950 w 6362700"/>
                <a:gd name="connsiteY19" fmla="*/ 4028303 h 5066528"/>
                <a:gd name="connsiteX20" fmla="*/ 4838700 w 6362700"/>
                <a:gd name="connsiteY20" fmla="*/ 3961628 h 5066528"/>
                <a:gd name="connsiteX21" fmla="*/ 4838700 w 6362700"/>
                <a:gd name="connsiteY21" fmla="*/ 3866378 h 5066528"/>
                <a:gd name="connsiteX22" fmla="*/ 4838700 w 6362700"/>
                <a:gd name="connsiteY22" fmla="*/ 3866378 h 5066528"/>
                <a:gd name="connsiteX23" fmla="*/ 4772025 w 6362700"/>
                <a:gd name="connsiteY23" fmla="*/ 3609203 h 5066528"/>
                <a:gd name="connsiteX24" fmla="*/ 4600575 w 6362700"/>
                <a:gd name="connsiteY24" fmla="*/ 3561578 h 5066528"/>
                <a:gd name="connsiteX25" fmla="*/ 4591050 w 6362700"/>
                <a:gd name="connsiteY25" fmla="*/ 3409178 h 5066528"/>
                <a:gd name="connsiteX26" fmla="*/ 4429125 w 6362700"/>
                <a:gd name="connsiteY26" fmla="*/ 3342503 h 5066528"/>
                <a:gd name="connsiteX27" fmla="*/ 4305300 w 6362700"/>
                <a:gd name="connsiteY27" fmla="*/ 3209153 h 5066528"/>
                <a:gd name="connsiteX28" fmla="*/ 4305300 w 6362700"/>
                <a:gd name="connsiteY28" fmla="*/ 3209153 h 5066528"/>
                <a:gd name="connsiteX29" fmla="*/ 4267200 w 6362700"/>
                <a:gd name="connsiteY29" fmla="*/ 2951978 h 5066528"/>
                <a:gd name="connsiteX30" fmla="*/ 4229100 w 6362700"/>
                <a:gd name="connsiteY30" fmla="*/ 2894828 h 5066528"/>
                <a:gd name="connsiteX31" fmla="*/ 4171950 w 6362700"/>
                <a:gd name="connsiteY31" fmla="*/ 2837678 h 5066528"/>
                <a:gd name="connsiteX32" fmla="*/ 4171950 w 6362700"/>
                <a:gd name="connsiteY32" fmla="*/ 2837678 h 5066528"/>
                <a:gd name="connsiteX33" fmla="*/ 4038600 w 6362700"/>
                <a:gd name="connsiteY33" fmla="*/ 2723378 h 5066528"/>
                <a:gd name="connsiteX34" fmla="*/ 3943350 w 6362700"/>
                <a:gd name="connsiteY34" fmla="*/ 2694803 h 5066528"/>
                <a:gd name="connsiteX35" fmla="*/ 3895725 w 6362700"/>
                <a:gd name="connsiteY35" fmla="*/ 2570978 h 5066528"/>
                <a:gd name="connsiteX36" fmla="*/ 3876675 w 6362700"/>
                <a:gd name="connsiteY36" fmla="*/ 2409053 h 5066528"/>
                <a:gd name="connsiteX37" fmla="*/ 3876675 w 6362700"/>
                <a:gd name="connsiteY37" fmla="*/ 2247128 h 5066528"/>
                <a:gd name="connsiteX38" fmla="*/ 3848100 w 6362700"/>
                <a:gd name="connsiteY38" fmla="*/ 2161403 h 5066528"/>
                <a:gd name="connsiteX39" fmla="*/ 3810000 w 6362700"/>
                <a:gd name="connsiteY39" fmla="*/ 2094728 h 5066528"/>
                <a:gd name="connsiteX40" fmla="*/ 3810000 w 6362700"/>
                <a:gd name="connsiteY40" fmla="*/ 1961378 h 5066528"/>
                <a:gd name="connsiteX41" fmla="*/ 3790950 w 6362700"/>
                <a:gd name="connsiteY41" fmla="*/ 1789928 h 5066528"/>
                <a:gd name="connsiteX42" fmla="*/ 3676650 w 6362700"/>
                <a:gd name="connsiteY42" fmla="*/ 1485128 h 5066528"/>
                <a:gd name="connsiteX43" fmla="*/ 3076576 w 6362700"/>
                <a:gd name="connsiteY43" fmla="*/ 799329 h 5066528"/>
                <a:gd name="connsiteX44" fmla="*/ 2657476 w 6362700"/>
                <a:gd name="connsiteY44" fmla="*/ 294504 h 5066528"/>
                <a:gd name="connsiteX45" fmla="*/ 2428876 w 6362700"/>
                <a:gd name="connsiteY45" fmla="*/ 8754 h 5066528"/>
                <a:gd name="connsiteX46" fmla="*/ 1933576 w 6362700"/>
                <a:gd name="connsiteY46" fmla="*/ 399279 h 5066528"/>
                <a:gd name="connsiteX47" fmla="*/ 0 w 6362700"/>
                <a:gd name="connsiteY47" fmla="*/ 1342253 h 5066528"/>
                <a:gd name="connsiteX0" fmla="*/ 6362700 w 6362700"/>
                <a:gd name="connsiteY0" fmla="*/ 4723628 h 5066528"/>
                <a:gd name="connsiteX1" fmla="*/ 6229350 w 6362700"/>
                <a:gd name="connsiteY1" fmla="*/ 4904603 h 5066528"/>
                <a:gd name="connsiteX2" fmla="*/ 6153150 w 6362700"/>
                <a:gd name="connsiteY2" fmla="*/ 4961753 h 5066528"/>
                <a:gd name="connsiteX3" fmla="*/ 5991225 w 6362700"/>
                <a:gd name="connsiteY3" fmla="*/ 5028428 h 5066528"/>
                <a:gd name="connsiteX4" fmla="*/ 5876925 w 6362700"/>
                <a:gd name="connsiteY4" fmla="*/ 5066528 h 5066528"/>
                <a:gd name="connsiteX5" fmla="*/ 5857875 w 6362700"/>
                <a:gd name="connsiteY5" fmla="*/ 4990328 h 5066528"/>
                <a:gd name="connsiteX6" fmla="*/ 5648325 w 6362700"/>
                <a:gd name="connsiteY6" fmla="*/ 5018903 h 5066528"/>
                <a:gd name="connsiteX7" fmla="*/ 5572125 w 6362700"/>
                <a:gd name="connsiteY7" fmla="*/ 4885553 h 5066528"/>
                <a:gd name="connsiteX8" fmla="*/ 5476875 w 6362700"/>
                <a:gd name="connsiteY8" fmla="*/ 4809353 h 5066528"/>
                <a:gd name="connsiteX9" fmla="*/ 5476875 w 6362700"/>
                <a:gd name="connsiteY9" fmla="*/ 4733153 h 5066528"/>
                <a:gd name="connsiteX10" fmla="*/ 5391150 w 6362700"/>
                <a:gd name="connsiteY10" fmla="*/ 4666478 h 5066528"/>
                <a:gd name="connsiteX11" fmla="*/ 5372100 w 6362700"/>
                <a:gd name="connsiteY11" fmla="*/ 4637903 h 5066528"/>
                <a:gd name="connsiteX12" fmla="*/ 5381625 w 6362700"/>
                <a:gd name="connsiteY12" fmla="*/ 4571228 h 5066528"/>
                <a:gd name="connsiteX13" fmla="*/ 5314950 w 6362700"/>
                <a:gd name="connsiteY13" fmla="*/ 4523603 h 5066528"/>
                <a:gd name="connsiteX14" fmla="*/ 5248275 w 6362700"/>
                <a:gd name="connsiteY14" fmla="*/ 4390253 h 5066528"/>
                <a:gd name="connsiteX15" fmla="*/ 5133975 w 6362700"/>
                <a:gd name="connsiteY15" fmla="*/ 4323578 h 5066528"/>
                <a:gd name="connsiteX16" fmla="*/ 4972050 w 6362700"/>
                <a:gd name="connsiteY16" fmla="*/ 4295003 h 5066528"/>
                <a:gd name="connsiteX17" fmla="*/ 4905375 w 6362700"/>
                <a:gd name="connsiteY17" fmla="*/ 4228328 h 5066528"/>
                <a:gd name="connsiteX18" fmla="*/ 4933950 w 6362700"/>
                <a:gd name="connsiteY18" fmla="*/ 4152128 h 5066528"/>
                <a:gd name="connsiteX19" fmla="*/ 4933950 w 6362700"/>
                <a:gd name="connsiteY19" fmla="*/ 4028303 h 5066528"/>
                <a:gd name="connsiteX20" fmla="*/ 4838700 w 6362700"/>
                <a:gd name="connsiteY20" fmla="*/ 3961628 h 5066528"/>
                <a:gd name="connsiteX21" fmla="*/ 4838700 w 6362700"/>
                <a:gd name="connsiteY21" fmla="*/ 3866378 h 5066528"/>
                <a:gd name="connsiteX22" fmla="*/ 4838700 w 6362700"/>
                <a:gd name="connsiteY22" fmla="*/ 3866378 h 5066528"/>
                <a:gd name="connsiteX23" fmla="*/ 4772025 w 6362700"/>
                <a:gd name="connsiteY23" fmla="*/ 3609203 h 5066528"/>
                <a:gd name="connsiteX24" fmla="*/ 4600575 w 6362700"/>
                <a:gd name="connsiteY24" fmla="*/ 3561578 h 5066528"/>
                <a:gd name="connsiteX25" fmla="*/ 4591050 w 6362700"/>
                <a:gd name="connsiteY25" fmla="*/ 3409178 h 5066528"/>
                <a:gd name="connsiteX26" fmla="*/ 4429125 w 6362700"/>
                <a:gd name="connsiteY26" fmla="*/ 3342503 h 5066528"/>
                <a:gd name="connsiteX27" fmla="*/ 4305300 w 6362700"/>
                <a:gd name="connsiteY27" fmla="*/ 3209153 h 5066528"/>
                <a:gd name="connsiteX28" fmla="*/ 4305300 w 6362700"/>
                <a:gd name="connsiteY28" fmla="*/ 3209153 h 5066528"/>
                <a:gd name="connsiteX29" fmla="*/ 4267200 w 6362700"/>
                <a:gd name="connsiteY29" fmla="*/ 2951978 h 5066528"/>
                <a:gd name="connsiteX30" fmla="*/ 4229100 w 6362700"/>
                <a:gd name="connsiteY30" fmla="*/ 2894828 h 5066528"/>
                <a:gd name="connsiteX31" fmla="*/ 4171950 w 6362700"/>
                <a:gd name="connsiteY31" fmla="*/ 2837678 h 5066528"/>
                <a:gd name="connsiteX32" fmla="*/ 4171950 w 6362700"/>
                <a:gd name="connsiteY32" fmla="*/ 2837678 h 5066528"/>
                <a:gd name="connsiteX33" fmla="*/ 4038600 w 6362700"/>
                <a:gd name="connsiteY33" fmla="*/ 2723378 h 5066528"/>
                <a:gd name="connsiteX34" fmla="*/ 3943350 w 6362700"/>
                <a:gd name="connsiteY34" fmla="*/ 2694803 h 5066528"/>
                <a:gd name="connsiteX35" fmla="*/ 3895725 w 6362700"/>
                <a:gd name="connsiteY35" fmla="*/ 2570978 h 5066528"/>
                <a:gd name="connsiteX36" fmla="*/ 3876675 w 6362700"/>
                <a:gd name="connsiteY36" fmla="*/ 2409053 h 5066528"/>
                <a:gd name="connsiteX37" fmla="*/ 3876675 w 6362700"/>
                <a:gd name="connsiteY37" fmla="*/ 2247128 h 5066528"/>
                <a:gd name="connsiteX38" fmla="*/ 3848100 w 6362700"/>
                <a:gd name="connsiteY38" fmla="*/ 2161403 h 5066528"/>
                <a:gd name="connsiteX39" fmla="*/ 3810000 w 6362700"/>
                <a:gd name="connsiteY39" fmla="*/ 2094728 h 5066528"/>
                <a:gd name="connsiteX40" fmla="*/ 3810000 w 6362700"/>
                <a:gd name="connsiteY40" fmla="*/ 1961378 h 5066528"/>
                <a:gd name="connsiteX41" fmla="*/ 3790950 w 6362700"/>
                <a:gd name="connsiteY41" fmla="*/ 1789928 h 5066528"/>
                <a:gd name="connsiteX42" fmla="*/ 3676650 w 6362700"/>
                <a:gd name="connsiteY42" fmla="*/ 1485128 h 5066528"/>
                <a:gd name="connsiteX43" fmla="*/ 3076576 w 6362700"/>
                <a:gd name="connsiteY43" fmla="*/ 799329 h 5066528"/>
                <a:gd name="connsiteX44" fmla="*/ 2657476 w 6362700"/>
                <a:gd name="connsiteY44" fmla="*/ 294504 h 5066528"/>
                <a:gd name="connsiteX45" fmla="*/ 2428876 w 6362700"/>
                <a:gd name="connsiteY45" fmla="*/ 8754 h 5066528"/>
                <a:gd name="connsiteX46" fmla="*/ 1933576 w 6362700"/>
                <a:gd name="connsiteY46" fmla="*/ 399279 h 5066528"/>
                <a:gd name="connsiteX47" fmla="*/ 1543051 w 6362700"/>
                <a:gd name="connsiteY47" fmla="*/ 570729 h 5066528"/>
                <a:gd name="connsiteX48" fmla="*/ 0 w 6362700"/>
                <a:gd name="connsiteY48" fmla="*/ 1342253 h 5066528"/>
                <a:gd name="connsiteX0" fmla="*/ 6362700 w 6362700"/>
                <a:gd name="connsiteY0" fmla="*/ 4723628 h 5066528"/>
                <a:gd name="connsiteX1" fmla="*/ 6229350 w 6362700"/>
                <a:gd name="connsiteY1" fmla="*/ 4904603 h 5066528"/>
                <a:gd name="connsiteX2" fmla="*/ 6153150 w 6362700"/>
                <a:gd name="connsiteY2" fmla="*/ 4961753 h 5066528"/>
                <a:gd name="connsiteX3" fmla="*/ 5991225 w 6362700"/>
                <a:gd name="connsiteY3" fmla="*/ 5028428 h 5066528"/>
                <a:gd name="connsiteX4" fmla="*/ 5876925 w 6362700"/>
                <a:gd name="connsiteY4" fmla="*/ 5066528 h 5066528"/>
                <a:gd name="connsiteX5" fmla="*/ 5857875 w 6362700"/>
                <a:gd name="connsiteY5" fmla="*/ 4990328 h 5066528"/>
                <a:gd name="connsiteX6" fmla="*/ 5648325 w 6362700"/>
                <a:gd name="connsiteY6" fmla="*/ 5018903 h 5066528"/>
                <a:gd name="connsiteX7" fmla="*/ 5572125 w 6362700"/>
                <a:gd name="connsiteY7" fmla="*/ 4885553 h 5066528"/>
                <a:gd name="connsiteX8" fmla="*/ 5476875 w 6362700"/>
                <a:gd name="connsiteY8" fmla="*/ 4809353 h 5066528"/>
                <a:gd name="connsiteX9" fmla="*/ 5476875 w 6362700"/>
                <a:gd name="connsiteY9" fmla="*/ 4733153 h 5066528"/>
                <a:gd name="connsiteX10" fmla="*/ 5391150 w 6362700"/>
                <a:gd name="connsiteY10" fmla="*/ 4666478 h 5066528"/>
                <a:gd name="connsiteX11" fmla="*/ 5372100 w 6362700"/>
                <a:gd name="connsiteY11" fmla="*/ 4637903 h 5066528"/>
                <a:gd name="connsiteX12" fmla="*/ 5381625 w 6362700"/>
                <a:gd name="connsiteY12" fmla="*/ 4571228 h 5066528"/>
                <a:gd name="connsiteX13" fmla="*/ 5314950 w 6362700"/>
                <a:gd name="connsiteY13" fmla="*/ 4523603 h 5066528"/>
                <a:gd name="connsiteX14" fmla="*/ 5248275 w 6362700"/>
                <a:gd name="connsiteY14" fmla="*/ 4390253 h 5066528"/>
                <a:gd name="connsiteX15" fmla="*/ 5133975 w 6362700"/>
                <a:gd name="connsiteY15" fmla="*/ 4323578 h 5066528"/>
                <a:gd name="connsiteX16" fmla="*/ 4972050 w 6362700"/>
                <a:gd name="connsiteY16" fmla="*/ 4295003 h 5066528"/>
                <a:gd name="connsiteX17" fmla="*/ 4905375 w 6362700"/>
                <a:gd name="connsiteY17" fmla="*/ 4228328 h 5066528"/>
                <a:gd name="connsiteX18" fmla="*/ 4933950 w 6362700"/>
                <a:gd name="connsiteY18" fmla="*/ 4152128 h 5066528"/>
                <a:gd name="connsiteX19" fmla="*/ 4933950 w 6362700"/>
                <a:gd name="connsiteY19" fmla="*/ 4028303 h 5066528"/>
                <a:gd name="connsiteX20" fmla="*/ 4838700 w 6362700"/>
                <a:gd name="connsiteY20" fmla="*/ 3961628 h 5066528"/>
                <a:gd name="connsiteX21" fmla="*/ 4838700 w 6362700"/>
                <a:gd name="connsiteY21" fmla="*/ 3866378 h 5066528"/>
                <a:gd name="connsiteX22" fmla="*/ 4838700 w 6362700"/>
                <a:gd name="connsiteY22" fmla="*/ 3866378 h 5066528"/>
                <a:gd name="connsiteX23" fmla="*/ 4772025 w 6362700"/>
                <a:gd name="connsiteY23" fmla="*/ 3609203 h 5066528"/>
                <a:gd name="connsiteX24" fmla="*/ 4600575 w 6362700"/>
                <a:gd name="connsiteY24" fmla="*/ 3561578 h 5066528"/>
                <a:gd name="connsiteX25" fmla="*/ 4591050 w 6362700"/>
                <a:gd name="connsiteY25" fmla="*/ 3409178 h 5066528"/>
                <a:gd name="connsiteX26" fmla="*/ 4429125 w 6362700"/>
                <a:gd name="connsiteY26" fmla="*/ 3342503 h 5066528"/>
                <a:gd name="connsiteX27" fmla="*/ 4305300 w 6362700"/>
                <a:gd name="connsiteY27" fmla="*/ 3209153 h 5066528"/>
                <a:gd name="connsiteX28" fmla="*/ 4305300 w 6362700"/>
                <a:gd name="connsiteY28" fmla="*/ 3209153 h 5066528"/>
                <a:gd name="connsiteX29" fmla="*/ 4267200 w 6362700"/>
                <a:gd name="connsiteY29" fmla="*/ 2951978 h 5066528"/>
                <a:gd name="connsiteX30" fmla="*/ 4229100 w 6362700"/>
                <a:gd name="connsiteY30" fmla="*/ 2894828 h 5066528"/>
                <a:gd name="connsiteX31" fmla="*/ 4171950 w 6362700"/>
                <a:gd name="connsiteY31" fmla="*/ 2837678 h 5066528"/>
                <a:gd name="connsiteX32" fmla="*/ 4171950 w 6362700"/>
                <a:gd name="connsiteY32" fmla="*/ 2837678 h 5066528"/>
                <a:gd name="connsiteX33" fmla="*/ 4038600 w 6362700"/>
                <a:gd name="connsiteY33" fmla="*/ 2723378 h 5066528"/>
                <a:gd name="connsiteX34" fmla="*/ 3943350 w 6362700"/>
                <a:gd name="connsiteY34" fmla="*/ 2694803 h 5066528"/>
                <a:gd name="connsiteX35" fmla="*/ 3895725 w 6362700"/>
                <a:gd name="connsiteY35" fmla="*/ 2570978 h 5066528"/>
                <a:gd name="connsiteX36" fmla="*/ 3876675 w 6362700"/>
                <a:gd name="connsiteY36" fmla="*/ 2409053 h 5066528"/>
                <a:gd name="connsiteX37" fmla="*/ 3876675 w 6362700"/>
                <a:gd name="connsiteY37" fmla="*/ 2247128 h 5066528"/>
                <a:gd name="connsiteX38" fmla="*/ 3848100 w 6362700"/>
                <a:gd name="connsiteY38" fmla="*/ 2161403 h 5066528"/>
                <a:gd name="connsiteX39" fmla="*/ 3810000 w 6362700"/>
                <a:gd name="connsiteY39" fmla="*/ 2094728 h 5066528"/>
                <a:gd name="connsiteX40" fmla="*/ 3810000 w 6362700"/>
                <a:gd name="connsiteY40" fmla="*/ 1961378 h 5066528"/>
                <a:gd name="connsiteX41" fmla="*/ 3790950 w 6362700"/>
                <a:gd name="connsiteY41" fmla="*/ 1789928 h 5066528"/>
                <a:gd name="connsiteX42" fmla="*/ 3676650 w 6362700"/>
                <a:gd name="connsiteY42" fmla="*/ 1485128 h 5066528"/>
                <a:gd name="connsiteX43" fmla="*/ 3076576 w 6362700"/>
                <a:gd name="connsiteY43" fmla="*/ 799329 h 5066528"/>
                <a:gd name="connsiteX44" fmla="*/ 2657476 w 6362700"/>
                <a:gd name="connsiteY44" fmla="*/ 294504 h 5066528"/>
                <a:gd name="connsiteX45" fmla="*/ 2428876 w 6362700"/>
                <a:gd name="connsiteY45" fmla="*/ 8754 h 5066528"/>
                <a:gd name="connsiteX46" fmla="*/ 1933576 w 6362700"/>
                <a:gd name="connsiteY46" fmla="*/ 399279 h 5066528"/>
                <a:gd name="connsiteX47" fmla="*/ 1485901 w 6362700"/>
                <a:gd name="connsiteY47" fmla="*/ 465954 h 5066528"/>
                <a:gd name="connsiteX48" fmla="*/ 0 w 6362700"/>
                <a:gd name="connsiteY48" fmla="*/ 1342253 h 5066528"/>
                <a:gd name="connsiteX0" fmla="*/ 6368719 w 6368719"/>
                <a:gd name="connsiteY0" fmla="*/ 4723628 h 5066528"/>
                <a:gd name="connsiteX1" fmla="*/ 6235369 w 6368719"/>
                <a:gd name="connsiteY1" fmla="*/ 4904603 h 5066528"/>
                <a:gd name="connsiteX2" fmla="*/ 6159169 w 6368719"/>
                <a:gd name="connsiteY2" fmla="*/ 4961753 h 5066528"/>
                <a:gd name="connsiteX3" fmla="*/ 5997244 w 6368719"/>
                <a:gd name="connsiteY3" fmla="*/ 5028428 h 5066528"/>
                <a:gd name="connsiteX4" fmla="*/ 5882944 w 6368719"/>
                <a:gd name="connsiteY4" fmla="*/ 5066528 h 5066528"/>
                <a:gd name="connsiteX5" fmla="*/ 5863894 w 6368719"/>
                <a:gd name="connsiteY5" fmla="*/ 4990328 h 5066528"/>
                <a:gd name="connsiteX6" fmla="*/ 5654344 w 6368719"/>
                <a:gd name="connsiteY6" fmla="*/ 5018903 h 5066528"/>
                <a:gd name="connsiteX7" fmla="*/ 5578144 w 6368719"/>
                <a:gd name="connsiteY7" fmla="*/ 4885553 h 5066528"/>
                <a:gd name="connsiteX8" fmla="*/ 5482894 w 6368719"/>
                <a:gd name="connsiteY8" fmla="*/ 4809353 h 5066528"/>
                <a:gd name="connsiteX9" fmla="*/ 5482894 w 6368719"/>
                <a:gd name="connsiteY9" fmla="*/ 4733153 h 5066528"/>
                <a:gd name="connsiteX10" fmla="*/ 5397169 w 6368719"/>
                <a:gd name="connsiteY10" fmla="*/ 4666478 h 5066528"/>
                <a:gd name="connsiteX11" fmla="*/ 5378119 w 6368719"/>
                <a:gd name="connsiteY11" fmla="*/ 4637903 h 5066528"/>
                <a:gd name="connsiteX12" fmla="*/ 5387644 w 6368719"/>
                <a:gd name="connsiteY12" fmla="*/ 4571228 h 5066528"/>
                <a:gd name="connsiteX13" fmla="*/ 5320969 w 6368719"/>
                <a:gd name="connsiteY13" fmla="*/ 4523603 h 5066528"/>
                <a:gd name="connsiteX14" fmla="*/ 5254294 w 6368719"/>
                <a:gd name="connsiteY14" fmla="*/ 4390253 h 5066528"/>
                <a:gd name="connsiteX15" fmla="*/ 5139994 w 6368719"/>
                <a:gd name="connsiteY15" fmla="*/ 4323578 h 5066528"/>
                <a:gd name="connsiteX16" fmla="*/ 4978069 w 6368719"/>
                <a:gd name="connsiteY16" fmla="*/ 4295003 h 5066528"/>
                <a:gd name="connsiteX17" fmla="*/ 4911394 w 6368719"/>
                <a:gd name="connsiteY17" fmla="*/ 4228328 h 5066528"/>
                <a:gd name="connsiteX18" fmla="*/ 4939969 w 6368719"/>
                <a:gd name="connsiteY18" fmla="*/ 4152128 h 5066528"/>
                <a:gd name="connsiteX19" fmla="*/ 4939969 w 6368719"/>
                <a:gd name="connsiteY19" fmla="*/ 4028303 h 5066528"/>
                <a:gd name="connsiteX20" fmla="*/ 4844719 w 6368719"/>
                <a:gd name="connsiteY20" fmla="*/ 3961628 h 5066528"/>
                <a:gd name="connsiteX21" fmla="*/ 4844719 w 6368719"/>
                <a:gd name="connsiteY21" fmla="*/ 3866378 h 5066528"/>
                <a:gd name="connsiteX22" fmla="*/ 4844719 w 6368719"/>
                <a:gd name="connsiteY22" fmla="*/ 3866378 h 5066528"/>
                <a:gd name="connsiteX23" fmla="*/ 4778044 w 6368719"/>
                <a:gd name="connsiteY23" fmla="*/ 3609203 h 5066528"/>
                <a:gd name="connsiteX24" fmla="*/ 4606594 w 6368719"/>
                <a:gd name="connsiteY24" fmla="*/ 3561578 h 5066528"/>
                <a:gd name="connsiteX25" fmla="*/ 4597069 w 6368719"/>
                <a:gd name="connsiteY25" fmla="*/ 3409178 h 5066528"/>
                <a:gd name="connsiteX26" fmla="*/ 4435144 w 6368719"/>
                <a:gd name="connsiteY26" fmla="*/ 3342503 h 5066528"/>
                <a:gd name="connsiteX27" fmla="*/ 4311319 w 6368719"/>
                <a:gd name="connsiteY27" fmla="*/ 3209153 h 5066528"/>
                <a:gd name="connsiteX28" fmla="*/ 4311319 w 6368719"/>
                <a:gd name="connsiteY28" fmla="*/ 3209153 h 5066528"/>
                <a:gd name="connsiteX29" fmla="*/ 4273219 w 6368719"/>
                <a:gd name="connsiteY29" fmla="*/ 2951978 h 5066528"/>
                <a:gd name="connsiteX30" fmla="*/ 4235119 w 6368719"/>
                <a:gd name="connsiteY30" fmla="*/ 2894828 h 5066528"/>
                <a:gd name="connsiteX31" fmla="*/ 4177969 w 6368719"/>
                <a:gd name="connsiteY31" fmla="*/ 2837678 h 5066528"/>
                <a:gd name="connsiteX32" fmla="*/ 4177969 w 6368719"/>
                <a:gd name="connsiteY32" fmla="*/ 2837678 h 5066528"/>
                <a:gd name="connsiteX33" fmla="*/ 4044619 w 6368719"/>
                <a:gd name="connsiteY33" fmla="*/ 2723378 h 5066528"/>
                <a:gd name="connsiteX34" fmla="*/ 3949369 w 6368719"/>
                <a:gd name="connsiteY34" fmla="*/ 2694803 h 5066528"/>
                <a:gd name="connsiteX35" fmla="*/ 3901744 w 6368719"/>
                <a:gd name="connsiteY35" fmla="*/ 2570978 h 5066528"/>
                <a:gd name="connsiteX36" fmla="*/ 3882694 w 6368719"/>
                <a:gd name="connsiteY36" fmla="*/ 2409053 h 5066528"/>
                <a:gd name="connsiteX37" fmla="*/ 3882694 w 6368719"/>
                <a:gd name="connsiteY37" fmla="*/ 2247128 h 5066528"/>
                <a:gd name="connsiteX38" fmla="*/ 3854119 w 6368719"/>
                <a:gd name="connsiteY38" fmla="*/ 2161403 h 5066528"/>
                <a:gd name="connsiteX39" fmla="*/ 3816019 w 6368719"/>
                <a:gd name="connsiteY39" fmla="*/ 2094728 h 5066528"/>
                <a:gd name="connsiteX40" fmla="*/ 3816019 w 6368719"/>
                <a:gd name="connsiteY40" fmla="*/ 1961378 h 5066528"/>
                <a:gd name="connsiteX41" fmla="*/ 3796969 w 6368719"/>
                <a:gd name="connsiteY41" fmla="*/ 1789928 h 5066528"/>
                <a:gd name="connsiteX42" fmla="*/ 3682669 w 6368719"/>
                <a:gd name="connsiteY42" fmla="*/ 1485128 h 5066528"/>
                <a:gd name="connsiteX43" fmla="*/ 3082595 w 6368719"/>
                <a:gd name="connsiteY43" fmla="*/ 799329 h 5066528"/>
                <a:gd name="connsiteX44" fmla="*/ 2663495 w 6368719"/>
                <a:gd name="connsiteY44" fmla="*/ 294504 h 5066528"/>
                <a:gd name="connsiteX45" fmla="*/ 2434895 w 6368719"/>
                <a:gd name="connsiteY45" fmla="*/ 8754 h 5066528"/>
                <a:gd name="connsiteX46" fmla="*/ 1939595 w 6368719"/>
                <a:gd name="connsiteY46" fmla="*/ 399279 h 5066528"/>
                <a:gd name="connsiteX47" fmla="*/ 1491920 w 6368719"/>
                <a:gd name="connsiteY47" fmla="*/ 465954 h 5066528"/>
                <a:gd name="connsiteX48" fmla="*/ 6019 w 6368719"/>
                <a:gd name="connsiteY48" fmla="*/ 1342253 h 5066528"/>
                <a:gd name="connsiteX49" fmla="*/ 977570 w 6368719"/>
                <a:gd name="connsiteY49" fmla="*/ 761229 h 5066528"/>
                <a:gd name="connsiteX0" fmla="*/ 6368005 w 6368005"/>
                <a:gd name="connsiteY0" fmla="*/ 4723628 h 5066528"/>
                <a:gd name="connsiteX1" fmla="*/ 6234655 w 6368005"/>
                <a:gd name="connsiteY1" fmla="*/ 4904603 h 5066528"/>
                <a:gd name="connsiteX2" fmla="*/ 6158455 w 6368005"/>
                <a:gd name="connsiteY2" fmla="*/ 4961753 h 5066528"/>
                <a:gd name="connsiteX3" fmla="*/ 5996530 w 6368005"/>
                <a:gd name="connsiteY3" fmla="*/ 5028428 h 5066528"/>
                <a:gd name="connsiteX4" fmla="*/ 5882230 w 6368005"/>
                <a:gd name="connsiteY4" fmla="*/ 5066528 h 5066528"/>
                <a:gd name="connsiteX5" fmla="*/ 5863180 w 6368005"/>
                <a:gd name="connsiteY5" fmla="*/ 4990328 h 5066528"/>
                <a:gd name="connsiteX6" fmla="*/ 5653630 w 6368005"/>
                <a:gd name="connsiteY6" fmla="*/ 5018903 h 5066528"/>
                <a:gd name="connsiteX7" fmla="*/ 5577430 w 6368005"/>
                <a:gd name="connsiteY7" fmla="*/ 4885553 h 5066528"/>
                <a:gd name="connsiteX8" fmla="*/ 5482180 w 6368005"/>
                <a:gd name="connsiteY8" fmla="*/ 4809353 h 5066528"/>
                <a:gd name="connsiteX9" fmla="*/ 5482180 w 6368005"/>
                <a:gd name="connsiteY9" fmla="*/ 4733153 h 5066528"/>
                <a:gd name="connsiteX10" fmla="*/ 5396455 w 6368005"/>
                <a:gd name="connsiteY10" fmla="*/ 4666478 h 5066528"/>
                <a:gd name="connsiteX11" fmla="*/ 5377405 w 6368005"/>
                <a:gd name="connsiteY11" fmla="*/ 4637903 h 5066528"/>
                <a:gd name="connsiteX12" fmla="*/ 5386930 w 6368005"/>
                <a:gd name="connsiteY12" fmla="*/ 4571228 h 5066528"/>
                <a:gd name="connsiteX13" fmla="*/ 5320255 w 6368005"/>
                <a:gd name="connsiteY13" fmla="*/ 4523603 h 5066528"/>
                <a:gd name="connsiteX14" fmla="*/ 5253580 w 6368005"/>
                <a:gd name="connsiteY14" fmla="*/ 4390253 h 5066528"/>
                <a:gd name="connsiteX15" fmla="*/ 5139280 w 6368005"/>
                <a:gd name="connsiteY15" fmla="*/ 4323578 h 5066528"/>
                <a:gd name="connsiteX16" fmla="*/ 4977355 w 6368005"/>
                <a:gd name="connsiteY16" fmla="*/ 4295003 h 5066528"/>
                <a:gd name="connsiteX17" fmla="*/ 4910680 w 6368005"/>
                <a:gd name="connsiteY17" fmla="*/ 4228328 h 5066528"/>
                <a:gd name="connsiteX18" fmla="*/ 4939255 w 6368005"/>
                <a:gd name="connsiteY18" fmla="*/ 4152128 h 5066528"/>
                <a:gd name="connsiteX19" fmla="*/ 4939255 w 6368005"/>
                <a:gd name="connsiteY19" fmla="*/ 4028303 h 5066528"/>
                <a:gd name="connsiteX20" fmla="*/ 4844005 w 6368005"/>
                <a:gd name="connsiteY20" fmla="*/ 3961628 h 5066528"/>
                <a:gd name="connsiteX21" fmla="*/ 4844005 w 6368005"/>
                <a:gd name="connsiteY21" fmla="*/ 3866378 h 5066528"/>
                <a:gd name="connsiteX22" fmla="*/ 4844005 w 6368005"/>
                <a:gd name="connsiteY22" fmla="*/ 3866378 h 5066528"/>
                <a:gd name="connsiteX23" fmla="*/ 4777330 w 6368005"/>
                <a:gd name="connsiteY23" fmla="*/ 3609203 h 5066528"/>
                <a:gd name="connsiteX24" fmla="*/ 4605880 w 6368005"/>
                <a:gd name="connsiteY24" fmla="*/ 3561578 h 5066528"/>
                <a:gd name="connsiteX25" fmla="*/ 4596355 w 6368005"/>
                <a:gd name="connsiteY25" fmla="*/ 3409178 h 5066528"/>
                <a:gd name="connsiteX26" fmla="*/ 4434430 w 6368005"/>
                <a:gd name="connsiteY26" fmla="*/ 3342503 h 5066528"/>
                <a:gd name="connsiteX27" fmla="*/ 4310605 w 6368005"/>
                <a:gd name="connsiteY27" fmla="*/ 3209153 h 5066528"/>
                <a:gd name="connsiteX28" fmla="*/ 4310605 w 6368005"/>
                <a:gd name="connsiteY28" fmla="*/ 3209153 h 5066528"/>
                <a:gd name="connsiteX29" fmla="*/ 4272505 w 6368005"/>
                <a:gd name="connsiteY29" fmla="*/ 2951978 h 5066528"/>
                <a:gd name="connsiteX30" fmla="*/ 4234405 w 6368005"/>
                <a:gd name="connsiteY30" fmla="*/ 2894828 h 5066528"/>
                <a:gd name="connsiteX31" fmla="*/ 4177255 w 6368005"/>
                <a:gd name="connsiteY31" fmla="*/ 2837678 h 5066528"/>
                <a:gd name="connsiteX32" fmla="*/ 4177255 w 6368005"/>
                <a:gd name="connsiteY32" fmla="*/ 2837678 h 5066528"/>
                <a:gd name="connsiteX33" fmla="*/ 4043905 w 6368005"/>
                <a:gd name="connsiteY33" fmla="*/ 2723378 h 5066528"/>
                <a:gd name="connsiteX34" fmla="*/ 3948655 w 6368005"/>
                <a:gd name="connsiteY34" fmla="*/ 2694803 h 5066528"/>
                <a:gd name="connsiteX35" fmla="*/ 3901030 w 6368005"/>
                <a:gd name="connsiteY35" fmla="*/ 2570978 h 5066528"/>
                <a:gd name="connsiteX36" fmla="*/ 3881980 w 6368005"/>
                <a:gd name="connsiteY36" fmla="*/ 2409053 h 5066528"/>
                <a:gd name="connsiteX37" fmla="*/ 3881980 w 6368005"/>
                <a:gd name="connsiteY37" fmla="*/ 2247128 h 5066528"/>
                <a:gd name="connsiteX38" fmla="*/ 3853405 w 6368005"/>
                <a:gd name="connsiteY38" fmla="*/ 2161403 h 5066528"/>
                <a:gd name="connsiteX39" fmla="*/ 3815305 w 6368005"/>
                <a:gd name="connsiteY39" fmla="*/ 2094728 h 5066528"/>
                <a:gd name="connsiteX40" fmla="*/ 3815305 w 6368005"/>
                <a:gd name="connsiteY40" fmla="*/ 1961378 h 5066528"/>
                <a:gd name="connsiteX41" fmla="*/ 3796255 w 6368005"/>
                <a:gd name="connsiteY41" fmla="*/ 1789928 h 5066528"/>
                <a:gd name="connsiteX42" fmla="*/ 3681955 w 6368005"/>
                <a:gd name="connsiteY42" fmla="*/ 1485128 h 5066528"/>
                <a:gd name="connsiteX43" fmla="*/ 3081881 w 6368005"/>
                <a:gd name="connsiteY43" fmla="*/ 799329 h 5066528"/>
                <a:gd name="connsiteX44" fmla="*/ 2662781 w 6368005"/>
                <a:gd name="connsiteY44" fmla="*/ 294504 h 5066528"/>
                <a:gd name="connsiteX45" fmla="*/ 2434181 w 6368005"/>
                <a:gd name="connsiteY45" fmla="*/ 8754 h 5066528"/>
                <a:gd name="connsiteX46" fmla="*/ 1938881 w 6368005"/>
                <a:gd name="connsiteY46" fmla="*/ 399279 h 5066528"/>
                <a:gd name="connsiteX47" fmla="*/ 1491206 w 6368005"/>
                <a:gd name="connsiteY47" fmla="*/ 465954 h 5066528"/>
                <a:gd name="connsiteX48" fmla="*/ 5305 w 6368005"/>
                <a:gd name="connsiteY48" fmla="*/ 1342253 h 5066528"/>
                <a:gd name="connsiteX49" fmla="*/ 1100681 w 6368005"/>
                <a:gd name="connsiteY49" fmla="*/ 351654 h 5066528"/>
                <a:gd name="connsiteX0" fmla="*/ 6384821 w 6384821"/>
                <a:gd name="connsiteY0" fmla="*/ 4723628 h 5066528"/>
                <a:gd name="connsiteX1" fmla="*/ 6251471 w 6384821"/>
                <a:gd name="connsiteY1" fmla="*/ 4904603 h 5066528"/>
                <a:gd name="connsiteX2" fmla="*/ 6175271 w 6384821"/>
                <a:gd name="connsiteY2" fmla="*/ 4961753 h 5066528"/>
                <a:gd name="connsiteX3" fmla="*/ 6013346 w 6384821"/>
                <a:gd name="connsiteY3" fmla="*/ 5028428 h 5066528"/>
                <a:gd name="connsiteX4" fmla="*/ 5899046 w 6384821"/>
                <a:gd name="connsiteY4" fmla="*/ 5066528 h 5066528"/>
                <a:gd name="connsiteX5" fmla="*/ 5879996 w 6384821"/>
                <a:gd name="connsiteY5" fmla="*/ 4990328 h 5066528"/>
                <a:gd name="connsiteX6" fmla="*/ 5670446 w 6384821"/>
                <a:gd name="connsiteY6" fmla="*/ 5018903 h 5066528"/>
                <a:gd name="connsiteX7" fmla="*/ 5594246 w 6384821"/>
                <a:gd name="connsiteY7" fmla="*/ 4885553 h 5066528"/>
                <a:gd name="connsiteX8" fmla="*/ 5498996 w 6384821"/>
                <a:gd name="connsiteY8" fmla="*/ 4809353 h 5066528"/>
                <a:gd name="connsiteX9" fmla="*/ 5498996 w 6384821"/>
                <a:gd name="connsiteY9" fmla="*/ 4733153 h 5066528"/>
                <a:gd name="connsiteX10" fmla="*/ 5413271 w 6384821"/>
                <a:gd name="connsiteY10" fmla="*/ 4666478 h 5066528"/>
                <a:gd name="connsiteX11" fmla="*/ 5394221 w 6384821"/>
                <a:gd name="connsiteY11" fmla="*/ 4637903 h 5066528"/>
                <a:gd name="connsiteX12" fmla="*/ 5403746 w 6384821"/>
                <a:gd name="connsiteY12" fmla="*/ 4571228 h 5066528"/>
                <a:gd name="connsiteX13" fmla="*/ 5337071 w 6384821"/>
                <a:gd name="connsiteY13" fmla="*/ 4523603 h 5066528"/>
                <a:gd name="connsiteX14" fmla="*/ 5270396 w 6384821"/>
                <a:gd name="connsiteY14" fmla="*/ 4390253 h 5066528"/>
                <a:gd name="connsiteX15" fmla="*/ 5156096 w 6384821"/>
                <a:gd name="connsiteY15" fmla="*/ 4323578 h 5066528"/>
                <a:gd name="connsiteX16" fmla="*/ 4994171 w 6384821"/>
                <a:gd name="connsiteY16" fmla="*/ 4295003 h 5066528"/>
                <a:gd name="connsiteX17" fmla="*/ 4927496 w 6384821"/>
                <a:gd name="connsiteY17" fmla="*/ 4228328 h 5066528"/>
                <a:gd name="connsiteX18" fmla="*/ 4956071 w 6384821"/>
                <a:gd name="connsiteY18" fmla="*/ 4152128 h 5066528"/>
                <a:gd name="connsiteX19" fmla="*/ 4956071 w 6384821"/>
                <a:gd name="connsiteY19" fmla="*/ 4028303 h 5066528"/>
                <a:gd name="connsiteX20" fmla="*/ 4860821 w 6384821"/>
                <a:gd name="connsiteY20" fmla="*/ 3961628 h 5066528"/>
                <a:gd name="connsiteX21" fmla="*/ 4860821 w 6384821"/>
                <a:gd name="connsiteY21" fmla="*/ 3866378 h 5066528"/>
                <a:gd name="connsiteX22" fmla="*/ 4860821 w 6384821"/>
                <a:gd name="connsiteY22" fmla="*/ 3866378 h 5066528"/>
                <a:gd name="connsiteX23" fmla="*/ 4794146 w 6384821"/>
                <a:gd name="connsiteY23" fmla="*/ 3609203 h 5066528"/>
                <a:gd name="connsiteX24" fmla="*/ 4622696 w 6384821"/>
                <a:gd name="connsiteY24" fmla="*/ 3561578 h 5066528"/>
                <a:gd name="connsiteX25" fmla="*/ 4613171 w 6384821"/>
                <a:gd name="connsiteY25" fmla="*/ 3409178 h 5066528"/>
                <a:gd name="connsiteX26" fmla="*/ 4451246 w 6384821"/>
                <a:gd name="connsiteY26" fmla="*/ 3342503 h 5066528"/>
                <a:gd name="connsiteX27" fmla="*/ 4327421 w 6384821"/>
                <a:gd name="connsiteY27" fmla="*/ 3209153 h 5066528"/>
                <a:gd name="connsiteX28" fmla="*/ 4327421 w 6384821"/>
                <a:gd name="connsiteY28" fmla="*/ 3209153 h 5066528"/>
                <a:gd name="connsiteX29" fmla="*/ 4289321 w 6384821"/>
                <a:gd name="connsiteY29" fmla="*/ 2951978 h 5066528"/>
                <a:gd name="connsiteX30" fmla="*/ 4251221 w 6384821"/>
                <a:gd name="connsiteY30" fmla="*/ 2894828 h 5066528"/>
                <a:gd name="connsiteX31" fmla="*/ 4194071 w 6384821"/>
                <a:gd name="connsiteY31" fmla="*/ 2837678 h 5066528"/>
                <a:gd name="connsiteX32" fmla="*/ 4194071 w 6384821"/>
                <a:gd name="connsiteY32" fmla="*/ 2837678 h 5066528"/>
                <a:gd name="connsiteX33" fmla="*/ 4060721 w 6384821"/>
                <a:gd name="connsiteY33" fmla="*/ 2723378 h 5066528"/>
                <a:gd name="connsiteX34" fmla="*/ 3965471 w 6384821"/>
                <a:gd name="connsiteY34" fmla="*/ 2694803 h 5066528"/>
                <a:gd name="connsiteX35" fmla="*/ 3917846 w 6384821"/>
                <a:gd name="connsiteY35" fmla="*/ 2570978 h 5066528"/>
                <a:gd name="connsiteX36" fmla="*/ 3898796 w 6384821"/>
                <a:gd name="connsiteY36" fmla="*/ 2409053 h 5066528"/>
                <a:gd name="connsiteX37" fmla="*/ 3898796 w 6384821"/>
                <a:gd name="connsiteY37" fmla="*/ 2247128 h 5066528"/>
                <a:gd name="connsiteX38" fmla="*/ 3870221 w 6384821"/>
                <a:gd name="connsiteY38" fmla="*/ 2161403 h 5066528"/>
                <a:gd name="connsiteX39" fmla="*/ 3832121 w 6384821"/>
                <a:gd name="connsiteY39" fmla="*/ 2094728 h 5066528"/>
                <a:gd name="connsiteX40" fmla="*/ 3832121 w 6384821"/>
                <a:gd name="connsiteY40" fmla="*/ 1961378 h 5066528"/>
                <a:gd name="connsiteX41" fmla="*/ 3813071 w 6384821"/>
                <a:gd name="connsiteY41" fmla="*/ 1789928 h 5066528"/>
                <a:gd name="connsiteX42" fmla="*/ 3698771 w 6384821"/>
                <a:gd name="connsiteY42" fmla="*/ 1485128 h 5066528"/>
                <a:gd name="connsiteX43" fmla="*/ 3098697 w 6384821"/>
                <a:gd name="connsiteY43" fmla="*/ 799329 h 5066528"/>
                <a:gd name="connsiteX44" fmla="*/ 2679597 w 6384821"/>
                <a:gd name="connsiteY44" fmla="*/ 294504 h 5066528"/>
                <a:gd name="connsiteX45" fmla="*/ 2450997 w 6384821"/>
                <a:gd name="connsiteY45" fmla="*/ 8754 h 5066528"/>
                <a:gd name="connsiteX46" fmla="*/ 1955697 w 6384821"/>
                <a:gd name="connsiteY46" fmla="*/ 399279 h 5066528"/>
                <a:gd name="connsiteX47" fmla="*/ 1508022 w 6384821"/>
                <a:gd name="connsiteY47" fmla="*/ 465954 h 5066528"/>
                <a:gd name="connsiteX48" fmla="*/ 22121 w 6384821"/>
                <a:gd name="connsiteY48" fmla="*/ 1342253 h 5066528"/>
                <a:gd name="connsiteX49" fmla="*/ 650773 w 6384821"/>
                <a:gd name="connsiteY49" fmla="*/ 713604 h 5066528"/>
                <a:gd name="connsiteX50" fmla="*/ 1117497 w 6384821"/>
                <a:gd name="connsiteY50" fmla="*/ 351654 h 5066528"/>
                <a:gd name="connsiteX0" fmla="*/ 6383681 w 6383681"/>
                <a:gd name="connsiteY0" fmla="*/ 4723628 h 5066528"/>
                <a:gd name="connsiteX1" fmla="*/ 6250331 w 6383681"/>
                <a:gd name="connsiteY1" fmla="*/ 4904603 h 5066528"/>
                <a:gd name="connsiteX2" fmla="*/ 6174131 w 6383681"/>
                <a:gd name="connsiteY2" fmla="*/ 4961753 h 5066528"/>
                <a:gd name="connsiteX3" fmla="*/ 6012206 w 6383681"/>
                <a:gd name="connsiteY3" fmla="*/ 5028428 h 5066528"/>
                <a:gd name="connsiteX4" fmla="*/ 5897906 w 6383681"/>
                <a:gd name="connsiteY4" fmla="*/ 5066528 h 5066528"/>
                <a:gd name="connsiteX5" fmla="*/ 5878856 w 6383681"/>
                <a:gd name="connsiteY5" fmla="*/ 4990328 h 5066528"/>
                <a:gd name="connsiteX6" fmla="*/ 5669306 w 6383681"/>
                <a:gd name="connsiteY6" fmla="*/ 5018903 h 5066528"/>
                <a:gd name="connsiteX7" fmla="*/ 5593106 w 6383681"/>
                <a:gd name="connsiteY7" fmla="*/ 4885553 h 5066528"/>
                <a:gd name="connsiteX8" fmla="*/ 5497856 w 6383681"/>
                <a:gd name="connsiteY8" fmla="*/ 4809353 h 5066528"/>
                <a:gd name="connsiteX9" fmla="*/ 5497856 w 6383681"/>
                <a:gd name="connsiteY9" fmla="*/ 4733153 h 5066528"/>
                <a:gd name="connsiteX10" fmla="*/ 5412131 w 6383681"/>
                <a:gd name="connsiteY10" fmla="*/ 4666478 h 5066528"/>
                <a:gd name="connsiteX11" fmla="*/ 5393081 w 6383681"/>
                <a:gd name="connsiteY11" fmla="*/ 4637903 h 5066528"/>
                <a:gd name="connsiteX12" fmla="*/ 5402606 w 6383681"/>
                <a:gd name="connsiteY12" fmla="*/ 4571228 h 5066528"/>
                <a:gd name="connsiteX13" fmla="*/ 5335931 w 6383681"/>
                <a:gd name="connsiteY13" fmla="*/ 4523603 h 5066528"/>
                <a:gd name="connsiteX14" fmla="*/ 5269256 w 6383681"/>
                <a:gd name="connsiteY14" fmla="*/ 4390253 h 5066528"/>
                <a:gd name="connsiteX15" fmla="*/ 5154956 w 6383681"/>
                <a:gd name="connsiteY15" fmla="*/ 4323578 h 5066528"/>
                <a:gd name="connsiteX16" fmla="*/ 4993031 w 6383681"/>
                <a:gd name="connsiteY16" fmla="*/ 4295003 h 5066528"/>
                <a:gd name="connsiteX17" fmla="*/ 4926356 w 6383681"/>
                <a:gd name="connsiteY17" fmla="*/ 4228328 h 5066528"/>
                <a:gd name="connsiteX18" fmla="*/ 4954931 w 6383681"/>
                <a:gd name="connsiteY18" fmla="*/ 4152128 h 5066528"/>
                <a:gd name="connsiteX19" fmla="*/ 4954931 w 6383681"/>
                <a:gd name="connsiteY19" fmla="*/ 4028303 h 5066528"/>
                <a:gd name="connsiteX20" fmla="*/ 4859681 w 6383681"/>
                <a:gd name="connsiteY20" fmla="*/ 3961628 h 5066528"/>
                <a:gd name="connsiteX21" fmla="*/ 4859681 w 6383681"/>
                <a:gd name="connsiteY21" fmla="*/ 3866378 h 5066528"/>
                <a:gd name="connsiteX22" fmla="*/ 4859681 w 6383681"/>
                <a:gd name="connsiteY22" fmla="*/ 3866378 h 5066528"/>
                <a:gd name="connsiteX23" fmla="*/ 4793006 w 6383681"/>
                <a:gd name="connsiteY23" fmla="*/ 3609203 h 5066528"/>
                <a:gd name="connsiteX24" fmla="*/ 4621556 w 6383681"/>
                <a:gd name="connsiteY24" fmla="*/ 3561578 h 5066528"/>
                <a:gd name="connsiteX25" fmla="*/ 4612031 w 6383681"/>
                <a:gd name="connsiteY25" fmla="*/ 3409178 h 5066528"/>
                <a:gd name="connsiteX26" fmla="*/ 4450106 w 6383681"/>
                <a:gd name="connsiteY26" fmla="*/ 3342503 h 5066528"/>
                <a:gd name="connsiteX27" fmla="*/ 4326281 w 6383681"/>
                <a:gd name="connsiteY27" fmla="*/ 3209153 h 5066528"/>
                <a:gd name="connsiteX28" fmla="*/ 4326281 w 6383681"/>
                <a:gd name="connsiteY28" fmla="*/ 3209153 h 5066528"/>
                <a:gd name="connsiteX29" fmla="*/ 4288181 w 6383681"/>
                <a:gd name="connsiteY29" fmla="*/ 2951978 h 5066528"/>
                <a:gd name="connsiteX30" fmla="*/ 4250081 w 6383681"/>
                <a:gd name="connsiteY30" fmla="*/ 2894828 h 5066528"/>
                <a:gd name="connsiteX31" fmla="*/ 4192931 w 6383681"/>
                <a:gd name="connsiteY31" fmla="*/ 2837678 h 5066528"/>
                <a:gd name="connsiteX32" fmla="*/ 4192931 w 6383681"/>
                <a:gd name="connsiteY32" fmla="*/ 2837678 h 5066528"/>
                <a:gd name="connsiteX33" fmla="*/ 4059581 w 6383681"/>
                <a:gd name="connsiteY33" fmla="*/ 2723378 h 5066528"/>
                <a:gd name="connsiteX34" fmla="*/ 3964331 w 6383681"/>
                <a:gd name="connsiteY34" fmla="*/ 2694803 h 5066528"/>
                <a:gd name="connsiteX35" fmla="*/ 3916706 w 6383681"/>
                <a:gd name="connsiteY35" fmla="*/ 2570978 h 5066528"/>
                <a:gd name="connsiteX36" fmla="*/ 3897656 w 6383681"/>
                <a:gd name="connsiteY36" fmla="*/ 2409053 h 5066528"/>
                <a:gd name="connsiteX37" fmla="*/ 3897656 w 6383681"/>
                <a:gd name="connsiteY37" fmla="*/ 2247128 h 5066528"/>
                <a:gd name="connsiteX38" fmla="*/ 3869081 w 6383681"/>
                <a:gd name="connsiteY38" fmla="*/ 2161403 h 5066528"/>
                <a:gd name="connsiteX39" fmla="*/ 3830981 w 6383681"/>
                <a:gd name="connsiteY39" fmla="*/ 2094728 h 5066528"/>
                <a:gd name="connsiteX40" fmla="*/ 3830981 w 6383681"/>
                <a:gd name="connsiteY40" fmla="*/ 1961378 h 5066528"/>
                <a:gd name="connsiteX41" fmla="*/ 3811931 w 6383681"/>
                <a:gd name="connsiteY41" fmla="*/ 1789928 h 5066528"/>
                <a:gd name="connsiteX42" fmla="*/ 3697631 w 6383681"/>
                <a:gd name="connsiteY42" fmla="*/ 1485128 h 5066528"/>
                <a:gd name="connsiteX43" fmla="*/ 3097557 w 6383681"/>
                <a:gd name="connsiteY43" fmla="*/ 799329 h 5066528"/>
                <a:gd name="connsiteX44" fmla="*/ 2678457 w 6383681"/>
                <a:gd name="connsiteY44" fmla="*/ 294504 h 5066528"/>
                <a:gd name="connsiteX45" fmla="*/ 2449857 w 6383681"/>
                <a:gd name="connsiteY45" fmla="*/ 8754 h 5066528"/>
                <a:gd name="connsiteX46" fmla="*/ 1954557 w 6383681"/>
                <a:gd name="connsiteY46" fmla="*/ 399279 h 5066528"/>
                <a:gd name="connsiteX47" fmla="*/ 1506882 w 6383681"/>
                <a:gd name="connsiteY47" fmla="*/ 465954 h 5066528"/>
                <a:gd name="connsiteX48" fmla="*/ 20981 w 6383681"/>
                <a:gd name="connsiteY48" fmla="*/ 1342253 h 5066528"/>
                <a:gd name="connsiteX49" fmla="*/ 687733 w 6383681"/>
                <a:gd name="connsiteY49" fmla="*/ 446904 h 5066528"/>
                <a:gd name="connsiteX50" fmla="*/ 1116357 w 6383681"/>
                <a:gd name="connsiteY50" fmla="*/ 351654 h 5066528"/>
                <a:gd name="connsiteX0" fmla="*/ 6383681 w 6383681"/>
                <a:gd name="connsiteY0" fmla="*/ 4724724 h 5067624"/>
                <a:gd name="connsiteX1" fmla="*/ 6250331 w 6383681"/>
                <a:gd name="connsiteY1" fmla="*/ 4905699 h 5067624"/>
                <a:gd name="connsiteX2" fmla="*/ 6174131 w 6383681"/>
                <a:gd name="connsiteY2" fmla="*/ 4962849 h 5067624"/>
                <a:gd name="connsiteX3" fmla="*/ 6012206 w 6383681"/>
                <a:gd name="connsiteY3" fmla="*/ 5029524 h 5067624"/>
                <a:gd name="connsiteX4" fmla="*/ 5897906 w 6383681"/>
                <a:gd name="connsiteY4" fmla="*/ 5067624 h 5067624"/>
                <a:gd name="connsiteX5" fmla="*/ 5878856 w 6383681"/>
                <a:gd name="connsiteY5" fmla="*/ 4991424 h 5067624"/>
                <a:gd name="connsiteX6" fmla="*/ 5669306 w 6383681"/>
                <a:gd name="connsiteY6" fmla="*/ 5019999 h 5067624"/>
                <a:gd name="connsiteX7" fmla="*/ 5593106 w 6383681"/>
                <a:gd name="connsiteY7" fmla="*/ 4886649 h 5067624"/>
                <a:gd name="connsiteX8" fmla="*/ 5497856 w 6383681"/>
                <a:gd name="connsiteY8" fmla="*/ 4810449 h 5067624"/>
                <a:gd name="connsiteX9" fmla="*/ 5497856 w 6383681"/>
                <a:gd name="connsiteY9" fmla="*/ 4734249 h 5067624"/>
                <a:gd name="connsiteX10" fmla="*/ 5412131 w 6383681"/>
                <a:gd name="connsiteY10" fmla="*/ 4667574 h 5067624"/>
                <a:gd name="connsiteX11" fmla="*/ 5393081 w 6383681"/>
                <a:gd name="connsiteY11" fmla="*/ 4638999 h 5067624"/>
                <a:gd name="connsiteX12" fmla="*/ 5402606 w 6383681"/>
                <a:gd name="connsiteY12" fmla="*/ 4572324 h 5067624"/>
                <a:gd name="connsiteX13" fmla="*/ 5335931 w 6383681"/>
                <a:gd name="connsiteY13" fmla="*/ 4524699 h 5067624"/>
                <a:gd name="connsiteX14" fmla="*/ 5269256 w 6383681"/>
                <a:gd name="connsiteY14" fmla="*/ 4391349 h 5067624"/>
                <a:gd name="connsiteX15" fmla="*/ 5154956 w 6383681"/>
                <a:gd name="connsiteY15" fmla="*/ 4324674 h 5067624"/>
                <a:gd name="connsiteX16" fmla="*/ 4993031 w 6383681"/>
                <a:gd name="connsiteY16" fmla="*/ 4296099 h 5067624"/>
                <a:gd name="connsiteX17" fmla="*/ 4926356 w 6383681"/>
                <a:gd name="connsiteY17" fmla="*/ 4229424 h 5067624"/>
                <a:gd name="connsiteX18" fmla="*/ 4954931 w 6383681"/>
                <a:gd name="connsiteY18" fmla="*/ 4153224 h 5067624"/>
                <a:gd name="connsiteX19" fmla="*/ 4954931 w 6383681"/>
                <a:gd name="connsiteY19" fmla="*/ 4029399 h 5067624"/>
                <a:gd name="connsiteX20" fmla="*/ 4859681 w 6383681"/>
                <a:gd name="connsiteY20" fmla="*/ 3962724 h 5067624"/>
                <a:gd name="connsiteX21" fmla="*/ 4859681 w 6383681"/>
                <a:gd name="connsiteY21" fmla="*/ 3867474 h 5067624"/>
                <a:gd name="connsiteX22" fmla="*/ 4859681 w 6383681"/>
                <a:gd name="connsiteY22" fmla="*/ 3867474 h 5067624"/>
                <a:gd name="connsiteX23" fmla="*/ 4793006 w 6383681"/>
                <a:gd name="connsiteY23" fmla="*/ 3610299 h 5067624"/>
                <a:gd name="connsiteX24" fmla="*/ 4621556 w 6383681"/>
                <a:gd name="connsiteY24" fmla="*/ 3562674 h 5067624"/>
                <a:gd name="connsiteX25" fmla="*/ 4612031 w 6383681"/>
                <a:gd name="connsiteY25" fmla="*/ 3410274 h 5067624"/>
                <a:gd name="connsiteX26" fmla="*/ 4450106 w 6383681"/>
                <a:gd name="connsiteY26" fmla="*/ 3343599 h 5067624"/>
                <a:gd name="connsiteX27" fmla="*/ 4326281 w 6383681"/>
                <a:gd name="connsiteY27" fmla="*/ 3210249 h 5067624"/>
                <a:gd name="connsiteX28" fmla="*/ 4326281 w 6383681"/>
                <a:gd name="connsiteY28" fmla="*/ 3210249 h 5067624"/>
                <a:gd name="connsiteX29" fmla="*/ 4288181 w 6383681"/>
                <a:gd name="connsiteY29" fmla="*/ 2953074 h 5067624"/>
                <a:gd name="connsiteX30" fmla="*/ 4250081 w 6383681"/>
                <a:gd name="connsiteY30" fmla="*/ 2895924 h 5067624"/>
                <a:gd name="connsiteX31" fmla="*/ 4192931 w 6383681"/>
                <a:gd name="connsiteY31" fmla="*/ 2838774 h 5067624"/>
                <a:gd name="connsiteX32" fmla="*/ 4192931 w 6383681"/>
                <a:gd name="connsiteY32" fmla="*/ 2838774 h 5067624"/>
                <a:gd name="connsiteX33" fmla="*/ 4059581 w 6383681"/>
                <a:gd name="connsiteY33" fmla="*/ 2724474 h 5067624"/>
                <a:gd name="connsiteX34" fmla="*/ 3964331 w 6383681"/>
                <a:gd name="connsiteY34" fmla="*/ 2695899 h 5067624"/>
                <a:gd name="connsiteX35" fmla="*/ 3916706 w 6383681"/>
                <a:gd name="connsiteY35" fmla="*/ 2572074 h 5067624"/>
                <a:gd name="connsiteX36" fmla="*/ 3897656 w 6383681"/>
                <a:gd name="connsiteY36" fmla="*/ 2410149 h 5067624"/>
                <a:gd name="connsiteX37" fmla="*/ 3897656 w 6383681"/>
                <a:gd name="connsiteY37" fmla="*/ 2248224 h 5067624"/>
                <a:gd name="connsiteX38" fmla="*/ 3869081 w 6383681"/>
                <a:gd name="connsiteY38" fmla="*/ 2162499 h 5067624"/>
                <a:gd name="connsiteX39" fmla="*/ 3830981 w 6383681"/>
                <a:gd name="connsiteY39" fmla="*/ 2095824 h 5067624"/>
                <a:gd name="connsiteX40" fmla="*/ 3830981 w 6383681"/>
                <a:gd name="connsiteY40" fmla="*/ 1962474 h 5067624"/>
                <a:gd name="connsiteX41" fmla="*/ 3811931 w 6383681"/>
                <a:gd name="connsiteY41" fmla="*/ 1791024 h 5067624"/>
                <a:gd name="connsiteX42" fmla="*/ 3697631 w 6383681"/>
                <a:gd name="connsiteY42" fmla="*/ 1486224 h 5067624"/>
                <a:gd name="connsiteX43" fmla="*/ 3097557 w 6383681"/>
                <a:gd name="connsiteY43" fmla="*/ 800425 h 5067624"/>
                <a:gd name="connsiteX44" fmla="*/ 2735607 w 6383681"/>
                <a:gd name="connsiteY44" fmla="*/ 267025 h 5067624"/>
                <a:gd name="connsiteX45" fmla="*/ 2449857 w 6383681"/>
                <a:gd name="connsiteY45" fmla="*/ 9850 h 5067624"/>
                <a:gd name="connsiteX46" fmla="*/ 1954557 w 6383681"/>
                <a:gd name="connsiteY46" fmla="*/ 400375 h 5067624"/>
                <a:gd name="connsiteX47" fmla="*/ 1506882 w 6383681"/>
                <a:gd name="connsiteY47" fmla="*/ 467050 h 5067624"/>
                <a:gd name="connsiteX48" fmla="*/ 20981 w 6383681"/>
                <a:gd name="connsiteY48" fmla="*/ 1343349 h 5067624"/>
                <a:gd name="connsiteX49" fmla="*/ 687733 w 6383681"/>
                <a:gd name="connsiteY49" fmla="*/ 448000 h 5067624"/>
                <a:gd name="connsiteX50" fmla="*/ 1116357 w 6383681"/>
                <a:gd name="connsiteY50" fmla="*/ 352750 h 5067624"/>
                <a:gd name="connsiteX0" fmla="*/ 6383681 w 6383681"/>
                <a:gd name="connsiteY0" fmla="*/ 4724724 h 5067624"/>
                <a:gd name="connsiteX1" fmla="*/ 6250331 w 6383681"/>
                <a:gd name="connsiteY1" fmla="*/ 4905699 h 5067624"/>
                <a:gd name="connsiteX2" fmla="*/ 6174131 w 6383681"/>
                <a:gd name="connsiteY2" fmla="*/ 4962849 h 5067624"/>
                <a:gd name="connsiteX3" fmla="*/ 6012206 w 6383681"/>
                <a:gd name="connsiteY3" fmla="*/ 5029524 h 5067624"/>
                <a:gd name="connsiteX4" fmla="*/ 5897906 w 6383681"/>
                <a:gd name="connsiteY4" fmla="*/ 5067624 h 5067624"/>
                <a:gd name="connsiteX5" fmla="*/ 5878856 w 6383681"/>
                <a:gd name="connsiteY5" fmla="*/ 4991424 h 5067624"/>
                <a:gd name="connsiteX6" fmla="*/ 5669306 w 6383681"/>
                <a:gd name="connsiteY6" fmla="*/ 5019999 h 5067624"/>
                <a:gd name="connsiteX7" fmla="*/ 5593106 w 6383681"/>
                <a:gd name="connsiteY7" fmla="*/ 4886649 h 5067624"/>
                <a:gd name="connsiteX8" fmla="*/ 5497856 w 6383681"/>
                <a:gd name="connsiteY8" fmla="*/ 4810449 h 5067624"/>
                <a:gd name="connsiteX9" fmla="*/ 5497856 w 6383681"/>
                <a:gd name="connsiteY9" fmla="*/ 4734249 h 5067624"/>
                <a:gd name="connsiteX10" fmla="*/ 5412131 w 6383681"/>
                <a:gd name="connsiteY10" fmla="*/ 4667574 h 5067624"/>
                <a:gd name="connsiteX11" fmla="*/ 5393081 w 6383681"/>
                <a:gd name="connsiteY11" fmla="*/ 4638999 h 5067624"/>
                <a:gd name="connsiteX12" fmla="*/ 5402606 w 6383681"/>
                <a:gd name="connsiteY12" fmla="*/ 4572324 h 5067624"/>
                <a:gd name="connsiteX13" fmla="*/ 5335931 w 6383681"/>
                <a:gd name="connsiteY13" fmla="*/ 4524699 h 5067624"/>
                <a:gd name="connsiteX14" fmla="*/ 5269256 w 6383681"/>
                <a:gd name="connsiteY14" fmla="*/ 4391349 h 5067624"/>
                <a:gd name="connsiteX15" fmla="*/ 5154956 w 6383681"/>
                <a:gd name="connsiteY15" fmla="*/ 4324674 h 5067624"/>
                <a:gd name="connsiteX16" fmla="*/ 4993031 w 6383681"/>
                <a:gd name="connsiteY16" fmla="*/ 4296099 h 5067624"/>
                <a:gd name="connsiteX17" fmla="*/ 4926356 w 6383681"/>
                <a:gd name="connsiteY17" fmla="*/ 4229424 h 5067624"/>
                <a:gd name="connsiteX18" fmla="*/ 4954931 w 6383681"/>
                <a:gd name="connsiteY18" fmla="*/ 4153224 h 5067624"/>
                <a:gd name="connsiteX19" fmla="*/ 4954931 w 6383681"/>
                <a:gd name="connsiteY19" fmla="*/ 4029399 h 5067624"/>
                <a:gd name="connsiteX20" fmla="*/ 4859681 w 6383681"/>
                <a:gd name="connsiteY20" fmla="*/ 3962724 h 5067624"/>
                <a:gd name="connsiteX21" fmla="*/ 4859681 w 6383681"/>
                <a:gd name="connsiteY21" fmla="*/ 3867474 h 5067624"/>
                <a:gd name="connsiteX22" fmla="*/ 4859681 w 6383681"/>
                <a:gd name="connsiteY22" fmla="*/ 3867474 h 5067624"/>
                <a:gd name="connsiteX23" fmla="*/ 4793006 w 6383681"/>
                <a:gd name="connsiteY23" fmla="*/ 3610299 h 5067624"/>
                <a:gd name="connsiteX24" fmla="*/ 4621556 w 6383681"/>
                <a:gd name="connsiteY24" fmla="*/ 3562674 h 5067624"/>
                <a:gd name="connsiteX25" fmla="*/ 4612031 w 6383681"/>
                <a:gd name="connsiteY25" fmla="*/ 3410274 h 5067624"/>
                <a:gd name="connsiteX26" fmla="*/ 4450106 w 6383681"/>
                <a:gd name="connsiteY26" fmla="*/ 3343599 h 5067624"/>
                <a:gd name="connsiteX27" fmla="*/ 4326281 w 6383681"/>
                <a:gd name="connsiteY27" fmla="*/ 3210249 h 5067624"/>
                <a:gd name="connsiteX28" fmla="*/ 4326281 w 6383681"/>
                <a:gd name="connsiteY28" fmla="*/ 3210249 h 5067624"/>
                <a:gd name="connsiteX29" fmla="*/ 4288181 w 6383681"/>
                <a:gd name="connsiteY29" fmla="*/ 2953074 h 5067624"/>
                <a:gd name="connsiteX30" fmla="*/ 4250081 w 6383681"/>
                <a:gd name="connsiteY30" fmla="*/ 2895924 h 5067624"/>
                <a:gd name="connsiteX31" fmla="*/ 4192931 w 6383681"/>
                <a:gd name="connsiteY31" fmla="*/ 2838774 h 5067624"/>
                <a:gd name="connsiteX32" fmla="*/ 4192931 w 6383681"/>
                <a:gd name="connsiteY32" fmla="*/ 2838774 h 5067624"/>
                <a:gd name="connsiteX33" fmla="*/ 4059581 w 6383681"/>
                <a:gd name="connsiteY33" fmla="*/ 2724474 h 5067624"/>
                <a:gd name="connsiteX34" fmla="*/ 3964331 w 6383681"/>
                <a:gd name="connsiteY34" fmla="*/ 2695899 h 5067624"/>
                <a:gd name="connsiteX35" fmla="*/ 3916706 w 6383681"/>
                <a:gd name="connsiteY35" fmla="*/ 2572074 h 5067624"/>
                <a:gd name="connsiteX36" fmla="*/ 3897656 w 6383681"/>
                <a:gd name="connsiteY36" fmla="*/ 2410149 h 5067624"/>
                <a:gd name="connsiteX37" fmla="*/ 3897656 w 6383681"/>
                <a:gd name="connsiteY37" fmla="*/ 2248224 h 5067624"/>
                <a:gd name="connsiteX38" fmla="*/ 3869081 w 6383681"/>
                <a:gd name="connsiteY38" fmla="*/ 2162499 h 5067624"/>
                <a:gd name="connsiteX39" fmla="*/ 3830981 w 6383681"/>
                <a:gd name="connsiteY39" fmla="*/ 2095824 h 5067624"/>
                <a:gd name="connsiteX40" fmla="*/ 3830981 w 6383681"/>
                <a:gd name="connsiteY40" fmla="*/ 1962474 h 5067624"/>
                <a:gd name="connsiteX41" fmla="*/ 3811931 w 6383681"/>
                <a:gd name="connsiteY41" fmla="*/ 1791024 h 5067624"/>
                <a:gd name="connsiteX42" fmla="*/ 3697631 w 6383681"/>
                <a:gd name="connsiteY42" fmla="*/ 1486224 h 5067624"/>
                <a:gd name="connsiteX43" fmla="*/ 3116607 w 6383681"/>
                <a:gd name="connsiteY43" fmla="*/ 762325 h 5067624"/>
                <a:gd name="connsiteX44" fmla="*/ 2735607 w 6383681"/>
                <a:gd name="connsiteY44" fmla="*/ 267025 h 5067624"/>
                <a:gd name="connsiteX45" fmla="*/ 2449857 w 6383681"/>
                <a:gd name="connsiteY45" fmla="*/ 9850 h 5067624"/>
                <a:gd name="connsiteX46" fmla="*/ 1954557 w 6383681"/>
                <a:gd name="connsiteY46" fmla="*/ 400375 h 5067624"/>
                <a:gd name="connsiteX47" fmla="*/ 1506882 w 6383681"/>
                <a:gd name="connsiteY47" fmla="*/ 467050 h 5067624"/>
                <a:gd name="connsiteX48" fmla="*/ 20981 w 6383681"/>
                <a:gd name="connsiteY48" fmla="*/ 1343349 h 5067624"/>
                <a:gd name="connsiteX49" fmla="*/ 687733 w 6383681"/>
                <a:gd name="connsiteY49" fmla="*/ 448000 h 5067624"/>
                <a:gd name="connsiteX50" fmla="*/ 1116357 w 6383681"/>
                <a:gd name="connsiteY50" fmla="*/ 352750 h 5067624"/>
                <a:gd name="connsiteX0" fmla="*/ 6446824 w 6446824"/>
                <a:gd name="connsiteY0" fmla="*/ 4724724 h 5067624"/>
                <a:gd name="connsiteX1" fmla="*/ 6313474 w 6446824"/>
                <a:gd name="connsiteY1" fmla="*/ 4905699 h 5067624"/>
                <a:gd name="connsiteX2" fmla="*/ 6237274 w 6446824"/>
                <a:gd name="connsiteY2" fmla="*/ 4962849 h 5067624"/>
                <a:gd name="connsiteX3" fmla="*/ 6075349 w 6446824"/>
                <a:gd name="connsiteY3" fmla="*/ 5029524 h 5067624"/>
                <a:gd name="connsiteX4" fmla="*/ 5961049 w 6446824"/>
                <a:gd name="connsiteY4" fmla="*/ 5067624 h 5067624"/>
                <a:gd name="connsiteX5" fmla="*/ 5941999 w 6446824"/>
                <a:gd name="connsiteY5" fmla="*/ 4991424 h 5067624"/>
                <a:gd name="connsiteX6" fmla="*/ 5732449 w 6446824"/>
                <a:gd name="connsiteY6" fmla="*/ 5019999 h 5067624"/>
                <a:gd name="connsiteX7" fmla="*/ 5656249 w 6446824"/>
                <a:gd name="connsiteY7" fmla="*/ 4886649 h 5067624"/>
                <a:gd name="connsiteX8" fmla="*/ 5560999 w 6446824"/>
                <a:gd name="connsiteY8" fmla="*/ 4810449 h 5067624"/>
                <a:gd name="connsiteX9" fmla="*/ 5560999 w 6446824"/>
                <a:gd name="connsiteY9" fmla="*/ 4734249 h 5067624"/>
                <a:gd name="connsiteX10" fmla="*/ 5475274 w 6446824"/>
                <a:gd name="connsiteY10" fmla="*/ 4667574 h 5067624"/>
                <a:gd name="connsiteX11" fmla="*/ 5456224 w 6446824"/>
                <a:gd name="connsiteY11" fmla="*/ 4638999 h 5067624"/>
                <a:gd name="connsiteX12" fmla="*/ 5465749 w 6446824"/>
                <a:gd name="connsiteY12" fmla="*/ 4572324 h 5067624"/>
                <a:gd name="connsiteX13" fmla="*/ 5399074 w 6446824"/>
                <a:gd name="connsiteY13" fmla="*/ 4524699 h 5067624"/>
                <a:gd name="connsiteX14" fmla="*/ 5332399 w 6446824"/>
                <a:gd name="connsiteY14" fmla="*/ 4391349 h 5067624"/>
                <a:gd name="connsiteX15" fmla="*/ 5218099 w 6446824"/>
                <a:gd name="connsiteY15" fmla="*/ 4324674 h 5067624"/>
                <a:gd name="connsiteX16" fmla="*/ 5056174 w 6446824"/>
                <a:gd name="connsiteY16" fmla="*/ 4296099 h 5067624"/>
                <a:gd name="connsiteX17" fmla="*/ 4989499 w 6446824"/>
                <a:gd name="connsiteY17" fmla="*/ 4229424 h 5067624"/>
                <a:gd name="connsiteX18" fmla="*/ 5018074 w 6446824"/>
                <a:gd name="connsiteY18" fmla="*/ 4153224 h 5067624"/>
                <a:gd name="connsiteX19" fmla="*/ 5018074 w 6446824"/>
                <a:gd name="connsiteY19" fmla="*/ 4029399 h 5067624"/>
                <a:gd name="connsiteX20" fmla="*/ 4922824 w 6446824"/>
                <a:gd name="connsiteY20" fmla="*/ 3962724 h 5067624"/>
                <a:gd name="connsiteX21" fmla="*/ 4922824 w 6446824"/>
                <a:gd name="connsiteY21" fmla="*/ 3867474 h 5067624"/>
                <a:gd name="connsiteX22" fmla="*/ 4922824 w 6446824"/>
                <a:gd name="connsiteY22" fmla="*/ 3867474 h 5067624"/>
                <a:gd name="connsiteX23" fmla="*/ 4856149 w 6446824"/>
                <a:gd name="connsiteY23" fmla="*/ 3610299 h 5067624"/>
                <a:gd name="connsiteX24" fmla="*/ 4684699 w 6446824"/>
                <a:gd name="connsiteY24" fmla="*/ 3562674 h 5067624"/>
                <a:gd name="connsiteX25" fmla="*/ 4675174 w 6446824"/>
                <a:gd name="connsiteY25" fmla="*/ 3410274 h 5067624"/>
                <a:gd name="connsiteX26" fmla="*/ 4513249 w 6446824"/>
                <a:gd name="connsiteY26" fmla="*/ 3343599 h 5067624"/>
                <a:gd name="connsiteX27" fmla="*/ 4389424 w 6446824"/>
                <a:gd name="connsiteY27" fmla="*/ 3210249 h 5067624"/>
                <a:gd name="connsiteX28" fmla="*/ 4389424 w 6446824"/>
                <a:gd name="connsiteY28" fmla="*/ 3210249 h 5067624"/>
                <a:gd name="connsiteX29" fmla="*/ 4351324 w 6446824"/>
                <a:gd name="connsiteY29" fmla="*/ 2953074 h 5067624"/>
                <a:gd name="connsiteX30" fmla="*/ 4313224 w 6446824"/>
                <a:gd name="connsiteY30" fmla="*/ 2895924 h 5067624"/>
                <a:gd name="connsiteX31" fmla="*/ 4256074 w 6446824"/>
                <a:gd name="connsiteY31" fmla="*/ 2838774 h 5067624"/>
                <a:gd name="connsiteX32" fmla="*/ 4256074 w 6446824"/>
                <a:gd name="connsiteY32" fmla="*/ 2838774 h 5067624"/>
                <a:gd name="connsiteX33" fmla="*/ 4122724 w 6446824"/>
                <a:gd name="connsiteY33" fmla="*/ 2724474 h 5067624"/>
                <a:gd name="connsiteX34" fmla="*/ 4027474 w 6446824"/>
                <a:gd name="connsiteY34" fmla="*/ 2695899 h 5067624"/>
                <a:gd name="connsiteX35" fmla="*/ 3979849 w 6446824"/>
                <a:gd name="connsiteY35" fmla="*/ 2572074 h 5067624"/>
                <a:gd name="connsiteX36" fmla="*/ 3960799 w 6446824"/>
                <a:gd name="connsiteY36" fmla="*/ 2410149 h 5067624"/>
                <a:gd name="connsiteX37" fmla="*/ 3960799 w 6446824"/>
                <a:gd name="connsiteY37" fmla="*/ 2248224 h 5067624"/>
                <a:gd name="connsiteX38" fmla="*/ 3932224 w 6446824"/>
                <a:gd name="connsiteY38" fmla="*/ 2162499 h 5067624"/>
                <a:gd name="connsiteX39" fmla="*/ 3894124 w 6446824"/>
                <a:gd name="connsiteY39" fmla="*/ 2095824 h 5067624"/>
                <a:gd name="connsiteX40" fmla="*/ 3894124 w 6446824"/>
                <a:gd name="connsiteY40" fmla="*/ 1962474 h 5067624"/>
                <a:gd name="connsiteX41" fmla="*/ 3875074 w 6446824"/>
                <a:gd name="connsiteY41" fmla="*/ 1791024 h 5067624"/>
                <a:gd name="connsiteX42" fmla="*/ 3760774 w 6446824"/>
                <a:gd name="connsiteY42" fmla="*/ 1486224 h 5067624"/>
                <a:gd name="connsiteX43" fmla="*/ 3179750 w 6446824"/>
                <a:gd name="connsiteY43" fmla="*/ 762325 h 5067624"/>
                <a:gd name="connsiteX44" fmla="*/ 2798750 w 6446824"/>
                <a:gd name="connsiteY44" fmla="*/ 267025 h 5067624"/>
                <a:gd name="connsiteX45" fmla="*/ 2513000 w 6446824"/>
                <a:gd name="connsiteY45" fmla="*/ 9850 h 5067624"/>
                <a:gd name="connsiteX46" fmla="*/ 2017700 w 6446824"/>
                <a:gd name="connsiteY46" fmla="*/ 400375 h 5067624"/>
                <a:gd name="connsiteX47" fmla="*/ 1570025 w 6446824"/>
                <a:gd name="connsiteY47" fmla="*/ 467050 h 5067624"/>
                <a:gd name="connsiteX48" fmla="*/ 84124 w 6446824"/>
                <a:gd name="connsiteY48" fmla="*/ 1343349 h 5067624"/>
                <a:gd name="connsiteX49" fmla="*/ 169851 w 6446824"/>
                <a:gd name="connsiteY49" fmla="*/ 1819600 h 5067624"/>
                <a:gd name="connsiteX50" fmla="*/ 1179500 w 6446824"/>
                <a:gd name="connsiteY50" fmla="*/ 352750 h 5067624"/>
                <a:gd name="connsiteX0" fmla="*/ 6446824 w 6446824"/>
                <a:gd name="connsiteY0" fmla="*/ 4724724 h 5067624"/>
                <a:gd name="connsiteX1" fmla="*/ 6313474 w 6446824"/>
                <a:gd name="connsiteY1" fmla="*/ 4905699 h 5067624"/>
                <a:gd name="connsiteX2" fmla="*/ 6237274 w 6446824"/>
                <a:gd name="connsiteY2" fmla="*/ 4962849 h 5067624"/>
                <a:gd name="connsiteX3" fmla="*/ 6075349 w 6446824"/>
                <a:gd name="connsiteY3" fmla="*/ 5029524 h 5067624"/>
                <a:gd name="connsiteX4" fmla="*/ 5961049 w 6446824"/>
                <a:gd name="connsiteY4" fmla="*/ 5067624 h 5067624"/>
                <a:gd name="connsiteX5" fmla="*/ 5941999 w 6446824"/>
                <a:gd name="connsiteY5" fmla="*/ 4991424 h 5067624"/>
                <a:gd name="connsiteX6" fmla="*/ 5732449 w 6446824"/>
                <a:gd name="connsiteY6" fmla="*/ 5019999 h 5067624"/>
                <a:gd name="connsiteX7" fmla="*/ 5656249 w 6446824"/>
                <a:gd name="connsiteY7" fmla="*/ 4886649 h 5067624"/>
                <a:gd name="connsiteX8" fmla="*/ 5560999 w 6446824"/>
                <a:gd name="connsiteY8" fmla="*/ 4810449 h 5067624"/>
                <a:gd name="connsiteX9" fmla="*/ 5560999 w 6446824"/>
                <a:gd name="connsiteY9" fmla="*/ 4734249 h 5067624"/>
                <a:gd name="connsiteX10" fmla="*/ 5475274 w 6446824"/>
                <a:gd name="connsiteY10" fmla="*/ 4667574 h 5067624"/>
                <a:gd name="connsiteX11" fmla="*/ 5456224 w 6446824"/>
                <a:gd name="connsiteY11" fmla="*/ 4638999 h 5067624"/>
                <a:gd name="connsiteX12" fmla="*/ 5465749 w 6446824"/>
                <a:gd name="connsiteY12" fmla="*/ 4572324 h 5067624"/>
                <a:gd name="connsiteX13" fmla="*/ 5399074 w 6446824"/>
                <a:gd name="connsiteY13" fmla="*/ 4524699 h 5067624"/>
                <a:gd name="connsiteX14" fmla="*/ 5332399 w 6446824"/>
                <a:gd name="connsiteY14" fmla="*/ 4391349 h 5067624"/>
                <a:gd name="connsiteX15" fmla="*/ 5218099 w 6446824"/>
                <a:gd name="connsiteY15" fmla="*/ 4324674 h 5067624"/>
                <a:gd name="connsiteX16" fmla="*/ 5056174 w 6446824"/>
                <a:gd name="connsiteY16" fmla="*/ 4296099 h 5067624"/>
                <a:gd name="connsiteX17" fmla="*/ 4989499 w 6446824"/>
                <a:gd name="connsiteY17" fmla="*/ 4229424 h 5067624"/>
                <a:gd name="connsiteX18" fmla="*/ 5018074 w 6446824"/>
                <a:gd name="connsiteY18" fmla="*/ 4153224 h 5067624"/>
                <a:gd name="connsiteX19" fmla="*/ 5018074 w 6446824"/>
                <a:gd name="connsiteY19" fmla="*/ 4029399 h 5067624"/>
                <a:gd name="connsiteX20" fmla="*/ 4922824 w 6446824"/>
                <a:gd name="connsiteY20" fmla="*/ 3962724 h 5067624"/>
                <a:gd name="connsiteX21" fmla="*/ 4922824 w 6446824"/>
                <a:gd name="connsiteY21" fmla="*/ 3867474 h 5067624"/>
                <a:gd name="connsiteX22" fmla="*/ 4922824 w 6446824"/>
                <a:gd name="connsiteY22" fmla="*/ 3867474 h 5067624"/>
                <a:gd name="connsiteX23" fmla="*/ 4856149 w 6446824"/>
                <a:gd name="connsiteY23" fmla="*/ 3610299 h 5067624"/>
                <a:gd name="connsiteX24" fmla="*/ 4684699 w 6446824"/>
                <a:gd name="connsiteY24" fmla="*/ 3562674 h 5067624"/>
                <a:gd name="connsiteX25" fmla="*/ 4675174 w 6446824"/>
                <a:gd name="connsiteY25" fmla="*/ 3410274 h 5067624"/>
                <a:gd name="connsiteX26" fmla="*/ 4513249 w 6446824"/>
                <a:gd name="connsiteY26" fmla="*/ 3343599 h 5067624"/>
                <a:gd name="connsiteX27" fmla="*/ 4389424 w 6446824"/>
                <a:gd name="connsiteY27" fmla="*/ 3210249 h 5067624"/>
                <a:gd name="connsiteX28" fmla="*/ 4389424 w 6446824"/>
                <a:gd name="connsiteY28" fmla="*/ 3210249 h 5067624"/>
                <a:gd name="connsiteX29" fmla="*/ 4351324 w 6446824"/>
                <a:gd name="connsiteY29" fmla="*/ 2953074 h 5067624"/>
                <a:gd name="connsiteX30" fmla="*/ 4313224 w 6446824"/>
                <a:gd name="connsiteY30" fmla="*/ 2895924 h 5067624"/>
                <a:gd name="connsiteX31" fmla="*/ 4256074 w 6446824"/>
                <a:gd name="connsiteY31" fmla="*/ 2838774 h 5067624"/>
                <a:gd name="connsiteX32" fmla="*/ 4256074 w 6446824"/>
                <a:gd name="connsiteY32" fmla="*/ 2838774 h 5067624"/>
                <a:gd name="connsiteX33" fmla="*/ 4122724 w 6446824"/>
                <a:gd name="connsiteY33" fmla="*/ 2724474 h 5067624"/>
                <a:gd name="connsiteX34" fmla="*/ 4027474 w 6446824"/>
                <a:gd name="connsiteY34" fmla="*/ 2695899 h 5067624"/>
                <a:gd name="connsiteX35" fmla="*/ 3979849 w 6446824"/>
                <a:gd name="connsiteY35" fmla="*/ 2572074 h 5067624"/>
                <a:gd name="connsiteX36" fmla="*/ 3960799 w 6446824"/>
                <a:gd name="connsiteY36" fmla="*/ 2410149 h 5067624"/>
                <a:gd name="connsiteX37" fmla="*/ 3960799 w 6446824"/>
                <a:gd name="connsiteY37" fmla="*/ 2248224 h 5067624"/>
                <a:gd name="connsiteX38" fmla="*/ 3932224 w 6446824"/>
                <a:gd name="connsiteY38" fmla="*/ 2162499 h 5067624"/>
                <a:gd name="connsiteX39" fmla="*/ 3894124 w 6446824"/>
                <a:gd name="connsiteY39" fmla="*/ 2095824 h 5067624"/>
                <a:gd name="connsiteX40" fmla="*/ 3894124 w 6446824"/>
                <a:gd name="connsiteY40" fmla="*/ 1962474 h 5067624"/>
                <a:gd name="connsiteX41" fmla="*/ 3875074 w 6446824"/>
                <a:gd name="connsiteY41" fmla="*/ 1791024 h 5067624"/>
                <a:gd name="connsiteX42" fmla="*/ 3760774 w 6446824"/>
                <a:gd name="connsiteY42" fmla="*/ 1486224 h 5067624"/>
                <a:gd name="connsiteX43" fmla="*/ 3179750 w 6446824"/>
                <a:gd name="connsiteY43" fmla="*/ 762325 h 5067624"/>
                <a:gd name="connsiteX44" fmla="*/ 2798750 w 6446824"/>
                <a:gd name="connsiteY44" fmla="*/ 267025 h 5067624"/>
                <a:gd name="connsiteX45" fmla="*/ 2513000 w 6446824"/>
                <a:gd name="connsiteY45" fmla="*/ 9850 h 5067624"/>
                <a:gd name="connsiteX46" fmla="*/ 2017700 w 6446824"/>
                <a:gd name="connsiteY46" fmla="*/ 400375 h 5067624"/>
                <a:gd name="connsiteX47" fmla="*/ 1570025 w 6446824"/>
                <a:gd name="connsiteY47" fmla="*/ 467050 h 5067624"/>
                <a:gd name="connsiteX48" fmla="*/ 84124 w 6446824"/>
                <a:gd name="connsiteY48" fmla="*/ 1343349 h 5067624"/>
                <a:gd name="connsiteX49" fmla="*/ 169851 w 6446824"/>
                <a:gd name="connsiteY49" fmla="*/ 1819600 h 5067624"/>
                <a:gd name="connsiteX50" fmla="*/ 217475 w 6446824"/>
                <a:gd name="connsiteY50" fmla="*/ 2314900 h 5067624"/>
                <a:gd name="connsiteX0" fmla="*/ 6476463 w 6476463"/>
                <a:gd name="connsiteY0" fmla="*/ 4724724 h 5067624"/>
                <a:gd name="connsiteX1" fmla="*/ 6343113 w 6476463"/>
                <a:gd name="connsiteY1" fmla="*/ 4905699 h 5067624"/>
                <a:gd name="connsiteX2" fmla="*/ 6266913 w 6476463"/>
                <a:gd name="connsiteY2" fmla="*/ 4962849 h 5067624"/>
                <a:gd name="connsiteX3" fmla="*/ 6104988 w 6476463"/>
                <a:gd name="connsiteY3" fmla="*/ 5029524 h 5067624"/>
                <a:gd name="connsiteX4" fmla="*/ 5990688 w 6476463"/>
                <a:gd name="connsiteY4" fmla="*/ 5067624 h 5067624"/>
                <a:gd name="connsiteX5" fmla="*/ 5971638 w 6476463"/>
                <a:gd name="connsiteY5" fmla="*/ 4991424 h 5067624"/>
                <a:gd name="connsiteX6" fmla="*/ 5762088 w 6476463"/>
                <a:gd name="connsiteY6" fmla="*/ 5019999 h 5067624"/>
                <a:gd name="connsiteX7" fmla="*/ 5685888 w 6476463"/>
                <a:gd name="connsiteY7" fmla="*/ 4886649 h 5067624"/>
                <a:gd name="connsiteX8" fmla="*/ 5590638 w 6476463"/>
                <a:gd name="connsiteY8" fmla="*/ 4810449 h 5067624"/>
                <a:gd name="connsiteX9" fmla="*/ 5590638 w 6476463"/>
                <a:gd name="connsiteY9" fmla="*/ 4734249 h 5067624"/>
                <a:gd name="connsiteX10" fmla="*/ 5504913 w 6476463"/>
                <a:gd name="connsiteY10" fmla="*/ 4667574 h 5067624"/>
                <a:gd name="connsiteX11" fmla="*/ 5485863 w 6476463"/>
                <a:gd name="connsiteY11" fmla="*/ 4638999 h 5067624"/>
                <a:gd name="connsiteX12" fmla="*/ 5495388 w 6476463"/>
                <a:gd name="connsiteY12" fmla="*/ 4572324 h 5067624"/>
                <a:gd name="connsiteX13" fmla="*/ 5428713 w 6476463"/>
                <a:gd name="connsiteY13" fmla="*/ 4524699 h 5067624"/>
                <a:gd name="connsiteX14" fmla="*/ 5362038 w 6476463"/>
                <a:gd name="connsiteY14" fmla="*/ 4391349 h 5067624"/>
                <a:gd name="connsiteX15" fmla="*/ 5247738 w 6476463"/>
                <a:gd name="connsiteY15" fmla="*/ 4324674 h 5067624"/>
                <a:gd name="connsiteX16" fmla="*/ 5085813 w 6476463"/>
                <a:gd name="connsiteY16" fmla="*/ 4296099 h 5067624"/>
                <a:gd name="connsiteX17" fmla="*/ 5019138 w 6476463"/>
                <a:gd name="connsiteY17" fmla="*/ 4229424 h 5067624"/>
                <a:gd name="connsiteX18" fmla="*/ 5047713 w 6476463"/>
                <a:gd name="connsiteY18" fmla="*/ 4153224 h 5067624"/>
                <a:gd name="connsiteX19" fmla="*/ 5047713 w 6476463"/>
                <a:gd name="connsiteY19" fmla="*/ 4029399 h 5067624"/>
                <a:gd name="connsiteX20" fmla="*/ 4952463 w 6476463"/>
                <a:gd name="connsiteY20" fmla="*/ 3962724 h 5067624"/>
                <a:gd name="connsiteX21" fmla="*/ 4952463 w 6476463"/>
                <a:gd name="connsiteY21" fmla="*/ 3867474 h 5067624"/>
                <a:gd name="connsiteX22" fmla="*/ 4952463 w 6476463"/>
                <a:gd name="connsiteY22" fmla="*/ 3867474 h 5067624"/>
                <a:gd name="connsiteX23" fmla="*/ 4885788 w 6476463"/>
                <a:gd name="connsiteY23" fmla="*/ 3610299 h 5067624"/>
                <a:gd name="connsiteX24" fmla="*/ 4714338 w 6476463"/>
                <a:gd name="connsiteY24" fmla="*/ 3562674 h 5067624"/>
                <a:gd name="connsiteX25" fmla="*/ 4704813 w 6476463"/>
                <a:gd name="connsiteY25" fmla="*/ 3410274 h 5067624"/>
                <a:gd name="connsiteX26" fmla="*/ 4542888 w 6476463"/>
                <a:gd name="connsiteY26" fmla="*/ 3343599 h 5067624"/>
                <a:gd name="connsiteX27" fmla="*/ 4419063 w 6476463"/>
                <a:gd name="connsiteY27" fmla="*/ 3210249 h 5067624"/>
                <a:gd name="connsiteX28" fmla="*/ 4419063 w 6476463"/>
                <a:gd name="connsiteY28" fmla="*/ 3210249 h 5067624"/>
                <a:gd name="connsiteX29" fmla="*/ 4380963 w 6476463"/>
                <a:gd name="connsiteY29" fmla="*/ 2953074 h 5067624"/>
                <a:gd name="connsiteX30" fmla="*/ 4342863 w 6476463"/>
                <a:gd name="connsiteY30" fmla="*/ 2895924 h 5067624"/>
                <a:gd name="connsiteX31" fmla="*/ 4285713 w 6476463"/>
                <a:gd name="connsiteY31" fmla="*/ 2838774 h 5067624"/>
                <a:gd name="connsiteX32" fmla="*/ 4285713 w 6476463"/>
                <a:gd name="connsiteY32" fmla="*/ 2838774 h 5067624"/>
                <a:gd name="connsiteX33" fmla="*/ 4152363 w 6476463"/>
                <a:gd name="connsiteY33" fmla="*/ 2724474 h 5067624"/>
                <a:gd name="connsiteX34" fmla="*/ 4057113 w 6476463"/>
                <a:gd name="connsiteY34" fmla="*/ 2695899 h 5067624"/>
                <a:gd name="connsiteX35" fmla="*/ 4009488 w 6476463"/>
                <a:gd name="connsiteY35" fmla="*/ 2572074 h 5067624"/>
                <a:gd name="connsiteX36" fmla="*/ 3990438 w 6476463"/>
                <a:gd name="connsiteY36" fmla="*/ 2410149 h 5067624"/>
                <a:gd name="connsiteX37" fmla="*/ 3990438 w 6476463"/>
                <a:gd name="connsiteY37" fmla="*/ 2248224 h 5067624"/>
                <a:gd name="connsiteX38" fmla="*/ 3961863 w 6476463"/>
                <a:gd name="connsiteY38" fmla="*/ 2162499 h 5067624"/>
                <a:gd name="connsiteX39" fmla="*/ 3923763 w 6476463"/>
                <a:gd name="connsiteY39" fmla="*/ 2095824 h 5067624"/>
                <a:gd name="connsiteX40" fmla="*/ 3923763 w 6476463"/>
                <a:gd name="connsiteY40" fmla="*/ 1962474 h 5067624"/>
                <a:gd name="connsiteX41" fmla="*/ 3904713 w 6476463"/>
                <a:gd name="connsiteY41" fmla="*/ 1791024 h 5067624"/>
                <a:gd name="connsiteX42" fmla="*/ 3790413 w 6476463"/>
                <a:gd name="connsiteY42" fmla="*/ 1486224 h 5067624"/>
                <a:gd name="connsiteX43" fmla="*/ 3209389 w 6476463"/>
                <a:gd name="connsiteY43" fmla="*/ 762325 h 5067624"/>
                <a:gd name="connsiteX44" fmla="*/ 2828389 w 6476463"/>
                <a:gd name="connsiteY44" fmla="*/ 267025 h 5067624"/>
                <a:gd name="connsiteX45" fmla="*/ 2542639 w 6476463"/>
                <a:gd name="connsiteY45" fmla="*/ 9850 h 5067624"/>
                <a:gd name="connsiteX46" fmla="*/ 2047339 w 6476463"/>
                <a:gd name="connsiteY46" fmla="*/ 400375 h 5067624"/>
                <a:gd name="connsiteX47" fmla="*/ 1599664 w 6476463"/>
                <a:gd name="connsiteY47" fmla="*/ 467050 h 5067624"/>
                <a:gd name="connsiteX48" fmla="*/ 113763 w 6476463"/>
                <a:gd name="connsiteY48" fmla="*/ 1343349 h 5067624"/>
                <a:gd name="connsiteX49" fmla="*/ 142340 w 6476463"/>
                <a:gd name="connsiteY49" fmla="*/ 1581475 h 5067624"/>
                <a:gd name="connsiteX50" fmla="*/ 199490 w 6476463"/>
                <a:gd name="connsiteY50" fmla="*/ 1819600 h 5067624"/>
                <a:gd name="connsiteX51" fmla="*/ 247114 w 6476463"/>
                <a:gd name="connsiteY51" fmla="*/ 2314900 h 5067624"/>
                <a:gd name="connsiteX0" fmla="*/ 6334336 w 6334336"/>
                <a:gd name="connsiteY0" fmla="*/ 4724724 h 5067624"/>
                <a:gd name="connsiteX1" fmla="*/ 6200986 w 6334336"/>
                <a:gd name="connsiteY1" fmla="*/ 4905699 h 5067624"/>
                <a:gd name="connsiteX2" fmla="*/ 6124786 w 6334336"/>
                <a:gd name="connsiteY2" fmla="*/ 4962849 h 5067624"/>
                <a:gd name="connsiteX3" fmla="*/ 5962861 w 6334336"/>
                <a:gd name="connsiteY3" fmla="*/ 5029524 h 5067624"/>
                <a:gd name="connsiteX4" fmla="*/ 5848561 w 6334336"/>
                <a:gd name="connsiteY4" fmla="*/ 5067624 h 5067624"/>
                <a:gd name="connsiteX5" fmla="*/ 5829511 w 6334336"/>
                <a:gd name="connsiteY5" fmla="*/ 4991424 h 5067624"/>
                <a:gd name="connsiteX6" fmla="*/ 5619961 w 6334336"/>
                <a:gd name="connsiteY6" fmla="*/ 5019999 h 5067624"/>
                <a:gd name="connsiteX7" fmla="*/ 5543761 w 6334336"/>
                <a:gd name="connsiteY7" fmla="*/ 4886649 h 5067624"/>
                <a:gd name="connsiteX8" fmla="*/ 5448511 w 6334336"/>
                <a:gd name="connsiteY8" fmla="*/ 4810449 h 5067624"/>
                <a:gd name="connsiteX9" fmla="*/ 5448511 w 6334336"/>
                <a:gd name="connsiteY9" fmla="*/ 4734249 h 5067624"/>
                <a:gd name="connsiteX10" fmla="*/ 5362786 w 6334336"/>
                <a:gd name="connsiteY10" fmla="*/ 4667574 h 5067624"/>
                <a:gd name="connsiteX11" fmla="*/ 5343736 w 6334336"/>
                <a:gd name="connsiteY11" fmla="*/ 4638999 h 5067624"/>
                <a:gd name="connsiteX12" fmla="*/ 5353261 w 6334336"/>
                <a:gd name="connsiteY12" fmla="*/ 4572324 h 5067624"/>
                <a:gd name="connsiteX13" fmla="*/ 5286586 w 6334336"/>
                <a:gd name="connsiteY13" fmla="*/ 4524699 h 5067624"/>
                <a:gd name="connsiteX14" fmla="*/ 5219911 w 6334336"/>
                <a:gd name="connsiteY14" fmla="*/ 4391349 h 5067624"/>
                <a:gd name="connsiteX15" fmla="*/ 5105611 w 6334336"/>
                <a:gd name="connsiteY15" fmla="*/ 4324674 h 5067624"/>
                <a:gd name="connsiteX16" fmla="*/ 4943686 w 6334336"/>
                <a:gd name="connsiteY16" fmla="*/ 4296099 h 5067624"/>
                <a:gd name="connsiteX17" fmla="*/ 4877011 w 6334336"/>
                <a:gd name="connsiteY17" fmla="*/ 4229424 h 5067624"/>
                <a:gd name="connsiteX18" fmla="*/ 4905586 w 6334336"/>
                <a:gd name="connsiteY18" fmla="*/ 4153224 h 5067624"/>
                <a:gd name="connsiteX19" fmla="*/ 4905586 w 6334336"/>
                <a:gd name="connsiteY19" fmla="*/ 4029399 h 5067624"/>
                <a:gd name="connsiteX20" fmla="*/ 4810336 w 6334336"/>
                <a:gd name="connsiteY20" fmla="*/ 3962724 h 5067624"/>
                <a:gd name="connsiteX21" fmla="*/ 4810336 w 6334336"/>
                <a:gd name="connsiteY21" fmla="*/ 3867474 h 5067624"/>
                <a:gd name="connsiteX22" fmla="*/ 4810336 w 6334336"/>
                <a:gd name="connsiteY22" fmla="*/ 3867474 h 5067624"/>
                <a:gd name="connsiteX23" fmla="*/ 4743661 w 6334336"/>
                <a:gd name="connsiteY23" fmla="*/ 3610299 h 5067624"/>
                <a:gd name="connsiteX24" fmla="*/ 4572211 w 6334336"/>
                <a:gd name="connsiteY24" fmla="*/ 3562674 h 5067624"/>
                <a:gd name="connsiteX25" fmla="*/ 4562686 w 6334336"/>
                <a:gd name="connsiteY25" fmla="*/ 3410274 h 5067624"/>
                <a:gd name="connsiteX26" fmla="*/ 4400761 w 6334336"/>
                <a:gd name="connsiteY26" fmla="*/ 3343599 h 5067624"/>
                <a:gd name="connsiteX27" fmla="*/ 4276936 w 6334336"/>
                <a:gd name="connsiteY27" fmla="*/ 3210249 h 5067624"/>
                <a:gd name="connsiteX28" fmla="*/ 4276936 w 6334336"/>
                <a:gd name="connsiteY28" fmla="*/ 3210249 h 5067624"/>
                <a:gd name="connsiteX29" fmla="*/ 4238836 w 6334336"/>
                <a:gd name="connsiteY29" fmla="*/ 2953074 h 5067624"/>
                <a:gd name="connsiteX30" fmla="*/ 4200736 w 6334336"/>
                <a:gd name="connsiteY30" fmla="*/ 2895924 h 5067624"/>
                <a:gd name="connsiteX31" fmla="*/ 4143586 w 6334336"/>
                <a:gd name="connsiteY31" fmla="*/ 2838774 h 5067624"/>
                <a:gd name="connsiteX32" fmla="*/ 4143586 w 6334336"/>
                <a:gd name="connsiteY32" fmla="*/ 2838774 h 5067624"/>
                <a:gd name="connsiteX33" fmla="*/ 4010236 w 6334336"/>
                <a:gd name="connsiteY33" fmla="*/ 2724474 h 5067624"/>
                <a:gd name="connsiteX34" fmla="*/ 3914986 w 6334336"/>
                <a:gd name="connsiteY34" fmla="*/ 2695899 h 5067624"/>
                <a:gd name="connsiteX35" fmla="*/ 3867361 w 6334336"/>
                <a:gd name="connsiteY35" fmla="*/ 2572074 h 5067624"/>
                <a:gd name="connsiteX36" fmla="*/ 3848311 w 6334336"/>
                <a:gd name="connsiteY36" fmla="*/ 2410149 h 5067624"/>
                <a:gd name="connsiteX37" fmla="*/ 3848311 w 6334336"/>
                <a:gd name="connsiteY37" fmla="*/ 2248224 h 5067624"/>
                <a:gd name="connsiteX38" fmla="*/ 3819736 w 6334336"/>
                <a:gd name="connsiteY38" fmla="*/ 2162499 h 5067624"/>
                <a:gd name="connsiteX39" fmla="*/ 3781636 w 6334336"/>
                <a:gd name="connsiteY39" fmla="*/ 2095824 h 5067624"/>
                <a:gd name="connsiteX40" fmla="*/ 3781636 w 6334336"/>
                <a:gd name="connsiteY40" fmla="*/ 1962474 h 5067624"/>
                <a:gd name="connsiteX41" fmla="*/ 3762586 w 6334336"/>
                <a:gd name="connsiteY41" fmla="*/ 1791024 h 5067624"/>
                <a:gd name="connsiteX42" fmla="*/ 3648286 w 6334336"/>
                <a:gd name="connsiteY42" fmla="*/ 1486224 h 5067624"/>
                <a:gd name="connsiteX43" fmla="*/ 3067262 w 6334336"/>
                <a:gd name="connsiteY43" fmla="*/ 762325 h 5067624"/>
                <a:gd name="connsiteX44" fmla="*/ 2686262 w 6334336"/>
                <a:gd name="connsiteY44" fmla="*/ 267025 h 5067624"/>
                <a:gd name="connsiteX45" fmla="*/ 2400512 w 6334336"/>
                <a:gd name="connsiteY45" fmla="*/ 9850 h 5067624"/>
                <a:gd name="connsiteX46" fmla="*/ 1905212 w 6334336"/>
                <a:gd name="connsiteY46" fmla="*/ 400375 h 5067624"/>
                <a:gd name="connsiteX47" fmla="*/ 1457537 w 6334336"/>
                <a:gd name="connsiteY47" fmla="*/ 467050 h 5067624"/>
                <a:gd name="connsiteX48" fmla="*/ 962236 w 6334336"/>
                <a:gd name="connsiteY48" fmla="*/ 390849 h 5067624"/>
                <a:gd name="connsiteX49" fmla="*/ 213 w 6334336"/>
                <a:gd name="connsiteY49" fmla="*/ 1581475 h 5067624"/>
                <a:gd name="connsiteX50" fmla="*/ 57363 w 6334336"/>
                <a:gd name="connsiteY50" fmla="*/ 1819600 h 5067624"/>
                <a:gd name="connsiteX51" fmla="*/ 104987 w 6334336"/>
                <a:gd name="connsiteY51" fmla="*/ 2314900 h 5067624"/>
                <a:gd name="connsiteX0" fmla="*/ 6361732 w 6361732"/>
                <a:gd name="connsiteY0" fmla="*/ 4724724 h 5067624"/>
                <a:gd name="connsiteX1" fmla="*/ 6228382 w 6361732"/>
                <a:gd name="connsiteY1" fmla="*/ 4905699 h 5067624"/>
                <a:gd name="connsiteX2" fmla="*/ 6152182 w 6361732"/>
                <a:gd name="connsiteY2" fmla="*/ 4962849 h 5067624"/>
                <a:gd name="connsiteX3" fmla="*/ 5990257 w 6361732"/>
                <a:gd name="connsiteY3" fmla="*/ 5029524 h 5067624"/>
                <a:gd name="connsiteX4" fmla="*/ 5875957 w 6361732"/>
                <a:gd name="connsiteY4" fmla="*/ 5067624 h 5067624"/>
                <a:gd name="connsiteX5" fmla="*/ 5856907 w 6361732"/>
                <a:gd name="connsiteY5" fmla="*/ 4991424 h 5067624"/>
                <a:gd name="connsiteX6" fmla="*/ 5647357 w 6361732"/>
                <a:gd name="connsiteY6" fmla="*/ 5019999 h 5067624"/>
                <a:gd name="connsiteX7" fmla="*/ 5571157 w 6361732"/>
                <a:gd name="connsiteY7" fmla="*/ 4886649 h 5067624"/>
                <a:gd name="connsiteX8" fmla="*/ 5475907 w 6361732"/>
                <a:gd name="connsiteY8" fmla="*/ 4810449 h 5067624"/>
                <a:gd name="connsiteX9" fmla="*/ 5475907 w 6361732"/>
                <a:gd name="connsiteY9" fmla="*/ 4734249 h 5067624"/>
                <a:gd name="connsiteX10" fmla="*/ 5390182 w 6361732"/>
                <a:gd name="connsiteY10" fmla="*/ 4667574 h 5067624"/>
                <a:gd name="connsiteX11" fmla="*/ 5371132 w 6361732"/>
                <a:gd name="connsiteY11" fmla="*/ 4638999 h 5067624"/>
                <a:gd name="connsiteX12" fmla="*/ 5380657 w 6361732"/>
                <a:gd name="connsiteY12" fmla="*/ 4572324 h 5067624"/>
                <a:gd name="connsiteX13" fmla="*/ 5313982 w 6361732"/>
                <a:gd name="connsiteY13" fmla="*/ 4524699 h 5067624"/>
                <a:gd name="connsiteX14" fmla="*/ 5247307 w 6361732"/>
                <a:gd name="connsiteY14" fmla="*/ 4391349 h 5067624"/>
                <a:gd name="connsiteX15" fmla="*/ 5133007 w 6361732"/>
                <a:gd name="connsiteY15" fmla="*/ 4324674 h 5067624"/>
                <a:gd name="connsiteX16" fmla="*/ 4971082 w 6361732"/>
                <a:gd name="connsiteY16" fmla="*/ 4296099 h 5067624"/>
                <a:gd name="connsiteX17" fmla="*/ 4904407 w 6361732"/>
                <a:gd name="connsiteY17" fmla="*/ 4229424 h 5067624"/>
                <a:gd name="connsiteX18" fmla="*/ 4932982 w 6361732"/>
                <a:gd name="connsiteY18" fmla="*/ 4153224 h 5067624"/>
                <a:gd name="connsiteX19" fmla="*/ 4932982 w 6361732"/>
                <a:gd name="connsiteY19" fmla="*/ 4029399 h 5067624"/>
                <a:gd name="connsiteX20" fmla="*/ 4837732 w 6361732"/>
                <a:gd name="connsiteY20" fmla="*/ 3962724 h 5067624"/>
                <a:gd name="connsiteX21" fmla="*/ 4837732 w 6361732"/>
                <a:gd name="connsiteY21" fmla="*/ 3867474 h 5067624"/>
                <a:gd name="connsiteX22" fmla="*/ 4837732 w 6361732"/>
                <a:gd name="connsiteY22" fmla="*/ 3867474 h 5067624"/>
                <a:gd name="connsiteX23" fmla="*/ 4771057 w 6361732"/>
                <a:gd name="connsiteY23" fmla="*/ 3610299 h 5067624"/>
                <a:gd name="connsiteX24" fmla="*/ 4599607 w 6361732"/>
                <a:gd name="connsiteY24" fmla="*/ 3562674 h 5067624"/>
                <a:gd name="connsiteX25" fmla="*/ 4590082 w 6361732"/>
                <a:gd name="connsiteY25" fmla="*/ 3410274 h 5067624"/>
                <a:gd name="connsiteX26" fmla="*/ 4428157 w 6361732"/>
                <a:gd name="connsiteY26" fmla="*/ 3343599 h 5067624"/>
                <a:gd name="connsiteX27" fmla="*/ 4304332 w 6361732"/>
                <a:gd name="connsiteY27" fmla="*/ 3210249 h 5067624"/>
                <a:gd name="connsiteX28" fmla="*/ 4304332 w 6361732"/>
                <a:gd name="connsiteY28" fmla="*/ 3210249 h 5067624"/>
                <a:gd name="connsiteX29" fmla="*/ 4266232 w 6361732"/>
                <a:gd name="connsiteY29" fmla="*/ 2953074 h 5067624"/>
                <a:gd name="connsiteX30" fmla="*/ 4228132 w 6361732"/>
                <a:gd name="connsiteY30" fmla="*/ 2895924 h 5067624"/>
                <a:gd name="connsiteX31" fmla="*/ 4170982 w 6361732"/>
                <a:gd name="connsiteY31" fmla="*/ 2838774 h 5067624"/>
                <a:gd name="connsiteX32" fmla="*/ 4170982 w 6361732"/>
                <a:gd name="connsiteY32" fmla="*/ 2838774 h 5067624"/>
                <a:gd name="connsiteX33" fmla="*/ 4037632 w 6361732"/>
                <a:gd name="connsiteY33" fmla="*/ 2724474 h 5067624"/>
                <a:gd name="connsiteX34" fmla="*/ 3942382 w 6361732"/>
                <a:gd name="connsiteY34" fmla="*/ 2695899 h 5067624"/>
                <a:gd name="connsiteX35" fmla="*/ 3894757 w 6361732"/>
                <a:gd name="connsiteY35" fmla="*/ 2572074 h 5067624"/>
                <a:gd name="connsiteX36" fmla="*/ 3875707 w 6361732"/>
                <a:gd name="connsiteY36" fmla="*/ 2410149 h 5067624"/>
                <a:gd name="connsiteX37" fmla="*/ 3875707 w 6361732"/>
                <a:gd name="connsiteY37" fmla="*/ 2248224 h 5067624"/>
                <a:gd name="connsiteX38" fmla="*/ 3847132 w 6361732"/>
                <a:gd name="connsiteY38" fmla="*/ 2162499 h 5067624"/>
                <a:gd name="connsiteX39" fmla="*/ 3809032 w 6361732"/>
                <a:gd name="connsiteY39" fmla="*/ 2095824 h 5067624"/>
                <a:gd name="connsiteX40" fmla="*/ 3809032 w 6361732"/>
                <a:gd name="connsiteY40" fmla="*/ 1962474 h 5067624"/>
                <a:gd name="connsiteX41" fmla="*/ 3789982 w 6361732"/>
                <a:gd name="connsiteY41" fmla="*/ 1791024 h 5067624"/>
                <a:gd name="connsiteX42" fmla="*/ 3675682 w 6361732"/>
                <a:gd name="connsiteY42" fmla="*/ 1486224 h 5067624"/>
                <a:gd name="connsiteX43" fmla="*/ 3094658 w 6361732"/>
                <a:gd name="connsiteY43" fmla="*/ 762325 h 5067624"/>
                <a:gd name="connsiteX44" fmla="*/ 2713658 w 6361732"/>
                <a:gd name="connsiteY44" fmla="*/ 267025 h 5067624"/>
                <a:gd name="connsiteX45" fmla="*/ 2427908 w 6361732"/>
                <a:gd name="connsiteY45" fmla="*/ 9850 h 5067624"/>
                <a:gd name="connsiteX46" fmla="*/ 1932608 w 6361732"/>
                <a:gd name="connsiteY46" fmla="*/ 400375 h 5067624"/>
                <a:gd name="connsiteX47" fmla="*/ 1484933 w 6361732"/>
                <a:gd name="connsiteY47" fmla="*/ 467050 h 5067624"/>
                <a:gd name="connsiteX48" fmla="*/ 989632 w 6361732"/>
                <a:gd name="connsiteY48" fmla="*/ 390849 h 5067624"/>
                <a:gd name="connsiteX49" fmla="*/ 522909 w 6361732"/>
                <a:gd name="connsiteY49" fmla="*/ 867100 h 5067624"/>
                <a:gd name="connsiteX50" fmla="*/ 27609 w 6361732"/>
                <a:gd name="connsiteY50" fmla="*/ 1581475 h 5067624"/>
                <a:gd name="connsiteX51" fmla="*/ 84759 w 6361732"/>
                <a:gd name="connsiteY51" fmla="*/ 1819600 h 5067624"/>
                <a:gd name="connsiteX52" fmla="*/ 132383 w 6361732"/>
                <a:gd name="connsiteY52" fmla="*/ 2314900 h 5067624"/>
                <a:gd name="connsiteX0" fmla="*/ 6361732 w 6361732"/>
                <a:gd name="connsiteY0" fmla="*/ 4724724 h 5067624"/>
                <a:gd name="connsiteX1" fmla="*/ 6228382 w 6361732"/>
                <a:gd name="connsiteY1" fmla="*/ 4905699 h 5067624"/>
                <a:gd name="connsiteX2" fmla="*/ 6152182 w 6361732"/>
                <a:gd name="connsiteY2" fmla="*/ 4962849 h 5067624"/>
                <a:gd name="connsiteX3" fmla="*/ 5990257 w 6361732"/>
                <a:gd name="connsiteY3" fmla="*/ 5029524 h 5067624"/>
                <a:gd name="connsiteX4" fmla="*/ 5875957 w 6361732"/>
                <a:gd name="connsiteY4" fmla="*/ 5067624 h 5067624"/>
                <a:gd name="connsiteX5" fmla="*/ 5856907 w 6361732"/>
                <a:gd name="connsiteY5" fmla="*/ 4991424 h 5067624"/>
                <a:gd name="connsiteX6" fmla="*/ 5647357 w 6361732"/>
                <a:gd name="connsiteY6" fmla="*/ 5019999 h 5067624"/>
                <a:gd name="connsiteX7" fmla="*/ 5571157 w 6361732"/>
                <a:gd name="connsiteY7" fmla="*/ 4886649 h 5067624"/>
                <a:gd name="connsiteX8" fmla="*/ 5475907 w 6361732"/>
                <a:gd name="connsiteY8" fmla="*/ 4810449 h 5067624"/>
                <a:gd name="connsiteX9" fmla="*/ 5475907 w 6361732"/>
                <a:gd name="connsiteY9" fmla="*/ 4734249 h 5067624"/>
                <a:gd name="connsiteX10" fmla="*/ 5390182 w 6361732"/>
                <a:gd name="connsiteY10" fmla="*/ 4667574 h 5067624"/>
                <a:gd name="connsiteX11" fmla="*/ 5371132 w 6361732"/>
                <a:gd name="connsiteY11" fmla="*/ 4638999 h 5067624"/>
                <a:gd name="connsiteX12" fmla="*/ 5380657 w 6361732"/>
                <a:gd name="connsiteY12" fmla="*/ 4572324 h 5067624"/>
                <a:gd name="connsiteX13" fmla="*/ 5313982 w 6361732"/>
                <a:gd name="connsiteY13" fmla="*/ 4524699 h 5067624"/>
                <a:gd name="connsiteX14" fmla="*/ 5247307 w 6361732"/>
                <a:gd name="connsiteY14" fmla="*/ 4391349 h 5067624"/>
                <a:gd name="connsiteX15" fmla="*/ 5133007 w 6361732"/>
                <a:gd name="connsiteY15" fmla="*/ 4324674 h 5067624"/>
                <a:gd name="connsiteX16" fmla="*/ 4971082 w 6361732"/>
                <a:gd name="connsiteY16" fmla="*/ 4296099 h 5067624"/>
                <a:gd name="connsiteX17" fmla="*/ 4904407 w 6361732"/>
                <a:gd name="connsiteY17" fmla="*/ 4229424 h 5067624"/>
                <a:gd name="connsiteX18" fmla="*/ 4932982 w 6361732"/>
                <a:gd name="connsiteY18" fmla="*/ 4153224 h 5067624"/>
                <a:gd name="connsiteX19" fmla="*/ 4932982 w 6361732"/>
                <a:gd name="connsiteY19" fmla="*/ 4029399 h 5067624"/>
                <a:gd name="connsiteX20" fmla="*/ 4837732 w 6361732"/>
                <a:gd name="connsiteY20" fmla="*/ 3962724 h 5067624"/>
                <a:gd name="connsiteX21" fmla="*/ 4837732 w 6361732"/>
                <a:gd name="connsiteY21" fmla="*/ 3867474 h 5067624"/>
                <a:gd name="connsiteX22" fmla="*/ 4837732 w 6361732"/>
                <a:gd name="connsiteY22" fmla="*/ 3867474 h 5067624"/>
                <a:gd name="connsiteX23" fmla="*/ 4771057 w 6361732"/>
                <a:gd name="connsiteY23" fmla="*/ 3610299 h 5067624"/>
                <a:gd name="connsiteX24" fmla="*/ 4599607 w 6361732"/>
                <a:gd name="connsiteY24" fmla="*/ 3562674 h 5067624"/>
                <a:gd name="connsiteX25" fmla="*/ 4590082 w 6361732"/>
                <a:gd name="connsiteY25" fmla="*/ 3410274 h 5067624"/>
                <a:gd name="connsiteX26" fmla="*/ 4428157 w 6361732"/>
                <a:gd name="connsiteY26" fmla="*/ 3343599 h 5067624"/>
                <a:gd name="connsiteX27" fmla="*/ 4304332 w 6361732"/>
                <a:gd name="connsiteY27" fmla="*/ 3210249 h 5067624"/>
                <a:gd name="connsiteX28" fmla="*/ 4304332 w 6361732"/>
                <a:gd name="connsiteY28" fmla="*/ 3210249 h 5067624"/>
                <a:gd name="connsiteX29" fmla="*/ 4266232 w 6361732"/>
                <a:gd name="connsiteY29" fmla="*/ 2953074 h 5067624"/>
                <a:gd name="connsiteX30" fmla="*/ 4228132 w 6361732"/>
                <a:gd name="connsiteY30" fmla="*/ 2895924 h 5067624"/>
                <a:gd name="connsiteX31" fmla="*/ 4170982 w 6361732"/>
                <a:gd name="connsiteY31" fmla="*/ 2838774 h 5067624"/>
                <a:gd name="connsiteX32" fmla="*/ 4170982 w 6361732"/>
                <a:gd name="connsiteY32" fmla="*/ 2838774 h 5067624"/>
                <a:gd name="connsiteX33" fmla="*/ 4037632 w 6361732"/>
                <a:gd name="connsiteY33" fmla="*/ 2724474 h 5067624"/>
                <a:gd name="connsiteX34" fmla="*/ 3942382 w 6361732"/>
                <a:gd name="connsiteY34" fmla="*/ 2695899 h 5067624"/>
                <a:gd name="connsiteX35" fmla="*/ 3894757 w 6361732"/>
                <a:gd name="connsiteY35" fmla="*/ 2572074 h 5067624"/>
                <a:gd name="connsiteX36" fmla="*/ 3875707 w 6361732"/>
                <a:gd name="connsiteY36" fmla="*/ 2410149 h 5067624"/>
                <a:gd name="connsiteX37" fmla="*/ 3875707 w 6361732"/>
                <a:gd name="connsiteY37" fmla="*/ 2248224 h 5067624"/>
                <a:gd name="connsiteX38" fmla="*/ 3847132 w 6361732"/>
                <a:gd name="connsiteY38" fmla="*/ 2162499 h 5067624"/>
                <a:gd name="connsiteX39" fmla="*/ 3809032 w 6361732"/>
                <a:gd name="connsiteY39" fmla="*/ 2095824 h 5067624"/>
                <a:gd name="connsiteX40" fmla="*/ 3809032 w 6361732"/>
                <a:gd name="connsiteY40" fmla="*/ 1962474 h 5067624"/>
                <a:gd name="connsiteX41" fmla="*/ 3789982 w 6361732"/>
                <a:gd name="connsiteY41" fmla="*/ 1791024 h 5067624"/>
                <a:gd name="connsiteX42" fmla="*/ 3675682 w 6361732"/>
                <a:gd name="connsiteY42" fmla="*/ 1486224 h 5067624"/>
                <a:gd name="connsiteX43" fmla="*/ 3094658 w 6361732"/>
                <a:gd name="connsiteY43" fmla="*/ 762325 h 5067624"/>
                <a:gd name="connsiteX44" fmla="*/ 2713658 w 6361732"/>
                <a:gd name="connsiteY44" fmla="*/ 267025 h 5067624"/>
                <a:gd name="connsiteX45" fmla="*/ 2427908 w 6361732"/>
                <a:gd name="connsiteY45" fmla="*/ 9850 h 5067624"/>
                <a:gd name="connsiteX46" fmla="*/ 1932608 w 6361732"/>
                <a:gd name="connsiteY46" fmla="*/ 400375 h 5067624"/>
                <a:gd name="connsiteX47" fmla="*/ 1484933 w 6361732"/>
                <a:gd name="connsiteY47" fmla="*/ 467050 h 5067624"/>
                <a:gd name="connsiteX48" fmla="*/ 989632 w 6361732"/>
                <a:gd name="connsiteY48" fmla="*/ 390849 h 5067624"/>
                <a:gd name="connsiteX49" fmla="*/ 427659 w 6361732"/>
                <a:gd name="connsiteY49" fmla="*/ 733750 h 5067624"/>
                <a:gd name="connsiteX50" fmla="*/ 27609 w 6361732"/>
                <a:gd name="connsiteY50" fmla="*/ 1581475 h 5067624"/>
                <a:gd name="connsiteX51" fmla="*/ 84759 w 6361732"/>
                <a:gd name="connsiteY51" fmla="*/ 1819600 h 5067624"/>
                <a:gd name="connsiteX52" fmla="*/ 132383 w 6361732"/>
                <a:gd name="connsiteY52" fmla="*/ 2314900 h 5067624"/>
                <a:gd name="connsiteX0" fmla="*/ 7385079 w 7385079"/>
                <a:gd name="connsiteY0" fmla="*/ 4724724 h 5067624"/>
                <a:gd name="connsiteX1" fmla="*/ 7251729 w 7385079"/>
                <a:gd name="connsiteY1" fmla="*/ 4905699 h 5067624"/>
                <a:gd name="connsiteX2" fmla="*/ 7175529 w 7385079"/>
                <a:gd name="connsiteY2" fmla="*/ 4962849 h 5067624"/>
                <a:gd name="connsiteX3" fmla="*/ 7013604 w 7385079"/>
                <a:gd name="connsiteY3" fmla="*/ 5029524 h 5067624"/>
                <a:gd name="connsiteX4" fmla="*/ 6899304 w 7385079"/>
                <a:gd name="connsiteY4" fmla="*/ 5067624 h 5067624"/>
                <a:gd name="connsiteX5" fmla="*/ 6880254 w 7385079"/>
                <a:gd name="connsiteY5" fmla="*/ 4991424 h 5067624"/>
                <a:gd name="connsiteX6" fmla="*/ 6670704 w 7385079"/>
                <a:gd name="connsiteY6" fmla="*/ 5019999 h 5067624"/>
                <a:gd name="connsiteX7" fmla="*/ 6594504 w 7385079"/>
                <a:gd name="connsiteY7" fmla="*/ 4886649 h 5067624"/>
                <a:gd name="connsiteX8" fmla="*/ 6499254 w 7385079"/>
                <a:gd name="connsiteY8" fmla="*/ 4810449 h 5067624"/>
                <a:gd name="connsiteX9" fmla="*/ 6499254 w 7385079"/>
                <a:gd name="connsiteY9" fmla="*/ 4734249 h 5067624"/>
                <a:gd name="connsiteX10" fmla="*/ 6413529 w 7385079"/>
                <a:gd name="connsiteY10" fmla="*/ 4667574 h 5067624"/>
                <a:gd name="connsiteX11" fmla="*/ 6394479 w 7385079"/>
                <a:gd name="connsiteY11" fmla="*/ 4638999 h 5067624"/>
                <a:gd name="connsiteX12" fmla="*/ 6404004 w 7385079"/>
                <a:gd name="connsiteY12" fmla="*/ 4572324 h 5067624"/>
                <a:gd name="connsiteX13" fmla="*/ 6337329 w 7385079"/>
                <a:gd name="connsiteY13" fmla="*/ 4524699 h 5067624"/>
                <a:gd name="connsiteX14" fmla="*/ 6270654 w 7385079"/>
                <a:gd name="connsiteY14" fmla="*/ 4391349 h 5067624"/>
                <a:gd name="connsiteX15" fmla="*/ 6156354 w 7385079"/>
                <a:gd name="connsiteY15" fmla="*/ 4324674 h 5067624"/>
                <a:gd name="connsiteX16" fmla="*/ 5994429 w 7385079"/>
                <a:gd name="connsiteY16" fmla="*/ 4296099 h 5067624"/>
                <a:gd name="connsiteX17" fmla="*/ 5927754 w 7385079"/>
                <a:gd name="connsiteY17" fmla="*/ 4229424 h 5067624"/>
                <a:gd name="connsiteX18" fmla="*/ 5956329 w 7385079"/>
                <a:gd name="connsiteY18" fmla="*/ 4153224 h 5067624"/>
                <a:gd name="connsiteX19" fmla="*/ 5956329 w 7385079"/>
                <a:gd name="connsiteY19" fmla="*/ 4029399 h 5067624"/>
                <a:gd name="connsiteX20" fmla="*/ 5861079 w 7385079"/>
                <a:gd name="connsiteY20" fmla="*/ 3962724 h 5067624"/>
                <a:gd name="connsiteX21" fmla="*/ 5861079 w 7385079"/>
                <a:gd name="connsiteY21" fmla="*/ 3867474 h 5067624"/>
                <a:gd name="connsiteX22" fmla="*/ 5861079 w 7385079"/>
                <a:gd name="connsiteY22" fmla="*/ 3867474 h 5067624"/>
                <a:gd name="connsiteX23" fmla="*/ 5794404 w 7385079"/>
                <a:gd name="connsiteY23" fmla="*/ 3610299 h 5067624"/>
                <a:gd name="connsiteX24" fmla="*/ 5622954 w 7385079"/>
                <a:gd name="connsiteY24" fmla="*/ 3562674 h 5067624"/>
                <a:gd name="connsiteX25" fmla="*/ 5613429 w 7385079"/>
                <a:gd name="connsiteY25" fmla="*/ 3410274 h 5067624"/>
                <a:gd name="connsiteX26" fmla="*/ 5451504 w 7385079"/>
                <a:gd name="connsiteY26" fmla="*/ 3343599 h 5067624"/>
                <a:gd name="connsiteX27" fmla="*/ 5327679 w 7385079"/>
                <a:gd name="connsiteY27" fmla="*/ 3210249 h 5067624"/>
                <a:gd name="connsiteX28" fmla="*/ 5327679 w 7385079"/>
                <a:gd name="connsiteY28" fmla="*/ 3210249 h 5067624"/>
                <a:gd name="connsiteX29" fmla="*/ 5289579 w 7385079"/>
                <a:gd name="connsiteY29" fmla="*/ 2953074 h 5067624"/>
                <a:gd name="connsiteX30" fmla="*/ 5251479 w 7385079"/>
                <a:gd name="connsiteY30" fmla="*/ 2895924 h 5067624"/>
                <a:gd name="connsiteX31" fmla="*/ 5194329 w 7385079"/>
                <a:gd name="connsiteY31" fmla="*/ 2838774 h 5067624"/>
                <a:gd name="connsiteX32" fmla="*/ 5194329 w 7385079"/>
                <a:gd name="connsiteY32" fmla="*/ 2838774 h 5067624"/>
                <a:gd name="connsiteX33" fmla="*/ 5060979 w 7385079"/>
                <a:gd name="connsiteY33" fmla="*/ 2724474 h 5067624"/>
                <a:gd name="connsiteX34" fmla="*/ 4965729 w 7385079"/>
                <a:gd name="connsiteY34" fmla="*/ 2695899 h 5067624"/>
                <a:gd name="connsiteX35" fmla="*/ 4918104 w 7385079"/>
                <a:gd name="connsiteY35" fmla="*/ 2572074 h 5067624"/>
                <a:gd name="connsiteX36" fmla="*/ 4899054 w 7385079"/>
                <a:gd name="connsiteY36" fmla="*/ 2410149 h 5067624"/>
                <a:gd name="connsiteX37" fmla="*/ 4899054 w 7385079"/>
                <a:gd name="connsiteY37" fmla="*/ 2248224 h 5067624"/>
                <a:gd name="connsiteX38" fmla="*/ 4870479 w 7385079"/>
                <a:gd name="connsiteY38" fmla="*/ 2162499 h 5067624"/>
                <a:gd name="connsiteX39" fmla="*/ 4832379 w 7385079"/>
                <a:gd name="connsiteY39" fmla="*/ 2095824 h 5067624"/>
                <a:gd name="connsiteX40" fmla="*/ 4832379 w 7385079"/>
                <a:gd name="connsiteY40" fmla="*/ 1962474 h 5067624"/>
                <a:gd name="connsiteX41" fmla="*/ 4813329 w 7385079"/>
                <a:gd name="connsiteY41" fmla="*/ 1791024 h 5067624"/>
                <a:gd name="connsiteX42" fmla="*/ 4699029 w 7385079"/>
                <a:gd name="connsiteY42" fmla="*/ 1486224 h 5067624"/>
                <a:gd name="connsiteX43" fmla="*/ 4118005 w 7385079"/>
                <a:gd name="connsiteY43" fmla="*/ 762325 h 5067624"/>
                <a:gd name="connsiteX44" fmla="*/ 3737005 w 7385079"/>
                <a:gd name="connsiteY44" fmla="*/ 267025 h 5067624"/>
                <a:gd name="connsiteX45" fmla="*/ 3451255 w 7385079"/>
                <a:gd name="connsiteY45" fmla="*/ 9850 h 5067624"/>
                <a:gd name="connsiteX46" fmla="*/ 2955955 w 7385079"/>
                <a:gd name="connsiteY46" fmla="*/ 400375 h 5067624"/>
                <a:gd name="connsiteX47" fmla="*/ 2508280 w 7385079"/>
                <a:gd name="connsiteY47" fmla="*/ 467050 h 5067624"/>
                <a:gd name="connsiteX48" fmla="*/ 2012979 w 7385079"/>
                <a:gd name="connsiteY48" fmla="*/ 390849 h 5067624"/>
                <a:gd name="connsiteX49" fmla="*/ 1451006 w 7385079"/>
                <a:gd name="connsiteY49" fmla="*/ 733750 h 5067624"/>
                <a:gd name="connsiteX50" fmla="*/ 1050956 w 7385079"/>
                <a:gd name="connsiteY50" fmla="*/ 1581475 h 5067624"/>
                <a:gd name="connsiteX51" fmla="*/ 1108106 w 7385079"/>
                <a:gd name="connsiteY51" fmla="*/ 1819600 h 5067624"/>
                <a:gd name="connsiteX52" fmla="*/ 3205 w 7385079"/>
                <a:gd name="connsiteY52" fmla="*/ 3496000 h 5067624"/>
                <a:gd name="connsiteX0" fmla="*/ 7381874 w 7381874"/>
                <a:gd name="connsiteY0" fmla="*/ 4724724 h 5067624"/>
                <a:gd name="connsiteX1" fmla="*/ 7248524 w 7381874"/>
                <a:gd name="connsiteY1" fmla="*/ 4905699 h 5067624"/>
                <a:gd name="connsiteX2" fmla="*/ 7172324 w 7381874"/>
                <a:gd name="connsiteY2" fmla="*/ 4962849 h 5067624"/>
                <a:gd name="connsiteX3" fmla="*/ 7010399 w 7381874"/>
                <a:gd name="connsiteY3" fmla="*/ 5029524 h 5067624"/>
                <a:gd name="connsiteX4" fmla="*/ 6896099 w 7381874"/>
                <a:gd name="connsiteY4" fmla="*/ 5067624 h 5067624"/>
                <a:gd name="connsiteX5" fmla="*/ 6877049 w 7381874"/>
                <a:gd name="connsiteY5" fmla="*/ 4991424 h 5067624"/>
                <a:gd name="connsiteX6" fmla="*/ 6667499 w 7381874"/>
                <a:gd name="connsiteY6" fmla="*/ 5019999 h 5067624"/>
                <a:gd name="connsiteX7" fmla="*/ 6591299 w 7381874"/>
                <a:gd name="connsiteY7" fmla="*/ 4886649 h 5067624"/>
                <a:gd name="connsiteX8" fmla="*/ 6496049 w 7381874"/>
                <a:gd name="connsiteY8" fmla="*/ 4810449 h 5067624"/>
                <a:gd name="connsiteX9" fmla="*/ 6496049 w 7381874"/>
                <a:gd name="connsiteY9" fmla="*/ 4734249 h 5067624"/>
                <a:gd name="connsiteX10" fmla="*/ 6410324 w 7381874"/>
                <a:gd name="connsiteY10" fmla="*/ 4667574 h 5067624"/>
                <a:gd name="connsiteX11" fmla="*/ 6391274 w 7381874"/>
                <a:gd name="connsiteY11" fmla="*/ 4638999 h 5067624"/>
                <a:gd name="connsiteX12" fmla="*/ 6400799 w 7381874"/>
                <a:gd name="connsiteY12" fmla="*/ 4572324 h 5067624"/>
                <a:gd name="connsiteX13" fmla="*/ 6334124 w 7381874"/>
                <a:gd name="connsiteY13" fmla="*/ 4524699 h 5067624"/>
                <a:gd name="connsiteX14" fmla="*/ 6267449 w 7381874"/>
                <a:gd name="connsiteY14" fmla="*/ 4391349 h 5067624"/>
                <a:gd name="connsiteX15" fmla="*/ 6153149 w 7381874"/>
                <a:gd name="connsiteY15" fmla="*/ 4324674 h 5067624"/>
                <a:gd name="connsiteX16" fmla="*/ 5991224 w 7381874"/>
                <a:gd name="connsiteY16" fmla="*/ 4296099 h 5067624"/>
                <a:gd name="connsiteX17" fmla="*/ 5924549 w 7381874"/>
                <a:gd name="connsiteY17" fmla="*/ 4229424 h 5067624"/>
                <a:gd name="connsiteX18" fmla="*/ 5953124 w 7381874"/>
                <a:gd name="connsiteY18" fmla="*/ 4153224 h 5067624"/>
                <a:gd name="connsiteX19" fmla="*/ 5953124 w 7381874"/>
                <a:gd name="connsiteY19" fmla="*/ 4029399 h 5067624"/>
                <a:gd name="connsiteX20" fmla="*/ 5857874 w 7381874"/>
                <a:gd name="connsiteY20" fmla="*/ 3962724 h 5067624"/>
                <a:gd name="connsiteX21" fmla="*/ 5857874 w 7381874"/>
                <a:gd name="connsiteY21" fmla="*/ 3867474 h 5067624"/>
                <a:gd name="connsiteX22" fmla="*/ 5857874 w 7381874"/>
                <a:gd name="connsiteY22" fmla="*/ 3867474 h 5067624"/>
                <a:gd name="connsiteX23" fmla="*/ 5791199 w 7381874"/>
                <a:gd name="connsiteY23" fmla="*/ 3610299 h 5067624"/>
                <a:gd name="connsiteX24" fmla="*/ 5619749 w 7381874"/>
                <a:gd name="connsiteY24" fmla="*/ 3562674 h 5067624"/>
                <a:gd name="connsiteX25" fmla="*/ 5610224 w 7381874"/>
                <a:gd name="connsiteY25" fmla="*/ 3410274 h 5067624"/>
                <a:gd name="connsiteX26" fmla="*/ 5448299 w 7381874"/>
                <a:gd name="connsiteY26" fmla="*/ 3343599 h 5067624"/>
                <a:gd name="connsiteX27" fmla="*/ 5324474 w 7381874"/>
                <a:gd name="connsiteY27" fmla="*/ 3210249 h 5067624"/>
                <a:gd name="connsiteX28" fmla="*/ 5324474 w 7381874"/>
                <a:gd name="connsiteY28" fmla="*/ 3210249 h 5067624"/>
                <a:gd name="connsiteX29" fmla="*/ 5286374 w 7381874"/>
                <a:gd name="connsiteY29" fmla="*/ 2953074 h 5067624"/>
                <a:gd name="connsiteX30" fmla="*/ 5248274 w 7381874"/>
                <a:gd name="connsiteY30" fmla="*/ 2895924 h 5067624"/>
                <a:gd name="connsiteX31" fmla="*/ 5191124 w 7381874"/>
                <a:gd name="connsiteY31" fmla="*/ 2838774 h 5067624"/>
                <a:gd name="connsiteX32" fmla="*/ 5191124 w 7381874"/>
                <a:gd name="connsiteY32" fmla="*/ 2838774 h 5067624"/>
                <a:gd name="connsiteX33" fmla="*/ 5057774 w 7381874"/>
                <a:gd name="connsiteY33" fmla="*/ 2724474 h 5067624"/>
                <a:gd name="connsiteX34" fmla="*/ 4962524 w 7381874"/>
                <a:gd name="connsiteY34" fmla="*/ 2695899 h 5067624"/>
                <a:gd name="connsiteX35" fmla="*/ 4914899 w 7381874"/>
                <a:gd name="connsiteY35" fmla="*/ 2572074 h 5067624"/>
                <a:gd name="connsiteX36" fmla="*/ 4895849 w 7381874"/>
                <a:gd name="connsiteY36" fmla="*/ 2410149 h 5067624"/>
                <a:gd name="connsiteX37" fmla="*/ 4895849 w 7381874"/>
                <a:gd name="connsiteY37" fmla="*/ 2248224 h 5067624"/>
                <a:gd name="connsiteX38" fmla="*/ 4867274 w 7381874"/>
                <a:gd name="connsiteY38" fmla="*/ 2162499 h 5067624"/>
                <a:gd name="connsiteX39" fmla="*/ 4829174 w 7381874"/>
                <a:gd name="connsiteY39" fmla="*/ 2095824 h 5067624"/>
                <a:gd name="connsiteX40" fmla="*/ 4829174 w 7381874"/>
                <a:gd name="connsiteY40" fmla="*/ 1962474 h 5067624"/>
                <a:gd name="connsiteX41" fmla="*/ 4810124 w 7381874"/>
                <a:gd name="connsiteY41" fmla="*/ 1791024 h 5067624"/>
                <a:gd name="connsiteX42" fmla="*/ 4695824 w 7381874"/>
                <a:gd name="connsiteY42" fmla="*/ 1486224 h 5067624"/>
                <a:gd name="connsiteX43" fmla="*/ 4114800 w 7381874"/>
                <a:gd name="connsiteY43" fmla="*/ 762325 h 5067624"/>
                <a:gd name="connsiteX44" fmla="*/ 3733800 w 7381874"/>
                <a:gd name="connsiteY44" fmla="*/ 267025 h 5067624"/>
                <a:gd name="connsiteX45" fmla="*/ 3448050 w 7381874"/>
                <a:gd name="connsiteY45" fmla="*/ 9850 h 5067624"/>
                <a:gd name="connsiteX46" fmla="*/ 2952750 w 7381874"/>
                <a:gd name="connsiteY46" fmla="*/ 400375 h 5067624"/>
                <a:gd name="connsiteX47" fmla="*/ 2505075 w 7381874"/>
                <a:gd name="connsiteY47" fmla="*/ 467050 h 5067624"/>
                <a:gd name="connsiteX48" fmla="*/ 2009774 w 7381874"/>
                <a:gd name="connsiteY48" fmla="*/ 390849 h 5067624"/>
                <a:gd name="connsiteX49" fmla="*/ 1447801 w 7381874"/>
                <a:gd name="connsiteY49" fmla="*/ 733750 h 5067624"/>
                <a:gd name="connsiteX50" fmla="*/ 1047751 w 7381874"/>
                <a:gd name="connsiteY50" fmla="*/ 1581475 h 5067624"/>
                <a:gd name="connsiteX51" fmla="*/ 1104901 w 7381874"/>
                <a:gd name="connsiteY51" fmla="*/ 1819600 h 5067624"/>
                <a:gd name="connsiteX52" fmla="*/ 495302 w 7381874"/>
                <a:gd name="connsiteY52" fmla="*/ 2724475 h 5067624"/>
                <a:gd name="connsiteX53" fmla="*/ 0 w 7381874"/>
                <a:gd name="connsiteY53" fmla="*/ 3496000 h 5067624"/>
                <a:gd name="connsiteX0" fmla="*/ 7381874 w 7381874"/>
                <a:gd name="connsiteY0" fmla="*/ 4724724 h 5067624"/>
                <a:gd name="connsiteX1" fmla="*/ 7248524 w 7381874"/>
                <a:gd name="connsiteY1" fmla="*/ 4905699 h 5067624"/>
                <a:gd name="connsiteX2" fmla="*/ 7172324 w 7381874"/>
                <a:gd name="connsiteY2" fmla="*/ 4962849 h 5067624"/>
                <a:gd name="connsiteX3" fmla="*/ 7010399 w 7381874"/>
                <a:gd name="connsiteY3" fmla="*/ 5029524 h 5067624"/>
                <a:gd name="connsiteX4" fmla="*/ 6896099 w 7381874"/>
                <a:gd name="connsiteY4" fmla="*/ 5067624 h 5067624"/>
                <a:gd name="connsiteX5" fmla="*/ 6877049 w 7381874"/>
                <a:gd name="connsiteY5" fmla="*/ 4991424 h 5067624"/>
                <a:gd name="connsiteX6" fmla="*/ 6667499 w 7381874"/>
                <a:gd name="connsiteY6" fmla="*/ 5019999 h 5067624"/>
                <a:gd name="connsiteX7" fmla="*/ 6591299 w 7381874"/>
                <a:gd name="connsiteY7" fmla="*/ 4886649 h 5067624"/>
                <a:gd name="connsiteX8" fmla="*/ 6496049 w 7381874"/>
                <a:gd name="connsiteY8" fmla="*/ 4810449 h 5067624"/>
                <a:gd name="connsiteX9" fmla="*/ 6496049 w 7381874"/>
                <a:gd name="connsiteY9" fmla="*/ 4734249 h 5067624"/>
                <a:gd name="connsiteX10" fmla="*/ 6410324 w 7381874"/>
                <a:gd name="connsiteY10" fmla="*/ 4667574 h 5067624"/>
                <a:gd name="connsiteX11" fmla="*/ 6391274 w 7381874"/>
                <a:gd name="connsiteY11" fmla="*/ 4638999 h 5067624"/>
                <a:gd name="connsiteX12" fmla="*/ 6400799 w 7381874"/>
                <a:gd name="connsiteY12" fmla="*/ 4572324 h 5067624"/>
                <a:gd name="connsiteX13" fmla="*/ 6334124 w 7381874"/>
                <a:gd name="connsiteY13" fmla="*/ 4524699 h 5067624"/>
                <a:gd name="connsiteX14" fmla="*/ 6267449 w 7381874"/>
                <a:gd name="connsiteY14" fmla="*/ 4391349 h 5067624"/>
                <a:gd name="connsiteX15" fmla="*/ 6153149 w 7381874"/>
                <a:gd name="connsiteY15" fmla="*/ 4324674 h 5067624"/>
                <a:gd name="connsiteX16" fmla="*/ 5991224 w 7381874"/>
                <a:gd name="connsiteY16" fmla="*/ 4296099 h 5067624"/>
                <a:gd name="connsiteX17" fmla="*/ 5924549 w 7381874"/>
                <a:gd name="connsiteY17" fmla="*/ 4229424 h 5067624"/>
                <a:gd name="connsiteX18" fmla="*/ 5953124 w 7381874"/>
                <a:gd name="connsiteY18" fmla="*/ 4153224 h 5067624"/>
                <a:gd name="connsiteX19" fmla="*/ 5953124 w 7381874"/>
                <a:gd name="connsiteY19" fmla="*/ 4029399 h 5067624"/>
                <a:gd name="connsiteX20" fmla="*/ 5857874 w 7381874"/>
                <a:gd name="connsiteY20" fmla="*/ 3962724 h 5067624"/>
                <a:gd name="connsiteX21" fmla="*/ 5857874 w 7381874"/>
                <a:gd name="connsiteY21" fmla="*/ 3867474 h 5067624"/>
                <a:gd name="connsiteX22" fmla="*/ 5857874 w 7381874"/>
                <a:gd name="connsiteY22" fmla="*/ 3867474 h 5067624"/>
                <a:gd name="connsiteX23" fmla="*/ 5791199 w 7381874"/>
                <a:gd name="connsiteY23" fmla="*/ 3610299 h 5067624"/>
                <a:gd name="connsiteX24" fmla="*/ 5619749 w 7381874"/>
                <a:gd name="connsiteY24" fmla="*/ 3562674 h 5067624"/>
                <a:gd name="connsiteX25" fmla="*/ 5610224 w 7381874"/>
                <a:gd name="connsiteY25" fmla="*/ 3410274 h 5067624"/>
                <a:gd name="connsiteX26" fmla="*/ 5448299 w 7381874"/>
                <a:gd name="connsiteY26" fmla="*/ 3343599 h 5067624"/>
                <a:gd name="connsiteX27" fmla="*/ 5324474 w 7381874"/>
                <a:gd name="connsiteY27" fmla="*/ 3210249 h 5067624"/>
                <a:gd name="connsiteX28" fmla="*/ 5324474 w 7381874"/>
                <a:gd name="connsiteY28" fmla="*/ 3210249 h 5067624"/>
                <a:gd name="connsiteX29" fmla="*/ 5286374 w 7381874"/>
                <a:gd name="connsiteY29" fmla="*/ 2953074 h 5067624"/>
                <a:gd name="connsiteX30" fmla="*/ 5248274 w 7381874"/>
                <a:gd name="connsiteY30" fmla="*/ 2895924 h 5067624"/>
                <a:gd name="connsiteX31" fmla="*/ 5191124 w 7381874"/>
                <a:gd name="connsiteY31" fmla="*/ 2838774 h 5067624"/>
                <a:gd name="connsiteX32" fmla="*/ 5191124 w 7381874"/>
                <a:gd name="connsiteY32" fmla="*/ 2838774 h 5067624"/>
                <a:gd name="connsiteX33" fmla="*/ 5057774 w 7381874"/>
                <a:gd name="connsiteY33" fmla="*/ 2724474 h 5067624"/>
                <a:gd name="connsiteX34" fmla="*/ 4962524 w 7381874"/>
                <a:gd name="connsiteY34" fmla="*/ 2695899 h 5067624"/>
                <a:gd name="connsiteX35" fmla="*/ 4914899 w 7381874"/>
                <a:gd name="connsiteY35" fmla="*/ 2572074 h 5067624"/>
                <a:gd name="connsiteX36" fmla="*/ 4895849 w 7381874"/>
                <a:gd name="connsiteY36" fmla="*/ 2410149 h 5067624"/>
                <a:gd name="connsiteX37" fmla="*/ 4895849 w 7381874"/>
                <a:gd name="connsiteY37" fmla="*/ 2248224 h 5067624"/>
                <a:gd name="connsiteX38" fmla="*/ 4867274 w 7381874"/>
                <a:gd name="connsiteY38" fmla="*/ 2162499 h 5067624"/>
                <a:gd name="connsiteX39" fmla="*/ 4829174 w 7381874"/>
                <a:gd name="connsiteY39" fmla="*/ 2095824 h 5067624"/>
                <a:gd name="connsiteX40" fmla="*/ 4829174 w 7381874"/>
                <a:gd name="connsiteY40" fmla="*/ 1962474 h 5067624"/>
                <a:gd name="connsiteX41" fmla="*/ 4810124 w 7381874"/>
                <a:gd name="connsiteY41" fmla="*/ 1791024 h 5067624"/>
                <a:gd name="connsiteX42" fmla="*/ 4695824 w 7381874"/>
                <a:gd name="connsiteY42" fmla="*/ 1486224 h 5067624"/>
                <a:gd name="connsiteX43" fmla="*/ 4114800 w 7381874"/>
                <a:gd name="connsiteY43" fmla="*/ 762325 h 5067624"/>
                <a:gd name="connsiteX44" fmla="*/ 3733800 w 7381874"/>
                <a:gd name="connsiteY44" fmla="*/ 267025 h 5067624"/>
                <a:gd name="connsiteX45" fmla="*/ 3448050 w 7381874"/>
                <a:gd name="connsiteY45" fmla="*/ 9850 h 5067624"/>
                <a:gd name="connsiteX46" fmla="*/ 2952750 w 7381874"/>
                <a:gd name="connsiteY46" fmla="*/ 400375 h 5067624"/>
                <a:gd name="connsiteX47" fmla="*/ 2505075 w 7381874"/>
                <a:gd name="connsiteY47" fmla="*/ 467050 h 5067624"/>
                <a:gd name="connsiteX48" fmla="*/ 2009774 w 7381874"/>
                <a:gd name="connsiteY48" fmla="*/ 390849 h 5067624"/>
                <a:gd name="connsiteX49" fmla="*/ 1447801 w 7381874"/>
                <a:gd name="connsiteY49" fmla="*/ 733750 h 5067624"/>
                <a:gd name="connsiteX50" fmla="*/ 1047751 w 7381874"/>
                <a:gd name="connsiteY50" fmla="*/ 1581475 h 5067624"/>
                <a:gd name="connsiteX51" fmla="*/ 1104901 w 7381874"/>
                <a:gd name="connsiteY51" fmla="*/ 1819600 h 5067624"/>
                <a:gd name="connsiteX52" fmla="*/ 400052 w 7381874"/>
                <a:gd name="connsiteY52" fmla="*/ 3181675 h 5067624"/>
                <a:gd name="connsiteX53" fmla="*/ 0 w 7381874"/>
                <a:gd name="connsiteY53" fmla="*/ 3496000 h 5067624"/>
                <a:gd name="connsiteX0" fmla="*/ 7381874 w 7381874"/>
                <a:gd name="connsiteY0" fmla="*/ 4724724 h 5067624"/>
                <a:gd name="connsiteX1" fmla="*/ 7248524 w 7381874"/>
                <a:gd name="connsiteY1" fmla="*/ 4905699 h 5067624"/>
                <a:gd name="connsiteX2" fmla="*/ 7172324 w 7381874"/>
                <a:gd name="connsiteY2" fmla="*/ 4962849 h 5067624"/>
                <a:gd name="connsiteX3" fmla="*/ 7010399 w 7381874"/>
                <a:gd name="connsiteY3" fmla="*/ 5029524 h 5067624"/>
                <a:gd name="connsiteX4" fmla="*/ 6896099 w 7381874"/>
                <a:gd name="connsiteY4" fmla="*/ 5067624 h 5067624"/>
                <a:gd name="connsiteX5" fmla="*/ 6877049 w 7381874"/>
                <a:gd name="connsiteY5" fmla="*/ 4991424 h 5067624"/>
                <a:gd name="connsiteX6" fmla="*/ 6667499 w 7381874"/>
                <a:gd name="connsiteY6" fmla="*/ 5019999 h 5067624"/>
                <a:gd name="connsiteX7" fmla="*/ 6591299 w 7381874"/>
                <a:gd name="connsiteY7" fmla="*/ 4886649 h 5067624"/>
                <a:gd name="connsiteX8" fmla="*/ 6496049 w 7381874"/>
                <a:gd name="connsiteY8" fmla="*/ 4810449 h 5067624"/>
                <a:gd name="connsiteX9" fmla="*/ 6496049 w 7381874"/>
                <a:gd name="connsiteY9" fmla="*/ 4734249 h 5067624"/>
                <a:gd name="connsiteX10" fmla="*/ 6410324 w 7381874"/>
                <a:gd name="connsiteY10" fmla="*/ 4667574 h 5067624"/>
                <a:gd name="connsiteX11" fmla="*/ 6391274 w 7381874"/>
                <a:gd name="connsiteY11" fmla="*/ 4638999 h 5067624"/>
                <a:gd name="connsiteX12" fmla="*/ 6400799 w 7381874"/>
                <a:gd name="connsiteY12" fmla="*/ 4572324 h 5067624"/>
                <a:gd name="connsiteX13" fmla="*/ 6334124 w 7381874"/>
                <a:gd name="connsiteY13" fmla="*/ 4524699 h 5067624"/>
                <a:gd name="connsiteX14" fmla="*/ 6267449 w 7381874"/>
                <a:gd name="connsiteY14" fmla="*/ 4391349 h 5067624"/>
                <a:gd name="connsiteX15" fmla="*/ 6153149 w 7381874"/>
                <a:gd name="connsiteY15" fmla="*/ 4324674 h 5067624"/>
                <a:gd name="connsiteX16" fmla="*/ 5991224 w 7381874"/>
                <a:gd name="connsiteY16" fmla="*/ 4296099 h 5067624"/>
                <a:gd name="connsiteX17" fmla="*/ 5924549 w 7381874"/>
                <a:gd name="connsiteY17" fmla="*/ 4229424 h 5067624"/>
                <a:gd name="connsiteX18" fmla="*/ 5953124 w 7381874"/>
                <a:gd name="connsiteY18" fmla="*/ 4153224 h 5067624"/>
                <a:gd name="connsiteX19" fmla="*/ 5953124 w 7381874"/>
                <a:gd name="connsiteY19" fmla="*/ 4029399 h 5067624"/>
                <a:gd name="connsiteX20" fmla="*/ 5857874 w 7381874"/>
                <a:gd name="connsiteY20" fmla="*/ 3962724 h 5067624"/>
                <a:gd name="connsiteX21" fmla="*/ 5857874 w 7381874"/>
                <a:gd name="connsiteY21" fmla="*/ 3867474 h 5067624"/>
                <a:gd name="connsiteX22" fmla="*/ 5857874 w 7381874"/>
                <a:gd name="connsiteY22" fmla="*/ 3867474 h 5067624"/>
                <a:gd name="connsiteX23" fmla="*/ 5791199 w 7381874"/>
                <a:gd name="connsiteY23" fmla="*/ 3610299 h 5067624"/>
                <a:gd name="connsiteX24" fmla="*/ 5619749 w 7381874"/>
                <a:gd name="connsiteY24" fmla="*/ 3562674 h 5067624"/>
                <a:gd name="connsiteX25" fmla="*/ 5610224 w 7381874"/>
                <a:gd name="connsiteY25" fmla="*/ 3410274 h 5067624"/>
                <a:gd name="connsiteX26" fmla="*/ 5448299 w 7381874"/>
                <a:gd name="connsiteY26" fmla="*/ 3343599 h 5067624"/>
                <a:gd name="connsiteX27" fmla="*/ 5324474 w 7381874"/>
                <a:gd name="connsiteY27" fmla="*/ 3210249 h 5067624"/>
                <a:gd name="connsiteX28" fmla="*/ 5324474 w 7381874"/>
                <a:gd name="connsiteY28" fmla="*/ 3210249 h 5067624"/>
                <a:gd name="connsiteX29" fmla="*/ 5286374 w 7381874"/>
                <a:gd name="connsiteY29" fmla="*/ 2953074 h 5067624"/>
                <a:gd name="connsiteX30" fmla="*/ 5248274 w 7381874"/>
                <a:gd name="connsiteY30" fmla="*/ 2895924 h 5067624"/>
                <a:gd name="connsiteX31" fmla="*/ 5191124 w 7381874"/>
                <a:gd name="connsiteY31" fmla="*/ 2838774 h 5067624"/>
                <a:gd name="connsiteX32" fmla="*/ 5191124 w 7381874"/>
                <a:gd name="connsiteY32" fmla="*/ 2838774 h 5067624"/>
                <a:gd name="connsiteX33" fmla="*/ 5057774 w 7381874"/>
                <a:gd name="connsiteY33" fmla="*/ 2724474 h 5067624"/>
                <a:gd name="connsiteX34" fmla="*/ 4962524 w 7381874"/>
                <a:gd name="connsiteY34" fmla="*/ 2695899 h 5067624"/>
                <a:gd name="connsiteX35" fmla="*/ 4914899 w 7381874"/>
                <a:gd name="connsiteY35" fmla="*/ 2572074 h 5067624"/>
                <a:gd name="connsiteX36" fmla="*/ 4895849 w 7381874"/>
                <a:gd name="connsiteY36" fmla="*/ 2410149 h 5067624"/>
                <a:gd name="connsiteX37" fmla="*/ 4895849 w 7381874"/>
                <a:gd name="connsiteY37" fmla="*/ 2248224 h 5067624"/>
                <a:gd name="connsiteX38" fmla="*/ 4867274 w 7381874"/>
                <a:gd name="connsiteY38" fmla="*/ 2162499 h 5067624"/>
                <a:gd name="connsiteX39" fmla="*/ 4829174 w 7381874"/>
                <a:gd name="connsiteY39" fmla="*/ 2095824 h 5067624"/>
                <a:gd name="connsiteX40" fmla="*/ 4829174 w 7381874"/>
                <a:gd name="connsiteY40" fmla="*/ 1962474 h 5067624"/>
                <a:gd name="connsiteX41" fmla="*/ 4810124 w 7381874"/>
                <a:gd name="connsiteY41" fmla="*/ 1791024 h 5067624"/>
                <a:gd name="connsiteX42" fmla="*/ 4695824 w 7381874"/>
                <a:gd name="connsiteY42" fmla="*/ 1486224 h 5067624"/>
                <a:gd name="connsiteX43" fmla="*/ 4114800 w 7381874"/>
                <a:gd name="connsiteY43" fmla="*/ 762325 h 5067624"/>
                <a:gd name="connsiteX44" fmla="*/ 3733800 w 7381874"/>
                <a:gd name="connsiteY44" fmla="*/ 267025 h 5067624"/>
                <a:gd name="connsiteX45" fmla="*/ 3448050 w 7381874"/>
                <a:gd name="connsiteY45" fmla="*/ 9850 h 5067624"/>
                <a:gd name="connsiteX46" fmla="*/ 2952750 w 7381874"/>
                <a:gd name="connsiteY46" fmla="*/ 400375 h 5067624"/>
                <a:gd name="connsiteX47" fmla="*/ 2505075 w 7381874"/>
                <a:gd name="connsiteY47" fmla="*/ 467050 h 5067624"/>
                <a:gd name="connsiteX48" fmla="*/ 2009774 w 7381874"/>
                <a:gd name="connsiteY48" fmla="*/ 390849 h 5067624"/>
                <a:gd name="connsiteX49" fmla="*/ 1447801 w 7381874"/>
                <a:gd name="connsiteY49" fmla="*/ 733750 h 5067624"/>
                <a:gd name="connsiteX50" fmla="*/ 1047751 w 7381874"/>
                <a:gd name="connsiteY50" fmla="*/ 1581475 h 5067624"/>
                <a:gd name="connsiteX51" fmla="*/ 1104901 w 7381874"/>
                <a:gd name="connsiteY51" fmla="*/ 1819600 h 5067624"/>
                <a:gd name="connsiteX52" fmla="*/ 838201 w 7381874"/>
                <a:gd name="connsiteY52" fmla="*/ 2381575 h 5067624"/>
                <a:gd name="connsiteX53" fmla="*/ 400052 w 7381874"/>
                <a:gd name="connsiteY53" fmla="*/ 3181675 h 5067624"/>
                <a:gd name="connsiteX54" fmla="*/ 0 w 7381874"/>
                <a:gd name="connsiteY54" fmla="*/ 3496000 h 5067624"/>
                <a:gd name="connsiteX0" fmla="*/ 7381874 w 7381874"/>
                <a:gd name="connsiteY0" fmla="*/ 4724724 h 5067624"/>
                <a:gd name="connsiteX1" fmla="*/ 7248524 w 7381874"/>
                <a:gd name="connsiteY1" fmla="*/ 4905699 h 5067624"/>
                <a:gd name="connsiteX2" fmla="*/ 7172324 w 7381874"/>
                <a:gd name="connsiteY2" fmla="*/ 4962849 h 5067624"/>
                <a:gd name="connsiteX3" fmla="*/ 7010399 w 7381874"/>
                <a:gd name="connsiteY3" fmla="*/ 5029524 h 5067624"/>
                <a:gd name="connsiteX4" fmla="*/ 6896099 w 7381874"/>
                <a:gd name="connsiteY4" fmla="*/ 5067624 h 5067624"/>
                <a:gd name="connsiteX5" fmla="*/ 6877049 w 7381874"/>
                <a:gd name="connsiteY5" fmla="*/ 4991424 h 5067624"/>
                <a:gd name="connsiteX6" fmla="*/ 6667499 w 7381874"/>
                <a:gd name="connsiteY6" fmla="*/ 5019999 h 5067624"/>
                <a:gd name="connsiteX7" fmla="*/ 6591299 w 7381874"/>
                <a:gd name="connsiteY7" fmla="*/ 4886649 h 5067624"/>
                <a:gd name="connsiteX8" fmla="*/ 6496049 w 7381874"/>
                <a:gd name="connsiteY8" fmla="*/ 4810449 h 5067624"/>
                <a:gd name="connsiteX9" fmla="*/ 6496049 w 7381874"/>
                <a:gd name="connsiteY9" fmla="*/ 4734249 h 5067624"/>
                <a:gd name="connsiteX10" fmla="*/ 6410324 w 7381874"/>
                <a:gd name="connsiteY10" fmla="*/ 4667574 h 5067624"/>
                <a:gd name="connsiteX11" fmla="*/ 6391274 w 7381874"/>
                <a:gd name="connsiteY11" fmla="*/ 4638999 h 5067624"/>
                <a:gd name="connsiteX12" fmla="*/ 6400799 w 7381874"/>
                <a:gd name="connsiteY12" fmla="*/ 4572324 h 5067624"/>
                <a:gd name="connsiteX13" fmla="*/ 6334124 w 7381874"/>
                <a:gd name="connsiteY13" fmla="*/ 4524699 h 5067624"/>
                <a:gd name="connsiteX14" fmla="*/ 6267449 w 7381874"/>
                <a:gd name="connsiteY14" fmla="*/ 4391349 h 5067624"/>
                <a:gd name="connsiteX15" fmla="*/ 6153149 w 7381874"/>
                <a:gd name="connsiteY15" fmla="*/ 4324674 h 5067624"/>
                <a:gd name="connsiteX16" fmla="*/ 5991224 w 7381874"/>
                <a:gd name="connsiteY16" fmla="*/ 4296099 h 5067624"/>
                <a:gd name="connsiteX17" fmla="*/ 5924549 w 7381874"/>
                <a:gd name="connsiteY17" fmla="*/ 4229424 h 5067624"/>
                <a:gd name="connsiteX18" fmla="*/ 5953124 w 7381874"/>
                <a:gd name="connsiteY18" fmla="*/ 4153224 h 5067624"/>
                <a:gd name="connsiteX19" fmla="*/ 5953124 w 7381874"/>
                <a:gd name="connsiteY19" fmla="*/ 4029399 h 5067624"/>
                <a:gd name="connsiteX20" fmla="*/ 5857874 w 7381874"/>
                <a:gd name="connsiteY20" fmla="*/ 3962724 h 5067624"/>
                <a:gd name="connsiteX21" fmla="*/ 5857874 w 7381874"/>
                <a:gd name="connsiteY21" fmla="*/ 3867474 h 5067624"/>
                <a:gd name="connsiteX22" fmla="*/ 5857874 w 7381874"/>
                <a:gd name="connsiteY22" fmla="*/ 3867474 h 5067624"/>
                <a:gd name="connsiteX23" fmla="*/ 5791199 w 7381874"/>
                <a:gd name="connsiteY23" fmla="*/ 3610299 h 5067624"/>
                <a:gd name="connsiteX24" fmla="*/ 5619749 w 7381874"/>
                <a:gd name="connsiteY24" fmla="*/ 3562674 h 5067624"/>
                <a:gd name="connsiteX25" fmla="*/ 5610224 w 7381874"/>
                <a:gd name="connsiteY25" fmla="*/ 3410274 h 5067624"/>
                <a:gd name="connsiteX26" fmla="*/ 5448299 w 7381874"/>
                <a:gd name="connsiteY26" fmla="*/ 3343599 h 5067624"/>
                <a:gd name="connsiteX27" fmla="*/ 5324474 w 7381874"/>
                <a:gd name="connsiteY27" fmla="*/ 3210249 h 5067624"/>
                <a:gd name="connsiteX28" fmla="*/ 5324474 w 7381874"/>
                <a:gd name="connsiteY28" fmla="*/ 3210249 h 5067624"/>
                <a:gd name="connsiteX29" fmla="*/ 5286374 w 7381874"/>
                <a:gd name="connsiteY29" fmla="*/ 2953074 h 5067624"/>
                <a:gd name="connsiteX30" fmla="*/ 5248274 w 7381874"/>
                <a:gd name="connsiteY30" fmla="*/ 2895924 h 5067624"/>
                <a:gd name="connsiteX31" fmla="*/ 5191124 w 7381874"/>
                <a:gd name="connsiteY31" fmla="*/ 2838774 h 5067624"/>
                <a:gd name="connsiteX32" fmla="*/ 5191124 w 7381874"/>
                <a:gd name="connsiteY32" fmla="*/ 2838774 h 5067624"/>
                <a:gd name="connsiteX33" fmla="*/ 5057774 w 7381874"/>
                <a:gd name="connsiteY33" fmla="*/ 2724474 h 5067624"/>
                <a:gd name="connsiteX34" fmla="*/ 4962524 w 7381874"/>
                <a:gd name="connsiteY34" fmla="*/ 2695899 h 5067624"/>
                <a:gd name="connsiteX35" fmla="*/ 4914899 w 7381874"/>
                <a:gd name="connsiteY35" fmla="*/ 2572074 h 5067624"/>
                <a:gd name="connsiteX36" fmla="*/ 4895849 w 7381874"/>
                <a:gd name="connsiteY36" fmla="*/ 2410149 h 5067624"/>
                <a:gd name="connsiteX37" fmla="*/ 4895849 w 7381874"/>
                <a:gd name="connsiteY37" fmla="*/ 2248224 h 5067624"/>
                <a:gd name="connsiteX38" fmla="*/ 4867274 w 7381874"/>
                <a:gd name="connsiteY38" fmla="*/ 2162499 h 5067624"/>
                <a:gd name="connsiteX39" fmla="*/ 4829174 w 7381874"/>
                <a:gd name="connsiteY39" fmla="*/ 2095824 h 5067624"/>
                <a:gd name="connsiteX40" fmla="*/ 4829174 w 7381874"/>
                <a:gd name="connsiteY40" fmla="*/ 1962474 h 5067624"/>
                <a:gd name="connsiteX41" fmla="*/ 4810124 w 7381874"/>
                <a:gd name="connsiteY41" fmla="*/ 1791024 h 5067624"/>
                <a:gd name="connsiteX42" fmla="*/ 4695824 w 7381874"/>
                <a:gd name="connsiteY42" fmla="*/ 1486224 h 5067624"/>
                <a:gd name="connsiteX43" fmla="*/ 4114800 w 7381874"/>
                <a:gd name="connsiteY43" fmla="*/ 762325 h 5067624"/>
                <a:gd name="connsiteX44" fmla="*/ 3733800 w 7381874"/>
                <a:gd name="connsiteY44" fmla="*/ 267025 h 5067624"/>
                <a:gd name="connsiteX45" fmla="*/ 3448050 w 7381874"/>
                <a:gd name="connsiteY45" fmla="*/ 9850 h 5067624"/>
                <a:gd name="connsiteX46" fmla="*/ 2952750 w 7381874"/>
                <a:gd name="connsiteY46" fmla="*/ 400375 h 5067624"/>
                <a:gd name="connsiteX47" fmla="*/ 2505075 w 7381874"/>
                <a:gd name="connsiteY47" fmla="*/ 467050 h 5067624"/>
                <a:gd name="connsiteX48" fmla="*/ 2009774 w 7381874"/>
                <a:gd name="connsiteY48" fmla="*/ 390849 h 5067624"/>
                <a:gd name="connsiteX49" fmla="*/ 1447801 w 7381874"/>
                <a:gd name="connsiteY49" fmla="*/ 733750 h 5067624"/>
                <a:gd name="connsiteX50" fmla="*/ 1047751 w 7381874"/>
                <a:gd name="connsiteY50" fmla="*/ 1581475 h 5067624"/>
                <a:gd name="connsiteX51" fmla="*/ 1104901 w 7381874"/>
                <a:gd name="connsiteY51" fmla="*/ 1819600 h 5067624"/>
                <a:gd name="connsiteX52" fmla="*/ 723901 w 7381874"/>
                <a:gd name="connsiteY52" fmla="*/ 2667325 h 5067624"/>
                <a:gd name="connsiteX53" fmla="*/ 400052 w 7381874"/>
                <a:gd name="connsiteY53" fmla="*/ 3181675 h 5067624"/>
                <a:gd name="connsiteX54" fmla="*/ 0 w 7381874"/>
                <a:gd name="connsiteY54" fmla="*/ 3496000 h 5067624"/>
                <a:gd name="connsiteX0" fmla="*/ 7381874 w 7381874"/>
                <a:gd name="connsiteY0" fmla="*/ 4724724 h 5067624"/>
                <a:gd name="connsiteX1" fmla="*/ 7248524 w 7381874"/>
                <a:gd name="connsiteY1" fmla="*/ 4905699 h 5067624"/>
                <a:gd name="connsiteX2" fmla="*/ 7172324 w 7381874"/>
                <a:gd name="connsiteY2" fmla="*/ 4962849 h 5067624"/>
                <a:gd name="connsiteX3" fmla="*/ 7010399 w 7381874"/>
                <a:gd name="connsiteY3" fmla="*/ 5029524 h 5067624"/>
                <a:gd name="connsiteX4" fmla="*/ 6896099 w 7381874"/>
                <a:gd name="connsiteY4" fmla="*/ 5067624 h 5067624"/>
                <a:gd name="connsiteX5" fmla="*/ 6877049 w 7381874"/>
                <a:gd name="connsiteY5" fmla="*/ 4991424 h 5067624"/>
                <a:gd name="connsiteX6" fmla="*/ 6667499 w 7381874"/>
                <a:gd name="connsiteY6" fmla="*/ 5019999 h 5067624"/>
                <a:gd name="connsiteX7" fmla="*/ 6591299 w 7381874"/>
                <a:gd name="connsiteY7" fmla="*/ 4886649 h 5067624"/>
                <a:gd name="connsiteX8" fmla="*/ 6496049 w 7381874"/>
                <a:gd name="connsiteY8" fmla="*/ 4810449 h 5067624"/>
                <a:gd name="connsiteX9" fmla="*/ 6496049 w 7381874"/>
                <a:gd name="connsiteY9" fmla="*/ 4734249 h 5067624"/>
                <a:gd name="connsiteX10" fmla="*/ 6410324 w 7381874"/>
                <a:gd name="connsiteY10" fmla="*/ 4667574 h 5067624"/>
                <a:gd name="connsiteX11" fmla="*/ 6391274 w 7381874"/>
                <a:gd name="connsiteY11" fmla="*/ 4638999 h 5067624"/>
                <a:gd name="connsiteX12" fmla="*/ 6400799 w 7381874"/>
                <a:gd name="connsiteY12" fmla="*/ 4572324 h 5067624"/>
                <a:gd name="connsiteX13" fmla="*/ 6334124 w 7381874"/>
                <a:gd name="connsiteY13" fmla="*/ 4524699 h 5067624"/>
                <a:gd name="connsiteX14" fmla="*/ 6267449 w 7381874"/>
                <a:gd name="connsiteY14" fmla="*/ 4391349 h 5067624"/>
                <a:gd name="connsiteX15" fmla="*/ 6153149 w 7381874"/>
                <a:gd name="connsiteY15" fmla="*/ 4324674 h 5067624"/>
                <a:gd name="connsiteX16" fmla="*/ 5991224 w 7381874"/>
                <a:gd name="connsiteY16" fmla="*/ 4296099 h 5067624"/>
                <a:gd name="connsiteX17" fmla="*/ 5924549 w 7381874"/>
                <a:gd name="connsiteY17" fmla="*/ 4229424 h 5067624"/>
                <a:gd name="connsiteX18" fmla="*/ 5953124 w 7381874"/>
                <a:gd name="connsiteY18" fmla="*/ 4153224 h 5067624"/>
                <a:gd name="connsiteX19" fmla="*/ 5953124 w 7381874"/>
                <a:gd name="connsiteY19" fmla="*/ 4029399 h 5067624"/>
                <a:gd name="connsiteX20" fmla="*/ 5857874 w 7381874"/>
                <a:gd name="connsiteY20" fmla="*/ 3962724 h 5067624"/>
                <a:gd name="connsiteX21" fmla="*/ 5857874 w 7381874"/>
                <a:gd name="connsiteY21" fmla="*/ 3867474 h 5067624"/>
                <a:gd name="connsiteX22" fmla="*/ 5857874 w 7381874"/>
                <a:gd name="connsiteY22" fmla="*/ 3867474 h 5067624"/>
                <a:gd name="connsiteX23" fmla="*/ 5791199 w 7381874"/>
                <a:gd name="connsiteY23" fmla="*/ 3610299 h 5067624"/>
                <a:gd name="connsiteX24" fmla="*/ 5619749 w 7381874"/>
                <a:gd name="connsiteY24" fmla="*/ 3562674 h 5067624"/>
                <a:gd name="connsiteX25" fmla="*/ 5610224 w 7381874"/>
                <a:gd name="connsiteY25" fmla="*/ 3410274 h 5067624"/>
                <a:gd name="connsiteX26" fmla="*/ 5448299 w 7381874"/>
                <a:gd name="connsiteY26" fmla="*/ 3343599 h 5067624"/>
                <a:gd name="connsiteX27" fmla="*/ 5324474 w 7381874"/>
                <a:gd name="connsiteY27" fmla="*/ 3210249 h 5067624"/>
                <a:gd name="connsiteX28" fmla="*/ 5324474 w 7381874"/>
                <a:gd name="connsiteY28" fmla="*/ 3210249 h 5067624"/>
                <a:gd name="connsiteX29" fmla="*/ 5286374 w 7381874"/>
                <a:gd name="connsiteY29" fmla="*/ 2953074 h 5067624"/>
                <a:gd name="connsiteX30" fmla="*/ 5248274 w 7381874"/>
                <a:gd name="connsiteY30" fmla="*/ 2895924 h 5067624"/>
                <a:gd name="connsiteX31" fmla="*/ 5191124 w 7381874"/>
                <a:gd name="connsiteY31" fmla="*/ 2838774 h 5067624"/>
                <a:gd name="connsiteX32" fmla="*/ 5191124 w 7381874"/>
                <a:gd name="connsiteY32" fmla="*/ 2838774 h 5067624"/>
                <a:gd name="connsiteX33" fmla="*/ 5057774 w 7381874"/>
                <a:gd name="connsiteY33" fmla="*/ 2724474 h 5067624"/>
                <a:gd name="connsiteX34" fmla="*/ 4962524 w 7381874"/>
                <a:gd name="connsiteY34" fmla="*/ 2695899 h 5067624"/>
                <a:gd name="connsiteX35" fmla="*/ 4914899 w 7381874"/>
                <a:gd name="connsiteY35" fmla="*/ 2572074 h 5067624"/>
                <a:gd name="connsiteX36" fmla="*/ 4895849 w 7381874"/>
                <a:gd name="connsiteY36" fmla="*/ 2410149 h 5067624"/>
                <a:gd name="connsiteX37" fmla="*/ 4895849 w 7381874"/>
                <a:gd name="connsiteY37" fmla="*/ 2248224 h 5067624"/>
                <a:gd name="connsiteX38" fmla="*/ 4867274 w 7381874"/>
                <a:gd name="connsiteY38" fmla="*/ 2162499 h 5067624"/>
                <a:gd name="connsiteX39" fmla="*/ 4829174 w 7381874"/>
                <a:gd name="connsiteY39" fmla="*/ 2095824 h 5067624"/>
                <a:gd name="connsiteX40" fmla="*/ 4829174 w 7381874"/>
                <a:gd name="connsiteY40" fmla="*/ 1962474 h 5067624"/>
                <a:gd name="connsiteX41" fmla="*/ 4810124 w 7381874"/>
                <a:gd name="connsiteY41" fmla="*/ 1791024 h 5067624"/>
                <a:gd name="connsiteX42" fmla="*/ 4695824 w 7381874"/>
                <a:gd name="connsiteY42" fmla="*/ 1486224 h 5067624"/>
                <a:gd name="connsiteX43" fmla="*/ 4114800 w 7381874"/>
                <a:gd name="connsiteY43" fmla="*/ 762325 h 5067624"/>
                <a:gd name="connsiteX44" fmla="*/ 3733800 w 7381874"/>
                <a:gd name="connsiteY44" fmla="*/ 267025 h 5067624"/>
                <a:gd name="connsiteX45" fmla="*/ 3448050 w 7381874"/>
                <a:gd name="connsiteY45" fmla="*/ 9850 h 5067624"/>
                <a:gd name="connsiteX46" fmla="*/ 2952750 w 7381874"/>
                <a:gd name="connsiteY46" fmla="*/ 400375 h 5067624"/>
                <a:gd name="connsiteX47" fmla="*/ 2505075 w 7381874"/>
                <a:gd name="connsiteY47" fmla="*/ 467050 h 5067624"/>
                <a:gd name="connsiteX48" fmla="*/ 2009774 w 7381874"/>
                <a:gd name="connsiteY48" fmla="*/ 390849 h 5067624"/>
                <a:gd name="connsiteX49" fmla="*/ 1447801 w 7381874"/>
                <a:gd name="connsiteY49" fmla="*/ 733750 h 5067624"/>
                <a:gd name="connsiteX50" fmla="*/ 1047751 w 7381874"/>
                <a:gd name="connsiteY50" fmla="*/ 1581475 h 5067624"/>
                <a:gd name="connsiteX51" fmla="*/ 1104901 w 7381874"/>
                <a:gd name="connsiteY51" fmla="*/ 1819600 h 5067624"/>
                <a:gd name="connsiteX52" fmla="*/ 904876 w 7381874"/>
                <a:gd name="connsiteY52" fmla="*/ 2305375 h 5067624"/>
                <a:gd name="connsiteX53" fmla="*/ 723901 w 7381874"/>
                <a:gd name="connsiteY53" fmla="*/ 2667325 h 5067624"/>
                <a:gd name="connsiteX54" fmla="*/ 400052 w 7381874"/>
                <a:gd name="connsiteY54" fmla="*/ 3181675 h 5067624"/>
                <a:gd name="connsiteX55" fmla="*/ 0 w 7381874"/>
                <a:gd name="connsiteY55" fmla="*/ 3496000 h 5067624"/>
                <a:gd name="connsiteX0" fmla="*/ 7381874 w 7381874"/>
                <a:gd name="connsiteY0" fmla="*/ 4724724 h 5067624"/>
                <a:gd name="connsiteX1" fmla="*/ 7248524 w 7381874"/>
                <a:gd name="connsiteY1" fmla="*/ 4905699 h 5067624"/>
                <a:gd name="connsiteX2" fmla="*/ 7172324 w 7381874"/>
                <a:gd name="connsiteY2" fmla="*/ 4962849 h 5067624"/>
                <a:gd name="connsiteX3" fmla="*/ 7010399 w 7381874"/>
                <a:gd name="connsiteY3" fmla="*/ 5029524 h 5067624"/>
                <a:gd name="connsiteX4" fmla="*/ 6896099 w 7381874"/>
                <a:gd name="connsiteY4" fmla="*/ 5067624 h 5067624"/>
                <a:gd name="connsiteX5" fmla="*/ 6877049 w 7381874"/>
                <a:gd name="connsiteY5" fmla="*/ 4991424 h 5067624"/>
                <a:gd name="connsiteX6" fmla="*/ 6667499 w 7381874"/>
                <a:gd name="connsiteY6" fmla="*/ 5019999 h 5067624"/>
                <a:gd name="connsiteX7" fmla="*/ 6591299 w 7381874"/>
                <a:gd name="connsiteY7" fmla="*/ 4886649 h 5067624"/>
                <a:gd name="connsiteX8" fmla="*/ 6496049 w 7381874"/>
                <a:gd name="connsiteY8" fmla="*/ 4810449 h 5067624"/>
                <a:gd name="connsiteX9" fmla="*/ 6496049 w 7381874"/>
                <a:gd name="connsiteY9" fmla="*/ 4734249 h 5067624"/>
                <a:gd name="connsiteX10" fmla="*/ 6410324 w 7381874"/>
                <a:gd name="connsiteY10" fmla="*/ 4667574 h 5067624"/>
                <a:gd name="connsiteX11" fmla="*/ 6391274 w 7381874"/>
                <a:gd name="connsiteY11" fmla="*/ 4638999 h 5067624"/>
                <a:gd name="connsiteX12" fmla="*/ 6400799 w 7381874"/>
                <a:gd name="connsiteY12" fmla="*/ 4572324 h 5067624"/>
                <a:gd name="connsiteX13" fmla="*/ 6334124 w 7381874"/>
                <a:gd name="connsiteY13" fmla="*/ 4524699 h 5067624"/>
                <a:gd name="connsiteX14" fmla="*/ 6267449 w 7381874"/>
                <a:gd name="connsiteY14" fmla="*/ 4391349 h 5067624"/>
                <a:gd name="connsiteX15" fmla="*/ 6153149 w 7381874"/>
                <a:gd name="connsiteY15" fmla="*/ 4324674 h 5067624"/>
                <a:gd name="connsiteX16" fmla="*/ 5991224 w 7381874"/>
                <a:gd name="connsiteY16" fmla="*/ 4296099 h 5067624"/>
                <a:gd name="connsiteX17" fmla="*/ 5924549 w 7381874"/>
                <a:gd name="connsiteY17" fmla="*/ 4229424 h 5067624"/>
                <a:gd name="connsiteX18" fmla="*/ 5953124 w 7381874"/>
                <a:gd name="connsiteY18" fmla="*/ 4153224 h 5067624"/>
                <a:gd name="connsiteX19" fmla="*/ 5953124 w 7381874"/>
                <a:gd name="connsiteY19" fmla="*/ 4029399 h 5067624"/>
                <a:gd name="connsiteX20" fmla="*/ 5857874 w 7381874"/>
                <a:gd name="connsiteY20" fmla="*/ 3962724 h 5067624"/>
                <a:gd name="connsiteX21" fmla="*/ 5857874 w 7381874"/>
                <a:gd name="connsiteY21" fmla="*/ 3867474 h 5067624"/>
                <a:gd name="connsiteX22" fmla="*/ 5857874 w 7381874"/>
                <a:gd name="connsiteY22" fmla="*/ 3867474 h 5067624"/>
                <a:gd name="connsiteX23" fmla="*/ 5791199 w 7381874"/>
                <a:gd name="connsiteY23" fmla="*/ 3610299 h 5067624"/>
                <a:gd name="connsiteX24" fmla="*/ 5619749 w 7381874"/>
                <a:gd name="connsiteY24" fmla="*/ 3562674 h 5067624"/>
                <a:gd name="connsiteX25" fmla="*/ 5610224 w 7381874"/>
                <a:gd name="connsiteY25" fmla="*/ 3410274 h 5067624"/>
                <a:gd name="connsiteX26" fmla="*/ 5448299 w 7381874"/>
                <a:gd name="connsiteY26" fmla="*/ 3343599 h 5067624"/>
                <a:gd name="connsiteX27" fmla="*/ 5324474 w 7381874"/>
                <a:gd name="connsiteY27" fmla="*/ 3210249 h 5067624"/>
                <a:gd name="connsiteX28" fmla="*/ 5324474 w 7381874"/>
                <a:gd name="connsiteY28" fmla="*/ 3210249 h 5067624"/>
                <a:gd name="connsiteX29" fmla="*/ 5286374 w 7381874"/>
                <a:gd name="connsiteY29" fmla="*/ 2953074 h 5067624"/>
                <a:gd name="connsiteX30" fmla="*/ 5248274 w 7381874"/>
                <a:gd name="connsiteY30" fmla="*/ 2895924 h 5067624"/>
                <a:gd name="connsiteX31" fmla="*/ 5191124 w 7381874"/>
                <a:gd name="connsiteY31" fmla="*/ 2838774 h 5067624"/>
                <a:gd name="connsiteX32" fmla="*/ 5191124 w 7381874"/>
                <a:gd name="connsiteY32" fmla="*/ 2838774 h 5067624"/>
                <a:gd name="connsiteX33" fmla="*/ 5057774 w 7381874"/>
                <a:gd name="connsiteY33" fmla="*/ 2724474 h 5067624"/>
                <a:gd name="connsiteX34" fmla="*/ 4962524 w 7381874"/>
                <a:gd name="connsiteY34" fmla="*/ 2695899 h 5067624"/>
                <a:gd name="connsiteX35" fmla="*/ 4914899 w 7381874"/>
                <a:gd name="connsiteY35" fmla="*/ 2572074 h 5067624"/>
                <a:gd name="connsiteX36" fmla="*/ 4895849 w 7381874"/>
                <a:gd name="connsiteY36" fmla="*/ 2410149 h 5067624"/>
                <a:gd name="connsiteX37" fmla="*/ 4895849 w 7381874"/>
                <a:gd name="connsiteY37" fmla="*/ 2248224 h 5067624"/>
                <a:gd name="connsiteX38" fmla="*/ 4867274 w 7381874"/>
                <a:gd name="connsiteY38" fmla="*/ 2162499 h 5067624"/>
                <a:gd name="connsiteX39" fmla="*/ 4829174 w 7381874"/>
                <a:gd name="connsiteY39" fmla="*/ 2095824 h 5067624"/>
                <a:gd name="connsiteX40" fmla="*/ 4829174 w 7381874"/>
                <a:gd name="connsiteY40" fmla="*/ 1962474 h 5067624"/>
                <a:gd name="connsiteX41" fmla="*/ 4810124 w 7381874"/>
                <a:gd name="connsiteY41" fmla="*/ 1791024 h 5067624"/>
                <a:gd name="connsiteX42" fmla="*/ 4695824 w 7381874"/>
                <a:gd name="connsiteY42" fmla="*/ 1486224 h 5067624"/>
                <a:gd name="connsiteX43" fmla="*/ 4114800 w 7381874"/>
                <a:gd name="connsiteY43" fmla="*/ 762325 h 5067624"/>
                <a:gd name="connsiteX44" fmla="*/ 3733800 w 7381874"/>
                <a:gd name="connsiteY44" fmla="*/ 267025 h 5067624"/>
                <a:gd name="connsiteX45" fmla="*/ 3448050 w 7381874"/>
                <a:gd name="connsiteY45" fmla="*/ 9850 h 5067624"/>
                <a:gd name="connsiteX46" fmla="*/ 2952750 w 7381874"/>
                <a:gd name="connsiteY46" fmla="*/ 400375 h 5067624"/>
                <a:gd name="connsiteX47" fmla="*/ 2505075 w 7381874"/>
                <a:gd name="connsiteY47" fmla="*/ 467050 h 5067624"/>
                <a:gd name="connsiteX48" fmla="*/ 2009774 w 7381874"/>
                <a:gd name="connsiteY48" fmla="*/ 390849 h 5067624"/>
                <a:gd name="connsiteX49" fmla="*/ 1447801 w 7381874"/>
                <a:gd name="connsiteY49" fmla="*/ 733750 h 5067624"/>
                <a:gd name="connsiteX50" fmla="*/ 1047751 w 7381874"/>
                <a:gd name="connsiteY50" fmla="*/ 1581475 h 5067624"/>
                <a:gd name="connsiteX51" fmla="*/ 1104901 w 7381874"/>
                <a:gd name="connsiteY51" fmla="*/ 1819600 h 5067624"/>
                <a:gd name="connsiteX52" fmla="*/ 1123951 w 7381874"/>
                <a:gd name="connsiteY52" fmla="*/ 2343475 h 5067624"/>
                <a:gd name="connsiteX53" fmla="*/ 723901 w 7381874"/>
                <a:gd name="connsiteY53" fmla="*/ 2667325 h 5067624"/>
                <a:gd name="connsiteX54" fmla="*/ 400052 w 7381874"/>
                <a:gd name="connsiteY54" fmla="*/ 3181675 h 5067624"/>
                <a:gd name="connsiteX55" fmla="*/ 0 w 7381874"/>
                <a:gd name="connsiteY55" fmla="*/ 3496000 h 5067624"/>
                <a:gd name="connsiteX0" fmla="*/ 7381874 w 7381874"/>
                <a:gd name="connsiteY0" fmla="*/ 4724724 h 5067624"/>
                <a:gd name="connsiteX1" fmla="*/ 7248524 w 7381874"/>
                <a:gd name="connsiteY1" fmla="*/ 4905699 h 5067624"/>
                <a:gd name="connsiteX2" fmla="*/ 7172324 w 7381874"/>
                <a:gd name="connsiteY2" fmla="*/ 4962849 h 5067624"/>
                <a:gd name="connsiteX3" fmla="*/ 7010399 w 7381874"/>
                <a:gd name="connsiteY3" fmla="*/ 5029524 h 5067624"/>
                <a:gd name="connsiteX4" fmla="*/ 6896099 w 7381874"/>
                <a:gd name="connsiteY4" fmla="*/ 5067624 h 5067624"/>
                <a:gd name="connsiteX5" fmla="*/ 6877049 w 7381874"/>
                <a:gd name="connsiteY5" fmla="*/ 4991424 h 5067624"/>
                <a:gd name="connsiteX6" fmla="*/ 6667499 w 7381874"/>
                <a:gd name="connsiteY6" fmla="*/ 5019999 h 5067624"/>
                <a:gd name="connsiteX7" fmla="*/ 6591299 w 7381874"/>
                <a:gd name="connsiteY7" fmla="*/ 4886649 h 5067624"/>
                <a:gd name="connsiteX8" fmla="*/ 6496049 w 7381874"/>
                <a:gd name="connsiteY8" fmla="*/ 4810449 h 5067624"/>
                <a:gd name="connsiteX9" fmla="*/ 6496049 w 7381874"/>
                <a:gd name="connsiteY9" fmla="*/ 4734249 h 5067624"/>
                <a:gd name="connsiteX10" fmla="*/ 6410324 w 7381874"/>
                <a:gd name="connsiteY10" fmla="*/ 4667574 h 5067624"/>
                <a:gd name="connsiteX11" fmla="*/ 6391274 w 7381874"/>
                <a:gd name="connsiteY11" fmla="*/ 4638999 h 5067624"/>
                <a:gd name="connsiteX12" fmla="*/ 6400799 w 7381874"/>
                <a:gd name="connsiteY12" fmla="*/ 4572324 h 5067624"/>
                <a:gd name="connsiteX13" fmla="*/ 6334124 w 7381874"/>
                <a:gd name="connsiteY13" fmla="*/ 4524699 h 5067624"/>
                <a:gd name="connsiteX14" fmla="*/ 6267449 w 7381874"/>
                <a:gd name="connsiteY14" fmla="*/ 4391349 h 5067624"/>
                <a:gd name="connsiteX15" fmla="*/ 6153149 w 7381874"/>
                <a:gd name="connsiteY15" fmla="*/ 4324674 h 5067624"/>
                <a:gd name="connsiteX16" fmla="*/ 5991224 w 7381874"/>
                <a:gd name="connsiteY16" fmla="*/ 4296099 h 5067624"/>
                <a:gd name="connsiteX17" fmla="*/ 5924549 w 7381874"/>
                <a:gd name="connsiteY17" fmla="*/ 4229424 h 5067624"/>
                <a:gd name="connsiteX18" fmla="*/ 5953124 w 7381874"/>
                <a:gd name="connsiteY18" fmla="*/ 4153224 h 5067624"/>
                <a:gd name="connsiteX19" fmla="*/ 5953124 w 7381874"/>
                <a:gd name="connsiteY19" fmla="*/ 4029399 h 5067624"/>
                <a:gd name="connsiteX20" fmla="*/ 5857874 w 7381874"/>
                <a:gd name="connsiteY20" fmla="*/ 3962724 h 5067624"/>
                <a:gd name="connsiteX21" fmla="*/ 5857874 w 7381874"/>
                <a:gd name="connsiteY21" fmla="*/ 3867474 h 5067624"/>
                <a:gd name="connsiteX22" fmla="*/ 5857874 w 7381874"/>
                <a:gd name="connsiteY22" fmla="*/ 3867474 h 5067624"/>
                <a:gd name="connsiteX23" fmla="*/ 5791199 w 7381874"/>
                <a:gd name="connsiteY23" fmla="*/ 3610299 h 5067624"/>
                <a:gd name="connsiteX24" fmla="*/ 5619749 w 7381874"/>
                <a:gd name="connsiteY24" fmla="*/ 3562674 h 5067624"/>
                <a:gd name="connsiteX25" fmla="*/ 5610224 w 7381874"/>
                <a:gd name="connsiteY25" fmla="*/ 3410274 h 5067624"/>
                <a:gd name="connsiteX26" fmla="*/ 5448299 w 7381874"/>
                <a:gd name="connsiteY26" fmla="*/ 3343599 h 5067624"/>
                <a:gd name="connsiteX27" fmla="*/ 5324474 w 7381874"/>
                <a:gd name="connsiteY27" fmla="*/ 3210249 h 5067624"/>
                <a:gd name="connsiteX28" fmla="*/ 5324474 w 7381874"/>
                <a:gd name="connsiteY28" fmla="*/ 3210249 h 5067624"/>
                <a:gd name="connsiteX29" fmla="*/ 5286374 w 7381874"/>
                <a:gd name="connsiteY29" fmla="*/ 2953074 h 5067624"/>
                <a:gd name="connsiteX30" fmla="*/ 5248274 w 7381874"/>
                <a:gd name="connsiteY30" fmla="*/ 2895924 h 5067624"/>
                <a:gd name="connsiteX31" fmla="*/ 5191124 w 7381874"/>
                <a:gd name="connsiteY31" fmla="*/ 2838774 h 5067624"/>
                <a:gd name="connsiteX32" fmla="*/ 5191124 w 7381874"/>
                <a:gd name="connsiteY32" fmla="*/ 2838774 h 5067624"/>
                <a:gd name="connsiteX33" fmla="*/ 5057774 w 7381874"/>
                <a:gd name="connsiteY33" fmla="*/ 2724474 h 5067624"/>
                <a:gd name="connsiteX34" fmla="*/ 4962524 w 7381874"/>
                <a:gd name="connsiteY34" fmla="*/ 2695899 h 5067624"/>
                <a:gd name="connsiteX35" fmla="*/ 4914899 w 7381874"/>
                <a:gd name="connsiteY35" fmla="*/ 2572074 h 5067624"/>
                <a:gd name="connsiteX36" fmla="*/ 4895849 w 7381874"/>
                <a:gd name="connsiteY36" fmla="*/ 2410149 h 5067624"/>
                <a:gd name="connsiteX37" fmla="*/ 4895849 w 7381874"/>
                <a:gd name="connsiteY37" fmla="*/ 2248224 h 5067624"/>
                <a:gd name="connsiteX38" fmla="*/ 4867274 w 7381874"/>
                <a:gd name="connsiteY38" fmla="*/ 2162499 h 5067624"/>
                <a:gd name="connsiteX39" fmla="*/ 4829174 w 7381874"/>
                <a:gd name="connsiteY39" fmla="*/ 2095824 h 5067624"/>
                <a:gd name="connsiteX40" fmla="*/ 4829174 w 7381874"/>
                <a:gd name="connsiteY40" fmla="*/ 1962474 h 5067624"/>
                <a:gd name="connsiteX41" fmla="*/ 4810124 w 7381874"/>
                <a:gd name="connsiteY41" fmla="*/ 1791024 h 5067624"/>
                <a:gd name="connsiteX42" fmla="*/ 4695824 w 7381874"/>
                <a:gd name="connsiteY42" fmla="*/ 1486224 h 5067624"/>
                <a:gd name="connsiteX43" fmla="*/ 4114800 w 7381874"/>
                <a:gd name="connsiteY43" fmla="*/ 762325 h 5067624"/>
                <a:gd name="connsiteX44" fmla="*/ 3733800 w 7381874"/>
                <a:gd name="connsiteY44" fmla="*/ 267025 h 5067624"/>
                <a:gd name="connsiteX45" fmla="*/ 3448050 w 7381874"/>
                <a:gd name="connsiteY45" fmla="*/ 9850 h 5067624"/>
                <a:gd name="connsiteX46" fmla="*/ 2952750 w 7381874"/>
                <a:gd name="connsiteY46" fmla="*/ 400375 h 5067624"/>
                <a:gd name="connsiteX47" fmla="*/ 2505075 w 7381874"/>
                <a:gd name="connsiteY47" fmla="*/ 467050 h 5067624"/>
                <a:gd name="connsiteX48" fmla="*/ 2009774 w 7381874"/>
                <a:gd name="connsiteY48" fmla="*/ 390849 h 5067624"/>
                <a:gd name="connsiteX49" fmla="*/ 1447801 w 7381874"/>
                <a:gd name="connsiteY49" fmla="*/ 733750 h 5067624"/>
                <a:gd name="connsiteX50" fmla="*/ 1047751 w 7381874"/>
                <a:gd name="connsiteY50" fmla="*/ 1581475 h 5067624"/>
                <a:gd name="connsiteX51" fmla="*/ 1104901 w 7381874"/>
                <a:gd name="connsiteY51" fmla="*/ 1819600 h 5067624"/>
                <a:gd name="connsiteX52" fmla="*/ 1104901 w 7381874"/>
                <a:gd name="connsiteY52" fmla="*/ 2057725 h 5067624"/>
                <a:gd name="connsiteX53" fmla="*/ 1123951 w 7381874"/>
                <a:gd name="connsiteY53" fmla="*/ 2343475 h 5067624"/>
                <a:gd name="connsiteX54" fmla="*/ 723901 w 7381874"/>
                <a:gd name="connsiteY54" fmla="*/ 2667325 h 5067624"/>
                <a:gd name="connsiteX55" fmla="*/ 400052 w 7381874"/>
                <a:gd name="connsiteY55" fmla="*/ 3181675 h 5067624"/>
                <a:gd name="connsiteX56" fmla="*/ 0 w 7381874"/>
                <a:gd name="connsiteY56" fmla="*/ 3496000 h 5067624"/>
                <a:gd name="connsiteX0" fmla="*/ 7381874 w 7381874"/>
                <a:gd name="connsiteY0" fmla="*/ 4724724 h 5067624"/>
                <a:gd name="connsiteX1" fmla="*/ 7248524 w 7381874"/>
                <a:gd name="connsiteY1" fmla="*/ 4905699 h 5067624"/>
                <a:gd name="connsiteX2" fmla="*/ 7172324 w 7381874"/>
                <a:gd name="connsiteY2" fmla="*/ 4962849 h 5067624"/>
                <a:gd name="connsiteX3" fmla="*/ 7010399 w 7381874"/>
                <a:gd name="connsiteY3" fmla="*/ 5029524 h 5067624"/>
                <a:gd name="connsiteX4" fmla="*/ 6896099 w 7381874"/>
                <a:gd name="connsiteY4" fmla="*/ 5067624 h 5067624"/>
                <a:gd name="connsiteX5" fmla="*/ 6877049 w 7381874"/>
                <a:gd name="connsiteY5" fmla="*/ 4991424 h 5067624"/>
                <a:gd name="connsiteX6" fmla="*/ 6667499 w 7381874"/>
                <a:gd name="connsiteY6" fmla="*/ 5019999 h 5067624"/>
                <a:gd name="connsiteX7" fmla="*/ 6591299 w 7381874"/>
                <a:gd name="connsiteY7" fmla="*/ 4886649 h 5067624"/>
                <a:gd name="connsiteX8" fmla="*/ 6496049 w 7381874"/>
                <a:gd name="connsiteY8" fmla="*/ 4810449 h 5067624"/>
                <a:gd name="connsiteX9" fmla="*/ 6496049 w 7381874"/>
                <a:gd name="connsiteY9" fmla="*/ 4734249 h 5067624"/>
                <a:gd name="connsiteX10" fmla="*/ 6410324 w 7381874"/>
                <a:gd name="connsiteY10" fmla="*/ 4667574 h 5067624"/>
                <a:gd name="connsiteX11" fmla="*/ 6391274 w 7381874"/>
                <a:gd name="connsiteY11" fmla="*/ 4638999 h 5067624"/>
                <a:gd name="connsiteX12" fmla="*/ 6400799 w 7381874"/>
                <a:gd name="connsiteY12" fmla="*/ 4572324 h 5067624"/>
                <a:gd name="connsiteX13" fmla="*/ 6334124 w 7381874"/>
                <a:gd name="connsiteY13" fmla="*/ 4524699 h 5067624"/>
                <a:gd name="connsiteX14" fmla="*/ 6267449 w 7381874"/>
                <a:gd name="connsiteY14" fmla="*/ 4391349 h 5067624"/>
                <a:gd name="connsiteX15" fmla="*/ 6153149 w 7381874"/>
                <a:gd name="connsiteY15" fmla="*/ 4324674 h 5067624"/>
                <a:gd name="connsiteX16" fmla="*/ 5991224 w 7381874"/>
                <a:gd name="connsiteY16" fmla="*/ 4296099 h 5067624"/>
                <a:gd name="connsiteX17" fmla="*/ 5924549 w 7381874"/>
                <a:gd name="connsiteY17" fmla="*/ 4229424 h 5067624"/>
                <a:gd name="connsiteX18" fmla="*/ 5953124 w 7381874"/>
                <a:gd name="connsiteY18" fmla="*/ 4153224 h 5067624"/>
                <a:gd name="connsiteX19" fmla="*/ 5953124 w 7381874"/>
                <a:gd name="connsiteY19" fmla="*/ 4029399 h 5067624"/>
                <a:gd name="connsiteX20" fmla="*/ 5857874 w 7381874"/>
                <a:gd name="connsiteY20" fmla="*/ 3962724 h 5067624"/>
                <a:gd name="connsiteX21" fmla="*/ 5857874 w 7381874"/>
                <a:gd name="connsiteY21" fmla="*/ 3867474 h 5067624"/>
                <a:gd name="connsiteX22" fmla="*/ 5857874 w 7381874"/>
                <a:gd name="connsiteY22" fmla="*/ 3867474 h 5067624"/>
                <a:gd name="connsiteX23" fmla="*/ 5791199 w 7381874"/>
                <a:gd name="connsiteY23" fmla="*/ 3610299 h 5067624"/>
                <a:gd name="connsiteX24" fmla="*/ 5619749 w 7381874"/>
                <a:gd name="connsiteY24" fmla="*/ 3562674 h 5067624"/>
                <a:gd name="connsiteX25" fmla="*/ 5610224 w 7381874"/>
                <a:gd name="connsiteY25" fmla="*/ 3410274 h 5067624"/>
                <a:gd name="connsiteX26" fmla="*/ 5448299 w 7381874"/>
                <a:gd name="connsiteY26" fmla="*/ 3343599 h 5067624"/>
                <a:gd name="connsiteX27" fmla="*/ 5324474 w 7381874"/>
                <a:gd name="connsiteY27" fmla="*/ 3210249 h 5067624"/>
                <a:gd name="connsiteX28" fmla="*/ 5324474 w 7381874"/>
                <a:gd name="connsiteY28" fmla="*/ 3210249 h 5067624"/>
                <a:gd name="connsiteX29" fmla="*/ 5286374 w 7381874"/>
                <a:gd name="connsiteY29" fmla="*/ 2953074 h 5067624"/>
                <a:gd name="connsiteX30" fmla="*/ 5248274 w 7381874"/>
                <a:gd name="connsiteY30" fmla="*/ 2895924 h 5067624"/>
                <a:gd name="connsiteX31" fmla="*/ 5191124 w 7381874"/>
                <a:gd name="connsiteY31" fmla="*/ 2838774 h 5067624"/>
                <a:gd name="connsiteX32" fmla="*/ 5191124 w 7381874"/>
                <a:gd name="connsiteY32" fmla="*/ 2838774 h 5067624"/>
                <a:gd name="connsiteX33" fmla="*/ 5057774 w 7381874"/>
                <a:gd name="connsiteY33" fmla="*/ 2724474 h 5067624"/>
                <a:gd name="connsiteX34" fmla="*/ 4962524 w 7381874"/>
                <a:gd name="connsiteY34" fmla="*/ 2695899 h 5067624"/>
                <a:gd name="connsiteX35" fmla="*/ 4914899 w 7381874"/>
                <a:gd name="connsiteY35" fmla="*/ 2572074 h 5067624"/>
                <a:gd name="connsiteX36" fmla="*/ 4895849 w 7381874"/>
                <a:gd name="connsiteY36" fmla="*/ 2410149 h 5067624"/>
                <a:gd name="connsiteX37" fmla="*/ 4895849 w 7381874"/>
                <a:gd name="connsiteY37" fmla="*/ 2248224 h 5067624"/>
                <a:gd name="connsiteX38" fmla="*/ 4867274 w 7381874"/>
                <a:gd name="connsiteY38" fmla="*/ 2162499 h 5067624"/>
                <a:gd name="connsiteX39" fmla="*/ 4829174 w 7381874"/>
                <a:gd name="connsiteY39" fmla="*/ 2095824 h 5067624"/>
                <a:gd name="connsiteX40" fmla="*/ 4829174 w 7381874"/>
                <a:gd name="connsiteY40" fmla="*/ 1962474 h 5067624"/>
                <a:gd name="connsiteX41" fmla="*/ 4810124 w 7381874"/>
                <a:gd name="connsiteY41" fmla="*/ 1791024 h 5067624"/>
                <a:gd name="connsiteX42" fmla="*/ 4695824 w 7381874"/>
                <a:gd name="connsiteY42" fmla="*/ 1486224 h 5067624"/>
                <a:gd name="connsiteX43" fmla="*/ 4114800 w 7381874"/>
                <a:gd name="connsiteY43" fmla="*/ 762325 h 5067624"/>
                <a:gd name="connsiteX44" fmla="*/ 3733800 w 7381874"/>
                <a:gd name="connsiteY44" fmla="*/ 267025 h 5067624"/>
                <a:gd name="connsiteX45" fmla="*/ 3448050 w 7381874"/>
                <a:gd name="connsiteY45" fmla="*/ 9850 h 5067624"/>
                <a:gd name="connsiteX46" fmla="*/ 2952750 w 7381874"/>
                <a:gd name="connsiteY46" fmla="*/ 400375 h 5067624"/>
                <a:gd name="connsiteX47" fmla="*/ 2505075 w 7381874"/>
                <a:gd name="connsiteY47" fmla="*/ 467050 h 5067624"/>
                <a:gd name="connsiteX48" fmla="*/ 2009774 w 7381874"/>
                <a:gd name="connsiteY48" fmla="*/ 390849 h 5067624"/>
                <a:gd name="connsiteX49" fmla="*/ 1447801 w 7381874"/>
                <a:gd name="connsiteY49" fmla="*/ 733750 h 5067624"/>
                <a:gd name="connsiteX50" fmla="*/ 1047751 w 7381874"/>
                <a:gd name="connsiteY50" fmla="*/ 1581475 h 5067624"/>
                <a:gd name="connsiteX51" fmla="*/ 1104901 w 7381874"/>
                <a:gd name="connsiteY51" fmla="*/ 1819600 h 5067624"/>
                <a:gd name="connsiteX52" fmla="*/ 1152526 w 7381874"/>
                <a:gd name="connsiteY52" fmla="*/ 2057725 h 5067624"/>
                <a:gd name="connsiteX53" fmla="*/ 1123951 w 7381874"/>
                <a:gd name="connsiteY53" fmla="*/ 2343475 h 5067624"/>
                <a:gd name="connsiteX54" fmla="*/ 723901 w 7381874"/>
                <a:gd name="connsiteY54" fmla="*/ 2667325 h 5067624"/>
                <a:gd name="connsiteX55" fmla="*/ 400052 w 7381874"/>
                <a:gd name="connsiteY55" fmla="*/ 3181675 h 5067624"/>
                <a:gd name="connsiteX56" fmla="*/ 0 w 7381874"/>
                <a:gd name="connsiteY56" fmla="*/ 3496000 h 5067624"/>
                <a:gd name="connsiteX0" fmla="*/ 7381874 w 7381874"/>
                <a:gd name="connsiteY0" fmla="*/ 4724724 h 5067624"/>
                <a:gd name="connsiteX1" fmla="*/ 7248524 w 7381874"/>
                <a:gd name="connsiteY1" fmla="*/ 4905699 h 5067624"/>
                <a:gd name="connsiteX2" fmla="*/ 7172324 w 7381874"/>
                <a:gd name="connsiteY2" fmla="*/ 4962849 h 5067624"/>
                <a:gd name="connsiteX3" fmla="*/ 7010399 w 7381874"/>
                <a:gd name="connsiteY3" fmla="*/ 5029524 h 5067624"/>
                <a:gd name="connsiteX4" fmla="*/ 6896099 w 7381874"/>
                <a:gd name="connsiteY4" fmla="*/ 5067624 h 5067624"/>
                <a:gd name="connsiteX5" fmla="*/ 6877049 w 7381874"/>
                <a:gd name="connsiteY5" fmla="*/ 4991424 h 5067624"/>
                <a:gd name="connsiteX6" fmla="*/ 6667499 w 7381874"/>
                <a:gd name="connsiteY6" fmla="*/ 5019999 h 5067624"/>
                <a:gd name="connsiteX7" fmla="*/ 6591299 w 7381874"/>
                <a:gd name="connsiteY7" fmla="*/ 4886649 h 5067624"/>
                <a:gd name="connsiteX8" fmla="*/ 6496049 w 7381874"/>
                <a:gd name="connsiteY8" fmla="*/ 4810449 h 5067624"/>
                <a:gd name="connsiteX9" fmla="*/ 6496049 w 7381874"/>
                <a:gd name="connsiteY9" fmla="*/ 4734249 h 5067624"/>
                <a:gd name="connsiteX10" fmla="*/ 6410324 w 7381874"/>
                <a:gd name="connsiteY10" fmla="*/ 4667574 h 5067624"/>
                <a:gd name="connsiteX11" fmla="*/ 6391274 w 7381874"/>
                <a:gd name="connsiteY11" fmla="*/ 4638999 h 5067624"/>
                <a:gd name="connsiteX12" fmla="*/ 6400799 w 7381874"/>
                <a:gd name="connsiteY12" fmla="*/ 4572324 h 5067624"/>
                <a:gd name="connsiteX13" fmla="*/ 6334124 w 7381874"/>
                <a:gd name="connsiteY13" fmla="*/ 4524699 h 5067624"/>
                <a:gd name="connsiteX14" fmla="*/ 6267449 w 7381874"/>
                <a:gd name="connsiteY14" fmla="*/ 4391349 h 5067624"/>
                <a:gd name="connsiteX15" fmla="*/ 6153149 w 7381874"/>
                <a:gd name="connsiteY15" fmla="*/ 4324674 h 5067624"/>
                <a:gd name="connsiteX16" fmla="*/ 5991224 w 7381874"/>
                <a:gd name="connsiteY16" fmla="*/ 4296099 h 5067624"/>
                <a:gd name="connsiteX17" fmla="*/ 5924549 w 7381874"/>
                <a:gd name="connsiteY17" fmla="*/ 4229424 h 5067624"/>
                <a:gd name="connsiteX18" fmla="*/ 5953124 w 7381874"/>
                <a:gd name="connsiteY18" fmla="*/ 4153224 h 5067624"/>
                <a:gd name="connsiteX19" fmla="*/ 5953124 w 7381874"/>
                <a:gd name="connsiteY19" fmla="*/ 4029399 h 5067624"/>
                <a:gd name="connsiteX20" fmla="*/ 5857874 w 7381874"/>
                <a:gd name="connsiteY20" fmla="*/ 3962724 h 5067624"/>
                <a:gd name="connsiteX21" fmla="*/ 5857874 w 7381874"/>
                <a:gd name="connsiteY21" fmla="*/ 3867474 h 5067624"/>
                <a:gd name="connsiteX22" fmla="*/ 5857874 w 7381874"/>
                <a:gd name="connsiteY22" fmla="*/ 3867474 h 5067624"/>
                <a:gd name="connsiteX23" fmla="*/ 5791199 w 7381874"/>
                <a:gd name="connsiteY23" fmla="*/ 3610299 h 5067624"/>
                <a:gd name="connsiteX24" fmla="*/ 5619749 w 7381874"/>
                <a:gd name="connsiteY24" fmla="*/ 3562674 h 5067624"/>
                <a:gd name="connsiteX25" fmla="*/ 5610224 w 7381874"/>
                <a:gd name="connsiteY25" fmla="*/ 3410274 h 5067624"/>
                <a:gd name="connsiteX26" fmla="*/ 5448299 w 7381874"/>
                <a:gd name="connsiteY26" fmla="*/ 3343599 h 5067624"/>
                <a:gd name="connsiteX27" fmla="*/ 5324474 w 7381874"/>
                <a:gd name="connsiteY27" fmla="*/ 3210249 h 5067624"/>
                <a:gd name="connsiteX28" fmla="*/ 5324474 w 7381874"/>
                <a:gd name="connsiteY28" fmla="*/ 3210249 h 5067624"/>
                <a:gd name="connsiteX29" fmla="*/ 5286374 w 7381874"/>
                <a:gd name="connsiteY29" fmla="*/ 2953074 h 5067624"/>
                <a:gd name="connsiteX30" fmla="*/ 5248274 w 7381874"/>
                <a:gd name="connsiteY30" fmla="*/ 2895924 h 5067624"/>
                <a:gd name="connsiteX31" fmla="*/ 5191124 w 7381874"/>
                <a:gd name="connsiteY31" fmla="*/ 2838774 h 5067624"/>
                <a:gd name="connsiteX32" fmla="*/ 5191124 w 7381874"/>
                <a:gd name="connsiteY32" fmla="*/ 2838774 h 5067624"/>
                <a:gd name="connsiteX33" fmla="*/ 5057774 w 7381874"/>
                <a:gd name="connsiteY33" fmla="*/ 2724474 h 5067624"/>
                <a:gd name="connsiteX34" fmla="*/ 4962524 w 7381874"/>
                <a:gd name="connsiteY34" fmla="*/ 2695899 h 5067624"/>
                <a:gd name="connsiteX35" fmla="*/ 4914899 w 7381874"/>
                <a:gd name="connsiteY35" fmla="*/ 2572074 h 5067624"/>
                <a:gd name="connsiteX36" fmla="*/ 4895849 w 7381874"/>
                <a:gd name="connsiteY36" fmla="*/ 2410149 h 5067624"/>
                <a:gd name="connsiteX37" fmla="*/ 4895849 w 7381874"/>
                <a:gd name="connsiteY37" fmla="*/ 2248224 h 5067624"/>
                <a:gd name="connsiteX38" fmla="*/ 4867274 w 7381874"/>
                <a:gd name="connsiteY38" fmla="*/ 2162499 h 5067624"/>
                <a:gd name="connsiteX39" fmla="*/ 4829174 w 7381874"/>
                <a:gd name="connsiteY39" fmla="*/ 2095824 h 5067624"/>
                <a:gd name="connsiteX40" fmla="*/ 4829174 w 7381874"/>
                <a:gd name="connsiteY40" fmla="*/ 1962474 h 5067624"/>
                <a:gd name="connsiteX41" fmla="*/ 4810124 w 7381874"/>
                <a:gd name="connsiteY41" fmla="*/ 1791024 h 5067624"/>
                <a:gd name="connsiteX42" fmla="*/ 4695824 w 7381874"/>
                <a:gd name="connsiteY42" fmla="*/ 1486224 h 5067624"/>
                <a:gd name="connsiteX43" fmla="*/ 4114800 w 7381874"/>
                <a:gd name="connsiteY43" fmla="*/ 762325 h 5067624"/>
                <a:gd name="connsiteX44" fmla="*/ 3733800 w 7381874"/>
                <a:gd name="connsiteY44" fmla="*/ 267025 h 5067624"/>
                <a:gd name="connsiteX45" fmla="*/ 3448050 w 7381874"/>
                <a:gd name="connsiteY45" fmla="*/ 9850 h 5067624"/>
                <a:gd name="connsiteX46" fmla="*/ 2952750 w 7381874"/>
                <a:gd name="connsiteY46" fmla="*/ 400375 h 5067624"/>
                <a:gd name="connsiteX47" fmla="*/ 2505075 w 7381874"/>
                <a:gd name="connsiteY47" fmla="*/ 467050 h 5067624"/>
                <a:gd name="connsiteX48" fmla="*/ 2009774 w 7381874"/>
                <a:gd name="connsiteY48" fmla="*/ 390849 h 5067624"/>
                <a:gd name="connsiteX49" fmla="*/ 1447801 w 7381874"/>
                <a:gd name="connsiteY49" fmla="*/ 733750 h 5067624"/>
                <a:gd name="connsiteX50" fmla="*/ 1076326 w 7381874"/>
                <a:gd name="connsiteY50" fmla="*/ 1457650 h 5067624"/>
                <a:gd name="connsiteX51" fmla="*/ 1104901 w 7381874"/>
                <a:gd name="connsiteY51" fmla="*/ 1819600 h 5067624"/>
                <a:gd name="connsiteX52" fmla="*/ 1152526 w 7381874"/>
                <a:gd name="connsiteY52" fmla="*/ 2057725 h 5067624"/>
                <a:gd name="connsiteX53" fmla="*/ 1123951 w 7381874"/>
                <a:gd name="connsiteY53" fmla="*/ 2343475 h 5067624"/>
                <a:gd name="connsiteX54" fmla="*/ 723901 w 7381874"/>
                <a:gd name="connsiteY54" fmla="*/ 2667325 h 5067624"/>
                <a:gd name="connsiteX55" fmla="*/ 400052 w 7381874"/>
                <a:gd name="connsiteY55" fmla="*/ 3181675 h 5067624"/>
                <a:gd name="connsiteX56" fmla="*/ 0 w 7381874"/>
                <a:gd name="connsiteY56" fmla="*/ 3496000 h 5067624"/>
                <a:gd name="connsiteX0" fmla="*/ 7381874 w 7381874"/>
                <a:gd name="connsiteY0" fmla="*/ 4724724 h 5067624"/>
                <a:gd name="connsiteX1" fmla="*/ 7248524 w 7381874"/>
                <a:gd name="connsiteY1" fmla="*/ 4905699 h 5067624"/>
                <a:gd name="connsiteX2" fmla="*/ 7172324 w 7381874"/>
                <a:gd name="connsiteY2" fmla="*/ 4962849 h 5067624"/>
                <a:gd name="connsiteX3" fmla="*/ 7010399 w 7381874"/>
                <a:gd name="connsiteY3" fmla="*/ 5029524 h 5067624"/>
                <a:gd name="connsiteX4" fmla="*/ 6896099 w 7381874"/>
                <a:gd name="connsiteY4" fmla="*/ 5067624 h 5067624"/>
                <a:gd name="connsiteX5" fmla="*/ 6877049 w 7381874"/>
                <a:gd name="connsiteY5" fmla="*/ 4991424 h 5067624"/>
                <a:gd name="connsiteX6" fmla="*/ 6667499 w 7381874"/>
                <a:gd name="connsiteY6" fmla="*/ 5019999 h 5067624"/>
                <a:gd name="connsiteX7" fmla="*/ 6591299 w 7381874"/>
                <a:gd name="connsiteY7" fmla="*/ 4886649 h 5067624"/>
                <a:gd name="connsiteX8" fmla="*/ 6496049 w 7381874"/>
                <a:gd name="connsiteY8" fmla="*/ 4810449 h 5067624"/>
                <a:gd name="connsiteX9" fmla="*/ 6496049 w 7381874"/>
                <a:gd name="connsiteY9" fmla="*/ 4734249 h 5067624"/>
                <a:gd name="connsiteX10" fmla="*/ 6410324 w 7381874"/>
                <a:gd name="connsiteY10" fmla="*/ 4667574 h 5067624"/>
                <a:gd name="connsiteX11" fmla="*/ 6391274 w 7381874"/>
                <a:gd name="connsiteY11" fmla="*/ 4638999 h 5067624"/>
                <a:gd name="connsiteX12" fmla="*/ 6400799 w 7381874"/>
                <a:gd name="connsiteY12" fmla="*/ 4572324 h 5067624"/>
                <a:gd name="connsiteX13" fmla="*/ 6334124 w 7381874"/>
                <a:gd name="connsiteY13" fmla="*/ 4524699 h 5067624"/>
                <a:gd name="connsiteX14" fmla="*/ 6267449 w 7381874"/>
                <a:gd name="connsiteY14" fmla="*/ 4391349 h 5067624"/>
                <a:gd name="connsiteX15" fmla="*/ 6153149 w 7381874"/>
                <a:gd name="connsiteY15" fmla="*/ 4324674 h 5067624"/>
                <a:gd name="connsiteX16" fmla="*/ 5991224 w 7381874"/>
                <a:gd name="connsiteY16" fmla="*/ 4296099 h 5067624"/>
                <a:gd name="connsiteX17" fmla="*/ 5924549 w 7381874"/>
                <a:gd name="connsiteY17" fmla="*/ 4229424 h 5067624"/>
                <a:gd name="connsiteX18" fmla="*/ 5953124 w 7381874"/>
                <a:gd name="connsiteY18" fmla="*/ 4153224 h 5067624"/>
                <a:gd name="connsiteX19" fmla="*/ 5953124 w 7381874"/>
                <a:gd name="connsiteY19" fmla="*/ 4029399 h 5067624"/>
                <a:gd name="connsiteX20" fmla="*/ 5857874 w 7381874"/>
                <a:gd name="connsiteY20" fmla="*/ 3962724 h 5067624"/>
                <a:gd name="connsiteX21" fmla="*/ 5857874 w 7381874"/>
                <a:gd name="connsiteY21" fmla="*/ 3867474 h 5067624"/>
                <a:gd name="connsiteX22" fmla="*/ 5857874 w 7381874"/>
                <a:gd name="connsiteY22" fmla="*/ 3867474 h 5067624"/>
                <a:gd name="connsiteX23" fmla="*/ 5791199 w 7381874"/>
                <a:gd name="connsiteY23" fmla="*/ 3610299 h 5067624"/>
                <a:gd name="connsiteX24" fmla="*/ 5619749 w 7381874"/>
                <a:gd name="connsiteY24" fmla="*/ 3562674 h 5067624"/>
                <a:gd name="connsiteX25" fmla="*/ 5610224 w 7381874"/>
                <a:gd name="connsiteY25" fmla="*/ 3410274 h 5067624"/>
                <a:gd name="connsiteX26" fmla="*/ 5448299 w 7381874"/>
                <a:gd name="connsiteY26" fmla="*/ 3343599 h 5067624"/>
                <a:gd name="connsiteX27" fmla="*/ 5324474 w 7381874"/>
                <a:gd name="connsiteY27" fmla="*/ 3210249 h 5067624"/>
                <a:gd name="connsiteX28" fmla="*/ 5324474 w 7381874"/>
                <a:gd name="connsiteY28" fmla="*/ 3210249 h 5067624"/>
                <a:gd name="connsiteX29" fmla="*/ 5286374 w 7381874"/>
                <a:gd name="connsiteY29" fmla="*/ 2953074 h 5067624"/>
                <a:gd name="connsiteX30" fmla="*/ 5248274 w 7381874"/>
                <a:gd name="connsiteY30" fmla="*/ 2895924 h 5067624"/>
                <a:gd name="connsiteX31" fmla="*/ 5191124 w 7381874"/>
                <a:gd name="connsiteY31" fmla="*/ 2838774 h 5067624"/>
                <a:gd name="connsiteX32" fmla="*/ 5191124 w 7381874"/>
                <a:gd name="connsiteY32" fmla="*/ 2838774 h 5067624"/>
                <a:gd name="connsiteX33" fmla="*/ 5057774 w 7381874"/>
                <a:gd name="connsiteY33" fmla="*/ 2724474 h 5067624"/>
                <a:gd name="connsiteX34" fmla="*/ 4962524 w 7381874"/>
                <a:gd name="connsiteY34" fmla="*/ 2695899 h 5067624"/>
                <a:gd name="connsiteX35" fmla="*/ 4914899 w 7381874"/>
                <a:gd name="connsiteY35" fmla="*/ 2572074 h 5067624"/>
                <a:gd name="connsiteX36" fmla="*/ 4895849 w 7381874"/>
                <a:gd name="connsiteY36" fmla="*/ 2410149 h 5067624"/>
                <a:gd name="connsiteX37" fmla="*/ 4895849 w 7381874"/>
                <a:gd name="connsiteY37" fmla="*/ 2248224 h 5067624"/>
                <a:gd name="connsiteX38" fmla="*/ 4867274 w 7381874"/>
                <a:gd name="connsiteY38" fmla="*/ 2162499 h 5067624"/>
                <a:gd name="connsiteX39" fmla="*/ 4829174 w 7381874"/>
                <a:gd name="connsiteY39" fmla="*/ 2095824 h 5067624"/>
                <a:gd name="connsiteX40" fmla="*/ 4829174 w 7381874"/>
                <a:gd name="connsiteY40" fmla="*/ 1962474 h 5067624"/>
                <a:gd name="connsiteX41" fmla="*/ 4810124 w 7381874"/>
                <a:gd name="connsiteY41" fmla="*/ 1791024 h 5067624"/>
                <a:gd name="connsiteX42" fmla="*/ 4695824 w 7381874"/>
                <a:gd name="connsiteY42" fmla="*/ 1486224 h 5067624"/>
                <a:gd name="connsiteX43" fmla="*/ 4114800 w 7381874"/>
                <a:gd name="connsiteY43" fmla="*/ 762325 h 5067624"/>
                <a:gd name="connsiteX44" fmla="*/ 3733800 w 7381874"/>
                <a:gd name="connsiteY44" fmla="*/ 267025 h 5067624"/>
                <a:gd name="connsiteX45" fmla="*/ 3448050 w 7381874"/>
                <a:gd name="connsiteY45" fmla="*/ 9850 h 5067624"/>
                <a:gd name="connsiteX46" fmla="*/ 2952750 w 7381874"/>
                <a:gd name="connsiteY46" fmla="*/ 400375 h 5067624"/>
                <a:gd name="connsiteX47" fmla="*/ 2505075 w 7381874"/>
                <a:gd name="connsiteY47" fmla="*/ 467050 h 5067624"/>
                <a:gd name="connsiteX48" fmla="*/ 2009774 w 7381874"/>
                <a:gd name="connsiteY48" fmla="*/ 390849 h 5067624"/>
                <a:gd name="connsiteX49" fmla="*/ 1447801 w 7381874"/>
                <a:gd name="connsiteY49" fmla="*/ 733750 h 5067624"/>
                <a:gd name="connsiteX50" fmla="*/ 1076326 w 7381874"/>
                <a:gd name="connsiteY50" fmla="*/ 1457650 h 5067624"/>
                <a:gd name="connsiteX51" fmla="*/ 1104901 w 7381874"/>
                <a:gd name="connsiteY51" fmla="*/ 1819600 h 5067624"/>
                <a:gd name="connsiteX52" fmla="*/ 1152526 w 7381874"/>
                <a:gd name="connsiteY52" fmla="*/ 2057725 h 5067624"/>
                <a:gd name="connsiteX53" fmla="*/ 1123951 w 7381874"/>
                <a:gd name="connsiteY53" fmla="*/ 2343475 h 5067624"/>
                <a:gd name="connsiteX54" fmla="*/ 723901 w 7381874"/>
                <a:gd name="connsiteY54" fmla="*/ 2667325 h 5067624"/>
                <a:gd name="connsiteX55" fmla="*/ 400052 w 7381874"/>
                <a:gd name="connsiteY55" fmla="*/ 3181675 h 5067624"/>
                <a:gd name="connsiteX56" fmla="*/ 0 w 7381874"/>
                <a:gd name="connsiteY56" fmla="*/ 3496000 h 5067624"/>
                <a:gd name="connsiteX0" fmla="*/ 7381874 w 7381874"/>
                <a:gd name="connsiteY0" fmla="*/ 4724724 h 5067624"/>
                <a:gd name="connsiteX1" fmla="*/ 7248524 w 7381874"/>
                <a:gd name="connsiteY1" fmla="*/ 4905699 h 5067624"/>
                <a:gd name="connsiteX2" fmla="*/ 7172324 w 7381874"/>
                <a:gd name="connsiteY2" fmla="*/ 4962849 h 5067624"/>
                <a:gd name="connsiteX3" fmla="*/ 7010399 w 7381874"/>
                <a:gd name="connsiteY3" fmla="*/ 5029524 h 5067624"/>
                <a:gd name="connsiteX4" fmla="*/ 6896099 w 7381874"/>
                <a:gd name="connsiteY4" fmla="*/ 5067624 h 5067624"/>
                <a:gd name="connsiteX5" fmla="*/ 6877049 w 7381874"/>
                <a:gd name="connsiteY5" fmla="*/ 4991424 h 5067624"/>
                <a:gd name="connsiteX6" fmla="*/ 6667499 w 7381874"/>
                <a:gd name="connsiteY6" fmla="*/ 5019999 h 5067624"/>
                <a:gd name="connsiteX7" fmla="*/ 6591299 w 7381874"/>
                <a:gd name="connsiteY7" fmla="*/ 4886649 h 5067624"/>
                <a:gd name="connsiteX8" fmla="*/ 6496049 w 7381874"/>
                <a:gd name="connsiteY8" fmla="*/ 4810449 h 5067624"/>
                <a:gd name="connsiteX9" fmla="*/ 6496049 w 7381874"/>
                <a:gd name="connsiteY9" fmla="*/ 4734249 h 5067624"/>
                <a:gd name="connsiteX10" fmla="*/ 6410324 w 7381874"/>
                <a:gd name="connsiteY10" fmla="*/ 4667574 h 5067624"/>
                <a:gd name="connsiteX11" fmla="*/ 6391274 w 7381874"/>
                <a:gd name="connsiteY11" fmla="*/ 4638999 h 5067624"/>
                <a:gd name="connsiteX12" fmla="*/ 6400799 w 7381874"/>
                <a:gd name="connsiteY12" fmla="*/ 4572324 h 5067624"/>
                <a:gd name="connsiteX13" fmla="*/ 6334124 w 7381874"/>
                <a:gd name="connsiteY13" fmla="*/ 4524699 h 5067624"/>
                <a:gd name="connsiteX14" fmla="*/ 6267449 w 7381874"/>
                <a:gd name="connsiteY14" fmla="*/ 4391349 h 5067624"/>
                <a:gd name="connsiteX15" fmla="*/ 6153149 w 7381874"/>
                <a:gd name="connsiteY15" fmla="*/ 4324674 h 5067624"/>
                <a:gd name="connsiteX16" fmla="*/ 5991224 w 7381874"/>
                <a:gd name="connsiteY16" fmla="*/ 4296099 h 5067624"/>
                <a:gd name="connsiteX17" fmla="*/ 5924549 w 7381874"/>
                <a:gd name="connsiteY17" fmla="*/ 4229424 h 5067624"/>
                <a:gd name="connsiteX18" fmla="*/ 5953124 w 7381874"/>
                <a:gd name="connsiteY18" fmla="*/ 4153224 h 5067624"/>
                <a:gd name="connsiteX19" fmla="*/ 5953124 w 7381874"/>
                <a:gd name="connsiteY19" fmla="*/ 4029399 h 5067624"/>
                <a:gd name="connsiteX20" fmla="*/ 5857874 w 7381874"/>
                <a:gd name="connsiteY20" fmla="*/ 3962724 h 5067624"/>
                <a:gd name="connsiteX21" fmla="*/ 5857874 w 7381874"/>
                <a:gd name="connsiteY21" fmla="*/ 3867474 h 5067624"/>
                <a:gd name="connsiteX22" fmla="*/ 5857874 w 7381874"/>
                <a:gd name="connsiteY22" fmla="*/ 3867474 h 5067624"/>
                <a:gd name="connsiteX23" fmla="*/ 5791199 w 7381874"/>
                <a:gd name="connsiteY23" fmla="*/ 3610299 h 5067624"/>
                <a:gd name="connsiteX24" fmla="*/ 5619749 w 7381874"/>
                <a:gd name="connsiteY24" fmla="*/ 3562674 h 5067624"/>
                <a:gd name="connsiteX25" fmla="*/ 5610224 w 7381874"/>
                <a:gd name="connsiteY25" fmla="*/ 3410274 h 5067624"/>
                <a:gd name="connsiteX26" fmla="*/ 5448299 w 7381874"/>
                <a:gd name="connsiteY26" fmla="*/ 3343599 h 5067624"/>
                <a:gd name="connsiteX27" fmla="*/ 5324474 w 7381874"/>
                <a:gd name="connsiteY27" fmla="*/ 3210249 h 5067624"/>
                <a:gd name="connsiteX28" fmla="*/ 5324474 w 7381874"/>
                <a:gd name="connsiteY28" fmla="*/ 3210249 h 5067624"/>
                <a:gd name="connsiteX29" fmla="*/ 5286374 w 7381874"/>
                <a:gd name="connsiteY29" fmla="*/ 2953074 h 5067624"/>
                <a:gd name="connsiteX30" fmla="*/ 5248274 w 7381874"/>
                <a:gd name="connsiteY30" fmla="*/ 2895924 h 5067624"/>
                <a:gd name="connsiteX31" fmla="*/ 5191124 w 7381874"/>
                <a:gd name="connsiteY31" fmla="*/ 2838774 h 5067624"/>
                <a:gd name="connsiteX32" fmla="*/ 5191124 w 7381874"/>
                <a:gd name="connsiteY32" fmla="*/ 2838774 h 5067624"/>
                <a:gd name="connsiteX33" fmla="*/ 5057774 w 7381874"/>
                <a:gd name="connsiteY33" fmla="*/ 2724474 h 5067624"/>
                <a:gd name="connsiteX34" fmla="*/ 4962524 w 7381874"/>
                <a:gd name="connsiteY34" fmla="*/ 2695899 h 5067624"/>
                <a:gd name="connsiteX35" fmla="*/ 4914899 w 7381874"/>
                <a:gd name="connsiteY35" fmla="*/ 2572074 h 5067624"/>
                <a:gd name="connsiteX36" fmla="*/ 4895849 w 7381874"/>
                <a:gd name="connsiteY36" fmla="*/ 2410149 h 5067624"/>
                <a:gd name="connsiteX37" fmla="*/ 4895849 w 7381874"/>
                <a:gd name="connsiteY37" fmla="*/ 2248224 h 5067624"/>
                <a:gd name="connsiteX38" fmla="*/ 4867274 w 7381874"/>
                <a:gd name="connsiteY38" fmla="*/ 2162499 h 5067624"/>
                <a:gd name="connsiteX39" fmla="*/ 4829174 w 7381874"/>
                <a:gd name="connsiteY39" fmla="*/ 2095824 h 5067624"/>
                <a:gd name="connsiteX40" fmla="*/ 4829174 w 7381874"/>
                <a:gd name="connsiteY40" fmla="*/ 1962474 h 5067624"/>
                <a:gd name="connsiteX41" fmla="*/ 4810124 w 7381874"/>
                <a:gd name="connsiteY41" fmla="*/ 1791024 h 5067624"/>
                <a:gd name="connsiteX42" fmla="*/ 4695824 w 7381874"/>
                <a:gd name="connsiteY42" fmla="*/ 1486224 h 5067624"/>
                <a:gd name="connsiteX43" fmla="*/ 4114800 w 7381874"/>
                <a:gd name="connsiteY43" fmla="*/ 762325 h 5067624"/>
                <a:gd name="connsiteX44" fmla="*/ 3733800 w 7381874"/>
                <a:gd name="connsiteY44" fmla="*/ 267025 h 5067624"/>
                <a:gd name="connsiteX45" fmla="*/ 3448050 w 7381874"/>
                <a:gd name="connsiteY45" fmla="*/ 9850 h 5067624"/>
                <a:gd name="connsiteX46" fmla="*/ 2952750 w 7381874"/>
                <a:gd name="connsiteY46" fmla="*/ 400375 h 5067624"/>
                <a:gd name="connsiteX47" fmla="*/ 2505075 w 7381874"/>
                <a:gd name="connsiteY47" fmla="*/ 467050 h 5067624"/>
                <a:gd name="connsiteX48" fmla="*/ 2295526 w 7381874"/>
                <a:gd name="connsiteY48" fmla="*/ 390850 h 5067624"/>
                <a:gd name="connsiteX49" fmla="*/ 2009774 w 7381874"/>
                <a:gd name="connsiteY49" fmla="*/ 390849 h 5067624"/>
                <a:gd name="connsiteX50" fmla="*/ 1447801 w 7381874"/>
                <a:gd name="connsiteY50" fmla="*/ 733750 h 5067624"/>
                <a:gd name="connsiteX51" fmla="*/ 1076326 w 7381874"/>
                <a:gd name="connsiteY51" fmla="*/ 1457650 h 5067624"/>
                <a:gd name="connsiteX52" fmla="*/ 1104901 w 7381874"/>
                <a:gd name="connsiteY52" fmla="*/ 1819600 h 5067624"/>
                <a:gd name="connsiteX53" fmla="*/ 1152526 w 7381874"/>
                <a:gd name="connsiteY53" fmla="*/ 2057725 h 5067624"/>
                <a:gd name="connsiteX54" fmla="*/ 1123951 w 7381874"/>
                <a:gd name="connsiteY54" fmla="*/ 2343475 h 5067624"/>
                <a:gd name="connsiteX55" fmla="*/ 723901 w 7381874"/>
                <a:gd name="connsiteY55" fmla="*/ 2667325 h 5067624"/>
                <a:gd name="connsiteX56" fmla="*/ 400052 w 7381874"/>
                <a:gd name="connsiteY56" fmla="*/ 3181675 h 5067624"/>
                <a:gd name="connsiteX57" fmla="*/ 0 w 7381874"/>
                <a:gd name="connsiteY57" fmla="*/ 3496000 h 5067624"/>
                <a:gd name="connsiteX0" fmla="*/ 7381874 w 7381874"/>
                <a:gd name="connsiteY0" fmla="*/ 4724724 h 5067624"/>
                <a:gd name="connsiteX1" fmla="*/ 7248524 w 7381874"/>
                <a:gd name="connsiteY1" fmla="*/ 4905699 h 5067624"/>
                <a:gd name="connsiteX2" fmla="*/ 7172324 w 7381874"/>
                <a:gd name="connsiteY2" fmla="*/ 4962849 h 5067624"/>
                <a:gd name="connsiteX3" fmla="*/ 7010399 w 7381874"/>
                <a:gd name="connsiteY3" fmla="*/ 5029524 h 5067624"/>
                <a:gd name="connsiteX4" fmla="*/ 6896099 w 7381874"/>
                <a:gd name="connsiteY4" fmla="*/ 5067624 h 5067624"/>
                <a:gd name="connsiteX5" fmla="*/ 6877049 w 7381874"/>
                <a:gd name="connsiteY5" fmla="*/ 4991424 h 5067624"/>
                <a:gd name="connsiteX6" fmla="*/ 6667499 w 7381874"/>
                <a:gd name="connsiteY6" fmla="*/ 5019999 h 5067624"/>
                <a:gd name="connsiteX7" fmla="*/ 6591299 w 7381874"/>
                <a:gd name="connsiteY7" fmla="*/ 4886649 h 5067624"/>
                <a:gd name="connsiteX8" fmla="*/ 6496049 w 7381874"/>
                <a:gd name="connsiteY8" fmla="*/ 4810449 h 5067624"/>
                <a:gd name="connsiteX9" fmla="*/ 6496049 w 7381874"/>
                <a:gd name="connsiteY9" fmla="*/ 4734249 h 5067624"/>
                <a:gd name="connsiteX10" fmla="*/ 6410324 w 7381874"/>
                <a:gd name="connsiteY10" fmla="*/ 4667574 h 5067624"/>
                <a:gd name="connsiteX11" fmla="*/ 6391274 w 7381874"/>
                <a:gd name="connsiteY11" fmla="*/ 4638999 h 5067624"/>
                <a:gd name="connsiteX12" fmla="*/ 6400799 w 7381874"/>
                <a:gd name="connsiteY12" fmla="*/ 4572324 h 5067624"/>
                <a:gd name="connsiteX13" fmla="*/ 6334124 w 7381874"/>
                <a:gd name="connsiteY13" fmla="*/ 4524699 h 5067624"/>
                <a:gd name="connsiteX14" fmla="*/ 6267449 w 7381874"/>
                <a:gd name="connsiteY14" fmla="*/ 4391349 h 5067624"/>
                <a:gd name="connsiteX15" fmla="*/ 6153149 w 7381874"/>
                <a:gd name="connsiteY15" fmla="*/ 4324674 h 5067624"/>
                <a:gd name="connsiteX16" fmla="*/ 5991224 w 7381874"/>
                <a:gd name="connsiteY16" fmla="*/ 4296099 h 5067624"/>
                <a:gd name="connsiteX17" fmla="*/ 5924549 w 7381874"/>
                <a:gd name="connsiteY17" fmla="*/ 4229424 h 5067624"/>
                <a:gd name="connsiteX18" fmla="*/ 5953124 w 7381874"/>
                <a:gd name="connsiteY18" fmla="*/ 4153224 h 5067624"/>
                <a:gd name="connsiteX19" fmla="*/ 5953124 w 7381874"/>
                <a:gd name="connsiteY19" fmla="*/ 4029399 h 5067624"/>
                <a:gd name="connsiteX20" fmla="*/ 5857874 w 7381874"/>
                <a:gd name="connsiteY20" fmla="*/ 3962724 h 5067624"/>
                <a:gd name="connsiteX21" fmla="*/ 5857874 w 7381874"/>
                <a:gd name="connsiteY21" fmla="*/ 3867474 h 5067624"/>
                <a:gd name="connsiteX22" fmla="*/ 5857874 w 7381874"/>
                <a:gd name="connsiteY22" fmla="*/ 3867474 h 5067624"/>
                <a:gd name="connsiteX23" fmla="*/ 5791199 w 7381874"/>
                <a:gd name="connsiteY23" fmla="*/ 3610299 h 5067624"/>
                <a:gd name="connsiteX24" fmla="*/ 5619749 w 7381874"/>
                <a:gd name="connsiteY24" fmla="*/ 3562674 h 5067624"/>
                <a:gd name="connsiteX25" fmla="*/ 5610224 w 7381874"/>
                <a:gd name="connsiteY25" fmla="*/ 3410274 h 5067624"/>
                <a:gd name="connsiteX26" fmla="*/ 5448299 w 7381874"/>
                <a:gd name="connsiteY26" fmla="*/ 3343599 h 5067624"/>
                <a:gd name="connsiteX27" fmla="*/ 5324474 w 7381874"/>
                <a:gd name="connsiteY27" fmla="*/ 3210249 h 5067624"/>
                <a:gd name="connsiteX28" fmla="*/ 5324474 w 7381874"/>
                <a:gd name="connsiteY28" fmla="*/ 3210249 h 5067624"/>
                <a:gd name="connsiteX29" fmla="*/ 5286374 w 7381874"/>
                <a:gd name="connsiteY29" fmla="*/ 2953074 h 5067624"/>
                <a:gd name="connsiteX30" fmla="*/ 5248274 w 7381874"/>
                <a:gd name="connsiteY30" fmla="*/ 2895924 h 5067624"/>
                <a:gd name="connsiteX31" fmla="*/ 5191124 w 7381874"/>
                <a:gd name="connsiteY31" fmla="*/ 2838774 h 5067624"/>
                <a:gd name="connsiteX32" fmla="*/ 5191124 w 7381874"/>
                <a:gd name="connsiteY32" fmla="*/ 2838774 h 5067624"/>
                <a:gd name="connsiteX33" fmla="*/ 5057774 w 7381874"/>
                <a:gd name="connsiteY33" fmla="*/ 2724474 h 5067624"/>
                <a:gd name="connsiteX34" fmla="*/ 4962524 w 7381874"/>
                <a:gd name="connsiteY34" fmla="*/ 2695899 h 5067624"/>
                <a:gd name="connsiteX35" fmla="*/ 4914899 w 7381874"/>
                <a:gd name="connsiteY35" fmla="*/ 2572074 h 5067624"/>
                <a:gd name="connsiteX36" fmla="*/ 4895849 w 7381874"/>
                <a:gd name="connsiteY36" fmla="*/ 2410149 h 5067624"/>
                <a:gd name="connsiteX37" fmla="*/ 4895849 w 7381874"/>
                <a:gd name="connsiteY37" fmla="*/ 2248224 h 5067624"/>
                <a:gd name="connsiteX38" fmla="*/ 4867274 w 7381874"/>
                <a:gd name="connsiteY38" fmla="*/ 2162499 h 5067624"/>
                <a:gd name="connsiteX39" fmla="*/ 4829174 w 7381874"/>
                <a:gd name="connsiteY39" fmla="*/ 2095824 h 5067624"/>
                <a:gd name="connsiteX40" fmla="*/ 4829174 w 7381874"/>
                <a:gd name="connsiteY40" fmla="*/ 1962474 h 5067624"/>
                <a:gd name="connsiteX41" fmla="*/ 4810124 w 7381874"/>
                <a:gd name="connsiteY41" fmla="*/ 1791024 h 5067624"/>
                <a:gd name="connsiteX42" fmla="*/ 4695824 w 7381874"/>
                <a:gd name="connsiteY42" fmla="*/ 1486224 h 5067624"/>
                <a:gd name="connsiteX43" fmla="*/ 4114800 w 7381874"/>
                <a:gd name="connsiteY43" fmla="*/ 762325 h 5067624"/>
                <a:gd name="connsiteX44" fmla="*/ 3733800 w 7381874"/>
                <a:gd name="connsiteY44" fmla="*/ 267025 h 5067624"/>
                <a:gd name="connsiteX45" fmla="*/ 3448050 w 7381874"/>
                <a:gd name="connsiteY45" fmla="*/ 9850 h 5067624"/>
                <a:gd name="connsiteX46" fmla="*/ 2952750 w 7381874"/>
                <a:gd name="connsiteY46" fmla="*/ 400375 h 5067624"/>
                <a:gd name="connsiteX47" fmla="*/ 2505075 w 7381874"/>
                <a:gd name="connsiteY47" fmla="*/ 467050 h 5067624"/>
                <a:gd name="connsiteX48" fmla="*/ 2295526 w 7381874"/>
                <a:gd name="connsiteY48" fmla="*/ 390850 h 5067624"/>
                <a:gd name="connsiteX49" fmla="*/ 2009774 w 7381874"/>
                <a:gd name="connsiteY49" fmla="*/ 390849 h 5067624"/>
                <a:gd name="connsiteX50" fmla="*/ 1447801 w 7381874"/>
                <a:gd name="connsiteY50" fmla="*/ 733750 h 5067624"/>
                <a:gd name="connsiteX51" fmla="*/ 708026 w 7381874"/>
                <a:gd name="connsiteY51" fmla="*/ 1127450 h 5067624"/>
                <a:gd name="connsiteX52" fmla="*/ 1104901 w 7381874"/>
                <a:gd name="connsiteY52" fmla="*/ 1819600 h 5067624"/>
                <a:gd name="connsiteX53" fmla="*/ 1152526 w 7381874"/>
                <a:gd name="connsiteY53" fmla="*/ 2057725 h 5067624"/>
                <a:gd name="connsiteX54" fmla="*/ 1123951 w 7381874"/>
                <a:gd name="connsiteY54" fmla="*/ 2343475 h 5067624"/>
                <a:gd name="connsiteX55" fmla="*/ 723901 w 7381874"/>
                <a:gd name="connsiteY55" fmla="*/ 2667325 h 5067624"/>
                <a:gd name="connsiteX56" fmla="*/ 400052 w 7381874"/>
                <a:gd name="connsiteY56" fmla="*/ 3181675 h 5067624"/>
                <a:gd name="connsiteX57" fmla="*/ 0 w 7381874"/>
                <a:gd name="connsiteY57" fmla="*/ 3496000 h 5067624"/>
                <a:gd name="connsiteX0" fmla="*/ 7381874 w 7381874"/>
                <a:gd name="connsiteY0" fmla="*/ 4724724 h 5067624"/>
                <a:gd name="connsiteX1" fmla="*/ 7248524 w 7381874"/>
                <a:gd name="connsiteY1" fmla="*/ 4905699 h 5067624"/>
                <a:gd name="connsiteX2" fmla="*/ 7172324 w 7381874"/>
                <a:gd name="connsiteY2" fmla="*/ 4962849 h 5067624"/>
                <a:gd name="connsiteX3" fmla="*/ 7010399 w 7381874"/>
                <a:gd name="connsiteY3" fmla="*/ 5029524 h 5067624"/>
                <a:gd name="connsiteX4" fmla="*/ 6896099 w 7381874"/>
                <a:gd name="connsiteY4" fmla="*/ 5067624 h 5067624"/>
                <a:gd name="connsiteX5" fmla="*/ 6877049 w 7381874"/>
                <a:gd name="connsiteY5" fmla="*/ 4991424 h 5067624"/>
                <a:gd name="connsiteX6" fmla="*/ 6667499 w 7381874"/>
                <a:gd name="connsiteY6" fmla="*/ 5019999 h 5067624"/>
                <a:gd name="connsiteX7" fmla="*/ 6591299 w 7381874"/>
                <a:gd name="connsiteY7" fmla="*/ 4886649 h 5067624"/>
                <a:gd name="connsiteX8" fmla="*/ 6496049 w 7381874"/>
                <a:gd name="connsiteY8" fmla="*/ 4810449 h 5067624"/>
                <a:gd name="connsiteX9" fmla="*/ 6496049 w 7381874"/>
                <a:gd name="connsiteY9" fmla="*/ 4734249 h 5067624"/>
                <a:gd name="connsiteX10" fmla="*/ 6410324 w 7381874"/>
                <a:gd name="connsiteY10" fmla="*/ 4667574 h 5067624"/>
                <a:gd name="connsiteX11" fmla="*/ 6391274 w 7381874"/>
                <a:gd name="connsiteY11" fmla="*/ 4638999 h 5067624"/>
                <a:gd name="connsiteX12" fmla="*/ 6400799 w 7381874"/>
                <a:gd name="connsiteY12" fmla="*/ 4572324 h 5067624"/>
                <a:gd name="connsiteX13" fmla="*/ 6334124 w 7381874"/>
                <a:gd name="connsiteY13" fmla="*/ 4524699 h 5067624"/>
                <a:gd name="connsiteX14" fmla="*/ 6267449 w 7381874"/>
                <a:gd name="connsiteY14" fmla="*/ 4391349 h 5067624"/>
                <a:gd name="connsiteX15" fmla="*/ 6153149 w 7381874"/>
                <a:gd name="connsiteY15" fmla="*/ 4324674 h 5067624"/>
                <a:gd name="connsiteX16" fmla="*/ 5991224 w 7381874"/>
                <a:gd name="connsiteY16" fmla="*/ 4296099 h 5067624"/>
                <a:gd name="connsiteX17" fmla="*/ 5924549 w 7381874"/>
                <a:gd name="connsiteY17" fmla="*/ 4229424 h 5067624"/>
                <a:gd name="connsiteX18" fmla="*/ 5953124 w 7381874"/>
                <a:gd name="connsiteY18" fmla="*/ 4153224 h 5067624"/>
                <a:gd name="connsiteX19" fmla="*/ 5953124 w 7381874"/>
                <a:gd name="connsiteY19" fmla="*/ 4029399 h 5067624"/>
                <a:gd name="connsiteX20" fmla="*/ 5857874 w 7381874"/>
                <a:gd name="connsiteY20" fmla="*/ 3962724 h 5067624"/>
                <a:gd name="connsiteX21" fmla="*/ 5857874 w 7381874"/>
                <a:gd name="connsiteY21" fmla="*/ 3867474 h 5067624"/>
                <a:gd name="connsiteX22" fmla="*/ 5857874 w 7381874"/>
                <a:gd name="connsiteY22" fmla="*/ 3867474 h 5067624"/>
                <a:gd name="connsiteX23" fmla="*/ 5791199 w 7381874"/>
                <a:gd name="connsiteY23" fmla="*/ 3610299 h 5067624"/>
                <a:gd name="connsiteX24" fmla="*/ 5619749 w 7381874"/>
                <a:gd name="connsiteY24" fmla="*/ 3562674 h 5067624"/>
                <a:gd name="connsiteX25" fmla="*/ 5610224 w 7381874"/>
                <a:gd name="connsiteY25" fmla="*/ 3410274 h 5067624"/>
                <a:gd name="connsiteX26" fmla="*/ 5448299 w 7381874"/>
                <a:gd name="connsiteY26" fmla="*/ 3343599 h 5067624"/>
                <a:gd name="connsiteX27" fmla="*/ 5324474 w 7381874"/>
                <a:gd name="connsiteY27" fmla="*/ 3210249 h 5067624"/>
                <a:gd name="connsiteX28" fmla="*/ 5324474 w 7381874"/>
                <a:gd name="connsiteY28" fmla="*/ 3210249 h 5067624"/>
                <a:gd name="connsiteX29" fmla="*/ 5286374 w 7381874"/>
                <a:gd name="connsiteY29" fmla="*/ 2953074 h 5067624"/>
                <a:gd name="connsiteX30" fmla="*/ 5248274 w 7381874"/>
                <a:gd name="connsiteY30" fmla="*/ 2895924 h 5067624"/>
                <a:gd name="connsiteX31" fmla="*/ 5191124 w 7381874"/>
                <a:gd name="connsiteY31" fmla="*/ 2838774 h 5067624"/>
                <a:gd name="connsiteX32" fmla="*/ 5191124 w 7381874"/>
                <a:gd name="connsiteY32" fmla="*/ 2838774 h 5067624"/>
                <a:gd name="connsiteX33" fmla="*/ 5057774 w 7381874"/>
                <a:gd name="connsiteY33" fmla="*/ 2724474 h 5067624"/>
                <a:gd name="connsiteX34" fmla="*/ 4962524 w 7381874"/>
                <a:gd name="connsiteY34" fmla="*/ 2695899 h 5067624"/>
                <a:gd name="connsiteX35" fmla="*/ 4914899 w 7381874"/>
                <a:gd name="connsiteY35" fmla="*/ 2572074 h 5067624"/>
                <a:gd name="connsiteX36" fmla="*/ 4895849 w 7381874"/>
                <a:gd name="connsiteY36" fmla="*/ 2410149 h 5067624"/>
                <a:gd name="connsiteX37" fmla="*/ 4895849 w 7381874"/>
                <a:gd name="connsiteY37" fmla="*/ 2248224 h 5067624"/>
                <a:gd name="connsiteX38" fmla="*/ 4867274 w 7381874"/>
                <a:gd name="connsiteY38" fmla="*/ 2162499 h 5067624"/>
                <a:gd name="connsiteX39" fmla="*/ 4829174 w 7381874"/>
                <a:gd name="connsiteY39" fmla="*/ 2095824 h 5067624"/>
                <a:gd name="connsiteX40" fmla="*/ 4829174 w 7381874"/>
                <a:gd name="connsiteY40" fmla="*/ 1962474 h 5067624"/>
                <a:gd name="connsiteX41" fmla="*/ 4810124 w 7381874"/>
                <a:gd name="connsiteY41" fmla="*/ 1791024 h 5067624"/>
                <a:gd name="connsiteX42" fmla="*/ 4695824 w 7381874"/>
                <a:gd name="connsiteY42" fmla="*/ 1486224 h 5067624"/>
                <a:gd name="connsiteX43" fmla="*/ 4114800 w 7381874"/>
                <a:gd name="connsiteY43" fmla="*/ 762325 h 5067624"/>
                <a:gd name="connsiteX44" fmla="*/ 3733800 w 7381874"/>
                <a:gd name="connsiteY44" fmla="*/ 267025 h 5067624"/>
                <a:gd name="connsiteX45" fmla="*/ 3448050 w 7381874"/>
                <a:gd name="connsiteY45" fmla="*/ 9850 h 5067624"/>
                <a:gd name="connsiteX46" fmla="*/ 2952750 w 7381874"/>
                <a:gd name="connsiteY46" fmla="*/ 400375 h 5067624"/>
                <a:gd name="connsiteX47" fmla="*/ 2505075 w 7381874"/>
                <a:gd name="connsiteY47" fmla="*/ 467050 h 5067624"/>
                <a:gd name="connsiteX48" fmla="*/ 2295526 w 7381874"/>
                <a:gd name="connsiteY48" fmla="*/ 390850 h 5067624"/>
                <a:gd name="connsiteX49" fmla="*/ 2009774 w 7381874"/>
                <a:gd name="connsiteY49" fmla="*/ 390849 h 5067624"/>
                <a:gd name="connsiteX50" fmla="*/ 933451 w 7381874"/>
                <a:gd name="connsiteY50" fmla="*/ 765500 h 5067624"/>
                <a:gd name="connsiteX51" fmla="*/ 708026 w 7381874"/>
                <a:gd name="connsiteY51" fmla="*/ 1127450 h 5067624"/>
                <a:gd name="connsiteX52" fmla="*/ 1104901 w 7381874"/>
                <a:gd name="connsiteY52" fmla="*/ 1819600 h 5067624"/>
                <a:gd name="connsiteX53" fmla="*/ 1152526 w 7381874"/>
                <a:gd name="connsiteY53" fmla="*/ 2057725 h 5067624"/>
                <a:gd name="connsiteX54" fmla="*/ 1123951 w 7381874"/>
                <a:gd name="connsiteY54" fmla="*/ 2343475 h 5067624"/>
                <a:gd name="connsiteX55" fmla="*/ 723901 w 7381874"/>
                <a:gd name="connsiteY55" fmla="*/ 2667325 h 5067624"/>
                <a:gd name="connsiteX56" fmla="*/ 400052 w 7381874"/>
                <a:gd name="connsiteY56" fmla="*/ 3181675 h 5067624"/>
                <a:gd name="connsiteX57" fmla="*/ 0 w 7381874"/>
                <a:gd name="connsiteY57" fmla="*/ 3496000 h 5067624"/>
                <a:gd name="connsiteX0" fmla="*/ 7381874 w 7381874"/>
                <a:gd name="connsiteY0" fmla="*/ 4724724 h 5067624"/>
                <a:gd name="connsiteX1" fmla="*/ 7248524 w 7381874"/>
                <a:gd name="connsiteY1" fmla="*/ 4905699 h 5067624"/>
                <a:gd name="connsiteX2" fmla="*/ 7172324 w 7381874"/>
                <a:gd name="connsiteY2" fmla="*/ 4962849 h 5067624"/>
                <a:gd name="connsiteX3" fmla="*/ 7010399 w 7381874"/>
                <a:gd name="connsiteY3" fmla="*/ 5029524 h 5067624"/>
                <a:gd name="connsiteX4" fmla="*/ 6896099 w 7381874"/>
                <a:gd name="connsiteY4" fmla="*/ 5067624 h 5067624"/>
                <a:gd name="connsiteX5" fmla="*/ 6877049 w 7381874"/>
                <a:gd name="connsiteY5" fmla="*/ 4991424 h 5067624"/>
                <a:gd name="connsiteX6" fmla="*/ 6667499 w 7381874"/>
                <a:gd name="connsiteY6" fmla="*/ 5019999 h 5067624"/>
                <a:gd name="connsiteX7" fmla="*/ 6591299 w 7381874"/>
                <a:gd name="connsiteY7" fmla="*/ 4886649 h 5067624"/>
                <a:gd name="connsiteX8" fmla="*/ 6496049 w 7381874"/>
                <a:gd name="connsiteY8" fmla="*/ 4810449 h 5067624"/>
                <a:gd name="connsiteX9" fmla="*/ 6496049 w 7381874"/>
                <a:gd name="connsiteY9" fmla="*/ 4734249 h 5067624"/>
                <a:gd name="connsiteX10" fmla="*/ 6410324 w 7381874"/>
                <a:gd name="connsiteY10" fmla="*/ 4667574 h 5067624"/>
                <a:gd name="connsiteX11" fmla="*/ 6391274 w 7381874"/>
                <a:gd name="connsiteY11" fmla="*/ 4638999 h 5067624"/>
                <a:gd name="connsiteX12" fmla="*/ 6400799 w 7381874"/>
                <a:gd name="connsiteY12" fmla="*/ 4572324 h 5067624"/>
                <a:gd name="connsiteX13" fmla="*/ 6334124 w 7381874"/>
                <a:gd name="connsiteY13" fmla="*/ 4524699 h 5067624"/>
                <a:gd name="connsiteX14" fmla="*/ 6267449 w 7381874"/>
                <a:gd name="connsiteY14" fmla="*/ 4391349 h 5067624"/>
                <a:gd name="connsiteX15" fmla="*/ 6153149 w 7381874"/>
                <a:gd name="connsiteY15" fmla="*/ 4324674 h 5067624"/>
                <a:gd name="connsiteX16" fmla="*/ 5991224 w 7381874"/>
                <a:gd name="connsiteY16" fmla="*/ 4296099 h 5067624"/>
                <a:gd name="connsiteX17" fmla="*/ 5924549 w 7381874"/>
                <a:gd name="connsiteY17" fmla="*/ 4229424 h 5067624"/>
                <a:gd name="connsiteX18" fmla="*/ 5953124 w 7381874"/>
                <a:gd name="connsiteY18" fmla="*/ 4153224 h 5067624"/>
                <a:gd name="connsiteX19" fmla="*/ 5953124 w 7381874"/>
                <a:gd name="connsiteY19" fmla="*/ 4029399 h 5067624"/>
                <a:gd name="connsiteX20" fmla="*/ 5857874 w 7381874"/>
                <a:gd name="connsiteY20" fmla="*/ 3962724 h 5067624"/>
                <a:gd name="connsiteX21" fmla="*/ 5857874 w 7381874"/>
                <a:gd name="connsiteY21" fmla="*/ 3867474 h 5067624"/>
                <a:gd name="connsiteX22" fmla="*/ 5857874 w 7381874"/>
                <a:gd name="connsiteY22" fmla="*/ 3867474 h 5067624"/>
                <a:gd name="connsiteX23" fmla="*/ 5791199 w 7381874"/>
                <a:gd name="connsiteY23" fmla="*/ 3610299 h 5067624"/>
                <a:gd name="connsiteX24" fmla="*/ 5619749 w 7381874"/>
                <a:gd name="connsiteY24" fmla="*/ 3562674 h 5067624"/>
                <a:gd name="connsiteX25" fmla="*/ 5610224 w 7381874"/>
                <a:gd name="connsiteY25" fmla="*/ 3410274 h 5067624"/>
                <a:gd name="connsiteX26" fmla="*/ 5448299 w 7381874"/>
                <a:gd name="connsiteY26" fmla="*/ 3343599 h 5067624"/>
                <a:gd name="connsiteX27" fmla="*/ 5324474 w 7381874"/>
                <a:gd name="connsiteY27" fmla="*/ 3210249 h 5067624"/>
                <a:gd name="connsiteX28" fmla="*/ 5324474 w 7381874"/>
                <a:gd name="connsiteY28" fmla="*/ 3210249 h 5067624"/>
                <a:gd name="connsiteX29" fmla="*/ 5286374 w 7381874"/>
                <a:gd name="connsiteY29" fmla="*/ 2953074 h 5067624"/>
                <a:gd name="connsiteX30" fmla="*/ 5248274 w 7381874"/>
                <a:gd name="connsiteY30" fmla="*/ 2895924 h 5067624"/>
                <a:gd name="connsiteX31" fmla="*/ 5191124 w 7381874"/>
                <a:gd name="connsiteY31" fmla="*/ 2838774 h 5067624"/>
                <a:gd name="connsiteX32" fmla="*/ 5191124 w 7381874"/>
                <a:gd name="connsiteY32" fmla="*/ 2838774 h 5067624"/>
                <a:gd name="connsiteX33" fmla="*/ 5057774 w 7381874"/>
                <a:gd name="connsiteY33" fmla="*/ 2724474 h 5067624"/>
                <a:gd name="connsiteX34" fmla="*/ 4962524 w 7381874"/>
                <a:gd name="connsiteY34" fmla="*/ 2695899 h 5067624"/>
                <a:gd name="connsiteX35" fmla="*/ 4914899 w 7381874"/>
                <a:gd name="connsiteY35" fmla="*/ 2572074 h 5067624"/>
                <a:gd name="connsiteX36" fmla="*/ 4895849 w 7381874"/>
                <a:gd name="connsiteY36" fmla="*/ 2410149 h 5067624"/>
                <a:gd name="connsiteX37" fmla="*/ 4895849 w 7381874"/>
                <a:gd name="connsiteY37" fmla="*/ 2248224 h 5067624"/>
                <a:gd name="connsiteX38" fmla="*/ 4867274 w 7381874"/>
                <a:gd name="connsiteY38" fmla="*/ 2162499 h 5067624"/>
                <a:gd name="connsiteX39" fmla="*/ 4829174 w 7381874"/>
                <a:gd name="connsiteY39" fmla="*/ 2095824 h 5067624"/>
                <a:gd name="connsiteX40" fmla="*/ 4829174 w 7381874"/>
                <a:gd name="connsiteY40" fmla="*/ 1962474 h 5067624"/>
                <a:gd name="connsiteX41" fmla="*/ 4810124 w 7381874"/>
                <a:gd name="connsiteY41" fmla="*/ 1791024 h 5067624"/>
                <a:gd name="connsiteX42" fmla="*/ 4695824 w 7381874"/>
                <a:gd name="connsiteY42" fmla="*/ 1486224 h 5067624"/>
                <a:gd name="connsiteX43" fmla="*/ 4114800 w 7381874"/>
                <a:gd name="connsiteY43" fmla="*/ 762325 h 5067624"/>
                <a:gd name="connsiteX44" fmla="*/ 3733800 w 7381874"/>
                <a:gd name="connsiteY44" fmla="*/ 267025 h 5067624"/>
                <a:gd name="connsiteX45" fmla="*/ 3448050 w 7381874"/>
                <a:gd name="connsiteY45" fmla="*/ 9850 h 5067624"/>
                <a:gd name="connsiteX46" fmla="*/ 2952750 w 7381874"/>
                <a:gd name="connsiteY46" fmla="*/ 400375 h 5067624"/>
                <a:gd name="connsiteX47" fmla="*/ 2505075 w 7381874"/>
                <a:gd name="connsiteY47" fmla="*/ 467050 h 5067624"/>
                <a:gd name="connsiteX48" fmla="*/ 2295526 w 7381874"/>
                <a:gd name="connsiteY48" fmla="*/ 390850 h 5067624"/>
                <a:gd name="connsiteX49" fmla="*/ 1400174 w 7381874"/>
                <a:gd name="connsiteY49" fmla="*/ 473399 h 5067624"/>
                <a:gd name="connsiteX50" fmla="*/ 933451 w 7381874"/>
                <a:gd name="connsiteY50" fmla="*/ 765500 h 5067624"/>
                <a:gd name="connsiteX51" fmla="*/ 708026 w 7381874"/>
                <a:gd name="connsiteY51" fmla="*/ 1127450 h 5067624"/>
                <a:gd name="connsiteX52" fmla="*/ 1104901 w 7381874"/>
                <a:gd name="connsiteY52" fmla="*/ 1819600 h 5067624"/>
                <a:gd name="connsiteX53" fmla="*/ 1152526 w 7381874"/>
                <a:gd name="connsiteY53" fmla="*/ 2057725 h 5067624"/>
                <a:gd name="connsiteX54" fmla="*/ 1123951 w 7381874"/>
                <a:gd name="connsiteY54" fmla="*/ 2343475 h 5067624"/>
                <a:gd name="connsiteX55" fmla="*/ 723901 w 7381874"/>
                <a:gd name="connsiteY55" fmla="*/ 2667325 h 5067624"/>
                <a:gd name="connsiteX56" fmla="*/ 400052 w 7381874"/>
                <a:gd name="connsiteY56" fmla="*/ 3181675 h 5067624"/>
                <a:gd name="connsiteX57" fmla="*/ 0 w 7381874"/>
                <a:gd name="connsiteY57" fmla="*/ 3496000 h 5067624"/>
                <a:gd name="connsiteX0" fmla="*/ 7381874 w 7381874"/>
                <a:gd name="connsiteY0" fmla="*/ 4724724 h 5067624"/>
                <a:gd name="connsiteX1" fmla="*/ 7248524 w 7381874"/>
                <a:gd name="connsiteY1" fmla="*/ 4905699 h 5067624"/>
                <a:gd name="connsiteX2" fmla="*/ 7172324 w 7381874"/>
                <a:gd name="connsiteY2" fmla="*/ 4962849 h 5067624"/>
                <a:gd name="connsiteX3" fmla="*/ 7010399 w 7381874"/>
                <a:gd name="connsiteY3" fmla="*/ 5029524 h 5067624"/>
                <a:gd name="connsiteX4" fmla="*/ 6896099 w 7381874"/>
                <a:gd name="connsiteY4" fmla="*/ 5067624 h 5067624"/>
                <a:gd name="connsiteX5" fmla="*/ 6877049 w 7381874"/>
                <a:gd name="connsiteY5" fmla="*/ 4991424 h 5067624"/>
                <a:gd name="connsiteX6" fmla="*/ 6667499 w 7381874"/>
                <a:gd name="connsiteY6" fmla="*/ 5019999 h 5067624"/>
                <a:gd name="connsiteX7" fmla="*/ 6591299 w 7381874"/>
                <a:gd name="connsiteY7" fmla="*/ 4886649 h 5067624"/>
                <a:gd name="connsiteX8" fmla="*/ 6496049 w 7381874"/>
                <a:gd name="connsiteY8" fmla="*/ 4810449 h 5067624"/>
                <a:gd name="connsiteX9" fmla="*/ 6496049 w 7381874"/>
                <a:gd name="connsiteY9" fmla="*/ 4734249 h 5067624"/>
                <a:gd name="connsiteX10" fmla="*/ 6410324 w 7381874"/>
                <a:gd name="connsiteY10" fmla="*/ 4667574 h 5067624"/>
                <a:gd name="connsiteX11" fmla="*/ 6391274 w 7381874"/>
                <a:gd name="connsiteY11" fmla="*/ 4638999 h 5067624"/>
                <a:gd name="connsiteX12" fmla="*/ 6400799 w 7381874"/>
                <a:gd name="connsiteY12" fmla="*/ 4572324 h 5067624"/>
                <a:gd name="connsiteX13" fmla="*/ 6334124 w 7381874"/>
                <a:gd name="connsiteY13" fmla="*/ 4524699 h 5067624"/>
                <a:gd name="connsiteX14" fmla="*/ 6267449 w 7381874"/>
                <a:gd name="connsiteY14" fmla="*/ 4391349 h 5067624"/>
                <a:gd name="connsiteX15" fmla="*/ 6153149 w 7381874"/>
                <a:gd name="connsiteY15" fmla="*/ 4324674 h 5067624"/>
                <a:gd name="connsiteX16" fmla="*/ 5991224 w 7381874"/>
                <a:gd name="connsiteY16" fmla="*/ 4296099 h 5067624"/>
                <a:gd name="connsiteX17" fmla="*/ 5924549 w 7381874"/>
                <a:gd name="connsiteY17" fmla="*/ 4229424 h 5067624"/>
                <a:gd name="connsiteX18" fmla="*/ 5953124 w 7381874"/>
                <a:gd name="connsiteY18" fmla="*/ 4153224 h 5067624"/>
                <a:gd name="connsiteX19" fmla="*/ 5953124 w 7381874"/>
                <a:gd name="connsiteY19" fmla="*/ 4029399 h 5067624"/>
                <a:gd name="connsiteX20" fmla="*/ 5857874 w 7381874"/>
                <a:gd name="connsiteY20" fmla="*/ 3962724 h 5067624"/>
                <a:gd name="connsiteX21" fmla="*/ 5857874 w 7381874"/>
                <a:gd name="connsiteY21" fmla="*/ 3867474 h 5067624"/>
                <a:gd name="connsiteX22" fmla="*/ 5857874 w 7381874"/>
                <a:gd name="connsiteY22" fmla="*/ 3867474 h 5067624"/>
                <a:gd name="connsiteX23" fmla="*/ 5791199 w 7381874"/>
                <a:gd name="connsiteY23" fmla="*/ 3610299 h 5067624"/>
                <a:gd name="connsiteX24" fmla="*/ 5619749 w 7381874"/>
                <a:gd name="connsiteY24" fmla="*/ 3562674 h 5067624"/>
                <a:gd name="connsiteX25" fmla="*/ 5610224 w 7381874"/>
                <a:gd name="connsiteY25" fmla="*/ 3410274 h 5067624"/>
                <a:gd name="connsiteX26" fmla="*/ 5448299 w 7381874"/>
                <a:gd name="connsiteY26" fmla="*/ 3343599 h 5067624"/>
                <a:gd name="connsiteX27" fmla="*/ 5324474 w 7381874"/>
                <a:gd name="connsiteY27" fmla="*/ 3210249 h 5067624"/>
                <a:gd name="connsiteX28" fmla="*/ 5324474 w 7381874"/>
                <a:gd name="connsiteY28" fmla="*/ 3210249 h 5067624"/>
                <a:gd name="connsiteX29" fmla="*/ 5286374 w 7381874"/>
                <a:gd name="connsiteY29" fmla="*/ 2953074 h 5067624"/>
                <a:gd name="connsiteX30" fmla="*/ 5248274 w 7381874"/>
                <a:gd name="connsiteY30" fmla="*/ 2895924 h 5067624"/>
                <a:gd name="connsiteX31" fmla="*/ 5191124 w 7381874"/>
                <a:gd name="connsiteY31" fmla="*/ 2838774 h 5067624"/>
                <a:gd name="connsiteX32" fmla="*/ 5191124 w 7381874"/>
                <a:gd name="connsiteY32" fmla="*/ 2838774 h 5067624"/>
                <a:gd name="connsiteX33" fmla="*/ 5057774 w 7381874"/>
                <a:gd name="connsiteY33" fmla="*/ 2724474 h 5067624"/>
                <a:gd name="connsiteX34" fmla="*/ 4962524 w 7381874"/>
                <a:gd name="connsiteY34" fmla="*/ 2695899 h 5067624"/>
                <a:gd name="connsiteX35" fmla="*/ 4914899 w 7381874"/>
                <a:gd name="connsiteY35" fmla="*/ 2572074 h 5067624"/>
                <a:gd name="connsiteX36" fmla="*/ 4895849 w 7381874"/>
                <a:gd name="connsiteY36" fmla="*/ 2410149 h 5067624"/>
                <a:gd name="connsiteX37" fmla="*/ 4895849 w 7381874"/>
                <a:gd name="connsiteY37" fmla="*/ 2248224 h 5067624"/>
                <a:gd name="connsiteX38" fmla="*/ 4867274 w 7381874"/>
                <a:gd name="connsiteY38" fmla="*/ 2162499 h 5067624"/>
                <a:gd name="connsiteX39" fmla="*/ 4829174 w 7381874"/>
                <a:gd name="connsiteY39" fmla="*/ 2095824 h 5067624"/>
                <a:gd name="connsiteX40" fmla="*/ 4829174 w 7381874"/>
                <a:gd name="connsiteY40" fmla="*/ 1962474 h 5067624"/>
                <a:gd name="connsiteX41" fmla="*/ 4810124 w 7381874"/>
                <a:gd name="connsiteY41" fmla="*/ 1791024 h 5067624"/>
                <a:gd name="connsiteX42" fmla="*/ 4695824 w 7381874"/>
                <a:gd name="connsiteY42" fmla="*/ 1486224 h 5067624"/>
                <a:gd name="connsiteX43" fmla="*/ 4114800 w 7381874"/>
                <a:gd name="connsiteY43" fmla="*/ 762325 h 5067624"/>
                <a:gd name="connsiteX44" fmla="*/ 3733800 w 7381874"/>
                <a:gd name="connsiteY44" fmla="*/ 267025 h 5067624"/>
                <a:gd name="connsiteX45" fmla="*/ 3448050 w 7381874"/>
                <a:gd name="connsiteY45" fmla="*/ 9850 h 5067624"/>
                <a:gd name="connsiteX46" fmla="*/ 2952750 w 7381874"/>
                <a:gd name="connsiteY46" fmla="*/ 400375 h 5067624"/>
                <a:gd name="connsiteX47" fmla="*/ 2505075 w 7381874"/>
                <a:gd name="connsiteY47" fmla="*/ 467050 h 5067624"/>
                <a:gd name="connsiteX48" fmla="*/ 1895476 w 7381874"/>
                <a:gd name="connsiteY48" fmla="*/ 22550 h 5067624"/>
                <a:gd name="connsiteX49" fmla="*/ 1400174 w 7381874"/>
                <a:gd name="connsiteY49" fmla="*/ 473399 h 5067624"/>
                <a:gd name="connsiteX50" fmla="*/ 933451 w 7381874"/>
                <a:gd name="connsiteY50" fmla="*/ 765500 h 5067624"/>
                <a:gd name="connsiteX51" fmla="*/ 708026 w 7381874"/>
                <a:gd name="connsiteY51" fmla="*/ 1127450 h 5067624"/>
                <a:gd name="connsiteX52" fmla="*/ 1104901 w 7381874"/>
                <a:gd name="connsiteY52" fmla="*/ 1819600 h 5067624"/>
                <a:gd name="connsiteX53" fmla="*/ 1152526 w 7381874"/>
                <a:gd name="connsiteY53" fmla="*/ 2057725 h 5067624"/>
                <a:gd name="connsiteX54" fmla="*/ 1123951 w 7381874"/>
                <a:gd name="connsiteY54" fmla="*/ 2343475 h 5067624"/>
                <a:gd name="connsiteX55" fmla="*/ 723901 w 7381874"/>
                <a:gd name="connsiteY55" fmla="*/ 2667325 h 5067624"/>
                <a:gd name="connsiteX56" fmla="*/ 400052 w 7381874"/>
                <a:gd name="connsiteY56" fmla="*/ 3181675 h 5067624"/>
                <a:gd name="connsiteX57" fmla="*/ 0 w 7381874"/>
                <a:gd name="connsiteY57" fmla="*/ 3496000 h 5067624"/>
                <a:gd name="connsiteX0" fmla="*/ 7381874 w 7381874"/>
                <a:gd name="connsiteY0" fmla="*/ 4724724 h 5067624"/>
                <a:gd name="connsiteX1" fmla="*/ 7248524 w 7381874"/>
                <a:gd name="connsiteY1" fmla="*/ 4905699 h 5067624"/>
                <a:gd name="connsiteX2" fmla="*/ 7172324 w 7381874"/>
                <a:gd name="connsiteY2" fmla="*/ 4962849 h 5067624"/>
                <a:gd name="connsiteX3" fmla="*/ 7010399 w 7381874"/>
                <a:gd name="connsiteY3" fmla="*/ 5029524 h 5067624"/>
                <a:gd name="connsiteX4" fmla="*/ 6896099 w 7381874"/>
                <a:gd name="connsiteY4" fmla="*/ 5067624 h 5067624"/>
                <a:gd name="connsiteX5" fmla="*/ 6877049 w 7381874"/>
                <a:gd name="connsiteY5" fmla="*/ 4991424 h 5067624"/>
                <a:gd name="connsiteX6" fmla="*/ 6667499 w 7381874"/>
                <a:gd name="connsiteY6" fmla="*/ 5019999 h 5067624"/>
                <a:gd name="connsiteX7" fmla="*/ 6591299 w 7381874"/>
                <a:gd name="connsiteY7" fmla="*/ 4886649 h 5067624"/>
                <a:gd name="connsiteX8" fmla="*/ 6496049 w 7381874"/>
                <a:gd name="connsiteY8" fmla="*/ 4810449 h 5067624"/>
                <a:gd name="connsiteX9" fmla="*/ 6496049 w 7381874"/>
                <a:gd name="connsiteY9" fmla="*/ 4734249 h 5067624"/>
                <a:gd name="connsiteX10" fmla="*/ 6410324 w 7381874"/>
                <a:gd name="connsiteY10" fmla="*/ 4667574 h 5067624"/>
                <a:gd name="connsiteX11" fmla="*/ 6391274 w 7381874"/>
                <a:gd name="connsiteY11" fmla="*/ 4638999 h 5067624"/>
                <a:gd name="connsiteX12" fmla="*/ 6400799 w 7381874"/>
                <a:gd name="connsiteY12" fmla="*/ 4572324 h 5067624"/>
                <a:gd name="connsiteX13" fmla="*/ 6334124 w 7381874"/>
                <a:gd name="connsiteY13" fmla="*/ 4524699 h 5067624"/>
                <a:gd name="connsiteX14" fmla="*/ 6267449 w 7381874"/>
                <a:gd name="connsiteY14" fmla="*/ 4391349 h 5067624"/>
                <a:gd name="connsiteX15" fmla="*/ 6153149 w 7381874"/>
                <a:gd name="connsiteY15" fmla="*/ 4324674 h 5067624"/>
                <a:gd name="connsiteX16" fmla="*/ 5991224 w 7381874"/>
                <a:gd name="connsiteY16" fmla="*/ 4296099 h 5067624"/>
                <a:gd name="connsiteX17" fmla="*/ 5924549 w 7381874"/>
                <a:gd name="connsiteY17" fmla="*/ 4229424 h 5067624"/>
                <a:gd name="connsiteX18" fmla="*/ 5953124 w 7381874"/>
                <a:gd name="connsiteY18" fmla="*/ 4153224 h 5067624"/>
                <a:gd name="connsiteX19" fmla="*/ 5953124 w 7381874"/>
                <a:gd name="connsiteY19" fmla="*/ 4029399 h 5067624"/>
                <a:gd name="connsiteX20" fmla="*/ 5857874 w 7381874"/>
                <a:gd name="connsiteY20" fmla="*/ 3962724 h 5067624"/>
                <a:gd name="connsiteX21" fmla="*/ 5857874 w 7381874"/>
                <a:gd name="connsiteY21" fmla="*/ 3867474 h 5067624"/>
                <a:gd name="connsiteX22" fmla="*/ 5857874 w 7381874"/>
                <a:gd name="connsiteY22" fmla="*/ 3867474 h 5067624"/>
                <a:gd name="connsiteX23" fmla="*/ 5791199 w 7381874"/>
                <a:gd name="connsiteY23" fmla="*/ 3610299 h 5067624"/>
                <a:gd name="connsiteX24" fmla="*/ 5619749 w 7381874"/>
                <a:gd name="connsiteY24" fmla="*/ 3562674 h 5067624"/>
                <a:gd name="connsiteX25" fmla="*/ 5610224 w 7381874"/>
                <a:gd name="connsiteY25" fmla="*/ 3410274 h 5067624"/>
                <a:gd name="connsiteX26" fmla="*/ 5448299 w 7381874"/>
                <a:gd name="connsiteY26" fmla="*/ 3343599 h 5067624"/>
                <a:gd name="connsiteX27" fmla="*/ 5324474 w 7381874"/>
                <a:gd name="connsiteY27" fmla="*/ 3210249 h 5067624"/>
                <a:gd name="connsiteX28" fmla="*/ 5324474 w 7381874"/>
                <a:gd name="connsiteY28" fmla="*/ 3210249 h 5067624"/>
                <a:gd name="connsiteX29" fmla="*/ 5286374 w 7381874"/>
                <a:gd name="connsiteY29" fmla="*/ 2953074 h 5067624"/>
                <a:gd name="connsiteX30" fmla="*/ 5248274 w 7381874"/>
                <a:gd name="connsiteY30" fmla="*/ 2895924 h 5067624"/>
                <a:gd name="connsiteX31" fmla="*/ 5191124 w 7381874"/>
                <a:gd name="connsiteY31" fmla="*/ 2838774 h 5067624"/>
                <a:gd name="connsiteX32" fmla="*/ 5191124 w 7381874"/>
                <a:gd name="connsiteY32" fmla="*/ 2838774 h 5067624"/>
                <a:gd name="connsiteX33" fmla="*/ 5057774 w 7381874"/>
                <a:gd name="connsiteY33" fmla="*/ 2724474 h 5067624"/>
                <a:gd name="connsiteX34" fmla="*/ 4962524 w 7381874"/>
                <a:gd name="connsiteY34" fmla="*/ 2695899 h 5067624"/>
                <a:gd name="connsiteX35" fmla="*/ 4914899 w 7381874"/>
                <a:gd name="connsiteY35" fmla="*/ 2572074 h 5067624"/>
                <a:gd name="connsiteX36" fmla="*/ 4895849 w 7381874"/>
                <a:gd name="connsiteY36" fmla="*/ 2410149 h 5067624"/>
                <a:gd name="connsiteX37" fmla="*/ 4895849 w 7381874"/>
                <a:gd name="connsiteY37" fmla="*/ 2248224 h 5067624"/>
                <a:gd name="connsiteX38" fmla="*/ 4867274 w 7381874"/>
                <a:gd name="connsiteY38" fmla="*/ 2162499 h 5067624"/>
                <a:gd name="connsiteX39" fmla="*/ 4829174 w 7381874"/>
                <a:gd name="connsiteY39" fmla="*/ 2095824 h 5067624"/>
                <a:gd name="connsiteX40" fmla="*/ 4829174 w 7381874"/>
                <a:gd name="connsiteY40" fmla="*/ 1962474 h 5067624"/>
                <a:gd name="connsiteX41" fmla="*/ 4810124 w 7381874"/>
                <a:gd name="connsiteY41" fmla="*/ 1791024 h 5067624"/>
                <a:gd name="connsiteX42" fmla="*/ 4695824 w 7381874"/>
                <a:gd name="connsiteY42" fmla="*/ 1486224 h 5067624"/>
                <a:gd name="connsiteX43" fmla="*/ 4114800 w 7381874"/>
                <a:gd name="connsiteY43" fmla="*/ 762325 h 5067624"/>
                <a:gd name="connsiteX44" fmla="*/ 3733800 w 7381874"/>
                <a:gd name="connsiteY44" fmla="*/ 267025 h 5067624"/>
                <a:gd name="connsiteX45" fmla="*/ 3448050 w 7381874"/>
                <a:gd name="connsiteY45" fmla="*/ 9850 h 5067624"/>
                <a:gd name="connsiteX46" fmla="*/ 2952750 w 7381874"/>
                <a:gd name="connsiteY46" fmla="*/ 400375 h 5067624"/>
                <a:gd name="connsiteX47" fmla="*/ 2505075 w 7381874"/>
                <a:gd name="connsiteY47" fmla="*/ 467050 h 5067624"/>
                <a:gd name="connsiteX48" fmla="*/ 1698626 w 7381874"/>
                <a:gd name="connsiteY48" fmla="*/ 409900 h 5067624"/>
                <a:gd name="connsiteX49" fmla="*/ 1400174 w 7381874"/>
                <a:gd name="connsiteY49" fmla="*/ 473399 h 5067624"/>
                <a:gd name="connsiteX50" fmla="*/ 933451 w 7381874"/>
                <a:gd name="connsiteY50" fmla="*/ 765500 h 5067624"/>
                <a:gd name="connsiteX51" fmla="*/ 708026 w 7381874"/>
                <a:gd name="connsiteY51" fmla="*/ 1127450 h 5067624"/>
                <a:gd name="connsiteX52" fmla="*/ 1104901 w 7381874"/>
                <a:gd name="connsiteY52" fmla="*/ 1819600 h 5067624"/>
                <a:gd name="connsiteX53" fmla="*/ 1152526 w 7381874"/>
                <a:gd name="connsiteY53" fmla="*/ 2057725 h 5067624"/>
                <a:gd name="connsiteX54" fmla="*/ 1123951 w 7381874"/>
                <a:gd name="connsiteY54" fmla="*/ 2343475 h 5067624"/>
                <a:gd name="connsiteX55" fmla="*/ 723901 w 7381874"/>
                <a:gd name="connsiteY55" fmla="*/ 2667325 h 5067624"/>
                <a:gd name="connsiteX56" fmla="*/ 400052 w 7381874"/>
                <a:gd name="connsiteY56" fmla="*/ 3181675 h 5067624"/>
                <a:gd name="connsiteX57" fmla="*/ 0 w 7381874"/>
                <a:gd name="connsiteY57" fmla="*/ 3496000 h 5067624"/>
                <a:gd name="connsiteX0" fmla="*/ 7381874 w 7381874"/>
                <a:gd name="connsiteY0" fmla="*/ 4724724 h 5067624"/>
                <a:gd name="connsiteX1" fmla="*/ 7248524 w 7381874"/>
                <a:gd name="connsiteY1" fmla="*/ 4905699 h 5067624"/>
                <a:gd name="connsiteX2" fmla="*/ 7172324 w 7381874"/>
                <a:gd name="connsiteY2" fmla="*/ 4962849 h 5067624"/>
                <a:gd name="connsiteX3" fmla="*/ 7010399 w 7381874"/>
                <a:gd name="connsiteY3" fmla="*/ 5029524 h 5067624"/>
                <a:gd name="connsiteX4" fmla="*/ 6896099 w 7381874"/>
                <a:gd name="connsiteY4" fmla="*/ 5067624 h 5067624"/>
                <a:gd name="connsiteX5" fmla="*/ 6877049 w 7381874"/>
                <a:gd name="connsiteY5" fmla="*/ 4991424 h 5067624"/>
                <a:gd name="connsiteX6" fmla="*/ 6667499 w 7381874"/>
                <a:gd name="connsiteY6" fmla="*/ 5019999 h 5067624"/>
                <a:gd name="connsiteX7" fmla="*/ 6591299 w 7381874"/>
                <a:gd name="connsiteY7" fmla="*/ 4886649 h 5067624"/>
                <a:gd name="connsiteX8" fmla="*/ 6496049 w 7381874"/>
                <a:gd name="connsiteY8" fmla="*/ 4810449 h 5067624"/>
                <a:gd name="connsiteX9" fmla="*/ 6496049 w 7381874"/>
                <a:gd name="connsiteY9" fmla="*/ 4734249 h 5067624"/>
                <a:gd name="connsiteX10" fmla="*/ 6410324 w 7381874"/>
                <a:gd name="connsiteY10" fmla="*/ 4667574 h 5067624"/>
                <a:gd name="connsiteX11" fmla="*/ 6391274 w 7381874"/>
                <a:gd name="connsiteY11" fmla="*/ 4638999 h 5067624"/>
                <a:gd name="connsiteX12" fmla="*/ 6400799 w 7381874"/>
                <a:gd name="connsiteY12" fmla="*/ 4572324 h 5067624"/>
                <a:gd name="connsiteX13" fmla="*/ 6334124 w 7381874"/>
                <a:gd name="connsiteY13" fmla="*/ 4524699 h 5067624"/>
                <a:gd name="connsiteX14" fmla="*/ 6267449 w 7381874"/>
                <a:gd name="connsiteY14" fmla="*/ 4391349 h 5067624"/>
                <a:gd name="connsiteX15" fmla="*/ 6153149 w 7381874"/>
                <a:gd name="connsiteY15" fmla="*/ 4324674 h 5067624"/>
                <a:gd name="connsiteX16" fmla="*/ 5991224 w 7381874"/>
                <a:gd name="connsiteY16" fmla="*/ 4296099 h 5067624"/>
                <a:gd name="connsiteX17" fmla="*/ 5924549 w 7381874"/>
                <a:gd name="connsiteY17" fmla="*/ 4229424 h 5067624"/>
                <a:gd name="connsiteX18" fmla="*/ 5953124 w 7381874"/>
                <a:gd name="connsiteY18" fmla="*/ 4153224 h 5067624"/>
                <a:gd name="connsiteX19" fmla="*/ 5953124 w 7381874"/>
                <a:gd name="connsiteY19" fmla="*/ 4029399 h 5067624"/>
                <a:gd name="connsiteX20" fmla="*/ 5857874 w 7381874"/>
                <a:gd name="connsiteY20" fmla="*/ 3962724 h 5067624"/>
                <a:gd name="connsiteX21" fmla="*/ 5857874 w 7381874"/>
                <a:gd name="connsiteY21" fmla="*/ 3867474 h 5067624"/>
                <a:gd name="connsiteX22" fmla="*/ 5857874 w 7381874"/>
                <a:gd name="connsiteY22" fmla="*/ 3867474 h 5067624"/>
                <a:gd name="connsiteX23" fmla="*/ 5791199 w 7381874"/>
                <a:gd name="connsiteY23" fmla="*/ 3610299 h 5067624"/>
                <a:gd name="connsiteX24" fmla="*/ 5619749 w 7381874"/>
                <a:gd name="connsiteY24" fmla="*/ 3562674 h 5067624"/>
                <a:gd name="connsiteX25" fmla="*/ 5610224 w 7381874"/>
                <a:gd name="connsiteY25" fmla="*/ 3410274 h 5067624"/>
                <a:gd name="connsiteX26" fmla="*/ 5448299 w 7381874"/>
                <a:gd name="connsiteY26" fmla="*/ 3343599 h 5067624"/>
                <a:gd name="connsiteX27" fmla="*/ 5324474 w 7381874"/>
                <a:gd name="connsiteY27" fmla="*/ 3210249 h 5067624"/>
                <a:gd name="connsiteX28" fmla="*/ 5324474 w 7381874"/>
                <a:gd name="connsiteY28" fmla="*/ 3210249 h 5067624"/>
                <a:gd name="connsiteX29" fmla="*/ 5286374 w 7381874"/>
                <a:gd name="connsiteY29" fmla="*/ 2953074 h 5067624"/>
                <a:gd name="connsiteX30" fmla="*/ 5248274 w 7381874"/>
                <a:gd name="connsiteY30" fmla="*/ 2895924 h 5067624"/>
                <a:gd name="connsiteX31" fmla="*/ 5191124 w 7381874"/>
                <a:gd name="connsiteY31" fmla="*/ 2838774 h 5067624"/>
                <a:gd name="connsiteX32" fmla="*/ 5191124 w 7381874"/>
                <a:gd name="connsiteY32" fmla="*/ 2838774 h 5067624"/>
                <a:gd name="connsiteX33" fmla="*/ 5057774 w 7381874"/>
                <a:gd name="connsiteY33" fmla="*/ 2724474 h 5067624"/>
                <a:gd name="connsiteX34" fmla="*/ 4962524 w 7381874"/>
                <a:gd name="connsiteY34" fmla="*/ 2695899 h 5067624"/>
                <a:gd name="connsiteX35" fmla="*/ 4914899 w 7381874"/>
                <a:gd name="connsiteY35" fmla="*/ 2572074 h 5067624"/>
                <a:gd name="connsiteX36" fmla="*/ 4895849 w 7381874"/>
                <a:gd name="connsiteY36" fmla="*/ 2410149 h 5067624"/>
                <a:gd name="connsiteX37" fmla="*/ 4895849 w 7381874"/>
                <a:gd name="connsiteY37" fmla="*/ 2248224 h 5067624"/>
                <a:gd name="connsiteX38" fmla="*/ 4867274 w 7381874"/>
                <a:gd name="connsiteY38" fmla="*/ 2162499 h 5067624"/>
                <a:gd name="connsiteX39" fmla="*/ 4829174 w 7381874"/>
                <a:gd name="connsiteY39" fmla="*/ 2095824 h 5067624"/>
                <a:gd name="connsiteX40" fmla="*/ 4829174 w 7381874"/>
                <a:gd name="connsiteY40" fmla="*/ 1962474 h 5067624"/>
                <a:gd name="connsiteX41" fmla="*/ 4810124 w 7381874"/>
                <a:gd name="connsiteY41" fmla="*/ 1791024 h 5067624"/>
                <a:gd name="connsiteX42" fmla="*/ 4695824 w 7381874"/>
                <a:gd name="connsiteY42" fmla="*/ 1486224 h 5067624"/>
                <a:gd name="connsiteX43" fmla="*/ 4114800 w 7381874"/>
                <a:gd name="connsiteY43" fmla="*/ 762325 h 5067624"/>
                <a:gd name="connsiteX44" fmla="*/ 3733800 w 7381874"/>
                <a:gd name="connsiteY44" fmla="*/ 267025 h 5067624"/>
                <a:gd name="connsiteX45" fmla="*/ 3448050 w 7381874"/>
                <a:gd name="connsiteY45" fmla="*/ 9850 h 5067624"/>
                <a:gd name="connsiteX46" fmla="*/ 2952750 w 7381874"/>
                <a:gd name="connsiteY46" fmla="*/ 400375 h 5067624"/>
                <a:gd name="connsiteX47" fmla="*/ 1920875 w 7381874"/>
                <a:gd name="connsiteY47" fmla="*/ 352750 h 5067624"/>
                <a:gd name="connsiteX48" fmla="*/ 1698626 w 7381874"/>
                <a:gd name="connsiteY48" fmla="*/ 409900 h 5067624"/>
                <a:gd name="connsiteX49" fmla="*/ 1400174 w 7381874"/>
                <a:gd name="connsiteY49" fmla="*/ 473399 h 5067624"/>
                <a:gd name="connsiteX50" fmla="*/ 933451 w 7381874"/>
                <a:gd name="connsiteY50" fmla="*/ 765500 h 5067624"/>
                <a:gd name="connsiteX51" fmla="*/ 708026 w 7381874"/>
                <a:gd name="connsiteY51" fmla="*/ 1127450 h 5067624"/>
                <a:gd name="connsiteX52" fmla="*/ 1104901 w 7381874"/>
                <a:gd name="connsiteY52" fmla="*/ 1819600 h 5067624"/>
                <a:gd name="connsiteX53" fmla="*/ 1152526 w 7381874"/>
                <a:gd name="connsiteY53" fmla="*/ 2057725 h 5067624"/>
                <a:gd name="connsiteX54" fmla="*/ 1123951 w 7381874"/>
                <a:gd name="connsiteY54" fmla="*/ 2343475 h 5067624"/>
                <a:gd name="connsiteX55" fmla="*/ 723901 w 7381874"/>
                <a:gd name="connsiteY55" fmla="*/ 2667325 h 5067624"/>
                <a:gd name="connsiteX56" fmla="*/ 400052 w 7381874"/>
                <a:gd name="connsiteY56" fmla="*/ 3181675 h 5067624"/>
                <a:gd name="connsiteX57" fmla="*/ 0 w 7381874"/>
                <a:gd name="connsiteY57" fmla="*/ 3496000 h 5067624"/>
                <a:gd name="connsiteX0" fmla="*/ 7381874 w 7381874"/>
                <a:gd name="connsiteY0" fmla="*/ 4715885 h 5058785"/>
                <a:gd name="connsiteX1" fmla="*/ 7248524 w 7381874"/>
                <a:gd name="connsiteY1" fmla="*/ 4896860 h 5058785"/>
                <a:gd name="connsiteX2" fmla="*/ 7172324 w 7381874"/>
                <a:gd name="connsiteY2" fmla="*/ 4954010 h 5058785"/>
                <a:gd name="connsiteX3" fmla="*/ 7010399 w 7381874"/>
                <a:gd name="connsiteY3" fmla="*/ 5020685 h 5058785"/>
                <a:gd name="connsiteX4" fmla="*/ 6896099 w 7381874"/>
                <a:gd name="connsiteY4" fmla="*/ 5058785 h 5058785"/>
                <a:gd name="connsiteX5" fmla="*/ 6877049 w 7381874"/>
                <a:gd name="connsiteY5" fmla="*/ 4982585 h 5058785"/>
                <a:gd name="connsiteX6" fmla="*/ 6667499 w 7381874"/>
                <a:gd name="connsiteY6" fmla="*/ 5011160 h 5058785"/>
                <a:gd name="connsiteX7" fmla="*/ 6591299 w 7381874"/>
                <a:gd name="connsiteY7" fmla="*/ 4877810 h 5058785"/>
                <a:gd name="connsiteX8" fmla="*/ 6496049 w 7381874"/>
                <a:gd name="connsiteY8" fmla="*/ 4801610 h 5058785"/>
                <a:gd name="connsiteX9" fmla="*/ 6496049 w 7381874"/>
                <a:gd name="connsiteY9" fmla="*/ 4725410 h 5058785"/>
                <a:gd name="connsiteX10" fmla="*/ 6410324 w 7381874"/>
                <a:gd name="connsiteY10" fmla="*/ 4658735 h 5058785"/>
                <a:gd name="connsiteX11" fmla="*/ 6391274 w 7381874"/>
                <a:gd name="connsiteY11" fmla="*/ 4630160 h 5058785"/>
                <a:gd name="connsiteX12" fmla="*/ 6400799 w 7381874"/>
                <a:gd name="connsiteY12" fmla="*/ 4563485 h 5058785"/>
                <a:gd name="connsiteX13" fmla="*/ 6334124 w 7381874"/>
                <a:gd name="connsiteY13" fmla="*/ 4515860 h 5058785"/>
                <a:gd name="connsiteX14" fmla="*/ 6267449 w 7381874"/>
                <a:gd name="connsiteY14" fmla="*/ 4382510 h 5058785"/>
                <a:gd name="connsiteX15" fmla="*/ 6153149 w 7381874"/>
                <a:gd name="connsiteY15" fmla="*/ 4315835 h 5058785"/>
                <a:gd name="connsiteX16" fmla="*/ 5991224 w 7381874"/>
                <a:gd name="connsiteY16" fmla="*/ 4287260 h 5058785"/>
                <a:gd name="connsiteX17" fmla="*/ 5924549 w 7381874"/>
                <a:gd name="connsiteY17" fmla="*/ 4220585 h 5058785"/>
                <a:gd name="connsiteX18" fmla="*/ 5953124 w 7381874"/>
                <a:gd name="connsiteY18" fmla="*/ 4144385 h 5058785"/>
                <a:gd name="connsiteX19" fmla="*/ 5953124 w 7381874"/>
                <a:gd name="connsiteY19" fmla="*/ 4020560 h 5058785"/>
                <a:gd name="connsiteX20" fmla="*/ 5857874 w 7381874"/>
                <a:gd name="connsiteY20" fmla="*/ 3953885 h 5058785"/>
                <a:gd name="connsiteX21" fmla="*/ 5857874 w 7381874"/>
                <a:gd name="connsiteY21" fmla="*/ 3858635 h 5058785"/>
                <a:gd name="connsiteX22" fmla="*/ 5857874 w 7381874"/>
                <a:gd name="connsiteY22" fmla="*/ 3858635 h 5058785"/>
                <a:gd name="connsiteX23" fmla="*/ 5791199 w 7381874"/>
                <a:gd name="connsiteY23" fmla="*/ 3601460 h 5058785"/>
                <a:gd name="connsiteX24" fmla="*/ 5619749 w 7381874"/>
                <a:gd name="connsiteY24" fmla="*/ 3553835 h 5058785"/>
                <a:gd name="connsiteX25" fmla="*/ 5610224 w 7381874"/>
                <a:gd name="connsiteY25" fmla="*/ 3401435 h 5058785"/>
                <a:gd name="connsiteX26" fmla="*/ 5448299 w 7381874"/>
                <a:gd name="connsiteY26" fmla="*/ 3334760 h 5058785"/>
                <a:gd name="connsiteX27" fmla="*/ 5324474 w 7381874"/>
                <a:gd name="connsiteY27" fmla="*/ 3201410 h 5058785"/>
                <a:gd name="connsiteX28" fmla="*/ 5324474 w 7381874"/>
                <a:gd name="connsiteY28" fmla="*/ 3201410 h 5058785"/>
                <a:gd name="connsiteX29" fmla="*/ 5286374 w 7381874"/>
                <a:gd name="connsiteY29" fmla="*/ 2944235 h 5058785"/>
                <a:gd name="connsiteX30" fmla="*/ 5248274 w 7381874"/>
                <a:gd name="connsiteY30" fmla="*/ 2887085 h 5058785"/>
                <a:gd name="connsiteX31" fmla="*/ 5191124 w 7381874"/>
                <a:gd name="connsiteY31" fmla="*/ 2829935 h 5058785"/>
                <a:gd name="connsiteX32" fmla="*/ 5191124 w 7381874"/>
                <a:gd name="connsiteY32" fmla="*/ 2829935 h 5058785"/>
                <a:gd name="connsiteX33" fmla="*/ 5057774 w 7381874"/>
                <a:gd name="connsiteY33" fmla="*/ 2715635 h 5058785"/>
                <a:gd name="connsiteX34" fmla="*/ 4962524 w 7381874"/>
                <a:gd name="connsiteY34" fmla="*/ 2687060 h 5058785"/>
                <a:gd name="connsiteX35" fmla="*/ 4914899 w 7381874"/>
                <a:gd name="connsiteY35" fmla="*/ 2563235 h 5058785"/>
                <a:gd name="connsiteX36" fmla="*/ 4895849 w 7381874"/>
                <a:gd name="connsiteY36" fmla="*/ 2401310 h 5058785"/>
                <a:gd name="connsiteX37" fmla="*/ 4895849 w 7381874"/>
                <a:gd name="connsiteY37" fmla="*/ 2239385 h 5058785"/>
                <a:gd name="connsiteX38" fmla="*/ 4867274 w 7381874"/>
                <a:gd name="connsiteY38" fmla="*/ 2153660 h 5058785"/>
                <a:gd name="connsiteX39" fmla="*/ 4829174 w 7381874"/>
                <a:gd name="connsiteY39" fmla="*/ 2086985 h 5058785"/>
                <a:gd name="connsiteX40" fmla="*/ 4829174 w 7381874"/>
                <a:gd name="connsiteY40" fmla="*/ 1953635 h 5058785"/>
                <a:gd name="connsiteX41" fmla="*/ 4810124 w 7381874"/>
                <a:gd name="connsiteY41" fmla="*/ 1782185 h 5058785"/>
                <a:gd name="connsiteX42" fmla="*/ 4695824 w 7381874"/>
                <a:gd name="connsiteY42" fmla="*/ 1477385 h 5058785"/>
                <a:gd name="connsiteX43" fmla="*/ 4114800 w 7381874"/>
                <a:gd name="connsiteY43" fmla="*/ 753486 h 5058785"/>
                <a:gd name="connsiteX44" fmla="*/ 3733800 w 7381874"/>
                <a:gd name="connsiteY44" fmla="*/ 258186 h 5058785"/>
                <a:gd name="connsiteX45" fmla="*/ 3448050 w 7381874"/>
                <a:gd name="connsiteY45" fmla="*/ 1011 h 5058785"/>
                <a:gd name="connsiteX46" fmla="*/ 1920875 w 7381874"/>
                <a:gd name="connsiteY46" fmla="*/ 343911 h 5058785"/>
                <a:gd name="connsiteX47" fmla="*/ 1698626 w 7381874"/>
                <a:gd name="connsiteY47" fmla="*/ 401061 h 5058785"/>
                <a:gd name="connsiteX48" fmla="*/ 1400174 w 7381874"/>
                <a:gd name="connsiteY48" fmla="*/ 464560 h 5058785"/>
                <a:gd name="connsiteX49" fmla="*/ 933451 w 7381874"/>
                <a:gd name="connsiteY49" fmla="*/ 756661 h 5058785"/>
                <a:gd name="connsiteX50" fmla="*/ 708026 w 7381874"/>
                <a:gd name="connsiteY50" fmla="*/ 1118611 h 5058785"/>
                <a:gd name="connsiteX51" fmla="*/ 1104901 w 7381874"/>
                <a:gd name="connsiteY51" fmla="*/ 1810761 h 5058785"/>
                <a:gd name="connsiteX52" fmla="*/ 1152526 w 7381874"/>
                <a:gd name="connsiteY52" fmla="*/ 2048886 h 5058785"/>
                <a:gd name="connsiteX53" fmla="*/ 1123951 w 7381874"/>
                <a:gd name="connsiteY53" fmla="*/ 2334636 h 5058785"/>
                <a:gd name="connsiteX54" fmla="*/ 723901 w 7381874"/>
                <a:gd name="connsiteY54" fmla="*/ 2658486 h 5058785"/>
                <a:gd name="connsiteX55" fmla="*/ 400052 w 7381874"/>
                <a:gd name="connsiteY55" fmla="*/ 3172836 h 5058785"/>
                <a:gd name="connsiteX56" fmla="*/ 0 w 7381874"/>
                <a:gd name="connsiteY56" fmla="*/ 3487161 h 5058785"/>
                <a:gd name="connsiteX0" fmla="*/ 7381874 w 7381874"/>
                <a:gd name="connsiteY0" fmla="*/ 4477289 h 4820189"/>
                <a:gd name="connsiteX1" fmla="*/ 7248524 w 7381874"/>
                <a:gd name="connsiteY1" fmla="*/ 4658264 h 4820189"/>
                <a:gd name="connsiteX2" fmla="*/ 7172324 w 7381874"/>
                <a:gd name="connsiteY2" fmla="*/ 4715414 h 4820189"/>
                <a:gd name="connsiteX3" fmla="*/ 7010399 w 7381874"/>
                <a:gd name="connsiteY3" fmla="*/ 4782089 h 4820189"/>
                <a:gd name="connsiteX4" fmla="*/ 6896099 w 7381874"/>
                <a:gd name="connsiteY4" fmla="*/ 4820189 h 4820189"/>
                <a:gd name="connsiteX5" fmla="*/ 6877049 w 7381874"/>
                <a:gd name="connsiteY5" fmla="*/ 4743989 h 4820189"/>
                <a:gd name="connsiteX6" fmla="*/ 6667499 w 7381874"/>
                <a:gd name="connsiteY6" fmla="*/ 4772564 h 4820189"/>
                <a:gd name="connsiteX7" fmla="*/ 6591299 w 7381874"/>
                <a:gd name="connsiteY7" fmla="*/ 4639214 h 4820189"/>
                <a:gd name="connsiteX8" fmla="*/ 6496049 w 7381874"/>
                <a:gd name="connsiteY8" fmla="*/ 4563014 h 4820189"/>
                <a:gd name="connsiteX9" fmla="*/ 6496049 w 7381874"/>
                <a:gd name="connsiteY9" fmla="*/ 4486814 h 4820189"/>
                <a:gd name="connsiteX10" fmla="*/ 6410324 w 7381874"/>
                <a:gd name="connsiteY10" fmla="*/ 4420139 h 4820189"/>
                <a:gd name="connsiteX11" fmla="*/ 6391274 w 7381874"/>
                <a:gd name="connsiteY11" fmla="*/ 4391564 h 4820189"/>
                <a:gd name="connsiteX12" fmla="*/ 6400799 w 7381874"/>
                <a:gd name="connsiteY12" fmla="*/ 4324889 h 4820189"/>
                <a:gd name="connsiteX13" fmla="*/ 6334124 w 7381874"/>
                <a:gd name="connsiteY13" fmla="*/ 4277264 h 4820189"/>
                <a:gd name="connsiteX14" fmla="*/ 6267449 w 7381874"/>
                <a:gd name="connsiteY14" fmla="*/ 4143914 h 4820189"/>
                <a:gd name="connsiteX15" fmla="*/ 6153149 w 7381874"/>
                <a:gd name="connsiteY15" fmla="*/ 4077239 h 4820189"/>
                <a:gd name="connsiteX16" fmla="*/ 5991224 w 7381874"/>
                <a:gd name="connsiteY16" fmla="*/ 4048664 h 4820189"/>
                <a:gd name="connsiteX17" fmla="*/ 5924549 w 7381874"/>
                <a:gd name="connsiteY17" fmla="*/ 3981989 h 4820189"/>
                <a:gd name="connsiteX18" fmla="*/ 5953124 w 7381874"/>
                <a:gd name="connsiteY18" fmla="*/ 3905789 h 4820189"/>
                <a:gd name="connsiteX19" fmla="*/ 5953124 w 7381874"/>
                <a:gd name="connsiteY19" fmla="*/ 3781964 h 4820189"/>
                <a:gd name="connsiteX20" fmla="*/ 5857874 w 7381874"/>
                <a:gd name="connsiteY20" fmla="*/ 3715289 h 4820189"/>
                <a:gd name="connsiteX21" fmla="*/ 5857874 w 7381874"/>
                <a:gd name="connsiteY21" fmla="*/ 3620039 h 4820189"/>
                <a:gd name="connsiteX22" fmla="*/ 5857874 w 7381874"/>
                <a:gd name="connsiteY22" fmla="*/ 3620039 h 4820189"/>
                <a:gd name="connsiteX23" fmla="*/ 5791199 w 7381874"/>
                <a:gd name="connsiteY23" fmla="*/ 3362864 h 4820189"/>
                <a:gd name="connsiteX24" fmla="*/ 5619749 w 7381874"/>
                <a:gd name="connsiteY24" fmla="*/ 3315239 h 4820189"/>
                <a:gd name="connsiteX25" fmla="*/ 5610224 w 7381874"/>
                <a:gd name="connsiteY25" fmla="*/ 3162839 h 4820189"/>
                <a:gd name="connsiteX26" fmla="*/ 5448299 w 7381874"/>
                <a:gd name="connsiteY26" fmla="*/ 3096164 h 4820189"/>
                <a:gd name="connsiteX27" fmla="*/ 5324474 w 7381874"/>
                <a:gd name="connsiteY27" fmla="*/ 2962814 h 4820189"/>
                <a:gd name="connsiteX28" fmla="*/ 5324474 w 7381874"/>
                <a:gd name="connsiteY28" fmla="*/ 2962814 h 4820189"/>
                <a:gd name="connsiteX29" fmla="*/ 5286374 w 7381874"/>
                <a:gd name="connsiteY29" fmla="*/ 2705639 h 4820189"/>
                <a:gd name="connsiteX30" fmla="*/ 5248274 w 7381874"/>
                <a:gd name="connsiteY30" fmla="*/ 2648489 h 4820189"/>
                <a:gd name="connsiteX31" fmla="*/ 5191124 w 7381874"/>
                <a:gd name="connsiteY31" fmla="*/ 2591339 h 4820189"/>
                <a:gd name="connsiteX32" fmla="*/ 5191124 w 7381874"/>
                <a:gd name="connsiteY32" fmla="*/ 2591339 h 4820189"/>
                <a:gd name="connsiteX33" fmla="*/ 5057774 w 7381874"/>
                <a:gd name="connsiteY33" fmla="*/ 2477039 h 4820189"/>
                <a:gd name="connsiteX34" fmla="*/ 4962524 w 7381874"/>
                <a:gd name="connsiteY34" fmla="*/ 2448464 h 4820189"/>
                <a:gd name="connsiteX35" fmla="*/ 4914899 w 7381874"/>
                <a:gd name="connsiteY35" fmla="*/ 2324639 h 4820189"/>
                <a:gd name="connsiteX36" fmla="*/ 4895849 w 7381874"/>
                <a:gd name="connsiteY36" fmla="*/ 2162714 h 4820189"/>
                <a:gd name="connsiteX37" fmla="*/ 4895849 w 7381874"/>
                <a:gd name="connsiteY37" fmla="*/ 2000789 h 4820189"/>
                <a:gd name="connsiteX38" fmla="*/ 4867274 w 7381874"/>
                <a:gd name="connsiteY38" fmla="*/ 1915064 h 4820189"/>
                <a:gd name="connsiteX39" fmla="*/ 4829174 w 7381874"/>
                <a:gd name="connsiteY39" fmla="*/ 1848389 h 4820189"/>
                <a:gd name="connsiteX40" fmla="*/ 4829174 w 7381874"/>
                <a:gd name="connsiteY40" fmla="*/ 1715039 h 4820189"/>
                <a:gd name="connsiteX41" fmla="*/ 4810124 w 7381874"/>
                <a:gd name="connsiteY41" fmla="*/ 1543589 h 4820189"/>
                <a:gd name="connsiteX42" fmla="*/ 4695824 w 7381874"/>
                <a:gd name="connsiteY42" fmla="*/ 1238789 h 4820189"/>
                <a:gd name="connsiteX43" fmla="*/ 4114800 w 7381874"/>
                <a:gd name="connsiteY43" fmla="*/ 514890 h 4820189"/>
                <a:gd name="connsiteX44" fmla="*/ 3733800 w 7381874"/>
                <a:gd name="connsiteY44" fmla="*/ 19590 h 4820189"/>
                <a:gd name="connsiteX45" fmla="*/ 1920875 w 7381874"/>
                <a:gd name="connsiteY45" fmla="*/ 105315 h 4820189"/>
                <a:gd name="connsiteX46" fmla="*/ 1698626 w 7381874"/>
                <a:gd name="connsiteY46" fmla="*/ 162465 h 4820189"/>
                <a:gd name="connsiteX47" fmla="*/ 1400174 w 7381874"/>
                <a:gd name="connsiteY47" fmla="*/ 225964 h 4820189"/>
                <a:gd name="connsiteX48" fmla="*/ 933451 w 7381874"/>
                <a:gd name="connsiteY48" fmla="*/ 518065 h 4820189"/>
                <a:gd name="connsiteX49" fmla="*/ 708026 w 7381874"/>
                <a:gd name="connsiteY49" fmla="*/ 880015 h 4820189"/>
                <a:gd name="connsiteX50" fmla="*/ 1104901 w 7381874"/>
                <a:gd name="connsiteY50" fmla="*/ 1572165 h 4820189"/>
                <a:gd name="connsiteX51" fmla="*/ 1152526 w 7381874"/>
                <a:gd name="connsiteY51" fmla="*/ 1810290 h 4820189"/>
                <a:gd name="connsiteX52" fmla="*/ 1123951 w 7381874"/>
                <a:gd name="connsiteY52" fmla="*/ 2096040 h 4820189"/>
                <a:gd name="connsiteX53" fmla="*/ 723901 w 7381874"/>
                <a:gd name="connsiteY53" fmla="*/ 2419890 h 4820189"/>
                <a:gd name="connsiteX54" fmla="*/ 400052 w 7381874"/>
                <a:gd name="connsiteY54" fmla="*/ 2934240 h 4820189"/>
                <a:gd name="connsiteX55" fmla="*/ 0 w 7381874"/>
                <a:gd name="connsiteY55" fmla="*/ 3248565 h 4820189"/>
                <a:gd name="connsiteX0" fmla="*/ 7381874 w 7381874"/>
                <a:gd name="connsiteY0" fmla="*/ 4372383 h 4715283"/>
                <a:gd name="connsiteX1" fmla="*/ 7248524 w 7381874"/>
                <a:gd name="connsiteY1" fmla="*/ 4553358 h 4715283"/>
                <a:gd name="connsiteX2" fmla="*/ 7172324 w 7381874"/>
                <a:gd name="connsiteY2" fmla="*/ 4610508 h 4715283"/>
                <a:gd name="connsiteX3" fmla="*/ 7010399 w 7381874"/>
                <a:gd name="connsiteY3" fmla="*/ 4677183 h 4715283"/>
                <a:gd name="connsiteX4" fmla="*/ 6896099 w 7381874"/>
                <a:gd name="connsiteY4" fmla="*/ 4715283 h 4715283"/>
                <a:gd name="connsiteX5" fmla="*/ 6877049 w 7381874"/>
                <a:gd name="connsiteY5" fmla="*/ 4639083 h 4715283"/>
                <a:gd name="connsiteX6" fmla="*/ 6667499 w 7381874"/>
                <a:gd name="connsiteY6" fmla="*/ 4667658 h 4715283"/>
                <a:gd name="connsiteX7" fmla="*/ 6591299 w 7381874"/>
                <a:gd name="connsiteY7" fmla="*/ 4534308 h 4715283"/>
                <a:gd name="connsiteX8" fmla="*/ 6496049 w 7381874"/>
                <a:gd name="connsiteY8" fmla="*/ 4458108 h 4715283"/>
                <a:gd name="connsiteX9" fmla="*/ 6496049 w 7381874"/>
                <a:gd name="connsiteY9" fmla="*/ 4381908 h 4715283"/>
                <a:gd name="connsiteX10" fmla="*/ 6410324 w 7381874"/>
                <a:gd name="connsiteY10" fmla="*/ 4315233 h 4715283"/>
                <a:gd name="connsiteX11" fmla="*/ 6391274 w 7381874"/>
                <a:gd name="connsiteY11" fmla="*/ 4286658 h 4715283"/>
                <a:gd name="connsiteX12" fmla="*/ 6400799 w 7381874"/>
                <a:gd name="connsiteY12" fmla="*/ 4219983 h 4715283"/>
                <a:gd name="connsiteX13" fmla="*/ 6334124 w 7381874"/>
                <a:gd name="connsiteY13" fmla="*/ 4172358 h 4715283"/>
                <a:gd name="connsiteX14" fmla="*/ 6267449 w 7381874"/>
                <a:gd name="connsiteY14" fmla="*/ 4039008 h 4715283"/>
                <a:gd name="connsiteX15" fmla="*/ 6153149 w 7381874"/>
                <a:gd name="connsiteY15" fmla="*/ 3972333 h 4715283"/>
                <a:gd name="connsiteX16" fmla="*/ 5991224 w 7381874"/>
                <a:gd name="connsiteY16" fmla="*/ 3943758 h 4715283"/>
                <a:gd name="connsiteX17" fmla="*/ 5924549 w 7381874"/>
                <a:gd name="connsiteY17" fmla="*/ 3877083 h 4715283"/>
                <a:gd name="connsiteX18" fmla="*/ 5953124 w 7381874"/>
                <a:gd name="connsiteY18" fmla="*/ 3800883 h 4715283"/>
                <a:gd name="connsiteX19" fmla="*/ 5953124 w 7381874"/>
                <a:gd name="connsiteY19" fmla="*/ 3677058 h 4715283"/>
                <a:gd name="connsiteX20" fmla="*/ 5857874 w 7381874"/>
                <a:gd name="connsiteY20" fmla="*/ 3610383 h 4715283"/>
                <a:gd name="connsiteX21" fmla="*/ 5857874 w 7381874"/>
                <a:gd name="connsiteY21" fmla="*/ 3515133 h 4715283"/>
                <a:gd name="connsiteX22" fmla="*/ 5857874 w 7381874"/>
                <a:gd name="connsiteY22" fmla="*/ 3515133 h 4715283"/>
                <a:gd name="connsiteX23" fmla="*/ 5791199 w 7381874"/>
                <a:gd name="connsiteY23" fmla="*/ 3257958 h 4715283"/>
                <a:gd name="connsiteX24" fmla="*/ 5619749 w 7381874"/>
                <a:gd name="connsiteY24" fmla="*/ 3210333 h 4715283"/>
                <a:gd name="connsiteX25" fmla="*/ 5610224 w 7381874"/>
                <a:gd name="connsiteY25" fmla="*/ 3057933 h 4715283"/>
                <a:gd name="connsiteX26" fmla="*/ 5448299 w 7381874"/>
                <a:gd name="connsiteY26" fmla="*/ 2991258 h 4715283"/>
                <a:gd name="connsiteX27" fmla="*/ 5324474 w 7381874"/>
                <a:gd name="connsiteY27" fmla="*/ 2857908 h 4715283"/>
                <a:gd name="connsiteX28" fmla="*/ 5324474 w 7381874"/>
                <a:gd name="connsiteY28" fmla="*/ 2857908 h 4715283"/>
                <a:gd name="connsiteX29" fmla="*/ 5286374 w 7381874"/>
                <a:gd name="connsiteY29" fmla="*/ 2600733 h 4715283"/>
                <a:gd name="connsiteX30" fmla="*/ 5248274 w 7381874"/>
                <a:gd name="connsiteY30" fmla="*/ 2543583 h 4715283"/>
                <a:gd name="connsiteX31" fmla="*/ 5191124 w 7381874"/>
                <a:gd name="connsiteY31" fmla="*/ 2486433 h 4715283"/>
                <a:gd name="connsiteX32" fmla="*/ 5191124 w 7381874"/>
                <a:gd name="connsiteY32" fmla="*/ 2486433 h 4715283"/>
                <a:gd name="connsiteX33" fmla="*/ 5057774 w 7381874"/>
                <a:gd name="connsiteY33" fmla="*/ 2372133 h 4715283"/>
                <a:gd name="connsiteX34" fmla="*/ 4962524 w 7381874"/>
                <a:gd name="connsiteY34" fmla="*/ 2343558 h 4715283"/>
                <a:gd name="connsiteX35" fmla="*/ 4914899 w 7381874"/>
                <a:gd name="connsiteY35" fmla="*/ 2219733 h 4715283"/>
                <a:gd name="connsiteX36" fmla="*/ 4895849 w 7381874"/>
                <a:gd name="connsiteY36" fmla="*/ 2057808 h 4715283"/>
                <a:gd name="connsiteX37" fmla="*/ 4895849 w 7381874"/>
                <a:gd name="connsiteY37" fmla="*/ 1895883 h 4715283"/>
                <a:gd name="connsiteX38" fmla="*/ 4867274 w 7381874"/>
                <a:gd name="connsiteY38" fmla="*/ 1810158 h 4715283"/>
                <a:gd name="connsiteX39" fmla="*/ 4829174 w 7381874"/>
                <a:gd name="connsiteY39" fmla="*/ 1743483 h 4715283"/>
                <a:gd name="connsiteX40" fmla="*/ 4829174 w 7381874"/>
                <a:gd name="connsiteY40" fmla="*/ 1610133 h 4715283"/>
                <a:gd name="connsiteX41" fmla="*/ 4810124 w 7381874"/>
                <a:gd name="connsiteY41" fmla="*/ 1438683 h 4715283"/>
                <a:gd name="connsiteX42" fmla="*/ 4695824 w 7381874"/>
                <a:gd name="connsiteY42" fmla="*/ 1133883 h 4715283"/>
                <a:gd name="connsiteX43" fmla="*/ 4114800 w 7381874"/>
                <a:gd name="connsiteY43" fmla="*/ 409984 h 4715283"/>
                <a:gd name="connsiteX44" fmla="*/ 1920875 w 7381874"/>
                <a:gd name="connsiteY44" fmla="*/ 409 h 4715283"/>
                <a:gd name="connsiteX45" fmla="*/ 1698626 w 7381874"/>
                <a:gd name="connsiteY45" fmla="*/ 57559 h 4715283"/>
                <a:gd name="connsiteX46" fmla="*/ 1400174 w 7381874"/>
                <a:gd name="connsiteY46" fmla="*/ 121058 h 4715283"/>
                <a:gd name="connsiteX47" fmla="*/ 933451 w 7381874"/>
                <a:gd name="connsiteY47" fmla="*/ 413159 h 4715283"/>
                <a:gd name="connsiteX48" fmla="*/ 708026 w 7381874"/>
                <a:gd name="connsiteY48" fmla="*/ 775109 h 4715283"/>
                <a:gd name="connsiteX49" fmla="*/ 1104901 w 7381874"/>
                <a:gd name="connsiteY49" fmla="*/ 1467259 h 4715283"/>
                <a:gd name="connsiteX50" fmla="*/ 1152526 w 7381874"/>
                <a:gd name="connsiteY50" fmla="*/ 1705384 h 4715283"/>
                <a:gd name="connsiteX51" fmla="*/ 1123951 w 7381874"/>
                <a:gd name="connsiteY51" fmla="*/ 1991134 h 4715283"/>
                <a:gd name="connsiteX52" fmla="*/ 723901 w 7381874"/>
                <a:gd name="connsiteY52" fmla="*/ 2314984 h 4715283"/>
                <a:gd name="connsiteX53" fmla="*/ 400052 w 7381874"/>
                <a:gd name="connsiteY53" fmla="*/ 2829334 h 4715283"/>
                <a:gd name="connsiteX54" fmla="*/ 0 w 7381874"/>
                <a:gd name="connsiteY54" fmla="*/ 3143659 h 4715283"/>
                <a:gd name="connsiteX0" fmla="*/ 7381874 w 7381874"/>
                <a:gd name="connsiteY0" fmla="*/ 4372383 h 4715283"/>
                <a:gd name="connsiteX1" fmla="*/ 7248524 w 7381874"/>
                <a:gd name="connsiteY1" fmla="*/ 4553358 h 4715283"/>
                <a:gd name="connsiteX2" fmla="*/ 7172324 w 7381874"/>
                <a:gd name="connsiteY2" fmla="*/ 4610508 h 4715283"/>
                <a:gd name="connsiteX3" fmla="*/ 7010399 w 7381874"/>
                <a:gd name="connsiteY3" fmla="*/ 4677183 h 4715283"/>
                <a:gd name="connsiteX4" fmla="*/ 6896099 w 7381874"/>
                <a:gd name="connsiteY4" fmla="*/ 4715283 h 4715283"/>
                <a:gd name="connsiteX5" fmla="*/ 6877049 w 7381874"/>
                <a:gd name="connsiteY5" fmla="*/ 4639083 h 4715283"/>
                <a:gd name="connsiteX6" fmla="*/ 6667499 w 7381874"/>
                <a:gd name="connsiteY6" fmla="*/ 4667658 h 4715283"/>
                <a:gd name="connsiteX7" fmla="*/ 6591299 w 7381874"/>
                <a:gd name="connsiteY7" fmla="*/ 4534308 h 4715283"/>
                <a:gd name="connsiteX8" fmla="*/ 6496049 w 7381874"/>
                <a:gd name="connsiteY8" fmla="*/ 4458108 h 4715283"/>
                <a:gd name="connsiteX9" fmla="*/ 6496049 w 7381874"/>
                <a:gd name="connsiteY9" fmla="*/ 4381908 h 4715283"/>
                <a:gd name="connsiteX10" fmla="*/ 6410324 w 7381874"/>
                <a:gd name="connsiteY10" fmla="*/ 4315233 h 4715283"/>
                <a:gd name="connsiteX11" fmla="*/ 6391274 w 7381874"/>
                <a:gd name="connsiteY11" fmla="*/ 4286658 h 4715283"/>
                <a:gd name="connsiteX12" fmla="*/ 6400799 w 7381874"/>
                <a:gd name="connsiteY12" fmla="*/ 4219983 h 4715283"/>
                <a:gd name="connsiteX13" fmla="*/ 6334124 w 7381874"/>
                <a:gd name="connsiteY13" fmla="*/ 4172358 h 4715283"/>
                <a:gd name="connsiteX14" fmla="*/ 6267449 w 7381874"/>
                <a:gd name="connsiteY14" fmla="*/ 4039008 h 4715283"/>
                <a:gd name="connsiteX15" fmla="*/ 6153149 w 7381874"/>
                <a:gd name="connsiteY15" fmla="*/ 3972333 h 4715283"/>
                <a:gd name="connsiteX16" fmla="*/ 5991224 w 7381874"/>
                <a:gd name="connsiteY16" fmla="*/ 3943758 h 4715283"/>
                <a:gd name="connsiteX17" fmla="*/ 5924549 w 7381874"/>
                <a:gd name="connsiteY17" fmla="*/ 3877083 h 4715283"/>
                <a:gd name="connsiteX18" fmla="*/ 5953124 w 7381874"/>
                <a:gd name="connsiteY18" fmla="*/ 3800883 h 4715283"/>
                <a:gd name="connsiteX19" fmla="*/ 5953124 w 7381874"/>
                <a:gd name="connsiteY19" fmla="*/ 3677058 h 4715283"/>
                <a:gd name="connsiteX20" fmla="*/ 5857874 w 7381874"/>
                <a:gd name="connsiteY20" fmla="*/ 3610383 h 4715283"/>
                <a:gd name="connsiteX21" fmla="*/ 5857874 w 7381874"/>
                <a:gd name="connsiteY21" fmla="*/ 3515133 h 4715283"/>
                <a:gd name="connsiteX22" fmla="*/ 5857874 w 7381874"/>
                <a:gd name="connsiteY22" fmla="*/ 3515133 h 4715283"/>
                <a:gd name="connsiteX23" fmla="*/ 5791199 w 7381874"/>
                <a:gd name="connsiteY23" fmla="*/ 3257958 h 4715283"/>
                <a:gd name="connsiteX24" fmla="*/ 5619749 w 7381874"/>
                <a:gd name="connsiteY24" fmla="*/ 3210333 h 4715283"/>
                <a:gd name="connsiteX25" fmla="*/ 5610224 w 7381874"/>
                <a:gd name="connsiteY25" fmla="*/ 3057933 h 4715283"/>
                <a:gd name="connsiteX26" fmla="*/ 5448299 w 7381874"/>
                <a:gd name="connsiteY26" fmla="*/ 2991258 h 4715283"/>
                <a:gd name="connsiteX27" fmla="*/ 5324474 w 7381874"/>
                <a:gd name="connsiteY27" fmla="*/ 2857908 h 4715283"/>
                <a:gd name="connsiteX28" fmla="*/ 5324474 w 7381874"/>
                <a:gd name="connsiteY28" fmla="*/ 2857908 h 4715283"/>
                <a:gd name="connsiteX29" fmla="*/ 5286374 w 7381874"/>
                <a:gd name="connsiteY29" fmla="*/ 2600733 h 4715283"/>
                <a:gd name="connsiteX30" fmla="*/ 5248274 w 7381874"/>
                <a:gd name="connsiteY30" fmla="*/ 2543583 h 4715283"/>
                <a:gd name="connsiteX31" fmla="*/ 5191124 w 7381874"/>
                <a:gd name="connsiteY31" fmla="*/ 2486433 h 4715283"/>
                <a:gd name="connsiteX32" fmla="*/ 5191124 w 7381874"/>
                <a:gd name="connsiteY32" fmla="*/ 2486433 h 4715283"/>
                <a:gd name="connsiteX33" fmla="*/ 5057774 w 7381874"/>
                <a:gd name="connsiteY33" fmla="*/ 2372133 h 4715283"/>
                <a:gd name="connsiteX34" fmla="*/ 4962524 w 7381874"/>
                <a:gd name="connsiteY34" fmla="*/ 2343558 h 4715283"/>
                <a:gd name="connsiteX35" fmla="*/ 4914899 w 7381874"/>
                <a:gd name="connsiteY35" fmla="*/ 2219733 h 4715283"/>
                <a:gd name="connsiteX36" fmla="*/ 4895849 w 7381874"/>
                <a:gd name="connsiteY36" fmla="*/ 2057808 h 4715283"/>
                <a:gd name="connsiteX37" fmla="*/ 4895849 w 7381874"/>
                <a:gd name="connsiteY37" fmla="*/ 1895883 h 4715283"/>
                <a:gd name="connsiteX38" fmla="*/ 4867274 w 7381874"/>
                <a:gd name="connsiteY38" fmla="*/ 1810158 h 4715283"/>
                <a:gd name="connsiteX39" fmla="*/ 4829174 w 7381874"/>
                <a:gd name="connsiteY39" fmla="*/ 1743483 h 4715283"/>
                <a:gd name="connsiteX40" fmla="*/ 4829174 w 7381874"/>
                <a:gd name="connsiteY40" fmla="*/ 1610133 h 4715283"/>
                <a:gd name="connsiteX41" fmla="*/ 4810124 w 7381874"/>
                <a:gd name="connsiteY41" fmla="*/ 1438683 h 4715283"/>
                <a:gd name="connsiteX42" fmla="*/ 4695824 w 7381874"/>
                <a:gd name="connsiteY42" fmla="*/ 1133883 h 4715283"/>
                <a:gd name="connsiteX43" fmla="*/ 1920875 w 7381874"/>
                <a:gd name="connsiteY43" fmla="*/ 409 h 4715283"/>
                <a:gd name="connsiteX44" fmla="*/ 1698626 w 7381874"/>
                <a:gd name="connsiteY44" fmla="*/ 57559 h 4715283"/>
                <a:gd name="connsiteX45" fmla="*/ 1400174 w 7381874"/>
                <a:gd name="connsiteY45" fmla="*/ 121058 h 4715283"/>
                <a:gd name="connsiteX46" fmla="*/ 933451 w 7381874"/>
                <a:gd name="connsiteY46" fmla="*/ 413159 h 4715283"/>
                <a:gd name="connsiteX47" fmla="*/ 708026 w 7381874"/>
                <a:gd name="connsiteY47" fmla="*/ 775109 h 4715283"/>
                <a:gd name="connsiteX48" fmla="*/ 1104901 w 7381874"/>
                <a:gd name="connsiteY48" fmla="*/ 1467259 h 4715283"/>
                <a:gd name="connsiteX49" fmla="*/ 1152526 w 7381874"/>
                <a:gd name="connsiteY49" fmla="*/ 1705384 h 4715283"/>
                <a:gd name="connsiteX50" fmla="*/ 1123951 w 7381874"/>
                <a:gd name="connsiteY50" fmla="*/ 1991134 h 4715283"/>
                <a:gd name="connsiteX51" fmla="*/ 723901 w 7381874"/>
                <a:gd name="connsiteY51" fmla="*/ 2314984 h 4715283"/>
                <a:gd name="connsiteX52" fmla="*/ 400052 w 7381874"/>
                <a:gd name="connsiteY52" fmla="*/ 2829334 h 4715283"/>
                <a:gd name="connsiteX53" fmla="*/ 0 w 7381874"/>
                <a:gd name="connsiteY53" fmla="*/ 3143659 h 4715283"/>
                <a:gd name="connsiteX0" fmla="*/ 7381874 w 7381874"/>
                <a:gd name="connsiteY0" fmla="*/ 4372383 h 4715283"/>
                <a:gd name="connsiteX1" fmla="*/ 7248524 w 7381874"/>
                <a:gd name="connsiteY1" fmla="*/ 4553358 h 4715283"/>
                <a:gd name="connsiteX2" fmla="*/ 7172324 w 7381874"/>
                <a:gd name="connsiteY2" fmla="*/ 4610508 h 4715283"/>
                <a:gd name="connsiteX3" fmla="*/ 7010399 w 7381874"/>
                <a:gd name="connsiteY3" fmla="*/ 4677183 h 4715283"/>
                <a:gd name="connsiteX4" fmla="*/ 6896099 w 7381874"/>
                <a:gd name="connsiteY4" fmla="*/ 4715283 h 4715283"/>
                <a:gd name="connsiteX5" fmla="*/ 6877049 w 7381874"/>
                <a:gd name="connsiteY5" fmla="*/ 4639083 h 4715283"/>
                <a:gd name="connsiteX6" fmla="*/ 6667499 w 7381874"/>
                <a:gd name="connsiteY6" fmla="*/ 4667658 h 4715283"/>
                <a:gd name="connsiteX7" fmla="*/ 6591299 w 7381874"/>
                <a:gd name="connsiteY7" fmla="*/ 4534308 h 4715283"/>
                <a:gd name="connsiteX8" fmla="*/ 6496049 w 7381874"/>
                <a:gd name="connsiteY8" fmla="*/ 4458108 h 4715283"/>
                <a:gd name="connsiteX9" fmla="*/ 6496049 w 7381874"/>
                <a:gd name="connsiteY9" fmla="*/ 4381908 h 4715283"/>
                <a:gd name="connsiteX10" fmla="*/ 6410324 w 7381874"/>
                <a:gd name="connsiteY10" fmla="*/ 4315233 h 4715283"/>
                <a:gd name="connsiteX11" fmla="*/ 6391274 w 7381874"/>
                <a:gd name="connsiteY11" fmla="*/ 4286658 h 4715283"/>
                <a:gd name="connsiteX12" fmla="*/ 6400799 w 7381874"/>
                <a:gd name="connsiteY12" fmla="*/ 4219983 h 4715283"/>
                <a:gd name="connsiteX13" fmla="*/ 6334124 w 7381874"/>
                <a:gd name="connsiteY13" fmla="*/ 4172358 h 4715283"/>
                <a:gd name="connsiteX14" fmla="*/ 6267449 w 7381874"/>
                <a:gd name="connsiteY14" fmla="*/ 4039008 h 4715283"/>
                <a:gd name="connsiteX15" fmla="*/ 6153149 w 7381874"/>
                <a:gd name="connsiteY15" fmla="*/ 3972333 h 4715283"/>
                <a:gd name="connsiteX16" fmla="*/ 5991224 w 7381874"/>
                <a:gd name="connsiteY16" fmla="*/ 3943758 h 4715283"/>
                <a:gd name="connsiteX17" fmla="*/ 5924549 w 7381874"/>
                <a:gd name="connsiteY17" fmla="*/ 3877083 h 4715283"/>
                <a:gd name="connsiteX18" fmla="*/ 5953124 w 7381874"/>
                <a:gd name="connsiteY18" fmla="*/ 3800883 h 4715283"/>
                <a:gd name="connsiteX19" fmla="*/ 5953124 w 7381874"/>
                <a:gd name="connsiteY19" fmla="*/ 3677058 h 4715283"/>
                <a:gd name="connsiteX20" fmla="*/ 5857874 w 7381874"/>
                <a:gd name="connsiteY20" fmla="*/ 3610383 h 4715283"/>
                <a:gd name="connsiteX21" fmla="*/ 5857874 w 7381874"/>
                <a:gd name="connsiteY21" fmla="*/ 3515133 h 4715283"/>
                <a:gd name="connsiteX22" fmla="*/ 5857874 w 7381874"/>
                <a:gd name="connsiteY22" fmla="*/ 3515133 h 4715283"/>
                <a:gd name="connsiteX23" fmla="*/ 5791199 w 7381874"/>
                <a:gd name="connsiteY23" fmla="*/ 3257958 h 4715283"/>
                <a:gd name="connsiteX24" fmla="*/ 5619749 w 7381874"/>
                <a:gd name="connsiteY24" fmla="*/ 3210333 h 4715283"/>
                <a:gd name="connsiteX25" fmla="*/ 5610224 w 7381874"/>
                <a:gd name="connsiteY25" fmla="*/ 3057933 h 4715283"/>
                <a:gd name="connsiteX26" fmla="*/ 5448299 w 7381874"/>
                <a:gd name="connsiteY26" fmla="*/ 2991258 h 4715283"/>
                <a:gd name="connsiteX27" fmla="*/ 5324474 w 7381874"/>
                <a:gd name="connsiteY27" fmla="*/ 2857908 h 4715283"/>
                <a:gd name="connsiteX28" fmla="*/ 5324474 w 7381874"/>
                <a:gd name="connsiteY28" fmla="*/ 2857908 h 4715283"/>
                <a:gd name="connsiteX29" fmla="*/ 5286374 w 7381874"/>
                <a:gd name="connsiteY29" fmla="*/ 2600733 h 4715283"/>
                <a:gd name="connsiteX30" fmla="*/ 5248274 w 7381874"/>
                <a:gd name="connsiteY30" fmla="*/ 2543583 h 4715283"/>
                <a:gd name="connsiteX31" fmla="*/ 5191124 w 7381874"/>
                <a:gd name="connsiteY31" fmla="*/ 2486433 h 4715283"/>
                <a:gd name="connsiteX32" fmla="*/ 5191124 w 7381874"/>
                <a:gd name="connsiteY32" fmla="*/ 2486433 h 4715283"/>
                <a:gd name="connsiteX33" fmla="*/ 5057774 w 7381874"/>
                <a:gd name="connsiteY33" fmla="*/ 2372133 h 4715283"/>
                <a:gd name="connsiteX34" fmla="*/ 4962524 w 7381874"/>
                <a:gd name="connsiteY34" fmla="*/ 2343558 h 4715283"/>
                <a:gd name="connsiteX35" fmla="*/ 4914899 w 7381874"/>
                <a:gd name="connsiteY35" fmla="*/ 2219733 h 4715283"/>
                <a:gd name="connsiteX36" fmla="*/ 4895849 w 7381874"/>
                <a:gd name="connsiteY36" fmla="*/ 2057808 h 4715283"/>
                <a:gd name="connsiteX37" fmla="*/ 4895849 w 7381874"/>
                <a:gd name="connsiteY37" fmla="*/ 1895883 h 4715283"/>
                <a:gd name="connsiteX38" fmla="*/ 4867274 w 7381874"/>
                <a:gd name="connsiteY38" fmla="*/ 1810158 h 4715283"/>
                <a:gd name="connsiteX39" fmla="*/ 4829174 w 7381874"/>
                <a:gd name="connsiteY39" fmla="*/ 1743483 h 4715283"/>
                <a:gd name="connsiteX40" fmla="*/ 4829174 w 7381874"/>
                <a:gd name="connsiteY40" fmla="*/ 1610133 h 4715283"/>
                <a:gd name="connsiteX41" fmla="*/ 4810124 w 7381874"/>
                <a:gd name="connsiteY41" fmla="*/ 1438683 h 4715283"/>
                <a:gd name="connsiteX42" fmla="*/ 1920875 w 7381874"/>
                <a:gd name="connsiteY42" fmla="*/ 409 h 4715283"/>
                <a:gd name="connsiteX43" fmla="*/ 1698626 w 7381874"/>
                <a:gd name="connsiteY43" fmla="*/ 57559 h 4715283"/>
                <a:gd name="connsiteX44" fmla="*/ 1400174 w 7381874"/>
                <a:gd name="connsiteY44" fmla="*/ 121058 h 4715283"/>
                <a:gd name="connsiteX45" fmla="*/ 933451 w 7381874"/>
                <a:gd name="connsiteY45" fmla="*/ 413159 h 4715283"/>
                <a:gd name="connsiteX46" fmla="*/ 708026 w 7381874"/>
                <a:gd name="connsiteY46" fmla="*/ 775109 h 4715283"/>
                <a:gd name="connsiteX47" fmla="*/ 1104901 w 7381874"/>
                <a:gd name="connsiteY47" fmla="*/ 1467259 h 4715283"/>
                <a:gd name="connsiteX48" fmla="*/ 1152526 w 7381874"/>
                <a:gd name="connsiteY48" fmla="*/ 1705384 h 4715283"/>
                <a:gd name="connsiteX49" fmla="*/ 1123951 w 7381874"/>
                <a:gd name="connsiteY49" fmla="*/ 1991134 h 4715283"/>
                <a:gd name="connsiteX50" fmla="*/ 723901 w 7381874"/>
                <a:gd name="connsiteY50" fmla="*/ 2314984 h 4715283"/>
                <a:gd name="connsiteX51" fmla="*/ 400052 w 7381874"/>
                <a:gd name="connsiteY51" fmla="*/ 2829334 h 4715283"/>
                <a:gd name="connsiteX52" fmla="*/ 0 w 7381874"/>
                <a:gd name="connsiteY52" fmla="*/ 3143659 h 4715283"/>
                <a:gd name="connsiteX0" fmla="*/ 7381874 w 7381874"/>
                <a:gd name="connsiteY0" fmla="*/ 4372383 h 4715283"/>
                <a:gd name="connsiteX1" fmla="*/ 7248524 w 7381874"/>
                <a:gd name="connsiteY1" fmla="*/ 4553358 h 4715283"/>
                <a:gd name="connsiteX2" fmla="*/ 7172324 w 7381874"/>
                <a:gd name="connsiteY2" fmla="*/ 4610508 h 4715283"/>
                <a:gd name="connsiteX3" fmla="*/ 7010399 w 7381874"/>
                <a:gd name="connsiteY3" fmla="*/ 4677183 h 4715283"/>
                <a:gd name="connsiteX4" fmla="*/ 6896099 w 7381874"/>
                <a:gd name="connsiteY4" fmla="*/ 4715283 h 4715283"/>
                <a:gd name="connsiteX5" fmla="*/ 6877049 w 7381874"/>
                <a:gd name="connsiteY5" fmla="*/ 4639083 h 4715283"/>
                <a:gd name="connsiteX6" fmla="*/ 6667499 w 7381874"/>
                <a:gd name="connsiteY6" fmla="*/ 4667658 h 4715283"/>
                <a:gd name="connsiteX7" fmla="*/ 6591299 w 7381874"/>
                <a:gd name="connsiteY7" fmla="*/ 4534308 h 4715283"/>
                <a:gd name="connsiteX8" fmla="*/ 6496049 w 7381874"/>
                <a:gd name="connsiteY8" fmla="*/ 4458108 h 4715283"/>
                <a:gd name="connsiteX9" fmla="*/ 6496049 w 7381874"/>
                <a:gd name="connsiteY9" fmla="*/ 4381908 h 4715283"/>
                <a:gd name="connsiteX10" fmla="*/ 6410324 w 7381874"/>
                <a:gd name="connsiteY10" fmla="*/ 4315233 h 4715283"/>
                <a:gd name="connsiteX11" fmla="*/ 6391274 w 7381874"/>
                <a:gd name="connsiteY11" fmla="*/ 4286658 h 4715283"/>
                <a:gd name="connsiteX12" fmla="*/ 6400799 w 7381874"/>
                <a:gd name="connsiteY12" fmla="*/ 4219983 h 4715283"/>
                <a:gd name="connsiteX13" fmla="*/ 6334124 w 7381874"/>
                <a:gd name="connsiteY13" fmla="*/ 4172358 h 4715283"/>
                <a:gd name="connsiteX14" fmla="*/ 6267449 w 7381874"/>
                <a:gd name="connsiteY14" fmla="*/ 4039008 h 4715283"/>
                <a:gd name="connsiteX15" fmla="*/ 6153149 w 7381874"/>
                <a:gd name="connsiteY15" fmla="*/ 3972333 h 4715283"/>
                <a:gd name="connsiteX16" fmla="*/ 5991224 w 7381874"/>
                <a:gd name="connsiteY16" fmla="*/ 3943758 h 4715283"/>
                <a:gd name="connsiteX17" fmla="*/ 5924549 w 7381874"/>
                <a:gd name="connsiteY17" fmla="*/ 3877083 h 4715283"/>
                <a:gd name="connsiteX18" fmla="*/ 5953124 w 7381874"/>
                <a:gd name="connsiteY18" fmla="*/ 3800883 h 4715283"/>
                <a:gd name="connsiteX19" fmla="*/ 5953124 w 7381874"/>
                <a:gd name="connsiteY19" fmla="*/ 3677058 h 4715283"/>
                <a:gd name="connsiteX20" fmla="*/ 5857874 w 7381874"/>
                <a:gd name="connsiteY20" fmla="*/ 3610383 h 4715283"/>
                <a:gd name="connsiteX21" fmla="*/ 5857874 w 7381874"/>
                <a:gd name="connsiteY21" fmla="*/ 3515133 h 4715283"/>
                <a:gd name="connsiteX22" fmla="*/ 5857874 w 7381874"/>
                <a:gd name="connsiteY22" fmla="*/ 3515133 h 4715283"/>
                <a:gd name="connsiteX23" fmla="*/ 5791199 w 7381874"/>
                <a:gd name="connsiteY23" fmla="*/ 3257958 h 4715283"/>
                <a:gd name="connsiteX24" fmla="*/ 5619749 w 7381874"/>
                <a:gd name="connsiteY24" fmla="*/ 3210333 h 4715283"/>
                <a:gd name="connsiteX25" fmla="*/ 5610224 w 7381874"/>
                <a:gd name="connsiteY25" fmla="*/ 3057933 h 4715283"/>
                <a:gd name="connsiteX26" fmla="*/ 5448299 w 7381874"/>
                <a:gd name="connsiteY26" fmla="*/ 2991258 h 4715283"/>
                <a:gd name="connsiteX27" fmla="*/ 5324474 w 7381874"/>
                <a:gd name="connsiteY27" fmla="*/ 2857908 h 4715283"/>
                <a:gd name="connsiteX28" fmla="*/ 5324474 w 7381874"/>
                <a:gd name="connsiteY28" fmla="*/ 2857908 h 4715283"/>
                <a:gd name="connsiteX29" fmla="*/ 5286374 w 7381874"/>
                <a:gd name="connsiteY29" fmla="*/ 2600733 h 4715283"/>
                <a:gd name="connsiteX30" fmla="*/ 5248274 w 7381874"/>
                <a:gd name="connsiteY30" fmla="*/ 2543583 h 4715283"/>
                <a:gd name="connsiteX31" fmla="*/ 5191124 w 7381874"/>
                <a:gd name="connsiteY31" fmla="*/ 2486433 h 4715283"/>
                <a:gd name="connsiteX32" fmla="*/ 5191124 w 7381874"/>
                <a:gd name="connsiteY32" fmla="*/ 2486433 h 4715283"/>
                <a:gd name="connsiteX33" fmla="*/ 5057774 w 7381874"/>
                <a:gd name="connsiteY33" fmla="*/ 2372133 h 4715283"/>
                <a:gd name="connsiteX34" fmla="*/ 4962524 w 7381874"/>
                <a:gd name="connsiteY34" fmla="*/ 2343558 h 4715283"/>
                <a:gd name="connsiteX35" fmla="*/ 4914899 w 7381874"/>
                <a:gd name="connsiteY35" fmla="*/ 2219733 h 4715283"/>
                <a:gd name="connsiteX36" fmla="*/ 4895849 w 7381874"/>
                <a:gd name="connsiteY36" fmla="*/ 2057808 h 4715283"/>
                <a:gd name="connsiteX37" fmla="*/ 4895849 w 7381874"/>
                <a:gd name="connsiteY37" fmla="*/ 1895883 h 4715283"/>
                <a:gd name="connsiteX38" fmla="*/ 4867274 w 7381874"/>
                <a:gd name="connsiteY38" fmla="*/ 1810158 h 4715283"/>
                <a:gd name="connsiteX39" fmla="*/ 4829174 w 7381874"/>
                <a:gd name="connsiteY39" fmla="*/ 1743483 h 4715283"/>
                <a:gd name="connsiteX40" fmla="*/ 4829174 w 7381874"/>
                <a:gd name="connsiteY40" fmla="*/ 1610133 h 4715283"/>
                <a:gd name="connsiteX41" fmla="*/ 1920875 w 7381874"/>
                <a:gd name="connsiteY41" fmla="*/ 409 h 4715283"/>
                <a:gd name="connsiteX42" fmla="*/ 1698626 w 7381874"/>
                <a:gd name="connsiteY42" fmla="*/ 57559 h 4715283"/>
                <a:gd name="connsiteX43" fmla="*/ 1400174 w 7381874"/>
                <a:gd name="connsiteY43" fmla="*/ 121058 h 4715283"/>
                <a:gd name="connsiteX44" fmla="*/ 933451 w 7381874"/>
                <a:gd name="connsiteY44" fmla="*/ 413159 h 4715283"/>
                <a:gd name="connsiteX45" fmla="*/ 708026 w 7381874"/>
                <a:gd name="connsiteY45" fmla="*/ 775109 h 4715283"/>
                <a:gd name="connsiteX46" fmla="*/ 1104901 w 7381874"/>
                <a:gd name="connsiteY46" fmla="*/ 1467259 h 4715283"/>
                <a:gd name="connsiteX47" fmla="*/ 1152526 w 7381874"/>
                <a:gd name="connsiteY47" fmla="*/ 1705384 h 4715283"/>
                <a:gd name="connsiteX48" fmla="*/ 1123951 w 7381874"/>
                <a:gd name="connsiteY48" fmla="*/ 1991134 h 4715283"/>
                <a:gd name="connsiteX49" fmla="*/ 723901 w 7381874"/>
                <a:gd name="connsiteY49" fmla="*/ 2314984 h 4715283"/>
                <a:gd name="connsiteX50" fmla="*/ 400052 w 7381874"/>
                <a:gd name="connsiteY50" fmla="*/ 2829334 h 4715283"/>
                <a:gd name="connsiteX51" fmla="*/ 0 w 7381874"/>
                <a:gd name="connsiteY51" fmla="*/ 3143659 h 4715283"/>
                <a:gd name="connsiteX0" fmla="*/ 7381874 w 7381874"/>
                <a:gd name="connsiteY0" fmla="*/ 4372383 h 4715283"/>
                <a:gd name="connsiteX1" fmla="*/ 7248524 w 7381874"/>
                <a:gd name="connsiteY1" fmla="*/ 4553358 h 4715283"/>
                <a:gd name="connsiteX2" fmla="*/ 7172324 w 7381874"/>
                <a:gd name="connsiteY2" fmla="*/ 4610508 h 4715283"/>
                <a:gd name="connsiteX3" fmla="*/ 7010399 w 7381874"/>
                <a:gd name="connsiteY3" fmla="*/ 4677183 h 4715283"/>
                <a:gd name="connsiteX4" fmla="*/ 6896099 w 7381874"/>
                <a:gd name="connsiteY4" fmla="*/ 4715283 h 4715283"/>
                <a:gd name="connsiteX5" fmla="*/ 6877049 w 7381874"/>
                <a:gd name="connsiteY5" fmla="*/ 4639083 h 4715283"/>
                <a:gd name="connsiteX6" fmla="*/ 6667499 w 7381874"/>
                <a:gd name="connsiteY6" fmla="*/ 4667658 h 4715283"/>
                <a:gd name="connsiteX7" fmla="*/ 6591299 w 7381874"/>
                <a:gd name="connsiteY7" fmla="*/ 4534308 h 4715283"/>
                <a:gd name="connsiteX8" fmla="*/ 6496049 w 7381874"/>
                <a:gd name="connsiteY8" fmla="*/ 4458108 h 4715283"/>
                <a:gd name="connsiteX9" fmla="*/ 6496049 w 7381874"/>
                <a:gd name="connsiteY9" fmla="*/ 4381908 h 4715283"/>
                <a:gd name="connsiteX10" fmla="*/ 6410324 w 7381874"/>
                <a:gd name="connsiteY10" fmla="*/ 4315233 h 4715283"/>
                <a:gd name="connsiteX11" fmla="*/ 6391274 w 7381874"/>
                <a:gd name="connsiteY11" fmla="*/ 4286658 h 4715283"/>
                <a:gd name="connsiteX12" fmla="*/ 6400799 w 7381874"/>
                <a:gd name="connsiteY12" fmla="*/ 4219983 h 4715283"/>
                <a:gd name="connsiteX13" fmla="*/ 6334124 w 7381874"/>
                <a:gd name="connsiteY13" fmla="*/ 4172358 h 4715283"/>
                <a:gd name="connsiteX14" fmla="*/ 6267449 w 7381874"/>
                <a:gd name="connsiteY14" fmla="*/ 4039008 h 4715283"/>
                <a:gd name="connsiteX15" fmla="*/ 6153149 w 7381874"/>
                <a:gd name="connsiteY15" fmla="*/ 3972333 h 4715283"/>
                <a:gd name="connsiteX16" fmla="*/ 5991224 w 7381874"/>
                <a:gd name="connsiteY16" fmla="*/ 3943758 h 4715283"/>
                <a:gd name="connsiteX17" fmla="*/ 5924549 w 7381874"/>
                <a:gd name="connsiteY17" fmla="*/ 3877083 h 4715283"/>
                <a:gd name="connsiteX18" fmla="*/ 5953124 w 7381874"/>
                <a:gd name="connsiteY18" fmla="*/ 3800883 h 4715283"/>
                <a:gd name="connsiteX19" fmla="*/ 5953124 w 7381874"/>
                <a:gd name="connsiteY19" fmla="*/ 3677058 h 4715283"/>
                <a:gd name="connsiteX20" fmla="*/ 5857874 w 7381874"/>
                <a:gd name="connsiteY20" fmla="*/ 3610383 h 4715283"/>
                <a:gd name="connsiteX21" fmla="*/ 5857874 w 7381874"/>
                <a:gd name="connsiteY21" fmla="*/ 3515133 h 4715283"/>
                <a:gd name="connsiteX22" fmla="*/ 5857874 w 7381874"/>
                <a:gd name="connsiteY22" fmla="*/ 3515133 h 4715283"/>
                <a:gd name="connsiteX23" fmla="*/ 5791199 w 7381874"/>
                <a:gd name="connsiteY23" fmla="*/ 3257958 h 4715283"/>
                <a:gd name="connsiteX24" fmla="*/ 5619749 w 7381874"/>
                <a:gd name="connsiteY24" fmla="*/ 3210333 h 4715283"/>
                <a:gd name="connsiteX25" fmla="*/ 5610224 w 7381874"/>
                <a:gd name="connsiteY25" fmla="*/ 3057933 h 4715283"/>
                <a:gd name="connsiteX26" fmla="*/ 5448299 w 7381874"/>
                <a:gd name="connsiteY26" fmla="*/ 2991258 h 4715283"/>
                <a:gd name="connsiteX27" fmla="*/ 5324474 w 7381874"/>
                <a:gd name="connsiteY27" fmla="*/ 2857908 h 4715283"/>
                <a:gd name="connsiteX28" fmla="*/ 5324474 w 7381874"/>
                <a:gd name="connsiteY28" fmla="*/ 2857908 h 4715283"/>
                <a:gd name="connsiteX29" fmla="*/ 5286374 w 7381874"/>
                <a:gd name="connsiteY29" fmla="*/ 2600733 h 4715283"/>
                <a:gd name="connsiteX30" fmla="*/ 5248274 w 7381874"/>
                <a:gd name="connsiteY30" fmla="*/ 2543583 h 4715283"/>
                <a:gd name="connsiteX31" fmla="*/ 5191124 w 7381874"/>
                <a:gd name="connsiteY31" fmla="*/ 2486433 h 4715283"/>
                <a:gd name="connsiteX32" fmla="*/ 5191124 w 7381874"/>
                <a:gd name="connsiteY32" fmla="*/ 2486433 h 4715283"/>
                <a:gd name="connsiteX33" fmla="*/ 5057774 w 7381874"/>
                <a:gd name="connsiteY33" fmla="*/ 2372133 h 4715283"/>
                <a:gd name="connsiteX34" fmla="*/ 4962524 w 7381874"/>
                <a:gd name="connsiteY34" fmla="*/ 2343558 h 4715283"/>
                <a:gd name="connsiteX35" fmla="*/ 4914899 w 7381874"/>
                <a:gd name="connsiteY35" fmla="*/ 2219733 h 4715283"/>
                <a:gd name="connsiteX36" fmla="*/ 4895849 w 7381874"/>
                <a:gd name="connsiteY36" fmla="*/ 2057808 h 4715283"/>
                <a:gd name="connsiteX37" fmla="*/ 4895849 w 7381874"/>
                <a:gd name="connsiteY37" fmla="*/ 1895883 h 4715283"/>
                <a:gd name="connsiteX38" fmla="*/ 4867274 w 7381874"/>
                <a:gd name="connsiteY38" fmla="*/ 1810158 h 4715283"/>
                <a:gd name="connsiteX39" fmla="*/ 4829174 w 7381874"/>
                <a:gd name="connsiteY39" fmla="*/ 1743483 h 4715283"/>
                <a:gd name="connsiteX40" fmla="*/ 1920875 w 7381874"/>
                <a:gd name="connsiteY40" fmla="*/ 409 h 4715283"/>
                <a:gd name="connsiteX41" fmla="*/ 1698626 w 7381874"/>
                <a:gd name="connsiteY41" fmla="*/ 57559 h 4715283"/>
                <a:gd name="connsiteX42" fmla="*/ 1400174 w 7381874"/>
                <a:gd name="connsiteY42" fmla="*/ 121058 h 4715283"/>
                <a:gd name="connsiteX43" fmla="*/ 933451 w 7381874"/>
                <a:gd name="connsiteY43" fmla="*/ 413159 h 4715283"/>
                <a:gd name="connsiteX44" fmla="*/ 708026 w 7381874"/>
                <a:gd name="connsiteY44" fmla="*/ 775109 h 4715283"/>
                <a:gd name="connsiteX45" fmla="*/ 1104901 w 7381874"/>
                <a:gd name="connsiteY45" fmla="*/ 1467259 h 4715283"/>
                <a:gd name="connsiteX46" fmla="*/ 1152526 w 7381874"/>
                <a:gd name="connsiteY46" fmla="*/ 1705384 h 4715283"/>
                <a:gd name="connsiteX47" fmla="*/ 1123951 w 7381874"/>
                <a:gd name="connsiteY47" fmla="*/ 1991134 h 4715283"/>
                <a:gd name="connsiteX48" fmla="*/ 723901 w 7381874"/>
                <a:gd name="connsiteY48" fmla="*/ 2314984 h 4715283"/>
                <a:gd name="connsiteX49" fmla="*/ 400052 w 7381874"/>
                <a:gd name="connsiteY49" fmla="*/ 2829334 h 4715283"/>
                <a:gd name="connsiteX50" fmla="*/ 0 w 7381874"/>
                <a:gd name="connsiteY50" fmla="*/ 3143659 h 4715283"/>
                <a:gd name="connsiteX0" fmla="*/ 7381874 w 7381874"/>
                <a:gd name="connsiteY0" fmla="*/ 4372383 h 4715283"/>
                <a:gd name="connsiteX1" fmla="*/ 7248524 w 7381874"/>
                <a:gd name="connsiteY1" fmla="*/ 4553358 h 4715283"/>
                <a:gd name="connsiteX2" fmla="*/ 7172324 w 7381874"/>
                <a:gd name="connsiteY2" fmla="*/ 4610508 h 4715283"/>
                <a:gd name="connsiteX3" fmla="*/ 7010399 w 7381874"/>
                <a:gd name="connsiteY3" fmla="*/ 4677183 h 4715283"/>
                <a:gd name="connsiteX4" fmla="*/ 6896099 w 7381874"/>
                <a:gd name="connsiteY4" fmla="*/ 4715283 h 4715283"/>
                <a:gd name="connsiteX5" fmla="*/ 6877049 w 7381874"/>
                <a:gd name="connsiteY5" fmla="*/ 4639083 h 4715283"/>
                <a:gd name="connsiteX6" fmla="*/ 6667499 w 7381874"/>
                <a:gd name="connsiteY6" fmla="*/ 4667658 h 4715283"/>
                <a:gd name="connsiteX7" fmla="*/ 6591299 w 7381874"/>
                <a:gd name="connsiteY7" fmla="*/ 4534308 h 4715283"/>
                <a:gd name="connsiteX8" fmla="*/ 6496049 w 7381874"/>
                <a:gd name="connsiteY8" fmla="*/ 4458108 h 4715283"/>
                <a:gd name="connsiteX9" fmla="*/ 6496049 w 7381874"/>
                <a:gd name="connsiteY9" fmla="*/ 4381908 h 4715283"/>
                <a:gd name="connsiteX10" fmla="*/ 6410324 w 7381874"/>
                <a:gd name="connsiteY10" fmla="*/ 4315233 h 4715283"/>
                <a:gd name="connsiteX11" fmla="*/ 6391274 w 7381874"/>
                <a:gd name="connsiteY11" fmla="*/ 4286658 h 4715283"/>
                <a:gd name="connsiteX12" fmla="*/ 6400799 w 7381874"/>
                <a:gd name="connsiteY12" fmla="*/ 4219983 h 4715283"/>
                <a:gd name="connsiteX13" fmla="*/ 6334124 w 7381874"/>
                <a:gd name="connsiteY13" fmla="*/ 4172358 h 4715283"/>
                <a:gd name="connsiteX14" fmla="*/ 6267449 w 7381874"/>
                <a:gd name="connsiteY14" fmla="*/ 4039008 h 4715283"/>
                <a:gd name="connsiteX15" fmla="*/ 6153149 w 7381874"/>
                <a:gd name="connsiteY15" fmla="*/ 3972333 h 4715283"/>
                <a:gd name="connsiteX16" fmla="*/ 5991224 w 7381874"/>
                <a:gd name="connsiteY16" fmla="*/ 3943758 h 4715283"/>
                <a:gd name="connsiteX17" fmla="*/ 5924549 w 7381874"/>
                <a:gd name="connsiteY17" fmla="*/ 3877083 h 4715283"/>
                <a:gd name="connsiteX18" fmla="*/ 5953124 w 7381874"/>
                <a:gd name="connsiteY18" fmla="*/ 3800883 h 4715283"/>
                <a:gd name="connsiteX19" fmla="*/ 5953124 w 7381874"/>
                <a:gd name="connsiteY19" fmla="*/ 3677058 h 4715283"/>
                <a:gd name="connsiteX20" fmla="*/ 5857874 w 7381874"/>
                <a:gd name="connsiteY20" fmla="*/ 3610383 h 4715283"/>
                <a:gd name="connsiteX21" fmla="*/ 5857874 w 7381874"/>
                <a:gd name="connsiteY21" fmla="*/ 3515133 h 4715283"/>
                <a:gd name="connsiteX22" fmla="*/ 5857874 w 7381874"/>
                <a:gd name="connsiteY22" fmla="*/ 3515133 h 4715283"/>
                <a:gd name="connsiteX23" fmla="*/ 5791199 w 7381874"/>
                <a:gd name="connsiteY23" fmla="*/ 3257958 h 4715283"/>
                <a:gd name="connsiteX24" fmla="*/ 5619749 w 7381874"/>
                <a:gd name="connsiteY24" fmla="*/ 3210333 h 4715283"/>
                <a:gd name="connsiteX25" fmla="*/ 5610224 w 7381874"/>
                <a:gd name="connsiteY25" fmla="*/ 3057933 h 4715283"/>
                <a:gd name="connsiteX26" fmla="*/ 5448299 w 7381874"/>
                <a:gd name="connsiteY26" fmla="*/ 2991258 h 4715283"/>
                <a:gd name="connsiteX27" fmla="*/ 5324474 w 7381874"/>
                <a:gd name="connsiteY27" fmla="*/ 2857908 h 4715283"/>
                <a:gd name="connsiteX28" fmla="*/ 5324474 w 7381874"/>
                <a:gd name="connsiteY28" fmla="*/ 2857908 h 4715283"/>
                <a:gd name="connsiteX29" fmla="*/ 5286374 w 7381874"/>
                <a:gd name="connsiteY29" fmla="*/ 2600733 h 4715283"/>
                <a:gd name="connsiteX30" fmla="*/ 5248274 w 7381874"/>
                <a:gd name="connsiteY30" fmla="*/ 2543583 h 4715283"/>
                <a:gd name="connsiteX31" fmla="*/ 5191124 w 7381874"/>
                <a:gd name="connsiteY31" fmla="*/ 2486433 h 4715283"/>
                <a:gd name="connsiteX32" fmla="*/ 5191124 w 7381874"/>
                <a:gd name="connsiteY32" fmla="*/ 2486433 h 4715283"/>
                <a:gd name="connsiteX33" fmla="*/ 5057774 w 7381874"/>
                <a:gd name="connsiteY33" fmla="*/ 2372133 h 4715283"/>
                <a:gd name="connsiteX34" fmla="*/ 4962524 w 7381874"/>
                <a:gd name="connsiteY34" fmla="*/ 2343558 h 4715283"/>
                <a:gd name="connsiteX35" fmla="*/ 4914899 w 7381874"/>
                <a:gd name="connsiteY35" fmla="*/ 2219733 h 4715283"/>
                <a:gd name="connsiteX36" fmla="*/ 4895849 w 7381874"/>
                <a:gd name="connsiteY36" fmla="*/ 2057808 h 4715283"/>
                <a:gd name="connsiteX37" fmla="*/ 4895849 w 7381874"/>
                <a:gd name="connsiteY37" fmla="*/ 1895883 h 4715283"/>
                <a:gd name="connsiteX38" fmla="*/ 4867274 w 7381874"/>
                <a:gd name="connsiteY38" fmla="*/ 1810158 h 4715283"/>
                <a:gd name="connsiteX39" fmla="*/ 1920875 w 7381874"/>
                <a:gd name="connsiteY39" fmla="*/ 409 h 4715283"/>
                <a:gd name="connsiteX40" fmla="*/ 1698626 w 7381874"/>
                <a:gd name="connsiteY40" fmla="*/ 57559 h 4715283"/>
                <a:gd name="connsiteX41" fmla="*/ 1400174 w 7381874"/>
                <a:gd name="connsiteY41" fmla="*/ 121058 h 4715283"/>
                <a:gd name="connsiteX42" fmla="*/ 933451 w 7381874"/>
                <a:gd name="connsiteY42" fmla="*/ 413159 h 4715283"/>
                <a:gd name="connsiteX43" fmla="*/ 708026 w 7381874"/>
                <a:gd name="connsiteY43" fmla="*/ 775109 h 4715283"/>
                <a:gd name="connsiteX44" fmla="*/ 1104901 w 7381874"/>
                <a:gd name="connsiteY44" fmla="*/ 1467259 h 4715283"/>
                <a:gd name="connsiteX45" fmla="*/ 1152526 w 7381874"/>
                <a:gd name="connsiteY45" fmla="*/ 1705384 h 4715283"/>
                <a:gd name="connsiteX46" fmla="*/ 1123951 w 7381874"/>
                <a:gd name="connsiteY46" fmla="*/ 1991134 h 4715283"/>
                <a:gd name="connsiteX47" fmla="*/ 723901 w 7381874"/>
                <a:gd name="connsiteY47" fmla="*/ 2314984 h 4715283"/>
                <a:gd name="connsiteX48" fmla="*/ 400052 w 7381874"/>
                <a:gd name="connsiteY48" fmla="*/ 2829334 h 4715283"/>
                <a:gd name="connsiteX49" fmla="*/ 0 w 7381874"/>
                <a:gd name="connsiteY49" fmla="*/ 3143659 h 4715283"/>
                <a:gd name="connsiteX0" fmla="*/ 7381874 w 7381874"/>
                <a:gd name="connsiteY0" fmla="*/ 4372383 h 4715283"/>
                <a:gd name="connsiteX1" fmla="*/ 7248524 w 7381874"/>
                <a:gd name="connsiteY1" fmla="*/ 4553358 h 4715283"/>
                <a:gd name="connsiteX2" fmla="*/ 7172324 w 7381874"/>
                <a:gd name="connsiteY2" fmla="*/ 4610508 h 4715283"/>
                <a:gd name="connsiteX3" fmla="*/ 7010399 w 7381874"/>
                <a:gd name="connsiteY3" fmla="*/ 4677183 h 4715283"/>
                <a:gd name="connsiteX4" fmla="*/ 6896099 w 7381874"/>
                <a:gd name="connsiteY4" fmla="*/ 4715283 h 4715283"/>
                <a:gd name="connsiteX5" fmla="*/ 6877049 w 7381874"/>
                <a:gd name="connsiteY5" fmla="*/ 4639083 h 4715283"/>
                <a:gd name="connsiteX6" fmla="*/ 6667499 w 7381874"/>
                <a:gd name="connsiteY6" fmla="*/ 4667658 h 4715283"/>
                <a:gd name="connsiteX7" fmla="*/ 6591299 w 7381874"/>
                <a:gd name="connsiteY7" fmla="*/ 4534308 h 4715283"/>
                <a:gd name="connsiteX8" fmla="*/ 6496049 w 7381874"/>
                <a:gd name="connsiteY8" fmla="*/ 4458108 h 4715283"/>
                <a:gd name="connsiteX9" fmla="*/ 6496049 w 7381874"/>
                <a:gd name="connsiteY9" fmla="*/ 4381908 h 4715283"/>
                <a:gd name="connsiteX10" fmla="*/ 6410324 w 7381874"/>
                <a:gd name="connsiteY10" fmla="*/ 4315233 h 4715283"/>
                <a:gd name="connsiteX11" fmla="*/ 6391274 w 7381874"/>
                <a:gd name="connsiteY11" fmla="*/ 4286658 h 4715283"/>
                <a:gd name="connsiteX12" fmla="*/ 6400799 w 7381874"/>
                <a:gd name="connsiteY12" fmla="*/ 4219983 h 4715283"/>
                <a:gd name="connsiteX13" fmla="*/ 6334124 w 7381874"/>
                <a:gd name="connsiteY13" fmla="*/ 4172358 h 4715283"/>
                <a:gd name="connsiteX14" fmla="*/ 6267449 w 7381874"/>
                <a:gd name="connsiteY14" fmla="*/ 4039008 h 4715283"/>
                <a:gd name="connsiteX15" fmla="*/ 6153149 w 7381874"/>
                <a:gd name="connsiteY15" fmla="*/ 3972333 h 4715283"/>
                <a:gd name="connsiteX16" fmla="*/ 5991224 w 7381874"/>
                <a:gd name="connsiteY16" fmla="*/ 3943758 h 4715283"/>
                <a:gd name="connsiteX17" fmla="*/ 5924549 w 7381874"/>
                <a:gd name="connsiteY17" fmla="*/ 3877083 h 4715283"/>
                <a:gd name="connsiteX18" fmla="*/ 5953124 w 7381874"/>
                <a:gd name="connsiteY18" fmla="*/ 3800883 h 4715283"/>
                <a:gd name="connsiteX19" fmla="*/ 5953124 w 7381874"/>
                <a:gd name="connsiteY19" fmla="*/ 3677058 h 4715283"/>
                <a:gd name="connsiteX20" fmla="*/ 5857874 w 7381874"/>
                <a:gd name="connsiteY20" fmla="*/ 3610383 h 4715283"/>
                <a:gd name="connsiteX21" fmla="*/ 5857874 w 7381874"/>
                <a:gd name="connsiteY21" fmla="*/ 3515133 h 4715283"/>
                <a:gd name="connsiteX22" fmla="*/ 5857874 w 7381874"/>
                <a:gd name="connsiteY22" fmla="*/ 3515133 h 4715283"/>
                <a:gd name="connsiteX23" fmla="*/ 5791199 w 7381874"/>
                <a:gd name="connsiteY23" fmla="*/ 3257958 h 4715283"/>
                <a:gd name="connsiteX24" fmla="*/ 5619749 w 7381874"/>
                <a:gd name="connsiteY24" fmla="*/ 3210333 h 4715283"/>
                <a:gd name="connsiteX25" fmla="*/ 5610224 w 7381874"/>
                <a:gd name="connsiteY25" fmla="*/ 3057933 h 4715283"/>
                <a:gd name="connsiteX26" fmla="*/ 5448299 w 7381874"/>
                <a:gd name="connsiteY26" fmla="*/ 2991258 h 4715283"/>
                <a:gd name="connsiteX27" fmla="*/ 5324474 w 7381874"/>
                <a:gd name="connsiteY27" fmla="*/ 2857908 h 4715283"/>
                <a:gd name="connsiteX28" fmla="*/ 5324474 w 7381874"/>
                <a:gd name="connsiteY28" fmla="*/ 2857908 h 4715283"/>
                <a:gd name="connsiteX29" fmla="*/ 5286374 w 7381874"/>
                <a:gd name="connsiteY29" fmla="*/ 2600733 h 4715283"/>
                <a:gd name="connsiteX30" fmla="*/ 5248274 w 7381874"/>
                <a:gd name="connsiteY30" fmla="*/ 2543583 h 4715283"/>
                <a:gd name="connsiteX31" fmla="*/ 5191124 w 7381874"/>
                <a:gd name="connsiteY31" fmla="*/ 2486433 h 4715283"/>
                <a:gd name="connsiteX32" fmla="*/ 5191124 w 7381874"/>
                <a:gd name="connsiteY32" fmla="*/ 2486433 h 4715283"/>
                <a:gd name="connsiteX33" fmla="*/ 5057774 w 7381874"/>
                <a:gd name="connsiteY33" fmla="*/ 2372133 h 4715283"/>
                <a:gd name="connsiteX34" fmla="*/ 4962524 w 7381874"/>
                <a:gd name="connsiteY34" fmla="*/ 2343558 h 4715283"/>
                <a:gd name="connsiteX35" fmla="*/ 4914899 w 7381874"/>
                <a:gd name="connsiteY35" fmla="*/ 2219733 h 4715283"/>
                <a:gd name="connsiteX36" fmla="*/ 4895849 w 7381874"/>
                <a:gd name="connsiteY36" fmla="*/ 2057808 h 4715283"/>
                <a:gd name="connsiteX37" fmla="*/ 4895849 w 7381874"/>
                <a:gd name="connsiteY37" fmla="*/ 1895883 h 4715283"/>
                <a:gd name="connsiteX38" fmla="*/ 1920875 w 7381874"/>
                <a:gd name="connsiteY38" fmla="*/ 409 h 4715283"/>
                <a:gd name="connsiteX39" fmla="*/ 1698626 w 7381874"/>
                <a:gd name="connsiteY39" fmla="*/ 57559 h 4715283"/>
                <a:gd name="connsiteX40" fmla="*/ 1400174 w 7381874"/>
                <a:gd name="connsiteY40" fmla="*/ 121058 h 4715283"/>
                <a:gd name="connsiteX41" fmla="*/ 933451 w 7381874"/>
                <a:gd name="connsiteY41" fmla="*/ 413159 h 4715283"/>
                <a:gd name="connsiteX42" fmla="*/ 708026 w 7381874"/>
                <a:gd name="connsiteY42" fmla="*/ 775109 h 4715283"/>
                <a:gd name="connsiteX43" fmla="*/ 1104901 w 7381874"/>
                <a:gd name="connsiteY43" fmla="*/ 1467259 h 4715283"/>
                <a:gd name="connsiteX44" fmla="*/ 1152526 w 7381874"/>
                <a:gd name="connsiteY44" fmla="*/ 1705384 h 4715283"/>
                <a:gd name="connsiteX45" fmla="*/ 1123951 w 7381874"/>
                <a:gd name="connsiteY45" fmla="*/ 1991134 h 4715283"/>
                <a:gd name="connsiteX46" fmla="*/ 723901 w 7381874"/>
                <a:gd name="connsiteY46" fmla="*/ 2314984 h 4715283"/>
                <a:gd name="connsiteX47" fmla="*/ 400052 w 7381874"/>
                <a:gd name="connsiteY47" fmla="*/ 2829334 h 4715283"/>
                <a:gd name="connsiteX48" fmla="*/ 0 w 7381874"/>
                <a:gd name="connsiteY48" fmla="*/ 3143659 h 4715283"/>
                <a:gd name="connsiteX0" fmla="*/ 7381874 w 7381874"/>
                <a:gd name="connsiteY0" fmla="*/ 4372383 h 4715283"/>
                <a:gd name="connsiteX1" fmla="*/ 7248524 w 7381874"/>
                <a:gd name="connsiteY1" fmla="*/ 4553358 h 4715283"/>
                <a:gd name="connsiteX2" fmla="*/ 7172324 w 7381874"/>
                <a:gd name="connsiteY2" fmla="*/ 4610508 h 4715283"/>
                <a:gd name="connsiteX3" fmla="*/ 7010399 w 7381874"/>
                <a:gd name="connsiteY3" fmla="*/ 4677183 h 4715283"/>
                <a:gd name="connsiteX4" fmla="*/ 6896099 w 7381874"/>
                <a:gd name="connsiteY4" fmla="*/ 4715283 h 4715283"/>
                <a:gd name="connsiteX5" fmla="*/ 6877049 w 7381874"/>
                <a:gd name="connsiteY5" fmla="*/ 4639083 h 4715283"/>
                <a:gd name="connsiteX6" fmla="*/ 6667499 w 7381874"/>
                <a:gd name="connsiteY6" fmla="*/ 4667658 h 4715283"/>
                <a:gd name="connsiteX7" fmla="*/ 6591299 w 7381874"/>
                <a:gd name="connsiteY7" fmla="*/ 4534308 h 4715283"/>
                <a:gd name="connsiteX8" fmla="*/ 6496049 w 7381874"/>
                <a:gd name="connsiteY8" fmla="*/ 4458108 h 4715283"/>
                <a:gd name="connsiteX9" fmla="*/ 6496049 w 7381874"/>
                <a:gd name="connsiteY9" fmla="*/ 4381908 h 4715283"/>
                <a:gd name="connsiteX10" fmla="*/ 6410324 w 7381874"/>
                <a:gd name="connsiteY10" fmla="*/ 4315233 h 4715283"/>
                <a:gd name="connsiteX11" fmla="*/ 6391274 w 7381874"/>
                <a:gd name="connsiteY11" fmla="*/ 4286658 h 4715283"/>
                <a:gd name="connsiteX12" fmla="*/ 6400799 w 7381874"/>
                <a:gd name="connsiteY12" fmla="*/ 4219983 h 4715283"/>
                <a:gd name="connsiteX13" fmla="*/ 6334124 w 7381874"/>
                <a:gd name="connsiteY13" fmla="*/ 4172358 h 4715283"/>
                <a:gd name="connsiteX14" fmla="*/ 6267449 w 7381874"/>
                <a:gd name="connsiteY14" fmla="*/ 4039008 h 4715283"/>
                <a:gd name="connsiteX15" fmla="*/ 6153149 w 7381874"/>
                <a:gd name="connsiteY15" fmla="*/ 3972333 h 4715283"/>
                <a:gd name="connsiteX16" fmla="*/ 5991224 w 7381874"/>
                <a:gd name="connsiteY16" fmla="*/ 3943758 h 4715283"/>
                <a:gd name="connsiteX17" fmla="*/ 5924549 w 7381874"/>
                <a:gd name="connsiteY17" fmla="*/ 3877083 h 4715283"/>
                <a:gd name="connsiteX18" fmla="*/ 5953124 w 7381874"/>
                <a:gd name="connsiteY18" fmla="*/ 3800883 h 4715283"/>
                <a:gd name="connsiteX19" fmla="*/ 5953124 w 7381874"/>
                <a:gd name="connsiteY19" fmla="*/ 3677058 h 4715283"/>
                <a:gd name="connsiteX20" fmla="*/ 5857874 w 7381874"/>
                <a:gd name="connsiteY20" fmla="*/ 3610383 h 4715283"/>
                <a:gd name="connsiteX21" fmla="*/ 5857874 w 7381874"/>
                <a:gd name="connsiteY21" fmla="*/ 3515133 h 4715283"/>
                <a:gd name="connsiteX22" fmla="*/ 5857874 w 7381874"/>
                <a:gd name="connsiteY22" fmla="*/ 3515133 h 4715283"/>
                <a:gd name="connsiteX23" fmla="*/ 5791199 w 7381874"/>
                <a:gd name="connsiteY23" fmla="*/ 3257958 h 4715283"/>
                <a:gd name="connsiteX24" fmla="*/ 5619749 w 7381874"/>
                <a:gd name="connsiteY24" fmla="*/ 3210333 h 4715283"/>
                <a:gd name="connsiteX25" fmla="*/ 5610224 w 7381874"/>
                <a:gd name="connsiteY25" fmla="*/ 3057933 h 4715283"/>
                <a:gd name="connsiteX26" fmla="*/ 5448299 w 7381874"/>
                <a:gd name="connsiteY26" fmla="*/ 2991258 h 4715283"/>
                <a:gd name="connsiteX27" fmla="*/ 5324474 w 7381874"/>
                <a:gd name="connsiteY27" fmla="*/ 2857908 h 4715283"/>
                <a:gd name="connsiteX28" fmla="*/ 5324474 w 7381874"/>
                <a:gd name="connsiteY28" fmla="*/ 2857908 h 4715283"/>
                <a:gd name="connsiteX29" fmla="*/ 5286374 w 7381874"/>
                <a:gd name="connsiteY29" fmla="*/ 2600733 h 4715283"/>
                <a:gd name="connsiteX30" fmla="*/ 5248274 w 7381874"/>
                <a:gd name="connsiteY30" fmla="*/ 2543583 h 4715283"/>
                <a:gd name="connsiteX31" fmla="*/ 5191124 w 7381874"/>
                <a:gd name="connsiteY31" fmla="*/ 2486433 h 4715283"/>
                <a:gd name="connsiteX32" fmla="*/ 5191124 w 7381874"/>
                <a:gd name="connsiteY32" fmla="*/ 2486433 h 4715283"/>
                <a:gd name="connsiteX33" fmla="*/ 5057774 w 7381874"/>
                <a:gd name="connsiteY33" fmla="*/ 2372133 h 4715283"/>
                <a:gd name="connsiteX34" fmla="*/ 4962524 w 7381874"/>
                <a:gd name="connsiteY34" fmla="*/ 2343558 h 4715283"/>
                <a:gd name="connsiteX35" fmla="*/ 4914899 w 7381874"/>
                <a:gd name="connsiteY35" fmla="*/ 2219733 h 4715283"/>
                <a:gd name="connsiteX36" fmla="*/ 4895849 w 7381874"/>
                <a:gd name="connsiteY36" fmla="*/ 2057808 h 4715283"/>
                <a:gd name="connsiteX37" fmla="*/ 1920875 w 7381874"/>
                <a:gd name="connsiteY37" fmla="*/ 409 h 4715283"/>
                <a:gd name="connsiteX38" fmla="*/ 1698626 w 7381874"/>
                <a:gd name="connsiteY38" fmla="*/ 57559 h 4715283"/>
                <a:gd name="connsiteX39" fmla="*/ 1400174 w 7381874"/>
                <a:gd name="connsiteY39" fmla="*/ 121058 h 4715283"/>
                <a:gd name="connsiteX40" fmla="*/ 933451 w 7381874"/>
                <a:gd name="connsiteY40" fmla="*/ 413159 h 4715283"/>
                <a:gd name="connsiteX41" fmla="*/ 708026 w 7381874"/>
                <a:gd name="connsiteY41" fmla="*/ 775109 h 4715283"/>
                <a:gd name="connsiteX42" fmla="*/ 1104901 w 7381874"/>
                <a:gd name="connsiteY42" fmla="*/ 1467259 h 4715283"/>
                <a:gd name="connsiteX43" fmla="*/ 1152526 w 7381874"/>
                <a:gd name="connsiteY43" fmla="*/ 1705384 h 4715283"/>
                <a:gd name="connsiteX44" fmla="*/ 1123951 w 7381874"/>
                <a:gd name="connsiteY44" fmla="*/ 1991134 h 4715283"/>
                <a:gd name="connsiteX45" fmla="*/ 723901 w 7381874"/>
                <a:gd name="connsiteY45" fmla="*/ 2314984 h 4715283"/>
                <a:gd name="connsiteX46" fmla="*/ 400052 w 7381874"/>
                <a:gd name="connsiteY46" fmla="*/ 2829334 h 4715283"/>
                <a:gd name="connsiteX47" fmla="*/ 0 w 7381874"/>
                <a:gd name="connsiteY47" fmla="*/ 3143659 h 4715283"/>
                <a:gd name="connsiteX0" fmla="*/ 7381874 w 7381874"/>
                <a:gd name="connsiteY0" fmla="*/ 4372383 h 4715283"/>
                <a:gd name="connsiteX1" fmla="*/ 7248524 w 7381874"/>
                <a:gd name="connsiteY1" fmla="*/ 4553358 h 4715283"/>
                <a:gd name="connsiteX2" fmla="*/ 7172324 w 7381874"/>
                <a:gd name="connsiteY2" fmla="*/ 4610508 h 4715283"/>
                <a:gd name="connsiteX3" fmla="*/ 7010399 w 7381874"/>
                <a:gd name="connsiteY3" fmla="*/ 4677183 h 4715283"/>
                <a:gd name="connsiteX4" fmla="*/ 6896099 w 7381874"/>
                <a:gd name="connsiteY4" fmla="*/ 4715283 h 4715283"/>
                <a:gd name="connsiteX5" fmla="*/ 6877049 w 7381874"/>
                <a:gd name="connsiteY5" fmla="*/ 4639083 h 4715283"/>
                <a:gd name="connsiteX6" fmla="*/ 6667499 w 7381874"/>
                <a:gd name="connsiteY6" fmla="*/ 4667658 h 4715283"/>
                <a:gd name="connsiteX7" fmla="*/ 6591299 w 7381874"/>
                <a:gd name="connsiteY7" fmla="*/ 4534308 h 4715283"/>
                <a:gd name="connsiteX8" fmla="*/ 6496049 w 7381874"/>
                <a:gd name="connsiteY8" fmla="*/ 4458108 h 4715283"/>
                <a:gd name="connsiteX9" fmla="*/ 6496049 w 7381874"/>
                <a:gd name="connsiteY9" fmla="*/ 4381908 h 4715283"/>
                <a:gd name="connsiteX10" fmla="*/ 6410324 w 7381874"/>
                <a:gd name="connsiteY10" fmla="*/ 4315233 h 4715283"/>
                <a:gd name="connsiteX11" fmla="*/ 6391274 w 7381874"/>
                <a:gd name="connsiteY11" fmla="*/ 4286658 h 4715283"/>
                <a:gd name="connsiteX12" fmla="*/ 6400799 w 7381874"/>
                <a:gd name="connsiteY12" fmla="*/ 4219983 h 4715283"/>
                <a:gd name="connsiteX13" fmla="*/ 6334124 w 7381874"/>
                <a:gd name="connsiteY13" fmla="*/ 4172358 h 4715283"/>
                <a:gd name="connsiteX14" fmla="*/ 6267449 w 7381874"/>
                <a:gd name="connsiteY14" fmla="*/ 4039008 h 4715283"/>
                <a:gd name="connsiteX15" fmla="*/ 6153149 w 7381874"/>
                <a:gd name="connsiteY15" fmla="*/ 3972333 h 4715283"/>
                <a:gd name="connsiteX16" fmla="*/ 5991224 w 7381874"/>
                <a:gd name="connsiteY16" fmla="*/ 3943758 h 4715283"/>
                <a:gd name="connsiteX17" fmla="*/ 5924549 w 7381874"/>
                <a:gd name="connsiteY17" fmla="*/ 3877083 h 4715283"/>
                <a:gd name="connsiteX18" fmla="*/ 5953124 w 7381874"/>
                <a:gd name="connsiteY18" fmla="*/ 3800883 h 4715283"/>
                <a:gd name="connsiteX19" fmla="*/ 5953124 w 7381874"/>
                <a:gd name="connsiteY19" fmla="*/ 3677058 h 4715283"/>
                <a:gd name="connsiteX20" fmla="*/ 5857874 w 7381874"/>
                <a:gd name="connsiteY20" fmla="*/ 3610383 h 4715283"/>
                <a:gd name="connsiteX21" fmla="*/ 5857874 w 7381874"/>
                <a:gd name="connsiteY21" fmla="*/ 3515133 h 4715283"/>
                <a:gd name="connsiteX22" fmla="*/ 5857874 w 7381874"/>
                <a:gd name="connsiteY22" fmla="*/ 3515133 h 4715283"/>
                <a:gd name="connsiteX23" fmla="*/ 5791199 w 7381874"/>
                <a:gd name="connsiteY23" fmla="*/ 3257958 h 4715283"/>
                <a:gd name="connsiteX24" fmla="*/ 5619749 w 7381874"/>
                <a:gd name="connsiteY24" fmla="*/ 3210333 h 4715283"/>
                <a:gd name="connsiteX25" fmla="*/ 5610224 w 7381874"/>
                <a:gd name="connsiteY25" fmla="*/ 3057933 h 4715283"/>
                <a:gd name="connsiteX26" fmla="*/ 5448299 w 7381874"/>
                <a:gd name="connsiteY26" fmla="*/ 2991258 h 4715283"/>
                <a:gd name="connsiteX27" fmla="*/ 5324474 w 7381874"/>
                <a:gd name="connsiteY27" fmla="*/ 2857908 h 4715283"/>
                <a:gd name="connsiteX28" fmla="*/ 5324474 w 7381874"/>
                <a:gd name="connsiteY28" fmla="*/ 2857908 h 4715283"/>
                <a:gd name="connsiteX29" fmla="*/ 5286374 w 7381874"/>
                <a:gd name="connsiteY29" fmla="*/ 2600733 h 4715283"/>
                <a:gd name="connsiteX30" fmla="*/ 5248274 w 7381874"/>
                <a:gd name="connsiteY30" fmla="*/ 2543583 h 4715283"/>
                <a:gd name="connsiteX31" fmla="*/ 5191124 w 7381874"/>
                <a:gd name="connsiteY31" fmla="*/ 2486433 h 4715283"/>
                <a:gd name="connsiteX32" fmla="*/ 5191124 w 7381874"/>
                <a:gd name="connsiteY32" fmla="*/ 2486433 h 4715283"/>
                <a:gd name="connsiteX33" fmla="*/ 5057774 w 7381874"/>
                <a:gd name="connsiteY33" fmla="*/ 2372133 h 4715283"/>
                <a:gd name="connsiteX34" fmla="*/ 4962524 w 7381874"/>
                <a:gd name="connsiteY34" fmla="*/ 2343558 h 4715283"/>
                <a:gd name="connsiteX35" fmla="*/ 4914899 w 7381874"/>
                <a:gd name="connsiteY35" fmla="*/ 2219733 h 4715283"/>
                <a:gd name="connsiteX36" fmla="*/ 1920875 w 7381874"/>
                <a:gd name="connsiteY36" fmla="*/ 409 h 4715283"/>
                <a:gd name="connsiteX37" fmla="*/ 1698626 w 7381874"/>
                <a:gd name="connsiteY37" fmla="*/ 57559 h 4715283"/>
                <a:gd name="connsiteX38" fmla="*/ 1400174 w 7381874"/>
                <a:gd name="connsiteY38" fmla="*/ 121058 h 4715283"/>
                <a:gd name="connsiteX39" fmla="*/ 933451 w 7381874"/>
                <a:gd name="connsiteY39" fmla="*/ 413159 h 4715283"/>
                <a:gd name="connsiteX40" fmla="*/ 708026 w 7381874"/>
                <a:gd name="connsiteY40" fmla="*/ 775109 h 4715283"/>
                <a:gd name="connsiteX41" fmla="*/ 1104901 w 7381874"/>
                <a:gd name="connsiteY41" fmla="*/ 1467259 h 4715283"/>
                <a:gd name="connsiteX42" fmla="*/ 1152526 w 7381874"/>
                <a:gd name="connsiteY42" fmla="*/ 1705384 h 4715283"/>
                <a:gd name="connsiteX43" fmla="*/ 1123951 w 7381874"/>
                <a:gd name="connsiteY43" fmla="*/ 1991134 h 4715283"/>
                <a:gd name="connsiteX44" fmla="*/ 723901 w 7381874"/>
                <a:gd name="connsiteY44" fmla="*/ 2314984 h 4715283"/>
                <a:gd name="connsiteX45" fmla="*/ 400052 w 7381874"/>
                <a:gd name="connsiteY45" fmla="*/ 2829334 h 4715283"/>
                <a:gd name="connsiteX46" fmla="*/ 0 w 7381874"/>
                <a:gd name="connsiteY46" fmla="*/ 3143659 h 4715283"/>
                <a:gd name="connsiteX0" fmla="*/ 7381874 w 7381874"/>
                <a:gd name="connsiteY0" fmla="*/ 4372383 h 4715283"/>
                <a:gd name="connsiteX1" fmla="*/ 7248524 w 7381874"/>
                <a:gd name="connsiteY1" fmla="*/ 4553358 h 4715283"/>
                <a:gd name="connsiteX2" fmla="*/ 7172324 w 7381874"/>
                <a:gd name="connsiteY2" fmla="*/ 4610508 h 4715283"/>
                <a:gd name="connsiteX3" fmla="*/ 7010399 w 7381874"/>
                <a:gd name="connsiteY3" fmla="*/ 4677183 h 4715283"/>
                <a:gd name="connsiteX4" fmla="*/ 6896099 w 7381874"/>
                <a:gd name="connsiteY4" fmla="*/ 4715283 h 4715283"/>
                <a:gd name="connsiteX5" fmla="*/ 6877049 w 7381874"/>
                <a:gd name="connsiteY5" fmla="*/ 4639083 h 4715283"/>
                <a:gd name="connsiteX6" fmla="*/ 6667499 w 7381874"/>
                <a:gd name="connsiteY6" fmla="*/ 4667658 h 4715283"/>
                <a:gd name="connsiteX7" fmla="*/ 6591299 w 7381874"/>
                <a:gd name="connsiteY7" fmla="*/ 4534308 h 4715283"/>
                <a:gd name="connsiteX8" fmla="*/ 6496049 w 7381874"/>
                <a:gd name="connsiteY8" fmla="*/ 4458108 h 4715283"/>
                <a:gd name="connsiteX9" fmla="*/ 6496049 w 7381874"/>
                <a:gd name="connsiteY9" fmla="*/ 4381908 h 4715283"/>
                <a:gd name="connsiteX10" fmla="*/ 6410324 w 7381874"/>
                <a:gd name="connsiteY10" fmla="*/ 4315233 h 4715283"/>
                <a:gd name="connsiteX11" fmla="*/ 6391274 w 7381874"/>
                <a:gd name="connsiteY11" fmla="*/ 4286658 h 4715283"/>
                <a:gd name="connsiteX12" fmla="*/ 6400799 w 7381874"/>
                <a:gd name="connsiteY12" fmla="*/ 4219983 h 4715283"/>
                <a:gd name="connsiteX13" fmla="*/ 6334124 w 7381874"/>
                <a:gd name="connsiteY13" fmla="*/ 4172358 h 4715283"/>
                <a:gd name="connsiteX14" fmla="*/ 6267449 w 7381874"/>
                <a:gd name="connsiteY14" fmla="*/ 4039008 h 4715283"/>
                <a:gd name="connsiteX15" fmla="*/ 6153149 w 7381874"/>
                <a:gd name="connsiteY15" fmla="*/ 3972333 h 4715283"/>
                <a:gd name="connsiteX16" fmla="*/ 5991224 w 7381874"/>
                <a:gd name="connsiteY16" fmla="*/ 3943758 h 4715283"/>
                <a:gd name="connsiteX17" fmla="*/ 5924549 w 7381874"/>
                <a:gd name="connsiteY17" fmla="*/ 3877083 h 4715283"/>
                <a:gd name="connsiteX18" fmla="*/ 5953124 w 7381874"/>
                <a:gd name="connsiteY18" fmla="*/ 3800883 h 4715283"/>
                <a:gd name="connsiteX19" fmla="*/ 5953124 w 7381874"/>
                <a:gd name="connsiteY19" fmla="*/ 3677058 h 4715283"/>
                <a:gd name="connsiteX20" fmla="*/ 5857874 w 7381874"/>
                <a:gd name="connsiteY20" fmla="*/ 3610383 h 4715283"/>
                <a:gd name="connsiteX21" fmla="*/ 5857874 w 7381874"/>
                <a:gd name="connsiteY21" fmla="*/ 3515133 h 4715283"/>
                <a:gd name="connsiteX22" fmla="*/ 5857874 w 7381874"/>
                <a:gd name="connsiteY22" fmla="*/ 3515133 h 4715283"/>
                <a:gd name="connsiteX23" fmla="*/ 5791199 w 7381874"/>
                <a:gd name="connsiteY23" fmla="*/ 3257958 h 4715283"/>
                <a:gd name="connsiteX24" fmla="*/ 5619749 w 7381874"/>
                <a:gd name="connsiteY24" fmla="*/ 3210333 h 4715283"/>
                <a:gd name="connsiteX25" fmla="*/ 5610224 w 7381874"/>
                <a:gd name="connsiteY25" fmla="*/ 3057933 h 4715283"/>
                <a:gd name="connsiteX26" fmla="*/ 5448299 w 7381874"/>
                <a:gd name="connsiteY26" fmla="*/ 2991258 h 4715283"/>
                <a:gd name="connsiteX27" fmla="*/ 5324474 w 7381874"/>
                <a:gd name="connsiteY27" fmla="*/ 2857908 h 4715283"/>
                <a:gd name="connsiteX28" fmla="*/ 5324474 w 7381874"/>
                <a:gd name="connsiteY28" fmla="*/ 2857908 h 4715283"/>
                <a:gd name="connsiteX29" fmla="*/ 5286374 w 7381874"/>
                <a:gd name="connsiteY29" fmla="*/ 2600733 h 4715283"/>
                <a:gd name="connsiteX30" fmla="*/ 5248274 w 7381874"/>
                <a:gd name="connsiteY30" fmla="*/ 2543583 h 4715283"/>
                <a:gd name="connsiteX31" fmla="*/ 5191124 w 7381874"/>
                <a:gd name="connsiteY31" fmla="*/ 2486433 h 4715283"/>
                <a:gd name="connsiteX32" fmla="*/ 5191124 w 7381874"/>
                <a:gd name="connsiteY32" fmla="*/ 2486433 h 4715283"/>
                <a:gd name="connsiteX33" fmla="*/ 5057774 w 7381874"/>
                <a:gd name="connsiteY33" fmla="*/ 2372133 h 4715283"/>
                <a:gd name="connsiteX34" fmla="*/ 4962524 w 7381874"/>
                <a:gd name="connsiteY34" fmla="*/ 2343558 h 4715283"/>
                <a:gd name="connsiteX35" fmla="*/ 1920875 w 7381874"/>
                <a:gd name="connsiteY35" fmla="*/ 409 h 4715283"/>
                <a:gd name="connsiteX36" fmla="*/ 1698626 w 7381874"/>
                <a:gd name="connsiteY36" fmla="*/ 57559 h 4715283"/>
                <a:gd name="connsiteX37" fmla="*/ 1400174 w 7381874"/>
                <a:gd name="connsiteY37" fmla="*/ 121058 h 4715283"/>
                <a:gd name="connsiteX38" fmla="*/ 933451 w 7381874"/>
                <a:gd name="connsiteY38" fmla="*/ 413159 h 4715283"/>
                <a:gd name="connsiteX39" fmla="*/ 708026 w 7381874"/>
                <a:gd name="connsiteY39" fmla="*/ 775109 h 4715283"/>
                <a:gd name="connsiteX40" fmla="*/ 1104901 w 7381874"/>
                <a:gd name="connsiteY40" fmla="*/ 1467259 h 4715283"/>
                <a:gd name="connsiteX41" fmla="*/ 1152526 w 7381874"/>
                <a:gd name="connsiteY41" fmla="*/ 1705384 h 4715283"/>
                <a:gd name="connsiteX42" fmla="*/ 1123951 w 7381874"/>
                <a:gd name="connsiteY42" fmla="*/ 1991134 h 4715283"/>
                <a:gd name="connsiteX43" fmla="*/ 723901 w 7381874"/>
                <a:gd name="connsiteY43" fmla="*/ 2314984 h 4715283"/>
                <a:gd name="connsiteX44" fmla="*/ 400052 w 7381874"/>
                <a:gd name="connsiteY44" fmla="*/ 2829334 h 4715283"/>
                <a:gd name="connsiteX45" fmla="*/ 0 w 7381874"/>
                <a:gd name="connsiteY45" fmla="*/ 3143659 h 4715283"/>
                <a:gd name="connsiteX0" fmla="*/ 7381874 w 7381874"/>
                <a:gd name="connsiteY0" fmla="*/ 4372383 h 4715283"/>
                <a:gd name="connsiteX1" fmla="*/ 7248524 w 7381874"/>
                <a:gd name="connsiteY1" fmla="*/ 4553358 h 4715283"/>
                <a:gd name="connsiteX2" fmla="*/ 7172324 w 7381874"/>
                <a:gd name="connsiteY2" fmla="*/ 4610508 h 4715283"/>
                <a:gd name="connsiteX3" fmla="*/ 7010399 w 7381874"/>
                <a:gd name="connsiteY3" fmla="*/ 4677183 h 4715283"/>
                <a:gd name="connsiteX4" fmla="*/ 6896099 w 7381874"/>
                <a:gd name="connsiteY4" fmla="*/ 4715283 h 4715283"/>
                <a:gd name="connsiteX5" fmla="*/ 6877049 w 7381874"/>
                <a:gd name="connsiteY5" fmla="*/ 4639083 h 4715283"/>
                <a:gd name="connsiteX6" fmla="*/ 6667499 w 7381874"/>
                <a:gd name="connsiteY6" fmla="*/ 4667658 h 4715283"/>
                <a:gd name="connsiteX7" fmla="*/ 6591299 w 7381874"/>
                <a:gd name="connsiteY7" fmla="*/ 4534308 h 4715283"/>
                <a:gd name="connsiteX8" fmla="*/ 6496049 w 7381874"/>
                <a:gd name="connsiteY8" fmla="*/ 4458108 h 4715283"/>
                <a:gd name="connsiteX9" fmla="*/ 6496049 w 7381874"/>
                <a:gd name="connsiteY9" fmla="*/ 4381908 h 4715283"/>
                <a:gd name="connsiteX10" fmla="*/ 6410324 w 7381874"/>
                <a:gd name="connsiteY10" fmla="*/ 4315233 h 4715283"/>
                <a:gd name="connsiteX11" fmla="*/ 6391274 w 7381874"/>
                <a:gd name="connsiteY11" fmla="*/ 4286658 h 4715283"/>
                <a:gd name="connsiteX12" fmla="*/ 6400799 w 7381874"/>
                <a:gd name="connsiteY12" fmla="*/ 4219983 h 4715283"/>
                <a:gd name="connsiteX13" fmla="*/ 6334124 w 7381874"/>
                <a:gd name="connsiteY13" fmla="*/ 4172358 h 4715283"/>
                <a:gd name="connsiteX14" fmla="*/ 6267449 w 7381874"/>
                <a:gd name="connsiteY14" fmla="*/ 4039008 h 4715283"/>
                <a:gd name="connsiteX15" fmla="*/ 6153149 w 7381874"/>
                <a:gd name="connsiteY15" fmla="*/ 3972333 h 4715283"/>
                <a:gd name="connsiteX16" fmla="*/ 5991224 w 7381874"/>
                <a:gd name="connsiteY16" fmla="*/ 3943758 h 4715283"/>
                <a:gd name="connsiteX17" fmla="*/ 5924549 w 7381874"/>
                <a:gd name="connsiteY17" fmla="*/ 3877083 h 4715283"/>
                <a:gd name="connsiteX18" fmla="*/ 5953124 w 7381874"/>
                <a:gd name="connsiteY18" fmla="*/ 3800883 h 4715283"/>
                <a:gd name="connsiteX19" fmla="*/ 5953124 w 7381874"/>
                <a:gd name="connsiteY19" fmla="*/ 3677058 h 4715283"/>
                <a:gd name="connsiteX20" fmla="*/ 5857874 w 7381874"/>
                <a:gd name="connsiteY20" fmla="*/ 3610383 h 4715283"/>
                <a:gd name="connsiteX21" fmla="*/ 5857874 w 7381874"/>
                <a:gd name="connsiteY21" fmla="*/ 3515133 h 4715283"/>
                <a:gd name="connsiteX22" fmla="*/ 5857874 w 7381874"/>
                <a:gd name="connsiteY22" fmla="*/ 3515133 h 4715283"/>
                <a:gd name="connsiteX23" fmla="*/ 5791199 w 7381874"/>
                <a:gd name="connsiteY23" fmla="*/ 3257958 h 4715283"/>
                <a:gd name="connsiteX24" fmla="*/ 5619749 w 7381874"/>
                <a:gd name="connsiteY24" fmla="*/ 3210333 h 4715283"/>
                <a:gd name="connsiteX25" fmla="*/ 5610224 w 7381874"/>
                <a:gd name="connsiteY25" fmla="*/ 3057933 h 4715283"/>
                <a:gd name="connsiteX26" fmla="*/ 5448299 w 7381874"/>
                <a:gd name="connsiteY26" fmla="*/ 2991258 h 4715283"/>
                <a:gd name="connsiteX27" fmla="*/ 5324474 w 7381874"/>
                <a:gd name="connsiteY27" fmla="*/ 2857908 h 4715283"/>
                <a:gd name="connsiteX28" fmla="*/ 5324474 w 7381874"/>
                <a:gd name="connsiteY28" fmla="*/ 2857908 h 4715283"/>
                <a:gd name="connsiteX29" fmla="*/ 5286374 w 7381874"/>
                <a:gd name="connsiteY29" fmla="*/ 2600733 h 4715283"/>
                <a:gd name="connsiteX30" fmla="*/ 5248274 w 7381874"/>
                <a:gd name="connsiteY30" fmla="*/ 2543583 h 4715283"/>
                <a:gd name="connsiteX31" fmla="*/ 5191124 w 7381874"/>
                <a:gd name="connsiteY31" fmla="*/ 2486433 h 4715283"/>
                <a:gd name="connsiteX32" fmla="*/ 5191124 w 7381874"/>
                <a:gd name="connsiteY32" fmla="*/ 2486433 h 4715283"/>
                <a:gd name="connsiteX33" fmla="*/ 5057774 w 7381874"/>
                <a:gd name="connsiteY33" fmla="*/ 2372133 h 4715283"/>
                <a:gd name="connsiteX34" fmla="*/ 1920875 w 7381874"/>
                <a:gd name="connsiteY34" fmla="*/ 409 h 4715283"/>
                <a:gd name="connsiteX35" fmla="*/ 1698626 w 7381874"/>
                <a:gd name="connsiteY35" fmla="*/ 57559 h 4715283"/>
                <a:gd name="connsiteX36" fmla="*/ 1400174 w 7381874"/>
                <a:gd name="connsiteY36" fmla="*/ 121058 h 4715283"/>
                <a:gd name="connsiteX37" fmla="*/ 933451 w 7381874"/>
                <a:gd name="connsiteY37" fmla="*/ 413159 h 4715283"/>
                <a:gd name="connsiteX38" fmla="*/ 708026 w 7381874"/>
                <a:gd name="connsiteY38" fmla="*/ 775109 h 4715283"/>
                <a:gd name="connsiteX39" fmla="*/ 1104901 w 7381874"/>
                <a:gd name="connsiteY39" fmla="*/ 1467259 h 4715283"/>
                <a:gd name="connsiteX40" fmla="*/ 1152526 w 7381874"/>
                <a:gd name="connsiteY40" fmla="*/ 1705384 h 4715283"/>
                <a:gd name="connsiteX41" fmla="*/ 1123951 w 7381874"/>
                <a:gd name="connsiteY41" fmla="*/ 1991134 h 4715283"/>
                <a:gd name="connsiteX42" fmla="*/ 723901 w 7381874"/>
                <a:gd name="connsiteY42" fmla="*/ 2314984 h 4715283"/>
                <a:gd name="connsiteX43" fmla="*/ 400052 w 7381874"/>
                <a:gd name="connsiteY43" fmla="*/ 2829334 h 4715283"/>
                <a:gd name="connsiteX44" fmla="*/ 0 w 7381874"/>
                <a:gd name="connsiteY44" fmla="*/ 3143659 h 4715283"/>
                <a:gd name="connsiteX0" fmla="*/ 7381874 w 7381874"/>
                <a:gd name="connsiteY0" fmla="*/ 4372383 h 4715283"/>
                <a:gd name="connsiteX1" fmla="*/ 7248524 w 7381874"/>
                <a:gd name="connsiteY1" fmla="*/ 4553358 h 4715283"/>
                <a:gd name="connsiteX2" fmla="*/ 7172324 w 7381874"/>
                <a:gd name="connsiteY2" fmla="*/ 4610508 h 4715283"/>
                <a:gd name="connsiteX3" fmla="*/ 7010399 w 7381874"/>
                <a:gd name="connsiteY3" fmla="*/ 4677183 h 4715283"/>
                <a:gd name="connsiteX4" fmla="*/ 6896099 w 7381874"/>
                <a:gd name="connsiteY4" fmla="*/ 4715283 h 4715283"/>
                <a:gd name="connsiteX5" fmla="*/ 6877049 w 7381874"/>
                <a:gd name="connsiteY5" fmla="*/ 4639083 h 4715283"/>
                <a:gd name="connsiteX6" fmla="*/ 6667499 w 7381874"/>
                <a:gd name="connsiteY6" fmla="*/ 4667658 h 4715283"/>
                <a:gd name="connsiteX7" fmla="*/ 6591299 w 7381874"/>
                <a:gd name="connsiteY7" fmla="*/ 4534308 h 4715283"/>
                <a:gd name="connsiteX8" fmla="*/ 6496049 w 7381874"/>
                <a:gd name="connsiteY8" fmla="*/ 4458108 h 4715283"/>
                <a:gd name="connsiteX9" fmla="*/ 6496049 w 7381874"/>
                <a:gd name="connsiteY9" fmla="*/ 4381908 h 4715283"/>
                <a:gd name="connsiteX10" fmla="*/ 6410324 w 7381874"/>
                <a:gd name="connsiteY10" fmla="*/ 4315233 h 4715283"/>
                <a:gd name="connsiteX11" fmla="*/ 6391274 w 7381874"/>
                <a:gd name="connsiteY11" fmla="*/ 4286658 h 4715283"/>
                <a:gd name="connsiteX12" fmla="*/ 6400799 w 7381874"/>
                <a:gd name="connsiteY12" fmla="*/ 4219983 h 4715283"/>
                <a:gd name="connsiteX13" fmla="*/ 6334124 w 7381874"/>
                <a:gd name="connsiteY13" fmla="*/ 4172358 h 4715283"/>
                <a:gd name="connsiteX14" fmla="*/ 6267449 w 7381874"/>
                <a:gd name="connsiteY14" fmla="*/ 4039008 h 4715283"/>
                <a:gd name="connsiteX15" fmla="*/ 6153149 w 7381874"/>
                <a:gd name="connsiteY15" fmla="*/ 3972333 h 4715283"/>
                <a:gd name="connsiteX16" fmla="*/ 5991224 w 7381874"/>
                <a:gd name="connsiteY16" fmla="*/ 3943758 h 4715283"/>
                <a:gd name="connsiteX17" fmla="*/ 5924549 w 7381874"/>
                <a:gd name="connsiteY17" fmla="*/ 3877083 h 4715283"/>
                <a:gd name="connsiteX18" fmla="*/ 5953124 w 7381874"/>
                <a:gd name="connsiteY18" fmla="*/ 3800883 h 4715283"/>
                <a:gd name="connsiteX19" fmla="*/ 5953124 w 7381874"/>
                <a:gd name="connsiteY19" fmla="*/ 3677058 h 4715283"/>
                <a:gd name="connsiteX20" fmla="*/ 5857874 w 7381874"/>
                <a:gd name="connsiteY20" fmla="*/ 3610383 h 4715283"/>
                <a:gd name="connsiteX21" fmla="*/ 5857874 w 7381874"/>
                <a:gd name="connsiteY21" fmla="*/ 3515133 h 4715283"/>
                <a:gd name="connsiteX22" fmla="*/ 5857874 w 7381874"/>
                <a:gd name="connsiteY22" fmla="*/ 3515133 h 4715283"/>
                <a:gd name="connsiteX23" fmla="*/ 5791199 w 7381874"/>
                <a:gd name="connsiteY23" fmla="*/ 3257958 h 4715283"/>
                <a:gd name="connsiteX24" fmla="*/ 5619749 w 7381874"/>
                <a:gd name="connsiteY24" fmla="*/ 3210333 h 4715283"/>
                <a:gd name="connsiteX25" fmla="*/ 5610224 w 7381874"/>
                <a:gd name="connsiteY25" fmla="*/ 3057933 h 4715283"/>
                <a:gd name="connsiteX26" fmla="*/ 5448299 w 7381874"/>
                <a:gd name="connsiteY26" fmla="*/ 2991258 h 4715283"/>
                <a:gd name="connsiteX27" fmla="*/ 5324474 w 7381874"/>
                <a:gd name="connsiteY27" fmla="*/ 2857908 h 4715283"/>
                <a:gd name="connsiteX28" fmla="*/ 5324474 w 7381874"/>
                <a:gd name="connsiteY28" fmla="*/ 2857908 h 4715283"/>
                <a:gd name="connsiteX29" fmla="*/ 5286374 w 7381874"/>
                <a:gd name="connsiteY29" fmla="*/ 2600733 h 4715283"/>
                <a:gd name="connsiteX30" fmla="*/ 5248274 w 7381874"/>
                <a:gd name="connsiteY30" fmla="*/ 2543583 h 4715283"/>
                <a:gd name="connsiteX31" fmla="*/ 5191124 w 7381874"/>
                <a:gd name="connsiteY31" fmla="*/ 2486433 h 4715283"/>
                <a:gd name="connsiteX32" fmla="*/ 5191124 w 7381874"/>
                <a:gd name="connsiteY32" fmla="*/ 2486433 h 4715283"/>
                <a:gd name="connsiteX33" fmla="*/ 1920875 w 7381874"/>
                <a:gd name="connsiteY33" fmla="*/ 409 h 4715283"/>
                <a:gd name="connsiteX34" fmla="*/ 1698626 w 7381874"/>
                <a:gd name="connsiteY34" fmla="*/ 57559 h 4715283"/>
                <a:gd name="connsiteX35" fmla="*/ 1400174 w 7381874"/>
                <a:gd name="connsiteY35" fmla="*/ 121058 h 4715283"/>
                <a:gd name="connsiteX36" fmla="*/ 933451 w 7381874"/>
                <a:gd name="connsiteY36" fmla="*/ 413159 h 4715283"/>
                <a:gd name="connsiteX37" fmla="*/ 708026 w 7381874"/>
                <a:gd name="connsiteY37" fmla="*/ 775109 h 4715283"/>
                <a:gd name="connsiteX38" fmla="*/ 1104901 w 7381874"/>
                <a:gd name="connsiteY38" fmla="*/ 1467259 h 4715283"/>
                <a:gd name="connsiteX39" fmla="*/ 1152526 w 7381874"/>
                <a:gd name="connsiteY39" fmla="*/ 1705384 h 4715283"/>
                <a:gd name="connsiteX40" fmla="*/ 1123951 w 7381874"/>
                <a:gd name="connsiteY40" fmla="*/ 1991134 h 4715283"/>
                <a:gd name="connsiteX41" fmla="*/ 723901 w 7381874"/>
                <a:gd name="connsiteY41" fmla="*/ 2314984 h 4715283"/>
                <a:gd name="connsiteX42" fmla="*/ 400052 w 7381874"/>
                <a:gd name="connsiteY42" fmla="*/ 2829334 h 4715283"/>
                <a:gd name="connsiteX43" fmla="*/ 0 w 7381874"/>
                <a:gd name="connsiteY43" fmla="*/ 3143659 h 4715283"/>
                <a:gd name="connsiteX0" fmla="*/ 7381874 w 7381874"/>
                <a:gd name="connsiteY0" fmla="*/ 4372383 h 4715283"/>
                <a:gd name="connsiteX1" fmla="*/ 7248524 w 7381874"/>
                <a:gd name="connsiteY1" fmla="*/ 4553358 h 4715283"/>
                <a:gd name="connsiteX2" fmla="*/ 7172324 w 7381874"/>
                <a:gd name="connsiteY2" fmla="*/ 4610508 h 4715283"/>
                <a:gd name="connsiteX3" fmla="*/ 7010399 w 7381874"/>
                <a:gd name="connsiteY3" fmla="*/ 4677183 h 4715283"/>
                <a:gd name="connsiteX4" fmla="*/ 6896099 w 7381874"/>
                <a:gd name="connsiteY4" fmla="*/ 4715283 h 4715283"/>
                <a:gd name="connsiteX5" fmla="*/ 6877049 w 7381874"/>
                <a:gd name="connsiteY5" fmla="*/ 4639083 h 4715283"/>
                <a:gd name="connsiteX6" fmla="*/ 6667499 w 7381874"/>
                <a:gd name="connsiteY6" fmla="*/ 4667658 h 4715283"/>
                <a:gd name="connsiteX7" fmla="*/ 6591299 w 7381874"/>
                <a:gd name="connsiteY7" fmla="*/ 4534308 h 4715283"/>
                <a:gd name="connsiteX8" fmla="*/ 6496049 w 7381874"/>
                <a:gd name="connsiteY8" fmla="*/ 4458108 h 4715283"/>
                <a:gd name="connsiteX9" fmla="*/ 6496049 w 7381874"/>
                <a:gd name="connsiteY9" fmla="*/ 4381908 h 4715283"/>
                <a:gd name="connsiteX10" fmla="*/ 6410324 w 7381874"/>
                <a:gd name="connsiteY10" fmla="*/ 4315233 h 4715283"/>
                <a:gd name="connsiteX11" fmla="*/ 6391274 w 7381874"/>
                <a:gd name="connsiteY11" fmla="*/ 4286658 h 4715283"/>
                <a:gd name="connsiteX12" fmla="*/ 6400799 w 7381874"/>
                <a:gd name="connsiteY12" fmla="*/ 4219983 h 4715283"/>
                <a:gd name="connsiteX13" fmla="*/ 6334124 w 7381874"/>
                <a:gd name="connsiteY13" fmla="*/ 4172358 h 4715283"/>
                <a:gd name="connsiteX14" fmla="*/ 6267449 w 7381874"/>
                <a:gd name="connsiteY14" fmla="*/ 4039008 h 4715283"/>
                <a:gd name="connsiteX15" fmla="*/ 6153149 w 7381874"/>
                <a:gd name="connsiteY15" fmla="*/ 3972333 h 4715283"/>
                <a:gd name="connsiteX16" fmla="*/ 5991224 w 7381874"/>
                <a:gd name="connsiteY16" fmla="*/ 3943758 h 4715283"/>
                <a:gd name="connsiteX17" fmla="*/ 5924549 w 7381874"/>
                <a:gd name="connsiteY17" fmla="*/ 3877083 h 4715283"/>
                <a:gd name="connsiteX18" fmla="*/ 5953124 w 7381874"/>
                <a:gd name="connsiteY18" fmla="*/ 3800883 h 4715283"/>
                <a:gd name="connsiteX19" fmla="*/ 5953124 w 7381874"/>
                <a:gd name="connsiteY19" fmla="*/ 3677058 h 4715283"/>
                <a:gd name="connsiteX20" fmla="*/ 5857874 w 7381874"/>
                <a:gd name="connsiteY20" fmla="*/ 3610383 h 4715283"/>
                <a:gd name="connsiteX21" fmla="*/ 5857874 w 7381874"/>
                <a:gd name="connsiteY21" fmla="*/ 3515133 h 4715283"/>
                <a:gd name="connsiteX22" fmla="*/ 5857874 w 7381874"/>
                <a:gd name="connsiteY22" fmla="*/ 3515133 h 4715283"/>
                <a:gd name="connsiteX23" fmla="*/ 5791199 w 7381874"/>
                <a:gd name="connsiteY23" fmla="*/ 3257958 h 4715283"/>
                <a:gd name="connsiteX24" fmla="*/ 5619749 w 7381874"/>
                <a:gd name="connsiteY24" fmla="*/ 3210333 h 4715283"/>
                <a:gd name="connsiteX25" fmla="*/ 5610224 w 7381874"/>
                <a:gd name="connsiteY25" fmla="*/ 3057933 h 4715283"/>
                <a:gd name="connsiteX26" fmla="*/ 5448299 w 7381874"/>
                <a:gd name="connsiteY26" fmla="*/ 2991258 h 4715283"/>
                <a:gd name="connsiteX27" fmla="*/ 5324474 w 7381874"/>
                <a:gd name="connsiteY27" fmla="*/ 2857908 h 4715283"/>
                <a:gd name="connsiteX28" fmla="*/ 5324474 w 7381874"/>
                <a:gd name="connsiteY28" fmla="*/ 2857908 h 4715283"/>
                <a:gd name="connsiteX29" fmla="*/ 5286374 w 7381874"/>
                <a:gd name="connsiteY29" fmla="*/ 2600733 h 4715283"/>
                <a:gd name="connsiteX30" fmla="*/ 5248274 w 7381874"/>
                <a:gd name="connsiteY30" fmla="*/ 2543583 h 4715283"/>
                <a:gd name="connsiteX31" fmla="*/ 5191124 w 7381874"/>
                <a:gd name="connsiteY31" fmla="*/ 2486433 h 4715283"/>
                <a:gd name="connsiteX32" fmla="*/ 1920875 w 7381874"/>
                <a:gd name="connsiteY32" fmla="*/ 409 h 4715283"/>
                <a:gd name="connsiteX33" fmla="*/ 1698626 w 7381874"/>
                <a:gd name="connsiteY33" fmla="*/ 57559 h 4715283"/>
                <a:gd name="connsiteX34" fmla="*/ 1400174 w 7381874"/>
                <a:gd name="connsiteY34" fmla="*/ 121058 h 4715283"/>
                <a:gd name="connsiteX35" fmla="*/ 933451 w 7381874"/>
                <a:gd name="connsiteY35" fmla="*/ 413159 h 4715283"/>
                <a:gd name="connsiteX36" fmla="*/ 708026 w 7381874"/>
                <a:gd name="connsiteY36" fmla="*/ 775109 h 4715283"/>
                <a:gd name="connsiteX37" fmla="*/ 1104901 w 7381874"/>
                <a:gd name="connsiteY37" fmla="*/ 1467259 h 4715283"/>
                <a:gd name="connsiteX38" fmla="*/ 1152526 w 7381874"/>
                <a:gd name="connsiteY38" fmla="*/ 1705384 h 4715283"/>
                <a:gd name="connsiteX39" fmla="*/ 1123951 w 7381874"/>
                <a:gd name="connsiteY39" fmla="*/ 1991134 h 4715283"/>
                <a:gd name="connsiteX40" fmla="*/ 723901 w 7381874"/>
                <a:gd name="connsiteY40" fmla="*/ 2314984 h 4715283"/>
                <a:gd name="connsiteX41" fmla="*/ 400052 w 7381874"/>
                <a:gd name="connsiteY41" fmla="*/ 2829334 h 4715283"/>
                <a:gd name="connsiteX42" fmla="*/ 0 w 7381874"/>
                <a:gd name="connsiteY42" fmla="*/ 3143659 h 4715283"/>
                <a:gd name="connsiteX0" fmla="*/ 7381874 w 7381874"/>
                <a:gd name="connsiteY0" fmla="*/ 4372383 h 4715283"/>
                <a:gd name="connsiteX1" fmla="*/ 7248524 w 7381874"/>
                <a:gd name="connsiteY1" fmla="*/ 4553358 h 4715283"/>
                <a:gd name="connsiteX2" fmla="*/ 7172324 w 7381874"/>
                <a:gd name="connsiteY2" fmla="*/ 4610508 h 4715283"/>
                <a:gd name="connsiteX3" fmla="*/ 7010399 w 7381874"/>
                <a:gd name="connsiteY3" fmla="*/ 4677183 h 4715283"/>
                <a:gd name="connsiteX4" fmla="*/ 6896099 w 7381874"/>
                <a:gd name="connsiteY4" fmla="*/ 4715283 h 4715283"/>
                <a:gd name="connsiteX5" fmla="*/ 6877049 w 7381874"/>
                <a:gd name="connsiteY5" fmla="*/ 4639083 h 4715283"/>
                <a:gd name="connsiteX6" fmla="*/ 6667499 w 7381874"/>
                <a:gd name="connsiteY6" fmla="*/ 4667658 h 4715283"/>
                <a:gd name="connsiteX7" fmla="*/ 6591299 w 7381874"/>
                <a:gd name="connsiteY7" fmla="*/ 4534308 h 4715283"/>
                <a:gd name="connsiteX8" fmla="*/ 6496049 w 7381874"/>
                <a:gd name="connsiteY8" fmla="*/ 4458108 h 4715283"/>
                <a:gd name="connsiteX9" fmla="*/ 6496049 w 7381874"/>
                <a:gd name="connsiteY9" fmla="*/ 4381908 h 4715283"/>
                <a:gd name="connsiteX10" fmla="*/ 6410324 w 7381874"/>
                <a:gd name="connsiteY10" fmla="*/ 4315233 h 4715283"/>
                <a:gd name="connsiteX11" fmla="*/ 6391274 w 7381874"/>
                <a:gd name="connsiteY11" fmla="*/ 4286658 h 4715283"/>
                <a:gd name="connsiteX12" fmla="*/ 6400799 w 7381874"/>
                <a:gd name="connsiteY12" fmla="*/ 4219983 h 4715283"/>
                <a:gd name="connsiteX13" fmla="*/ 6334124 w 7381874"/>
                <a:gd name="connsiteY13" fmla="*/ 4172358 h 4715283"/>
                <a:gd name="connsiteX14" fmla="*/ 6267449 w 7381874"/>
                <a:gd name="connsiteY14" fmla="*/ 4039008 h 4715283"/>
                <a:gd name="connsiteX15" fmla="*/ 6153149 w 7381874"/>
                <a:gd name="connsiteY15" fmla="*/ 3972333 h 4715283"/>
                <a:gd name="connsiteX16" fmla="*/ 5991224 w 7381874"/>
                <a:gd name="connsiteY16" fmla="*/ 3943758 h 4715283"/>
                <a:gd name="connsiteX17" fmla="*/ 5924549 w 7381874"/>
                <a:gd name="connsiteY17" fmla="*/ 3877083 h 4715283"/>
                <a:gd name="connsiteX18" fmla="*/ 5953124 w 7381874"/>
                <a:gd name="connsiteY18" fmla="*/ 3800883 h 4715283"/>
                <a:gd name="connsiteX19" fmla="*/ 5953124 w 7381874"/>
                <a:gd name="connsiteY19" fmla="*/ 3677058 h 4715283"/>
                <a:gd name="connsiteX20" fmla="*/ 5857874 w 7381874"/>
                <a:gd name="connsiteY20" fmla="*/ 3610383 h 4715283"/>
                <a:gd name="connsiteX21" fmla="*/ 5857874 w 7381874"/>
                <a:gd name="connsiteY21" fmla="*/ 3515133 h 4715283"/>
                <a:gd name="connsiteX22" fmla="*/ 5857874 w 7381874"/>
                <a:gd name="connsiteY22" fmla="*/ 3515133 h 4715283"/>
                <a:gd name="connsiteX23" fmla="*/ 5791199 w 7381874"/>
                <a:gd name="connsiteY23" fmla="*/ 3257958 h 4715283"/>
                <a:gd name="connsiteX24" fmla="*/ 5619749 w 7381874"/>
                <a:gd name="connsiteY24" fmla="*/ 3210333 h 4715283"/>
                <a:gd name="connsiteX25" fmla="*/ 5610224 w 7381874"/>
                <a:gd name="connsiteY25" fmla="*/ 3057933 h 4715283"/>
                <a:gd name="connsiteX26" fmla="*/ 5448299 w 7381874"/>
                <a:gd name="connsiteY26" fmla="*/ 2991258 h 4715283"/>
                <a:gd name="connsiteX27" fmla="*/ 5324474 w 7381874"/>
                <a:gd name="connsiteY27" fmla="*/ 2857908 h 4715283"/>
                <a:gd name="connsiteX28" fmla="*/ 5324474 w 7381874"/>
                <a:gd name="connsiteY28" fmla="*/ 2857908 h 4715283"/>
                <a:gd name="connsiteX29" fmla="*/ 5286374 w 7381874"/>
                <a:gd name="connsiteY29" fmla="*/ 2600733 h 4715283"/>
                <a:gd name="connsiteX30" fmla="*/ 5248274 w 7381874"/>
                <a:gd name="connsiteY30" fmla="*/ 2543583 h 4715283"/>
                <a:gd name="connsiteX31" fmla="*/ 1920875 w 7381874"/>
                <a:gd name="connsiteY31" fmla="*/ 409 h 4715283"/>
                <a:gd name="connsiteX32" fmla="*/ 1698626 w 7381874"/>
                <a:gd name="connsiteY32" fmla="*/ 57559 h 4715283"/>
                <a:gd name="connsiteX33" fmla="*/ 1400174 w 7381874"/>
                <a:gd name="connsiteY33" fmla="*/ 121058 h 4715283"/>
                <a:gd name="connsiteX34" fmla="*/ 933451 w 7381874"/>
                <a:gd name="connsiteY34" fmla="*/ 413159 h 4715283"/>
                <a:gd name="connsiteX35" fmla="*/ 708026 w 7381874"/>
                <a:gd name="connsiteY35" fmla="*/ 775109 h 4715283"/>
                <a:gd name="connsiteX36" fmla="*/ 1104901 w 7381874"/>
                <a:gd name="connsiteY36" fmla="*/ 1467259 h 4715283"/>
                <a:gd name="connsiteX37" fmla="*/ 1152526 w 7381874"/>
                <a:gd name="connsiteY37" fmla="*/ 1705384 h 4715283"/>
                <a:gd name="connsiteX38" fmla="*/ 1123951 w 7381874"/>
                <a:gd name="connsiteY38" fmla="*/ 1991134 h 4715283"/>
                <a:gd name="connsiteX39" fmla="*/ 723901 w 7381874"/>
                <a:gd name="connsiteY39" fmla="*/ 2314984 h 4715283"/>
                <a:gd name="connsiteX40" fmla="*/ 400052 w 7381874"/>
                <a:gd name="connsiteY40" fmla="*/ 2829334 h 4715283"/>
                <a:gd name="connsiteX41" fmla="*/ 0 w 7381874"/>
                <a:gd name="connsiteY41" fmla="*/ 3143659 h 4715283"/>
                <a:gd name="connsiteX0" fmla="*/ 7381874 w 7381874"/>
                <a:gd name="connsiteY0" fmla="*/ 4372383 h 4715283"/>
                <a:gd name="connsiteX1" fmla="*/ 7248524 w 7381874"/>
                <a:gd name="connsiteY1" fmla="*/ 4553358 h 4715283"/>
                <a:gd name="connsiteX2" fmla="*/ 7172324 w 7381874"/>
                <a:gd name="connsiteY2" fmla="*/ 4610508 h 4715283"/>
                <a:gd name="connsiteX3" fmla="*/ 7010399 w 7381874"/>
                <a:gd name="connsiteY3" fmla="*/ 4677183 h 4715283"/>
                <a:gd name="connsiteX4" fmla="*/ 6896099 w 7381874"/>
                <a:gd name="connsiteY4" fmla="*/ 4715283 h 4715283"/>
                <a:gd name="connsiteX5" fmla="*/ 6877049 w 7381874"/>
                <a:gd name="connsiteY5" fmla="*/ 4639083 h 4715283"/>
                <a:gd name="connsiteX6" fmla="*/ 6667499 w 7381874"/>
                <a:gd name="connsiteY6" fmla="*/ 4667658 h 4715283"/>
                <a:gd name="connsiteX7" fmla="*/ 6591299 w 7381874"/>
                <a:gd name="connsiteY7" fmla="*/ 4534308 h 4715283"/>
                <a:gd name="connsiteX8" fmla="*/ 6496049 w 7381874"/>
                <a:gd name="connsiteY8" fmla="*/ 4458108 h 4715283"/>
                <a:gd name="connsiteX9" fmla="*/ 6496049 w 7381874"/>
                <a:gd name="connsiteY9" fmla="*/ 4381908 h 4715283"/>
                <a:gd name="connsiteX10" fmla="*/ 6410324 w 7381874"/>
                <a:gd name="connsiteY10" fmla="*/ 4315233 h 4715283"/>
                <a:gd name="connsiteX11" fmla="*/ 6391274 w 7381874"/>
                <a:gd name="connsiteY11" fmla="*/ 4286658 h 4715283"/>
                <a:gd name="connsiteX12" fmla="*/ 6400799 w 7381874"/>
                <a:gd name="connsiteY12" fmla="*/ 4219983 h 4715283"/>
                <a:gd name="connsiteX13" fmla="*/ 6334124 w 7381874"/>
                <a:gd name="connsiteY13" fmla="*/ 4172358 h 4715283"/>
                <a:gd name="connsiteX14" fmla="*/ 6267449 w 7381874"/>
                <a:gd name="connsiteY14" fmla="*/ 4039008 h 4715283"/>
                <a:gd name="connsiteX15" fmla="*/ 6153149 w 7381874"/>
                <a:gd name="connsiteY15" fmla="*/ 3972333 h 4715283"/>
                <a:gd name="connsiteX16" fmla="*/ 5991224 w 7381874"/>
                <a:gd name="connsiteY16" fmla="*/ 3943758 h 4715283"/>
                <a:gd name="connsiteX17" fmla="*/ 5924549 w 7381874"/>
                <a:gd name="connsiteY17" fmla="*/ 3877083 h 4715283"/>
                <a:gd name="connsiteX18" fmla="*/ 5953124 w 7381874"/>
                <a:gd name="connsiteY18" fmla="*/ 3800883 h 4715283"/>
                <a:gd name="connsiteX19" fmla="*/ 5953124 w 7381874"/>
                <a:gd name="connsiteY19" fmla="*/ 3677058 h 4715283"/>
                <a:gd name="connsiteX20" fmla="*/ 5857874 w 7381874"/>
                <a:gd name="connsiteY20" fmla="*/ 3610383 h 4715283"/>
                <a:gd name="connsiteX21" fmla="*/ 5857874 w 7381874"/>
                <a:gd name="connsiteY21" fmla="*/ 3515133 h 4715283"/>
                <a:gd name="connsiteX22" fmla="*/ 5857874 w 7381874"/>
                <a:gd name="connsiteY22" fmla="*/ 3515133 h 4715283"/>
                <a:gd name="connsiteX23" fmla="*/ 5791199 w 7381874"/>
                <a:gd name="connsiteY23" fmla="*/ 3257958 h 4715283"/>
                <a:gd name="connsiteX24" fmla="*/ 5619749 w 7381874"/>
                <a:gd name="connsiteY24" fmla="*/ 3210333 h 4715283"/>
                <a:gd name="connsiteX25" fmla="*/ 5610224 w 7381874"/>
                <a:gd name="connsiteY25" fmla="*/ 3057933 h 4715283"/>
                <a:gd name="connsiteX26" fmla="*/ 5448299 w 7381874"/>
                <a:gd name="connsiteY26" fmla="*/ 2991258 h 4715283"/>
                <a:gd name="connsiteX27" fmla="*/ 5324474 w 7381874"/>
                <a:gd name="connsiteY27" fmla="*/ 2857908 h 4715283"/>
                <a:gd name="connsiteX28" fmla="*/ 5324474 w 7381874"/>
                <a:gd name="connsiteY28" fmla="*/ 2857908 h 4715283"/>
                <a:gd name="connsiteX29" fmla="*/ 5286374 w 7381874"/>
                <a:gd name="connsiteY29" fmla="*/ 2600733 h 4715283"/>
                <a:gd name="connsiteX30" fmla="*/ 1920875 w 7381874"/>
                <a:gd name="connsiteY30" fmla="*/ 409 h 4715283"/>
                <a:gd name="connsiteX31" fmla="*/ 1698626 w 7381874"/>
                <a:gd name="connsiteY31" fmla="*/ 57559 h 4715283"/>
                <a:gd name="connsiteX32" fmla="*/ 1400174 w 7381874"/>
                <a:gd name="connsiteY32" fmla="*/ 121058 h 4715283"/>
                <a:gd name="connsiteX33" fmla="*/ 933451 w 7381874"/>
                <a:gd name="connsiteY33" fmla="*/ 413159 h 4715283"/>
                <a:gd name="connsiteX34" fmla="*/ 708026 w 7381874"/>
                <a:gd name="connsiteY34" fmla="*/ 775109 h 4715283"/>
                <a:gd name="connsiteX35" fmla="*/ 1104901 w 7381874"/>
                <a:gd name="connsiteY35" fmla="*/ 1467259 h 4715283"/>
                <a:gd name="connsiteX36" fmla="*/ 1152526 w 7381874"/>
                <a:gd name="connsiteY36" fmla="*/ 1705384 h 4715283"/>
                <a:gd name="connsiteX37" fmla="*/ 1123951 w 7381874"/>
                <a:gd name="connsiteY37" fmla="*/ 1991134 h 4715283"/>
                <a:gd name="connsiteX38" fmla="*/ 723901 w 7381874"/>
                <a:gd name="connsiteY38" fmla="*/ 2314984 h 4715283"/>
                <a:gd name="connsiteX39" fmla="*/ 400052 w 7381874"/>
                <a:gd name="connsiteY39" fmla="*/ 2829334 h 4715283"/>
                <a:gd name="connsiteX40" fmla="*/ 0 w 7381874"/>
                <a:gd name="connsiteY40" fmla="*/ 3143659 h 4715283"/>
                <a:gd name="connsiteX0" fmla="*/ 7381874 w 7381874"/>
                <a:gd name="connsiteY0" fmla="*/ 4372383 h 4715283"/>
                <a:gd name="connsiteX1" fmla="*/ 7248524 w 7381874"/>
                <a:gd name="connsiteY1" fmla="*/ 4553358 h 4715283"/>
                <a:gd name="connsiteX2" fmla="*/ 7172324 w 7381874"/>
                <a:gd name="connsiteY2" fmla="*/ 4610508 h 4715283"/>
                <a:gd name="connsiteX3" fmla="*/ 7010399 w 7381874"/>
                <a:gd name="connsiteY3" fmla="*/ 4677183 h 4715283"/>
                <a:gd name="connsiteX4" fmla="*/ 6896099 w 7381874"/>
                <a:gd name="connsiteY4" fmla="*/ 4715283 h 4715283"/>
                <a:gd name="connsiteX5" fmla="*/ 6877049 w 7381874"/>
                <a:gd name="connsiteY5" fmla="*/ 4639083 h 4715283"/>
                <a:gd name="connsiteX6" fmla="*/ 6667499 w 7381874"/>
                <a:gd name="connsiteY6" fmla="*/ 4667658 h 4715283"/>
                <a:gd name="connsiteX7" fmla="*/ 6591299 w 7381874"/>
                <a:gd name="connsiteY7" fmla="*/ 4534308 h 4715283"/>
                <a:gd name="connsiteX8" fmla="*/ 6496049 w 7381874"/>
                <a:gd name="connsiteY8" fmla="*/ 4458108 h 4715283"/>
                <a:gd name="connsiteX9" fmla="*/ 6496049 w 7381874"/>
                <a:gd name="connsiteY9" fmla="*/ 4381908 h 4715283"/>
                <a:gd name="connsiteX10" fmla="*/ 6410324 w 7381874"/>
                <a:gd name="connsiteY10" fmla="*/ 4315233 h 4715283"/>
                <a:gd name="connsiteX11" fmla="*/ 6391274 w 7381874"/>
                <a:gd name="connsiteY11" fmla="*/ 4286658 h 4715283"/>
                <a:gd name="connsiteX12" fmla="*/ 6400799 w 7381874"/>
                <a:gd name="connsiteY12" fmla="*/ 4219983 h 4715283"/>
                <a:gd name="connsiteX13" fmla="*/ 6334124 w 7381874"/>
                <a:gd name="connsiteY13" fmla="*/ 4172358 h 4715283"/>
                <a:gd name="connsiteX14" fmla="*/ 6267449 w 7381874"/>
                <a:gd name="connsiteY14" fmla="*/ 4039008 h 4715283"/>
                <a:gd name="connsiteX15" fmla="*/ 6153149 w 7381874"/>
                <a:gd name="connsiteY15" fmla="*/ 3972333 h 4715283"/>
                <a:gd name="connsiteX16" fmla="*/ 5991224 w 7381874"/>
                <a:gd name="connsiteY16" fmla="*/ 3943758 h 4715283"/>
                <a:gd name="connsiteX17" fmla="*/ 5924549 w 7381874"/>
                <a:gd name="connsiteY17" fmla="*/ 3877083 h 4715283"/>
                <a:gd name="connsiteX18" fmla="*/ 5953124 w 7381874"/>
                <a:gd name="connsiteY18" fmla="*/ 3800883 h 4715283"/>
                <a:gd name="connsiteX19" fmla="*/ 5953124 w 7381874"/>
                <a:gd name="connsiteY19" fmla="*/ 3677058 h 4715283"/>
                <a:gd name="connsiteX20" fmla="*/ 5857874 w 7381874"/>
                <a:gd name="connsiteY20" fmla="*/ 3610383 h 4715283"/>
                <a:gd name="connsiteX21" fmla="*/ 5857874 w 7381874"/>
                <a:gd name="connsiteY21" fmla="*/ 3515133 h 4715283"/>
                <a:gd name="connsiteX22" fmla="*/ 5857874 w 7381874"/>
                <a:gd name="connsiteY22" fmla="*/ 3515133 h 4715283"/>
                <a:gd name="connsiteX23" fmla="*/ 5791199 w 7381874"/>
                <a:gd name="connsiteY23" fmla="*/ 3257958 h 4715283"/>
                <a:gd name="connsiteX24" fmla="*/ 5619749 w 7381874"/>
                <a:gd name="connsiteY24" fmla="*/ 3210333 h 4715283"/>
                <a:gd name="connsiteX25" fmla="*/ 5610224 w 7381874"/>
                <a:gd name="connsiteY25" fmla="*/ 3057933 h 4715283"/>
                <a:gd name="connsiteX26" fmla="*/ 5448299 w 7381874"/>
                <a:gd name="connsiteY26" fmla="*/ 2991258 h 4715283"/>
                <a:gd name="connsiteX27" fmla="*/ 5324474 w 7381874"/>
                <a:gd name="connsiteY27" fmla="*/ 2857908 h 4715283"/>
                <a:gd name="connsiteX28" fmla="*/ 5324474 w 7381874"/>
                <a:gd name="connsiteY28" fmla="*/ 2857908 h 4715283"/>
                <a:gd name="connsiteX29" fmla="*/ 1920875 w 7381874"/>
                <a:gd name="connsiteY29" fmla="*/ 409 h 4715283"/>
                <a:gd name="connsiteX30" fmla="*/ 1698626 w 7381874"/>
                <a:gd name="connsiteY30" fmla="*/ 57559 h 4715283"/>
                <a:gd name="connsiteX31" fmla="*/ 1400174 w 7381874"/>
                <a:gd name="connsiteY31" fmla="*/ 121058 h 4715283"/>
                <a:gd name="connsiteX32" fmla="*/ 933451 w 7381874"/>
                <a:gd name="connsiteY32" fmla="*/ 413159 h 4715283"/>
                <a:gd name="connsiteX33" fmla="*/ 708026 w 7381874"/>
                <a:gd name="connsiteY33" fmla="*/ 775109 h 4715283"/>
                <a:gd name="connsiteX34" fmla="*/ 1104901 w 7381874"/>
                <a:gd name="connsiteY34" fmla="*/ 1467259 h 4715283"/>
                <a:gd name="connsiteX35" fmla="*/ 1152526 w 7381874"/>
                <a:gd name="connsiteY35" fmla="*/ 1705384 h 4715283"/>
                <a:gd name="connsiteX36" fmla="*/ 1123951 w 7381874"/>
                <a:gd name="connsiteY36" fmla="*/ 1991134 h 4715283"/>
                <a:gd name="connsiteX37" fmla="*/ 723901 w 7381874"/>
                <a:gd name="connsiteY37" fmla="*/ 2314984 h 4715283"/>
                <a:gd name="connsiteX38" fmla="*/ 400052 w 7381874"/>
                <a:gd name="connsiteY38" fmla="*/ 2829334 h 4715283"/>
                <a:gd name="connsiteX39" fmla="*/ 0 w 7381874"/>
                <a:gd name="connsiteY39" fmla="*/ 3143659 h 4715283"/>
                <a:gd name="connsiteX0" fmla="*/ 7381874 w 7381874"/>
                <a:gd name="connsiteY0" fmla="*/ 4372383 h 4715283"/>
                <a:gd name="connsiteX1" fmla="*/ 7248524 w 7381874"/>
                <a:gd name="connsiteY1" fmla="*/ 4553358 h 4715283"/>
                <a:gd name="connsiteX2" fmla="*/ 7172324 w 7381874"/>
                <a:gd name="connsiteY2" fmla="*/ 4610508 h 4715283"/>
                <a:gd name="connsiteX3" fmla="*/ 7010399 w 7381874"/>
                <a:gd name="connsiteY3" fmla="*/ 4677183 h 4715283"/>
                <a:gd name="connsiteX4" fmla="*/ 6896099 w 7381874"/>
                <a:gd name="connsiteY4" fmla="*/ 4715283 h 4715283"/>
                <a:gd name="connsiteX5" fmla="*/ 6877049 w 7381874"/>
                <a:gd name="connsiteY5" fmla="*/ 4639083 h 4715283"/>
                <a:gd name="connsiteX6" fmla="*/ 6667499 w 7381874"/>
                <a:gd name="connsiteY6" fmla="*/ 4667658 h 4715283"/>
                <a:gd name="connsiteX7" fmla="*/ 6591299 w 7381874"/>
                <a:gd name="connsiteY7" fmla="*/ 4534308 h 4715283"/>
                <a:gd name="connsiteX8" fmla="*/ 6496049 w 7381874"/>
                <a:gd name="connsiteY8" fmla="*/ 4458108 h 4715283"/>
                <a:gd name="connsiteX9" fmla="*/ 6496049 w 7381874"/>
                <a:gd name="connsiteY9" fmla="*/ 4381908 h 4715283"/>
                <a:gd name="connsiteX10" fmla="*/ 6410324 w 7381874"/>
                <a:gd name="connsiteY10" fmla="*/ 4315233 h 4715283"/>
                <a:gd name="connsiteX11" fmla="*/ 6391274 w 7381874"/>
                <a:gd name="connsiteY11" fmla="*/ 4286658 h 4715283"/>
                <a:gd name="connsiteX12" fmla="*/ 6400799 w 7381874"/>
                <a:gd name="connsiteY12" fmla="*/ 4219983 h 4715283"/>
                <a:gd name="connsiteX13" fmla="*/ 6334124 w 7381874"/>
                <a:gd name="connsiteY13" fmla="*/ 4172358 h 4715283"/>
                <a:gd name="connsiteX14" fmla="*/ 6267449 w 7381874"/>
                <a:gd name="connsiteY14" fmla="*/ 4039008 h 4715283"/>
                <a:gd name="connsiteX15" fmla="*/ 6153149 w 7381874"/>
                <a:gd name="connsiteY15" fmla="*/ 3972333 h 4715283"/>
                <a:gd name="connsiteX16" fmla="*/ 5991224 w 7381874"/>
                <a:gd name="connsiteY16" fmla="*/ 3943758 h 4715283"/>
                <a:gd name="connsiteX17" fmla="*/ 5924549 w 7381874"/>
                <a:gd name="connsiteY17" fmla="*/ 3877083 h 4715283"/>
                <a:gd name="connsiteX18" fmla="*/ 5953124 w 7381874"/>
                <a:gd name="connsiteY18" fmla="*/ 3800883 h 4715283"/>
                <a:gd name="connsiteX19" fmla="*/ 5953124 w 7381874"/>
                <a:gd name="connsiteY19" fmla="*/ 3677058 h 4715283"/>
                <a:gd name="connsiteX20" fmla="*/ 5857874 w 7381874"/>
                <a:gd name="connsiteY20" fmla="*/ 3610383 h 4715283"/>
                <a:gd name="connsiteX21" fmla="*/ 5857874 w 7381874"/>
                <a:gd name="connsiteY21" fmla="*/ 3515133 h 4715283"/>
                <a:gd name="connsiteX22" fmla="*/ 5857874 w 7381874"/>
                <a:gd name="connsiteY22" fmla="*/ 3515133 h 4715283"/>
                <a:gd name="connsiteX23" fmla="*/ 5791199 w 7381874"/>
                <a:gd name="connsiteY23" fmla="*/ 3257958 h 4715283"/>
                <a:gd name="connsiteX24" fmla="*/ 5619749 w 7381874"/>
                <a:gd name="connsiteY24" fmla="*/ 3210333 h 4715283"/>
                <a:gd name="connsiteX25" fmla="*/ 5610224 w 7381874"/>
                <a:gd name="connsiteY25" fmla="*/ 3057933 h 4715283"/>
                <a:gd name="connsiteX26" fmla="*/ 5448299 w 7381874"/>
                <a:gd name="connsiteY26" fmla="*/ 2991258 h 4715283"/>
                <a:gd name="connsiteX27" fmla="*/ 5324474 w 7381874"/>
                <a:gd name="connsiteY27" fmla="*/ 2857908 h 4715283"/>
                <a:gd name="connsiteX28" fmla="*/ 1920875 w 7381874"/>
                <a:gd name="connsiteY28" fmla="*/ 409 h 4715283"/>
                <a:gd name="connsiteX29" fmla="*/ 1698626 w 7381874"/>
                <a:gd name="connsiteY29" fmla="*/ 57559 h 4715283"/>
                <a:gd name="connsiteX30" fmla="*/ 1400174 w 7381874"/>
                <a:gd name="connsiteY30" fmla="*/ 121058 h 4715283"/>
                <a:gd name="connsiteX31" fmla="*/ 933451 w 7381874"/>
                <a:gd name="connsiteY31" fmla="*/ 413159 h 4715283"/>
                <a:gd name="connsiteX32" fmla="*/ 708026 w 7381874"/>
                <a:gd name="connsiteY32" fmla="*/ 775109 h 4715283"/>
                <a:gd name="connsiteX33" fmla="*/ 1104901 w 7381874"/>
                <a:gd name="connsiteY33" fmla="*/ 1467259 h 4715283"/>
                <a:gd name="connsiteX34" fmla="*/ 1152526 w 7381874"/>
                <a:gd name="connsiteY34" fmla="*/ 1705384 h 4715283"/>
                <a:gd name="connsiteX35" fmla="*/ 1123951 w 7381874"/>
                <a:gd name="connsiteY35" fmla="*/ 1991134 h 4715283"/>
                <a:gd name="connsiteX36" fmla="*/ 723901 w 7381874"/>
                <a:gd name="connsiteY36" fmla="*/ 2314984 h 4715283"/>
                <a:gd name="connsiteX37" fmla="*/ 400052 w 7381874"/>
                <a:gd name="connsiteY37" fmla="*/ 2829334 h 4715283"/>
                <a:gd name="connsiteX38" fmla="*/ 0 w 7381874"/>
                <a:gd name="connsiteY38" fmla="*/ 3143659 h 4715283"/>
                <a:gd name="connsiteX0" fmla="*/ 7381874 w 7381874"/>
                <a:gd name="connsiteY0" fmla="*/ 4372383 h 4715283"/>
                <a:gd name="connsiteX1" fmla="*/ 7248524 w 7381874"/>
                <a:gd name="connsiteY1" fmla="*/ 4553358 h 4715283"/>
                <a:gd name="connsiteX2" fmla="*/ 7172324 w 7381874"/>
                <a:gd name="connsiteY2" fmla="*/ 4610508 h 4715283"/>
                <a:gd name="connsiteX3" fmla="*/ 7010399 w 7381874"/>
                <a:gd name="connsiteY3" fmla="*/ 4677183 h 4715283"/>
                <a:gd name="connsiteX4" fmla="*/ 6896099 w 7381874"/>
                <a:gd name="connsiteY4" fmla="*/ 4715283 h 4715283"/>
                <a:gd name="connsiteX5" fmla="*/ 6877049 w 7381874"/>
                <a:gd name="connsiteY5" fmla="*/ 4639083 h 4715283"/>
                <a:gd name="connsiteX6" fmla="*/ 6667499 w 7381874"/>
                <a:gd name="connsiteY6" fmla="*/ 4667658 h 4715283"/>
                <a:gd name="connsiteX7" fmla="*/ 6591299 w 7381874"/>
                <a:gd name="connsiteY7" fmla="*/ 4534308 h 4715283"/>
                <a:gd name="connsiteX8" fmla="*/ 6496049 w 7381874"/>
                <a:gd name="connsiteY8" fmla="*/ 4458108 h 4715283"/>
                <a:gd name="connsiteX9" fmla="*/ 6496049 w 7381874"/>
                <a:gd name="connsiteY9" fmla="*/ 4381908 h 4715283"/>
                <a:gd name="connsiteX10" fmla="*/ 6410324 w 7381874"/>
                <a:gd name="connsiteY10" fmla="*/ 4315233 h 4715283"/>
                <a:gd name="connsiteX11" fmla="*/ 6391274 w 7381874"/>
                <a:gd name="connsiteY11" fmla="*/ 4286658 h 4715283"/>
                <a:gd name="connsiteX12" fmla="*/ 6400799 w 7381874"/>
                <a:gd name="connsiteY12" fmla="*/ 4219983 h 4715283"/>
                <a:gd name="connsiteX13" fmla="*/ 6334124 w 7381874"/>
                <a:gd name="connsiteY13" fmla="*/ 4172358 h 4715283"/>
                <a:gd name="connsiteX14" fmla="*/ 6267449 w 7381874"/>
                <a:gd name="connsiteY14" fmla="*/ 4039008 h 4715283"/>
                <a:gd name="connsiteX15" fmla="*/ 6153149 w 7381874"/>
                <a:gd name="connsiteY15" fmla="*/ 3972333 h 4715283"/>
                <a:gd name="connsiteX16" fmla="*/ 5991224 w 7381874"/>
                <a:gd name="connsiteY16" fmla="*/ 3943758 h 4715283"/>
                <a:gd name="connsiteX17" fmla="*/ 5924549 w 7381874"/>
                <a:gd name="connsiteY17" fmla="*/ 3877083 h 4715283"/>
                <a:gd name="connsiteX18" fmla="*/ 5953124 w 7381874"/>
                <a:gd name="connsiteY18" fmla="*/ 3800883 h 4715283"/>
                <a:gd name="connsiteX19" fmla="*/ 5953124 w 7381874"/>
                <a:gd name="connsiteY19" fmla="*/ 3677058 h 4715283"/>
                <a:gd name="connsiteX20" fmla="*/ 5857874 w 7381874"/>
                <a:gd name="connsiteY20" fmla="*/ 3610383 h 4715283"/>
                <a:gd name="connsiteX21" fmla="*/ 5857874 w 7381874"/>
                <a:gd name="connsiteY21" fmla="*/ 3515133 h 4715283"/>
                <a:gd name="connsiteX22" fmla="*/ 5857874 w 7381874"/>
                <a:gd name="connsiteY22" fmla="*/ 3515133 h 4715283"/>
                <a:gd name="connsiteX23" fmla="*/ 5791199 w 7381874"/>
                <a:gd name="connsiteY23" fmla="*/ 3257958 h 4715283"/>
                <a:gd name="connsiteX24" fmla="*/ 5619749 w 7381874"/>
                <a:gd name="connsiteY24" fmla="*/ 3210333 h 4715283"/>
                <a:gd name="connsiteX25" fmla="*/ 5610224 w 7381874"/>
                <a:gd name="connsiteY25" fmla="*/ 3057933 h 4715283"/>
                <a:gd name="connsiteX26" fmla="*/ 5448299 w 7381874"/>
                <a:gd name="connsiteY26" fmla="*/ 2991258 h 4715283"/>
                <a:gd name="connsiteX27" fmla="*/ 1920875 w 7381874"/>
                <a:gd name="connsiteY27" fmla="*/ 409 h 4715283"/>
                <a:gd name="connsiteX28" fmla="*/ 1698626 w 7381874"/>
                <a:gd name="connsiteY28" fmla="*/ 57559 h 4715283"/>
                <a:gd name="connsiteX29" fmla="*/ 1400174 w 7381874"/>
                <a:gd name="connsiteY29" fmla="*/ 121058 h 4715283"/>
                <a:gd name="connsiteX30" fmla="*/ 933451 w 7381874"/>
                <a:gd name="connsiteY30" fmla="*/ 413159 h 4715283"/>
                <a:gd name="connsiteX31" fmla="*/ 708026 w 7381874"/>
                <a:gd name="connsiteY31" fmla="*/ 775109 h 4715283"/>
                <a:gd name="connsiteX32" fmla="*/ 1104901 w 7381874"/>
                <a:gd name="connsiteY32" fmla="*/ 1467259 h 4715283"/>
                <a:gd name="connsiteX33" fmla="*/ 1152526 w 7381874"/>
                <a:gd name="connsiteY33" fmla="*/ 1705384 h 4715283"/>
                <a:gd name="connsiteX34" fmla="*/ 1123951 w 7381874"/>
                <a:gd name="connsiteY34" fmla="*/ 1991134 h 4715283"/>
                <a:gd name="connsiteX35" fmla="*/ 723901 w 7381874"/>
                <a:gd name="connsiteY35" fmla="*/ 2314984 h 4715283"/>
                <a:gd name="connsiteX36" fmla="*/ 400052 w 7381874"/>
                <a:gd name="connsiteY36" fmla="*/ 2829334 h 4715283"/>
                <a:gd name="connsiteX37" fmla="*/ 0 w 7381874"/>
                <a:gd name="connsiteY37" fmla="*/ 3143659 h 4715283"/>
                <a:gd name="connsiteX0" fmla="*/ 7381874 w 7381874"/>
                <a:gd name="connsiteY0" fmla="*/ 4372383 h 4715283"/>
                <a:gd name="connsiteX1" fmla="*/ 7248524 w 7381874"/>
                <a:gd name="connsiteY1" fmla="*/ 4553358 h 4715283"/>
                <a:gd name="connsiteX2" fmla="*/ 7172324 w 7381874"/>
                <a:gd name="connsiteY2" fmla="*/ 4610508 h 4715283"/>
                <a:gd name="connsiteX3" fmla="*/ 7010399 w 7381874"/>
                <a:gd name="connsiteY3" fmla="*/ 4677183 h 4715283"/>
                <a:gd name="connsiteX4" fmla="*/ 6896099 w 7381874"/>
                <a:gd name="connsiteY4" fmla="*/ 4715283 h 4715283"/>
                <a:gd name="connsiteX5" fmla="*/ 6877049 w 7381874"/>
                <a:gd name="connsiteY5" fmla="*/ 4639083 h 4715283"/>
                <a:gd name="connsiteX6" fmla="*/ 6667499 w 7381874"/>
                <a:gd name="connsiteY6" fmla="*/ 4667658 h 4715283"/>
                <a:gd name="connsiteX7" fmla="*/ 6591299 w 7381874"/>
                <a:gd name="connsiteY7" fmla="*/ 4534308 h 4715283"/>
                <a:gd name="connsiteX8" fmla="*/ 6496049 w 7381874"/>
                <a:gd name="connsiteY8" fmla="*/ 4458108 h 4715283"/>
                <a:gd name="connsiteX9" fmla="*/ 6496049 w 7381874"/>
                <a:gd name="connsiteY9" fmla="*/ 4381908 h 4715283"/>
                <a:gd name="connsiteX10" fmla="*/ 6410324 w 7381874"/>
                <a:gd name="connsiteY10" fmla="*/ 4315233 h 4715283"/>
                <a:gd name="connsiteX11" fmla="*/ 6391274 w 7381874"/>
                <a:gd name="connsiteY11" fmla="*/ 4286658 h 4715283"/>
                <a:gd name="connsiteX12" fmla="*/ 6400799 w 7381874"/>
                <a:gd name="connsiteY12" fmla="*/ 4219983 h 4715283"/>
                <a:gd name="connsiteX13" fmla="*/ 6334124 w 7381874"/>
                <a:gd name="connsiteY13" fmla="*/ 4172358 h 4715283"/>
                <a:gd name="connsiteX14" fmla="*/ 6267449 w 7381874"/>
                <a:gd name="connsiteY14" fmla="*/ 4039008 h 4715283"/>
                <a:gd name="connsiteX15" fmla="*/ 6153149 w 7381874"/>
                <a:gd name="connsiteY15" fmla="*/ 3972333 h 4715283"/>
                <a:gd name="connsiteX16" fmla="*/ 5991224 w 7381874"/>
                <a:gd name="connsiteY16" fmla="*/ 3943758 h 4715283"/>
                <a:gd name="connsiteX17" fmla="*/ 5924549 w 7381874"/>
                <a:gd name="connsiteY17" fmla="*/ 3877083 h 4715283"/>
                <a:gd name="connsiteX18" fmla="*/ 5953124 w 7381874"/>
                <a:gd name="connsiteY18" fmla="*/ 3800883 h 4715283"/>
                <a:gd name="connsiteX19" fmla="*/ 5953124 w 7381874"/>
                <a:gd name="connsiteY19" fmla="*/ 3677058 h 4715283"/>
                <a:gd name="connsiteX20" fmla="*/ 5857874 w 7381874"/>
                <a:gd name="connsiteY20" fmla="*/ 3610383 h 4715283"/>
                <a:gd name="connsiteX21" fmla="*/ 5857874 w 7381874"/>
                <a:gd name="connsiteY21" fmla="*/ 3515133 h 4715283"/>
                <a:gd name="connsiteX22" fmla="*/ 5857874 w 7381874"/>
                <a:gd name="connsiteY22" fmla="*/ 3515133 h 4715283"/>
                <a:gd name="connsiteX23" fmla="*/ 5791199 w 7381874"/>
                <a:gd name="connsiteY23" fmla="*/ 3257958 h 4715283"/>
                <a:gd name="connsiteX24" fmla="*/ 5619749 w 7381874"/>
                <a:gd name="connsiteY24" fmla="*/ 3210333 h 4715283"/>
                <a:gd name="connsiteX25" fmla="*/ 5610224 w 7381874"/>
                <a:gd name="connsiteY25" fmla="*/ 3057933 h 4715283"/>
                <a:gd name="connsiteX26" fmla="*/ 1920875 w 7381874"/>
                <a:gd name="connsiteY26" fmla="*/ 409 h 4715283"/>
                <a:gd name="connsiteX27" fmla="*/ 1698626 w 7381874"/>
                <a:gd name="connsiteY27" fmla="*/ 57559 h 4715283"/>
                <a:gd name="connsiteX28" fmla="*/ 1400174 w 7381874"/>
                <a:gd name="connsiteY28" fmla="*/ 121058 h 4715283"/>
                <a:gd name="connsiteX29" fmla="*/ 933451 w 7381874"/>
                <a:gd name="connsiteY29" fmla="*/ 413159 h 4715283"/>
                <a:gd name="connsiteX30" fmla="*/ 708026 w 7381874"/>
                <a:gd name="connsiteY30" fmla="*/ 775109 h 4715283"/>
                <a:gd name="connsiteX31" fmla="*/ 1104901 w 7381874"/>
                <a:gd name="connsiteY31" fmla="*/ 1467259 h 4715283"/>
                <a:gd name="connsiteX32" fmla="*/ 1152526 w 7381874"/>
                <a:gd name="connsiteY32" fmla="*/ 1705384 h 4715283"/>
                <a:gd name="connsiteX33" fmla="*/ 1123951 w 7381874"/>
                <a:gd name="connsiteY33" fmla="*/ 1991134 h 4715283"/>
                <a:gd name="connsiteX34" fmla="*/ 723901 w 7381874"/>
                <a:gd name="connsiteY34" fmla="*/ 2314984 h 4715283"/>
                <a:gd name="connsiteX35" fmla="*/ 400052 w 7381874"/>
                <a:gd name="connsiteY35" fmla="*/ 2829334 h 4715283"/>
                <a:gd name="connsiteX36" fmla="*/ 0 w 7381874"/>
                <a:gd name="connsiteY36" fmla="*/ 3143659 h 4715283"/>
                <a:gd name="connsiteX0" fmla="*/ 7381874 w 7381874"/>
                <a:gd name="connsiteY0" fmla="*/ 4372383 h 4715283"/>
                <a:gd name="connsiteX1" fmla="*/ 7248524 w 7381874"/>
                <a:gd name="connsiteY1" fmla="*/ 4553358 h 4715283"/>
                <a:gd name="connsiteX2" fmla="*/ 7172324 w 7381874"/>
                <a:gd name="connsiteY2" fmla="*/ 4610508 h 4715283"/>
                <a:gd name="connsiteX3" fmla="*/ 7010399 w 7381874"/>
                <a:gd name="connsiteY3" fmla="*/ 4677183 h 4715283"/>
                <a:gd name="connsiteX4" fmla="*/ 6896099 w 7381874"/>
                <a:gd name="connsiteY4" fmla="*/ 4715283 h 4715283"/>
                <a:gd name="connsiteX5" fmla="*/ 6877049 w 7381874"/>
                <a:gd name="connsiteY5" fmla="*/ 4639083 h 4715283"/>
                <a:gd name="connsiteX6" fmla="*/ 6667499 w 7381874"/>
                <a:gd name="connsiteY6" fmla="*/ 4667658 h 4715283"/>
                <a:gd name="connsiteX7" fmla="*/ 6591299 w 7381874"/>
                <a:gd name="connsiteY7" fmla="*/ 4534308 h 4715283"/>
                <a:gd name="connsiteX8" fmla="*/ 6496049 w 7381874"/>
                <a:gd name="connsiteY8" fmla="*/ 4458108 h 4715283"/>
                <a:gd name="connsiteX9" fmla="*/ 6496049 w 7381874"/>
                <a:gd name="connsiteY9" fmla="*/ 4381908 h 4715283"/>
                <a:gd name="connsiteX10" fmla="*/ 6410324 w 7381874"/>
                <a:gd name="connsiteY10" fmla="*/ 4315233 h 4715283"/>
                <a:gd name="connsiteX11" fmla="*/ 6391274 w 7381874"/>
                <a:gd name="connsiteY11" fmla="*/ 4286658 h 4715283"/>
                <a:gd name="connsiteX12" fmla="*/ 6400799 w 7381874"/>
                <a:gd name="connsiteY12" fmla="*/ 4219983 h 4715283"/>
                <a:gd name="connsiteX13" fmla="*/ 6334124 w 7381874"/>
                <a:gd name="connsiteY13" fmla="*/ 4172358 h 4715283"/>
                <a:gd name="connsiteX14" fmla="*/ 6267449 w 7381874"/>
                <a:gd name="connsiteY14" fmla="*/ 4039008 h 4715283"/>
                <a:gd name="connsiteX15" fmla="*/ 6153149 w 7381874"/>
                <a:gd name="connsiteY15" fmla="*/ 3972333 h 4715283"/>
                <a:gd name="connsiteX16" fmla="*/ 5991224 w 7381874"/>
                <a:gd name="connsiteY16" fmla="*/ 3943758 h 4715283"/>
                <a:gd name="connsiteX17" fmla="*/ 5924549 w 7381874"/>
                <a:gd name="connsiteY17" fmla="*/ 3877083 h 4715283"/>
                <a:gd name="connsiteX18" fmla="*/ 5953124 w 7381874"/>
                <a:gd name="connsiteY18" fmla="*/ 3800883 h 4715283"/>
                <a:gd name="connsiteX19" fmla="*/ 5953124 w 7381874"/>
                <a:gd name="connsiteY19" fmla="*/ 3677058 h 4715283"/>
                <a:gd name="connsiteX20" fmla="*/ 5857874 w 7381874"/>
                <a:gd name="connsiteY20" fmla="*/ 3610383 h 4715283"/>
                <a:gd name="connsiteX21" fmla="*/ 5857874 w 7381874"/>
                <a:gd name="connsiteY21" fmla="*/ 3515133 h 4715283"/>
                <a:gd name="connsiteX22" fmla="*/ 5857874 w 7381874"/>
                <a:gd name="connsiteY22" fmla="*/ 3515133 h 4715283"/>
                <a:gd name="connsiteX23" fmla="*/ 5791199 w 7381874"/>
                <a:gd name="connsiteY23" fmla="*/ 3257958 h 4715283"/>
                <a:gd name="connsiteX24" fmla="*/ 5619749 w 7381874"/>
                <a:gd name="connsiteY24" fmla="*/ 3210333 h 4715283"/>
                <a:gd name="connsiteX25" fmla="*/ 1920875 w 7381874"/>
                <a:gd name="connsiteY25" fmla="*/ 409 h 4715283"/>
                <a:gd name="connsiteX26" fmla="*/ 1698626 w 7381874"/>
                <a:gd name="connsiteY26" fmla="*/ 57559 h 4715283"/>
                <a:gd name="connsiteX27" fmla="*/ 1400174 w 7381874"/>
                <a:gd name="connsiteY27" fmla="*/ 121058 h 4715283"/>
                <a:gd name="connsiteX28" fmla="*/ 933451 w 7381874"/>
                <a:gd name="connsiteY28" fmla="*/ 413159 h 4715283"/>
                <a:gd name="connsiteX29" fmla="*/ 708026 w 7381874"/>
                <a:gd name="connsiteY29" fmla="*/ 775109 h 4715283"/>
                <a:gd name="connsiteX30" fmla="*/ 1104901 w 7381874"/>
                <a:gd name="connsiteY30" fmla="*/ 1467259 h 4715283"/>
                <a:gd name="connsiteX31" fmla="*/ 1152526 w 7381874"/>
                <a:gd name="connsiteY31" fmla="*/ 1705384 h 4715283"/>
                <a:gd name="connsiteX32" fmla="*/ 1123951 w 7381874"/>
                <a:gd name="connsiteY32" fmla="*/ 1991134 h 4715283"/>
                <a:gd name="connsiteX33" fmla="*/ 723901 w 7381874"/>
                <a:gd name="connsiteY33" fmla="*/ 2314984 h 4715283"/>
                <a:gd name="connsiteX34" fmla="*/ 400052 w 7381874"/>
                <a:gd name="connsiteY34" fmla="*/ 2829334 h 4715283"/>
                <a:gd name="connsiteX35" fmla="*/ 0 w 7381874"/>
                <a:gd name="connsiteY35" fmla="*/ 3143659 h 4715283"/>
                <a:gd name="connsiteX0" fmla="*/ 7381874 w 7381874"/>
                <a:gd name="connsiteY0" fmla="*/ 4372383 h 4715283"/>
                <a:gd name="connsiteX1" fmla="*/ 7248524 w 7381874"/>
                <a:gd name="connsiteY1" fmla="*/ 4553358 h 4715283"/>
                <a:gd name="connsiteX2" fmla="*/ 7172324 w 7381874"/>
                <a:gd name="connsiteY2" fmla="*/ 4610508 h 4715283"/>
                <a:gd name="connsiteX3" fmla="*/ 7010399 w 7381874"/>
                <a:gd name="connsiteY3" fmla="*/ 4677183 h 4715283"/>
                <a:gd name="connsiteX4" fmla="*/ 6896099 w 7381874"/>
                <a:gd name="connsiteY4" fmla="*/ 4715283 h 4715283"/>
                <a:gd name="connsiteX5" fmla="*/ 6877049 w 7381874"/>
                <a:gd name="connsiteY5" fmla="*/ 4639083 h 4715283"/>
                <a:gd name="connsiteX6" fmla="*/ 6667499 w 7381874"/>
                <a:gd name="connsiteY6" fmla="*/ 4667658 h 4715283"/>
                <a:gd name="connsiteX7" fmla="*/ 6591299 w 7381874"/>
                <a:gd name="connsiteY7" fmla="*/ 4534308 h 4715283"/>
                <a:gd name="connsiteX8" fmla="*/ 6496049 w 7381874"/>
                <a:gd name="connsiteY8" fmla="*/ 4458108 h 4715283"/>
                <a:gd name="connsiteX9" fmla="*/ 6496049 w 7381874"/>
                <a:gd name="connsiteY9" fmla="*/ 4381908 h 4715283"/>
                <a:gd name="connsiteX10" fmla="*/ 6410324 w 7381874"/>
                <a:gd name="connsiteY10" fmla="*/ 4315233 h 4715283"/>
                <a:gd name="connsiteX11" fmla="*/ 6391274 w 7381874"/>
                <a:gd name="connsiteY11" fmla="*/ 4286658 h 4715283"/>
                <a:gd name="connsiteX12" fmla="*/ 6400799 w 7381874"/>
                <a:gd name="connsiteY12" fmla="*/ 4219983 h 4715283"/>
                <a:gd name="connsiteX13" fmla="*/ 6334124 w 7381874"/>
                <a:gd name="connsiteY13" fmla="*/ 4172358 h 4715283"/>
                <a:gd name="connsiteX14" fmla="*/ 6267449 w 7381874"/>
                <a:gd name="connsiteY14" fmla="*/ 4039008 h 4715283"/>
                <a:gd name="connsiteX15" fmla="*/ 6153149 w 7381874"/>
                <a:gd name="connsiteY15" fmla="*/ 3972333 h 4715283"/>
                <a:gd name="connsiteX16" fmla="*/ 5991224 w 7381874"/>
                <a:gd name="connsiteY16" fmla="*/ 3943758 h 4715283"/>
                <a:gd name="connsiteX17" fmla="*/ 5924549 w 7381874"/>
                <a:gd name="connsiteY17" fmla="*/ 3877083 h 4715283"/>
                <a:gd name="connsiteX18" fmla="*/ 5953124 w 7381874"/>
                <a:gd name="connsiteY18" fmla="*/ 3800883 h 4715283"/>
                <a:gd name="connsiteX19" fmla="*/ 5953124 w 7381874"/>
                <a:gd name="connsiteY19" fmla="*/ 3677058 h 4715283"/>
                <a:gd name="connsiteX20" fmla="*/ 5857874 w 7381874"/>
                <a:gd name="connsiteY20" fmla="*/ 3610383 h 4715283"/>
                <a:gd name="connsiteX21" fmla="*/ 5857874 w 7381874"/>
                <a:gd name="connsiteY21" fmla="*/ 3515133 h 4715283"/>
                <a:gd name="connsiteX22" fmla="*/ 5857874 w 7381874"/>
                <a:gd name="connsiteY22" fmla="*/ 3515133 h 4715283"/>
                <a:gd name="connsiteX23" fmla="*/ 5791199 w 7381874"/>
                <a:gd name="connsiteY23" fmla="*/ 3257958 h 4715283"/>
                <a:gd name="connsiteX24" fmla="*/ 1920875 w 7381874"/>
                <a:gd name="connsiteY24" fmla="*/ 409 h 4715283"/>
                <a:gd name="connsiteX25" fmla="*/ 1698626 w 7381874"/>
                <a:gd name="connsiteY25" fmla="*/ 57559 h 4715283"/>
                <a:gd name="connsiteX26" fmla="*/ 1400174 w 7381874"/>
                <a:gd name="connsiteY26" fmla="*/ 121058 h 4715283"/>
                <a:gd name="connsiteX27" fmla="*/ 933451 w 7381874"/>
                <a:gd name="connsiteY27" fmla="*/ 413159 h 4715283"/>
                <a:gd name="connsiteX28" fmla="*/ 708026 w 7381874"/>
                <a:gd name="connsiteY28" fmla="*/ 775109 h 4715283"/>
                <a:gd name="connsiteX29" fmla="*/ 1104901 w 7381874"/>
                <a:gd name="connsiteY29" fmla="*/ 1467259 h 4715283"/>
                <a:gd name="connsiteX30" fmla="*/ 1152526 w 7381874"/>
                <a:gd name="connsiteY30" fmla="*/ 1705384 h 4715283"/>
                <a:gd name="connsiteX31" fmla="*/ 1123951 w 7381874"/>
                <a:gd name="connsiteY31" fmla="*/ 1991134 h 4715283"/>
                <a:gd name="connsiteX32" fmla="*/ 723901 w 7381874"/>
                <a:gd name="connsiteY32" fmla="*/ 2314984 h 4715283"/>
                <a:gd name="connsiteX33" fmla="*/ 400052 w 7381874"/>
                <a:gd name="connsiteY33" fmla="*/ 2829334 h 4715283"/>
                <a:gd name="connsiteX34" fmla="*/ 0 w 7381874"/>
                <a:gd name="connsiteY34" fmla="*/ 3143659 h 4715283"/>
                <a:gd name="connsiteX0" fmla="*/ 7381874 w 7381874"/>
                <a:gd name="connsiteY0" fmla="*/ 4372383 h 4715283"/>
                <a:gd name="connsiteX1" fmla="*/ 7248524 w 7381874"/>
                <a:gd name="connsiteY1" fmla="*/ 4553358 h 4715283"/>
                <a:gd name="connsiteX2" fmla="*/ 7172324 w 7381874"/>
                <a:gd name="connsiteY2" fmla="*/ 4610508 h 4715283"/>
                <a:gd name="connsiteX3" fmla="*/ 7010399 w 7381874"/>
                <a:gd name="connsiteY3" fmla="*/ 4677183 h 4715283"/>
                <a:gd name="connsiteX4" fmla="*/ 6896099 w 7381874"/>
                <a:gd name="connsiteY4" fmla="*/ 4715283 h 4715283"/>
                <a:gd name="connsiteX5" fmla="*/ 6877049 w 7381874"/>
                <a:gd name="connsiteY5" fmla="*/ 4639083 h 4715283"/>
                <a:gd name="connsiteX6" fmla="*/ 6667499 w 7381874"/>
                <a:gd name="connsiteY6" fmla="*/ 4667658 h 4715283"/>
                <a:gd name="connsiteX7" fmla="*/ 6591299 w 7381874"/>
                <a:gd name="connsiteY7" fmla="*/ 4534308 h 4715283"/>
                <a:gd name="connsiteX8" fmla="*/ 6496049 w 7381874"/>
                <a:gd name="connsiteY8" fmla="*/ 4458108 h 4715283"/>
                <a:gd name="connsiteX9" fmla="*/ 6496049 w 7381874"/>
                <a:gd name="connsiteY9" fmla="*/ 4381908 h 4715283"/>
                <a:gd name="connsiteX10" fmla="*/ 6410324 w 7381874"/>
                <a:gd name="connsiteY10" fmla="*/ 4315233 h 4715283"/>
                <a:gd name="connsiteX11" fmla="*/ 6391274 w 7381874"/>
                <a:gd name="connsiteY11" fmla="*/ 4286658 h 4715283"/>
                <a:gd name="connsiteX12" fmla="*/ 6400799 w 7381874"/>
                <a:gd name="connsiteY12" fmla="*/ 4219983 h 4715283"/>
                <a:gd name="connsiteX13" fmla="*/ 6334124 w 7381874"/>
                <a:gd name="connsiteY13" fmla="*/ 4172358 h 4715283"/>
                <a:gd name="connsiteX14" fmla="*/ 6267449 w 7381874"/>
                <a:gd name="connsiteY14" fmla="*/ 4039008 h 4715283"/>
                <a:gd name="connsiteX15" fmla="*/ 6153149 w 7381874"/>
                <a:gd name="connsiteY15" fmla="*/ 3972333 h 4715283"/>
                <a:gd name="connsiteX16" fmla="*/ 5991224 w 7381874"/>
                <a:gd name="connsiteY16" fmla="*/ 3943758 h 4715283"/>
                <a:gd name="connsiteX17" fmla="*/ 5924549 w 7381874"/>
                <a:gd name="connsiteY17" fmla="*/ 3877083 h 4715283"/>
                <a:gd name="connsiteX18" fmla="*/ 5953124 w 7381874"/>
                <a:gd name="connsiteY18" fmla="*/ 3800883 h 4715283"/>
                <a:gd name="connsiteX19" fmla="*/ 5953124 w 7381874"/>
                <a:gd name="connsiteY19" fmla="*/ 3677058 h 4715283"/>
                <a:gd name="connsiteX20" fmla="*/ 5857874 w 7381874"/>
                <a:gd name="connsiteY20" fmla="*/ 3610383 h 4715283"/>
                <a:gd name="connsiteX21" fmla="*/ 5857874 w 7381874"/>
                <a:gd name="connsiteY21" fmla="*/ 3515133 h 4715283"/>
                <a:gd name="connsiteX22" fmla="*/ 5857874 w 7381874"/>
                <a:gd name="connsiteY22" fmla="*/ 3515133 h 4715283"/>
                <a:gd name="connsiteX23" fmla="*/ 1920875 w 7381874"/>
                <a:gd name="connsiteY23" fmla="*/ 409 h 4715283"/>
                <a:gd name="connsiteX24" fmla="*/ 1698626 w 7381874"/>
                <a:gd name="connsiteY24" fmla="*/ 57559 h 4715283"/>
                <a:gd name="connsiteX25" fmla="*/ 1400174 w 7381874"/>
                <a:gd name="connsiteY25" fmla="*/ 121058 h 4715283"/>
                <a:gd name="connsiteX26" fmla="*/ 933451 w 7381874"/>
                <a:gd name="connsiteY26" fmla="*/ 413159 h 4715283"/>
                <a:gd name="connsiteX27" fmla="*/ 708026 w 7381874"/>
                <a:gd name="connsiteY27" fmla="*/ 775109 h 4715283"/>
                <a:gd name="connsiteX28" fmla="*/ 1104901 w 7381874"/>
                <a:gd name="connsiteY28" fmla="*/ 1467259 h 4715283"/>
                <a:gd name="connsiteX29" fmla="*/ 1152526 w 7381874"/>
                <a:gd name="connsiteY29" fmla="*/ 1705384 h 4715283"/>
                <a:gd name="connsiteX30" fmla="*/ 1123951 w 7381874"/>
                <a:gd name="connsiteY30" fmla="*/ 1991134 h 4715283"/>
                <a:gd name="connsiteX31" fmla="*/ 723901 w 7381874"/>
                <a:gd name="connsiteY31" fmla="*/ 2314984 h 4715283"/>
                <a:gd name="connsiteX32" fmla="*/ 400052 w 7381874"/>
                <a:gd name="connsiteY32" fmla="*/ 2829334 h 4715283"/>
                <a:gd name="connsiteX33" fmla="*/ 0 w 7381874"/>
                <a:gd name="connsiteY33" fmla="*/ 3143659 h 4715283"/>
                <a:gd name="connsiteX0" fmla="*/ 7381874 w 7381874"/>
                <a:gd name="connsiteY0" fmla="*/ 4372383 h 4715283"/>
                <a:gd name="connsiteX1" fmla="*/ 7248524 w 7381874"/>
                <a:gd name="connsiteY1" fmla="*/ 4553358 h 4715283"/>
                <a:gd name="connsiteX2" fmla="*/ 7172324 w 7381874"/>
                <a:gd name="connsiteY2" fmla="*/ 4610508 h 4715283"/>
                <a:gd name="connsiteX3" fmla="*/ 7010399 w 7381874"/>
                <a:gd name="connsiteY3" fmla="*/ 4677183 h 4715283"/>
                <a:gd name="connsiteX4" fmla="*/ 6896099 w 7381874"/>
                <a:gd name="connsiteY4" fmla="*/ 4715283 h 4715283"/>
                <a:gd name="connsiteX5" fmla="*/ 6877049 w 7381874"/>
                <a:gd name="connsiteY5" fmla="*/ 4639083 h 4715283"/>
                <a:gd name="connsiteX6" fmla="*/ 6667499 w 7381874"/>
                <a:gd name="connsiteY6" fmla="*/ 4667658 h 4715283"/>
                <a:gd name="connsiteX7" fmla="*/ 6591299 w 7381874"/>
                <a:gd name="connsiteY7" fmla="*/ 4534308 h 4715283"/>
                <a:gd name="connsiteX8" fmla="*/ 6496049 w 7381874"/>
                <a:gd name="connsiteY8" fmla="*/ 4458108 h 4715283"/>
                <a:gd name="connsiteX9" fmla="*/ 6496049 w 7381874"/>
                <a:gd name="connsiteY9" fmla="*/ 4381908 h 4715283"/>
                <a:gd name="connsiteX10" fmla="*/ 6410324 w 7381874"/>
                <a:gd name="connsiteY10" fmla="*/ 4315233 h 4715283"/>
                <a:gd name="connsiteX11" fmla="*/ 6391274 w 7381874"/>
                <a:gd name="connsiteY11" fmla="*/ 4286658 h 4715283"/>
                <a:gd name="connsiteX12" fmla="*/ 6400799 w 7381874"/>
                <a:gd name="connsiteY12" fmla="*/ 4219983 h 4715283"/>
                <a:gd name="connsiteX13" fmla="*/ 6334124 w 7381874"/>
                <a:gd name="connsiteY13" fmla="*/ 4172358 h 4715283"/>
                <a:gd name="connsiteX14" fmla="*/ 6267449 w 7381874"/>
                <a:gd name="connsiteY14" fmla="*/ 4039008 h 4715283"/>
                <a:gd name="connsiteX15" fmla="*/ 6153149 w 7381874"/>
                <a:gd name="connsiteY15" fmla="*/ 3972333 h 4715283"/>
                <a:gd name="connsiteX16" fmla="*/ 5991224 w 7381874"/>
                <a:gd name="connsiteY16" fmla="*/ 3943758 h 4715283"/>
                <a:gd name="connsiteX17" fmla="*/ 5924549 w 7381874"/>
                <a:gd name="connsiteY17" fmla="*/ 3877083 h 4715283"/>
                <a:gd name="connsiteX18" fmla="*/ 5953124 w 7381874"/>
                <a:gd name="connsiteY18" fmla="*/ 3800883 h 4715283"/>
                <a:gd name="connsiteX19" fmla="*/ 5953124 w 7381874"/>
                <a:gd name="connsiteY19" fmla="*/ 3677058 h 4715283"/>
                <a:gd name="connsiteX20" fmla="*/ 5857874 w 7381874"/>
                <a:gd name="connsiteY20" fmla="*/ 3610383 h 4715283"/>
                <a:gd name="connsiteX21" fmla="*/ 5857874 w 7381874"/>
                <a:gd name="connsiteY21" fmla="*/ 3515133 h 4715283"/>
                <a:gd name="connsiteX22" fmla="*/ 1920875 w 7381874"/>
                <a:gd name="connsiteY22" fmla="*/ 409 h 4715283"/>
                <a:gd name="connsiteX23" fmla="*/ 1698626 w 7381874"/>
                <a:gd name="connsiteY23" fmla="*/ 57559 h 4715283"/>
                <a:gd name="connsiteX24" fmla="*/ 1400174 w 7381874"/>
                <a:gd name="connsiteY24" fmla="*/ 121058 h 4715283"/>
                <a:gd name="connsiteX25" fmla="*/ 933451 w 7381874"/>
                <a:gd name="connsiteY25" fmla="*/ 413159 h 4715283"/>
                <a:gd name="connsiteX26" fmla="*/ 708026 w 7381874"/>
                <a:gd name="connsiteY26" fmla="*/ 775109 h 4715283"/>
                <a:gd name="connsiteX27" fmla="*/ 1104901 w 7381874"/>
                <a:gd name="connsiteY27" fmla="*/ 1467259 h 4715283"/>
                <a:gd name="connsiteX28" fmla="*/ 1152526 w 7381874"/>
                <a:gd name="connsiteY28" fmla="*/ 1705384 h 4715283"/>
                <a:gd name="connsiteX29" fmla="*/ 1123951 w 7381874"/>
                <a:gd name="connsiteY29" fmla="*/ 1991134 h 4715283"/>
                <a:gd name="connsiteX30" fmla="*/ 723901 w 7381874"/>
                <a:gd name="connsiteY30" fmla="*/ 2314984 h 4715283"/>
                <a:gd name="connsiteX31" fmla="*/ 400052 w 7381874"/>
                <a:gd name="connsiteY31" fmla="*/ 2829334 h 4715283"/>
                <a:gd name="connsiteX32" fmla="*/ 0 w 7381874"/>
                <a:gd name="connsiteY32" fmla="*/ 3143659 h 4715283"/>
                <a:gd name="connsiteX0" fmla="*/ 7381874 w 7381874"/>
                <a:gd name="connsiteY0" fmla="*/ 4372383 h 4715283"/>
                <a:gd name="connsiteX1" fmla="*/ 7248524 w 7381874"/>
                <a:gd name="connsiteY1" fmla="*/ 4553358 h 4715283"/>
                <a:gd name="connsiteX2" fmla="*/ 7172324 w 7381874"/>
                <a:gd name="connsiteY2" fmla="*/ 4610508 h 4715283"/>
                <a:gd name="connsiteX3" fmla="*/ 7010399 w 7381874"/>
                <a:gd name="connsiteY3" fmla="*/ 4677183 h 4715283"/>
                <a:gd name="connsiteX4" fmla="*/ 6896099 w 7381874"/>
                <a:gd name="connsiteY4" fmla="*/ 4715283 h 4715283"/>
                <a:gd name="connsiteX5" fmla="*/ 6877049 w 7381874"/>
                <a:gd name="connsiteY5" fmla="*/ 4639083 h 4715283"/>
                <a:gd name="connsiteX6" fmla="*/ 6667499 w 7381874"/>
                <a:gd name="connsiteY6" fmla="*/ 4667658 h 4715283"/>
                <a:gd name="connsiteX7" fmla="*/ 6591299 w 7381874"/>
                <a:gd name="connsiteY7" fmla="*/ 4534308 h 4715283"/>
                <a:gd name="connsiteX8" fmla="*/ 6496049 w 7381874"/>
                <a:gd name="connsiteY8" fmla="*/ 4458108 h 4715283"/>
                <a:gd name="connsiteX9" fmla="*/ 6496049 w 7381874"/>
                <a:gd name="connsiteY9" fmla="*/ 4381908 h 4715283"/>
                <a:gd name="connsiteX10" fmla="*/ 6410324 w 7381874"/>
                <a:gd name="connsiteY10" fmla="*/ 4315233 h 4715283"/>
                <a:gd name="connsiteX11" fmla="*/ 6391274 w 7381874"/>
                <a:gd name="connsiteY11" fmla="*/ 4286658 h 4715283"/>
                <a:gd name="connsiteX12" fmla="*/ 6400799 w 7381874"/>
                <a:gd name="connsiteY12" fmla="*/ 4219983 h 4715283"/>
                <a:gd name="connsiteX13" fmla="*/ 6334124 w 7381874"/>
                <a:gd name="connsiteY13" fmla="*/ 4172358 h 4715283"/>
                <a:gd name="connsiteX14" fmla="*/ 6267449 w 7381874"/>
                <a:gd name="connsiteY14" fmla="*/ 4039008 h 4715283"/>
                <a:gd name="connsiteX15" fmla="*/ 6153149 w 7381874"/>
                <a:gd name="connsiteY15" fmla="*/ 3972333 h 4715283"/>
                <a:gd name="connsiteX16" fmla="*/ 5991224 w 7381874"/>
                <a:gd name="connsiteY16" fmla="*/ 3943758 h 4715283"/>
                <a:gd name="connsiteX17" fmla="*/ 5924549 w 7381874"/>
                <a:gd name="connsiteY17" fmla="*/ 3877083 h 4715283"/>
                <a:gd name="connsiteX18" fmla="*/ 5953124 w 7381874"/>
                <a:gd name="connsiteY18" fmla="*/ 3800883 h 4715283"/>
                <a:gd name="connsiteX19" fmla="*/ 5953124 w 7381874"/>
                <a:gd name="connsiteY19" fmla="*/ 3677058 h 4715283"/>
                <a:gd name="connsiteX20" fmla="*/ 5857874 w 7381874"/>
                <a:gd name="connsiteY20" fmla="*/ 3610383 h 4715283"/>
                <a:gd name="connsiteX21" fmla="*/ 1920875 w 7381874"/>
                <a:gd name="connsiteY21" fmla="*/ 409 h 4715283"/>
                <a:gd name="connsiteX22" fmla="*/ 1698626 w 7381874"/>
                <a:gd name="connsiteY22" fmla="*/ 57559 h 4715283"/>
                <a:gd name="connsiteX23" fmla="*/ 1400174 w 7381874"/>
                <a:gd name="connsiteY23" fmla="*/ 121058 h 4715283"/>
                <a:gd name="connsiteX24" fmla="*/ 933451 w 7381874"/>
                <a:gd name="connsiteY24" fmla="*/ 413159 h 4715283"/>
                <a:gd name="connsiteX25" fmla="*/ 708026 w 7381874"/>
                <a:gd name="connsiteY25" fmla="*/ 775109 h 4715283"/>
                <a:gd name="connsiteX26" fmla="*/ 1104901 w 7381874"/>
                <a:gd name="connsiteY26" fmla="*/ 1467259 h 4715283"/>
                <a:gd name="connsiteX27" fmla="*/ 1152526 w 7381874"/>
                <a:gd name="connsiteY27" fmla="*/ 1705384 h 4715283"/>
                <a:gd name="connsiteX28" fmla="*/ 1123951 w 7381874"/>
                <a:gd name="connsiteY28" fmla="*/ 1991134 h 4715283"/>
                <a:gd name="connsiteX29" fmla="*/ 723901 w 7381874"/>
                <a:gd name="connsiteY29" fmla="*/ 2314984 h 4715283"/>
                <a:gd name="connsiteX30" fmla="*/ 400052 w 7381874"/>
                <a:gd name="connsiteY30" fmla="*/ 2829334 h 4715283"/>
                <a:gd name="connsiteX31" fmla="*/ 0 w 7381874"/>
                <a:gd name="connsiteY31" fmla="*/ 3143659 h 4715283"/>
                <a:gd name="connsiteX0" fmla="*/ 7381874 w 7381874"/>
                <a:gd name="connsiteY0" fmla="*/ 4372383 h 4715283"/>
                <a:gd name="connsiteX1" fmla="*/ 7248524 w 7381874"/>
                <a:gd name="connsiteY1" fmla="*/ 4553358 h 4715283"/>
                <a:gd name="connsiteX2" fmla="*/ 7172324 w 7381874"/>
                <a:gd name="connsiteY2" fmla="*/ 4610508 h 4715283"/>
                <a:gd name="connsiteX3" fmla="*/ 7010399 w 7381874"/>
                <a:gd name="connsiteY3" fmla="*/ 4677183 h 4715283"/>
                <a:gd name="connsiteX4" fmla="*/ 6896099 w 7381874"/>
                <a:gd name="connsiteY4" fmla="*/ 4715283 h 4715283"/>
                <a:gd name="connsiteX5" fmla="*/ 6877049 w 7381874"/>
                <a:gd name="connsiteY5" fmla="*/ 4639083 h 4715283"/>
                <a:gd name="connsiteX6" fmla="*/ 6667499 w 7381874"/>
                <a:gd name="connsiteY6" fmla="*/ 4667658 h 4715283"/>
                <a:gd name="connsiteX7" fmla="*/ 6591299 w 7381874"/>
                <a:gd name="connsiteY7" fmla="*/ 4534308 h 4715283"/>
                <a:gd name="connsiteX8" fmla="*/ 6496049 w 7381874"/>
                <a:gd name="connsiteY8" fmla="*/ 4458108 h 4715283"/>
                <a:gd name="connsiteX9" fmla="*/ 6496049 w 7381874"/>
                <a:gd name="connsiteY9" fmla="*/ 4381908 h 4715283"/>
                <a:gd name="connsiteX10" fmla="*/ 6410324 w 7381874"/>
                <a:gd name="connsiteY10" fmla="*/ 4315233 h 4715283"/>
                <a:gd name="connsiteX11" fmla="*/ 6391274 w 7381874"/>
                <a:gd name="connsiteY11" fmla="*/ 4286658 h 4715283"/>
                <a:gd name="connsiteX12" fmla="*/ 6400799 w 7381874"/>
                <a:gd name="connsiteY12" fmla="*/ 4219983 h 4715283"/>
                <a:gd name="connsiteX13" fmla="*/ 6334124 w 7381874"/>
                <a:gd name="connsiteY13" fmla="*/ 4172358 h 4715283"/>
                <a:gd name="connsiteX14" fmla="*/ 6267449 w 7381874"/>
                <a:gd name="connsiteY14" fmla="*/ 4039008 h 4715283"/>
                <a:gd name="connsiteX15" fmla="*/ 6153149 w 7381874"/>
                <a:gd name="connsiteY15" fmla="*/ 3972333 h 4715283"/>
                <a:gd name="connsiteX16" fmla="*/ 5991224 w 7381874"/>
                <a:gd name="connsiteY16" fmla="*/ 3943758 h 4715283"/>
                <a:gd name="connsiteX17" fmla="*/ 5924549 w 7381874"/>
                <a:gd name="connsiteY17" fmla="*/ 3877083 h 4715283"/>
                <a:gd name="connsiteX18" fmla="*/ 5953124 w 7381874"/>
                <a:gd name="connsiteY18" fmla="*/ 3800883 h 4715283"/>
                <a:gd name="connsiteX19" fmla="*/ 5953124 w 7381874"/>
                <a:gd name="connsiteY19" fmla="*/ 3677058 h 4715283"/>
                <a:gd name="connsiteX20" fmla="*/ 1920875 w 7381874"/>
                <a:gd name="connsiteY20" fmla="*/ 409 h 4715283"/>
                <a:gd name="connsiteX21" fmla="*/ 1698626 w 7381874"/>
                <a:gd name="connsiteY21" fmla="*/ 57559 h 4715283"/>
                <a:gd name="connsiteX22" fmla="*/ 1400174 w 7381874"/>
                <a:gd name="connsiteY22" fmla="*/ 121058 h 4715283"/>
                <a:gd name="connsiteX23" fmla="*/ 933451 w 7381874"/>
                <a:gd name="connsiteY23" fmla="*/ 413159 h 4715283"/>
                <a:gd name="connsiteX24" fmla="*/ 708026 w 7381874"/>
                <a:gd name="connsiteY24" fmla="*/ 775109 h 4715283"/>
                <a:gd name="connsiteX25" fmla="*/ 1104901 w 7381874"/>
                <a:gd name="connsiteY25" fmla="*/ 1467259 h 4715283"/>
                <a:gd name="connsiteX26" fmla="*/ 1152526 w 7381874"/>
                <a:gd name="connsiteY26" fmla="*/ 1705384 h 4715283"/>
                <a:gd name="connsiteX27" fmla="*/ 1123951 w 7381874"/>
                <a:gd name="connsiteY27" fmla="*/ 1991134 h 4715283"/>
                <a:gd name="connsiteX28" fmla="*/ 723901 w 7381874"/>
                <a:gd name="connsiteY28" fmla="*/ 2314984 h 4715283"/>
                <a:gd name="connsiteX29" fmla="*/ 400052 w 7381874"/>
                <a:gd name="connsiteY29" fmla="*/ 2829334 h 4715283"/>
                <a:gd name="connsiteX30" fmla="*/ 0 w 7381874"/>
                <a:gd name="connsiteY30" fmla="*/ 3143659 h 4715283"/>
                <a:gd name="connsiteX0" fmla="*/ 7381874 w 7381874"/>
                <a:gd name="connsiteY0" fmla="*/ 4372383 h 4715283"/>
                <a:gd name="connsiteX1" fmla="*/ 7248524 w 7381874"/>
                <a:gd name="connsiteY1" fmla="*/ 4553358 h 4715283"/>
                <a:gd name="connsiteX2" fmla="*/ 7172324 w 7381874"/>
                <a:gd name="connsiteY2" fmla="*/ 4610508 h 4715283"/>
                <a:gd name="connsiteX3" fmla="*/ 7010399 w 7381874"/>
                <a:gd name="connsiteY3" fmla="*/ 4677183 h 4715283"/>
                <a:gd name="connsiteX4" fmla="*/ 6896099 w 7381874"/>
                <a:gd name="connsiteY4" fmla="*/ 4715283 h 4715283"/>
                <a:gd name="connsiteX5" fmla="*/ 6877049 w 7381874"/>
                <a:gd name="connsiteY5" fmla="*/ 4639083 h 4715283"/>
                <a:gd name="connsiteX6" fmla="*/ 6667499 w 7381874"/>
                <a:gd name="connsiteY6" fmla="*/ 4667658 h 4715283"/>
                <a:gd name="connsiteX7" fmla="*/ 6591299 w 7381874"/>
                <a:gd name="connsiteY7" fmla="*/ 4534308 h 4715283"/>
                <a:gd name="connsiteX8" fmla="*/ 6496049 w 7381874"/>
                <a:gd name="connsiteY8" fmla="*/ 4458108 h 4715283"/>
                <a:gd name="connsiteX9" fmla="*/ 6496049 w 7381874"/>
                <a:gd name="connsiteY9" fmla="*/ 4381908 h 4715283"/>
                <a:gd name="connsiteX10" fmla="*/ 6410324 w 7381874"/>
                <a:gd name="connsiteY10" fmla="*/ 4315233 h 4715283"/>
                <a:gd name="connsiteX11" fmla="*/ 6391274 w 7381874"/>
                <a:gd name="connsiteY11" fmla="*/ 4286658 h 4715283"/>
                <a:gd name="connsiteX12" fmla="*/ 6400799 w 7381874"/>
                <a:gd name="connsiteY12" fmla="*/ 4219983 h 4715283"/>
                <a:gd name="connsiteX13" fmla="*/ 6334124 w 7381874"/>
                <a:gd name="connsiteY13" fmla="*/ 4172358 h 4715283"/>
                <a:gd name="connsiteX14" fmla="*/ 6267449 w 7381874"/>
                <a:gd name="connsiteY14" fmla="*/ 4039008 h 4715283"/>
                <a:gd name="connsiteX15" fmla="*/ 6153149 w 7381874"/>
                <a:gd name="connsiteY15" fmla="*/ 3972333 h 4715283"/>
                <a:gd name="connsiteX16" fmla="*/ 5991224 w 7381874"/>
                <a:gd name="connsiteY16" fmla="*/ 3943758 h 4715283"/>
                <a:gd name="connsiteX17" fmla="*/ 5924549 w 7381874"/>
                <a:gd name="connsiteY17" fmla="*/ 3877083 h 4715283"/>
                <a:gd name="connsiteX18" fmla="*/ 5953124 w 7381874"/>
                <a:gd name="connsiteY18" fmla="*/ 3800883 h 4715283"/>
                <a:gd name="connsiteX19" fmla="*/ 1920875 w 7381874"/>
                <a:gd name="connsiteY19" fmla="*/ 409 h 4715283"/>
                <a:gd name="connsiteX20" fmla="*/ 1698626 w 7381874"/>
                <a:gd name="connsiteY20" fmla="*/ 57559 h 4715283"/>
                <a:gd name="connsiteX21" fmla="*/ 1400174 w 7381874"/>
                <a:gd name="connsiteY21" fmla="*/ 121058 h 4715283"/>
                <a:gd name="connsiteX22" fmla="*/ 933451 w 7381874"/>
                <a:gd name="connsiteY22" fmla="*/ 413159 h 4715283"/>
                <a:gd name="connsiteX23" fmla="*/ 708026 w 7381874"/>
                <a:gd name="connsiteY23" fmla="*/ 775109 h 4715283"/>
                <a:gd name="connsiteX24" fmla="*/ 1104901 w 7381874"/>
                <a:gd name="connsiteY24" fmla="*/ 1467259 h 4715283"/>
                <a:gd name="connsiteX25" fmla="*/ 1152526 w 7381874"/>
                <a:gd name="connsiteY25" fmla="*/ 1705384 h 4715283"/>
                <a:gd name="connsiteX26" fmla="*/ 1123951 w 7381874"/>
                <a:gd name="connsiteY26" fmla="*/ 1991134 h 4715283"/>
                <a:gd name="connsiteX27" fmla="*/ 723901 w 7381874"/>
                <a:gd name="connsiteY27" fmla="*/ 2314984 h 4715283"/>
                <a:gd name="connsiteX28" fmla="*/ 400052 w 7381874"/>
                <a:gd name="connsiteY28" fmla="*/ 2829334 h 4715283"/>
                <a:gd name="connsiteX29" fmla="*/ 0 w 7381874"/>
                <a:gd name="connsiteY29" fmla="*/ 3143659 h 4715283"/>
                <a:gd name="connsiteX0" fmla="*/ 7381874 w 7381874"/>
                <a:gd name="connsiteY0" fmla="*/ 4372383 h 4715283"/>
                <a:gd name="connsiteX1" fmla="*/ 7248524 w 7381874"/>
                <a:gd name="connsiteY1" fmla="*/ 4553358 h 4715283"/>
                <a:gd name="connsiteX2" fmla="*/ 7172324 w 7381874"/>
                <a:gd name="connsiteY2" fmla="*/ 4610508 h 4715283"/>
                <a:gd name="connsiteX3" fmla="*/ 7010399 w 7381874"/>
                <a:gd name="connsiteY3" fmla="*/ 4677183 h 4715283"/>
                <a:gd name="connsiteX4" fmla="*/ 6896099 w 7381874"/>
                <a:gd name="connsiteY4" fmla="*/ 4715283 h 4715283"/>
                <a:gd name="connsiteX5" fmla="*/ 6877049 w 7381874"/>
                <a:gd name="connsiteY5" fmla="*/ 4639083 h 4715283"/>
                <a:gd name="connsiteX6" fmla="*/ 6667499 w 7381874"/>
                <a:gd name="connsiteY6" fmla="*/ 4667658 h 4715283"/>
                <a:gd name="connsiteX7" fmla="*/ 6591299 w 7381874"/>
                <a:gd name="connsiteY7" fmla="*/ 4534308 h 4715283"/>
                <a:gd name="connsiteX8" fmla="*/ 6496049 w 7381874"/>
                <a:gd name="connsiteY8" fmla="*/ 4458108 h 4715283"/>
                <a:gd name="connsiteX9" fmla="*/ 6496049 w 7381874"/>
                <a:gd name="connsiteY9" fmla="*/ 4381908 h 4715283"/>
                <a:gd name="connsiteX10" fmla="*/ 6410324 w 7381874"/>
                <a:gd name="connsiteY10" fmla="*/ 4315233 h 4715283"/>
                <a:gd name="connsiteX11" fmla="*/ 6391274 w 7381874"/>
                <a:gd name="connsiteY11" fmla="*/ 4286658 h 4715283"/>
                <a:gd name="connsiteX12" fmla="*/ 6400799 w 7381874"/>
                <a:gd name="connsiteY12" fmla="*/ 4219983 h 4715283"/>
                <a:gd name="connsiteX13" fmla="*/ 6334124 w 7381874"/>
                <a:gd name="connsiteY13" fmla="*/ 4172358 h 4715283"/>
                <a:gd name="connsiteX14" fmla="*/ 6267449 w 7381874"/>
                <a:gd name="connsiteY14" fmla="*/ 4039008 h 4715283"/>
                <a:gd name="connsiteX15" fmla="*/ 6153149 w 7381874"/>
                <a:gd name="connsiteY15" fmla="*/ 3972333 h 4715283"/>
                <a:gd name="connsiteX16" fmla="*/ 5991224 w 7381874"/>
                <a:gd name="connsiteY16" fmla="*/ 3943758 h 4715283"/>
                <a:gd name="connsiteX17" fmla="*/ 5924549 w 7381874"/>
                <a:gd name="connsiteY17" fmla="*/ 3877083 h 4715283"/>
                <a:gd name="connsiteX18" fmla="*/ 1920875 w 7381874"/>
                <a:gd name="connsiteY18" fmla="*/ 409 h 4715283"/>
                <a:gd name="connsiteX19" fmla="*/ 1698626 w 7381874"/>
                <a:gd name="connsiteY19" fmla="*/ 57559 h 4715283"/>
                <a:gd name="connsiteX20" fmla="*/ 1400174 w 7381874"/>
                <a:gd name="connsiteY20" fmla="*/ 121058 h 4715283"/>
                <a:gd name="connsiteX21" fmla="*/ 933451 w 7381874"/>
                <a:gd name="connsiteY21" fmla="*/ 413159 h 4715283"/>
                <a:gd name="connsiteX22" fmla="*/ 708026 w 7381874"/>
                <a:gd name="connsiteY22" fmla="*/ 775109 h 4715283"/>
                <a:gd name="connsiteX23" fmla="*/ 1104901 w 7381874"/>
                <a:gd name="connsiteY23" fmla="*/ 1467259 h 4715283"/>
                <a:gd name="connsiteX24" fmla="*/ 1152526 w 7381874"/>
                <a:gd name="connsiteY24" fmla="*/ 1705384 h 4715283"/>
                <a:gd name="connsiteX25" fmla="*/ 1123951 w 7381874"/>
                <a:gd name="connsiteY25" fmla="*/ 1991134 h 4715283"/>
                <a:gd name="connsiteX26" fmla="*/ 723901 w 7381874"/>
                <a:gd name="connsiteY26" fmla="*/ 2314984 h 4715283"/>
                <a:gd name="connsiteX27" fmla="*/ 400052 w 7381874"/>
                <a:gd name="connsiteY27" fmla="*/ 2829334 h 4715283"/>
                <a:gd name="connsiteX28" fmla="*/ 0 w 7381874"/>
                <a:gd name="connsiteY28" fmla="*/ 3143659 h 4715283"/>
                <a:gd name="connsiteX0" fmla="*/ 7381874 w 7381874"/>
                <a:gd name="connsiteY0" fmla="*/ 4372383 h 4715283"/>
                <a:gd name="connsiteX1" fmla="*/ 7248524 w 7381874"/>
                <a:gd name="connsiteY1" fmla="*/ 4553358 h 4715283"/>
                <a:gd name="connsiteX2" fmla="*/ 7172324 w 7381874"/>
                <a:gd name="connsiteY2" fmla="*/ 4610508 h 4715283"/>
                <a:gd name="connsiteX3" fmla="*/ 7010399 w 7381874"/>
                <a:gd name="connsiteY3" fmla="*/ 4677183 h 4715283"/>
                <a:gd name="connsiteX4" fmla="*/ 6896099 w 7381874"/>
                <a:gd name="connsiteY4" fmla="*/ 4715283 h 4715283"/>
                <a:gd name="connsiteX5" fmla="*/ 6877049 w 7381874"/>
                <a:gd name="connsiteY5" fmla="*/ 4639083 h 4715283"/>
                <a:gd name="connsiteX6" fmla="*/ 6667499 w 7381874"/>
                <a:gd name="connsiteY6" fmla="*/ 4667658 h 4715283"/>
                <a:gd name="connsiteX7" fmla="*/ 6591299 w 7381874"/>
                <a:gd name="connsiteY7" fmla="*/ 4534308 h 4715283"/>
                <a:gd name="connsiteX8" fmla="*/ 6496049 w 7381874"/>
                <a:gd name="connsiteY8" fmla="*/ 4458108 h 4715283"/>
                <a:gd name="connsiteX9" fmla="*/ 6496049 w 7381874"/>
                <a:gd name="connsiteY9" fmla="*/ 4381908 h 4715283"/>
                <a:gd name="connsiteX10" fmla="*/ 6410324 w 7381874"/>
                <a:gd name="connsiteY10" fmla="*/ 4315233 h 4715283"/>
                <a:gd name="connsiteX11" fmla="*/ 6391274 w 7381874"/>
                <a:gd name="connsiteY11" fmla="*/ 4286658 h 4715283"/>
                <a:gd name="connsiteX12" fmla="*/ 6400799 w 7381874"/>
                <a:gd name="connsiteY12" fmla="*/ 4219983 h 4715283"/>
                <a:gd name="connsiteX13" fmla="*/ 6334124 w 7381874"/>
                <a:gd name="connsiteY13" fmla="*/ 4172358 h 4715283"/>
                <a:gd name="connsiteX14" fmla="*/ 6267449 w 7381874"/>
                <a:gd name="connsiteY14" fmla="*/ 4039008 h 4715283"/>
                <a:gd name="connsiteX15" fmla="*/ 6153149 w 7381874"/>
                <a:gd name="connsiteY15" fmla="*/ 3972333 h 4715283"/>
                <a:gd name="connsiteX16" fmla="*/ 5991224 w 7381874"/>
                <a:gd name="connsiteY16" fmla="*/ 3943758 h 4715283"/>
                <a:gd name="connsiteX17" fmla="*/ 1920875 w 7381874"/>
                <a:gd name="connsiteY17" fmla="*/ 409 h 4715283"/>
                <a:gd name="connsiteX18" fmla="*/ 1698626 w 7381874"/>
                <a:gd name="connsiteY18" fmla="*/ 57559 h 4715283"/>
                <a:gd name="connsiteX19" fmla="*/ 1400174 w 7381874"/>
                <a:gd name="connsiteY19" fmla="*/ 121058 h 4715283"/>
                <a:gd name="connsiteX20" fmla="*/ 933451 w 7381874"/>
                <a:gd name="connsiteY20" fmla="*/ 413159 h 4715283"/>
                <a:gd name="connsiteX21" fmla="*/ 708026 w 7381874"/>
                <a:gd name="connsiteY21" fmla="*/ 775109 h 4715283"/>
                <a:gd name="connsiteX22" fmla="*/ 1104901 w 7381874"/>
                <a:gd name="connsiteY22" fmla="*/ 1467259 h 4715283"/>
                <a:gd name="connsiteX23" fmla="*/ 1152526 w 7381874"/>
                <a:gd name="connsiteY23" fmla="*/ 1705384 h 4715283"/>
                <a:gd name="connsiteX24" fmla="*/ 1123951 w 7381874"/>
                <a:gd name="connsiteY24" fmla="*/ 1991134 h 4715283"/>
                <a:gd name="connsiteX25" fmla="*/ 723901 w 7381874"/>
                <a:gd name="connsiteY25" fmla="*/ 2314984 h 4715283"/>
                <a:gd name="connsiteX26" fmla="*/ 400052 w 7381874"/>
                <a:gd name="connsiteY26" fmla="*/ 2829334 h 4715283"/>
                <a:gd name="connsiteX27" fmla="*/ 0 w 7381874"/>
                <a:gd name="connsiteY27" fmla="*/ 3143659 h 4715283"/>
                <a:gd name="connsiteX0" fmla="*/ 7248524 w 7248524"/>
                <a:gd name="connsiteY0" fmla="*/ 4553358 h 4715283"/>
                <a:gd name="connsiteX1" fmla="*/ 7172324 w 7248524"/>
                <a:gd name="connsiteY1" fmla="*/ 4610508 h 4715283"/>
                <a:gd name="connsiteX2" fmla="*/ 7010399 w 7248524"/>
                <a:gd name="connsiteY2" fmla="*/ 4677183 h 4715283"/>
                <a:gd name="connsiteX3" fmla="*/ 6896099 w 7248524"/>
                <a:gd name="connsiteY3" fmla="*/ 4715283 h 4715283"/>
                <a:gd name="connsiteX4" fmla="*/ 6877049 w 7248524"/>
                <a:gd name="connsiteY4" fmla="*/ 4639083 h 4715283"/>
                <a:gd name="connsiteX5" fmla="*/ 6667499 w 7248524"/>
                <a:gd name="connsiteY5" fmla="*/ 4667658 h 4715283"/>
                <a:gd name="connsiteX6" fmla="*/ 6591299 w 7248524"/>
                <a:gd name="connsiteY6" fmla="*/ 4534308 h 4715283"/>
                <a:gd name="connsiteX7" fmla="*/ 6496049 w 7248524"/>
                <a:gd name="connsiteY7" fmla="*/ 4458108 h 4715283"/>
                <a:gd name="connsiteX8" fmla="*/ 6496049 w 7248524"/>
                <a:gd name="connsiteY8" fmla="*/ 4381908 h 4715283"/>
                <a:gd name="connsiteX9" fmla="*/ 6410324 w 7248524"/>
                <a:gd name="connsiteY9" fmla="*/ 4315233 h 4715283"/>
                <a:gd name="connsiteX10" fmla="*/ 6391274 w 7248524"/>
                <a:gd name="connsiteY10" fmla="*/ 4286658 h 4715283"/>
                <a:gd name="connsiteX11" fmla="*/ 6400799 w 7248524"/>
                <a:gd name="connsiteY11" fmla="*/ 4219983 h 4715283"/>
                <a:gd name="connsiteX12" fmla="*/ 6334124 w 7248524"/>
                <a:gd name="connsiteY12" fmla="*/ 4172358 h 4715283"/>
                <a:gd name="connsiteX13" fmla="*/ 6267449 w 7248524"/>
                <a:gd name="connsiteY13" fmla="*/ 4039008 h 4715283"/>
                <a:gd name="connsiteX14" fmla="*/ 6153149 w 7248524"/>
                <a:gd name="connsiteY14" fmla="*/ 3972333 h 4715283"/>
                <a:gd name="connsiteX15" fmla="*/ 5991224 w 7248524"/>
                <a:gd name="connsiteY15" fmla="*/ 3943758 h 4715283"/>
                <a:gd name="connsiteX16" fmla="*/ 1920875 w 7248524"/>
                <a:gd name="connsiteY16" fmla="*/ 409 h 4715283"/>
                <a:gd name="connsiteX17" fmla="*/ 1698626 w 7248524"/>
                <a:gd name="connsiteY17" fmla="*/ 57559 h 4715283"/>
                <a:gd name="connsiteX18" fmla="*/ 1400174 w 7248524"/>
                <a:gd name="connsiteY18" fmla="*/ 121058 h 4715283"/>
                <a:gd name="connsiteX19" fmla="*/ 933451 w 7248524"/>
                <a:gd name="connsiteY19" fmla="*/ 413159 h 4715283"/>
                <a:gd name="connsiteX20" fmla="*/ 708026 w 7248524"/>
                <a:gd name="connsiteY20" fmla="*/ 775109 h 4715283"/>
                <a:gd name="connsiteX21" fmla="*/ 1104901 w 7248524"/>
                <a:gd name="connsiteY21" fmla="*/ 1467259 h 4715283"/>
                <a:gd name="connsiteX22" fmla="*/ 1152526 w 7248524"/>
                <a:gd name="connsiteY22" fmla="*/ 1705384 h 4715283"/>
                <a:gd name="connsiteX23" fmla="*/ 1123951 w 7248524"/>
                <a:gd name="connsiteY23" fmla="*/ 1991134 h 4715283"/>
                <a:gd name="connsiteX24" fmla="*/ 723901 w 7248524"/>
                <a:gd name="connsiteY24" fmla="*/ 2314984 h 4715283"/>
                <a:gd name="connsiteX25" fmla="*/ 400052 w 7248524"/>
                <a:gd name="connsiteY25" fmla="*/ 2829334 h 4715283"/>
                <a:gd name="connsiteX26" fmla="*/ 0 w 7248524"/>
                <a:gd name="connsiteY26" fmla="*/ 3143659 h 4715283"/>
                <a:gd name="connsiteX0" fmla="*/ 7172324 w 7172324"/>
                <a:gd name="connsiteY0" fmla="*/ 4610508 h 4715283"/>
                <a:gd name="connsiteX1" fmla="*/ 7010399 w 7172324"/>
                <a:gd name="connsiteY1" fmla="*/ 4677183 h 4715283"/>
                <a:gd name="connsiteX2" fmla="*/ 6896099 w 7172324"/>
                <a:gd name="connsiteY2" fmla="*/ 4715283 h 4715283"/>
                <a:gd name="connsiteX3" fmla="*/ 6877049 w 7172324"/>
                <a:gd name="connsiteY3" fmla="*/ 4639083 h 4715283"/>
                <a:gd name="connsiteX4" fmla="*/ 6667499 w 7172324"/>
                <a:gd name="connsiteY4" fmla="*/ 4667658 h 4715283"/>
                <a:gd name="connsiteX5" fmla="*/ 6591299 w 7172324"/>
                <a:gd name="connsiteY5" fmla="*/ 4534308 h 4715283"/>
                <a:gd name="connsiteX6" fmla="*/ 6496049 w 7172324"/>
                <a:gd name="connsiteY6" fmla="*/ 4458108 h 4715283"/>
                <a:gd name="connsiteX7" fmla="*/ 6496049 w 7172324"/>
                <a:gd name="connsiteY7" fmla="*/ 4381908 h 4715283"/>
                <a:gd name="connsiteX8" fmla="*/ 6410324 w 7172324"/>
                <a:gd name="connsiteY8" fmla="*/ 4315233 h 4715283"/>
                <a:gd name="connsiteX9" fmla="*/ 6391274 w 7172324"/>
                <a:gd name="connsiteY9" fmla="*/ 4286658 h 4715283"/>
                <a:gd name="connsiteX10" fmla="*/ 6400799 w 7172324"/>
                <a:gd name="connsiteY10" fmla="*/ 4219983 h 4715283"/>
                <a:gd name="connsiteX11" fmla="*/ 6334124 w 7172324"/>
                <a:gd name="connsiteY11" fmla="*/ 4172358 h 4715283"/>
                <a:gd name="connsiteX12" fmla="*/ 6267449 w 7172324"/>
                <a:gd name="connsiteY12" fmla="*/ 4039008 h 4715283"/>
                <a:gd name="connsiteX13" fmla="*/ 6153149 w 7172324"/>
                <a:gd name="connsiteY13" fmla="*/ 3972333 h 4715283"/>
                <a:gd name="connsiteX14" fmla="*/ 5991224 w 7172324"/>
                <a:gd name="connsiteY14" fmla="*/ 3943758 h 4715283"/>
                <a:gd name="connsiteX15" fmla="*/ 1920875 w 7172324"/>
                <a:gd name="connsiteY15" fmla="*/ 409 h 4715283"/>
                <a:gd name="connsiteX16" fmla="*/ 1698626 w 7172324"/>
                <a:gd name="connsiteY16" fmla="*/ 57559 h 4715283"/>
                <a:gd name="connsiteX17" fmla="*/ 1400174 w 7172324"/>
                <a:gd name="connsiteY17" fmla="*/ 121058 h 4715283"/>
                <a:gd name="connsiteX18" fmla="*/ 933451 w 7172324"/>
                <a:gd name="connsiteY18" fmla="*/ 413159 h 4715283"/>
                <a:gd name="connsiteX19" fmla="*/ 708026 w 7172324"/>
                <a:gd name="connsiteY19" fmla="*/ 775109 h 4715283"/>
                <a:gd name="connsiteX20" fmla="*/ 1104901 w 7172324"/>
                <a:gd name="connsiteY20" fmla="*/ 1467259 h 4715283"/>
                <a:gd name="connsiteX21" fmla="*/ 1152526 w 7172324"/>
                <a:gd name="connsiteY21" fmla="*/ 1705384 h 4715283"/>
                <a:gd name="connsiteX22" fmla="*/ 1123951 w 7172324"/>
                <a:gd name="connsiteY22" fmla="*/ 1991134 h 4715283"/>
                <a:gd name="connsiteX23" fmla="*/ 723901 w 7172324"/>
                <a:gd name="connsiteY23" fmla="*/ 2314984 h 4715283"/>
                <a:gd name="connsiteX24" fmla="*/ 400052 w 7172324"/>
                <a:gd name="connsiteY24" fmla="*/ 2829334 h 4715283"/>
                <a:gd name="connsiteX25" fmla="*/ 0 w 7172324"/>
                <a:gd name="connsiteY25" fmla="*/ 3143659 h 4715283"/>
                <a:gd name="connsiteX0" fmla="*/ 7010399 w 7010399"/>
                <a:gd name="connsiteY0" fmla="*/ 4677183 h 4715283"/>
                <a:gd name="connsiteX1" fmla="*/ 6896099 w 7010399"/>
                <a:gd name="connsiteY1" fmla="*/ 4715283 h 4715283"/>
                <a:gd name="connsiteX2" fmla="*/ 6877049 w 7010399"/>
                <a:gd name="connsiteY2" fmla="*/ 4639083 h 4715283"/>
                <a:gd name="connsiteX3" fmla="*/ 6667499 w 7010399"/>
                <a:gd name="connsiteY3" fmla="*/ 4667658 h 4715283"/>
                <a:gd name="connsiteX4" fmla="*/ 6591299 w 7010399"/>
                <a:gd name="connsiteY4" fmla="*/ 4534308 h 4715283"/>
                <a:gd name="connsiteX5" fmla="*/ 6496049 w 7010399"/>
                <a:gd name="connsiteY5" fmla="*/ 4458108 h 4715283"/>
                <a:gd name="connsiteX6" fmla="*/ 6496049 w 7010399"/>
                <a:gd name="connsiteY6" fmla="*/ 4381908 h 4715283"/>
                <a:gd name="connsiteX7" fmla="*/ 6410324 w 7010399"/>
                <a:gd name="connsiteY7" fmla="*/ 4315233 h 4715283"/>
                <a:gd name="connsiteX8" fmla="*/ 6391274 w 7010399"/>
                <a:gd name="connsiteY8" fmla="*/ 4286658 h 4715283"/>
                <a:gd name="connsiteX9" fmla="*/ 6400799 w 7010399"/>
                <a:gd name="connsiteY9" fmla="*/ 4219983 h 4715283"/>
                <a:gd name="connsiteX10" fmla="*/ 6334124 w 7010399"/>
                <a:gd name="connsiteY10" fmla="*/ 4172358 h 4715283"/>
                <a:gd name="connsiteX11" fmla="*/ 6267449 w 7010399"/>
                <a:gd name="connsiteY11" fmla="*/ 4039008 h 4715283"/>
                <a:gd name="connsiteX12" fmla="*/ 6153149 w 7010399"/>
                <a:gd name="connsiteY12" fmla="*/ 3972333 h 4715283"/>
                <a:gd name="connsiteX13" fmla="*/ 5991224 w 7010399"/>
                <a:gd name="connsiteY13" fmla="*/ 3943758 h 4715283"/>
                <a:gd name="connsiteX14" fmla="*/ 1920875 w 7010399"/>
                <a:gd name="connsiteY14" fmla="*/ 409 h 4715283"/>
                <a:gd name="connsiteX15" fmla="*/ 1698626 w 7010399"/>
                <a:gd name="connsiteY15" fmla="*/ 57559 h 4715283"/>
                <a:gd name="connsiteX16" fmla="*/ 1400174 w 7010399"/>
                <a:gd name="connsiteY16" fmla="*/ 121058 h 4715283"/>
                <a:gd name="connsiteX17" fmla="*/ 933451 w 7010399"/>
                <a:gd name="connsiteY17" fmla="*/ 413159 h 4715283"/>
                <a:gd name="connsiteX18" fmla="*/ 708026 w 7010399"/>
                <a:gd name="connsiteY18" fmla="*/ 775109 h 4715283"/>
                <a:gd name="connsiteX19" fmla="*/ 1104901 w 7010399"/>
                <a:gd name="connsiteY19" fmla="*/ 1467259 h 4715283"/>
                <a:gd name="connsiteX20" fmla="*/ 1152526 w 7010399"/>
                <a:gd name="connsiteY20" fmla="*/ 1705384 h 4715283"/>
                <a:gd name="connsiteX21" fmla="*/ 1123951 w 7010399"/>
                <a:gd name="connsiteY21" fmla="*/ 1991134 h 4715283"/>
                <a:gd name="connsiteX22" fmla="*/ 723901 w 7010399"/>
                <a:gd name="connsiteY22" fmla="*/ 2314984 h 4715283"/>
                <a:gd name="connsiteX23" fmla="*/ 400052 w 7010399"/>
                <a:gd name="connsiteY23" fmla="*/ 2829334 h 4715283"/>
                <a:gd name="connsiteX24" fmla="*/ 0 w 7010399"/>
                <a:gd name="connsiteY24" fmla="*/ 3143659 h 4715283"/>
                <a:gd name="connsiteX0" fmla="*/ 6896099 w 6896099"/>
                <a:gd name="connsiteY0" fmla="*/ 4715283 h 4715283"/>
                <a:gd name="connsiteX1" fmla="*/ 6877049 w 6896099"/>
                <a:gd name="connsiteY1" fmla="*/ 4639083 h 4715283"/>
                <a:gd name="connsiteX2" fmla="*/ 6667499 w 6896099"/>
                <a:gd name="connsiteY2" fmla="*/ 4667658 h 4715283"/>
                <a:gd name="connsiteX3" fmla="*/ 6591299 w 6896099"/>
                <a:gd name="connsiteY3" fmla="*/ 4534308 h 4715283"/>
                <a:gd name="connsiteX4" fmla="*/ 6496049 w 6896099"/>
                <a:gd name="connsiteY4" fmla="*/ 4458108 h 4715283"/>
                <a:gd name="connsiteX5" fmla="*/ 6496049 w 6896099"/>
                <a:gd name="connsiteY5" fmla="*/ 4381908 h 4715283"/>
                <a:gd name="connsiteX6" fmla="*/ 6410324 w 6896099"/>
                <a:gd name="connsiteY6" fmla="*/ 4315233 h 4715283"/>
                <a:gd name="connsiteX7" fmla="*/ 6391274 w 6896099"/>
                <a:gd name="connsiteY7" fmla="*/ 4286658 h 4715283"/>
                <a:gd name="connsiteX8" fmla="*/ 6400799 w 6896099"/>
                <a:gd name="connsiteY8" fmla="*/ 4219983 h 4715283"/>
                <a:gd name="connsiteX9" fmla="*/ 6334124 w 6896099"/>
                <a:gd name="connsiteY9" fmla="*/ 4172358 h 4715283"/>
                <a:gd name="connsiteX10" fmla="*/ 6267449 w 6896099"/>
                <a:gd name="connsiteY10" fmla="*/ 4039008 h 4715283"/>
                <a:gd name="connsiteX11" fmla="*/ 6153149 w 6896099"/>
                <a:gd name="connsiteY11" fmla="*/ 3972333 h 4715283"/>
                <a:gd name="connsiteX12" fmla="*/ 5991224 w 6896099"/>
                <a:gd name="connsiteY12" fmla="*/ 3943758 h 4715283"/>
                <a:gd name="connsiteX13" fmla="*/ 1920875 w 6896099"/>
                <a:gd name="connsiteY13" fmla="*/ 409 h 4715283"/>
                <a:gd name="connsiteX14" fmla="*/ 1698626 w 6896099"/>
                <a:gd name="connsiteY14" fmla="*/ 57559 h 4715283"/>
                <a:gd name="connsiteX15" fmla="*/ 1400174 w 6896099"/>
                <a:gd name="connsiteY15" fmla="*/ 121058 h 4715283"/>
                <a:gd name="connsiteX16" fmla="*/ 933451 w 6896099"/>
                <a:gd name="connsiteY16" fmla="*/ 413159 h 4715283"/>
                <a:gd name="connsiteX17" fmla="*/ 708026 w 6896099"/>
                <a:gd name="connsiteY17" fmla="*/ 775109 h 4715283"/>
                <a:gd name="connsiteX18" fmla="*/ 1104901 w 6896099"/>
                <a:gd name="connsiteY18" fmla="*/ 1467259 h 4715283"/>
                <a:gd name="connsiteX19" fmla="*/ 1152526 w 6896099"/>
                <a:gd name="connsiteY19" fmla="*/ 1705384 h 4715283"/>
                <a:gd name="connsiteX20" fmla="*/ 1123951 w 6896099"/>
                <a:gd name="connsiteY20" fmla="*/ 1991134 h 4715283"/>
                <a:gd name="connsiteX21" fmla="*/ 723901 w 6896099"/>
                <a:gd name="connsiteY21" fmla="*/ 2314984 h 4715283"/>
                <a:gd name="connsiteX22" fmla="*/ 400052 w 6896099"/>
                <a:gd name="connsiteY22" fmla="*/ 2829334 h 4715283"/>
                <a:gd name="connsiteX23" fmla="*/ 0 w 6896099"/>
                <a:gd name="connsiteY23" fmla="*/ 3143659 h 4715283"/>
                <a:gd name="connsiteX0" fmla="*/ 6877049 w 6877049"/>
                <a:gd name="connsiteY0" fmla="*/ 4639083 h 4667658"/>
                <a:gd name="connsiteX1" fmla="*/ 6667499 w 6877049"/>
                <a:gd name="connsiteY1" fmla="*/ 4667658 h 4667658"/>
                <a:gd name="connsiteX2" fmla="*/ 6591299 w 6877049"/>
                <a:gd name="connsiteY2" fmla="*/ 4534308 h 4667658"/>
                <a:gd name="connsiteX3" fmla="*/ 6496049 w 6877049"/>
                <a:gd name="connsiteY3" fmla="*/ 4458108 h 4667658"/>
                <a:gd name="connsiteX4" fmla="*/ 6496049 w 6877049"/>
                <a:gd name="connsiteY4" fmla="*/ 4381908 h 4667658"/>
                <a:gd name="connsiteX5" fmla="*/ 6410324 w 6877049"/>
                <a:gd name="connsiteY5" fmla="*/ 4315233 h 4667658"/>
                <a:gd name="connsiteX6" fmla="*/ 6391274 w 6877049"/>
                <a:gd name="connsiteY6" fmla="*/ 4286658 h 4667658"/>
                <a:gd name="connsiteX7" fmla="*/ 6400799 w 6877049"/>
                <a:gd name="connsiteY7" fmla="*/ 4219983 h 4667658"/>
                <a:gd name="connsiteX8" fmla="*/ 6334124 w 6877049"/>
                <a:gd name="connsiteY8" fmla="*/ 4172358 h 4667658"/>
                <a:gd name="connsiteX9" fmla="*/ 6267449 w 6877049"/>
                <a:gd name="connsiteY9" fmla="*/ 4039008 h 4667658"/>
                <a:gd name="connsiteX10" fmla="*/ 6153149 w 6877049"/>
                <a:gd name="connsiteY10" fmla="*/ 3972333 h 4667658"/>
                <a:gd name="connsiteX11" fmla="*/ 5991224 w 6877049"/>
                <a:gd name="connsiteY11" fmla="*/ 3943758 h 4667658"/>
                <a:gd name="connsiteX12" fmla="*/ 1920875 w 6877049"/>
                <a:gd name="connsiteY12" fmla="*/ 409 h 4667658"/>
                <a:gd name="connsiteX13" fmla="*/ 1698626 w 6877049"/>
                <a:gd name="connsiteY13" fmla="*/ 57559 h 4667658"/>
                <a:gd name="connsiteX14" fmla="*/ 1400174 w 6877049"/>
                <a:gd name="connsiteY14" fmla="*/ 121058 h 4667658"/>
                <a:gd name="connsiteX15" fmla="*/ 933451 w 6877049"/>
                <a:gd name="connsiteY15" fmla="*/ 413159 h 4667658"/>
                <a:gd name="connsiteX16" fmla="*/ 708026 w 6877049"/>
                <a:gd name="connsiteY16" fmla="*/ 775109 h 4667658"/>
                <a:gd name="connsiteX17" fmla="*/ 1104901 w 6877049"/>
                <a:gd name="connsiteY17" fmla="*/ 1467259 h 4667658"/>
                <a:gd name="connsiteX18" fmla="*/ 1152526 w 6877049"/>
                <a:gd name="connsiteY18" fmla="*/ 1705384 h 4667658"/>
                <a:gd name="connsiteX19" fmla="*/ 1123951 w 6877049"/>
                <a:gd name="connsiteY19" fmla="*/ 1991134 h 4667658"/>
                <a:gd name="connsiteX20" fmla="*/ 723901 w 6877049"/>
                <a:gd name="connsiteY20" fmla="*/ 2314984 h 4667658"/>
                <a:gd name="connsiteX21" fmla="*/ 400052 w 6877049"/>
                <a:gd name="connsiteY21" fmla="*/ 2829334 h 4667658"/>
                <a:gd name="connsiteX22" fmla="*/ 0 w 6877049"/>
                <a:gd name="connsiteY22" fmla="*/ 3143659 h 4667658"/>
                <a:gd name="connsiteX0" fmla="*/ 6877049 w 6877049"/>
                <a:gd name="connsiteY0" fmla="*/ 4639083 h 4667658"/>
                <a:gd name="connsiteX1" fmla="*/ 6667499 w 6877049"/>
                <a:gd name="connsiteY1" fmla="*/ 4667658 h 4667658"/>
                <a:gd name="connsiteX2" fmla="*/ 6591299 w 6877049"/>
                <a:gd name="connsiteY2" fmla="*/ 4534308 h 4667658"/>
                <a:gd name="connsiteX3" fmla="*/ 6496049 w 6877049"/>
                <a:gd name="connsiteY3" fmla="*/ 4458108 h 4667658"/>
                <a:gd name="connsiteX4" fmla="*/ 6496049 w 6877049"/>
                <a:gd name="connsiteY4" fmla="*/ 4381908 h 4667658"/>
                <a:gd name="connsiteX5" fmla="*/ 6410324 w 6877049"/>
                <a:gd name="connsiteY5" fmla="*/ 4315233 h 4667658"/>
                <a:gd name="connsiteX6" fmla="*/ 6391274 w 6877049"/>
                <a:gd name="connsiteY6" fmla="*/ 4286658 h 4667658"/>
                <a:gd name="connsiteX7" fmla="*/ 6400799 w 6877049"/>
                <a:gd name="connsiteY7" fmla="*/ 4219983 h 4667658"/>
                <a:gd name="connsiteX8" fmla="*/ 6334124 w 6877049"/>
                <a:gd name="connsiteY8" fmla="*/ 4172358 h 4667658"/>
                <a:gd name="connsiteX9" fmla="*/ 6267449 w 6877049"/>
                <a:gd name="connsiteY9" fmla="*/ 4039008 h 4667658"/>
                <a:gd name="connsiteX10" fmla="*/ 5991224 w 6877049"/>
                <a:gd name="connsiteY10" fmla="*/ 3943758 h 4667658"/>
                <a:gd name="connsiteX11" fmla="*/ 1920875 w 6877049"/>
                <a:gd name="connsiteY11" fmla="*/ 409 h 4667658"/>
                <a:gd name="connsiteX12" fmla="*/ 1698626 w 6877049"/>
                <a:gd name="connsiteY12" fmla="*/ 57559 h 4667658"/>
                <a:gd name="connsiteX13" fmla="*/ 1400174 w 6877049"/>
                <a:gd name="connsiteY13" fmla="*/ 121058 h 4667658"/>
                <a:gd name="connsiteX14" fmla="*/ 933451 w 6877049"/>
                <a:gd name="connsiteY14" fmla="*/ 413159 h 4667658"/>
                <a:gd name="connsiteX15" fmla="*/ 708026 w 6877049"/>
                <a:gd name="connsiteY15" fmla="*/ 775109 h 4667658"/>
                <a:gd name="connsiteX16" fmla="*/ 1104901 w 6877049"/>
                <a:gd name="connsiteY16" fmla="*/ 1467259 h 4667658"/>
                <a:gd name="connsiteX17" fmla="*/ 1152526 w 6877049"/>
                <a:gd name="connsiteY17" fmla="*/ 1705384 h 4667658"/>
                <a:gd name="connsiteX18" fmla="*/ 1123951 w 6877049"/>
                <a:gd name="connsiteY18" fmla="*/ 1991134 h 4667658"/>
                <a:gd name="connsiteX19" fmla="*/ 723901 w 6877049"/>
                <a:gd name="connsiteY19" fmla="*/ 2314984 h 4667658"/>
                <a:gd name="connsiteX20" fmla="*/ 400052 w 6877049"/>
                <a:gd name="connsiteY20" fmla="*/ 2829334 h 4667658"/>
                <a:gd name="connsiteX21" fmla="*/ 0 w 6877049"/>
                <a:gd name="connsiteY21" fmla="*/ 3143659 h 4667658"/>
                <a:gd name="connsiteX0" fmla="*/ 6877049 w 6877049"/>
                <a:gd name="connsiteY0" fmla="*/ 4639083 h 4667658"/>
                <a:gd name="connsiteX1" fmla="*/ 6667499 w 6877049"/>
                <a:gd name="connsiteY1" fmla="*/ 4667658 h 4667658"/>
                <a:gd name="connsiteX2" fmla="*/ 6591299 w 6877049"/>
                <a:gd name="connsiteY2" fmla="*/ 4534308 h 4667658"/>
                <a:gd name="connsiteX3" fmla="*/ 6496049 w 6877049"/>
                <a:gd name="connsiteY3" fmla="*/ 4458108 h 4667658"/>
                <a:gd name="connsiteX4" fmla="*/ 6496049 w 6877049"/>
                <a:gd name="connsiteY4" fmla="*/ 4381908 h 4667658"/>
                <a:gd name="connsiteX5" fmla="*/ 6410324 w 6877049"/>
                <a:gd name="connsiteY5" fmla="*/ 4315233 h 4667658"/>
                <a:gd name="connsiteX6" fmla="*/ 6391274 w 6877049"/>
                <a:gd name="connsiteY6" fmla="*/ 4286658 h 4667658"/>
                <a:gd name="connsiteX7" fmla="*/ 6400799 w 6877049"/>
                <a:gd name="connsiteY7" fmla="*/ 4219983 h 4667658"/>
                <a:gd name="connsiteX8" fmla="*/ 6334124 w 6877049"/>
                <a:gd name="connsiteY8" fmla="*/ 4172358 h 4667658"/>
                <a:gd name="connsiteX9" fmla="*/ 6267449 w 6877049"/>
                <a:gd name="connsiteY9" fmla="*/ 4039008 h 4667658"/>
                <a:gd name="connsiteX10" fmla="*/ 1920875 w 6877049"/>
                <a:gd name="connsiteY10" fmla="*/ 409 h 4667658"/>
                <a:gd name="connsiteX11" fmla="*/ 1698626 w 6877049"/>
                <a:gd name="connsiteY11" fmla="*/ 57559 h 4667658"/>
                <a:gd name="connsiteX12" fmla="*/ 1400174 w 6877049"/>
                <a:gd name="connsiteY12" fmla="*/ 121058 h 4667658"/>
                <a:gd name="connsiteX13" fmla="*/ 933451 w 6877049"/>
                <a:gd name="connsiteY13" fmla="*/ 413159 h 4667658"/>
                <a:gd name="connsiteX14" fmla="*/ 708026 w 6877049"/>
                <a:gd name="connsiteY14" fmla="*/ 775109 h 4667658"/>
                <a:gd name="connsiteX15" fmla="*/ 1104901 w 6877049"/>
                <a:gd name="connsiteY15" fmla="*/ 1467259 h 4667658"/>
                <a:gd name="connsiteX16" fmla="*/ 1152526 w 6877049"/>
                <a:gd name="connsiteY16" fmla="*/ 1705384 h 4667658"/>
                <a:gd name="connsiteX17" fmla="*/ 1123951 w 6877049"/>
                <a:gd name="connsiteY17" fmla="*/ 1991134 h 4667658"/>
                <a:gd name="connsiteX18" fmla="*/ 723901 w 6877049"/>
                <a:gd name="connsiteY18" fmla="*/ 2314984 h 4667658"/>
                <a:gd name="connsiteX19" fmla="*/ 400052 w 6877049"/>
                <a:gd name="connsiteY19" fmla="*/ 2829334 h 4667658"/>
                <a:gd name="connsiteX20" fmla="*/ 0 w 6877049"/>
                <a:gd name="connsiteY20" fmla="*/ 3143659 h 4667658"/>
                <a:gd name="connsiteX0" fmla="*/ 6877049 w 6877049"/>
                <a:gd name="connsiteY0" fmla="*/ 4639083 h 4667658"/>
                <a:gd name="connsiteX1" fmla="*/ 6667499 w 6877049"/>
                <a:gd name="connsiteY1" fmla="*/ 4667658 h 4667658"/>
                <a:gd name="connsiteX2" fmla="*/ 6591299 w 6877049"/>
                <a:gd name="connsiteY2" fmla="*/ 4534308 h 4667658"/>
                <a:gd name="connsiteX3" fmla="*/ 6496049 w 6877049"/>
                <a:gd name="connsiteY3" fmla="*/ 4458108 h 4667658"/>
                <a:gd name="connsiteX4" fmla="*/ 6496049 w 6877049"/>
                <a:gd name="connsiteY4" fmla="*/ 4381908 h 4667658"/>
                <a:gd name="connsiteX5" fmla="*/ 6410324 w 6877049"/>
                <a:gd name="connsiteY5" fmla="*/ 4315233 h 4667658"/>
                <a:gd name="connsiteX6" fmla="*/ 6391274 w 6877049"/>
                <a:gd name="connsiteY6" fmla="*/ 4286658 h 4667658"/>
                <a:gd name="connsiteX7" fmla="*/ 6400799 w 6877049"/>
                <a:gd name="connsiteY7" fmla="*/ 4219983 h 4667658"/>
                <a:gd name="connsiteX8" fmla="*/ 6334124 w 6877049"/>
                <a:gd name="connsiteY8" fmla="*/ 4172358 h 4667658"/>
                <a:gd name="connsiteX9" fmla="*/ 1920875 w 6877049"/>
                <a:gd name="connsiteY9" fmla="*/ 409 h 4667658"/>
                <a:gd name="connsiteX10" fmla="*/ 1698626 w 6877049"/>
                <a:gd name="connsiteY10" fmla="*/ 57559 h 4667658"/>
                <a:gd name="connsiteX11" fmla="*/ 1400174 w 6877049"/>
                <a:gd name="connsiteY11" fmla="*/ 121058 h 4667658"/>
                <a:gd name="connsiteX12" fmla="*/ 933451 w 6877049"/>
                <a:gd name="connsiteY12" fmla="*/ 413159 h 4667658"/>
                <a:gd name="connsiteX13" fmla="*/ 708026 w 6877049"/>
                <a:gd name="connsiteY13" fmla="*/ 775109 h 4667658"/>
                <a:gd name="connsiteX14" fmla="*/ 1104901 w 6877049"/>
                <a:gd name="connsiteY14" fmla="*/ 1467259 h 4667658"/>
                <a:gd name="connsiteX15" fmla="*/ 1152526 w 6877049"/>
                <a:gd name="connsiteY15" fmla="*/ 1705384 h 4667658"/>
                <a:gd name="connsiteX16" fmla="*/ 1123951 w 6877049"/>
                <a:gd name="connsiteY16" fmla="*/ 1991134 h 4667658"/>
                <a:gd name="connsiteX17" fmla="*/ 723901 w 6877049"/>
                <a:gd name="connsiteY17" fmla="*/ 2314984 h 4667658"/>
                <a:gd name="connsiteX18" fmla="*/ 400052 w 6877049"/>
                <a:gd name="connsiteY18" fmla="*/ 2829334 h 4667658"/>
                <a:gd name="connsiteX19" fmla="*/ 0 w 6877049"/>
                <a:gd name="connsiteY19" fmla="*/ 3143659 h 4667658"/>
                <a:gd name="connsiteX0" fmla="*/ 6877049 w 6877049"/>
                <a:gd name="connsiteY0" fmla="*/ 4639083 h 4667658"/>
                <a:gd name="connsiteX1" fmla="*/ 6667499 w 6877049"/>
                <a:gd name="connsiteY1" fmla="*/ 4667658 h 4667658"/>
                <a:gd name="connsiteX2" fmla="*/ 6591299 w 6877049"/>
                <a:gd name="connsiteY2" fmla="*/ 4534308 h 4667658"/>
                <a:gd name="connsiteX3" fmla="*/ 6496049 w 6877049"/>
                <a:gd name="connsiteY3" fmla="*/ 4458108 h 4667658"/>
                <a:gd name="connsiteX4" fmla="*/ 6496049 w 6877049"/>
                <a:gd name="connsiteY4" fmla="*/ 4381908 h 4667658"/>
                <a:gd name="connsiteX5" fmla="*/ 6410324 w 6877049"/>
                <a:gd name="connsiteY5" fmla="*/ 4315233 h 4667658"/>
                <a:gd name="connsiteX6" fmla="*/ 6391274 w 6877049"/>
                <a:gd name="connsiteY6" fmla="*/ 4286658 h 4667658"/>
                <a:gd name="connsiteX7" fmla="*/ 6400799 w 6877049"/>
                <a:gd name="connsiteY7" fmla="*/ 4219983 h 4667658"/>
                <a:gd name="connsiteX8" fmla="*/ 1920875 w 6877049"/>
                <a:gd name="connsiteY8" fmla="*/ 409 h 4667658"/>
                <a:gd name="connsiteX9" fmla="*/ 1698626 w 6877049"/>
                <a:gd name="connsiteY9" fmla="*/ 57559 h 4667658"/>
                <a:gd name="connsiteX10" fmla="*/ 1400174 w 6877049"/>
                <a:gd name="connsiteY10" fmla="*/ 121058 h 4667658"/>
                <a:gd name="connsiteX11" fmla="*/ 933451 w 6877049"/>
                <a:gd name="connsiteY11" fmla="*/ 413159 h 4667658"/>
                <a:gd name="connsiteX12" fmla="*/ 708026 w 6877049"/>
                <a:gd name="connsiteY12" fmla="*/ 775109 h 4667658"/>
                <a:gd name="connsiteX13" fmla="*/ 1104901 w 6877049"/>
                <a:gd name="connsiteY13" fmla="*/ 1467259 h 4667658"/>
                <a:gd name="connsiteX14" fmla="*/ 1152526 w 6877049"/>
                <a:gd name="connsiteY14" fmla="*/ 1705384 h 4667658"/>
                <a:gd name="connsiteX15" fmla="*/ 1123951 w 6877049"/>
                <a:gd name="connsiteY15" fmla="*/ 1991134 h 4667658"/>
                <a:gd name="connsiteX16" fmla="*/ 723901 w 6877049"/>
                <a:gd name="connsiteY16" fmla="*/ 2314984 h 4667658"/>
                <a:gd name="connsiteX17" fmla="*/ 400052 w 6877049"/>
                <a:gd name="connsiteY17" fmla="*/ 2829334 h 4667658"/>
                <a:gd name="connsiteX18" fmla="*/ 0 w 6877049"/>
                <a:gd name="connsiteY18" fmla="*/ 3143659 h 4667658"/>
                <a:gd name="connsiteX0" fmla="*/ 6877049 w 6877049"/>
                <a:gd name="connsiteY0" fmla="*/ 4639083 h 4667658"/>
                <a:gd name="connsiteX1" fmla="*/ 6667499 w 6877049"/>
                <a:gd name="connsiteY1" fmla="*/ 4667658 h 4667658"/>
                <a:gd name="connsiteX2" fmla="*/ 6591299 w 6877049"/>
                <a:gd name="connsiteY2" fmla="*/ 4534308 h 4667658"/>
                <a:gd name="connsiteX3" fmla="*/ 6496049 w 6877049"/>
                <a:gd name="connsiteY3" fmla="*/ 4458108 h 4667658"/>
                <a:gd name="connsiteX4" fmla="*/ 6496049 w 6877049"/>
                <a:gd name="connsiteY4" fmla="*/ 4381908 h 4667658"/>
                <a:gd name="connsiteX5" fmla="*/ 6410324 w 6877049"/>
                <a:gd name="connsiteY5" fmla="*/ 4315233 h 4667658"/>
                <a:gd name="connsiteX6" fmla="*/ 6391274 w 6877049"/>
                <a:gd name="connsiteY6" fmla="*/ 4286658 h 4667658"/>
                <a:gd name="connsiteX7" fmla="*/ 1920875 w 6877049"/>
                <a:gd name="connsiteY7" fmla="*/ 409 h 4667658"/>
                <a:gd name="connsiteX8" fmla="*/ 1698626 w 6877049"/>
                <a:gd name="connsiteY8" fmla="*/ 57559 h 4667658"/>
                <a:gd name="connsiteX9" fmla="*/ 1400174 w 6877049"/>
                <a:gd name="connsiteY9" fmla="*/ 121058 h 4667658"/>
                <a:gd name="connsiteX10" fmla="*/ 933451 w 6877049"/>
                <a:gd name="connsiteY10" fmla="*/ 413159 h 4667658"/>
                <a:gd name="connsiteX11" fmla="*/ 708026 w 6877049"/>
                <a:gd name="connsiteY11" fmla="*/ 775109 h 4667658"/>
                <a:gd name="connsiteX12" fmla="*/ 1104901 w 6877049"/>
                <a:gd name="connsiteY12" fmla="*/ 1467259 h 4667658"/>
                <a:gd name="connsiteX13" fmla="*/ 1152526 w 6877049"/>
                <a:gd name="connsiteY13" fmla="*/ 1705384 h 4667658"/>
                <a:gd name="connsiteX14" fmla="*/ 1123951 w 6877049"/>
                <a:gd name="connsiteY14" fmla="*/ 1991134 h 4667658"/>
                <a:gd name="connsiteX15" fmla="*/ 723901 w 6877049"/>
                <a:gd name="connsiteY15" fmla="*/ 2314984 h 4667658"/>
                <a:gd name="connsiteX16" fmla="*/ 400052 w 6877049"/>
                <a:gd name="connsiteY16" fmla="*/ 2829334 h 4667658"/>
                <a:gd name="connsiteX17" fmla="*/ 0 w 6877049"/>
                <a:gd name="connsiteY17" fmla="*/ 3143659 h 4667658"/>
                <a:gd name="connsiteX0" fmla="*/ 6877049 w 6877049"/>
                <a:gd name="connsiteY0" fmla="*/ 4639083 h 4667658"/>
                <a:gd name="connsiteX1" fmla="*/ 6667499 w 6877049"/>
                <a:gd name="connsiteY1" fmla="*/ 4667658 h 4667658"/>
                <a:gd name="connsiteX2" fmla="*/ 6591299 w 6877049"/>
                <a:gd name="connsiteY2" fmla="*/ 4534308 h 4667658"/>
                <a:gd name="connsiteX3" fmla="*/ 6496049 w 6877049"/>
                <a:gd name="connsiteY3" fmla="*/ 4458108 h 4667658"/>
                <a:gd name="connsiteX4" fmla="*/ 6496049 w 6877049"/>
                <a:gd name="connsiteY4" fmla="*/ 4381908 h 4667658"/>
                <a:gd name="connsiteX5" fmla="*/ 6410324 w 6877049"/>
                <a:gd name="connsiteY5" fmla="*/ 4315233 h 4667658"/>
                <a:gd name="connsiteX6" fmla="*/ 1920875 w 6877049"/>
                <a:gd name="connsiteY6" fmla="*/ 409 h 4667658"/>
                <a:gd name="connsiteX7" fmla="*/ 1698626 w 6877049"/>
                <a:gd name="connsiteY7" fmla="*/ 57559 h 4667658"/>
                <a:gd name="connsiteX8" fmla="*/ 1400174 w 6877049"/>
                <a:gd name="connsiteY8" fmla="*/ 121058 h 4667658"/>
                <a:gd name="connsiteX9" fmla="*/ 933451 w 6877049"/>
                <a:gd name="connsiteY9" fmla="*/ 413159 h 4667658"/>
                <a:gd name="connsiteX10" fmla="*/ 708026 w 6877049"/>
                <a:gd name="connsiteY10" fmla="*/ 775109 h 4667658"/>
                <a:gd name="connsiteX11" fmla="*/ 1104901 w 6877049"/>
                <a:gd name="connsiteY11" fmla="*/ 1467259 h 4667658"/>
                <a:gd name="connsiteX12" fmla="*/ 1152526 w 6877049"/>
                <a:gd name="connsiteY12" fmla="*/ 1705384 h 4667658"/>
                <a:gd name="connsiteX13" fmla="*/ 1123951 w 6877049"/>
                <a:gd name="connsiteY13" fmla="*/ 1991134 h 4667658"/>
                <a:gd name="connsiteX14" fmla="*/ 723901 w 6877049"/>
                <a:gd name="connsiteY14" fmla="*/ 2314984 h 4667658"/>
                <a:gd name="connsiteX15" fmla="*/ 400052 w 6877049"/>
                <a:gd name="connsiteY15" fmla="*/ 2829334 h 4667658"/>
                <a:gd name="connsiteX16" fmla="*/ 0 w 6877049"/>
                <a:gd name="connsiteY16" fmla="*/ 3143659 h 4667658"/>
                <a:gd name="connsiteX0" fmla="*/ 6877049 w 6877049"/>
                <a:gd name="connsiteY0" fmla="*/ 4639083 h 4667658"/>
                <a:gd name="connsiteX1" fmla="*/ 6667499 w 6877049"/>
                <a:gd name="connsiteY1" fmla="*/ 4667658 h 4667658"/>
                <a:gd name="connsiteX2" fmla="*/ 6591299 w 6877049"/>
                <a:gd name="connsiteY2" fmla="*/ 4534308 h 4667658"/>
                <a:gd name="connsiteX3" fmla="*/ 6496049 w 6877049"/>
                <a:gd name="connsiteY3" fmla="*/ 4458108 h 4667658"/>
                <a:gd name="connsiteX4" fmla="*/ 6496049 w 6877049"/>
                <a:gd name="connsiteY4" fmla="*/ 4381908 h 4667658"/>
                <a:gd name="connsiteX5" fmla="*/ 1920875 w 6877049"/>
                <a:gd name="connsiteY5" fmla="*/ 409 h 4667658"/>
                <a:gd name="connsiteX6" fmla="*/ 1698626 w 6877049"/>
                <a:gd name="connsiteY6" fmla="*/ 57559 h 4667658"/>
                <a:gd name="connsiteX7" fmla="*/ 1400174 w 6877049"/>
                <a:gd name="connsiteY7" fmla="*/ 121058 h 4667658"/>
                <a:gd name="connsiteX8" fmla="*/ 933451 w 6877049"/>
                <a:gd name="connsiteY8" fmla="*/ 413159 h 4667658"/>
                <a:gd name="connsiteX9" fmla="*/ 708026 w 6877049"/>
                <a:gd name="connsiteY9" fmla="*/ 775109 h 4667658"/>
                <a:gd name="connsiteX10" fmla="*/ 1104901 w 6877049"/>
                <a:gd name="connsiteY10" fmla="*/ 1467259 h 4667658"/>
                <a:gd name="connsiteX11" fmla="*/ 1152526 w 6877049"/>
                <a:gd name="connsiteY11" fmla="*/ 1705384 h 4667658"/>
                <a:gd name="connsiteX12" fmla="*/ 1123951 w 6877049"/>
                <a:gd name="connsiteY12" fmla="*/ 1991134 h 4667658"/>
                <a:gd name="connsiteX13" fmla="*/ 723901 w 6877049"/>
                <a:gd name="connsiteY13" fmla="*/ 2314984 h 4667658"/>
                <a:gd name="connsiteX14" fmla="*/ 400052 w 6877049"/>
                <a:gd name="connsiteY14" fmla="*/ 2829334 h 4667658"/>
                <a:gd name="connsiteX15" fmla="*/ 0 w 6877049"/>
                <a:gd name="connsiteY15" fmla="*/ 3143659 h 4667658"/>
                <a:gd name="connsiteX0" fmla="*/ 6877049 w 6877049"/>
                <a:gd name="connsiteY0" fmla="*/ 4639083 h 4667658"/>
                <a:gd name="connsiteX1" fmla="*/ 6667499 w 6877049"/>
                <a:gd name="connsiteY1" fmla="*/ 4667658 h 4667658"/>
                <a:gd name="connsiteX2" fmla="*/ 6591299 w 6877049"/>
                <a:gd name="connsiteY2" fmla="*/ 4534308 h 4667658"/>
                <a:gd name="connsiteX3" fmla="*/ 6496049 w 6877049"/>
                <a:gd name="connsiteY3" fmla="*/ 4458108 h 4667658"/>
                <a:gd name="connsiteX4" fmla="*/ 1920875 w 6877049"/>
                <a:gd name="connsiteY4" fmla="*/ 409 h 4667658"/>
                <a:gd name="connsiteX5" fmla="*/ 1698626 w 6877049"/>
                <a:gd name="connsiteY5" fmla="*/ 57559 h 4667658"/>
                <a:gd name="connsiteX6" fmla="*/ 1400174 w 6877049"/>
                <a:gd name="connsiteY6" fmla="*/ 121058 h 4667658"/>
                <a:gd name="connsiteX7" fmla="*/ 933451 w 6877049"/>
                <a:gd name="connsiteY7" fmla="*/ 413159 h 4667658"/>
                <a:gd name="connsiteX8" fmla="*/ 708026 w 6877049"/>
                <a:gd name="connsiteY8" fmla="*/ 775109 h 4667658"/>
                <a:gd name="connsiteX9" fmla="*/ 1104901 w 6877049"/>
                <a:gd name="connsiteY9" fmla="*/ 1467259 h 4667658"/>
                <a:gd name="connsiteX10" fmla="*/ 1152526 w 6877049"/>
                <a:gd name="connsiteY10" fmla="*/ 1705384 h 4667658"/>
                <a:gd name="connsiteX11" fmla="*/ 1123951 w 6877049"/>
                <a:gd name="connsiteY11" fmla="*/ 1991134 h 4667658"/>
                <a:gd name="connsiteX12" fmla="*/ 723901 w 6877049"/>
                <a:gd name="connsiteY12" fmla="*/ 2314984 h 4667658"/>
                <a:gd name="connsiteX13" fmla="*/ 400052 w 6877049"/>
                <a:gd name="connsiteY13" fmla="*/ 2829334 h 4667658"/>
                <a:gd name="connsiteX14" fmla="*/ 0 w 6877049"/>
                <a:gd name="connsiteY14" fmla="*/ 3143659 h 4667658"/>
                <a:gd name="connsiteX0" fmla="*/ 6877049 w 6877049"/>
                <a:gd name="connsiteY0" fmla="*/ 4639083 h 4667658"/>
                <a:gd name="connsiteX1" fmla="*/ 6667499 w 6877049"/>
                <a:gd name="connsiteY1" fmla="*/ 4667658 h 4667658"/>
                <a:gd name="connsiteX2" fmla="*/ 6591299 w 6877049"/>
                <a:gd name="connsiteY2" fmla="*/ 4534308 h 4667658"/>
                <a:gd name="connsiteX3" fmla="*/ 1920875 w 6877049"/>
                <a:gd name="connsiteY3" fmla="*/ 409 h 4667658"/>
                <a:gd name="connsiteX4" fmla="*/ 1698626 w 6877049"/>
                <a:gd name="connsiteY4" fmla="*/ 57559 h 4667658"/>
                <a:gd name="connsiteX5" fmla="*/ 1400174 w 6877049"/>
                <a:gd name="connsiteY5" fmla="*/ 121058 h 4667658"/>
                <a:gd name="connsiteX6" fmla="*/ 933451 w 6877049"/>
                <a:gd name="connsiteY6" fmla="*/ 413159 h 4667658"/>
                <a:gd name="connsiteX7" fmla="*/ 708026 w 6877049"/>
                <a:gd name="connsiteY7" fmla="*/ 775109 h 4667658"/>
                <a:gd name="connsiteX8" fmla="*/ 1104901 w 6877049"/>
                <a:gd name="connsiteY8" fmla="*/ 1467259 h 4667658"/>
                <a:gd name="connsiteX9" fmla="*/ 1152526 w 6877049"/>
                <a:gd name="connsiteY9" fmla="*/ 1705384 h 4667658"/>
                <a:gd name="connsiteX10" fmla="*/ 1123951 w 6877049"/>
                <a:gd name="connsiteY10" fmla="*/ 1991134 h 4667658"/>
                <a:gd name="connsiteX11" fmla="*/ 723901 w 6877049"/>
                <a:gd name="connsiteY11" fmla="*/ 2314984 h 4667658"/>
                <a:gd name="connsiteX12" fmla="*/ 400052 w 6877049"/>
                <a:gd name="connsiteY12" fmla="*/ 2829334 h 4667658"/>
                <a:gd name="connsiteX13" fmla="*/ 0 w 6877049"/>
                <a:gd name="connsiteY13" fmla="*/ 3143659 h 4667658"/>
                <a:gd name="connsiteX0" fmla="*/ 6877049 w 6877049"/>
                <a:gd name="connsiteY0" fmla="*/ 4639083 h 4667658"/>
                <a:gd name="connsiteX1" fmla="*/ 6667499 w 6877049"/>
                <a:gd name="connsiteY1" fmla="*/ 4667658 h 4667658"/>
                <a:gd name="connsiteX2" fmla="*/ 1920875 w 6877049"/>
                <a:gd name="connsiteY2" fmla="*/ 409 h 4667658"/>
                <a:gd name="connsiteX3" fmla="*/ 1698626 w 6877049"/>
                <a:gd name="connsiteY3" fmla="*/ 57559 h 4667658"/>
                <a:gd name="connsiteX4" fmla="*/ 1400174 w 6877049"/>
                <a:gd name="connsiteY4" fmla="*/ 121058 h 4667658"/>
                <a:gd name="connsiteX5" fmla="*/ 933451 w 6877049"/>
                <a:gd name="connsiteY5" fmla="*/ 413159 h 4667658"/>
                <a:gd name="connsiteX6" fmla="*/ 708026 w 6877049"/>
                <a:gd name="connsiteY6" fmla="*/ 775109 h 4667658"/>
                <a:gd name="connsiteX7" fmla="*/ 1104901 w 6877049"/>
                <a:gd name="connsiteY7" fmla="*/ 1467259 h 4667658"/>
                <a:gd name="connsiteX8" fmla="*/ 1152526 w 6877049"/>
                <a:gd name="connsiteY8" fmla="*/ 1705384 h 4667658"/>
                <a:gd name="connsiteX9" fmla="*/ 1123951 w 6877049"/>
                <a:gd name="connsiteY9" fmla="*/ 1991134 h 4667658"/>
                <a:gd name="connsiteX10" fmla="*/ 723901 w 6877049"/>
                <a:gd name="connsiteY10" fmla="*/ 2314984 h 4667658"/>
                <a:gd name="connsiteX11" fmla="*/ 400052 w 6877049"/>
                <a:gd name="connsiteY11" fmla="*/ 2829334 h 4667658"/>
                <a:gd name="connsiteX12" fmla="*/ 0 w 6877049"/>
                <a:gd name="connsiteY12" fmla="*/ 3143659 h 4667658"/>
                <a:gd name="connsiteX0" fmla="*/ 6877049 w 6877049"/>
                <a:gd name="connsiteY0" fmla="*/ 4639083 h 4639083"/>
                <a:gd name="connsiteX1" fmla="*/ 1920875 w 6877049"/>
                <a:gd name="connsiteY1" fmla="*/ 409 h 4639083"/>
                <a:gd name="connsiteX2" fmla="*/ 1698626 w 6877049"/>
                <a:gd name="connsiteY2" fmla="*/ 57559 h 4639083"/>
                <a:gd name="connsiteX3" fmla="*/ 1400174 w 6877049"/>
                <a:gd name="connsiteY3" fmla="*/ 121058 h 4639083"/>
                <a:gd name="connsiteX4" fmla="*/ 933451 w 6877049"/>
                <a:gd name="connsiteY4" fmla="*/ 413159 h 4639083"/>
                <a:gd name="connsiteX5" fmla="*/ 708026 w 6877049"/>
                <a:gd name="connsiteY5" fmla="*/ 775109 h 4639083"/>
                <a:gd name="connsiteX6" fmla="*/ 1104901 w 6877049"/>
                <a:gd name="connsiteY6" fmla="*/ 1467259 h 4639083"/>
                <a:gd name="connsiteX7" fmla="*/ 1152526 w 6877049"/>
                <a:gd name="connsiteY7" fmla="*/ 1705384 h 4639083"/>
                <a:gd name="connsiteX8" fmla="*/ 1123951 w 6877049"/>
                <a:gd name="connsiteY8" fmla="*/ 1991134 h 4639083"/>
                <a:gd name="connsiteX9" fmla="*/ 723901 w 6877049"/>
                <a:gd name="connsiteY9" fmla="*/ 2314984 h 4639083"/>
                <a:gd name="connsiteX10" fmla="*/ 400052 w 6877049"/>
                <a:gd name="connsiteY10" fmla="*/ 2829334 h 4639083"/>
                <a:gd name="connsiteX11" fmla="*/ 0 w 6877049"/>
                <a:gd name="connsiteY11" fmla="*/ 3143659 h 4639083"/>
                <a:gd name="connsiteX0" fmla="*/ 1920875 w 1920875"/>
                <a:gd name="connsiteY0" fmla="*/ 409 h 3143659"/>
                <a:gd name="connsiteX1" fmla="*/ 1698626 w 1920875"/>
                <a:gd name="connsiteY1" fmla="*/ 57559 h 3143659"/>
                <a:gd name="connsiteX2" fmla="*/ 1400174 w 1920875"/>
                <a:gd name="connsiteY2" fmla="*/ 121058 h 3143659"/>
                <a:gd name="connsiteX3" fmla="*/ 933451 w 1920875"/>
                <a:gd name="connsiteY3" fmla="*/ 413159 h 3143659"/>
                <a:gd name="connsiteX4" fmla="*/ 708026 w 1920875"/>
                <a:gd name="connsiteY4" fmla="*/ 775109 h 3143659"/>
                <a:gd name="connsiteX5" fmla="*/ 1104901 w 1920875"/>
                <a:gd name="connsiteY5" fmla="*/ 1467259 h 3143659"/>
                <a:gd name="connsiteX6" fmla="*/ 1152526 w 1920875"/>
                <a:gd name="connsiteY6" fmla="*/ 1705384 h 3143659"/>
                <a:gd name="connsiteX7" fmla="*/ 1123951 w 1920875"/>
                <a:gd name="connsiteY7" fmla="*/ 1991134 h 3143659"/>
                <a:gd name="connsiteX8" fmla="*/ 723901 w 1920875"/>
                <a:gd name="connsiteY8" fmla="*/ 2314984 h 3143659"/>
                <a:gd name="connsiteX9" fmla="*/ 400052 w 1920875"/>
                <a:gd name="connsiteY9" fmla="*/ 2829334 h 3143659"/>
                <a:gd name="connsiteX10" fmla="*/ 0 w 1920875"/>
                <a:gd name="connsiteY10" fmla="*/ 3143659 h 3143659"/>
                <a:gd name="connsiteX0" fmla="*/ 1920875 w 1920875"/>
                <a:gd name="connsiteY0" fmla="*/ 409 h 3143659"/>
                <a:gd name="connsiteX1" fmla="*/ 1698626 w 1920875"/>
                <a:gd name="connsiteY1" fmla="*/ 57559 h 3143659"/>
                <a:gd name="connsiteX2" fmla="*/ 1400174 w 1920875"/>
                <a:gd name="connsiteY2" fmla="*/ 121058 h 3143659"/>
                <a:gd name="connsiteX3" fmla="*/ 933451 w 1920875"/>
                <a:gd name="connsiteY3" fmla="*/ 413159 h 3143659"/>
                <a:gd name="connsiteX4" fmla="*/ 708026 w 1920875"/>
                <a:gd name="connsiteY4" fmla="*/ 775109 h 3143659"/>
                <a:gd name="connsiteX5" fmla="*/ 400051 w 1920875"/>
                <a:gd name="connsiteY5" fmla="*/ 1130709 h 3143659"/>
                <a:gd name="connsiteX6" fmla="*/ 1152526 w 1920875"/>
                <a:gd name="connsiteY6" fmla="*/ 1705384 h 3143659"/>
                <a:gd name="connsiteX7" fmla="*/ 1123951 w 1920875"/>
                <a:gd name="connsiteY7" fmla="*/ 1991134 h 3143659"/>
                <a:gd name="connsiteX8" fmla="*/ 723901 w 1920875"/>
                <a:gd name="connsiteY8" fmla="*/ 2314984 h 3143659"/>
                <a:gd name="connsiteX9" fmla="*/ 400052 w 1920875"/>
                <a:gd name="connsiteY9" fmla="*/ 2829334 h 3143659"/>
                <a:gd name="connsiteX10" fmla="*/ 0 w 1920875"/>
                <a:gd name="connsiteY10" fmla="*/ 3143659 h 3143659"/>
                <a:gd name="connsiteX0" fmla="*/ 1920875 w 1920875"/>
                <a:gd name="connsiteY0" fmla="*/ 409 h 3143659"/>
                <a:gd name="connsiteX1" fmla="*/ 1698626 w 1920875"/>
                <a:gd name="connsiteY1" fmla="*/ 57559 h 3143659"/>
                <a:gd name="connsiteX2" fmla="*/ 1400174 w 1920875"/>
                <a:gd name="connsiteY2" fmla="*/ 121058 h 3143659"/>
                <a:gd name="connsiteX3" fmla="*/ 933451 w 1920875"/>
                <a:gd name="connsiteY3" fmla="*/ 413159 h 3143659"/>
                <a:gd name="connsiteX4" fmla="*/ 708026 w 1920875"/>
                <a:gd name="connsiteY4" fmla="*/ 775109 h 3143659"/>
                <a:gd name="connsiteX5" fmla="*/ 400051 w 1920875"/>
                <a:gd name="connsiteY5" fmla="*/ 1130709 h 3143659"/>
                <a:gd name="connsiteX6" fmla="*/ 92076 w 1920875"/>
                <a:gd name="connsiteY6" fmla="*/ 1152934 h 3143659"/>
                <a:gd name="connsiteX7" fmla="*/ 1123951 w 1920875"/>
                <a:gd name="connsiteY7" fmla="*/ 1991134 h 3143659"/>
                <a:gd name="connsiteX8" fmla="*/ 723901 w 1920875"/>
                <a:gd name="connsiteY8" fmla="*/ 2314984 h 3143659"/>
                <a:gd name="connsiteX9" fmla="*/ 400052 w 1920875"/>
                <a:gd name="connsiteY9" fmla="*/ 2829334 h 3143659"/>
                <a:gd name="connsiteX10" fmla="*/ 0 w 1920875"/>
                <a:gd name="connsiteY10" fmla="*/ 3143659 h 3143659"/>
                <a:gd name="connsiteX0" fmla="*/ 2367366 w 2367366"/>
                <a:gd name="connsiteY0" fmla="*/ 409 h 3143659"/>
                <a:gd name="connsiteX1" fmla="*/ 2145117 w 2367366"/>
                <a:gd name="connsiteY1" fmla="*/ 57559 h 3143659"/>
                <a:gd name="connsiteX2" fmla="*/ 1846665 w 2367366"/>
                <a:gd name="connsiteY2" fmla="*/ 121058 h 3143659"/>
                <a:gd name="connsiteX3" fmla="*/ 1379942 w 2367366"/>
                <a:gd name="connsiteY3" fmla="*/ 413159 h 3143659"/>
                <a:gd name="connsiteX4" fmla="*/ 1154517 w 2367366"/>
                <a:gd name="connsiteY4" fmla="*/ 775109 h 3143659"/>
                <a:gd name="connsiteX5" fmla="*/ 846542 w 2367366"/>
                <a:gd name="connsiteY5" fmla="*/ 1130709 h 3143659"/>
                <a:gd name="connsiteX6" fmla="*/ 538567 w 2367366"/>
                <a:gd name="connsiteY6" fmla="*/ 1152934 h 3143659"/>
                <a:gd name="connsiteX7" fmla="*/ 14692 w 2367366"/>
                <a:gd name="connsiteY7" fmla="*/ 1076734 h 3143659"/>
                <a:gd name="connsiteX8" fmla="*/ 1170392 w 2367366"/>
                <a:gd name="connsiteY8" fmla="*/ 2314984 h 3143659"/>
                <a:gd name="connsiteX9" fmla="*/ 846543 w 2367366"/>
                <a:gd name="connsiteY9" fmla="*/ 2829334 h 3143659"/>
                <a:gd name="connsiteX10" fmla="*/ 446491 w 2367366"/>
                <a:gd name="connsiteY10" fmla="*/ 3143659 h 3143659"/>
                <a:gd name="connsiteX0" fmla="*/ 2622885 w 2622885"/>
                <a:gd name="connsiteY0" fmla="*/ 409 h 3143659"/>
                <a:gd name="connsiteX1" fmla="*/ 2400636 w 2622885"/>
                <a:gd name="connsiteY1" fmla="*/ 57559 h 3143659"/>
                <a:gd name="connsiteX2" fmla="*/ 2102184 w 2622885"/>
                <a:gd name="connsiteY2" fmla="*/ 121058 h 3143659"/>
                <a:gd name="connsiteX3" fmla="*/ 1635461 w 2622885"/>
                <a:gd name="connsiteY3" fmla="*/ 413159 h 3143659"/>
                <a:gd name="connsiteX4" fmla="*/ 1410036 w 2622885"/>
                <a:gd name="connsiteY4" fmla="*/ 775109 h 3143659"/>
                <a:gd name="connsiteX5" fmla="*/ 1102061 w 2622885"/>
                <a:gd name="connsiteY5" fmla="*/ 1130709 h 3143659"/>
                <a:gd name="connsiteX6" fmla="*/ 794086 w 2622885"/>
                <a:gd name="connsiteY6" fmla="*/ 1152934 h 3143659"/>
                <a:gd name="connsiteX7" fmla="*/ 270211 w 2622885"/>
                <a:gd name="connsiteY7" fmla="*/ 1076734 h 3143659"/>
                <a:gd name="connsiteX8" fmla="*/ 41611 w 2622885"/>
                <a:gd name="connsiteY8" fmla="*/ 1127534 h 3143659"/>
                <a:gd name="connsiteX9" fmla="*/ 1102062 w 2622885"/>
                <a:gd name="connsiteY9" fmla="*/ 2829334 h 3143659"/>
                <a:gd name="connsiteX10" fmla="*/ 702010 w 2622885"/>
                <a:gd name="connsiteY10" fmla="*/ 3143659 h 3143659"/>
                <a:gd name="connsiteX0" fmla="*/ 2605101 w 2605101"/>
                <a:gd name="connsiteY0" fmla="*/ 409 h 3143659"/>
                <a:gd name="connsiteX1" fmla="*/ 2382852 w 2605101"/>
                <a:gd name="connsiteY1" fmla="*/ 57559 h 3143659"/>
                <a:gd name="connsiteX2" fmla="*/ 2084400 w 2605101"/>
                <a:gd name="connsiteY2" fmla="*/ 121058 h 3143659"/>
                <a:gd name="connsiteX3" fmla="*/ 1617677 w 2605101"/>
                <a:gd name="connsiteY3" fmla="*/ 413159 h 3143659"/>
                <a:gd name="connsiteX4" fmla="*/ 1392252 w 2605101"/>
                <a:gd name="connsiteY4" fmla="*/ 775109 h 3143659"/>
                <a:gd name="connsiteX5" fmla="*/ 1084277 w 2605101"/>
                <a:gd name="connsiteY5" fmla="*/ 1130709 h 3143659"/>
                <a:gd name="connsiteX6" fmla="*/ 776302 w 2605101"/>
                <a:gd name="connsiteY6" fmla="*/ 1152934 h 3143659"/>
                <a:gd name="connsiteX7" fmla="*/ 252427 w 2605101"/>
                <a:gd name="connsiteY7" fmla="*/ 1076734 h 3143659"/>
                <a:gd name="connsiteX8" fmla="*/ 23827 w 2605101"/>
                <a:gd name="connsiteY8" fmla="*/ 1127534 h 3143659"/>
                <a:gd name="connsiteX9" fmla="*/ 1084278 w 2605101"/>
                <a:gd name="connsiteY9" fmla="*/ 2829334 h 3143659"/>
                <a:gd name="connsiteX10" fmla="*/ 684226 w 2605101"/>
                <a:gd name="connsiteY10" fmla="*/ 3143659 h 3143659"/>
                <a:gd name="connsiteX0" fmla="*/ 2804792 w 2804792"/>
                <a:gd name="connsiteY0" fmla="*/ 409 h 3143659"/>
                <a:gd name="connsiteX1" fmla="*/ 2582543 w 2804792"/>
                <a:gd name="connsiteY1" fmla="*/ 57559 h 3143659"/>
                <a:gd name="connsiteX2" fmla="*/ 2284091 w 2804792"/>
                <a:gd name="connsiteY2" fmla="*/ 121058 h 3143659"/>
                <a:gd name="connsiteX3" fmla="*/ 1817368 w 2804792"/>
                <a:gd name="connsiteY3" fmla="*/ 413159 h 3143659"/>
                <a:gd name="connsiteX4" fmla="*/ 1591943 w 2804792"/>
                <a:gd name="connsiteY4" fmla="*/ 775109 h 3143659"/>
                <a:gd name="connsiteX5" fmla="*/ 1283968 w 2804792"/>
                <a:gd name="connsiteY5" fmla="*/ 1130709 h 3143659"/>
                <a:gd name="connsiteX6" fmla="*/ 975993 w 2804792"/>
                <a:gd name="connsiteY6" fmla="*/ 1152934 h 3143659"/>
                <a:gd name="connsiteX7" fmla="*/ 452118 w 2804792"/>
                <a:gd name="connsiteY7" fmla="*/ 1076734 h 3143659"/>
                <a:gd name="connsiteX8" fmla="*/ 223518 w 2804792"/>
                <a:gd name="connsiteY8" fmla="*/ 1127534 h 3143659"/>
                <a:gd name="connsiteX9" fmla="*/ 20319 w 2804792"/>
                <a:gd name="connsiteY9" fmla="*/ 1197384 h 3143659"/>
                <a:gd name="connsiteX10" fmla="*/ 883917 w 2804792"/>
                <a:gd name="connsiteY10" fmla="*/ 3143659 h 3143659"/>
                <a:gd name="connsiteX0" fmla="*/ 3165475 w 3165475"/>
                <a:gd name="connsiteY0" fmla="*/ 409 h 1479959"/>
                <a:gd name="connsiteX1" fmla="*/ 2943226 w 3165475"/>
                <a:gd name="connsiteY1" fmla="*/ 57559 h 1479959"/>
                <a:gd name="connsiteX2" fmla="*/ 2644774 w 3165475"/>
                <a:gd name="connsiteY2" fmla="*/ 121058 h 1479959"/>
                <a:gd name="connsiteX3" fmla="*/ 2178051 w 3165475"/>
                <a:gd name="connsiteY3" fmla="*/ 413159 h 1479959"/>
                <a:gd name="connsiteX4" fmla="*/ 1952626 w 3165475"/>
                <a:gd name="connsiteY4" fmla="*/ 775109 h 1479959"/>
                <a:gd name="connsiteX5" fmla="*/ 1644651 w 3165475"/>
                <a:gd name="connsiteY5" fmla="*/ 1130709 h 1479959"/>
                <a:gd name="connsiteX6" fmla="*/ 1336676 w 3165475"/>
                <a:gd name="connsiteY6" fmla="*/ 1152934 h 1479959"/>
                <a:gd name="connsiteX7" fmla="*/ 812801 w 3165475"/>
                <a:gd name="connsiteY7" fmla="*/ 1076734 h 1479959"/>
                <a:gd name="connsiteX8" fmla="*/ 584201 w 3165475"/>
                <a:gd name="connsiteY8" fmla="*/ 1127534 h 1479959"/>
                <a:gd name="connsiteX9" fmla="*/ 381002 w 3165475"/>
                <a:gd name="connsiteY9" fmla="*/ 1197384 h 1479959"/>
                <a:gd name="connsiteX10" fmla="*/ 0 w 3165475"/>
                <a:gd name="connsiteY10" fmla="*/ 1479959 h 1479959"/>
                <a:gd name="connsiteX0" fmla="*/ 3463925 w 3463925"/>
                <a:gd name="connsiteY0" fmla="*/ 409 h 1299168"/>
                <a:gd name="connsiteX1" fmla="*/ 3241676 w 3463925"/>
                <a:gd name="connsiteY1" fmla="*/ 57559 h 1299168"/>
                <a:gd name="connsiteX2" fmla="*/ 2943224 w 3463925"/>
                <a:gd name="connsiteY2" fmla="*/ 121058 h 1299168"/>
                <a:gd name="connsiteX3" fmla="*/ 2476501 w 3463925"/>
                <a:gd name="connsiteY3" fmla="*/ 413159 h 1299168"/>
                <a:gd name="connsiteX4" fmla="*/ 2251076 w 3463925"/>
                <a:gd name="connsiteY4" fmla="*/ 775109 h 1299168"/>
                <a:gd name="connsiteX5" fmla="*/ 1943101 w 3463925"/>
                <a:gd name="connsiteY5" fmla="*/ 1130709 h 1299168"/>
                <a:gd name="connsiteX6" fmla="*/ 1635126 w 3463925"/>
                <a:gd name="connsiteY6" fmla="*/ 1152934 h 1299168"/>
                <a:gd name="connsiteX7" fmla="*/ 1111251 w 3463925"/>
                <a:gd name="connsiteY7" fmla="*/ 1076734 h 1299168"/>
                <a:gd name="connsiteX8" fmla="*/ 882651 w 3463925"/>
                <a:gd name="connsiteY8" fmla="*/ 1127534 h 1299168"/>
                <a:gd name="connsiteX9" fmla="*/ 679452 w 3463925"/>
                <a:gd name="connsiteY9" fmla="*/ 1197384 h 1299168"/>
                <a:gd name="connsiteX10" fmla="*/ 0 w 3463925"/>
                <a:gd name="connsiteY10" fmla="*/ 1206909 h 1299168"/>
                <a:gd name="connsiteX0" fmla="*/ 3463925 w 3463925"/>
                <a:gd name="connsiteY0" fmla="*/ 409 h 1288827"/>
                <a:gd name="connsiteX1" fmla="*/ 3241676 w 3463925"/>
                <a:gd name="connsiteY1" fmla="*/ 57559 h 1288827"/>
                <a:gd name="connsiteX2" fmla="*/ 2943224 w 3463925"/>
                <a:gd name="connsiteY2" fmla="*/ 121058 h 1288827"/>
                <a:gd name="connsiteX3" fmla="*/ 2476501 w 3463925"/>
                <a:gd name="connsiteY3" fmla="*/ 413159 h 1288827"/>
                <a:gd name="connsiteX4" fmla="*/ 2251076 w 3463925"/>
                <a:gd name="connsiteY4" fmla="*/ 775109 h 1288827"/>
                <a:gd name="connsiteX5" fmla="*/ 1943101 w 3463925"/>
                <a:gd name="connsiteY5" fmla="*/ 1130709 h 1288827"/>
                <a:gd name="connsiteX6" fmla="*/ 1635126 w 3463925"/>
                <a:gd name="connsiteY6" fmla="*/ 1152934 h 1288827"/>
                <a:gd name="connsiteX7" fmla="*/ 1111251 w 3463925"/>
                <a:gd name="connsiteY7" fmla="*/ 1076734 h 1288827"/>
                <a:gd name="connsiteX8" fmla="*/ 882651 w 3463925"/>
                <a:gd name="connsiteY8" fmla="*/ 1127534 h 1288827"/>
                <a:gd name="connsiteX9" fmla="*/ 349252 w 3463925"/>
                <a:gd name="connsiteY9" fmla="*/ 1184684 h 1288827"/>
                <a:gd name="connsiteX10" fmla="*/ 0 w 3463925"/>
                <a:gd name="connsiteY10" fmla="*/ 1206909 h 1288827"/>
                <a:gd name="connsiteX0" fmla="*/ 3463925 w 3463925"/>
                <a:gd name="connsiteY0" fmla="*/ 409 h 1288827"/>
                <a:gd name="connsiteX1" fmla="*/ 3241676 w 3463925"/>
                <a:gd name="connsiteY1" fmla="*/ 57559 h 1288827"/>
                <a:gd name="connsiteX2" fmla="*/ 2943224 w 3463925"/>
                <a:gd name="connsiteY2" fmla="*/ 121058 h 1288827"/>
                <a:gd name="connsiteX3" fmla="*/ 2476501 w 3463925"/>
                <a:gd name="connsiteY3" fmla="*/ 413159 h 1288827"/>
                <a:gd name="connsiteX4" fmla="*/ 2251076 w 3463925"/>
                <a:gd name="connsiteY4" fmla="*/ 775109 h 1288827"/>
                <a:gd name="connsiteX5" fmla="*/ 1943101 w 3463925"/>
                <a:gd name="connsiteY5" fmla="*/ 1130709 h 1288827"/>
                <a:gd name="connsiteX6" fmla="*/ 1635126 w 3463925"/>
                <a:gd name="connsiteY6" fmla="*/ 1152934 h 1288827"/>
                <a:gd name="connsiteX7" fmla="*/ 1111251 w 3463925"/>
                <a:gd name="connsiteY7" fmla="*/ 1076734 h 1288827"/>
                <a:gd name="connsiteX8" fmla="*/ 882651 w 3463925"/>
                <a:gd name="connsiteY8" fmla="*/ 1127534 h 1288827"/>
                <a:gd name="connsiteX9" fmla="*/ 349252 w 3463925"/>
                <a:gd name="connsiteY9" fmla="*/ 1184684 h 1288827"/>
                <a:gd name="connsiteX10" fmla="*/ 0 w 3463925"/>
                <a:gd name="connsiteY10" fmla="*/ 1206909 h 1288827"/>
                <a:gd name="connsiteX0" fmla="*/ 3597275 w 3597275"/>
                <a:gd name="connsiteY0" fmla="*/ 409 h 1403759"/>
                <a:gd name="connsiteX1" fmla="*/ 3375026 w 3597275"/>
                <a:gd name="connsiteY1" fmla="*/ 57559 h 1403759"/>
                <a:gd name="connsiteX2" fmla="*/ 3076574 w 3597275"/>
                <a:gd name="connsiteY2" fmla="*/ 121058 h 1403759"/>
                <a:gd name="connsiteX3" fmla="*/ 2609851 w 3597275"/>
                <a:gd name="connsiteY3" fmla="*/ 413159 h 1403759"/>
                <a:gd name="connsiteX4" fmla="*/ 2384426 w 3597275"/>
                <a:gd name="connsiteY4" fmla="*/ 775109 h 1403759"/>
                <a:gd name="connsiteX5" fmla="*/ 2076451 w 3597275"/>
                <a:gd name="connsiteY5" fmla="*/ 1130709 h 1403759"/>
                <a:gd name="connsiteX6" fmla="*/ 1768476 w 3597275"/>
                <a:gd name="connsiteY6" fmla="*/ 1152934 h 1403759"/>
                <a:gd name="connsiteX7" fmla="*/ 1244601 w 3597275"/>
                <a:gd name="connsiteY7" fmla="*/ 1076734 h 1403759"/>
                <a:gd name="connsiteX8" fmla="*/ 1016001 w 3597275"/>
                <a:gd name="connsiteY8" fmla="*/ 1127534 h 1403759"/>
                <a:gd name="connsiteX9" fmla="*/ 482602 w 3597275"/>
                <a:gd name="connsiteY9" fmla="*/ 1184684 h 1403759"/>
                <a:gd name="connsiteX10" fmla="*/ 0 w 3597275"/>
                <a:gd name="connsiteY10" fmla="*/ 1403759 h 1403759"/>
                <a:gd name="connsiteX0" fmla="*/ 3635466 w 3635466"/>
                <a:gd name="connsiteY0" fmla="*/ 409 h 1416738"/>
                <a:gd name="connsiteX1" fmla="*/ 3413217 w 3635466"/>
                <a:gd name="connsiteY1" fmla="*/ 57559 h 1416738"/>
                <a:gd name="connsiteX2" fmla="*/ 3114765 w 3635466"/>
                <a:gd name="connsiteY2" fmla="*/ 121058 h 1416738"/>
                <a:gd name="connsiteX3" fmla="*/ 2648042 w 3635466"/>
                <a:gd name="connsiteY3" fmla="*/ 413159 h 1416738"/>
                <a:gd name="connsiteX4" fmla="*/ 2422617 w 3635466"/>
                <a:gd name="connsiteY4" fmla="*/ 775109 h 1416738"/>
                <a:gd name="connsiteX5" fmla="*/ 2114642 w 3635466"/>
                <a:gd name="connsiteY5" fmla="*/ 1130709 h 1416738"/>
                <a:gd name="connsiteX6" fmla="*/ 1806667 w 3635466"/>
                <a:gd name="connsiteY6" fmla="*/ 1152934 h 1416738"/>
                <a:gd name="connsiteX7" fmla="*/ 1282792 w 3635466"/>
                <a:gd name="connsiteY7" fmla="*/ 1076734 h 1416738"/>
                <a:gd name="connsiteX8" fmla="*/ 1054192 w 3635466"/>
                <a:gd name="connsiteY8" fmla="*/ 1127534 h 1416738"/>
                <a:gd name="connsiteX9" fmla="*/ 520793 w 3635466"/>
                <a:gd name="connsiteY9" fmla="*/ 1184684 h 1416738"/>
                <a:gd name="connsiteX10" fmla="*/ 38191 w 3635466"/>
                <a:gd name="connsiteY10" fmla="*/ 1403759 h 1416738"/>
                <a:gd name="connsiteX11" fmla="*/ 29997 w 3635466"/>
                <a:gd name="connsiteY11" fmla="*/ 1390977 h 1416738"/>
                <a:gd name="connsiteX0" fmla="*/ 3973769 w 3973769"/>
                <a:gd name="connsiteY0" fmla="*/ 409 h 1407032"/>
                <a:gd name="connsiteX1" fmla="*/ 3751520 w 3973769"/>
                <a:gd name="connsiteY1" fmla="*/ 57559 h 1407032"/>
                <a:gd name="connsiteX2" fmla="*/ 3453068 w 3973769"/>
                <a:gd name="connsiteY2" fmla="*/ 121058 h 1407032"/>
                <a:gd name="connsiteX3" fmla="*/ 2986345 w 3973769"/>
                <a:gd name="connsiteY3" fmla="*/ 413159 h 1407032"/>
                <a:gd name="connsiteX4" fmla="*/ 2760920 w 3973769"/>
                <a:gd name="connsiteY4" fmla="*/ 775109 h 1407032"/>
                <a:gd name="connsiteX5" fmla="*/ 2452945 w 3973769"/>
                <a:gd name="connsiteY5" fmla="*/ 1130709 h 1407032"/>
                <a:gd name="connsiteX6" fmla="*/ 2144970 w 3973769"/>
                <a:gd name="connsiteY6" fmla="*/ 1152934 h 1407032"/>
                <a:gd name="connsiteX7" fmla="*/ 1621095 w 3973769"/>
                <a:gd name="connsiteY7" fmla="*/ 1076734 h 1407032"/>
                <a:gd name="connsiteX8" fmla="*/ 1392495 w 3973769"/>
                <a:gd name="connsiteY8" fmla="*/ 1127534 h 1407032"/>
                <a:gd name="connsiteX9" fmla="*/ 859096 w 3973769"/>
                <a:gd name="connsiteY9" fmla="*/ 1184684 h 1407032"/>
                <a:gd name="connsiteX10" fmla="*/ 376494 w 3973769"/>
                <a:gd name="connsiteY10" fmla="*/ 1403759 h 1407032"/>
                <a:gd name="connsiteX11" fmla="*/ 0 w 3973769"/>
                <a:gd name="connsiteY11" fmla="*/ 1187777 h 1407032"/>
                <a:gd name="connsiteX0" fmla="*/ 3973769 w 3973769"/>
                <a:gd name="connsiteY0" fmla="*/ 409 h 1394493"/>
                <a:gd name="connsiteX1" fmla="*/ 3751520 w 3973769"/>
                <a:gd name="connsiteY1" fmla="*/ 57559 h 1394493"/>
                <a:gd name="connsiteX2" fmla="*/ 3453068 w 3973769"/>
                <a:gd name="connsiteY2" fmla="*/ 121058 h 1394493"/>
                <a:gd name="connsiteX3" fmla="*/ 2986345 w 3973769"/>
                <a:gd name="connsiteY3" fmla="*/ 413159 h 1394493"/>
                <a:gd name="connsiteX4" fmla="*/ 2760920 w 3973769"/>
                <a:gd name="connsiteY4" fmla="*/ 775109 h 1394493"/>
                <a:gd name="connsiteX5" fmla="*/ 2452945 w 3973769"/>
                <a:gd name="connsiteY5" fmla="*/ 1130709 h 1394493"/>
                <a:gd name="connsiteX6" fmla="*/ 2144970 w 3973769"/>
                <a:gd name="connsiteY6" fmla="*/ 1152934 h 1394493"/>
                <a:gd name="connsiteX7" fmla="*/ 1621095 w 3973769"/>
                <a:gd name="connsiteY7" fmla="*/ 1076734 h 1394493"/>
                <a:gd name="connsiteX8" fmla="*/ 1392495 w 3973769"/>
                <a:gd name="connsiteY8" fmla="*/ 1127534 h 1394493"/>
                <a:gd name="connsiteX9" fmla="*/ 859096 w 3973769"/>
                <a:gd name="connsiteY9" fmla="*/ 1184684 h 1394493"/>
                <a:gd name="connsiteX10" fmla="*/ 357444 w 3973769"/>
                <a:gd name="connsiteY10" fmla="*/ 1391059 h 1394493"/>
                <a:gd name="connsiteX11" fmla="*/ 0 w 3973769"/>
                <a:gd name="connsiteY11" fmla="*/ 1187777 h 1394493"/>
                <a:gd name="connsiteX0" fmla="*/ 3973769 w 3973769"/>
                <a:gd name="connsiteY0" fmla="*/ 409 h 1394493"/>
                <a:gd name="connsiteX1" fmla="*/ 3751520 w 3973769"/>
                <a:gd name="connsiteY1" fmla="*/ 57559 h 1394493"/>
                <a:gd name="connsiteX2" fmla="*/ 3453068 w 3973769"/>
                <a:gd name="connsiteY2" fmla="*/ 121058 h 1394493"/>
                <a:gd name="connsiteX3" fmla="*/ 2986345 w 3973769"/>
                <a:gd name="connsiteY3" fmla="*/ 413159 h 1394493"/>
                <a:gd name="connsiteX4" fmla="*/ 2760920 w 3973769"/>
                <a:gd name="connsiteY4" fmla="*/ 775109 h 1394493"/>
                <a:gd name="connsiteX5" fmla="*/ 2452945 w 3973769"/>
                <a:gd name="connsiteY5" fmla="*/ 1130709 h 1394493"/>
                <a:gd name="connsiteX6" fmla="*/ 2144970 w 3973769"/>
                <a:gd name="connsiteY6" fmla="*/ 1152934 h 1394493"/>
                <a:gd name="connsiteX7" fmla="*/ 1621095 w 3973769"/>
                <a:gd name="connsiteY7" fmla="*/ 1076734 h 1394493"/>
                <a:gd name="connsiteX8" fmla="*/ 1392495 w 3973769"/>
                <a:gd name="connsiteY8" fmla="*/ 1127534 h 1394493"/>
                <a:gd name="connsiteX9" fmla="*/ 859096 w 3973769"/>
                <a:gd name="connsiteY9" fmla="*/ 1184684 h 1394493"/>
                <a:gd name="connsiteX10" fmla="*/ 357444 w 3973769"/>
                <a:gd name="connsiteY10" fmla="*/ 1391059 h 1394493"/>
                <a:gd name="connsiteX11" fmla="*/ 0 w 3973769"/>
                <a:gd name="connsiteY11" fmla="*/ 1187777 h 1394493"/>
                <a:gd name="connsiteX0" fmla="*/ 4004200 w 4004200"/>
                <a:gd name="connsiteY0" fmla="*/ 409 h 1394493"/>
                <a:gd name="connsiteX1" fmla="*/ 3781951 w 4004200"/>
                <a:gd name="connsiteY1" fmla="*/ 57559 h 1394493"/>
                <a:gd name="connsiteX2" fmla="*/ 3483499 w 4004200"/>
                <a:gd name="connsiteY2" fmla="*/ 121058 h 1394493"/>
                <a:gd name="connsiteX3" fmla="*/ 3016776 w 4004200"/>
                <a:gd name="connsiteY3" fmla="*/ 413159 h 1394493"/>
                <a:gd name="connsiteX4" fmla="*/ 2791351 w 4004200"/>
                <a:gd name="connsiteY4" fmla="*/ 775109 h 1394493"/>
                <a:gd name="connsiteX5" fmla="*/ 2483376 w 4004200"/>
                <a:gd name="connsiteY5" fmla="*/ 1130709 h 1394493"/>
                <a:gd name="connsiteX6" fmla="*/ 2175401 w 4004200"/>
                <a:gd name="connsiteY6" fmla="*/ 1152934 h 1394493"/>
                <a:gd name="connsiteX7" fmla="*/ 1651526 w 4004200"/>
                <a:gd name="connsiteY7" fmla="*/ 1076734 h 1394493"/>
                <a:gd name="connsiteX8" fmla="*/ 1422926 w 4004200"/>
                <a:gd name="connsiteY8" fmla="*/ 1127534 h 1394493"/>
                <a:gd name="connsiteX9" fmla="*/ 889527 w 4004200"/>
                <a:gd name="connsiteY9" fmla="*/ 1184684 h 1394493"/>
                <a:gd name="connsiteX10" fmla="*/ 387875 w 4004200"/>
                <a:gd name="connsiteY10" fmla="*/ 1391059 h 1394493"/>
                <a:gd name="connsiteX11" fmla="*/ 30431 w 4004200"/>
                <a:gd name="connsiteY11" fmla="*/ 1187777 h 1394493"/>
                <a:gd name="connsiteX12" fmla="*/ 17732 w 4004200"/>
                <a:gd name="connsiteY12" fmla="*/ 1175077 h 1394493"/>
                <a:gd name="connsiteX0" fmla="*/ 4716718 w 4716718"/>
                <a:gd name="connsiteY0" fmla="*/ 409 h 1394493"/>
                <a:gd name="connsiteX1" fmla="*/ 4494469 w 4716718"/>
                <a:gd name="connsiteY1" fmla="*/ 57559 h 1394493"/>
                <a:gd name="connsiteX2" fmla="*/ 4196017 w 4716718"/>
                <a:gd name="connsiteY2" fmla="*/ 121058 h 1394493"/>
                <a:gd name="connsiteX3" fmla="*/ 3729294 w 4716718"/>
                <a:gd name="connsiteY3" fmla="*/ 413159 h 1394493"/>
                <a:gd name="connsiteX4" fmla="*/ 3503869 w 4716718"/>
                <a:gd name="connsiteY4" fmla="*/ 775109 h 1394493"/>
                <a:gd name="connsiteX5" fmla="*/ 3195894 w 4716718"/>
                <a:gd name="connsiteY5" fmla="*/ 1130709 h 1394493"/>
                <a:gd name="connsiteX6" fmla="*/ 2887919 w 4716718"/>
                <a:gd name="connsiteY6" fmla="*/ 1152934 h 1394493"/>
                <a:gd name="connsiteX7" fmla="*/ 2364044 w 4716718"/>
                <a:gd name="connsiteY7" fmla="*/ 1076734 h 1394493"/>
                <a:gd name="connsiteX8" fmla="*/ 2135444 w 4716718"/>
                <a:gd name="connsiteY8" fmla="*/ 1127534 h 1394493"/>
                <a:gd name="connsiteX9" fmla="*/ 1602045 w 4716718"/>
                <a:gd name="connsiteY9" fmla="*/ 1184684 h 1394493"/>
                <a:gd name="connsiteX10" fmla="*/ 1100393 w 4716718"/>
                <a:gd name="connsiteY10" fmla="*/ 1391059 h 1394493"/>
                <a:gd name="connsiteX11" fmla="*/ 742949 w 4716718"/>
                <a:gd name="connsiteY11" fmla="*/ 1187777 h 1394493"/>
                <a:gd name="connsiteX12" fmla="*/ 0 w 4716718"/>
                <a:gd name="connsiteY12" fmla="*/ 1162377 h 1394493"/>
                <a:gd name="connsiteX0" fmla="*/ 4716718 w 4716718"/>
                <a:gd name="connsiteY0" fmla="*/ 409 h 1393686"/>
                <a:gd name="connsiteX1" fmla="*/ 4494469 w 4716718"/>
                <a:gd name="connsiteY1" fmla="*/ 57559 h 1393686"/>
                <a:gd name="connsiteX2" fmla="*/ 4196017 w 4716718"/>
                <a:gd name="connsiteY2" fmla="*/ 121058 h 1393686"/>
                <a:gd name="connsiteX3" fmla="*/ 3729294 w 4716718"/>
                <a:gd name="connsiteY3" fmla="*/ 413159 h 1393686"/>
                <a:gd name="connsiteX4" fmla="*/ 3503869 w 4716718"/>
                <a:gd name="connsiteY4" fmla="*/ 775109 h 1393686"/>
                <a:gd name="connsiteX5" fmla="*/ 3195894 w 4716718"/>
                <a:gd name="connsiteY5" fmla="*/ 1130709 h 1393686"/>
                <a:gd name="connsiteX6" fmla="*/ 2887919 w 4716718"/>
                <a:gd name="connsiteY6" fmla="*/ 1152934 h 1393686"/>
                <a:gd name="connsiteX7" fmla="*/ 2364044 w 4716718"/>
                <a:gd name="connsiteY7" fmla="*/ 1076734 h 1393686"/>
                <a:gd name="connsiteX8" fmla="*/ 2135444 w 4716718"/>
                <a:gd name="connsiteY8" fmla="*/ 1127534 h 1393686"/>
                <a:gd name="connsiteX9" fmla="*/ 1602045 w 4716718"/>
                <a:gd name="connsiteY9" fmla="*/ 1184684 h 1393686"/>
                <a:gd name="connsiteX10" fmla="*/ 1100393 w 4716718"/>
                <a:gd name="connsiteY10" fmla="*/ 1391059 h 1393686"/>
                <a:gd name="connsiteX11" fmla="*/ 460374 w 4716718"/>
                <a:gd name="connsiteY11" fmla="*/ 1108402 h 1393686"/>
                <a:gd name="connsiteX12" fmla="*/ 0 w 4716718"/>
                <a:gd name="connsiteY12" fmla="*/ 1162377 h 1393686"/>
                <a:gd name="connsiteX0" fmla="*/ 4716718 w 4716718"/>
                <a:gd name="connsiteY0" fmla="*/ 409 h 1257330"/>
                <a:gd name="connsiteX1" fmla="*/ 4494469 w 4716718"/>
                <a:gd name="connsiteY1" fmla="*/ 57559 h 1257330"/>
                <a:gd name="connsiteX2" fmla="*/ 4196017 w 4716718"/>
                <a:gd name="connsiteY2" fmla="*/ 121058 h 1257330"/>
                <a:gd name="connsiteX3" fmla="*/ 3729294 w 4716718"/>
                <a:gd name="connsiteY3" fmla="*/ 413159 h 1257330"/>
                <a:gd name="connsiteX4" fmla="*/ 3503869 w 4716718"/>
                <a:gd name="connsiteY4" fmla="*/ 775109 h 1257330"/>
                <a:gd name="connsiteX5" fmla="*/ 3195894 w 4716718"/>
                <a:gd name="connsiteY5" fmla="*/ 1130709 h 1257330"/>
                <a:gd name="connsiteX6" fmla="*/ 2887919 w 4716718"/>
                <a:gd name="connsiteY6" fmla="*/ 1152934 h 1257330"/>
                <a:gd name="connsiteX7" fmla="*/ 2364044 w 4716718"/>
                <a:gd name="connsiteY7" fmla="*/ 1076734 h 1257330"/>
                <a:gd name="connsiteX8" fmla="*/ 2135444 w 4716718"/>
                <a:gd name="connsiteY8" fmla="*/ 1127534 h 1257330"/>
                <a:gd name="connsiteX9" fmla="*/ 1602045 w 4716718"/>
                <a:gd name="connsiteY9" fmla="*/ 1184684 h 1257330"/>
                <a:gd name="connsiteX10" fmla="*/ 681293 w 4716718"/>
                <a:gd name="connsiteY10" fmla="*/ 943384 h 1257330"/>
                <a:gd name="connsiteX11" fmla="*/ 460374 w 4716718"/>
                <a:gd name="connsiteY11" fmla="*/ 1108402 h 1257330"/>
                <a:gd name="connsiteX12" fmla="*/ 0 w 4716718"/>
                <a:gd name="connsiteY12" fmla="*/ 1162377 h 1257330"/>
                <a:gd name="connsiteX0" fmla="*/ 4716718 w 4716718"/>
                <a:gd name="connsiteY0" fmla="*/ 409 h 1257330"/>
                <a:gd name="connsiteX1" fmla="*/ 4494469 w 4716718"/>
                <a:gd name="connsiteY1" fmla="*/ 57559 h 1257330"/>
                <a:gd name="connsiteX2" fmla="*/ 4196017 w 4716718"/>
                <a:gd name="connsiteY2" fmla="*/ 121058 h 1257330"/>
                <a:gd name="connsiteX3" fmla="*/ 3729294 w 4716718"/>
                <a:gd name="connsiteY3" fmla="*/ 413159 h 1257330"/>
                <a:gd name="connsiteX4" fmla="*/ 3503869 w 4716718"/>
                <a:gd name="connsiteY4" fmla="*/ 775109 h 1257330"/>
                <a:gd name="connsiteX5" fmla="*/ 3195894 w 4716718"/>
                <a:gd name="connsiteY5" fmla="*/ 1130709 h 1257330"/>
                <a:gd name="connsiteX6" fmla="*/ 2887919 w 4716718"/>
                <a:gd name="connsiteY6" fmla="*/ 1152934 h 1257330"/>
                <a:gd name="connsiteX7" fmla="*/ 2364044 w 4716718"/>
                <a:gd name="connsiteY7" fmla="*/ 1076734 h 1257330"/>
                <a:gd name="connsiteX8" fmla="*/ 2135444 w 4716718"/>
                <a:gd name="connsiteY8" fmla="*/ 1127534 h 1257330"/>
                <a:gd name="connsiteX9" fmla="*/ 1602045 w 4716718"/>
                <a:gd name="connsiteY9" fmla="*/ 1184684 h 1257330"/>
                <a:gd name="connsiteX10" fmla="*/ 681293 w 4716718"/>
                <a:gd name="connsiteY10" fmla="*/ 943384 h 1257330"/>
                <a:gd name="connsiteX11" fmla="*/ 447674 w 4716718"/>
                <a:gd name="connsiteY11" fmla="*/ 1051252 h 1257330"/>
                <a:gd name="connsiteX12" fmla="*/ 0 w 4716718"/>
                <a:gd name="connsiteY12" fmla="*/ 1162377 h 1257330"/>
                <a:gd name="connsiteX0" fmla="*/ 4716718 w 4716718"/>
                <a:gd name="connsiteY0" fmla="*/ 409 h 1257330"/>
                <a:gd name="connsiteX1" fmla="*/ 4494469 w 4716718"/>
                <a:gd name="connsiteY1" fmla="*/ 57559 h 1257330"/>
                <a:gd name="connsiteX2" fmla="*/ 4196017 w 4716718"/>
                <a:gd name="connsiteY2" fmla="*/ 121058 h 1257330"/>
                <a:gd name="connsiteX3" fmla="*/ 3729294 w 4716718"/>
                <a:gd name="connsiteY3" fmla="*/ 413159 h 1257330"/>
                <a:gd name="connsiteX4" fmla="*/ 3503869 w 4716718"/>
                <a:gd name="connsiteY4" fmla="*/ 775109 h 1257330"/>
                <a:gd name="connsiteX5" fmla="*/ 3195894 w 4716718"/>
                <a:gd name="connsiteY5" fmla="*/ 1130709 h 1257330"/>
                <a:gd name="connsiteX6" fmla="*/ 2887919 w 4716718"/>
                <a:gd name="connsiteY6" fmla="*/ 1152934 h 1257330"/>
                <a:gd name="connsiteX7" fmla="*/ 2364044 w 4716718"/>
                <a:gd name="connsiteY7" fmla="*/ 1076734 h 1257330"/>
                <a:gd name="connsiteX8" fmla="*/ 2135444 w 4716718"/>
                <a:gd name="connsiteY8" fmla="*/ 1127534 h 1257330"/>
                <a:gd name="connsiteX9" fmla="*/ 1602045 w 4716718"/>
                <a:gd name="connsiteY9" fmla="*/ 1184684 h 1257330"/>
                <a:gd name="connsiteX10" fmla="*/ 681293 w 4716718"/>
                <a:gd name="connsiteY10" fmla="*/ 943384 h 1257330"/>
                <a:gd name="connsiteX11" fmla="*/ 447674 w 4716718"/>
                <a:gd name="connsiteY11" fmla="*/ 1051252 h 1257330"/>
                <a:gd name="connsiteX12" fmla="*/ 0 w 4716718"/>
                <a:gd name="connsiteY12" fmla="*/ 1162377 h 1257330"/>
                <a:gd name="connsiteX0" fmla="*/ 4716718 w 4716718"/>
                <a:gd name="connsiteY0" fmla="*/ 409 h 1257330"/>
                <a:gd name="connsiteX1" fmla="*/ 4494469 w 4716718"/>
                <a:gd name="connsiteY1" fmla="*/ 57559 h 1257330"/>
                <a:gd name="connsiteX2" fmla="*/ 4196017 w 4716718"/>
                <a:gd name="connsiteY2" fmla="*/ 121058 h 1257330"/>
                <a:gd name="connsiteX3" fmla="*/ 3729294 w 4716718"/>
                <a:gd name="connsiteY3" fmla="*/ 413159 h 1257330"/>
                <a:gd name="connsiteX4" fmla="*/ 3503869 w 4716718"/>
                <a:gd name="connsiteY4" fmla="*/ 775109 h 1257330"/>
                <a:gd name="connsiteX5" fmla="*/ 3195894 w 4716718"/>
                <a:gd name="connsiteY5" fmla="*/ 1130709 h 1257330"/>
                <a:gd name="connsiteX6" fmla="*/ 2887919 w 4716718"/>
                <a:gd name="connsiteY6" fmla="*/ 1152934 h 1257330"/>
                <a:gd name="connsiteX7" fmla="*/ 2364044 w 4716718"/>
                <a:gd name="connsiteY7" fmla="*/ 1076734 h 1257330"/>
                <a:gd name="connsiteX8" fmla="*/ 2135444 w 4716718"/>
                <a:gd name="connsiteY8" fmla="*/ 1127534 h 1257330"/>
                <a:gd name="connsiteX9" fmla="*/ 1602045 w 4716718"/>
                <a:gd name="connsiteY9" fmla="*/ 1184684 h 1257330"/>
                <a:gd name="connsiteX10" fmla="*/ 681293 w 4716718"/>
                <a:gd name="connsiteY10" fmla="*/ 943384 h 1257330"/>
                <a:gd name="connsiteX11" fmla="*/ 447674 w 4716718"/>
                <a:gd name="connsiteY11" fmla="*/ 1051252 h 1257330"/>
                <a:gd name="connsiteX12" fmla="*/ 0 w 4716718"/>
                <a:gd name="connsiteY12" fmla="*/ 1162377 h 1257330"/>
                <a:gd name="connsiteX0" fmla="*/ 4716718 w 4716718"/>
                <a:gd name="connsiteY0" fmla="*/ 409 h 1257330"/>
                <a:gd name="connsiteX1" fmla="*/ 4494469 w 4716718"/>
                <a:gd name="connsiteY1" fmla="*/ 57559 h 1257330"/>
                <a:gd name="connsiteX2" fmla="*/ 4196017 w 4716718"/>
                <a:gd name="connsiteY2" fmla="*/ 121058 h 1257330"/>
                <a:gd name="connsiteX3" fmla="*/ 3729294 w 4716718"/>
                <a:gd name="connsiteY3" fmla="*/ 413159 h 1257330"/>
                <a:gd name="connsiteX4" fmla="*/ 3503869 w 4716718"/>
                <a:gd name="connsiteY4" fmla="*/ 775109 h 1257330"/>
                <a:gd name="connsiteX5" fmla="*/ 3195894 w 4716718"/>
                <a:gd name="connsiteY5" fmla="*/ 1130709 h 1257330"/>
                <a:gd name="connsiteX6" fmla="*/ 2887919 w 4716718"/>
                <a:gd name="connsiteY6" fmla="*/ 1152934 h 1257330"/>
                <a:gd name="connsiteX7" fmla="*/ 2364044 w 4716718"/>
                <a:gd name="connsiteY7" fmla="*/ 1076734 h 1257330"/>
                <a:gd name="connsiteX8" fmla="*/ 2135444 w 4716718"/>
                <a:gd name="connsiteY8" fmla="*/ 1127534 h 1257330"/>
                <a:gd name="connsiteX9" fmla="*/ 1602045 w 4716718"/>
                <a:gd name="connsiteY9" fmla="*/ 1184684 h 1257330"/>
                <a:gd name="connsiteX10" fmla="*/ 681293 w 4716718"/>
                <a:gd name="connsiteY10" fmla="*/ 943384 h 1257330"/>
                <a:gd name="connsiteX11" fmla="*/ 466724 w 4716718"/>
                <a:gd name="connsiteY11" fmla="*/ 1019502 h 1257330"/>
                <a:gd name="connsiteX12" fmla="*/ 0 w 4716718"/>
                <a:gd name="connsiteY12" fmla="*/ 1162377 h 1257330"/>
                <a:gd name="connsiteX0" fmla="*/ 4716718 w 4716718"/>
                <a:gd name="connsiteY0" fmla="*/ 409 h 1256195"/>
                <a:gd name="connsiteX1" fmla="*/ 4494469 w 4716718"/>
                <a:gd name="connsiteY1" fmla="*/ 57559 h 1256195"/>
                <a:gd name="connsiteX2" fmla="*/ 4196017 w 4716718"/>
                <a:gd name="connsiteY2" fmla="*/ 121058 h 1256195"/>
                <a:gd name="connsiteX3" fmla="*/ 3729294 w 4716718"/>
                <a:gd name="connsiteY3" fmla="*/ 413159 h 1256195"/>
                <a:gd name="connsiteX4" fmla="*/ 3503869 w 4716718"/>
                <a:gd name="connsiteY4" fmla="*/ 775109 h 1256195"/>
                <a:gd name="connsiteX5" fmla="*/ 3195894 w 4716718"/>
                <a:gd name="connsiteY5" fmla="*/ 1130709 h 1256195"/>
                <a:gd name="connsiteX6" fmla="*/ 2887919 w 4716718"/>
                <a:gd name="connsiteY6" fmla="*/ 1152934 h 1256195"/>
                <a:gd name="connsiteX7" fmla="*/ 2364044 w 4716718"/>
                <a:gd name="connsiteY7" fmla="*/ 1076734 h 1256195"/>
                <a:gd name="connsiteX8" fmla="*/ 2135444 w 4716718"/>
                <a:gd name="connsiteY8" fmla="*/ 1127534 h 1256195"/>
                <a:gd name="connsiteX9" fmla="*/ 1602045 w 4716718"/>
                <a:gd name="connsiteY9" fmla="*/ 1184684 h 1256195"/>
                <a:gd name="connsiteX10" fmla="*/ 681293 w 4716718"/>
                <a:gd name="connsiteY10" fmla="*/ 930684 h 1256195"/>
                <a:gd name="connsiteX11" fmla="*/ 466724 w 4716718"/>
                <a:gd name="connsiteY11" fmla="*/ 1019502 h 1256195"/>
                <a:gd name="connsiteX12" fmla="*/ 0 w 4716718"/>
                <a:gd name="connsiteY12" fmla="*/ 1162377 h 1256195"/>
                <a:gd name="connsiteX0" fmla="*/ 4716718 w 4716718"/>
                <a:gd name="connsiteY0" fmla="*/ 409 h 1168923"/>
                <a:gd name="connsiteX1" fmla="*/ 4494469 w 4716718"/>
                <a:gd name="connsiteY1" fmla="*/ 57559 h 1168923"/>
                <a:gd name="connsiteX2" fmla="*/ 4196017 w 4716718"/>
                <a:gd name="connsiteY2" fmla="*/ 121058 h 1168923"/>
                <a:gd name="connsiteX3" fmla="*/ 3729294 w 4716718"/>
                <a:gd name="connsiteY3" fmla="*/ 413159 h 1168923"/>
                <a:gd name="connsiteX4" fmla="*/ 3503869 w 4716718"/>
                <a:gd name="connsiteY4" fmla="*/ 775109 h 1168923"/>
                <a:gd name="connsiteX5" fmla="*/ 3195894 w 4716718"/>
                <a:gd name="connsiteY5" fmla="*/ 1130709 h 1168923"/>
                <a:gd name="connsiteX6" fmla="*/ 2887919 w 4716718"/>
                <a:gd name="connsiteY6" fmla="*/ 1152934 h 1168923"/>
                <a:gd name="connsiteX7" fmla="*/ 2364044 w 4716718"/>
                <a:gd name="connsiteY7" fmla="*/ 1076734 h 1168923"/>
                <a:gd name="connsiteX8" fmla="*/ 2135444 w 4716718"/>
                <a:gd name="connsiteY8" fmla="*/ 1127534 h 1168923"/>
                <a:gd name="connsiteX9" fmla="*/ 681293 w 4716718"/>
                <a:gd name="connsiteY9" fmla="*/ 930684 h 1168923"/>
                <a:gd name="connsiteX10" fmla="*/ 466724 w 4716718"/>
                <a:gd name="connsiteY10" fmla="*/ 1019502 h 1168923"/>
                <a:gd name="connsiteX11" fmla="*/ 0 w 4716718"/>
                <a:gd name="connsiteY11" fmla="*/ 1162377 h 1168923"/>
                <a:gd name="connsiteX0" fmla="*/ 4716718 w 4716718"/>
                <a:gd name="connsiteY0" fmla="*/ 409 h 1168923"/>
                <a:gd name="connsiteX1" fmla="*/ 4494469 w 4716718"/>
                <a:gd name="connsiteY1" fmla="*/ 57559 h 1168923"/>
                <a:gd name="connsiteX2" fmla="*/ 4196017 w 4716718"/>
                <a:gd name="connsiteY2" fmla="*/ 121058 h 1168923"/>
                <a:gd name="connsiteX3" fmla="*/ 3729294 w 4716718"/>
                <a:gd name="connsiteY3" fmla="*/ 413159 h 1168923"/>
                <a:gd name="connsiteX4" fmla="*/ 3503869 w 4716718"/>
                <a:gd name="connsiteY4" fmla="*/ 775109 h 1168923"/>
                <a:gd name="connsiteX5" fmla="*/ 3195894 w 4716718"/>
                <a:gd name="connsiteY5" fmla="*/ 1130709 h 1168923"/>
                <a:gd name="connsiteX6" fmla="*/ 2887919 w 4716718"/>
                <a:gd name="connsiteY6" fmla="*/ 1152934 h 1168923"/>
                <a:gd name="connsiteX7" fmla="*/ 2364044 w 4716718"/>
                <a:gd name="connsiteY7" fmla="*/ 1076734 h 1168923"/>
                <a:gd name="connsiteX8" fmla="*/ 681293 w 4716718"/>
                <a:gd name="connsiteY8" fmla="*/ 930684 h 1168923"/>
                <a:gd name="connsiteX9" fmla="*/ 466724 w 4716718"/>
                <a:gd name="connsiteY9" fmla="*/ 1019502 h 1168923"/>
                <a:gd name="connsiteX10" fmla="*/ 0 w 4716718"/>
                <a:gd name="connsiteY10" fmla="*/ 1162377 h 1168923"/>
                <a:gd name="connsiteX0" fmla="*/ 4716718 w 4716718"/>
                <a:gd name="connsiteY0" fmla="*/ 409 h 1178153"/>
                <a:gd name="connsiteX1" fmla="*/ 4494469 w 4716718"/>
                <a:gd name="connsiteY1" fmla="*/ 57559 h 1178153"/>
                <a:gd name="connsiteX2" fmla="*/ 4196017 w 4716718"/>
                <a:gd name="connsiteY2" fmla="*/ 121058 h 1178153"/>
                <a:gd name="connsiteX3" fmla="*/ 3729294 w 4716718"/>
                <a:gd name="connsiteY3" fmla="*/ 413159 h 1178153"/>
                <a:gd name="connsiteX4" fmla="*/ 3503869 w 4716718"/>
                <a:gd name="connsiteY4" fmla="*/ 775109 h 1178153"/>
                <a:gd name="connsiteX5" fmla="*/ 3195894 w 4716718"/>
                <a:gd name="connsiteY5" fmla="*/ 1130709 h 1178153"/>
                <a:gd name="connsiteX6" fmla="*/ 2887919 w 4716718"/>
                <a:gd name="connsiteY6" fmla="*/ 1152934 h 1178153"/>
                <a:gd name="connsiteX7" fmla="*/ 681293 w 4716718"/>
                <a:gd name="connsiteY7" fmla="*/ 930684 h 1178153"/>
                <a:gd name="connsiteX8" fmla="*/ 466724 w 4716718"/>
                <a:gd name="connsiteY8" fmla="*/ 1019502 h 1178153"/>
                <a:gd name="connsiteX9" fmla="*/ 0 w 4716718"/>
                <a:gd name="connsiteY9" fmla="*/ 1162377 h 1178153"/>
                <a:gd name="connsiteX0" fmla="*/ 4716718 w 4716718"/>
                <a:gd name="connsiteY0" fmla="*/ 409 h 1178153"/>
                <a:gd name="connsiteX1" fmla="*/ 4494469 w 4716718"/>
                <a:gd name="connsiteY1" fmla="*/ 57559 h 1178153"/>
                <a:gd name="connsiteX2" fmla="*/ 4196017 w 4716718"/>
                <a:gd name="connsiteY2" fmla="*/ 121058 h 1178153"/>
                <a:gd name="connsiteX3" fmla="*/ 3503869 w 4716718"/>
                <a:gd name="connsiteY3" fmla="*/ 775109 h 1178153"/>
                <a:gd name="connsiteX4" fmla="*/ 3195894 w 4716718"/>
                <a:gd name="connsiteY4" fmla="*/ 1130709 h 1178153"/>
                <a:gd name="connsiteX5" fmla="*/ 2887919 w 4716718"/>
                <a:gd name="connsiteY5" fmla="*/ 1152934 h 1178153"/>
                <a:gd name="connsiteX6" fmla="*/ 681293 w 4716718"/>
                <a:gd name="connsiteY6" fmla="*/ 930684 h 1178153"/>
                <a:gd name="connsiteX7" fmla="*/ 466724 w 4716718"/>
                <a:gd name="connsiteY7" fmla="*/ 1019502 h 1178153"/>
                <a:gd name="connsiteX8" fmla="*/ 0 w 4716718"/>
                <a:gd name="connsiteY8" fmla="*/ 1162377 h 1178153"/>
                <a:gd name="connsiteX0" fmla="*/ 4716718 w 4716718"/>
                <a:gd name="connsiteY0" fmla="*/ 409 h 1222430"/>
                <a:gd name="connsiteX1" fmla="*/ 4494469 w 4716718"/>
                <a:gd name="connsiteY1" fmla="*/ 57559 h 1222430"/>
                <a:gd name="connsiteX2" fmla="*/ 4196017 w 4716718"/>
                <a:gd name="connsiteY2" fmla="*/ 121058 h 1222430"/>
                <a:gd name="connsiteX3" fmla="*/ 3195894 w 4716718"/>
                <a:gd name="connsiteY3" fmla="*/ 1130709 h 1222430"/>
                <a:gd name="connsiteX4" fmla="*/ 2887919 w 4716718"/>
                <a:gd name="connsiteY4" fmla="*/ 1152934 h 1222430"/>
                <a:gd name="connsiteX5" fmla="*/ 681293 w 4716718"/>
                <a:gd name="connsiteY5" fmla="*/ 930684 h 1222430"/>
                <a:gd name="connsiteX6" fmla="*/ 466724 w 4716718"/>
                <a:gd name="connsiteY6" fmla="*/ 1019502 h 1222430"/>
                <a:gd name="connsiteX7" fmla="*/ 0 w 4716718"/>
                <a:gd name="connsiteY7" fmla="*/ 1162377 h 1222430"/>
                <a:gd name="connsiteX0" fmla="*/ 4716718 w 4716718"/>
                <a:gd name="connsiteY0" fmla="*/ 409 h 1162377"/>
                <a:gd name="connsiteX1" fmla="*/ 4494469 w 4716718"/>
                <a:gd name="connsiteY1" fmla="*/ 57559 h 1162377"/>
                <a:gd name="connsiteX2" fmla="*/ 4196017 w 4716718"/>
                <a:gd name="connsiteY2" fmla="*/ 121058 h 1162377"/>
                <a:gd name="connsiteX3" fmla="*/ 2887919 w 4716718"/>
                <a:gd name="connsiteY3" fmla="*/ 1152934 h 1162377"/>
                <a:gd name="connsiteX4" fmla="*/ 681293 w 4716718"/>
                <a:gd name="connsiteY4" fmla="*/ 930684 h 1162377"/>
                <a:gd name="connsiteX5" fmla="*/ 466724 w 4716718"/>
                <a:gd name="connsiteY5" fmla="*/ 1019502 h 1162377"/>
                <a:gd name="connsiteX6" fmla="*/ 0 w 4716718"/>
                <a:gd name="connsiteY6" fmla="*/ 1162377 h 1162377"/>
                <a:gd name="connsiteX0" fmla="*/ 4494469 w 4494469"/>
                <a:gd name="connsiteY0" fmla="*/ 0 h 1104818"/>
                <a:gd name="connsiteX1" fmla="*/ 4196017 w 4494469"/>
                <a:gd name="connsiteY1" fmla="*/ 63499 h 1104818"/>
                <a:gd name="connsiteX2" fmla="*/ 2887919 w 4494469"/>
                <a:gd name="connsiteY2" fmla="*/ 1095375 h 1104818"/>
                <a:gd name="connsiteX3" fmla="*/ 681293 w 4494469"/>
                <a:gd name="connsiteY3" fmla="*/ 873125 h 1104818"/>
                <a:gd name="connsiteX4" fmla="*/ 466724 w 4494469"/>
                <a:gd name="connsiteY4" fmla="*/ 961943 h 1104818"/>
                <a:gd name="connsiteX5" fmla="*/ 0 w 4494469"/>
                <a:gd name="connsiteY5" fmla="*/ 1104818 h 1104818"/>
                <a:gd name="connsiteX0" fmla="*/ 4491294 w 4491294"/>
                <a:gd name="connsiteY0" fmla="*/ 0 h 1104818"/>
                <a:gd name="connsiteX1" fmla="*/ 4196017 w 4491294"/>
                <a:gd name="connsiteY1" fmla="*/ 63499 h 1104818"/>
                <a:gd name="connsiteX2" fmla="*/ 2887919 w 4491294"/>
                <a:gd name="connsiteY2" fmla="*/ 1095375 h 1104818"/>
                <a:gd name="connsiteX3" fmla="*/ 681293 w 4491294"/>
                <a:gd name="connsiteY3" fmla="*/ 873125 h 1104818"/>
                <a:gd name="connsiteX4" fmla="*/ 466724 w 4491294"/>
                <a:gd name="connsiteY4" fmla="*/ 961943 h 1104818"/>
                <a:gd name="connsiteX5" fmla="*/ 0 w 4491294"/>
                <a:gd name="connsiteY5" fmla="*/ 1104818 h 1104818"/>
                <a:gd name="connsiteX0" fmla="*/ 4196017 w 4196017"/>
                <a:gd name="connsiteY0" fmla="*/ 0 h 1041319"/>
                <a:gd name="connsiteX1" fmla="*/ 2887919 w 4196017"/>
                <a:gd name="connsiteY1" fmla="*/ 1031876 h 1041319"/>
                <a:gd name="connsiteX2" fmla="*/ 681293 w 4196017"/>
                <a:gd name="connsiteY2" fmla="*/ 809626 h 1041319"/>
                <a:gd name="connsiteX3" fmla="*/ 466724 w 4196017"/>
                <a:gd name="connsiteY3" fmla="*/ 898444 h 1041319"/>
                <a:gd name="connsiteX4" fmla="*/ 0 w 4196017"/>
                <a:gd name="connsiteY4" fmla="*/ 1041319 h 1041319"/>
                <a:gd name="connsiteX0" fmla="*/ 2887919 w 2887919"/>
                <a:gd name="connsiteY0" fmla="*/ 222250 h 231693"/>
                <a:gd name="connsiteX1" fmla="*/ 681293 w 2887919"/>
                <a:gd name="connsiteY1" fmla="*/ 0 h 231693"/>
                <a:gd name="connsiteX2" fmla="*/ 466724 w 2887919"/>
                <a:gd name="connsiteY2" fmla="*/ 88818 h 231693"/>
                <a:gd name="connsiteX3" fmla="*/ 0 w 2887919"/>
                <a:gd name="connsiteY3" fmla="*/ 231693 h 231693"/>
                <a:gd name="connsiteX0" fmla="*/ 1287719 w 1287719"/>
                <a:gd name="connsiteY0" fmla="*/ 111125 h 231693"/>
                <a:gd name="connsiteX1" fmla="*/ 681293 w 1287719"/>
                <a:gd name="connsiteY1" fmla="*/ 0 h 231693"/>
                <a:gd name="connsiteX2" fmla="*/ 466724 w 1287719"/>
                <a:gd name="connsiteY2" fmla="*/ 88818 h 231693"/>
                <a:gd name="connsiteX3" fmla="*/ 0 w 1287719"/>
                <a:gd name="connsiteY3" fmla="*/ 231693 h 231693"/>
                <a:gd name="connsiteX0" fmla="*/ 852744 w 852744"/>
                <a:gd name="connsiteY0" fmla="*/ 19050 h 231693"/>
                <a:gd name="connsiteX1" fmla="*/ 681293 w 852744"/>
                <a:gd name="connsiteY1" fmla="*/ 0 h 231693"/>
                <a:gd name="connsiteX2" fmla="*/ 466724 w 852744"/>
                <a:gd name="connsiteY2" fmla="*/ 88818 h 231693"/>
                <a:gd name="connsiteX3" fmla="*/ 0 w 852744"/>
                <a:gd name="connsiteY3" fmla="*/ 231693 h 231693"/>
                <a:gd name="connsiteX0" fmla="*/ 1543515 w 1543515"/>
                <a:gd name="connsiteY0" fmla="*/ 97369 h 231693"/>
                <a:gd name="connsiteX1" fmla="*/ 681293 w 1543515"/>
                <a:gd name="connsiteY1" fmla="*/ 0 h 231693"/>
                <a:gd name="connsiteX2" fmla="*/ 466724 w 1543515"/>
                <a:gd name="connsiteY2" fmla="*/ 88818 h 231693"/>
                <a:gd name="connsiteX3" fmla="*/ 0 w 1543515"/>
                <a:gd name="connsiteY3" fmla="*/ 231693 h 231693"/>
                <a:gd name="connsiteX0" fmla="*/ 1543515 w 1543515"/>
                <a:gd name="connsiteY0" fmla="*/ 87579 h 221903"/>
                <a:gd name="connsiteX1" fmla="*/ 586015 w 1543515"/>
                <a:gd name="connsiteY1" fmla="*/ 0 h 221903"/>
                <a:gd name="connsiteX2" fmla="*/ 466724 w 1543515"/>
                <a:gd name="connsiteY2" fmla="*/ 79028 h 221903"/>
                <a:gd name="connsiteX3" fmla="*/ 0 w 1543515"/>
                <a:gd name="connsiteY3" fmla="*/ 221903 h 221903"/>
                <a:gd name="connsiteX0" fmla="*/ 1543515 w 1543515"/>
                <a:gd name="connsiteY0" fmla="*/ 87579 h 221903"/>
                <a:gd name="connsiteX1" fmla="*/ 586015 w 1543515"/>
                <a:gd name="connsiteY1" fmla="*/ 0 h 221903"/>
                <a:gd name="connsiteX2" fmla="*/ 466724 w 1543515"/>
                <a:gd name="connsiteY2" fmla="*/ 79028 h 221903"/>
                <a:gd name="connsiteX3" fmla="*/ 0 w 1543515"/>
                <a:gd name="connsiteY3" fmla="*/ 221903 h 221903"/>
                <a:gd name="connsiteX0" fmla="*/ 1543515 w 1543515"/>
                <a:gd name="connsiteY0" fmla="*/ 87849 h 222173"/>
                <a:gd name="connsiteX1" fmla="*/ 868623 w 1543515"/>
                <a:gd name="connsiteY1" fmla="*/ 144146 h 222173"/>
                <a:gd name="connsiteX2" fmla="*/ 586015 w 1543515"/>
                <a:gd name="connsiteY2" fmla="*/ 270 h 222173"/>
                <a:gd name="connsiteX3" fmla="*/ 466724 w 1543515"/>
                <a:gd name="connsiteY3" fmla="*/ 79298 h 222173"/>
                <a:gd name="connsiteX4" fmla="*/ 0 w 1543515"/>
                <a:gd name="connsiteY4" fmla="*/ 222173 h 222173"/>
                <a:gd name="connsiteX0" fmla="*/ 1543515 w 1543515"/>
                <a:gd name="connsiteY0" fmla="*/ 87919 h 222243"/>
                <a:gd name="connsiteX1" fmla="*/ 868623 w 1543515"/>
                <a:gd name="connsiteY1" fmla="*/ 144216 h 222243"/>
                <a:gd name="connsiteX2" fmla="*/ 586015 w 1543515"/>
                <a:gd name="connsiteY2" fmla="*/ 340 h 222243"/>
                <a:gd name="connsiteX3" fmla="*/ 466724 w 1543515"/>
                <a:gd name="connsiteY3" fmla="*/ 79368 h 222243"/>
                <a:gd name="connsiteX4" fmla="*/ 0 w 1543515"/>
                <a:gd name="connsiteY4" fmla="*/ 222243 h 222243"/>
                <a:gd name="connsiteX0" fmla="*/ 1543515 w 1543515"/>
                <a:gd name="connsiteY0" fmla="*/ 87919 h 222243"/>
                <a:gd name="connsiteX1" fmla="*/ 868623 w 1543515"/>
                <a:gd name="connsiteY1" fmla="*/ 144216 h 222243"/>
                <a:gd name="connsiteX2" fmla="*/ 586015 w 1543515"/>
                <a:gd name="connsiteY2" fmla="*/ 340 h 222243"/>
                <a:gd name="connsiteX3" fmla="*/ 466724 w 1543515"/>
                <a:gd name="connsiteY3" fmla="*/ 79368 h 222243"/>
                <a:gd name="connsiteX4" fmla="*/ 0 w 1543515"/>
                <a:gd name="connsiteY4" fmla="*/ 222243 h 222243"/>
                <a:gd name="connsiteX0" fmla="*/ 1543515 w 1543515"/>
                <a:gd name="connsiteY0" fmla="*/ 87919 h 222243"/>
                <a:gd name="connsiteX1" fmla="*/ 868623 w 1543515"/>
                <a:gd name="connsiteY1" fmla="*/ 144216 h 222243"/>
                <a:gd name="connsiteX2" fmla="*/ 586015 w 1543515"/>
                <a:gd name="connsiteY2" fmla="*/ 340 h 222243"/>
                <a:gd name="connsiteX3" fmla="*/ 466724 w 1543515"/>
                <a:gd name="connsiteY3" fmla="*/ 79368 h 222243"/>
                <a:gd name="connsiteX4" fmla="*/ 0 w 1543515"/>
                <a:gd name="connsiteY4" fmla="*/ 222243 h 222243"/>
                <a:gd name="connsiteX0" fmla="*/ 1543515 w 1543515"/>
                <a:gd name="connsiteY0" fmla="*/ 87919 h 222243"/>
                <a:gd name="connsiteX1" fmla="*/ 1316433 w 1543515"/>
                <a:gd name="connsiteY1" fmla="*/ 100164 h 222243"/>
                <a:gd name="connsiteX2" fmla="*/ 868623 w 1543515"/>
                <a:gd name="connsiteY2" fmla="*/ 144216 h 222243"/>
                <a:gd name="connsiteX3" fmla="*/ 586015 w 1543515"/>
                <a:gd name="connsiteY3" fmla="*/ 340 h 222243"/>
                <a:gd name="connsiteX4" fmla="*/ 466724 w 1543515"/>
                <a:gd name="connsiteY4" fmla="*/ 79368 h 222243"/>
                <a:gd name="connsiteX5" fmla="*/ 0 w 1543515"/>
                <a:gd name="connsiteY5" fmla="*/ 222243 h 222243"/>
                <a:gd name="connsiteX0" fmla="*/ 1543515 w 1543515"/>
                <a:gd name="connsiteY0" fmla="*/ 87919 h 222243"/>
                <a:gd name="connsiteX1" fmla="*/ 1359308 w 1543515"/>
                <a:gd name="connsiteY1" fmla="*/ 38976 h 222243"/>
                <a:gd name="connsiteX2" fmla="*/ 868623 w 1543515"/>
                <a:gd name="connsiteY2" fmla="*/ 144216 h 222243"/>
                <a:gd name="connsiteX3" fmla="*/ 586015 w 1543515"/>
                <a:gd name="connsiteY3" fmla="*/ 340 h 222243"/>
                <a:gd name="connsiteX4" fmla="*/ 466724 w 1543515"/>
                <a:gd name="connsiteY4" fmla="*/ 79368 h 222243"/>
                <a:gd name="connsiteX5" fmla="*/ 0 w 1543515"/>
                <a:gd name="connsiteY5" fmla="*/ 222243 h 222243"/>
                <a:gd name="connsiteX0" fmla="*/ 1543515 w 1543515"/>
                <a:gd name="connsiteY0" fmla="*/ 87919 h 222243"/>
                <a:gd name="connsiteX1" fmla="*/ 1359308 w 1543515"/>
                <a:gd name="connsiteY1" fmla="*/ 38976 h 222243"/>
                <a:gd name="connsiteX2" fmla="*/ 868623 w 1543515"/>
                <a:gd name="connsiteY2" fmla="*/ 144216 h 222243"/>
                <a:gd name="connsiteX3" fmla="*/ 586015 w 1543515"/>
                <a:gd name="connsiteY3" fmla="*/ 340 h 222243"/>
                <a:gd name="connsiteX4" fmla="*/ 466724 w 1543515"/>
                <a:gd name="connsiteY4" fmla="*/ 79368 h 222243"/>
                <a:gd name="connsiteX5" fmla="*/ 0 w 1543515"/>
                <a:gd name="connsiteY5" fmla="*/ 222243 h 222243"/>
                <a:gd name="connsiteX0" fmla="*/ 1543515 w 1543515"/>
                <a:gd name="connsiteY0" fmla="*/ 87919 h 222243"/>
                <a:gd name="connsiteX1" fmla="*/ 1359308 w 1543515"/>
                <a:gd name="connsiteY1" fmla="*/ 38976 h 222243"/>
                <a:gd name="connsiteX2" fmla="*/ 868623 w 1543515"/>
                <a:gd name="connsiteY2" fmla="*/ 144216 h 222243"/>
                <a:gd name="connsiteX3" fmla="*/ 586015 w 1543515"/>
                <a:gd name="connsiteY3" fmla="*/ 340 h 222243"/>
                <a:gd name="connsiteX4" fmla="*/ 466724 w 1543515"/>
                <a:gd name="connsiteY4" fmla="*/ 79368 h 222243"/>
                <a:gd name="connsiteX5" fmla="*/ 0 w 1543515"/>
                <a:gd name="connsiteY5" fmla="*/ 222243 h 222243"/>
                <a:gd name="connsiteX0" fmla="*/ 1543515 w 1543515"/>
                <a:gd name="connsiteY0" fmla="*/ 87919 h 222243"/>
                <a:gd name="connsiteX1" fmla="*/ 1359308 w 1543515"/>
                <a:gd name="connsiteY1" fmla="*/ 38976 h 222243"/>
                <a:gd name="connsiteX2" fmla="*/ 1144931 w 1543515"/>
                <a:gd name="connsiteY2" fmla="*/ 158903 h 222243"/>
                <a:gd name="connsiteX3" fmla="*/ 868623 w 1543515"/>
                <a:gd name="connsiteY3" fmla="*/ 144216 h 222243"/>
                <a:gd name="connsiteX4" fmla="*/ 586015 w 1543515"/>
                <a:gd name="connsiteY4" fmla="*/ 340 h 222243"/>
                <a:gd name="connsiteX5" fmla="*/ 466724 w 1543515"/>
                <a:gd name="connsiteY5" fmla="*/ 79368 h 222243"/>
                <a:gd name="connsiteX6" fmla="*/ 0 w 1543515"/>
                <a:gd name="connsiteY6" fmla="*/ 222243 h 222243"/>
                <a:gd name="connsiteX0" fmla="*/ 1543515 w 1543515"/>
                <a:gd name="connsiteY0" fmla="*/ 87919 h 222243"/>
                <a:gd name="connsiteX1" fmla="*/ 1359308 w 1543515"/>
                <a:gd name="connsiteY1" fmla="*/ 38976 h 222243"/>
                <a:gd name="connsiteX2" fmla="*/ 1144931 w 1543515"/>
                <a:gd name="connsiteY2" fmla="*/ 158903 h 222243"/>
                <a:gd name="connsiteX3" fmla="*/ 868623 w 1543515"/>
                <a:gd name="connsiteY3" fmla="*/ 144216 h 222243"/>
                <a:gd name="connsiteX4" fmla="*/ 586015 w 1543515"/>
                <a:gd name="connsiteY4" fmla="*/ 340 h 222243"/>
                <a:gd name="connsiteX5" fmla="*/ 466724 w 1543515"/>
                <a:gd name="connsiteY5" fmla="*/ 79368 h 222243"/>
                <a:gd name="connsiteX6" fmla="*/ 0 w 1543515"/>
                <a:gd name="connsiteY6" fmla="*/ 222243 h 222243"/>
                <a:gd name="connsiteX0" fmla="*/ 1543515 w 1543515"/>
                <a:gd name="connsiteY0" fmla="*/ 87919 h 222243"/>
                <a:gd name="connsiteX1" fmla="*/ 1359308 w 1543515"/>
                <a:gd name="connsiteY1" fmla="*/ 38976 h 222243"/>
                <a:gd name="connsiteX2" fmla="*/ 1144931 w 1543515"/>
                <a:gd name="connsiteY2" fmla="*/ 158903 h 222243"/>
                <a:gd name="connsiteX3" fmla="*/ 868623 w 1543515"/>
                <a:gd name="connsiteY3" fmla="*/ 144216 h 222243"/>
                <a:gd name="connsiteX4" fmla="*/ 586015 w 1543515"/>
                <a:gd name="connsiteY4" fmla="*/ 340 h 222243"/>
                <a:gd name="connsiteX5" fmla="*/ 466724 w 1543515"/>
                <a:gd name="connsiteY5" fmla="*/ 79368 h 222243"/>
                <a:gd name="connsiteX6" fmla="*/ 0 w 1543515"/>
                <a:gd name="connsiteY6" fmla="*/ 222243 h 222243"/>
                <a:gd name="connsiteX0" fmla="*/ 2593962 w 2593962"/>
                <a:gd name="connsiteY0" fmla="*/ 452590 h 452643"/>
                <a:gd name="connsiteX1" fmla="*/ 1359308 w 2593962"/>
                <a:gd name="connsiteY1" fmla="*/ 38976 h 452643"/>
                <a:gd name="connsiteX2" fmla="*/ 1144931 w 2593962"/>
                <a:gd name="connsiteY2" fmla="*/ 158903 h 452643"/>
                <a:gd name="connsiteX3" fmla="*/ 868623 w 2593962"/>
                <a:gd name="connsiteY3" fmla="*/ 144216 h 452643"/>
                <a:gd name="connsiteX4" fmla="*/ 586015 w 2593962"/>
                <a:gd name="connsiteY4" fmla="*/ 340 h 452643"/>
                <a:gd name="connsiteX5" fmla="*/ 466724 w 2593962"/>
                <a:gd name="connsiteY5" fmla="*/ 79368 h 452643"/>
                <a:gd name="connsiteX6" fmla="*/ 0 w 2593962"/>
                <a:gd name="connsiteY6" fmla="*/ 222243 h 452643"/>
                <a:gd name="connsiteX0" fmla="*/ 2593962 w 2593962"/>
                <a:gd name="connsiteY0" fmla="*/ 452590 h 452590"/>
                <a:gd name="connsiteX1" fmla="*/ 1633234 w 2593962"/>
                <a:gd name="connsiteY1" fmla="*/ 166243 h 452590"/>
                <a:gd name="connsiteX2" fmla="*/ 1359308 w 2593962"/>
                <a:gd name="connsiteY2" fmla="*/ 38976 h 452590"/>
                <a:gd name="connsiteX3" fmla="*/ 1144931 w 2593962"/>
                <a:gd name="connsiteY3" fmla="*/ 158903 h 452590"/>
                <a:gd name="connsiteX4" fmla="*/ 868623 w 2593962"/>
                <a:gd name="connsiteY4" fmla="*/ 144216 h 452590"/>
                <a:gd name="connsiteX5" fmla="*/ 586015 w 2593962"/>
                <a:gd name="connsiteY5" fmla="*/ 340 h 452590"/>
                <a:gd name="connsiteX6" fmla="*/ 466724 w 2593962"/>
                <a:gd name="connsiteY6" fmla="*/ 79368 h 452590"/>
                <a:gd name="connsiteX7" fmla="*/ 0 w 2593962"/>
                <a:gd name="connsiteY7" fmla="*/ 222243 h 452590"/>
                <a:gd name="connsiteX0" fmla="*/ 2593962 w 2593962"/>
                <a:gd name="connsiteY0" fmla="*/ 452590 h 452590"/>
                <a:gd name="connsiteX1" fmla="*/ 1633234 w 2593962"/>
                <a:gd name="connsiteY1" fmla="*/ 166243 h 452590"/>
                <a:gd name="connsiteX2" fmla="*/ 1359308 w 2593962"/>
                <a:gd name="connsiteY2" fmla="*/ 38976 h 452590"/>
                <a:gd name="connsiteX3" fmla="*/ 1144931 w 2593962"/>
                <a:gd name="connsiteY3" fmla="*/ 158903 h 452590"/>
                <a:gd name="connsiteX4" fmla="*/ 868623 w 2593962"/>
                <a:gd name="connsiteY4" fmla="*/ 144216 h 452590"/>
                <a:gd name="connsiteX5" fmla="*/ 586015 w 2593962"/>
                <a:gd name="connsiteY5" fmla="*/ 340 h 452590"/>
                <a:gd name="connsiteX6" fmla="*/ 466724 w 2593962"/>
                <a:gd name="connsiteY6" fmla="*/ 79368 h 452590"/>
                <a:gd name="connsiteX7" fmla="*/ 0 w 2593962"/>
                <a:gd name="connsiteY7" fmla="*/ 222243 h 452590"/>
                <a:gd name="connsiteX0" fmla="*/ 2593962 w 2593962"/>
                <a:gd name="connsiteY0" fmla="*/ 452590 h 452590"/>
                <a:gd name="connsiteX1" fmla="*/ 1633234 w 2593962"/>
                <a:gd name="connsiteY1" fmla="*/ 166243 h 452590"/>
                <a:gd name="connsiteX2" fmla="*/ 1359308 w 2593962"/>
                <a:gd name="connsiteY2" fmla="*/ 38976 h 452590"/>
                <a:gd name="connsiteX3" fmla="*/ 1144931 w 2593962"/>
                <a:gd name="connsiteY3" fmla="*/ 158903 h 452590"/>
                <a:gd name="connsiteX4" fmla="*/ 868623 w 2593962"/>
                <a:gd name="connsiteY4" fmla="*/ 144216 h 452590"/>
                <a:gd name="connsiteX5" fmla="*/ 586015 w 2593962"/>
                <a:gd name="connsiteY5" fmla="*/ 340 h 452590"/>
                <a:gd name="connsiteX6" fmla="*/ 466724 w 2593962"/>
                <a:gd name="connsiteY6" fmla="*/ 79368 h 452590"/>
                <a:gd name="connsiteX7" fmla="*/ 0 w 2593962"/>
                <a:gd name="connsiteY7" fmla="*/ 222243 h 452590"/>
                <a:gd name="connsiteX0" fmla="*/ 2593962 w 2593962"/>
                <a:gd name="connsiteY0" fmla="*/ 452590 h 452590"/>
                <a:gd name="connsiteX1" fmla="*/ 1633234 w 2593962"/>
                <a:gd name="connsiteY1" fmla="*/ 166243 h 452590"/>
                <a:gd name="connsiteX2" fmla="*/ 1359308 w 2593962"/>
                <a:gd name="connsiteY2" fmla="*/ 38976 h 452590"/>
                <a:gd name="connsiteX3" fmla="*/ 1144931 w 2593962"/>
                <a:gd name="connsiteY3" fmla="*/ 158903 h 452590"/>
                <a:gd name="connsiteX4" fmla="*/ 868623 w 2593962"/>
                <a:gd name="connsiteY4" fmla="*/ 144216 h 452590"/>
                <a:gd name="connsiteX5" fmla="*/ 586015 w 2593962"/>
                <a:gd name="connsiteY5" fmla="*/ 340 h 452590"/>
                <a:gd name="connsiteX6" fmla="*/ 466724 w 2593962"/>
                <a:gd name="connsiteY6" fmla="*/ 79368 h 452590"/>
                <a:gd name="connsiteX7" fmla="*/ 0 w 2593962"/>
                <a:gd name="connsiteY7" fmla="*/ 222243 h 452590"/>
                <a:gd name="connsiteX0" fmla="*/ 2593962 w 2593962"/>
                <a:gd name="connsiteY0" fmla="*/ 452590 h 452590"/>
                <a:gd name="connsiteX1" fmla="*/ 1633234 w 2593962"/>
                <a:gd name="connsiteY1" fmla="*/ 166243 h 452590"/>
                <a:gd name="connsiteX2" fmla="*/ 1366454 w 2593962"/>
                <a:gd name="connsiteY2" fmla="*/ 26739 h 452590"/>
                <a:gd name="connsiteX3" fmla="*/ 1144931 w 2593962"/>
                <a:gd name="connsiteY3" fmla="*/ 158903 h 452590"/>
                <a:gd name="connsiteX4" fmla="*/ 868623 w 2593962"/>
                <a:gd name="connsiteY4" fmla="*/ 144216 h 452590"/>
                <a:gd name="connsiteX5" fmla="*/ 586015 w 2593962"/>
                <a:gd name="connsiteY5" fmla="*/ 340 h 452590"/>
                <a:gd name="connsiteX6" fmla="*/ 466724 w 2593962"/>
                <a:gd name="connsiteY6" fmla="*/ 79368 h 452590"/>
                <a:gd name="connsiteX7" fmla="*/ 0 w 2593962"/>
                <a:gd name="connsiteY7" fmla="*/ 222243 h 452590"/>
                <a:gd name="connsiteX0" fmla="*/ 2593962 w 2593962"/>
                <a:gd name="connsiteY0" fmla="*/ 452590 h 452590"/>
                <a:gd name="connsiteX1" fmla="*/ 1633234 w 2593962"/>
                <a:gd name="connsiteY1" fmla="*/ 166243 h 452590"/>
                <a:gd name="connsiteX2" fmla="*/ 1366454 w 2593962"/>
                <a:gd name="connsiteY2" fmla="*/ 26739 h 452590"/>
                <a:gd name="connsiteX3" fmla="*/ 1144931 w 2593962"/>
                <a:gd name="connsiteY3" fmla="*/ 158903 h 452590"/>
                <a:gd name="connsiteX4" fmla="*/ 868623 w 2593962"/>
                <a:gd name="connsiteY4" fmla="*/ 144216 h 452590"/>
                <a:gd name="connsiteX5" fmla="*/ 586015 w 2593962"/>
                <a:gd name="connsiteY5" fmla="*/ 340 h 452590"/>
                <a:gd name="connsiteX6" fmla="*/ 466724 w 2593962"/>
                <a:gd name="connsiteY6" fmla="*/ 79368 h 452590"/>
                <a:gd name="connsiteX7" fmla="*/ 0 w 2593962"/>
                <a:gd name="connsiteY7" fmla="*/ 222243 h 452590"/>
                <a:gd name="connsiteX0" fmla="*/ 2593962 w 2593962"/>
                <a:gd name="connsiteY0" fmla="*/ 452590 h 452590"/>
                <a:gd name="connsiteX1" fmla="*/ 1576067 w 2593962"/>
                <a:gd name="connsiteY1" fmla="*/ 149111 h 452590"/>
                <a:gd name="connsiteX2" fmla="*/ 1366454 w 2593962"/>
                <a:gd name="connsiteY2" fmla="*/ 26739 h 452590"/>
                <a:gd name="connsiteX3" fmla="*/ 1144931 w 2593962"/>
                <a:gd name="connsiteY3" fmla="*/ 158903 h 452590"/>
                <a:gd name="connsiteX4" fmla="*/ 868623 w 2593962"/>
                <a:gd name="connsiteY4" fmla="*/ 144216 h 452590"/>
                <a:gd name="connsiteX5" fmla="*/ 586015 w 2593962"/>
                <a:gd name="connsiteY5" fmla="*/ 340 h 452590"/>
                <a:gd name="connsiteX6" fmla="*/ 466724 w 2593962"/>
                <a:gd name="connsiteY6" fmla="*/ 79368 h 452590"/>
                <a:gd name="connsiteX7" fmla="*/ 0 w 2593962"/>
                <a:gd name="connsiteY7" fmla="*/ 222243 h 452590"/>
                <a:gd name="connsiteX0" fmla="*/ 2593962 w 2593962"/>
                <a:gd name="connsiteY0" fmla="*/ 452590 h 452590"/>
                <a:gd name="connsiteX1" fmla="*/ 1576067 w 2593962"/>
                <a:gd name="connsiteY1" fmla="*/ 149111 h 452590"/>
                <a:gd name="connsiteX2" fmla="*/ 1366454 w 2593962"/>
                <a:gd name="connsiteY2" fmla="*/ 26739 h 452590"/>
                <a:gd name="connsiteX3" fmla="*/ 1144931 w 2593962"/>
                <a:gd name="connsiteY3" fmla="*/ 158903 h 452590"/>
                <a:gd name="connsiteX4" fmla="*/ 868623 w 2593962"/>
                <a:gd name="connsiteY4" fmla="*/ 144216 h 452590"/>
                <a:gd name="connsiteX5" fmla="*/ 586015 w 2593962"/>
                <a:gd name="connsiteY5" fmla="*/ 340 h 452590"/>
                <a:gd name="connsiteX6" fmla="*/ 466724 w 2593962"/>
                <a:gd name="connsiteY6" fmla="*/ 79368 h 452590"/>
                <a:gd name="connsiteX7" fmla="*/ 0 w 2593962"/>
                <a:gd name="connsiteY7" fmla="*/ 222243 h 452590"/>
                <a:gd name="connsiteX0" fmla="*/ 2593962 w 2593962"/>
                <a:gd name="connsiteY0" fmla="*/ 452590 h 452590"/>
                <a:gd name="connsiteX1" fmla="*/ 1838083 w 2593962"/>
                <a:gd name="connsiteY1" fmla="*/ 403648 h 452590"/>
                <a:gd name="connsiteX2" fmla="*/ 1576067 w 2593962"/>
                <a:gd name="connsiteY2" fmla="*/ 149111 h 452590"/>
                <a:gd name="connsiteX3" fmla="*/ 1366454 w 2593962"/>
                <a:gd name="connsiteY3" fmla="*/ 26739 h 452590"/>
                <a:gd name="connsiteX4" fmla="*/ 1144931 w 2593962"/>
                <a:gd name="connsiteY4" fmla="*/ 158903 h 452590"/>
                <a:gd name="connsiteX5" fmla="*/ 868623 w 2593962"/>
                <a:gd name="connsiteY5" fmla="*/ 144216 h 452590"/>
                <a:gd name="connsiteX6" fmla="*/ 586015 w 2593962"/>
                <a:gd name="connsiteY6" fmla="*/ 340 h 452590"/>
                <a:gd name="connsiteX7" fmla="*/ 466724 w 2593962"/>
                <a:gd name="connsiteY7" fmla="*/ 79368 h 452590"/>
                <a:gd name="connsiteX8" fmla="*/ 0 w 2593962"/>
                <a:gd name="connsiteY8" fmla="*/ 222243 h 452590"/>
                <a:gd name="connsiteX0" fmla="*/ 2593962 w 2593962"/>
                <a:gd name="connsiteY0" fmla="*/ 452590 h 452590"/>
                <a:gd name="connsiteX1" fmla="*/ 1838083 w 2593962"/>
                <a:gd name="connsiteY1" fmla="*/ 403648 h 452590"/>
                <a:gd name="connsiteX2" fmla="*/ 1576067 w 2593962"/>
                <a:gd name="connsiteY2" fmla="*/ 149111 h 452590"/>
                <a:gd name="connsiteX3" fmla="*/ 1366454 w 2593962"/>
                <a:gd name="connsiteY3" fmla="*/ 26739 h 452590"/>
                <a:gd name="connsiteX4" fmla="*/ 1144931 w 2593962"/>
                <a:gd name="connsiteY4" fmla="*/ 158903 h 452590"/>
                <a:gd name="connsiteX5" fmla="*/ 868623 w 2593962"/>
                <a:gd name="connsiteY5" fmla="*/ 144216 h 452590"/>
                <a:gd name="connsiteX6" fmla="*/ 586015 w 2593962"/>
                <a:gd name="connsiteY6" fmla="*/ 340 h 452590"/>
                <a:gd name="connsiteX7" fmla="*/ 466724 w 2593962"/>
                <a:gd name="connsiteY7" fmla="*/ 79368 h 452590"/>
                <a:gd name="connsiteX8" fmla="*/ 0 w 2593962"/>
                <a:gd name="connsiteY8" fmla="*/ 222243 h 452590"/>
                <a:gd name="connsiteX0" fmla="*/ 2593962 w 2593962"/>
                <a:gd name="connsiteY0" fmla="*/ 452590 h 452590"/>
                <a:gd name="connsiteX1" fmla="*/ 1838083 w 2593962"/>
                <a:gd name="connsiteY1" fmla="*/ 403648 h 452590"/>
                <a:gd name="connsiteX2" fmla="*/ 1576067 w 2593962"/>
                <a:gd name="connsiteY2" fmla="*/ 149111 h 452590"/>
                <a:gd name="connsiteX3" fmla="*/ 1366454 w 2593962"/>
                <a:gd name="connsiteY3" fmla="*/ 26739 h 452590"/>
                <a:gd name="connsiteX4" fmla="*/ 1144931 w 2593962"/>
                <a:gd name="connsiteY4" fmla="*/ 158903 h 452590"/>
                <a:gd name="connsiteX5" fmla="*/ 868623 w 2593962"/>
                <a:gd name="connsiteY5" fmla="*/ 144216 h 452590"/>
                <a:gd name="connsiteX6" fmla="*/ 586015 w 2593962"/>
                <a:gd name="connsiteY6" fmla="*/ 340 h 452590"/>
                <a:gd name="connsiteX7" fmla="*/ 466724 w 2593962"/>
                <a:gd name="connsiteY7" fmla="*/ 79368 h 452590"/>
                <a:gd name="connsiteX8" fmla="*/ 0 w 2593962"/>
                <a:gd name="connsiteY8" fmla="*/ 222243 h 452590"/>
                <a:gd name="connsiteX0" fmla="*/ 2593962 w 2593962"/>
                <a:gd name="connsiteY0" fmla="*/ 452590 h 452590"/>
                <a:gd name="connsiteX1" fmla="*/ 2190615 w 2593962"/>
                <a:gd name="connsiteY1" fmla="*/ 401200 h 452590"/>
                <a:gd name="connsiteX2" fmla="*/ 1838083 w 2593962"/>
                <a:gd name="connsiteY2" fmla="*/ 403648 h 452590"/>
                <a:gd name="connsiteX3" fmla="*/ 1576067 w 2593962"/>
                <a:gd name="connsiteY3" fmla="*/ 149111 h 452590"/>
                <a:gd name="connsiteX4" fmla="*/ 1366454 w 2593962"/>
                <a:gd name="connsiteY4" fmla="*/ 26739 h 452590"/>
                <a:gd name="connsiteX5" fmla="*/ 1144931 w 2593962"/>
                <a:gd name="connsiteY5" fmla="*/ 158903 h 452590"/>
                <a:gd name="connsiteX6" fmla="*/ 868623 w 2593962"/>
                <a:gd name="connsiteY6" fmla="*/ 144216 h 452590"/>
                <a:gd name="connsiteX7" fmla="*/ 586015 w 2593962"/>
                <a:gd name="connsiteY7" fmla="*/ 340 h 452590"/>
                <a:gd name="connsiteX8" fmla="*/ 466724 w 2593962"/>
                <a:gd name="connsiteY8" fmla="*/ 79368 h 452590"/>
                <a:gd name="connsiteX9" fmla="*/ 0 w 2593962"/>
                <a:gd name="connsiteY9" fmla="*/ 222243 h 452590"/>
                <a:gd name="connsiteX0" fmla="*/ 2477246 w 2477246"/>
                <a:gd name="connsiteY0" fmla="*/ 450143 h 450143"/>
                <a:gd name="connsiteX1" fmla="*/ 2190615 w 2477246"/>
                <a:gd name="connsiteY1" fmla="*/ 401200 h 450143"/>
                <a:gd name="connsiteX2" fmla="*/ 1838083 w 2477246"/>
                <a:gd name="connsiteY2" fmla="*/ 403648 h 450143"/>
                <a:gd name="connsiteX3" fmla="*/ 1576067 w 2477246"/>
                <a:gd name="connsiteY3" fmla="*/ 149111 h 450143"/>
                <a:gd name="connsiteX4" fmla="*/ 1366454 w 2477246"/>
                <a:gd name="connsiteY4" fmla="*/ 26739 h 450143"/>
                <a:gd name="connsiteX5" fmla="*/ 1144931 w 2477246"/>
                <a:gd name="connsiteY5" fmla="*/ 158903 h 450143"/>
                <a:gd name="connsiteX6" fmla="*/ 868623 w 2477246"/>
                <a:gd name="connsiteY6" fmla="*/ 144216 h 450143"/>
                <a:gd name="connsiteX7" fmla="*/ 586015 w 2477246"/>
                <a:gd name="connsiteY7" fmla="*/ 340 h 450143"/>
                <a:gd name="connsiteX8" fmla="*/ 466724 w 2477246"/>
                <a:gd name="connsiteY8" fmla="*/ 79368 h 450143"/>
                <a:gd name="connsiteX9" fmla="*/ 0 w 2477246"/>
                <a:gd name="connsiteY9" fmla="*/ 222243 h 450143"/>
                <a:gd name="connsiteX0" fmla="*/ 2498683 w 2498683"/>
                <a:gd name="connsiteY0" fmla="*/ 418325 h 421011"/>
                <a:gd name="connsiteX1" fmla="*/ 2190615 w 2498683"/>
                <a:gd name="connsiteY1" fmla="*/ 401200 h 421011"/>
                <a:gd name="connsiteX2" fmla="*/ 1838083 w 2498683"/>
                <a:gd name="connsiteY2" fmla="*/ 403648 h 421011"/>
                <a:gd name="connsiteX3" fmla="*/ 1576067 w 2498683"/>
                <a:gd name="connsiteY3" fmla="*/ 149111 h 421011"/>
                <a:gd name="connsiteX4" fmla="*/ 1366454 w 2498683"/>
                <a:gd name="connsiteY4" fmla="*/ 26739 h 421011"/>
                <a:gd name="connsiteX5" fmla="*/ 1144931 w 2498683"/>
                <a:gd name="connsiteY5" fmla="*/ 158903 h 421011"/>
                <a:gd name="connsiteX6" fmla="*/ 868623 w 2498683"/>
                <a:gd name="connsiteY6" fmla="*/ 144216 h 421011"/>
                <a:gd name="connsiteX7" fmla="*/ 586015 w 2498683"/>
                <a:gd name="connsiteY7" fmla="*/ 340 h 421011"/>
                <a:gd name="connsiteX8" fmla="*/ 466724 w 2498683"/>
                <a:gd name="connsiteY8" fmla="*/ 79368 h 421011"/>
                <a:gd name="connsiteX9" fmla="*/ 0 w 2498683"/>
                <a:gd name="connsiteY9" fmla="*/ 222243 h 421011"/>
                <a:gd name="connsiteX0" fmla="*/ 2482009 w 2482009"/>
                <a:gd name="connsiteY0" fmla="*/ 420773 h 421011"/>
                <a:gd name="connsiteX1" fmla="*/ 2190615 w 2482009"/>
                <a:gd name="connsiteY1" fmla="*/ 401200 h 421011"/>
                <a:gd name="connsiteX2" fmla="*/ 1838083 w 2482009"/>
                <a:gd name="connsiteY2" fmla="*/ 403648 h 421011"/>
                <a:gd name="connsiteX3" fmla="*/ 1576067 w 2482009"/>
                <a:gd name="connsiteY3" fmla="*/ 149111 h 421011"/>
                <a:gd name="connsiteX4" fmla="*/ 1366454 w 2482009"/>
                <a:gd name="connsiteY4" fmla="*/ 26739 h 421011"/>
                <a:gd name="connsiteX5" fmla="*/ 1144931 w 2482009"/>
                <a:gd name="connsiteY5" fmla="*/ 158903 h 421011"/>
                <a:gd name="connsiteX6" fmla="*/ 868623 w 2482009"/>
                <a:gd name="connsiteY6" fmla="*/ 144216 h 421011"/>
                <a:gd name="connsiteX7" fmla="*/ 586015 w 2482009"/>
                <a:gd name="connsiteY7" fmla="*/ 340 h 421011"/>
                <a:gd name="connsiteX8" fmla="*/ 466724 w 2482009"/>
                <a:gd name="connsiteY8" fmla="*/ 79368 h 421011"/>
                <a:gd name="connsiteX9" fmla="*/ 0 w 2482009"/>
                <a:gd name="connsiteY9" fmla="*/ 222243 h 421011"/>
                <a:gd name="connsiteX0" fmla="*/ 2482009 w 2482009"/>
                <a:gd name="connsiteY0" fmla="*/ 420773 h 421011"/>
                <a:gd name="connsiteX1" fmla="*/ 2190615 w 2482009"/>
                <a:gd name="connsiteY1" fmla="*/ 401200 h 421011"/>
                <a:gd name="connsiteX2" fmla="*/ 1838083 w 2482009"/>
                <a:gd name="connsiteY2" fmla="*/ 403648 h 421011"/>
                <a:gd name="connsiteX3" fmla="*/ 1576067 w 2482009"/>
                <a:gd name="connsiteY3" fmla="*/ 149111 h 421011"/>
                <a:gd name="connsiteX4" fmla="*/ 1366454 w 2482009"/>
                <a:gd name="connsiteY4" fmla="*/ 26739 h 421011"/>
                <a:gd name="connsiteX5" fmla="*/ 1144931 w 2482009"/>
                <a:gd name="connsiteY5" fmla="*/ 158903 h 421011"/>
                <a:gd name="connsiteX6" fmla="*/ 868623 w 2482009"/>
                <a:gd name="connsiteY6" fmla="*/ 144216 h 421011"/>
                <a:gd name="connsiteX7" fmla="*/ 586015 w 2482009"/>
                <a:gd name="connsiteY7" fmla="*/ 340 h 421011"/>
                <a:gd name="connsiteX8" fmla="*/ 466724 w 2482009"/>
                <a:gd name="connsiteY8" fmla="*/ 79368 h 421011"/>
                <a:gd name="connsiteX9" fmla="*/ 0 w 2482009"/>
                <a:gd name="connsiteY9" fmla="*/ 222243 h 421011"/>
                <a:gd name="connsiteX0" fmla="*/ 2482009 w 2482009"/>
                <a:gd name="connsiteY0" fmla="*/ 420773 h 420773"/>
                <a:gd name="connsiteX1" fmla="*/ 2185852 w 2482009"/>
                <a:gd name="connsiteY1" fmla="*/ 388962 h 420773"/>
                <a:gd name="connsiteX2" fmla="*/ 1838083 w 2482009"/>
                <a:gd name="connsiteY2" fmla="*/ 403648 h 420773"/>
                <a:gd name="connsiteX3" fmla="*/ 1576067 w 2482009"/>
                <a:gd name="connsiteY3" fmla="*/ 149111 h 420773"/>
                <a:gd name="connsiteX4" fmla="*/ 1366454 w 2482009"/>
                <a:gd name="connsiteY4" fmla="*/ 26739 h 420773"/>
                <a:gd name="connsiteX5" fmla="*/ 1144931 w 2482009"/>
                <a:gd name="connsiteY5" fmla="*/ 158903 h 420773"/>
                <a:gd name="connsiteX6" fmla="*/ 868623 w 2482009"/>
                <a:gd name="connsiteY6" fmla="*/ 144216 h 420773"/>
                <a:gd name="connsiteX7" fmla="*/ 586015 w 2482009"/>
                <a:gd name="connsiteY7" fmla="*/ 340 h 420773"/>
                <a:gd name="connsiteX8" fmla="*/ 466724 w 2482009"/>
                <a:gd name="connsiteY8" fmla="*/ 79368 h 420773"/>
                <a:gd name="connsiteX9" fmla="*/ 0 w 2482009"/>
                <a:gd name="connsiteY9" fmla="*/ 222243 h 420773"/>
                <a:gd name="connsiteX0" fmla="*/ 2482009 w 2482009"/>
                <a:gd name="connsiteY0" fmla="*/ 420773 h 420773"/>
                <a:gd name="connsiteX1" fmla="*/ 2185852 w 2482009"/>
                <a:gd name="connsiteY1" fmla="*/ 388962 h 420773"/>
                <a:gd name="connsiteX2" fmla="*/ 1838083 w 2482009"/>
                <a:gd name="connsiteY2" fmla="*/ 403648 h 420773"/>
                <a:gd name="connsiteX3" fmla="*/ 1576067 w 2482009"/>
                <a:gd name="connsiteY3" fmla="*/ 149111 h 420773"/>
                <a:gd name="connsiteX4" fmla="*/ 1366454 w 2482009"/>
                <a:gd name="connsiteY4" fmla="*/ 26739 h 420773"/>
                <a:gd name="connsiteX5" fmla="*/ 1144931 w 2482009"/>
                <a:gd name="connsiteY5" fmla="*/ 158903 h 420773"/>
                <a:gd name="connsiteX6" fmla="*/ 868623 w 2482009"/>
                <a:gd name="connsiteY6" fmla="*/ 144216 h 420773"/>
                <a:gd name="connsiteX7" fmla="*/ 586015 w 2482009"/>
                <a:gd name="connsiteY7" fmla="*/ 340 h 420773"/>
                <a:gd name="connsiteX8" fmla="*/ 466724 w 2482009"/>
                <a:gd name="connsiteY8" fmla="*/ 79368 h 420773"/>
                <a:gd name="connsiteX9" fmla="*/ 0 w 2482009"/>
                <a:gd name="connsiteY9" fmla="*/ 222243 h 420773"/>
                <a:gd name="connsiteX0" fmla="*/ 2482009 w 2482009"/>
                <a:gd name="connsiteY0" fmla="*/ 420773 h 420773"/>
                <a:gd name="connsiteX1" fmla="*/ 2185852 w 2482009"/>
                <a:gd name="connsiteY1" fmla="*/ 388962 h 420773"/>
                <a:gd name="connsiteX2" fmla="*/ 1838083 w 2482009"/>
                <a:gd name="connsiteY2" fmla="*/ 403648 h 420773"/>
                <a:gd name="connsiteX3" fmla="*/ 1576067 w 2482009"/>
                <a:gd name="connsiteY3" fmla="*/ 149111 h 420773"/>
                <a:gd name="connsiteX4" fmla="*/ 1366454 w 2482009"/>
                <a:gd name="connsiteY4" fmla="*/ 26739 h 420773"/>
                <a:gd name="connsiteX5" fmla="*/ 1144931 w 2482009"/>
                <a:gd name="connsiteY5" fmla="*/ 158903 h 420773"/>
                <a:gd name="connsiteX6" fmla="*/ 868623 w 2482009"/>
                <a:gd name="connsiteY6" fmla="*/ 144216 h 420773"/>
                <a:gd name="connsiteX7" fmla="*/ 586015 w 2482009"/>
                <a:gd name="connsiteY7" fmla="*/ 340 h 420773"/>
                <a:gd name="connsiteX8" fmla="*/ 466724 w 2482009"/>
                <a:gd name="connsiteY8" fmla="*/ 79368 h 420773"/>
                <a:gd name="connsiteX9" fmla="*/ 0 w 2482009"/>
                <a:gd name="connsiteY9" fmla="*/ 222243 h 420773"/>
                <a:gd name="connsiteX0" fmla="*/ 2482009 w 2482009"/>
                <a:gd name="connsiteY0" fmla="*/ 420773 h 427474"/>
                <a:gd name="connsiteX1" fmla="*/ 2185852 w 2482009"/>
                <a:gd name="connsiteY1" fmla="*/ 388962 h 427474"/>
                <a:gd name="connsiteX2" fmla="*/ 1852375 w 2482009"/>
                <a:gd name="connsiteY2" fmla="*/ 413438 h 427474"/>
                <a:gd name="connsiteX3" fmla="*/ 1576067 w 2482009"/>
                <a:gd name="connsiteY3" fmla="*/ 149111 h 427474"/>
                <a:gd name="connsiteX4" fmla="*/ 1366454 w 2482009"/>
                <a:gd name="connsiteY4" fmla="*/ 26739 h 427474"/>
                <a:gd name="connsiteX5" fmla="*/ 1144931 w 2482009"/>
                <a:gd name="connsiteY5" fmla="*/ 158903 h 427474"/>
                <a:gd name="connsiteX6" fmla="*/ 868623 w 2482009"/>
                <a:gd name="connsiteY6" fmla="*/ 144216 h 427474"/>
                <a:gd name="connsiteX7" fmla="*/ 586015 w 2482009"/>
                <a:gd name="connsiteY7" fmla="*/ 340 h 427474"/>
                <a:gd name="connsiteX8" fmla="*/ 466724 w 2482009"/>
                <a:gd name="connsiteY8" fmla="*/ 79368 h 427474"/>
                <a:gd name="connsiteX9" fmla="*/ 0 w 2482009"/>
                <a:gd name="connsiteY9" fmla="*/ 222243 h 427474"/>
                <a:gd name="connsiteX0" fmla="*/ 2482009 w 2482009"/>
                <a:gd name="connsiteY0" fmla="*/ 420773 h 420773"/>
                <a:gd name="connsiteX1" fmla="*/ 2185852 w 2482009"/>
                <a:gd name="connsiteY1" fmla="*/ 388962 h 420773"/>
                <a:gd name="connsiteX2" fmla="*/ 1852375 w 2482009"/>
                <a:gd name="connsiteY2" fmla="*/ 413438 h 420773"/>
                <a:gd name="connsiteX3" fmla="*/ 1576067 w 2482009"/>
                <a:gd name="connsiteY3" fmla="*/ 149111 h 420773"/>
                <a:gd name="connsiteX4" fmla="*/ 1366454 w 2482009"/>
                <a:gd name="connsiteY4" fmla="*/ 26739 h 420773"/>
                <a:gd name="connsiteX5" fmla="*/ 1144931 w 2482009"/>
                <a:gd name="connsiteY5" fmla="*/ 158903 h 420773"/>
                <a:gd name="connsiteX6" fmla="*/ 868623 w 2482009"/>
                <a:gd name="connsiteY6" fmla="*/ 144216 h 420773"/>
                <a:gd name="connsiteX7" fmla="*/ 586015 w 2482009"/>
                <a:gd name="connsiteY7" fmla="*/ 340 h 420773"/>
                <a:gd name="connsiteX8" fmla="*/ 466724 w 2482009"/>
                <a:gd name="connsiteY8" fmla="*/ 79368 h 420773"/>
                <a:gd name="connsiteX9" fmla="*/ 0 w 2482009"/>
                <a:gd name="connsiteY9" fmla="*/ 222243 h 420773"/>
                <a:gd name="connsiteX0" fmla="*/ 2503447 w 2503447"/>
                <a:gd name="connsiteY0" fmla="*/ 420773 h 420773"/>
                <a:gd name="connsiteX1" fmla="*/ 2207290 w 2503447"/>
                <a:gd name="connsiteY1" fmla="*/ 388962 h 420773"/>
                <a:gd name="connsiteX2" fmla="*/ 1873813 w 2503447"/>
                <a:gd name="connsiteY2" fmla="*/ 413438 h 420773"/>
                <a:gd name="connsiteX3" fmla="*/ 1597505 w 2503447"/>
                <a:gd name="connsiteY3" fmla="*/ 149111 h 420773"/>
                <a:gd name="connsiteX4" fmla="*/ 1387892 w 2503447"/>
                <a:gd name="connsiteY4" fmla="*/ 26739 h 420773"/>
                <a:gd name="connsiteX5" fmla="*/ 1166369 w 2503447"/>
                <a:gd name="connsiteY5" fmla="*/ 158903 h 420773"/>
                <a:gd name="connsiteX6" fmla="*/ 890061 w 2503447"/>
                <a:gd name="connsiteY6" fmla="*/ 144216 h 420773"/>
                <a:gd name="connsiteX7" fmla="*/ 607453 w 2503447"/>
                <a:gd name="connsiteY7" fmla="*/ 340 h 420773"/>
                <a:gd name="connsiteX8" fmla="*/ 488162 w 2503447"/>
                <a:gd name="connsiteY8" fmla="*/ 79368 h 420773"/>
                <a:gd name="connsiteX9" fmla="*/ 0 w 2503447"/>
                <a:gd name="connsiteY9" fmla="*/ 229585 h 420773"/>
                <a:gd name="connsiteX0" fmla="*/ 2517738 w 2517738"/>
                <a:gd name="connsiteY0" fmla="*/ 420773 h 420773"/>
                <a:gd name="connsiteX1" fmla="*/ 2221581 w 2517738"/>
                <a:gd name="connsiteY1" fmla="*/ 388962 h 420773"/>
                <a:gd name="connsiteX2" fmla="*/ 1888104 w 2517738"/>
                <a:gd name="connsiteY2" fmla="*/ 413438 h 420773"/>
                <a:gd name="connsiteX3" fmla="*/ 1611796 w 2517738"/>
                <a:gd name="connsiteY3" fmla="*/ 149111 h 420773"/>
                <a:gd name="connsiteX4" fmla="*/ 1402183 w 2517738"/>
                <a:gd name="connsiteY4" fmla="*/ 26739 h 420773"/>
                <a:gd name="connsiteX5" fmla="*/ 1180660 w 2517738"/>
                <a:gd name="connsiteY5" fmla="*/ 158903 h 420773"/>
                <a:gd name="connsiteX6" fmla="*/ 904352 w 2517738"/>
                <a:gd name="connsiteY6" fmla="*/ 144216 h 420773"/>
                <a:gd name="connsiteX7" fmla="*/ 621744 w 2517738"/>
                <a:gd name="connsiteY7" fmla="*/ 340 h 420773"/>
                <a:gd name="connsiteX8" fmla="*/ 502453 w 2517738"/>
                <a:gd name="connsiteY8" fmla="*/ 79368 h 420773"/>
                <a:gd name="connsiteX9" fmla="*/ 0 w 2517738"/>
                <a:gd name="connsiteY9" fmla="*/ 241822 h 420773"/>
                <a:gd name="connsiteX0" fmla="*/ 2517738 w 2517738"/>
                <a:gd name="connsiteY0" fmla="*/ 420773 h 420773"/>
                <a:gd name="connsiteX1" fmla="*/ 2221581 w 2517738"/>
                <a:gd name="connsiteY1" fmla="*/ 388962 h 420773"/>
                <a:gd name="connsiteX2" fmla="*/ 1888104 w 2517738"/>
                <a:gd name="connsiteY2" fmla="*/ 413438 h 420773"/>
                <a:gd name="connsiteX3" fmla="*/ 1611796 w 2517738"/>
                <a:gd name="connsiteY3" fmla="*/ 149111 h 420773"/>
                <a:gd name="connsiteX4" fmla="*/ 1402183 w 2517738"/>
                <a:gd name="connsiteY4" fmla="*/ 26739 h 420773"/>
                <a:gd name="connsiteX5" fmla="*/ 1180660 w 2517738"/>
                <a:gd name="connsiteY5" fmla="*/ 158903 h 420773"/>
                <a:gd name="connsiteX6" fmla="*/ 904352 w 2517738"/>
                <a:gd name="connsiteY6" fmla="*/ 144216 h 420773"/>
                <a:gd name="connsiteX7" fmla="*/ 621744 w 2517738"/>
                <a:gd name="connsiteY7" fmla="*/ 340 h 420773"/>
                <a:gd name="connsiteX8" fmla="*/ 502453 w 2517738"/>
                <a:gd name="connsiteY8" fmla="*/ 79368 h 420773"/>
                <a:gd name="connsiteX9" fmla="*/ 0 w 2517738"/>
                <a:gd name="connsiteY9" fmla="*/ 241822 h 420773"/>
                <a:gd name="connsiteX0" fmla="*/ 2517738 w 2517738"/>
                <a:gd name="connsiteY0" fmla="*/ 420773 h 420773"/>
                <a:gd name="connsiteX1" fmla="*/ 2221581 w 2517738"/>
                <a:gd name="connsiteY1" fmla="*/ 388962 h 420773"/>
                <a:gd name="connsiteX2" fmla="*/ 1888104 w 2517738"/>
                <a:gd name="connsiteY2" fmla="*/ 413438 h 420773"/>
                <a:gd name="connsiteX3" fmla="*/ 1611796 w 2517738"/>
                <a:gd name="connsiteY3" fmla="*/ 149111 h 420773"/>
                <a:gd name="connsiteX4" fmla="*/ 1402183 w 2517738"/>
                <a:gd name="connsiteY4" fmla="*/ 26739 h 420773"/>
                <a:gd name="connsiteX5" fmla="*/ 1180660 w 2517738"/>
                <a:gd name="connsiteY5" fmla="*/ 158903 h 420773"/>
                <a:gd name="connsiteX6" fmla="*/ 904352 w 2517738"/>
                <a:gd name="connsiteY6" fmla="*/ 144216 h 420773"/>
                <a:gd name="connsiteX7" fmla="*/ 621744 w 2517738"/>
                <a:gd name="connsiteY7" fmla="*/ 340 h 420773"/>
                <a:gd name="connsiteX8" fmla="*/ 502453 w 2517738"/>
                <a:gd name="connsiteY8" fmla="*/ 79368 h 420773"/>
                <a:gd name="connsiteX9" fmla="*/ 306479 w 2517738"/>
                <a:gd name="connsiteY9" fmla="*/ 212747 h 420773"/>
                <a:gd name="connsiteX10" fmla="*/ 0 w 2517738"/>
                <a:gd name="connsiteY10" fmla="*/ 241822 h 420773"/>
                <a:gd name="connsiteX0" fmla="*/ 2517738 w 2517738"/>
                <a:gd name="connsiteY0" fmla="*/ 435419 h 435419"/>
                <a:gd name="connsiteX1" fmla="*/ 2221581 w 2517738"/>
                <a:gd name="connsiteY1" fmla="*/ 403608 h 435419"/>
                <a:gd name="connsiteX2" fmla="*/ 1888104 w 2517738"/>
                <a:gd name="connsiteY2" fmla="*/ 428084 h 435419"/>
                <a:gd name="connsiteX3" fmla="*/ 1611796 w 2517738"/>
                <a:gd name="connsiteY3" fmla="*/ 163757 h 435419"/>
                <a:gd name="connsiteX4" fmla="*/ 1402183 w 2517738"/>
                <a:gd name="connsiteY4" fmla="*/ 41385 h 435419"/>
                <a:gd name="connsiteX5" fmla="*/ 1180660 w 2517738"/>
                <a:gd name="connsiteY5" fmla="*/ 173549 h 435419"/>
                <a:gd name="connsiteX6" fmla="*/ 904352 w 2517738"/>
                <a:gd name="connsiteY6" fmla="*/ 158862 h 435419"/>
                <a:gd name="connsiteX7" fmla="*/ 624126 w 2517738"/>
                <a:gd name="connsiteY7" fmla="*/ 301 h 435419"/>
                <a:gd name="connsiteX8" fmla="*/ 502453 w 2517738"/>
                <a:gd name="connsiteY8" fmla="*/ 94014 h 435419"/>
                <a:gd name="connsiteX9" fmla="*/ 306479 w 2517738"/>
                <a:gd name="connsiteY9" fmla="*/ 227393 h 435419"/>
                <a:gd name="connsiteX10" fmla="*/ 0 w 2517738"/>
                <a:gd name="connsiteY10" fmla="*/ 256468 h 435419"/>
                <a:gd name="connsiteX0" fmla="*/ 2517738 w 2517738"/>
                <a:gd name="connsiteY0" fmla="*/ 435118 h 435118"/>
                <a:gd name="connsiteX1" fmla="*/ 2221581 w 2517738"/>
                <a:gd name="connsiteY1" fmla="*/ 403307 h 435118"/>
                <a:gd name="connsiteX2" fmla="*/ 1888104 w 2517738"/>
                <a:gd name="connsiteY2" fmla="*/ 427783 h 435118"/>
                <a:gd name="connsiteX3" fmla="*/ 1611796 w 2517738"/>
                <a:gd name="connsiteY3" fmla="*/ 163456 h 435118"/>
                <a:gd name="connsiteX4" fmla="*/ 1402183 w 2517738"/>
                <a:gd name="connsiteY4" fmla="*/ 41084 h 435118"/>
                <a:gd name="connsiteX5" fmla="*/ 1180660 w 2517738"/>
                <a:gd name="connsiteY5" fmla="*/ 173248 h 435118"/>
                <a:gd name="connsiteX6" fmla="*/ 904352 w 2517738"/>
                <a:gd name="connsiteY6" fmla="*/ 158561 h 435118"/>
                <a:gd name="connsiteX7" fmla="*/ 624126 w 2517738"/>
                <a:gd name="connsiteY7" fmla="*/ 0 h 435118"/>
                <a:gd name="connsiteX8" fmla="*/ 502453 w 2517738"/>
                <a:gd name="connsiteY8" fmla="*/ 93713 h 435118"/>
                <a:gd name="connsiteX9" fmla="*/ 306479 w 2517738"/>
                <a:gd name="connsiteY9" fmla="*/ 227092 h 435118"/>
                <a:gd name="connsiteX10" fmla="*/ 0 w 2517738"/>
                <a:gd name="connsiteY10" fmla="*/ 256167 h 435118"/>
                <a:gd name="connsiteX0" fmla="*/ 2517738 w 2517738"/>
                <a:gd name="connsiteY0" fmla="*/ 400853 h 400853"/>
                <a:gd name="connsiteX1" fmla="*/ 2221581 w 2517738"/>
                <a:gd name="connsiteY1" fmla="*/ 369042 h 400853"/>
                <a:gd name="connsiteX2" fmla="*/ 1888104 w 2517738"/>
                <a:gd name="connsiteY2" fmla="*/ 393518 h 400853"/>
                <a:gd name="connsiteX3" fmla="*/ 1611796 w 2517738"/>
                <a:gd name="connsiteY3" fmla="*/ 129191 h 400853"/>
                <a:gd name="connsiteX4" fmla="*/ 1402183 w 2517738"/>
                <a:gd name="connsiteY4" fmla="*/ 6819 h 400853"/>
                <a:gd name="connsiteX5" fmla="*/ 1180660 w 2517738"/>
                <a:gd name="connsiteY5" fmla="*/ 138983 h 400853"/>
                <a:gd name="connsiteX6" fmla="*/ 904352 w 2517738"/>
                <a:gd name="connsiteY6" fmla="*/ 124296 h 400853"/>
                <a:gd name="connsiteX7" fmla="*/ 667002 w 2517738"/>
                <a:gd name="connsiteY7" fmla="*/ 0 h 400853"/>
                <a:gd name="connsiteX8" fmla="*/ 502453 w 2517738"/>
                <a:gd name="connsiteY8" fmla="*/ 59448 h 400853"/>
                <a:gd name="connsiteX9" fmla="*/ 306479 w 2517738"/>
                <a:gd name="connsiteY9" fmla="*/ 192827 h 400853"/>
                <a:gd name="connsiteX10" fmla="*/ 0 w 2517738"/>
                <a:gd name="connsiteY10" fmla="*/ 221902 h 400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17738" h="400853">
                  <a:moveTo>
                    <a:pt x="2517738" y="400853"/>
                  </a:moveTo>
                  <a:cubicBezTo>
                    <a:pt x="2470761" y="379643"/>
                    <a:pt x="2311831" y="377199"/>
                    <a:pt x="2221581" y="369042"/>
                  </a:cubicBezTo>
                  <a:cubicBezTo>
                    <a:pt x="2171824" y="363333"/>
                    <a:pt x="1960753" y="395965"/>
                    <a:pt x="1888104" y="393518"/>
                  </a:cubicBezTo>
                  <a:cubicBezTo>
                    <a:pt x="1785150" y="328253"/>
                    <a:pt x="1681667" y="160600"/>
                    <a:pt x="1611796" y="129191"/>
                  </a:cubicBezTo>
                  <a:cubicBezTo>
                    <a:pt x="1487006" y="77388"/>
                    <a:pt x="1445455" y="35373"/>
                    <a:pt x="1402183" y="6819"/>
                  </a:cubicBezTo>
                  <a:cubicBezTo>
                    <a:pt x="1339325" y="33334"/>
                    <a:pt x="1252915" y="104425"/>
                    <a:pt x="1180660" y="138983"/>
                  </a:cubicBezTo>
                  <a:cubicBezTo>
                    <a:pt x="1098879" y="156523"/>
                    <a:pt x="996314" y="143381"/>
                    <a:pt x="904352" y="124296"/>
                  </a:cubicBezTo>
                  <a:cubicBezTo>
                    <a:pt x="816227" y="80331"/>
                    <a:pt x="732397" y="22230"/>
                    <a:pt x="667002" y="0"/>
                  </a:cubicBezTo>
                  <a:cubicBezTo>
                    <a:pt x="585203" y="34382"/>
                    <a:pt x="504160" y="62111"/>
                    <a:pt x="502453" y="59448"/>
                  </a:cubicBezTo>
                  <a:cubicBezTo>
                    <a:pt x="431571" y="81880"/>
                    <a:pt x="377361" y="170395"/>
                    <a:pt x="306479" y="192827"/>
                  </a:cubicBezTo>
                  <a:lnTo>
                    <a:pt x="0" y="221902"/>
                  </a:lnTo>
                </a:path>
              </a:pathLst>
            </a:custGeom>
            <a:noFill/>
            <a:ln w="539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dirty="0"/>
            </a:p>
          </p:txBody>
        </p:sp>
      </p:grp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3BEEEC51-1708-4A0E-BCD0-0FE73E7355D8}"/>
              </a:ext>
            </a:extLst>
          </p:cNvPr>
          <p:cNvSpPr/>
          <p:nvPr/>
        </p:nvSpPr>
        <p:spPr>
          <a:xfrm>
            <a:off x="581495" y="3705610"/>
            <a:ext cx="831828" cy="352425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35779" tIns="67890" rIns="135779" bIns="67890" anchor="ctr">
            <a:spAutoFit/>
          </a:bodyPr>
          <a:lstStyle/>
          <a:p>
            <a:pPr algn="r">
              <a:defRPr/>
            </a:pP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日下川</a:t>
            </a:r>
          </a:p>
        </p:txBody>
      </p:sp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FC858604-936C-4A4C-BDED-4CF7F52D25BB}"/>
              </a:ext>
            </a:extLst>
          </p:cNvPr>
          <p:cNvCxnSpPr/>
          <p:nvPr/>
        </p:nvCxnSpPr>
        <p:spPr>
          <a:xfrm>
            <a:off x="1405848" y="9813699"/>
            <a:ext cx="534987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DA9BD6F4-84AE-4840-B446-74B551F40DDB}"/>
              </a:ext>
            </a:extLst>
          </p:cNvPr>
          <p:cNvSpPr/>
          <p:nvPr/>
        </p:nvSpPr>
        <p:spPr bwMode="auto">
          <a:xfrm>
            <a:off x="3931559" y="9398019"/>
            <a:ext cx="1860550" cy="307975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森林整備（</a:t>
            </a:r>
            <a:r>
              <a:rPr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R6</a:t>
            </a: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）</a:t>
            </a:r>
            <a:endParaRPr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3F725AC5-1902-4D77-BF00-5C15C5B79EBB}"/>
              </a:ext>
            </a:extLst>
          </p:cNvPr>
          <p:cNvSpPr/>
          <p:nvPr/>
        </p:nvSpPr>
        <p:spPr bwMode="auto">
          <a:xfrm>
            <a:off x="3498172" y="9491681"/>
            <a:ext cx="477837" cy="107950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394724A9-13BE-4707-B2BB-3D972B847182}"/>
              </a:ext>
            </a:extLst>
          </p:cNvPr>
          <p:cNvSpPr/>
          <p:nvPr/>
        </p:nvSpPr>
        <p:spPr bwMode="auto">
          <a:xfrm>
            <a:off x="5328559" y="9505969"/>
            <a:ext cx="477838" cy="10795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graphicFrame>
        <p:nvGraphicFramePr>
          <p:cNvPr id="55" name="表 54">
            <a:extLst>
              <a:ext uri="{FF2B5EF4-FFF2-40B4-BE49-F238E27FC236}">
                <a16:creationId xmlns:a16="http://schemas.microsoft.com/office/drawing/2014/main" id="{58B5A9FB-1B6C-42C3-891A-A2F0D2E4DE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0084581"/>
              </p:ext>
            </p:extLst>
          </p:nvPr>
        </p:nvGraphicFramePr>
        <p:xfrm>
          <a:off x="8781623" y="7722292"/>
          <a:ext cx="4157958" cy="17573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49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29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29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169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8419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内容</a:t>
                      </a:r>
                    </a:p>
                  </a:txBody>
                  <a:tcPr marL="91437" marR="91437" marT="45738" marB="4573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R</a:t>
                      </a:r>
                      <a:r>
                        <a:rPr kumimoji="1" lang="ja-JP" altLang="en-US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６</a:t>
                      </a:r>
                      <a:endParaRPr kumimoji="1" lang="en-US" altLang="ja-JP" sz="140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  <a:p>
                      <a:pPr algn="ctr"/>
                      <a:r>
                        <a:rPr kumimoji="1" lang="ja-JP" altLang="en-US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計画</a:t>
                      </a:r>
                    </a:p>
                  </a:txBody>
                  <a:tcPr marL="91437" marR="91437" marT="45738" marB="4573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R</a:t>
                      </a:r>
                      <a:r>
                        <a:rPr kumimoji="1" lang="ja-JP" altLang="en-US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６実績</a:t>
                      </a:r>
                    </a:p>
                  </a:txBody>
                  <a:tcPr marL="91437" marR="91437" marT="45738" marB="4573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備考</a:t>
                      </a:r>
                    </a:p>
                  </a:txBody>
                  <a:tcPr marL="91437" marR="91437" marT="45738" marB="45738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3164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森林整備（</a:t>
                      </a:r>
                      <a:r>
                        <a:rPr kumimoji="1" lang="en-US" altLang="ja-JP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ha</a:t>
                      </a:r>
                      <a:r>
                        <a:rPr kumimoji="1" lang="ja-JP" altLang="en-US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）</a:t>
                      </a:r>
                    </a:p>
                  </a:txBody>
                  <a:tcPr marL="91437" marR="91437" marT="45738" marB="4573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3.0</a:t>
                      </a:r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1437" marR="91437" marT="45738" marB="4573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3.0</a:t>
                      </a:r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1437" marR="91437" marT="45738" marB="45738" anchor="ctr"/>
                </a:tc>
                <a:tc>
                  <a:txBody>
                    <a:bodyPr/>
                    <a:lstStyle/>
                    <a:p>
                      <a:pPr marL="0" marR="0" lvl="0" indent="0" algn="l" defTabSz="13575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20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  <a:p>
                      <a:pPr marL="0" marR="0" indent="0" algn="l" defTabSz="13575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20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1437" marR="91437" marT="45738" marB="45738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60" name="直線矢印コネクタ 59">
            <a:extLst>
              <a:ext uri="{FF2B5EF4-FFF2-40B4-BE49-F238E27FC236}">
                <a16:creationId xmlns:a16="http://schemas.microsoft.com/office/drawing/2014/main" id="{56CE9BDD-1609-46C6-8934-02D1205736D4}"/>
              </a:ext>
            </a:extLst>
          </p:cNvPr>
          <p:cNvCxnSpPr>
            <a:cxnSpLocks/>
          </p:cNvCxnSpPr>
          <p:nvPr/>
        </p:nvCxnSpPr>
        <p:spPr>
          <a:xfrm flipH="1">
            <a:off x="6219026" y="2737694"/>
            <a:ext cx="41275" cy="34925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テキスト ボックス 2">
            <a:extLst>
              <a:ext uri="{FF2B5EF4-FFF2-40B4-BE49-F238E27FC236}">
                <a16:creationId xmlns:a16="http://schemas.microsoft.com/office/drawing/2014/main" id="{9F8BFCF8-E175-4D0F-A3B2-35F604697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2204" y="3871286"/>
            <a:ext cx="4497387" cy="420687"/>
          </a:xfrm>
          <a:prstGeom prst="rect">
            <a:avLst/>
          </a:prstGeom>
          <a:noFill/>
          <a:ln>
            <a:noFill/>
          </a:ln>
          <a:effectLst/>
        </p:spPr>
        <p:txBody>
          <a:bodyPr lIns="196078" tIns="98040" rIns="196078" bIns="9804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3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ja-JP" altLang="en-US" sz="1445" dirty="0">
                <a:latin typeface="Meiryo UI" panose="020B0604030504040204" pitchFamily="50" charset="-128"/>
                <a:ea typeface="Meiryo UI" panose="020B0604030504040204" pitchFamily="50" charset="-128"/>
              </a:rPr>
              <a:t>写真①　森林整備（本数調整伐）の実施状況</a:t>
            </a:r>
            <a:endParaRPr lang="ja-JP" altLang="ja-JP" sz="1445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2" name="テキスト ボックス 2">
            <a:extLst>
              <a:ext uri="{FF2B5EF4-FFF2-40B4-BE49-F238E27FC236}">
                <a16:creationId xmlns:a16="http://schemas.microsoft.com/office/drawing/2014/main" id="{59BD4D27-4216-4D91-9B70-220125DB2A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1622" y="7319613"/>
            <a:ext cx="4497387" cy="420688"/>
          </a:xfrm>
          <a:prstGeom prst="rect">
            <a:avLst/>
          </a:prstGeom>
          <a:noFill/>
          <a:ln>
            <a:noFill/>
          </a:ln>
          <a:effectLst/>
        </p:spPr>
        <p:txBody>
          <a:bodyPr lIns="196078" tIns="98040" rIns="196078" bIns="9804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3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ja-JP" altLang="en-US" sz="1445" dirty="0">
                <a:latin typeface="Meiryo UI" panose="020B0604030504040204" pitchFamily="50" charset="-128"/>
                <a:ea typeface="Meiryo UI" panose="020B0604030504040204" pitchFamily="50" charset="-128"/>
              </a:rPr>
              <a:t>写真②　森林整備（筋工）の実施状況</a:t>
            </a:r>
            <a:endParaRPr lang="ja-JP" altLang="ja-JP" sz="1445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3" name="テキスト ボックス 2">
            <a:extLst>
              <a:ext uri="{FF2B5EF4-FFF2-40B4-BE49-F238E27FC236}">
                <a16:creationId xmlns:a16="http://schemas.microsoft.com/office/drawing/2014/main" id="{C65C5AC2-4DCF-4431-AC32-6B51A9600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16461" y="3605089"/>
            <a:ext cx="1335548" cy="311150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noFill/>
          </a:ln>
        </p:spPr>
        <p:txBody>
          <a:bodyPr wrap="square" lIns="131051" tIns="65528" rIns="131051" bIns="6552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3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  <a:defRPr/>
            </a:pPr>
            <a:r>
              <a:rPr lang="ja-JP" altLang="en-US" sz="1158" dirty="0">
                <a:latin typeface="Meiryo UI" panose="020B0604030504040204" pitchFamily="50" charset="-128"/>
                <a:ea typeface="Meiryo UI" panose="020B0604030504040204" pitchFamily="50" charset="-128"/>
              </a:rPr>
              <a:t>撮影日：</a:t>
            </a:r>
            <a:r>
              <a:rPr lang="en-US" altLang="ja-JP" sz="1158" dirty="0">
                <a:latin typeface="Meiryo UI" panose="020B0604030504040204" pitchFamily="50" charset="-128"/>
                <a:ea typeface="Meiryo UI" panose="020B0604030504040204" pitchFamily="50" charset="-128"/>
              </a:rPr>
              <a:t>R7.3.7</a:t>
            </a:r>
            <a:endParaRPr lang="ja-JP" altLang="ja-JP" sz="1158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4" name="テキスト ボックス 2">
            <a:extLst>
              <a:ext uri="{FF2B5EF4-FFF2-40B4-BE49-F238E27FC236}">
                <a16:creationId xmlns:a16="http://schemas.microsoft.com/office/drawing/2014/main" id="{AD0125E0-6267-495D-93C0-776D88516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00631" y="7087423"/>
            <a:ext cx="1478189" cy="310526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noFill/>
          </a:ln>
        </p:spPr>
        <p:txBody>
          <a:bodyPr wrap="square" lIns="131051" tIns="65528" rIns="131051" bIns="6552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3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  <a:defRPr/>
            </a:pPr>
            <a:r>
              <a:rPr lang="ja-JP" altLang="en-US" sz="1158" dirty="0">
                <a:latin typeface="Meiryo UI" panose="020B0604030504040204" pitchFamily="50" charset="-128"/>
                <a:ea typeface="Meiryo UI" panose="020B0604030504040204" pitchFamily="50" charset="-128"/>
              </a:rPr>
              <a:t>撮影日：</a:t>
            </a:r>
            <a:r>
              <a:rPr lang="en-US" altLang="ja-JP" sz="1158" dirty="0">
                <a:latin typeface="Meiryo UI" panose="020B0604030504040204" pitchFamily="50" charset="-128"/>
                <a:ea typeface="Meiryo UI" panose="020B0604030504040204" pitchFamily="50" charset="-128"/>
              </a:rPr>
              <a:t> R7.3.7</a:t>
            </a:r>
            <a:endParaRPr lang="ja-JP" altLang="ja-JP" sz="1158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5" name="テキスト ボックス 2">
            <a:extLst>
              <a:ext uri="{FF2B5EF4-FFF2-40B4-BE49-F238E27FC236}">
                <a16:creationId xmlns:a16="http://schemas.microsoft.com/office/drawing/2014/main" id="{6C8F5A3A-1A72-4EC5-98ED-E0B3D55650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5715" y="3125085"/>
            <a:ext cx="1647825" cy="36977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31051" tIns="65528" rIns="131051" bIns="6552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3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ja-JP" altLang="en-US" sz="1543" dirty="0">
                <a:latin typeface="Meiryo UI" panose="020B0604030504040204" pitchFamily="50" charset="-128"/>
                <a:ea typeface="Meiryo UI" panose="020B0604030504040204" pitchFamily="50" charset="-128"/>
              </a:rPr>
              <a:t>森林整備</a:t>
            </a:r>
            <a:r>
              <a:rPr lang="en-US" altLang="ja-JP" sz="1543" dirty="0">
                <a:latin typeface="Meiryo UI" panose="020B0604030504040204" pitchFamily="50" charset="-128"/>
                <a:ea typeface="Meiryo UI" panose="020B0604030504040204" pitchFamily="50" charset="-128"/>
              </a:rPr>
              <a:t>3.0ha</a:t>
            </a:r>
            <a:endParaRPr lang="ja-JP" altLang="ja-JP" sz="1543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66" name="直線コネクタ 65">
            <a:extLst>
              <a:ext uri="{FF2B5EF4-FFF2-40B4-BE49-F238E27FC236}">
                <a16:creationId xmlns:a16="http://schemas.microsoft.com/office/drawing/2014/main" id="{ED982FDB-93A1-4958-BEF3-4D23C14F32D8}"/>
              </a:ext>
            </a:extLst>
          </p:cNvPr>
          <p:cNvCxnSpPr>
            <a:cxnSpLocks/>
          </p:cNvCxnSpPr>
          <p:nvPr/>
        </p:nvCxnSpPr>
        <p:spPr bwMode="auto">
          <a:xfrm>
            <a:off x="4841076" y="2618632"/>
            <a:ext cx="585788" cy="119062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3C977F4E-3540-4FAE-B694-4CB65092D920}"/>
              </a:ext>
            </a:extLst>
          </p:cNvPr>
          <p:cNvGrpSpPr/>
          <p:nvPr/>
        </p:nvGrpSpPr>
        <p:grpSpPr>
          <a:xfrm>
            <a:off x="5613865" y="2937498"/>
            <a:ext cx="288925" cy="557732"/>
            <a:chOff x="5613865" y="2937498"/>
            <a:chExt cx="288925" cy="557732"/>
          </a:xfrm>
        </p:grpSpPr>
        <p:sp>
          <p:nvSpPr>
            <p:cNvPr id="6208" name="Text Box 12">
              <a:extLst>
                <a:ext uri="{FF2B5EF4-FFF2-40B4-BE49-F238E27FC236}">
                  <a16:creationId xmlns:a16="http://schemas.microsoft.com/office/drawing/2014/main" id="{CEE4705E-9AFB-4194-9241-E57E79B662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13865" y="2937498"/>
              <a:ext cx="288925" cy="30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4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41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3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3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13557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3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13557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3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13557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3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13557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3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ja-JP" altLang="en-US" sz="140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①</a:t>
              </a:r>
            </a:p>
          </p:txBody>
        </p:sp>
        <p:cxnSp>
          <p:nvCxnSpPr>
            <p:cNvPr id="68" name="直線矢印コネクタ 67">
              <a:extLst>
                <a:ext uri="{FF2B5EF4-FFF2-40B4-BE49-F238E27FC236}">
                  <a16:creationId xmlns:a16="http://schemas.microsoft.com/office/drawing/2014/main" id="{A693D37A-FE3B-4A7C-A5CA-B6FF65F0F25B}"/>
                </a:ext>
              </a:extLst>
            </p:cNvPr>
            <p:cNvCxnSpPr>
              <a:cxnSpLocks/>
            </p:cNvCxnSpPr>
            <p:nvPr/>
          </p:nvCxnSpPr>
          <p:spPr>
            <a:xfrm>
              <a:off x="5758328" y="3191322"/>
              <a:ext cx="0" cy="30390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12" name="正方形/長方形 22">
            <a:extLst>
              <a:ext uri="{FF2B5EF4-FFF2-40B4-BE49-F238E27FC236}">
                <a16:creationId xmlns:a16="http://schemas.microsoft.com/office/drawing/2014/main" id="{E0C02FAE-C65E-4FF6-B72A-51D0BC49F4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8772" y="9451994"/>
            <a:ext cx="19780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→①　写真撮影位置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67" name="直線コネクタ 66">
            <a:extLst>
              <a:ext uri="{FF2B5EF4-FFF2-40B4-BE49-F238E27FC236}">
                <a16:creationId xmlns:a16="http://schemas.microsoft.com/office/drawing/2014/main" id="{316D15B0-D295-4304-A1AF-0F2A5C27748E}"/>
              </a:ext>
            </a:extLst>
          </p:cNvPr>
          <p:cNvCxnSpPr>
            <a:cxnSpLocks/>
            <a:stCxn id="65" idx="1"/>
          </p:cNvCxnSpPr>
          <p:nvPr/>
        </p:nvCxnSpPr>
        <p:spPr bwMode="auto">
          <a:xfrm flipH="1" flipV="1">
            <a:off x="5659024" y="2208454"/>
            <a:ext cx="916691" cy="11015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線コネクタ 70">
            <a:extLst>
              <a:ext uri="{FF2B5EF4-FFF2-40B4-BE49-F238E27FC236}">
                <a16:creationId xmlns:a16="http://schemas.microsoft.com/office/drawing/2014/main" id="{646EF16D-3020-407F-B7FD-FF0ACE426B06}"/>
              </a:ext>
            </a:extLst>
          </p:cNvPr>
          <p:cNvCxnSpPr>
            <a:cxnSpLocks/>
            <a:stCxn id="65" idx="1"/>
          </p:cNvCxnSpPr>
          <p:nvPr/>
        </p:nvCxnSpPr>
        <p:spPr bwMode="auto">
          <a:xfrm flipH="1">
            <a:off x="5991995" y="3309972"/>
            <a:ext cx="583720" cy="21761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テキスト ボックス 2">
            <a:extLst>
              <a:ext uri="{FF2B5EF4-FFF2-40B4-BE49-F238E27FC236}">
                <a16:creationId xmlns:a16="http://schemas.microsoft.com/office/drawing/2014/main" id="{1D75528D-AB35-4632-96A7-252303EF8C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6179" y="2426544"/>
            <a:ext cx="1489075" cy="311150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noFill/>
          </a:ln>
        </p:spPr>
        <p:txBody>
          <a:bodyPr lIns="131051" tIns="65528" rIns="131051" bIns="6552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3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ja-JP" altLang="en-US" sz="1158" dirty="0">
                <a:latin typeface="Meiryo UI" panose="020B0604030504040204" pitchFamily="50" charset="-128"/>
                <a:ea typeface="Meiryo UI" panose="020B0604030504040204" pitchFamily="50" charset="-128"/>
              </a:rPr>
              <a:t>撮影日：</a:t>
            </a:r>
            <a:r>
              <a:rPr lang="en-US" altLang="ja-JP" sz="1158" dirty="0">
                <a:latin typeface="Meiryo UI" panose="020B0604030504040204" pitchFamily="50" charset="-128"/>
                <a:ea typeface="Meiryo UI" panose="020B0604030504040204" pitchFamily="50" charset="-128"/>
              </a:rPr>
              <a:t>R6.8.20</a:t>
            </a:r>
            <a:endParaRPr lang="ja-JP" altLang="ja-JP" sz="1158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5" name="下矢印 71">
            <a:extLst>
              <a:ext uri="{FF2B5EF4-FFF2-40B4-BE49-F238E27FC236}">
                <a16:creationId xmlns:a16="http://schemas.microsoft.com/office/drawing/2014/main" id="{3E24CE50-084C-43B8-B829-39D8816D4936}"/>
              </a:ext>
            </a:extLst>
          </p:cNvPr>
          <p:cNvSpPr/>
          <p:nvPr/>
        </p:nvSpPr>
        <p:spPr>
          <a:xfrm rot="18178483">
            <a:off x="9619396" y="3046498"/>
            <a:ext cx="565150" cy="658813"/>
          </a:xfrm>
          <a:prstGeom prst="downArrow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>
              <a:solidFill>
                <a:schemeClr val="tx1"/>
              </a:solidFill>
            </a:endParaRPr>
          </a:p>
        </p:txBody>
      </p:sp>
      <p:sp>
        <p:nvSpPr>
          <p:cNvPr id="96" name="テキスト ボックス 2">
            <a:extLst>
              <a:ext uri="{FF2B5EF4-FFF2-40B4-BE49-F238E27FC236}">
                <a16:creationId xmlns:a16="http://schemas.microsoft.com/office/drawing/2014/main" id="{34073FAC-98F5-42F3-84DD-549AA93970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4124" y="2776230"/>
            <a:ext cx="611031" cy="25161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89156" tIns="44580" rIns="89156" bIns="4458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3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</a:rPr>
              <a:t>施工前</a:t>
            </a:r>
            <a:endParaRPr lang="ja-JP" altLang="ja-JP" sz="105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7" name="テキスト ボックス 2">
            <a:extLst>
              <a:ext uri="{FF2B5EF4-FFF2-40B4-BE49-F238E27FC236}">
                <a16:creationId xmlns:a16="http://schemas.microsoft.com/office/drawing/2014/main" id="{F59755A9-0D2F-4AFB-8C7D-92CB53EB19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97996" y="3923956"/>
            <a:ext cx="783672" cy="25161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89156" tIns="44580" rIns="89156" bIns="4458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3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</a:rPr>
              <a:t>施工後</a:t>
            </a:r>
            <a:endParaRPr lang="ja-JP" altLang="ja-JP" sz="105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F1339F21-20CF-4139-9053-DB7335EA741E}"/>
              </a:ext>
            </a:extLst>
          </p:cNvPr>
          <p:cNvGrpSpPr/>
          <p:nvPr/>
        </p:nvGrpSpPr>
        <p:grpSpPr>
          <a:xfrm>
            <a:off x="5775754" y="3198946"/>
            <a:ext cx="288925" cy="455953"/>
            <a:chOff x="5775754" y="3198946"/>
            <a:chExt cx="288925" cy="455953"/>
          </a:xfrm>
        </p:grpSpPr>
        <p:cxnSp>
          <p:nvCxnSpPr>
            <p:cNvPr id="100" name="直線矢印コネクタ 99">
              <a:extLst>
                <a:ext uri="{FF2B5EF4-FFF2-40B4-BE49-F238E27FC236}">
                  <a16:creationId xmlns:a16="http://schemas.microsoft.com/office/drawing/2014/main" id="{2FAAADAD-6550-4D08-9DBB-EF9F547D3DB4}"/>
                </a:ext>
              </a:extLst>
            </p:cNvPr>
            <p:cNvCxnSpPr>
              <a:cxnSpLocks/>
            </p:cNvCxnSpPr>
            <p:nvPr/>
          </p:nvCxnSpPr>
          <p:spPr>
            <a:xfrm>
              <a:off x="5844050" y="3412799"/>
              <a:ext cx="42199" cy="2421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 Box 12">
              <a:extLst>
                <a:ext uri="{FF2B5EF4-FFF2-40B4-BE49-F238E27FC236}">
                  <a16:creationId xmlns:a16="http://schemas.microsoft.com/office/drawing/2014/main" id="{86891D29-99AA-422D-89D9-4DF2A55F6A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75754" y="3198946"/>
              <a:ext cx="288925" cy="30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4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41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3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3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13557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3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13557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3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13557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3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13557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3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ja-JP" altLang="en-US" sz="140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②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図 16">
            <a:extLst>
              <a:ext uri="{FF2B5EF4-FFF2-40B4-BE49-F238E27FC236}">
                <a16:creationId xmlns:a16="http://schemas.microsoft.com/office/drawing/2014/main" id="{E6BCA0A3-6DD7-405A-A7CE-72565BC3C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032193"/>
            <a:ext cx="9424988" cy="770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テキスト ボックス 2">
            <a:extLst>
              <a:ext uri="{FF2B5EF4-FFF2-40B4-BE49-F238E27FC236}">
                <a16:creationId xmlns:a16="http://schemas.microsoft.com/office/drawing/2014/main" id="{402ED310-8BA9-4E0C-9DAD-6A7E25F07D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6083" y="6413818"/>
            <a:ext cx="1843142" cy="36988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txBody>
          <a:bodyPr wrap="square" lIns="131051" tIns="65528" rIns="131051" bIns="6552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3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ja-JP" altLang="en-US" sz="1543" dirty="0">
                <a:latin typeface="Meiryo UI" panose="020B0604030504040204" pitchFamily="50" charset="-128"/>
                <a:ea typeface="Meiryo UI" panose="020B0604030504040204" pitchFamily="50" charset="-128"/>
              </a:rPr>
              <a:t>森林整備</a:t>
            </a:r>
            <a:r>
              <a:rPr lang="en-US" altLang="ja-JP" sz="1543" dirty="0">
                <a:latin typeface="Meiryo UI" panose="020B0604030504040204" pitchFamily="50" charset="-128"/>
                <a:ea typeface="Meiryo UI" panose="020B0604030504040204" pitchFamily="50" charset="-128"/>
              </a:rPr>
              <a:t>4.6ha</a:t>
            </a:r>
            <a:endParaRPr lang="ja-JP" altLang="ja-JP" sz="1543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DE74D222-7BD5-4F23-A251-096888B7084B}"/>
              </a:ext>
            </a:extLst>
          </p:cNvPr>
          <p:cNvCxnSpPr>
            <a:cxnSpLocks/>
          </p:cNvCxnSpPr>
          <p:nvPr/>
        </p:nvCxnSpPr>
        <p:spPr bwMode="auto">
          <a:xfrm>
            <a:off x="6137275" y="6682105"/>
            <a:ext cx="461963" cy="112713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>
            <a:extLst>
              <a:ext uri="{FF2B5EF4-FFF2-40B4-BE49-F238E27FC236}">
                <a16:creationId xmlns:a16="http://schemas.microsoft.com/office/drawing/2014/main" id="{A9C5D4D1-8F1D-4B71-8DAF-14E94F7E3F3A}"/>
              </a:ext>
            </a:extLst>
          </p:cNvPr>
          <p:cNvCxnSpPr>
            <a:cxnSpLocks/>
          </p:cNvCxnSpPr>
          <p:nvPr/>
        </p:nvCxnSpPr>
        <p:spPr bwMode="auto">
          <a:xfrm>
            <a:off x="6137275" y="6682105"/>
            <a:ext cx="168275" cy="592138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正方形/長方形 70">
            <a:extLst>
              <a:ext uri="{FF2B5EF4-FFF2-40B4-BE49-F238E27FC236}">
                <a16:creationId xmlns:a16="http://schemas.microsoft.com/office/drawing/2014/main" id="{CAEAB230-1397-4168-9B9F-F3E40E2A55CF}"/>
              </a:ext>
            </a:extLst>
          </p:cNvPr>
          <p:cNvSpPr/>
          <p:nvPr/>
        </p:nvSpPr>
        <p:spPr>
          <a:xfrm>
            <a:off x="124619" y="656591"/>
            <a:ext cx="1008062" cy="352425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779" tIns="67890" rIns="135779" bIns="67890" anchor="ctr">
            <a:spAutoFit/>
          </a:bodyPr>
          <a:lstStyle/>
          <a:p>
            <a:pPr>
              <a:defRPr/>
            </a:pPr>
            <a:r>
              <a:rPr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平面図</a:t>
            </a:r>
            <a:r>
              <a:rPr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  <a:endParaRPr lang="ja-JP" altLang="en-US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74" name="正方形/長方形 73">
            <a:extLst>
              <a:ext uri="{FF2B5EF4-FFF2-40B4-BE49-F238E27FC236}">
                <a16:creationId xmlns:a16="http://schemas.microsoft.com/office/drawing/2014/main" id="{56CB126C-D4A3-4C5D-A203-7D7E6DB214A5}"/>
              </a:ext>
            </a:extLst>
          </p:cNvPr>
          <p:cNvSpPr/>
          <p:nvPr/>
        </p:nvSpPr>
        <p:spPr>
          <a:xfrm>
            <a:off x="730250" y="6610668"/>
            <a:ext cx="688975" cy="352425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779" tIns="67890" rIns="135779" bIns="67890" anchor="ctr">
            <a:spAutoFit/>
          </a:bodyPr>
          <a:lstStyle/>
          <a:p>
            <a:pPr>
              <a:defRPr/>
            </a:pP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梅川</a:t>
            </a:r>
          </a:p>
        </p:txBody>
      </p:sp>
      <p:cxnSp>
        <p:nvCxnSpPr>
          <p:cNvPr id="75" name="直線矢印コネクタ 74">
            <a:extLst>
              <a:ext uri="{FF2B5EF4-FFF2-40B4-BE49-F238E27FC236}">
                <a16:creationId xmlns:a16="http://schemas.microsoft.com/office/drawing/2014/main" id="{2B792F74-A6C2-48C5-A36C-DD1BD2D9CE31}"/>
              </a:ext>
            </a:extLst>
          </p:cNvPr>
          <p:cNvCxnSpPr>
            <a:cxnSpLocks/>
          </p:cNvCxnSpPr>
          <p:nvPr/>
        </p:nvCxnSpPr>
        <p:spPr>
          <a:xfrm flipH="1" flipV="1">
            <a:off x="7080250" y="6645593"/>
            <a:ext cx="206375" cy="7302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 Box 12">
            <a:extLst>
              <a:ext uri="{FF2B5EF4-FFF2-40B4-BE49-F238E27FC236}">
                <a16:creationId xmlns:a16="http://schemas.microsoft.com/office/drawing/2014/main" id="{FB16767F-CC05-49FD-8D07-AB4C66CB71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5188" y="6597968"/>
            <a:ext cx="288925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3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1400" b="1">
                <a:latin typeface="Meiryo UI" panose="020B0604030504040204" pitchFamily="50" charset="-128"/>
                <a:ea typeface="Meiryo UI" panose="020B0604030504040204" pitchFamily="50" charset="-128"/>
              </a:rPr>
              <a:t>①</a:t>
            </a:r>
          </a:p>
        </p:txBody>
      </p:sp>
      <p:cxnSp>
        <p:nvCxnSpPr>
          <p:cNvPr id="78" name="直線矢印コネクタ 77">
            <a:extLst>
              <a:ext uri="{FF2B5EF4-FFF2-40B4-BE49-F238E27FC236}">
                <a16:creationId xmlns:a16="http://schemas.microsoft.com/office/drawing/2014/main" id="{D0B59CCE-86D1-4727-B105-2654A1174F24}"/>
              </a:ext>
            </a:extLst>
          </p:cNvPr>
          <p:cNvCxnSpPr>
            <a:cxnSpLocks/>
            <a:stCxn id="79" idx="3"/>
          </p:cNvCxnSpPr>
          <p:nvPr/>
        </p:nvCxnSpPr>
        <p:spPr>
          <a:xfrm flipV="1">
            <a:off x="6813550" y="6529705"/>
            <a:ext cx="274638" cy="6667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 Box 12">
            <a:extLst>
              <a:ext uri="{FF2B5EF4-FFF2-40B4-BE49-F238E27FC236}">
                <a16:creationId xmlns:a16="http://schemas.microsoft.com/office/drawing/2014/main" id="{BB0F86B5-A50C-41B1-9A96-D72C5FB0D9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4625" y="6442393"/>
            <a:ext cx="28892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3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1400" b="1">
                <a:latin typeface="Meiryo UI" panose="020B0604030504040204" pitchFamily="50" charset="-128"/>
                <a:ea typeface="Meiryo UI" panose="020B0604030504040204" pitchFamily="50" charset="-128"/>
              </a:rPr>
              <a:t>②</a:t>
            </a:r>
          </a:p>
        </p:txBody>
      </p:sp>
      <p:sp>
        <p:nvSpPr>
          <p:cNvPr id="80" name="フリーフォーム: 図形 79">
            <a:extLst>
              <a:ext uri="{FF2B5EF4-FFF2-40B4-BE49-F238E27FC236}">
                <a16:creationId xmlns:a16="http://schemas.microsoft.com/office/drawing/2014/main" id="{22624B00-9F5E-4EED-9410-7C79B2A02B22}"/>
              </a:ext>
            </a:extLst>
          </p:cNvPr>
          <p:cNvSpPr/>
          <p:nvPr/>
        </p:nvSpPr>
        <p:spPr>
          <a:xfrm>
            <a:off x="2038350" y="5907405"/>
            <a:ext cx="347663" cy="131763"/>
          </a:xfrm>
          <a:custGeom>
            <a:avLst/>
            <a:gdLst>
              <a:gd name="connsiteX0" fmla="*/ 457200 w 457200"/>
              <a:gd name="connsiteY0" fmla="*/ 0 h 414471"/>
              <a:gd name="connsiteX1" fmla="*/ 367469 w 457200"/>
              <a:gd name="connsiteY1" fmla="*/ 29910 h 414471"/>
              <a:gd name="connsiteX2" fmla="*/ 277738 w 457200"/>
              <a:gd name="connsiteY2" fmla="*/ 123914 h 414471"/>
              <a:gd name="connsiteX3" fmla="*/ 226463 w 457200"/>
              <a:gd name="connsiteY3" fmla="*/ 222190 h 414471"/>
              <a:gd name="connsiteX4" fmla="*/ 170916 w 457200"/>
              <a:gd name="connsiteY4" fmla="*/ 290557 h 414471"/>
              <a:gd name="connsiteX5" fmla="*/ 72639 w 457200"/>
              <a:gd name="connsiteY5" fmla="*/ 358923 h 414471"/>
              <a:gd name="connsiteX6" fmla="*/ 0 w 457200"/>
              <a:gd name="connsiteY6" fmla="*/ 414471 h 414471"/>
              <a:gd name="connsiteX0" fmla="*/ 668655 w 668655"/>
              <a:gd name="connsiteY0" fmla="*/ 0 h 497998"/>
              <a:gd name="connsiteX1" fmla="*/ 578924 w 668655"/>
              <a:gd name="connsiteY1" fmla="*/ 29910 h 497998"/>
              <a:gd name="connsiteX2" fmla="*/ 489193 w 668655"/>
              <a:gd name="connsiteY2" fmla="*/ 123914 h 497998"/>
              <a:gd name="connsiteX3" fmla="*/ 437918 w 668655"/>
              <a:gd name="connsiteY3" fmla="*/ 222190 h 497998"/>
              <a:gd name="connsiteX4" fmla="*/ 382371 w 668655"/>
              <a:gd name="connsiteY4" fmla="*/ 290557 h 497998"/>
              <a:gd name="connsiteX5" fmla="*/ 284094 w 668655"/>
              <a:gd name="connsiteY5" fmla="*/ 358923 h 497998"/>
              <a:gd name="connsiteX6" fmla="*/ 0 w 668655"/>
              <a:gd name="connsiteY6" fmla="*/ 497998 h 497998"/>
              <a:gd name="connsiteX0" fmla="*/ 668655 w 668655"/>
              <a:gd name="connsiteY0" fmla="*/ 0 h 497998"/>
              <a:gd name="connsiteX1" fmla="*/ 578924 w 668655"/>
              <a:gd name="connsiteY1" fmla="*/ 29910 h 497998"/>
              <a:gd name="connsiteX2" fmla="*/ 489193 w 668655"/>
              <a:gd name="connsiteY2" fmla="*/ 123914 h 497998"/>
              <a:gd name="connsiteX3" fmla="*/ 437918 w 668655"/>
              <a:gd name="connsiteY3" fmla="*/ 222190 h 497998"/>
              <a:gd name="connsiteX4" fmla="*/ 382371 w 668655"/>
              <a:gd name="connsiteY4" fmla="*/ 290557 h 497998"/>
              <a:gd name="connsiteX5" fmla="*/ 150744 w 668655"/>
              <a:gd name="connsiteY5" fmla="*/ 432958 h 497998"/>
              <a:gd name="connsiteX6" fmla="*/ 0 w 668655"/>
              <a:gd name="connsiteY6" fmla="*/ 497998 h 497998"/>
              <a:gd name="connsiteX0" fmla="*/ 668655 w 668655"/>
              <a:gd name="connsiteY0" fmla="*/ 0 h 497998"/>
              <a:gd name="connsiteX1" fmla="*/ 578924 w 668655"/>
              <a:gd name="connsiteY1" fmla="*/ 29910 h 497998"/>
              <a:gd name="connsiteX2" fmla="*/ 489193 w 668655"/>
              <a:gd name="connsiteY2" fmla="*/ 123914 h 497998"/>
              <a:gd name="connsiteX3" fmla="*/ 437918 w 668655"/>
              <a:gd name="connsiteY3" fmla="*/ 222190 h 497998"/>
              <a:gd name="connsiteX4" fmla="*/ 281406 w 668655"/>
              <a:gd name="connsiteY4" fmla="*/ 398762 h 497998"/>
              <a:gd name="connsiteX5" fmla="*/ 150744 w 668655"/>
              <a:gd name="connsiteY5" fmla="*/ 432958 h 497998"/>
              <a:gd name="connsiteX6" fmla="*/ 0 w 668655"/>
              <a:gd name="connsiteY6" fmla="*/ 497998 h 497998"/>
              <a:gd name="connsiteX0" fmla="*/ 578924 w 578924"/>
              <a:gd name="connsiteY0" fmla="*/ 0 h 468088"/>
              <a:gd name="connsiteX1" fmla="*/ 489193 w 578924"/>
              <a:gd name="connsiteY1" fmla="*/ 94004 h 468088"/>
              <a:gd name="connsiteX2" fmla="*/ 437918 w 578924"/>
              <a:gd name="connsiteY2" fmla="*/ 192280 h 468088"/>
              <a:gd name="connsiteX3" fmla="*/ 281406 w 578924"/>
              <a:gd name="connsiteY3" fmla="*/ 368852 h 468088"/>
              <a:gd name="connsiteX4" fmla="*/ 150744 w 578924"/>
              <a:gd name="connsiteY4" fmla="*/ 403048 h 468088"/>
              <a:gd name="connsiteX5" fmla="*/ 0 w 578924"/>
              <a:gd name="connsiteY5" fmla="*/ 468088 h 468088"/>
              <a:gd name="connsiteX0" fmla="*/ 489193 w 489193"/>
              <a:gd name="connsiteY0" fmla="*/ 0 h 374084"/>
              <a:gd name="connsiteX1" fmla="*/ 437918 w 489193"/>
              <a:gd name="connsiteY1" fmla="*/ 98276 h 374084"/>
              <a:gd name="connsiteX2" fmla="*/ 281406 w 489193"/>
              <a:gd name="connsiteY2" fmla="*/ 274848 h 374084"/>
              <a:gd name="connsiteX3" fmla="*/ 150744 w 489193"/>
              <a:gd name="connsiteY3" fmla="*/ 309044 h 374084"/>
              <a:gd name="connsiteX4" fmla="*/ 0 w 489193"/>
              <a:gd name="connsiteY4" fmla="*/ 374084 h 374084"/>
              <a:gd name="connsiteX0" fmla="*/ 437918 w 437918"/>
              <a:gd name="connsiteY0" fmla="*/ 0 h 275808"/>
              <a:gd name="connsiteX1" fmla="*/ 281406 w 437918"/>
              <a:gd name="connsiteY1" fmla="*/ 176572 h 275808"/>
              <a:gd name="connsiteX2" fmla="*/ 150744 w 437918"/>
              <a:gd name="connsiteY2" fmla="*/ 210768 h 275808"/>
              <a:gd name="connsiteX3" fmla="*/ 0 w 437918"/>
              <a:gd name="connsiteY3" fmla="*/ 275808 h 275808"/>
              <a:gd name="connsiteX0" fmla="*/ 428393 w 428393"/>
              <a:gd name="connsiteY0" fmla="*/ 0 h 167602"/>
              <a:gd name="connsiteX1" fmla="*/ 281406 w 428393"/>
              <a:gd name="connsiteY1" fmla="*/ 68366 h 167602"/>
              <a:gd name="connsiteX2" fmla="*/ 150744 w 428393"/>
              <a:gd name="connsiteY2" fmla="*/ 102562 h 167602"/>
              <a:gd name="connsiteX3" fmla="*/ 0 w 428393"/>
              <a:gd name="connsiteY3" fmla="*/ 167602 h 167602"/>
              <a:gd name="connsiteX0" fmla="*/ 281406 w 281406"/>
              <a:gd name="connsiteY0" fmla="*/ 0 h 99236"/>
              <a:gd name="connsiteX1" fmla="*/ 150744 w 281406"/>
              <a:gd name="connsiteY1" fmla="*/ 34196 h 99236"/>
              <a:gd name="connsiteX2" fmla="*/ 0 w 281406"/>
              <a:gd name="connsiteY2" fmla="*/ 99236 h 99236"/>
              <a:gd name="connsiteX0" fmla="*/ 281406 w 281406"/>
              <a:gd name="connsiteY0" fmla="*/ 0 h 112714"/>
              <a:gd name="connsiteX1" fmla="*/ 192654 w 281406"/>
              <a:gd name="connsiteY1" fmla="*/ 108231 h 112714"/>
              <a:gd name="connsiteX2" fmla="*/ 0 w 281406"/>
              <a:gd name="connsiteY2" fmla="*/ 99236 h 112714"/>
              <a:gd name="connsiteX0" fmla="*/ 281406 w 281406"/>
              <a:gd name="connsiteY0" fmla="*/ 0 h 99236"/>
              <a:gd name="connsiteX1" fmla="*/ 99309 w 281406"/>
              <a:gd name="connsiteY1" fmla="*/ 66467 h 99236"/>
              <a:gd name="connsiteX2" fmla="*/ 0 w 281406"/>
              <a:gd name="connsiteY2" fmla="*/ 99236 h 99236"/>
              <a:gd name="connsiteX0" fmla="*/ 281406 w 281406"/>
              <a:gd name="connsiteY0" fmla="*/ 0 h 99236"/>
              <a:gd name="connsiteX1" fmla="*/ 99309 w 281406"/>
              <a:gd name="connsiteY1" fmla="*/ 66467 h 99236"/>
              <a:gd name="connsiteX2" fmla="*/ 165011 w 281406"/>
              <a:gd name="connsiteY2" fmla="*/ 45457 h 99236"/>
              <a:gd name="connsiteX3" fmla="*/ 0 w 281406"/>
              <a:gd name="connsiteY3" fmla="*/ 99236 h 99236"/>
              <a:gd name="connsiteX0" fmla="*/ 281406 w 281406"/>
              <a:gd name="connsiteY0" fmla="*/ 0 h 99236"/>
              <a:gd name="connsiteX1" fmla="*/ 99309 w 281406"/>
              <a:gd name="connsiteY1" fmla="*/ 66467 h 99236"/>
              <a:gd name="connsiteX2" fmla="*/ 176441 w 281406"/>
              <a:gd name="connsiteY2" fmla="*/ 5591 h 99236"/>
              <a:gd name="connsiteX3" fmla="*/ 0 w 281406"/>
              <a:gd name="connsiteY3" fmla="*/ 99236 h 99236"/>
              <a:gd name="connsiteX0" fmla="*/ 616686 w 616686"/>
              <a:gd name="connsiteY0" fmla="*/ 140870 h 140870"/>
              <a:gd name="connsiteX1" fmla="*/ 99309 w 616686"/>
              <a:gd name="connsiteY1" fmla="*/ 61165 h 140870"/>
              <a:gd name="connsiteX2" fmla="*/ 176441 w 616686"/>
              <a:gd name="connsiteY2" fmla="*/ 289 h 140870"/>
              <a:gd name="connsiteX3" fmla="*/ 0 w 616686"/>
              <a:gd name="connsiteY3" fmla="*/ 93934 h 140870"/>
              <a:gd name="connsiteX0" fmla="*/ 616686 w 670809"/>
              <a:gd name="connsiteY0" fmla="*/ 140659 h 273715"/>
              <a:gd name="connsiteX1" fmla="*/ 670809 w 670809"/>
              <a:gd name="connsiteY1" fmla="*/ 273568 h 273715"/>
              <a:gd name="connsiteX2" fmla="*/ 176441 w 670809"/>
              <a:gd name="connsiteY2" fmla="*/ 78 h 273715"/>
              <a:gd name="connsiteX3" fmla="*/ 0 w 670809"/>
              <a:gd name="connsiteY3" fmla="*/ 93723 h 273715"/>
              <a:gd name="connsiteX0" fmla="*/ 616686 w 670809"/>
              <a:gd name="connsiteY0" fmla="*/ 46936 h 180201"/>
              <a:gd name="connsiteX1" fmla="*/ 670809 w 670809"/>
              <a:gd name="connsiteY1" fmla="*/ 179845 h 180201"/>
              <a:gd name="connsiteX2" fmla="*/ 94526 w 670809"/>
              <a:gd name="connsiteY2" fmla="*/ 77206 h 180201"/>
              <a:gd name="connsiteX3" fmla="*/ 0 w 670809"/>
              <a:gd name="connsiteY3" fmla="*/ 0 h 180201"/>
              <a:gd name="connsiteX0" fmla="*/ 616686 w 670809"/>
              <a:gd name="connsiteY0" fmla="*/ 78033 h 211130"/>
              <a:gd name="connsiteX1" fmla="*/ 670809 w 670809"/>
              <a:gd name="connsiteY1" fmla="*/ 210942 h 211130"/>
              <a:gd name="connsiteX2" fmla="*/ 79286 w 670809"/>
              <a:gd name="connsiteY2" fmla="*/ 98 h 211130"/>
              <a:gd name="connsiteX3" fmla="*/ 0 w 670809"/>
              <a:gd name="connsiteY3" fmla="*/ 31097 h 211130"/>
              <a:gd name="connsiteX0" fmla="*/ 616686 w 616686"/>
              <a:gd name="connsiteY0" fmla="*/ 151843 h 151844"/>
              <a:gd name="connsiteX1" fmla="*/ 186939 w 616686"/>
              <a:gd name="connsiteY1" fmla="*/ 0 h 151844"/>
              <a:gd name="connsiteX2" fmla="*/ 79286 w 616686"/>
              <a:gd name="connsiteY2" fmla="*/ 73908 h 151844"/>
              <a:gd name="connsiteX3" fmla="*/ 0 w 616686"/>
              <a:gd name="connsiteY3" fmla="*/ 104907 h 151844"/>
              <a:gd name="connsiteX0" fmla="*/ 306171 w 306171"/>
              <a:gd name="connsiteY0" fmla="*/ 9467 h 104907"/>
              <a:gd name="connsiteX1" fmla="*/ 186939 w 306171"/>
              <a:gd name="connsiteY1" fmla="*/ 0 h 104907"/>
              <a:gd name="connsiteX2" fmla="*/ 79286 w 306171"/>
              <a:gd name="connsiteY2" fmla="*/ 73908 h 104907"/>
              <a:gd name="connsiteX3" fmla="*/ 0 w 306171"/>
              <a:gd name="connsiteY3" fmla="*/ 104907 h 104907"/>
              <a:gd name="connsiteX0" fmla="*/ 273786 w 273786"/>
              <a:gd name="connsiteY0" fmla="*/ 9467 h 104907"/>
              <a:gd name="connsiteX1" fmla="*/ 186939 w 273786"/>
              <a:gd name="connsiteY1" fmla="*/ 0 h 104907"/>
              <a:gd name="connsiteX2" fmla="*/ 79286 w 273786"/>
              <a:gd name="connsiteY2" fmla="*/ 73908 h 104907"/>
              <a:gd name="connsiteX3" fmla="*/ 0 w 273786"/>
              <a:gd name="connsiteY3" fmla="*/ 104907 h 104907"/>
              <a:gd name="connsiteX0" fmla="*/ 287080 w 287080"/>
              <a:gd name="connsiteY0" fmla="*/ 9467 h 108722"/>
              <a:gd name="connsiteX1" fmla="*/ 200233 w 287080"/>
              <a:gd name="connsiteY1" fmla="*/ 0 h 108722"/>
              <a:gd name="connsiteX2" fmla="*/ 92580 w 287080"/>
              <a:gd name="connsiteY2" fmla="*/ 73908 h 108722"/>
              <a:gd name="connsiteX3" fmla="*/ 0 w 287080"/>
              <a:gd name="connsiteY3" fmla="*/ 108722 h 108722"/>
              <a:gd name="connsiteX0" fmla="*/ 287080 w 287080"/>
              <a:gd name="connsiteY0" fmla="*/ 9467 h 108722"/>
              <a:gd name="connsiteX1" fmla="*/ 200233 w 287080"/>
              <a:gd name="connsiteY1" fmla="*/ 0 h 108722"/>
              <a:gd name="connsiteX2" fmla="*/ 56497 w 287080"/>
              <a:gd name="connsiteY2" fmla="*/ 83445 h 108722"/>
              <a:gd name="connsiteX3" fmla="*/ 0 w 287080"/>
              <a:gd name="connsiteY3" fmla="*/ 108722 h 108722"/>
              <a:gd name="connsiteX0" fmla="*/ 287080 w 287080"/>
              <a:gd name="connsiteY0" fmla="*/ 0 h 99255"/>
              <a:gd name="connsiteX1" fmla="*/ 147059 w 287080"/>
              <a:gd name="connsiteY1" fmla="*/ 74459 h 99255"/>
              <a:gd name="connsiteX2" fmla="*/ 56497 w 287080"/>
              <a:gd name="connsiteY2" fmla="*/ 73978 h 99255"/>
              <a:gd name="connsiteX3" fmla="*/ 0 w 287080"/>
              <a:gd name="connsiteY3" fmla="*/ 99255 h 99255"/>
              <a:gd name="connsiteX0" fmla="*/ 237704 w 237704"/>
              <a:gd name="connsiteY0" fmla="*/ 70416 h 70416"/>
              <a:gd name="connsiteX1" fmla="*/ 147059 w 237704"/>
              <a:gd name="connsiteY1" fmla="*/ 1820 h 70416"/>
              <a:gd name="connsiteX2" fmla="*/ 56497 w 237704"/>
              <a:gd name="connsiteY2" fmla="*/ 1339 h 70416"/>
              <a:gd name="connsiteX3" fmla="*/ 0 w 237704"/>
              <a:gd name="connsiteY3" fmla="*/ 26616 h 70416"/>
              <a:gd name="connsiteX0" fmla="*/ 237704 w 237704"/>
              <a:gd name="connsiteY0" fmla="*/ 69772 h 69772"/>
              <a:gd name="connsiteX1" fmla="*/ 158453 w 237704"/>
              <a:gd name="connsiteY1" fmla="*/ 16436 h 69772"/>
              <a:gd name="connsiteX2" fmla="*/ 56497 w 237704"/>
              <a:gd name="connsiteY2" fmla="*/ 695 h 69772"/>
              <a:gd name="connsiteX3" fmla="*/ 0 w 237704"/>
              <a:gd name="connsiteY3" fmla="*/ 25972 h 69772"/>
              <a:gd name="connsiteX0" fmla="*/ 264291 w 264291"/>
              <a:gd name="connsiteY0" fmla="*/ 75494 h 75494"/>
              <a:gd name="connsiteX1" fmla="*/ 158453 w 264291"/>
              <a:gd name="connsiteY1" fmla="*/ 16436 h 75494"/>
              <a:gd name="connsiteX2" fmla="*/ 56497 w 264291"/>
              <a:gd name="connsiteY2" fmla="*/ 695 h 75494"/>
              <a:gd name="connsiteX3" fmla="*/ 0 w 264291"/>
              <a:gd name="connsiteY3" fmla="*/ 25972 h 75494"/>
              <a:gd name="connsiteX0" fmla="*/ 264291 w 264291"/>
              <a:gd name="connsiteY0" fmla="*/ 75494 h 75494"/>
              <a:gd name="connsiteX1" fmla="*/ 158453 w 264291"/>
              <a:gd name="connsiteY1" fmla="*/ 16436 h 75494"/>
              <a:gd name="connsiteX2" fmla="*/ 56497 w 264291"/>
              <a:gd name="connsiteY2" fmla="*/ 695 h 75494"/>
              <a:gd name="connsiteX3" fmla="*/ 0 w 264291"/>
              <a:gd name="connsiteY3" fmla="*/ 25972 h 75494"/>
              <a:gd name="connsiteX0" fmla="*/ 264291 w 264291"/>
              <a:gd name="connsiteY0" fmla="*/ 75853 h 75853"/>
              <a:gd name="connsiteX1" fmla="*/ 158453 w 264291"/>
              <a:gd name="connsiteY1" fmla="*/ 16795 h 75853"/>
              <a:gd name="connsiteX2" fmla="*/ 56497 w 264291"/>
              <a:gd name="connsiteY2" fmla="*/ 1054 h 75853"/>
              <a:gd name="connsiteX3" fmla="*/ 0 w 264291"/>
              <a:gd name="connsiteY3" fmla="*/ 26331 h 75853"/>
              <a:gd name="connsiteX0" fmla="*/ 264291 w 264291"/>
              <a:gd name="connsiteY0" fmla="*/ 75486 h 75486"/>
              <a:gd name="connsiteX1" fmla="*/ 164150 w 264291"/>
              <a:gd name="connsiteY1" fmla="*/ 27872 h 75486"/>
              <a:gd name="connsiteX2" fmla="*/ 56497 w 264291"/>
              <a:gd name="connsiteY2" fmla="*/ 687 h 75486"/>
              <a:gd name="connsiteX3" fmla="*/ 0 w 264291"/>
              <a:gd name="connsiteY3" fmla="*/ 25964 h 75486"/>
              <a:gd name="connsiteX0" fmla="*/ 264291 w 264291"/>
              <a:gd name="connsiteY0" fmla="*/ 75486 h 75486"/>
              <a:gd name="connsiteX1" fmla="*/ 164150 w 264291"/>
              <a:gd name="connsiteY1" fmla="*/ 27872 h 75486"/>
              <a:gd name="connsiteX2" fmla="*/ 56497 w 264291"/>
              <a:gd name="connsiteY2" fmla="*/ 687 h 75486"/>
              <a:gd name="connsiteX3" fmla="*/ 0 w 264291"/>
              <a:gd name="connsiteY3" fmla="*/ 25964 h 75486"/>
              <a:gd name="connsiteX0" fmla="*/ 252896 w 252896"/>
              <a:gd name="connsiteY0" fmla="*/ 79301 h 79301"/>
              <a:gd name="connsiteX1" fmla="*/ 164150 w 252896"/>
              <a:gd name="connsiteY1" fmla="*/ 27872 h 79301"/>
              <a:gd name="connsiteX2" fmla="*/ 56497 w 252896"/>
              <a:gd name="connsiteY2" fmla="*/ 687 h 79301"/>
              <a:gd name="connsiteX3" fmla="*/ 0 w 252896"/>
              <a:gd name="connsiteY3" fmla="*/ 25964 h 79301"/>
              <a:gd name="connsiteX0" fmla="*/ 252896 w 258022"/>
              <a:gd name="connsiteY0" fmla="*/ 79301 h 81601"/>
              <a:gd name="connsiteX1" fmla="*/ 250997 w 258022"/>
              <a:gd name="connsiteY1" fmla="*/ 77281 h 81601"/>
              <a:gd name="connsiteX2" fmla="*/ 164150 w 258022"/>
              <a:gd name="connsiteY2" fmla="*/ 27872 h 81601"/>
              <a:gd name="connsiteX3" fmla="*/ 56497 w 258022"/>
              <a:gd name="connsiteY3" fmla="*/ 687 h 81601"/>
              <a:gd name="connsiteX4" fmla="*/ 0 w 258022"/>
              <a:gd name="connsiteY4" fmla="*/ 25964 h 81601"/>
              <a:gd name="connsiteX0" fmla="*/ 252896 w 279111"/>
              <a:gd name="connsiteY0" fmla="*/ 79301 h 103548"/>
              <a:gd name="connsiteX1" fmla="*/ 275685 w 279111"/>
              <a:gd name="connsiteY1" fmla="*/ 102077 h 103548"/>
              <a:gd name="connsiteX2" fmla="*/ 164150 w 279111"/>
              <a:gd name="connsiteY2" fmla="*/ 27872 h 103548"/>
              <a:gd name="connsiteX3" fmla="*/ 56497 w 279111"/>
              <a:gd name="connsiteY3" fmla="*/ 687 h 103548"/>
              <a:gd name="connsiteX4" fmla="*/ 0 w 279111"/>
              <a:gd name="connsiteY4" fmla="*/ 25964 h 103548"/>
              <a:gd name="connsiteX0" fmla="*/ 252896 w 321157"/>
              <a:gd name="connsiteY0" fmla="*/ 79301 h 190258"/>
              <a:gd name="connsiteX1" fmla="*/ 319364 w 321157"/>
              <a:gd name="connsiteY1" fmla="*/ 189818 h 190258"/>
              <a:gd name="connsiteX2" fmla="*/ 164150 w 321157"/>
              <a:gd name="connsiteY2" fmla="*/ 27872 h 190258"/>
              <a:gd name="connsiteX3" fmla="*/ 56497 w 321157"/>
              <a:gd name="connsiteY3" fmla="*/ 687 h 190258"/>
              <a:gd name="connsiteX4" fmla="*/ 0 w 321157"/>
              <a:gd name="connsiteY4" fmla="*/ 25964 h 190258"/>
              <a:gd name="connsiteX0" fmla="*/ 535859 w 535859"/>
              <a:gd name="connsiteY0" fmla="*/ 228080 h 228080"/>
              <a:gd name="connsiteX1" fmla="*/ 319364 w 535859"/>
              <a:gd name="connsiteY1" fmla="*/ 189818 h 228080"/>
              <a:gd name="connsiteX2" fmla="*/ 164150 w 535859"/>
              <a:gd name="connsiteY2" fmla="*/ 27872 h 228080"/>
              <a:gd name="connsiteX3" fmla="*/ 56497 w 535859"/>
              <a:gd name="connsiteY3" fmla="*/ 687 h 228080"/>
              <a:gd name="connsiteX4" fmla="*/ 0 w 535859"/>
              <a:gd name="connsiteY4" fmla="*/ 25964 h 228080"/>
              <a:gd name="connsiteX0" fmla="*/ 535859 w 535859"/>
              <a:gd name="connsiteY0" fmla="*/ 228080 h 228080"/>
              <a:gd name="connsiteX1" fmla="*/ 281383 w 535859"/>
              <a:gd name="connsiteY1" fmla="*/ 105891 h 228080"/>
              <a:gd name="connsiteX2" fmla="*/ 164150 w 535859"/>
              <a:gd name="connsiteY2" fmla="*/ 27872 h 228080"/>
              <a:gd name="connsiteX3" fmla="*/ 56497 w 535859"/>
              <a:gd name="connsiteY3" fmla="*/ 687 h 228080"/>
              <a:gd name="connsiteX4" fmla="*/ 0 w 535859"/>
              <a:gd name="connsiteY4" fmla="*/ 25964 h 228080"/>
              <a:gd name="connsiteX0" fmla="*/ 281383 w 281383"/>
              <a:gd name="connsiteY0" fmla="*/ 105891 h 105891"/>
              <a:gd name="connsiteX1" fmla="*/ 164150 w 281383"/>
              <a:gd name="connsiteY1" fmla="*/ 27872 h 105891"/>
              <a:gd name="connsiteX2" fmla="*/ 56497 w 281383"/>
              <a:gd name="connsiteY2" fmla="*/ 687 h 105891"/>
              <a:gd name="connsiteX3" fmla="*/ 0 w 281383"/>
              <a:gd name="connsiteY3" fmla="*/ 25964 h 105891"/>
              <a:gd name="connsiteX0" fmla="*/ 281383 w 293095"/>
              <a:gd name="connsiteY0" fmla="*/ 105891 h 108854"/>
              <a:gd name="connsiteX1" fmla="*/ 285179 w 293095"/>
              <a:gd name="connsiteY1" fmla="*/ 102077 h 108854"/>
              <a:gd name="connsiteX2" fmla="*/ 164150 w 293095"/>
              <a:gd name="connsiteY2" fmla="*/ 27872 h 108854"/>
              <a:gd name="connsiteX3" fmla="*/ 56497 w 293095"/>
              <a:gd name="connsiteY3" fmla="*/ 687 h 108854"/>
              <a:gd name="connsiteX4" fmla="*/ 0 w 293095"/>
              <a:gd name="connsiteY4" fmla="*/ 25964 h 108854"/>
              <a:gd name="connsiteX0" fmla="*/ 281383 w 303184"/>
              <a:gd name="connsiteY0" fmla="*/ 105891 h 113863"/>
              <a:gd name="connsiteX1" fmla="*/ 285179 w 303184"/>
              <a:gd name="connsiteY1" fmla="*/ 102077 h 113863"/>
              <a:gd name="connsiteX2" fmla="*/ 164150 w 303184"/>
              <a:gd name="connsiteY2" fmla="*/ 27872 h 113863"/>
              <a:gd name="connsiteX3" fmla="*/ 56497 w 303184"/>
              <a:gd name="connsiteY3" fmla="*/ 687 h 113863"/>
              <a:gd name="connsiteX4" fmla="*/ 0 w 303184"/>
              <a:gd name="connsiteY4" fmla="*/ 25964 h 113863"/>
              <a:gd name="connsiteX0" fmla="*/ 281383 w 355908"/>
              <a:gd name="connsiteY0" fmla="*/ 105891 h 245732"/>
              <a:gd name="connsiteX1" fmla="*/ 345950 w 355908"/>
              <a:gd name="connsiteY1" fmla="*/ 243226 h 245732"/>
              <a:gd name="connsiteX2" fmla="*/ 164150 w 355908"/>
              <a:gd name="connsiteY2" fmla="*/ 27872 h 245732"/>
              <a:gd name="connsiteX3" fmla="*/ 56497 w 355908"/>
              <a:gd name="connsiteY3" fmla="*/ 687 h 245732"/>
              <a:gd name="connsiteX4" fmla="*/ 0 w 355908"/>
              <a:gd name="connsiteY4" fmla="*/ 25964 h 245732"/>
              <a:gd name="connsiteX0" fmla="*/ 490283 w 490285"/>
              <a:gd name="connsiteY0" fmla="*/ 145947 h 246456"/>
              <a:gd name="connsiteX1" fmla="*/ 345950 w 490285"/>
              <a:gd name="connsiteY1" fmla="*/ 243226 h 246456"/>
              <a:gd name="connsiteX2" fmla="*/ 164150 w 490285"/>
              <a:gd name="connsiteY2" fmla="*/ 27872 h 246456"/>
              <a:gd name="connsiteX3" fmla="*/ 56497 w 490285"/>
              <a:gd name="connsiteY3" fmla="*/ 687 h 246456"/>
              <a:gd name="connsiteX4" fmla="*/ 0 w 490285"/>
              <a:gd name="connsiteY4" fmla="*/ 25964 h 246456"/>
              <a:gd name="connsiteX0" fmla="*/ 490283 w 490284"/>
              <a:gd name="connsiteY0" fmla="*/ 145947 h 145947"/>
              <a:gd name="connsiteX1" fmla="*/ 290876 w 490284"/>
              <a:gd name="connsiteY1" fmla="*/ 111614 h 145947"/>
              <a:gd name="connsiteX2" fmla="*/ 164150 w 490284"/>
              <a:gd name="connsiteY2" fmla="*/ 27872 h 145947"/>
              <a:gd name="connsiteX3" fmla="*/ 56497 w 490284"/>
              <a:gd name="connsiteY3" fmla="*/ 687 h 145947"/>
              <a:gd name="connsiteX4" fmla="*/ 0 w 490284"/>
              <a:gd name="connsiteY4" fmla="*/ 25964 h 145947"/>
              <a:gd name="connsiteX0" fmla="*/ 347851 w 347869"/>
              <a:gd name="connsiteY0" fmla="*/ 115428 h 123400"/>
              <a:gd name="connsiteX1" fmla="*/ 290876 w 347869"/>
              <a:gd name="connsiteY1" fmla="*/ 111614 h 123400"/>
              <a:gd name="connsiteX2" fmla="*/ 164150 w 347869"/>
              <a:gd name="connsiteY2" fmla="*/ 27872 h 123400"/>
              <a:gd name="connsiteX3" fmla="*/ 56497 w 347869"/>
              <a:gd name="connsiteY3" fmla="*/ 687 h 123400"/>
              <a:gd name="connsiteX4" fmla="*/ 0 w 347869"/>
              <a:gd name="connsiteY4" fmla="*/ 25964 h 123400"/>
              <a:gd name="connsiteX0" fmla="*/ 338356 w 338399"/>
              <a:gd name="connsiteY0" fmla="*/ 115428 h 123400"/>
              <a:gd name="connsiteX1" fmla="*/ 290876 w 338399"/>
              <a:gd name="connsiteY1" fmla="*/ 111614 h 123400"/>
              <a:gd name="connsiteX2" fmla="*/ 164150 w 338399"/>
              <a:gd name="connsiteY2" fmla="*/ 27872 h 123400"/>
              <a:gd name="connsiteX3" fmla="*/ 56497 w 338399"/>
              <a:gd name="connsiteY3" fmla="*/ 687 h 123400"/>
              <a:gd name="connsiteX4" fmla="*/ 0 w 338399"/>
              <a:gd name="connsiteY4" fmla="*/ 25964 h 123400"/>
              <a:gd name="connsiteX0" fmla="*/ 338356 w 338368"/>
              <a:gd name="connsiteY0" fmla="*/ 115428 h 115428"/>
              <a:gd name="connsiteX1" fmla="*/ 273784 w 338368"/>
              <a:gd name="connsiteY1" fmla="*/ 92540 h 115428"/>
              <a:gd name="connsiteX2" fmla="*/ 164150 w 338368"/>
              <a:gd name="connsiteY2" fmla="*/ 27872 h 115428"/>
              <a:gd name="connsiteX3" fmla="*/ 56497 w 338368"/>
              <a:gd name="connsiteY3" fmla="*/ 687 h 115428"/>
              <a:gd name="connsiteX4" fmla="*/ 0 w 338368"/>
              <a:gd name="connsiteY4" fmla="*/ 25964 h 115428"/>
              <a:gd name="connsiteX0" fmla="*/ 317466 w 317548"/>
              <a:gd name="connsiteY0" fmla="*/ 115428 h 115428"/>
              <a:gd name="connsiteX1" fmla="*/ 273784 w 317548"/>
              <a:gd name="connsiteY1" fmla="*/ 92540 h 115428"/>
              <a:gd name="connsiteX2" fmla="*/ 164150 w 317548"/>
              <a:gd name="connsiteY2" fmla="*/ 27872 h 115428"/>
              <a:gd name="connsiteX3" fmla="*/ 56497 w 317548"/>
              <a:gd name="connsiteY3" fmla="*/ 687 h 115428"/>
              <a:gd name="connsiteX4" fmla="*/ 0 w 317548"/>
              <a:gd name="connsiteY4" fmla="*/ 25964 h 115428"/>
              <a:gd name="connsiteX0" fmla="*/ 317466 w 317548"/>
              <a:gd name="connsiteY0" fmla="*/ 115273 h 115273"/>
              <a:gd name="connsiteX1" fmla="*/ 273784 w 317548"/>
              <a:gd name="connsiteY1" fmla="*/ 92385 h 115273"/>
              <a:gd name="connsiteX2" fmla="*/ 166049 w 317548"/>
              <a:gd name="connsiteY2" fmla="*/ 37254 h 115273"/>
              <a:gd name="connsiteX3" fmla="*/ 56497 w 317548"/>
              <a:gd name="connsiteY3" fmla="*/ 532 h 115273"/>
              <a:gd name="connsiteX4" fmla="*/ 0 w 317548"/>
              <a:gd name="connsiteY4" fmla="*/ 25809 h 115273"/>
              <a:gd name="connsiteX0" fmla="*/ 317466 w 317548"/>
              <a:gd name="connsiteY0" fmla="*/ 115461 h 115461"/>
              <a:gd name="connsiteX1" fmla="*/ 273784 w 317548"/>
              <a:gd name="connsiteY1" fmla="*/ 92573 h 115461"/>
              <a:gd name="connsiteX2" fmla="*/ 166049 w 317548"/>
              <a:gd name="connsiteY2" fmla="*/ 37442 h 115461"/>
              <a:gd name="connsiteX3" fmla="*/ 56497 w 317548"/>
              <a:gd name="connsiteY3" fmla="*/ 720 h 115461"/>
              <a:gd name="connsiteX4" fmla="*/ 0 w 317548"/>
              <a:gd name="connsiteY4" fmla="*/ 25997 h 115461"/>
              <a:gd name="connsiteX0" fmla="*/ 317466 w 317548"/>
              <a:gd name="connsiteY0" fmla="*/ 124784 h 124784"/>
              <a:gd name="connsiteX1" fmla="*/ 273784 w 317548"/>
              <a:gd name="connsiteY1" fmla="*/ 101896 h 124784"/>
              <a:gd name="connsiteX2" fmla="*/ 166049 w 317548"/>
              <a:gd name="connsiteY2" fmla="*/ 46765 h 124784"/>
              <a:gd name="connsiteX3" fmla="*/ 77455 w 317548"/>
              <a:gd name="connsiteY3" fmla="*/ 553 h 124784"/>
              <a:gd name="connsiteX4" fmla="*/ 0 w 317548"/>
              <a:gd name="connsiteY4" fmla="*/ 35320 h 124784"/>
              <a:gd name="connsiteX0" fmla="*/ 317466 w 317548"/>
              <a:gd name="connsiteY0" fmla="*/ 124841 h 124841"/>
              <a:gd name="connsiteX1" fmla="*/ 273784 w 317548"/>
              <a:gd name="connsiteY1" fmla="*/ 101953 h 124841"/>
              <a:gd name="connsiteX2" fmla="*/ 192723 w 317548"/>
              <a:gd name="connsiteY2" fmla="*/ 43026 h 124841"/>
              <a:gd name="connsiteX3" fmla="*/ 77455 w 317548"/>
              <a:gd name="connsiteY3" fmla="*/ 610 h 124841"/>
              <a:gd name="connsiteX4" fmla="*/ 0 w 317548"/>
              <a:gd name="connsiteY4" fmla="*/ 35377 h 124841"/>
              <a:gd name="connsiteX0" fmla="*/ 342235 w 342245"/>
              <a:gd name="connsiteY0" fmla="*/ 126739 h 126739"/>
              <a:gd name="connsiteX1" fmla="*/ 273784 w 342245"/>
              <a:gd name="connsiteY1" fmla="*/ 101953 h 126739"/>
              <a:gd name="connsiteX2" fmla="*/ 192723 w 342245"/>
              <a:gd name="connsiteY2" fmla="*/ 43026 h 126739"/>
              <a:gd name="connsiteX3" fmla="*/ 77455 w 342245"/>
              <a:gd name="connsiteY3" fmla="*/ 610 h 126739"/>
              <a:gd name="connsiteX4" fmla="*/ 0 w 342245"/>
              <a:gd name="connsiteY4" fmla="*/ 35377 h 126739"/>
              <a:gd name="connsiteX0" fmla="*/ 342235 w 342253"/>
              <a:gd name="connsiteY0" fmla="*/ 126739 h 126739"/>
              <a:gd name="connsiteX1" fmla="*/ 285215 w 342253"/>
              <a:gd name="connsiteY1" fmla="*/ 96259 h 126739"/>
              <a:gd name="connsiteX2" fmla="*/ 192723 w 342253"/>
              <a:gd name="connsiteY2" fmla="*/ 43026 h 126739"/>
              <a:gd name="connsiteX3" fmla="*/ 77455 w 342253"/>
              <a:gd name="connsiteY3" fmla="*/ 610 h 126739"/>
              <a:gd name="connsiteX4" fmla="*/ 0 w 342253"/>
              <a:gd name="connsiteY4" fmla="*/ 35377 h 126739"/>
              <a:gd name="connsiteX0" fmla="*/ 342235 w 342253"/>
              <a:gd name="connsiteY0" fmla="*/ 126895 h 126895"/>
              <a:gd name="connsiteX1" fmla="*/ 285215 w 342253"/>
              <a:gd name="connsiteY1" fmla="*/ 96415 h 126895"/>
              <a:gd name="connsiteX2" fmla="*/ 194629 w 342253"/>
              <a:gd name="connsiteY2" fmla="*/ 35590 h 126895"/>
              <a:gd name="connsiteX3" fmla="*/ 77455 w 342253"/>
              <a:gd name="connsiteY3" fmla="*/ 766 h 126895"/>
              <a:gd name="connsiteX4" fmla="*/ 0 w 342253"/>
              <a:gd name="connsiteY4" fmla="*/ 35533 h 126895"/>
              <a:gd name="connsiteX0" fmla="*/ 342235 w 342253"/>
              <a:gd name="connsiteY0" fmla="*/ 126809 h 126809"/>
              <a:gd name="connsiteX1" fmla="*/ 285215 w 342253"/>
              <a:gd name="connsiteY1" fmla="*/ 96329 h 126809"/>
              <a:gd name="connsiteX2" fmla="*/ 196534 w 342253"/>
              <a:gd name="connsiteY2" fmla="*/ 39300 h 126809"/>
              <a:gd name="connsiteX3" fmla="*/ 77455 w 342253"/>
              <a:gd name="connsiteY3" fmla="*/ 680 h 126809"/>
              <a:gd name="connsiteX4" fmla="*/ 0 w 342253"/>
              <a:gd name="connsiteY4" fmla="*/ 35447 h 126809"/>
              <a:gd name="connsiteX0" fmla="*/ 342235 w 342253"/>
              <a:gd name="connsiteY0" fmla="*/ 126809 h 126809"/>
              <a:gd name="connsiteX1" fmla="*/ 285215 w 342253"/>
              <a:gd name="connsiteY1" fmla="*/ 90636 h 126809"/>
              <a:gd name="connsiteX2" fmla="*/ 196534 w 342253"/>
              <a:gd name="connsiteY2" fmla="*/ 39300 h 126809"/>
              <a:gd name="connsiteX3" fmla="*/ 77455 w 342253"/>
              <a:gd name="connsiteY3" fmla="*/ 680 h 126809"/>
              <a:gd name="connsiteX4" fmla="*/ 0 w 342253"/>
              <a:gd name="connsiteY4" fmla="*/ 35447 h 126809"/>
              <a:gd name="connsiteX0" fmla="*/ 347951 w 347964"/>
              <a:gd name="connsiteY0" fmla="*/ 130605 h 130605"/>
              <a:gd name="connsiteX1" fmla="*/ 285215 w 347964"/>
              <a:gd name="connsiteY1" fmla="*/ 90636 h 130605"/>
              <a:gd name="connsiteX2" fmla="*/ 196534 w 347964"/>
              <a:gd name="connsiteY2" fmla="*/ 39300 h 130605"/>
              <a:gd name="connsiteX3" fmla="*/ 77455 w 347964"/>
              <a:gd name="connsiteY3" fmla="*/ 680 h 130605"/>
              <a:gd name="connsiteX4" fmla="*/ 0 w 347964"/>
              <a:gd name="connsiteY4" fmla="*/ 35447 h 130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964" h="130605">
                <a:moveTo>
                  <a:pt x="347951" y="130605"/>
                </a:moveTo>
                <a:cubicBezTo>
                  <a:pt x="348584" y="129969"/>
                  <a:pt x="327543" y="115083"/>
                  <a:pt x="285215" y="90636"/>
                </a:cubicBezTo>
                <a:cubicBezTo>
                  <a:pt x="265676" y="77633"/>
                  <a:pt x="234648" y="56198"/>
                  <a:pt x="196534" y="39300"/>
                </a:cubicBezTo>
                <a:cubicBezTo>
                  <a:pt x="156244" y="23988"/>
                  <a:pt x="94007" y="-4781"/>
                  <a:pt x="77455" y="680"/>
                </a:cubicBezTo>
                <a:cubicBezTo>
                  <a:pt x="51026" y="11013"/>
                  <a:pt x="26429" y="25114"/>
                  <a:pt x="0" y="35447"/>
                </a:cubicBezTo>
              </a:path>
            </a:pathLst>
          </a:custGeom>
          <a:noFill/>
          <a:ln w="34925" cmpd="dbl">
            <a:solidFill>
              <a:srgbClr val="FFFF00"/>
            </a:solidFill>
          </a:ln>
          <a:effectLst>
            <a:outerShdw blurRad="635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/>
          </a:p>
        </p:txBody>
      </p:sp>
      <p:sp>
        <p:nvSpPr>
          <p:cNvPr id="81" name="二等辺三角形 80">
            <a:extLst>
              <a:ext uri="{FF2B5EF4-FFF2-40B4-BE49-F238E27FC236}">
                <a16:creationId xmlns:a16="http://schemas.microsoft.com/office/drawing/2014/main" id="{FDF6EAB4-C62F-4336-83AA-06CE0709DD3D}"/>
              </a:ext>
            </a:extLst>
          </p:cNvPr>
          <p:cNvSpPr>
            <a:spLocks noChangeAspect="1"/>
          </p:cNvSpPr>
          <p:nvPr/>
        </p:nvSpPr>
        <p:spPr bwMode="auto">
          <a:xfrm rot="15635729">
            <a:off x="1952625" y="5870893"/>
            <a:ext cx="365125" cy="95250"/>
          </a:xfrm>
          <a:prstGeom prst="triangle">
            <a:avLst/>
          </a:prstGeom>
          <a:solidFill>
            <a:srgbClr val="FFFF00"/>
          </a:solidFill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82" name="フリーフォーム: 図形 81">
            <a:extLst>
              <a:ext uri="{FF2B5EF4-FFF2-40B4-BE49-F238E27FC236}">
                <a16:creationId xmlns:a16="http://schemas.microsoft.com/office/drawing/2014/main" id="{831A146A-4999-4FA9-AF14-C86F012A6F8D}"/>
              </a:ext>
            </a:extLst>
          </p:cNvPr>
          <p:cNvSpPr/>
          <p:nvPr/>
        </p:nvSpPr>
        <p:spPr>
          <a:xfrm>
            <a:off x="2297113" y="5928043"/>
            <a:ext cx="76200" cy="49212"/>
          </a:xfrm>
          <a:custGeom>
            <a:avLst/>
            <a:gdLst>
              <a:gd name="connsiteX0" fmla="*/ 457200 w 457200"/>
              <a:gd name="connsiteY0" fmla="*/ 0 h 414471"/>
              <a:gd name="connsiteX1" fmla="*/ 367469 w 457200"/>
              <a:gd name="connsiteY1" fmla="*/ 29910 h 414471"/>
              <a:gd name="connsiteX2" fmla="*/ 277738 w 457200"/>
              <a:gd name="connsiteY2" fmla="*/ 123914 h 414471"/>
              <a:gd name="connsiteX3" fmla="*/ 226463 w 457200"/>
              <a:gd name="connsiteY3" fmla="*/ 222190 h 414471"/>
              <a:gd name="connsiteX4" fmla="*/ 170916 w 457200"/>
              <a:gd name="connsiteY4" fmla="*/ 290557 h 414471"/>
              <a:gd name="connsiteX5" fmla="*/ 72639 w 457200"/>
              <a:gd name="connsiteY5" fmla="*/ 358923 h 414471"/>
              <a:gd name="connsiteX6" fmla="*/ 0 w 457200"/>
              <a:gd name="connsiteY6" fmla="*/ 414471 h 414471"/>
              <a:gd name="connsiteX0" fmla="*/ 668655 w 668655"/>
              <a:gd name="connsiteY0" fmla="*/ 0 h 497998"/>
              <a:gd name="connsiteX1" fmla="*/ 578924 w 668655"/>
              <a:gd name="connsiteY1" fmla="*/ 29910 h 497998"/>
              <a:gd name="connsiteX2" fmla="*/ 489193 w 668655"/>
              <a:gd name="connsiteY2" fmla="*/ 123914 h 497998"/>
              <a:gd name="connsiteX3" fmla="*/ 437918 w 668655"/>
              <a:gd name="connsiteY3" fmla="*/ 222190 h 497998"/>
              <a:gd name="connsiteX4" fmla="*/ 382371 w 668655"/>
              <a:gd name="connsiteY4" fmla="*/ 290557 h 497998"/>
              <a:gd name="connsiteX5" fmla="*/ 284094 w 668655"/>
              <a:gd name="connsiteY5" fmla="*/ 358923 h 497998"/>
              <a:gd name="connsiteX6" fmla="*/ 0 w 668655"/>
              <a:gd name="connsiteY6" fmla="*/ 497998 h 497998"/>
              <a:gd name="connsiteX0" fmla="*/ 668655 w 668655"/>
              <a:gd name="connsiteY0" fmla="*/ 0 h 497998"/>
              <a:gd name="connsiteX1" fmla="*/ 578924 w 668655"/>
              <a:gd name="connsiteY1" fmla="*/ 29910 h 497998"/>
              <a:gd name="connsiteX2" fmla="*/ 489193 w 668655"/>
              <a:gd name="connsiteY2" fmla="*/ 123914 h 497998"/>
              <a:gd name="connsiteX3" fmla="*/ 437918 w 668655"/>
              <a:gd name="connsiteY3" fmla="*/ 222190 h 497998"/>
              <a:gd name="connsiteX4" fmla="*/ 382371 w 668655"/>
              <a:gd name="connsiteY4" fmla="*/ 290557 h 497998"/>
              <a:gd name="connsiteX5" fmla="*/ 150744 w 668655"/>
              <a:gd name="connsiteY5" fmla="*/ 432958 h 497998"/>
              <a:gd name="connsiteX6" fmla="*/ 0 w 668655"/>
              <a:gd name="connsiteY6" fmla="*/ 497998 h 497998"/>
              <a:gd name="connsiteX0" fmla="*/ 668655 w 668655"/>
              <a:gd name="connsiteY0" fmla="*/ 0 h 497998"/>
              <a:gd name="connsiteX1" fmla="*/ 578924 w 668655"/>
              <a:gd name="connsiteY1" fmla="*/ 29910 h 497998"/>
              <a:gd name="connsiteX2" fmla="*/ 489193 w 668655"/>
              <a:gd name="connsiteY2" fmla="*/ 123914 h 497998"/>
              <a:gd name="connsiteX3" fmla="*/ 437918 w 668655"/>
              <a:gd name="connsiteY3" fmla="*/ 222190 h 497998"/>
              <a:gd name="connsiteX4" fmla="*/ 281406 w 668655"/>
              <a:gd name="connsiteY4" fmla="*/ 398762 h 497998"/>
              <a:gd name="connsiteX5" fmla="*/ 150744 w 668655"/>
              <a:gd name="connsiteY5" fmla="*/ 432958 h 497998"/>
              <a:gd name="connsiteX6" fmla="*/ 0 w 668655"/>
              <a:gd name="connsiteY6" fmla="*/ 497998 h 497998"/>
              <a:gd name="connsiteX0" fmla="*/ 578924 w 578924"/>
              <a:gd name="connsiteY0" fmla="*/ 0 h 468088"/>
              <a:gd name="connsiteX1" fmla="*/ 489193 w 578924"/>
              <a:gd name="connsiteY1" fmla="*/ 94004 h 468088"/>
              <a:gd name="connsiteX2" fmla="*/ 437918 w 578924"/>
              <a:gd name="connsiteY2" fmla="*/ 192280 h 468088"/>
              <a:gd name="connsiteX3" fmla="*/ 281406 w 578924"/>
              <a:gd name="connsiteY3" fmla="*/ 368852 h 468088"/>
              <a:gd name="connsiteX4" fmla="*/ 150744 w 578924"/>
              <a:gd name="connsiteY4" fmla="*/ 403048 h 468088"/>
              <a:gd name="connsiteX5" fmla="*/ 0 w 578924"/>
              <a:gd name="connsiteY5" fmla="*/ 468088 h 468088"/>
              <a:gd name="connsiteX0" fmla="*/ 489193 w 489193"/>
              <a:gd name="connsiteY0" fmla="*/ 0 h 374084"/>
              <a:gd name="connsiteX1" fmla="*/ 437918 w 489193"/>
              <a:gd name="connsiteY1" fmla="*/ 98276 h 374084"/>
              <a:gd name="connsiteX2" fmla="*/ 281406 w 489193"/>
              <a:gd name="connsiteY2" fmla="*/ 274848 h 374084"/>
              <a:gd name="connsiteX3" fmla="*/ 150744 w 489193"/>
              <a:gd name="connsiteY3" fmla="*/ 309044 h 374084"/>
              <a:gd name="connsiteX4" fmla="*/ 0 w 489193"/>
              <a:gd name="connsiteY4" fmla="*/ 374084 h 374084"/>
              <a:gd name="connsiteX0" fmla="*/ 437918 w 437918"/>
              <a:gd name="connsiteY0" fmla="*/ 0 h 275808"/>
              <a:gd name="connsiteX1" fmla="*/ 281406 w 437918"/>
              <a:gd name="connsiteY1" fmla="*/ 176572 h 275808"/>
              <a:gd name="connsiteX2" fmla="*/ 150744 w 437918"/>
              <a:gd name="connsiteY2" fmla="*/ 210768 h 275808"/>
              <a:gd name="connsiteX3" fmla="*/ 0 w 437918"/>
              <a:gd name="connsiteY3" fmla="*/ 275808 h 275808"/>
              <a:gd name="connsiteX0" fmla="*/ 428393 w 428393"/>
              <a:gd name="connsiteY0" fmla="*/ 0 h 167602"/>
              <a:gd name="connsiteX1" fmla="*/ 281406 w 428393"/>
              <a:gd name="connsiteY1" fmla="*/ 68366 h 167602"/>
              <a:gd name="connsiteX2" fmla="*/ 150744 w 428393"/>
              <a:gd name="connsiteY2" fmla="*/ 102562 h 167602"/>
              <a:gd name="connsiteX3" fmla="*/ 0 w 428393"/>
              <a:gd name="connsiteY3" fmla="*/ 167602 h 167602"/>
              <a:gd name="connsiteX0" fmla="*/ 281406 w 281406"/>
              <a:gd name="connsiteY0" fmla="*/ 0 h 99236"/>
              <a:gd name="connsiteX1" fmla="*/ 150744 w 281406"/>
              <a:gd name="connsiteY1" fmla="*/ 34196 h 99236"/>
              <a:gd name="connsiteX2" fmla="*/ 0 w 281406"/>
              <a:gd name="connsiteY2" fmla="*/ 99236 h 99236"/>
              <a:gd name="connsiteX0" fmla="*/ 281406 w 281406"/>
              <a:gd name="connsiteY0" fmla="*/ 0 h 112714"/>
              <a:gd name="connsiteX1" fmla="*/ 192654 w 281406"/>
              <a:gd name="connsiteY1" fmla="*/ 108231 h 112714"/>
              <a:gd name="connsiteX2" fmla="*/ 0 w 281406"/>
              <a:gd name="connsiteY2" fmla="*/ 99236 h 112714"/>
              <a:gd name="connsiteX0" fmla="*/ 281406 w 281406"/>
              <a:gd name="connsiteY0" fmla="*/ 0 h 99236"/>
              <a:gd name="connsiteX1" fmla="*/ 99309 w 281406"/>
              <a:gd name="connsiteY1" fmla="*/ 66467 h 99236"/>
              <a:gd name="connsiteX2" fmla="*/ 0 w 281406"/>
              <a:gd name="connsiteY2" fmla="*/ 99236 h 99236"/>
              <a:gd name="connsiteX0" fmla="*/ 281406 w 281406"/>
              <a:gd name="connsiteY0" fmla="*/ 0 h 99236"/>
              <a:gd name="connsiteX1" fmla="*/ 99309 w 281406"/>
              <a:gd name="connsiteY1" fmla="*/ 66467 h 99236"/>
              <a:gd name="connsiteX2" fmla="*/ 165011 w 281406"/>
              <a:gd name="connsiteY2" fmla="*/ 45457 h 99236"/>
              <a:gd name="connsiteX3" fmla="*/ 0 w 281406"/>
              <a:gd name="connsiteY3" fmla="*/ 99236 h 99236"/>
              <a:gd name="connsiteX0" fmla="*/ 281406 w 281406"/>
              <a:gd name="connsiteY0" fmla="*/ 0 h 99236"/>
              <a:gd name="connsiteX1" fmla="*/ 99309 w 281406"/>
              <a:gd name="connsiteY1" fmla="*/ 66467 h 99236"/>
              <a:gd name="connsiteX2" fmla="*/ 176441 w 281406"/>
              <a:gd name="connsiteY2" fmla="*/ 5591 h 99236"/>
              <a:gd name="connsiteX3" fmla="*/ 0 w 281406"/>
              <a:gd name="connsiteY3" fmla="*/ 99236 h 99236"/>
              <a:gd name="connsiteX0" fmla="*/ 616686 w 616686"/>
              <a:gd name="connsiteY0" fmla="*/ 140870 h 140870"/>
              <a:gd name="connsiteX1" fmla="*/ 99309 w 616686"/>
              <a:gd name="connsiteY1" fmla="*/ 61165 h 140870"/>
              <a:gd name="connsiteX2" fmla="*/ 176441 w 616686"/>
              <a:gd name="connsiteY2" fmla="*/ 289 h 140870"/>
              <a:gd name="connsiteX3" fmla="*/ 0 w 616686"/>
              <a:gd name="connsiteY3" fmla="*/ 93934 h 140870"/>
              <a:gd name="connsiteX0" fmla="*/ 616686 w 670809"/>
              <a:gd name="connsiteY0" fmla="*/ 140659 h 273715"/>
              <a:gd name="connsiteX1" fmla="*/ 670809 w 670809"/>
              <a:gd name="connsiteY1" fmla="*/ 273568 h 273715"/>
              <a:gd name="connsiteX2" fmla="*/ 176441 w 670809"/>
              <a:gd name="connsiteY2" fmla="*/ 78 h 273715"/>
              <a:gd name="connsiteX3" fmla="*/ 0 w 670809"/>
              <a:gd name="connsiteY3" fmla="*/ 93723 h 273715"/>
              <a:gd name="connsiteX0" fmla="*/ 616686 w 670809"/>
              <a:gd name="connsiteY0" fmla="*/ 46936 h 180201"/>
              <a:gd name="connsiteX1" fmla="*/ 670809 w 670809"/>
              <a:gd name="connsiteY1" fmla="*/ 179845 h 180201"/>
              <a:gd name="connsiteX2" fmla="*/ 94526 w 670809"/>
              <a:gd name="connsiteY2" fmla="*/ 77206 h 180201"/>
              <a:gd name="connsiteX3" fmla="*/ 0 w 670809"/>
              <a:gd name="connsiteY3" fmla="*/ 0 h 180201"/>
              <a:gd name="connsiteX0" fmla="*/ 616686 w 670809"/>
              <a:gd name="connsiteY0" fmla="*/ 78033 h 211130"/>
              <a:gd name="connsiteX1" fmla="*/ 670809 w 670809"/>
              <a:gd name="connsiteY1" fmla="*/ 210942 h 211130"/>
              <a:gd name="connsiteX2" fmla="*/ 79286 w 670809"/>
              <a:gd name="connsiteY2" fmla="*/ 98 h 211130"/>
              <a:gd name="connsiteX3" fmla="*/ 0 w 670809"/>
              <a:gd name="connsiteY3" fmla="*/ 31097 h 211130"/>
              <a:gd name="connsiteX0" fmla="*/ 616686 w 616686"/>
              <a:gd name="connsiteY0" fmla="*/ 151843 h 151844"/>
              <a:gd name="connsiteX1" fmla="*/ 186939 w 616686"/>
              <a:gd name="connsiteY1" fmla="*/ 0 h 151844"/>
              <a:gd name="connsiteX2" fmla="*/ 79286 w 616686"/>
              <a:gd name="connsiteY2" fmla="*/ 73908 h 151844"/>
              <a:gd name="connsiteX3" fmla="*/ 0 w 616686"/>
              <a:gd name="connsiteY3" fmla="*/ 104907 h 151844"/>
              <a:gd name="connsiteX0" fmla="*/ 306171 w 306171"/>
              <a:gd name="connsiteY0" fmla="*/ 9467 h 104907"/>
              <a:gd name="connsiteX1" fmla="*/ 186939 w 306171"/>
              <a:gd name="connsiteY1" fmla="*/ 0 h 104907"/>
              <a:gd name="connsiteX2" fmla="*/ 79286 w 306171"/>
              <a:gd name="connsiteY2" fmla="*/ 73908 h 104907"/>
              <a:gd name="connsiteX3" fmla="*/ 0 w 306171"/>
              <a:gd name="connsiteY3" fmla="*/ 104907 h 104907"/>
              <a:gd name="connsiteX0" fmla="*/ 273786 w 273786"/>
              <a:gd name="connsiteY0" fmla="*/ 9467 h 104907"/>
              <a:gd name="connsiteX1" fmla="*/ 186939 w 273786"/>
              <a:gd name="connsiteY1" fmla="*/ 0 h 104907"/>
              <a:gd name="connsiteX2" fmla="*/ 79286 w 273786"/>
              <a:gd name="connsiteY2" fmla="*/ 73908 h 104907"/>
              <a:gd name="connsiteX3" fmla="*/ 0 w 273786"/>
              <a:gd name="connsiteY3" fmla="*/ 104907 h 104907"/>
              <a:gd name="connsiteX0" fmla="*/ 287080 w 287080"/>
              <a:gd name="connsiteY0" fmla="*/ 9467 h 108722"/>
              <a:gd name="connsiteX1" fmla="*/ 200233 w 287080"/>
              <a:gd name="connsiteY1" fmla="*/ 0 h 108722"/>
              <a:gd name="connsiteX2" fmla="*/ 92580 w 287080"/>
              <a:gd name="connsiteY2" fmla="*/ 73908 h 108722"/>
              <a:gd name="connsiteX3" fmla="*/ 0 w 287080"/>
              <a:gd name="connsiteY3" fmla="*/ 108722 h 108722"/>
              <a:gd name="connsiteX0" fmla="*/ 287080 w 287080"/>
              <a:gd name="connsiteY0" fmla="*/ 9467 h 108722"/>
              <a:gd name="connsiteX1" fmla="*/ 200233 w 287080"/>
              <a:gd name="connsiteY1" fmla="*/ 0 h 108722"/>
              <a:gd name="connsiteX2" fmla="*/ 56497 w 287080"/>
              <a:gd name="connsiteY2" fmla="*/ 83445 h 108722"/>
              <a:gd name="connsiteX3" fmla="*/ 0 w 287080"/>
              <a:gd name="connsiteY3" fmla="*/ 108722 h 108722"/>
              <a:gd name="connsiteX0" fmla="*/ 287080 w 287080"/>
              <a:gd name="connsiteY0" fmla="*/ 0 h 99255"/>
              <a:gd name="connsiteX1" fmla="*/ 147059 w 287080"/>
              <a:gd name="connsiteY1" fmla="*/ 74459 h 99255"/>
              <a:gd name="connsiteX2" fmla="*/ 56497 w 287080"/>
              <a:gd name="connsiteY2" fmla="*/ 73978 h 99255"/>
              <a:gd name="connsiteX3" fmla="*/ 0 w 287080"/>
              <a:gd name="connsiteY3" fmla="*/ 99255 h 99255"/>
              <a:gd name="connsiteX0" fmla="*/ 237704 w 237704"/>
              <a:gd name="connsiteY0" fmla="*/ 70416 h 70416"/>
              <a:gd name="connsiteX1" fmla="*/ 147059 w 237704"/>
              <a:gd name="connsiteY1" fmla="*/ 1820 h 70416"/>
              <a:gd name="connsiteX2" fmla="*/ 56497 w 237704"/>
              <a:gd name="connsiteY2" fmla="*/ 1339 h 70416"/>
              <a:gd name="connsiteX3" fmla="*/ 0 w 237704"/>
              <a:gd name="connsiteY3" fmla="*/ 26616 h 70416"/>
              <a:gd name="connsiteX0" fmla="*/ 237704 w 237704"/>
              <a:gd name="connsiteY0" fmla="*/ 69772 h 69772"/>
              <a:gd name="connsiteX1" fmla="*/ 158453 w 237704"/>
              <a:gd name="connsiteY1" fmla="*/ 16436 h 69772"/>
              <a:gd name="connsiteX2" fmla="*/ 56497 w 237704"/>
              <a:gd name="connsiteY2" fmla="*/ 695 h 69772"/>
              <a:gd name="connsiteX3" fmla="*/ 0 w 237704"/>
              <a:gd name="connsiteY3" fmla="*/ 25972 h 69772"/>
              <a:gd name="connsiteX0" fmla="*/ 264291 w 264291"/>
              <a:gd name="connsiteY0" fmla="*/ 75494 h 75494"/>
              <a:gd name="connsiteX1" fmla="*/ 158453 w 264291"/>
              <a:gd name="connsiteY1" fmla="*/ 16436 h 75494"/>
              <a:gd name="connsiteX2" fmla="*/ 56497 w 264291"/>
              <a:gd name="connsiteY2" fmla="*/ 695 h 75494"/>
              <a:gd name="connsiteX3" fmla="*/ 0 w 264291"/>
              <a:gd name="connsiteY3" fmla="*/ 25972 h 75494"/>
              <a:gd name="connsiteX0" fmla="*/ 264291 w 264291"/>
              <a:gd name="connsiteY0" fmla="*/ 75494 h 75494"/>
              <a:gd name="connsiteX1" fmla="*/ 158453 w 264291"/>
              <a:gd name="connsiteY1" fmla="*/ 16436 h 75494"/>
              <a:gd name="connsiteX2" fmla="*/ 56497 w 264291"/>
              <a:gd name="connsiteY2" fmla="*/ 695 h 75494"/>
              <a:gd name="connsiteX3" fmla="*/ 0 w 264291"/>
              <a:gd name="connsiteY3" fmla="*/ 25972 h 75494"/>
              <a:gd name="connsiteX0" fmla="*/ 264291 w 264291"/>
              <a:gd name="connsiteY0" fmla="*/ 75853 h 75853"/>
              <a:gd name="connsiteX1" fmla="*/ 158453 w 264291"/>
              <a:gd name="connsiteY1" fmla="*/ 16795 h 75853"/>
              <a:gd name="connsiteX2" fmla="*/ 56497 w 264291"/>
              <a:gd name="connsiteY2" fmla="*/ 1054 h 75853"/>
              <a:gd name="connsiteX3" fmla="*/ 0 w 264291"/>
              <a:gd name="connsiteY3" fmla="*/ 26331 h 75853"/>
              <a:gd name="connsiteX0" fmla="*/ 264291 w 264291"/>
              <a:gd name="connsiteY0" fmla="*/ 75486 h 75486"/>
              <a:gd name="connsiteX1" fmla="*/ 164150 w 264291"/>
              <a:gd name="connsiteY1" fmla="*/ 27872 h 75486"/>
              <a:gd name="connsiteX2" fmla="*/ 56497 w 264291"/>
              <a:gd name="connsiteY2" fmla="*/ 687 h 75486"/>
              <a:gd name="connsiteX3" fmla="*/ 0 w 264291"/>
              <a:gd name="connsiteY3" fmla="*/ 25964 h 75486"/>
              <a:gd name="connsiteX0" fmla="*/ 264291 w 264291"/>
              <a:gd name="connsiteY0" fmla="*/ 75486 h 75486"/>
              <a:gd name="connsiteX1" fmla="*/ 164150 w 264291"/>
              <a:gd name="connsiteY1" fmla="*/ 27872 h 75486"/>
              <a:gd name="connsiteX2" fmla="*/ 56497 w 264291"/>
              <a:gd name="connsiteY2" fmla="*/ 687 h 75486"/>
              <a:gd name="connsiteX3" fmla="*/ 0 w 264291"/>
              <a:gd name="connsiteY3" fmla="*/ 25964 h 75486"/>
              <a:gd name="connsiteX0" fmla="*/ 252896 w 252896"/>
              <a:gd name="connsiteY0" fmla="*/ 79301 h 79301"/>
              <a:gd name="connsiteX1" fmla="*/ 164150 w 252896"/>
              <a:gd name="connsiteY1" fmla="*/ 27872 h 79301"/>
              <a:gd name="connsiteX2" fmla="*/ 56497 w 252896"/>
              <a:gd name="connsiteY2" fmla="*/ 687 h 79301"/>
              <a:gd name="connsiteX3" fmla="*/ 0 w 252896"/>
              <a:gd name="connsiteY3" fmla="*/ 25964 h 79301"/>
              <a:gd name="connsiteX0" fmla="*/ 252896 w 258022"/>
              <a:gd name="connsiteY0" fmla="*/ 79301 h 81601"/>
              <a:gd name="connsiteX1" fmla="*/ 250997 w 258022"/>
              <a:gd name="connsiteY1" fmla="*/ 77281 h 81601"/>
              <a:gd name="connsiteX2" fmla="*/ 164150 w 258022"/>
              <a:gd name="connsiteY2" fmla="*/ 27872 h 81601"/>
              <a:gd name="connsiteX3" fmla="*/ 56497 w 258022"/>
              <a:gd name="connsiteY3" fmla="*/ 687 h 81601"/>
              <a:gd name="connsiteX4" fmla="*/ 0 w 258022"/>
              <a:gd name="connsiteY4" fmla="*/ 25964 h 81601"/>
              <a:gd name="connsiteX0" fmla="*/ 252896 w 279111"/>
              <a:gd name="connsiteY0" fmla="*/ 79301 h 103548"/>
              <a:gd name="connsiteX1" fmla="*/ 275685 w 279111"/>
              <a:gd name="connsiteY1" fmla="*/ 102077 h 103548"/>
              <a:gd name="connsiteX2" fmla="*/ 164150 w 279111"/>
              <a:gd name="connsiteY2" fmla="*/ 27872 h 103548"/>
              <a:gd name="connsiteX3" fmla="*/ 56497 w 279111"/>
              <a:gd name="connsiteY3" fmla="*/ 687 h 103548"/>
              <a:gd name="connsiteX4" fmla="*/ 0 w 279111"/>
              <a:gd name="connsiteY4" fmla="*/ 25964 h 103548"/>
              <a:gd name="connsiteX0" fmla="*/ 252896 w 321157"/>
              <a:gd name="connsiteY0" fmla="*/ 79301 h 190258"/>
              <a:gd name="connsiteX1" fmla="*/ 319364 w 321157"/>
              <a:gd name="connsiteY1" fmla="*/ 189818 h 190258"/>
              <a:gd name="connsiteX2" fmla="*/ 164150 w 321157"/>
              <a:gd name="connsiteY2" fmla="*/ 27872 h 190258"/>
              <a:gd name="connsiteX3" fmla="*/ 56497 w 321157"/>
              <a:gd name="connsiteY3" fmla="*/ 687 h 190258"/>
              <a:gd name="connsiteX4" fmla="*/ 0 w 321157"/>
              <a:gd name="connsiteY4" fmla="*/ 25964 h 190258"/>
              <a:gd name="connsiteX0" fmla="*/ 535859 w 535859"/>
              <a:gd name="connsiteY0" fmla="*/ 228080 h 228080"/>
              <a:gd name="connsiteX1" fmla="*/ 319364 w 535859"/>
              <a:gd name="connsiteY1" fmla="*/ 189818 h 228080"/>
              <a:gd name="connsiteX2" fmla="*/ 164150 w 535859"/>
              <a:gd name="connsiteY2" fmla="*/ 27872 h 228080"/>
              <a:gd name="connsiteX3" fmla="*/ 56497 w 535859"/>
              <a:gd name="connsiteY3" fmla="*/ 687 h 228080"/>
              <a:gd name="connsiteX4" fmla="*/ 0 w 535859"/>
              <a:gd name="connsiteY4" fmla="*/ 25964 h 228080"/>
              <a:gd name="connsiteX0" fmla="*/ 535859 w 535859"/>
              <a:gd name="connsiteY0" fmla="*/ 228080 h 228080"/>
              <a:gd name="connsiteX1" fmla="*/ 281383 w 535859"/>
              <a:gd name="connsiteY1" fmla="*/ 105891 h 228080"/>
              <a:gd name="connsiteX2" fmla="*/ 164150 w 535859"/>
              <a:gd name="connsiteY2" fmla="*/ 27872 h 228080"/>
              <a:gd name="connsiteX3" fmla="*/ 56497 w 535859"/>
              <a:gd name="connsiteY3" fmla="*/ 687 h 228080"/>
              <a:gd name="connsiteX4" fmla="*/ 0 w 535859"/>
              <a:gd name="connsiteY4" fmla="*/ 25964 h 228080"/>
              <a:gd name="connsiteX0" fmla="*/ 281383 w 281383"/>
              <a:gd name="connsiteY0" fmla="*/ 105891 h 105891"/>
              <a:gd name="connsiteX1" fmla="*/ 164150 w 281383"/>
              <a:gd name="connsiteY1" fmla="*/ 27872 h 105891"/>
              <a:gd name="connsiteX2" fmla="*/ 56497 w 281383"/>
              <a:gd name="connsiteY2" fmla="*/ 687 h 105891"/>
              <a:gd name="connsiteX3" fmla="*/ 0 w 281383"/>
              <a:gd name="connsiteY3" fmla="*/ 25964 h 105891"/>
              <a:gd name="connsiteX0" fmla="*/ 281383 w 293095"/>
              <a:gd name="connsiteY0" fmla="*/ 105891 h 108854"/>
              <a:gd name="connsiteX1" fmla="*/ 285179 w 293095"/>
              <a:gd name="connsiteY1" fmla="*/ 102077 h 108854"/>
              <a:gd name="connsiteX2" fmla="*/ 164150 w 293095"/>
              <a:gd name="connsiteY2" fmla="*/ 27872 h 108854"/>
              <a:gd name="connsiteX3" fmla="*/ 56497 w 293095"/>
              <a:gd name="connsiteY3" fmla="*/ 687 h 108854"/>
              <a:gd name="connsiteX4" fmla="*/ 0 w 293095"/>
              <a:gd name="connsiteY4" fmla="*/ 25964 h 108854"/>
              <a:gd name="connsiteX0" fmla="*/ 281383 w 303184"/>
              <a:gd name="connsiteY0" fmla="*/ 105891 h 113863"/>
              <a:gd name="connsiteX1" fmla="*/ 285179 w 303184"/>
              <a:gd name="connsiteY1" fmla="*/ 102077 h 113863"/>
              <a:gd name="connsiteX2" fmla="*/ 164150 w 303184"/>
              <a:gd name="connsiteY2" fmla="*/ 27872 h 113863"/>
              <a:gd name="connsiteX3" fmla="*/ 56497 w 303184"/>
              <a:gd name="connsiteY3" fmla="*/ 687 h 113863"/>
              <a:gd name="connsiteX4" fmla="*/ 0 w 303184"/>
              <a:gd name="connsiteY4" fmla="*/ 25964 h 113863"/>
              <a:gd name="connsiteX0" fmla="*/ 281383 w 355908"/>
              <a:gd name="connsiteY0" fmla="*/ 105891 h 245732"/>
              <a:gd name="connsiteX1" fmla="*/ 345950 w 355908"/>
              <a:gd name="connsiteY1" fmla="*/ 243226 h 245732"/>
              <a:gd name="connsiteX2" fmla="*/ 164150 w 355908"/>
              <a:gd name="connsiteY2" fmla="*/ 27872 h 245732"/>
              <a:gd name="connsiteX3" fmla="*/ 56497 w 355908"/>
              <a:gd name="connsiteY3" fmla="*/ 687 h 245732"/>
              <a:gd name="connsiteX4" fmla="*/ 0 w 355908"/>
              <a:gd name="connsiteY4" fmla="*/ 25964 h 245732"/>
              <a:gd name="connsiteX0" fmla="*/ 490283 w 490285"/>
              <a:gd name="connsiteY0" fmla="*/ 145947 h 246456"/>
              <a:gd name="connsiteX1" fmla="*/ 345950 w 490285"/>
              <a:gd name="connsiteY1" fmla="*/ 243226 h 246456"/>
              <a:gd name="connsiteX2" fmla="*/ 164150 w 490285"/>
              <a:gd name="connsiteY2" fmla="*/ 27872 h 246456"/>
              <a:gd name="connsiteX3" fmla="*/ 56497 w 490285"/>
              <a:gd name="connsiteY3" fmla="*/ 687 h 246456"/>
              <a:gd name="connsiteX4" fmla="*/ 0 w 490285"/>
              <a:gd name="connsiteY4" fmla="*/ 25964 h 246456"/>
              <a:gd name="connsiteX0" fmla="*/ 490283 w 490284"/>
              <a:gd name="connsiteY0" fmla="*/ 145947 h 145947"/>
              <a:gd name="connsiteX1" fmla="*/ 290876 w 490284"/>
              <a:gd name="connsiteY1" fmla="*/ 111614 h 145947"/>
              <a:gd name="connsiteX2" fmla="*/ 164150 w 490284"/>
              <a:gd name="connsiteY2" fmla="*/ 27872 h 145947"/>
              <a:gd name="connsiteX3" fmla="*/ 56497 w 490284"/>
              <a:gd name="connsiteY3" fmla="*/ 687 h 145947"/>
              <a:gd name="connsiteX4" fmla="*/ 0 w 490284"/>
              <a:gd name="connsiteY4" fmla="*/ 25964 h 145947"/>
              <a:gd name="connsiteX0" fmla="*/ 347851 w 347869"/>
              <a:gd name="connsiteY0" fmla="*/ 115428 h 123400"/>
              <a:gd name="connsiteX1" fmla="*/ 290876 w 347869"/>
              <a:gd name="connsiteY1" fmla="*/ 111614 h 123400"/>
              <a:gd name="connsiteX2" fmla="*/ 164150 w 347869"/>
              <a:gd name="connsiteY2" fmla="*/ 27872 h 123400"/>
              <a:gd name="connsiteX3" fmla="*/ 56497 w 347869"/>
              <a:gd name="connsiteY3" fmla="*/ 687 h 123400"/>
              <a:gd name="connsiteX4" fmla="*/ 0 w 347869"/>
              <a:gd name="connsiteY4" fmla="*/ 25964 h 123400"/>
              <a:gd name="connsiteX0" fmla="*/ 338356 w 338399"/>
              <a:gd name="connsiteY0" fmla="*/ 115428 h 123400"/>
              <a:gd name="connsiteX1" fmla="*/ 290876 w 338399"/>
              <a:gd name="connsiteY1" fmla="*/ 111614 h 123400"/>
              <a:gd name="connsiteX2" fmla="*/ 164150 w 338399"/>
              <a:gd name="connsiteY2" fmla="*/ 27872 h 123400"/>
              <a:gd name="connsiteX3" fmla="*/ 56497 w 338399"/>
              <a:gd name="connsiteY3" fmla="*/ 687 h 123400"/>
              <a:gd name="connsiteX4" fmla="*/ 0 w 338399"/>
              <a:gd name="connsiteY4" fmla="*/ 25964 h 123400"/>
              <a:gd name="connsiteX0" fmla="*/ 338356 w 338368"/>
              <a:gd name="connsiteY0" fmla="*/ 115428 h 115428"/>
              <a:gd name="connsiteX1" fmla="*/ 273784 w 338368"/>
              <a:gd name="connsiteY1" fmla="*/ 92540 h 115428"/>
              <a:gd name="connsiteX2" fmla="*/ 164150 w 338368"/>
              <a:gd name="connsiteY2" fmla="*/ 27872 h 115428"/>
              <a:gd name="connsiteX3" fmla="*/ 56497 w 338368"/>
              <a:gd name="connsiteY3" fmla="*/ 687 h 115428"/>
              <a:gd name="connsiteX4" fmla="*/ 0 w 338368"/>
              <a:gd name="connsiteY4" fmla="*/ 25964 h 115428"/>
              <a:gd name="connsiteX0" fmla="*/ 317466 w 317548"/>
              <a:gd name="connsiteY0" fmla="*/ 115428 h 115428"/>
              <a:gd name="connsiteX1" fmla="*/ 273784 w 317548"/>
              <a:gd name="connsiteY1" fmla="*/ 92540 h 115428"/>
              <a:gd name="connsiteX2" fmla="*/ 164150 w 317548"/>
              <a:gd name="connsiteY2" fmla="*/ 27872 h 115428"/>
              <a:gd name="connsiteX3" fmla="*/ 56497 w 317548"/>
              <a:gd name="connsiteY3" fmla="*/ 687 h 115428"/>
              <a:gd name="connsiteX4" fmla="*/ 0 w 317548"/>
              <a:gd name="connsiteY4" fmla="*/ 25964 h 115428"/>
              <a:gd name="connsiteX0" fmla="*/ 317466 w 317548"/>
              <a:gd name="connsiteY0" fmla="*/ 115273 h 115273"/>
              <a:gd name="connsiteX1" fmla="*/ 273784 w 317548"/>
              <a:gd name="connsiteY1" fmla="*/ 92385 h 115273"/>
              <a:gd name="connsiteX2" fmla="*/ 166049 w 317548"/>
              <a:gd name="connsiteY2" fmla="*/ 37254 h 115273"/>
              <a:gd name="connsiteX3" fmla="*/ 56497 w 317548"/>
              <a:gd name="connsiteY3" fmla="*/ 532 h 115273"/>
              <a:gd name="connsiteX4" fmla="*/ 0 w 317548"/>
              <a:gd name="connsiteY4" fmla="*/ 25809 h 115273"/>
              <a:gd name="connsiteX0" fmla="*/ 317466 w 317548"/>
              <a:gd name="connsiteY0" fmla="*/ 115461 h 115461"/>
              <a:gd name="connsiteX1" fmla="*/ 273784 w 317548"/>
              <a:gd name="connsiteY1" fmla="*/ 92573 h 115461"/>
              <a:gd name="connsiteX2" fmla="*/ 166049 w 317548"/>
              <a:gd name="connsiteY2" fmla="*/ 37442 h 115461"/>
              <a:gd name="connsiteX3" fmla="*/ 56497 w 317548"/>
              <a:gd name="connsiteY3" fmla="*/ 720 h 115461"/>
              <a:gd name="connsiteX4" fmla="*/ 0 w 317548"/>
              <a:gd name="connsiteY4" fmla="*/ 25997 h 115461"/>
              <a:gd name="connsiteX0" fmla="*/ 376338 w 376420"/>
              <a:gd name="connsiteY0" fmla="*/ 115461 h 115461"/>
              <a:gd name="connsiteX1" fmla="*/ 332656 w 376420"/>
              <a:gd name="connsiteY1" fmla="*/ 92573 h 115461"/>
              <a:gd name="connsiteX2" fmla="*/ 224921 w 376420"/>
              <a:gd name="connsiteY2" fmla="*/ 37442 h 115461"/>
              <a:gd name="connsiteX3" fmla="*/ 115369 w 376420"/>
              <a:gd name="connsiteY3" fmla="*/ 720 h 115461"/>
              <a:gd name="connsiteX4" fmla="*/ 0 w 376420"/>
              <a:gd name="connsiteY4" fmla="*/ 52701 h 115461"/>
              <a:gd name="connsiteX0" fmla="*/ 332656 w 332656"/>
              <a:gd name="connsiteY0" fmla="*/ 92573 h 92573"/>
              <a:gd name="connsiteX1" fmla="*/ 224921 w 332656"/>
              <a:gd name="connsiteY1" fmla="*/ 37442 h 92573"/>
              <a:gd name="connsiteX2" fmla="*/ 115369 w 332656"/>
              <a:gd name="connsiteY2" fmla="*/ 720 h 92573"/>
              <a:gd name="connsiteX3" fmla="*/ 0 w 332656"/>
              <a:gd name="connsiteY3" fmla="*/ 52701 h 92573"/>
              <a:gd name="connsiteX0" fmla="*/ 224921 w 224921"/>
              <a:gd name="connsiteY0" fmla="*/ 37442 h 52701"/>
              <a:gd name="connsiteX1" fmla="*/ 115369 w 224921"/>
              <a:gd name="connsiteY1" fmla="*/ 720 h 52701"/>
              <a:gd name="connsiteX2" fmla="*/ 0 w 224921"/>
              <a:gd name="connsiteY2" fmla="*/ 52701 h 52701"/>
              <a:gd name="connsiteX0" fmla="*/ 115369 w 115369"/>
              <a:gd name="connsiteY0" fmla="*/ 0 h 51981"/>
              <a:gd name="connsiteX1" fmla="*/ 0 w 115369"/>
              <a:gd name="connsiteY1" fmla="*/ 51981 h 51981"/>
              <a:gd name="connsiteX0" fmla="*/ 113470 w 113470"/>
              <a:gd name="connsiteY0" fmla="*/ 0 h 36722"/>
              <a:gd name="connsiteX1" fmla="*/ 0 w 113470"/>
              <a:gd name="connsiteY1" fmla="*/ 36722 h 36722"/>
              <a:gd name="connsiteX0" fmla="*/ 134726 w 134726"/>
              <a:gd name="connsiteY0" fmla="*/ 0 h 42842"/>
              <a:gd name="connsiteX1" fmla="*/ 0 w 134726"/>
              <a:gd name="connsiteY1" fmla="*/ 42842 h 42842"/>
              <a:gd name="connsiteX0" fmla="*/ 113328 w 113328"/>
              <a:gd name="connsiteY0" fmla="*/ 0 h 36794"/>
              <a:gd name="connsiteX1" fmla="*/ 0 w 113328"/>
              <a:gd name="connsiteY1" fmla="*/ 36794 h 36794"/>
              <a:gd name="connsiteX0" fmla="*/ 122838 w 122838"/>
              <a:gd name="connsiteY0" fmla="*/ 0 h 38306"/>
              <a:gd name="connsiteX1" fmla="*/ 0 w 122838"/>
              <a:gd name="connsiteY1" fmla="*/ 38306 h 38306"/>
              <a:gd name="connsiteX0" fmla="*/ 122838 w 122838"/>
              <a:gd name="connsiteY0" fmla="*/ 0 h 38306"/>
              <a:gd name="connsiteX1" fmla="*/ 0 w 122838"/>
              <a:gd name="connsiteY1" fmla="*/ 38306 h 38306"/>
              <a:gd name="connsiteX0" fmla="*/ 101440 w 101440"/>
              <a:gd name="connsiteY0" fmla="*/ 0 h 30746"/>
              <a:gd name="connsiteX1" fmla="*/ 0 w 101440"/>
              <a:gd name="connsiteY1" fmla="*/ 30746 h 30746"/>
              <a:gd name="connsiteX0" fmla="*/ 101440 w 101440"/>
              <a:gd name="connsiteY0" fmla="*/ 0 h 30746"/>
              <a:gd name="connsiteX1" fmla="*/ 0 w 101440"/>
              <a:gd name="connsiteY1" fmla="*/ 30746 h 30746"/>
              <a:gd name="connsiteX0" fmla="*/ 101440 w 101440"/>
              <a:gd name="connsiteY0" fmla="*/ 0 h 31695"/>
              <a:gd name="connsiteX1" fmla="*/ 0 w 101440"/>
              <a:gd name="connsiteY1" fmla="*/ 30746 h 31695"/>
              <a:gd name="connsiteX0" fmla="*/ 99062 w 99063"/>
              <a:gd name="connsiteY0" fmla="*/ 0 h 49494"/>
              <a:gd name="connsiteX1" fmla="*/ 0 w 99063"/>
              <a:gd name="connsiteY1" fmla="*/ 48891 h 49494"/>
              <a:gd name="connsiteX0" fmla="*/ 99062 w 99062"/>
              <a:gd name="connsiteY0" fmla="*/ 0 h 48891"/>
              <a:gd name="connsiteX1" fmla="*/ 0 w 99062"/>
              <a:gd name="connsiteY1" fmla="*/ 48891 h 48891"/>
              <a:gd name="connsiteX0" fmla="*/ 84797 w 84797"/>
              <a:gd name="connsiteY0" fmla="*/ 0 h 33770"/>
              <a:gd name="connsiteX1" fmla="*/ 0 w 84797"/>
              <a:gd name="connsiteY1" fmla="*/ 33770 h 33770"/>
              <a:gd name="connsiteX0" fmla="*/ 87175 w 87175"/>
              <a:gd name="connsiteY0" fmla="*/ 0 h 44355"/>
              <a:gd name="connsiteX1" fmla="*/ 0 w 87175"/>
              <a:gd name="connsiteY1" fmla="*/ 44355 h 44355"/>
              <a:gd name="connsiteX0" fmla="*/ 87175 w 87175"/>
              <a:gd name="connsiteY0" fmla="*/ 0 h 44355"/>
              <a:gd name="connsiteX1" fmla="*/ 0 w 87175"/>
              <a:gd name="connsiteY1" fmla="*/ 44355 h 44355"/>
              <a:gd name="connsiteX0" fmla="*/ 94308 w 94308"/>
              <a:gd name="connsiteY0" fmla="*/ 0 h 39819"/>
              <a:gd name="connsiteX1" fmla="*/ 0 w 94308"/>
              <a:gd name="connsiteY1" fmla="*/ 39819 h 39819"/>
              <a:gd name="connsiteX0" fmla="*/ 94308 w 94308"/>
              <a:gd name="connsiteY0" fmla="*/ 0 h 39819"/>
              <a:gd name="connsiteX1" fmla="*/ 0 w 94308"/>
              <a:gd name="connsiteY1" fmla="*/ 39819 h 39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4308" h="39819">
                <a:moveTo>
                  <a:pt x="94308" y="0"/>
                </a:moveTo>
                <a:cubicBezTo>
                  <a:pt x="67879" y="10333"/>
                  <a:pt x="40695" y="23437"/>
                  <a:pt x="0" y="39819"/>
                </a:cubicBezTo>
              </a:path>
            </a:pathLst>
          </a:custGeom>
          <a:noFill/>
          <a:ln w="34925" cmpd="dbl">
            <a:solidFill>
              <a:srgbClr val="FFFF00"/>
            </a:solidFill>
          </a:ln>
          <a:effectLst>
            <a:outerShdw blurRad="635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/>
          </a:p>
        </p:txBody>
      </p:sp>
      <p:pic>
        <p:nvPicPr>
          <p:cNvPr id="4098" name="図 30">
            <a:extLst>
              <a:ext uri="{FF2B5EF4-FFF2-40B4-BE49-F238E27FC236}">
                <a16:creationId xmlns:a16="http://schemas.microsoft.com/office/drawing/2014/main" id="{906E6CC8-EA57-47E8-89AF-F277677E0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29775" y="1036225"/>
            <a:ext cx="3949700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図 27">
            <a:extLst>
              <a:ext uri="{FF2B5EF4-FFF2-40B4-BE49-F238E27FC236}">
                <a16:creationId xmlns:a16="http://schemas.microsoft.com/office/drawing/2014/main" id="{4A9993ED-8426-468A-A5AC-3BC148893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29775" y="4395375"/>
            <a:ext cx="3949700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スライド番号プレースホルダー 1">
            <a:extLst>
              <a:ext uri="{FF2B5EF4-FFF2-40B4-BE49-F238E27FC236}">
                <a16:creationId xmlns:a16="http://schemas.microsoft.com/office/drawing/2014/main" id="{3E3A92A5-79F1-45EE-A362-767F560A0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357313"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defTabSz="1357313"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defTabSz="1357313"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defTabSz="1357313"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defTabSz="1357313"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3170238" indent="-773113" defTabSz="1357313" eaLnBrk="0" fontAlgn="base" hangingPunct="0">
              <a:spcBef>
                <a:spcPct val="0"/>
              </a:spcBef>
              <a:spcAft>
                <a:spcPct val="0"/>
              </a:spcAft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3627438" indent="-773113" defTabSz="1357313" eaLnBrk="0" fontAlgn="base" hangingPunct="0">
              <a:spcBef>
                <a:spcPct val="0"/>
              </a:spcBef>
              <a:spcAft>
                <a:spcPct val="0"/>
              </a:spcAft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4084638" indent="-773113" defTabSz="1357313" eaLnBrk="0" fontAlgn="base" hangingPunct="0">
              <a:spcBef>
                <a:spcPct val="0"/>
              </a:spcBef>
              <a:spcAft>
                <a:spcPct val="0"/>
              </a:spcAft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4541838" indent="-773113" defTabSz="1357313" eaLnBrk="0" fontAlgn="base" hangingPunct="0">
              <a:spcBef>
                <a:spcPct val="0"/>
              </a:spcBef>
              <a:spcAft>
                <a:spcPct val="0"/>
              </a:spcAft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fld id="{1E61F3F5-DD4F-4734-8DF9-2CC33DAE30C4}" type="slidenum">
              <a:rPr lang="ja-JP" altLang="en-US" sz="1800" smtClean="0">
                <a:solidFill>
                  <a:schemeClr val="bg1"/>
                </a:solidFill>
              </a:rPr>
              <a:pPr/>
              <a:t>4</a:t>
            </a:fld>
            <a:endParaRPr lang="ja-JP" altLang="en-US" sz="1800">
              <a:solidFill>
                <a:schemeClr val="bg1"/>
              </a:solidFill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62A8668-5EA4-428A-BCD0-25F6E6C0849E}"/>
              </a:ext>
            </a:extLst>
          </p:cNvPr>
          <p:cNvSpPr/>
          <p:nvPr/>
        </p:nvSpPr>
        <p:spPr>
          <a:xfrm>
            <a:off x="9896475" y="31750"/>
            <a:ext cx="1589088" cy="320675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779" tIns="67890" rIns="135779" bIns="67890" anchor="ctr">
            <a:spAutoFit/>
          </a:bodyPr>
          <a:lstStyle/>
          <a:p>
            <a:pPr>
              <a:defRPr/>
            </a:pPr>
            <a:r>
              <a:rPr lang="ja-JP" altLang="en-US" sz="1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ひらいし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498219F8-3824-4C3B-AEF2-DE9DF24601B3}"/>
              </a:ext>
            </a:extLst>
          </p:cNvPr>
          <p:cNvSpPr/>
          <p:nvPr/>
        </p:nvSpPr>
        <p:spPr>
          <a:xfrm>
            <a:off x="11004550" y="9577388"/>
            <a:ext cx="2033588" cy="32226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35779" tIns="67890" rIns="135779" bIns="67890" anchor="ctr">
            <a:spAutoFit/>
          </a:bodyPr>
          <a:lstStyle/>
          <a:p>
            <a:pPr algn="ctr">
              <a:defRPr/>
            </a:pPr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南河内農と緑の総合事務所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B107700E-317B-4F4B-AFB5-F1C4FBA318C0}"/>
              </a:ext>
            </a:extLst>
          </p:cNvPr>
          <p:cNvSpPr/>
          <p:nvPr/>
        </p:nvSpPr>
        <p:spPr bwMode="auto">
          <a:xfrm>
            <a:off x="1943344" y="8920799"/>
            <a:ext cx="5891213" cy="73818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凡例</a:t>
            </a:r>
            <a:r>
              <a:rPr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　　　</a:t>
            </a:r>
            <a:endParaRPr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>
              <a:defRPr/>
            </a:pP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　　事業対象区域</a:t>
            </a:r>
            <a:endParaRPr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>
              <a:defRPr/>
            </a:pP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　　流域治水対策河川</a:t>
            </a:r>
            <a:endParaRPr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5" name="円/楕円 75">
            <a:extLst>
              <a:ext uri="{FF2B5EF4-FFF2-40B4-BE49-F238E27FC236}">
                <a16:creationId xmlns:a16="http://schemas.microsoft.com/office/drawing/2014/main" id="{8BE24579-1415-4DBC-A84B-F6F7569739F2}"/>
              </a:ext>
            </a:extLst>
          </p:cNvPr>
          <p:cNvSpPr/>
          <p:nvPr/>
        </p:nvSpPr>
        <p:spPr bwMode="auto">
          <a:xfrm>
            <a:off x="2114794" y="9255761"/>
            <a:ext cx="409575" cy="103188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B596DD2A-CF83-425E-9A19-9C76FED8FEAA}"/>
              </a:ext>
            </a:extLst>
          </p:cNvPr>
          <p:cNvSpPr/>
          <p:nvPr/>
        </p:nvSpPr>
        <p:spPr bwMode="auto">
          <a:xfrm>
            <a:off x="6262932" y="8944611"/>
            <a:ext cx="1862137" cy="307975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森林整備（</a:t>
            </a:r>
            <a:r>
              <a:rPr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R7</a:t>
            </a: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）</a:t>
            </a:r>
            <a:endParaRPr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108" name="Rectangle 2">
            <a:extLst>
              <a:ext uri="{FF2B5EF4-FFF2-40B4-BE49-F238E27FC236}">
                <a16:creationId xmlns:a16="http://schemas.microsoft.com/office/drawing/2014/main" id="{955B3BF1-6E81-48B0-9C42-7BE086EA1A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888" y="231775"/>
            <a:ext cx="12904787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1101725" indent="-422275">
              <a:spcBef>
                <a:spcPct val="20000"/>
              </a:spcBef>
              <a:buFont typeface="Arial" panose="020B0604020202020204" pitchFamily="34" charset="0"/>
              <a:buChar char="–"/>
              <a:defRPr kumimoji="1" sz="4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695450" indent="-338138">
              <a:spcBef>
                <a:spcPct val="20000"/>
              </a:spcBef>
              <a:buFont typeface="Arial" panose="020B0604020202020204" pitchFamily="34" charset="0"/>
              <a:buChar char="•"/>
              <a:defRPr kumimoji="1" sz="3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2374900" indent="-338138">
              <a:spcBef>
                <a:spcPct val="20000"/>
              </a:spcBef>
              <a:buFont typeface="Arial" panose="020B0604020202020204" pitchFamily="34" charset="0"/>
              <a:buChar char="–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3052763" indent="-338138">
              <a:spcBef>
                <a:spcPct val="20000"/>
              </a:spcBef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3509963" indent="-338138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3967163" indent="-338138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4424363" indent="-338138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4881563" indent="-338138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令和６年度　流域保全森林防災事業実績（９）　南河内郡河南町平石ほか地区</a:t>
            </a:r>
          </a:p>
        </p:txBody>
      </p:sp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797246CF-9C9A-4BEC-9621-CC78FE5D547E}"/>
              </a:ext>
            </a:extLst>
          </p:cNvPr>
          <p:cNvCxnSpPr/>
          <p:nvPr/>
        </p:nvCxnSpPr>
        <p:spPr>
          <a:xfrm>
            <a:off x="2065582" y="9558974"/>
            <a:ext cx="534987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E1FECFE9-1D59-47A3-BFEE-B5FCC8B69733}"/>
              </a:ext>
            </a:extLst>
          </p:cNvPr>
          <p:cNvSpPr/>
          <p:nvPr/>
        </p:nvSpPr>
        <p:spPr bwMode="auto">
          <a:xfrm>
            <a:off x="4423019" y="8933499"/>
            <a:ext cx="1860550" cy="307975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森林整備（</a:t>
            </a:r>
            <a:r>
              <a:rPr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R6</a:t>
            </a: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）</a:t>
            </a:r>
            <a:endParaRPr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B5A7691C-D81E-47B0-9828-FF47A07AB0EC}"/>
              </a:ext>
            </a:extLst>
          </p:cNvPr>
          <p:cNvSpPr/>
          <p:nvPr/>
        </p:nvSpPr>
        <p:spPr bwMode="auto">
          <a:xfrm>
            <a:off x="3989632" y="9027161"/>
            <a:ext cx="477837" cy="107950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5042C002-CBE7-48B6-A002-0A665BE6DDBD}"/>
              </a:ext>
            </a:extLst>
          </p:cNvPr>
          <p:cNvSpPr/>
          <p:nvPr/>
        </p:nvSpPr>
        <p:spPr bwMode="auto">
          <a:xfrm>
            <a:off x="5820019" y="9041449"/>
            <a:ext cx="477838" cy="10795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graphicFrame>
        <p:nvGraphicFramePr>
          <p:cNvPr id="55" name="表 54">
            <a:extLst>
              <a:ext uri="{FF2B5EF4-FFF2-40B4-BE49-F238E27FC236}">
                <a16:creationId xmlns:a16="http://schemas.microsoft.com/office/drawing/2014/main" id="{EB9A1494-E512-45F1-9131-5C52095925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0502371"/>
              </p:ext>
            </p:extLst>
          </p:nvPr>
        </p:nvGraphicFramePr>
        <p:xfrm>
          <a:off x="9644063" y="7754525"/>
          <a:ext cx="3937001" cy="17573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36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61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61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310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8419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内容</a:t>
                      </a:r>
                    </a:p>
                  </a:txBody>
                  <a:tcPr marL="91437" marR="91437" marT="45738" marB="4573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R</a:t>
                      </a:r>
                      <a:r>
                        <a:rPr kumimoji="1" lang="ja-JP" altLang="en-US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６</a:t>
                      </a:r>
                      <a:endParaRPr kumimoji="1" lang="en-US" altLang="ja-JP" sz="140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  <a:p>
                      <a:pPr algn="ctr"/>
                      <a:r>
                        <a:rPr kumimoji="1" lang="ja-JP" altLang="en-US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計画</a:t>
                      </a:r>
                    </a:p>
                  </a:txBody>
                  <a:tcPr marL="91437" marR="91437" marT="45738" marB="4573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R</a:t>
                      </a:r>
                      <a:r>
                        <a:rPr kumimoji="1" lang="ja-JP" altLang="en-US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６実績</a:t>
                      </a:r>
                    </a:p>
                  </a:txBody>
                  <a:tcPr marL="91437" marR="91437" marT="45738" marB="4573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備考</a:t>
                      </a:r>
                    </a:p>
                  </a:txBody>
                  <a:tcPr marL="91437" marR="91437" marT="45738" marB="45738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3164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森林整備（</a:t>
                      </a:r>
                      <a:r>
                        <a:rPr kumimoji="1" lang="en-US" altLang="ja-JP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ha</a:t>
                      </a:r>
                      <a:r>
                        <a:rPr kumimoji="1" lang="ja-JP" altLang="en-US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）</a:t>
                      </a:r>
                    </a:p>
                  </a:txBody>
                  <a:tcPr marL="91437" marR="91437" marT="45738" marB="4573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4.6</a:t>
                      </a:r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1437" marR="91437" marT="45738" marB="4573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4.6</a:t>
                      </a:r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1437" marR="91437" marT="45738" marB="45738" anchor="ctr"/>
                </a:tc>
                <a:tc>
                  <a:txBody>
                    <a:bodyPr/>
                    <a:lstStyle/>
                    <a:p>
                      <a:pPr marL="0" marR="0" lvl="0" indent="0" algn="l" defTabSz="13575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20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  <a:p>
                      <a:pPr marL="0" marR="0" indent="0" algn="l" defTabSz="13575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20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1437" marR="91437" marT="45738" marB="45738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1" name="テキスト ボックス 2">
            <a:extLst>
              <a:ext uri="{FF2B5EF4-FFF2-40B4-BE49-F238E27FC236}">
                <a16:creationId xmlns:a16="http://schemas.microsoft.com/office/drawing/2014/main" id="{4BE27B1D-89EF-46E5-BA86-DF8BC59AC0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45613" y="3965163"/>
            <a:ext cx="4497387" cy="420687"/>
          </a:xfrm>
          <a:prstGeom prst="rect">
            <a:avLst/>
          </a:prstGeom>
          <a:noFill/>
          <a:ln>
            <a:noFill/>
          </a:ln>
          <a:effectLst/>
        </p:spPr>
        <p:txBody>
          <a:bodyPr lIns="196078" tIns="98040" rIns="196078" bIns="9804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3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ja-JP" altLang="en-US" sz="1445" dirty="0">
                <a:latin typeface="Meiryo UI" panose="020B0604030504040204" pitchFamily="50" charset="-128"/>
                <a:ea typeface="Meiryo UI" panose="020B0604030504040204" pitchFamily="50" charset="-128"/>
              </a:rPr>
              <a:t>写真①　森林整備（本数調整伐）の実施状況</a:t>
            </a:r>
            <a:endParaRPr lang="ja-JP" altLang="ja-JP" sz="1445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2" name="テキスト ボックス 2">
            <a:extLst>
              <a:ext uri="{FF2B5EF4-FFF2-40B4-BE49-F238E27FC236}">
                <a16:creationId xmlns:a16="http://schemas.microsoft.com/office/drawing/2014/main" id="{1A4E4106-2CD6-46FD-A28D-6264CC4CC2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72613" y="7303675"/>
            <a:ext cx="4497387" cy="420688"/>
          </a:xfrm>
          <a:prstGeom prst="rect">
            <a:avLst/>
          </a:prstGeom>
          <a:noFill/>
          <a:ln>
            <a:noFill/>
          </a:ln>
          <a:effectLst/>
        </p:spPr>
        <p:txBody>
          <a:bodyPr lIns="196078" tIns="98040" rIns="196078" bIns="9804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3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ja-JP" altLang="en-US" sz="1445" dirty="0">
                <a:latin typeface="Meiryo UI" panose="020B0604030504040204" pitchFamily="50" charset="-128"/>
                <a:ea typeface="Meiryo UI" panose="020B0604030504040204" pitchFamily="50" charset="-128"/>
              </a:rPr>
              <a:t>写真②　森林整備（筋工）の実施状況</a:t>
            </a:r>
            <a:endParaRPr lang="ja-JP" altLang="ja-JP" sz="1445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3" name="テキスト ボックス 2">
            <a:extLst>
              <a:ext uri="{FF2B5EF4-FFF2-40B4-BE49-F238E27FC236}">
                <a16:creationId xmlns:a16="http://schemas.microsoft.com/office/drawing/2014/main" id="{EE8A1476-E65A-42DA-8E54-ADD89D45C6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76113" y="3671475"/>
            <a:ext cx="1489075" cy="311150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noFill/>
          </a:ln>
        </p:spPr>
        <p:txBody>
          <a:bodyPr lIns="131051" tIns="65528" rIns="131051" bIns="6552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3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ja-JP" altLang="en-US" sz="1158" dirty="0">
                <a:latin typeface="Meiryo UI" panose="020B0604030504040204" pitchFamily="50" charset="-128"/>
                <a:ea typeface="Meiryo UI" panose="020B0604030504040204" pitchFamily="50" charset="-128"/>
              </a:rPr>
              <a:t>撮影日：</a:t>
            </a:r>
            <a:r>
              <a:rPr lang="en-US" altLang="ja-JP" sz="1158" dirty="0">
                <a:latin typeface="Meiryo UI" panose="020B0604030504040204" pitchFamily="50" charset="-128"/>
                <a:ea typeface="Meiryo UI" panose="020B0604030504040204" pitchFamily="50" charset="-128"/>
              </a:rPr>
              <a:t>R7.3.12</a:t>
            </a:r>
          </a:p>
        </p:txBody>
      </p:sp>
      <p:sp>
        <p:nvSpPr>
          <p:cNvPr id="64" name="テキスト ボックス 2">
            <a:extLst>
              <a:ext uri="{FF2B5EF4-FFF2-40B4-BE49-F238E27FC236}">
                <a16:creationId xmlns:a16="http://schemas.microsoft.com/office/drawing/2014/main" id="{773592C7-45D1-40BF-B99E-FB0B2337B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00" y="7022688"/>
            <a:ext cx="1489075" cy="311150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noFill/>
          </a:ln>
        </p:spPr>
        <p:txBody>
          <a:bodyPr lIns="131051" tIns="65528" rIns="131051" bIns="6552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3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ja-JP" altLang="en-US" sz="1158" dirty="0">
                <a:latin typeface="Meiryo UI" panose="020B0604030504040204" pitchFamily="50" charset="-128"/>
                <a:ea typeface="Meiryo UI" panose="020B0604030504040204" pitchFamily="50" charset="-128"/>
              </a:rPr>
              <a:t>撮影日：</a:t>
            </a:r>
            <a:r>
              <a:rPr lang="en-US" altLang="ja-JP" sz="1158" dirty="0">
                <a:latin typeface="Meiryo UI" panose="020B0604030504040204" pitchFamily="50" charset="-128"/>
                <a:ea typeface="Meiryo UI" panose="020B0604030504040204" pitchFamily="50" charset="-128"/>
              </a:rPr>
              <a:t>R7.3.12</a:t>
            </a:r>
            <a:endParaRPr lang="ja-JP" altLang="ja-JP" sz="1158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134" name="正方形/長方形 22">
            <a:extLst>
              <a:ext uri="{FF2B5EF4-FFF2-40B4-BE49-F238E27FC236}">
                <a16:creationId xmlns:a16="http://schemas.microsoft.com/office/drawing/2014/main" id="{9D839CB4-A15E-491F-946A-59D5E65199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0232" y="8987474"/>
            <a:ext cx="19780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ja-JP" altLang="en-US" sz="280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→①　写真撮影位置</a:t>
            </a:r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F4F33145-FA53-48BB-8797-F7F4E4F0AACF}"/>
              </a:ext>
            </a:extLst>
          </p:cNvPr>
          <p:cNvSpPr/>
          <p:nvPr/>
        </p:nvSpPr>
        <p:spPr bwMode="auto">
          <a:xfrm>
            <a:off x="6283569" y="9179561"/>
            <a:ext cx="1893888" cy="523875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>
              <a:defRPr/>
            </a:pPr>
            <a:endParaRPr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>
              <a:defRPr/>
            </a:pP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流木対策（</a:t>
            </a:r>
            <a:r>
              <a:rPr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R7</a:t>
            </a: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）</a:t>
            </a:r>
            <a:endParaRPr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2" name="二等辺三角形 41">
            <a:extLst>
              <a:ext uri="{FF2B5EF4-FFF2-40B4-BE49-F238E27FC236}">
                <a16:creationId xmlns:a16="http://schemas.microsoft.com/office/drawing/2014/main" id="{E79FEB83-D992-456B-86CF-0D562B4E35D2}"/>
              </a:ext>
            </a:extLst>
          </p:cNvPr>
          <p:cNvSpPr>
            <a:spLocks noChangeAspect="1"/>
          </p:cNvSpPr>
          <p:nvPr/>
        </p:nvSpPr>
        <p:spPr bwMode="auto">
          <a:xfrm rot="10800000">
            <a:off x="5842244" y="9290686"/>
            <a:ext cx="414338" cy="109538"/>
          </a:xfrm>
          <a:prstGeom prst="triangle">
            <a:avLst/>
          </a:prstGeom>
          <a:solidFill>
            <a:srgbClr val="FFFF00"/>
          </a:solidFill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C740939B-4432-46D0-A7C6-9208625D5027}"/>
              </a:ext>
            </a:extLst>
          </p:cNvPr>
          <p:cNvCxnSpPr/>
          <p:nvPr/>
        </p:nvCxnSpPr>
        <p:spPr bwMode="auto">
          <a:xfrm>
            <a:off x="5872407" y="9560561"/>
            <a:ext cx="360362" cy="0"/>
          </a:xfrm>
          <a:prstGeom prst="line">
            <a:avLst/>
          </a:prstGeom>
          <a:ln w="50800" cmpd="dbl">
            <a:solidFill>
              <a:srgbClr val="FFFF00"/>
            </a:solidFill>
          </a:ln>
          <a:effectLst>
            <a:outerShdw blurRad="63500" sx="102000" sy="102000" algn="ctr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876C6C7A-C635-436F-A48C-CD1EBBF914E5}"/>
              </a:ext>
            </a:extLst>
          </p:cNvPr>
          <p:cNvSpPr/>
          <p:nvPr/>
        </p:nvSpPr>
        <p:spPr bwMode="auto">
          <a:xfrm>
            <a:off x="6328019" y="8952549"/>
            <a:ext cx="1766888" cy="523875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>
              <a:defRPr/>
            </a:pPr>
            <a:endParaRPr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>
              <a:defRPr/>
            </a:pP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治山ダム（</a:t>
            </a:r>
            <a:r>
              <a:rPr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R7</a:t>
            </a: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）</a:t>
            </a:r>
            <a:endParaRPr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4107" name="Picture 41" descr="D:\KinamiK\Desktop\201204121431150e1.png">
            <a:extLst>
              <a:ext uri="{FF2B5EF4-FFF2-40B4-BE49-F238E27FC236}">
                <a16:creationId xmlns:a16="http://schemas.microsoft.com/office/drawing/2014/main" id="{0CD87DDB-54F2-493E-A61B-6C07193D4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9738" y="1233805"/>
            <a:ext cx="1406525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" name="フリーフォーム: 図形 88">
            <a:extLst>
              <a:ext uri="{FF2B5EF4-FFF2-40B4-BE49-F238E27FC236}">
                <a16:creationId xmlns:a16="http://schemas.microsoft.com/office/drawing/2014/main" id="{D6E2B321-20AF-4BE1-8809-8D4581B2AC9F}"/>
              </a:ext>
            </a:extLst>
          </p:cNvPr>
          <p:cNvSpPr/>
          <p:nvPr/>
        </p:nvSpPr>
        <p:spPr>
          <a:xfrm>
            <a:off x="2022475" y="6004374"/>
            <a:ext cx="1724025" cy="1793875"/>
          </a:xfrm>
          <a:custGeom>
            <a:avLst/>
            <a:gdLst>
              <a:gd name="connsiteX0" fmla="*/ 0 w 1724495"/>
              <a:gd name="connsiteY0" fmla="*/ 0 h 1793875"/>
              <a:gd name="connsiteX1" fmla="*/ 60325 w 1724495"/>
              <a:gd name="connsiteY1" fmla="*/ 22225 h 1793875"/>
              <a:gd name="connsiteX2" fmla="*/ 85725 w 1724495"/>
              <a:gd name="connsiteY2" fmla="*/ 53975 h 1793875"/>
              <a:gd name="connsiteX3" fmla="*/ 98425 w 1724495"/>
              <a:gd name="connsiteY3" fmla="*/ 79375 h 1793875"/>
              <a:gd name="connsiteX4" fmla="*/ 104775 w 1724495"/>
              <a:gd name="connsiteY4" fmla="*/ 114300 h 1793875"/>
              <a:gd name="connsiteX5" fmla="*/ 104775 w 1724495"/>
              <a:gd name="connsiteY5" fmla="*/ 149225 h 1793875"/>
              <a:gd name="connsiteX6" fmla="*/ 104775 w 1724495"/>
              <a:gd name="connsiteY6" fmla="*/ 209550 h 1793875"/>
              <a:gd name="connsiteX7" fmla="*/ 104775 w 1724495"/>
              <a:gd name="connsiteY7" fmla="*/ 260350 h 1793875"/>
              <a:gd name="connsiteX8" fmla="*/ 120650 w 1724495"/>
              <a:gd name="connsiteY8" fmla="*/ 298450 h 1793875"/>
              <a:gd name="connsiteX9" fmla="*/ 120650 w 1724495"/>
              <a:gd name="connsiteY9" fmla="*/ 330200 h 1793875"/>
              <a:gd name="connsiteX10" fmla="*/ 139700 w 1724495"/>
              <a:gd name="connsiteY10" fmla="*/ 361950 h 1793875"/>
              <a:gd name="connsiteX11" fmla="*/ 152400 w 1724495"/>
              <a:gd name="connsiteY11" fmla="*/ 381000 h 1793875"/>
              <a:gd name="connsiteX12" fmla="*/ 165100 w 1724495"/>
              <a:gd name="connsiteY12" fmla="*/ 396875 h 1793875"/>
              <a:gd name="connsiteX13" fmla="*/ 180975 w 1724495"/>
              <a:gd name="connsiteY13" fmla="*/ 406400 h 1793875"/>
              <a:gd name="connsiteX14" fmla="*/ 203200 w 1724495"/>
              <a:gd name="connsiteY14" fmla="*/ 419100 h 1793875"/>
              <a:gd name="connsiteX15" fmla="*/ 234950 w 1724495"/>
              <a:gd name="connsiteY15" fmla="*/ 431800 h 1793875"/>
              <a:gd name="connsiteX16" fmla="*/ 260350 w 1724495"/>
              <a:gd name="connsiteY16" fmla="*/ 444500 h 1793875"/>
              <a:gd name="connsiteX17" fmla="*/ 279400 w 1724495"/>
              <a:gd name="connsiteY17" fmla="*/ 454025 h 1793875"/>
              <a:gd name="connsiteX18" fmla="*/ 317500 w 1724495"/>
              <a:gd name="connsiteY18" fmla="*/ 466725 h 1793875"/>
              <a:gd name="connsiteX19" fmla="*/ 339725 w 1724495"/>
              <a:gd name="connsiteY19" fmla="*/ 482600 h 1793875"/>
              <a:gd name="connsiteX20" fmla="*/ 352425 w 1724495"/>
              <a:gd name="connsiteY20" fmla="*/ 501650 h 1793875"/>
              <a:gd name="connsiteX21" fmla="*/ 365125 w 1724495"/>
              <a:gd name="connsiteY21" fmla="*/ 533400 h 1793875"/>
              <a:gd name="connsiteX22" fmla="*/ 403225 w 1724495"/>
              <a:gd name="connsiteY22" fmla="*/ 568325 h 1793875"/>
              <a:gd name="connsiteX23" fmla="*/ 434975 w 1724495"/>
              <a:gd name="connsiteY23" fmla="*/ 606425 h 1793875"/>
              <a:gd name="connsiteX24" fmla="*/ 457200 w 1724495"/>
              <a:gd name="connsiteY24" fmla="*/ 638175 h 1793875"/>
              <a:gd name="connsiteX25" fmla="*/ 501650 w 1724495"/>
              <a:gd name="connsiteY25" fmla="*/ 657225 h 1793875"/>
              <a:gd name="connsiteX26" fmla="*/ 520700 w 1724495"/>
              <a:gd name="connsiteY26" fmla="*/ 682625 h 1793875"/>
              <a:gd name="connsiteX27" fmla="*/ 546100 w 1724495"/>
              <a:gd name="connsiteY27" fmla="*/ 711200 h 1793875"/>
              <a:gd name="connsiteX28" fmla="*/ 549275 w 1724495"/>
              <a:gd name="connsiteY28" fmla="*/ 781050 h 1793875"/>
              <a:gd name="connsiteX29" fmla="*/ 565150 w 1724495"/>
              <a:gd name="connsiteY29" fmla="*/ 815975 h 1793875"/>
              <a:gd name="connsiteX30" fmla="*/ 581025 w 1724495"/>
              <a:gd name="connsiteY30" fmla="*/ 847725 h 1793875"/>
              <a:gd name="connsiteX31" fmla="*/ 600075 w 1724495"/>
              <a:gd name="connsiteY31" fmla="*/ 866775 h 1793875"/>
              <a:gd name="connsiteX32" fmla="*/ 631825 w 1724495"/>
              <a:gd name="connsiteY32" fmla="*/ 904875 h 1793875"/>
              <a:gd name="connsiteX33" fmla="*/ 625475 w 1724495"/>
              <a:gd name="connsiteY33" fmla="*/ 936625 h 1793875"/>
              <a:gd name="connsiteX34" fmla="*/ 631825 w 1724495"/>
              <a:gd name="connsiteY34" fmla="*/ 974725 h 1793875"/>
              <a:gd name="connsiteX35" fmla="*/ 644525 w 1724495"/>
              <a:gd name="connsiteY35" fmla="*/ 1009650 h 1793875"/>
              <a:gd name="connsiteX36" fmla="*/ 654050 w 1724495"/>
              <a:gd name="connsiteY36" fmla="*/ 1041400 h 1793875"/>
              <a:gd name="connsiteX37" fmla="*/ 685800 w 1724495"/>
              <a:gd name="connsiteY37" fmla="*/ 1063625 h 1793875"/>
              <a:gd name="connsiteX38" fmla="*/ 739775 w 1724495"/>
              <a:gd name="connsiteY38" fmla="*/ 1060450 h 1793875"/>
              <a:gd name="connsiteX39" fmla="*/ 771525 w 1724495"/>
              <a:gd name="connsiteY39" fmla="*/ 1054100 h 1793875"/>
              <a:gd name="connsiteX40" fmla="*/ 815975 w 1724495"/>
              <a:gd name="connsiteY40" fmla="*/ 1057275 h 1793875"/>
              <a:gd name="connsiteX41" fmla="*/ 844550 w 1724495"/>
              <a:gd name="connsiteY41" fmla="*/ 1050925 h 1793875"/>
              <a:gd name="connsiteX42" fmla="*/ 869950 w 1724495"/>
              <a:gd name="connsiteY42" fmla="*/ 1031875 h 1793875"/>
              <a:gd name="connsiteX43" fmla="*/ 927100 w 1724495"/>
              <a:gd name="connsiteY43" fmla="*/ 1016000 h 1793875"/>
              <a:gd name="connsiteX44" fmla="*/ 968375 w 1724495"/>
              <a:gd name="connsiteY44" fmla="*/ 1028700 h 1793875"/>
              <a:gd name="connsiteX45" fmla="*/ 987425 w 1724495"/>
              <a:gd name="connsiteY45" fmla="*/ 1073150 h 1793875"/>
              <a:gd name="connsiteX46" fmla="*/ 990600 w 1724495"/>
              <a:gd name="connsiteY46" fmla="*/ 1082675 h 1793875"/>
              <a:gd name="connsiteX47" fmla="*/ 1022350 w 1724495"/>
              <a:gd name="connsiteY47" fmla="*/ 1130300 h 1793875"/>
              <a:gd name="connsiteX48" fmla="*/ 1041400 w 1724495"/>
              <a:gd name="connsiteY48" fmla="*/ 1149350 h 1793875"/>
              <a:gd name="connsiteX49" fmla="*/ 1066800 w 1724495"/>
              <a:gd name="connsiteY49" fmla="*/ 1174750 h 1793875"/>
              <a:gd name="connsiteX50" fmla="*/ 1089025 w 1724495"/>
              <a:gd name="connsiteY50" fmla="*/ 1187450 h 1793875"/>
              <a:gd name="connsiteX51" fmla="*/ 1117600 w 1724495"/>
              <a:gd name="connsiteY51" fmla="*/ 1206500 h 1793875"/>
              <a:gd name="connsiteX52" fmla="*/ 1143000 w 1724495"/>
              <a:gd name="connsiteY52" fmla="*/ 1222375 h 1793875"/>
              <a:gd name="connsiteX53" fmla="*/ 1181100 w 1724495"/>
              <a:gd name="connsiteY53" fmla="*/ 1250950 h 1793875"/>
              <a:gd name="connsiteX54" fmla="*/ 1216025 w 1724495"/>
              <a:gd name="connsiteY54" fmla="*/ 1285875 h 1793875"/>
              <a:gd name="connsiteX55" fmla="*/ 1228725 w 1724495"/>
              <a:gd name="connsiteY55" fmla="*/ 1323975 h 1793875"/>
              <a:gd name="connsiteX56" fmla="*/ 1241425 w 1724495"/>
              <a:gd name="connsiteY56" fmla="*/ 1333500 h 1793875"/>
              <a:gd name="connsiteX57" fmla="*/ 1282700 w 1724495"/>
              <a:gd name="connsiteY57" fmla="*/ 1384300 h 1793875"/>
              <a:gd name="connsiteX58" fmla="*/ 1289050 w 1724495"/>
              <a:gd name="connsiteY58" fmla="*/ 1412875 h 1793875"/>
              <a:gd name="connsiteX59" fmla="*/ 1301750 w 1724495"/>
              <a:gd name="connsiteY59" fmla="*/ 1441450 h 1793875"/>
              <a:gd name="connsiteX60" fmla="*/ 1346200 w 1724495"/>
              <a:gd name="connsiteY60" fmla="*/ 1463675 h 1793875"/>
              <a:gd name="connsiteX61" fmla="*/ 1374775 w 1724495"/>
              <a:gd name="connsiteY61" fmla="*/ 1479550 h 1793875"/>
              <a:gd name="connsiteX62" fmla="*/ 1412875 w 1724495"/>
              <a:gd name="connsiteY62" fmla="*/ 1492250 h 1793875"/>
              <a:gd name="connsiteX63" fmla="*/ 1466850 w 1724495"/>
              <a:gd name="connsiteY63" fmla="*/ 1543050 h 1793875"/>
              <a:gd name="connsiteX64" fmla="*/ 1501775 w 1724495"/>
              <a:gd name="connsiteY64" fmla="*/ 1571625 h 1793875"/>
              <a:gd name="connsiteX65" fmla="*/ 1530350 w 1724495"/>
              <a:gd name="connsiteY65" fmla="*/ 1590675 h 1793875"/>
              <a:gd name="connsiteX66" fmla="*/ 1577975 w 1724495"/>
              <a:gd name="connsiteY66" fmla="*/ 1619250 h 1793875"/>
              <a:gd name="connsiteX67" fmla="*/ 1606550 w 1724495"/>
              <a:gd name="connsiteY67" fmla="*/ 1635125 h 1793875"/>
              <a:gd name="connsiteX68" fmla="*/ 1638300 w 1724495"/>
              <a:gd name="connsiteY68" fmla="*/ 1666875 h 1793875"/>
              <a:gd name="connsiteX69" fmla="*/ 1685925 w 1724495"/>
              <a:gd name="connsiteY69" fmla="*/ 1695450 h 1793875"/>
              <a:gd name="connsiteX70" fmla="*/ 1701800 w 1724495"/>
              <a:gd name="connsiteY70" fmla="*/ 1727200 h 1793875"/>
              <a:gd name="connsiteX71" fmla="*/ 1717675 w 1724495"/>
              <a:gd name="connsiteY71" fmla="*/ 1758950 h 1793875"/>
              <a:gd name="connsiteX72" fmla="*/ 1724025 w 1724495"/>
              <a:gd name="connsiteY72" fmla="*/ 1787525 h 1793875"/>
              <a:gd name="connsiteX73" fmla="*/ 1724025 w 1724495"/>
              <a:gd name="connsiteY73" fmla="*/ 1793875 h 1793875"/>
              <a:gd name="connsiteX74" fmla="*/ 1724025 w 1724495"/>
              <a:gd name="connsiteY74" fmla="*/ 1793875 h 179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724495" h="1793875">
                <a:moveTo>
                  <a:pt x="0" y="0"/>
                </a:moveTo>
                <a:cubicBezTo>
                  <a:pt x="23019" y="6614"/>
                  <a:pt x="46038" y="13229"/>
                  <a:pt x="60325" y="22225"/>
                </a:cubicBezTo>
                <a:cubicBezTo>
                  <a:pt x="74612" y="31221"/>
                  <a:pt x="79375" y="44450"/>
                  <a:pt x="85725" y="53975"/>
                </a:cubicBezTo>
                <a:cubicBezTo>
                  <a:pt x="92075" y="63500"/>
                  <a:pt x="95250" y="69321"/>
                  <a:pt x="98425" y="79375"/>
                </a:cubicBezTo>
                <a:cubicBezTo>
                  <a:pt x="101600" y="89429"/>
                  <a:pt x="103717" y="102658"/>
                  <a:pt x="104775" y="114300"/>
                </a:cubicBezTo>
                <a:cubicBezTo>
                  <a:pt x="105833" y="125942"/>
                  <a:pt x="104775" y="149225"/>
                  <a:pt x="104775" y="149225"/>
                </a:cubicBezTo>
                <a:lnTo>
                  <a:pt x="104775" y="209550"/>
                </a:lnTo>
                <a:cubicBezTo>
                  <a:pt x="104775" y="228071"/>
                  <a:pt x="102129" y="245533"/>
                  <a:pt x="104775" y="260350"/>
                </a:cubicBezTo>
                <a:cubicBezTo>
                  <a:pt x="107421" y="275167"/>
                  <a:pt x="118004" y="286808"/>
                  <a:pt x="120650" y="298450"/>
                </a:cubicBezTo>
                <a:cubicBezTo>
                  <a:pt x="123296" y="310092"/>
                  <a:pt x="117475" y="319617"/>
                  <a:pt x="120650" y="330200"/>
                </a:cubicBezTo>
                <a:cubicBezTo>
                  <a:pt x="123825" y="340783"/>
                  <a:pt x="139700" y="361950"/>
                  <a:pt x="139700" y="361950"/>
                </a:cubicBezTo>
                <a:cubicBezTo>
                  <a:pt x="144992" y="370417"/>
                  <a:pt x="152400" y="381000"/>
                  <a:pt x="152400" y="381000"/>
                </a:cubicBezTo>
                <a:cubicBezTo>
                  <a:pt x="156633" y="386821"/>
                  <a:pt x="160338" y="392642"/>
                  <a:pt x="165100" y="396875"/>
                </a:cubicBezTo>
                <a:cubicBezTo>
                  <a:pt x="169862" y="401108"/>
                  <a:pt x="174625" y="402696"/>
                  <a:pt x="180975" y="406400"/>
                </a:cubicBezTo>
                <a:cubicBezTo>
                  <a:pt x="187325" y="410104"/>
                  <a:pt x="194204" y="414867"/>
                  <a:pt x="203200" y="419100"/>
                </a:cubicBezTo>
                <a:cubicBezTo>
                  <a:pt x="212196" y="423333"/>
                  <a:pt x="225425" y="427567"/>
                  <a:pt x="234950" y="431800"/>
                </a:cubicBezTo>
                <a:cubicBezTo>
                  <a:pt x="244475" y="436033"/>
                  <a:pt x="252942" y="440796"/>
                  <a:pt x="260350" y="444500"/>
                </a:cubicBezTo>
                <a:cubicBezTo>
                  <a:pt x="267758" y="448204"/>
                  <a:pt x="269875" y="450321"/>
                  <a:pt x="279400" y="454025"/>
                </a:cubicBezTo>
                <a:cubicBezTo>
                  <a:pt x="288925" y="457729"/>
                  <a:pt x="307446" y="461963"/>
                  <a:pt x="317500" y="466725"/>
                </a:cubicBezTo>
                <a:cubicBezTo>
                  <a:pt x="327554" y="471488"/>
                  <a:pt x="333904" y="476779"/>
                  <a:pt x="339725" y="482600"/>
                </a:cubicBezTo>
                <a:cubicBezTo>
                  <a:pt x="345546" y="488421"/>
                  <a:pt x="348192" y="493183"/>
                  <a:pt x="352425" y="501650"/>
                </a:cubicBezTo>
                <a:cubicBezTo>
                  <a:pt x="356658" y="510117"/>
                  <a:pt x="356658" y="522288"/>
                  <a:pt x="365125" y="533400"/>
                </a:cubicBezTo>
                <a:cubicBezTo>
                  <a:pt x="373592" y="544512"/>
                  <a:pt x="391583" y="556154"/>
                  <a:pt x="403225" y="568325"/>
                </a:cubicBezTo>
                <a:cubicBezTo>
                  <a:pt x="414867" y="580496"/>
                  <a:pt x="425979" y="594783"/>
                  <a:pt x="434975" y="606425"/>
                </a:cubicBezTo>
                <a:cubicBezTo>
                  <a:pt x="443971" y="618067"/>
                  <a:pt x="446088" y="629708"/>
                  <a:pt x="457200" y="638175"/>
                </a:cubicBezTo>
                <a:cubicBezTo>
                  <a:pt x="468312" y="646642"/>
                  <a:pt x="491067" y="649817"/>
                  <a:pt x="501650" y="657225"/>
                </a:cubicBezTo>
                <a:cubicBezTo>
                  <a:pt x="512233" y="664633"/>
                  <a:pt x="513292" y="673629"/>
                  <a:pt x="520700" y="682625"/>
                </a:cubicBezTo>
                <a:cubicBezTo>
                  <a:pt x="528108" y="691621"/>
                  <a:pt x="541337" y="694796"/>
                  <a:pt x="546100" y="711200"/>
                </a:cubicBezTo>
                <a:cubicBezTo>
                  <a:pt x="550863" y="727604"/>
                  <a:pt x="546100" y="763588"/>
                  <a:pt x="549275" y="781050"/>
                </a:cubicBezTo>
                <a:cubicBezTo>
                  <a:pt x="552450" y="798513"/>
                  <a:pt x="559858" y="804863"/>
                  <a:pt x="565150" y="815975"/>
                </a:cubicBezTo>
                <a:cubicBezTo>
                  <a:pt x="570442" y="827088"/>
                  <a:pt x="575204" y="839258"/>
                  <a:pt x="581025" y="847725"/>
                </a:cubicBezTo>
                <a:cubicBezTo>
                  <a:pt x="586846" y="856192"/>
                  <a:pt x="591608" y="857250"/>
                  <a:pt x="600075" y="866775"/>
                </a:cubicBezTo>
                <a:cubicBezTo>
                  <a:pt x="608542" y="876300"/>
                  <a:pt x="627592" y="893233"/>
                  <a:pt x="631825" y="904875"/>
                </a:cubicBezTo>
                <a:cubicBezTo>
                  <a:pt x="636058" y="916517"/>
                  <a:pt x="625475" y="924983"/>
                  <a:pt x="625475" y="936625"/>
                </a:cubicBezTo>
                <a:cubicBezTo>
                  <a:pt x="625475" y="948267"/>
                  <a:pt x="628650" y="962554"/>
                  <a:pt x="631825" y="974725"/>
                </a:cubicBezTo>
                <a:cubicBezTo>
                  <a:pt x="635000" y="986896"/>
                  <a:pt x="640821" y="998538"/>
                  <a:pt x="644525" y="1009650"/>
                </a:cubicBezTo>
                <a:cubicBezTo>
                  <a:pt x="648229" y="1020762"/>
                  <a:pt x="647171" y="1032404"/>
                  <a:pt x="654050" y="1041400"/>
                </a:cubicBezTo>
                <a:cubicBezTo>
                  <a:pt x="660929" y="1050396"/>
                  <a:pt x="671513" y="1060450"/>
                  <a:pt x="685800" y="1063625"/>
                </a:cubicBezTo>
                <a:cubicBezTo>
                  <a:pt x="700087" y="1066800"/>
                  <a:pt x="725488" y="1062037"/>
                  <a:pt x="739775" y="1060450"/>
                </a:cubicBezTo>
                <a:cubicBezTo>
                  <a:pt x="754062" y="1058863"/>
                  <a:pt x="758825" y="1054629"/>
                  <a:pt x="771525" y="1054100"/>
                </a:cubicBezTo>
                <a:cubicBezTo>
                  <a:pt x="784225" y="1053571"/>
                  <a:pt x="803804" y="1057804"/>
                  <a:pt x="815975" y="1057275"/>
                </a:cubicBezTo>
                <a:cubicBezTo>
                  <a:pt x="828146" y="1056746"/>
                  <a:pt x="835554" y="1055158"/>
                  <a:pt x="844550" y="1050925"/>
                </a:cubicBezTo>
                <a:cubicBezTo>
                  <a:pt x="853546" y="1046692"/>
                  <a:pt x="856192" y="1037696"/>
                  <a:pt x="869950" y="1031875"/>
                </a:cubicBezTo>
                <a:cubicBezTo>
                  <a:pt x="883708" y="1026054"/>
                  <a:pt x="910696" y="1016529"/>
                  <a:pt x="927100" y="1016000"/>
                </a:cubicBezTo>
                <a:cubicBezTo>
                  <a:pt x="943504" y="1015471"/>
                  <a:pt x="958321" y="1019175"/>
                  <a:pt x="968375" y="1028700"/>
                </a:cubicBezTo>
                <a:cubicBezTo>
                  <a:pt x="978429" y="1038225"/>
                  <a:pt x="983721" y="1064154"/>
                  <a:pt x="987425" y="1073150"/>
                </a:cubicBezTo>
                <a:cubicBezTo>
                  <a:pt x="991129" y="1082146"/>
                  <a:pt x="984779" y="1073150"/>
                  <a:pt x="990600" y="1082675"/>
                </a:cubicBezTo>
                <a:cubicBezTo>
                  <a:pt x="996421" y="1092200"/>
                  <a:pt x="1013883" y="1119188"/>
                  <a:pt x="1022350" y="1130300"/>
                </a:cubicBezTo>
                <a:cubicBezTo>
                  <a:pt x="1030817" y="1141412"/>
                  <a:pt x="1041400" y="1149350"/>
                  <a:pt x="1041400" y="1149350"/>
                </a:cubicBezTo>
                <a:cubicBezTo>
                  <a:pt x="1048808" y="1156758"/>
                  <a:pt x="1058863" y="1168400"/>
                  <a:pt x="1066800" y="1174750"/>
                </a:cubicBezTo>
                <a:cubicBezTo>
                  <a:pt x="1074737" y="1181100"/>
                  <a:pt x="1080558" y="1182158"/>
                  <a:pt x="1089025" y="1187450"/>
                </a:cubicBezTo>
                <a:cubicBezTo>
                  <a:pt x="1097492" y="1192742"/>
                  <a:pt x="1108604" y="1200679"/>
                  <a:pt x="1117600" y="1206500"/>
                </a:cubicBezTo>
                <a:cubicBezTo>
                  <a:pt x="1126596" y="1212321"/>
                  <a:pt x="1132417" y="1214967"/>
                  <a:pt x="1143000" y="1222375"/>
                </a:cubicBezTo>
                <a:cubicBezTo>
                  <a:pt x="1153583" y="1229783"/>
                  <a:pt x="1168929" y="1240367"/>
                  <a:pt x="1181100" y="1250950"/>
                </a:cubicBezTo>
                <a:cubicBezTo>
                  <a:pt x="1193271" y="1261533"/>
                  <a:pt x="1208088" y="1273704"/>
                  <a:pt x="1216025" y="1285875"/>
                </a:cubicBezTo>
                <a:cubicBezTo>
                  <a:pt x="1223962" y="1298046"/>
                  <a:pt x="1224492" y="1316038"/>
                  <a:pt x="1228725" y="1323975"/>
                </a:cubicBezTo>
                <a:cubicBezTo>
                  <a:pt x="1232958" y="1331912"/>
                  <a:pt x="1232429" y="1323446"/>
                  <a:pt x="1241425" y="1333500"/>
                </a:cubicBezTo>
                <a:cubicBezTo>
                  <a:pt x="1250421" y="1343554"/>
                  <a:pt x="1274763" y="1371071"/>
                  <a:pt x="1282700" y="1384300"/>
                </a:cubicBezTo>
                <a:cubicBezTo>
                  <a:pt x="1290637" y="1397529"/>
                  <a:pt x="1285875" y="1403350"/>
                  <a:pt x="1289050" y="1412875"/>
                </a:cubicBezTo>
                <a:cubicBezTo>
                  <a:pt x="1292225" y="1422400"/>
                  <a:pt x="1292225" y="1432983"/>
                  <a:pt x="1301750" y="1441450"/>
                </a:cubicBezTo>
                <a:cubicBezTo>
                  <a:pt x="1311275" y="1449917"/>
                  <a:pt x="1334029" y="1457325"/>
                  <a:pt x="1346200" y="1463675"/>
                </a:cubicBezTo>
                <a:cubicBezTo>
                  <a:pt x="1358371" y="1470025"/>
                  <a:pt x="1363663" y="1474788"/>
                  <a:pt x="1374775" y="1479550"/>
                </a:cubicBezTo>
                <a:cubicBezTo>
                  <a:pt x="1385887" y="1484312"/>
                  <a:pt x="1397529" y="1481667"/>
                  <a:pt x="1412875" y="1492250"/>
                </a:cubicBezTo>
                <a:cubicBezTo>
                  <a:pt x="1428221" y="1502833"/>
                  <a:pt x="1452033" y="1529821"/>
                  <a:pt x="1466850" y="1543050"/>
                </a:cubicBezTo>
                <a:cubicBezTo>
                  <a:pt x="1481667" y="1556279"/>
                  <a:pt x="1491192" y="1563688"/>
                  <a:pt x="1501775" y="1571625"/>
                </a:cubicBezTo>
                <a:cubicBezTo>
                  <a:pt x="1512358" y="1579562"/>
                  <a:pt x="1530350" y="1590675"/>
                  <a:pt x="1530350" y="1590675"/>
                </a:cubicBezTo>
                <a:cubicBezTo>
                  <a:pt x="1543050" y="1598612"/>
                  <a:pt x="1565275" y="1611842"/>
                  <a:pt x="1577975" y="1619250"/>
                </a:cubicBezTo>
                <a:cubicBezTo>
                  <a:pt x="1590675" y="1626658"/>
                  <a:pt x="1596496" y="1627188"/>
                  <a:pt x="1606550" y="1635125"/>
                </a:cubicBezTo>
                <a:cubicBezTo>
                  <a:pt x="1616604" y="1643062"/>
                  <a:pt x="1625071" y="1656821"/>
                  <a:pt x="1638300" y="1666875"/>
                </a:cubicBezTo>
                <a:cubicBezTo>
                  <a:pt x="1651529" y="1676929"/>
                  <a:pt x="1675342" y="1685396"/>
                  <a:pt x="1685925" y="1695450"/>
                </a:cubicBezTo>
                <a:cubicBezTo>
                  <a:pt x="1696508" y="1705504"/>
                  <a:pt x="1696508" y="1716617"/>
                  <a:pt x="1701800" y="1727200"/>
                </a:cubicBezTo>
                <a:cubicBezTo>
                  <a:pt x="1707092" y="1737783"/>
                  <a:pt x="1713971" y="1748896"/>
                  <a:pt x="1717675" y="1758950"/>
                </a:cubicBezTo>
                <a:cubicBezTo>
                  <a:pt x="1721379" y="1769004"/>
                  <a:pt x="1722967" y="1781704"/>
                  <a:pt x="1724025" y="1787525"/>
                </a:cubicBezTo>
                <a:cubicBezTo>
                  <a:pt x="1725083" y="1793346"/>
                  <a:pt x="1724025" y="1793875"/>
                  <a:pt x="1724025" y="1793875"/>
                </a:cubicBezTo>
                <a:lnTo>
                  <a:pt x="1724025" y="1793875"/>
                </a:lnTo>
              </a:path>
            </a:pathLst>
          </a:custGeom>
          <a:noFill/>
          <a:ln w="44450">
            <a:solidFill>
              <a:srgbClr val="17BB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90" name="フリーフォーム: 図形 89">
            <a:extLst>
              <a:ext uri="{FF2B5EF4-FFF2-40B4-BE49-F238E27FC236}">
                <a16:creationId xmlns:a16="http://schemas.microsoft.com/office/drawing/2014/main" id="{0FF4283B-4643-4073-8B97-19B58F1FB704}"/>
              </a:ext>
            </a:extLst>
          </p:cNvPr>
          <p:cNvSpPr/>
          <p:nvPr/>
        </p:nvSpPr>
        <p:spPr>
          <a:xfrm>
            <a:off x="3721100" y="8312599"/>
            <a:ext cx="142875" cy="371475"/>
          </a:xfrm>
          <a:custGeom>
            <a:avLst/>
            <a:gdLst>
              <a:gd name="connsiteX0" fmla="*/ 0 w 142875"/>
              <a:gd name="connsiteY0" fmla="*/ 0 h 371475"/>
              <a:gd name="connsiteX1" fmla="*/ 6350 w 142875"/>
              <a:gd name="connsiteY1" fmla="*/ 95250 h 371475"/>
              <a:gd name="connsiteX2" fmla="*/ 6350 w 142875"/>
              <a:gd name="connsiteY2" fmla="*/ 130175 h 371475"/>
              <a:gd name="connsiteX3" fmla="*/ 25400 w 142875"/>
              <a:gd name="connsiteY3" fmla="*/ 158750 h 371475"/>
              <a:gd name="connsiteX4" fmla="*/ 41275 w 142875"/>
              <a:gd name="connsiteY4" fmla="*/ 193675 h 371475"/>
              <a:gd name="connsiteX5" fmla="*/ 63500 w 142875"/>
              <a:gd name="connsiteY5" fmla="*/ 225425 h 371475"/>
              <a:gd name="connsiteX6" fmla="*/ 76200 w 142875"/>
              <a:gd name="connsiteY6" fmla="*/ 260350 h 371475"/>
              <a:gd name="connsiteX7" fmla="*/ 92075 w 142875"/>
              <a:gd name="connsiteY7" fmla="*/ 288925 h 371475"/>
              <a:gd name="connsiteX8" fmla="*/ 104775 w 142875"/>
              <a:gd name="connsiteY8" fmla="*/ 311150 h 371475"/>
              <a:gd name="connsiteX9" fmla="*/ 123825 w 142875"/>
              <a:gd name="connsiteY9" fmla="*/ 339725 h 371475"/>
              <a:gd name="connsiteX10" fmla="*/ 133350 w 142875"/>
              <a:gd name="connsiteY10" fmla="*/ 361950 h 371475"/>
              <a:gd name="connsiteX11" fmla="*/ 142875 w 142875"/>
              <a:gd name="connsiteY11" fmla="*/ 371475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2875" h="371475">
                <a:moveTo>
                  <a:pt x="0" y="0"/>
                </a:moveTo>
                <a:cubicBezTo>
                  <a:pt x="2646" y="36777"/>
                  <a:pt x="5292" y="73554"/>
                  <a:pt x="6350" y="95250"/>
                </a:cubicBezTo>
                <a:cubicBezTo>
                  <a:pt x="7408" y="116946"/>
                  <a:pt x="3175" y="119592"/>
                  <a:pt x="6350" y="130175"/>
                </a:cubicBezTo>
                <a:cubicBezTo>
                  <a:pt x="9525" y="140758"/>
                  <a:pt x="19579" y="148167"/>
                  <a:pt x="25400" y="158750"/>
                </a:cubicBezTo>
                <a:cubicBezTo>
                  <a:pt x="31221" y="169333"/>
                  <a:pt x="34925" y="182563"/>
                  <a:pt x="41275" y="193675"/>
                </a:cubicBezTo>
                <a:cubicBezTo>
                  <a:pt x="47625" y="204787"/>
                  <a:pt x="57679" y="214313"/>
                  <a:pt x="63500" y="225425"/>
                </a:cubicBezTo>
                <a:cubicBezTo>
                  <a:pt x="69321" y="236537"/>
                  <a:pt x="71438" y="249767"/>
                  <a:pt x="76200" y="260350"/>
                </a:cubicBezTo>
                <a:cubicBezTo>
                  <a:pt x="80963" y="270933"/>
                  <a:pt x="87312" y="280458"/>
                  <a:pt x="92075" y="288925"/>
                </a:cubicBezTo>
                <a:cubicBezTo>
                  <a:pt x="96838" y="297392"/>
                  <a:pt x="99483" y="302683"/>
                  <a:pt x="104775" y="311150"/>
                </a:cubicBezTo>
                <a:cubicBezTo>
                  <a:pt x="110067" y="319617"/>
                  <a:pt x="119062" y="331258"/>
                  <a:pt x="123825" y="339725"/>
                </a:cubicBezTo>
                <a:cubicBezTo>
                  <a:pt x="128588" y="348192"/>
                  <a:pt x="133350" y="361950"/>
                  <a:pt x="133350" y="361950"/>
                </a:cubicBezTo>
                <a:cubicBezTo>
                  <a:pt x="136525" y="367242"/>
                  <a:pt x="139700" y="369358"/>
                  <a:pt x="142875" y="371475"/>
                </a:cubicBezTo>
              </a:path>
            </a:pathLst>
          </a:custGeom>
          <a:noFill/>
          <a:ln w="44450">
            <a:solidFill>
              <a:srgbClr val="17BB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91" name="フリーフォーム: 図形 90">
            <a:extLst>
              <a:ext uri="{FF2B5EF4-FFF2-40B4-BE49-F238E27FC236}">
                <a16:creationId xmlns:a16="http://schemas.microsoft.com/office/drawing/2014/main" id="{EE8F9565-174D-447A-8CB2-BF9E4EC76357}"/>
              </a:ext>
            </a:extLst>
          </p:cNvPr>
          <p:cNvSpPr/>
          <p:nvPr/>
        </p:nvSpPr>
        <p:spPr>
          <a:xfrm>
            <a:off x="2238375" y="1391099"/>
            <a:ext cx="2079625" cy="2035175"/>
          </a:xfrm>
          <a:custGeom>
            <a:avLst/>
            <a:gdLst>
              <a:gd name="connsiteX0" fmla="*/ 0 w 2079625"/>
              <a:gd name="connsiteY0" fmla="*/ 0 h 2035175"/>
              <a:gd name="connsiteX1" fmla="*/ 69850 w 2079625"/>
              <a:gd name="connsiteY1" fmla="*/ 66675 h 2035175"/>
              <a:gd name="connsiteX2" fmla="*/ 85725 w 2079625"/>
              <a:gd name="connsiteY2" fmla="*/ 104775 h 2035175"/>
              <a:gd name="connsiteX3" fmla="*/ 107950 w 2079625"/>
              <a:gd name="connsiteY3" fmla="*/ 130175 h 2035175"/>
              <a:gd name="connsiteX4" fmla="*/ 212725 w 2079625"/>
              <a:gd name="connsiteY4" fmla="*/ 225425 h 2035175"/>
              <a:gd name="connsiteX5" fmla="*/ 244475 w 2079625"/>
              <a:gd name="connsiteY5" fmla="*/ 244475 h 2035175"/>
              <a:gd name="connsiteX6" fmla="*/ 269875 w 2079625"/>
              <a:gd name="connsiteY6" fmla="*/ 250825 h 2035175"/>
              <a:gd name="connsiteX7" fmla="*/ 317500 w 2079625"/>
              <a:gd name="connsiteY7" fmla="*/ 260350 h 2035175"/>
              <a:gd name="connsiteX8" fmla="*/ 352425 w 2079625"/>
              <a:gd name="connsiteY8" fmla="*/ 269875 h 2035175"/>
              <a:gd name="connsiteX9" fmla="*/ 396875 w 2079625"/>
              <a:gd name="connsiteY9" fmla="*/ 311150 h 2035175"/>
              <a:gd name="connsiteX10" fmla="*/ 428625 w 2079625"/>
              <a:gd name="connsiteY10" fmla="*/ 342900 h 2035175"/>
              <a:gd name="connsiteX11" fmla="*/ 454025 w 2079625"/>
              <a:gd name="connsiteY11" fmla="*/ 361950 h 2035175"/>
              <a:gd name="connsiteX12" fmla="*/ 473075 w 2079625"/>
              <a:gd name="connsiteY12" fmla="*/ 384175 h 2035175"/>
              <a:gd name="connsiteX13" fmla="*/ 492125 w 2079625"/>
              <a:gd name="connsiteY13" fmla="*/ 406400 h 2035175"/>
              <a:gd name="connsiteX14" fmla="*/ 511175 w 2079625"/>
              <a:gd name="connsiteY14" fmla="*/ 425450 h 2035175"/>
              <a:gd name="connsiteX15" fmla="*/ 527050 w 2079625"/>
              <a:gd name="connsiteY15" fmla="*/ 454025 h 2035175"/>
              <a:gd name="connsiteX16" fmla="*/ 527050 w 2079625"/>
              <a:gd name="connsiteY16" fmla="*/ 466725 h 2035175"/>
              <a:gd name="connsiteX17" fmla="*/ 571500 w 2079625"/>
              <a:gd name="connsiteY17" fmla="*/ 495300 h 2035175"/>
              <a:gd name="connsiteX18" fmla="*/ 596900 w 2079625"/>
              <a:gd name="connsiteY18" fmla="*/ 514350 h 2035175"/>
              <a:gd name="connsiteX19" fmla="*/ 596900 w 2079625"/>
              <a:gd name="connsiteY19" fmla="*/ 555625 h 2035175"/>
              <a:gd name="connsiteX20" fmla="*/ 615950 w 2079625"/>
              <a:gd name="connsiteY20" fmla="*/ 584200 h 2035175"/>
              <a:gd name="connsiteX21" fmla="*/ 615950 w 2079625"/>
              <a:gd name="connsiteY21" fmla="*/ 625475 h 2035175"/>
              <a:gd name="connsiteX22" fmla="*/ 619125 w 2079625"/>
              <a:gd name="connsiteY22" fmla="*/ 660400 h 2035175"/>
              <a:gd name="connsiteX23" fmla="*/ 619125 w 2079625"/>
              <a:gd name="connsiteY23" fmla="*/ 685800 h 2035175"/>
              <a:gd name="connsiteX24" fmla="*/ 641350 w 2079625"/>
              <a:gd name="connsiteY24" fmla="*/ 688975 h 2035175"/>
              <a:gd name="connsiteX25" fmla="*/ 682625 w 2079625"/>
              <a:gd name="connsiteY25" fmla="*/ 695325 h 2035175"/>
              <a:gd name="connsiteX26" fmla="*/ 701675 w 2079625"/>
              <a:gd name="connsiteY26" fmla="*/ 720725 h 2035175"/>
              <a:gd name="connsiteX27" fmla="*/ 714375 w 2079625"/>
              <a:gd name="connsiteY27" fmla="*/ 736600 h 2035175"/>
              <a:gd name="connsiteX28" fmla="*/ 717550 w 2079625"/>
              <a:gd name="connsiteY28" fmla="*/ 781050 h 2035175"/>
              <a:gd name="connsiteX29" fmla="*/ 695325 w 2079625"/>
              <a:gd name="connsiteY29" fmla="*/ 809625 h 2035175"/>
              <a:gd name="connsiteX30" fmla="*/ 695325 w 2079625"/>
              <a:gd name="connsiteY30" fmla="*/ 828675 h 2035175"/>
              <a:gd name="connsiteX31" fmla="*/ 685800 w 2079625"/>
              <a:gd name="connsiteY31" fmla="*/ 847725 h 2035175"/>
              <a:gd name="connsiteX32" fmla="*/ 679450 w 2079625"/>
              <a:gd name="connsiteY32" fmla="*/ 882650 h 2035175"/>
              <a:gd name="connsiteX33" fmla="*/ 679450 w 2079625"/>
              <a:gd name="connsiteY33" fmla="*/ 898525 h 2035175"/>
              <a:gd name="connsiteX34" fmla="*/ 663575 w 2079625"/>
              <a:gd name="connsiteY34" fmla="*/ 927100 h 2035175"/>
              <a:gd name="connsiteX35" fmla="*/ 657225 w 2079625"/>
              <a:gd name="connsiteY35" fmla="*/ 974725 h 2035175"/>
              <a:gd name="connsiteX36" fmla="*/ 657225 w 2079625"/>
              <a:gd name="connsiteY36" fmla="*/ 990600 h 2035175"/>
              <a:gd name="connsiteX37" fmla="*/ 650875 w 2079625"/>
              <a:gd name="connsiteY37" fmla="*/ 1006475 h 2035175"/>
              <a:gd name="connsiteX38" fmla="*/ 641350 w 2079625"/>
              <a:gd name="connsiteY38" fmla="*/ 1025525 h 2035175"/>
              <a:gd name="connsiteX39" fmla="*/ 650875 w 2079625"/>
              <a:gd name="connsiteY39" fmla="*/ 1063625 h 2035175"/>
              <a:gd name="connsiteX40" fmla="*/ 673100 w 2079625"/>
              <a:gd name="connsiteY40" fmla="*/ 1149350 h 2035175"/>
              <a:gd name="connsiteX41" fmla="*/ 673100 w 2079625"/>
              <a:gd name="connsiteY41" fmla="*/ 1209675 h 2035175"/>
              <a:gd name="connsiteX42" fmla="*/ 660400 w 2079625"/>
              <a:gd name="connsiteY42" fmla="*/ 1241425 h 2035175"/>
              <a:gd name="connsiteX43" fmla="*/ 663575 w 2079625"/>
              <a:gd name="connsiteY43" fmla="*/ 1276350 h 2035175"/>
              <a:gd name="connsiteX44" fmla="*/ 698500 w 2079625"/>
              <a:gd name="connsiteY44" fmla="*/ 1304925 h 2035175"/>
              <a:gd name="connsiteX45" fmla="*/ 723900 w 2079625"/>
              <a:gd name="connsiteY45" fmla="*/ 1336675 h 2035175"/>
              <a:gd name="connsiteX46" fmla="*/ 742950 w 2079625"/>
              <a:gd name="connsiteY46" fmla="*/ 1368425 h 2035175"/>
              <a:gd name="connsiteX47" fmla="*/ 762000 w 2079625"/>
              <a:gd name="connsiteY47" fmla="*/ 1409700 h 2035175"/>
              <a:gd name="connsiteX48" fmla="*/ 765175 w 2079625"/>
              <a:gd name="connsiteY48" fmla="*/ 1428750 h 2035175"/>
              <a:gd name="connsiteX49" fmla="*/ 739775 w 2079625"/>
              <a:gd name="connsiteY49" fmla="*/ 1498600 h 2035175"/>
              <a:gd name="connsiteX50" fmla="*/ 736600 w 2079625"/>
              <a:gd name="connsiteY50" fmla="*/ 1539875 h 2035175"/>
              <a:gd name="connsiteX51" fmla="*/ 698500 w 2079625"/>
              <a:gd name="connsiteY51" fmla="*/ 1584325 h 2035175"/>
              <a:gd name="connsiteX52" fmla="*/ 685800 w 2079625"/>
              <a:gd name="connsiteY52" fmla="*/ 1628775 h 2035175"/>
              <a:gd name="connsiteX53" fmla="*/ 679450 w 2079625"/>
              <a:gd name="connsiteY53" fmla="*/ 1663700 h 2035175"/>
              <a:gd name="connsiteX54" fmla="*/ 669925 w 2079625"/>
              <a:gd name="connsiteY54" fmla="*/ 1698625 h 2035175"/>
              <a:gd name="connsiteX55" fmla="*/ 628650 w 2079625"/>
              <a:gd name="connsiteY55" fmla="*/ 1733550 h 2035175"/>
              <a:gd name="connsiteX56" fmla="*/ 593725 w 2079625"/>
              <a:gd name="connsiteY56" fmla="*/ 1784350 h 2035175"/>
              <a:gd name="connsiteX57" fmla="*/ 590550 w 2079625"/>
              <a:gd name="connsiteY57" fmla="*/ 1825625 h 2035175"/>
              <a:gd name="connsiteX58" fmla="*/ 609600 w 2079625"/>
              <a:gd name="connsiteY58" fmla="*/ 1898650 h 2035175"/>
              <a:gd name="connsiteX59" fmla="*/ 638175 w 2079625"/>
              <a:gd name="connsiteY59" fmla="*/ 1939925 h 2035175"/>
              <a:gd name="connsiteX60" fmla="*/ 682625 w 2079625"/>
              <a:gd name="connsiteY60" fmla="*/ 1962150 h 2035175"/>
              <a:gd name="connsiteX61" fmla="*/ 733425 w 2079625"/>
              <a:gd name="connsiteY61" fmla="*/ 1978025 h 2035175"/>
              <a:gd name="connsiteX62" fmla="*/ 787400 w 2079625"/>
              <a:gd name="connsiteY62" fmla="*/ 1987550 h 2035175"/>
              <a:gd name="connsiteX63" fmla="*/ 838200 w 2079625"/>
              <a:gd name="connsiteY63" fmla="*/ 1968500 h 2035175"/>
              <a:gd name="connsiteX64" fmla="*/ 917575 w 2079625"/>
              <a:gd name="connsiteY64" fmla="*/ 1952625 h 2035175"/>
              <a:gd name="connsiteX65" fmla="*/ 946150 w 2079625"/>
              <a:gd name="connsiteY65" fmla="*/ 1952625 h 2035175"/>
              <a:gd name="connsiteX66" fmla="*/ 981075 w 2079625"/>
              <a:gd name="connsiteY66" fmla="*/ 1952625 h 2035175"/>
              <a:gd name="connsiteX67" fmla="*/ 1003300 w 2079625"/>
              <a:gd name="connsiteY67" fmla="*/ 1936750 h 2035175"/>
              <a:gd name="connsiteX68" fmla="*/ 1009650 w 2079625"/>
              <a:gd name="connsiteY68" fmla="*/ 1892300 h 2035175"/>
              <a:gd name="connsiteX69" fmla="*/ 1025525 w 2079625"/>
              <a:gd name="connsiteY69" fmla="*/ 1860550 h 2035175"/>
              <a:gd name="connsiteX70" fmla="*/ 1060450 w 2079625"/>
              <a:gd name="connsiteY70" fmla="*/ 1838325 h 2035175"/>
              <a:gd name="connsiteX71" fmla="*/ 1098550 w 2079625"/>
              <a:gd name="connsiteY71" fmla="*/ 1816100 h 2035175"/>
              <a:gd name="connsiteX72" fmla="*/ 1133475 w 2079625"/>
              <a:gd name="connsiteY72" fmla="*/ 1806575 h 2035175"/>
              <a:gd name="connsiteX73" fmla="*/ 1165225 w 2079625"/>
              <a:gd name="connsiteY73" fmla="*/ 1797050 h 2035175"/>
              <a:gd name="connsiteX74" fmla="*/ 1206500 w 2079625"/>
              <a:gd name="connsiteY74" fmla="*/ 1809750 h 2035175"/>
              <a:gd name="connsiteX75" fmla="*/ 1231900 w 2079625"/>
              <a:gd name="connsiteY75" fmla="*/ 1844675 h 2035175"/>
              <a:gd name="connsiteX76" fmla="*/ 1247775 w 2079625"/>
              <a:gd name="connsiteY76" fmla="*/ 1866900 h 2035175"/>
              <a:gd name="connsiteX77" fmla="*/ 1295400 w 2079625"/>
              <a:gd name="connsiteY77" fmla="*/ 1876425 h 2035175"/>
              <a:gd name="connsiteX78" fmla="*/ 1317625 w 2079625"/>
              <a:gd name="connsiteY78" fmla="*/ 1844675 h 2035175"/>
              <a:gd name="connsiteX79" fmla="*/ 1343025 w 2079625"/>
              <a:gd name="connsiteY79" fmla="*/ 1825625 h 2035175"/>
              <a:gd name="connsiteX80" fmla="*/ 1362075 w 2079625"/>
              <a:gd name="connsiteY80" fmla="*/ 1816100 h 2035175"/>
              <a:gd name="connsiteX81" fmla="*/ 1425575 w 2079625"/>
              <a:gd name="connsiteY81" fmla="*/ 1825625 h 2035175"/>
              <a:gd name="connsiteX82" fmla="*/ 1460500 w 2079625"/>
              <a:gd name="connsiteY82" fmla="*/ 1835150 h 2035175"/>
              <a:gd name="connsiteX83" fmla="*/ 1514475 w 2079625"/>
              <a:gd name="connsiteY83" fmla="*/ 1841500 h 2035175"/>
              <a:gd name="connsiteX84" fmla="*/ 1555750 w 2079625"/>
              <a:gd name="connsiteY84" fmla="*/ 1857375 h 2035175"/>
              <a:gd name="connsiteX85" fmla="*/ 1574800 w 2079625"/>
              <a:gd name="connsiteY85" fmla="*/ 1860550 h 2035175"/>
              <a:gd name="connsiteX86" fmla="*/ 1625600 w 2079625"/>
              <a:gd name="connsiteY86" fmla="*/ 1879600 h 2035175"/>
              <a:gd name="connsiteX87" fmla="*/ 1666875 w 2079625"/>
              <a:gd name="connsiteY87" fmla="*/ 1885950 h 2035175"/>
              <a:gd name="connsiteX88" fmla="*/ 1743075 w 2079625"/>
              <a:gd name="connsiteY88" fmla="*/ 1927225 h 2035175"/>
              <a:gd name="connsiteX89" fmla="*/ 1828800 w 2079625"/>
              <a:gd name="connsiteY89" fmla="*/ 1974850 h 2035175"/>
              <a:gd name="connsiteX90" fmla="*/ 1882775 w 2079625"/>
              <a:gd name="connsiteY90" fmla="*/ 1987550 h 2035175"/>
              <a:gd name="connsiteX91" fmla="*/ 1971675 w 2079625"/>
              <a:gd name="connsiteY91" fmla="*/ 2022475 h 2035175"/>
              <a:gd name="connsiteX92" fmla="*/ 2028825 w 2079625"/>
              <a:gd name="connsiteY92" fmla="*/ 2032000 h 2035175"/>
              <a:gd name="connsiteX93" fmla="*/ 2079625 w 2079625"/>
              <a:gd name="connsiteY93" fmla="*/ 2035175 h 2035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2079625" h="2035175">
                <a:moveTo>
                  <a:pt x="0" y="0"/>
                </a:moveTo>
                <a:cubicBezTo>
                  <a:pt x="27781" y="24606"/>
                  <a:pt x="55563" y="49213"/>
                  <a:pt x="69850" y="66675"/>
                </a:cubicBezTo>
                <a:cubicBezTo>
                  <a:pt x="84137" y="84137"/>
                  <a:pt x="79375" y="94192"/>
                  <a:pt x="85725" y="104775"/>
                </a:cubicBezTo>
                <a:cubicBezTo>
                  <a:pt x="92075" y="115358"/>
                  <a:pt x="86783" y="110067"/>
                  <a:pt x="107950" y="130175"/>
                </a:cubicBezTo>
                <a:cubicBezTo>
                  <a:pt x="129117" y="150283"/>
                  <a:pt x="189971" y="206375"/>
                  <a:pt x="212725" y="225425"/>
                </a:cubicBezTo>
                <a:cubicBezTo>
                  <a:pt x="235479" y="244475"/>
                  <a:pt x="234950" y="240242"/>
                  <a:pt x="244475" y="244475"/>
                </a:cubicBezTo>
                <a:cubicBezTo>
                  <a:pt x="254000" y="248708"/>
                  <a:pt x="257704" y="248179"/>
                  <a:pt x="269875" y="250825"/>
                </a:cubicBezTo>
                <a:cubicBezTo>
                  <a:pt x="282046" y="253471"/>
                  <a:pt x="303742" y="257175"/>
                  <a:pt x="317500" y="260350"/>
                </a:cubicBezTo>
                <a:cubicBezTo>
                  <a:pt x="331258" y="263525"/>
                  <a:pt x="339196" y="261408"/>
                  <a:pt x="352425" y="269875"/>
                </a:cubicBezTo>
                <a:cubicBezTo>
                  <a:pt x="365654" y="278342"/>
                  <a:pt x="384175" y="298979"/>
                  <a:pt x="396875" y="311150"/>
                </a:cubicBezTo>
                <a:cubicBezTo>
                  <a:pt x="409575" y="323321"/>
                  <a:pt x="419100" y="334433"/>
                  <a:pt x="428625" y="342900"/>
                </a:cubicBezTo>
                <a:cubicBezTo>
                  <a:pt x="438150" y="351367"/>
                  <a:pt x="446617" y="355071"/>
                  <a:pt x="454025" y="361950"/>
                </a:cubicBezTo>
                <a:cubicBezTo>
                  <a:pt x="461433" y="368829"/>
                  <a:pt x="466725" y="376767"/>
                  <a:pt x="473075" y="384175"/>
                </a:cubicBezTo>
                <a:cubicBezTo>
                  <a:pt x="479425" y="391583"/>
                  <a:pt x="485775" y="399521"/>
                  <a:pt x="492125" y="406400"/>
                </a:cubicBezTo>
                <a:cubicBezTo>
                  <a:pt x="498475" y="413279"/>
                  <a:pt x="505354" y="417513"/>
                  <a:pt x="511175" y="425450"/>
                </a:cubicBezTo>
                <a:cubicBezTo>
                  <a:pt x="516996" y="433387"/>
                  <a:pt x="527050" y="454025"/>
                  <a:pt x="527050" y="454025"/>
                </a:cubicBezTo>
                <a:cubicBezTo>
                  <a:pt x="529696" y="460904"/>
                  <a:pt x="519642" y="459846"/>
                  <a:pt x="527050" y="466725"/>
                </a:cubicBezTo>
                <a:cubicBezTo>
                  <a:pt x="534458" y="473604"/>
                  <a:pt x="559858" y="487363"/>
                  <a:pt x="571500" y="495300"/>
                </a:cubicBezTo>
                <a:cubicBezTo>
                  <a:pt x="583142" y="503238"/>
                  <a:pt x="592667" y="504296"/>
                  <a:pt x="596900" y="514350"/>
                </a:cubicBezTo>
                <a:cubicBezTo>
                  <a:pt x="601133" y="524404"/>
                  <a:pt x="593725" y="543983"/>
                  <a:pt x="596900" y="555625"/>
                </a:cubicBezTo>
                <a:cubicBezTo>
                  <a:pt x="600075" y="567267"/>
                  <a:pt x="612775" y="572558"/>
                  <a:pt x="615950" y="584200"/>
                </a:cubicBezTo>
                <a:cubicBezTo>
                  <a:pt x="619125" y="595842"/>
                  <a:pt x="615421" y="612775"/>
                  <a:pt x="615950" y="625475"/>
                </a:cubicBezTo>
                <a:cubicBezTo>
                  <a:pt x="616479" y="638175"/>
                  <a:pt x="618596" y="650346"/>
                  <a:pt x="619125" y="660400"/>
                </a:cubicBezTo>
                <a:cubicBezTo>
                  <a:pt x="619654" y="670454"/>
                  <a:pt x="619125" y="685800"/>
                  <a:pt x="619125" y="685800"/>
                </a:cubicBezTo>
                <a:cubicBezTo>
                  <a:pt x="622829" y="690562"/>
                  <a:pt x="630767" y="687388"/>
                  <a:pt x="641350" y="688975"/>
                </a:cubicBezTo>
                <a:cubicBezTo>
                  <a:pt x="651933" y="690563"/>
                  <a:pt x="672571" y="690033"/>
                  <a:pt x="682625" y="695325"/>
                </a:cubicBezTo>
                <a:cubicBezTo>
                  <a:pt x="692679" y="700617"/>
                  <a:pt x="696383" y="713846"/>
                  <a:pt x="701675" y="720725"/>
                </a:cubicBezTo>
                <a:cubicBezTo>
                  <a:pt x="706967" y="727604"/>
                  <a:pt x="711729" y="726546"/>
                  <a:pt x="714375" y="736600"/>
                </a:cubicBezTo>
                <a:cubicBezTo>
                  <a:pt x="717021" y="746654"/>
                  <a:pt x="720725" y="768879"/>
                  <a:pt x="717550" y="781050"/>
                </a:cubicBezTo>
                <a:cubicBezTo>
                  <a:pt x="714375" y="793221"/>
                  <a:pt x="699029" y="801688"/>
                  <a:pt x="695325" y="809625"/>
                </a:cubicBezTo>
                <a:cubicBezTo>
                  <a:pt x="691621" y="817562"/>
                  <a:pt x="696913" y="822325"/>
                  <a:pt x="695325" y="828675"/>
                </a:cubicBezTo>
                <a:cubicBezTo>
                  <a:pt x="693738" y="835025"/>
                  <a:pt x="688446" y="838729"/>
                  <a:pt x="685800" y="847725"/>
                </a:cubicBezTo>
                <a:cubicBezTo>
                  <a:pt x="683154" y="856721"/>
                  <a:pt x="680508" y="874183"/>
                  <a:pt x="679450" y="882650"/>
                </a:cubicBezTo>
                <a:cubicBezTo>
                  <a:pt x="678392" y="891117"/>
                  <a:pt x="682096" y="891117"/>
                  <a:pt x="679450" y="898525"/>
                </a:cubicBezTo>
                <a:cubicBezTo>
                  <a:pt x="676804" y="905933"/>
                  <a:pt x="667279" y="914400"/>
                  <a:pt x="663575" y="927100"/>
                </a:cubicBezTo>
                <a:cubicBezTo>
                  <a:pt x="659871" y="939800"/>
                  <a:pt x="658283" y="964142"/>
                  <a:pt x="657225" y="974725"/>
                </a:cubicBezTo>
                <a:cubicBezTo>
                  <a:pt x="656167" y="985308"/>
                  <a:pt x="658283" y="985309"/>
                  <a:pt x="657225" y="990600"/>
                </a:cubicBezTo>
                <a:cubicBezTo>
                  <a:pt x="656167" y="995891"/>
                  <a:pt x="653521" y="1000654"/>
                  <a:pt x="650875" y="1006475"/>
                </a:cubicBezTo>
                <a:cubicBezTo>
                  <a:pt x="648229" y="1012296"/>
                  <a:pt x="641350" y="1016000"/>
                  <a:pt x="641350" y="1025525"/>
                </a:cubicBezTo>
                <a:cubicBezTo>
                  <a:pt x="641350" y="1035050"/>
                  <a:pt x="645583" y="1042988"/>
                  <a:pt x="650875" y="1063625"/>
                </a:cubicBezTo>
                <a:cubicBezTo>
                  <a:pt x="656167" y="1084262"/>
                  <a:pt x="669396" y="1125008"/>
                  <a:pt x="673100" y="1149350"/>
                </a:cubicBezTo>
                <a:cubicBezTo>
                  <a:pt x="676804" y="1173692"/>
                  <a:pt x="675217" y="1194329"/>
                  <a:pt x="673100" y="1209675"/>
                </a:cubicBezTo>
                <a:cubicBezTo>
                  <a:pt x="670983" y="1225021"/>
                  <a:pt x="661987" y="1230313"/>
                  <a:pt x="660400" y="1241425"/>
                </a:cubicBezTo>
                <a:cubicBezTo>
                  <a:pt x="658813" y="1252537"/>
                  <a:pt x="657225" y="1265767"/>
                  <a:pt x="663575" y="1276350"/>
                </a:cubicBezTo>
                <a:cubicBezTo>
                  <a:pt x="669925" y="1286933"/>
                  <a:pt x="688446" y="1294871"/>
                  <a:pt x="698500" y="1304925"/>
                </a:cubicBezTo>
                <a:cubicBezTo>
                  <a:pt x="708554" y="1314979"/>
                  <a:pt x="716492" y="1326092"/>
                  <a:pt x="723900" y="1336675"/>
                </a:cubicBezTo>
                <a:cubicBezTo>
                  <a:pt x="731308" y="1347258"/>
                  <a:pt x="736600" y="1356254"/>
                  <a:pt x="742950" y="1368425"/>
                </a:cubicBezTo>
                <a:cubicBezTo>
                  <a:pt x="749300" y="1380596"/>
                  <a:pt x="758296" y="1399646"/>
                  <a:pt x="762000" y="1409700"/>
                </a:cubicBezTo>
                <a:cubicBezTo>
                  <a:pt x="765704" y="1419754"/>
                  <a:pt x="768879" y="1413933"/>
                  <a:pt x="765175" y="1428750"/>
                </a:cubicBezTo>
                <a:cubicBezTo>
                  <a:pt x="761471" y="1443567"/>
                  <a:pt x="744538" y="1480079"/>
                  <a:pt x="739775" y="1498600"/>
                </a:cubicBezTo>
                <a:cubicBezTo>
                  <a:pt x="735012" y="1517121"/>
                  <a:pt x="743479" y="1525588"/>
                  <a:pt x="736600" y="1539875"/>
                </a:cubicBezTo>
                <a:cubicBezTo>
                  <a:pt x="729721" y="1554163"/>
                  <a:pt x="706967" y="1569508"/>
                  <a:pt x="698500" y="1584325"/>
                </a:cubicBezTo>
                <a:cubicBezTo>
                  <a:pt x="690033" y="1599142"/>
                  <a:pt x="688975" y="1615546"/>
                  <a:pt x="685800" y="1628775"/>
                </a:cubicBezTo>
                <a:cubicBezTo>
                  <a:pt x="682625" y="1642004"/>
                  <a:pt x="682096" y="1652058"/>
                  <a:pt x="679450" y="1663700"/>
                </a:cubicBezTo>
                <a:cubicBezTo>
                  <a:pt x="676804" y="1675342"/>
                  <a:pt x="678392" y="1686983"/>
                  <a:pt x="669925" y="1698625"/>
                </a:cubicBezTo>
                <a:cubicBezTo>
                  <a:pt x="661458" y="1710267"/>
                  <a:pt x="641350" y="1719263"/>
                  <a:pt x="628650" y="1733550"/>
                </a:cubicBezTo>
                <a:cubicBezTo>
                  <a:pt x="615950" y="1747838"/>
                  <a:pt x="600075" y="1769004"/>
                  <a:pt x="593725" y="1784350"/>
                </a:cubicBezTo>
                <a:cubicBezTo>
                  <a:pt x="587375" y="1799696"/>
                  <a:pt x="587904" y="1806575"/>
                  <a:pt x="590550" y="1825625"/>
                </a:cubicBezTo>
                <a:cubicBezTo>
                  <a:pt x="593196" y="1844675"/>
                  <a:pt x="601663" y="1879600"/>
                  <a:pt x="609600" y="1898650"/>
                </a:cubicBezTo>
                <a:cubicBezTo>
                  <a:pt x="617537" y="1917700"/>
                  <a:pt x="626004" y="1929342"/>
                  <a:pt x="638175" y="1939925"/>
                </a:cubicBezTo>
                <a:cubicBezTo>
                  <a:pt x="650346" y="1950508"/>
                  <a:pt x="666750" y="1955800"/>
                  <a:pt x="682625" y="1962150"/>
                </a:cubicBezTo>
                <a:cubicBezTo>
                  <a:pt x="698500" y="1968500"/>
                  <a:pt x="715963" y="1973792"/>
                  <a:pt x="733425" y="1978025"/>
                </a:cubicBezTo>
                <a:cubicBezTo>
                  <a:pt x="750887" y="1982258"/>
                  <a:pt x="769938" y="1989137"/>
                  <a:pt x="787400" y="1987550"/>
                </a:cubicBezTo>
                <a:cubicBezTo>
                  <a:pt x="804862" y="1985963"/>
                  <a:pt x="816504" y="1974321"/>
                  <a:pt x="838200" y="1968500"/>
                </a:cubicBezTo>
                <a:cubicBezTo>
                  <a:pt x="859896" y="1962679"/>
                  <a:pt x="899583" y="1955271"/>
                  <a:pt x="917575" y="1952625"/>
                </a:cubicBezTo>
                <a:cubicBezTo>
                  <a:pt x="935567" y="1949979"/>
                  <a:pt x="946150" y="1952625"/>
                  <a:pt x="946150" y="1952625"/>
                </a:cubicBezTo>
                <a:cubicBezTo>
                  <a:pt x="956733" y="1952625"/>
                  <a:pt x="971550" y="1955271"/>
                  <a:pt x="981075" y="1952625"/>
                </a:cubicBezTo>
                <a:cubicBezTo>
                  <a:pt x="990600" y="1949979"/>
                  <a:pt x="998538" y="1946804"/>
                  <a:pt x="1003300" y="1936750"/>
                </a:cubicBezTo>
                <a:cubicBezTo>
                  <a:pt x="1008063" y="1926696"/>
                  <a:pt x="1005946" y="1905000"/>
                  <a:pt x="1009650" y="1892300"/>
                </a:cubicBezTo>
                <a:cubicBezTo>
                  <a:pt x="1013354" y="1879600"/>
                  <a:pt x="1017058" y="1869546"/>
                  <a:pt x="1025525" y="1860550"/>
                </a:cubicBezTo>
                <a:cubicBezTo>
                  <a:pt x="1033992" y="1851554"/>
                  <a:pt x="1048279" y="1845733"/>
                  <a:pt x="1060450" y="1838325"/>
                </a:cubicBezTo>
                <a:cubicBezTo>
                  <a:pt x="1072621" y="1830917"/>
                  <a:pt x="1086379" y="1821392"/>
                  <a:pt x="1098550" y="1816100"/>
                </a:cubicBezTo>
                <a:cubicBezTo>
                  <a:pt x="1110721" y="1810808"/>
                  <a:pt x="1122362" y="1809750"/>
                  <a:pt x="1133475" y="1806575"/>
                </a:cubicBezTo>
                <a:cubicBezTo>
                  <a:pt x="1144588" y="1803400"/>
                  <a:pt x="1153054" y="1796521"/>
                  <a:pt x="1165225" y="1797050"/>
                </a:cubicBezTo>
                <a:cubicBezTo>
                  <a:pt x="1177396" y="1797579"/>
                  <a:pt x="1195388" y="1801813"/>
                  <a:pt x="1206500" y="1809750"/>
                </a:cubicBezTo>
                <a:cubicBezTo>
                  <a:pt x="1217613" y="1817688"/>
                  <a:pt x="1225021" y="1835150"/>
                  <a:pt x="1231900" y="1844675"/>
                </a:cubicBezTo>
                <a:cubicBezTo>
                  <a:pt x="1238779" y="1854200"/>
                  <a:pt x="1237192" y="1861608"/>
                  <a:pt x="1247775" y="1866900"/>
                </a:cubicBezTo>
                <a:cubicBezTo>
                  <a:pt x="1258358" y="1872192"/>
                  <a:pt x="1283758" y="1880129"/>
                  <a:pt x="1295400" y="1876425"/>
                </a:cubicBezTo>
                <a:cubicBezTo>
                  <a:pt x="1307042" y="1872721"/>
                  <a:pt x="1309688" y="1853142"/>
                  <a:pt x="1317625" y="1844675"/>
                </a:cubicBezTo>
                <a:cubicBezTo>
                  <a:pt x="1325563" y="1836208"/>
                  <a:pt x="1335617" y="1830388"/>
                  <a:pt x="1343025" y="1825625"/>
                </a:cubicBezTo>
                <a:cubicBezTo>
                  <a:pt x="1350433" y="1820863"/>
                  <a:pt x="1348317" y="1816100"/>
                  <a:pt x="1362075" y="1816100"/>
                </a:cubicBezTo>
                <a:cubicBezTo>
                  <a:pt x="1375833" y="1816100"/>
                  <a:pt x="1409171" y="1822450"/>
                  <a:pt x="1425575" y="1825625"/>
                </a:cubicBezTo>
                <a:cubicBezTo>
                  <a:pt x="1441979" y="1828800"/>
                  <a:pt x="1445683" y="1832504"/>
                  <a:pt x="1460500" y="1835150"/>
                </a:cubicBezTo>
                <a:cubicBezTo>
                  <a:pt x="1475317" y="1837796"/>
                  <a:pt x="1498600" y="1837796"/>
                  <a:pt x="1514475" y="1841500"/>
                </a:cubicBezTo>
                <a:cubicBezTo>
                  <a:pt x="1530350" y="1845204"/>
                  <a:pt x="1545696" y="1854200"/>
                  <a:pt x="1555750" y="1857375"/>
                </a:cubicBezTo>
                <a:cubicBezTo>
                  <a:pt x="1565804" y="1860550"/>
                  <a:pt x="1563158" y="1856846"/>
                  <a:pt x="1574800" y="1860550"/>
                </a:cubicBezTo>
                <a:cubicBezTo>
                  <a:pt x="1586442" y="1864254"/>
                  <a:pt x="1610254" y="1875367"/>
                  <a:pt x="1625600" y="1879600"/>
                </a:cubicBezTo>
                <a:cubicBezTo>
                  <a:pt x="1640946" y="1883833"/>
                  <a:pt x="1647296" y="1878012"/>
                  <a:pt x="1666875" y="1885950"/>
                </a:cubicBezTo>
                <a:cubicBezTo>
                  <a:pt x="1686454" y="1893888"/>
                  <a:pt x="1743075" y="1927225"/>
                  <a:pt x="1743075" y="1927225"/>
                </a:cubicBezTo>
                <a:cubicBezTo>
                  <a:pt x="1770063" y="1942042"/>
                  <a:pt x="1805517" y="1964796"/>
                  <a:pt x="1828800" y="1974850"/>
                </a:cubicBezTo>
                <a:cubicBezTo>
                  <a:pt x="1852083" y="1984904"/>
                  <a:pt x="1858963" y="1979613"/>
                  <a:pt x="1882775" y="1987550"/>
                </a:cubicBezTo>
                <a:cubicBezTo>
                  <a:pt x="1906588" y="1995488"/>
                  <a:pt x="1947333" y="2015067"/>
                  <a:pt x="1971675" y="2022475"/>
                </a:cubicBezTo>
                <a:cubicBezTo>
                  <a:pt x="1996017" y="2029883"/>
                  <a:pt x="2010833" y="2029883"/>
                  <a:pt x="2028825" y="2032000"/>
                </a:cubicBezTo>
                <a:cubicBezTo>
                  <a:pt x="2046817" y="2034117"/>
                  <a:pt x="2063221" y="2034646"/>
                  <a:pt x="2079625" y="2035175"/>
                </a:cubicBezTo>
              </a:path>
            </a:pathLst>
          </a:custGeom>
          <a:noFill/>
          <a:ln w="44450">
            <a:solidFill>
              <a:srgbClr val="17BB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92" name="フリーフォーム: 図形 91">
            <a:extLst>
              <a:ext uri="{FF2B5EF4-FFF2-40B4-BE49-F238E27FC236}">
                <a16:creationId xmlns:a16="http://schemas.microsoft.com/office/drawing/2014/main" id="{C14EDCB4-ED8D-4C2C-A34F-0AE08895A318}"/>
              </a:ext>
            </a:extLst>
          </p:cNvPr>
          <p:cNvSpPr/>
          <p:nvPr/>
        </p:nvSpPr>
        <p:spPr>
          <a:xfrm>
            <a:off x="171450" y="1203774"/>
            <a:ext cx="4314825" cy="904875"/>
          </a:xfrm>
          <a:custGeom>
            <a:avLst/>
            <a:gdLst>
              <a:gd name="connsiteX0" fmla="*/ 3152775 w 3152775"/>
              <a:gd name="connsiteY0" fmla="*/ 542925 h 542925"/>
              <a:gd name="connsiteX1" fmla="*/ 3101975 w 3152775"/>
              <a:gd name="connsiteY1" fmla="*/ 536575 h 542925"/>
              <a:gd name="connsiteX2" fmla="*/ 3054350 w 3152775"/>
              <a:gd name="connsiteY2" fmla="*/ 527050 h 542925"/>
              <a:gd name="connsiteX3" fmla="*/ 3038475 w 3152775"/>
              <a:gd name="connsiteY3" fmla="*/ 520700 h 542925"/>
              <a:gd name="connsiteX4" fmla="*/ 2978150 w 3152775"/>
              <a:gd name="connsiteY4" fmla="*/ 508000 h 542925"/>
              <a:gd name="connsiteX5" fmla="*/ 2933700 w 3152775"/>
              <a:gd name="connsiteY5" fmla="*/ 508000 h 542925"/>
              <a:gd name="connsiteX6" fmla="*/ 2870200 w 3152775"/>
              <a:gd name="connsiteY6" fmla="*/ 501650 h 542925"/>
              <a:gd name="connsiteX7" fmla="*/ 2816225 w 3152775"/>
              <a:gd name="connsiteY7" fmla="*/ 492125 h 542925"/>
              <a:gd name="connsiteX8" fmla="*/ 2778125 w 3152775"/>
              <a:gd name="connsiteY8" fmla="*/ 482600 h 542925"/>
              <a:gd name="connsiteX9" fmla="*/ 2752725 w 3152775"/>
              <a:gd name="connsiteY9" fmla="*/ 485775 h 542925"/>
              <a:gd name="connsiteX10" fmla="*/ 2740025 w 3152775"/>
              <a:gd name="connsiteY10" fmla="*/ 482600 h 542925"/>
              <a:gd name="connsiteX11" fmla="*/ 2673350 w 3152775"/>
              <a:gd name="connsiteY11" fmla="*/ 482600 h 542925"/>
              <a:gd name="connsiteX12" fmla="*/ 2616200 w 3152775"/>
              <a:gd name="connsiteY12" fmla="*/ 485775 h 542925"/>
              <a:gd name="connsiteX13" fmla="*/ 2565400 w 3152775"/>
              <a:gd name="connsiteY13" fmla="*/ 498475 h 542925"/>
              <a:gd name="connsiteX14" fmla="*/ 2508250 w 3152775"/>
              <a:gd name="connsiteY14" fmla="*/ 492125 h 542925"/>
              <a:gd name="connsiteX15" fmla="*/ 2473325 w 3152775"/>
              <a:gd name="connsiteY15" fmla="*/ 482600 h 542925"/>
              <a:gd name="connsiteX16" fmla="*/ 2406650 w 3152775"/>
              <a:gd name="connsiteY16" fmla="*/ 473075 h 542925"/>
              <a:gd name="connsiteX17" fmla="*/ 2368550 w 3152775"/>
              <a:gd name="connsiteY17" fmla="*/ 466725 h 542925"/>
              <a:gd name="connsiteX18" fmla="*/ 2339975 w 3152775"/>
              <a:gd name="connsiteY18" fmla="*/ 457200 h 542925"/>
              <a:gd name="connsiteX19" fmla="*/ 2317750 w 3152775"/>
              <a:gd name="connsiteY19" fmla="*/ 444500 h 542925"/>
              <a:gd name="connsiteX20" fmla="*/ 2279650 w 3152775"/>
              <a:gd name="connsiteY20" fmla="*/ 428625 h 542925"/>
              <a:gd name="connsiteX21" fmla="*/ 2238375 w 3152775"/>
              <a:gd name="connsiteY21" fmla="*/ 400050 h 542925"/>
              <a:gd name="connsiteX22" fmla="*/ 2184400 w 3152775"/>
              <a:gd name="connsiteY22" fmla="*/ 390525 h 542925"/>
              <a:gd name="connsiteX23" fmla="*/ 2139950 w 3152775"/>
              <a:gd name="connsiteY23" fmla="*/ 387350 h 542925"/>
              <a:gd name="connsiteX24" fmla="*/ 2101850 w 3152775"/>
              <a:gd name="connsiteY24" fmla="*/ 371475 h 542925"/>
              <a:gd name="connsiteX25" fmla="*/ 2089150 w 3152775"/>
              <a:gd name="connsiteY25" fmla="*/ 361950 h 542925"/>
              <a:gd name="connsiteX26" fmla="*/ 2038350 w 3152775"/>
              <a:gd name="connsiteY26" fmla="*/ 349250 h 542925"/>
              <a:gd name="connsiteX27" fmla="*/ 2016125 w 3152775"/>
              <a:gd name="connsiteY27" fmla="*/ 346075 h 542925"/>
              <a:gd name="connsiteX28" fmla="*/ 1946275 w 3152775"/>
              <a:gd name="connsiteY28" fmla="*/ 339725 h 542925"/>
              <a:gd name="connsiteX29" fmla="*/ 1914525 w 3152775"/>
              <a:gd name="connsiteY29" fmla="*/ 314325 h 542925"/>
              <a:gd name="connsiteX30" fmla="*/ 1905000 w 3152775"/>
              <a:gd name="connsiteY30" fmla="*/ 276225 h 542925"/>
              <a:gd name="connsiteX31" fmla="*/ 1898650 w 3152775"/>
              <a:gd name="connsiteY31" fmla="*/ 241300 h 542925"/>
              <a:gd name="connsiteX32" fmla="*/ 1892300 w 3152775"/>
              <a:gd name="connsiteY32" fmla="*/ 212725 h 542925"/>
              <a:gd name="connsiteX33" fmla="*/ 1851025 w 3152775"/>
              <a:gd name="connsiteY33" fmla="*/ 180975 h 542925"/>
              <a:gd name="connsiteX34" fmla="*/ 1790700 w 3152775"/>
              <a:gd name="connsiteY34" fmla="*/ 174625 h 542925"/>
              <a:gd name="connsiteX35" fmla="*/ 1720850 w 3152775"/>
              <a:gd name="connsiteY35" fmla="*/ 165100 h 542925"/>
              <a:gd name="connsiteX36" fmla="*/ 1685925 w 3152775"/>
              <a:gd name="connsiteY36" fmla="*/ 155575 h 542925"/>
              <a:gd name="connsiteX37" fmla="*/ 1654175 w 3152775"/>
              <a:gd name="connsiteY37" fmla="*/ 139700 h 542925"/>
              <a:gd name="connsiteX38" fmla="*/ 1590675 w 3152775"/>
              <a:gd name="connsiteY38" fmla="*/ 123825 h 542925"/>
              <a:gd name="connsiteX39" fmla="*/ 1562100 w 3152775"/>
              <a:gd name="connsiteY39" fmla="*/ 120650 h 542925"/>
              <a:gd name="connsiteX40" fmla="*/ 1533525 w 3152775"/>
              <a:gd name="connsiteY40" fmla="*/ 107950 h 542925"/>
              <a:gd name="connsiteX41" fmla="*/ 1495425 w 3152775"/>
              <a:gd name="connsiteY41" fmla="*/ 92075 h 542925"/>
              <a:gd name="connsiteX42" fmla="*/ 1479550 w 3152775"/>
              <a:gd name="connsiteY42" fmla="*/ 79375 h 542925"/>
              <a:gd name="connsiteX43" fmla="*/ 1438275 w 3152775"/>
              <a:gd name="connsiteY43" fmla="*/ 66675 h 542925"/>
              <a:gd name="connsiteX44" fmla="*/ 1400175 w 3152775"/>
              <a:gd name="connsiteY44" fmla="*/ 57150 h 542925"/>
              <a:gd name="connsiteX45" fmla="*/ 1368425 w 3152775"/>
              <a:gd name="connsiteY45" fmla="*/ 38100 h 542925"/>
              <a:gd name="connsiteX46" fmla="*/ 1343025 w 3152775"/>
              <a:gd name="connsiteY46" fmla="*/ 22225 h 542925"/>
              <a:gd name="connsiteX47" fmla="*/ 1308100 w 3152775"/>
              <a:gd name="connsiteY47" fmla="*/ 15875 h 542925"/>
              <a:gd name="connsiteX48" fmla="*/ 1270000 w 3152775"/>
              <a:gd name="connsiteY48" fmla="*/ 19050 h 542925"/>
              <a:gd name="connsiteX49" fmla="*/ 1225550 w 3152775"/>
              <a:gd name="connsiteY49" fmla="*/ 41275 h 542925"/>
              <a:gd name="connsiteX50" fmla="*/ 1174750 w 3152775"/>
              <a:gd name="connsiteY50" fmla="*/ 50800 h 542925"/>
              <a:gd name="connsiteX51" fmla="*/ 1101725 w 3152775"/>
              <a:gd name="connsiteY51" fmla="*/ 66675 h 542925"/>
              <a:gd name="connsiteX52" fmla="*/ 1041400 w 3152775"/>
              <a:gd name="connsiteY52" fmla="*/ 107950 h 542925"/>
              <a:gd name="connsiteX53" fmla="*/ 987425 w 3152775"/>
              <a:gd name="connsiteY53" fmla="*/ 139700 h 542925"/>
              <a:gd name="connsiteX54" fmla="*/ 936625 w 3152775"/>
              <a:gd name="connsiteY54" fmla="*/ 158750 h 542925"/>
              <a:gd name="connsiteX55" fmla="*/ 898525 w 3152775"/>
              <a:gd name="connsiteY55" fmla="*/ 165100 h 542925"/>
              <a:gd name="connsiteX56" fmla="*/ 882650 w 3152775"/>
              <a:gd name="connsiteY56" fmla="*/ 174625 h 542925"/>
              <a:gd name="connsiteX57" fmla="*/ 815975 w 3152775"/>
              <a:gd name="connsiteY57" fmla="*/ 171450 h 542925"/>
              <a:gd name="connsiteX58" fmla="*/ 733425 w 3152775"/>
              <a:gd name="connsiteY58" fmla="*/ 177800 h 542925"/>
              <a:gd name="connsiteX59" fmla="*/ 717550 w 3152775"/>
              <a:gd name="connsiteY59" fmla="*/ 200025 h 542925"/>
              <a:gd name="connsiteX60" fmla="*/ 660400 w 3152775"/>
              <a:gd name="connsiteY60" fmla="*/ 222250 h 542925"/>
              <a:gd name="connsiteX61" fmla="*/ 641350 w 3152775"/>
              <a:gd name="connsiteY61" fmla="*/ 234950 h 542925"/>
              <a:gd name="connsiteX62" fmla="*/ 606425 w 3152775"/>
              <a:gd name="connsiteY62" fmla="*/ 241300 h 542925"/>
              <a:gd name="connsiteX63" fmla="*/ 593725 w 3152775"/>
              <a:gd name="connsiteY63" fmla="*/ 225425 h 542925"/>
              <a:gd name="connsiteX64" fmla="*/ 577850 w 3152775"/>
              <a:gd name="connsiteY64" fmla="*/ 228600 h 542925"/>
              <a:gd name="connsiteX65" fmla="*/ 533400 w 3152775"/>
              <a:gd name="connsiteY65" fmla="*/ 238125 h 542925"/>
              <a:gd name="connsiteX66" fmla="*/ 508000 w 3152775"/>
              <a:gd name="connsiteY66" fmla="*/ 260350 h 542925"/>
              <a:gd name="connsiteX67" fmla="*/ 447675 w 3152775"/>
              <a:gd name="connsiteY67" fmla="*/ 260350 h 542925"/>
              <a:gd name="connsiteX68" fmla="*/ 434975 w 3152775"/>
              <a:gd name="connsiteY68" fmla="*/ 247650 h 542925"/>
              <a:gd name="connsiteX69" fmla="*/ 412750 w 3152775"/>
              <a:gd name="connsiteY69" fmla="*/ 215900 h 542925"/>
              <a:gd name="connsiteX70" fmla="*/ 400050 w 3152775"/>
              <a:gd name="connsiteY70" fmla="*/ 187325 h 542925"/>
              <a:gd name="connsiteX71" fmla="*/ 384175 w 3152775"/>
              <a:gd name="connsiteY71" fmla="*/ 161925 h 542925"/>
              <a:gd name="connsiteX72" fmla="*/ 361950 w 3152775"/>
              <a:gd name="connsiteY72" fmla="*/ 152400 h 542925"/>
              <a:gd name="connsiteX73" fmla="*/ 352425 w 3152775"/>
              <a:gd name="connsiteY73" fmla="*/ 117475 h 542925"/>
              <a:gd name="connsiteX74" fmla="*/ 317500 w 3152775"/>
              <a:gd name="connsiteY74" fmla="*/ 76200 h 542925"/>
              <a:gd name="connsiteX75" fmla="*/ 285750 w 3152775"/>
              <a:gd name="connsiteY75" fmla="*/ 60325 h 542925"/>
              <a:gd name="connsiteX76" fmla="*/ 260350 w 3152775"/>
              <a:gd name="connsiteY76" fmla="*/ 38100 h 542925"/>
              <a:gd name="connsiteX77" fmla="*/ 222250 w 3152775"/>
              <a:gd name="connsiteY77" fmla="*/ 28575 h 542925"/>
              <a:gd name="connsiteX78" fmla="*/ 184150 w 3152775"/>
              <a:gd name="connsiteY78" fmla="*/ 0 h 542925"/>
              <a:gd name="connsiteX79" fmla="*/ 158750 w 3152775"/>
              <a:gd name="connsiteY79" fmla="*/ 28575 h 542925"/>
              <a:gd name="connsiteX80" fmla="*/ 139700 w 3152775"/>
              <a:gd name="connsiteY80" fmla="*/ 44450 h 542925"/>
              <a:gd name="connsiteX81" fmla="*/ 111125 w 3152775"/>
              <a:gd name="connsiteY81" fmla="*/ 60325 h 542925"/>
              <a:gd name="connsiteX82" fmla="*/ 79375 w 3152775"/>
              <a:gd name="connsiteY82" fmla="*/ 69850 h 542925"/>
              <a:gd name="connsiteX83" fmla="*/ 60325 w 3152775"/>
              <a:gd name="connsiteY83" fmla="*/ 60325 h 542925"/>
              <a:gd name="connsiteX84" fmla="*/ 31750 w 3152775"/>
              <a:gd name="connsiteY84" fmla="*/ 63500 h 542925"/>
              <a:gd name="connsiteX85" fmla="*/ 15875 w 3152775"/>
              <a:gd name="connsiteY85" fmla="*/ 92075 h 542925"/>
              <a:gd name="connsiteX86" fmla="*/ 0 w 3152775"/>
              <a:gd name="connsiteY86" fmla="*/ 114300 h 542925"/>
              <a:gd name="connsiteX0" fmla="*/ 4340225 w 4340225"/>
              <a:gd name="connsiteY0" fmla="*/ 542925 h 930275"/>
              <a:gd name="connsiteX1" fmla="*/ 4289425 w 4340225"/>
              <a:gd name="connsiteY1" fmla="*/ 536575 h 930275"/>
              <a:gd name="connsiteX2" fmla="*/ 4241800 w 4340225"/>
              <a:gd name="connsiteY2" fmla="*/ 527050 h 930275"/>
              <a:gd name="connsiteX3" fmla="*/ 4225925 w 4340225"/>
              <a:gd name="connsiteY3" fmla="*/ 520700 h 930275"/>
              <a:gd name="connsiteX4" fmla="*/ 4165600 w 4340225"/>
              <a:gd name="connsiteY4" fmla="*/ 508000 h 930275"/>
              <a:gd name="connsiteX5" fmla="*/ 4121150 w 4340225"/>
              <a:gd name="connsiteY5" fmla="*/ 508000 h 930275"/>
              <a:gd name="connsiteX6" fmla="*/ 4057650 w 4340225"/>
              <a:gd name="connsiteY6" fmla="*/ 501650 h 930275"/>
              <a:gd name="connsiteX7" fmla="*/ 4003675 w 4340225"/>
              <a:gd name="connsiteY7" fmla="*/ 492125 h 930275"/>
              <a:gd name="connsiteX8" fmla="*/ 3965575 w 4340225"/>
              <a:gd name="connsiteY8" fmla="*/ 482600 h 930275"/>
              <a:gd name="connsiteX9" fmla="*/ 3940175 w 4340225"/>
              <a:gd name="connsiteY9" fmla="*/ 485775 h 930275"/>
              <a:gd name="connsiteX10" fmla="*/ 3927475 w 4340225"/>
              <a:gd name="connsiteY10" fmla="*/ 482600 h 930275"/>
              <a:gd name="connsiteX11" fmla="*/ 3860800 w 4340225"/>
              <a:gd name="connsiteY11" fmla="*/ 482600 h 930275"/>
              <a:gd name="connsiteX12" fmla="*/ 3803650 w 4340225"/>
              <a:gd name="connsiteY12" fmla="*/ 485775 h 930275"/>
              <a:gd name="connsiteX13" fmla="*/ 3752850 w 4340225"/>
              <a:gd name="connsiteY13" fmla="*/ 498475 h 930275"/>
              <a:gd name="connsiteX14" fmla="*/ 3695700 w 4340225"/>
              <a:gd name="connsiteY14" fmla="*/ 492125 h 930275"/>
              <a:gd name="connsiteX15" fmla="*/ 3660775 w 4340225"/>
              <a:gd name="connsiteY15" fmla="*/ 482600 h 930275"/>
              <a:gd name="connsiteX16" fmla="*/ 3594100 w 4340225"/>
              <a:gd name="connsiteY16" fmla="*/ 473075 h 930275"/>
              <a:gd name="connsiteX17" fmla="*/ 3556000 w 4340225"/>
              <a:gd name="connsiteY17" fmla="*/ 466725 h 930275"/>
              <a:gd name="connsiteX18" fmla="*/ 3527425 w 4340225"/>
              <a:gd name="connsiteY18" fmla="*/ 457200 h 930275"/>
              <a:gd name="connsiteX19" fmla="*/ 3505200 w 4340225"/>
              <a:gd name="connsiteY19" fmla="*/ 444500 h 930275"/>
              <a:gd name="connsiteX20" fmla="*/ 3467100 w 4340225"/>
              <a:gd name="connsiteY20" fmla="*/ 428625 h 930275"/>
              <a:gd name="connsiteX21" fmla="*/ 3425825 w 4340225"/>
              <a:gd name="connsiteY21" fmla="*/ 400050 h 930275"/>
              <a:gd name="connsiteX22" fmla="*/ 3371850 w 4340225"/>
              <a:gd name="connsiteY22" fmla="*/ 390525 h 930275"/>
              <a:gd name="connsiteX23" fmla="*/ 3327400 w 4340225"/>
              <a:gd name="connsiteY23" fmla="*/ 387350 h 930275"/>
              <a:gd name="connsiteX24" fmla="*/ 3289300 w 4340225"/>
              <a:gd name="connsiteY24" fmla="*/ 371475 h 930275"/>
              <a:gd name="connsiteX25" fmla="*/ 3276600 w 4340225"/>
              <a:gd name="connsiteY25" fmla="*/ 361950 h 930275"/>
              <a:gd name="connsiteX26" fmla="*/ 3225800 w 4340225"/>
              <a:gd name="connsiteY26" fmla="*/ 349250 h 930275"/>
              <a:gd name="connsiteX27" fmla="*/ 3203575 w 4340225"/>
              <a:gd name="connsiteY27" fmla="*/ 346075 h 930275"/>
              <a:gd name="connsiteX28" fmla="*/ 3133725 w 4340225"/>
              <a:gd name="connsiteY28" fmla="*/ 339725 h 930275"/>
              <a:gd name="connsiteX29" fmla="*/ 3101975 w 4340225"/>
              <a:gd name="connsiteY29" fmla="*/ 314325 h 930275"/>
              <a:gd name="connsiteX30" fmla="*/ 3092450 w 4340225"/>
              <a:gd name="connsiteY30" fmla="*/ 276225 h 930275"/>
              <a:gd name="connsiteX31" fmla="*/ 3086100 w 4340225"/>
              <a:gd name="connsiteY31" fmla="*/ 241300 h 930275"/>
              <a:gd name="connsiteX32" fmla="*/ 3079750 w 4340225"/>
              <a:gd name="connsiteY32" fmla="*/ 212725 h 930275"/>
              <a:gd name="connsiteX33" fmla="*/ 3038475 w 4340225"/>
              <a:gd name="connsiteY33" fmla="*/ 180975 h 930275"/>
              <a:gd name="connsiteX34" fmla="*/ 2978150 w 4340225"/>
              <a:gd name="connsiteY34" fmla="*/ 174625 h 930275"/>
              <a:gd name="connsiteX35" fmla="*/ 2908300 w 4340225"/>
              <a:gd name="connsiteY35" fmla="*/ 165100 h 930275"/>
              <a:gd name="connsiteX36" fmla="*/ 2873375 w 4340225"/>
              <a:gd name="connsiteY36" fmla="*/ 155575 h 930275"/>
              <a:gd name="connsiteX37" fmla="*/ 2841625 w 4340225"/>
              <a:gd name="connsiteY37" fmla="*/ 139700 h 930275"/>
              <a:gd name="connsiteX38" fmla="*/ 2778125 w 4340225"/>
              <a:gd name="connsiteY38" fmla="*/ 123825 h 930275"/>
              <a:gd name="connsiteX39" fmla="*/ 2749550 w 4340225"/>
              <a:gd name="connsiteY39" fmla="*/ 120650 h 930275"/>
              <a:gd name="connsiteX40" fmla="*/ 2720975 w 4340225"/>
              <a:gd name="connsiteY40" fmla="*/ 107950 h 930275"/>
              <a:gd name="connsiteX41" fmla="*/ 2682875 w 4340225"/>
              <a:gd name="connsiteY41" fmla="*/ 92075 h 930275"/>
              <a:gd name="connsiteX42" fmla="*/ 2667000 w 4340225"/>
              <a:gd name="connsiteY42" fmla="*/ 79375 h 930275"/>
              <a:gd name="connsiteX43" fmla="*/ 2625725 w 4340225"/>
              <a:gd name="connsiteY43" fmla="*/ 66675 h 930275"/>
              <a:gd name="connsiteX44" fmla="*/ 2587625 w 4340225"/>
              <a:gd name="connsiteY44" fmla="*/ 57150 h 930275"/>
              <a:gd name="connsiteX45" fmla="*/ 2555875 w 4340225"/>
              <a:gd name="connsiteY45" fmla="*/ 38100 h 930275"/>
              <a:gd name="connsiteX46" fmla="*/ 2530475 w 4340225"/>
              <a:gd name="connsiteY46" fmla="*/ 22225 h 930275"/>
              <a:gd name="connsiteX47" fmla="*/ 2495550 w 4340225"/>
              <a:gd name="connsiteY47" fmla="*/ 15875 h 930275"/>
              <a:gd name="connsiteX48" fmla="*/ 2457450 w 4340225"/>
              <a:gd name="connsiteY48" fmla="*/ 19050 h 930275"/>
              <a:gd name="connsiteX49" fmla="*/ 2413000 w 4340225"/>
              <a:gd name="connsiteY49" fmla="*/ 41275 h 930275"/>
              <a:gd name="connsiteX50" fmla="*/ 2362200 w 4340225"/>
              <a:gd name="connsiteY50" fmla="*/ 50800 h 930275"/>
              <a:gd name="connsiteX51" fmla="*/ 2289175 w 4340225"/>
              <a:gd name="connsiteY51" fmla="*/ 66675 h 930275"/>
              <a:gd name="connsiteX52" fmla="*/ 2228850 w 4340225"/>
              <a:gd name="connsiteY52" fmla="*/ 107950 h 930275"/>
              <a:gd name="connsiteX53" fmla="*/ 2174875 w 4340225"/>
              <a:gd name="connsiteY53" fmla="*/ 139700 h 930275"/>
              <a:gd name="connsiteX54" fmla="*/ 2124075 w 4340225"/>
              <a:gd name="connsiteY54" fmla="*/ 158750 h 930275"/>
              <a:gd name="connsiteX55" fmla="*/ 2085975 w 4340225"/>
              <a:gd name="connsiteY55" fmla="*/ 165100 h 930275"/>
              <a:gd name="connsiteX56" fmla="*/ 2070100 w 4340225"/>
              <a:gd name="connsiteY56" fmla="*/ 174625 h 930275"/>
              <a:gd name="connsiteX57" fmla="*/ 2003425 w 4340225"/>
              <a:gd name="connsiteY57" fmla="*/ 171450 h 930275"/>
              <a:gd name="connsiteX58" fmla="*/ 1920875 w 4340225"/>
              <a:gd name="connsiteY58" fmla="*/ 177800 h 930275"/>
              <a:gd name="connsiteX59" fmla="*/ 1905000 w 4340225"/>
              <a:gd name="connsiteY59" fmla="*/ 200025 h 930275"/>
              <a:gd name="connsiteX60" fmla="*/ 1847850 w 4340225"/>
              <a:gd name="connsiteY60" fmla="*/ 222250 h 930275"/>
              <a:gd name="connsiteX61" fmla="*/ 1828800 w 4340225"/>
              <a:gd name="connsiteY61" fmla="*/ 234950 h 930275"/>
              <a:gd name="connsiteX62" fmla="*/ 1793875 w 4340225"/>
              <a:gd name="connsiteY62" fmla="*/ 241300 h 930275"/>
              <a:gd name="connsiteX63" fmla="*/ 1781175 w 4340225"/>
              <a:gd name="connsiteY63" fmla="*/ 225425 h 930275"/>
              <a:gd name="connsiteX64" fmla="*/ 1765300 w 4340225"/>
              <a:gd name="connsiteY64" fmla="*/ 228600 h 930275"/>
              <a:gd name="connsiteX65" fmla="*/ 1720850 w 4340225"/>
              <a:gd name="connsiteY65" fmla="*/ 238125 h 930275"/>
              <a:gd name="connsiteX66" fmla="*/ 1695450 w 4340225"/>
              <a:gd name="connsiteY66" fmla="*/ 260350 h 930275"/>
              <a:gd name="connsiteX67" fmla="*/ 1635125 w 4340225"/>
              <a:gd name="connsiteY67" fmla="*/ 260350 h 930275"/>
              <a:gd name="connsiteX68" fmla="*/ 1622425 w 4340225"/>
              <a:gd name="connsiteY68" fmla="*/ 247650 h 930275"/>
              <a:gd name="connsiteX69" fmla="*/ 1600200 w 4340225"/>
              <a:gd name="connsiteY69" fmla="*/ 215900 h 930275"/>
              <a:gd name="connsiteX70" fmla="*/ 1587500 w 4340225"/>
              <a:gd name="connsiteY70" fmla="*/ 187325 h 930275"/>
              <a:gd name="connsiteX71" fmla="*/ 1571625 w 4340225"/>
              <a:gd name="connsiteY71" fmla="*/ 161925 h 930275"/>
              <a:gd name="connsiteX72" fmla="*/ 1549400 w 4340225"/>
              <a:gd name="connsiteY72" fmla="*/ 152400 h 930275"/>
              <a:gd name="connsiteX73" fmla="*/ 1539875 w 4340225"/>
              <a:gd name="connsiteY73" fmla="*/ 117475 h 930275"/>
              <a:gd name="connsiteX74" fmla="*/ 1504950 w 4340225"/>
              <a:gd name="connsiteY74" fmla="*/ 76200 h 930275"/>
              <a:gd name="connsiteX75" fmla="*/ 1473200 w 4340225"/>
              <a:gd name="connsiteY75" fmla="*/ 60325 h 930275"/>
              <a:gd name="connsiteX76" fmla="*/ 1447800 w 4340225"/>
              <a:gd name="connsiteY76" fmla="*/ 38100 h 930275"/>
              <a:gd name="connsiteX77" fmla="*/ 1409700 w 4340225"/>
              <a:gd name="connsiteY77" fmla="*/ 28575 h 930275"/>
              <a:gd name="connsiteX78" fmla="*/ 1371600 w 4340225"/>
              <a:gd name="connsiteY78" fmla="*/ 0 h 930275"/>
              <a:gd name="connsiteX79" fmla="*/ 1346200 w 4340225"/>
              <a:gd name="connsiteY79" fmla="*/ 28575 h 930275"/>
              <a:gd name="connsiteX80" fmla="*/ 1327150 w 4340225"/>
              <a:gd name="connsiteY80" fmla="*/ 44450 h 930275"/>
              <a:gd name="connsiteX81" fmla="*/ 1298575 w 4340225"/>
              <a:gd name="connsiteY81" fmla="*/ 60325 h 930275"/>
              <a:gd name="connsiteX82" fmla="*/ 1266825 w 4340225"/>
              <a:gd name="connsiteY82" fmla="*/ 69850 h 930275"/>
              <a:gd name="connsiteX83" fmla="*/ 1247775 w 4340225"/>
              <a:gd name="connsiteY83" fmla="*/ 60325 h 930275"/>
              <a:gd name="connsiteX84" fmla="*/ 1219200 w 4340225"/>
              <a:gd name="connsiteY84" fmla="*/ 63500 h 930275"/>
              <a:gd name="connsiteX85" fmla="*/ 1203325 w 4340225"/>
              <a:gd name="connsiteY85" fmla="*/ 92075 h 930275"/>
              <a:gd name="connsiteX86" fmla="*/ 0 w 4340225"/>
              <a:gd name="connsiteY86" fmla="*/ 930275 h 930275"/>
              <a:gd name="connsiteX0" fmla="*/ 4340225 w 4340225"/>
              <a:gd name="connsiteY0" fmla="*/ 542925 h 930275"/>
              <a:gd name="connsiteX1" fmla="*/ 4289425 w 4340225"/>
              <a:gd name="connsiteY1" fmla="*/ 536575 h 930275"/>
              <a:gd name="connsiteX2" fmla="*/ 4241800 w 4340225"/>
              <a:gd name="connsiteY2" fmla="*/ 527050 h 930275"/>
              <a:gd name="connsiteX3" fmla="*/ 4225925 w 4340225"/>
              <a:gd name="connsiteY3" fmla="*/ 520700 h 930275"/>
              <a:gd name="connsiteX4" fmla="*/ 4165600 w 4340225"/>
              <a:gd name="connsiteY4" fmla="*/ 508000 h 930275"/>
              <a:gd name="connsiteX5" fmla="*/ 4121150 w 4340225"/>
              <a:gd name="connsiteY5" fmla="*/ 508000 h 930275"/>
              <a:gd name="connsiteX6" fmla="*/ 4057650 w 4340225"/>
              <a:gd name="connsiteY6" fmla="*/ 501650 h 930275"/>
              <a:gd name="connsiteX7" fmla="*/ 4003675 w 4340225"/>
              <a:gd name="connsiteY7" fmla="*/ 492125 h 930275"/>
              <a:gd name="connsiteX8" fmla="*/ 3965575 w 4340225"/>
              <a:gd name="connsiteY8" fmla="*/ 482600 h 930275"/>
              <a:gd name="connsiteX9" fmla="*/ 3940175 w 4340225"/>
              <a:gd name="connsiteY9" fmla="*/ 485775 h 930275"/>
              <a:gd name="connsiteX10" fmla="*/ 3927475 w 4340225"/>
              <a:gd name="connsiteY10" fmla="*/ 482600 h 930275"/>
              <a:gd name="connsiteX11" fmla="*/ 3860800 w 4340225"/>
              <a:gd name="connsiteY11" fmla="*/ 482600 h 930275"/>
              <a:gd name="connsiteX12" fmla="*/ 3803650 w 4340225"/>
              <a:gd name="connsiteY12" fmla="*/ 485775 h 930275"/>
              <a:gd name="connsiteX13" fmla="*/ 3752850 w 4340225"/>
              <a:gd name="connsiteY13" fmla="*/ 498475 h 930275"/>
              <a:gd name="connsiteX14" fmla="*/ 3695700 w 4340225"/>
              <a:gd name="connsiteY14" fmla="*/ 492125 h 930275"/>
              <a:gd name="connsiteX15" fmla="*/ 3660775 w 4340225"/>
              <a:gd name="connsiteY15" fmla="*/ 482600 h 930275"/>
              <a:gd name="connsiteX16" fmla="*/ 3594100 w 4340225"/>
              <a:gd name="connsiteY16" fmla="*/ 473075 h 930275"/>
              <a:gd name="connsiteX17" fmla="*/ 3556000 w 4340225"/>
              <a:gd name="connsiteY17" fmla="*/ 466725 h 930275"/>
              <a:gd name="connsiteX18" fmla="*/ 3527425 w 4340225"/>
              <a:gd name="connsiteY18" fmla="*/ 457200 h 930275"/>
              <a:gd name="connsiteX19" fmla="*/ 3505200 w 4340225"/>
              <a:gd name="connsiteY19" fmla="*/ 444500 h 930275"/>
              <a:gd name="connsiteX20" fmla="*/ 3467100 w 4340225"/>
              <a:gd name="connsiteY20" fmla="*/ 428625 h 930275"/>
              <a:gd name="connsiteX21" fmla="*/ 3425825 w 4340225"/>
              <a:gd name="connsiteY21" fmla="*/ 400050 h 930275"/>
              <a:gd name="connsiteX22" fmla="*/ 3371850 w 4340225"/>
              <a:gd name="connsiteY22" fmla="*/ 390525 h 930275"/>
              <a:gd name="connsiteX23" fmla="*/ 3327400 w 4340225"/>
              <a:gd name="connsiteY23" fmla="*/ 387350 h 930275"/>
              <a:gd name="connsiteX24" fmla="*/ 3289300 w 4340225"/>
              <a:gd name="connsiteY24" fmla="*/ 371475 h 930275"/>
              <a:gd name="connsiteX25" fmla="*/ 3276600 w 4340225"/>
              <a:gd name="connsiteY25" fmla="*/ 361950 h 930275"/>
              <a:gd name="connsiteX26" fmla="*/ 3225800 w 4340225"/>
              <a:gd name="connsiteY26" fmla="*/ 349250 h 930275"/>
              <a:gd name="connsiteX27" fmla="*/ 3203575 w 4340225"/>
              <a:gd name="connsiteY27" fmla="*/ 346075 h 930275"/>
              <a:gd name="connsiteX28" fmla="*/ 3133725 w 4340225"/>
              <a:gd name="connsiteY28" fmla="*/ 339725 h 930275"/>
              <a:gd name="connsiteX29" fmla="*/ 3101975 w 4340225"/>
              <a:gd name="connsiteY29" fmla="*/ 314325 h 930275"/>
              <a:gd name="connsiteX30" fmla="*/ 3092450 w 4340225"/>
              <a:gd name="connsiteY30" fmla="*/ 276225 h 930275"/>
              <a:gd name="connsiteX31" fmla="*/ 3086100 w 4340225"/>
              <a:gd name="connsiteY31" fmla="*/ 241300 h 930275"/>
              <a:gd name="connsiteX32" fmla="*/ 3079750 w 4340225"/>
              <a:gd name="connsiteY32" fmla="*/ 212725 h 930275"/>
              <a:gd name="connsiteX33" fmla="*/ 3038475 w 4340225"/>
              <a:gd name="connsiteY33" fmla="*/ 180975 h 930275"/>
              <a:gd name="connsiteX34" fmla="*/ 2978150 w 4340225"/>
              <a:gd name="connsiteY34" fmla="*/ 174625 h 930275"/>
              <a:gd name="connsiteX35" fmla="*/ 2908300 w 4340225"/>
              <a:gd name="connsiteY35" fmla="*/ 165100 h 930275"/>
              <a:gd name="connsiteX36" fmla="*/ 2873375 w 4340225"/>
              <a:gd name="connsiteY36" fmla="*/ 155575 h 930275"/>
              <a:gd name="connsiteX37" fmla="*/ 2841625 w 4340225"/>
              <a:gd name="connsiteY37" fmla="*/ 139700 h 930275"/>
              <a:gd name="connsiteX38" fmla="*/ 2778125 w 4340225"/>
              <a:gd name="connsiteY38" fmla="*/ 123825 h 930275"/>
              <a:gd name="connsiteX39" fmla="*/ 2749550 w 4340225"/>
              <a:gd name="connsiteY39" fmla="*/ 120650 h 930275"/>
              <a:gd name="connsiteX40" fmla="*/ 2720975 w 4340225"/>
              <a:gd name="connsiteY40" fmla="*/ 107950 h 930275"/>
              <a:gd name="connsiteX41" fmla="*/ 2682875 w 4340225"/>
              <a:gd name="connsiteY41" fmla="*/ 92075 h 930275"/>
              <a:gd name="connsiteX42" fmla="*/ 2667000 w 4340225"/>
              <a:gd name="connsiteY42" fmla="*/ 79375 h 930275"/>
              <a:gd name="connsiteX43" fmla="*/ 2625725 w 4340225"/>
              <a:gd name="connsiteY43" fmla="*/ 66675 h 930275"/>
              <a:gd name="connsiteX44" fmla="*/ 2587625 w 4340225"/>
              <a:gd name="connsiteY44" fmla="*/ 57150 h 930275"/>
              <a:gd name="connsiteX45" fmla="*/ 2555875 w 4340225"/>
              <a:gd name="connsiteY45" fmla="*/ 38100 h 930275"/>
              <a:gd name="connsiteX46" fmla="*/ 2530475 w 4340225"/>
              <a:gd name="connsiteY46" fmla="*/ 22225 h 930275"/>
              <a:gd name="connsiteX47" fmla="*/ 2495550 w 4340225"/>
              <a:gd name="connsiteY47" fmla="*/ 15875 h 930275"/>
              <a:gd name="connsiteX48" fmla="*/ 2457450 w 4340225"/>
              <a:gd name="connsiteY48" fmla="*/ 19050 h 930275"/>
              <a:gd name="connsiteX49" fmla="*/ 2413000 w 4340225"/>
              <a:gd name="connsiteY49" fmla="*/ 41275 h 930275"/>
              <a:gd name="connsiteX50" fmla="*/ 2362200 w 4340225"/>
              <a:gd name="connsiteY50" fmla="*/ 50800 h 930275"/>
              <a:gd name="connsiteX51" fmla="*/ 2289175 w 4340225"/>
              <a:gd name="connsiteY51" fmla="*/ 66675 h 930275"/>
              <a:gd name="connsiteX52" fmla="*/ 2228850 w 4340225"/>
              <a:gd name="connsiteY52" fmla="*/ 107950 h 930275"/>
              <a:gd name="connsiteX53" fmla="*/ 2174875 w 4340225"/>
              <a:gd name="connsiteY53" fmla="*/ 139700 h 930275"/>
              <a:gd name="connsiteX54" fmla="*/ 2124075 w 4340225"/>
              <a:gd name="connsiteY54" fmla="*/ 158750 h 930275"/>
              <a:gd name="connsiteX55" fmla="*/ 2085975 w 4340225"/>
              <a:gd name="connsiteY55" fmla="*/ 165100 h 930275"/>
              <a:gd name="connsiteX56" fmla="*/ 2070100 w 4340225"/>
              <a:gd name="connsiteY56" fmla="*/ 174625 h 930275"/>
              <a:gd name="connsiteX57" fmla="*/ 2003425 w 4340225"/>
              <a:gd name="connsiteY57" fmla="*/ 171450 h 930275"/>
              <a:gd name="connsiteX58" fmla="*/ 1920875 w 4340225"/>
              <a:gd name="connsiteY58" fmla="*/ 177800 h 930275"/>
              <a:gd name="connsiteX59" fmla="*/ 1905000 w 4340225"/>
              <a:gd name="connsiteY59" fmla="*/ 200025 h 930275"/>
              <a:gd name="connsiteX60" fmla="*/ 1847850 w 4340225"/>
              <a:gd name="connsiteY60" fmla="*/ 222250 h 930275"/>
              <a:gd name="connsiteX61" fmla="*/ 1828800 w 4340225"/>
              <a:gd name="connsiteY61" fmla="*/ 234950 h 930275"/>
              <a:gd name="connsiteX62" fmla="*/ 1793875 w 4340225"/>
              <a:gd name="connsiteY62" fmla="*/ 241300 h 930275"/>
              <a:gd name="connsiteX63" fmla="*/ 1781175 w 4340225"/>
              <a:gd name="connsiteY63" fmla="*/ 225425 h 930275"/>
              <a:gd name="connsiteX64" fmla="*/ 1765300 w 4340225"/>
              <a:gd name="connsiteY64" fmla="*/ 228600 h 930275"/>
              <a:gd name="connsiteX65" fmla="*/ 1720850 w 4340225"/>
              <a:gd name="connsiteY65" fmla="*/ 238125 h 930275"/>
              <a:gd name="connsiteX66" fmla="*/ 1695450 w 4340225"/>
              <a:gd name="connsiteY66" fmla="*/ 260350 h 930275"/>
              <a:gd name="connsiteX67" fmla="*/ 1635125 w 4340225"/>
              <a:gd name="connsiteY67" fmla="*/ 260350 h 930275"/>
              <a:gd name="connsiteX68" fmla="*/ 1622425 w 4340225"/>
              <a:gd name="connsiteY68" fmla="*/ 247650 h 930275"/>
              <a:gd name="connsiteX69" fmla="*/ 1600200 w 4340225"/>
              <a:gd name="connsiteY69" fmla="*/ 215900 h 930275"/>
              <a:gd name="connsiteX70" fmla="*/ 1587500 w 4340225"/>
              <a:gd name="connsiteY70" fmla="*/ 187325 h 930275"/>
              <a:gd name="connsiteX71" fmla="*/ 1571625 w 4340225"/>
              <a:gd name="connsiteY71" fmla="*/ 161925 h 930275"/>
              <a:gd name="connsiteX72" fmla="*/ 1549400 w 4340225"/>
              <a:gd name="connsiteY72" fmla="*/ 152400 h 930275"/>
              <a:gd name="connsiteX73" fmla="*/ 1539875 w 4340225"/>
              <a:gd name="connsiteY73" fmla="*/ 117475 h 930275"/>
              <a:gd name="connsiteX74" fmla="*/ 1504950 w 4340225"/>
              <a:gd name="connsiteY74" fmla="*/ 76200 h 930275"/>
              <a:gd name="connsiteX75" fmla="*/ 1473200 w 4340225"/>
              <a:gd name="connsiteY75" fmla="*/ 60325 h 930275"/>
              <a:gd name="connsiteX76" fmla="*/ 1447800 w 4340225"/>
              <a:gd name="connsiteY76" fmla="*/ 38100 h 930275"/>
              <a:gd name="connsiteX77" fmla="*/ 1409700 w 4340225"/>
              <a:gd name="connsiteY77" fmla="*/ 28575 h 930275"/>
              <a:gd name="connsiteX78" fmla="*/ 1371600 w 4340225"/>
              <a:gd name="connsiteY78" fmla="*/ 0 h 930275"/>
              <a:gd name="connsiteX79" fmla="*/ 1346200 w 4340225"/>
              <a:gd name="connsiteY79" fmla="*/ 28575 h 930275"/>
              <a:gd name="connsiteX80" fmla="*/ 1327150 w 4340225"/>
              <a:gd name="connsiteY80" fmla="*/ 44450 h 930275"/>
              <a:gd name="connsiteX81" fmla="*/ 1298575 w 4340225"/>
              <a:gd name="connsiteY81" fmla="*/ 60325 h 930275"/>
              <a:gd name="connsiteX82" fmla="*/ 1266825 w 4340225"/>
              <a:gd name="connsiteY82" fmla="*/ 69850 h 930275"/>
              <a:gd name="connsiteX83" fmla="*/ 1247775 w 4340225"/>
              <a:gd name="connsiteY83" fmla="*/ 60325 h 930275"/>
              <a:gd name="connsiteX84" fmla="*/ 1219200 w 4340225"/>
              <a:gd name="connsiteY84" fmla="*/ 63500 h 930275"/>
              <a:gd name="connsiteX85" fmla="*/ 1203325 w 4340225"/>
              <a:gd name="connsiteY85" fmla="*/ 92075 h 930275"/>
              <a:gd name="connsiteX86" fmla="*/ 688975 w 4340225"/>
              <a:gd name="connsiteY86" fmla="*/ 450401 h 930275"/>
              <a:gd name="connsiteX87" fmla="*/ 0 w 4340225"/>
              <a:gd name="connsiteY87" fmla="*/ 930275 h 930275"/>
              <a:gd name="connsiteX0" fmla="*/ 4340225 w 4340225"/>
              <a:gd name="connsiteY0" fmla="*/ 542925 h 930275"/>
              <a:gd name="connsiteX1" fmla="*/ 4289425 w 4340225"/>
              <a:gd name="connsiteY1" fmla="*/ 536575 h 930275"/>
              <a:gd name="connsiteX2" fmla="*/ 4241800 w 4340225"/>
              <a:gd name="connsiteY2" fmla="*/ 527050 h 930275"/>
              <a:gd name="connsiteX3" fmla="*/ 4225925 w 4340225"/>
              <a:gd name="connsiteY3" fmla="*/ 520700 h 930275"/>
              <a:gd name="connsiteX4" fmla="*/ 4165600 w 4340225"/>
              <a:gd name="connsiteY4" fmla="*/ 508000 h 930275"/>
              <a:gd name="connsiteX5" fmla="*/ 4121150 w 4340225"/>
              <a:gd name="connsiteY5" fmla="*/ 508000 h 930275"/>
              <a:gd name="connsiteX6" fmla="*/ 4057650 w 4340225"/>
              <a:gd name="connsiteY6" fmla="*/ 501650 h 930275"/>
              <a:gd name="connsiteX7" fmla="*/ 4003675 w 4340225"/>
              <a:gd name="connsiteY7" fmla="*/ 492125 h 930275"/>
              <a:gd name="connsiteX8" fmla="*/ 3965575 w 4340225"/>
              <a:gd name="connsiteY8" fmla="*/ 482600 h 930275"/>
              <a:gd name="connsiteX9" fmla="*/ 3940175 w 4340225"/>
              <a:gd name="connsiteY9" fmla="*/ 485775 h 930275"/>
              <a:gd name="connsiteX10" fmla="*/ 3927475 w 4340225"/>
              <a:gd name="connsiteY10" fmla="*/ 482600 h 930275"/>
              <a:gd name="connsiteX11" fmla="*/ 3860800 w 4340225"/>
              <a:gd name="connsiteY11" fmla="*/ 482600 h 930275"/>
              <a:gd name="connsiteX12" fmla="*/ 3803650 w 4340225"/>
              <a:gd name="connsiteY12" fmla="*/ 485775 h 930275"/>
              <a:gd name="connsiteX13" fmla="*/ 3752850 w 4340225"/>
              <a:gd name="connsiteY13" fmla="*/ 498475 h 930275"/>
              <a:gd name="connsiteX14" fmla="*/ 3695700 w 4340225"/>
              <a:gd name="connsiteY14" fmla="*/ 492125 h 930275"/>
              <a:gd name="connsiteX15" fmla="*/ 3660775 w 4340225"/>
              <a:gd name="connsiteY15" fmla="*/ 482600 h 930275"/>
              <a:gd name="connsiteX16" fmla="*/ 3594100 w 4340225"/>
              <a:gd name="connsiteY16" fmla="*/ 473075 h 930275"/>
              <a:gd name="connsiteX17" fmla="*/ 3556000 w 4340225"/>
              <a:gd name="connsiteY17" fmla="*/ 466725 h 930275"/>
              <a:gd name="connsiteX18" fmla="*/ 3527425 w 4340225"/>
              <a:gd name="connsiteY18" fmla="*/ 457200 h 930275"/>
              <a:gd name="connsiteX19" fmla="*/ 3505200 w 4340225"/>
              <a:gd name="connsiteY19" fmla="*/ 444500 h 930275"/>
              <a:gd name="connsiteX20" fmla="*/ 3467100 w 4340225"/>
              <a:gd name="connsiteY20" fmla="*/ 428625 h 930275"/>
              <a:gd name="connsiteX21" fmla="*/ 3425825 w 4340225"/>
              <a:gd name="connsiteY21" fmla="*/ 400050 h 930275"/>
              <a:gd name="connsiteX22" fmla="*/ 3371850 w 4340225"/>
              <a:gd name="connsiteY22" fmla="*/ 390525 h 930275"/>
              <a:gd name="connsiteX23" fmla="*/ 3327400 w 4340225"/>
              <a:gd name="connsiteY23" fmla="*/ 387350 h 930275"/>
              <a:gd name="connsiteX24" fmla="*/ 3289300 w 4340225"/>
              <a:gd name="connsiteY24" fmla="*/ 371475 h 930275"/>
              <a:gd name="connsiteX25" fmla="*/ 3276600 w 4340225"/>
              <a:gd name="connsiteY25" fmla="*/ 361950 h 930275"/>
              <a:gd name="connsiteX26" fmla="*/ 3225800 w 4340225"/>
              <a:gd name="connsiteY26" fmla="*/ 349250 h 930275"/>
              <a:gd name="connsiteX27" fmla="*/ 3203575 w 4340225"/>
              <a:gd name="connsiteY27" fmla="*/ 346075 h 930275"/>
              <a:gd name="connsiteX28" fmla="*/ 3133725 w 4340225"/>
              <a:gd name="connsiteY28" fmla="*/ 339725 h 930275"/>
              <a:gd name="connsiteX29" fmla="*/ 3101975 w 4340225"/>
              <a:gd name="connsiteY29" fmla="*/ 314325 h 930275"/>
              <a:gd name="connsiteX30" fmla="*/ 3092450 w 4340225"/>
              <a:gd name="connsiteY30" fmla="*/ 276225 h 930275"/>
              <a:gd name="connsiteX31" fmla="*/ 3086100 w 4340225"/>
              <a:gd name="connsiteY31" fmla="*/ 241300 h 930275"/>
              <a:gd name="connsiteX32" fmla="*/ 3079750 w 4340225"/>
              <a:gd name="connsiteY32" fmla="*/ 212725 h 930275"/>
              <a:gd name="connsiteX33" fmla="*/ 3038475 w 4340225"/>
              <a:gd name="connsiteY33" fmla="*/ 180975 h 930275"/>
              <a:gd name="connsiteX34" fmla="*/ 2978150 w 4340225"/>
              <a:gd name="connsiteY34" fmla="*/ 174625 h 930275"/>
              <a:gd name="connsiteX35" fmla="*/ 2908300 w 4340225"/>
              <a:gd name="connsiteY35" fmla="*/ 165100 h 930275"/>
              <a:gd name="connsiteX36" fmla="*/ 2873375 w 4340225"/>
              <a:gd name="connsiteY36" fmla="*/ 155575 h 930275"/>
              <a:gd name="connsiteX37" fmla="*/ 2841625 w 4340225"/>
              <a:gd name="connsiteY37" fmla="*/ 139700 h 930275"/>
              <a:gd name="connsiteX38" fmla="*/ 2778125 w 4340225"/>
              <a:gd name="connsiteY38" fmla="*/ 123825 h 930275"/>
              <a:gd name="connsiteX39" fmla="*/ 2749550 w 4340225"/>
              <a:gd name="connsiteY39" fmla="*/ 120650 h 930275"/>
              <a:gd name="connsiteX40" fmla="*/ 2720975 w 4340225"/>
              <a:gd name="connsiteY40" fmla="*/ 107950 h 930275"/>
              <a:gd name="connsiteX41" fmla="*/ 2682875 w 4340225"/>
              <a:gd name="connsiteY41" fmla="*/ 92075 h 930275"/>
              <a:gd name="connsiteX42" fmla="*/ 2667000 w 4340225"/>
              <a:gd name="connsiteY42" fmla="*/ 79375 h 930275"/>
              <a:gd name="connsiteX43" fmla="*/ 2625725 w 4340225"/>
              <a:gd name="connsiteY43" fmla="*/ 66675 h 930275"/>
              <a:gd name="connsiteX44" fmla="*/ 2587625 w 4340225"/>
              <a:gd name="connsiteY44" fmla="*/ 57150 h 930275"/>
              <a:gd name="connsiteX45" fmla="*/ 2555875 w 4340225"/>
              <a:gd name="connsiteY45" fmla="*/ 38100 h 930275"/>
              <a:gd name="connsiteX46" fmla="*/ 2530475 w 4340225"/>
              <a:gd name="connsiteY46" fmla="*/ 22225 h 930275"/>
              <a:gd name="connsiteX47" fmla="*/ 2495550 w 4340225"/>
              <a:gd name="connsiteY47" fmla="*/ 15875 h 930275"/>
              <a:gd name="connsiteX48" fmla="*/ 2457450 w 4340225"/>
              <a:gd name="connsiteY48" fmla="*/ 19050 h 930275"/>
              <a:gd name="connsiteX49" fmla="*/ 2413000 w 4340225"/>
              <a:gd name="connsiteY49" fmla="*/ 41275 h 930275"/>
              <a:gd name="connsiteX50" fmla="*/ 2362200 w 4340225"/>
              <a:gd name="connsiteY50" fmla="*/ 50800 h 930275"/>
              <a:gd name="connsiteX51" fmla="*/ 2289175 w 4340225"/>
              <a:gd name="connsiteY51" fmla="*/ 66675 h 930275"/>
              <a:gd name="connsiteX52" fmla="*/ 2228850 w 4340225"/>
              <a:gd name="connsiteY52" fmla="*/ 107950 h 930275"/>
              <a:gd name="connsiteX53" fmla="*/ 2174875 w 4340225"/>
              <a:gd name="connsiteY53" fmla="*/ 139700 h 930275"/>
              <a:gd name="connsiteX54" fmla="*/ 2124075 w 4340225"/>
              <a:gd name="connsiteY54" fmla="*/ 158750 h 930275"/>
              <a:gd name="connsiteX55" fmla="*/ 2085975 w 4340225"/>
              <a:gd name="connsiteY55" fmla="*/ 165100 h 930275"/>
              <a:gd name="connsiteX56" fmla="*/ 2070100 w 4340225"/>
              <a:gd name="connsiteY56" fmla="*/ 174625 h 930275"/>
              <a:gd name="connsiteX57" fmla="*/ 2003425 w 4340225"/>
              <a:gd name="connsiteY57" fmla="*/ 171450 h 930275"/>
              <a:gd name="connsiteX58" fmla="*/ 1920875 w 4340225"/>
              <a:gd name="connsiteY58" fmla="*/ 177800 h 930275"/>
              <a:gd name="connsiteX59" fmla="*/ 1905000 w 4340225"/>
              <a:gd name="connsiteY59" fmla="*/ 200025 h 930275"/>
              <a:gd name="connsiteX60" fmla="*/ 1847850 w 4340225"/>
              <a:gd name="connsiteY60" fmla="*/ 222250 h 930275"/>
              <a:gd name="connsiteX61" fmla="*/ 1828800 w 4340225"/>
              <a:gd name="connsiteY61" fmla="*/ 234950 h 930275"/>
              <a:gd name="connsiteX62" fmla="*/ 1793875 w 4340225"/>
              <a:gd name="connsiteY62" fmla="*/ 241300 h 930275"/>
              <a:gd name="connsiteX63" fmla="*/ 1781175 w 4340225"/>
              <a:gd name="connsiteY63" fmla="*/ 225425 h 930275"/>
              <a:gd name="connsiteX64" fmla="*/ 1765300 w 4340225"/>
              <a:gd name="connsiteY64" fmla="*/ 228600 h 930275"/>
              <a:gd name="connsiteX65" fmla="*/ 1720850 w 4340225"/>
              <a:gd name="connsiteY65" fmla="*/ 238125 h 930275"/>
              <a:gd name="connsiteX66" fmla="*/ 1695450 w 4340225"/>
              <a:gd name="connsiteY66" fmla="*/ 260350 h 930275"/>
              <a:gd name="connsiteX67" fmla="*/ 1635125 w 4340225"/>
              <a:gd name="connsiteY67" fmla="*/ 260350 h 930275"/>
              <a:gd name="connsiteX68" fmla="*/ 1622425 w 4340225"/>
              <a:gd name="connsiteY68" fmla="*/ 247650 h 930275"/>
              <a:gd name="connsiteX69" fmla="*/ 1600200 w 4340225"/>
              <a:gd name="connsiteY69" fmla="*/ 215900 h 930275"/>
              <a:gd name="connsiteX70" fmla="*/ 1587500 w 4340225"/>
              <a:gd name="connsiteY70" fmla="*/ 187325 h 930275"/>
              <a:gd name="connsiteX71" fmla="*/ 1571625 w 4340225"/>
              <a:gd name="connsiteY71" fmla="*/ 161925 h 930275"/>
              <a:gd name="connsiteX72" fmla="*/ 1549400 w 4340225"/>
              <a:gd name="connsiteY72" fmla="*/ 152400 h 930275"/>
              <a:gd name="connsiteX73" fmla="*/ 1539875 w 4340225"/>
              <a:gd name="connsiteY73" fmla="*/ 117475 h 930275"/>
              <a:gd name="connsiteX74" fmla="*/ 1504950 w 4340225"/>
              <a:gd name="connsiteY74" fmla="*/ 76200 h 930275"/>
              <a:gd name="connsiteX75" fmla="*/ 1473200 w 4340225"/>
              <a:gd name="connsiteY75" fmla="*/ 60325 h 930275"/>
              <a:gd name="connsiteX76" fmla="*/ 1447800 w 4340225"/>
              <a:gd name="connsiteY76" fmla="*/ 38100 h 930275"/>
              <a:gd name="connsiteX77" fmla="*/ 1409700 w 4340225"/>
              <a:gd name="connsiteY77" fmla="*/ 28575 h 930275"/>
              <a:gd name="connsiteX78" fmla="*/ 1371600 w 4340225"/>
              <a:gd name="connsiteY78" fmla="*/ 0 h 930275"/>
              <a:gd name="connsiteX79" fmla="*/ 1346200 w 4340225"/>
              <a:gd name="connsiteY79" fmla="*/ 28575 h 930275"/>
              <a:gd name="connsiteX80" fmla="*/ 1327150 w 4340225"/>
              <a:gd name="connsiteY80" fmla="*/ 44450 h 930275"/>
              <a:gd name="connsiteX81" fmla="*/ 1298575 w 4340225"/>
              <a:gd name="connsiteY81" fmla="*/ 60325 h 930275"/>
              <a:gd name="connsiteX82" fmla="*/ 1266825 w 4340225"/>
              <a:gd name="connsiteY82" fmla="*/ 69850 h 930275"/>
              <a:gd name="connsiteX83" fmla="*/ 1247775 w 4340225"/>
              <a:gd name="connsiteY83" fmla="*/ 60325 h 930275"/>
              <a:gd name="connsiteX84" fmla="*/ 1219200 w 4340225"/>
              <a:gd name="connsiteY84" fmla="*/ 63500 h 930275"/>
              <a:gd name="connsiteX85" fmla="*/ 1203325 w 4340225"/>
              <a:gd name="connsiteY85" fmla="*/ 92075 h 930275"/>
              <a:gd name="connsiteX86" fmla="*/ 200025 w 4340225"/>
              <a:gd name="connsiteY86" fmla="*/ 326576 h 930275"/>
              <a:gd name="connsiteX87" fmla="*/ 0 w 4340225"/>
              <a:gd name="connsiteY87" fmla="*/ 930275 h 930275"/>
              <a:gd name="connsiteX0" fmla="*/ 4340225 w 4340225"/>
              <a:gd name="connsiteY0" fmla="*/ 542925 h 930275"/>
              <a:gd name="connsiteX1" fmla="*/ 4289425 w 4340225"/>
              <a:gd name="connsiteY1" fmla="*/ 536575 h 930275"/>
              <a:gd name="connsiteX2" fmla="*/ 4241800 w 4340225"/>
              <a:gd name="connsiteY2" fmla="*/ 527050 h 930275"/>
              <a:gd name="connsiteX3" fmla="*/ 4225925 w 4340225"/>
              <a:gd name="connsiteY3" fmla="*/ 520700 h 930275"/>
              <a:gd name="connsiteX4" fmla="*/ 4165600 w 4340225"/>
              <a:gd name="connsiteY4" fmla="*/ 508000 h 930275"/>
              <a:gd name="connsiteX5" fmla="*/ 4121150 w 4340225"/>
              <a:gd name="connsiteY5" fmla="*/ 508000 h 930275"/>
              <a:gd name="connsiteX6" fmla="*/ 4057650 w 4340225"/>
              <a:gd name="connsiteY6" fmla="*/ 501650 h 930275"/>
              <a:gd name="connsiteX7" fmla="*/ 4003675 w 4340225"/>
              <a:gd name="connsiteY7" fmla="*/ 492125 h 930275"/>
              <a:gd name="connsiteX8" fmla="*/ 3965575 w 4340225"/>
              <a:gd name="connsiteY8" fmla="*/ 482600 h 930275"/>
              <a:gd name="connsiteX9" fmla="*/ 3940175 w 4340225"/>
              <a:gd name="connsiteY9" fmla="*/ 485775 h 930275"/>
              <a:gd name="connsiteX10" fmla="*/ 3927475 w 4340225"/>
              <a:gd name="connsiteY10" fmla="*/ 482600 h 930275"/>
              <a:gd name="connsiteX11" fmla="*/ 3860800 w 4340225"/>
              <a:gd name="connsiteY11" fmla="*/ 482600 h 930275"/>
              <a:gd name="connsiteX12" fmla="*/ 3803650 w 4340225"/>
              <a:gd name="connsiteY12" fmla="*/ 485775 h 930275"/>
              <a:gd name="connsiteX13" fmla="*/ 3752850 w 4340225"/>
              <a:gd name="connsiteY13" fmla="*/ 498475 h 930275"/>
              <a:gd name="connsiteX14" fmla="*/ 3695700 w 4340225"/>
              <a:gd name="connsiteY14" fmla="*/ 492125 h 930275"/>
              <a:gd name="connsiteX15" fmla="*/ 3660775 w 4340225"/>
              <a:gd name="connsiteY15" fmla="*/ 482600 h 930275"/>
              <a:gd name="connsiteX16" fmla="*/ 3594100 w 4340225"/>
              <a:gd name="connsiteY16" fmla="*/ 473075 h 930275"/>
              <a:gd name="connsiteX17" fmla="*/ 3556000 w 4340225"/>
              <a:gd name="connsiteY17" fmla="*/ 466725 h 930275"/>
              <a:gd name="connsiteX18" fmla="*/ 3527425 w 4340225"/>
              <a:gd name="connsiteY18" fmla="*/ 457200 h 930275"/>
              <a:gd name="connsiteX19" fmla="*/ 3505200 w 4340225"/>
              <a:gd name="connsiteY19" fmla="*/ 444500 h 930275"/>
              <a:gd name="connsiteX20" fmla="*/ 3467100 w 4340225"/>
              <a:gd name="connsiteY20" fmla="*/ 428625 h 930275"/>
              <a:gd name="connsiteX21" fmla="*/ 3425825 w 4340225"/>
              <a:gd name="connsiteY21" fmla="*/ 400050 h 930275"/>
              <a:gd name="connsiteX22" fmla="*/ 3371850 w 4340225"/>
              <a:gd name="connsiteY22" fmla="*/ 390525 h 930275"/>
              <a:gd name="connsiteX23" fmla="*/ 3327400 w 4340225"/>
              <a:gd name="connsiteY23" fmla="*/ 387350 h 930275"/>
              <a:gd name="connsiteX24" fmla="*/ 3289300 w 4340225"/>
              <a:gd name="connsiteY24" fmla="*/ 371475 h 930275"/>
              <a:gd name="connsiteX25" fmla="*/ 3276600 w 4340225"/>
              <a:gd name="connsiteY25" fmla="*/ 361950 h 930275"/>
              <a:gd name="connsiteX26" fmla="*/ 3225800 w 4340225"/>
              <a:gd name="connsiteY26" fmla="*/ 349250 h 930275"/>
              <a:gd name="connsiteX27" fmla="*/ 3203575 w 4340225"/>
              <a:gd name="connsiteY27" fmla="*/ 346075 h 930275"/>
              <a:gd name="connsiteX28" fmla="*/ 3133725 w 4340225"/>
              <a:gd name="connsiteY28" fmla="*/ 339725 h 930275"/>
              <a:gd name="connsiteX29" fmla="*/ 3101975 w 4340225"/>
              <a:gd name="connsiteY29" fmla="*/ 314325 h 930275"/>
              <a:gd name="connsiteX30" fmla="*/ 3092450 w 4340225"/>
              <a:gd name="connsiteY30" fmla="*/ 276225 h 930275"/>
              <a:gd name="connsiteX31" fmla="*/ 3086100 w 4340225"/>
              <a:gd name="connsiteY31" fmla="*/ 241300 h 930275"/>
              <a:gd name="connsiteX32" fmla="*/ 3079750 w 4340225"/>
              <a:gd name="connsiteY32" fmla="*/ 212725 h 930275"/>
              <a:gd name="connsiteX33" fmla="*/ 3038475 w 4340225"/>
              <a:gd name="connsiteY33" fmla="*/ 180975 h 930275"/>
              <a:gd name="connsiteX34" fmla="*/ 2978150 w 4340225"/>
              <a:gd name="connsiteY34" fmla="*/ 174625 h 930275"/>
              <a:gd name="connsiteX35" fmla="*/ 2908300 w 4340225"/>
              <a:gd name="connsiteY35" fmla="*/ 165100 h 930275"/>
              <a:gd name="connsiteX36" fmla="*/ 2873375 w 4340225"/>
              <a:gd name="connsiteY36" fmla="*/ 155575 h 930275"/>
              <a:gd name="connsiteX37" fmla="*/ 2841625 w 4340225"/>
              <a:gd name="connsiteY37" fmla="*/ 139700 h 930275"/>
              <a:gd name="connsiteX38" fmla="*/ 2778125 w 4340225"/>
              <a:gd name="connsiteY38" fmla="*/ 123825 h 930275"/>
              <a:gd name="connsiteX39" fmla="*/ 2749550 w 4340225"/>
              <a:gd name="connsiteY39" fmla="*/ 120650 h 930275"/>
              <a:gd name="connsiteX40" fmla="*/ 2720975 w 4340225"/>
              <a:gd name="connsiteY40" fmla="*/ 107950 h 930275"/>
              <a:gd name="connsiteX41" fmla="*/ 2682875 w 4340225"/>
              <a:gd name="connsiteY41" fmla="*/ 92075 h 930275"/>
              <a:gd name="connsiteX42" fmla="*/ 2667000 w 4340225"/>
              <a:gd name="connsiteY42" fmla="*/ 79375 h 930275"/>
              <a:gd name="connsiteX43" fmla="*/ 2625725 w 4340225"/>
              <a:gd name="connsiteY43" fmla="*/ 66675 h 930275"/>
              <a:gd name="connsiteX44" fmla="*/ 2587625 w 4340225"/>
              <a:gd name="connsiteY44" fmla="*/ 57150 h 930275"/>
              <a:gd name="connsiteX45" fmla="*/ 2555875 w 4340225"/>
              <a:gd name="connsiteY45" fmla="*/ 38100 h 930275"/>
              <a:gd name="connsiteX46" fmla="*/ 2530475 w 4340225"/>
              <a:gd name="connsiteY46" fmla="*/ 22225 h 930275"/>
              <a:gd name="connsiteX47" fmla="*/ 2495550 w 4340225"/>
              <a:gd name="connsiteY47" fmla="*/ 15875 h 930275"/>
              <a:gd name="connsiteX48" fmla="*/ 2457450 w 4340225"/>
              <a:gd name="connsiteY48" fmla="*/ 19050 h 930275"/>
              <a:gd name="connsiteX49" fmla="*/ 2413000 w 4340225"/>
              <a:gd name="connsiteY49" fmla="*/ 41275 h 930275"/>
              <a:gd name="connsiteX50" fmla="*/ 2362200 w 4340225"/>
              <a:gd name="connsiteY50" fmla="*/ 50800 h 930275"/>
              <a:gd name="connsiteX51" fmla="*/ 2289175 w 4340225"/>
              <a:gd name="connsiteY51" fmla="*/ 66675 h 930275"/>
              <a:gd name="connsiteX52" fmla="*/ 2228850 w 4340225"/>
              <a:gd name="connsiteY52" fmla="*/ 107950 h 930275"/>
              <a:gd name="connsiteX53" fmla="*/ 2174875 w 4340225"/>
              <a:gd name="connsiteY53" fmla="*/ 139700 h 930275"/>
              <a:gd name="connsiteX54" fmla="*/ 2124075 w 4340225"/>
              <a:gd name="connsiteY54" fmla="*/ 158750 h 930275"/>
              <a:gd name="connsiteX55" fmla="*/ 2085975 w 4340225"/>
              <a:gd name="connsiteY55" fmla="*/ 165100 h 930275"/>
              <a:gd name="connsiteX56" fmla="*/ 2070100 w 4340225"/>
              <a:gd name="connsiteY56" fmla="*/ 174625 h 930275"/>
              <a:gd name="connsiteX57" fmla="*/ 2003425 w 4340225"/>
              <a:gd name="connsiteY57" fmla="*/ 171450 h 930275"/>
              <a:gd name="connsiteX58" fmla="*/ 1920875 w 4340225"/>
              <a:gd name="connsiteY58" fmla="*/ 177800 h 930275"/>
              <a:gd name="connsiteX59" fmla="*/ 1905000 w 4340225"/>
              <a:gd name="connsiteY59" fmla="*/ 200025 h 930275"/>
              <a:gd name="connsiteX60" fmla="*/ 1847850 w 4340225"/>
              <a:gd name="connsiteY60" fmla="*/ 222250 h 930275"/>
              <a:gd name="connsiteX61" fmla="*/ 1828800 w 4340225"/>
              <a:gd name="connsiteY61" fmla="*/ 234950 h 930275"/>
              <a:gd name="connsiteX62" fmla="*/ 1793875 w 4340225"/>
              <a:gd name="connsiteY62" fmla="*/ 241300 h 930275"/>
              <a:gd name="connsiteX63" fmla="*/ 1781175 w 4340225"/>
              <a:gd name="connsiteY63" fmla="*/ 225425 h 930275"/>
              <a:gd name="connsiteX64" fmla="*/ 1765300 w 4340225"/>
              <a:gd name="connsiteY64" fmla="*/ 228600 h 930275"/>
              <a:gd name="connsiteX65" fmla="*/ 1720850 w 4340225"/>
              <a:gd name="connsiteY65" fmla="*/ 238125 h 930275"/>
              <a:gd name="connsiteX66" fmla="*/ 1695450 w 4340225"/>
              <a:gd name="connsiteY66" fmla="*/ 260350 h 930275"/>
              <a:gd name="connsiteX67" fmla="*/ 1635125 w 4340225"/>
              <a:gd name="connsiteY67" fmla="*/ 260350 h 930275"/>
              <a:gd name="connsiteX68" fmla="*/ 1622425 w 4340225"/>
              <a:gd name="connsiteY68" fmla="*/ 247650 h 930275"/>
              <a:gd name="connsiteX69" fmla="*/ 1600200 w 4340225"/>
              <a:gd name="connsiteY69" fmla="*/ 215900 h 930275"/>
              <a:gd name="connsiteX70" fmla="*/ 1587500 w 4340225"/>
              <a:gd name="connsiteY70" fmla="*/ 187325 h 930275"/>
              <a:gd name="connsiteX71" fmla="*/ 1571625 w 4340225"/>
              <a:gd name="connsiteY71" fmla="*/ 161925 h 930275"/>
              <a:gd name="connsiteX72" fmla="*/ 1549400 w 4340225"/>
              <a:gd name="connsiteY72" fmla="*/ 152400 h 930275"/>
              <a:gd name="connsiteX73" fmla="*/ 1539875 w 4340225"/>
              <a:gd name="connsiteY73" fmla="*/ 117475 h 930275"/>
              <a:gd name="connsiteX74" fmla="*/ 1504950 w 4340225"/>
              <a:gd name="connsiteY74" fmla="*/ 76200 h 930275"/>
              <a:gd name="connsiteX75" fmla="*/ 1473200 w 4340225"/>
              <a:gd name="connsiteY75" fmla="*/ 60325 h 930275"/>
              <a:gd name="connsiteX76" fmla="*/ 1447800 w 4340225"/>
              <a:gd name="connsiteY76" fmla="*/ 38100 h 930275"/>
              <a:gd name="connsiteX77" fmla="*/ 1409700 w 4340225"/>
              <a:gd name="connsiteY77" fmla="*/ 28575 h 930275"/>
              <a:gd name="connsiteX78" fmla="*/ 1371600 w 4340225"/>
              <a:gd name="connsiteY78" fmla="*/ 0 h 930275"/>
              <a:gd name="connsiteX79" fmla="*/ 1346200 w 4340225"/>
              <a:gd name="connsiteY79" fmla="*/ 28575 h 930275"/>
              <a:gd name="connsiteX80" fmla="*/ 1327150 w 4340225"/>
              <a:gd name="connsiteY80" fmla="*/ 44450 h 930275"/>
              <a:gd name="connsiteX81" fmla="*/ 1298575 w 4340225"/>
              <a:gd name="connsiteY81" fmla="*/ 60325 h 930275"/>
              <a:gd name="connsiteX82" fmla="*/ 1266825 w 4340225"/>
              <a:gd name="connsiteY82" fmla="*/ 69850 h 930275"/>
              <a:gd name="connsiteX83" fmla="*/ 1247775 w 4340225"/>
              <a:gd name="connsiteY83" fmla="*/ 60325 h 930275"/>
              <a:gd name="connsiteX84" fmla="*/ 1219200 w 4340225"/>
              <a:gd name="connsiteY84" fmla="*/ 63500 h 930275"/>
              <a:gd name="connsiteX85" fmla="*/ 1203325 w 4340225"/>
              <a:gd name="connsiteY85" fmla="*/ 92075 h 930275"/>
              <a:gd name="connsiteX86" fmla="*/ 200025 w 4340225"/>
              <a:gd name="connsiteY86" fmla="*/ 326576 h 930275"/>
              <a:gd name="connsiteX87" fmla="*/ 142875 w 4340225"/>
              <a:gd name="connsiteY87" fmla="*/ 485326 h 930275"/>
              <a:gd name="connsiteX88" fmla="*/ 0 w 4340225"/>
              <a:gd name="connsiteY88" fmla="*/ 930275 h 930275"/>
              <a:gd name="connsiteX0" fmla="*/ 4340225 w 4340225"/>
              <a:gd name="connsiteY0" fmla="*/ 542925 h 930275"/>
              <a:gd name="connsiteX1" fmla="*/ 4289425 w 4340225"/>
              <a:gd name="connsiteY1" fmla="*/ 536575 h 930275"/>
              <a:gd name="connsiteX2" fmla="*/ 4241800 w 4340225"/>
              <a:gd name="connsiteY2" fmla="*/ 527050 h 930275"/>
              <a:gd name="connsiteX3" fmla="*/ 4225925 w 4340225"/>
              <a:gd name="connsiteY3" fmla="*/ 520700 h 930275"/>
              <a:gd name="connsiteX4" fmla="*/ 4165600 w 4340225"/>
              <a:gd name="connsiteY4" fmla="*/ 508000 h 930275"/>
              <a:gd name="connsiteX5" fmla="*/ 4121150 w 4340225"/>
              <a:gd name="connsiteY5" fmla="*/ 508000 h 930275"/>
              <a:gd name="connsiteX6" fmla="*/ 4057650 w 4340225"/>
              <a:gd name="connsiteY6" fmla="*/ 501650 h 930275"/>
              <a:gd name="connsiteX7" fmla="*/ 4003675 w 4340225"/>
              <a:gd name="connsiteY7" fmla="*/ 492125 h 930275"/>
              <a:gd name="connsiteX8" fmla="*/ 3965575 w 4340225"/>
              <a:gd name="connsiteY8" fmla="*/ 482600 h 930275"/>
              <a:gd name="connsiteX9" fmla="*/ 3940175 w 4340225"/>
              <a:gd name="connsiteY9" fmla="*/ 485775 h 930275"/>
              <a:gd name="connsiteX10" fmla="*/ 3927475 w 4340225"/>
              <a:gd name="connsiteY10" fmla="*/ 482600 h 930275"/>
              <a:gd name="connsiteX11" fmla="*/ 3860800 w 4340225"/>
              <a:gd name="connsiteY11" fmla="*/ 482600 h 930275"/>
              <a:gd name="connsiteX12" fmla="*/ 3803650 w 4340225"/>
              <a:gd name="connsiteY12" fmla="*/ 485775 h 930275"/>
              <a:gd name="connsiteX13" fmla="*/ 3752850 w 4340225"/>
              <a:gd name="connsiteY13" fmla="*/ 498475 h 930275"/>
              <a:gd name="connsiteX14" fmla="*/ 3695700 w 4340225"/>
              <a:gd name="connsiteY14" fmla="*/ 492125 h 930275"/>
              <a:gd name="connsiteX15" fmla="*/ 3660775 w 4340225"/>
              <a:gd name="connsiteY15" fmla="*/ 482600 h 930275"/>
              <a:gd name="connsiteX16" fmla="*/ 3594100 w 4340225"/>
              <a:gd name="connsiteY16" fmla="*/ 473075 h 930275"/>
              <a:gd name="connsiteX17" fmla="*/ 3556000 w 4340225"/>
              <a:gd name="connsiteY17" fmla="*/ 466725 h 930275"/>
              <a:gd name="connsiteX18" fmla="*/ 3527425 w 4340225"/>
              <a:gd name="connsiteY18" fmla="*/ 457200 h 930275"/>
              <a:gd name="connsiteX19" fmla="*/ 3505200 w 4340225"/>
              <a:gd name="connsiteY19" fmla="*/ 444500 h 930275"/>
              <a:gd name="connsiteX20" fmla="*/ 3467100 w 4340225"/>
              <a:gd name="connsiteY20" fmla="*/ 428625 h 930275"/>
              <a:gd name="connsiteX21" fmla="*/ 3425825 w 4340225"/>
              <a:gd name="connsiteY21" fmla="*/ 400050 h 930275"/>
              <a:gd name="connsiteX22" fmla="*/ 3371850 w 4340225"/>
              <a:gd name="connsiteY22" fmla="*/ 390525 h 930275"/>
              <a:gd name="connsiteX23" fmla="*/ 3327400 w 4340225"/>
              <a:gd name="connsiteY23" fmla="*/ 387350 h 930275"/>
              <a:gd name="connsiteX24" fmla="*/ 3289300 w 4340225"/>
              <a:gd name="connsiteY24" fmla="*/ 371475 h 930275"/>
              <a:gd name="connsiteX25" fmla="*/ 3276600 w 4340225"/>
              <a:gd name="connsiteY25" fmla="*/ 361950 h 930275"/>
              <a:gd name="connsiteX26" fmla="*/ 3225800 w 4340225"/>
              <a:gd name="connsiteY26" fmla="*/ 349250 h 930275"/>
              <a:gd name="connsiteX27" fmla="*/ 3203575 w 4340225"/>
              <a:gd name="connsiteY27" fmla="*/ 346075 h 930275"/>
              <a:gd name="connsiteX28" fmla="*/ 3133725 w 4340225"/>
              <a:gd name="connsiteY28" fmla="*/ 339725 h 930275"/>
              <a:gd name="connsiteX29" fmla="*/ 3101975 w 4340225"/>
              <a:gd name="connsiteY29" fmla="*/ 314325 h 930275"/>
              <a:gd name="connsiteX30" fmla="*/ 3092450 w 4340225"/>
              <a:gd name="connsiteY30" fmla="*/ 276225 h 930275"/>
              <a:gd name="connsiteX31" fmla="*/ 3086100 w 4340225"/>
              <a:gd name="connsiteY31" fmla="*/ 241300 h 930275"/>
              <a:gd name="connsiteX32" fmla="*/ 3079750 w 4340225"/>
              <a:gd name="connsiteY32" fmla="*/ 212725 h 930275"/>
              <a:gd name="connsiteX33" fmla="*/ 3038475 w 4340225"/>
              <a:gd name="connsiteY33" fmla="*/ 180975 h 930275"/>
              <a:gd name="connsiteX34" fmla="*/ 2978150 w 4340225"/>
              <a:gd name="connsiteY34" fmla="*/ 174625 h 930275"/>
              <a:gd name="connsiteX35" fmla="*/ 2908300 w 4340225"/>
              <a:gd name="connsiteY35" fmla="*/ 165100 h 930275"/>
              <a:gd name="connsiteX36" fmla="*/ 2873375 w 4340225"/>
              <a:gd name="connsiteY36" fmla="*/ 155575 h 930275"/>
              <a:gd name="connsiteX37" fmla="*/ 2841625 w 4340225"/>
              <a:gd name="connsiteY37" fmla="*/ 139700 h 930275"/>
              <a:gd name="connsiteX38" fmla="*/ 2778125 w 4340225"/>
              <a:gd name="connsiteY38" fmla="*/ 123825 h 930275"/>
              <a:gd name="connsiteX39" fmla="*/ 2749550 w 4340225"/>
              <a:gd name="connsiteY39" fmla="*/ 120650 h 930275"/>
              <a:gd name="connsiteX40" fmla="*/ 2720975 w 4340225"/>
              <a:gd name="connsiteY40" fmla="*/ 107950 h 930275"/>
              <a:gd name="connsiteX41" fmla="*/ 2682875 w 4340225"/>
              <a:gd name="connsiteY41" fmla="*/ 92075 h 930275"/>
              <a:gd name="connsiteX42" fmla="*/ 2667000 w 4340225"/>
              <a:gd name="connsiteY42" fmla="*/ 79375 h 930275"/>
              <a:gd name="connsiteX43" fmla="*/ 2625725 w 4340225"/>
              <a:gd name="connsiteY43" fmla="*/ 66675 h 930275"/>
              <a:gd name="connsiteX44" fmla="*/ 2587625 w 4340225"/>
              <a:gd name="connsiteY44" fmla="*/ 57150 h 930275"/>
              <a:gd name="connsiteX45" fmla="*/ 2555875 w 4340225"/>
              <a:gd name="connsiteY45" fmla="*/ 38100 h 930275"/>
              <a:gd name="connsiteX46" fmla="*/ 2530475 w 4340225"/>
              <a:gd name="connsiteY46" fmla="*/ 22225 h 930275"/>
              <a:gd name="connsiteX47" fmla="*/ 2495550 w 4340225"/>
              <a:gd name="connsiteY47" fmla="*/ 15875 h 930275"/>
              <a:gd name="connsiteX48" fmla="*/ 2457450 w 4340225"/>
              <a:gd name="connsiteY48" fmla="*/ 19050 h 930275"/>
              <a:gd name="connsiteX49" fmla="*/ 2413000 w 4340225"/>
              <a:gd name="connsiteY49" fmla="*/ 41275 h 930275"/>
              <a:gd name="connsiteX50" fmla="*/ 2362200 w 4340225"/>
              <a:gd name="connsiteY50" fmla="*/ 50800 h 930275"/>
              <a:gd name="connsiteX51" fmla="*/ 2289175 w 4340225"/>
              <a:gd name="connsiteY51" fmla="*/ 66675 h 930275"/>
              <a:gd name="connsiteX52" fmla="*/ 2228850 w 4340225"/>
              <a:gd name="connsiteY52" fmla="*/ 107950 h 930275"/>
              <a:gd name="connsiteX53" fmla="*/ 2174875 w 4340225"/>
              <a:gd name="connsiteY53" fmla="*/ 139700 h 930275"/>
              <a:gd name="connsiteX54" fmla="*/ 2124075 w 4340225"/>
              <a:gd name="connsiteY54" fmla="*/ 158750 h 930275"/>
              <a:gd name="connsiteX55" fmla="*/ 2085975 w 4340225"/>
              <a:gd name="connsiteY55" fmla="*/ 165100 h 930275"/>
              <a:gd name="connsiteX56" fmla="*/ 2070100 w 4340225"/>
              <a:gd name="connsiteY56" fmla="*/ 174625 h 930275"/>
              <a:gd name="connsiteX57" fmla="*/ 2003425 w 4340225"/>
              <a:gd name="connsiteY57" fmla="*/ 171450 h 930275"/>
              <a:gd name="connsiteX58" fmla="*/ 1920875 w 4340225"/>
              <a:gd name="connsiteY58" fmla="*/ 177800 h 930275"/>
              <a:gd name="connsiteX59" fmla="*/ 1905000 w 4340225"/>
              <a:gd name="connsiteY59" fmla="*/ 200025 h 930275"/>
              <a:gd name="connsiteX60" fmla="*/ 1847850 w 4340225"/>
              <a:gd name="connsiteY60" fmla="*/ 222250 h 930275"/>
              <a:gd name="connsiteX61" fmla="*/ 1828800 w 4340225"/>
              <a:gd name="connsiteY61" fmla="*/ 234950 h 930275"/>
              <a:gd name="connsiteX62" fmla="*/ 1793875 w 4340225"/>
              <a:gd name="connsiteY62" fmla="*/ 241300 h 930275"/>
              <a:gd name="connsiteX63" fmla="*/ 1781175 w 4340225"/>
              <a:gd name="connsiteY63" fmla="*/ 225425 h 930275"/>
              <a:gd name="connsiteX64" fmla="*/ 1765300 w 4340225"/>
              <a:gd name="connsiteY64" fmla="*/ 228600 h 930275"/>
              <a:gd name="connsiteX65" fmla="*/ 1720850 w 4340225"/>
              <a:gd name="connsiteY65" fmla="*/ 238125 h 930275"/>
              <a:gd name="connsiteX66" fmla="*/ 1695450 w 4340225"/>
              <a:gd name="connsiteY66" fmla="*/ 260350 h 930275"/>
              <a:gd name="connsiteX67" fmla="*/ 1635125 w 4340225"/>
              <a:gd name="connsiteY67" fmla="*/ 260350 h 930275"/>
              <a:gd name="connsiteX68" fmla="*/ 1622425 w 4340225"/>
              <a:gd name="connsiteY68" fmla="*/ 247650 h 930275"/>
              <a:gd name="connsiteX69" fmla="*/ 1600200 w 4340225"/>
              <a:gd name="connsiteY69" fmla="*/ 215900 h 930275"/>
              <a:gd name="connsiteX70" fmla="*/ 1587500 w 4340225"/>
              <a:gd name="connsiteY70" fmla="*/ 187325 h 930275"/>
              <a:gd name="connsiteX71" fmla="*/ 1571625 w 4340225"/>
              <a:gd name="connsiteY71" fmla="*/ 161925 h 930275"/>
              <a:gd name="connsiteX72" fmla="*/ 1549400 w 4340225"/>
              <a:gd name="connsiteY72" fmla="*/ 152400 h 930275"/>
              <a:gd name="connsiteX73" fmla="*/ 1539875 w 4340225"/>
              <a:gd name="connsiteY73" fmla="*/ 117475 h 930275"/>
              <a:gd name="connsiteX74" fmla="*/ 1504950 w 4340225"/>
              <a:gd name="connsiteY74" fmla="*/ 76200 h 930275"/>
              <a:gd name="connsiteX75" fmla="*/ 1473200 w 4340225"/>
              <a:gd name="connsiteY75" fmla="*/ 60325 h 930275"/>
              <a:gd name="connsiteX76" fmla="*/ 1447800 w 4340225"/>
              <a:gd name="connsiteY76" fmla="*/ 38100 h 930275"/>
              <a:gd name="connsiteX77" fmla="*/ 1409700 w 4340225"/>
              <a:gd name="connsiteY77" fmla="*/ 28575 h 930275"/>
              <a:gd name="connsiteX78" fmla="*/ 1371600 w 4340225"/>
              <a:gd name="connsiteY78" fmla="*/ 0 h 930275"/>
              <a:gd name="connsiteX79" fmla="*/ 1346200 w 4340225"/>
              <a:gd name="connsiteY79" fmla="*/ 28575 h 930275"/>
              <a:gd name="connsiteX80" fmla="*/ 1327150 w 4340225"/>
              <a:gd name="connsiteY80" fmla="*/ 44450 h 930275"/>
              <a:gd name="connsiteX81" fmla="*/ 1298575 w 4340225"/>
              <a:gd name="connsiteY81" fmla="*/ 60325 h 930275"/>
              <a:gd name="connsiteX82" fmla="*/ 1266825 w 4340225"/>
              <a:gd name="connsiteY82" fmla="*/ 69850 h 930275"/>
              <a:gd name="connsiteX83" fmla="*/ 1247775 w 4340225"/>
              <a:gd name="connsiteY83" fmla="*/ 60325 h 930275"/>
              <a:gd name="connsiteX84" fmla="*/ 1219200 w 4340225"/>
              <a:gd name="connsiteY84" fmla="*/ 63500 h 930275"/>
              <a:gd name="connsiteX85" fmla="*/ 1203325 w 4340225"/>
              <a:gd name="connsiteY85" fmla="*/ 92075 h 930275"/>
              <a:gd name="connsiteX86" fmla="*/ 200025 w 4340225"/>
              <a:gd name="connsiteY86" fmla="*/ 326576 h 930275"/>
              <a:gd name="connsiteX87" fmla="*/ 374650 w 4340225"/>
              <a:gd name="connsiteY87" fmla="*/ 647251 h 930275"/>
              <a:gd name="connsiteX88" fmla="*/ 0 w 4340225"/>
              <a:gd name="connsiteY88" fmla="*/ 930275 h 930275"/>
              <a:gd name="connsiteX0" fmla="*/ 4340225 w 4340225"/>
              <a:gd name="connsiteY0" fmla="*/ 542925 h 930275"/>
              <a:gd name="connsiteX1" fmla="*/ 4289425 w 4340225"/>
              <a:gd name="connsiteY1" fmla="*/ 536575 h 930275"/>
              <a:gd name="connsiteX2" fmla="*/ 4241800 w 4340225"/>
              <a:gd name="connsiteY2" fmla="*/ 527050 h 930275"/>
              <a:gd name="connsiteX3" fmla="*/ 4225925 w 4340225"/>
              <a:gd name="connsiteY3" fmla="*/ 520700 h 930275"/>
              <a:gd name="connsiteX4" fmla="*/ 4165600 w 4340225"/>
              <a:gd name="connsiteY4" fmla="*/ 508000 h 930275"/>
              <a:gd name="connsiteX5" fmla="*/ 4121150 w 4340225"/>
              <a:gd name="connsiteY5" fmla="*/ 508000 h 930275"/>
              <a:gd name="connsiteX6" fmla="*/ 4057650 w 4340225"/>
              <a:gd name="connsiteY6" fmla="*/ 501650 h 930275"/>
              <a:gd name="connsiteX7" fmla="*/ 4003675 w 4340225"/>
              <a:gd name="connsiteY7" fmla="*/ 492125 h 930275"/>
              <a:gd name="connsiteX8" fmla="*/ 3965575 w 4340225"/>
              <a:gd name="connsiteY8" fmla="*/ 482600 h 930275"/>
              <a:gd name="connsiteX9" fmla="*/ 3940175 w 4340225"/>
              <a:gd name="connsiteY9" fmla="*/ 485775 h 930275"/>
              <a:gd name="connsiteX10" fmla="*/ 3927475 w 4340225"/>
              <a:gd name="connsiteY10" fmla="*/ 482600 h 930275"/>
              <a:gd name="connsiteX11" fmla="*/ 3860800 w 4340225"/>
              <a:gd name="connsiteY11" fmla="*/ 482600 h 930275"/>
              <a:gd name="connsiteX12" fmla="*/ 3803650 w 4340225"/>
              <a:gd name="connsiteY12" fmla="*/ 485775 h 930275"/>
              <a:gd name="connsiteX13" fmla="*/ 3752850 w 4340225"/>
              <a:gd name="connsiteY13" fmla="*/ 498475 h 930275"/>
              <a:gd name="connsiteX14" fmla="*/ 3695700 w 4340225"/>
              <a:gd name="connsiteY14" fmla="*/ 492125 h 930275"/>
              <a:gd name="connsiteX15" fmla="*/ 3660775 w 4340225"/>
              <a:gd name="connsiteY15" fmla="*/ 482600 h 930275"/>
              <a:gd name="connsiteX16" fmla="*/ 3594100 w 4340225"/>
              <a:gd name="connsiteY16" fmla="*/ 473075 h 930275"/>
              <a:gd name="connsiteX17" fmla="*/ 3556000 w 4340225"/>
              <a:gd name="connsiteY17" fmla="*/ 466725 h 930275"/>
              <a:gd name="connsiteX18" fmla="*/ 3527425 w 4340225"/>
              <a:gd name="connsiteY18" fmla="*/ 457200 h 930275"/>
              <a:gd name="connsiteX19" fmla="*/ 3505200 w 4340225"/>
              <a:gd name="connsiteY19" fmla="*/ 444500 h 930275"/>
              <a:gd name="connsiteX20" fmla="*/ 3467100 w 4340225"/>
              <a:gd name="connsiteY20" fmla="*/ 428625 h 930275"/>
              <a:gd name="connsiteX21" fmla="*/ 3425825 w 4340225"/>
              <a:gd name="connsiteY21" fmla="*/ 400050 h 930275"/>
              <a:gd name="connsiteX22" fmla="*/ 3371850 w 4340225"/>
              <a:gd name="connsiteY22" fmla="*/ 390525 h 930275"/>
              <a:gd name="connsiteX23" fmla="*/ 3327400 w 4340225"/>
              <a:gd name="connsiteY23" fmla="*/ 387350 h 930275"/>
              <a:gd name="connsiteX24" fmla="*/ 3289300 w 4340225"/>
              <a:gd name="connsiteY24" fmla="*/ 371475 h 930275"/>
              <a:gd name="connsiteX25" fmla="*/ 3276600 w 4340225"/>
              <a:gd name="connsiteY25" fmla="*/ 361950 h 930275"/>
              <a:gd name="connsiteX26" fmla="*/ 3225800 w 4340225"/>
              <a:gd name="connsiteY26" fmla="*/ 349250 h 930275"/>
              <a:gd name="connsiteX27" fmla="*/ 3203575 w 4340225"/>
              <a:gd name="connsiteY27" fmla="*/ 346075 h 930275"/>
              <a:gd name="connsiteX28" fmla="*/ 3133725 w 4340225"/>
              <a:gd name="connsiteY28" fmla="*/ 339725 h 930275"/>
              <a:gd name="connsiteX29" fmla="*/ 3101975 w 4340225"/>
              <a:gd name="connsiteY29" fmla="*/ 314325 h 930275"/>
              <a:gd name="connsiteX30" fmla="*/ 3092450 w 4340225"/>
              <a:gd name="connsiteY30" fmla="*/ 276225 h 930275"/>
              <a:gd name="connsiteX31" fmla="*/ 3086100 w 4340225"/>
              <a:gd name="connsiteY31" fmla="*/ 241300 h 930275"/>
              <a:gd name="connsiteX32" fmla="*/ 3079750 w 4340225"/>
              <a:gd name="connsiteY32" fmla="*/ 212725 h 930275"/>
              <a:gd name="connsiteX33" fmla="*/ 3038475 w 4340225"/>
              <a:gd name="connsiteY33" fmla="*/ 180975 h 930275"/>
              <a:gd name="connsiteX34" fmla="*/ 2978150 w 4340225"/>
              <a:gd name="connsiteY34" fmla="*/ 174625 h 930275"/>
              <a:gd name="connsiteX35" fmla="*/ 2908300 w 4340225"/>
              <a:gd name="connsiteY35" fmla="*/ 165100 h 930275"/>
              <a:gd name="connsiteX36" fmla="*/ 2873375 w 4340225"/>
              <a:gd name="connsiteY36" fmla="*/ 155575 h 930275"/>
              <a:gd name="connsiteX37" fmla="*/ 2841625 w 4340225"/>
              <a:gd name="connsiteY37" fmla="*/ 139700 h 930275"/>
              <a:gd name="connsiteX38" fmla="*/ 2778125 w 4340225"/>
              <a:gd name="connsiteY38" fmla="*/ 123825 h 930275"/>
              <a:gd name="connsiteX39" fmla="*/ 2749550 w 4340225"/>
              <a:gd name="connsiteY39" fmla="*/ 120650 h 930275"/>
              <a:gd name="connsiteX40" fmla="*/ 2720975 w 4340225"/>
              <a:gd name="connsiteY40" fmla="*/ 107950 h 930275"/>
              <a:gd name="connsiteX41" fmla="*/ 2682875 w 4340225"/>
              <a:gd name="connsiteY41" fmla="*/ 92075 h 930275"/>
              <a:gd name="connsiteX42" fmla="*/ 2667000 w 4340225"/>
              <a:gd name="connsiteY42" fmla="*/ 79375 h 930275"/>
              <a:gd name="connsiteX43" fmla="*/ 2625725 w 4340225"/>
              <a:gd name="connsiteY43" fmla="*/ 66675 h 930275"/>
              <a:gd name="connsiteX44" fmla="*/ 2587625 w 4340225"/>
              <a:gd name="connsiteY44" fmla="*/ 57150 h 930275"/>
              <a:gd name="connsiteX45" fmla="*/ 2555875 w 4340225"/>
              <a:gd name="connsiteY45" fmla="*/ 38100 h 930275"/>
              <a:gd name="connsiteX46" fmla="*/ 2530475 w 4340225"/>
              <a:gd name="connsiteY46" fmla="*/ 22225 h 930275"/>
              <a:gd name="connsiteX47" fmla="*/ 2495550 w 4340225"/>
              <a:gd name="connsiteY47" fmla="*/ 15875 h 930275"/>
              <a:gd name="connsiteX48" fmla="*/ 2457450 w 4340225"/>
              <a:gd name="connsiteY48" fmla="*/ 19050 h 930275"/>
              <a:gd name="connsiteX49" fmla="*/ 2413000 w 4340225"/>
              <a:gd name="connsiteY49" fmla="*/ 41275 h 930275"/>
              <a:gd name="connsiteX50" fmla="*/ 2362200 w 4340225"/>
              <a:gd name="connsiteY50" fmla="*/ 50800 h 930275"/>
              <a:gd name="connsiteX51" fmla="*/ 2289175 w 4340225"/>
              <a:gd name="connsiteY51" fmla="*/ 66675 h 930275"/>
              <a:gd name="connsiteX52" fmla="*/ 2228850 w 4340225"/>
              <a:gd name="connsiteY52" fmla="*/ 107950 h 930275"/>
              <a:gd name="connsiteX53" fmla="*/ 2174875 w 4340225"/>
              <a:gd name="connsiteY53" fmla="*/ 139700 h 930275"/>
              <a:gd name="connsiteX54" fmla="*/ 2124075 w 4340225"/>
              <a:gd name="connsiteY54" fmla="*/ 158750 h 930275"/>
              <a:gd name="connsiteX55" fmla="*/ 2085975 w 4340225"/>
              <a:gd name="connsiteY55" fmla="*/ 165100 h 930275"/>
              <a:gd name="connsiteX56" fmla="*/ 2070100 w 4340225"/>
              <a:gd name="connsiteY56" fmla="*/ 174625 h 930275"/>
              <a:gd name="connsiteX57" fmla="*/ 2003425 w 4340225"/>
              <a:gd name="connsiteY57" fmla="*/ 171450 h 930275"/>
              <a:gd name="connsiteX58" fmla="*/ 1920875 w 4340225"/>
              <a:gd name="connsiteY58" fmla="*/ 177800 h 930275"/>
              <a:gd name="connsiteX59" fmla="*/ 1905000 w 4340225"/>
              <a:gd name="connsiteY59" fmla="*/ 200025 h 930275"/>
              <a:gd name="connsiteX60" fmla="*/ 1847850 w 4340225"/>
              <a:gd name="connsiteY60" fmla="*/ 222250 h 930275"/>
              <a:gd name="connsiteX61" fmla="*/ 1828800 w 4340225"/>
              <a:gd name="connsiteY61" fmla="*/ 234950 h 930275"/>
              <a:gd name="connsiteX62" fmla="*/ 1793875 w 4340225"/>
              <a:gd name="connsiteY62" fmla="*/ 241300 h 930275"/>
              <a:gd name="connsiteX63" fmla="*/ 1781175 w 4340225"/>
              <a:gd name="connsiteY63" fmla="*/ 225425 h 930275"/>
              <a:gd name="connsiteX64" fmla="*/ 1765300 w 4340225"/>
              <a:gd name="connsiteY64" fmla="*/ 228600 h 930275"/>
              <a:gd name="connsiteX65" fmla="*/ 1720850 w 4340225"/>
              <a:gd name="connsiteY65" fmla="*/ 238125 h 930275"/>
              <a:gd name="connsiteX66" fmla="*/ 1695450 w 4340225"/>
              <a:gd name="connsiteY66" fmla="*/ 260350 h 930275"/>
              <a:gd name="connsiteX67" fmla="*/ 1635125 w 4340225"/>
              <a:gd name="connsiteY67" fmla="*/ 260350 h 930275"/>
              <a:gd name="connsiteX68" fmla="*/ 1622425 w 4340225"/>
              <a:gd name="connsiteY68" fmla="*/ 247650 h 930275"/>
              <a:gd name="connsiteX69" fmla="*/ 1600200 w 4340225"/>
              <a:gd name="connsiteY69" fmla="*/ 215900 h 930275"/>
              <a:gd name="connsiteX70" fmla="*/ 1587500 w 4340225"/>
              <a:gd name="connsiteY70" fmla="*/ 187325 h 930275"/>
              <a:gd name="connsiteX71" fmla="*/ 1571625 w 4340225"/>
              <a:gd name="connsiteY71" fmla="*/ 161925 h 930275"/>
              <a:gd name="connsiteX72" fmla="*/ 1549400 w 4340225"/>
              <a:gd name="connsiteY72" fmla="*/ 152400 h 930275"/>
              <a:gd name="connsiteX73" fmla="*/ 1539875 w 4340225"/>
              <a:gd name="connsiteY73" fmla="*/ 117475 h 930275"/>
              <a:gd name="connsiteX74" fmla="*/ 1504950 w 4340225"/>
              <a:gd name="connsiteY74" fmla="*/ 76200 h 930275"/>
              <a:gd name="connsiteX75" fmla="*/ 1473200 w 4340225"/>
              <a:gd name="connsiteY75" fmla="*/ 60325 h 930275"/>
              <a:gd name="connsiteX76" fmla="*/ 1447800 w 4340225"/>
              <a:gd name="connsiteY76" fmla="*/ 38100 h 930275"/>
              <a:gd name="connsiteX77" fmla="*/ 1409700 w 4340225"/>
              <a:gd name="connsiteY77" fmla="*/ 28575 h 930275"/>
              <a:gd name="connsiteX78" fmla="*/ 1371600 w 4340225"/>
              <a:gd name="connsiteY78" fmla="*/ 0 h 930275"/>
              <a:gd name="connsiteX79" fmla="*/ 1346200 w 4340225"/>
              <a:gd name="connsiteY79" fmla="*/ 28575 h 930275"/>
              <a:gd name="connsiteX80" fmla="*/ 1327150 w 4340225"/>
              <a:gd name="connsiteY80" fmla="*/ 44450 h 930275"/>
              <a:gd name="connsiteX81" fmla="*/ 1298575 w 4340225"/>
              <a:gd name="connsiteY81" fmla="*/ 60325 h 930275"/>
              <a:gd name="connsiteX82" fmla="*/ 1266825 w 4340225"/>
              <a:gd name="connsiteY82" fmla="*/ 69850 h 930275"/>
              <a:gd name="connsiteX83" fmla="*/ 1247775 w 4340225"/>
              <a:gd name="connsiteY83" fmla="*/ 60325 h 930275"/>
              <a:gd name="connsiteX84" fmla="*/ 1219200 w 4340225"/>
              <a:gd name="connsiteY84" fmla="*/ 63500 h 930275"/>
              <a:gd name="connsiteX85" fmla="*/ 1203325 w 4340225"/>
              <a:gd name="connsiteY85" fmla="*/ 92075 h 930275"/>
              <a:gd name="connsiteX86" fmla="*/ 739775 w 4340225"/>
              <a:gd name="connsiteY86" fmla="*/ 202751 h 930275"/>
              <a:gd name="connsiteX87" fmla="*/ 200025 w 4340225"/>
              <a:gd name="connsiteY87" fmla="*/ 326576 h 930275"/>
              <a:gd name="connsiteX88" fmla="*/ 374650 w 4340225"/>
              <a:gd name="connsiteY88" fmla="*/ 647251 h 930275"/>
              <a:gd name="connsiteX89" fmla="*/ 0 w 4340225"/>
              <a:gd name="connsiteY89" fmla="*/ 930275 h 930275"/>
              <a:gd name="connsiteX0" fmla="*/ 4340225 w 4340225"/>
              <a:gd name="connsiteY0" fmla="*/ 542925 h 930275"/>
              <a:gd name="connsiteX1" fmla="*/ 4289425 w 4340225"/>
              <a:gd name="connsiteY1" fmla="*/ 536575 h 930275"/>
              <a:gd name="connsiteX2" fmla="*/ 4241800 w 4340225"/>
              <a:gd name="connsiteY2" fmla="*/ 527050 h 930275"/>
              <a:gd name="connsiteX3" fmla="*/ 4225925 w 4340225"/>
              <a:gd name="connsiteY3" fmla="*/ 520700 h 930275"/>
              <a:gd name="connsiteX4" fmla="*/ 4165600 w 4340225"/>
              <a:gd name="connsiteY4" fmla="*/ 508000 h 930275"/>
              <a:gd name="connsiteX5" fmla="*/ 4121150 w 4340225"/>
              <a:gd name="connsiteY5" fmla="*/ 508000 h 930275"/>
              <a:gd name="connsiteX6" fmla="*/ 4057650 w 4340225"/>
              <a:gd name="connsiteY6" fmla="*/ 501650 h 930275"/>
              <a:gd name="connsiteX7" fmla="*/ 4003675 w 4340225"/>
              <a:gd name="connsiteY7" fmla="*/ 492125 h 930275"/>
              <a:gd name="connsiteX8" fmla="*/ 3965575 w 4340225"/>
              <a:gd name="connsiteY8" fmla="*/ 482600 h 930275"/>
              <a:gd name="connsiteX9" fmla="*/ 3940175 w 4340225"/>
              <a:gd name="connsiteY9" fmla="*/ 485775 h 930275"/>
              <a:gd name="connsiteX10" fmla="*/ 3927475 w 4340225"/>
              <a:gd name="connsiteY10" fmla="*/ 482600 h 930275"/>
              <a:gd name="connsiteX11" fmla="*/ 3860800 w 4340225"/>
              <a:gd name="connsiteY11" fmla="*/ 482600 h 930275"/>
              <a:gd name="connsiteX12" fmla="*/ 3803650 w 4340225"/>
              <a:gd name="connsiteY12" fmla="*/ 485775 h 930275"/>
              <a:gd name="connsiteX13" fmla="*/ 3752850 w 4340225"/>
              <a:gd name="connsiteY13" fmla="*/ 498475 h 930275"/>
              <a:gd name="connsiteX14" fmla="*/ 3695700 w 4340225"/>
              <a:gd name="connsiteY14" fmla="*/ 492125 h 930275"/>
              <a:gd name="connsiteX15" fmla="*/ 3660775 w 4340225"/>
              <a:gd name="connsiteY15" fmla="*/ 482600 h 930275"/>
              <a:gd name="connsiteX16" fmla="*/ 3594100 w 4340225"/>
              <a:gd name="connsiteY16" fmla="*/ 473075 h 930275"/>
              <a:gd name="connsiteX17" fmla="*/ 3556000 w 4340225"/>
              <a:gd name="connsiteY17" fmla="*/ 466725 h 930275"/>
              <a:gd name="connsiteX18" fmla="*/ 3527425 w 4340225"/>
              <a:gd name="connsiteY18" fmla="*/ 457200 h 930275"/>
              <a:gd name="connsiteX19" fmla="*/ 3505200 w 4340225"/>
              <a:gd name="connsiteY19" fmla="*/ 444500 h 930275"/>
              <a:gd name="connsiteX20" fmla="*/ 3467100 w 4340225"/>
              <a:gd name="connsiteY20" fmla="*/ 428625 h 930275"/>
              <a:gd name="connsiteX21" fmla="*/ 3425825 w 4340225"/>
              <a:gd name="connsiteY21" fmla="*/ 400050 h 930275"/>
              <a:gd name="connsiteX22" fmla="*/ 3371850 w 4340225"/>
              <a:gd name="connsiteY22" fmla="*/ 390525 h 930275"/>
              <a:gd name="connsiteX23" fmla="*/ 3327400 w 4340225"/>
              <a:gd name="connsiteY23" fmla="*/ 387350 h 930275"/>
              <a:gd name="connsiteX24" fmla="*/ 3289300 w 4340225"/>
              <a:gd name="connsiteY24" fmla="*/ 371475 h 930275"/>
              <a:gd name="connsiteX25" fmla="*/ 3276600 w 4340225"/>
              <a:gd name="connsiteY25" fmla="*/ 361950 h 930275"/>
              <a:gd name="connsiteX26" fmla="*/ 3225800 w 4340225"/>
              <a:gd name="connsiteY26" fmla="*/ 349250 h 930275"/>
              <a:gd name="connsiteX27" fmla="*/ 3203575 w 4340225"/>
              <a:gd name="connsiteY27" fmla="*/ 346075 h 930275"/>
              <a:gd name="connsiteX28" fmla="*/ 3133725 w 4340225"/>
              <a:gd name="connsiteY28" fmla="*/ 339725 h 930275"/>
              <a:gd name="connsiteX29" fmla="*/ 3101975 w 4340225"/>
              <a:gd name="connsiteY29" fmla="*/ 314325 h 930275"/>
              <a:gd name="connsiteX30" fmla="*/ 3092450 w 4340225"/>
              <a:gd name="connsiteY30" fmla="*/ 276225 h 930275"/>
              <a:gd name="connsiteX31" fmla="*/ 3086100 w 4340225"/>
              <a:gd name="connsiteY31" fmla="*/ 241300 h 930275"/>
              <a:gd name="connsiteX32" fmla="*/ 3079750 w 4340225"/>
              <a:gd name="connsiteY32" fmla="*/ 212725 h 930275"/>
              <a:gd name="connsiteX33" fmla="*/ 3038475 w 4340225"/>
              <a:gd name="connsiteY33" fmla="*/ 180975 h 930275"/>
              <a:gd name="connsiteX34" fmla="*/ 2978150 w 4340225"/>
              <a:gd name="connsiteY34" fmla="*/ 174625 h 930275"/>
              <a:gd name="connsiteX35" fmla="*/ 2908300 w 4340225"/>
              <a:gd name="connsiteY35" fmla="*/ 165100 h 930275"/>
              <a:gd name="connsiteX36" fmla="*/ 2873375 w 4340225"/>
              <a:gd name="connsiteY36" fmla="*/ 155575 h 930275"/>
              <a:gd name="connsiteX37" fmla="*/ 2841625 w 4340225"/>
              <a:gd name="connsiteY37" fmla="*/ 139700 h 930275"/>
              <a:gd name="connsiteX38" fmla="*/ 2778125 w 4340225"/>
              <a:gd name="connsiteY38" fmla="*/ 123825 h 930275"/>
              <a:gd name="connsiteX39" fmla="*/ 2749550 w 4340225"/>
              <a:gd name="connsiteY39" fmla="*/ 120650 h 930275"/>
              <a:gd name="connsiteX40" fmla="*/ 2720975 w 4340225"/>
              <a:gd name="connsiteY40" fmla="*/ 107950 h 930275"/>
              <a:gd name="connsiteX41" fmla="*/ 2682875 w 4340225"/>
              <a:gd name="connsiteY41" fmla="*/ 92075 h 930275"/>
              <a:gd name="connsiteX42" fmla="*/ 2667000 w 4340225"/>
              <a:gd name="connsiteY42" fmla="*/ 79375 h 930275"/>
              <a:gd name="connsiteX43" fmla="*/ 2625725 w 4340225"/>
              <a:gd name="connsiteY43" fmla="*/ 66675 h 930275"/>
              <a:gd name="connsiteX44" fmla="*/ 2587625 w 4340225"/>
              <a:gd name="connsiteY44" fmla="*/ 57150 h 930275"/>
              <a:gd name="connsiteX45" fmla="*/ 2555875 w 4340225"/>
              <a:gd name="connsiteY45" fmla="*/ 38100 h 930275"/>
              <a:gd name="connsiteX46" fmla="*/ 2530475 w 4340225"/>
              <a:gd name="connsiteY46" fmla="*/ 22225 h 930275"/>
              <a:gd name="connsiteX47" fmla="*/ 2495550 w 4340225"/>
              <a:gd name="connsiteY47" fmla="*/ 15875 h 930275"/>
              <a:gd name="connsiteX48" fmla="*/ 2457450 w 4340225"/>
              <a:gd name="connsiteY48" fmla="*/ 19050 h 930275"/>
              <a:gd name="connsiteX49" fmla="*/ 2413000 w 4340225"/>
              <a:gd name="connsiteY49" fmla="*/ 41275 h 930275"/>
              <a:gd name="connsiteX50" fmla="*/ 2362200 w 4340225"/>
              <a:gd name="connsiteY50" fmla="*/ 50800 h 930275"/>
              <a:gd name="connsiteX51" fmla="*/ 2289175 w 4340225"/>
              <a:gd name="connsiteY51" fmla="*/ 66675 h 930275"/>
              <a:gd name="connsiteX52" fmla="*/ 2228850 w 4340225"/>
              <a:gd name="connsiteY52" fmla="*/ 107950 h 930275"/>
              <a:gd name="connsiteX53" fmla="*/ 2174875 w 4340225"/>
              <a:gd name="connsiteY53" fmla="*/ 139700 h 930275"/>
              <a:gd name="connsiteX54" fmla="*/ 2124075 w 4340225"/>
              <a:gd name="connsiteY54" fmla="*/ 158750 h 930275"/>
              <a:gd name="connsiteX55" fmla="*/ 2085975 w 4340225"/>
              <a:gd name="connsiteY55" fmla="*/ 165100 h 930275"/>
              <a:gd name="connsiteX56" fmla="*/ 2070100 w 4340225"/>
              <a:gd name="connsiteY56" fmla="*/ 174625 h 930275"/>
              <a:gd name="connsiteX57" fmla="*/ 2003425 w 4340225"/>
              <a:gd name="connsiteY57" fmla="*/ 171450 h 930275"/>
              <a:gd name="connsiteX58" fmla="*/ 1920875 w 4340225"/>
              <a:gd name="connsiteY58" fmla="*/ 177800 h 930275"/>
              <a:gd name="connsiteX59" fmla="*/ 1905000 w 4340225"/>
              <a:gd name="connsiteY59" fmla="*/ 200025 h 930275"/>
              <a:gd name="connsiteX60" fmla="*/ 1847850 w 4340225"/>
              <a:gd name="connsiteY60" fmla="*/ 222250 h 930275"/>
              <a:gd name="connsiteX61" fmla="*/ 1828800 w 4340225"/>
              <a:gd name="connsiteY61" fmla="*/ 234950 h 930275"/>
              <a:gd name="connsiteX62" fmla="*/ 1793875 w 4340225"/>
              <a:gd name="connsiteY62" fmla="*/ 241300 h 930275"/>
              <a:gd name="connsiteX63" fmla="*/ 1781175 w 4340225"/>
              <a:gd name="connsiteY63" fmla="*/ 225425 h 930275"/>
              <a:gd name="connsiteX64" fmla="*/ 1765300 w 4340225"/>
              <a:gd name="connsiteY64" fmla="*/ 228600 h 930275"/>
              <a:gd name="connsiteX65" fmla="*/ 1720850 w 4340225"/>
              <a:gd name="connsiteY65" fmla="*/ 238125 h 930275"/>
              <a:gd name="connsiteX66" fmla="*/ 1695450 w 4340225"/>
              <a:gd name="connsiteY66" fmla="*/ 260350 h 930275"/>
              <a:gd name="connsiteX67" fmla="*/ 1635125 w 4340225"/>
              <a:gd name="connsiteY67" fmla="*/ 260350 h 930275"/>
              <a:gd name="connsiteX68" fmla="*/ 1622425 w 4340225"/>
              <a:gd name="connsiteY68" fmla="*/ 247650 h 930275"/>
              <a:gd name="connsiteX69" fmla="*/ 1600200 w 4340225"/>
              <a:gd name="connsiteY69" fmla="*/ 215900 h 930275"/>
              <a:gd name="connsiteX70" fmla="*/ 1587500 w 4340225"/>
              <a:gd name="connsiteY70" fmla="*/ 187325 h 930275"/>
              <a:gd name="connsiteX71" fmla="*/ 1571625 w 4340225"/>
              <a:gd name="connsiteY71" fmla="*/ 161925 h 930275"/>
              <a:gd name="connsiteX72" fmla="*/ 1549400 w 4340225"/>
              <a:gd name="connsiteY72" fmla="*/ 152400 h 930275"/>
              <a:gd name="connsiteX73" fmla="*/ 1539875 w 4340225"/>
              <a:gd name="connsiteY73" fmla="*/ 117475 h 930275"/>
              <a:gd name="connsiteX74" fmla="*/ 1504950 w 4340225"/>
              <a:gd name="connsiteY74" fmla="*/ 76200 h 930275"/>
              <a:gd name="connsiteX75" fmla="*/ 1473200 w 4340225"/>
              <a:gd name="connsiteY75" fmla="*/ 60325 h 930275"/>
              <a:gd name="connsiteX76" fmla="*/ 1447800 w 4340225"/>
              <a:gd name="connsiteY76" fmla="*/ 38100 h 930275"/>
              <a:gd name="connsiteX77" fmla="*/ 1409700 w 4340225"/>
              <a:gd name="connsiteY77" fmla="*/ 28575 h 930275"/>
              <a:gd name="connsiteX78" fmla="*/ 1371600 w 4340225"/>
              <a:gd name="connsiteY78" fmla="*/ 0 h 930275"/>
              <a:gd name="connsiteX79" fmla="*/ 1346200 w 4340225"/>
              <a:gd name="connsiteY79" fmla="*/ 28575 h 930275"/>
              <a:gd name="connsiteX80" fmla="*/ 1327150 w 4340225"/>
              <a:gd name="connsiteY80" fmla="*/ 44450 h 930275"/>
              <a:gd name="connsiteX81" fmla="*/ 1298575 w 4340225"/>
              <a:gd name="connsiteY81" fmla="*/ 60325 h 930275"/>
              <a:gd name="connsiteX82" fmla="*/ 1266825 w 4340225"/>
              <a:gd name="connsiteY82" fmla="*/ 69850 h 930275"/>
              <a:gd name="connsiteX83" fmla="*/ 1247775 w 4340225"/>
              <a:gd name="connsiteY83" fmla="*/ 60325 h 930275"/>
              <a:gd name="connsiteX84" fmla="*/ 1219200 w 4340225"/>
              <a:gd name="connsiteY84" fmla="*/ 63500 h 930275"/>
              <a:gd name="connsiteX85" fmla="*/ 1203325 w 4340225"/>
              <a:gd name="connsiteY85" fmla="*/ 92075 h 930275"/>
              <a:gd name="connsiteX86" fmla="*/ 508000 w 4340225"/>
              <a:gd name="connsiteY86" fmla="*/ 250376 h 930275"/>
              <a:gd name="connsiteX87" fmla="*/ 200025 w 4340225"/>
              <a:gd name="connsiteY87" fmla="*/ 326576 h 930275"/>
              <a:gd name="connsiteX88" fmla="*/ 374650 w 4340225"/>
              <a:gd name="connsiteY88" fmla="*/ 647251 h 930275"/>
              <a:gd name="connsiteX89" fmla="*/ 0 w 4340225"/>
              <a:gd name="connsiteY89" fmla="*/ 930275 h 930275"/>
              <a:gd name="connsiteX0" fmla="*/ 4340225 w 4340225"/>
              <a:gd name="connsiteY0" fmla="*/ 542925 h 930275"/>
              <a:gd name="connsiteX1" fmla="*/ 4289425 w 4340225"/>
              <a:gd name="connsiteY1" fmla="*/ 536575 h 930275"/>
              <a:gd name="connsiteX2" fmla="*/ 4241800 w 4340225"/>
              <a:gd name="connsiteY2" fmla="*/ 527050 h 930275"/>
              <a:gd name="connsiteX3" fmla="*/ 4225925 w 4340225"/>
              <a:gd name="connsiteY3" fmla="*/ 520700 h 930275"/>
              <a:gd name="connsiteX4" fmla="*/ 4165600 w 4340225"/>
              <a:gd name="connsiteY4" fmla="*/ 508000 h 930275"/>
              <a:gd name="connsiteX5" fmla="*/ 4121150 w 4340225"/>
              <a:gd name="connsiteY5" fmla="*/ 508000 h 930275"/>
              <a:gd name="connsiteX6" fmla="*/ 4057650 w 4340225"/>
              <a:gd name="connsiteY6" fmla="*/ 501650 h 930275"/>
              <a:gd name="connsiteX7" fmla="*/ 4003675 w 4340225"/>
              <a:gd name="connsiteY7" fmla="*/ 492125 h 930275"/>
              <a:gd name="connsiteX8" fmla="*/ 3965575 w 4340225"/>
              <a:gd name="connsiteY8" fmla="*/ 482600 h 930275"/>
              <a:gd name="connsiteX9" fmla="*/ 3940175 w 4340225"/>
              <a:gd name="connsiteY9" fmla="*/ 485775 h 930275"/>
              <a:gd name="connsiteX10" fmla="*/ 3927475 w 4340225"/>
              <a:gd name="connsiteY10" fmla="*/ 482600 h 930275"/>
              <a:gd name="connsiteX11" fmla="*/ 3860800 w 4340225"/>
              <a:gd name="connsiteY11" fmla="*/ 482600 h 930275"/>
              <a:gd name="connsiteX12" fmla="*/ 3803650 w 4340225"/>
              <a:gd name="connsiteY12" fmla="*/ 485775 h 930275"/>
              <a:gd name="connsiteX13" fmla="*/ 3752850 w 4340225"/>
              <a:gd name="connsiteY13" fmla="*/ 498475 h 930275"/>
              <a:gd name="connsiteX14" fmla="*/ 3695700 w 4340225"/>
              <a:gd name="connsiteY14" fmla="*/ 492125 h 930275"/>
              <a:gd name="connsiteX15" fmla="*/ 3660775 w 4340225"/>
              <a:gd name="connsiteY15" fmla="*/ 482600 h 930275"/>
              <a:gd name="connsiteX16" fmla="*/ 3594100 w 4340225"/>
              <a:gd name="connsiteY16" fmla="*/ 473075 h 930275"/>
              <a:gd name="connsiteX17" fmla="*/ 3556000 w 4340225"/>
              <a:gd name="connsiteY17" fmla="*/ 466725 h 930275"/>
              <a:gd name="connsiteX18" fmla="*/ 3527425 w 4340225"/>
              <a:gd name="connsiteY18" fmla="*/ 457200 h 930275"/>
              <a:gd name="connsiteX19" fmla="*/ 3505200 w 4340225"/>
              <a:gd name="connsiteY19" fmla="*/ 444500 h 930275"/>
              <a:gd name="connsiteX20" fmla="*/ 3467100 w 4340225"/>
              <a:gd name="connsiteY20" fmla="*/ 428625 h 930275"/>
              <a:gd name="connsiteX21" fmla="*/ 3425825 w 4340225"/>
              <a:gd name="connsiteY21" fmla="*/ 400050 h 930275"/>
              <a:gd name="connsiteX22" fmla="*/ 3371850 w 4340225"/>
              <a:gd name="connsiteY22" fmla="*/ 390525 h 930275"/>
              <a:gd name="connsiteX23" fmla="*/ 3327400 w 4340225"/>
              <a:gd name="connsiteY23" fmla="*/ 387350 h 930275"/>
              <a:gd name="connsiteX24" fmla="*/ 3289300 w 4340225"/>
              <a:gd name="connsiteY24" fmla="*/ 371475 h 930275"/>
              <a:gd name="connsiteX25" fmla="*/ 3276600 w 4340225"/>
              <a:gd name="connsiteY25" fmla="*/ 361950 h 930275"/>
              <a:gd name="connsiteX26" fmla="*/ 3225800 w 4340225"/>
              <a:gd name="connsiteY26" fmla="*/ 349250 h 930275"/>
              <a:gd name="connsiteX27" fmla="*/ 3203575 w 4340225"/>
              <a:gd name="connsiteY27" fmla="*/ 346075 h 930275"/>
              <a:gd name="connsiteX28" fmla="*/ 3133725 w 4340225"/>
              <a:gd name="connsiteY28" fmla="*/ 339725 h 930275"/>
              <a:gd name="connsiteX29" fmla="*/ 3101975 w 4340225"/>
              <a:gd name="connsiteY29" fmla="*/ 314325 h 930275"/>
              <a:gd name="connsiteX30" fmla="*/ 3092450 w 4340225"/>
              <a:gd name="connsiteY30" fmla="*/ 276225 h 930275"/>
              <a:gd name="connsiteX31" fmla="*/ 3086100 w 4340225"/>
              <a:gd name="connsiteY31" fmla="*/ 241300 h 930275"/>
              <a:gd name="connsiteX32" fmla="*/ 3079750 w 4340225"/>
              <a:gd name="connsiteY32" fmla="*/ 212725 h 930275"/>
              <a:gd name="connsiteX33" fmla="*/ 3038475 w 4340225"/>
              <a:gd name="connsiteY33" fmla="*/ 180975 h 930275"/>
              <a:gd name="connsiteX34" fmla="*/ 2978150 w 4340225"/>
              <a:gd name="connsiteY34" fmla="*/ 174625 h 930275"/>
              <a:gd name="connsiteX35" fmla="*/ 2908300 w 4340225"/>
              <a:gd name="connsiteY35" fmla="*/ 165100 h 930275"/>
              <a:gd name="connsiteX36" fmla="*/ 2873375 w 4340225"/>
              <a:gd name="connsiteY36" fmla="*/ 155575 h 930275"/>
              <a:gd name="connsiteX37" fmla="*/ 2841625 w 4340225"/>
              <a:gd name="connsiteY37" fmla="*/ 139700 h 930275"/>
              <a:gd name="connsiteX38" fmla="*/ 2778125 w 4340225"/>
              <a:gd name="connsiteY38" fmla="*/ 123825 h 930275"/>
              <a:gd name="connsiteX39" fmla="*/ 2749550 w 4340225"/>
              <a:gd name="connsiteY39" fmla="*/ 120650 h 930275"/>
              <a:gd name="connsiteX40" fmla="*/ 2720975 w 4340225"/>
              <a:gd name="connsiteY40" fmla="*/ 107950 h 930275"/>
              <a:gd name="connsiteX41" fmla="*/ 2682875 w 4340225"/>
              <a:gd name="connsiteY41" fmla="*/ 92075 h 930275"/>
              <a:gd name="connsiteX42" fmla="*/ 2667000 w 4340225"/>
              <a:gd name="connsiteY42" fmla="*/ 79375 h 930275"/>
              <a:gd name="connsiteX43" fmla="*/ 2625725 w 4340225"/>
              <a:gd name="connsiteY43" fmla="*/ 66675 h 930275"/>
              <a:gd name="connsiteX44" fmla="*/ 2587625 w 4340225"/>
              <a:gd name="connsiteY44" fmla="*/ 57150 h 930275"/>
              <a:gd name="connsiteX45" fmla="*/ 2555875 w 4340225"/>
              <a:gd name="connsiteY45" fmla="*/ 38100 h 930275"/>
              <a:gd name="connsiteX46" fmla="*/ 2530475 w 4340225"/>
              <a:gd name="connsiteY46" fmla="*/ 22225 h 930275"/>
              <a:gd name="connsiteX47" fmla="*/ 2495550 w 4340225"/>
              <a:gd name="connsiteY47" fmla="*/ 15875 h 930275"/>
              <a:gd name="connsiteX48" fmla="*/ 2457450 w 4340225"/>
              <a:gd name="connsiteY48" fmla="*/ 19050 h 930275"/>
              <a:gd name="connsiteX49" fmla="*/ 2413000 w 4340225"/>
              <a:gd name="connsiteY49" fmla="*/ 41275 h 930275"/>
              <a:gd name="connsiteX50" fmla="*/ 2362200 w 4340225"/>
              <a:gd name="connsiteY50" fmla="*/ 50800 h 930275"/>
              <a:gd name="connsiteX51" fmla="*/ 2289175 w 4340225"/>
              <a:gd name="connsiteY51" fmla="*/ 66675 h 930275"/>
              <a:gd name="connsiteX52" fmla="*/ 2228850 w 4340225"/>
              <a:gd name="connsiteY52" fmla="*/ 107950 h 930275"/>
              <a:gd name="connsiteX53" fmla="*/ 2174875 w 4340225"/>
              <a:gd name="connsiteY53" fmla="*/ 139700 h 930275"/>
              <a:gd name="connsiteX54" fmla="*/ 2124075 w 4340225"/>
              <a:gd name="connsiteY54" fmla="*/ 158750 h 930275"/>
              <a:gd name="connsiteX55" fmla="*/ 2085975 w 4340225"/>
              <a:gd name="connsiteY55" fmla="*/ 165100 h 930275"/>
              <a:gd name="connsiteX56" fmla="*/ 2070100 w 4340225"/>
              <a:gd name="connsiteY56" fmla="*/ 174625 h 930275"/>
              <a:gd name="connsiteX57" fmla="*/ 2003425 w 4340225"/>
              <a:gd name="connsiteY57" fmla="*/ 171450 h 930275"/>
              <a:gd name="connsiteX58" fmla="*/ 1920875 w 4340225"/>
              <a:gd name="connsiteY58" fmla="*/ 177800 h 930275"/>
              <a:gd name="connsiteX59" fmla="*/ 1905000 w 4340225"/>
              <a:gd name="connsiteY59" fmla="*/ 200025 h 930275"/>
              <a:gd name="connsiteX60" fmla="*/ 1847850 w 4340225"/>
              <a:gd name="connsiteY60" fmla="*/ 222250 h 930275"/>
              <a:gd name="connsiteX61" fmla="*/ 1828800 w 4340225"/>
              <a:gd name="connsiteY61" fmla="*/ 234950 h 930275"/>
              <a:gd name="connsiteX62" fmla="*/ 1793875 w 4340225"/>
              <a:gd name="connsiteY62" fmla="*/ 241300 h 930275"/>
              <a:gd name="connsiteX63" fmla="*/ 1781175 w 4340225"/>
              <a:gd name="connsiteY63" fmla="*/ 225425 h 930275"/>
              <a:gd name="connsiteX64" fmla="*/ 1765300 w 4340225"/>
              <a:gd name="connsiteY64" fmla="*/ 228600 h 930275"/>
              <a:gd name="connsiteX65" fmla="*/ 1720850 w 4340225"/>
              <a:gd name="connsiteY65" fmla="*/ 238125 h 930275"/>
              <a:gd name="connsiteX66" fmla="*/ 1695450 w 4340225"/>
              <a:gd name="connsiteY66" fmla="*/ 260350 h 930275"/>
              <a:gd name="connsiteX67" fmla="*/ 1635125 w 4340225"/>
              <a:gd name="connsiteY67" fmla="*/ 260350 h 930275"/>
              <a:gd name="connsiteX68" fmla="*/ 1622425 w 4340225"/>
              <a:gd name="connsiteY68" fmla="*/ 247650 h 930275"/>
              <a:gd name="connsiteX69" fmla="*/ 1600200 w 4340225"/>
              <a:gd name="connsiteY69" fmla="*/ 215900 h 930275"/>
              <a:gd name="connsiteX70" fmla="*/ 1587500 w 4340225"/>
              <a:gd name="connsiteY70" fmla="*/ 187325 h 930275"/>
              <a:gd name="connsiteX71" fmla="*/ 1571625 w 4340225"/>
              <a:gd name="connsiteY71" fmla="*/ 161925 h 930275"/>
              <a:gd name="connsiteX72" fmla="*/ 1549400 w 4340225"/>
              <a:gd name="connsiteY72" fmla="*/ 152400 h 930275"/>
              <a:gd name="connsiteX73" fmla="*/ 1539875 w 4340225"/>
              <a:gd name="connsiteY73" fmla="*/ 117475 h 930275"/>
              <a:gd name="connsiteX74" fmla="*/ 1504950 w 4340225"/>
              <a:gd name="connsiteY74" fmla="*/ 76200 h 930275"/>
              <a:gd name="connsiteX75" fmla="*/ 1473200 w 4340225"/>
              <a:gd name="connsiteY75" fmla="*/ 60325 h 930275"/>
              <a:gd name="connsiteX76" fmla="*/ 1447800 w 4340225"/>
              <a:gd name="connsiteY76" fmla="*/ 38100 h 930275"/>
              <a:gd name="connsiteX77" fmla="*/ 1409700 w 4340225"/>
              <a:gd name="connsiteY77" fmla="*/ 28575 h 930275"/>
              <a:gd name="connsiteX78" fmla="*/ 1371600 w 4340225"/>
              <a:gd name="connsiteY78" fmla="*/ 0 h 930275"/>
              <a:gd name="connsiteX79" fmla="*/ 1346200 w 4340225"/>
              <a:gd name="connsiteY79" fmla="*/ 28575 h 930275"/>
              <a:gd name="connsiteX80" fmla="*/ 1327150 w 4340225"/>
              <a:gd name="connsiteY80" fmla="*/ 44450 h 930275"/>
              <a:gd name="connsiteX81" fmla="*/ 1298575 w 4340225"/>
              <a:gd name="connsiteY81" fmla="*/ 60325 h 930275"/>
              <a:gd name="connsiteX82" fmla="*/ 1266825 w 4340225"/>
              <a:gd name="connsiteY82" fmla="*/ 69850 h 930275"/>
              <a:gd name="connsiteX83" fmla="*/ 1247775 w 4340225"/>
              <a:gd name="connsiteY83" fmla="*/ 60325 h 930275"/>
              <a:gd name="connsiteX84" fmla="*/ 1219200 w 4340225"/>
              <a:gd name="connsiteY84" fmla="*/ 63500 h 930275"/>
              <a:gd name="connsiteX85" fmla="*/ 1203325 w 4340225"/>
              <a:gd name="connsiteY85" fmla="*/ 92075 h 930275"/>
              <a:gd name="connsiteX86" fmla="*/ 904875 w 4340225"/>
              <a:gd name="connsiteY86" fmla="*/ 167826 h 930275"/>
              <a:gd name="connsiteX87" fmla="*/ 508000 w 4340225"/>
              <a:gd name="connsiteY87" fmla="*/ 250376 h 930275"/>
              <a:gd name="connsiteX88" fmla="*/ 200025 w 4340225"/>
              <a:gd name="connsiteY88" fmla="*/ 326576 h 930275"/>
              <a:gd name="connsiteX89" fmla="*/ 374650 w 4340225"/>
              <a:gd name="connsiteY89" fmla="*/ 647251 h 930275"/>
              <a:gd name="connsiteX90" fmla="*/ 0 w 4340225"/>
              <a:gd name="connsiteY90" fmla="*/ 930275 h 930275"/>
              <a:gd name="connsiteX0" fmla="*/ 4340225 w 4340225"/>
              <a:gd name="connsiteY0" fmla="*/ 542925 h 930275"/>
              <a:gd name="connsiteX1" fmla="*/ 4289425 w 4340225"/>
              <a:gd name="connsiteY1" fmla="*/ 536575 h 930275"/>
              <a:gd name="connsiteX2" fmla="*/ 4241800 w 4340225"/>
              <a:gd name="connsiteY2" fmla="*/ 527050 h 930275"/>
              <a:gd name="connsiteX3" fmla="*/ 4225925 w 4340225"/>
              <a:gd name="connsiteY3" fmla="*/ 520700 h 930275"/>
              <a:gd name="connsiteX4" fmla="*/ 4165600 w 4340225"/>
              <a:gd name="connsiteY4" fmla="*/ 508000 h 930275"/>
              <a:gd name="connsiteX5" fmla="*/ 4121150 w 4340225"/>
              <a:gd name="connsiteY5" fmla="*/ 508000 h 930275"/>
              <a:gd name="connsiteX6" fmla="*/ 4057650 w 4340225"/>
              <a:gd name="connsiteY6" fmla="*/ 501650 h 930275"/>
              <a:gd name="connsiteX7" fmla="*/ 4003675 w 4340225"/>
              <a:gd name="connsiteY7" fmla="*/ 492125 h 930275"/>
              <a:gd name="connsiteX8" fmla="*/ 3965575 w 4340225"/>
              <a:gd name="connsiteY8" fmla="*/ 482600 h 930275"/>
              <a:gd name="connsiteX9" fmla="*/ 3940175 w 4340225"/>
              <a:gd name="connsiteY9" fmla="*/ 485775 h 930275"/>
              <a:gd name="connsiteX10" fmla="*/ 3927475 w 4340225"/>
              <a:gd name="connsiteY10" fmla="*/ 482600 h 930275"/>
              <a:gd name="connsiteX11" fmla="*/ 3860800 w 4340225"/>
              <a:gd name="connsiteY11" fmla="*/ 482600 h 930275"/>
              <a:gd name="connsiteX12" fmla="*/ 3803650 w 4340225"/>
              <a:gd name="connsiteY12" fmla="*/ 485775 h 930275"/>
              <a:gd name="connsiteX13" fmla="*/ 3752850 w 4340225"/>
              <a:gd name="connsiteY13" fmla="*/ 498475 h 930275"/>
              <a:gd name="connsiteX14" fmla="*/ 3695700 w 4340225"/>
              <a:gd name="connsiteY14" fmla="*/ 492125 h 930275"/>
              <a:gd name="connsiteX15" fmla="*/ 3660775 w 4340225"/>
              <a:gd name="connsiteY15" fmla="*/ 482600 h 930275"/>
              <a:gd name="connsiteX16" fmla="*/ 3594100 w 4340225"/>
              <a:gd name="connsiteY16" fmla="*/ 473075 h 930275"/>
              <a:gd name="connsiteX17" fmla="*/ 3556000 w 4340225"/>
              <a:gd name="connsiteY17" fmla="*/ 466725 h 930275"/>
              <a:gd name="connsiteX18" fmla="*/ 3527425 w 4340225"/>
              <a:gd name="connsiteY18" fmla="*/ 457200 h 930275"/>
              <a:gd name="connsiteX19" fmla="*/ 3505200 w 4340225"/>
              <a:gd name="connsiteY19" fmla="*/ 444500 h 930275"/>
              <a:gd name="connsiteX20" fmla="*/ 3467100 w 4340225"/>
              <a:gd name="connsiteY20" fmla="*/ 428625 h 930275"/>
              <a:gd name="connsiteX21" fmla="*/ 3425825 w 4340225"/>
              <a:gd name="connsiteY21" fmla="*/ 400050 h 930275"/>
              <a:gd name="connsiteX22" fmla="*/ 3371850 w 4340225"/>
              <a:gd name="connsiteY22" fmla="*/ 390525 h 930275"/>
              <a:gd name="connsiteX23" fmla="*/ 3327400 w 4340225"/>
              <a:gd name="connsiteY23" fmla="*/ 387350 h 930275"/>
              <a:gd name="connsiteX24" fmla="*/ 3289300 w 4340225"/>
              <a:gd name="connsiteY24" fmla="*/ 371475 h 930275"/>
              <a:gd name="connsiteX25" fmla="*/ 3276600 w 4340225"/>
              <a:gd name="connsiteY25" fmla="*/ 361950 h 930275"/>
              <a:gd name="connsiteX26" fmla="*/ 3225800 w 4340225"/>
              <a:gd name="connsiteY26" fmla="*/ 349250 h 930275"/>
              <a:gd name="connsiteX27" fmla="*/ 3203575 w 4340225"/>
              <a:gd name="connsiteY27" fmla="*/ 346075 h 930275"/>
              <a:gd name="connsiteX28" fmla="*/ 3133725 w 4340225"/>
              <a:gd name="connsiteY28" fmla="*/ 339725 h 930275"/>
              <a:gd name="connsiteX29" fmla="*/ 3101975 w 4340225"/>
              <a:gd name="connsiteY29" fmla="*/ 314325 h 930275"/>
              <a:gd name="connsiteX30" fmla="*/ 3092450 w 4340225"/>
              <a:gd name="connsiteY30" fmla="*/ 276225 h 930275"/>
              <a:gd name="connsiteX31" fmla="*/ 3086100 w 4340225"/>
              <a:gd name="connsiteY31" fmla="*/ 241300 h 930275"/>
              <a:gd name="connsiteX32" fmla="*/ 3079750 w 4340225"/>
              <a:gd name="connsiteY32" fmla="*/ 212725 h 930275"/>
              <a:gd name="connsiteX33" fmla="*/ 3038475 w 4340225"/>
              <a:gd name="connsiteY33" fmla="*/ 180975 h 930275"/>
              <a:gd name="connsiteX34" fmla="*/ 2978150 w 4340225"/>
              <a:gd name="connsiteY34" fmla="*/ 174625 h 930275"/>
              <a:gd name="connsiteX35" fmla="*/ 2908300 w 4340225"/>
              <a:gd name="connsiteY35" fmla="*/ 165100 h 930275"/>
              <a:gd name="connsiteX36" fmla="*/ 2873375 w 4340225"/>
              <a:gd name="connsiteY36" fmla="*/ 155575 h 930275"/>
              <a:gd name="connsiteX37" fmla="*/ 2841625 w 4340225"/>
              <a:gd name="connsiteY37" fmla="*/ 139700 h 930275"/>
              <a:gd name="connsiteX38" fmla="*/ 2778125 w 4340225"/>
              <a:gd name="connsiteY38" fmla="*/ 123825 h 930275"/>
              <a:gd name="connsiteX39" fmla="*/ 2749550 w 4340225"/>
              <a:gd name="connsiteY39" fmla="*/ 120650 h 930275"/>
              <a:gd name="connsiteX40" fmla="*/ 2720975 w 4340225"/>
              <a:gd name="connsiteY40" fmla="*/ 107950 h 930275"/>
              <a:gd name="connsiteX41" fmla="*/ 2682875 w 4340225"/>
              <a:gd name="connsiteY41" fmla="*/ 92075 h 930275"/>
              <a:gd name="connsiteX42" fmla="*/ 2667000 w 4340225"/>
              <a:gd name="connsiteY42" fmla="*/ 79375 h 930275"/>
              <a:gd name="connsiteX43" fmla="*/ 2625725 w 4340225"/>
              <a:gd name="connsiteY43" fmla="*/ 66675 h 930275"/>
              <a:gd name="connsiteX44" fmla="*/ 2587625 w 4340225"/>
              <a:gd name="connsiteY44" fmla="*/ 57150 h 930275"/>
              <a:gd name="connsiteX45" fmla="*/ 2555875 w 4340225"/>
              <a:gd name="connsiteY45" fmla="*/ 38100 h 930275"/>
              <a:gd name="connsiteX46" fmla="*/ 2530475 w 4340225"/>
              <a:gd name="connsiteY46" fmla="*/ 22225 h 930275"/>
              <a:gd name="connsiteX47" fmla="*/ 2495550 w 4340225"/>
              <a:gd name="connsiteY47" fmla="*/ 15875 h 930275"/>
              <a:gd name="connsiteX48" fmla="*/ 2457450 w 4340225"/>
              <a:gd name="connsiteY48" fmla="*/ 19050 h 930275"/>
              <a:gd name="connsiteX49" fmla="*/ 2413000 w 4340225"/>
              <a:gd name="connsiteY49" fmla="*/ 41275 h 930275"/>
              <a:gd name="connsiteX50" fmla="*/ 2362200 w 4340225"/>
              <a:gd name="connsiteY50" fmla="*/ 50800 h 930275"/>
              <a:gd name="connsiteX51" fmla="*/ 2289175 w 4340225"/>
              <a:gd name="connsiteY51" fmla="*/ 66675 h 930275"/>
              <a:gd name="connsiteX52" fmla="*/ 2228850 w 4340225"/>
              <a:gd name="connsiteY52" fmla="*/ 107950 h 930275"/>
              <a:gd name="connsiteX53" fmla="*/ 2174875 w 4340225"/>
              <a:gd name="connsiteY53" fmla="*/ 139700 h 930275"/>
              <a:gd name="connsiteX54" fmla="*/ 2124075 w 4340225"/>
              <a:gd name="connsiteY54" fmla="*/ 158750 h 930275"/>
              <a:gd name="connsiteX55" fmla="*/ 2085975 w 4340225"/>
              <a:gd name="connsiteY55" fmla="*/ 165100 h 930275"/>
              <a:gd name="connsiteX56" fmla="*/ 2070100 w 4340225"/>
              <a:gd name="connsiteY56" fmla="*/ 174625 h 930275"/>
              <a:gd name="connsiteX57" fmla="*/ 2003425 w 4340225"/>
              <a:gd name="connsiteY57" fmla="*/ 171450 h 930275"/>
              <a:gd name="connsiteX58" fmla="*/ 1920875 w 4340225"/>
              <a:gd name="connsiteY58" fmla="*/ 177800 h 930275"/>
              <a:gd name="connsiteX59" fmla="*/ 1905000 w 4340225"/>
              <a:gd name="connsiteY59" fmla="*/ 200025 h 930275"/>
              <a:gd name="connsiteX60" fmla="*/ 1847850 w 4340225"/>
              <a:gd name="connsiteY60" fmla="*/ 222250 h 930275"/>
              <a:gd name="connsiteX61" fmla="*/ 1828800 w 4340225"/>
              <a:gd name="connsiteY61" fmla="*/ 234950 h 930275"/>
              <a:gd name="connsiteX62" fmla="*/ 1793875 w 4340225"/>
              <a:gd name="connsiteY62" fmla="*/ 241300 h 930275"/>
              <a:gd name="connsiteX63" fmla="*/ 1781175 w 4340225"/>
              <a:gd name="connsiteY63" fmla="*/ 225425 h 930275"/>
              <a:gd name="connsiteX64" fmla="*/ 1765300 w 4340225"/>
              <a:gd name="connsiteY64" fmla="*/ 228600 h 930275"/>
              <a:gd name="connsiteX65" fmla="*/ 1720850 w 4340225"/>
              <a:gd name="connsiteY65" fmla="*/ 238125 h 930275"/>
              <a:gd name="connsiteX66" fmla="*/ 1695450 w 4340225"/>
              <a:gd name="connsiteY66" fmla="*/ 260350 h 930275"/>
              <a:gd name="connsiteX67" fmla="*/ 1635125 w 4340225"/>
              <a:gd name="connsiteY67" fmla="*/ 260350 h 930275"/>
              <a:gd name="connsiteX68" fmla="*/ 1622425 w 4340225"/>
              <a:gd name="connsiteY68" fmla="*/ 247650 h 930275"/>
              <a:gd name="connsiteX69" fmla="*/ 1600200 w 4340225"/>
              <a:gd name="connsiteY69" fmla="*/ 215900 h 930275"/>
              <a:gd name="connsiteX70" fmla="*/ 1587500 w 4340225"/>
              <a:gd name="connsiteY70" fmla="*/ 187325 h 930275"/>
              <a:gd name="connsiteX71" fmla="*/ 1571625 w 4340225"/>
              <a:gd name="connsiteY71" fmla="*/ 161925 h 930275"/>
              <a:gd name="connsiteX72" fmla="*/ 1549400 w 4340225"/>
              <a:gd name="connsiteY72" fmla="*/ 152400 h 930275"/>
              <a:gd name="connsiteX73" fmla="*/ 1539875 w 4340225"/>
              <a:gd name="connsiteY73" fmla="*/ 117475 h 930275"/>
              <a:gd name="connsiteX74" fmla="*/ 1504950 w 4340225"/>
              <a:gd name="connsiteY74" fmla="*/ 76200 h 930275"/>
              <a:gd name="connsiteX75" fmla="*/ 1473200 w 4340225"/>
              <a:gd name="connsiteY75" fmla="*/ 60325 h 930275"/>
              <a:gd name="connsiteX76" fmla="*/ 1447800 w 4340225"/>
              <a:gd name="connsiteY76" fmla="*/ 38100 h 930275"/>
              <a:gd name="connsiteX77" fmla="*/ 1409700 w 4340225"/>
              <a:gd name="connsiteY77" fmla="*/ 28575 h 930275"/>
              <a:gd name="connsiteX78" fmla="*/ 1371600 w 4340225"/>
              <a:gd name="connsiteY78" fmla="*/ 0 h 930275"/>
              <a:gd name="connsiteX79" fmla="*/ 1346200 w 4340225"/>
              <a:gd name="connsiteY79" fmla="*/ 28575 h 930275"/>
              <a:gd name="connsiteX80" fmla="*/ 1327150 w 4340225"/>
              <a:gd name="connsiteY80" fmla="*/ 44450 h 930275"/>
              <a:gd name="connsiteX81" fmla="*/ 1298575 w 4340225"/>
              <a:gd name="connsiteY81" fmla="*/ 60325 h 930275"/>
              <a:gd name="connsiteX82" fmla="*/ 1266825 w 4340225"/>
              <a:gd name="connsiteY82" fmla="*/ 69850 h 930275"/>
              <a:gd name="connsiteX83" fmla="*/ 1247775 w 4340225"/>
              <a:gd name="connsiteY83" fmla="*/ 60325 h 930275"/>
              <a:gd name="connsiteX84" fmla="*/ 1219200 w 4340225"/>
              <a:gd name="connsiteY84" fmla="*/ 63500 h 930275"/>
              <a:gd name="connsiteX85" fmla="*/ 1203325 w 4340225"/>
              <a:gd name="connsiteY85" fmla="*/ 92075 h 930275"/>
              <a:gd name="connsiteX86" fmla="*/ 1057275 w 4340225"/>
              <a:gd name="connsiteY86" fmla="*/ 228151 h 930275"/>
              <a:gd name="connsiteX87" fmla="*/ 508000 w 4340225"/>
              <a:gd name="connsiteY87" fmla="*/ 250376 h 930275"/>
              <a:gd name="connsiteX88" fmla="*/ 200025 w 4340225"/>
              <a:gd name="connsiteY88" fmla="*/ 326576 h 930275"/>
              <a:gd name="connsiteX89" fmla="*/ 374650 w 4340225"/>
              <a:gd name="connsiteY89" fmla="*/ 647251 h 930275"/>
              <a:gd name="connsiteX90" fmla="*/ 0 w 4340225"/>
              <a:gd name="connsiteY90" fmla="*/ 930275 h 930275"/>
              <a:gd name="connsiteX0" fmla="*/ 4340225 w 4340225"/>
              <a:gd name="connsiteY0" fmla="*/ 542925 h 930275"/>
              <a:gd name="connsiteX1" fmla="*/ 4289425 w 4340225"/>
              <a:gd name="connsiteY1" fmla="*/ 536575 h 930275"/>
              <a:gd name="connsiteX2" fmla="*/ 4241800 w 4340225"/>
              <a:gd name="connsiteY2" fmla="*/ 527050 h 930275"/>
              <a:gd name="connsiteX3" fmla="*/ 4225925 w 4340225"/>
              <a:gd name="connsiteY3" fmla="*/ 520700 h 930275"/>
              <a:gd name="connsiteX4" fmla="*/ 4165600 w 4340225"/>
              <a:gd name="connsiteY4" fmla="*/ 508000 h 930275"/>
              <a:gd name="connsiteX5" fmla="*/ 4121150 w 4340225"/>
              <a:gd name="connsiteY5" fmla="*/ 508000 h 930275"/>
              <a:gd name="connsiteX6" fmla="*/ 4057650 w 4340225"/>
              <a:gd name="connsiteY6" fmla="*/ 501650 h 930275"/>
              <a:gd name="connsiteX7" fmla="*/ 4003675 w 4340225"/>
              <a:gd name="connsiteY7" fmla="*/ 492125 h 930275"/>
              <a:gd name="connsiteX8" fmla="*/ 3965575 w 4340225"/>
              <a:gd name="connsiteY8" fmla="*/ 482600 h 930275"/>
              <a:gd name="connsiteX9" fmla="*/ 3940175 w 4340225"/>
              <a:gd name="connsiteY9" fmla="*/ 485775 h 930275"/>
              <a:gd name="connsiteX10" fmla="*/ 3927475 w 4340225"/>
              <a:gd name="connsiteY10" fmla="*/ 482600 h 930275"/>
              <a:gd name="connsiteX11" fmla="*/ 3860800 w 4340225"/>
              <a:gd name="connsiteY11" fmla="*/ 482600 h 930275"/>
              <a:gd name="connsiteX12" fmla="*/ 3803650 w 4340225"/>
              <a:gd name="connsiteY12" fmla="*/ 485775 h 930275"/>
              <a:gd name="connsiteX13" fmla="*/ 3752850 w 4340225"/>
              <a:gd name="connsiteY13" fmla="*/ 498475 h 930275"/>
              <a:gd name="connsiteX14" fmla="*/ 3695700 w 4340225"/>
              <a:gd name="connsiteY14" fmla="*/ 492125 h 930275"/>
              <a:gd name="connsiteX15" fmla="*/ 3660775 w 4340225"/>
              <a:gd name="connsiteY15" fmla="*/ 482600 h 930275"/>
              <a:gd name="connsiteX16" fmla="*/ 3594100 w 4340225"/>
              <a:gd name="connsiteY16" fmla="*/ 473075 h 930275"/>
              <a:gd name="connsiteX17" fmla="*/ 3556000 w 4340225"/>
              <a:gd name="connsiteY17" fmla="*/ 466725 h 930275"/>
              <a:gd name="connsiteX18" fmla="*/ 3527425 w 4340225"/>
              <a:gd name="connsiteY18" fmla="*/ 457200 h 930275"/>
              <a:gd name="connsiteX19" fmla="*/ 3505200 w 4340225"/>
              <a:gd name="connsiteY19" fmla="*/ 444500 h 930275"/>
              <a:gd name="connsiteX20" fmla="*/ 3467100 w 4340225"/>
              <a:gd name="connsiteY20" fmla="*/ 428625 h 930275"/>
              <a:gd name="connsiteX21" fmla="*/ 3425825 w 4340225"/>
              <a:gd name="connsiteY21" fmla="*/ 400050 h 930275"/>
              <a:gd name="connsiteX22" fmla="*/ 3371850 w 4340225"/>
              <a:gd name="connsiteY22" fmla="*/ 390525 h 930275"/>
              <a:gd name="connsiteX23" fmla="*/ 3327400 w 4340225"/>
              <a:gd name="connsiteY23" fmla="*/ 387350 h 930275"/>
              <a:gd name="connsiteX24" fmla="*/ 3289300 w 4340225"/>
              <a:gd name="connsiteY24" fmla="*/ 371475 h 930275"/>
              <a:gd name="connsiteX25" fmla="*/ 3276600 w 4340225"/>
              <a:gd name="connsiteY25" fmla="*/ 361950 h 930275"/>
              <a:gd name="connsiteX26" fmla="*/ 3225800 w 4340225"/>
              <a:gd name="connsiteY26" fmla="*/ 349250 h 930275"/>
              <a:gd name="connsiteX27" fmla="*/ 3203575 w 4340225"/>
              <a:gd name="connsiteY27" fmla="*/ 346075 h 930275"/>
              <a:gd name="connsiteX28" fmla="*/ 3133725 w 4340225"/>
              <a:gd name="connsiteY28" fmla="*/ 339725 h 930275"/>
              <a:gd name="connsiteX29" fmla="*/ 3101975 w 4340225"/>
              <a:gd name="connsiteY29" fmla="*/ 314325 h 930275"/>
              <a:gd name="connsiteX30" fmla="*/ 3092450 w 4340225"/>
              <a:gd name="connsiteY30" fmla="*/ 276225 h 930275"/>
              <a:gd name="connsiteX31" fmla="*/ 3086100 w 4340225"/>
              <a:gd name="connsiteY31" fmla="*/ 241300 h 930275"/>
              <a:gd name="connsiteX32" fmla="*/ 3079750 w 4340225"/>
              <a:gd name="connsiteY32" fmla="*/ 212725 h 930275"/>
              <a:gd name="connsiteX33" fmla="*/ 3038475 w 4340225"/>
              <a:gd name="connsiteY33" fmla="*/ 180975 h 930275"/>
              <a:gd name="connsiteX34" fmla="*/ 2978150 w 4340225"/>
              <a:gd name="connsiteY34" fmla="*/ 174625 h 930275"/>
              <a:gd name="connsiteX35" fmla="*/ 2908300 w 4340225"/>
              <a:gd name="connsiteY35" fmla="*/ 165100 h 930275"/>
              <a:gd name="connsiteX36" fmla="*/ 2873375 w 4340225"/>
              <a:gd name="connsiteY36" fmla="*/ 155575 h 930275"/>
              <a:gd name="connsiteX37" fmla="*/ 2841625 w 4340225"/>
              <a:gd name="connsiteY37" fmla="*/ 139700 h 930275"/>
              <a:gd name="connsiteX38" fmla="*/ 2778125 w 4340225"/>
              <a:gd name="connsiteY38" fmla="*/ 123825 h 930275"/>
              <a:gd name="connsiteX39" fmla="*/ 2749550 w 4340225"/>
              <a:gd name="connsiteY39" fmla="*/ 120650 h 930275"/>
              <a:gd name="connsiteX40" fmla="*/ 2720975 w 4340225"/>
              <a:gd name="connsiteY40" fmla="*/ 107950 h 930275"/>
              <a:gd name="connsiteX41" fmla="*/ 2682875 w 4340225"/>
              <a:gd name="connsiteY41" fmla="*/ 92075 h 930275"/>
              <a:gd name="connsiteX42" fmla="*/ 2667000 w 4340225"/>
              <a:gd name="connsiteY42" fmla="*/ 79375 h 930275"/>
              <a:gd name="connsiteX43" fmla="*/ 2625725 w 4340225"/>
              <a:gd name="connsiteY43" fmla="*/ 66675 h 930275"/>
              <a:gd name="connsiteX44" fmla="*/ 2587625 w 4340225"/>
              <a:gd name="connsiteY44" fmla="*/ 57150 h 930275"/>
              <a:gd name="connsiteX45" fmla="*/ 2555875 w 4340225"/>
              <a:gd name="connsiteY45" fmla="*/ 38100 h 930275"/>
              <a:gd name="connsiteX46" fmla="*/ 2530475 w 4340225"/>
              <a:gd name="connsiteY46" fmla="*/ 22225 h 930275"/>
              <a:gd name="connsiteX47" fmla="*/ 2495550 w 4340225"/>
              <a:gd name="connsiteY47" fmla="*/ 15875 h 930275"/>
              <a:gd name="connsiteX48" fmla="*/ 2457450 w 4340225"/>
              <a:gd name="connsiteY48" fmla="*/ 19050 h 930275"/>
              <a:gd name="connsiteX49" fmla="*/ 2413000 w 4340225"/>
              <a:gd name="connsiteY49" fmla="*/ 41275 h 930275"/>
              <a:gd name="connsiteX50" fmla="*/ 2362200 w 4340225"/>
              <a:gd name="connsiteY50" fmla="*/ 50800 h 930275"/>
              <a:gd name="connsiteX51" fmla="*/ 2289175 w 4340225"/>
              <a:gd name="connsiteY51" fmla="*/ 66675 h 930275"/>
              <a:gd name="connsiteX52" fmla="*/ 2228850 w 4340225"/>
              <a:gd name="connsiteY52" fmla="*/ 107950 h 930275"/>
              <a:gd name="connsiteX53" fmla="*/ 2174875 w 4340225"/>
              <a:gd name="connsiteY53" fmla="*/ 139700 h 930275"/>
              <a:gd name="connsiteX54" fmla="*/ 2124075 w 4340225"/>
              <a:gd name="connsiteY54" fmla="*/ 158750 h 930275"/>
              <a:gd name="connsiteX55" fmla="*/ 2085975 w 4340225"/>
              <a:gd name="connsiteY55" fmla="*/ 165100 h 930275"/>
              <a:gd name="connsiteX56" fmla="*/ 2070100 w 4340225"/>
              <a:gd name="connsiteY56" fmla="*/ 174625 h 930275"/>
              <a:gd name="connsiteX57" fmla="*/ 2003425 w 4340225"/>
              <a:gd name="connsiteY57" fmla="*/ 171450 h 930275"/>
              <a:gd name="connsiteX58" fmla="*/ 1920875 w 4340225"/>
              <a:gd name="connsiteY58" fmla="*/ 177800 h 930275"/>
              <a:gd name="connsiteX59" fmla="*/ 1905000 w 4340225"/>
              <a:gd name="connsiteY59" fmla="*/ 200025 h 930275"/>
              <a:gd name="connsiteX60" fmla="*/ 1847850 w 4340225"/>
              <a:gd name="connsiteY60" fmla="*/ 222250 h 930275"/>
              <a:gd name="connsiteX61" fmla="*/ 1828800 w 4340225"/>
              <a:gd name="connsiteY61" fmla="*/ 234950 h 930275"/>
              <a:gd name="connsiteX62" fmla="*/ 1793875 w 4340225"/>
              <a:gd name="connsiteY62" fmla="*/ 241300 h 930275"/>
              <a:gd name="connsiteX63" fmla="*/ 1781175 w 4340225"/>
              <a:gd name="connsiteY63" fmla="*/ 225425 h 930275"/>
              <a:gd name="connsiteX64" fmla="*/ 1765300 w 4340225"/>
              <a:gd name="connsiteY64" fmla="*/ 228600 h 930275"/>
              <a:gd name="connsiteX65" fmla="*/ 1720850 w 4340225"/>
              <a:gd name="connsiteY65" fmla="*/ 238125 h 930275"/>
              <a:gd name="connsiteX66" fmla="*/ 1695450 w 4340225"/>
              <a:gd name="connsiteY66" fmla="*/ 260350 h 930275"/>
              <a:gd name="connsiteX67" fmla="*/ 1635125 w 4340225"/>
              <a:gd name="connsiteY67" fmla="*/ 260350 h 930275"/>
              <a:gd name="connsiteX68" fmla="*/ 1622425 w 4340225"/>
              <a:gd name="connsiteY68" fmla="*/ 247650 h 930275"/>
              <a:gd name="connsiteX69" fmla="*/ 1600200 w 4340225"/>
              <a:gd name="connsiteY69" fmla="*/ 215900 h 930275"/>
              <a:gd name="connsiteX70" fmla="*/ 1587500 w 4340225"/>
              <a:gd name="connsiteY70" fmla="*/ 187325 h 930275"/>
              <a:gd name="connsiteX71" fmla="*/ 1571625 w 4340225"/>
              <a:gd name="connsiteY71" fmla="*/ 161925 h 930275"/>
              <a:gd name="connsiteX72" fmla="*/ 1549400 w 4340225"/>
              <a:gd name="connsiteY72" fmla="*/ 152400 h 930275"/>
              <a:gd name="connsiteX73" fmla="*/ 1539875 w 4340225"/>
              <a:gd name="connsiteY73" fmla="*/ 117475 h 930275"/>
              <a:gd name="connsiteX74" fmla="*/ 1504950 w 4340225"/>
              <a:gd name="connsiteY74" fmla="*/ 76200 h 930275"/>
              <a:gd name="connsiteX75" fmla="*/ 1473200 w 4340225"/>
              <a:gd name="connsiteY75" fmla="*/ 60325 h 930275"/>
              <a:gd name="connsiteX76" fmla="*/ 1447800 w 4340225"/>
              <a:gd name="connsiteY76" fmla="*/ 38100 h 930275"/>
              <a:gd name="connsiteX77" fmla="*/ 1409700 w 4340225"/>
              <a:gd name="connsiteY77" fmla="*/ 28575 h 930275"/>
              <a:gd name="connsiteX78" fmla="*/ 1371600 w 4340225"/>
              <a:gd name="connsiteY78" fmla="*/ 0 h 930275"/>
              <a:gd name="connsiteX79" fmla="*/ 1346200 w 4340225"/>
              <a:gd name="connsiteY79" fmla="*/ 28575 h 930275"/>
              <a:gd name="connsiteX80" fmla="*/ 1327150 w 4340225"/>
              <a:gd name="connsiteY80" fmla="*/ 44450 h 930275"/>
              <a:gd name="connsiteX81" fmla="*/ 1298575 w 4340225"/>
              <a:gd name="connsiteY81" fmla="*/ 60325 h 930275"/>
              <a:gd name="connsiteX82" fmla="*/ 1266825 w 4340225"/>
              <a:gd name="connsiteY82" fmla="*/ 69850 h 930275"/>
              <a:gd name="connsiteX83" fmla="*/ 1247775 w 4340225"/>
              <a:gd name="connsiteY83" fmla="*/ 60325 h 930275"/>
              <a:gd name="connsiteX84" fmla="*/ 1219200 w 4340225"/>
              <a:gd name="connsiteY84" fmla="*/ 63500 h 930275"/>
              <a:gd name="connsiteX85" fmla="*/ 1203325 w 4340225"/>
              <a:gd name="connsiteY85" fmla="*/ 92075 h 930275"/>
              <a:gd name="connsiteX86" fmla="*/ 1057275 w 4340225"/>
              <a:gd name="connsiteY86" fmla="*/ 228151 h 930275"/>
              <a:gd name="connsiteX87" fmla="*/ 752475 w 4340225"/>
              <a:gd name="connsiteY87" fmla="*/ 234501 h 930275"/>
              <a:gd name="connsiteX88" fmla="*/ 508000 w 4340225"/>
              <a:gd name="connsiteY88" fmla="*/ 250376 h 930275"/>
              <a:gd name="connsiteX89" fmla="*/ 200025 w 4340225"/>
              <a:gd name="connsiteY89" fmla="*/ 326576 h 930275"/>
              <a:gd name="connsiteX90" fmla="*/ 374650 w 4340225"/>
              <a:gd name="connsiteY90" fmla="*/ 647251 h 930275"/>
              <a:gd name="connsiteX91" fmla="*/ 0 w 4340225"/>
              <a:gd name="connsiteY91" fmla="*/ 930275 h 930275"/>
              <a:gd name="connsiteX0" fmla="*/ 4340225 w 4340225"/>
              <a:gd name="connsiteY0" fmla="*/ 542925 h 930275"/>
              <a:gd name="connsiteX1" fmla="*/ 4289425 w 4340225"/>
              <a:gd name="connsiteY1" fmla="*/ 536575 h 930275"/>
              <a:gd name="connsiteX2" fmla="*/ 4241800 w 4340225"/>
              <a:gd name="connsiteY2" fmla="*/ 527050 h 930275"/>
              <a:gd name="connsiteX3" fmla="*/ 4225925 w 4340225"/>
              <a:gd name="connsiteY3" fmla="*/ 520700 h 930275"/>
              <a:gd name="connsiteX4" fmla="*/ 4165600 w 4340225"/>
              <a:gd name="connsiteY4" fmla="*/ 508000 h 930275"/>
              <a:gd name="connsiteX5" fmla="*/ 4121150 w 4340225"/>
              <a:gd name="connsiteY5" fmla="*/ 508000 h 930275"/>
              <a:gd name="connsiteX6" fmla="*/ 4057650 w 4340225"/>
              <a:gd name="connsiteY6" fmla="*/ 501650 h 930275"/>
              <a:gd name="connsiteX7" fmla="*/ 4003675 w 4340225"/>
              <a:gd name="connsiteY7" fmla="*/ 492125 h 930275"/>
              <a:gd name="connsiteX8" fmla="*/ 3965575 w 4340225"/>
              <a:gd name="connsiteY8" fmla="*/ 482600 h 930275"/>
              <a:gd name="connsiteX9" fmla="*/ 3940175 w 4340225"/>
              <a:gd name="connsiteY9" fmla="*/ 485775 h 930275"/>
              <a:gd name="connsiteX10" fmla="*/ 3927475 w 4340225"/>
              <a:gd name="connsiteY10" fmla="*/ 482600 h 930275"/>
              <a:gd name="connsiteX11" fmla="*/ 3860800 w 4340225"/>
              <a:gd name="connsiteY11" fmla="*/ 482600 h 930275"/>
              <a:gd name="connsiteX12" fmla="*/ 3803650 w 4340225"/>
              <a:gd name="connsiteY12" fmla="*/ 485775 h 930275"/>
              <a:gd name="connsiteX13" fmla="*/ 3752850 w 4340225"/>
              <a:gd name="connsiteY13" fmla="*/ 498475 h 930275"/>
              <a:gd name="connsiteX14" fmla="*/ 3695700 w 4340225"/>
              <a:gd name="connsiteY14" fmla="*/ 492125 h 930275"/>
              <a:gd name="connsiteX15" fmla="*/ 3660775 w 4340225"/>
              <a:gd name="connsiteY15" fmla="*/ 482600 h 930275"/>
              <a:gd name="connsiteX16" fmla="*/ 3594100 w 4340225"/>
              <a:gd name="connsiteY16" fmla="*/ 473075 h 930275"/>
              <a:gd name="connsiteX17" fmla="*/ 3556000 w 4340225"/>
              <a:gd name="connsiteY17" fmla="*/ 466725 h 930275"/>
              <a:gd name="connsiteX18" fmla="*/ 3527425 w 4340225"/>
              <a:gd name="connsiteY18" fmla="*/ 457200 h 930275"/>
              <a:gd name="connsiteX19" fmla="*/ 3505200 w 4340225"/>
              <a:gd name="connsiteY19" fmla="*/ 444500 h 930275"/>
              <a:gd name="connsiteX20" fmla="*/ 3467100 w 4340225"/>
              <a:gd name="connsiteY20" fmla="*/ 428625 h 930275"/>
              <a:gd name="connsiteX21" fmla="*/ 3425825 w 4340225"/>
              <a:gd name="connsiteY21" fmla="*/ 400050 h 930275"/>
              <a:gd name="connsiteX22" fmla="*/ 3371850 w 4340225"/>
              <a:gd name="connsiteY22" fmla="*/ 390525 h 930275"/>
              <a:gd name="connsiteX23" fmla="*/ 3327400 w 4340225"/>
              <a:gd name="connsiteY23" fmla="*/ 387350 h 930275"/>
              <a:gd name="connsiteX24" fmla="*/ 3289300 w 4340225"/>
              <a:gd name="connsiteY24" fmla="*/ 371475 h 930275"/>
              <a:gd name="connsiteX25" fmla="*/ 3276600 w 4340225"/>
              <a:gd name="connsiteY25" fmla="*/ 361950 h 930275"/>
              <a:gd name="connsiteX26" fmla="*/ 3225800 w 4340225"/>
              <a:gd name="connsiteY26" fmla="*/ 349250 h 930275"/>
              <a:gd name="connsiteX27" fmla="*/ 3203575 w 4340225"/>
              <a:gd name="connsiteY27" fmla="*/ 346075 h 930275"/>
              <a:gd name="connsiteX28" fmla="*/ 3133725 w 4340225"/>
              <a:gd name="connsiteY28" fmla="*/ 339725 h 930275"/>
              <a:gd name="connsiteX29" fmla="*/ 3101975 w 4340225"/>
              <a:gd name="connsiteY29" fmla="*/ 314325 h 930275"/>
              <a:gd name="connsiteX30" fmla="*/ 3092450 w 4340225"/>
              <a:gd name="connsiteY30" fmla="*/ 276225 h 930275"/>
              <a:gd name="connsiteX31" fmla="*/ 3086100 w 4340225"/>
              <a:gd name="connsiteY31" fmla="*/ 241300 h 930275"/>
              <a:gd name="connsiteX32" fmla="*/ 3079750 w 4340225"/>
              <a:gd name="connsiteY32" fmla="*/ 212725 h 930275"/>
              <a:gd name="connsiteX33" fmla="*/ 3038475 w 4340225"/>
              <a:gd name="connsiteY33" fmla="*/ 180975 h 930275"/>
              <a:gd name="connsiteX34" fmla="*/ 2978150 w 4340225"/>
              <a:gd name="connsiteY34" fmla="*/ 174625 h 930275"/>
              <a:gd name="connsiteX35" fmla="*/ 2908300 w 4340225"/>
              <a:gd name="connsiteY35" fmla="*/ 165100 h 930275"/>
              <a:gd name="connsiteX36" fmla="*/ 2873375 w 4340225"/>
              <a:gd name="connsiteY36" fmla="*/ 155575 h 930275"/>
              <a:gd name="connsiteX37" fmla="*/ 2841625 w 4340225"/>
              <a:gd name="connsiteY37" fmla="*/ 139700 h 930275"/>
              <a:gd name="connsiteX38" fmla="*/ 2778125 w 4340225"/>
              <a:gd name="connsiteY38" fmla="*/ 123825 h 930275"/>
              <a:gd name="connsiteX39" fmla="*/ 2749550 w 4340225"/>
              <a:gd name="connsiteY39" fmla="*/ 120650 h 930275"/>
              <a:gd name="connsiteX40" fmla="*/ 2720975 w 4340225"/>
              <a:gd name="connsiteY40" fmla="*/ 107950 h 930275"/>
              <a:gd name="connsiteX41" fmla="*/ 2682875 w 4340225"/>
              <a:gd name="connsiteY41" fmla="*/ 92075 h 930275"/>
              <a:gd name="connsiteX42" fmla="*/ 2667000 w 4340225"/>
              <a:gd name="connsiteY42" fmla="*/ 79375 h 930275"/>
              <a:gd name="connsiteX43" fmla="*/ 2625725 w 4340225"/>
              <a:gd name="connsiteY43" fmla="*/ 66675 h 930275"/>
              <a:gd name="connsiteX44" fmla="*/ 2587625 w 4340225"/>
              <a:gd name="connsiteY44" fmla="*/ 57150 h 930275"/>
              <a:gd name="connsiteX45" fmla="*/ 2555875 w 4340225"/>
              <a:gd name="connsiteY45" fmla="*/ 38100 h 930275"/>
              <a:gd name="connsiteX46" fmla="*/ 2530475 w 4340225"/>
              <a:gd name="connsiteY46" fmla="*/ 22225 h 930275"/>
              <a:gd name="connsiteX47" fmla="*/ 2495550 w 4340225"/>
              <a:gd name="connsiteY47" fmla="*/ 15875 h 930275"/>
              <a:gd name="connsiteX48" fmla="*/ 2457450 w 4340225"/>
              <a:gd name="connsiteY48" fmla="*/ 19050 h 930275"/>
              <a:gd name="connsiteX49" fmla="*/ 2413000 w 4340225"/>
              <a:gd name="connsiteY49" fmla="*/ 41275 h 930275"/>
              <a:gd name="connsiteX50" fmla="*/ 2362200 w 4340225"/>
              <a:gd name="connsiteY50" fmla="*/ 50800 h 930275"/>
              <a:gd name="connsiteX51" fmla="*/ 2289175 w 4340225"/>
              <a:gd name="connsiteY51" fmla="*/ 66675 h 930275"/>
              <a:gd name="connsiteX52" fmla="*/ 2228850 w 4340225"/>
              <a:gd name="connsiteY52" fmla="*/ 107950 h 930275"/>
              <a:gd name="connsiteX53" fmla="*/ 2174875 w 4340225"/>
              <a:gd name="connsiteY53" fmla="*/ 139700 h 930275"/>
              <a:gd name="connsiteX54" fmla="*/ 2124075 w 4340225"/>
              <a:gd name="connsiteY54" fmla="*/ 158750 h 930275"/>
              <a:gd name="connsiteX55" fmla="*/ 2085975 w 4340225"/>
              <a:gd name="connsiteY55" fmla="*/ 165100 h 930275"/>
              <a:gd name="connsiteX56" fmla="*/ 2070100 w 4340225"/>
              <a:gd name="connsiteY56" fmla="*/ 174625 h 930275"/>
              <a:gd name="connsiteX57" fmla="*/ 2003425 w 4340225"/>
              <a:gd name="connsiteY57" fmla="*/ 171450 h 930275"/>
              <a:gd name="connsiteX58" fmla="*/ 1920875 w 4340225"/>
              <a:gd name="connsiteY58" fmla="*/ 177800 h 930275"/>
              <a:gd name="connsiteX59" fmla="*/ 1905000 w 4340225"/>
              <a:gd name="connsiteY59" fmla="*/ 200025 h 930275"/>
              <a:gd name="connsiteX60" fmla="*/ 1847850 w 4340225"/>
              <a:gd name="connsiteY60" fmla="*/ 222250 h 930275"/>
              <a:gd name="connsiteX61" fmla="*/ 1828800 w 4340225"/>
              <a:gd name="connsiteY61" fmla="*/ 234950 h 930275"/>
              <a:gd name="connsiteX62" fmla="*/ 1793875 w 4340225"/>
              <a:gd name="connsiteY62" fmla="*/ 241300 h 930275"/>
              <a:gd name="connsiteX63" fmla="*/ 1781175 w 4340225"/>
              <a:gd name="connsiteY63" fmla="*/ 225425 h 930275"/>
              <a:gd name="connsiteX64" fmla="*/ 1765300 w 4340225"/>
              <a:gd name="connsiteY64" fmla="*/ 228600 h 930275"/>
              <a:gd name="connsiteX65" fmla="*/ 1720850 w 4340225"/>
              <a:gd name="connsiteY65" fmla="*/ 238125 h 930275"/>
              <a:gd name="connsiteX66" fmla="*/ 1695450 w 4340225"/>
              <a:gd name="connsiteY66" fmla="*/ 260350 h 930275"/>
              <a:gd name="connsiteX67" fmla="*/ 1635125 w 4340225"/>
              <a:gd name="connsiteY67" fmla="*/ 260350 h 930275"/>
              <a:gd name="connsiteX68" fmla="*/ 1622425 w 4340225"/>
              <a:gd name="connsiteY68" fmla="*/ 247650 h 930275"/>
              <a:gd name="connsiteX69" fmla="*/ 1600200 w 4340225"/>
              <a:gd name="connsiteY69" fmla="*/ 215900 h 930275"/>
              <a:gd name="connsiteX70" fmla="*/ 1587500 w 4340225"/>
              <a:gd name="connsiteY70" fmla="*/ 187325 h 930275"/>
              <a:gd name="connsiteX71" fmla="*/ 1571625 w 4340225"/>
              <a:gd name="connsiteY71" fmla="*/ 161925 h 930275"/>
              <a:gd name="connsiteX72" fmla="*/ 1549400 w 4340225"/>
              <a:gd name="connsiteY72" fmla="*/ 152400 h 930275"/>
              <a:gd name="connsiteX73" fmla="*/ 1539875 w 4340225"/>
              <a:gd name="connsiteY73" fmla="*/ 117475 h 930275"/>
              <a:gd name="connsiteX74" fmla="*/ 1504950 w 4340225"/>
              <a:gd name="connsiteY74" fmla="*/ 76200 h 930275"/>
              <a:gd name="connsiteX75" fmla="*/ 1473200 w 4340225"/>
              <a:gd name="connsiteY75" fmla="*/ 60325 h 930275"/>
              <a:gd name="connsiteX76" fmla="*/ 1447800 w 4340225"/>
              <a:gd name="connsiteY76" fmla="*/ 38100 h 930275"/>
              <a:gd name="connsiteX77" fmla="*/ 1409700 w 4340225"/>
              <a:gd name="connsiteY77" fmla="*/ 28575 h 930275"/>
              <a:gd name="connsiteX78" fmla="*/ 1371600 w 4340225"/>
              <a:gd name="connsiteY78" fmla="*/ 0 h 930275"/>
              <a:gd name="connsiteX79" fmla="*/ 1346200 w 4340225"/>
              <a:gd name="connsiteY79" fmla="*/ 28575 h 930275"/>
              <a:gd name="connsiteX80" fmla="*/ 1327150 w 4340225"/>
              <a:gd name="connsiteY80" fmla="*/ 44450 h 930275"/>
              <a:gd name="connsiteX81" fmla="*/ 1298575 w 4340225"/>
              <a:gd name="connsiteY81" fmla="*/ 60325 h 930275"/>
              <a:gd name="connsiteX82" fmla="*/ 1266825 w 4340225"/>
              <a:gd name="connsiteY82" fmla="*/ 69850 h 930275"/>
              <a:gd name="connsiteX83" fmla="*/ 1247775 w 4340225"/>
              <a:gd name="connsiteY83" fmla="*/ 60325 h 930275"/>
              <a:gd name="connsiteX84" fmla="*/ 1219200 w 4340225"/>
              <a:gd name="connsiteY84" fmla="*/ 63500 h 930275"/>
              <a:gd name="connsiteX85" fmla="*/ 1203325 w 4340225"/>
              <a:gd name="connsiteY85" fmla="*/ 92075 h 930275"/>
              <a:gd name="connsiteX86" fmla="*/ 1057275 w 4340225"/>
              <a:gd name="connsiteY86" fmla="*/ 228151 h 930275"/>
              <a:gd name="connsiteX87" fmla="*/ 762000 w 4340225"/>
              <a:gd name="connsiteY87" fmla="*/ 199576 h 930275"/>
              <a:gd name="connsiteX88" fmla="*/ 508000 w 4340225"/>
              <a:gd name="connsiteY88" fmla="*/ 250376 h 930275"/>
              <a:gd name="connsiteX89" fmla="*/ 200025 w 4340225"/>
              <a:gd name="connsiteY89" fmla="*/ 326576 h 930275"/>
              <a:gd name="connsiteX90" fmla="*/ 374650 w 4340225"/>
              <a:gd name="connsiteY90" fmla="*/ 647251 h 930275"/>
              <a:gd name="connsiteX91" fmla="*/ 0 w 4340225"/>
              <a:gd name="connsiteY91" fmla="*/ 930275 h 930275"/>
              <a:gd name="connsiteX0" fmla="*/ 4314825 w 4314825"/>
              <a:gd name="connsiteY0" fmla="*/ 542925 h 904875"/>
              <a:gd name="connsiteX1" fmla="*/ 4264025 w 4314825"/>
              <a:gd name="connsiteY1" fmla="*/ 536575 h 904875"/>
              <a:gd name="connsiteX2" fmla="*/ 4216400 w 4314825"/>
              <a:gd name="connsiteY2" fmla="*/ 527050 h 904875"/>
              <a:gd name="connsiteX3" fmla="*/ 4200525 w 4314825"/>
              <a:gd name="connsiteY3" fmla="*/ 520700 h 904875"/>
              <a:gd name="connsiteX4" fmla="*/ 4140200 w 4314825"/>
              <a:gd name="connsiteY4" fmla="*/ 508000 h 904875"/>
              <a:gd name="connsiteX5" fmla="*/ 4095750 w 4314825"/>
              <a:gd name="connsiteY5" fmla="*/ 508000 h 904875"/>
              <a:gd name="connsiteX6" fmla="*/ 4032250 w 4314825"/>
              <a:gd name="connsiteY6" fmla="*/ 501650 h 904875"/>
              <a:gd name="connsiteX7" fmla="*/ 3978275 w 4314825"/>
              <a:gd name="connsiteY7" fmla="*/ 492125 h 904875"/>
              <a:gd name="connsiteX8" fmla="*/ 3940175 w 4314825"/>
              <a:gd name="connsiteY8" fmla="*/ 482600 h 904875"/>
              <a:gd name="connsiteX9" fmla="*/ 3914775 w 4314825"/>
              <a:gd name="connsiteY9" fmla="*/ 485775 h 904875"/>
              <a:gd name="connsiteX10" fmla="*/ 3902075 w 4314825"/>
              <a:gd name="connsiteY10" fmla="*/ 482600 h 904875"/>
              <a:gd name="connsiteX11" fmla="*/ 3835400 w 4314825"/>
              <a:gd name="connsiteY11" fmla="*/ 482600 h 904875"/>
              <a:gd name="connsiteX12" fmla="*/ 3778250 w 4314825"/>
              <a:gd name="connsiteY12" fmla="*/ 485775 h 904875"/>
              <a:gd name="connsiteX13" fmla="*/ 3727450 w 4314825"/>
              <a:gd name="connsiteY13" fmla="*/ 498475 h 904875"/>
              <a:gd name="connsiteX14" fmla="*/ 3670300 w 4314825"/>
              <a:gd name="connsiteY14" fmla="*/ 492125 h 904875"/>
              <a:gd name="connsiteX15" fmla="*/ 3635375 w 4314825"/>
              <a:gd name="connsiteY15" fmla="*/ 482600 h 904875"/>
              <a:gd name="connsiteX16" fmla="*/ 3568700 w 4314825"/>
              <a:gd name="connsiteY16" fmla="*/ 473075 h 904875"/>
              <a:gd name="connsiteX17" fmla="*/ 3530600 w 4314825"/>
              <a:gd name="connsiteY17" fmla="*/ 466725 h 904875"/>
              <a:gd name="connsiteX18" fmla="*/ 3502025 w 4314825"/>
              <a:gd name="connsiteY18" fmla="*/ 457200 h 904875"/>
              <a:gd name="connsiteX19" fmla="*/ 3479800 w 4314825"/>
              <a:gd name="connsiteY19" fmla="*/ 444500 h 904875"/>
              <a:gd name="connsiteX20" fmla="*/ 3441700 w 4314825"/>
              <a:gd name="connsiteY20" fmla="*/ 428625 h 904875"/>
              <a:gd name="connsiteX21" fmla="*/ 3400425 w 4314825"/>
              <a:gd name="connsiteY21" fmla="*/ 400050 h 904875"/>
              <a:gd name="connsiteX22" fmla="*/ 3346450 w 4314825"/>
              <a:gd name="connsiteY22" fmla="*/ 390525 h 904875"/>
              <a:gd name="connsiteX23" fmla="*/ 3302000 w 4314825"/>
              <a:gd name="connsiteY23" fmla="*/ 387350 h 904875"/>
              <a:gd name="connsiteX24" fmla="*/ 3263900 w 4314825"/>
              <a:gd name="connsiteY24" fmla="*/ 371475 h 904875"/>
              <a:gd name="connsiteX25" fmla="*/ 3251200 w 4314825"/>
              <a:gd name="connsiteY25" fmla="*/ 361950 h 904875"/>
              <a:gd name="connsiteX26" fmla="*/ 3200400 w 4314825"/>
              <a:gd name="connsiteY26" fmla="*/ 349250 h 904875"/>
              <a:gd name="connsiteX27" fmla="*/ 3178175 w 4314825"/>
              <a:gd name="connsiteY27" fmla="*/ 346075 h 904875"/>
              <a:gd name="connsiteX28" fmla="*/ 3108325 w 4314825"/>
              <a:gd name="connsiteY28" fmla="*/ 339725 h 904875"/>
              <a:gd name="connsiteX29" fmla="*/ 3076575 w 4314825"/>
              <a:gd name="connsiteY29" fmla="*/ 314325 h 904875"/>
              <a:gd name="connsiteX30" fmla="*/ 3067050 w 4314825"/>
              <a:gd name="connsiteY30" fmla="*/ 276225 h 904875"/>
              <a:gd name="connsiteX31" fmla="*/ 3060700 w 4314825"/>
              <a:gd name="connsiteY31" fmla="*/ 241300 h 904875"/>
              <a:gd name="connsiteX32" fmla="*/ 3054350 w 4314825"/>
              <a:gd name="connsiteY32" fmla="*/ 212725 h 904875"/>
              <a:gd name="connsiteX33" fmla="*/ 3013075 w 4314825"/>
              <a:gd name="connsiteY33" fmla="*/ 180975 h 904875"/>
              <a:gd name="connsiteX34" fmla="*/ 2952750 w 4314825"/>
              <a:gd name="connsiteY34" fmla="*/ 174625 h 904875"/>
              <a:gd name="connsiteX35" fmla="*/ 2882900 w 4314825"/>
              <a:gd name="connsiteY35" fmla="*/ 165100 h 904875"/>
              <a:gd name="connsiteX36" fmla="*/ 2847975 w 4314825"/>
              <a:gd name="connsiteY36" fmla="*/ 155575 h 904875"/>
              <a:gd name="connsiteX37" fmla="*/ 2816225 w 4314825"/>
              <a:gd name="connsiteY37" fmla="*/ 139700 h 904875"/>
              <a:gd name="connsiteX38" fmla="*/ 2752725 w 4314825"/>
              <a:gd name="connsiteY38" fmla="*/ 123825 h 904875"/>
              <a:gd name="connsiteX39" fmla="*/ 2724150 w 4314825"/>
              <a:gd name="connsiteY39" fmla="*/ 120650 h 904875"/>
              <a:gd name="connsiteX40" fmla="*/ 2695575 w 4314825"/>
              <a:gd name="connsiteY40" fmla="*/ 107950 h 904875"/>
              <a:gd name="connsiteX41" fmla="*/ 2657475 w 4314825"/>
              <a:gd name="connsiteY41" fmla="*/ 92075 h 904875"/>
              <a:gd name="connsiteX42" fmla="*/ 2641600 w 4314825"/>
              <a:gd name="connsiteY42" fmla="*/ 79375 h 904875"/>
              <a:gd name="connsiteX43" fmla="*/ 2600325 w 4314825"/>
              <a:gd name="connsiteY43" fmla="*/ 66675 h 904875"/>
              <a:gd name="connsiteX44" fmla="*/ 2562225 w 4314825"/>
              <a:gd name="connsiteY44" fmla="*/ 57150 h 904875"/>
              <a:gd name="connsiteX45" fmla="*/ 2530475 w 4314825"/>
              <a:gd name="connsiteY45" fmla="*/ 38100 h 904875"/>
              <a:gd name="connsiteX46" fmla="*/ 2505075 w 4314825"/>
              <a:gd name="connsiteY46" fmla="*/ 22225 h 904875"/>
              <a:gd name="connsiteX47" fmla="*/ 2470150 w 4314825"/>
              <a:gd name="connsiteY47" fmla="*/ 15875 h 904875"/>
              <a:gd name="connsiteX48" fmla="*/ 2432050 w 4314825"/>
              <a:gd name="connsiteY48" fmla="*/ 19050 h 904875"/>
              <a:gd name="connsiteX49" fmla="*/ 2387600 w 4314825"/>
              <a:gd name="connsiteY49" fmla="*/ 41275 h 904875"/>
              <a:gd name="connsiteX50" fmla="*/ 2336800 w 4314825"/>
              <a:gd name="connsiteY50" fmla="*/ 50800 h 904875"/>
              <a:gd name="connsiteX51" fmla="*/ 2263775 w 4314825"/>
              <a:gd name="connsiteY51" fmla="*/ 66675 h 904875"/>
              <a:gd name="connsiteX52" fmla="*/ 2203450 w 4314825"/>
              <a:gd name="connsiteY52" fmla="*/ 107950 h 904875"/>
              <a:gd name="connsiteX53" fmla="*/ 2149475 w 4314825"/>
              <a:gd name="connsiteY53" fmla="*/ 139700 h 904875"/>
              <a:gd name="connsiteX54" fmla="*/ 2098675 w 4314825"/>
              <a:gd name="connsiteY54" fmla="*/ 158750 h 904875"/>
              <a:gd name="connsiteX55" fmla="*/ 2060575 w 4314825"/>
              <a:gd name="connsiteY55" fmla="*/ 165100 h 904875"/>
              <a:gd name="connsiteX56" fmla="*/ 2044700 w 4314825"/>
              <a:gd name="connsiteY56" fmla="*/ 174625 h 904875"/>
              <a:gd name="connsiteX57" fmla="*/ 1978025 w 4314825"/>
              <a:gd name="connsiteY57" fmla="*/ 171450 h 904875"/>
              <a:gd name="connsiteX58" fmla="*/ 1895475 w 4314825"/>
              <a:gd name="connsiteY58" fmla="*/ 177800 h 904875"/>
              <a:gd name="connsiteX59" fmla="*/ 1879600 w 4314825"/>
              <a:gd name="connsiteY59" fmla="*/ 200025 h 904875"/>
              <a:gd name="connsiteX60" fmla="*/ 1822450 w 4314825"/>
              <a:gd name="connsiteY60" fmla="*/ 222250 h 904875"/>
              <a:gd name="connsiteX61" fmla="*/ 1803400 w 4314825"/>
              <a:gd name="connsiteY61" fmla="*/ 234950 h 904875"/>
              <a:gd name="connsiteX62" fmla="*/ 1768475 w 4314825"/>
              <a:gd name="connsiteY62" fmla="*/ 241300 h 904875"/>
              <a:gd name="connsiteX63" fmla="*/ 1755775 w 4314825"/>
              <a:gd name="connsiteY63" fmla="*/ 225425 h 904875"/>
              <a:gd name="connsiteX64" fmla="*/ 1739900 w 4314825"/>
              <a:gd name="connsiteY64" fmla="*/ 228600 h 904875"/>
              <a:gd name="connsiteX65" fmla="*/ 1695450 w 4314825"/>
              <a:gd name="connsiteY65" fmla="*/ 238125 h 904875"/>
              <a:gd name="connsiteX66" fmla="*/ 1670050 w 4314825"/>
              <a:gd name="connsiteY66" fmla="*/ 260350 h 904875"/>
              <a:gd name="connsiteX67" fmla="*/ 1609725 w 4314825"/>
              <a:gd name="connsiteY67" fmla="*/ 260350 h 904875"/>
              <a:gd name="connsiteX68" fmla="*/ 1597025 w 4314825"/>
              <a:gd name="connsiteY68" fmla="*/ 247650 h 904875"/>
              <a:gd name="connsiteX69" fmla="*/ 1574800 w 4314825"/>
              <a:gd name="connsiteY69" fmla="*/ 215900 h 904875"/>
              <a:gd name="connsiteX70" fmla="*/ 1562100 w 4314825"/>
              <a:gd name="connsiteY70" fmla="*/ 187325 h 904875"/>
              <a:gd name="connsiteX71" fmla="*/ 1546225 w 4314825"/>
              <a:gd name="connsiteY71" fmla="*/ 161925 h 904875"/>
              <a:gd name="connsiteX72" fmla="*/ 1524000 w 4314825"/>
              <a:gd name="connsiteY72" fmla="*/ 152400 h 904875"/>
              <a:gd name="connsiteX73" fmla="*/ 1514475 w 4314825"/>
              <a:gd name="connsiteY73" fmla="*/ 117475 h 904875"/>
              <a:gd name="connsiteX74" fmla="*/ 1479550 w 4314825"/>
              <a:gd name="connsiteY74" fmla="*/ 76200 h 904875"/>
              <a:gd name="connsiteX75" fmla="*/ 1447800 w 4314825"/>
              <a:gd name="connsiteY75" fmla="*/ 60325 h 904875"/>
              <a:gd name="connsiteX76" fmla="*/ 1422400 w 4314825"/>
              <a:gd name="connsiteY76" fmla="*/ 38100 h 904875"/>
              <a:gd name="connsiteX77" fmla="*/ 1384300 w 4314825"/>
              <a:gd name="connsiteY77" fmla="*/ 28575 h 904875"/>
              <a:gd name="connsiteX78" fmla="*/ 1346200 w 4314825"/>
              <a:gd name="connsiteY78" fmla="*/ 0 h 904875"/>
              <a:gd name="connsiteX79" fmla="*/ 1320800 w 4314825"/>
              <a:gd name="connsiteY79" fmla="*/ 28575 h 904875"/>
              <a:gd name="connsiteX80" fmla="*/ 1301750 w 4314825"/>
              <a:gd name="connsiteY80" fmla="*/ 44450 h 904875"/>
              <a:gd name="connsiteX81" fmla="*/ 1273175 w 4314825"/>
              <a:gd name="connsiteY81" fmla="*/ 60325 h 904875"/>
              <a:gd name="connsiteX82" fmla="*/ 1241425 w 4314825"/>
              <a:gd name="connsiteY82" fmla="*/ 69850 h 904875"/>
              <a:gd name="connsiteX83" fmla="*/ 1222375 w 4314825"/>
              <a:gd name="connsiteY83" fmla="*/ 60325 h 904875"/>
              <a:gd name="connsiteX84" fmla="*/ 1193800 w 4314825"/>
              <a:gd name="connsiteY84" fmla="*/ 63500 h 904875"/>
              <a:gd name="connsiteX85" fmla="*/ 1177925 w 4314825"/>
              <a:gd name="connsiteY85" fmla="*/ 92075 h 904875"/>
              <a:gd name="connsiteX86" fmla="*/ 1031875 w 4314825"/>
              <a:gd name="connsiteY86" fmla="*/ 228151 h 904875"/>
              <a:gd name="connsiteX87" fmla="*/ 736600 w 4314825"/>
              <a:gd name="connsiteY87" fmla="*/ 199576 h 904875"/>
              <a:gd name="connsiteX88" fmla="*/ 482600 w 4314825"/>
              <a:gd name="connsiteY88" fmla="*/ 250376 h 904875"/>
              <a:gd name="connsiteX89" fmla="*/ 174625 w 4314825"/>
              <a:gd name="connsiteY89" fmla="*/ 326576 h 904875"/>
              <a:gd name="connsiteX90" fmla="*/ 349250 w 4314825"/>
              <a:gd name="connsiteY90" fmla="*/ 647251 h 904875"/>
              <a:gd name="connsiteX91" fmla="*/ 0 w 4314825"/>
              <a:gd name="connsiteY91" fmla="*/ 904875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4314825" h="904875">
                <a:moveTo>
                  <a:pt x="4314825" y="542925"/>
                </a:moveTo>
                <a:cubicBezTo>
                  <a:pt x="4297627" y="541073"/>
                  <a:pt x="4280429" y="539221"/>
                  <a:pt x="4264025" y="536575"/>
                </a:cubicBezTo>
                <a:cubicBezTo>
                  <a:pt x="4247621" y="533929"/>
                  <a:pt x="4226983" y="529696"/>
                  <a:pt x="4216400" y="527050"/>
                </a:cubicBezTo>
                <a:cubicBezTo>
                  <a:pt x="4205817" y="524404"/>
                  <a:pt x="4213225" y="523875"/>
                  <a:pt x="4200525" y="520700"/>
                </a:cubicBezTo>
                <a:cubicBezTo>
                  <a:pt x="4187825" y="517525"/>
                  <a:pt x="4157662" y="510117"/>
                  <a:pt x="4140200" y="508000"/>
                </a:cubicBezTo>
                <a:cubicBezTo>
                  <a:pt x="4122738" y="505883"/>
                  <a:pt x="4113741" y="509058"/>
                  <a:pt x="4095750" y="508000"/>
                </a:cubicBezTo>
                <a:cubicBezTo>
                  <a:pt x="4077759" y="506942"/>
                  <a:pt x="4051829" y="504296"/>
                  <a:pt x="4032250" y="501650"/>
                </a:cubicBezTo>
                <a:cubicBezTo>
                  <a:pt x="4012671" y="499004"/>
                  <a:pt x="3993621" y="495300"/>
                  <a:pt x="3978275" y="492125"/>
                </a:cubicBezTo>
                <a:cubicBezTo>
                  <a:pt x="3962929" y="488950"/>
                  <a:pt x="3950758" y="483658"/>
                  <a:pt x="3940175" y="482600"/>
                </a:cubicBezTo>
                <a:cubicBezTo>
                  <a:pt x="3929592" y="481542"/>
                  <a:pt x="3914775" y="485775"/>
                  <a:pt x="3914775" y="485775"/>
                </a:cubicBezTo>
                <a:cubicBezTo>
                  <a:pt x="3908425" y="485775"/>
                  <a:pt x="3915304" y="483129"/>
                  <a:pt x="3902075" y="482600"/>
                </a:cubicBezTo>
                <a:cubicBezTo>
                  <a:pt x="3888846" y="482071"/>
                  <a:pt x="3856037" y="482071"/>
                  <a:pt x="3835400" y="482600"/>
                </a:cubicBezTo>
                <a:cubicBezTo>
                  <a:pt x="3814763" y="483129"/>
                  <a:pt x="3796242" y="483129"/>
                  <a:pt x="3778250" y="485775"/>
                </a:cubicBezTo>
                <a:cubicBezTo>
                  <a:pt x="3760258" y="488421"/>
                  <a:pt x="3745441" y="497417"/>
                  <a:pt x="3727450" y="498475"/>
                </a:cubicBezTo>
                <a:cubicBezTo>
                  <a:pt x="3709459" y="499533"/>
                  <a:pt x="3685646" y="494771"/>
                  <a:pt x="3670300" y="492125"/>
                </a:cubicBezTo>
                <a:cubicBezTo>
                  <a:pt x="3654954" y="489479"/>
                  <a:pt x="3652308" y="485775"/>
                  <a:pt x="3635375" y="482600"/>
                </a:cubicBezTo>
                <a:cubicBezTo>
                  <a:pt x="3618442" y="479425"/>
                  <a:pt x="3586163" y="475721"/>
                  <a:pt x="3568700" y="473075"/>
                </a:cubicBezTo>
                <a:cubicBezTo>
                  <a:pt x="3551237" y="470429"/>
                  <a:pt x="3541713" y="469371"/>
                  <a:pt x="3530600" y="466725"/>
                </a:cubicBezTo>
                <a:cubicBezTo>
                  <a:pt x="3519487" y="464079"/>
                  <a:pt x="3510492" y="460904"/>
                  <a:pt x="3502025" y="457200"/>
                </a:cubicBezTo>
                <a:cubicBezTo>
                  <a:pt x="3493558" y="453496"/>
                  <a:pt x="3489854" y="449262"/>
                  <a:pt x="3479800" y="444500"/>
                </a:cubicBezTo>
                <a:cubicBezTo>
                  <a:pt x="3469746" y="439737"/>
                  <a:pt x="3454929" y="436033"/>
                  <a:pt x="3441700" y="428625"/>
                </a:cubicBezTo>
                <a:cubicBezTo>
                  <a:pt x="3428471" y="421217"/>
                  <a:pt x="3416300" y="406400"/>
                  <a:pt x="3400425" y="400050"/>
                </a:cubicBezTo>
                <a:cubicBezTo>
                  <a:pt x="3384550" y="393700"/>
                  <a:pt x="3362854" y="392642"/>
                  <a:pt x="3346450" y="390525"/>
                </a:cubicBezTo>
                <a:cubicBezTo>
                  <a:pt x="3330046" y="388408"/>
                  <a:pt x="3315758" y="390525"/>
                  <a:pt x="3302000" y="387350"/>
                </a:cubicBezTo>
                <a:cubicBezTo>
                  <a:pt x="3288242" y="384175"/>
                  <a:pt x="3272367" y="375708"/>
                  <a:pt x="3263900" y="371475"/>
                </a:cubicBezTo>
                <a:cubicBezTo>
                  <a:pt x="3255433" y="367242"/>
                  <a:pt x="3261783" y="365654"/>
                  <a:pt x="3251200" y="361950"/>
                </a:cubicBezTo>
                <a:cubicBezTo>
                  <a:pt x="3240617" y="358246"/>
                  <a:pt x="3200400" y="349250"/>
                  <a:pt x="3200400" y="349250"/>
                </a:cubicBezTo>
                <a:cubicBezTo>
                  <a:pt x="3188229" y="346604"/>
                  <a:pt x="3193521" y="347662"/>
                  <a:pt x="3178175" y="346075"/>
                </a:cubicBezTo>
                <a:cubicBezTo>
                  <a:pt x="3162829" y="344487"/>
                  <a:pt x="3125258" y="345017"/>
                  <a:pt x="3108325" y="339725"/>
                </a:cubicBezTo>
                <a:cubicBezTo>
                  <a:pt x="3091392" y="334433"/>
                  <a:pt x="3083454" y="324908"/>
                  <a:pt x="3076575" y="314325"/>
                </a:cubicBezTo>
                <a:cubicBezTo>
                  <a:pt x="3069696" y="303742"/>
                  <a:pt x="3069696" y="288396"/>
                  <a:pt x="3067050" y="276225"/>
                </a:cubicBezTo>
                <a:cubicBezTo>
                  <a:pt x="3064404" y="264054"/>
                  <a:pt x="3062817" y="251883"/>
                  <a:pt x="3060700" y="241300"/>
                </a:cubicBezTo>
                <a:cubicBezTo>
                  <a:pt x="3058583" y="230717"/>
                  <a:pt x="3062287" y="222779"/>
                  <a:pt x="3054350" y="212725"/>
                </a:cubicBezTo>
                <a:cubicBezTo>
                  <a:pt x="3046413" y="202671"/>
                  <a:pt x="3030008" y="187325"/>
                  <a:pt x="3013075" y="180975"/>
                </a:cubicBezTo>
                <a:cubicBezTo>
                  <a:pt x="2996142" y="174625"/>
                  <a:pt x="2974446" y="177271"/>
                  <a:pt x="2952750" y="174625"/>
                </a:cubicBezTo>
                <a:cubicBezTo>
                  <a:pt x="2931054" y="171979"/>
                  <a:pt x="2900362" y="168275"/>
                  <a:pt x="2882900" y="165100"/>
                </a:cubicBezTo>
                <a:cubicBezTo>
                  <a:pt x="2865437" y="161925"/>
                  <a:pt x="2859087" y="159808"/>
                  <a:pt x="2847975" y="155575"/>
                </a:cubicBezTo>
                <a:cubicBezTo>
                  <a:pt x="2836862" y="151342"/>
                  <a:pt x="2832100" y="144992"/>
                  <a:pt x="2816225" y="139700"/>
                </a:cubicBezTo>
                <a:cubicBezTo>
                  <a:pt x="2800350" y="134408"/>
                  <a:pt x="2768071" y="127000"/>
                  <a:pt x="2752725" y="123825"/>
                </a:cubicBezTo>
                <a:cubicBezTo>
                  <a:pt x="2737379" y="120650"/>
                  <a:pt x="2733675" y="123296"/>
                  <a:pt x="2724150" y="120650"/>
                </a:cubicBezTo>
                <a:cubicBezTo>
                  <a:pt x="2714625" y="118004"/>
                  <a:pt x="2706687" y="112712"/>
                  <a:pt x="2695575" y="107950"/>
                </a:cubicBezTo>
                <a:cubicBezTo>
                  <a:pt x="2684463" y="103188"/>
                  <a:pt x="2666471" y="96837"/>
                  <a:pt x="2657475" y="92075"/>
                </a:cubicBezTo>
                <a:cubicBezTo>
                  <a:pt x="2648479" y="87313"/>
                  <a:pt x="2651125" y="83608"/>
                  <a:pt x="2641600" y="79375"/>
                </a:cubicBezTo>
                <a:cubicBezTo>
                  <a:pt x="2632075" y="75142"/>
                  <a:pt x="2613554" y="70379"/>
                  <a:pt x="2600325" y="66675"/>
                </a:cubicBezTo>
                <a:cubicBezTo>
                  <a:pt x="2587096" y="62971"/>
                  <a:pt x="2573867" y="61912"/>
                  <a:pt x="2562225" y="57150"/>
                </a:cubicBezTo>
                <a:cubicBezTo>
                  <a:pt x="2550583" y="52388"/>
                  <a:pt x="2540000" y="43921"/>
                  <a:pt x="2530475" y="38100"/>
                </a:cubicBezTo>
                <a:cubicBezTo>
                  <a:pt x="2520950" y="32279"/>
                  <a:pt x="2515129" y="25929"/>
                  <a:pt x="2505075" y="22225"/>
                </a:cubicBezTo>
                <a:cubicBezTo>
                  <a:pt x="2495021" y="18521"/>
                  <a:pt x="2482321" y="16404"/>
                  <a:pt x="2470150" y="15875"/>
                </a:cubicBezTo>
                <a:cubicBezTo>
                  <a:pt x="2457979" y="15346"/>
                  <a:pt x="2445808" y="14817"/>
                  <a:pt x="2432050" y="19050"/>
                </a:cubicBezTo>
                <a:cubicBezTo>
                  <a:pt x="2418292" y="23283"/>
                  <a:pt x="2403475" y="35983"/>
                  <a:pt x="2387600" y="41275"/>
                </a:cubicBezTo>
                <a:cubicBezTo>
                  <a:pt x="2371725" y="46567"/>
                  <a:pt x="2357437" y="46567"/>
                  <a:pt x="2336800" y="50800"/>
                </a:cubicBezTo>
                <a:cubicBezTo>
                  <a:pt x="2316163" y="55033"/>
                  <a:pt x="2286000" y="57150"/>
                  <a:pt x="2263775" y="66675"/>
                </a:cubicBezTo>
                <a:cubicBezTo>
                  <a:pt x="2241550" y="76200"/>
                  <a:pt x="2222500" y="95779"/>
                  <a:pt x="2203450" y="107950"/>
                </a:cubicBezTo>
                <a:cubicBezTo>
                  <a:pt x="2184400" y="120121"/>
                  <a:pt x="2166937" y="131233"/>
                  <a:pt x="2149475" y="139700"/>
                </a:cubicBezTo>
                <a:cubicBezTo>
                  <a:pt x="2132013" y="148167"/>
                  <a:pt x="2113492" y="154517"/>
                  <a:pt x="2098675" y="158750"/>
                </a:cubicBezTo>
                <a:cubicBezTo>
                  <a:pt x="2083858" y="162983"/>
                  <a:pt x="2060575" y="165100"/>
                  <a:pt x="2060575" y="165100"/>
                </a:cubicBezTo>
                <a:cubicBezTo>
                  <a:pt x="2051579" y="167746"/>
                  <a:pt x="2058458" y="173567"/>
                  <a:pt x="2044700" y="174625"/>
                </a:cubicBezTo>
                <a:cubicBezTo>
                  <a:pt x="2030942" y="175683"/>
                  <a:pt x="2002896" y="170921"/>
                  <a:pt x="1978025" y="171450"/>
                </a:cubicBezTo>
                <a:cubicBezTo>
                  <a:pt x="1953154" y="171979"/>
                  <a:pt x="1911879" y="173037"/>
                  <a:pt x="1895475" y="177800"/>
                </a:cubicBezTo>
                <a:cubicBezTo>
                  <a:pt x="1879071" y="182563"/>
                  <a:pt x="1891771" y="192617"/>
                  <a:pt x="1879600" y="200025"/>
                </a:cubicBezTo>
                <a:cubicBezTo>
                  <a:pt x="1867429" y="207433"/>
                  <a:pt x="1835150" y="216429"/>
                  <a:pt x="1822450" y="222250"/>
                </a:cubicBezTo>
                <a:cubicBezTo>
                  <a:pt x="1809750" y="228071"/>
                  <a:pt x="1812396" y="231775"/>
                  <a:pt x="1803400" y="234950"/>
                </a:cubicBezTo>
                <a:cubicBezTo>
                  <a:pt x="1794404" y="238125"/>
                  <a:pt x="1776413" y="242888"/>
                  <a:pt x="1768475" y="241300"/>
                </a:cubicBezTo>
                <a:cubicBezTo>
                  <a:pt x="1760537" y="239712"/>
                  <a:pt x="1760537" y="227542"/>
                  <a:pt x="1755775" y="225425"/>
                </a:cubicBezTo>
                <a:cubicBezTo>
                  <a:pt x="1751013" y="223308"/>
                  <a:pt x="1749954" y="226483"/>
                  <a:pt x="1739900" y="228600"/>
                </a:cubicBezTo>
                <a:cubicBezTo>
                  <a:pt x="1729846" y="230717"/>
                  <a:pt x="1707092" y="232833"/>
                  <a:pt x="1695450" y="238125"/>
                </a:cubicBezTo>
                <a:cubicBezTo>
                  <a:pt x="1683808" y="243417"/>
                  <a:pt x="1684337" y="256646"/>
                  <a:pt x="1670050" y="260350"/>
                </a:cubicBezTo>
                <a:cubicBezTo>
                  <a:pt x="1655763" y="264054"/>
                  <a:pt x="1609725" y="260350"/>
                  <a:pt x="1609725" y="260350"/>
                </a:cubicBezTo>
                <a:cubicBezTo>
                  <a:pt x="1597554" y="258233"/>
                  <a:pt x="1602846" y="255058"/>
                  <a:pt x="1597025" y="247650"/>
                </a:cubicBezTo>
                <a:cubicBezTo>
                  <a:pt x="1591204" y="240242"/>
                  <a:pt x="1580621" y="225954"/>
                  <a:pt x="1574800" y="215900"/>
                </a:cubicBezTo>
                <a:cubicBezTo>
                  <a:pt x="1568979" y="205846"/>
                  <a:pt x="1566862" y="196321"/>
                  <a:pt x="1562100" y="187325"/>
                </a:cubicBezTo>
                <a:cubicBezTo>
                  <a:pt x="1557338" y="178329"/>
                  <a:pt x="1552575" y="167746"/>
                  <a:pt x="1546225" y="161925"/>
                </a:cubicBezTo>
                <a:cubicBezTo>
                  <a:pt x="1539875" y="156104"/>
                  <a:pt x="1529292" y="159808"/>
                  <a:pt x="1524000" y="152400"/>
                </a:cubicBezTo>
                <a:cubicBezTo>
                  <a:pt x="1518708" y="144992"/>
                  <a:pt x="1521883" y="130175"/>
                  <a:pt x="1514475" y="117475"/>
                </a:cubicBezTo>
                <a:cubicBezTo>
                  <a:pt x="1507067" y="104775"/>
                  <a:pt x="1490662" y="85725"/>
                  <a:pt x="1479550" y="76200"/>
                </a:cubicBezTo>
                <a:cubicBezTo>
                  <a:pt x="1468437" y="66675"/>
                  <a:pt x="1457325" y="66675"/>
                  <a:pt x="1447800" y="60325"/>
                </a:cubicBezTo>
                <a:cubicBezTo>
                  <a:pt x="1438275" y="53975"/>
                  <a:pt x="1432983" y="43392"/>
                  <a:pt x="1422400" y="38100"/>
                </a:cubicBezTo>
                <a:cubicBezTo>
                  <a:pt x="1411817" y="32808"/>
                  <a:pt x="1397000" y="34925"/>
                  <a:pt x="1384300" y="28575"/>
                </a:cubicBezTo>
                <a:cubicBezTo>
                  <a:pt x="1371600" y="22225"/>
                  <a:pt x="1356783" y="0"/>
                  <a:pt x="1346200" y="0"/>
                </a:cubicBezTo>
                <a:cubicBezTo>
                  <a:pt x="1335617" y="0"/>
                  <a:pt x="1328208" y="21167"/>
                  <a:pt x="1320800" y="28575"/>
                </a:cubicBezTo>
                <a:cubicBezTo>
                  <a:pt x="1313392" y="35983"/>
                  <a:pt x="1309687" y="39158"/>
                  <a:pt x="1301750" y="44450"/>
                </a:cubicBezTo>
                <a:cubicBezTo>
                  <a:pt x="1293813" y="49742"/>
                  <a:pt x="1283229" y="56092"/>
                  <a:pt x="1273175" y="60325"/>
                </a:cubicBezTo>
                <a:cubicBezTo>
                  <a:pt x="1263121" y="64558"/>
                  <a:pt x="1249892" y="69850"/>
                  <a:pt x="1241425" y="69850"/>
                </a:cubicBezTo>
                <a:cubicBezTo>
                  <a:pt x="1232958" y="69850"/>
                  <a:pt x="1230312" y="61383"/>
                  <a:pt x="1222375" y="60325"/>
                </a:cubicBezTo>
                <a:cubicBezTo>
                  <a:pt x="1214438" y="59267"/>
                  <a:pt x="1201208" y="58208"/>
                  <a:pt x="1193800" y="63500"/>
                </a:cubicBezTo>
                <a:cubicBezTo>
                  <a:pt x="1186392" y="68792"/>
                  <a:pt x="1230312" y="74687"/>
                  <a:pt x="1177925" y="92075"/>
                </a:cubicBezTo>
                <a:cubicBezTo>
                  <a:pt x="1125538" y="109463"/>
                  <a:pt x="1107017" y="204413"/>
                  <a:pt x="1031875" y="228151"/>
                </a:cubicBezTo>
                <a:cubicBezTo>
                  <a:pt x="956733" y="251889"/>
                  <a:pt x="828146" y="195872"/>
                  <a:pt x="736600" y="199576"/>
                </a:cubicBezTo>
                <a:cubicBezTo>
                  <a:pt x="645054" y="203280"/>
                  <a:pt x="574675" y="235030"/>
                  <a:pt x="482600" y="250376"/>
                </a:cubicBezTo>
                <a:cubicBezTo>
                  <a:pt x="390525" y="265722"/>
                  <a:pt x="235479" y="252493"/>
                  <a:pt x="174625" y="326576"/>
                </a:cubicBezTo>
                <a:lnTo>
                  <a:pt x="349250" y="647251"/>
                </a:lnTo>
                <a:lnTo>
                  <a:pt x="0" y="904875"/>
                </a:lnTo>
              </a:path>
            </a:pathLst>
          </a:custGeom>
          <a:noFill/>
          <a:ln w="44450">
            <a:solidFill>
              <a:srgbClr val="17BB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図 4101">
            <a:extLst>
              <a:ext uri="{FF2B5EF4-FFF2-40B4-BE49-F238E27FC236}">
                <a16:creationId xmlns:a16="http://schemas.microsoft.com/office/drawing/2014/main" id="{F5232F26-CF95-4F07-9248-7D39D9551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15488" y="1040525"/>
            <a:ext cx="3949700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図 4095">
            <a:extLst>
              <a:ext uri="{FF2B5EF4-FFF2-40B4-BE49-F238E27FC236}">
                <a16:creationId xmlns:a16="http://schemas.microsoft.com/office/drawing/2014/main" id="{A8D86589-1FEE-4B2D-A492-DB90D4EAC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18663" y="4382213"/>
            <a:ext cx="3951287" cy="296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スライド番号プレースホルダー 1">
            <a:extLst>
              <a:ext uri="{FF2B5EF4-FFF2-40B4-BE49-F238E27FC236}">
                <a16:creationId xmlns:a16="http://schemas.microsoft.com/office/drawing/2014/main" id="{CA2D0D3D-5FDC-4D1C-9553-F16196E39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357313"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defTabSz="1357313"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defTabSz="1357313"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defTabSz="1357313"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defTabSz="1357313"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3170238" indent="-773113" defTabSz="1357313" eaLnBrk="0" fontAlgn="base" hangingPunct="0">
              <a:spcBef>
                <a:spcPct val="0"/>
              </a:spcBef>
              <a:spcAft>
                <a:spcPct val="0"/>
              </a:spcAft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3627438" indent="-773113" defTabSz="1357313" eaLnBrk="0" fontAlgn="base" hangingPunct="0">
              <a:spcBef>
                <a:spcPct val="0"/>
              </a:spcBef>
              <a:spcAft>
                <a:spcPct val="0"/>
              </a:spcAft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4084638" indent="-773113" defTabSz="1357313" eaLnBrk="0" fontAlgn="base" hangingPunct="0">
              <a:spcBef>
                <a:spcPct val="0"/>
              </a:spcBef>
              <a:spcAft>
                <a:spcPct val="0"/>
              </a:spcAft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4541838" indent="-773113" defTabSz="1357313" eaLnBrk="0" fontAlgn="base" hangingPunct="0">
              <a:spcBef>
                <a:spcPct val="0"/>
              </a:spcBef>
              <a:spcAft>
                <a:spcPct val="0"/>
              </a:spcAft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fld id="{693041A3-EDED-41DA-BD3D-18A0BCC5339C}" type="slidenum">
              <a:rPr lang="ja-JP" altLang="en-US" sz="1800" smtClean="0">
                <a:solidFill>
                  <a:schemeClr val="bg1"/>
                </a:solidFill>
              </a:rPr>
              <a:pPr/>
              <a:t>5</a:t>
            </a:fld>
            <a:endParaRPr lang="ja-JP" altLang="en-US" sz="1800">
              <a:solidFill>
                <a:schemeClr val="bg1"/>
              </a:solidFill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6F0392D-3611-4E1D-8E85-386A05747859}"/>
              </a:ext>
            </a:extLst>
          </p:cNvPr>
          <p:cNvSpPr/>
          <p:nvPr/>
        </p:nvSpPr>
        <p:spPr>
          <a:xfrm>
            <a:off x="10346959" y="31750"/>
            <a:ext cx="1589087" cy="320675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779" tIns="67890" rIns="135779" bIns="67890" anchor="ctr">
            <a:spAutoFit/>
          </a:bodyPr>
          <a:lstStyle/>
          <a:p>
            <a:pPr>
              <a:defRPr/>
            </a:pPr>
            <a:r>
              <a:rPr lang="ja-JP" altLang="en-US" sz="1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すいぶん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FD0245D3-6784-4605-AA5F-C7E401C54F80}"/>
              </a:ext>
            </a:extLst>
          </p:cNvPr>
          <p:cNvSpPr/>
          <p:nvPr/>
        </p:nvSpPr>
        <p:spPr>
          <a:xfrm>
            <a:off x="11004550" y="9577388"/>
            <a:ext cx="2033588" cy="32226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35779" tIns="67890" rIns="135779" bIns="67890" anchor="ctr">
            <a:spAutoFit/>
          </a:bodyPr>
          <a:lstStyle/>
          <a:p>
            <a:pPr algn="ctr">
              <a:defRPr/>
            </a:pPr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南河内農と緑の総合事務所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4963CDA-477B-4160-8CF7-00D84C19A416}"/>
              </a:ext>
            </a:extLst>
          </p:cNvPr>
          <p:cNvSpPr/>
          <p:nvPr/>
        </p:nvSpPr>
        <p:spPr bwMode="auto">
          <a:xfrm>
            <a:off x="1946275" y="8885919"/>
            <a:ext cx="5891213" cy="73818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凡例</a:t>
            </a:r>
            <a:r>
              <a:rPr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　　　</a:t>
            </a:r>
            <a:endParaRPr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>
              <a:defRPr/>
            </a:pP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　　事業対象区域</a:t>
            </a:r>
            <a:endParaRPr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>
              <a:defRPr/>
            </a:pP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　　流域治水対策河川</a:t>
            </a:r>
            <a:endParaRPr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5" name="円/楕円 75">
            <a:extLst>
              <a:ext uri="{FF2B5EF4-FFF2-40B4-BE49-F238E27FC236}">
                <a16:creationId xmlns:a16="http://schemas.microsoft.com/office/drawing/2014/main" id="{89CFF09C-77FB-48DC-8F01-941DDCED8384}"/>
              </a:ext>
            </a:extLst>
          </p:cNvPr>
          <p:cNvSpPr/>
          <p:nvPr/>
        </p:nvSpPr>
        <p:spPr bwMode="auto">
          <a:xfrm>
            <a:off x="2117725" y="9220881"/>
            <a:ext cx="409575" cy="103188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/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826475BF-182D-47C5-963A-69B787E6A884}"/>
              </a:ext>
            </a:extLst>
          </p:cNvPr>
          <p:cNvSpPr/>
          <p:nvPr/>
        </p:nvSpPr>
        <p:spPr bwMode="auto">
          <a:xfrm>
            <a:off x="6330950" y="8917669"/>
            <a:ext cx="1766888" cy="523875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>
              <a:defRPr/>
            </a:pPr>
            <a:endParaRPr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>
              <a:defRPr/>
            </a:pP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治山ダム（</a:t>
            </a:r>
            <a:r>
              <a:rPr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R7</a:t>
            </a: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）</a:t>
            </a:r>
            <a:endParaRPr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EC7EB9C5-EEF2-4640-80DF-9CC4ACB75F42}"/>
              </a:ext>
            </a:extLst>
          </p:cNvPr>
          <p:cNvSpPr/>
          <p:nvPr/>
        </p:nvSpPr>
        <p:spPr bwMode="auto">
          <a:xfrm>
            <a:off x="6286500" y="9144681"/>
            <a:ext cx="1893888" cy="523875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>
              <a:defRPr/>
            </a:pPr>
            <a:endParaRPr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>
              <a:defRPr/>
            </a:pP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流木対策（</a:t>
            </a:r>
            <a:r>
              <a:rPr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R7</a:t>
            </a: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）</a:t>
            </a:r>
            <a:endParaRPr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2" name="二等辺三角形 31">
            <a:extLst>
              <a:ext uri="{FF2B5EF4-FFF2-40B4-BE49-F238E27FC236}">
                <a16:creationId xmlns:a16="http://schemas.microsoft.com/office/drawing/2014/main" id="{5C9EBEB6-5CAD-4883-A901-1ED87B810032}"/>
              </a:ext>
            </a:extLst>
          </p:cNvPr>
          <p:cNvSpPr>
            <a:spLocks noChangeAspect="1"/>
          </p:cNvSpPr>
          <p:nvPr/>
        </p:nvSpPr>
        <p:spPr bwMode="auto">
          <a:xfrm rot="10800000">
            <a:off x="5845175" y="9255806"/>
            <a:ext cx="414338" cy="109538"/>
          </a:xfrm>
          <a:prstGeom prst="triangle">
            <a:avLst/>
          </a:prstGeom>
          <a:solidFill>
            <a:srgbClr val="FFFF00"/>
          </a:solidFill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E36319C6-0603-4295-B593-7E43B7996CAF}"/>
              </a:ext>
            </a:extLst>
          </p:cNvPr>
          <p:cNvCxnSpPr/>
          <p:nvPr/>
        </p:nvCxnSpPr>
        <p:spPr bwMode="auto">
          <a:xfrm>
            <a:off x="5875338" y="9525681"/>
            <a:ext cx="360362" cy="0"/>
          </a:xfrm>
          <a:prstGeom prst="line">
            <a:avLst/>
          </a:prstGeom>
          <a:ln w="50800" cmpd="dbl">
            <a:solidFill>
              <a:srgbClr val="FFFF00"/>
            </a:solidFill>
          </a:ln>
          <a:effectLst>
            <a:outerShdw blurRad="63500" sx="102000" sy="102000" algn="ctr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79EDC05-1EF9-4F81-B049-4769A94EC1AA}"/>
              </a:ext>
            </a:extLst>
          </p:cNvPr>
          <p:cNvSpPr/>
          <p:nvPr/>
        </p:nvSpPr>
        <p:spPr bwMode="auto">
          <a:xfrm>
            <a:off x="6265863" y="8909731"/>
            <a:ext cx="1862137" cy="307975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森林整備（</a:t>
            </a:r>
            <a:r>
              <a:rPr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R7</a:t>
            </a: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）</a:t>
            </a:r>
            <a:endParaRPr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6160" name="Rectangle 2">
            <a:extLst>
              <a:ext uri="{FF2B5EF4-FFF2-40B4-BE49-F238E27FC236}">
                <a16:creationId xmlns:a16="http://schemas.microsoft.com/office/drawing/2014/main" id="{A6E9AC6F-4091-4D9E-8DF7-E4611F9FF2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888" y="231775"/>
            <a:ext cx="12904787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1101725" indent="-422275">
              <a:spcBef>
                <a:spcPct val="20000"/>
              </a:spcBef>
              <a:buFont typeface="Arial" panose="020B0604020202020204" pitchFamily="34" charset="0"/>
              <a:buChar char="–"/>
              <a:defRPr kumimoji="1" sz="4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695450" indent="-338138">
              <a:spcBef>
                <a:spcPct val="20000"/>
              </a:spcBef>
              <a:buFont typeface="Arial" panose="020B0604020202020204" pitchFamily="34" charset="0"/>
              <a:buChar char="•"/>
              <a:defRPr kumimoji="1" sz="3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2374900" indent="-338138">
              <a:spcBef>
                <a:spcPct val="20000"/>
              </a:spcBef>
              <a:buFont typeface="Arial" panose="020B0604020202020204" pitchFamily="34" charset="0"/>
              <a:buChar char="–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3052763" indent="-338138">
              <a:spcBef>
                <a:spcPct val="20000"/>
              </a:spcBef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3509963" indent="-338138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3967163" indent="-338138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4424363" indent="-338138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4881563" indent="-338138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令和６年度　流域保全森林防災事業実績（１０）　南河内郡千早赤阪村水分ほか地区</a:t>
            </a:r>
          </a:p>
        </p:txBody>
      </p:sp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A29E8C8C-7383-40DE-90BF-E10D2843B3F0}"/>
              </a:ext>
            </a:extLst>
          </p:cNvPr>
          <p:cNvCxnSpPr/>
          <p:nvPr/>
        </p:nvCxnSpPr>
        <p:spPr>
          <a:xfrm>
            <a:off x="2068513" y="9524094"/>
            <a:ext cx="534987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767FA122-4EAF-4BF0-89FC-132D67E638CC}"/>
              </a:ext>
            </a:extLst>
          </p:cNvPr>
          <p:cNvSpPr/>
          <p:nvPr/>
        </p:nvSpPr>
        <p:spPr bwMode="auto">
          <a:xfrm>
            <a:off x="4425950" y="8898619"/>
            <a:ext cx="1860550" cy="307975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森林整備（</a:t>
            </a:r>
            <a:r>
              <a:rPr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R6</a:t>
            </a: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）</a:t>
            </a:r>
            <a:endParaRPr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D3ACF491-22EF-4DBB-9866-55112695D12F}"/>
              </a:ext>
            </a:extLst>
          </p:cNvPr>
          <p:cNvSpPr/>
          <p:nvPr/>
        </p:nvSpPr>
        <p:spPr bwMode="auto">
          <a:xfrm>
            <a:off x="3992563" y="8992281"/>
            <a:ext cx="477837" cy="107950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6883736B-1E70-4C79-B140-27261BA76FED}"/>
              </a:ext>
            </a:extLst>
          </p:cNvPr>
          <p:cNvSpPr/>
          <p:nvPr/>
        </p:nvSpPr>
        <p:spPr bwMode="auto">
          <a:xfrm>
            <a:off x="5822950" y="9006569"/>
            <a:ext cx="477838" cy="10795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graphicFrame>
        <p:nvGraphicFramePr>
          <p:cNvPr id="55" name="表 54">
            <a:extLst>
              <a:ext uri="{FF2B5EF4-FFF2-40B4-BE49-F238E27FC236}">
                <a16:creationId xmlns:a16="http://schemas.microsoft.com/office/drawing/2014/main" id="{7808EE9E-6450-45D0-85F8-846D905EAF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8607020"/>
              </p:ext>
            </p:extLst>
          </p:nvPr>
        </p:nvGraphicFramePr>
        <p:xfrm>
          <a:off x="9644063" y="7742950"/>
          <a:ext cx="3937001" cy="17573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36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61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61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310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8419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内容</a:t>
                      </a:r>
                    </a:p>
                  </a:txBody>
                  <a:tcPr marL="91437" marR="91437" marT="45738" marB="4573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R</a:t>
                      </a:r>
                      <a:r>
                        <a:rPr kumimoji="1" lang="ja-JP" altLang="en-US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６</a:t>
                      </a:r>
                      <a:endParaRPr kumimoji="1" lang="en-US" altLang="ja-JP" sz="140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  <a:p>
                      <a:pPr algn="ctr"/>
                      <a:r>
                        <a:rPr kumimoji="1" lang="ja-JP" altLang="en-US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計画</a:t>
                      </a:r>
                    </a:p>
                  </a:txBody>
                  <a:tcPr marL="91437" marR="91437" marT="45738" marB="4573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R</a:t>
                      </a:r>
                      <a:r>
                        <a:rPr kumimoji="1" lang="ja-JP" altLang="en-US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６実績</a:t>
                      </a:r>
                    </a:p>
                  </a:txBody>
                  <a:tcPr marL="91437" marR="91437" marT="45738" marB="4573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備考</a:t>
                      </a:r>
                    </a:p>
                  </a:txBody>
                  <a:tcPr marL="91437" marR="91437" marT="45738" marB="45738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3164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森林整備（</a:t>
                      </a:r>
                      <a:r>
                        <a:rPr kumimoji="1" lang="en-US" altLang="ja-JP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ha</a:t>
                      </a:r>
                      <a:r>
                        <a:rPr kumimoji="1" lang="ja-JP" altLang="en-US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）</a:t>
                      </a:r>
                    </a:p>
                  </a:txBody>
                  <a:tcPr marL="91437" marR="91437" marT="45738" marB="4573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4.1</a:t>
                      </a:r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1437" marR="91437" marT="45738" marB="4573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4.1</a:t>
                      </a:r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1437" marR="91437" marT="45738" marB="45738" anchor="ctr"/>
                </a:tc>
                <a:tc>
                  <a:txBody>
                    <a:bodyPr/>
                    <a:lstStyle/>
                    <a:p>
                      <a:pPr marL="0" marR="0" lvl="0" indent="0" algn="l" defTabSz="13575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20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  <a:p>
                      <a:pPr marL="0" marR="0" indent="0" algn="l" defTabSz="13575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20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1437" marR="91437" marT="45738" marB="45738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1" name="テキスト ボックス 2">
            <a:extLst>
              <a:ext uri="{FF2B5EF4-FFF2-40B4-BE49-F238E27FC236}">
                <a16:creationId xmlns:a16="http://schemas.microsoft.com/office/drawing/2014/main" id="{278810C2-0076-474C-A1E6-E51D7C6616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45613" y="3953588"/>
            <a:ext cx="4497387" cy="420687"/>
          </a:xfrm>
          <a:prstGeom prst="rect">
            <a:avLst/>
          </a:prstGeom>
          <a:noFill/>
          <a:ln>
            <a:noFill/>
          </a:ln>
          <a:effectLst/>
        </p:spPr>
        <p:txBody>
          <a:bodyPr lIns="196078" tIns="98040" rIns="196078" bIns="9804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3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ja-JP" altLang="en-US" sz="1445" dirty="0">
                <a:latin typeface="Meiryo UI" panose="020B0604030504040204" pitchFamily="50" charset="-128"/>
                <a:ea typeface="Meiryo UI" panose="020B0604030504040204" pitchFamily="50" charset="-128"/>
              </a:rPr>
              <a:t>写真①　森林整備（本数調整伐）の実施状況</a:t>
            </a:r>
            <a:endParaRPr lang="ja-JP" altLang="ja-JP" sz="1445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2" name="テキスト ボックス 2">
            <a:extLst>
              <a:ext uri="{FF2B5EF4-FFF2-40B4-BE49-F238E27FC236}">
                <a16:creationId xmlns:a16="http://schemas.microsoft.com/office/drawing/2014/main" id="{0E7C28B9-714C-456C-96AF-4F153FF9AD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72613" y="7292100"/>
            <a:ext cx="4497387" cy="420688"/>
          </a:xfrm>
          <a:prstGeom prst="rect">
            <a:avLst/>
          </a:prstGeom>
          <a:noFill/>
          <a:ln>
            <a:noFill/>
          </a:ln>
          <a:effectLst/>
        </p:spPr>
        <p:txBody>
          <a:bodyPr lIns="196078" tIns="98040" rIns="196078" bIns="9804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3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ja-JP" altLang="en-US" sz="1445" dirty="0">
                <a:latin typeface="Meiryo UI" panose="020B0604030504040204" pitchFamily="50" charset="-128"/>
                <a:ea typeface="Meiryo UI" panose="020B0604030504040204" pitchFamily="50" charset="-128"/>
              </a:rPr>
              <a:t>写真②　森林整備（筋工）の実施状況</a:t>
            </a:r>
            <a:endParaRPr lang="ja-JP" altLang="ja-JP" sz="1445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3" name="テキスト ボックス 2">
            <a:extLst>
              <a:ext uri="{FF2B5EF4-FFF2-40B4-BE49-F238E27FC236}">
                <a16:creationId xmlns:a16="http://schemas.microsoft.com/office/drawing/2014/main" id="{175055FA-C5EA-4009-9466-F28D7E3E35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76113" y="3659900"/>
            <a:ext cx="1489075" cy="311150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noFill/>
          </a:ln>
        </p:spPr>
        <p:txBody>
          <a:bodyPr lIns="131051" tIns="65528" rIns="131051" bIns="6552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3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ja-JP" altLang="en-US" sz="1158" dirty="0">
                <a:latin typeface="Meiryo UI" panose="020B0604030504040204" pitchFamily="50" charset="-128"/>
                <a:ea typeface="Meiryo UI" panose="020B0604030504040204" pitchFamily="50" charset="-128"/>
              </a:rPr>
              <a:t>撮影日：</a:t>
            </a:r>
            <a:r>
              <a:rPr lang="en-US" altLang="ja-JP" sz="1158" dirty="0">
                <a:latin typeface="Meiryo UI" panose="020B0604030504040204" pitchFamily="50" charset="-128"/>
                <a:ea typeface="Meiryo UI" panose="020B0604030504040204" pitchFamily="50" charset="-128"/>
              </a:rPr>
              <a:t>R7.3.12</a:t>
            </a:r>
          </a:p>
        </p:txBody>
      </p:sp>
      <p:sp>
        <p:nvSpPr>
          <p:cNvPr id="64" name="テキスト ボックス 2">
            <a:extLst>
              <a:ext uri="{FF2B5EF4-FFF2-40B4-BE49-F238E27FC236}">
                <a16:creationId xmlns:a16="http://schemas.microsoft.com/office/drawing/2014/main" id="{4A1C822B-436D-45DA-9EEB-D5737A5F60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00" y="7011113"/>
            <a:ext cx="1489075" cy="311150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noFill/>
          </a:ln>
        </p:spPr>
        <p:txBody>
          <a:bodyPr lIns="131051" tIns="65528" rIns="131051" bIns="6552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3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ja-JP" altLang="en-US" sz="1158" dirty="0">
                <a:latin typeface="Meiryo UI" panose="020B0604030504040204" pitchFamily="50" charset="-128"/>
                <a:ea typeface="Meiryo UI" panose="020B0604030504040204" pitchFamily="50" charset="-128"/>
              </a:rPr>
              <a:t>撮影日：</a:t>
            </a:r>
            <a:r>
              <a:rPr lang="en-US" altLang="ja-JP" sz="1158" dirty="0">
                <a:latin typeface="Meiryo UI" panose="020B0604030504040204" pitchFamily="50" charset="-128"/>
                <a:ea typeface="Meiryo UI" panose="020B0604030504040204" pitchFamily="50" charset="-128"/>
              </a:rPr>
              <a:t>R7.3.12</a:t>
            </a:r>
            <a:endParaRPr lang="ja-JP" altLang="ja-JP" sz="1158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186" name="正方形/長方形 22">
            <a:extLst>
              <a:ext uri="{FF2B5EF4-FFF2-40B4-BE49-F238E27FC236}">
                <a16:creationId xmlns:a16="http://schemas.microsoft.com/office/drawing/2014/main" id="{24F10F54-B6D6-4156-A0A8-02B77CEDB5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3163" y="8952594"/>
            <a:ext cx="19780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ja-JP" altLang="en-US" sz="280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→①　写真撮影位置</a:t>
            </a:r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8" name="図 2">
            <a:extLst>
              <a:ext uri="{FF2B5EF4-FFF2-40B4-BE49-F238E27FC236}">
                <a16:creationId xmlns:a16="http://schemas.microsoft.com/office/drawing/2014/main" id="{5179EF3D-D50F-41F0-AEE6-726BDD08C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100" y="1043670"/>
            <a:ext cx="9475788" cy="767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テキスト ボックス 2">
            <a:extLst>
              <a:ext uri="{FF2B5EF4-FFF2-40B4-BE49-F238E27FC236}">
                <a16:creationId xmlns:a16="http://schemas.microsoft.com/office/drawing/2014/main" id="{E2D67F16-6B79-4FDA-8B5A-B30D72325B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4363" y="1486582"/>
            <a:ext cx="2189162" cy="369888"/>
          </a:xfrm>
          <a:prstGeom prst="rect">
            <a:avLst/>
          </a:prstGeom>
          <a:noFill/>
          <a:ln>
            <a:noFill/>
          </a:ln>
          <a:effectLst/>
        </p:spPr>
        <p:txBody>
          <a:bodyPr lIns="131051" tIns="65528" rIns="131051" bIns="6552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3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ja-JP" altLang="en-US" sz="1543" dirty="0">
                <a:latin typeface="Meiryo UI" panose="020B0604030504040204" pitchFamily="50" charset="-128"/>
                <a:ea typeface="Meiryo UI" panose="020B0604030504040204" pitchFamily="50" charset="-128"/>
              </a:rPr>
              <a:t>森林整備</a:t>
            </a:r>
            <a:r>
              <a:rPr lang="en-US" altLang="ja-JP" sz="1543" dirty="0">
                <a:latin typeface="Meiryo UI" panose="020B0604030504040204" pitchFamily="50" charset="-128"/>
                <a:ea typeface="Meiryo UI" panose="020B0604030504040204" pitchFamily="50" charset="-128"/>
              </a:rPr>
              <a:t>2.8ha</a:t>
            </a:r>
            <a:endParaRPr lang="ja-JP" altLang="ja-JP" sz="1543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DEB5950F-751E-43C1-BE99-AF5D7B30ABCF}"/>
              </a:ext>
            </a:extLst>
          </p:cNvPr>
          <p:cNvCxnSpPr>
            <a:cxnSpLocks/>
            <a:endCxn id="53" idx="2"/>
          </p:cNvCxnSpPr>
          <p:nvPr/>
        </p:nvCxnSpPr>
        <p:spPr bwMode="auto">
          <a:xfrm flipH="1" flipV="1">
            <a:off x="4249738" y="1856470"/>
            <a:ext cx="184150" cy="2413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正方形/長方形 56">
            <a:extLst>
              <a:ext uri="{FF2B5EF4-FFF2-40B4-BE49-F238E27FC236}">
                <a16:creationId xmlns:a16="http://schemas.microsoft.com/office/drawing/2014/main" id="{704A9CE5-85A0-49E0-BB46-A7CC5EA8667D}"/>
              </a:ext>
            </a:extLst>
          </p:cNvPr>
          <p:cNvSpPr/>
          <p:nvPr/>
        </p:nvSpPr>
        <p:spPr>
          <a:xfrm>
            <a:off x="1384300" y="6291945"/>
            <a:ext cx="890588" cy="352425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779" tIns="67890" rIns="135779" bIns="67890" anchor="ctr">
            <a:spAutoFit/>
          </a:bodyPr>
          <a:lstStyle/>
          <a:p>
            <a:pPr>
              <a:defRPr/>
            </a:pP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水越川</a:t>
            </a:r>
          </a:p>
        </p:txBody>
      </p: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id="{E910553C-EF6C-4719-A783-B78FEE091CD6}"/>
              </a:ext>
            </a:extLst>
          </p:cNvPr>
          <p:cNvCxnSpPr>
            <a:cxnSpLocks/>
            <a:stCxn id="53" idx="2"/>
          </p:cNvCxnSpPr>
          <p:nvPr/>
        </p:nvCxnSpPr>
        <p:spPr bwMode="auto">
          <a:xfrm flipH="1">
            <a:off x="4076700" y="1856470"/>
            <a:ext cx="173038" cy="357187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グループ化 1">
            <a:extLst>
              <a:ext uri="{FF2B5EF4-FFF2-40B4-BE49-F238E27FC236}">
                <a16:creationId xmlns:a16="http://schemas.microsoft.com/office/drawing/2014/main" id="{CB8E3873-2326-40D0-83B2-C105D71BD6AB}"/>
              </a:ext>
            </a:extLst>
          </p:cNvPr>
          <p:cNvGrpSpPr>
            <a:grpSpLocks/>
          </p:cNvGrpSpPr>
          <p:nvPr/>
        </p:nvGrpSpPr>
        <p:grpSpPr bwMode="auto">
          <a:xfrm>
            <a:off x="4249738" y="5237845"/>
            <a:ext cx="1981200" cy="369887"/>
            <a:chOff x="4222750" y="5156200"/>
            <a:chExt cx="1981200" cy="369888"/>
          </a:xfrm>
        </p:grpSpPr>
        <p:sp>
          <p:nvSpPr>
            <p:cNvPr id="66" name="テキスト ボックス 2">
              <a:extLst>
                <a:ext uri="{FF2B5EF4-FFF2-40B4-BE49-F238E27FC236}">
                  <a16:creationId xmlns:a16="http://schemas.microsoft.com/office/drawing/2014/main" id="{CC6CB6FB-72AD-46B0-A594-8A38A61B32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9937" y="5156200"/>
              <a:ext cx="1624013" cy="36988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131051" tIns="65528" rIns="131051" bIns="65528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4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41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3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3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13557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3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13557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3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13557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3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13557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3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  <a:defRPr/>
              </a:pPr>
              <a:r>
                <a:rPr lang="ja-JP" altLang="en-US" sz="1543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森林整備</a:t>
              </a:r>
              <a:r>
                <a:rPr lang="en-US" altLang="ja-JP" sz="1543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1.3ha</a:t>
              </a:r>
              <a:endParaRPr lang="ja-JP" altLang="ja-JP" sz="1543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cxnSp>
          <p:nvCxnSpPr>
            <p:cNvPr id="68" name="直線コネクタ 67">
              <a:extLst>
                <a:ext uri="{FF2B5EF4-FFF2-40B4-BE49-F238E27FC236}">
                  <a16:creationId xmlns:a16="http://schemas.microsoft.com/office/drawing/2014/main" id="{705AD51B-B102-4DF9-BD66-0632209CF46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222750" y="5230812"/>
              <a:ext cx="428625" cy="111125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グループ化 2">
            <a:extLst>
              <a:ext uri="{FF2B5EF4-FFF2-40B4-BE49-F238E27FC236}">
                <a16:creationId xmlns:a16="http://schemas.microsoft.com/office/drawing/2014/main" id="{9BE33C9C-6FE8-4DD0-A0C8-C3D819771FC5}"/>
              </a:ext>
            </a:extLst>
          </p:cNvPr>
          <p:cNvGrpSpPr>
            <a:grpSpLocks/>
          </p:cNvGrpSpPr>
          <p:nvPr/>
        </p:nvGrpSpPr>
        <p:grpSpPr bwMode="auto">
          <a:xfrm>
            <a:off x="1185863" y="2321607"/>
            <a:ext cx="2717800" cy="1468438"/>
            <a:chOff x="1185863" y="2295525"/>
            <a:chExt cx="2717800" cy="1468438"/>
          </a:xfrm>
        </p:grpSpPr>
        <p:sp>
          <p:nvSpPr>
            <p:cNvPr id="70" name="フリーフォーム: 図形 69">
              <a:extLst>
                <a:ext uri="{FF2B5EF4-FFF2-40B4-BE49-F238E27FC236}">
                  <a16:creationId xmlns:a16="http://schemas.microsoft.com/office/drawing/2014/main" id="{0C1C5C9E-F5E1-49D4-882A-82695450A4F6}"/>
                </a:ext>
              </a:extLst>
            </p:cNvPr>
            <p:cNvSpPr/>
            <p:nvPr/>
          </p:nvSpPr>
          <p:spPr>
            <a:xfrm>
              <a:off x="1700213" y="3121025"/>
              <a:ext cx="295275" cy="95250"/>
            </a:xfrm>
            <a:custGeom>
              <a:avLst/>
              <a:gdLst>
                <a:gd name="connsiteX0" fmla="*/ 457200 w 457200"/>
                <a:gd name="connsiteY0" fmla="*/ 0 h 414471"/>
                <a:gd name="connsiteX1" fmla="*/ 367469 w 457200"/>
                <a:gd name="connsiteY1" fmla="*/ 29910 h 414471"/>
                <a:gd name="connsiteX2" fmla="*/ 277738 w 457200"/>
                <a:gd name="connsiteY2" fmla="*/ 123914 h 414471"/>
                <a:gd name="connsiteX3" fmla="*/ 226463 w 457200"/>
                <a:gd name="connsiteY3" fmla="*/ 222190 h 414471"/>
                <a:gd name="connsiteX4" fmla="*/ 170916 w 457200"/>
                <a:gd name="connsiteY4" fmla="*/ 290557 h 414471"/>
                <a:gd name="connsiteX5" fmla="*/ 72639 w 457200"/>
                <a:gd name="connsiteY5" fmla="*/ 358923 h 414471"/>
                <a:gd name="connsiteX6" fmla="*/ 0 w 457200"/>
                <a:gd name="connsiteY6" fmla="*/ 414471 h 414471"/>
                <a:gd name="connsiteX0" fmla="*/ 668655 w 668655"/>
                <a:gd name="connsiteY0" fmla="*/ 0 h 497998"/>
                <a:gd name="connsiteX1" fmla="*/ 578924 w 668655"/>
                <a:gd name="connsiteY1" fmla="*/ 29910 h 497998"/>
                <a:gd name="connsiteX2" fmla="*/ 489193 w 668655"/>
                <a:gd name="connsiteY2" fmla="*/ 123914 h 497998"/>
                <a:gd name="connsiteX3" fmla="*/ 437918 w 668655"/>
                <a:gd name="connsiteY3" fmla="*/ 222190 h 497998"/>
                <a:gd name="connsiteX4" fmla="*/ 382371 w 668655"/>
                <a:gd name="connsiteY4" fmla="*/ 290557 h 497998"/>
                <a:gd name="connsiteX5" fmla="*/ 284094 w 668655"/>
                <a:gd name="connsiteY5" fmla="*/ 358923 h 497998"/>
                <a:gd name="connsiteX6" fmla="*/ 0 w 668655"/>
                <a:gd name="connsiteY6" fmla="*/ 497998 h 497998"/>
                <a:gd name="connsiteX0" fmla="*/ 668655 w 668655"/>
                <a:gd name="connsiteY0" fmla="*/ 0 h 497998"/>
                <a:gd name="connsiteX1" fmla="*/ 578924 w 668655"/>
                <a:gd name="connsiteY1" fmla="*/ 29910 h 497998"/>
                <a:gd name="connsiteX2" fmla="*/ 489193 w 668655"/>
                <a:gd name="connsiteY2" fmla="*/ 123914 h 497998"/>
                <a:gd name="connsiteX3" fmla="*/ 437918 w 668655"/>
                <a:gd name="connsiteY3" fmla="*/ 222190 h 497998"/>
                <a:gd name="connsiteX4" fmla="*/ 382371 w 668655"/>
                <a:gd name="connsiteY4" fmla="*/ 290557 h 497998"/>
                <a:gd name="connsiteX5" fmla="*/ 150744 w 668655"/>
                <a:gd name="connsiteY5" fmla="*/ 432958 h 497998"/>
                <a:gd name="connsiteX6" fmla="*/ 0 w 668655"/>
                <a:gd name="connsiteY6" fmla="*/ 497998 h 497998"/>
                <a:gd name="connsiteX0" fmla="*/ 668655 w 668655"/>
                <a:gd name="connsiteY0" fmla="*/ 0 h 497998"/>
                <a:gd name="connsiteX1" fmla="*/ 578924 w 668655"/>
                <a:gd name="connsiteY1" fmla="*/ 29910 h 497998"/>
                <a:gd name="connsiteX2" fmla="*/ 489193 w 668655"/>
                <a:gd name="connsiteY2" fmla="*/ 123914 h 497998"/>
                <a:gd name="connsiteX3" fmla="*/ 437918 w 668655"/>
                <a:gd name="connsiteY3" fmla="*/ 222190 h 497998"/>
                <a:gd name="connsiteX4" fmla="*/ 281406 w 668655"/>
                <a:gd name="connsiteY4" fmla="*/ 398762 h 497998"/>
                <a:gd name="connsiteX5" fmla="*/ 150744 w 668655"/>
                <a:gd name="connsiteY5" fmla="*/ 432958 h 497998"/>
                <a:gd name="connsiteX6" fmla="*/ 0 w 668655"/>
                <a:gd name="connsiteY6" fmla="*/ 497998 h 497998"/>
                <a:gd name="connsiteX0" fmla="*/ 578924 w 578924"/>
                <a:gd name="connsiteY0" fmla="*/ 0 h 468088"/>
                <a:gd name="connsiteX1" fmla="*/ 489193 w 578924"/>
                <a:gd name="connsiteY1" fmla="*/ 94004 h 468088"/>
                <a:gd name="connsiteX2" fmla="*/ 437918 w 578924"/>
                <a:gd name="connsiteY2" fmla="*/ 192280 h 468088"/>
                <a:gd name="connsiteX3" fmla="*/ 281406 w 578924"/>
                <a:gd name="connsiteY3" fmla="*/ 368852 h 468088"/>
                <a:gd name="connsiteX4" fmla="*/ 150744 w 578924"/>
                <a:gd name="connsiteY4" fmla="*/ 403048 h 468088"/>
                <a:gd name="connsiteX5" fmla="*/ 0 w 578924"/>
                <a:gd name="connsiteY5" fmla="*/ 468088 h 468088"/>
                <a:gd name="connsiteX0" fmla="*/ 489193 w 489193"/>
                <a:gd name="connsiteY0" fmla="*/ 0 h 374084"/>
                <a:gd name="connsiteX1" fmla="*/ 437918 w 489193"/>
                <a:gd name="connsiteY1" fmla="*/ 98276 h 374084"/>
                <a:gd name="connsiteX2" fmla="*/ 281406 w 489193"/>
                <a:gd name="connsiteY2" fmla="*/ 274848 h 374084"/>
                <a:gd name="connsiteX3" fmla="*/ 150744 w 489193"/>
                <a:gd name="connsiteY3" fmla="*/ 309044 h 374084"/>
                <a:gd name="connsiteX4" fmla="*/ 0 w 489193"/>
                <a:gd name="connsiteY4" fmla="*/ 374084 h 374084"/>
                <a:gd name="connsiteX0" fmla="*/ 437918 w 437918"/>
                <a:gd name="connsiteY0" fmla="*/ 0 h 275808"/>
                <a:gd name="connsiteX1" fmla="*/ 281406 w 437918"/>
                <a:gd name="connsiteY1" fmla="*/ 176572 h 275808"/>
                <a:gd name="connsiteX2" fmla="*/ 150744 w 437918"/>
                <a:gd name="connsiteY2" fmla="*/ 210768 h 275808"/>
                <a:gd name="connsiteX3" fmla="*/ 0 w 437918"/>
                <a:gd name="connsiteY3" fmla="*/ 275808 h 275808"/>
                <a:gd name="connsiteX0" fmla="*/ 428393 w 428393"/>
                <a:gd name="connsiteY0" fmla="*/ 0 h 167602"/>
                <a:gd name="connsiteX1" fmla="*/ 281406 w 428393"/>
                <a:gd name="connsiteY1" fmla="*/ 68366 h 167602"/>
                <a:gd name="connsiteX2" fmla="*/ 150744 w 428393"/>
                <a:gd name="connsiteY2" fmla="*/ 102562 h 167602"/>
                <a:gd name="connsiteX3" fmla="*/ 0 w 428393"/>
                <a:gd name="connsiteY3" fmla="*/ 167602 h 167602"/>
                <a:gd name="connsiteX0" fmla="*/ 281406 w 281406"/>
                <a:gd name="connsiteY0" fmla="*/ 0 h 99236"/>
                <a:gd name="connsiteX1" fmla="*/ 150744 w 281406"/>
                <a:gd name="connsiteY1" fmla="*/ 34196 h 99236"/>
                <a:gd name="connsiteX2" fmla="*/ 0 w 281406"/>
                <a:gd name="connsiteY2" fmla="*/ 99236 h 99236"/>
                <a:gd name="connsiteX0" fmla="*/ 281406 w 281406"/>
                <a:gd name="connsiteY0" fmla="*/ 0 h 112714"/>
                <a:gd name="connsiteX1" fmla="*/ 192654 w 281406"/>
                <a:gd name="connsiteY1" fmla="*/ 108231 h 112714"/>
                <a:gd name="connsiteX2" fmla="*/ 0 w 281406"/>
                <a:gd name="connsiteY2" fmla="*/ 99236 h 112714"/>
                <a:gd name="connsiteX0" fmla="*/ 281406 w 281406"/>
                <a:gd name="connsiteY0" fmla="*/ 0 h 99236"/>
                <a:gd name="connsiteX1" fmla="*/ 99309 w 281406"/>
                <a:gd name="connsiteY1" fmla="*/ 66467 h 99236"/>
                <a:gd name="connsiteX2" fmla="*/ 0 w 281406"/>
                <a:gd name="connsiteY2" fmla="*/ 99236 h 99236"/>
                <a:gd name="connsiteX0" fmla="*/ 281406 w 281406"/>
                <a:gd name="connsiteY0" fmla="*/ 0 h 99236"/>
                <a:gd name="connsiteX1" fmla="*/ 99309 w 281406"/>
                <a:gd name="connsiteY1" fmla="*/ 66467 h 99236"/>
                <a:gd name="connsiteX2" fmla="*/ 165011 w 281406"/>
                <a:gd name="connsiteY2" fmla="*/ 45457 h 99236"/>
                <a:gd name="connsiteX3" fmla="*/ 0 w 281406"/>
                <a:gd name="connsiteY3" fmla="*/ 99236 h 99236"/>
                <a:gd name="connsiteX0" fmla="*/ 281406 w 281406"/>
                <a:gd name="connsiteY0" fmla="*/ 0 h 99236"/>
                <a:gd name="connsiteX1" fmla="*/ 99309 w 281406"/>
                <a:gd name="connsiteY1" fmla="*/ 66467 h 99236"/>
                <a:gd name="connsiteX2" fmla="*/ 176441 w 281406"/>
                <a:gd name="connsiteY2" fmla="*/ 5591 h 99236"/>
                <a:gd name="connsiteX3" fmla="*/ 0 w 281406"/>
                <a:gd name="connsiteY3" fmla="*/ 99236 h 99236"/>
                <a:gd name="connsiteX0" fmla="*/ 616686 w 616686"/>
                <a:gd name="connsiteY0" fmla="*/ 140870 h 140870"/>
                <a:gd name="connsiteX1" fmla="*/ 99309 w 616686"/>
                <a:gd name="connsiteY1" fmla="*/ 61165 h 140870"/>
                <a:gd name="connsiteX2" fmla="*/ 176441 w 616686"/>
                <a:gd name="connsiteY2" fmla="*/ 289 h 140870"/>
                <a:gd name="connsiteX3" fmla="*/ 0 w 616686"/>
                <a:gd name="connsiteY3" fmla="*/ 93934 h 140870"/>
                <a:gd name="connsiteX0" fmla="*/ 616686 w 670809"/>
                <a:gd name="connsiteY0" fmla="*/ 140659 h 273715"/>
                <a:gd name="connsiteX1" fmla="*/ 670809 w 670809"/>
                <a:gd name="connsiteY1" fmla="*/ 273568 h 273715"/>
                <a:gd name="connsiteX2" fmla="*/ 176441 w 670809"/>
                <a:gd name="connsiteY2" fmla="*/ 78 h 273715"/>
                <a:gd name="connsiteX3" fmla="*/ 0 w 670809"/>
                <a:gd name="connsiteY3" fmla="*/ 93723 h 273715"/>
                <a:gd name="connsiteX0" fmla="*/ 616686 w 670809"/>
                <a:gd name="connsiteY0" fmla="*/ 46936 h 180201"/>
                <a:gd name="connsiteX1" fmla="*/ 670809 w 670809"/>
                <a:gd name="connsiteY1" fmla="*/ 179845 h 180201"/>
                <a:gd name="connsiteX2" fmla="*/ 94526 w 670809"/>
                <a:gd name="connsiteY2" fmla="*/ 77206 h 180201"/>
                <a:gd name="connsiteX3" fmla="*/ 0 w 670809"/>
                <a:gd name="connsiteY3" fmla="*/ 0 h 180201"/>
                <a:gd name="connsiteX0" fmla="*/ 616686 w 670809"/>
                <a:gd name="connsiteY0" fmla="*/ 78033 h 211130"/>
                <a:gd name="connsiteX1" fmla="*/ 670809 w 670809"/>
                <a:gd name="connsiteY1" fmla="*/ 210942 h 211130"/>
                <a:gd name="connsiteX2" fmla="*/ 79286 w 670809"/>
                <a:gd name="connsiteY2" fmla="*/ 98 h 211130"/>
                <a:gd name="connsiteX3" fmla="*/ 0 w 670809"/>
                <a:gd name="connsiteY3" fmla="*/ 31097 h 211130"/>
                <a:gd name="connsiteX0" fmla="*/ 616686 w 616686"/>
                <a:gd name="connsiteY0" fmla="*/ 151843 h 151844"/>
                <a:gd name="connsiteX1" fmla="*/ 186939 w 616686"/>
                <a:gd name="connsiteY1" fmla="*/ 0 h 151844"/>
                <a:gd name="connsiteX2" fmla="*/ 79286 w 616686"/>
                <a:gd name="connsiteY2" fmla="*/ 73908 h 151844"/>
                <a:gd name="connsiteX3" fmla="*/ 0 w 616686"/>
                <a:gd name="connsiteY3" fmla="*/ 104907 h 151844"/>
                <a:gd name="connsiteX0" fmla="*/ 306171 w 306171"/>
                <a:gd name="connsiteY0" fmla="*/ 9467 h 104907"/>
                <a:gd name="connsiteX1" fmla="*/ 186939 w 306171"/>
                <a:gd name="connsiteY1" fmla="*/ 0 h 104907"/>
                <a:gd name="connsiteX2" fmla="*/ 79286 w 306171"/>
                <a:gd name="connsiteY2" fmla="*/ 73908 h 104907"/>
                <a:gd name="connsiteX3" fmla="*/ 0 w 306171"/>
                <a:gd name="connsiteY3" fmla="*/ 104907 h 104907"/>
                <a:gd name="connsiteX0" fmla="*/ 273786 w 273786"/>
                <a:gd name="connsiteY0" fmla="*/ 9467 h 104907"/>
                <a:gd name="connsiteX1" fmla="*/ 186939 w 273786"/>
                <a:gd name="connsiteY1" fmla="*/ 0 h 104907"/>
                <a:gd name="connsiteX2" fmla="*/ 79286 w 273786"/>
                <a:gd name="connsiteY2" fmla="*/ 73908 h 104907"/>
                <a:gd name="connsiteX3" fmla="*/ 0 w 273786"/>
                <a:gd name="connsiteY3" fmla="*/ 104907 h 104907"/>
                <a:gd name="connsiteX0" fmla="*/ 273786 w 273786"/>
                <a:gd name="connsiteY0" fmla="*/ 904 h 96344"/>
                <a:gd name="connsiteX1" fmla="*/ 204031 w 273786"/>
                <a:gd name="connsiteY1" fmla="*/ 974 h 96344"/>
                <a:gd name="connsiteX2" fmla="*/ 79286 w 273786"/>
                <a:gd name="connsiteY2" fmla="*/ 65345 h 96344"/>
                <a:gd name="connsiteX3" fmla="*/ 0 w 273786"/>
                <a:gd name="connsiteY3" fmla="*/ 96344 h 96344"/>
                <a:gd name="connsiteX0" fmla="*/ 294676 w 294676"/>
                <a:gd name="connsiteY0" fmla="*/ 1838 h 95370"/>
                <a:gd name="connsiteX1" fmla="*/ 204031 w 294676"/>
                <a:gd name="connsiteY1" fmla="*/ 0 h 95370"/>
                <a:gd name="connsiteX2" fmla="*/ 79286 w 294676"/>
                <a:gd name="connsiteY2" fmla="*/ 64371 h 95370"/>
                <a:gd name="connsiteX3" fmla="*/ 0 w 294676"/>
                <a:gd name="connsiteY3" fmla="*/ 95370 h 95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676" h="95370">
                  <a:moveTo>
                    <a:pt x="294676" y="1838"/>
                  </a:moveTo>
                  <a:cubicBezTo>
                    <a:pt x="265727" y="-1318"/>
                    <a:pt x="232980" y="3156"/>
                    <a:pt x="204031" y="0"/>
                  </a:cubicBezTo>
                  <a:cubicBezTo>
                    <a:pt x="184632" y="7576"/>
                    <a:pt x="95838" y="58910"/>
                    <a:pt x="79286" y="64371"/>
                  </a:cubicBezTo>
                  <a:lnTo>
                    <a:pt x="0" y="95370"/>
                  </a:lnTo>
                </a:path>
              </a:pathLst>
            </a:custGeom>
            <a:noFill/>
            <a:ln w="34925" cmpd="dbl">
              <a:solidFill>
                <a:srgbClr val="FFFF00"/>
              </a:solidFill>
            </a:ln>
            <a:effectLst>
              <a:outerShdw blurRad="63500" algn="ctr" rotWithShape="0">
                <a:schemeClr val="tx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dirty="0"/>
            </a:p>
          </p:txBody>
        </p:sp>
        <p:sp>
          <p:nvSpPr>
            <p:cNvPr id="71" name="二等辺三角形 70">
              <a:extLst>
                <a:ext uri="{FF2B5EF4-FFF2-40B4-BE49-F238E27FC236}">
                  <a16:creationId xmlns:a16="http://schemas.microsoft.com/office/drawing/2014/main" id="{14C7A4AD-3724-48B8-A6F8-A21EA7DA9483}"/>
                </a:ext>
              </a:extLst>
            </p:cNvPr>
            <p:cNvSpPr>
              <a:spLocks noChangeAspect="1"/>
            </p:cNvSpPr>
            <p:nvPr/>
          </p:nvSpPr>
          <p:spPr bwMode="auto">
            <a:xfrm rot="15120780">
              <a:off x="1609725" y="3125788"/>
              <a:ext cx="365125" cy="95250"/>
            </a:xfrm>
            <a:prstGeom prst="triangle">
              <a:avLst/>
            </a:prstGeom>
            <a:solidFill>
              <a:srgbClr val="FFFF00"/>
            </a:solidFill>
            <a:ln w="1905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72" name="テキスト ボックス 2">
              <a:extLst>
                <a:ext uri="{FF2B5EF4-FFF2-40B4-BE49-F238E27FC236}">
                  <a16:creationId xmlns:a16="http://schemas.microsoft.com/office/drawing/2014/main" id="{793D58C4-43BB-44C6-AA0F-5ABD46FC64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4213" y="3389313"/>
              <a:ext cx="1949450" cy="37465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135779" tIns="67890" rIns="135779" bIns="6789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4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41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3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3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13557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3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13557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3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13557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3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13557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3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  <a:defRPr/>
              </a:pPr>
              <a:r>
                <a:rPr lang="ja-JP" altLang="en-US" sz="154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流木対策工 </a:t>
              </a:r>
              <a:endParaRPr lang="ja-JP" altLang="ja-JP" sz="154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cxnSp>
          <p:nvCxnSpPr>
            <p:cNvPr id="73" name="直線コネクタ 72">
              <a:extLst>
                <a:ext uri="{FF2B5EF4-FFF2-40B4-BE49-F238E27FC236}">
                  <a16:creationId xmlns:a16="http://schemas.microsoft.com/office/drawing/2014/main" id="{828E1B0A-8AE0-47C4-B69C-7AF3E72005B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89125" y="3140075"/>
              <a:ext cx="246063" cy="328613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線コネクタ 73">
              <a:extLst>
                <a:ext uri="{FF2B5EF4-FFF2-40B4-BE49-F238E27FC236}">
                  <a16:creationId xmlns:a16="http://schemas.microsoft.com/office/drawing/2014/main" id="{A797EB8D-F001-4950-92AC-7491B1AD34BE}"/>
                </a:ext>
              </a:extLst>
            </p:cNvPr>
            <p:cNvCxnSpPr>
              <a:cxnSpLocks/>
              <a:stCxn id="71" idx="4"/>
            </p:cNvCxnSpPr>
            <p:nvPr/>
          </p:nvCxnSpPr>
          <p:spPr>
            <a:xfrm flipV="1">
              <a:off x="1781175" y="2595563"/>
              <a:ext cx="165100" cy="388937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テキスト ボックス 2">
              <a:extLst>
                <a:ext uri="{FF2B5EF4-FFF2-40B4-BE49-F238E27FC236}">
                  <a16:creationId xmlns:a16="http://schemas.microsoft.com/office/drawing/2014/main" id="{C68DF999-8467-426D-A839-E962F022EA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5863" y="2295525"/>
              <a:ext cx="1949450" cy="37306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135779" tIns="67890" rIns="135779" bIns="6789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4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41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3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3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13557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3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13557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3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13557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3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13557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3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  <a:defRPr/>
              </a:pPr>
              <a:r>
                <a:rPr lang="ja-JP" altLang="en-US" sz="154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治山ダム工</a:t>
              </a:r>
              <a:endParaRPr lang="ja-JP" altLang="ja-JP" sz="154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78" name="グループ化 5">
            <a:extLst>
              <a:ext uri="{FF2B5EF4-FFF2-40B4-BE49-F238E27FC236}">
                <a16:creationId xmlns:a16="http://schemas.microsoft.com/office/drawing/2014/main" id="{1E410C60-76B1-41B6-A45A-AD90A6C6A2AC}"/>
              </a:ext>
            </a:extLst>
          </p:cNvPr>
          <p:cNvGrpSpPr>
            <a:grpSpLocks/>
          </p:cNvGrpSpPr>
          <p:nvPr/>
        </p:nvGrpSpPr>
        <p:grpSpPr bwMode="auto">
          <a:xfrm>
            <a:off x="4237038" y="1964420"/>
            <a:ext cx="593725" cy="463550"/>
            <a:chOff x="4227513" y="1960563"/>
            <a:chExt cx="595312" cy="463550"/>
          </a:xfrm>
        </p:grpSpPr>
        <p:cxnSp>
          <p:nvCxnSpPr>
            <p:cNvPr id="80" name="直線矢印コネクタ 79">
              <a:extLst>
                <a:ext uri="{FF2B5EF4-FFF2-40B4-BE49-F238E27FC236}">
                  <a16:creationId xmlns:a16="http://schemas.microsoft.com/office/drawing/2014/main" id="{5E1B41BD-AC03-4B9E-99B5-448467DFF9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26761" y="1960563"/>
              <a:ext cx="154399" cy="8413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 Box 12">
              <a:extLst>
                <a:ext uri="{FF2B5EF4-FFF2-40B4-BE49-F238E27FC236}">
                  <a16:creationId xmlns:a16="http://schemas.microsoft.com/office/drawing/2014/main" id="{71AA467D-FB88-4BBA-9CB2-EA07B55DBB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7513" y="2116138"/>
              <a:ext cx="288925" cy="30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4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41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3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3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13557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3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13557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3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13557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3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13557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3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ja-JP" altLang="en-US" sz="1400" b="1">
                  <a:latin typeface="Meiryo UI" panose="020B0604030504040204" pitchFamily="50" charset="-128"/>
                  <a:ea typeface="Meiryo UI" panose="020B0604030504040204" pitchFamily="50" charset="-128"/>
                </a:rPr>
                <a:t>①</a:t>
              </a:r>
            </a:p>
          </p:txBody>
        </p:sp>
        <p:cxnSp>
          <p:nvCxnSpPr>
            <p:cNvPr id="85" name="直線矢印コネクタ 84">
              <a:extLst>
                <a:ext uri="{FF2B5EF4-FFF2-40B4-BE49-F238E27FC236}">
                  <a16:creationId xmlns:a16="http://schemas.microsoft.com/office/drawing/2014/main" id="{7868DC2A-2F56-438A-BDEF-733DE283B1C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273673" y="2082800"/>
              <a:ext cx="205335" cy="9683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 Box 12">
              <a:extLst>
                <a:ext uri="{FF2B5EF4-FFF2-40B4-BE49-F238E27FC236}">
                  <a16:creationId xmlns:a16="http://schemas.microsoft.com/office/drawing/2014/main" id="{60673A97-BB81-4E94-90A8-FFE54B24B7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33900" y="1966912"/>
              <a:ext cx="288925" cy="30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4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41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3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3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13557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3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13557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3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13557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3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13557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3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ja-JP" altLang="en-US" sz="1400" b="1">
                  <a:latin typeface="Meiryo UI" panose="020B0604030504040204" pitchFamily="50" charset="-128"/>
                  <a:ea typeface="Meiryo UI" panose="020B0604030504040204" pitchFamily="50" charset="-128"/>
                </a:rPr>
                <a:t>②</a:t>
              </a:r>
            </a:p>
          </p:txBody>
        </p:sp>
      </p:grpSp>
      <p:pic>
        <p:nvPicPr>
          <p:cNvPr id="6159" name="Picture 41" descr="D:\KinamiK\Desktop\201204121431150e1.png">
            <a:extLst>
              <a:ext uri="{FF2B5EF4-FFF2-40B4-BE49-F238E27FC236}">
                <a16:creationId xmlns:a16="http://schemas.microsoft.com/office/drawing/2014/main" id="{4507D426-CF24-4F47-8285-3B237BD34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58175" y="1193847"/>
            <a:ext cx="1406525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" name="正方形/長方形 90">
            <a:extLst>
              <a:ext uri="{FF2B5EF4-FFF2-40B4-BE49-F238E27FC236}">
                <a16:creationId xmlns:a16="http://schemas.microsoft.com/office/drawing/2014/main" id="{10DC3F2D-E1BC-442E-8190-AD8515334C4D}"/>
              </a:ext>
            </a:extLst>
          </p:cNvPr>
          <p:cNvSpPr/>
          <p:nvPr/>
        </p:nvSpPr>
        <p:spPr>
          <a:xfrm>
            <a:off x="124619" y="656591"/>
            <a:ext cx="1008062" cy="352425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779" tIns="67890" rIns="135779" bIns="67890" anchor="ctr">
            <a:spAutoFit/>
          </a:bodyPr>
          <a:lstStyle/>
          <a:p>
            <a:pPr>
              <a:defRPr/>
            </a:pPr>
            <a:r>
              <a:rPr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平面図</a:t>
            </a:r>
            <a:r>
              <a:rPr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  <a:endParaRPr lang="ja-JP" altLang="en-US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図 22">
            <a:extLst>
              <a:ext uri="{FF2B5EF4-FFF2-40B4-BE49-F238E27FC236}">
                <a16:creationId xmlns:a16="http://schemas.microsoft.com/office/drawing/2014/main" id="{3071AC49-CC3E-48F7-9907-1AC5C073F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42475" y="1044163"/>
            <a:ext cx="3887788" cy="291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図 25">
            <a:extLst>
              <a:ext uri="{FF2B5EF4-FFF2-40B4-BE49-F238E27FC236}">
                <a16:creationId xmlns:a16="http://schemas.microsoft.com/office/drawing/2014/main" id="{58F29C3C-9777-454B-B673-9E4757185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7400" y="4396963"/>
            <a:ext cx="3902075" cy="292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スライド番号プレースホルダー 1">
            <a:extLst>
              <a:ext uri="{FF2B5EF4-FFF2-40B4-BE49-F238E27FC236}">
                <a16:creationId xmlns:a16="http://schemas.microsoft.com/office/drawing/2014/main" id="{938DE429-8A09-4A0B-81ED-2E7C62410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357313"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defTabSz="1357313"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defTabSz="1357313"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defTabSz="1357313"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defTabSz="1357313"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3170238" indent="-773113" defTabSz="1357313" eaLnBrk="0" fontAlgn="base" hangingPunct="0">
              <a:spcBef>
                <a:spcPct val="0"/>
              </a:spcBef>
              <a:spcAft>
                <a:spcPct val="0"/>
              </a:spcAft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3627438" indent="-773113" defTabSz="1357313" eaLnBrk="0" fontAlgn="base" hangingPunct="0">
              <a:spcBef>
                <a:spcPct val="0"/>
              </a:spcBef>
              <a:spcAft>
                <a:spcPct val="0"/>
              </a:spcAft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4084638" indent="-773113" defTabSz="1357313" eaLnBrk="0" fontAlgn="base" hangingPunct="0">
              <a:spcBef>
                <a:spcPct val="0"/>
              </a:spcBef>
              <a:spcAft>
                <a:spcPct val="0"/>
              </a:spcAft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4541838" indent="-773113" defTabSz="1357313" eaLnBrk="0" fontAlgn="base" hangingPunct="0">
              <a:spcBef>
                <a:spcPct val="0"/>
              </a:spcBef>
              <a:spcAft>
                <a:spcPct val="0"/>
              </a:spcAft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fld id="{89867301-A0F5-4346-96FC-2912277F4523}" type="slidenum">
              <a:rPr lang="ja-JP" altLang="en-US" sz="1800" smtClean="0">
                <a:solidFill>
                  <a:schemeClr val="bg1"/>
                </a:solidFill>
              </a:rPr>
              <a:pPr/>
              <a:t>6</a:t>
            </a:fld>
            <a:endParaRPr lang="ja-JP" altLang="en-US" sz="1800">
              <a:solidFill>
                <a:schemeClr val="bg1"/>
              </a:solidFill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368348B7-EE5A-4FE3-A4EC-203CC3090C9F}"/>
              </a:ext>
            </a:extLst>
          </p:cNvPr>
          <p:cNvSpPr/>
          <p:nvPr/>
        </p:nvSpPr>
        <p:spPr>
          <a:xfrm>
            <a:off x="9625013" y="31750"/>
            <a:ext cx="1589087" cy="320675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779" tIns="67890" rIns="135779" bIns="67890" anchor="ctr">
            <a:spAutoFit/>
          </a:bodyPr>
          <a:lstStyle/>
          <a:p>
            <a:pPr>
              <a:defRPr/>
            </a:pPr>
            <a:r>
              <a:rPr lang="ja-JP" altLang="en-US" sz="1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かがた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39E374C2-77B6-45DB-8029-1EF5D335F7E8}"/>
              </a:ext>
            </a:extLst>
          </p:cNvPr>
          <p:cNvSpPr/>
          <p:nvPr/>
        </p:nvSpPr>
        <p:spPr>
          <a:xfrm>
            <a:off x="11004550" y="9577388"/>
            <a:ext cx="2033588" cy="32226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35779" tIns="67890" rIns="135779" bIns="67890" anchor="ctr">
            <a:spAutoFit/>
          </a:bodyPr>
          <a:lstStyle/>
          <a:p>
            <a:pPr algn="ctr">
              <a:defRPr/>
            </a:pPr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南河内農と緑の総合事務所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64D7593-3E51-4EBA-AB0C-4E16CE96F749}"/>
              </a:ext>
            </a:extLst>
          </p:cNvPr>
          <p:cNvSpPr/>
          <p:nvPr/>
        </p:nvSpPr>
        <p:spPr bwMode="auto">
          <a:xfrm>
            <a:off x="1962392" y="8872793"/>
            <a:ext cx="5891213" cy="73818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凡例</a:t>
            </a:r>
            <a:r>
              <a:rPr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　　　</a:t>
            </a:r>
            <a:endParaRPr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>
              <a:defRPr/>
            </a:pP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　　事業対象区域</a:t>
            </a:r>
            <a:endParaRPr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>
              <a:defRPr/>
            </a:pP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　　流域治水対策河川</a:t>
            </a:r>
            <a:endParaRPr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5" name="円/楕円 75">
            <a:extLst>
              <a:ext uri="{FF2B5EF4-FFF2-40B4-BE49-F238E27FC236}">
                <a16:creationId xmlns:a16="http://schemas.microsoft.com/office/drawing/2014/main" id="{A1DF9598-EFDF-46A9-91A7-4EAD842731FA}"/>
              </a:ext>
            </a:extLst>
          </p:cNvPr>
          <p:cNvSpPr/>
          <p:nvPr/>
        </p:nvSpPr>
        <p:spPr bwMode="auto">
          <a:xfrm>
            <a:off x="2133842" y="9207755"/>
            <a:ext cx="409575" cy="103188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/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75ACC3DD-2CC2-4CA1-8345-C7433C4E2E0A}"/>
              </a:ext>
            </a:extLst>
          </p:cNvPr>
          <p:cNvSpPr/>
          <p:nvPr/>
        </p:nvSpPr>
        <p:spPr bwMode="auto">
          <a:xfrm>
            <a:off x="6347067" y="8904543"/>
            <a:ext cx="1766888" cy="523875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>
              <a:defRPr/>
            </a:pPr>
            <a:endParaRPr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>
              <a:defRPr/>
            </a:pP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治山ダム（</a:t>
            </a:r>
            <a:r>
              <a:rPr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R7</a:t>
            </a: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）</a:t>
            </a:r>
            <a:endParaRPr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A6AA1DA5-F396-40B0-B7C1-1271048EBBE8}"/>
              </a:ext>
            </a:extLst>
          </p:cNvPr>
          <p:cNvSpPr/>
          <p:nvPr/>
        </p:nvSpPr>
        <p:spPr bwMode="auto">
          <a:xfrm>
            <a:off x="6302617" y="9131555"/>
            <a:ext cx="1893888" cy="523875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>
              <a:defRPr/>
            </a:pPr>
            <a:endParaRPr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>
              <a:defRPr/>
            </a:pP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流木対策（</a:t>
            </a:r>
            <a:r>
              <a:rPr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R7</a:t>
            </a: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）</a:t>
            </a:r>
            <a:endParaRPr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2" name="二等辺三角形 31">
            <a:extLst>
              <a:ext uri="{FF2B5EF4-FFF2-40B4-BE49-F238E27FC236}">
                <a16:creationId xmlns:a16="http://schemas.microsoft.com/office/drawing/2014/main" id="{5C0FE1D2-4EF5-418D-A151-589535462019}"/>
              </a:ext>
            </a:extLst>
          </p:cNvPr>
          <p:cNvSpPr>
            <a:spLocks noChangeAspect="1"/>
          </p:cNvSpPr>
          <p:nvPr/>
        </p:nvSpPr>
        <p:spPr bwMode="auto">
          <a:xfrm rot="10800000">
            <a:off x="5861292" y="9242680"/>
            <a:ext cx="414338" cy="109538"/>
          </a:xfrm>
          <a:prstGeom prst="triangle">
            <a:avLst/>
          </a:prstGeom>
          <a:solidFill>
            <a:srgbClr val="FFFF00"/>
          </a:solidFill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7163D78E-F29F-4FD0-B171-901D20EED4E7}"/>
              </a:ext>
            </a:extLst>
          </p:cNvPr>
          <p:cNvCxnSpPr/>
          <p:nvPr/>
        </p:nvCxnSpPr>
        <p:spPr bwMode="auto">
          <a:xfrm>
            <a:off x="5891455" y="9512555"/>
            <a:ext cx="360362" cy="0"/>
          </a:xfrm>
          <a:prstGeom prst="line">
            <a:avLst/>
          </a:prstGeom>
          <a:ln w="50800" cmpd="dbl">
            <a:solidFill>
              <a:srgbClr val="FFFF00"/>
            </a:solidFill>
          </a:ln>
          <a:effectLst>
            <a:outerShdw blurRad="63500" sx="102000" sy="102000" algn="ctr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38B3FC63-4268-4ACB-A7D5-3139F717DC8C}"/>
              </a:ext>
            </a:extLst>
          </p:cNvPr>
          <p:cNvSpPr/>
          <p:nvPr/>
        </p:nvSpPr>
        <p:spPr bwMode="auto">
          <a:xfrm>
            <a:off x="6281980" y="8896605"/>
            <a:ext cx="1862137" cy="307975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森林整備（</a:t>
            </a:r>
            <a:r>
              <a:rPr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R7</a:t>
            </a: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）</a:t>
            </a:r>
            <a:endParaRPr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8209" name="Rectangle 2">
            <a:extLst>
              <a:ext uri="{FF2B5EF4-FFF2-40B4-BE49-F238E27FC236}">
                <a16:creationId xmlns:a16="http://schemas.microsoft.com/office/drawing/2014/main" id="{17FBC2C9-4CD4-4DDC-8668-4A109F3880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888" y="231775"/>
            <a:ext cx="12904787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1101725" indent="-422275">
              <a:spcBef>
                <a:spcPct val="20000"/>
              </a:spcBef>
              <a:buFont typeface="Arial" panose="020B0604020202020204" pitchFamily="34" charset="0"/>
              <a:buChar char="–"/>
              <a:defRPr kumimoji="1" sz="4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695450" indent="-338138">
              <a:spcBef>
                <a:spcPct val="20000"/>
              </a:spcBef>
              <a:buFont typeface="Arial" panose="020B0604020202020204" pitchFamily="34" charset="0"/>
              <a:buChar char="•"/>
              <a:defRPr kumimoji="1" sz="3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2374900" indent="-338138">
              <a:spcBef>
                <a:spcPct val="20000"/>
              </a:spcBef>
              <a:buFont typeface="Arial" panose="020B0604020202020204" pitchFamily="34" charset="0"/>
              <a:buChar char="–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3052763" indent="-338138">
              <a:spcBef>
                <a:spcPct val="20000"/>
              </a:spcBef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3509963" indent="-338138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3967163" indent="-338138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4424363" indent="-338138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4881563" indent="-338138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令和６年度　流域保全森林防災事業実績（１１）　河内長野市加賀田ほか地区</a:t>
            </a:r>
          </a:p>
        </p:txBody>
      </p:sp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BD20CD5D-6392-452E-A725-17D7C8331BEB}"/>
              </a:ext>
            </a:extLst>
          </p:cNvPr>
          <p:cNvCxnSpPr/>
          <p:nvPr/>
        </p:nvCxnSpPr>
        <p:spPr>
          <a:xfrm>
            <a:off x="2084630" y="9510968"/>
            <a:ext cx="534987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7A5EAE92-4990-4476-A925-A5ADDBA8415C}"/>
              </a:ext>
            </a:extLst>
          </p:cNvPr>
          <p:cNvSpPr/>
          <p:nvPr/>
        </p:nvSpPr>
        <p:spPr bwMode="auto">
          <a:xfrm>
            <a:off x="4442067" y="8885493"/>
            <a:ext cx="1860550" cy="307975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森林整備（</a:t>
            </a:r>
            <a:r>
              <a:rPr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R6</a:t>
            </a: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）</a:t>
            </a:r>
            <a:endParaRPr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629FC547-49FB-4507-996B-B2BDF62A1811}"/>
              </a:ext>
            </a:extLst>
          </p:cNvPr>
          <p:cNvSpPr/>
          <p:nvPr/>
        </p:nvSpPr>
        <p:spPr bwMode="auto">
          <a:xfrm>
            <a:off x="4008680" y="8979155"/>
            <a:ext cx="477837" cy="107950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74649716-1EB5-4567-9DB1-06CBBCCAFECB}"/>
              </a:ext>
            </a:extLst>
          </p:cNvPr>
          <p:cNvSpPr/>
          <p:nvPr/>
        </p:nvSpPr>
        <p:spPr bwMode="auto">
          <a:xfrm>
            <a:off x="5839067" y="8993443"/>
            <a:ext cx="477838" cy="10795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graphicFrame>
        <p:nvGraphicFramePr>
          <p:cNvPr id="55" name="表 54">
            <a:extLst>
              <a:ext uri="{FF2B5EF4-FFF2-40B4-BE49-F238E27FC236}">
                <a16:creationId xmlns:a16="http://schemas.microsoft.com/office/drawing/2014/main" id="{441D7D91-AD5E-41D8-B02B-A92E05A2A4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676999"/>
              </p:ext>
            </p:extLst>
          </p:nvPr>
        </p:nvGraphicFramePr>
        <p:xfrm>
          <a:off x="9644063" y="7754525"/>
          <a:ext cx="3937001" cy="17573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36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61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61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310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8419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内容</a:t>
                      </a:r>
                    </a:p>
                  </a:txBody>
                  <a:tcPr marL="91437" marR="91437" marT="45738" marB="4573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R</a:t>
                      </a:r>
                      <a:r>
                        <a:rPr kumimoji="1" lang="ja-JP" altLang="en-US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６</a:t>
                      </a:r>
                      <a:endParaRPr kumimoji="1" lang="en-US" altLang="ja-JP" sz="140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  <a:p>
                      <a:pPr algn="ctr"/>
                      <a:r>
                        <a:rPr kumimoji="1" lang="ja-JP" altLang="en-US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計画</a:t>
                      </a:r>
                    </a:p>
                  </a:txBody>
                  <a:tcPr marL="91437" marR="91437" marT="45738" marB="4573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R</a:t>
                      </a:r>
                      <a:r>
                        <a:rPr kumimoji="1" lang="ja-JP" altLang="en-US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６実績</a:t>
                      </a:r>
                    </a:p>
                  </a:txBody>
                  <a:tcPr marL="91437" marR="91437" marT="45738" marB="4573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備考</a:t>
                      </a:r>
                    </a:p>
                  </a:txBody>
                  <a:tcPr marL="91437" marR="91437" marT="45738" marB="45738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3164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森林整備（</a:t>
                      </a:r>
                      <a:r>
                        <a:rPr kumimoji="1" lang="en-US" altLang="ja-JP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ha</a:t>
                      </a:r>
                      <a:r>
                        <a:rPr kumimoji="1" lang="ja-JP" altLang="en-US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）</a:t>
                      </a:r>
                    </a:p>
                  </a:txBody>
                  <a:tcPr marL="91437" marR="91437" marT="45738" marB="4573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2.9</a:t>
                      </a:r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1437" marR="91437" marT="45738" marB="4573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2.9</a:t>
                      </a:r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1437" marR="91437" marT="45738" marB="45738" anchor="ctr"/>
                </a:tc>
                <a:tc>
                  <a:txBody>
                    <a:bodyPr/>
                    <a:lstStyle/>
                    <a:p>
                      <a:pPr marL="0" marR="0" lvl="0" indent="0" algn="l" defTabSz="13575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20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  <a:p>
                      <a:pPr marL="0" marR="0" indent="0" algn="l" defTabSz="13575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20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1437" marR="91437" marT="45738" marB="45738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1" name="テキスト ボックス 2">
            <a:extLst>
              <a:ext uri="{FF2B5EF4-FFF2-40B4-BE49-F238E27FC236}">
                <a16:creationId xmlns:a16="http://schemas.microsoft.com/office/drawing/2014/main" id="{08D4EEB3-272A-4A12-8AF1-5D94D5D267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45613" y="3965163"/>
            <a:ext cx="4497387" cy="420687"/>
          </a:xfrm>
          <a:prstGeom prst="rect">
            <a:avLst/>
          </a:prstGeom>
          <a:noFill/>
          <a:ln>
            <a:noFill/>
          </a:ln>
          <a:effectLst/>
        </p:spPr>
        <p:txBody>
          <a:bodyPr lIns="196078" tIns="98040" rIns="196078" bIns="9804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3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ja-JP" altLang="en-US" sz="1445" dirty="0">
                <a:latin typeface="Meiryo UI" panose="020B0604030504040204" pitchFamily="50" charset="-128"/>
                <a:ea typeface="Meiryo UI" panose="020B0604030504040204" pitchFamily="50" charset="-128"/>
              </a:rPr>
              <a:t>写真①　森林整備（本数調整伐）の実施状況</a:t>
            </a:r>
            <a:endParaRPr lang="ja-JP" altLang="ja-JP" sz="1445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2" name="テキスト ボックス 2">
            <a:extLst>
              <a:ext uri="{FF2B5EF4-FFF2-40B4-BE49-F238E27FC236}">
                <a16:creationId xmlns:a16="http://schemas.microsoft.com/office/drawing/2014/main" id="{ADBC0173-8E34-44F3-88D4-DBB845D56B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72613" y="7303675"/>
            <a:ext cx="4497387" cy="420688"/>
          </a:xfrm>
          <a:prstGeom prst="rect">
            <a:avLst/>
          </a:prstGeom>
          <a:noFill/>
          <a:ln>
            <a:noFill/>
          </a:ln>
          <a:effectLst/>
        </p:spPr>
        <p:txBody>
          <a:bodyPr lIns="196078" tIns="98040" rIns="196078" bIns="9804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3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ja-JP" altLang="en-US" sz="1445" dirty="0">
                <a:latin typeface="Meiryo UI" panose="020B0604030504040204" pitchFamily="50" charset="-128"/>
                <a:ea typeface="Meiryo UI" panose="020B0604030504040204" pitchFamily="50" charset="-128"/>
              </a:rPr>
              <a:t>写真②　森林整備（筋工）の実施状況</a:t>
            </a:r>
            <a:endParaRPr lang="ja-JP" altLang="ja-JP" sz="1445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3" name="テキスト ボックス 2">
            <a:extLst>
              <a:ext uri="{FF2B5EF4-FFF2-40B4-BE49-F238E27FC236}">
                <a16:creationId xmlns:a16="http://schemas.microsoft.com/office/drawing/2014/main" id="{38D1BFB2-CFBA-4275-9445-D3064CF8CE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76113" y="3671475"/>
            <a:ext cx="1489075" cy="311150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noFill/>
          </a:ln>
        </p:spPr>
        <p:txBody>
          <a:bodyPr lIns="131051" tIns="65528" rIns="131051" bIns="6552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3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ja-JP" altLang="en-US" sz="1158" dirty="0">
                <a:latin typeface="Meiryo UI" panose="020B0604030504040204" pitchFamily="50" charset="-128"/>
                <a:ea typeface="Meiryo UI" panose="020B0604030504040204" pitchFamily="50" charset="-128"/>
              </a:rPr>
              <a:t>撮影日：</a:t>
            </a:r>
            <a:r>
              <a:rPr lang="en-US" altLang="ja-JP" sz="1158" dirty="0">
                <a:latin typeface="Meiryo UI" panose="020B0604030504040204" pitchFamily="50" charset="-128"/>
                <a:ea typeface="Meiryo UI" panose="020B0604030504040204" pitchFamily="50" charset="-128"/>
              </a:rPr>
              <a:t>R7.3.18</a:t>
            </a:r>
          </a:p>
        </p:txBody>
      </p:sp>
      <p:sp>
        <p:nvSpPr>
          <p:cNvPr id="64" name="テキスト ボックス 2">
            <a:extLst>
              <a:ext uri="{FF2B5EF4-FFF2-40B4-BE49-F238E27FC236}">
                <a16:creationId xmlns:a16="http://schemas.microsoft.com/office/drawing/2014/main" id="{28FEB600-82B7-46AB-BA8D-A4997CD55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00" y="6992525"/>
            <a:ext cx="1489075" cy="311150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noFill/>
          </a:ln>
        </p:spPr>
        <p:txBody>
          <a:bodyPr lIns="131051" tIns="65528" rIns="131051" bIns="6552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3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ja-JP" altLang="en-US" sz="1158" dirty="0">
                <a:latin typeface="Meiryo UI" panose="020B0604030504040204" pitchFamily="50" charset="-128"/>
                <a:ea typeface="Meiryo UI" panose="020B0604030504040204" pitchFamily="50" charset="-128"/>
              </a:rPr>
              <a:t>撮影日：</a:t>
            </a:r>
            <a:r>
              <a:rPr lang="en-US" altLang="ja-JP" sz="1158" dirty="0">
                <a:latin typeface="Meiryo UI" panose="020B0604030504040204" pitchFamily="50" charset="-128"/>
                <a:ea typeface="Meiryo UI" panose="020B0604030504040204" pitchFamily="50" charset="-128"/>
              </a:rPr>
              <a:t>R7.3.18</a:t>
            </a:r>
            <a:endParaRPr lang="ja-JP" altLang="ja-JP" sz="1158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235" name="正方形/長方形 22">
            <a:extLst>
              <a:ext uri="{FF2B5EF4-FFF2-40B4-BE49-F238E27FC236}">
                <a16:creationId xmlns:a16="http://schemas.microsoft.com/office/drawing/2014/main" id="{603DE38A-3CB9-4072-9750-F2E73AA57D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9280" y="8939468"/>
            <a:ext cx="19780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ja-JP" altLang="en-US" sz="280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→①　写真撮影位置</a:t>
            </a:r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8" name="図 2">
            <a:extLst>
              <a:ext uri="{FF2B5EF4-FFF2-40B4-BE49-F238E27FC236}">
                <a16:creationId xmlns:a16="http://schemas.microsoft.com/office/drawing/2014/main" id="{1F766D4C-305C-4B2E-98D4-E1E05ACC0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3" y="1046112"/>
            <a:ext cx="9415462" cy="752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9" name="グループ化 1">
            <a:extLst>
              <a:ext uri="{FF2B5EF4-FFF2-40B4-BE49-F238E27FC236}">
                <a16:creationId xmlns:a16="http://schemas.microsoft.com/office/drawing/2014/main" id="{BDF03CF4-6C21-4732-99FD-BEF6B1684962}"/>
              </a:ext>
            </a:extLst>
          </p:cNvPr>
          <p:cNvGrpSpPr>
            <a:grpSpLocks/>
          </p:cNvGrpSpPr>
          <p:nvPr/>
        </p:nvGrpSpPr>
        <p:grpSpPr bwMode="auto">
          <a:xfrm>
            <a:off x="4772025" y="1958924"/>
            <a:ext cx="2239963" cy="638175"/>
            <a:chOff x="5819775" y="2222500"/>
            <a:chExt cx="2239963" cy="638175"/>
          </a:xfrm>
        </p:grpSpPr>
        <p:sp>
          <p:nvSpPr>
            <p:cNvPr id="53" name="テキスト ボックス 2">
              <a:extLst>
                <a:ext uri="{FF2B5EF4-FFF2-40B4-BE49-F238E27FC236}">
                  <a16:creationId xmlns:a16="http://schemas.microsoft.com/office/drawing/2014/main" id="{2D8D10C4-2C02-4605-A188-B35A8117CB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70575" y="2222500"/>
              <a:ext cx="2189163" cy="36988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131051" tIns="65528" rIns="131051" bIns="65528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4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41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3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3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13557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3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13557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3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13557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3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13557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3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  <a:defRPr/>
              </a:pPr>
              <a:r>
                <a:rPr lang="ja-JP" altLang="en-US" sz="1543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森林整備</a:t>
              </a:r>
              <a:r>
                <a:rPr lang="en-US" altLang="ja-JP" sz="1543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2.9ha</a:t>
              </a:r>
              <a:endParaRPr lang="ja-JP" altLang="ja-JP" sz="1543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cxnSp>
          <p:nvCxnSpPr>
            <p:cNvPr id="54" name="直線コネクタ 53">
              <a:extLst>
                <a:ext uri="{FF2B5EF4-FFF2-40B4-BE49-F238E27FC236}">
                  <a16:creationId xmlns:a16="http://schemas.microsoft.com/office/drawing/2014/main" id="{A955A581-1BE1-4B15-98C0-0E4F132E875C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819775" y="2508250"/>
              <a:ext cx="473075" cy="352425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正方形/長方形 56">
            <a:extLst>
              <a:ext uri="{FF2B5EF4-FFF2-40B4-BE49-F238E27FC236}">
                <a16:creationId xmlns:a16="http://schemas.microsoft.com/office/drawing/2014/main" id="{2E5E733D-9BCA-495F-B0D2-6131889B86AC}"/>
              </a:ext>
            </a:extLst>
          </p:cNvPr>
          <p:cNvSpPr/>
          <p:nvPr/>
        </p:nvSpPr>
        <p:spPr>
          <a:xfrm>
            <a:off x="790575" y="3752799"/>
            <a:ext cx="1006475" cy="354013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779" tIns="67890" rIns="135779" bIns="67890" anchor="ctr">
            <a:spAutoFit/>
          </a:bodyPr>
          <a:lstStyle/>
          <a:p>
            <a:pPr>
              <a:defRPr/>
            </a:pP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加賀田川</a:t>
            </a:r>
          </a:p>
        </p:txBody>
      </p:sp>
      <p:grpSp>
        <p:nvGrpSpPr>
          <p:cNvPr id="58" name="グループ化 5">
            <a:extLst>
              <a:ext uri="{FF2B5EF4-FFF2-40B4-BE49-F238E27FC236}">
                <a16:creationId xmlns:a16="http://schemas.microsoft.com/office/drawing/2014/main" id="{5D37754C-C9EE-4302-A3D0-B2CA7DCB9ED2}"/>
              </a:ext>
            </a:extLst>
          </p:cNvPr>
          <p:cNvGrpSpPr>
            <a:grpSpLocks/>
          </p:cNvGrpSpPr>
          <p:nvPr/>
        </p:nvGrpSpPr>
        <p:grpSpPr bwMode="auto">
          <a:xfrm>
            <a:off x="4217988" y="2420887"/>
            <a:ext cx="1006475" cy="596900"/>
            <a:chOff x="5246688" y="2905125"/>
            <a:chExt cx="1008062" cy="596900"/>
          </a:xfrm>
        </p:grpSpPr>
        <p:grpSp>
          <p:nvGrpSpPr>
            <p:cNvPr id="60" name="グループ化 4">
              <a:extLst>
                <a:ext uri="{FF2B5EF4-FFF2-40B4-BE49-F238E27FC236}">
                  <a16:creationId xmlns:a16="http://schemas.microsoft.com/office/drawing/2014/main" id="{BC96AC7D-2EED-4A7B-AE1C-582CAAB8DDC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46688" y="3195638"/>
              <a:ext cx="495300" cy="306387"/>
              <a:chOff x="5246688" y="3195638"/>
              <a:chExt cx="495300" cy="306387"/>
            </a:xfrm>
          </p:grpSpPr>
          <p:cxnSp>
            <p:nvCxnSpPr>
              <p:cNvPr id="70" name="直線矢印コネクタ 69">
                <a:extLst>
                  <a:ext uri="{FF2B5EF4-FFF2-40B4-BE49-F238E27FC236}">
                    <a16:creationId xmlns:a16="http://schemas.microsoft.com/office/drawing/2014/main" id="{4A2B38F4-31C1-4449-8430-8A59183D570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18578" y="3309937"/>
                <a:ext cx="224191" cy="23813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Text Box 12">
                <a:extLst>
                  <a:ext uri="{FF2B5EF4-FFF2-40B4-BE49-F238E27FC236}">
                    <a16:creationId xmlns:a16="http://schemas.microsoft.com/office/drawing/2014/main" id="{8A7CAF7C-B8E3-4933-87A3-FC8467703EE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46688" y="3195638"/>
                <a:ext cx="288925" cy="3063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4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41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6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3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3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5pPr>
                <a:lvl6pPr marL="2514600" indent="-228600" defTabSz="13557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3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6pPr>
                <a:lvl7pPr marL="2971800" indent="-228600" defTabSz="13557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3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7pPr>
                <a:lvl8pPr marL="3429000" indent="-228600" defTabSz="13557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3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8pPr>
                <a:lvl9pPr marL="3886200" indent="-228600" defTabSz="13557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3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ja-JP" altLang="en-US" sz="1400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①</a:t>
                </a:r>
              </a:p>
            </p:txBody>
          </p:sp>
        </p:grpSp>
        <p:grpSp>
          <p:nvGrpSpPr>
            <p:cNvPr id="66" name="グループ化 2">
              <a:extLst>
                <a:ext uri="{FF2B5EF4-FFF2-40B4-BE49-F238E27FC236}">
                  <a16:creationId xmlns:a16="http://schemas.microsoft.com/office/drawing/2014/main" id="{37B13A46-D85B-4282-AD66-02F4634804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13438" y="2905125"/>
              <a:ext cx="341312" cy="334963"/>
              <a:chOff x="5913438" y="2905125"/>
              <a:chExt cx="341312" cy="334963"/>
            </a:xfrm>
          </p:grpSpPr>
          <p:cxnSp>
            <p:nvCxnSpPr>
              <p:cNvPr id="68" name="直線矢印コネクタ 67">
                <a:extLst>
                  <a:ext uri="{FF2B5EF4-FFF2-40B4-BE49-F238E27FC236}">
                    <a16:creationId xmlns:a16="http://schemas.microsoft.com/office/drawing/2014/main" id="{6C90D6D1-0C9A-49CB-928E-61382057B19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912899" y="3070225"/>
                <a:ext cx="139920" cy="169862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Text Box 12">
                <a:extLst>
                  <a:ext uri="{FF2B5EF4-FFF2-40B4-BE49-F238E27FC236}">
                    <a16:creationId xmlns:a16="http://schemas.microsoft.com/office/drawing/2014/main" id="{1CD72710-94E5-476C-BA1A-D6611A5C6DA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965825" y="2905125"/>
                <a:ext cx="288925" cy="3079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4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41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6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3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3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5pPr>
                <a:lvl6pPr marL="2514600" indent="-228600" defTabSz="13557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3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6pPr>
                <a:lvl7pPr marL="2971800" indent="-228600" defTabSz="13557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3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7pPr>
                <a:lvl8pPr marL="3429000" indent="-228600" defTabSz="13557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3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8pPr>
                <a:lvl9pPr marL="3886200" indent="-228600" defTabSz="13557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3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ja-JP" altLang="en-US" sz="1400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②</a:t>
                </a:r>
              </a:p>
            </p:txBody>
          </p:sp>
        </p:grpSp>
      </p:grpSp>
      <p:grpSp>
        <p:nvGrpSpPr>
          <p:cNvPr id="72" name="グループ化 7">
            <a:extLst>
              <a:ext uri="{FF2B5EF4-FFF2-40B4-BE49-F238E27FC236}">
                <a16:creationId xmlns:a16="http://schemas.microsoft.com/office/drawing/2014/main" id="{A1A61B51-57C5-4980-AA53-ACAEF819C176}"/>
              </a:ext>
            </a:extLst>
          </p:cNvPr>
          <p:cNvGrpSpPr>
            <a:grpSpLocks/>
          </p:cNvGrpSpPr>
          <p:nvPr/>
        </p:nvGrpSpPr>
        <p:grpSpPr bwMode="auto">
          <a:xfrm>
            <a:off x="6672263" y="4060774"/>
            <a:ext cx="1949450" cy="2233613"/>
            <a:chOff x="6621612" y="4083843"/>
            <a:chExt cx="1949450" cy="2232422"/>
          </a:xfrm>
        </p:grpSpPr>
        <p:sp>
          <p:nvSpPr>
            <p:cNvPr id="73" name="テキスト ボックス 2">
              <a:extLst>
                <a:ext uri="{FF2B5EF4-FFF2-40B4-BE49-F238E27FC236}">
                  <a16:creationId xmlns:a16="http://schemas.microsoft.com/office/drawing/2014/main" id="{530308CE-C81A-4D06-BC96-D6B80A6DAC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21612" y="5941815"/>
              <a:ext cx="1949450" cy="37445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135779" tIns="67890" rIns="135779" bIns="6789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4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41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3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3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13557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3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13557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3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13557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3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13557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3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  <a:defRPr/>
              </a:pPr>
              <a:r>
                <a:rPr lang="ja-JP" altLang="en-US" sz="154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流木対策工 </a:t>
              </a:r>
              <a:r>
                <a:rPr lang="en-US" altLang="ja-JP" sz="154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170m</a:t>
              </a:r>
              <a:endParaRPr lang="ja-JP" altLang="ja-JP" sz="154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grpSp>
          <p:nvGrpSpPr>
            <p:cNvPr id="74" name="グループ化 6">
              <a:extLst>
                <a:ext uri="{FF2B5EF4-FFF2-40B4-BE49-F238E27FC236}">
                  <a16:creationId xmlns:a16="http://schemas.microsoft.com/office/drawing/2014/main" id="{18343CFC-BF57-450F-9B27-95D8970F70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900069" y="4083843"/>
              <a:ext cx="1406525" cy="1189038"/>
              <a:chOff x="7759700" y="4343400"/>
              <a:chExt cx="1406525" cy="1189038"/>
            </a:xfrm>
          </p:grpSpPr>
          <p:sp>
            <p:nvSpPr>
              <p:cNvPr id="85" name="フリーフォーム: 図形 84">
                <a:extLst>
                  <a:ext uri="{FF2B5EF4-FFF2-40B4-BE49-F238E27FC236}">
                    <a16:creationId xmlns:a16="http://schemas.microsoft.com/office/drawing/2014/main" id="{01C27B02-BD4C-4B89-B484-EB3C6384A55D}"/>
                  </a:ext>
                </a:extLst>
              </p:cNvPr>
              <p:cNvSpPr/>
              <p:nvPr/>
            </p:nvSpPr>
            <p:spPr>
              <a:xfrm>
                <a:off x="8286105" y="5238273"/>
                <a:ext cx="379413" cy="111066"/>
              </a:xfrm>
              <a:custGeom>
                <a:avLst/>
                <a:gdLst>
                  <a:gd name="connsiteX0" fmla="*/ 457200 w 457200"/>
                  <a:gd name="connsiteY0" fmla="*/ 0 h 414471"/>
                  <a:gd name="connsiteX1" fmla="*/ 367469 w 457200"/>
                  <a:gd name="connsiteY1" fmla="*/ 29910 h 414471"/>
                  <a:gd name="connsiteX2" fmla="*/ 277738 w 457200"/>
                  <a:gd name="connsiteY2" fmla="*/ 123914 h 414471"/>
                  <a:gd name="connsiteX3" fmla="*/ 226463 w 457200"/>
                  <a:gd name="connsiteY3" fmla="*/ 222190 h 414471"/>
                  <a:gd name="connsiteX4" fmla="*/ 170916 w 457200"/>
                  <a:gd name="connsiteY4" fmla="*/ 290557 h 414471"/>
                  <a:gd name="connsiteX5" fmla="*/ 72639 w 457200"/>
                  <a:gd name="connsiteY5" fmla="*/ 358923 h 414471"/>
                  <a:gd name="connsiteX6" fmla="*/ 0 w 457200"/>
                  <a:gd name="connsiteY6" fmla="*/ 414471 h 414471"/>
                  <a:gd name="connsiteX0" fmla="*/ 668655 w 668655"/>
                  <a:gd name="connsiteY0" fmla="*/ 0 h 497998"/>
                  <a:gd name="connsiteX1" fmla="*/ 578924 w 668655"/>
                  <a:gd name="connsiteY1" fmla="*/ 29910 h 497998"/>
                  <a:gd name="connsiteX2" fmla="*/ 489193 w 668655"/>
                  <a:gd name="connsiteY2" fmla="*/ 123914 h 497998"/>
                  <a:gd name="connsiteX3" fmla="*/ 437918 w 668655"/>
                  <a:gd name="connsiteY3" fmla="*/ 222190 h 497998"/>
                  <a:gd name="connsiteX4" fmla="*/ 382371 w 668655"/>
                  <a:gd name="connsiteY4" fmla="*/ 290557 h 497998"/>
                  <a:gd name="connsiteX5" fmla="*/ 284094 w 668655"/>
                  <a:gd name="connsiteY5" fmla="*/ 358923 h 497998"/>
                  <a:gd name="connsiteX6" fmla="*/ 0 w 668655"/>
                  <a:gd name="connsiteY6" fmla="*/ 497998 h 497998"/>
                  <a:gd name="connsiteX0" fmla="*/ 668655 w 668655"/>
                  <a:gd name="connsiteY0" fmla="*/ 0 h 497998"/>
                  <a:gd name="connsiteX1" fmla="*/ 578924 w 668655"/>
                  <a:gd name="connsiteY1" fmla="*/ 29910 h 497998"/>
                  <a:gd name="connsiteX2" fmla="*/ 489193 w 668655"/>
                  <a:gd name="connsiteY2" fmla="*/ 123914 h 497998"/>
                  <a:gd name="connsiteX3" fmla="*/ 437918 w 668655"/>
                  <a:gd name="connsiteY3" fmla="*/ 222190 h 497998"/>
                  <a:gd name="connsiteX4" fmla="*/ 382371 w 668655"/>
                  <a:gd name="connsiteY4" fmla="*/ 290557 h 497998"/>
                  <a:gd name="connsiteX5" fmla="*/ 150744 w 668655"/>
                  <a:gd name="connsiteY5" fmla="*/ 432958 h 497998"/>
                  <a:gd name="connsiteX6" fmla="*/ 0 w 668655"/>
                  <a:gd name="connsiteY6" fmla="*/ 497998 h 497998"/>
                  <a:gd name="connsiteX0" fmla="*/ 668655 w 668655"/>
                  <a:gd name="connsiteY0" fmla="*/ 0 h 497998"/>
                  <a:gd name="connsiteX1" fmla="*/ 578924 w 668655"/>
                  <a:gd name="connsiteY1" fmla="*/ 29910 h 497998"/>
                  <a:gd name="connsiteX2" fmla="*/ 489193 w 668655"/>
                  <a:gd name="connsiteY2" fmla="*/ 123914 h 497998"/>
                  <a:gd name="connsiteX3" fmla="*/ 437918 w 668655"/>
                  <a:gd name="connsiteY3" fmla="*/ 222190 h 497998"/>
                  <a:gd name="connsiteX4" fmla="*/ 281406 w 668655"/>
                  <a:gd name="connsiteY4" fmla="*/ 398762 h 497998"/>
                  <a:gd name="connsiteX5" fmla="*/ 150744 w 668655"/>
                  <a:gd name="connsiteY5" fmla="*/ 432958 h 497998"/>
                  <a:gd name="connsiteX6" fmla="*/ 0 w 668655"/>
                  <a:gd name="connsiteY6" fmla="*/ 497998 h 497998"/>
                  <a:gd name="connsiteX0" fmla="*/ 578924 w 578924"/>
                  <a:gd name="connsiteY0" fmla="*/ 0 h 468088"/>
                  <a:gd name="connsiteX1" fmla="*/ 489193 w 578924"/>
                  <a:gd name="connsiteY1" fmla="*/ 94004 h 468088"/>
                  <a:gd name="connsiteX2" fmla="*/ 437918 w 578924"/>
                  <a:gd name="connsiteY2" fmla="*/ 192280 h 468088"/>
                  <a:gd name="connsiteX3" fmla="*/ 281406 w 578924"/>
                  <a:gd name="connsiteY3" fmla="*/ 368852 h 468088"/>
                  <a:gd name="connsiteX4" fmla="*/ 150744 w 578924"/>
                  <a:gd name="connsiteY4" fmla="*/ 403048 h 468088"/>
                  <a:gd name="connsiteX5" fmla="*/ 0 w 578924"/>
                  <a:gd name="connsiteY5" fmla="*/ 468088 h 468088"/>
                  <a:gd name="connsiteX0" fmla="*/ 489193 w 489193"/>
                  <a:gd name="connsiteY0" fmla="*/ 0 h 374084"/>
                  <a:gd name="connsiteX1" fmla="*/ 437918 w 489193"/>
                  <a:gd name="connsiteY1" fmla="*/ 98276 h 374084"/>
                  <a:gd name="connsiteX2" fmla="*/ 281406 w 489193"/>
                  <a:gd name="connsiteY2" fmla="*/ 274848 h 374084"/>
                  <a:gd name="connsiteX3" fmla="*/ 150744 w 489193"/>
                  <a:gd name="connsiteY3" fmla="*/ 309044 h 374084"/>
                  <a:gd name="connsiteX4" fmla="*/ 0 w 489193"/>
                  <a:gd name="connsiteY4" fmla="*/ 374084 h 374084"/>
                  <a:gd name="connsiteX0" fmla="*/ 437918 w 437918"/>
                  <a:gd name="connsiteY0" fmla="*/ 0 h 275808"/>
                  <a:gd name="connsiteX1" fmla="*/ 281406 w 437918"/>
                  <a:gd name="connsiteY1" fmla="*/ 176572 h 275808"/>
                  <a:gd name="connsiteX2" fmla="*/ 150744 w 437918"/>
                  <a:gd name="connsiteY2" fmla="*/ 210768 h 275808"/>
                  <a:gd name="connsiteX3" fmla="*/ 0 w 437918"/>
                  <a:gd name="connsiteY3" fmla="*/ 275808 h 275808"/>
                  <a:gd name="connsiteX0" fmla="*/ 428393 w 428393"/>
                  <a:gd name="connsiteY0" fmla="*/ 0 h 167602"/>
                  <a:gd name="connsiteX1" fmla="*/ 281406 w 428393"/>
                  <a:gd name="connsiteY1" fmla="*/ 68366 h 167602"/>
                  <a:gd name="connsiteX2" fmla="*/ 150744 w 428393"/>
                  <a:gd name="connsiteY2" fmla="*/ 102562 h 167602"/>
                  <a:gd name="connsiteX3" fmla="*/ 0 w 428393"/>
                  <a:gd name="connsiteY3" fmla="*/ 167602 h 167602"/>
                  <a:gd name="connsiteX0" fmla="*/ 281406 w 281406"/>
                  <a:gd name="connsiteY0" fmla="*/ 0 h 99236"/>
                  <a:gd name="connsiteX1" fmla="*/ 150744 w 281406"/>
                  <a:gd name="connsiteY1" fmla="*/ 34196 h 99236"/>
                  <a:gd name="connsiteX2" fmla="*/ 0 w 281406"/>
                  <a:gd name="connsiteY2" fmla="*/ 99236 h 99236"/>
                  <a:gd name="connsiteX0" fmla="*/ 281406 w 281406"/>
                  <a:gd name="connsiteY0" fmla="*/ 0 h 112714"/>
                  <a:gd name="connsiteX1" fmla="*/ 192654 w 281406"/>
                  <a:gd name="connsiteY1" fmla="*/ 108231 h 112714"/>
                  <a:gd name="connsiteX2" fmla="*/ 0 w 281406"/>
                  <a:gd name="connsiteY2" fmla="*/ 99236 h 112714"/>
                  <a:gd name="connsiteX0" fmla="*/ 281406 w 281406"/>
                  <a:gd name="connsiteY0" fmla="*/ 0 h 99236"/>
                  <a:gd name="connsiteX1" fmla="*/ 99309 w 281406"/>
                  <a:gd name="connsiteY1" fmla="*/ 66467 h 99236"/>
                  <a:gd name="connsiteX2" fmla="*/ 0 w 281406"/>
                  <a:gd name="connsiteY2" fmla="*/ 99236 h 99236"/>
                  <a:gd name="connsiteX0" fmla="*/ 281406 w 281406"/>
                  <a:gd name="connsiteY0" fmla="*/ 0 h 99236"/>
                  <a:gd name="connsiteX1" fmla="*/ 99309 w 281406"/>
                  <a:gd name="connsiteY1" fmla="*/ 66467 h 99236"/>
                  <a:gd name="connsiteX2" fmla="*/ 165011 w 281406"/>
                  <a:gd name="connsiteY2" fmla="*/ 45457 h 99236"/>
                  <a:gd name="connsiteX3" fmla="*/ 0 w 281406"/>
                  <a:gd name="connsiteY3" fmla="*/ 99236 h 99236"/>
                  <a:gd name="connsiteX0" fmla="*/ 281406 w 281406"/>
                  <a:gd name="connsiteY0" fmla="*/ 0 h 99236"/>
                  <a:gd name="connsiteX1" fmla="*/ 99309 w 281406"/>
                  <a:gd name="connsiteY1" fmla="*/ 66467 h 99236"/>
                  <a:gd name="connsiteX2" fmla="*/ 176441 w 281406"/>
                  <a:gd name="connsiteY2" fmla="*/ 5591 h 99236"/>
                  <a:gd name="connsiteX3" fmla="*/ 0 w 281406"/>
                  <a:gd name="connsiteY3" fmla="*/ 99236 h 99236"/>
                  <a:gd name="connsiteX0" fmla="*/ 616686 w 616686"/>
                  <a:gd name="connsiteY0" fmla="*/ 140870 h 140870"/>
                  <a:gd name="connsiteX1" fmla="*/ 99309 w 616686"/>
                  <a:gd name="connsiteY1" fmla="*/ 61165 h 140870"/>
                  <a:gd name="connsiteX2" fmla="*/ 176441 w 616686"/>
                  <a:gd name="connsiteY2" fmla="*/ 289 h 140870"/>
                  <a:gd name="connsiteX3" fmla="*/ 0 w 616686"/>
                  <a:gd name="connsiteY3" fmla="*/ 93934 h 140870"/>
                  <a:gd name="connsiteX0" fmla="*/ 616686 w 670809"/>
                  <a:gd name="connsiteY0" fmla="*/ 140659 h 273715"/>
                  <a:gd name="connsiteX1" fmla="*/ 670809 w 670809"/>
                  <a:gd name="connsiteY1" fmla="*/ 273568 h 273715"/>
                  <a:gd name="connsiteX2" fmla="*/ 176441 w 670809"/>
                  <a:gd name="connsiteY2" fmla="*/ 78 h 273715"/>
                  <a:gd name="connsiteX3" fmla="*/ 0 w 670809"/>
                  <a:gd name="connsiteY3" fmla="*/ 93723 h 273715"/>
                  <a:gd name="connsiteX0" fmla="*/ 616686 w 670809"/>
                  <a:gd name="connsiteY0" fmla="*/ 46936 h 180201"/>
                  <a:gd name="connsiteX1" fmla="*/ 670809 w 670809"/>
                  <a:gd name="connsiteY1" fmla="*/ 179845 h 180201"/>
                  <a:gd name="connsiteX2" fmla="*/ 94526 w 670809"/>
                  <a:gd name="connsiteY2" fmla="*/ 77206 h 180201"/>
                  <a:gd name="connsiteX3" fmla="*/ 0 w 670809"/>
                  <a:gd name="connsiteY3" fmla="*/ 0 h 180201"/>
                  <a:gd name="connsiteX0" fmla="*/ 616686 w 670809"/>
                  <a:gd name="connsiteY0" fmla="*/ 78033 h 211130"/>
                  <a:gd name="connsiteX1" fmla="*/ 670809 w 670809"/>
                  <a:gd name="connsiteY1" fmla="*/ 210942 h 211130"/>
                  <a:gd name="connsiteX2" fmla="*/ 79286 w 670809"/>
                  <a:gd name="connsiteY2" fmla="*/ 98 h 211130"/>
                  <a:gd name="connsiteX3" fmla="*/ 0 w 670809"/>
                  <a:gd name="connsiteY3" fmla="*/ 31097 h 211130"/>
                  <a:gd name="connsiteX0" fmla="*/ 616686 w 616686"/>
                  <a:gd name="connsiteY0" fmla="*/ 151843 h 151844"/>
                  <a:gd name="connsiteX1" fmla="*/ 186939 w 616686"/>
                  <a:gd name="connsiteY1" fmla="*/ 0 h 151844"/>
                  <a:gd name="connsiteX2" fmla="*/ 79286 w 616686"/>
                  <a:gd name="connsiteY2" fmla="*/ 73908 h 151844"/>
                  <a:gd name="connsiteX3" fmla="*/ 0 w 616686"/>
                  <a:gd name="connsiteY3" fmla="*/ 104907 h 151844"/>
                  <a:gd name="connsiteX0" fmla="*/ 306171 w 306171"/>
                  <a:gd name="connsiteY0" fmla="*/ 9467 h 104907"/>
                  <a:gd name="connsiteX1" fmla="*/ 186939 w 306171"/>
                  <a:gd name="connsiteY1" fmla="*/ 0 h 104907"/>
                  <a:gd name="connsiteX2" fmla="*/ 79286 w 306171"/>
                  <a:gd name="connsiteY2" fmla="*/ 73908 h 104907"/>
                  <a:gd name="connsiteX3" fmla="*/ 0 w 306171"/>
                  <a:gd name="connsiteY3" fmla="*/ 104907 h 104907"/>
                  <a:gd name="connsiteX0" fmla="*/ 273786 w 273786"/>
                  <a:gd name="connsiteY0" fmla="*/ 9467 h 104907"/>
                  <a:gd name="connsiteX1" fmla="*/ 186939 w 273786"/>
                  <a:gd name="connsiteY1" fmla="*/ 0 h 104907"/>
                  <a:gd name="connsiteX2" fmla="*/ 79286 w 273786"/>
                  <a:gd name="connsiteY2" fmla="*/ 73908 h 104907"/>
                  <a:gd name="connsiteX3" fmla="*/ 0 w 273786"/>
                  <a:gd name="connsiteY3" fmla="*/ 104907 h 104907"/>
                  <a:gd name="connsiteX0" fmla="*/ 313667 w 313667"/>
                  <a:gd name="connsiteY0" fmla="*/ 9467 h 89648"/>
                  <a:gd name="connsiteX1" fmla="*/ 226820 w 313667"/>
                  <a:gd name="connsiteY1" fmla="*/ 0 h 89648"/>
                  <a:gd name="connsiteX2" fmla="*/ 119167 w 313667"/>
                  <a:gd name="connsiteY2" fmla="*/ 73908 h 89648"/>
                  <a:gd name="connsiteX3" fmla="*/ 0 w 313667"/>
                  <a:gd name="connsiteY3" fmla="*/ 89648 h 89648"/>
                  <a:gd name="connsiteX0" fmla="*/ 313667 w 313667"/>
                  <a:gd name="connsiteY0" fmla="*/ 9467 h 108160"/>
                  <a:gd name="connsiteX1" fmla="*/ 226820 w 313667"/>
                  <a:gd name="connsiteY1" fmla="*/ 0 h 108160"/>
                  <a:gd name="connsiteX2" fmla="*/ 69791 w 313667"/>
                  <a:gd name="connsiteY2" fmla="*/ 106334 h 108160"/>
                  <a:gd name="connsiteX3" fmla="*/ 0 w 313667"/>
                  <a:gd name="connsiteY3" fmla="*/ 89648 h 108160"/>
                  <a:gd name="connsiteX0" fmla="*/ 313667 w 313667"/>
                  <a:gd name="connsiteY0" fmla="*/ 0 h 168404"/>
                  <a:gd name="connsiteX1" fmla="*/ 179343 w 313667"/>
                  <a:gd name="connsiteY1" fmla="*/ 167921 h 168404"/>
                  <a:gd name="connsiteX2" fmla="*/ 69791 w 313667"/>
                  <a:gd name="connsiteY2" fmla="*/ 96867 h 168404"/>
                  <a:gd name="connsiteX3" fmla="*/ 0 w 313667"/>
                  <a:gd name="connsiteY3" fmla="*/ 80181 h 168404"/>
                  <a:gd name="connsiteX0" fmla="*/ 313667 w 313667"/>
                  <a:gd name="connsiteY0" fmla="*/ 0 h 168404"/>
                  <a:gd name="connsiteX1" fmla="*/ 179343 w 313667"/>
                  <a:gd name="connsiteY1" fmla="*/ 167921 h 168404"/>
                  <a:gd name="connsiteX2" fmla="*/ 69791 w 313667"/>
                  <a:gd name="connsiteY2" fmla="*/ 96867 h 168404"/>
                  <a:gd name="connsiteX3" fmla="*/ 0 w 313667"/>
                  <a:gd name="connsiteY3" fmla="*/ 80181 h 168404"/>
                  <a:gd name="connsiteX0" fmla="*/ 313667 w 313667"/>
                  <a:gd name="connsiteY0" fmla="*/ 0 h 121277"/>
                  <a:gd name="connsiteX1" fmla="*/ 162251 w 313667"/>
                  <a:gd name="connsiteY1" fmla="*/ 120236 h 121277"/>
                  <a:gd name="connsiteX2" fmla="*/ 69791 w 313667"/>
                  <a:gd name="connsiteY2" fmla="*/ 96867 h 121277"/>
                  <a:gd name="connsiteX3" fmla="*/ 0 w 313667"/>
                  <a:gd name="connsiteY3" fmla="*/ 80181 h 121277"/>
                  <a:gd name="connsiteX0" fmla="*/ 313667 w 313667"/>
                  <a:gd name="connsiteY0" fmla="*/ 0 h 121277"/>
                  <a:gd name="connsiteX1" fmla="*/ 162251 w 313667"/>
                  <a:gd name="connsiteY1" fmla="*/ 120236 h 121277"/>
                  <a:gd name="connsiteX2" fmla="*/ 69791 w 313667"/>
                  <a:gd name="connsiteY2" fmla="*/ 96867 h 121277"/>
                  <a:gd name="connsiteX3" fmla="*/ 0 w 313667"/>
                  <a:gd name="connsiteY3" fmla="*/ 80181 h 121277"/>
                  <a:gd name="connsiteX0" fmla="*/ 406722 w 406722"/>
                  <a:gd name="connsiteY0" fmla="*/ 0 h 67870"/>
                  <a:gd name="connsiteX1" fmla="*/ 162251 w 406722"/>
                  <a:gd name="connsiteY1" fmla="*/ 66829 h 67870"/>
                  <a:gd name="connsiteX2" fmla="*/ 69791 w 406722"/>
                  <a:gd name="connsiteY2" fmla="*/ 43460 h 67870"/>
                  <a:gd name="connsiteX3" fmla="*/ 0 w 406722"/>
                  <a:gd name="connsiteY3" fmla="*/ 26774 h 67870"/>
                  <a:gd name="connsiteX0" fmla="*/ 501676 w 501676"/>
                  <a:gd name="connsiteY0" fmla="*/ 0 h 100296"/>
                  <a:gd name="connsiteX1" fmla="*/ 162251 w 501676"/>
                  <a:gd name="connsiteY1" fmla="*/ 99255 h 100296"/>
                  <a:gd name="connsiteX2" fmla="*/ 69791 w 501676"/>
                  <a:gd name="connsiteY2" fmla="*/ 75886 h 100296"/>
                  <a:gd name="connsiteX3" fmla="*/ 0 w 501676"/>
                  <a:gd name="connsiteY3" fmla="*/ 59200 h 100296"/>
                  <a:gd name="connsiteX0" fmla="*/ 501676 w 501676"/>
                  <a:gd name="connsiteY0" fmla="*/ 0 h 100296"/>
                  <a:gd name="connsiteX1" fmla="*/ 162251 w 501676"/>
                  <a:gd name="connsiteY1" fmla="*/ 99255 h 100296"/>
                  <a:gd name="connsiteX2" fmla="*/ 69791 w 501676"/>
                  <a:gd name="connsiteY2" fmla="*/ 75886 h 100296"/>
                  <a:gd name="connsiteX3" fmla="*/ 0 w 501676"/>
                  <a:gd name="connsiteY3" fmla="*/ 59200 h 100296"/>
                  <a:gd name="connsiteX0" fmla="*/ 475089 w 475089"/>
                  <a:gd name="connsiteY0" fmla="*/ 0 h 215608"/>
                  <a:gd name="connsiteX1" fmla="*/ 135664 w 475089"/>
                  <a:gd name="connsiteY1" fmla="*/ 99255 h 215608"/>
                  <a:gd name="connsiteX2" fmla="*/ 43204 w 475089"/>
                  <a:gd name="connsiteY2" fmla="*/ 75886 h 215608"/>
                  <a:gd name="connsiteX3" fmla="*/ 0 w 475089"/>
                  <a:gd name="connsiteY3" fmla="*/ 215608 h 215608"/>
                  <a:gd name="connsiteX0" fmla="*/ 475089 w 475089"/>
                  <a:gd name="connsiteY0" fmla="*/ 0 h 215608"/>
                  <a:gd name="connsiteX1" fmla="*/ 135664 w 475089"/>
                  <a:gd name="connsiteY1" fmla="*/ 99255 h 215608"/>
                  <a:gd name="connsiteX2" fmla="*/ 79287 w 475089"/>
                  <a:gd name="connsiteY2" fmla="*/ 159812 h 215608"/>
                  <a:gd name="connsiteX3" fmla="*/ 0 w 475089"/>
                  <a:gd name="connsiteY3" fmla="*/ 215608 h 215608"/>
                  <a:gd name="connsiteX0" fmla="*/ 475089 w 475089"/>
                  <a:gd name="connsiteY0" fmla="*/ 0 h 215608"/>
                  <a:gd name="connsiteX1" fmla="*/ 135664 w 475089"/>
                  <a:gd name="connsiteY1" fmla="*/ 99255 h 215608"/>
                  <a:gd name="connsiteX2" fmla="*/ 75489 w 475089"/>
                  <a:gd name="connsiteY2" fmla="*/ 85423 h 215608"/>
                  <a:gd name="connsiteX3" fmla="*/ 0 w 475089"/>
                  <a:gd name="connsiteY3" fmla="*/ 215608 h 215608"/>
                  <a:gd name="connsiteX0" fmla="*/ 475089 w 475089"/>
                  <a:gd name="connsiteY0" fmla="*/ 0 h 215608"/>
                  <a:gd name="connsiteX1" fmla="*/ 133765 w 475089"/>
                  <a:gd name="connsiteY1" fmla="*/ 104977 h 215608"/>
                  <a:gd name="connsiteX2" fmla="*/ 75489 w 475089"/>
                  <a:gd name="connsiteY2" fmla="*/ 85423 h 215608"/>
                  <a:gd name="connsiteX3" fmla="*/ 0 w 475089"/>
                  <a:gd name="connsiteY3" fmla="*/ 215608 h 215608"/>
                  <a:gd name="connsiteX0" fmla="*/ 473190 w 473190"/>
                  <a:gd name="connsiteY0" fmla="*/ 0 h 106125"/>
                  <a:gd name="connsiteX1" fmla="*/ 131866 w 473190"/>
                  <a:gd name="connsiteY1" fmla="*/ 104977 h 106125"/>
                  <a:gd name="connsiteX2" fmla="*/ 73590 w 473190"/>
                  <a:gd name="connsiteY2" fmla="*/ 85423 h 106125"/>
                  <a:gd name="connsiteX3" fmla="*/ 0 w 473190"/>
                  <a:gd name="connsiteY3" fmla="*/ 70644 h 106125"/>
                  <a:gd name="connsiteX0" fmla="*/ 399600 w 399600"/>
                  <a:gd name="connsiteY0" fmla="*/ 0 h 106125"/>
                  <a:gd name="connsiteX1" fmla="*/ 58276 w 399600"/>
                  <a:gd name="connsiteY1" fmla="*/ 104977 h 106125"/>
                  <a:gd name="connsiteX2" fmla="*/ 0 w 399600"/>
                  <a:gd name="connsiteY2" fmla="*/ 85423 h 106125"/>
                  <a:gd name="connsiteX0" fmla="*/ 403034 w 403034"/>
                  <a:gd name="connsiteY0" fmla="*/ 0 h 106125"/>
                  <a:gd name="connsiteX1" fmla="*/ 61710 w 403034"/>
                  <a:gd name="connsiteY1" fmla="*/ 104977 h 106125"/>
                  <a:gd name="connsiteX2" fmla="*/ 3434 w 403034"/>
                  <a:gd name="connsiteY2" fmla="*/ 85423 h 106125"/>
                  <a:gd name="connsiteX3" fmla="*/ 6915 w 403034"/>
                  <a:gd name="connsiteY3" fmla="*/ 84870 h 106125"/>
                  <a:gd name="connsiteX0" fmla="*/ 453099 w 453099"/>
                  <a:gd name="connsiteY0" fmla="*/ 0 h 106125"/>
                  <a:gd name="connsiteX1" fmla="*/ 111775 w 453099"/>
                  <a:gd name="connsiteY1" fmla="*/ 104977 h 106125"/>
                  <a:gd name="connsiteX2" fmla="*/ 53499 w 453099"/>
                  <a:gd name="connsiteY2" fmla="*/ 85423 h 106125"/>
                  <a:gd name="connsiteX3" fmla="*/ 8 w 453099"/>
                  <a:gd name="connsiteY3" fmla="*/ 69611 h 106125"/>
                  <a:gd name="connsiteX0" fmla="*/ 399600 w 399600"/>
                  <a:gd name="connsiteY0" fmla="*/ 0 h 106125"/>
                  <a:gd name="connsiteX1" fmla="*/ 58276 w 399600"/>
                  <a:gd name="connsiteY1" fmla="*/ 104977 h 106125"/>
                  <a:gd name="connsiteX2" fmla="*/ 0 w 399600"/>
                  <a:gd name="connsiteY2" fmla="*/ 85423 h 106125"/>
                  <a:gd name="connsiteX0" fmla="*/ 341324 w 341324"/>
                  <a:gd name="connsiteY0" fmla="*/ 0 h 104977"/>
                  <a:gd name="connsiteX1" fmla="*/ 0 w 341324"/>
                  <a:gd name="connsiteY1" fmla="*/ 104977 h 104977"/>
                  <a:gd name="connsiteX0" fmla="*/ 381205 w 381205"/>
                  <a:gd name="connsiteY0" fmla="*/ 0 h 114514"/>
                  <a:gd name="connsiteX1" fmla="*/ 0 w 381205"/>
                  <a:gd name="connsiteY1" fmla="*/ 114514 h 114514"/>
                  <a:gd name="connsiteX0" fmla="*/ 379306 w 379306"/>
                  <a:gd name="connsiteY0" fmla="*/ 0 h 112607"/>
                  <a:gd name="connsiteX1" fmla="*/ 0 w 379306"/>
                  <a:gd name="connsiteY1" fmla="*/ 112607 h 112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9306" h="112607">
                    <a:moveTo>
                      <a:pt x="379306" y="0"/>
                    </a:moveTo>
                    <a:cubicBezTo>
                      <a:pt x="279458" y="43894"/>
                      <a:pt x="84656" y="87787"/>
                      <a:pt x="0" y="112607"/>
                    </a:cubicBezTo>
                  </a:path>
                </a:pathLst>
              </a:custGeom>
              <a:noFill/>
              <a:ln w="34925" cmpd="dbl">
                <a:solidFill>
                  <a:srgbClr val="FFFF00"/>
                </a:solidFill>
              </a:ln>
              <a:effectLst>
                <a:outerShdw blurRad="63500" algn="ctr" rotWithShape="0">
                  <a:schemeClr val="tx1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dirty="0"/>
              </a:p>
            </p:txBody>
          </p:sp>
          <p:sp>
            <p:nvSpPr>
              <p:cNvPr id="86" name="二等辺三角形 85">
                <a:extLst>
                  <a:ext uri="{FF2B5EF4-FFF2-40B4-BE49-F238E27FC236}">
                    <a16:creationId xmlns:a16="http://schemas.microsoft.com/office/drawing/2014/main" id="{3D7D76D0-7D1B-4789-BE87-44A590C094E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6200000">
                <a:off x="8162377" y="5301715"/>
                <a:ext cx="364930" cy="95250"/>
              </a:xfrm>
              <a:prstGeom prst="triangle">
                <a:avLst/>
              </a:prstGeom>
              <a:solidFill>
                <a:srgbClr val="FFFF00"/>
              </a:solidFill>
              <a:ln w="19050"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87" name="テキスト ボックス 2">
                <a:extLst>
                  <a:ext uri="{FF2B5EF4-FFF2-40B4-BE49-F238E27FC236}">
                    <a16:creationId xmlns:a16="http://schemas.microsoft.com/office/drawing/2014/main" id="{8059E5D1-B9C7-4A61-BC45-AE69F7149E5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759055" y="4343400"/>
                <a:ext cx="1406525" cy="37286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lIns="135779" tIns="67890" rIns="135779" bIns="67890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4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41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6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3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3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5pPr>
                <a:lvl6pPr marL="2514600" indent="-228600" defTabSz="13557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3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6pPr>
                <a:lvl7pPr marL="2971800" indent="-228600" defTabSz="13557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3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7pPr>
                <a:lvl8pPr marL="3429000" indent="-228600" defTabSz="13557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3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8pPr>
                <a:lvl9pPr marL="3886200" indent="-228600" defTabSz="13557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3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  <a:defRPr/>
                </a:pPr>
                <a:r>
                  <a:rPr lang="ja-JP" altLang="en-US" sz="154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治山ダム </a:t>
                </a:r>
                <a:r>
                  <a:rPr lang="en-US" altLang="ja-JP" sz="154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2</a:t>
                </a:r>
                <a:r>
                  <a:rPr lang="ja-JP" altLang="en-US" sz="154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基</a:t>
                </a:r>
                <a:endParaRPr lang="ja-JP" altLang="ja-JP" sz="1540"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88" name="二等辺三角形 87">
                <a:extLst>
                  <a:ext uri="{FF2B5EF4-FFF2-40B4-BE49-F238E27FC236}">
                    <a16:creationId xmlns:a16="http://schemas.microsoft.com/office/drawing/2014/main" id="{E8564A5A-3576-4F47-8316-63CF4CBA312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5442651">
                <a:off x="8359227" y="5246181"/>
                <a:ext cx="364930" cy="95250"/>
              </a:xfrm>
              <a:prstGeom prst="triangle">
                <a:avLst/>
              </a:prstGeom>
              <a:solidFill>
                <a:srgbClr val="FFFF00"/>
              </a:solidFill>
              <a:ln w="19050"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cxnSp>
            <p:nvCxnSpPr>
              <p:cNvPr id="89" name="直線コネクタ 88">
                <a:extLst>
                  <a:ext uri="{FF2B5EF4-FFF2-40B4-BE49-F238E27FC236}">
                    <a16:creationId xmlns:a16="http://schemas.microsoft.com/office/drawing/2014/main" id="{D96123CC-C100-49EB-9C9A-985D0BB4E44E}"/>
                  </a:ext>
                </a:extLst>
              </p:cNvPr>
              <p:cNvCxnSpPr>
                <a:cxnSpLocks/>
                <a:endCxn id="86" idx="4"/>
              </p:cNvCxnSpPr>
              <p:nvPr/>
            </p:nvCxnSpPr>
            <p:spPr bwMode="auto">
              <a:xfrm flipH="1">
                <a:off x="8392468" y="4657557"/>
                <a:ext cx="84137" cy="509316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直線コネクタ 89">
                <a:extLst>
                  <a:ext uri="{FF2B5EF4-FFF2-40B4-BE49-F238E27FC236}">
                    <a16:creationId xmlns:a16="http://schemas.microsoft.com/office/drawing/2014/main" id="{885197E4-1821-4E02-A9EB-D8CB945E1209}"/>
                  </a:ext>
                </a:extLst>
              </p:cNvPr>
              <p:cNvCxnSpPr>
                <a:cxnSpLocks/>
                <a:endCxn id="88" idx="4"/>
              </p:cNvCxnSpPr>
              <p:nvPr/>
            </p:nvCxnSpPr>
            <p:spPr bwMode="auto">
              <a:xfrm>
                <a:off x="8476605" y="4657557"/>
                <a:ext cx="71438" cy="447436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4" name="直線コネクタ 83">
              <a:extLst>
                <a:ext uri="{FF2B5EF4-FFF2-40B4-BE49-F238E27FC236}">
                  <a16:creationId xmlns:a16="http://schemas.microsoft.com/office/drawing/2014/main" id="{8461BAC3-783D-49F4-A489-61B0273F4F03}"/>
                </a:ext>
              </a:extLst>
            </p:cNvPr>
            <p:cNvCxnSpPr>
              <a:cxnSpLocks/>
              <a:endCxn id="73" idx="0"/>
            </p:cNvCxnSpPr>
            <p:nvPr/>
          </p:nvCxnSpPr>
          <p:spPr bwMode="auto">
            <a:xfrm>
              <a:off x="7596337" y="5062809"/>
              <a:ext cx="0" cy="879006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208" name="Picture 41" descr="D:\KinamiK\Desktop\201204121431150e1.png">
            <a:extLst>
              <a:ext uri="{FF2B5EF4-FFF2-40B4-BE49-F238E27FC236}">
                <a16:creationId xmlns:a16="http://schemas.microsoft.com/office/drawing/2014/main" id="{07DFC1A8-63BD-4232-AAEA-5BB1164F3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2625" y="1252169"/>
            <a:ext cx="1406525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" name="正方形/長方形 92">
            <a:extLst>
              <a:ext uri="{FF2B5EF4-FFF2-40B4-BE49-F238E27FC236}">
                <a16:creationId xmlns:a16="http://schemas.microsoft.com/office/drawing/2014/main" id="{2B4053A5-E692-4ED2-938E-CA17434B0CC2}"/>
              </a:ext>
            </a:extLst>
          </p:cNvPr>
          <p:cNvSpPr/>
          <p:nvPr/>
        </p:nvSpPr>
        <p:spPr>
          <a:xfrm>
            <a:off x="124619" y="656591"/>
            <a:ext cx="1008062" cy="352425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779" tIns="67890" rIns="135779" bIns="67890" anchor="ctr">
            <a:spAutoFit/>
          </a:bodyPr>
          <a:lstStyle/>
          <a:p>
            <a:pPr>
              <a:defRPr/>
            </a:pPr>
            <a:r>
              <a:rPr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平面図</a:t>
            </a:r>
            <a:r>
              <a:rPr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  <a:endParaRPr lang="ja-JP" altLang="en-US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図 44">
            <a:extLst>
              <a:ext uri="{FF2B5EF4-FFF2-40B4-BE49-F238E27FC236}">
                <a16:creationId xmlns:a16="http://schemas.microsoft.com/office/drawing/2014/main" id="{C7673F6C-A7C2-4828-BFFF-9611B5C66CD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8005" y="4212799"/>
            <a:ext cx="4141333" cy="3106001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93432BFC-1B5F-466E-BB78-303BAE52667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3722" y="851379"/>
            <a:ext cx="4104914" cy="3078686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DC8FB01B-32AE-4020-B618-012A81CFCE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564" y="867031"/>
            <a:ext cx="8380333" cy="7565643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1DDEA8D0-6278-412E-853A-8BE5064D82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" y="204664"/>
            <a:ext cx="13679488" cy="62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1101725" indent="-422275">
              <a:spcBef>
                <a:spcPct val="20000"/>
              </a:spcBef>
              <a:buFont typeface="Arial" panose="020B0604020202020204" pitchFamily="34" charset="0"/>
              <a:buChar char="–"/>
              <a:defRPr kumimoji="1" sz="4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695450" indent="-338138">
              <a:spcBef>
                <a:spcPct val="20000"/>
              </a:spcBef>
              <a:buFont typeface="Arial" panose="020B0604020202020204" pitchFamily="34" charset="0"/>
              <a:buChar char="•"/>
              <a:defRPr kumimoji="1" sz="3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2374900" indent="-338138">
              <a:spcBef>
                <a:spcPct val="20000"/>
              </a:spcBef>
              <a:buFont typeface="Arial" panose="020B0604020202020204" pitchFamily="34" charset="0"/>
              <a:buChar char="–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3052763" indent="-338138">
              <a:spcBef>
                <a:spcPct val="20000"/>
              </a:spcBef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3509963" indent="-338138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3967163" indent="-338138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4424363" indent="-338138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4881563" indent="-338138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令和６年度　流域保全森林防災事業実績（１２）　　和泉市仏並町地区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24D7F4C-3B6F-497D-95C5-A89DC5C4485F}"/>
              </a:ext>
            </a:extLst>
          </p:cNvPr>
          <p:cNvSpPr/>
          <p:nvPr/>
        </p:nvSpPr>
        <p:spPr bwMode="auto">
          <a:xfrm>
            <a:off x="318001" y="8838376"/>
            <a:ext cx="8418144" cy="73818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凡例</a:t>
            </a:r>
            <a:r>
              <a:rPr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　　　</a:t>
            </a:r>
            <a:endParaRPr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>
              <a:defRPr/>
            </a:pP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　　事業対象区域</a:t>
            </a:r>
            <a:endParaRPr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>
              <a:defRPr/>
            </a:pP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　　流域治水対策河川</a:t>
            </a:r>
            <a:endParaRPr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1" name="円/楕円 75">
            <a:extLst>
              <a:ext uri="{FF2B5EF4-FFF2-40B4-BE49-F238E27FC236}">
                <a16:creationId xmlns:a16="http://schemas.microsoft.com/office/drawing/2014/main" id="{7BCA6760-983D-49C1-8095-13499239F360}"/>
              </a:ext>
            </a:extLst>
          </p:cNvPr>
          <p:cNvSpPr/>
          <p:nvPr/>
        </p:nvSpPr>
        <p:spPr bwMode="auto">
          <a:xfrm>
            <a:off x="489452" y="9173337"/>
            <a:ext cx="409575" cy="103188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/>
          </a:p>
        </p:txBody>
      </p: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18704A76-0890-47EA-9B16-1269E8688E1C}"/>
              </a:ext>
            </a:extLst>
          </p:cNvPr>
          <p:cNvCxnSpPr/>
          <p:nvPr/>
        </p:nvCxnSpPr>
        <p:spPr>
          <a:xfrm>
            <a:off x="440240" y="9476550"/>
            <a:ext cx="534987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A08D7E2E-82FD-4ECB-918D-774DAE8C4721}"/>
              </a:ext>
            </a:extLst>
          </p:cNvPr>
          <p:cNvSpPr/>
          <p:nvPr/>
        </p:nvSpPr>
        <p:spPr bwMode="auto">
          <a:xfrm>
            <a:off x="2960960" y="9065162"/>
            <a:ext cx="1860550" cy="307975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森林整備（</a:t>
            </a:r>
            <a:r>
              <a:rPr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R6</a:t>
            </a: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）</a:t>
            </a:r>
            <a:endParaRPr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E5FFEC0D-11CB-49D5-8479-82B33D86ADEA}"/>
              </a:ext>
            </a:extLst>
          </p:cNvPr>
          <p:cNvSpPr/>
          <p:nvPr/>
        </p:nvSpPr>
        <p:spPr bwMode="auto">
          <a:xfrm>
            <a:off x="2527574" y="9158823"/>
            <a:ext cx="477837" cy="107950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B0DCF53C-A67C-4251-85CD-EA3A5D2A382D}"/>
              </a:ext>
            </a:extLst>
          </p:cNvPr>
          <p:cNvSpPr/>
          <p:nvPr/>
        </p:nvSpPr>
        <p:spPr bwMode="auto">
          <a:xfrm>
            <a:off x="4357960" y="9173111"/>
            <a:ext cx="477838" cy="10795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8" name="正方形/長方形 22">
            <a:extLst>
              <a:ext uri="{FF2B5EF4-FFF2-40B4-BE49-F238E27FC236}">
                <a16:creationId xmlns:a16="http://schemas.microsoft.com/office/drawing/2014/main" id="{BF0DD6A1-991C-46B4-B8F7-05B62F36D3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5824" y="9281062"/>
            <a:ext cx="173957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→①　写真撮影位置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FEA8ECB-DB25-4F25-8FCC-5076061AE444}"/>
              </a:ext>
            </a:extLst>
          </p:cNvPr>
          <p:cNvSpPr/>
          <p:nvPr/>
        </p:nvSpPr>
        <p:spPr bwMode="auto">
          <a:xfrm>
            <a:off x="4800874" y="9076274"/>
            <a:ext cx="1862137" cy="307975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森林整備（</a:t>
            </a:r>
            <a:r>
              <a:rPr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R7</a:t>
            </a: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）</a:t>
            </a:r>
            <a:endParaRPr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1D1720EF-6585-4B1C-B897-3F5682AB5173}"/>
              </a:ext>
            </a:extLst>
          </p:cNvPr>
          <p:cNvSpPr/>
          <p:nvPr/>
        </p:nvSpPr>
        <p:spPr>
          <a:xfrm>
            <a:off x="11367702" y="9647055"/>
            <a:ext cx="1880419" cy="32177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35779" tIns="67890" rIns="135779" bIns="67890" anchor="ctr">
            <a:spAutoFit/>
          </a:bodyPr>
          <a:lstStyle/>
          <a:p>
            <a:pPr algn="ctr">
              <a:defRPr/>
            </a:pPr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泉州農と緑の総合事務所</a:t>
            </a:r>
          </a:p>
        </p:txBody>
      </p:sp>
      <p:sp>
        <p:nvSpPr>
          <p:cNvPr id="72" name="テキスト ボックス 2">
            <a:extLst>
              <a:ext uri="{FF2B5EF4-FFF2-40B4-BE49-F238E27FC236}">
                <a16:creationId xmlns:a16="http://schemas.microsoft.com/office/drawing/2014/main" id="{0544BF61-4F69-4D17-9696-ED49BB53FC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0854" y="7303490"/>
            <a:ext cx="4067267" cy="42036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96078" tIns="98040" rIns="196078" bIns="9804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3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ja-JP" altLang="en-US" sz="1445" dirty="0">
                <a:latin typeface="Meiryo UI" panose="020B0604030504040204" pitchFamily="50" charset="-128"/>
                <a:ea typeface="Meiryo UI" panose="020B0604030504040204" pitchFamily="50" charset="-128"/>
              </a:rPr>
              <a:t>写真②　森林整備（筋工）の実施状況</a:t>
            </a:r>
            <a:endParaRPr lang="ja-JP" altLang="ja-JP" sz="1445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3" name="テキスト ボックス 2">
            <a:extLst>
              <a:ext uri="{FF2B5EF4-FFF2-40B4-BE49-F238E27FC236}">
                <a16:creationId xmlns:a16="http://schemas.microsoft.com/office/drawing/2014/main" id="{1EEFF238-9473-4493-914C-0F6DD97861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86437" y="7049135"/>
            <a:ext cx="1428619" cy="311150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noFill/>
          </a:ln>
        </p:spPr>
        <p:txBody>
          <a:bodyPr wrap="square" lIns="131051" tIns="65528" rIns="131051" bIns="6552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3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ja-JP" altLang="en-US" sz="1158" dirty="0">
                <a:latin typeface="Meiryo UI" panose="020B0604030504040204" pitchFamily="50" charset="-128"/>
                <a:ea typeface="Meiryo UI" panose="020B0604030504040204" pitchFamily="50" charset="-128"/>
              </a:rPr>
              <a:t>撮影日：</a:t>
            </a:r>
            <a:r>
              <a:rPr lang="en-US" altLang="ja-JP" sz="1158" dirty="0">
                <a:latin typeface="Meiryo UI" panose="020B0604030504040204" pitchFamily="50" charset="-128"/>
                <a:ea typeface="Meiryo UI" panose="020B0604030504040204" pitchFamily="50" charset="-128"/>
              </a:rPr>
              <a:t>R7.6.19</a:t>
            </a:r>
            <a:endParaRPr lang="ja-JP" altLang="ja-JP" sz="1158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1" name="テキスト ボックス 2">
            <a:extLst>
              <a:ext uri="{FF2B5EF4-FFF2-40B4-BE49-F238E27FC236}">
                <a16:creationId xmlns:a16="http://schemas.microsoft.com/office/drawing/2014/main" id="{550A23B0-4F00-4841-A2D7-04AE1F9F3C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0854" y="3942196"/>
            <a:ext cx="4097782" cy="36470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96078" tIns="98040" rIns="196078" bIns="9804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3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lnSpc>
                <a:spcPts val="1300"/>
              </a:lnSpc>
              <a:spcBef>
                <a:spcPct val="50000"/>
              </a:spcBef>
              <a:buFontTx/>
              <a:buNone/>
              <a:defRPr/>
            </a:pPr>
            <a:r>
              <a:rPr lang="ja-JP" altLang="en-US" sz="1445" dirty="0">
                <a:latin typeface="Meiryo UI" panose="020B0604030504040204" pitchFamily="50" charset="-128"/>
                <a:ea typeface="Meiryo UI" panose="020B0604030504040204" pitchFamily="50" charset="-128"/>
              </a:rPr>
              <a:t>写真①　森林整備（本数調整伐）の実施状況</a:t>
            </a:r>
            <a:endParaRPr lang="ja-JP" altLang="ja-JP" sz="1445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5" name="Text Box 12">
            <a:extLst>
              <a:ext uri="{FF2B5EF4-FFF2-40B4-BE49-F238E27FC236}">
                <a16:creationId xmlns:a16="http://schemas.microsoft.com/office/drawing/2014/main" id="{97B6F086-5A13-4A47-A997-E16750E184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2553" y="6666948"/>
            <a:ext cx="28892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3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①</a:t>
            </a:r>
          </a:p>
        </p:txBody>
      </p:sp>
      <p:graphicFrame>
        <p:nvGraphicFramePr>
          <p:cNvPr id="94" name="表 93">
            <a:extLst>
              <a:ext uri="{FF2B5EF4-FFF2-40B4-BE49-F238E27FC236}">
                <a16:creationId xmlns:a16="http://schemas.microsoft.com/office/drawing/2014/main" id="{DE92FC2E-D71C-41C8-BDE7-53FDE409067C}"/>
              </a:ext>
            </a:extLst>
          </p:cNvPr>
          <p:cNvGraphicFramePr>
            <a:graphicFrameLocks noGrp="1"/>
          </p:cNvGraphicFramePr>
          <p:nvPr/>
        </p:nvGraphicFramePr>
        <p:xfrm>
          <a:off x="9180854" y="7820110"/>
          <a:ext cx="4067267" cy="17573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97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8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8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1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8419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内容</a:t>
                      </a:r>
                    </a:p>
                  </a:txBody>
                  <a:tcPr marL="91437" marR="91437" marT="45738" marB="4573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R</a:t>
                      </a:r>
                      <a:r>
                        <a:rPr kumimoji="1" lang="ja-JP" altLang="en-US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６</a:t>
                      </a:r>
                      <a:endParaRPr kumimoji="1" lang="en-US" altLang="ja-JP" sz="140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  <a:p>
                      <a:pPr algn="ctr"/>
                      <a:r>
                        <a:rPr kumimoji="1" lang="ja-JP" altLang="en-US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計画</a:t>
                      </a:r>
                    </a:p>
                  </a:txBody>
                  <a:tcPr marL="91437" marR="91437" marT="45738" marB="4573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R</a:t>
                      </a:r>
                      <a:r>
                        <a:rPr kumimoji="1" lang="ja-JP" altLang="en-US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６</a:t>
                      </a:r>
                      <a:endParaRPr kumimoji="1" lang="en-US" altLang="ja-JP" sz="140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  <a:p>
                      <a:pPr algn="ctr"/>
                      <a:r>
                        <a:rPr kumimoji="1" lang="ja-JP" altLang="en-US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実績</a:t>
                      </a:r>
                    </a:p>
                  </a:txBody>
                  <a:tcPr marL="91437" marR="91437" marT="45738" marB="4573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備考</a:t>
                      </a:r>
                    </a:p>
                  </a:txBody>
                  <a:tcPr marL="91437" marR="91437" marT="45738" marB="45738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3164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森林整備（</a:t>
                      </a:r>
                      <a:r>
                        <a:rPr kumimoji="1" lang="en-US" altLang="ja-JP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ha</a:t>
                      </a:r>
                      <a:r>
                        <a:rPr kumimoji="1" lang="ja-JP" altLang="en-US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）</a:t>
                      </a:r>
                    </a:p>
                  </a:txBody>
                  <a:tcPr marL="91437" marR="91437" marT="45738" marB="4573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2.0</a:t>
                      </a:r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1437" marR="91437" marT="45738" marB="4573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2.1</a:t>
                      </a:r>
                    </a:p>
                  </a:txBody>
                  <a:tcPr marL="91437" marR="91437" marT="45738" marB="45738" anchor="ctr"/>
                </a:tc>
                <a:tc>
                  <a:txBody>
                    <a:bodyPr/>
                    <a:lstStyle/>
                    <a:p>
                      <a:pPr marL="0" marR="0" lvl="0" indent="0" algn="l" defTabSz="13575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20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  <a:p>
                      <a:pPr marL="0" marR="0" indent="0" algn="l" defTabSz="13575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20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1437" marR="91437" marT="45738" marB="45738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フリーフォーム: 図形 7">
            <a:extLst>
              <a:ext uri="{FF2B5EF4-FFF2-40B4-BE49-F238E27FC236}">
                <a16:creationId xmlns:a16="http://schemas.microsoft.com/office/drawing/2014/main" id="{B6BECFEC-8147-4AC6-A08A-DE02D12F6E42}"/>
              </a:ext>
            </a:extLst>
          </p:cNvPr>
          <p:cNvSpPr/>
          <p:nvPr/>
        </p:nvSpPr>
        <p:spPr>
          <a:xfrm>
            <a:off x="1125251" y="6809613"/>
            <a:ext cx="383540" cy="505460"/>
          </a:xfrm>
          <a:custGeom>
            <a:avLst/>
            <a:gdLst>
              <a:gd name="connsiteX0" fmla="*/ 499872 w 499872"/>
              <a:gd name="connsiteY0" fmla="*/ 365760 h 426720"/>
              <a:gd name="connsiteX1" fmla="*/ 377952 w 499872"/>
              <a:gd name="connsiteY1" fmla="*/ 426720 h 426720"/>
              <a:gd name="connsiteX2" fmla="*/ 268224 w 499872"/>
              <a:gd name="connsiteY2" fmla="*/ 426720 h 426720"/>
              <a:gd name="connsiteX3" fmla="*/ 140208 w 499872"/>
              <a:gd name="connsiteY3" fmla="*/ 377952 h 426720"/>
              <a:gd name="connsiteX4" fmla="*/ 91440 w 499872"/>
              <a:gd name="connsiteY4" fmla="*/ 243840 h 426720"/>
              <a:gd name="connsiteX5" fmla="*/ 0 w 499872"/>
              <a:gd name="connsiteY5" fmla="*/ 140208 h 426720"/>
              <a:gd name="connsiteX6" fmla="*/ 6096 w 499872"/>
              <a:gd name="connsiteY6" fmla="*/ 0 h 426720"/>
              <a:gd name="connsiteX7" fmla="*/ 121920 w 499872"/>
              <a:gd name="connsiteY7" fmla="*/ 60960 h 426720"/>
              <a:gd name="connsiteX8" fmla="*/ 353568 w 499872"/>
              <a:gd name="connsiteY8" fmla="*/ 219456 h 426720"/>
              <a:gd name="connsiteX9" fmla="*/ 451104 w 499872"/>
              <a:gd name="connsiteY9" fmla="*/ 274320 h 426720"/>
              <a:gd name="connsiteX10" fmla="*/ 499872 w 499872"/>
              <a:gd name="connsiteY10" fmla="*/ 274320 h 426720"/>
              <a:gd name="connsiteX11" fmla="*/ 499872 w 499872"/>
              <a:gd name="connsiteY11" fmla="*/ 365760 h 426720"/>
              <a:gd name="connsiteX0" fmla="*/ 493776 w 493776"/>
              <a:gd name="connsiteY0" fmla="*/ 365760 h 426720"/>
              <a:gd name="connsiteX1" fmla="*/ 371856 w 493776"/>
              <a:gd name="connsiteY1" fmla="*/ 426720 h 426720"/>
              <a:gd name="connsiteX2" fmla="*/ 262128 w 493776"/>
              <a:gd name="connsiteY2" fmla="*/ 426720 h 426720"/>
              <a:gd name="connsiteX3" fmla="*/ 134112 w 493776"/>
              <a:gd name="connsiteY3" fmla="*/ 377952 h 426720"/>
              <a:gd name="connsiteX4" fmla="*/ 85344 w 493776"/>
              <a:gd name="connsiteY4" fmla="*/ 243840 h 426720"/>
              <a:gd name="connsiteX5" fmla="*/ 32004 w 493776"/>
              <a:gd name="connsiteY5" fmla="*/ 173228 h 426720"/>
              <a:gd name="connsiteX6" fmla="*/ 0 w 493776"/>
              <a:gd name="connsiteY6" fmla="*/ 0 h 426720"/>
              <a:gd name="connsiteX7" fmla="*/ 115824 w 493776"/>
              <a:gd name="connsiteY7" fmla="*/ 60960 h 426720"/>
              <a:gd name="connsiteX8" fmla="*/ 347472 w 493776"/>
              <a:gd name="connsiteY8" fmla="*/ 219456 h 426720"/>
              <a:gd name="connsiteX9" fmla="*/ 445008 w 493776"/>
              <a:gd name="connsiteY9" fmla="*/ 274320 h 426720"/>
              <a:gd name="connsiteX10" fmla="*/ 493776 w 493776"/>
              <a:gd name="connsiteY10" fmla="*/ 274320 h 426720"/>
              <a:gd name="connsiteX11" fmla="*/ 493776 w 493776"/>
              <a:gd name="connsiteY11" fmla="*/ 365760 h 426720"/>
              <a:gd name="connsiteX0" fmla="*/ 540512 w 540512"/>
              <a:gd name="connsiteY0" fmla="*/ 365760 h 426720"/>
              <a:gd name="connsiteX1" fmla="*/ 418592 w 540512"/>
              <a:gd name="connsiteY1" fmla="*/ 426720 h 426720"/>
              <a:gd name="connsiteX2" fmla="*/ 308864 w 540512"/>
              <a:gd name="connsiteY2" fmla="*/ 426720 h 426720"/>
              <a:gd name="connsiteX3" fmla="*/ 180848 w 540512"/>
              <a:gd name="connsiteY3" fmla="*/ 377952 h 426720"/>
              <a:gd name="connsiteX4" fmla="*/ 0 w 540512"/>
              <a:gd name="connsiteY4" fmla="*/ 218440 h 426720"/>
              <a:gd name="connsiteX5" fmla="*/ 78740 w 540512"/>
              <a:gd name="connsiteY5" fmla="*/ 173228 h 426720"/>
              <a:gd name="connsiteX6" fmla="*/ 46736 w 540512"/>
              <a:gd name="connsiteY6" fmla="*/ 0 h 426720"/>
              <a:gd name="connsiteX7" fmla="*/ 162560 w 540512"/>
              <a:gd name="connsiteY7" fmla="*/ 60960 h 426720"/>
              <a:gd name="connsiteX8" fmla="*/ 394208 w 540512"/>
              <a:gd name="connsiteY8" fmla="*/ 219456 h 426720"/>
              <a:gd name="connsiteX9" fmla="*/ 491744 w 540512"/>
              <a:gd name="connsiteY9" fmla="*/ 274320 h 426720"/>
              <a:gd name="connsiteX10" fmla="*/ 540512 w 540512"/>
              <a:gd name="connsiteY10" fmla="*/ 274320 h 426720"/>
              <a:gd name="connsiteX11" fmla="*/ 540512 w 540512"/>
              <a:gd name="connsiteY11" fmla="*/ 365760 h 426720"/>
              <a:gd name="connsiteX0" fmla="*/ 540512 w 540512"/>
              <a:gd name="connsiteY0" fmla="*/ 365760 h 426720"/>
              <a:gd name="connsiteX1" fmla="*/ 418592 w 540512"/>
              <a:gd name="connsiteY1" fmla="*/ 426720 h 426720"/>
              <a:gd name="connsiteX2" fmla="*/ 308864 w 540512"/>
              <a:gd name="connsiteY2" fmla="*/ 426720 h 426720"/>
              <a:gd name="connsiteX3" fmla="*/ 180848 w 540512"/>
              <a:gd name="connsiteY3" fmla="*/ 377952 h 426720"/>
              <a:gd name="connsiteX4" fmla="*/ 0 w 540512"/>
              <a:gd name="connsiteY4" fmla="*/ 218440 h 426720"/>
              <a:gd name="connsiteX5" fmla="*/ 88900 w 540512"/>
              <a:gd name="connsiteY5" fmla="*/ 173228 h 426720"/>
              <a:gd name="connsiteX6" fmla="*/ 46736 w 540512"/>
              <a:gd name="connsiteY6" fmla="*/ 0 h 426720"/>
              <a:gd name="connsiteX7" fmla="*/ 162560 w 540512"/>
              <a:gd name="connsiteY7" fmla="*/ 60960 h 426720"/>
              <a:gd name="connsiteX8" fmla="*/ 394208 w 540512"/>
              <a:gd name="connsiteY8" fmla="*/ 219456 h 426720"/>
              <a:gd name="connsiteX9" fmla="*/ 491744 w 540512"/>
              <a:gd name="connsiteY9" fmla="*/ 274320 h 426720"/>
              <a:gd name="connsiteX10" fmla="*/ 540512 w 540512"/>
              <a:gd name="connsiteY10" fmla="*/ 274320 h 426720"/>
              <a:gd name="connsiteX11" fmla="*/ 540512 w 540512"/>
              <a:gd name="connsiteY11" fmla="*/ 365760 h 426720"/>
              <a:gd name="connsiteX0" fmla="*/ 515112 w 515112"/>
              <a:gd name="connsiteY0" fmla="*/ 365760 h 426720"/>
              <a:gd name="connsiteX1" fmla="*/ 393192 w 515112"/>
              <a:gd name="connsiteY1" fmla="*/ 426720 h 426720"/>
              <a:gd name="connsiteX2" fmla="*/ 283464 w 515112"/>
              <a:gd name="connsiteY2" fmla="*/ 426720 h 426720"/>
              <a:gd name="connsiteX3" fmla="*/ 155448 w 515112"/>
              <a:gd name="connsiteY3" fmla="*/ 377952 h 426720"/>
              <a:gd name="connsiteX4" fmla="*/ 0 w 515112"/>
              <a:gd name="connsiteY4" fmla="*/ 127000 h 426720"/>
              <a:gd name="connsiteX5" fmla="*/ 63500 w 515112"/>
              <a:gd name="connsiteY5" fmla="*/ 173228 h 426720"/>
              <a:gd name="connsiteX6" fmla="*/ 21336 w 515112"/>
              <a:gd name="connsiteY6" fmla="*/ 0 h 426720"/>
              <a:gd name="connsiteX7" fmla="*/ 137160 w 515112"/>
              <a:gd name="connsiteY7" fmla="*/ 60960 h 426720"/>
              <a:gd name="connsiteX8" fmla="*/ 368808 w 515112"/>
              <a:gd name="connsiteY8" fmla="*/ 219456 h 426720"/>
              <a:gd name="connsiteX9" fmla="*/ 466344 w 515112"/>
              <a:gd name="connsiteY9" fmla="*/ 274320 h 426720"/>
              <a:gd name="connsiteX10" fmla="*/ 515112 w 515112"/>
              <a:gd name="connsiteY10" fmla="*/ 274320 h 426720"/>
              <a:gd name="connsiteX11" fmla="*/ 515112 w 515112"/>
              <a:gd name="connsiteY11" fmla="*/ 365760 h 426720"/>
              <a:gd name="connsiteX0" fmla="*/ 552704 w 552704"/>
              <a:gd name="connsiteY0" fmla="*/ 365760 h 426720"/>
              <a:gd name="connsiteX1" fmla="*/ 430784 w 552704"/>
              <a:gd name="connsiteY1" fmla="*/ 426720 h 426720"/>
              <a:gd name="connsiteX2" fmla="*/ 321056 w 552704"/>
              <a:gd name="connsiteY2" fmla="*/ 426720 h 426720"/>
              <a:gd name="connsiteX3" fmla="*/ 0 w 552704"/>
              <a:gd name="connsiteY3" fmla="*/ 182372 h 426720"/>
              <a:gd name="connsiteX4" fmla="*/ 37592 w 552704"/>
              <a:gd name="connsiteY4" fmla="*/ 127000 h 426720"/>
              <a:gd name="connsiteX5" fmla="*/ 101092 w 552704"/>
              <a:gd name="connsiteY5" fmla="*/ 173228 h 426720"/>
              <a:gd name="connsiteX6" fmla="*/ 58928 w 552704"/>
              <a:gd name="connsiteY6" fmla="*/ 0 h 426720"/>
              <a:gd name="connsiteX7" fmla="*/ 174752 w 552704"/>
              <a:gd name="connsiteY7" fmla="*/ 60960 h 426720"/>
              <a:gd name="connsiteX8" fmla="*/ 406400 w 552704"/>
              <a:gd name="connsiteY8" fmla="*/ 219456 h 426720"/>
              <a:gd name="connsiteX9" fmla="*/ 503936 w 552704"/>
              <a:gd name="connsiteY9" fmla="*/ 274320 h 426720"/>
              <a:gd name="connsiteX10" fmla="*/ 552704 w 552704"/>
              <a:gd name="connsiteY10" fmla="*/ 274320 h 426720"/>
              <a:gd name="connsiteX11" fmla="*/ 552704 w 552704"/>
              <a:gd name="connsiteY11" fmla="*/ 365760 h 426720"/>
              <a:gd name="connsiteX0" fmla="*/ 534924 w 534924"/>
              <a:gd name="connsiteY0" fmla="*/ 365760 h 426720"/>
              <a:gd name="connsiteX1" fmla="*/ 413004 w 534924"/>
              <a:gd name="connsiteY1" fmla="*/ 426720 h 426720"/>
              <a:gd name="connsiteX2" fmla="*/ 303276 w 534924"/>
              <a:gd name="connsiteY2" fmla="*/ 426720 h 426720"/>
              <a:gd name="connsiteX3" fmla="*/ 0 w 534924"/>
              <a:gd name="connsiteY3" fmla="*/ 189992 h 426720"/>
              <a:gd name="connsiteX4" fmla="*/ 19812 w 534924"/>
              <a:gd name="connsiteY4" fmla="*/ 127000 h 426720"/>
              <a:gd name="connsiteX5" fmla="*/ 83312 w 534924"/>
              <a:gd name="connsiteY5" fmla="*/ 173228 h 426720"/>
              <a:gd name="connsiteX6" fmla="*/ 41148 w 534924"/>
              <a:gd name="connsiteY6" fmla="*/ 0 h 426720"/>
              <a:gd name="connsiteX7" fmla="*/ 156972 w 534924"/>
              <a:gd name="connsiteY7" fmla="*/ 60960 h 426720"/>
              <a:gd name="connsiteX8" fmla="*/ 388620 w 534924"/>
              <a:gd name="connsiteY8" fmla="*/ 219456 h 426720"/>
              <a:gd name="connsiteX9" fmla="*/ 486156 w 534924"/>
              <a:gd name="connsiteY9" fmla="*/ 274320 h 426720"/>
              <a:gd name="connsiteX10" fmla="*/ 534924 w 534924"/>
              <a:gd name="connsiteY10" fmla="*/ 274320 h 426720"/>
              <a:gd name="connsiteX11" fmla="*/ 534924 w 534924"/>
              <a:gd name="connsiteY11" fmla="*/ 365760 h 426720"/>
              <a:gd name="connsiteX0" fmla="*/ 587248 w 587248"/>
              <a:gd name="connsiteY0" fmla="*/ 365760 h 426720"/>
              <a:gd name="connsiteX1" fmla="*/ 465328 w 587248"/>
              <a:gd name="connsiteY1" fmla="*/ 426720 h 426720"/>
              <a:gd name="connsiteX2" fmla="*/ 0 w 587248"/>
              <a:gd name="connsiteY2" fmla="*/ 266700 h 426720"/>
              <a:gd name="connsiteX3" fmla="*/ 52324 w 587248"/>
              <a:gd name="connsiteY3" fmla="*/ 189992 h 426720"/>
              <a:gd name="connsiteX4" fmla="*/ 72136 w 587248"/>
              <a:gd name="connsiteY4" fmla="*/ 127000 h 426720"/>
              <a:gd name="connsiteX5" fmla="*/ 135636 w 587248"/>
              <a:gd name="connsiteY5" fmla="*/ 173228 h 426720"/>
              <a:gd name="connsiteX6" fmla="*/ 93472 w 587248"/>
              <a:gd name="connsiteY6" fmla="*/ 0 h 426720"/>
              <a:gd name="connsiteX7" fmla="*/ 209296 w 587248"/>
              <a:gd name="connsiteY7" fmla="*/ 60960 h 426720"/>
              <a:gd name="connsiteX8" fmla="*/ 440944 w 587248"/>
              <a:gd name="connsiteY8" fmla="*/ 219456 h 426720"/>
              <a:gd name="connsiteX9" fmla="*/ 538480 w 587248"/>
              <a:gd name="connsiteY9" fmla="*/ 274320 h 426720"/>
              <a:gd name="connsiteX10" fmla="*/ 587248 w 587248"/>
              <a:gd name="connsiteY10" fmla="*/ 274320 h 426720"/>
              <a:gd name="connsiteX11" fmla="*/ 587248 w 587248"/>
              <a:gd name="connsiteY11" fmla="*/ 365760 h 426720"/>
              <a:gd name="connsiteX0" fmla="*/ 587248 w 587248"/>
              <a:gd name="connsiteY0" fmla="*/ 365760 h 365760"/>
              <a:gd name="connsiteX1" fmla="*/ 84328 w 587248"/>
              <a:gd name="connsiteY1" fmla="*/ 238760 h 365760"/>
              <a:gd name="connsiteX2" fmla="*/ 0 w 587248"/>
              <a:gd name="connsiteY2" fmla="*/ 266700 h 365760"/>
              <a:gd name="connsiteX3" fmla="*/ 52324 w 587248"/>
              <a:gd name="connsiteY3" fmla="*/ 189992 h 365760"/>
              <a:gd name="connsiteX4" fmla="*/ 72136 w 587248"/>
              <a:gd name="connsiteY4" fmla="*/ 127000 h 365760"/>
              <a:gd name="connsiteX5" fmla="*/ 135636 w 587248"/>
              <a:gd name="connsiteY5" fmla="*/ 173228 h 365760"/>
              <a:gd name="connsiteX6" fmla="*/ 93472 w 587248"/>
              <a:gd name="connsiteY6" fmla="*/ 0 h 365760"/>
              <a:gd name="connsiteX7" fmla="*/ 209296 w 587248"/>
              <a:gd name="connsiteY7" fmla="*/ 60960 h 365760"/>
              <a:gd name="connsiteX8" fmla="*/ 440944 w 587248"/>
              <a:gd name="connsiteY8" fmla="*/ 219456 h 365760"/>
              <a:gd name="connsiteX9" fmla="*/ 538480 w 587248"/>
              <a:gd name="connsiteY9" fmla="*/ 274320 h 365760"/>
              <a:gd name="connsiteX10" fmla="*/ 587248 w 587248"/>
              <a:gd name="connsiteY10" fmla="*/ 274320 h 365760"/>
              <a:gd name="connsiteX11" fmla="*/ 587248 w 587248"/>
              <a:gd name="connsiteY11" fmla="*/ 365760 h 365760"/>
              <a:gd name="connsiteX0" fmla="*/ 587248 w 587248"/>
              <a:gd name="connsiteY0" fmla="*/ 365760 h 365760"/>
              <a:gd name="connsiteX1" fmla="*/ 102108 w 587248"/>
              <a:gd name="connsiteY1" fmla="*/ 254000 h 365760"/>
              <a:gd name="connsiteX2" fmla="*/ 0 w 587248"/>
              <a:gd name="connsiteY2" fmla="*/ 266700 h 365760"/>
              <a:gd name="connsiteX3" fmla="*/ 52324 w 587248"/>
              <a:gd name="connsiteY3" fmla="*/ 189992 h 365760"/>
              <a:gd name="connsiteX4" fmla="*/ 72136 w 587248"/>
              <a:gd name="connsiteY4" fmla="*/ 127000 h 365760"/>
              <a:gd name="connsiteX5" fmla="*/ 135636 w 587248"/>
              <a:gd name="connsiteY5" fmla="*/ 173228 h 365760"/>
              <a:gd name="connsiteX6" fmla="*/ 93472 w 587248"/>
              <a:gd name="connsiteY6" fmla="*/ 0 h 365760"/>
              <a:gd name="connsiteX7" fmla="*/ 209296 w 587248"/>
              <a:gd name="connsiteY7" fmla="*/ 60960 h 365760"/>
              <a:gd name="connsiteX8" fmla="*/ 440944 w 587248"/>
              <a:gd name="connsiteY8" fmla="*/ 219456 h 365760"/>
              <a:gd name="connsiteX9" fmla="*/ 538480 w 587248"/>
              <a:gd name="connsiteY9" fmla="*/ 274320 h 365760"/>
              <a:gd name="connsiteX10" fmla="*/ 587248 w 587248"/>
              <a:gd name="connsiteY10" fmla="*/ 274320 h 365760"/>
              <a:gd name="connsiteX11" fmla="*/ 587248 w 587248"/>
              <a:gd name="connsiteY11" fmla="*/ 365760 h 365760"/>
              <a:gd name="connsiteX0" fmla="*/ 587248 w 587248"/>
              <a:gd name="connsiteY0" fmla="*/ 365760 h 365760"/>
              <a:gd name="connsiteX1" fmla="*/ 132588 w 587248"/>
              <a:gd name="connsiteY1" fmla="*/ 233680 h 365760"/>
              <a:gd name="connsiteX2" fmla="*/ 0 w 587248"/>
              <a:gd name="connsiteY2" fmla="*/ 266700 h 365760"/>
              <a:gd name="connsiteX3" fmla="*/ 52324 w 587248"/>
              <a:gd name="connsiteY3" fmla="*/ 189992 h 365760"/>
              <a:gd name="connsiteX4" fmla="*/ 72136 w 587248"/>
              <a:gd name="connsiteY4" fmla="*/ 127000 h 365760"/>
              <a:gd name="connsiteX5" fmla="*/ 135636 w 587248"/>
              <a:gd name="connsiteY5" fmla="*/ 173228 h 365760"/>
              <a:gd name="connsiteX6" fmla="*/ 93472 w 587248"/>
              <a:gd name="connsiteY6" fmla="*/ 0 h 365760"/>
              <a:gd name="connsiteX7" fmla="*/ 209296 w 587248"/>
              <a:gd name="connsiteY7" fmla="*/ 60960 h 365760"/>
              <a:gd name="connsiteX8" fmla="*/ 440944 w 587248"/>
              <a:gd name="connsiteY8" fmla="*/ 219456 h 365760"/>
              <a:gd name="connsiteX9" fmla="*/ 538480 w 587248"/>
              <a:gd name="connsiteY9" fmla="*/ 274320 h 365760"/>
              <a:gd name="connsiteX10" fmla="*/ 587248 w 587248"/>
              <a:gd name="connsiteY10" fmla="*/ 274320 h 365760"/>
              <a:gd name="connsiteX11" fmla="*/ 587248 w 587248"/>
              <a:gd name="connsiteY11" fmla="*/ 365760 h 365760"/>
              <a:gd name="connsiteX0" fmla="*/ 274828 w 587248"/>
              <a:gd name="connsiteY0" fmla="*/ 408940 h 408940"/>
              <a:gd name="connsiteX1" fmla="*/ 132588 w 587248"/>
              <a:gd name="connsiteY1" fmla="*/ 233680 h 408940"/>
              <a:gd name="connsiteX2" fmla="*/ 0 w 587248"/>
              <a:gd name="connsiteY2" fmla="*/ 266700 h 408940"/>
              <a:gd name="connsiteX3" fmla="*/ 52324 w 587248"/>
              <a:gd name="connsiteY3" fmla="*/ 189992 h 408940"/>
              <a:gd name="connsiteX4" fmla="*/ 72136 w 587248"/>
              <a:gd name="connsiteY4" fmla="*/ 127000 h 408940"/>
              <a:gd name="connsiteX5" fmla="*/ 135636 w 587248"/>
              <a:gd name="connsiteY5" fmla="*/ 173228 h 408940"/>
              <a:gd name="connsiteX6" fmla="*/ 93472 w 587248"/>
              <a:gd name="connsiteY6" fmla="*/ 0 h 408940"/>
              <a:gd name="connsiteX7" fmla="*/ 209296 w 587248"/>
              <a:gd name="connsiteY7" fmla="*/ 60960 h 408940"/>
              <a:gd name="connsiteX8" fmla="*/ 440944 w 587248"/>
              <a:gd name="connsiteY8" fmla="*/ 219456 h 408940"/>
              <a:gd name="connsiteX9" fmla="*/ 538480 w 587248"/>
              <a:gd name="connsiteY9" fmla="*/ 274320 h 408940"/>
              <a:gd name="connsiteX10" fmla="*/ 587248 w 587248"/>
              <a:gd name="connsiteY10" fmla="*/ 274320 h 408940"/>
              <a:gd name="connsiteX11" fmla="*/ 274828 w 587248"/>
              <a:gd name="connsiteY11" fmla="*/ 408940 h 408940"/>
              <a:gd name="connsiteX0" fmla="*/ 274828 w 538480"/>
              <a:gd name="connsiteY0" fmla="*/ 408940 h 408940"/>
              <a:gd name="connsiteX1" fmla="*/ 132588 w 538480"/>
              <a:gd name="connsiteY1" fmla="*/ 233680 h 408940"/>
              <a:gd name="connsiteX2" fmla="*/ 0 w 538480"/>
              <a:gd name="connsiteY2" fmla="*/ 266700 h 408940"/>
              <a:gd name="connsiteX3" fmla="*/ 52324 w 538480"/>
              <a:gd name="connsiteY3" fmla="*/ 189992 h 408940"/>
              <a:gd name="connsiteX4" fmla="*/ 72136 w 538480"/>
              <a:gd name="connsiteY4" fmla="*/ 127000 h 408940"/>
              <a:gd name="connsiteX5" fmla="*/ 135636 w 538480"/>
              <a:gd name="connsiteY5" fmla="*/ 173228 h 408940"/>
              <a:gd name="connsiteX6" fmla="*/ 93472 w 538480"/>
              <a:gd name="connsiteY6" fmla="*/ 0 h 408940"/>
              <a:gd name="connsiteX7" fmla="*/ 209296 w 538480"/>
              <a:gd name="connsiteY7" fmla="*/ 60960 h 408940"/>
              <a:gd name="connsiteX8" fmla="*/ 440944 w 538480"/>
              <a:gd name="connsiteY8" fmla="*/ 219456 h 408940"/>
              <a:gd name="connsiteX9" fmla="*/ 538480 w 538480"/>
              <a:gd name="connsiteY9" fmla="*/ 274320 h 408940"/>
              <a:gd name="connsiteX10" fmla="*/ 325628 w 538480"/>
              <a:gd name="connsiteY10" fmla="*/ 373380 h 408940"/>
              <a:gd name="connsiteX11" fmla="*/ 274828 w 538480"/>
              <a:gd name="connsiteY11" fmla="*/ 408940 h 408940"/>
              <a:gd name="connsiteX0" fmla="*/ 274828 w 538480"/>
              <a:gd name="connsiteY0" fmla="*/ 441960 h 441960"/>
              <a:gd name="connsiteX1" fmla="*/ 132588 w 538480"/>
              <a:gd name="connsiteY1" fmla="*/ 266700 h 441960"/>
              <a:gd name="connsiteX2" fmla="*/ 0 w 538480"/>
              <a:gd name="connsiteY2" fmla="*/ 299720 h 441960"/>
              <a:gd name="connsiteX3" fmla="*/ 52324 w 538480"/>
              <a:gd name="connsiteY3" fmla="*/ 223012 h 441960"/>
              <a:gd name="connsiteX4" fmla="*/ 72136 w 538480"/>
              <a:gd name="connsiteY4" fmla="*/ 160020 h 441960"/>
              <a:gd name="connsiteX5" fmla="*/ 135636 w 538480"/>
              <a:gd name="connsiteY5" fmla="*/ 206248 h 441960"/>
              <a:gd name="connsiteX6" fmla="*/ 93472 w 538480"/>
              <a:gd name="connsiteY6" fmla="*/ 33020 h 441960"/>
              <a:gd name="connsiteX7" fmla="*/ 239776 w 538480"/>
              <a:gd name="connsiteY7" fmla="*/ 0 h 441960"/>
              <a:gd name="connsiteX8" fmla="*/ 440944 w 538480"/>
              <a:gd name="connsiteY8" fmla="*/ 252476 h 441960"/>
              <a:gd name="connsiteX9" fmla="*/ 538480 w 538480"/>
              <a:gd name="connsiteY9" fmla="*/ 307340 h 441960"/>
              <a:gd name="connsiteX10" fmla="*/ 325628 w 538480"/>
              <a:gd name="connsiteY10" fmla="*/ 406400 h 441960"/>
              <a:gd name="connsiteX11" fmla="*/ 274828 w 538480"/>
              <a:gd name="connsiteY11" fmla="*/ 441960 h 441960"/>
              <a:gd name="connsiteX0" fmla="*/ 274828 w 538480"/>
              <a:gd name="connsiteY0" fmla="*/ 429260 h 429260"/>
              <a:gd name="connsiteX1" fmla="*/ 132588 w 538480"/>
              <a:gd name="connsiteY1" fmla="*/ 254000 h 429260"/>
              <a:gd name="connsiteX2" fmla="*/ 0 w 538480"/>
              <a:gd name="connsiteY2" fmla="*/ 287020 h 429260"/>
              <a:gd name="connsiteX3" fmla="*/ 52324 w 538480"/>
              <a:gd name="connsiteY3" fmla="*/ 210312 h 429260"/>
              <a:gd name="connsiteX4" fmla="*/ 72136 w 538480"/>
              <a:gd name="connsiteY4" fmla="*/ 147320 h 429260"/>
              <a:gd name="connsiteX5" fmla="*/ 135636 w 538480"/>
              <a:gd name="connsiteY5" fmla="*/ 193548 h 429260"/>
              <a:gd name="connsiteX6" fmla="*/ 93472 w 538480"/>
              <a:gd name="connsiteY6" fmla="*/ 20320 h 429260"/>
              <a:gd name="connsiteX7" fmla="*/ 239776 w 538480"/>
              <a:gd name="connsiteY7" fmla="*/ 0 h 429260"/>
              <a:gd name="connsiteX8" fmla="*/ 440944 w 538480"/>
              <a:gd name="connsiteY8" fmla="*/ 239776 h 429260"/>
              <a:gd name="connsiteX9" fmla="*/ 538480 w 538480"/>
              <a:gd name="connsiteY9" fmla="*/ 294640 h 429260"/>
              <a:gd name="connsiteX10" fmla="*/ 325628 w 538480"/>
              <a:gd name="connsiteY10" fmla="*/ 393700 h 429260"/>
              <a:gd name="connsiteX11" fmla="*/ 274828 w 538480"/>
              <a:gd name="connsiteY11" fmla="*/ 429260 h 429260"/>
              <a:gd name="connsiteX0" fmla="*/ 274828 w 538480"/>
              <a:gd name="connsiteY0" fmla="*/ 505460 h 505460"/>
              <a:gd name="connsiteX1" fmla="*/ 132588 w 538480"/>
              <a:gd name="connsiteY1" fmla="*/ 330200 h 505460"/>
              <a:gd name="connsiteX2" fmla="*/ 0 w 538480"/>
              <a:gd name="connsiteY2" fmla="*/ 363220 h 505460"/>
              <a:gd name="connsiteX3" fmla="*/ 52324 w 538480"/>
              <a:gd name="connsiteY3" fmla="*/ 286512 h 505460"/>
              <a:gd name="connsiteX4" fmla="*/ 72136 w 538480"/>
              <a:gd name="connsiteY4" fmla="*/ 223520 h 505460"/>
              <a:gd name="connsiteX5" fmla="*/ 135636 w 538480"/>
              <a:gd name="connsiteY5" fmla="*/ 269748 h 505460"/>
              <a:gd name="connsiteX6" fmla="*/ 121412 w 538480"/>
              <a:gd name="connsiteY6" fmla="*/ 0 h 505460"/>
              <a:gd name="connsiteX7" fmla="*/ 239776 w 538480"/>
              <a:gd name="connsiteY7" fmla="*/ 76200 h 505460"/>
              <a:gd name="connsiteX8" fmla="*/ 440944 w 538480"/>
              <a:gd name="connsiteY8" fmla="*/ 315976 h 505460"/>
              <a:gd name="connsiteX9" fmla="*/ 538480 w 538480"/>
              <a:gd name="connsiteY9" fmla="*/ 370840 h 505460"/>
              <a:gd name="connsiteX10" fmla="*/ 325628 w 538480"/>
              <a:gd name="connsiteY10" fmla="*/ 469900 h 505460"/>
              <a:gd name="connsiteX11" fmla="*/ 274828 w 538480"/>
              <a:gd name="connsiteY11" fmla="*/ 505460 h 505460"/>
              <a:gd name="connsiteX0" fmla="*/ 274828 w 538480"/>
              <a:gd name="connsiteY0" fmla="*/ 505460 h 505460"/>
              <a:gd name="connsiteX1" fmla="*/ 132588 w 538480"/>
              <a:gd name="connsiteY1" fmla="*/ 330200 h 505460"/>
              <a:gd name="connsiteX2" fmla="*/ 0 w 538480"/>
              <a:gd name="connsiteY2" fmla="*/ 363220 h 505460"/>
              <a:gd name="connsiteX3" fmla="*/ 52324 w 538480"/>
              <a:gd name="connsiteY3" fmla="*/ 286512 h 505460"/>
              <a:gd name="connsiteX4" fmla="*/ 72136 w 538480"/>
              <a:gd name="connsiteY4" fmla="*/ 223520 h 505460"/>
              <a:gd name="connsiteX5" fmla="*/ 135636 w 538480"/>
              <a:gd name="connsiteY5" fmla="*/ 269748 h 505460"/>
              <a:gd name="connsiteX6" fmla="*/ 102362 w 538480"/>
              <a:gd name="connsiteY6" fmla="*/ 142367 h 505460"/>
              <a:gd name="connsiteX7" fmla="*/ 121412 w 538480"/>
              <a:gd name="connsiteY7" fmla="*/ 0 h 505460"/>
              <a:gd name="connsiteX8" fmla="*/ 239776 w 538480"/>
              <a:gd name="connsiteY8" fmla="*/ 76200 h 505460"/>
              <a:gd name="connsiteX9" fmla="*/ 440944 w 538480"/>
              <a:gd name="connsiteY9" fmla="*/ 315976 h 505460"/>
              <a:gd name="connsiteX10" fmla="*/ 538480 w 538480"/>
              <a:gd name="connsiteY10" fmla="*/ 370840 h 505460"/>
              <a:gd name="connsiteX11" fmla="*/ 325628 w 538480"/>
              <a:gd name="connsiteY11" fmla="*/ 469900 h 505460"/>
              <a:gd name="connsiteX12" fmla="*/ 274828 w 538480"/>
              <a:gd name="connsiteY12" fmla="*/ 505460 h 505460"/>
              <a:gd name="connsiteX0" fmla="*/ 274828 w 538480"/>
              <a:gd name="connsiteY0" fmla="*/ 505460 h 505460"/>
              <a:gd name="connsiteX1" fmla="*/ 132588 w 538480"/>
              <a:gd name="connsiteY1" fmla="*/ 330200 h 505460"/>
              <a:gd name="connsiteX2" fmla="*/ 0 w 538480"/>
              <a:gd name="connsiteY2" fmla="*/ 363220 h 505460"/>
              <a:gd name="connsiteX3" fmla="*/ 52324 w 538480"/>
              <a:gd name="connsiteY3" fmla="*/ 286512 h 505460"/>
              <a:gd name="connsiteX4" fmla="*/ 72136 w 538480"/>
              <a:gd name="connsiteY4" fmla="*/ 223520 h 505460"/>
              <a:gd name="connsiteX5" fmla="*/ 161036 w 538480"/>
              <a:gd name="connsiteY5" fmla="*/ 259588 h 505460"/>
              <a:gd name="connsiteX6" fmla="*/ 102362 w 538480"/>
              <a:gd name="connsiteY6" fmla="*/ 142367 h 505460"/>
              <a:gd name="connsiteX7" fmla="*/ 121412 w 538480"/>
              <a:gd name="connsiteY7" fmla="*/ 0 h 505460"/>
              <a:gd name="connsiteX8" fmla="*/ 239776 w 538480"/>
              <a:gd name="connsiteY8" fmla="*/ 76200 h 505460"/>
              <a:gd name="connsiteX9" fmla="*/ 440944 w 538480"/>
              <a:gd name="connsiteY9" fmla="*/ 315976 h 505460"/>
              <a:gd name="connsiteX10" fmla="*/ 538480 w 538480"/>
              <a:gd name="connsiteY10" fmla="*/ 370840 h 505460"/>
              <a:gd name="connsiteX11" fmla="*/ 325628 w 538480"/>
              <a:gd name="connsiteY11" fmla="*/ 469900 h 505460"/>
              <a:gd name="connsiteX12" fmla="*/ 274828 w 538480"/>
              <a:gd name="connsiteY12" fmla="*/ 505460 h 505460"/>
              <a:gd name="connsiteX0" fmla="*/ 274828 w 538480"/>
              <a:gd name="connsiteY0" fmla="*/ 505460 h 505460"/>
              <a:gd name="connsiteX1" fmla="*/ 132588 w 538480"/>
              <a:gd name="connsiteY1" fmla="*/ 330200 h 505460"/>
              <a:gd name="connsiteX2" fmla="*/ 0 w 538480"/>
              <a:gd name="connsiteY2" fmla="*/ 363220 h 505460"/>
              <a:gd name="connsiteX3" fmla="*/ 52324 w 538480"/>
              <a:gd name="connsiteY3" fmla="*/ 286512 h 505460"/>
              <a:gd name="connsiteX4" fmla="*/ 72136 w 538480"/>
              <a:gd name="connsiteY4" fmla="*/ 223520 h 505460"/>
              <a:gd name="connsiteX5" fmla="*/ 158496 w 538480"/>
              <a:gd name="connsiteY5" fmla="*/ 259588 h 505460"/>
              <a:gd name="connsiteX6" fmla="*/ 102362 w 538480"/>
              <a:gd name="connsiteY6" fmla="*/ 142367 h 505460"/>
              <a:gd name="connsiteX7" fmla="*/ 121412 w 538480"/>
              <a:gd name="connsiteY7" fmla="*/ 0 h 505460"/>
              <a:gd name="connsiteX8" fmla="*/ 239776 w 538480"/>
              <a:gd name="connsiteY8" fmla="*/ 76200 h 505460"/>
              <a:gd name="connsiteX9" fmla="*/ 440944 w 538480"/>
              <a:gd name="connsiteY9" fmla="*/ 315976 h 505460"/>
              <a:gd name="connsiteX10" fmla="*/ 538480 w 538480"/>
              <a:gd name="connsiteY10" fmla="*/ 370840 h 505460"/>
              <a:gd name="connsiteX11" fmla="*/ 325628 w 538480"/>
              <a:gd name="connsiteY11" fmla="*/ 469900 h 505460"/>
              <a:gd name="connsiteX12" fmla="*/ 274828 w 538480"/>
              <a:gd name="connsiteY12" fmla="*/ 505460 h 505460"/>
              <a:gd name="connsiteX0" fmla="*/ 274828 w 538480"/>
              <a:gd name="connsiteY0" fmla="*/ 505460 h 505460"/>
              <a:gd name="connsiteX1" fmla="*/ 132588 w 538480"/>
              <a:gd name="connsiteY1" fmla="*/ 330200 h 505460"/>
              <a:gd name="connsiteX2" fmla="*/ 0 w 538480"/>
              <a:gd name="connsiteY2" fmla="*/ 363220 h 505460"/>
              <a:gd name="connsiteX3" fmla="*/ 52324 w 538480"/>
              <a:gd name="connsiteY3" fmla="*/ 286512 h 505460"/>
              <a:gd name="connsiteX4" fmla="*/ 72136 w 538480"/>
              <a:gd name="connsiteY4" fmla="*/ 223520 h 505460"/>
              <a:gd name="connsiteX5" fmla="*/ 158496 w 538480"/>
              <a:gd name="connsiteY5" fmla="*/ 259588 h 505460"/>
              <a:gd name="connsiteX6" fmla="*/ 102362 w 538480"/>
              <a:gd name="connsiteY6" fmla="*/ 142367 h 505460"/>
              <a:gd name="connsiteX7" fmla="*/ 121412 w 538480"/>
              <a:gd name="connsiteY7" fmla="*/ 0 h 505460"/>
              <a:gd name="connsiteX8" fmla="*/ 239776 w 538480"/>
              <a:gd name="connsiteY8" fmla="*/ 76200 h 505460"/>
              <a:gd name="connsiteX9" fmla="*/ 275082 w 538480"/>
              <a:gd name="connsiteY9" fmla="*/ 172847 h 505460"/>
              <a:gd name="connsiteX10" fmla="*/ 440944 w 538480"/>
              <a:gd name="connsiteY10" fmla="*/ 315976 h 505460"/>
              <a:gd name="connsiteX11" fmla="*/ 538480 w 538480"/>
              <a:gd name="connsiteY11" fmla="*/ 370840 h 505460"/>
              <a:gd name="connsiteX12" fmla="*/ 325628 w 538480"/>
              <a:gd name="connsiteY12" fmla="*/ 469900 h 505460"/>
              <a:gd name="connsiteX13" fmla="*/ 274828 w 538480"/>
              <a:gd name="connsiteY13" fmla="*/ 505460 h 505460"/>
              <a:gd name="connsiteX0" fmla="*/ 274828 w 538480"/>
              <a:gd name="connsiteY0" fmla="*/ 505460 h 505460"/>
              <a:gd name="connsiteX1" fmla="*/ 132588 w 538480"/>
              <a:gd name="connsiteY1" fmla="*/ 330200 h 505460"/>
              <a:gd name="connsiteX2" fmla="*/ 0 w 538480"/>
              <a:gd name="connsiteY2" fmla="*/ 363220 h 505460"/>
              <a:gd name="connsiteX3" fmla="*/ 52324 w 538480"/>
              <a:gd name="connsiteY3" fmla="*/ 286512 h 505460"/>
              <a:gd name="connsiteX4" fmla="*/ 72136 w 538480"/>
              <a:gd name="connsiteY4" fmla="*/ 223520 h 505460"/>
              <a:gd name="connsiteX5" fmla="*/ 158496 w 538480"/>
              <a:gd name="connsiteY5" fmla="*/ 259588 h 505460"/>
              <a:gd name="connsiteX6" fmla="*/ 102362 w 538480"/>
              <a:gd name="connsiteY6" fmla="*/ 142367 h 505460"/>
              <a:gd name="connsiteX7" fmla="*/ 121412 w 538480"/>
              <a:gd name="connsiteY7" fmla="*/ 0 h 505460"/>
              <a:gd name="connsiteX8" fmla="*/ 239776 w 538480"/>
              <a:gd name="connsiteY8" fmla="*/ 76200 h 505460"/>
              <a:gd name="connsiteX9" fmla="*/ 275082 w 538480"/>
              <a:gd name="connsiteY9" fmla="*/ 172847 h 505460"/>
              <a:gd name="connsiteX10" fmla="*/ 369824 w 538480"/>
              <a:gd name="connsiteY10" fmla="*/ 257556 h 505460"/>
              <a:gd name="connsiteX11" fmla="*/ 538480 w 538480"/>
              <a:gd name="connsiteY11" fmla="*/ 370840 h 505460"/>
              <a:gd name="connsiteX12" fmla="*/ 325628 w 538480"/>
              <a:gd name="connsiteY12" fmla="*/ 469900 h 505460"/>
              <a:gd name="connsiteX13" fmla="*/ 274828 w 538480"/>
              <a:gd name="connsiteY13" fmla="*/ 505460 h 505460"/>
              <a:gd name="connsiteX0" fmla="*/ 274828 w 538480"/>
              <a:gd name="connsiteY0" fmla="*/ 505460 h 505460"/>
              <a:gd name="connsiteX1" fmla="*/ 132588 w 538480"/>
              <a:gd name="connsiteY1" fmla="*/ 330200 h 505460"/>
              <a:gd name="connsiteX2" fmla="*/ 0 w 538480"/>
              <a:gd name="connsiteY2" fmla="*/ 363220 h 505460"/>
              <a:gd name="connsiteX3" fmla="*/ 52324 w 538480"/>
              <a:gd name="connsiteY3" fmla="*/ 286512 h 505460"/>
              <a:gd name="connsiteX4" fmla="*/ 72136 w 538480"/>
              <a:gd name="connsiteY4" fmla="*/ 223520 h 505460"/>
              <a:gd name="connsiteX5" fmla="*/ 158496 w 538480"/>
              <a:gd name="connsiteY5" fmla="*/ 259588 h 505460"/>
              <a:gd name="connsiteX6" fmla="*/ 102362 w 538480"/>
              <a:gd name="connsiteY6" fmla="*/ 142367 h 505460"/>
              <a:gd name="connsiteX7" fmla="*/ 121412 w 538480"/>
              <a:gd name="connsiteY7" fmla="*/ 0 h 505460"/>
              <a:gd name="connsiteX8" fmla="*/ 239776 w 538480"/>
              <a:gd name="connsiteY8" fmla="*/ 76200 h 505460"/>
              <a:gd name="connsiteX9" fmla="*/ 275082 w 538480"/>
              <a:gd name="connsiteY9" fmla="*/ 172847 h 505460"/>
              <a:gd name="connsiteX10" fmla="*/ 369824 w 538480"/>
              <a:gd name="connsiteY10" fmla="*/ 257556 h 505460"/>
              <a:gd name="connsiteX11" fmla="*/ 538480 w 538480"/>
              <a:gd name="connsiteY11" fmla="*/ 370840 h 505460"/>
              <a:gd name="connsiteX12" fmla="*/ 325628 w 538480"/>
              <a:gd name="connsiteY12" fmla="*/ 469900 h 505460"/>
              <a:gd name="connsiteX13" fmla="*/ 274828 w 538480"/>
              <a:gd name="connsiteY13" fmla="*/ 505460 h 505460"/>
              <a:gd name="connsiteX0" fmla="*/ 274828 w 383540"/>
              <a:gd name="connsiteY0" fmla="*/ 505460 h 505460"/>
              <a:gd name="connsiteX1" fmla="*/ 132588 w 383540"/>
              <a:gd name="connsiteY1" fmla="*/ 330200 h 505460"/>
              <a:gd name="connsiteX2" fmla="*/ 0 w 383540"/>
              <a:gd name="connsiteY2" fmla="*/ 363220 h 505460"/>
              <a:gd name="connsiteX3" fmla="*/ 52324 w 383540"/>
              <a:gd name="connsiteY3" fmla="*/ 286512 h 505460"/>
              <a:gd name="connsiteX4" fmla="*/ 72136 w 383540"/>
              <a:gd name="connsiteY4" fmla="*/ 223520 h 505460"/>
              <a:gd name="connsiteX5" fmla="*/ 158496 w 383540"/>
              <a:gd name="connsiteY5" fmla="*/ 259588 h 505460"/>
              <a:gd name="connsiteX6" fmla="*/ 102362 w 383540"/>
              <a:gd name="connsiteY6" fmla="*/ 142367 h 505460"/>
              <a:gd name="connsiteX7" fmla="*/ 121412 w 383540"/>
              <a:gd name="connsiteY7" fmla="*/ 0 h 505460"/>
              <a:gd name="connsiteX8" fmla="*/ 239776 w 383540"/>
              <a:gd name="connsiteY8" fmla="*/ 76200 h 505460"/>
              <a:gd name="connsiteX9" fmla="*/ 275082 w 383540"/>
              <a:gd name="connsiteY9" fmla="*/ 172847 h 505460"/>
              <a:gd name="connsiteX10" fmla="*/ 369824 w 383540"/>
              <a:gd name="connsiteY10" fmla="*/ 257556 h 505460"/>
              <a:gd name="connsiteX11" fmla="*/ 383540 w 383540"/>
              <a:gd name="connsiteY11" fmla="*/ 408940 h 505460"/>
              <a:gd name="connsiteX12" fmla="*/ 325628 w 383540"/>
              <a:gd name="connsiteY12" fmla="*/ 469900 h 505460"/>
              <a:gd name="connsiteX13" fmla="*/ 274828 w 383540"/>
              <a:gd name="connsiteY13" fmla="*/ 505460 h 505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3540" h="505460">
                <a:moveTo>
                  <a:pt x="274828" y="505460"/>
                </a:moveTo>
                <a:lnTo>
                  <a:pt x="132588" y="330200"/>
                </a:lnTo>
                <a:lnTo>
                  <a:pt x="0" y="363220"/>
                </a:lnTo>
                <a:lnTo>
                  <a:pt x="52324" y="286512"/>
                </a:lnTo>
                <a:lnTo>
                  <a:pt x="72136" y="223520"/>
                </a:lnTo>
                <a:lnTo>
                  <a:pt x="158496" y="259588"/>
                </a:lnTo>
                <a:cubicBezTo>
                  <a:pt x="155025" y="217128"/>
                  <a:pt x="105833" y="184827"/>
                  <a:pt x="102362" y="142367"/>
                </a:cubicBezTo>
                <a:lnTo>
                  <a:pt x="121412" y="0"/>
                </a:lnTo>
                <a:lnTo>
                  <a:pt x="239776" y="76200"/>
                </a:lnTo>
                <a:cubicBezTo>
                  <a:pt x="259165" y="102489"/>
                  <a:pt x="255693" y="146558"/>
                  <a:pt x="275082" y="172847"/>
                </a:cubicBezTo>
                <a:cubicBezTo>
                  <a:pt x="306663" y="201083"/>
                  <a:pt x="320463" y="252180"/>
                  <a:pt x="369824" y="257556"/>
                </a:cubicBezTo>
                <a:lnTo>
                  <a:pt x="383540" y="408940"/>
                </a:lnTo>
                <a:lnTo>
                  <a:pt x="325628" y="469900"/>
                </a:lnTo>
                <a:lnTo>
                  <a:pt x="274828" y="505460"/>
                </a:ln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4" name="フリーフォーム: 図形 23">
            <a:extLst>
              <a:ext uri="{FF2B5EF4-FFF2-40B4-BE49-F238E27FC236}">
                <a16:creationId xmlns:a16="http://schemas.microsoft.com/office/drawing/2014/main" id="{E77B85DF-C599-44E2-9EBD-E63EDD82169D}"/>
              </a:ext>
            </a:extLst>
          </p:cNvPr>
          <p:cNvSpPr/>
          <p:nvPr/>
        </p:nvSpPr>
        <p:spPr>
          <a:xfrm>
            <a:off x="1904977" y="2104201"/>
            <a:ext cx="626745" cy="1413510"/>
          </a:xfrm>
          <a:custGeom>
            <a:avLst/>
            <a:gdLst>
              <a:gd name="connsiteX0" fmla="*/ 0 w 529590"/>
              <a:gd name="connsiteY0" fmla="*/ 30480 h 628650"/>
              <a:gd name="connsiteX1" fmla="*/ 97155 w 529590"/>
              <a:gd name="connsiteY1" fmla="*/ 7620 h 628650"/>
              <a:gd name="connsiteX2" fmla="*/ 230505 w 529590"/>
              <a:gd name="connsiteY2" fmla="*/ 0 h 628650"/>
              <a:gd name="connsiteX3" fmla="*/ 375285 w 529590"/>
              <a:gd name="connsiteY3" fmla="*/ 19050 h 628650"/>
              <a:gd name="connsiteX4" fmla="*/ 497205 w 529590"/>
              <a:gd name="connsiteY4" fmla="*/ 59055 h 628650"/>
              <a:gd name="connsiteX5" fmla="*/ 512445 w 529590"/>
              <a:gd name="connsiteY5" fmla="*/ 80010 h 628650"/>
              <a:gd name="connsiteX6" fmla="*/ 529590 w 529590"/>
              <a:gd name="connsiteY6" fmla="*/ 175260 h 628650"/>
              <a:gd name="connsiteX7" fmla="*/ 493395 w 529590"/>
              <a:gd name="connsiteY7" fmla="*/ 350520 h 628650"/>
              <a:gd name="connsiteX8" fmla="*/ 514350 w 529590"/>
              <a:gd name="connsiteY8" fmla="*/ 436245 h 628650"/>
              <a:gd name="connsiteX9" fmla="*/ 521970 w 529590"/>
              <a:gd name="connsiteY9" fmla="*/ 567690 h 628650"/>
              <a:gd name="connsiteX10" fmla="*/ 386715 w 529590"/>
              <a:gd name="connsiteY10" fmla="*/ 624840 h 628650"/>
              <a:gd name="connsiteX11" fmla="*/ 300990 w 529590"/>
              <a:gd name="connsiteY11" fmla="*/ 628650 h 628650"/>
              <a:gd name="connsiteX12" fmla="*/ 167640 w 529590"/>
              <a:gd name="connsiteY12" fmla="*/ 565785 h 628650"/>
              <a:gd name="connsiteX13" fmla="*/ 152400 w 529590"/>
              <a:gd name="connsiteY13" fmla="*/ 436245 h 628650"/>
              <a:gd name="connsiteX14" fmla="*/ 70485 w 529590"/>
              <a:gd name="connsiteY14" fmla="*/ 169545 h 628650"/>
              <a:gd name="connsiteX15" fmla="*/ 22860 w 529590"/>
              <a:gd name="connsiteY15" fmla="*/ 123825 h 628650"/>
              <a:gd name="connsiteX16" fmla="*/ 0 w 529590"/>
              <a:gd name="connsiteY16" fmla="*/ 30480 h 628650"/>
              <a:gd name="connsiteX0" fmla="*/ 0 w 529590"/>
              <a:gd name="connsiteY0" fmla="*/ 567690 h 1165860"/>
              <a:gd name="connsiteX1" fmla="*/ 455295 w 529590"/>
              <a:gd name="connsiteY1" fmla="*/ 0 h 1165860"/>
              <a:gd name="connsiteX2" fmla="*/ 230505 w 529590"/>
              <a:gd name="connsiteY2" fmla="*/ 537210 h 1165860"/>
              <a:gd name="connsiteX3" fmla="*/ 375285 w 529590"/>
              <a:gd name="connsiteY3" fmla="*/ 556260 h 1165860"/>
              <a:gd name="connsiteX4" fmla="*/ 497205 w 529590"/>
              <a:gd name="connsiteY4" fmla="*/ 596265 h 1165860"/>
              <a:gd name="connsiteX5" fmla="*/ 512445 w 529590"/>
              <a:gd name="connsiteY5" fmla="*/ 617220 h 1165860"/>
              <a:gd name="connsiteX6" fmla="*/ 529590 w 529590"/>
              <a:gd name="connsiteY6" fmla="*/ 712470 h 1165860"/>
              <a:gd name="connsiteX7" fmla="*/ 493395 w 529590"/>
              <a:gd name="connsiteY7" fmla="*/ 887730 h 1165860"/>
              <a:gd name="connsiteX8" fmla="*/ 514350 w 529590"/>
              <a:gd name="connsiteY8" fmla="*/ 973455 h 1165860"/>
              <a:gd name="connsiteX9" fmla="*/ 521970 w 529590"/>
              <a:gd name="connsiteY9" fmla="*/ 1104900 h 1165860"/>
              <a:gd name="connsiteX10" fmla="*/ 386715 w 529590"/>
              <a:gd name="connsiteY10" fmla="*/ 1162050 h 1165860"/>
              <a:gd name="connsiteX11" fmla="*/ 300990 w 529590"/>
              <a:gd name="connsiteY11" fmla="*/ 1165860 h 1165860"/>
              <a:gd name="connsiteX12" fmla="*/ 167640 w 529590"/>
              <a:gd name="connsiteY12" fmla="*/ 1102995 h 1165860"/>
              <a:gd name="connsiteX13" fmla="*/ 152400 w 529590"/>
              <a:gd name="connsiteY13" fmla="*/ 973455 h 1165860"/>
              <a:gd name="connsiteX14" fmla="*/ 70485 w 529590"/>
              <a:gd name="connsiteY14" fmla="*/ 706755 h 1165860"/>
              <a:gd name="connsiteX15" fmla="*/ 22860 w 529590"/>
              <a:gd name="connsiteY15" fmla="*/ 661035 h 1165860"/>
              <a:gd name="connsiteX16" fmla="*/ 0 w 529590"/>
              <a:gd name="connsiteY16" fmla="*/ 567690 h 1165860"/>
              <a:gd name="connsiteX0" fmla="*/ 0 w 809625"/>
              <a:gd name="connsiteY0" fmla="*/ 567690 h 1165860"/>
              <a:gd name="connsiteX1" fmla="*/ 455295 w 809625"/>
              <a:gd name="connsiteY1" fmla="*/ 0 h 1165860"/>
              <a:gd name="connsiteX2" fmla="*/ 809625 w 809625"/>
              <a:gd name="connsiteY2" fmla="*/ 262890 h 1165860"/>
              <a:gd name="connsiteX3" fmla="*/ 375285 w 809625"/>
              <a:gd name="connsiteY3" fmla="*/ 556260 h 1165860"/>
              <a:gd name="connsiteX4" fmla="*/ 497205 w 809625"/>
              <a:gd name="connsiteY4" fmla="*/ 596265 h 1165860"/>
              <a:gd name="connsiteX5" fmla="*/ 512445 w 809625"/>
              <a:gd name="connsiteY5" fmla="*/ 617220 h 1165860"/>
              <a:gd name="connsiteX6" fmla="*/ 529590 w 809625"/>
              <a:gd name="connsiteY6" fmla="*/ 712470 h 1165860"/>
              <a:gd name="connsiteX7" fmla="*/ 493395 w 809625"/>
              <a:gd name="connsiteY7" fmla="*/ 887730 h 1165860"/>
              <a:gd name="connsiteX8" fmla="*/ 514350 w 809625"/>
              <a:gd name="connsiteY8" fmla="*/ 973455 h 1165860"/>
              <a:gd name="connsiteX9" fmla="*/ 521970 w 809625"/>
              <a:gd name="connsiteY9" fmla="*/ 1104900 h 1165860"/>
              <a:gd name="connsiteX10" fmla="*/ 386715 w 809625"/>
              <a:gd name="connsiteY10" fmla="*/ 1162050 h 1165860"/>
              <a:gd name="connsiteX11" fmla="*/ 300990 w 809625"/>
              <a:gd name="connsiteY11" fmla="*/ 1165860 h 1165860"/>
              <a:gd name="connsiteX12" fmla="*/ 167640 w 809625"/>
              <a:gd name="connsiteY12" fmla="*/ 1102995 h 1165860"/>
              <a:gd name="connsiteX13" fmla="*/ 152400 w 809625"/>
              <a:gd name="connsiteY13" fmla="*/ 973455 h 1165860"/>
              <a:gd name="connsiteX14" fmla="*/ 70485 w 809625"/>
              <a:gd name="connsiteY14" fmla="*/ 706755 h 1165860"/>
              <a:gd name="connsiteX15" fmla="*/ 22860 w 809625"/>
              <a:gd name="connsiteY15" fmla="*/ 661035 h 1165860"/>
              <a:gd name="connsiteX16" fmla="*/ 0 w 809625"/>
              <a:gd name="connsiteY16" fmla="*/ 567690 h 1165860"/>
              <a:gd name="connsiteX0" fmla="*/ 0 w 859155"/>
              <a:gd name="connsiteY0" fmla="*/ 567690 h 1165860"/>
              <a:gd name="connsiteX1" fmla="*/ 455295 w 859155"/>
              <a:gd name="connsiteY1" fmla="*/ 0 h 1165860"/>
              <a:gd name="connsiteX2" fmla="*/ 809625 w 859155"/>
              <a:gd name="connsiteY2" fmla="*/ 262890 h 1165860"/>
              <a:gd name="connsiteX3" fmla="*/ 859155 w 859155"/>
              <a:gd name="connsiteY3" fmla="*/ 712470 h 1165860"/>
              <a:gd name="connsiteX4" fmla="*/ 497205 w 859155"/>
              <a:gd name="connsiteY4" fmla="*/ 596265 h 1165860"/>
              <a:gd name="connsiteX5" fmla="*/ 512445 w 859155"/>
              <a:gd name="connsiteY5" fmla="*/ 617220 h 1165860"/>
              <a:gd name="connsiteX6" fmla="*/ 529590 w 859155"/>
              <a:gd name="connsiteY6" fmla="*/ 712470 h 1165860"/>
              <a:gd name="connsiteX7" fmla="*/ 493395 w 859155"/>
              <a:gd name="connsiteY7" fmla="*/ 887730 h 1165860"/>
              <a:gd name="connsiteX8" fmla="*/ 514350 w 859155"/>
              <a:gd name="connsiteY8" fmla="*/ 973455 h 1165860"/>
              <a:gd name="connsiteX9" fmla="*/ 521970 w 859155"/>
              <a:gd name="connsiteY9" fmla="*/ 1104900 h 1165860"/>
              <a:gd name="connsiteX10" fmla="*/ 386715 w 859155"/>
              <a:gd name="connsiteY10" fmla="*/ 1162050 h 1165860"/>
              <a:gd name="connsiteX11" fmla="*/ 300990 w 859155"/>
              <a:gd name="connsiteY11" fmla="*/ 1165860 h 1165860"/>
              <a:gd name="connsiteX12" fmla="*/ 167640 w 859155"/>
              <a:gd name="connsiteY12" fmla="*/ 1102995 h 1165860"/>
              <a:gd name="connsiteX13" fmla="*/ 152400 w 859155"/>
              <a:gd name="connsiteY13" fmla="*/ 973455 h 1165860"/>
              <a:gd name="connsiteX14" fmla="*/ 70485 w 859155"/>
              <a:gd name="connsiteY14" fmla="*/ 706755 h 1165860"/>
              <a:gd name="connsiteX15" fmla="*/ 22860 w 859155"/>
              <a:gd name="connsiteY15" fmla="*/ 661035 h 1165860"/>
              <a:gd name="connsiteX16" fmla="*/ 0 w 859155"/>
              <a:gd name="connsiteY16" fmla="*/ 567690 h 1165860"/>
              <a:gd name="connsiteX0" fmla="*/ 0 w 859155"/>
              <a:gd name="connsiteY0" fmla="*/ 567690 h 1165860"/>
              <a:gd name="connsiteX1" fmla="*/ 455295 w 859155"/>
              <a:gd name="connsiteY1" fmla="*/ 0 h 1165860"/>
              <a:gd name="connsiteX2" fmla="*/ 809625 w 859155"/>
              <a:gd name="connsiteY2" fmla="*/ 262890 h 1165860"/>
              <a:gd name="connsiteX3" fmla="*/ 781868 w 859155"/>
              <a:gd name="connsiteY3" fmla="*/ 616139 h 1165860"/>
              <a:gd name="connsiteX4" fmla="*/ 859155 w 859155"/>
              <a:gd name="connsiteY4" fmla="*/ 712470 h 1165860"/>
              <a:gd name="connsiteX5" fmla="*/ 497205 w 859155"/>
              <a:gd name="connsiteY5" fmla="*/ 596265 h 1165860"/>
              <a:gd name="connsiteX6" fmla="*/ 512445 w 859155"/>
              <a:gd name="connsiteY6" fmla="*/ 617220 h 1165860"/>
              <a:gd name="connsiteX7" fmla="*/ 529590 w 859155"/>
              <a:gd name="connsiteY7" fmla="*/ 712470 h 1165860"/>
              <a:gd name="connsiteX8" fmla="*/ 493395 w 859155"/>
              <a:gd name="connsiteY8" fmla="*/ 887730 h 1165860"/>
              <a:gd name="connsiteX9" fmla="*/ 514350 w 859155"/>
              <a:gd name="connsiteY9" fmla="*/ 973455 h 1165860"/>
              <a:gd name="connsiteX10" fmla="*/ 521970 w 859155"/>
              <a:gd name="connsiteY10" fmla="*/ 1104900 h 1165860"/>
              <a:gd name="connsiteX11" fmla="*/ 386715 w 859155"/>
              <a:gd name="connsiteY11" fmla="*/ 1162050 h 1165860"/>
              <a:gd name="connsiteX12" fmla="*/ 300990 w 859155"/>
              <a:gd name="connsiteY12" fmla="*/ 1165860 h 1165860"/>
              <a:gd name="connsiteX13" fmla="*/ 167640 w 859155"/>
              <a:gd name="connsiteY13" fmla="*/ 1102995 h 1165860"/>
              <a:gd name="connsiteX14" fmla="*/ 152400 w 859155"/>
              <a:gd name="connsiteY14" fmla="*/ 973455 h 1165860"/>
              <a:gd name="connsiteX15" fmla="*/ 70485 w 859155"/>
              <a:gd name="connsiteY15" fmla="*/ 706755 h 1165860"/>
              <a:gd name="connsiteX16" fmla="*/ 22860 w 859155"/>
              <a:gd name="connsiteY16" fmla="*/ 661035 h 1165860"/>
              <a:gd name="connsiteX17" fmla="*/ 0 w 859155"/>
              <a:gd name="connsiteY17" fmla="*/ 567690 h 1165860"/>
              <a:gd name="connsiteX0" fmla="*/ 0 w 866775"/>
              <a:gd name="connsiteY0" fmla="*/ 567690 h 1165860"/>
              <a:gd name="connsiteX1" fmla="*/ 455295 w 866775"/>
              <a:gd name="connsiteY1" fmla="*/ 0 h 1165860"/>
              <a:gd name="connsiteX2" fmla="*/ 809625 w 866775"/>
              <a:gd name="connsiteY2" fmla="*/ 262890 h 1165860"/>
              <a:gd name="connsiteX3" fmla="*/ 781868 w 866775"/>
              <a:gd name="connsiteY3" fmla="*/ 616139 h 1165860"/>
              <a:gd name="connsiteX4" fmla="*/ 859155 w 866775"/>
              <a:gd name="connsiteY4" fmla="*/ 712470 h 1165860"/>
              <a:gd name="connsiteX5" fmla="*/ 497205 w 866775"/>
              <a:gd name="connsiteY5" fmla="*/ 596265 h 1165860"/>
              <a:gd name="connsiteX6" fmla="*/ 866775 w 866775"/>
              <a:gd name="connsiteY6" fmla="*/ 910590 h 1165860"/>
              <a:gd name="connsiteX7" fmla="*/ 529590 w 866775"/>
              <a:gd name="connsiteY7" fmla="*/ 712470 h 1165860"/>
              <a:gd name="connsiteX8" fmla="*/ 493395 w 866775"/>
              <a:gd name="connsiteY8" fmla="*/ 887730 h 1165860"/>
              <a:gd name="connsiteX9" fmla="*/ 514350 w 866775"/>
              <a:gd name="connsiteY9" fmla="*/ 973455 h 1165860"/>
              <a:gd name="connsiteX10" fmla="*/ 521970 w 866775"/>
              <a:gd name="connsiteY10" fmla="*/ 1104900 h 1165860"/>
              <a:gd name="connsiteX11" fmla="*/ 386715 w 866775"/>
              <a:gd name="connsiteY11" fmla="*/ 1162050 h 1165860"/>
              <a:gd name="connsiteX12" fmla="*/ 300990 w 866775"/>
              <a:gd name="connsiteY12" fmla="*/ 1165860 h 1165860"/>
              <a:gd name="connsiteX13" fmla="*/ 167640 w 866775"/>
              <a:gd name="connsiteY13" fmla="*/ 1102995 h 1165860"/>
              <a:gd name="connsiteX14" fmla="*/ 152400 w 866775"/>
              <a:gd name="connsiteY14" fmla="*/ 973455 h 1165860"/>
              <a:gd name="connsiteX15" fmla="*/ 70485 w 866775"/>
              <a:gd name="connsiteY15" fmla="*/ 706755 h 1165860"/>
              <a:gd name="connsiteX16" fmla="*/ 22860 w 866775"/>
              <a:gd name="connsiteY16" fmla="*/ 661035 h 1165860"/>
              <a:gd name="connsiteX17" fmla="*/ 0 w 866775"/>
              <a:gd name="connsiteY17" fmla="*/ 567690 h 1165860"/>
              <a:gd name="connsiteX0" fmla="*/ 0 w 859155"/>
              <a:gd name="connsiteY0" fmla="*/ 567690 h 1165860"/>
              <a:gd name="connsiteX1" fmla="*/ 455295 w 859155"/>
              <a:gd name="connsiteY1" fmla="*/ 0 h 1165860"/>
              <a:gd name="connsiteX2" fmla="*/ 809625 w 859155"/>
              <a:gd name="connsiteY2" fmla="*/ 262890 h 1165860"/>
              <a:gd name="connsiteX3" fmla="*/ 781868 w 859155"/>
              <a:gd name="connsiteY3" fmla="*/ 616139 h 1165860"/>
              <a:gd name="connsiteX4" fmla="*/ 859155 w 859155"/>
              <a:gd name="connsiteY4" fmla="*/ 712470 h 1165860"/>
              <a:gd name="connsiteX5" fmla="*/ 497205 w 859155"/>
              <a:gd name="connsiteY5" fmla="*/ 596265 h 1165860"/>
              <a:gd name="connsiteX6" fmla="*/ 529590 w 859155"/>
              <a:gd name="connsiteY6" fmla="*/ 712470 h 1165860"/>
              <a:gd name="connsiteX7" fmla="*/ 493395 w 859155"/>
              <a:gd name="connsiteY7" fmla="*/ 887730 h 1165860"/>
              <a:gd name="connsiteX8" fmla="*/ 514350 w 859155"/>
              <a:gd name="connsiteY8" fmla="*/ 973455 h 1165860"/>
              <a:gd name="connsiteX9" fmla="*/ 521970 w 859155"/>
              <a:gd name="connsiteY9" fmla="*/ 1104900 h 1165860"/>
              <a:gd name="connsiteX10" fmla="*/ 386715 w 859155"/>
              <a:gd name="connsiteY10" fmla="*/ 1162050 h 1165860"/>
              <a:gd name="connsiteX11" fmla="*/ 300990 w 859155"/>
              <a:gd name="connsiteY11" fmla="*/ 1165860 h 1165860"/>
              <a:gd name="connsiteX12" fmla="*/ 167640 w 859155"/>
              <a:gd name="connsiteY12" fmla="*/ 1102995 h 1165860"/>
              <a:gd name="connsiteX13" fmla="*/ 152400 w 859155"/>
              <a:gd name="connsiteY13" fmla="*/ 973455 h 1165860"/>
              <a:gd name="connsiteX14" fmla="*/ 70485 w 859155"/>
              <a:gd name="connsiteY14" fmla="*/ 706755 h 1165860"/>
              <a:gd name="connsiteX15" fmla="*/ 22860 w 859155"/>
              <a:gd name="connsiteY15" fmla="*/ 661035 h 1165860"/>
              <a:gd name="connsiteX16" fmla="*/ 0 w 859155"/>
              <a:gd name="connsiteY16" fmla="*/ 567690 h 1165860"/>
              <a:gd name="connsiteX0" fmla="*/ 0 w 859155"/>
              <a:gd name="connsiteY0" fmla="*/ 567690 h 1165860"/>
              <a:gd name="connsiteX1" fmla="*/ 455295 w 859155"/>
              <a:gd name="connsiteY1" fmla="*/ 0 h 1165860"/>
              <a:gd name="connsiteX2" fmla="*/ 809625 w 859155"/>
              <a:gd name="connsiteY2" fmla="*/ 262890 h 1165860"/>
              <a:gd name="connsiteX3" fmla="*/ 781868 w 859155"/>
              <a:gd name="connsiteY3" fmla="*/ 616139 h 1165860"/>
              <a:gd name="connsiteX4" fmla="*/ 859155 w 859155"/>
              <a:gd name="connsiteY4" fmla="*/ 712470 h 1165860"/>
              <a:gd name="connsiteX5" fmla="*/ 668655 w 859155"/>
              <a:gd name="connsiteY5" fmla="*/ 920115 h 1165860"/>
              <a:gd name="connsiteX6" fmla="*/ 529590 w 859155"/>
              <a:gd name="connsiteY6" fmla="*/ 712470 h 1165860"/>
              <a:gd name="connsiteX7" fmla="*/ 493395 w 859155"/>
              <a:gd name="connsiteY7" fmla="*/ 887730 h 1165860"/>
              <a:gd name="connsiteX8" fmla="*/ 514350 w 859155"/>
              <a:gd name="connsiteY8" fmla="*/ 973455 h 1165860"/>
              <a:gd name="connsiteX9" fmla="*/ 521970 w 859155"/>
              <a:gd name="connsiteY9" fmla="*/ 1104900 h 1165860"/>
              <a:gd name="connsiteX10" fmla="*/ 386715 w 859155"/>
              <a:gd name="connsiteY10" fmla="*/ 1162050 h 1165860"/>
              <a:gd name="connsiteX11" fmla="*/ 300990 w 859155"/>
              <a:gd name="connsiteY11" fmla="*/ 1165860 h 1165860"/>
              <a:gd name="connsiteX12" fmla="*/ 167640 w 859155"/>
              <a:gd name="connsiteY12" fmla="*/ 1102995 h 1165860"/>
              <a:gd name="connsiteX13" fmla="*/ 152400 w 859155"/>
              <a:gd name="connsiteY13" fmla="*/ 973455 h 1165860"/>
              <a:gd name="connsiteX14" fmla="*/ 70485 w 859155"/>
              <a:gd name="connsiteY14" fmla="*/ 706755 h 1165860"/>
              <a:gd name="connsiteX15" fmla="*/ 22860 w 859155"/>
              <a:gd name="connsiteY15" fmla="*/ 661035 h 1165860"/>
              <a:gd name="connsiteX16" fmla="*/ 0 w 859155"/>
              <a:gd name="connsiteY16" fmla="*/ 567690 h 1165860"/>
              <a:gd name="connsiteX0" fmla="*/ 0 w 859155"/>
              <a:gd name="connsiteY0" fmla="*/ 567690 h 1165860"/>
              <a:gd name="connsiteX1" fmla="*/ 455295 w 859155"/>
              <a:gd name="connsiteY1" fmla="*/ 0 h 1165860"/>
              <a:gd name="connsiteX2" fmla="*/ 809625 w 859155"/>
              <a:gd name="connsiteY2" fmla="*/ 262890 h 1165860"/>
              <a:gd name="connsiteX3" fmla="*/ 781868 w 859155"/>
              <a:gd name="connsiteY3" fmla="*/ 616139 h 1165860"/>
              <a:gd name="connsiteX4" fmla="*/ 859155 w 859155"/>
              <a:gd name="connsiteY4" fmla="*/ 712470 h 1165860"/>
              <a:gd name="connsiteX5" fmla="*/ 668655 w 859155"/>
              <a:gd name="connsiteY5" fmla="*/ 920115 h 1165860"/>
              <a:gd name="connsiteX6" fmla="*/ 493395 w 859155"/>
              <a:gd name="connsiteY6" fmla="*/ 887730 h 1165860"/>
              <a:gd name="connsiteX7" fmla="*/ 514350 w 859155"/>
              <a:gd name="connsiteY7" fmla="*/ 973455 h 1165860"/>
              <a:gd name="connsiteX8" fmla="*/ 521970 w 859155"/>
              <a:gd name="connsiteY8" fmla="*/ 1104900 h 1165860"/>
              <a:gd name="connsiteX9" fmla="*/ 386715 w 859155"/>
              <a:gd name="connsiteY9" fmla="*/ 1162050 h 1165860"/>
              <a:gd name="connsiteX10" fmla="*/ 300990 w 859155"/>
              <a:gd name="connsiteY10" fmla="*/ 1165860 h 1165860"/>
              <a:gd name="connsiteX11" fmla="*/ 167640 w 859155"/>
              <a:gd name="connsiteY11" fmla="*/ 1102995 h 1165860"/>
              <a:gd name="connsiteX12" fmla="*/ 152400 w 859155"/>
              <a:gd name="connsiteY12" fmla="*/ 973455 h 1165860"/>
              <a:gd name="connsiteX13" fmla="*/ 70485 w 859155"/>
              <a:gd name="connsiteY13" fmla="*/ 706755 h 1165860"/>
              <a:gd name="connsiteX14" fmla="*/ 22860 w 859155"/>
              <a:gd name="connsiteY14" fmla="*/ 661035 h 1165860"/>
              <a:gd name="connsiteX15" fmla="*/ 0 w 859155"/>
              <a:gd name="connsiteY15" fmla="*/ 567690 h 1165860"/>
              <a:gd name="connsiteX0" fmla="*/ 331470 w 836295"/>
              <a:gd name="connsiteY0" fmla="*/ 647700 h 1165860"/>
              <a:gd name="connsiteX1" fmla="*/ 432435 w 836295"/>
              <a:gd name="connsiteY1" fmla="*/ 0 h 1165860"/>
              <a:gd name="connsiteX2" fmla="*/ 786765 w 836295"/>
              <a:gd name="connsiteY2" fmla="*/ 262890 h 1165860"/>
              <a:gd name="connsiteX3" fmla="*/ 759008 w 836295"/>
              <a:gd name="connsiteY3" fmla="*/ 616139 h 1165860"/>
              <a:gd name="connsiteX4" fmla="*/ 836295 w 836295"/>
              <a:gd name="connsiteY4" fmla="*/ 712470 h 1165860"/>
              <a:gd name="connsiteX5" fmla="*/ 645795 w 836295"/>
              <a:gd name="connsiteY5" fmla="*/ 920115 h 1165860"/>
              <a:gd name="connsiteX6" fmla="*/ 470535 w 836295"/>
              <a:gd name="connsiteY6" fmla="*/ 887730 h 1165860"/>
              <a:gd name="connsiteX7" fmla="*/ 491490 w 836295"/>
              <a:gd name="connsiteY7" fmla="*/ 973455 h 1165860"/>
              <a:gd name="connsiteX8" fmla="*/ 499110 w 836295"/>
              <a:gd name="connsiteY8" fmla="*/ 1104900 h 1165860"/>
              <a:gd name="connsiteX9" fmla="*/ 363855 w 836295"/>
              <a:gd name="connsiteY9" fmla="*/ 1162050 h 1165860"/>
              <a:gd name="connsiteX10" fmla="*/ 278130 w 836295"/>
              <a:gd name="connsiteY10" fmla="*/ 1165860 h 1165860"/>
              <a:gd name="connsiteX11" fmla="*/ 144780 w 836295"/>
              <a:gd name="connsiteY11" fmla="*/ 1102995 h 1165860"/>
              <a:gd name="connsiteX12" fmla="*/ 129540 w 836295"/>
              <a:gd name="connsiteY12" fmla="*/ 973455 h 1165860"/>
              <a:gd name="connsiteX13" fmla="*/ 47625 w 836295"/>
              <a:gd name="connsiteY13" fmla="*/ 706755 h 1165860"/>
              <a:gd name="connsiteX14" fmla="*/ 0 w 836295"/>
              <a:gd name="connsiteY14" fmla="*/ 661035 h 1165860"/>
              <a:gd name="connsiteX15" fmla="*/ 331470 w 836295"/>
              <a:gd name="connsiteY15" fmla="*/ 647700 h 1165860"/>
              <a:gd name="connsiteX0" fmla="*/ 283845 w 788670"/>
              <a:gd name="connsiteY0" fmla="*/ 647700 h 1165860"/>
              <a:gd name="connsiteX1" fmla="*/ 384810 w 788670"/>
              <a:gd name="connsiteY1" fmla="*/ 0 h 1165860"/>
              <a:gd name="connsiteX2" fmla="*/ 739140 w 788670"/>
              <a:gd name="connsiteY2" fmla="*/ 262890 h 1165860"/>
              <a:gd name="connsiteX3" fmla="*/ 711383 w 788670"/>
              <a:gd name="connsiteY3" fmla="*/ 616139 h 1165860"/>
              <a:gd name="connsiteX4" fmla="*/ 788670 w 788670"/>
              <a:gd name="connsiteY4" fmla="*/ 712470 h 1165860"/>
              <a:gd name="connsiteX5" fmla="*/ 598170 w 788670"/>
              <a:gd name="connsiteY5" fmla="*/ 920115 h 1165860"/>
              <a:gd name="connsiteX6" fmla="*/ 422910 w 788670"/>
              <a:gd name="connsiteY6" fmla="*/ 887730 h 1165860"/>
              <a:gd name="connsiteX7" fmla="*/ 443865 w 788670"/>
              <a:gd name="connsiteY7" fmla="*/ 973455 h 1165860"/>
              <a:gd name="connsiteX8" fmla="*/ 451485 w 788670"/>
              <a:gd name="connsiteY8" fmla="*/ 1104900 h 1165860"/>
              <a:gd name="connsiteX9" fmla="*/ 316230 w 788670"/>
              <a:gd name="connsiteY9" fmla="*/ 1162050 h 1165860"/>
              <a:gd name="connsiteX10" fmla="*/ 230505 w 788670"/>
              <a:gd name="connsiteY10" fmla="*/ 1165860 h 1165860"/>
              <a:gd name="connsiteX11" fmla="*/ 97155 w 788670"/>
              <a:gd name="connsiteY11" fmla="*/ 1102995 h 1165860"/>
              <a:gd name="connsiteX12" fmla="*/ 81915 w 788670"/>
              <a:gd name="connsiteY12" fmla="*/ 973455 h 1165860"/>
              <a:gd name="connsiteX13" fmla="*/ 0 w 788670"/>
              <a:gd name="connsiteY13" fmla="*/ 706755 h 1165860"/>
              <a:gd name="connsiteX14" fmla="*/ 283845 w 788670"/>
              <a:gd name="connsiteY14" fmla="*/ 647700 h 1165860"/>
              <a:gd name="connsiteX0" fmla="*/ 201930 w 706755"/>
              <a:gd name="connsiteY0" fmla="*/ 647700 h 1165860"/>
              <a:gd name="connsiteX1" fmla="*/ 302895 w 706755"/>
              <a:gd name="connsiteY1" fmla="*/ 0 h 1165860"/>
              <a:gd name="connsiteX2" fmla="*/ 657225 w 706755"/>
              <a:gd name="connsiteY2" fmla="*/ 262890 h 1165860"/>
              <a:gd name="connsiteX3" fmla="*/ 629468 w 706755"/>
              <a:gd name="connsiteY3" fmla="*/ 616139 h 1165860"/>
              <a:gd name="connsiteX4" fmla="*/ 706755 w 706755"/>
              <a:gd name="connsiteY4" fmla="*/ 712470 h 1165860"/>
              <a:gd name="connsiteX5" fmla="*/ 516255 w 706755"/>
              <a:gd name="connsiteY5" fmla="*/ 920115 h 1165860"/>
              <a:gd name="connsiteX6" fmla="*/ 340995 w 706755"/>
              <a:gd name="connsiteY6" fmla="*/ 887730 h 1165860"/>
              <a:gd name="connsiteX7" fmla="*/ 361950 w 706755"/>
              <a:gd name="connsiteY7" fmla="*/ 973455 h 1165860"/>
              <a:gd name="connsiteX8" fmla="*/ 369570 w 706755"/>
              <a:gd name="connsiteY8" fmla="*/ 1104900 h 1165860"/>
              <a:gd name="connsiteX9" fmla="*/ 234315 w 706755"/>
              <a:gd name="connsiteY9" fmla="*/ 1162050 h 1165860"/>
              <a:gd name="connsiteX10" fmla="*/ 148590 w 706755"/>
              <a:gd name="connsiteY10" fmla="*/ 1165860 h 1165860"/>
              <a:gd name="connsiteX11" fmla="*/ 15240 w 706755"/>
              <a:gd name="connsiteY11" fmla="*/ 1102995 h 1165860"/>
              <a:gd name="connsiteX12" fmla="*/ 0 w 706755"/>
              <a:gd name="connsiteY12" fmla="*/ 973455 h 1165860"/>
              <a:gd name="connsiteX13" fmla="*/ 158115 w 706755"/>
              <a:gd name="connsiteY13" fmla="*/ 866775 h 1165860"/>
              <a:gd name="connsiteX14" fmla="*/ 201930 w 706755"/>
              <a:gd name="connsiteY14" fmla="*/ 647700 h 1165860"/>
              <a:gd name="connsiteX0" fmla="*/ 201930 w 706755"/>
              <a:gd name="connsiteY0" fmla="*/ 647700 h 1413510"/>
              <a:gd name="connsiteX1" fmla="*/ 302895 w 706755"/>
              <a:gd name="connsiteY1" fmla="*/ 0 h 1413510"/>
              <a:gd name="connsiteX2" fmla="*/ 657225 w 706755"/>
              <a:gd name="connsiteY2" fmla="*/ 262890 h 1413510"/>
              <a:gd name="connsiteX3" fmla="*/ 629468 w 706755"/>
              <a:gd name="connsiteY3" fmla="*/ 616139 h 1413510"/>
              <a:gd name="connsiteX4" fmla="*/ 706755 w 706755"/>
              <a:gd name="connsiteY4" fmla="*/ 712470 h 1413510"/>
              <a:gd name="connsiteX5" fmla="*/ 516255 w 706755"/>
              <a:gd name="connsiteY5" fmla="*/ 920115 h 1413510"/>
              <a:gd name="connsiteX6" fmla="*/ 340995 w 706755"/>
              <a:gd name="connsiteY6" fmla="*/ 887730 h 1413510"/>
              <a:gd name="connsiteX7" fmla="*/ 361950 w 706755"/>
              <a:gd name="connsiteY7" fmla="*/ 973455 h 1413510"/>
              <a:gd name="connsiteX8" fmla="*/ 369570 w 706755"/>
              <a:gd name="connsiteY8" fmla="*/ 1104900 h 1413510"/>
              <a:gd name="connsiteX9" fmla="*/ 321945 w 706755"/>
              <a:gd name="connsiteY9" fmla="*/ 1413510 h 1413510"/>
              <a:gd name="connsiteX10" fmla="*/ 148590 w 706755"/>
              <a:gd name="connsiteY10" fmla="*/ 1165860 h 1413510"/>
              <a:gd name="connsiteX11" fmla="*/ 15240 w 706755"/>
              <a:gd name="connsiteY11" fmla="*/ 1102995 h 1413510"/>
              <a:gd name="connsiteX12" fmla="*/ 0 w 706755"/>
              <a:gd name="connsiteY12" fmla="*/ 973455 h 1413510"/>
              <a:gd name="connsiteX13" fmla="*/ 158115 w 706755"/>
              <a:gd name="connsiteY13" fmla="*/ 866775 h 1413510"/>
              <a:gd name="connsiteX14" fmla="*/ 201930 w 706755"/>
              <a:gd name="connsiteY14" fmla="*/ 647700 h 1413510"/>
              <a:gd name="connsiteX0" fmla="*/ 186690 w 691515"/>
              <a:gd name="connsiteY0" fmla="*/ 647700 h 1413510"/>
              <a:gd name="connsiteX1" fmla="*/ 287655 w 691515"/>
              <a:gd name="connsiteY1" fmla="*/ 0 h 1413510"/>
              <a:gd name="connsiteX2" fmla="*/ 641985 w 691515"/>
              <a:gd name="connsiteY2" fmla="*/ 262890 h 1413510"/>
              <a:gd name="connsiteX3" fmla="*/ 614228 w 691515"/>
              <a:gd name="connsiteY3" fmla="*/ 616139 h 1413510"/>
              <a:gd name="connsiteX4" fmla="*/ 691515 w 691515"/>
              <a:gd name="connsiteY4" fmla="*/ 712470 h 1413510"/>
              <a:gd name="connsiteX5" fmla="*/ 501015 w 691515"/>
              <a:gd name="connsiteY5" fmla="*/ 920115 h 1413510"/>
              <a:gd name="connsiteX6" fmla="*/ 325755 w 691515"/>
              <a:gd name="connsiteY6" fmla="*/ 887730 h 1413510"/>
              <a:gd name="connsiteX7" fmla="*/ 346710 w 691515"/>
              <a:gd name="connsiteY7" fmla="*/ 973455 h 1413510"/>
              <a:gd name="connsiteX8" fmla="*/ 354330 w 691515"/>
              <a:gd name="connsiteY8" fmla="*/ 1104900 h 1413510"/>
              <a:gd name="connsiteX9" fmla="*/ 306705 w 691515"/>
              <a:gd name="connsiteY9" fmla="*/ 1413510 h 1413510"/>
              <a:gd name="connsiteX10" fmla="*/ 133350 w 691515"/>
              <a:gd name="connsiteY10" fmla="*/ 1165860 h 1413510"/>
              <a:gd name="connsiteX11" fmla="*/ 0 w 691515"/>
              <a:gd name="connsiteY11" fmla="*/ 1102995 h 1413510"/>
              <a:gd name="connsiteX12" fmla="*/ 142875 w 691515"/>
              <a:gd name="connsiteY12" fmla="*/ 866775 h 1413510"/>
              <a:gd name="connsiteX13" fmla="*/ 186690 w 691515"/>
              <a:gd name="connsiteY13" fmla="*/ 647700 h 1413510"/>
              <a:gd name="connsiteX0" fmla="*/ 53340 w 558165"/>
              <a:gd name="connsiteY0" fmla="*/ 647700 h 1413510"/>
              <a:gd name="connsiteX1" fmla="*/ 154305 w 558165"/>
              <a:gd name="connsiteY1" fmla="*/ 0 h 1413510"/>
              <a:gd name="connsiteX2" fmla="*/ 508635 w 558165"/>
              <a:gd name="connsiteY2" fmla="*/ 262890 h 1413510"/>
              <a:gd name="connsiteX3" fmla="*/ 480878 w 558165"/>
              <a:gd name="connsiteY3" fmla="*/ 616139 h 1413510"/>
              <a:gd name="connsiteX4" fmla="*/ 558165 w 558165"/>
              <a:gd name="connsiteY4" fmla="*/ 712470 h 1413510"/>
              <a:gd name="connsiteX5" fmla="*/ 367665 w 558165"/>
              <a:gd name="connsiteY5" fmla="*/ 920115 h 1413510"/>
              <a:gd name="connsiteX6" fmla="*/ 192405 w 558165"/>
              <a:gd name="connsiteY6" fmla="*/ 887730 h 1413510"/>
              <a:gd name="connsiteX7" fmla="*/ 213360 w 558165"/>
              <a:gd name="connsiteY7" fmla="*/ 973455 h 1413510"/>
              <a:gd name="connsiteX8" fmla="*/ 220980 w 558165"/>
              <a:gd name="connsiteY8" fmla="*/ 1104900 h 1413510"/>
              <a:gd name="connsiteX9" fmla="*/ 173355 w 558165"/>
              <a:gd name="connsiteY9" fmla="*/ 1413510 h 1413510"/>
              <a:gd name="connsiteX10" fmla="*/ 0 w 558165"/>
              <a:gd name="connsiteY10" fmla="*/ 1165860 h 1413510"/>
              <a:gd name="connsiteX11" fmla="*/ 9525 w 558165"/>
              <a:gd name="connsiteY11" fmla="*/ 866775 h 1413510"/>
              <a:gd name="connsiteX12" fmla="*/ 53340 w 558165"/>
              <a:gd name="connsiteY12" fmla="*/ 647700 h 1413510"/>
              <a:gd name="connsiteX0" fmla="*/ 121920 w 626745"/>
              <a:gd name="connsiteY0" fmla="*/ 647700 h 1413510"/>
              <a:gd name="connsiteX1" fmla="*/ 222885 w 626745"/>
              <a:gd name="connsiteY1" fmla="*/ 0 h 1413510"/>
              <a:gd name="connsiteX2" fmla="*/ 577215 w 626745"/>
              <a:gd name="connsiteY2" fmla="*/ 262890 h 1413510"/>
              <a:gd name="connsiteX3" fmla="*/ 549458 w 626745"/>
              <a:gd name="connsiteY3" fmla="*/ 616139 h 1413510"/>
              <a:gd name="connsiteX4" fmla="*/ 626745 w 626745"/>
              <a:gd name="connsiteY4" fmla="*/ 712470 h 1413510"/>
              <a:gd name="connsiteX5" fmla="*/ 436245 w 626745"/>
              <a:gd name="connsiteY5" fmla="*/ 920115 h 1413510"/>
              <a:gd name="connsiteX6" fmla="*/ 260985 w 626745"/>
              <a:gd name="connsiteY6" fmla="*/ 887730 h 1413510"/>
              <a:gd name="connsiteX7" fmla="*/ 281940 w 626745"/>
              <a:gd name="connsiteY7" fmla="*/ 973455 h 1413510"/>
              <a:gd name="connsiteX8" fmla="*/ 289560 w 626745"/>
              <a:gd name="connsiteY8" fmla="*/ 1104900 h 1413510"/>
              <a:gd name="connsiteX9" fmla="*/ 241935 w 626745"/>
              <a:gd name="connsiteY9" fmla="*/ 1413510 h 1413510"/>
              <a:gd name="connsiteX10" fmla="*/ 0 w 626745"/>
              <a:gd name="connsiteY10" fmla="*/ 1070610 h 1413510"/>
              <a:gd name="connsiteX11" fmla="*/ 78105 w 626745"/>
              <a:gd name="connsiteY11" fmla="*/ 866775 h 1413510"/>
              <a:gd name="connsiteX12" fmla="*/ 121920 w 626745"/>
              <a:gd name="connsiteY12" fmla="*/ 647700 h 1413510"/>
              <a:gd name="connsiteX0" fmla="*/ 121920 w 626745"/>
              <a:gd name="connsiteY0" fmla="*/ 647700 h 1413510"/>
              <a:gd name="connsiteX1" fmla="*/ 222885 w 626745"/>
              <a:gd name="connsiteY1" fmla="*/ 0 h 1413510"/>
              <a:gd name="connsiteX2" fmla="*/ 577215 w 626745"/>
              <a:gd name="connsiteY2" fmla="*/ 262890 h 1413510"/>
              <a:gd name="connsiteX3" fmla="*/ 549458 w 626745"/>
              <a:gd name="connsiteY3" fmla="*/ 616139 h 1413510"/>
              <a:gd name="connsiteX4" fmla="*/ 626745 w 626745"/>
              <a:gd name="connsiteY4" fmla="*/ 712470 h 1413510"/>
              <a:gd name="connsiteX5" fmla="*/ 436245 w 626745"/>
              <a:gd name="connsiteY5" fmla="*/ 920115 h 1413510"/>
              <a:gd name="connsiteX6" fmla="*/ 281940 w 626745"/>
              <a:gd name="connsiteY6" fmla="*/ 973455 h 1413510"/>
              <a:gd name="connsiteX7" fmla="*/ 289560 w 626745"/>
              <a:gd name="connsiteY7" fmla="*/ 1104900 h 1413510"/>
              <a:gd name="connsiteX8" fmla="*/ 241935 w 626745"/>
              <a:gd name="connsiteY8" fmla="*/ 1413510 h 1413510"/>
              <a:gd name="connsiteX9" fmla="*/ 0 w 626745"/>
              <a:gd name="connsiteY9" fmla="*/ 1070610 h 1413510"/>
              <a:gd name="connsiteX10" fmla="*/ 78105 w 626745"/>
              <a:gd name="connsiteY10" fmla="*/ 866775 h 1413510"/>
              <a:gd name="connsiteX11" fmla="*/ 121920 w 626745"/>
              <a:gd name="connsiteY11" fmla="*/ 647700 h 1413510"/>
              <a:gd name="connsiteX0" fmla="*/ 121920 w 626745"/>
              <a:gd name="connsiteY0" fmla="*/ 647700 h 1413510"/>
              <a:gd name="connsiteX1" fmla="*/ 222885 w 626745"/>
              <a:gd name="connsiteY1" fmla="*/ 0 h 1413510"/>
              <a:gd name="connsiteX2" fmla="*/ 577215 w 626745"/>
              <a:gd name="connsiteY2" fmla="*/ 262890 h 1413510"/>
              <a:gd name="connsiteX3" fmla="*/ 549458 w 626745"/>
              <a:gd name="connsiteY3" fmla="*/ 616139 h 1413510"/>
              <a:gd name="connsiteX4" fmla="*/ 626745 w 626745"/>
              <a:gd name="connsiteY4" fmla="*/ 712470 h 1413510"/>
              <a:gd name="connsiteX5" fmla="*/ 436245 w 626745"/>
              <a:gd name="connsiteY5" fmla="*/ 920115 h 1413510"/>
              <a:gd name="connsiteX6" fmla="*/ 281940 w 626745"/>
              <a:gd name="connsiteY6" fmla="*/ 973455 h 1413510"/>
              <a:gd name="connsiteX7" fmla="*/ 350520 w 626745"/>
              <a:gd name="connsiteY7" fmla="*/ 1093470 h 1413510"/>
              <a:gd name="connsiteX8" fmla="*/ 241935 w 626745"/>
              <a:gd name="connsiteY8" fmla="*/ 1413510 h 1413510"/>
              <a:gd name="connsiteX9" fmla="*/ 0 w 626745"/>
              <a:gd name="connsiteY9" fmla="*/ 1070610 h 1413510"/>
              <a:gd name="connsiteX10" fmla="*/ 78105 w 626745"/>
              <a:gd name="connsiteY10" fmla="*/ 866775 h 1413510"/>
              <a:gd name="connsiteX11" fmla="*/ 121920 w 626745"/>
              <a:gd name="connsiteY11" fmla="*/ 647700 h 1413510"/>
              <a:gd name="connsiteX0" fmla="*/ 121920 w 626745"/>
              <a:gd name="connsiteY0" fmla="*/ 647700 h 1413510"/>
              <a:gd name="connsiteX1" fmla="*/ 222885 w 626745"/>
              <a:gd name="connsiteY1" fmla="*/ 0 h 1413510"/>
              <a:gd name="connsiteX2" fmla="*/ 577215 w 626745"/>
              <a:gd name="connsiteY2" fmla="*/ 262890 h 1413510"/>
              <a:gd name="connsiteX3" fmla="*/ 549458 w 626745"/>
              <a:gd name="connsiteY3" fmla="*/ 616139 h 1413510"/>
              <a:gd name="connsiteX4" fmla="*/ 626745 w 626745"/>
              <a:gd name="connsiteY4" fmla="*/ 712470 h 1413510"/>
              <a:gd name="connsiteX5" fmla="*/ 436245 w 626745"/>
              <a:gd name="connsiteY5" fmla="*/ 920115 h 1413510"/>
              <a:gd name="connsiteX6" fmla="*/ 350520 w 626745"/>
              <a:gd name="connsiteY6" fmla="*/ 1093470 h 1413510"/>
              <a:gd name="connsiteX7" fmla="*/ 241935 w 626745"/>
              <a:gd name="connsiteY7" fmla="*/ 1413510 h 1413510"/>
              <a:gd name="connsiteX8" fmla="*/ 0 w 626745"/>
              <a:gd name="connsiteY8" fmla="*/ 1070610 h 1413510"/>
              <a:gd name="connsiteX9" fmla="*/ 78105 w 626745"/>
              <a:gd name="connsiteY9" fmla="*/ 866775 h 1413510"/>
              <a:gd name="connsiteX10" fmla="*/ 121920 w 626745"/>
              <a:gd name="connsiteY10" fmla="*/ 647700 h 1413510"/>
              <a:gd name="connsiteX0" fmla="*/ 121920 w 626745"/>
              <a:gd name="connsiteY0" fmla="*/ 647700 h 1413510"/>
              <a:gd name="connsiteX1" fmla="*/ 222885 w 626745"/>
              <a:gd name="connsiteY1" fmla="*/ 0 h 1413510"/>
              <a:gd name="connsiteX2" fmla="*/ 577215 w 626745"/>
              <a:gd name="connsiteY2" fmla="*/ 262890 h 1413510"/>
              <a:gd name="connsiteX3" fmla="*/ 549458 w 626745"/>
              <a:gd name="connsiteY3" fmla="*/ 616139 h 1413510"/>
              <a:gd name="connsiteX4" fmla="*/ 626745 w 626745"/>
              <a:gd name="connsiteY4" fmla="*/ 712470 h 1413510"/>
              <a:gd name="connsiteX5" fmla="*/ 535305 w 626745"/>
              <a:gd name="connsiteY5" fmla="*/ 897255 h 1413510"/>
              <a:gd name="connsiteX6" fmla="*/ 350520 w 626745"/>
              <a:gd name="connsiteY6" fmla="*/ 1093470 h 1413510"/>
              <a:gd name="connsiteX7" fmla="*/ 241935 w 626745"/>
              <a:gd name="connsiteY7" fmla="*/ 1413510 h 1413510"/>
              <a:gd name="connsiteX8" fmla="*/ 0 w 626745"/>
              <a:gd name="connsiteY8" fmla="*/ 1070610 h 1413510"/>
              <a:gd name="connsiteX9" fmla="*/ 78105 w 626745"/>
              <a:gd name="connsiteY9" fmla="*/ 866775 h 1413510"/>
              <a:gd name="connsiteX10" fmla="*/ 121920 w 626745"/>
              <a:gd name="connsiteY10" fmla="*/ 647700 h 1413510"/>
              <a:gd name="connsiteX0" fmla="*/ 121920 w 626745"/>
              <a:gd name="connsiteY0" fmla="*/ 647700 h 1413510"/>
              <a:gd name="connsiteX1" fmla="*/ 222885 w 626745"/>
              <a:gd name="connsiteY1" fmla="*/ 0 h 1413510"/>
              <a:gd name="connsiteX2" fmla="*/ 577215 w 626745"/>
              <a:gd name="connsiteY2" fmla="*/ 262890 h 1413510"/>
              <a:gd name="connsiteX3" fmla="*/ 549458 w 626745"/>
              <a:gd name="connsiteY3" fmla="*/ 616139 h 1413510"/>
              <a:gd name="connsiteX4" fmla="*/ 626745 w 626745"/>
              <a:gd name="connsiteY4" fmla="*/ 712470 h 1413510"/>
              <a:gd name="connsiteX5" fmla="*/ 535305 w 626745"/>
              <a:gd name="connsiteY5" fmla="*/ 897255 h 1413510"/>
              <a:gd name="connsiteX6" fmla="*/ 381817 w 626745"/>
              <a:gd name="connsiteY6" fmla="*/ 928559 h 1413510"/>
              <a:gd name="connsiteX7" fmla="*/ 350520 w 626745"/>
              <a:gd name="connsiteY7" fmla="*/ 1093470 h 1413510"/>
              <a:gd name="connsiteX8" fmla="*/ 241935 w 626745"/>
              <a:gd name="connsiteY8" fmla="*/ 1413510 h 1413510"/>
              <a:gd name="connsiteX9" fmla="*/ 0 w 626745"/>
              <a:gd name="connsiteY9" fmla="*/ 1070610 h 1413510"/>
              <a:gd name="connsiteX10" fmla="*/ 78105 w 626745"/>
              <a:gd name="connsiteY10" fmla="*/ 866775 h 1413510"/>
              <a:gd name="connsiteX11" fmla="*/ 121920 w 626745"/>
              <a:gd name="connsiteY11" fmla="*/ 647700 h 1413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26745" h="1413510">
                <a:moveTo>
                  <a:pt x="121920" y="647700"/>
                </a:moveTo>
                <a:lnTo>
                  <a:pt x="222885" y="0"/>
                </a:lnTo>
                <a:lnTo>
                  <a:pt x="577215" y="262890"/>
                </a:lnTo>
                <a:cubicBezTo>
                  <a:pt x="585743" y="347620"/>
                  <a:pt x="540930" y="531409"/>
                  <a:pt x="549458" y="616139"/>
                </a:cubicBezTo>
                <a:lnTo>
                  <a:pt x="626745" y="712470"/>
                </a:lnTo>
                <a:lnTo>
                  <a:pt x="535305" y="897255"/>
                </a:lnTo>
                <a:cubicBezTo>
                  <a:pt x="505732" y="930550"/>
                  <a:pt x="411390" y="895264"/>
                  <a:pt x="381817" y="928559"/>
                </a:cubicBezTo>
                <a:lnTo>
                  <a:pt x="350520" y="1093470"/>
                </a:lnTo>
                <a:lnTo>
                  <a:pt x="241935" y="1413510"/>
                </a:lnTo>
                <a:lnTo>
                  <a:pt x="0" y="1070610"/>
                </a:lnTo>
                <a:lnTo>
                  <a:pt x="78105" y="866775"/>
                </a:lnTo>
                <a:lnTo>
                  <a:pt x="121920" y="647700"/>
                </a:lnTo>
                <a:close/>
              </a:path>
            </a:pathLst>
          </a:cu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40" name="テキスト ボックス 2">
            <a:extLst>
              <a:ext uri="{FF2B5EF4-FFF2-40B4-BE49-F238E27FC236}">
                <a16:creationId xmlns:a16="http://schemas.microsoft.com/office/drawing/2014/main" id="{C7F22E18-5B36-4AE1-9BC4-2AFFB6A429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25981" y="3633730"/>
            <a:ext cx="1489075" cy="311150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noFill/>
          </a:ln>
        </p:spPr>
        <p:txBody>
          <a:bodyPr lIns="131051" tIns="65528" rIns="131051" bIns="6552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3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ja-JP" altLang="en-US" sz="1158" dirty="0">
                <a:latin typeface="Meiryo UI" panose="020B0604030504040204" pitchFamily="50" charset="-128"/>
                <a:ea typeface="Meiryo UI" panose="020B0604030504040204" pitchFamily="50" charset="-128"/>
              </a:rPr>
              <a:t>撮影日：</a:t>
            </a:r>
            <a:r>
              <a:rPr lang="en-US" altLang="ja-JP" sz="1158" dirty="0">
                <a:latin typeface="Meiryo UI" panose="020B0604030504040204" pitchFamily="50" charset="-128"/>
                <a:ea typeface="Meiryo UI" panose="020B0604030504040204" pitchFamily="50" charset="-128"/>
              </a:rPr>
              <a:t>R7.5.21</a:t>
            </a:r>
            <a:endParaRPr lang="ja-JP" altLang="ja-JP" sz="1158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0" name="フリーフォーム: 図形 29">
            <a:extLst>
              <a:ext uri="{FF2B5EF4-FFF2-40B4-BE49-F238E27FC236}">
                <a16:creationId xmlns:a16="http://schemas.microsoft.com/office/drawing/2014/main" id="{ADBCA814-E86B-4727-BD7C-5F4F5569BFB0}"/>
              </a:ext>
            </a:extLst>
          </p:cNvPr>
          <p:cNvSpPr/>
          <p:nvPr/>
        </p:nvSpPr>
        <p:spPr>
          <a:xfrm>
            <a:off x="1955323" y="1116330"/>
            <a:ext cx="1162050" cy="5090160"/>
          </a:xfrm>
          <a:custGeom>
            <a:avLst/>
            <a:gdLst>
              <a:gd name="connsiteX0" fmla="*/ 0 w 1162050"/>
              <a:gd name="connsiteY0" fmla="*/ 0 h 2750820"/>
              <a:gd name="connsiteX1" fmla="*/ 91440 w 1162050"/>
              <a:gd name="connsiteY1" fmla="*/ 160020 h 2750820"/>
              <a:gd name="connsiteX2" fmla="*/ 171450 w 1162050"/>
              <a:gd name="connsiteY2" fmla="*/ 125730 h 2750820"/>
              <a:gd name="connsiteX3" fmla="*/ 179070 w 1162050"/>
              <a:gd name="connsiteY3" fmla="*/ 160020 h 2750820"/>
              <a:gd name="connsiteX4" fmla="*/ 125730 w 1162050"/>
              <a:gd name="connsiteY4" fmla="*/ 285750 h 2750820"/>
              <a:gd name="connsiteX5" fmla="*/ 228600 w 1162050"/>
              <a:gd name="connsiteY5" fmla="*/ 537210 h 2750820"/>
              <a:gd name="connsiteX6" fmla="*/ 198120 w 1162050"/>
              <a:gd name="connsiteY6" fmla="*/ 659130 h 2750820"/>
              <a:gd name="connsiteX7" fmla="*/ 102870 w 1162050"/>
              <a:gd name="connsiteY7" fmla="*/ 712470 h 2750820"/>
              <a:gd name="connsiteX8" fmla="*/ 57150 w 1162050"/>
              <a:gd name="connsiteY8" fmla="*/ 788670 h 2750820"/>
              <a:gd name="connsiteX9" fmla="*/ 60960 w 1162050"/>
              <a:gd name="connsiteY9" fmla="*/ 868680 h 2750820"/>
              <a:gd name="connsiteX10" fmla="*/ 129540 w 1162050"/>
              <a:gd name="connsiteY10" fmla="*/ 937260 h 2750820"/>
              <a:gd name="connsiteX11" fmla="*/ 190500 w 1162050"/>
              <a:gd name="connsiteY11" fmla="*/ 960120 h 2750820"/>
              <a:gd name="connsiteX12" fmla="*/ 259080 w 1162050"/>
              <a:gd name="connsiteY12" fmla="*/ 1021080 h 2750820"/>
              <a:gd name="connsiteX13" fmla="*/ 304800 w 1162050"/>
              <a:gd name="connsiteY13" fmla="*/ 1024890 h 2750820"/>
              <a:gd name="connsiteX14" fmla="*/ 407670 w 1162050"/>
              <a:gd name="connsiteY14" fmla="*/ 1131570 h 2750820"/>
              <a:gd name="connsiteX15" fmla="*/ 415290 w 1162050"/>
              <a:gd name="connsiteY15" fmla="*/ 1181100 h 2750820"/>
              <a:gd name="connsiteX16" fmla="*/ 499110 w 1162050"/>
              <a:gd name="connsiteY16" fmla="*/ 1230630 h 2750820"/>
              <a:gd name="connsiteX17" fmla="*/ 579120 w 1162050"/>
              <a:gd name="connsiteY17" fmla="*/ 1169670 h 2750820"/>
              <a:gd name="connsiteX18" fmla="*/ 659130 w 1162050"/>
              <a:gd name="connsiteY18" fmla="*/ 1177290 h 2750820"/>
              <a:gd name="connsiteX19" fmla="*/ 693420 w 1162050"/>
              <a:gd name="connsiteY19" fmla="*/ 1158240 h 2750820"/>
              <a:gd name="connsiteX20" fmla="*/ 853440 w 1162050"/>
              <a:gd name="connsiteY20" fmla="*/ 1280160 h 2750820"/>
              <a:gd name="connsiteX21" fmla="*/ 971550 w 1162050"/>
              <a:gd name="connsiteY21" fmla="*/ 1360170 h 2750820"/>
              <a:gd name="connsiteX22" fmla="*/ 1066800 w 1162050"/>
              <a:gd name="connsiteY22" fmla="*/ 1341120 h 2750820"/>
              <a:gd name="connsiteX23" fmla="*/ 1127760 w 1162050"/>
              <a:gd name="connsiteY23" fmla="*/ 1398270 h 2750820"/>
              <a:gd name="connsiteX24" fmla="*/ 1162050 w 1162050"/>
              <a:gd name="connsiteY24" fmla="*/ 1607820 h 2750820"/>
              <a:gd name="connsiteX25" fmla="*/ 1116330 w 1162050"/>
              <a:gd name="connsiteY25" fmla="*/ 1695450 h 2750820"/>
              <a:gd name="connsiteX26" fmla="*/ 960120 w 1162050"/>
              <a:gd name="connsiteY26" fmla="*/ 1851660 h 2750820"/>
              <a:gd name="connsiteX27" fmla="*/ 963930 w 1162050"/>
              <a:gd name="connsiteY27" fmla="*/ 1927860 h 2750820"/>
              <a:gd name="connsiteX28" fmla="*/ 1013460 w 1162050"/>
              <a:gd name="connsiteY28" fmla="*/ 1977390 h 2750820"/>
              <a:gd name="connsiteX29" fmla="*/ 979170 w 1162050"/>
              <a:gd name="connsiteY29" fmla="*/ 2045970 h 2750820"/>
              <a:gd name="connsiteX30" fmla="*/ 1009650 w 1162050"/>
              <a:gd name="connsiteY30" fmla="*/ 2141220 h 2750820"/>
              <a:gd name="connsiteX31" fmla="*/ 1017270 w 1162050"/>
              <a:gd name="connsiteY31" fmla="*/ 2411730 h 2750820"/>
              <a:gd name="connsiteX32" fmla="*/ 1116330 w 1162050"/>
              <a:gd name="connsiteY32" fmla="*/ 2495550 h 2750820"/>
              <a:gd name="connsiteX33" fmla="*/ 1143000 w 1162050"/>
              <a:gd name="connsiteY33" fmla="*/ 2628900 h 2750820"/>
              <a:gd name="connsiteX34" fmla="*/ 1104900 w 1162050"/>
              <a:gd name="connsiteY34" fmla="*/ 2750820 h 2750820"/>
              <a:gd name="connsiteX0" fmla="*/ 0 w 1162050"/>
              <a:gd name="connsiteY0" fmla="*/ 0 h 4724400"/>
              <a:gd name="connsiteX1" fmla="*/ 91440 w 1162050"/>
              <a:gd name="connsiteY1" fmla="*/ 160020 h 4724400"/>
              <a:gd name="connsiteX2" fmla="*/ 171450 w 1162050"/>
              <a:gd name="connsiteY2" fmla="*/ 125730 h 4724400"/>
              <a:gd name="connsiteX3" fmla="*/ 179070 w 1162050"/>
              <a:gd name="connsiteY3" fmla="*/ 160020 h 4724400"/>
              <a:gd name="connsiteX4" fmla="*/ 125730 w 1162050"/>
              <a:gd name="connsiteY4" fmla="*/ 285750 h 4724400"/>
              <a:gd name="connsiteX5" fmla="*/ 228600 w 1162050"/>
              <a:gd name="connsiteY5" fmla="*/ 537210 h 4724400"/>
              <a:gd name="connsiteX6" fmla="*/ 198120 w 1162050"/>
              <a:gd name="connsiteY6" fmla="*/ 659130 h 4724400"/>
              <a:gd name="connsiteX7" fmla="*/ 102870 w 1162050"/>
              <a:gd name="connsiteY7" fmla="*/ 712470 h 4724400"/>
              <a:gd name="connsiteX8" fmla="*/ 57150 w 1162050"/>
              <a:gd name="connsiteY8" fmla="*/ 788670 h 4724400"/>
              <a:gd name="connsiteX9" fmla="*/ 60960 w 1162050"/>
              <a:gd name="connsiteY9" fmla="*/ 868680 h 4724400"/>
              <a:gd name="connsiteX10" fmla="*/ 129540 w 1162050"/>
              <a:gd name="connsiteY10" fmla="*/ 937260 h 4724400"/>
              <a:gd name="connsiteX11" fmla="*/ 190500 w 1162050"/>
              <a:gd name="connsiteY11" fmla="*/ 960120 h 4724400"/>
              <a:gd name="connsiteX12" fmla="*/ 259080 w 1162050"/>
              <a:gd name="connsiteY12" fmla="*/ 1021080 h 4724400"/>
              <a:gd name="connsiteX13" fmla="*/ 304800 w 1162050"/>
              <a:gd name="connsiteY13" fmla="*/ 1024890 h 4724400"/>
              <a:gd name="connsiteX14" fmla="*/ 407670 w 1162050"/>
              <a:gd name="connsiteY14" fmla="*/ 1131570 h 4724400"/>
              <a:gd name="connsiteX15" fmla="*/ 415290 w 1162050"/>
              <a:gd name="connsiteY15" fmla="*/ 1181100 h 4724400"/>
              <a:gd name="connsiteX16" fmla="*/ 499110 w 1162050"/>
              <a:gd name="connsiteY16" fmla="*/ 1230630 h 4724400"/>
              <a:gd name="connsiteX17" fmla="*/ 579120 w 1162050"/>
              <a:gd name="connsiteY17" fmla="*/ 1169670 h 4724400"/>
              <a:gd name="connsiteX18" fmla="*/ 659130 w 1162050"/>
              <a:gd name="connsiteY18" fmla="*/ 1177290 h 4724400"/>
              <a:gd name="connsiteX19" fmla="*/ 693420 w 1162050"/>
              <a:gd name="connsiteY19" fmla="*/ 1158240 h 4724400"/>
              <a:gd name="connsiteX20" fmla="*/ 853440 w 1162050"/>
              <a:gd name="connsiteY20" fmla="*/ 1280160 h 4724400"/>
              <a:gd name="connsiteX21" fmla="*/ 971550 w 1162050"/>
              <a:gd name="connsiteY21" fmla="*/ 1360170 h 4724400"/>
              <a:gd name="connsiteX22" fmla="*/ 1066800 w 1162050"/>
              <a:gd name="connsiteY22" fmla="*/ 1341120 h 4724400"/>
              <a:gd name="connsiteX23" fmla="*/ 1127760 w 1162050"/>
              <a:gd name="connsiteY23" fmla="*/ 1398270 h 4724400"/>
              <a:gd name="connsiteX24" fmla="*/ 1162050 w 1162050"/>
              <a:gd name="connsiteY24" fmla="*/ 1607820 h 4724400"/>
              <a:gd name="connsiteX25" fmla="*/ 1116330 w 1162050"/>
              <a:gd name="connsiteY25" fmla="*/ 1695450 h 4724400"/>
              <a:gd name="connsiteX26" fmla="*/ 960120 w 1162050"/>
              <a:gd name="connsiteY26" fmla="*/ 1851660 h 4724400"/>
              <a:gd name="connsiteX27" fmla="*/ 963930 w 1162050"/>
              <a:gd name="connsiteY27" fmla="*/ 1927860 h 4724400"/>
              <a:gd name="connsiteX28" fmla="*/ 1013460 w 1162050"/>
              <a:gd name="connsiteY28" fmla="*/ 1977390 h 4724400"/>
              <a:gd name="connsiteX29" fmla="*/ 979170 w 1162050"/>
              <a:gd name="connsiteY29" fmla="*/ 2045970 h 4724400"/>
              <a:gd name="connsiteX30" fmla="*/ 1009650 w 1162050"/>
              <a:gd name="connsiteY30" fmla="*/ 2141220 h 4724400"/>
              <a:gd name="connsiteX31" fmla="*/ 1017270 w 1162050"/>
              <a:gd name="connsiteY31" fmla="*/ 2411730 h 4724400"/>
              <a:gd name="connsiteX32" fmla="*/ 1116330 w 1162050"/>
              <a:gd name="connsiteY32" fmla="*/ 2495550 h 4724400"/>
              <a:gd name="connsiteX33" fmla="*/ 1143000 w 1162050"/>
              <a:gd name="connsiteY33" fmla="*/ 2628900 h 4724400"/>
              <a:gd name="connsiteX34" fmla="*/ 811530 w 1162050"/>
              <a:gd name="connsiteY34" fmla="*/ 4724400 h 4724400"/>
              <a:gd name="connsiteX0" fmla="*/ 0 w 1162050"/>
              <a:gd name="connsiteY0" fmla="*/ 0 h 5570220"/>
              <a:gd name="connsiteX1" fmla="*/ 91440 w 1162050"/>
              <a:gd name="connsiteY1" fmla="*/ 160020 h 5570220"/>
              <a:gd name="connsiteX2" fmla="*/ 171450 w 1162050"/>
              <a:gd name="connsiteY2" fmla="*/ 125730 h 5570220"/>
              <a:gd name="connsiteX3" fmla="*/ 179070 w 1162050"/>
              <a:gd name="connsiteY3" fmla="*/ 160020 h 5570220"/>
              <a:gd name="connsiteX4" fmla="*/ 125730 w 1162050"/>
              <a:gd name="connsiteY4" fmla="*/ 285750 h 5570220"/>
              <a:gd name="connsiteX5" fmla="*/ 228600 w 1162050"/>
              <a:gd name="connsiteY5" fmla="*/ 537210 h 5570220"/>
              <a:gd name="connsiteX6" fmla="*/ 198120 w 1162050"/>
              <a:gd name="connsiteY6" fmla="*/ 659130 h 5570220"/>
              <a:gd name="connsiteX7" fmla="*/ 102870 w 1162050"/>
              <a:gd name="connsiteY7" fmla="*/ 712470 h 5570220"/>
              <a:gd name="connsiteX8" fmla="*/ 57150 w 1162050"/>
              <a:gd name="connsiteY8" fmla="*/ 788670 h 5570220"/>
              <a:gd name="connsiteX9" fmla="*/ 60960 w 1162050"/>
              <a:gd name="connsiteY9" fmla="*/ 868680 h 5570220"/>
              <a:gd name="connsiteX10" fmla="*/ 129540 w 1162050"/>
              <a:gd name="connsiteY10" fmla="*/ 937260 h 5570220"/>
              <a:gd name="connsiteX11" fmla="*/ 190500 w 1162050"/>
              <a:gd name="connsiteY11" fmla="*/ 960120 h 5570220"/>
              <a:gd name="connsiteX12" fmla="*/ 259080 w 1162050"/>
              <a:gd name="connsiteY12" fmla="*/ 1021080 h 5570220"/>
              <a:gd name="connsiteX13" fmla="*/ 304800 w 1162050"/>
              <a:gd name="connsiteY13" fmla="*/ 1024890 h 5570220"/>
              <a:gd name="connsiteX14" fmla="*/ 407670 w 1162050"/>
              <a:gd name="connsiteY14" fmla="*/ 1131570 h 5570220"/>
              <a:gd name="connsiteX15" fmla="*/ 415290 w 1162050"/>
              <a:gd name="connsiteY15" fmla="*/ 1181100 h 5570220"/>
              <a:gd name="connsiteX16" fmla="*/ 499110 w 1162050"/>
              <a:gd name="connsiteY16" fmla="*/ 1230630 h 5570220"/>
              <a:gd name="connsiteX17" fmla="*/ 579120 w 1162050"/>
              <a:gd name="connsiteY17" fmla="*/ 1169670 h 5570220"/>
              <a:gd name="connsiteX18" fmla="*/ 659130 w 1162050"/>
              <a:gd name="connsiteY18" fmla="*/ 1177290 h 5570220"/>
              <a:gd name="connsiteX19" fmla="*/ 693420 w 1162050"/>
              <a:gd name="connsiteY19" fmla="*/ 1158240 h 5570220"/>
              <a:gd name="connsiteX20" fmla="*/ 853440 w 1162050"/>
              <a:gd name="connsiteY20" fmla="*/ 1280160 h 5570220"/>
              <a:gd name="connsiteX21" fmla="*/ 971550 w 1162050"/>
              <a:gd name="connsiteY21" fmla="*/ 1360170 h 5570220"/>
              <a:gd name="connsiteX22" fmla="*/ 1066800 w 1162050"/>
              <a:gd name="connsiteY22" fmla="*/ 1341120 h 5570220"/>
              <a:gd name="connsiteX23" fmla="*/ 1127760 w 1162050"/>
              <a:gd name="connsiteY23" fmla="*/ 1398270 h 5570220"/>
              <a:gd name="connsiteX24" fmla="*/ 1162050 w 1162050"/>
              <a:gd name="connsiteY24" fmla="*/ 1607820 h 5570220"/>
              <a:gd name="connsiteX25" fmla="*/ 1116330 w 1162050"/>
              <a:gd name="connsiteY25" fmla="*/ 1695450 h 5570220"/>
              <a:gd name="connsiteX26" fmla="*/ 960120 w 1162050"/>
              <a:gd name="connsiteY26" fmla="*/ 1851660 h 5570220"/>
              <a:gd name="connsiteX27" fmla="*/ 963930 w 1162050"/>
              <a:gd name="connsiteY27" fmla="*/ 1927860 h 5570220"/>
              <a:gd name="connsiteX28" fmla="*/ 1013460 w 1162050"/>
              <a:gd name="connsiteY28" fmla="*/ 1977390 h 5570220"/>
              <a:gd name="connsiteX29" fmla="*/ 979170 w 1162050"/>
              <a:gd name="connsiteY29" fmla="*/ 2045970 h 5570220"/>
              <a:gd name="connsiteX30" fmla="*/ 1009650 w 1162050"/>
              <a:gd name="connsiteY30" fmla="*/ 2141220 h 5570220"/>
              <a:gd name="connsiteX31" fmla="*/ 1017270 w 1162050"/>
              <a:gd name="connsiteY31" fmla="*/ 2411730 h 5570220"/>
              <a:gd name="connsiteX32" fmla="*/ 1116330 w 1162050"/>
              <a:gd name="connsiteY32" fmla="*/ 2495550 h 5570220"/>
              <a:gd name="connsiteX33" fmla="*/ 1143000 w 1162050"/>
              <a:gd name="connsiteY33" fmla="*/ 2628900 h 5570220"/>
              <a:gd name="connsiteX34" fmla="*/ 87630 w 1162050"/>
              <a:gd name="connsiteY34" fmla="*/ 5570220 h 5570220"/>
              <a:gd name="connsiteX0" fmla="*/ 0 w 1162050"/>
              <a:gd name="connsiteY0" fmla="*/ 0 h 5570220"/>
              <a:gd name="connsiteX1" fmla="*/ 91440 w 1162050"/>
              <a:gd name="connsiteY1" fmla="*/ 160020 h 5570220"/>
              <a:gd name="connsiteX2" fmla="*/ 171450 w 1162050"/>
              <a:gd name="connsiteY2" fmla="*/ 125730 h 5570220"/>
              <a:gd name="connsiteX3" fmla="*/ 179070 w 1162050"/>
              <a:gd name="connsiteY3" fmla="*/ 160020 h 5570220"/>
              <a:gd name="connsiteX4" fmla="*/ 125730 w 1162050"/>
              <a:gd name="connsiteY4" fmla="*/ 285750 h 5570220"/>
              <a:gd name="connsiteX5" fmla="*/ 228600 w 1162050"/>
              <a:gd name="connsiteY5" fmla="*/ 537210 h 5570220"/>
              <a:gd name="connsiteX6" fmla="*/ 198120 w 1162050"/>
              <a:gd name="connsiteY6" fmla="*/ 659130 h 5570220"/>
              <a:gd name="connsiteX7" fmla="*/ 102870 w 1162050"/>
              <a:gd name="connsiteY7" fmla="*/ 712470 h 5570220"/>
              <a:gd name="connsiteX8" fmla="*/ 57150 w 1162050"/>
              <a:gd name="connsiteY8" fmla="*/ 788670 h 5570220"/>
              <a:gd name="connsiteX9" fmla="*/ 60960 w 1162050"/>
              <a:gd name="connsiteY9" fmla="*/ 868680 h 5570220"/>
              <a:gd name="connsiteX10" fmla="*/ 129540 w 1162050"/>
              <a:gd name="connsiteY10" fmla="*/ 937260 h 5570220"/>
              <a:gd name="connsiteX11" fmla="*/ 190500 w 1162050"/>
              <a:gd name="connsiteY11" fmla="*/ 960120 h 5570220"/>
              <a:gd name="connsiteX12" fmla="*/ 259080 w 1162050"/>
              <a:gd name="connsiteY12" fmla="*/ 1021080 h 5570220"/>
              <a:gd name="connsiteX13" fmla="*/ 304800 w 1162050"/>
              <a:gd name="connsiteY13" fmla="*/ 1024890 h 5570220"/>
              <a:gd name="connsiteX14" fmla="*/ 407670 w 1162050"/>
              <a:gd name="connsiteY14" fmla="*/ 1131570 h 5570220"/>
              <a:gd name="connsiteX15" fmla="*/ 415290 w 1162050"/>
              <a:gd name="connsiteY15" fmla="*/ 1181100 h 5570220"/>
              <a:gd name="connsiteX16" fmla="*/ 499110 w 1162050"/>
              <a:gd name="connsiteY16" fmla="*/ 1230630 h 5570220"/>
              <a:gd name="connsiteX17" fmla="*/ 579120 w 1162050"/>
              <a:gd name="connsiteY17" fmla="*/ 1169670 h 5570220"/>
              <a:gd name="connsiteX18" fmla="*/ 659130 w 1162050"/>
              <a:gd name="connsiteY18" fmla="*/ 1177290 h 5570220"/>
              <a:gd name="connsiteX19" fmla="*/ 693420 w 1162050"/>
              <a:gd name="connsiteY19" fmla="*/ 1158240 h 5570220"/>
              <a:gd name="connsiteX20" fmla="*/ 853440 w 1162050"/>
              <a:gd name="connsiteY20" fmla="*/ 1280160 h 5570220"/>
              <a:gd name="connsiteX21" fmla="*/ 971550 w 1162050"/>
              <a:gd name="connsiteY21" fmla="*/ 1360170 h 5570220"/>
              <a:gd name="connsiteX22" fmla="*/ 1066800 w 1162050"/>
              <a:gd name="connsiteY22" fmla="*/ 1341120 h 5570220"/>
              <a:gd name="connsiteX23" fmla="*/ 1127760 w 1162050"/>
              <a:gd name="connsiteY23" fmla="*/ 1398270 h 5570220"/>
              <a:gd name="connsiteX24" fmla="*/ 1162050 w 1162050"/>
              <a:gd name="connsiteY24" fmla="*/ 1607820 h 5570220"/>
              <a:gd name="connsiteX25" fmla="*/ 1116330 w 1162050"/>
              <a:gd name="connsiteY25" fmla="*/ 1695450 h 5570220"/>
              <a:gd name="connsiteX26" fmla="*/ 960120 w 1162050"/>
              <a:gd name="connsiteY26" fmla="*/ 1851660 h 5570220"/>
              <a:gd name="connsiteX27" fmla="*/ 963930 w 1162050"/>
              <a:gd name="connsiteY27" fmla="*/ 1927860 h 5570220"/>
              <a:gd name="connsiteX28" fmla="*/ 1013460 w 1162050"/>
              <a:gd name="connsiteY28" fmla="*/ 1977390 h 5570220"/>
              <a:gd name="connsiteX29" fmla="*/ 979170 w 1162050"/>
              <a:gd name="connsiteY29" fmla="*/ 2045970 h 5570220"/>
              <a:gd name="connsiteX30" fmla="*/ 1009650 w 1162050"/>
              <a:gd name="connsiteY30" fmla="*/ 2141220 h 5570220"/>
              <a:gd name="connsiteX31" fmla="*/ 1017270 w 1162050"/>
              <a:gd name="connsiteY31" fmla="*/ 2411730 h 5570220"/>
              <a:gd name="connsiteX32" fmla="*/ 1116330 w 1162050"/>
              <a:gd name="connsiteY32" fmla="*/ 2495550 h 5570220"/>
              <a:gd name="connsiteX33" fmla="*/ 1143000 w 1162050"/>
              <a:gd name="connsiteY33" fmla="*/ 2628900 h 5570220"/>
              <a:gd name="connsiteX34" fmla="*/ 270510 w 1162050"/>
              <a:gd name="connsiteY34" fmla="*/ 5033010 h 5570220"/>
              <a:gd name="connsiteX35" fmla="*/ 87630 w 1162050"/>
              <a:gd name="connsiteY35" fmla="*/ 5570220 h 5570220"/>
              <a:gd name="connsiteX0" fmla="*/ 2294 w 1164344"/>
              <a:gd name="connsiteY0" fmla="*/ 0 h 5571937"/>
              <a:gd name="connsiteX1" fmla="*/ 93734 w 1164344"/>
              <a:gd name="connsiteY1" fmla="*/ 160020 h 5571937"/>
              <a:gd name="connsiteX2" fmla="*/ 173744 w 1164344"/>
              <a:gd name="connsiteY2" fmla="*/ 125730 h 5571937"/>
              <a:gd name="connsiteX3" fmla="*/ 181364 w 1164344"/>
              <a:gd name="connsiteY3" fmla="*/ 160020 h 5571937"/>
              <a:gd name="connsiteX4" fmla="*/ 128024 w 1164344"/>
              <a:gd name="connsiteY4" fmla="*/ 285750 h 5571937"/>
              <a:gd name="connsiteX5" fmla="*/ 230894 w 1164344"/>
              <a:gd name="connsiteY5" fmla="*/ 537210 h 5571937"/>
              <a:gd name="connsiteX6" fmla="*/ 200414 w 1164344"/>
              <a:gd name="connsiteY6" fmla="*/ 659130 h 5571937"/>
              <a:gd name="connsiteX7" fmla="*/ 105164 w 1164344"/>
              <a:gd name="connsiteY7" fmla="*/ 712470 h 5571937"/>
              <a:gd name="connsiteX8" fmla="*/ 59444 w 1164344"/>
              <a:gd name="connsiteY8" fmla="*/ 788670 h 5571937"/>
              <a:gd name="connsiteX9" fmla="*/ 63254 w 1164344"/>
              <a:gd name="connsiteY9" fmla="*/ 868680 h 5571937"/>
              <a:gd name="connsiteX10" fmla="*/ 131834 w 1164344"/>
              <a:gd name="connsiteY10" fmla="*/ 937260 h 5571937"/>
              <a:gd name="connsiteX11" fmla="*/ 192794 w 1164344"/>
              <a:gd name="connsiteY11" fmla="*/ 960120 h 5571937"/>
              <a:gd name="connsiteX12" fmla="*/ 261374 w 1164344"/>
              <a:gd name="connsiteY12" fmla="*/ 1021080 h 5571937"/>
              <a:gd name="connsiteX13" fmla="*/ 307094 w 1164344"/>
              <a:gd name="connsiteY13" fmla="*/ 1024890 h 5571937"/>
              <a:gd name="connsiteX14" fmla="*/ 409964 w 1164344"/>
              <a:gd name="connsiteY14" fmla="*/ 1131570 h 5571937"/>
              <a:gd name="connsiteX15" fmla="*/ 417584 w 1164344"/>
              <a:gd name="connsiteY15" fmla="*/ 1181100 h 5571937"/>
              <a:gd name="connsiteX16" fmla="*/ 501404 w 1164344"/>
              <a:gd name="connsiteY16" fmla="*/ 1230630 h 5571937"/>
              <a:gd name="connsiteX17" fmla="*/ 581414 w 1164344"/>
              <a:gd name="connsiteY17" fmla="*/ 1169670 h 5571937"/>
              <a:gd name="connsiteX18" fmla="*/ 661424 w 1164344"/>
              <a:gd name="connsiteY18" fmla="*/ 1177290 h 5571937"/>
              <a:gd name="connsiteX19" fmla="*/ 695714 w 1164344"/>
              <a:gd name="connsiteY19" fmla="*/ 1158240 h 5571937"/>
              <a:gd name="connsiteX20" fmla="*/ 855734 w 1164344"/>
              <a:gd name="connsiteY20" fmla="*/ 1280160 h 5571937"/>
              <a:gd name="connsiteX21" fmla="*/ 973844 w 1164344"/>
              <a:gd name="connsiteY21" fmla="*/ 1360170 h 5571937"/>
              <a:gd name="connsiteX22" fmla="*/ 1069094 w 1164344"/>
              <a:gd name="connsiteY22" fmla="*/ 1341120 h 5571937"/>
              <a:gd name="connsiteX23" fmla="*/ 1130054 w 1164344"/>
              <a:gd name="connsiteY23" fmla="*/ 1398270 h 5571937"/>
              <a:gd name="connsiteX24" fmla="*/ 1164344 w 1164344"/>
              <a:gd name="connsiteY24" fmla="*/ 1607820 h 5571937"/>
              <a:gd name="connsiteX25" fmla="*/ 1118624 w 1164344"/>
              <a:gd name="connsiteY25" fmla="*/ 1695450 h 5571937"/>
              <a:gd name="connsiteX26" fmla="*/ 962414 w 1164344"/>
              <a:gd name="connsiteY26" fmla="*/ 1851660 h 5571937"/>
              <a:gd name="connsiteX27" fmla="*/ 966224 w 1164344"/>
              <a:gd name="connsiteY27" fmla="*/ 1927860 h 5571937"/>
              <a:gd name="connsiteX28" fmla="*/ 1015754 w 1164344"/>
              <a:gd name="connsiteY28" fmla="*/ 1977390 h 5571937"/>
              <a:gd name="connsiteX29" fmla="*/ 981464 w 1164344"/>
              <a:gd name="connsiteY29" fmla="*/ 2045970 h 5571937"/>
              <a:gd name="connsiteX30" fmla="*/ 1011944 w 1164344"/>
              <a:gd name="connsiteY30" fmla="*/ 2141220 h 5571937"/>
              <a:gd name="connsiteX31" fmla="*/ 1019564 w 1164344"/>
              <a:gd name="connsiteY31" fmla="*/ 2411730 h 5571937"/>
              <a:gd name="connsiteX32" fmla="*/ 1118624 w 1164344"/>
              <a:gd name="connsiteY32" fmla="*/ 2495550 h 5571937"/>
              <a:gd name="connsiteX33" fmla="*/ 1145294 w 1164344"/>
              <a:gd name="connsiteY33" fmla="*/ 2628900 h 5571937"/>
              <a:gd name="connsiteX34" fmla="*/ 67064 w 1164344"/>
              <a:gd name="connsiteY34" fmla="*/ 5273040 h 5571937"/>
              <a:gd name="connsiteX35" fmla="*/ 89924 w 1164344"/>
              <a:gd name="connsiteY35" fmla="*/ 5570220 h 5571937"/>
              <a:gd name="connsiteX0" fmla="*/ 0 w 1162050"/>
              <a:gd name="connsiteY0" fmla="*/ 0 h 5570220"/>
              <a:gd name="connsiteX1" fmla="*/ 91440 w 1162050"/>
              <a:gd name="connsiteY1" fmla="*/ 160020 h 5570220"/>
              <a:gd name="connsiteX2" fmla="*/ 171450 w 1162050"/>
              <a:gd name="connsiteY2" fmla="*/ 125730 h 5570220"/>
              <a:gd name="connsiteX3" fmla="*/ 179070 w 1162050"/>
              <a:gd name="connsiteY3" fmla="*/ 160020 h 5570220"/>
              <a:gd name="connsiteX4" fmla="*/ 125730 w 1162050"/>
              <a:gd name="connsiteY4" fmla="*/ 285750 h 5570220"/>
              <a:gd name="connsiteX5" fmla="*/ 228600 w 1162050"/>
              <a:gd name="connsiteY5" fmla="*/ 537210 h 5570220"/>
              <a:gd name="connsiteX6" fmla="*/ 198120 w 1162050"/>
              <a:gd name="connsiteY6" fmla="*/ 659130 h 5570220"/>
              <a:gd name="connsiteX7" fmla="*/ 102870 w 1162050"/>
              <a:gd name="connsiteY7" fmla="*/ 712470 h 5570220"/>
              <a:gd name="connsiteX8" fmla="*/ 57150 w 1162050"/>
              <a:gd name="connsiteY8" fmla="*/ 788670 h 5570220"/>
              <a:gd name="connsiteX9" fmla="*/ 60960 w 1162050"/>
              <a:gd name="connsiteY9" fmla="*/ 868680 h 5570220"/>
              <a:gd name="connsiteX10" fmla="*/ 129540 w 1162050"/>
              <a:gd name="connsiteY10" fmla="*/ 937260 h 5570220"/>
              <a:gd name="connsiteX11" fmla="*/ 190500 w 1162050"/>
              <a:gd name="connsiteY11" fmla="*/ 960120 h 5570220"/>
              <a:gd name="connsiteX12" fmla="*/ 259080 w 1162050"/>
              <a:gd name="connsiteY12" fmla="*/ 1021080 h 5570220"/>
              <a:gd name="connsiteX13" fmla="*/ 304800 w 1162050"/>
              <a:gd name="connsiteY13" fmla="*/ 1024890 h 5570220"/>
              <a:gd name="connsiteX14" fmla="*/ 407670 w 1162050"/>
              <a:gd name="connsiteY14" fmla="*/ 1131570 h 5570220"/>
              <a:gd name="connsiteX15" fmla="*/ 415290 w 1162050"/>
              <a:gd name="connsiteY15" fmla="*/ 1181100 h 5570220"/>
              <a:gd name="connsiteX16" fmla="*/ 499110 w 1162050"/>
              <a:gd name="connsiteY16" fmla="*/ 1230630 h 5570220"/>
              <a:gd name="connsiteX17" fmla="*/ 579120 w 1162050"/>
              <a:gd name="connsiteY17" fmla="*/ 1169670 h 5570220"/>
              <a:gd name="connsiteX18" fmla="*/ 659130 w 1162050"/>
              <a:gd name="connsiteY18" fmla="*/ 1177290 h 5570220"/>
              <a:gd name="connsiteX19" fmla="*/ 693420 w 1162050"/>
              <a:gd name="connsiteY19" fmla="*/ 1158240 h 5570220"/>
              <a:gd name="connsiteX20" fmla="*/ 853440 w 1162050"/>
              <a:gd name="connsiteY20" fmla="*/ 1280160 h 5570220"/>
              <a:gd name="connsiteX21" fmla="*/ 971550 w 1162050"/>
              <a:gd name="connsiteY21" fmla="*/ 1360170 h 5570220"/>
              <a:gd name="connsiteX22" fmla="*/ 1066800 w 1162050"/>
              <a:gd name="connsiteY22" fmla="*/ 1341120 h 5570220"/>
              <a:gd name="connsiteX23" fmla="*/ 1127760 w 1162050"/>
              <a:gd name="connsiteY23" fmla="*/ 1398270 h 5570220"/>
              <a:gd name="connsiteX24" fmla="*/ 1162050 w 1162050"/>
              <a:gd name="connsiteY24" fmla="*/ 1607820 h 5570220"/>
              <a:gd name="connsiteX25" fmla="*/ 1116330 w 1162050"/>
              <a:gd name="connsiteY25" fmla="*/ 1695450 h 5570220"/>
              <a:gd name="connsiteX26" fmla="*/ 960120 w 1162050"/>
              <a:gd name="connsiteY26" fmla="*/ 1851660 h 5570220"/>
              <a:gd name="connsiteX27" fmla="*/ 963930 w 1162050"/>
              <a:gd name="connsiteY27" fmla="*/ 1927860 h 5570220"/>
              <a:gd name="connsiteX28" fmla="*/ 1013460 w 1162050"/>
              <a:gd name="connsiteY28" fmla="*/ 1977390 h 5570220"/>
              <a:gd name="connsiteX29" fmla="*/ 979170 w 1162050"/>
              <a:gd name="connsiteY29" fmla="*/ 2045970 h 5570220"/>
              <a:gd name="connsiteX30" fmla="*/ 1009650 w 1162050"/>
              <a:gd name="connsiteY30" fmla="*/ 2141220 h 5570220"/>
              <a:gd name="connsiteX31" fmla="*/ 1017270 w 1162050"/>
              <a:gd name="connsiteY31" fmla="*/ 2411730 h 5570220"/>
              <a:gd name="connsiteX32" fmla="*/ 1116330 w 1162050"/>
              <a:gd name="connsiteY32" fmla="*/ 2495550 h 5570220"/>
              <a:gd name="connsiteX33" fmla="*/ 1143000 w 1162050"/>
              <a:gd name="connsiteY33" fmla="*/ 2628900 h 5570220"/>
              <a:gd name="connsiteX34" fmla="*/ 64770 w 1162050"/>
              <a:gd name="connsiteY34" fmla="*/ 5273040 h 5570220"/>
              <a:gd name="connsiteX35" fmla="*/ 87630 w 1162050"/>
              <a:gd name="connsiteY35" fmla="*/ 5570220 h 5570220"/>
              <a:gd name="connsiteX0" fmla="*/ 0 w 1162050"/>
              <a:gd name="connsiteY0" fmla="*/ 0 h 5570220"/>
              <a:gd name="connsiteX1" fmla="*/ 91440 w 1162050"/>
              <a:gd name="connsiteY1" fmla="*/ 160020 h 5570220"/>
              <a:gd name="connsiteX2" fmla="*/ 171450 w 1162050"/>
              <a:gd name="connsiteY2" fmla="*/ 125730 h 5570220"/>
              <a:gd name="connsiteX3" fmla="*/ 179070 w 1162050"/>
              <a:gd name="connsiteY3" fmla="*/ 160020 h 5570220"/>
              <a:gd name="connsiteX4" fmla="*/ 125730 w 1162050"/>
              <a:gd name="connsiteY4" fmla="*/ 285750 h 5570220"/>
              <a:gd name="connsiteX5" fmla="*/ 228600 w 1162050"/>
              <a:gd name="connsiteY5" fmla="*/ 537210 h 5570220"/>
              <a:gd name="connsiteX6" fmla="*/ 198120 w 1162050"/>
              <a:gd name="connsiteY6" fmla="*/ 659130 h 5570220"/>
              <a:gd name="connsiteX7" fmla="*/ 102870 w 1162050"/>
              <a:gd name="connsiteY7" fmla="*/ 712470 h 5570220"/>
              <a:gd name="connsiteX8" fmla="*/ 57150 w 1162050"/>
              <a:gd name="connsiteY8" fmla="*/ 788670 h 5570220"/>
              <a:gd name="connsiteX9" fmla="*/ 60960 w 1162050"/>
              <a:gd name="connsiteY9" fmla="*/ 868680 h 5570220"/>
              <a:gd name="connsiteX10" fmla="*/ 129540 w 1162050"/>
              <a:gd name="connsiteY10" fmla="*/ 937260 h 5570220"/>
              <a:gd name="connsiteX11" fmla="*/ 190500 w 1162050"/>
              <a:gd name="connsiteY11" fmla="*/ 960120 h 5570220"/>
              <a:gd name="connsiteX12" fmla="*/ 259080 w 1162050"/>
              <a:gd name="connsiteY12" fmla="*/ 1021080 h 5570220"/>
              <a:gd name="connsiteX13" fmla="*/ 304800 w 1162050"/>
              <a:gd name="connsiteY13" fmla="*/ 1024890 h 5570220"/>
              <a:gd name="connsiteX14" fmla="*/ 407670 w 1162050"/>
              <a:gd name="connsiteY14" fmla="*/ 1131570 h 5570220"/>
              <a:gd name="connsiteX15" fmla="*/ 415290 w 1162050"/>
              <a:gd name="connsiteY15" fmla="*/ 1181100 h 5570220"/>
              <a:gd name="connsiteX16" fmla="*/ 499110 w 1162050"/>
              <a:gd name="connsiteY16" fmla="*/ 1230630 h 5570220"/>
              <a:gd name="connsiteX17" fmla="*/ 579120 w 1162050"/>
              <a:gd name="connsiteY17" fmla="*/ 1169670 h 5570220"/>
              <a:gd name="connsiteX18" fmla="*/ 659130 w 1162050"/>
              <a:gd name="connsiteY18" fmla="*/ 1177290 h 5570220"/>
              <a:gd name="connsiteX19" fmla="*/ 693420 w 1162050"/>
              <a:gd name="connsiteY19" fmla="*/ 1158240 h 5570220"/>
              <a:gd name="connsiteX20" fmla="*/ 853440 w 1162050"/>
              <a:gd name="connsiteY20" fmla="*/ 1280160 h 5570220"/>
              <a:gd name="connsiteX21" fmla="*/ 971550 w 1162050"/>
              <a:gd name="connsiteY21" fmla="*/ 1360170 h 5570220"/>
              <a:gd name="connsiteX22" fmla="*/ 1066800 w 1162050"/>
              <a:gd name="connsiteY22" fmla="*/ 1341120 h 5570220"/>
              <a:gd name="connsiteX23" fmla="*/ 1127760 w 1162050"/>
              <a:gd name="connsiteY23" fmla="*/ 1398270 h 5570220"/>
              <a:gd name="connsiteX24" fmla="*/ 1162050 w 1162050"/>
              <a:gd name="connsiteY24" fmla="*/ 1607820 h 5570220"/>
              <a:gd name="connsiteX25" fmla="*/ 1116330 w 1162050"/>
              <a:gd name="connsiteY25" fmla="*/ 1695450 h 5570220"/>
              <a:gd name="connsiteX26" fmla="*/ 960120 w 1162050"/>
              <a:gd name="connsiteY26" fmla="*/ 1851660 h 5570220"/>
              <a:gd name="connsiteX27" fmla="*/ 963930 w 1162050"/>
              <a:gd name="connsiteY27" fmla="*/ 1927860 h 5570220"/>
              <a:gd name="connsiteX28" fmla="*/ 1013460 w 1162050"/>
              <a:gd name="connsiteY28" fmla="*/ 1977390 h 5570220"/>
              <a:gd name="connsiteX29" fmla="*/ 979170 w 1162050"/>
              <a:gd name="connsiteY29" fmla="*/ 2045970 h 5570220"/>
              <a:gd name="connsiteX30" fmla="*/ 1009650 w 1162050"/>
              <a:gd name="connsiteY30" fmla="*/ 2141220 h 5570220"/>
              <a:gd name="connsiteX31" fmla="*/ 1017270 w 1162050"/>
              <a:gd name="connsiteY31" fmla="*/ 2411730 h 5570220"/>
              <a:gd name="connsiteX32" fmla="*/ 1116330 w 1162050"/>
              <a:gd name="connsiteY32" fmla="*/ 2495550 h 5570220"/>
              <a:gd name="connsiteX33" fmla="*/ 1143000 w 1162050"/>
              <a:gd name="connsiteY33" fmla="*/ 2628900 h 5570220"/>
              <a:gd name="connsiteX34" fmla="*/ 316230 w 1162050"/>
              <a:gd name="connsiteY34" fmla="*/ 4625340 h 5570220"/>
              <a:gd name="connsiteX35" fmla="*/ 64770 w 1162050"/>
              <a:gd name="connsiteY35" fmla="*/ 5273040 h 5570220"/>
              <a:gd name="connsiteX36" fmla="*/ 87630 w 1162050"/>
              <a:gd name="connsiteY36" fmla="*/ 5570220 h 5570220"/>
              <a:gd name="connsiteX0" fmla="*/ 0 w 1162050"/>
              <a:gd name="connsiteY0" fmla="*/ 0 h 5570220"/>
              <a:gd name="connsiteX1" fmla="*/ 91440 w 1162050"/>
              <a:gd name="connsiteY1" fmla="*/ 160020 h 5570220"/>
              <a:gd name="connsiteX2" fmla="*/ 171450 w 1162050"/>
              <a:gd name="connsiteY2" fmla="*/ 125730 h 5570220"/>
              <a:gd name="connsiteX3" fmla="*/ 179070 w 1162050"/>
              <a:gd name="connsiteY3" fmla="*/ 160020 h 5570220"/>
              <a:gd name="connsiteX4" fmla="*/ 125730 w 1162050"/>
              <a:gd name="connsiteY4" fmla="*/ 285750 h 5570220"/>
              <a:gd name="connsiteX5" fmla="*/ 228600 w 1162050"/>
              <a:gd name="connsiteY5" fmla="*/ 537210 h 5570220"/>
              <a:gd name="connsiteX6" fmla="*/ 198120 w 1162050"/>
              <a:gd name="connsiteY6" fmla="*/ 659130 h 5570220"/>
              <a:gd name="connsiteX7" fmla="*/ 102870 w 1162050"/>
              <a:gd name="connsiteY7" fmla="*/ 712470 h 5570220"/>
              <a:gd name="connsiteX8" fmla="*/ 57150 w 1162050"/>
              <a:gd name="connsiteY8" fmla="*/ 788670 h 5570220"/>
              <a:gd name="connsiteX9" fmla="*/ 60960 w 1162050"/>
              <a:gd name="connsiteY9" fmla="*/ 868680 h 5570220"/>
              <a:gd name="connsiteX10" fmla="*/ 129540 w 1162050"/>
              <a:gd name="connsiteY10" fmla="*/ 937260 h 5570220"/>
              <a:gd name="connsiteX11" fmla="*/ 190500 w 1162050"/>
              <a:gd name="connsiteY11" fmla="*/ 960120 h 5570220"/>
              <a:gd name="connsiteX12" fmla="*/ 259080 w 1162050"/>
              <a:gd name="connsiteY12" fmla="*/ 1021080 h 5570220"/>
              <a:gd name="connsiteX13" fmla="*/ 304800 w 1162050"/>
              <a:gd name="connsiteY13" fmla="*/ 1024890 h 5570220"/>
              <a:gd name="connsiteX14" fmla="*/ 407670 w 1162050"/>
              <a:gd name="connsiteY14" fmla="*/ 1131570 h 5570220"/>
              <a:gd name="connsiteX15" fmla="*/ 415290 w 1162050"/>
              <a:gd name="connsiteY15" fmla="*/ 1181100 h 5570220"/>
              <a:gd name="connsiteX16" fmla="*/ 499110 w 1162050"/>
              <a:gd name="connsiteY16" fmla="*/ 1230630 h 5570220"/>
              <a:gd name="connsiteX17" fmla="*/ 579120 w 1162050"/>
              <a:gd name="connsiteY17" fmla="*/ 1169670 h 5570220"/>
              <a:gd name="connsiteX18" fmla="*/ 659130 w 1162050"/>
              <a:gd name="connsiteY18" fmla="*/ 1177290 h 5570220"/>
              <a:gd name="connsiteX19" fmla="*/ 693420 w 1162050"/>
              <a:gd name="connsiteY19" fmla="*/ 1158240 h 5570220"/>
              <a:gd name="connsiteX20" fmla="*/ 853440 w 1162050"/>
              <a:gd name="connsiteY20" fmla="*/ 1280160 h 5570220"/>
              <a:gd name="connsiteX21" fmla="*/ 971550 w 1162050"/>
              <a:gd name="connsiteY21" fmla="*/ 1360170 h 5570220"/>
              <a:gd name="connsiteX22" fmla="*/ 1066800 w 1162050"/>
              <a:gd name="connsiteY22" fmla="*/ 1341120 h 5570220"/>
              <a:gd name="connsiteX23" fmla="*/ 1127760 w 1162050"/>
              <a:gd name="connsiteY23" fmla="*/ 1398270 h 5570220"/>
              <a:gd name="connsiteX24" fmla="*/ 1162050 w 1162050"/>
              <a:gd name="connsiteY24" fmla="*/ 1607820 h 5570220"/>
              <a:gd name="connsiteX25" fmla="*/ 1116330 w 1162050"/>
              <a:gd name="connsiteY25" fmla="*/ 1695450 h 5570220"/>
              <a:gd name="connsiteX26" fmla="*/ 960120 w 1162050"/>
              <a:gd name="connsiteY26" fmla="*/ 1851660 h 5570220"/>
              <a:gd name="connsiteX27" fmla="*/ 963930 w 1162050"/>
              <a:gd name="connsiteY27" fmla="*/ 1927860 h 5570220"/>
              <a:gd name="connsiteX28" fmla="*/ 1013460 w 1162050"/>
              <a:gd name="connsiteY28" fmla="*/ 1977390 h 5570220"/>
              <a:gd name="connsiteX29" fmla="*/ 979170 w 1162050"/>
              <a:gd name="connsiteY29" fmla="*/ 2045970 h 5570220"/>
              <a:gd name="connsiteX30" fmla="*/ 1009650 w 1162050"/>
              <a:gd name="connsiteY30" fmla="*/ 2141220 h 5570220"/>
              <a:gd name="connsiteX31" fmla="*/ 1017270 w 1162050"/>
              <a:gd name="connsiteY31" fmla="*/ 2411730 h 5570220"/>
              <a:gd name="connsiteX32" fmla="*/ 1116330 w 1162050"/>
              <a:gd name="connsiteY32" fmla="*/ 2495550 h 5570220"/>
              <a:gd name="connsiteX33" fmla="*/ 1143000 w 1162050"/>
              <a:gd name="connsiteY33" fmla="*/ 2628900 h 5570220"/>
              <a:gd name="connsiteX34" fmla="*/ 365760 w 1162050"/>
              <a:gd name="connsiteY34" fmla="*/ 5090160 h 5570220"/>
              <a:gd name="connsiteX35" fmla="*/ 64770 w 1162050"/>
              <a:gd name="connsiteY35" fmla="*/ 5273040 h 5570220"/>
              <a:gd name="connsiteX36" fmla="*/ 87630 w 1162050"/>
              <a:gd name="connsiteY36" fmla="*/ 5570220 h 5570220"/>
              <a:gd name="connsiteX0" fmla="*/ 0 w 1162050"/>
              <a:gd name="connsiteY0" fmla="*/ 0 h 5570220"/>
              <a:gd name="connsiteX1" fmla="*/ 91440 w 1162050"/>
              <a:gd name="connsiteY1" fmla="*/ 160020 h 5570220"/>
              <a:gd name="connsiteX2" fmla="*/ 171450 w 1162050"/>
              <a:gd name="connsiteY2" fmla="*/ 125730 h 5570220"/>
              <a:gd name="connsiteX3" fmla="*/ 179070 w 1162050"/>
              <a:gd name="connsiteY3" fmla="*/ 160020 h 5570220"/>
              <a:gd name="connsiteX4" fmla="*/ 125730 w 1162050"/>
              <a:gd name="connsiteY4" fmla="*/ 285750 h 5570220"/>
              <a:gd name="connsiteX5" fmla="*/ 228600 w 1162050"/>
              <a:gd name="connsiteY5" fmla="*/ 537210 h 5570220"/>
              <a:gd name="connsiteX6" fmla="*/ 198120 w 1162050"/>
              <a:gd name="connsiteY6" fmla="*/ 659130 h 5570220"/>
              <a:gd name="connsiteX7" fmla="*/ 102870 w 1162050"/>
              <a:gd name="connsiteY7" fmla="*/ 712470 h 5570220"/>
              <a:gd name="connsiteX8" fmla="*/ 57150 w 1162050"/>
              <a:gd name="connsiteY8" fmla="*/ 788670 h 5570220"/>
              <a:gd name="connsiteX9" fmla="*/ 60960 w 1162050"/>
              <a:gd name="connsiteY9" fmla="*/ 868680 h 5570220"/>
              <a:gd name="connsiteX10" fmla="*/ 129540 w 1162050"/>
              <a:gd name="connsiteY10" fmla="*/ 937260 h 5570220"/>
              <a:gd name="connsiteX11" fmla="*/ 190500 w 1162050"/>
              <a:gd name="connsiteY11" fmla="*/ 960120 h 5570220"/>
              <a:gd name="connsiteX12" fmla="*/ 259080 w 1162050"/>
              <a:gd name="connsiteY12" fmla="*/ 1021080 h 5570220"/>
              <a:gd name="connsiteX13" fmla="*/ 304800 w 1162050"/>
              <a:gd name="connsiteY13" fmla="*/ 1024890 h 5570220"/>
              <a:gd name="connsiteX14" fmla="*/ 407670 w 1162050"/>
              <a:gd name="connsiteY14" fmla="*/ 1131570 h 5570220"/>
              <a:gd name="connsiteX15" fmla="*/ 415290 w 1162050"/>
              <a:gd name="connsiteY15" fmla="*/ 1181100 h 5570220"/>
              <a:gd name="connsiteX16" fmla="*/ 499110 w 1162050"/>
              <a:gd name="connsiteY16" fmla="*/ 1230630 h 5570220"/>
              <a:gd name="connsiteX17" fmla="*/ 579120 w 1162050"/>
              <a:gd name="connsiteY17" fmla="*/ 1169670 h 5570220"/>
              <a:gd name="connsiteX18" fmla="*/ 659130 w 1162050"/>
              <a:gd name="connsiteY18" fmla="*/ 1177290 h 5570220"/>
              <a:gd name="connsiteX19" fmla="*/ 693420 w 1162050"/>
              <a:gd name="connsiteY19" fmla="*/ 1158240 h 5570220"/>
              <a:gd name="connsiteX20" fmla="*/ 853440 w 1162050"/>
              <a:gd name="connsiteY20" fmla="*/ 1280160 h 5570220"/>
              <a:gd name="connsiteX21" fmla="*/ 971550 w 1162050"/>
              <a:gd name="connsiteY21" fmla="*/ 1360170 h 5570220"/>
              <a:gd name="connsiteX22" fmla="*/ 1066800 w 1162050"/>
              <a:gd name="connsiteY22" fmla="*/ 1341120 h 5570220"/>
              <a:gd name="connsiteX23" fmla="*/ 1127760 w 1162050"/>
              <a:gd name="connsiteY23" fmla="*/ 1398270 h 5570220"/>
              <a:gd name="connsiteX24" fmla="*/ 1162050 w 1162050"/>
              <a:gd name="connsiteY24" fmla="*/ 1607820 h 5570220"/>
              <a:gd name="connsiteX25" fmla="*/ 1116330 w 1162050"/>
              <a:gd name="connsiteY25" fmla="*/ 1695450 h 5570220"/>
              <a:gd name="connsiteX26" fmla="*/ 960120 w 1162050"/>
              <a:gd name="connsiteY26" fmla="*/ 1851660 h 5570220"/>
              <a:gd name="connsiteX27" fmla="*/ 963930 w 1162050"/>
              <a:gd name="connsiteY27" fmla="*/ 1927860 h 5570220"/>
              <a:gd name="connsiteX28" fmla="*/ 1013460 w 1162050"/>
              <a:gd name="connsiteY28" fmla="*/ 1977390 h 5570220"/>
              <a:gd name="connsiteX29" fmla="*/ 979170 w 1162050"/>
              <a:gd name="connsiteY29" fmla="*/ 2045970 h 5570220"/>
              <a:gd name="connsiteX30" fmla="*/ 1009650 w 1162050"/>
              <a:gd name="connsiteY30" fmla="*/ 2141220 h 5570220"/>
              <a:gd name="connsiteX31" fmla="*/ 1017270 w 1162050"/>
              <a:gd name="connsiteY31" fmla="*/ 2411730 h 5570220"/>
              <a:gd name="connsiteX32" fmla="*/ 1116330 w 1162050"/>
              <a:gd name="connsiteY32" fmla="*/ 2495550 h 5570220"/>
              <a:gd name="connsiteX33" fmla="*/ 1143000 w 1162050"/>
              <a:gd name="connsiteY33" fmla="*/ 2628900 h 5570220"/>
              <a:gd name="connsiteX34" fmla="*/ 365760 w 1162050"/>
              <a:gd name="connsiteY34" fmla="*/ 5090160 h 5570220"/>
              <a:gd name="connsiteX35" fmla="*/ 64770 w 1162050"/>
              <a:gd name="connsiteY35" fmla="*/ 5273040 h 5570220"/>
              <a:gd name="connsiteX36" fmla="*/ 87630 w 1162050"/>
              <a:gd name="connsiteY36" fmla="*/ 5570220 h 5570220"/>
              <a:gd name="connsiteX0" fmla="*/ 0 w 1162050"/>
              <a:gd name="connsiteY0" fmla="*/ 0 h 5570220"/>
              <a:gd name="connsiteX1" fmla="*/ 91440 w 1162050"/>
              <a:gd name="connsiteY1" fmla="*/ 160020 h 5570220"/>
              <a:gd name="connsiteX2" fmla="*/ 171450 w 1162050"/>
              <a:gd name="connsiteY2" fmla="*/ 125730 h 5570220"/>
              <a:gd name="connsiteX3" fmla="*/ 179070 w 1162050"/>
              <a:gd name="connsiteY3" fmla="*/ 160020 h 5570220"/>
              <a:gd name="connsiteX4" fmla="*/ 125730 w 1162050"/>
              <a:gd name="connsiteY4" fmla="*/ 285750 h 5570220"/>
              <a:gd name="connsiteX5" fmla="*/ 228600 w 1162050"/>
              <a:gd name="connsiteY5" fmla="*/ 537210 h 5570220"/>
              <a:gd name="connsiteX6" fmla="*/ 198120 w 1162050"/>
              <a:gd name="connsiteY6" fmla="*/ 659130 h 5570220"/>
              <a:gd name="connsiteX7" fmla="*/ 102870 w 1162050"/>
              <a:gd name="connsiteY7" fmla="*/ 712470 h 5570220"/>
              <a:gd name="connsiteX8" fmla="*/ 57150 w 1162050"/>
              <a:gd name="connsiteY8" fmla="*/ 788670 h 5570220"/>
              <a:gd name="connsiteX9" fmla="*/ 60960 w 1162050"/>
              <a:gd name="connsiteY9" fmla="*/ 868680 h 5570220"/>
              <a:gd name="connsiteX10" fmla="*/ 129540 w 1162050"/>
              <a:gd name="connsiteY10" fmla="*/ 937260 h 5570220"/>
              <a:gd name="connsiteX11" fmla="*/ 190500 w 1162050"/>
              <a:gd name="connsiteY11" fmla="*/ 960120 h 5570220"/>
              <a:gd name="connsiteX12" fmla="*/ 259080 w 1162050"/>
              <a:gd name="connsiteY12" fmla="*/ 1021080 h 5570220"/>
              <a:gd name="connsiteX13" fmla="*/ 304800 w 1162050"/>
              <a:gd name="connsiteY13" fmla="*/ 1024890 h 5570220"/>
              <a:gd name="connsiteX14" fmla="*/ 407670 w 1162050"/>
              <a:gd name="connsiteY14" fmla="*/ 1131570 h 5570220"/>
              <a:gd name="connsiteX15" fmla="*/ 415290 w 1162050"/>
              <a:gd name="connsiteY15" fmla="*/ 1181100 h 5570220"/>
              <a:gd name="connsiteX16" fmla="*/ 499110 w 1162050"/>
              <a:gd name="connsiteY16" fmla="*/ 1230630 h 5570220"/>
              <a:gd name="connsiteX17" fmla="*/ 579120 w 1162050"/>
              <a:gd name="connsiteY17" fmla="*/ 1169670 h 5570220"/>
              <a:gd name="connsiteX18" fmla="*/ 659130 w 1162050"/>
              <a:gd name="connsiteY18" fmla="*/ 1177290 h 5570220"/>
              <a:gd name="connsiteX19" fmla="*/ 693420 w 1162050"/>
              <a:gd name="connsiteY19" fmla="*/ 1158240 h 5570220"/>
              <a:gd name="connsiteX20" fmla="*/ 853440 w 1162050"/>
              <a:gd name="connsiteY20" fmla="*/ 1280160 h 5570220"/>
              <a:gd name="connsiteX21" fmla="*/ 971550 w 1162050"/>
              <a:gd name="connsiteY21" fmla="*/ 1360170 h 5570220"/>
              <a:gd name="connsiteX22" fmla="*/ 1066800 w 1162050"/>
              <a:gd name="connsiteY22" fmla="*/ 1341120 h 5570220"/>
              <a:gd name="connsiteX23" fmla="*/ 1127760 w 1162050"/>
              <a:gd name="connsiteY23" fmla="*/ 1398270 h 5570220"/>
              <a:gd name="connsiteX24" fmla="*/ 1162050 w 1162050"/>
              <a:gd name="connsiteY24" fmla="*/ 1607820 h 5570220"/>
              <a:gd name="connsiteX25" fmla="*/ 1116330 w 1162050"/>
              <a:gd name="connsiteY25" fmla="*/ 1695450 h 5570220"/>
              <a:gd name="connsiteX26" fmla="*/ 960120 w 1162050"/>
              <a:gd name="connsiteY26" fmla="*/ 1851660 h 5570220"/>
              <a:gd name="connsiteX27" fmla="*/ 963930 w 1162050"/>
              <a:gd name="connsiteY27" fmla="*/ 1927860 h 5570220"/>
              <a:gd name="connsiteX28" fmla="*/ 1013460 w 1162050"/>
              <a:gd name="connsiteY28" fmla="*/ 1977390 h 5570220"/>
              <a:gd name="connsiteX29" fmla="*/ 979170 w 1162050"/>
              <a:gd name="connsiteY29" fmla="*/ 2045970 h 5570220"/>
              <a:gd name="connsiteX30" fmla="*/ 1009650 w 1162050"/>
              <a:gd name="connsiteY30" fmla="*/ 2141220 h 5570220"/>
              <a:gd name="connsiteX31" fmla="*/ 1017270 w 1162050"/>
              <a:gd name="connsiteY31" fmla="*/ 2411730 h 5570220"/>
              <a:gd name="connsiteX32" fmla="*/ 1116330 w 1162050"/>
              <a:gd name="connsiteY32" fmla="*/ 2495550 h 5570220"/>
              <a:gd name="connsiteX33" fmla="*/ 1143000 w 1162050"/>
              <a:gd name="connsiteY33" fmla="*/ 2628900 h 5570220"/>
              <a:gd name="connsiteX34" fmla="*/ 365760 w 1162050"/>
              <a:gd name="connsiteY34" fmla="*/ 5090160 h 5570220"/>
              <a:gd name="connsiteX35" fmla="*/ 220980 w 1162050"/>
              <a:gd name="connsiteY35" fmla="*/ 5181600 h 5570220"/>
              <a:gd name="connsiteX36" fmla="*/ 64770 w 1162050"/>
              <a:gd name="connsiteY36" fmla="*/ 5273040 h 5570220"/>
              <a:gd name="connsiteX37" fmla="*/ 87630 w 1162050"/>
              <a:gd name="connsiteY37" fmla="*/ 5570220 h 5570220"/>
              <a:gd name="connsiteX0" fmla="*/ 0 w 1162050"/>
              <a:gd name="connsiteY0" fmla="*/ 0 h 5570220"/>
              <a:gd name="connsiteX1" fmla="*/ 91440 w 1162050"/>
              <a:gd name="connsiteY1" fmla="*/ 160020 h 5570220"/>
              <a:gd name="connsiteX2" fmla="*/ 171450 w 1162050"/>
              <a:gd name="connsiteY2" fmla="*/ 125730 h 5570220"/>
              <a:gd name="connsiteX3" fmla="*/ 179070 w 1162050"/>
              <a:gd name="connsiteY3" fmla="*/ 160020 h 5570220"/>
              <a:gd name="connsiteX4" fmla="*/ 125730 w 1162050"/>
              <a:gd name="connsiteY4" fmla="*/ 285750 h 5570220"/>
              <a:gd name="connsiteX5" fmla="*/ 228600 w 1162050"/>
              <a:gd name="connsiteY5" fmla="*/ 537210 h 5570220"/>
              <a:gd name="connsiteX6" fmla="*/ 198120 w 1162050"/>
              <a:gd name="connsiteY6" fmla="*/ 659130 h 5570220"/>
              <a:gd name="connsiteX7" fmla="*/ 102870 w 1162050"/>
              <a:gd name="connsiteY7" fmla="*/ 712470 h 5570220"/>
              <a:gd name="connsiteX8" fmla="*/ 57150 w 1162050"/>
              <a:gd name="connsiteY8" fmla="*/ 788670 h 5570220"/>
              <a:gd name="connsiteX9" fmla="*/ 60960 w 1162050"/>
              <a:gd name="connsiteY9" fmla="*/ 868680 h 5570220"/>
              <a:gd name="connsiteX10" fmla="*/ 129540 w 1162050"/>
              <a:gd name="connsiteY10" fmla="*/ 937260 h 5570220"/>
              <a:gd name="connsiteX11" fmla="*/ 190500 w 1162050"/>
              <a:gd name="connsiteY11" fmla="*/ 960120 h 5570220"/>
              <a:gd name="connsiteX12" fmla="*/ 259080 w 1162050"/>
              <a:gd name="connsiteY12" fmla="*/ 1021080 h 5570220"/>
              <a:gd name="connsiteX13" fmla="*/ 304800 w 1162050"/>
              <a:gd name="connsiteY13" fmla="*/ 1024890 h 5570220"/>
              <a:gd name="connsiteX14" fmla="*/ 407670 w 1162050"/>
              <a:gd name="connsiteY14" fmla="*/ 1131570 h 5570220"/>
              <a:gd name="connsiteX15" fmla="*/ 415290 w 1162050"/>
              <a:gd name="connsiteY15" fmla="*/ 1181100 h 5570220"/>
              <a:gd name="connsiteX16" fmla="*/ 499110 w 1162050"/>
              <a:gd name="connsiteY16" fmla="*/ 1230630 h 5570220"/>
              <a:gd name="connsiteX17" fmla="*/ 579120 w 1162050"/>
              <a:gd name="connsiteY17" fmla="*/ 1169670 h 5570220"/>
              <a:gd name="connsiteX18" fmla="*/ 659130 w 1162050"/>
              <a:gd name="connsiteY18" fmla="*/ 1177290 h 5570220"/>
              <a:gd name="connsiteX19" fmla="*/ 693420 w 1162050"/>
              <a:gd name="connsiteY19" fmla="*/ 1158240 h 5570220"/>
              <a:gd name="connsiteX20" fmla="*/ 853440 w 1162050"/>
              <a:gd name="connsiteY20" fmla="*/ 1280160 h 5570220"/>
              <a:gd name="connsiteX21" fmla="*/ 971550 w 1162050"/>
              <a:gd name="connsiteY21" fmla="*/ 1360170 h 5570220"/>
              <a:gd name="connsiteX22" fmla="*/ 1066800 w 1162050"/>
              <a:gd name="connsiteY22" fmla="*/ 1341120 h 5570220"/>
              <a:gd name="connsiteX23" fmla="*/ 1127760 w 1162050"/>
              <a:gd name="connsiteY23" fmla="*/ 1398270 h 5570220"/>
              <a:gd name="connsiteX24" fmla="*/ 1162050 w 1162050"/>
              <a:gd name="connsiteY24" fmla="*/ 1607820 h 5570220"/>
              <a:gd name="connsiteX25" fmla="*/ 1116330 w 1162050"/>
              <a:gd name="connsiteY25" fmla="*/ 1695450 h 5570220"/>
              <a:gd name="connsiteX26" fmla="*/ 960120 w 1162050"/>
              <a:gd name="connsiteY26" fmla="*/ 1851660 h 5570220"/>
              <a:gd name="connsiteX27" fmla="*/ 963930 w 1162050"/>
              <a:gd name="connsiteY27" fmla="*/ 1927860 h 5570220"/>
              <a:gd name="connsiteX28" fmla="*/ 1013460 w 1162050"/>
              <a:gd name="connsiteY28" fmla="*/ 1977390 h 5570220"/>
              <a:gd name="connsiteX29" fmla="*/ 979170 w 1162050"/>
              <a:gd name="connsiteY29" fmla="*/ 2045970 h 5570220"/>
              <a:gd name="connsiteX30" fmla="*/ 1009650 w 1162050"/>
              <a:gd name="connsiteY30" fmla="*/ 2141220 h 5570220"/>
              <a:gd name="connsiteX31" fmla="*/ 1017270 w 1162050"/>
              <a:gd name="connsiteY31" fmla="*/ 2411730 h 5570220"/>
              <a:gd name="connsiteX32" fmla="*/ 1116330 w 1162050"/>
              <a:gd name="connsiteY32" fmla="*/ 2495550 h 5570220"/>
              <a:gd name="connsiteX33" fmla="*/ 1143000 w 1162050"/>
              <a:gd name="connsiteY33" fmla="*/ 2628900 h 5570220"/>
              <a:gd name="connsiteX34" fmla="*/ 365760 w 1162050"/>
              <a:gd name="connsiteY34" fmla="*/ 5090160 h 5570220"/>
              <a:gd name="connsiteX35" fmla="*/ 220980 w 1162050"/>
              <a:gd name="connsiteY35" fmla="*/ 5212080 h 5570220"/>
              <a:gd name="connsiteX36" fmla="*/ 64770 w 1162050"/>
              <a:gd name="connsiteY36" fmla="*/ 5273040 h 5570220"/>
              <a:gd name="connsiteX37" fmla="*/ 87630 w 1162050"/>
              <a:gd name="connsiteY37" fmla="*/ 5570220 h 5570220"/>
              <a:gd name="connsiteX0" fmla="*/ 0 w 1162050"/>
              <a:gd name="connsiteY0" fmla="*/ 0 h 5570220"/>
              <a:gd name="connsiteX1" fmla="*/ 91440 w 1162050"/>
              <a:gd name="connsiteY1" fmla="*/ 160020 h 5570220"/>
              <a:gd name="connsiteX2" fmla="*/ 171450 w 1162050"/>
              <a:gd name="connsiteY2" fmla="*/ 125730 h 5570220"/>
              <a:gd name="connsiteX3" fmla="*/ 179070 w 1162050"/>
              <a:gd name="connsiteY3" fmla="*/ 160020 h 5570220"/>
              <a:gd name="connsiteX4" fmla="*/ 125730 w 1162050"/>
              <a:gd name="connsiteY4" fmla="*/ 285750 h 5570220"/>
              <a:gd name="connsiteX5" fmla="*/ 228600 w 1162050"/>
              <a:gd name="connsiteY5" fmla="*/ 537210 h 5570220"/>
              <a:gd name="connsiteX6" fmla="*/ 198120 w 1162050"/>
              <a:gd name="connsiteY6" fmla="*/ 659130 h 5570220"/>
              <a:gd name="connsiteX7" fmla="*/ 102870 w 1162050"/>
              <a:gd name="connsiteY7" fmla="*/ 712470 h 5570220"/>
              <a:gd name="connsiteX8" fmla="*/ 57150 w 1162050"/>
              <a:gd name="connsiteY8" fmla="*/ 788670 h 5570220"/>
              <a:gd name="connsiteX9" fmla="*/ 60960 w 1162050"/>
              <a:gd name="connsiteY9" fmla="*/ 868680 h 5570220"/>
              <a:gd name="connsiteX10" fmla="*/ 129540 w 1162050"/>
              <a:gd name="connsiteY10" fmla="*/ 937260 h 5570220"/>
              <a:gd name="connsiteX11" fmla="*/ 190500 w 1162050"/>
              <a:gd name="connsiteY11" fmla="*/ 960120 h 5570220"/>
              <a:gd name="connsiteX12" fmla="*/ 259080 w 1162050"/>
              <a:gd name="connsiteY12" fmla="*/ 1021080 h 5570220"/>
              <a:gd name="connsiteX13" fmla="*/ 304800 w 1162050"/>
              <a:gd name="connsiteY13" fmla="*/ 1024890 h 5570220"/>
              <a:gd name="connsiteX14" fmla="*/ 407670 w 1162050"/>
              <a:gd name="connsiteY14" fmla="*/ 1131570 h 5570220"/>
              <a:gd name="connsiteX15" fmla="*/ 415290 w 1162050"/>
              <a:gd name="connsiteY15" fmla="*/ 1181100 h 5570220"/>
              <a:gd name="connsiteX16" fmla="*/ 499110 w 1162050"/>
              <a:gd name="connsiteY16" fmla="*/ 1230630 h 5570220"/>
              <a:gd name="connsiteX17" fmla="*/ 579120 w 1162050"/>
              <a:gd name="connsiteY17" fmla="*/ 1169670 h 5570220"/>
              <a:gd name="connsiteX18" fmla="*/ 659130 w 1162050"/>
              <a:gd name="connsiteY18" fmla="*/ 1177290 h 5570220"/>
              <a:gd name="connsiteX19" fmla="*/ 693420 w 1162050"/>
              <a:gd name="connsiteY19" fmla="*/ 1158240 h 5570220"/>
              <a:gd name="connsiteX20" fmla="*/ 853440 w 1162050"/>
              <a:gd name="connsiteY20" fmla="*/ 1280160 h 5570220"/>
              <a:gd name="connsiteX21" fmla="*/ 971550 w 1162050"/>
              <a:gd name="connsiteY21" fmla="*/ 1360170 h 5570220"/>
              <a:gd name="connsiteX22" fmla="*/ 1066800 w 1162050"/>
              <a:gd name="connsiteY22" fmla="*/ 1341120 h 5570220"/>
              <a:gd name="connsiteX23" fmla="*/ 1127760 w 1162050"/>
              <a:gd name="connsiteY23" fmla="*/ 1398270 h 5570220"/>
              <a:gd name="connsiteX24" fmla="*/ 1162050 w 1162050"/>
              <a:gd name="connsiteY24" fmla="*/ 1607820 h 5570220"/>
              <a:gd name="connsiteX25" fmla="*/ 1116330 w 1162050"/>
              <a:gd name="connsiteY25" fmla="*/ 1695450 h 5570220"/>
              <a:gd name="connsiteX26" fmla="*/ 960120 w 1162050"/>
              <a:gd name="connsiteY26" fmla="*/ 1851660 h 5570220"/>
              <a:gd name="connsiteX27" fmla="*/ 963930 w 1162050"/>
              <a:gd name="connsiteY27" fmla="*/ 1927860 h 5570220"/>
              <a:gd name="connsiteX28" fmla="*/ 1013460 w 1162050"/>
              <a:gd name="connsiteY28" fmla="*/ 1977390 h 5570220"/>
              <a:gd name="connsiteX29" fmla="*/ 979170 w 1162050"/>
              <a:gd name="connsiteY29" fmla="*/ 2045970 h 5570220"/>
              <a:gd name="connsiteX30" fmla="*/ 1009650 w 1162050"/>
              <a:gd name="connsiteY30" fmla="*/ 2141220 h 5570220"/>
              <a:gd name="connsiteX31" fmla="*/ 1017270 w 1162050"/>
              <a:gd name="connsiteY31" fmla="*/ 2411730 h 5570220"/>
              <a:gd name="connsiteX32" fmla="*/ 1116330 w 1162050"/>
              <a:gd name="connsiteY32" fmla="*/ 2495550 h 5570220"/>
              <a:gd name="connsiteX33" fmla="*/ 1143000 w 1162050"/>
              <a:gd name="connsiteY33" fmla="*/ 2628900 h 5570220"/>
              <a:gd name="connsiteX34" fmla="*/ 457200 w 1162050"/>
              <a:gd name="connsiteY34" fmla="*/ 4834890 h 5570220"/>
              <a:gd name="connsiteX35" fmla="*/ 365760 w 1162050"/>
              <a:gd name="connsiteY35" fmla="*/ 5090160 h 5570220"/>
              <a:gd name="connsiteX36" fmla="*/ 220980 w 1162050"/>
              <a:gd name="connsiteY36" fmla="*/ 5212080 h 5570220"/>
              <a:gd name="connsiteX37" fmla="*/ 64770 w 1162050"/>
              <a:gd name="connsiteY37" fmla="*/ 5273040 h 5570220"/>
              <a:gd name="connsiteX38" fmla="*/ 87630 w 1162050"/>
              <a:gd name="connsiteY38" fmla="*/ 5570220 h 5570220"/>
              <a:gd name="connsiteX0" fmla="*/ 0 w 1162050"/>
              <a:gd name="connsiteY0" fmla="*/ 0 h 5570220"/>
              <a:gd name="connsiteX1" fmla="*/ 91440 w 1162050"/>
              <a:gd name="connsiteY1" fmla="*/ 160020 h 5570220"/>
              <a:gd name="connsiteX2" fmla="*/ 171450 w 1162050"/>
              <a:gd name="connsiteY2" fmla="*/ 125730 h 5570220"/>
              <a:gd name="connsiteX3" fmla="*/ 179070 w 1162050"/>
              <a:gd name="connsiteY3" fmla="*/ 160020 h 5570220"/>
              <a:gd name="connsiteX4" fmla="*/ 125730 w 1162050"/>
              <a:gd name="connsiteY4" fmla="*/ 285750 h 5570220"/>
              <a:gd name="connsiteX5" fmla="*/ 228600 w 1162050"/>
              <a:gd name="connsiteY5" fmla="*/ 537210 h 5570220"/>
              <a:gd name="connsiteX6" fmla="*/ 198120 w 1162050"/>
              <a:gd name="connsiteY6" fmla="*/ 659130 h 5570220"/>
              <a:gd name="connsiteX7" fmla="*/ 102870 w 1162050"/>
              <a:gd name="connsiteY7" fmla="*/ 712470 h 5570220"/>
              <a:gd name="connsiteX8" fmla="*/ 57150 w 1162050"/>
              <a:gd name="connsiteY8" fmla="*/ 788670 h 5570220"/>
              <a:gd name="connsiteX9" fmla="*/ 60960 w 1162050"/>
              <a:gd name="connsiteY9" fmla="*/ 868680 h 5570220"/>
              <a:gd name="connsiteX10" fmla="*/ 129540 w 1162050"/>
              <a:gd name="connsiteY10" fmla="*/ 937260 h 5570220"/>
              <a:gd name="connsiteX11" fmla="*/ 190500 w 1162050"/>
              <a:gd name="connsiteY11" fmla="*/ 960120 h 5570220"/>
              <a:gd name="connsiteX12" fmla="*/ 259080 w 1162050"/>
              <a:gd name="connsiteY12" fmla="*/ 1021080 h 5570220"/>
              <a:gd name="connsiteX13" fmla="*/ 304800 w 1162050"/>
              <a:gd name="connsiteY13" fmla="*/ 1024890 h 5570220"/>
              <a:gd name="connsiteX14" fmla="*/ 407670 w 1162050"/>
              <a:gd name="connsiteY14" fmla="*/ 1131570 h 5570220"/>
              <a:gd name="connsiteX15" fmla="*/ 415290 w 1162050"/>
              <a:gd name="connsiteY15" fmla="*/ 1181100 h 5570220"/>
              <a:gd name="connsiteX16" fmla="*/ 499110 w 1162050"/>
              <a:gd name="connsiteY16" fmla="*/ 1230630 h 5570220"/>
              <a:gd name="connsiteX17" fmla="*/ 579120 w 1162050"/>
              <a:gd name="connsiteY17" fmla="*/ 1169670 h 5570220"/>
              <a:gd name="connsiteX18" fmla="*/ 659130 w 1162050"/>
              <a:gd name="connsiteY18" fmla="*/ 1177290 h 5570220"/>
              <a:gd name="connsiteX19" fmla="*/ 693420 w 1162050"/>
              <a:gd name="connsiteY19" fmla="*/ 1158240 h 5570220"/>
              <a:gd name="connsiteX20" fmla="*/ 853440 w 1162050"/>
              <a:gd name="connsiteY20" fmla="*/ 1280160 h 5570220"/>
              <a:gd name="connsiteX21" fmla="*/ 971550 w 1162050"/>
              <a:gd name="connsiteY21" fmla="*/ 1360170 h 5570220"/>
              <a:gd name="connsiteX22" fmla="*/ 1066800 w 1162050"/>
              <a:gd name="connsiteY22" fmla="*/ 1341120 h 5570220"/>
              <a:gd name="connsiteX23" fmla="*/ 1127760 w 1162050"/>
              <a:gd name="connsiteY23" fmla="*/ 1398270 h 5570220"/>
              <a:gd name="connsiteX24" fmla="*/ 1162050 w 1162050"/>
              <a:gd name="connsiteY24" fmla="*/ 1607820 h 5570220"/>
              <a:gd name="connsiteX25" fmla="*/ 1116330 w 1162050"/>
              <a:gd name="connsiteY25" fmla="*/ 1695450 h 5570220"/>
              <a:gd name="connsiteX26" fmla="*/ 960120 w 1162050"/>
              <a:gd name="connsiteY26" fmla="*/ 1851660 h 5570220"/>
              <a:gd name="connsiteX27" fmla="*/ 963930 w 1162050"/>
              <a:gd name="connsiteY27" fmla="*/ 1927860 h 5570220"/>
              <a:gd name="connsiteX28" fmla="*/ 1013460 w 1162050"/>
              <a:gd name="connsiteY28" fmla="*/ 1977390 h 5570220"/>
              <a:gd name="connsiteX29" fmla="*/ 979170 w 1162050"/>
              <a:gd name="connsiteY29" fmla="*/ 2045970 h 5570220"/>
              <a:gd name="connsiteX30" fmla="*/ 1009650 w 1162050"/>
              <a:gd name="connsiteY30" fmla="*/ 2141220 h 5570220"/>
              <a:gd name="connsiteX31" fmla="*/ 1017270 w 1162050"/>
              <a:gd name="connsiteY31" fmla="*/ 2411730 h 5570220"/>
              <a:gd name="connsiteX32" fmla="*/ 1116330 w 1162050"/>
              <a:gd name="connsiteY32" fmla="*/ 2495550 h 5570220"/>
              <a:gd name="connsiteX33" fmla="*/ 1143000 w 1162050"/>
              <a:gd name="connsiteY33" fmla="*/ 2628900 h 5570220"/>
              <a:gd name="connsiteX34" fmla="*/ 521970 w 1162050"/>
              <a:gd name="connsiteY34" fmla="*/ 4956810 h 5570220"/>
              <a:gd name="connsiteX35" fmla="*/ 365760 w 1162050"/>
              <a:gd name="connsiteY35" fmla="*/ 5090160 h 5570220"/>
              <a:gd name="connsiteX36" fmla="*/ 220980 w 1162050"/>
              <a:gd name="connsiteY36" fmla="*/ 5212080 h 5570220"/>
              <a:gd name="connsiteX37" fmla="*/ 64770 w 1162050"/>
              <a:gd name="connsiteY37" fmla="*/ 5273040 h 5570220"/>
              <a:gd name="connsiteX38" fmla="*/ 87630 w 1162050"/>
              <a:gd name="connsiteY38" fmla="*/ 5570220 h 5570220"/>
              <a:gd name="connsiteX0" fmla="*/ 0 w 1162050"/>
              <a:gd name="connsiteY0" fmla="*/ 0 h 5570220"/>
              <a:gd name="connsiteX1" fmla="*/ 91440 w 1162050"/>
              <a:gd name="connsiteY1" fmla="*/ 160020 h 5570220"/>
              <a:gd name="connsiteX2" fmla="*/ 171450 w 1162050"/>
              <a:gd name="connsiteY2" fmla="*/ 125730 h 5570220"/>
              <a:gd name="connsiteX3" fmla="*/ 179070 w 1162050"/>
              <a:gd name="connsiteY3" fmla="*/ 160020 h 5570220"/>
              <a:gd name="connsiteX4" fmla="*/ 125730 w 1162050"/>
              <a:gd name="connsiteY4" fmla="*/ 285750 h 5570220"/>
              <a:gd name="connsiteX5" fmla="*/ 228600 w 1162050"/>
              <a:gd name="connsiteY5" fmla="*/ 537210 h 5570220"/>
              <a:gd name="connsiteX6" fmla="*/ 198120 w 1162050"/>
              <a:gd name="connsiteY6" fmla="*/ 659130 h 5570220"/>
              <a:gd name="connsiteX7" fmla="*/ 102870 w 1162050"/>
              <a:gd name="connsiteY7" fmla="*/ 712470 h 5570220"/>
              <a:gd name="connsiteX8" fmla="*/ 57150 w 1162050"/>
              <a:gd name="connsiteY8" fmla="*/ 788670 h 5570220"/>
              <a:gd name="connsiteX9" fmla="*/ 60960 w 1162050"/>
              <a:gd name="connsiteY9" fmla="*/ 868680 h 5570220"/>
              <a:gd name="connsiteX10" fmla="*/ 129540 w 1162050"/>
              <a:gd name="connsiteY10" fmla="*/ 937260 h 5570220"/>
              <a:gd name="connsiteX11" fmla="*/ 190500 w 1162050"/>
              <a:gd name="connsiteY11" fmla="*/ 960120 h 5570220"/>
              <a:gd name="connsiteX12" fmla="*/ 259080 w 1162050"/>
              <a:gd name="connsiteY12" fmla="*/ 1021080 h 5570220"/>
              <a:gd name="connsiteX13" fmla="*/ 304800 w 1162050"/>
              <a:gd name="connsiteY13" fmla="*/ 1024890 h 5570220"/>
              <a:gd name="connsiteX14" fmla="*/ 407670 w 1162050"/>
              <a:gd name="connsiteY14" fmla="*/ 1131570 h 5570220"/>
              <a:gd name="connsiteX15" fmla="*/ 415290 w 1162050"/>
              <a:gd name="connsiteY15" fmla="*/ 1181100 h 5570220"/>
              <a:gd name="connsiteX16" fmla="*/ 499110 w 1162050"/>
              <a:gd name="connsiteY16" fmla="*/ 1230630 h 5570220"/>
              <a:gd name="connsiteX17" fmla="*/ 579120 w 1162050"/>
              <a:gd name="connsiteY17" fmla="*/ 1169670 h 5570220"/>
              <a:gd name="connsiteX18" fmla="*/ 659130 w 1162050"/>
              <a:gd name="connsiteY18" fmla="*/ 1177290 h 5570220"/>
              <a:gd name="connsiteX19" fmla="*/ 693420 w 1162050"/>
              <a:gd name="connsiteY19" fmla="*/ 1158240 h 5570220"/>
              <a:gd name="connsiteX20" fmla="*/ 853440 w 1162050"/>
              <a:gd name="connsiteY20" fmla="*/ 1280160 h 5570220"/>
              <a:gd name="connsiteX21" fmla="*/ 971550 w 1162050"/>
              <a:gd name="connsiteY21" fmla="*/ 1360170 h 5570220"/>
              <a:gd name="connsiteX22" fmla="*/ 1066800 w 1162050"/>
              <a:gd name="connsiteY22" fmla="*/ 1341120 h 5570220"/>
              <a:gd name="connsiteX23" fmla="*/ 1127760 w 1162050"/>
              <a:gd name="connsiteY23" fmla="*/ 1398270 h 5570220"/>
              <a:gd name="connsiteX24" fmla="*/ 1162050 w 1162050"/>
              <a:gd name="connsiteY24" fmla="*/ 1607820 h 5570220"/>
              <a:gd name="connsiteX25" fmla="*/ 1116330 w 1162050"/>
              <a:gd name="connsiteY25" fmla="*/ 1695450 h 5570220"/>
              <a:gd name="connsiteX26" fmla="*/ 960120 w 1162050"/>
              <a:gd name="connsiteY26" fmla="*/ 1851660 h 5570220"/>
              <a:gd name="connsiteX27" fmla="*/ 963930 w 1162050"/>
              <a:gd name="connsiteY27" fmla="*/ 1927860 h 5570220"/>
              <a:gd name="connsiteX28" fmla="*/ 1013460 w 1162050"/>
              <a:gd name="connsiteY28" fmla="*/ 1977390 h 5570220"/>
              <a:gd name="connsiteX29" fmla="*/ 979170 w 1162050"/>
              <a:gd name="connsiteY29" fmla="*/ 2045970 h 5570220"/>
              <a:gd name="connsiteX30" fmla="*/ 1009650 w 1162050"/>
              <a:gd name="connsiteY30" fmla="*/ 2141220 h 5570220"/>
              <a:gd name="connsiteX31" fmla="*/ 1017270 w 1162050"/>
              <a:gd name="connsiteY31" fmla="*/ 2411730 h 5570220"/>
              <a:gd name="connsiteX32" fmla="*/ 1116330 w 1162050"/>
              <a:gd name="connsiteY32" fmla="*/ 2495550 h 5570220"/>
              <a:gd name="connsiteX33" fmla="*/ 1143000 w 1162050"/>
              <a:gd name="connsiteY33" fmla="*/ 2628900 h 5570220"/>
              <a:gd name="connsiteX34" fmla="*/ 521970 w 1162050"/>
              <a:gd name="connsiteY34" fmla="*/ 4956810 h 5570220"/>
              <a:gd name="connsiteX35" fmla="*/ 365760 w 1162050"/>
              <a:gd name="connsiteY35" fmla="*/ 5090160 h 5570220"/>
              <a:gd name="connsiteX36" fmla="*/ 220980 w 1162050"/>
              <a:gd name="connsiteY36" fmla="*/ 5212080 h 5570220"/>
              <a:gd name="connsiteX37" fmla="*/ 64770 w 1162050"/>
              <a:gd name="connsiteY37" fmla="*/ 5273040 h 5570220"/>
              <a:gd name="connsiteX38" fmla="*/ 87630 w 1162050"/>
              <a:gd name="connsiteY38" fmla="*/ 5570220 h 5570220"/>
              <a:gd name="connsiteX0" fmla="*/ 0 w 1162050"/>
              <a:gd name="connsiteY0" fmla="*/ 0 h 5570220"/>
              <a:gd name="connsiteX1" fmla="*/ 91440 w 1162050"/>
              <a:gd name="connsiteY1" fmla="*/ 160020 h 5570220"/>
              <a:gd name="connsiteX2" fmla="*/ 171450 w 1162050"/>
              <a:gd name="connsiteY2" fmla="*/ 125730 h 5570220"/>
              <a:gd name="connsiteX3" fmla="*/ 179070 w 1162050"/>
              <a:gd name="connsiteY3" fmla="*/ 160020 h 5570220"/>
              <a:gd name="connsiteX4" fmla="*/ 125730 w 1162050"/>
              <a:gd name="connsiteY4" fmla="*/ 285750 h 5570220"/>
              <a:gd name="connsiteX5" fmla="*/ 228600 w 1162050"/>
              <a:gd name="connsiteY5" fmla="*/ 537210 h 5570220"/>
              <a:gd name="connsiteX6" fmla="*/ 198120 w 1162050"/>
              <a:gd name="connsiteY6" fmla="*/ 659130 h 5570220"/>
              <a:gd name="connsiteX7" fmla="*/ 102870 w 1162050"/>
              <a:gd name="connsiteY7" fmla="*/ 712470 h 5570220"/>
              <a:gd name="connsiteX8" fmla="*/ 57150 w 1162050"/>
              <a:gd name="connsiteY8" fmla="*/ 788670 h 5570220"/>
              <a:gd name="connsiteX9" fmla="*/ 60960 w 1162050"/>
              <a:gd name="connsiteY9" fmla="*/ 868680 h 5570220"/>
              <a:gd name="connsiteX10" fmla="*/ 129540 w 1162050"/>
              <a:gd name="connsiteY10" fmla="*/ 937260 h 5570220"/>
              <a:gd name="connsiteX11" fmla="*/ 190500 w 1162050"/>
              <a:gd name="connsiteY11" fmla="*/ 960120 h 5570220"/>
              <a:gd name="connsiteX12" fmla="*/ 259080 w 1162050"/>
              <a:gd name="connsiteY12" fmla="*/ 1021080 h 5570220"/>
              <a:gd name="connsiteX13" fmla="*/ 304800 w 1162050"/>
              <a:gd name="connsiteY13" fmla="*/ 1024890 h 5570220"/>
              <a:gd name="connsiteX14" fmla="*/ 407670 w 1162050"/>
              <a:gd name="connsiteY14" fmla="*/ 1131570 h 5570220"/>
              <a:gd name="connsiteX15" fmla="*/ 415290 w 1162050"/>
              <a:gd name="connsiteY15" fmla="*/ 1181100 h 5570220"/>
              <a:gd name="connsiteX16" fmla="*/ 499110 w 1162050"/>
              <a:gd name="connsiteY16" fmla="*/ 1230630 h 5570220"/>
              <a:gd name="connsiteX17" fmla="*/ 579120 w 1162050"/>
              <a:gd name="connsiteY17" fmla="*/ 1169670 h 5570220"/>
              <a:gd name="connsiteX18" fmla="*/ 659130 w 1162050"/>
              <a:gd name="connsiteY18" fmla="*/ 1177290 h 5570220"/>
              <a:gd name="connsiteX19" fmla="*/ 693420 w 1162050"/>
              <a:gd name="connsiteY19" fmla="*/ 1158240 h 5570220"/>
              <a:gd name="connsiteX20" fmla="*/ 853440 w 1162050"/>
              <a:gd name="connsiteY20" fmla="*/ 1280160 h 5570220"/>
              <a:gd name="connsiteX21" fmla="*/ 971550 w 1162050"/>
              <a:gd name="connsiteY21" fmla="*/ 1360170 h 5570220"/>
              <a:gd name="connsiteX22" fmla="*/ 1066800 w 1162050"/>
              <a:gd name="connsiteY22" fmla="*/ 1341120 h 5570220"/>
              <a:gd name="connsiteX23" fmla="*/ 1127760 w 1162050"/>
              <a:gd name="connsiteY23" fmla="*/ 1398270 h 5570220"/>
              <a:gd name="connsiteX24" fmla="*/ 1162050 w 1162050"/>
              <a:gd name="connsiteY24" fmla="*/ 1607820 h 5570220"/>
              <a:gd name="connsiteX25" fmla="*/ 1116330 w 1162050"/>
              <a:gd name="connsiteY25" fmla="*/ 1695450 h 5570220"/>
              <a:gd name="connsiteX26" fmla="*/ 960120 w 1162050"/>
              <a:gd name="connsiteY26" fmla="*/ 1851660 h 5570220"/>
              <a:gd name="connsiteX27" fmla="*/ 963930 w 1162050"/>
              <a:gd name="connsiteY27" fmla="*/ 1927860 h 5570220"/>
              <a:gd name="connsiteX28" fmla="*/ 1013460 w 1162050"/>
              <a:gd name="connsiteY28" fmla="*/ 1977390 h 5570220"/>
              <a:gd name="connsiteX29" fmla="*/ 979170 w 1162050"/>
              <a:gd name="connsiteY29" fmla="*/ 2045970 h 5570220"/>
              <a:gd name="connsiteX30" fmla="*/ 1009650 w 1162050"/>
              <a:gd name="connsiteY30" fmla="*/ 2141220 h 5570220"/>
              <a:gd name="connsiteX31" fmla="*/ 1017270 w 1162050"/>
              <a:gd name="connsiteY31" fmla="*/ 2411730 h 5570220"/>
              <a:gd name="connsiteX32" fmla="*/ 1116330 w 1162050"/>
              <a:gd name="connsiteY32" fmla="*/ 2495550 h 5570220"/>
              <a:gd name="connsiteX33" fmla="*/ 1143000 w 1162050"/>
              <a:gd name="connsiteY33" fmla="*/ 2628900 h 5570220"/>
              <a:gd name="connsiteX34" fmla="*/ 594360 w 1162050"/>
              <a:gd name="connsiteY34" fmla="*/ 4693920 h 5570220"/>
              <a:gd name="connsiteX35" fmla="*/ 521970 w 1162050"/>
              <a:gd name="connsiteY35" fmla="*/ 4956810 h 5570220"/>
              <a:gd name="connsiteX36" fmla="*/ 365760 w 1162050"/>
              <a:gd name="connsiteY36" fmla="*/ 5090160 h 5570220"/>
              <a:gd name="connsiteX37" fmla="*/ 220980 w 1162050"/>
              <a:gd name="connsiteY37" fmla="*/ 5212080 h 5570220"/>
              <a:gd name="connsiteX38" fmla="*/ 64770 w 1162050"/>
              <a:gd name="connsiteY38" fmla="*/ 5273040 h 5570220"/>
              <a:gd name="connsiteX39" fmla="*/ 87630 w 1162050"/>
              <a:gd name="connsiteY39" fmla="*/ 5570220 h 5570220"/>
              <a:gd name="connsiteX0" fmla="*/ 0 w 1162050"/>
              <a:gd name="connsiteY0" fmla="*/ 0 h 5570220"/>
              <a:gd name="connsiteX1" fmla="*/ 91440 w 1162050"/>
              <a:gd name="connsiteY1" fmla="*/ 160020 h 5570220"/>
              <a:gd name="connsiteX2" fmla="*/ 171450 w 1162050"/>
              <a:gd name="connsiteY2" fmla="*/ 125730 h 5570220"/>
              <a:gd name="connsiteX3" fmla="*/ 179070 w 1162050"/>
              <a:gd name="connsiteY3" fmla="*/ 160020 h 5570220"/>
              <a:gd name="connsiteX4" fmla="*/ 125730 w 1162050"/>
              <a:gd name="connsiteY4" fmla="*/ 285750 h 5570220"/>
              <a:gd name="connsiteX5" fmla="*/ 228600 w 1162050"/>
              <a:gd name="connsiteY5" fmla="*/ 537210 h 5570220"/>
              <a:gd name="connsiteX6" fmla="*/ 198120 w 1162050"/>
              <a:gd name="connsiteY6" fmla="*/ 659130 h 5570220"/>
              <a:gd name="connsiteX7" fmla="*/ 102870 w 1162050"/>
              <a:gd name="connsiteY7" fmla="*/ 712470 h 5570220"/>
              <a:gd name="connsiteX8" fmla="*/ 57150 w 1162050"/>
              <a:gd name="connsiteY8" fmla="*/ 788670 h 5570220"/>
              <a:gd name="connsiteX9" fmla="*/ 60960 w 1162050"/>
              <a:gd name="connsiteY9" fmla="*/ 868680 h 5570220"/>
              <a:gd name="connsiteX10" fmla="*/ 129540 w 1162050"/>
              <a:gd name="connsiteY10" fmla="*/ 937260 h 5570220"/>
              <a:gd name="connsiteX11" fmla="*/ 190500 w 1162050"/>
              <a:gd name="connsiteY11" fmla="*/ 960120 h 5570220"/>
              <a:gd name="connsiteX12" fmla="*/ 259080 w 1162050"/>
              <a:gd name="connsiteY12" fmla="*/ 1021080 h 5570220"/>
              <a:gd name="connsiteX13" fmla="*/ 304800 w 1162050"/>
              <a:gd name="connsiteY13" fmla="*/ 1024890 h 5570220"/>
              <a:gd name="connsiteX14" fmla="*/ 407670 w 1162050"/>
              <a:gd name="connsiteY14" fmla="*/ 1131570 h 5570220"/>
              <a:gd name="connsiteX15" fmla="*/ 415290 w 1162050"/>
              <a:gd name="connsiteY15" fmla="*/ 1181100 h 5570220"/>
              <a:gd name="connsiteX16" fmla="*/ 499110 w 1162050"/>
              <a:gd name="connsiteY16" fmla="*/ 1230630 h 5570220"/>
              <a:gd name="connsiteX17" fmla="*/ 579120 w 1162050"/>
              <a:gd name="connsiteY17" fmla="*/ 1169670 h 5570220"/>
              <a:gd name="connsiteX18" fmla="*/ 659130 w 1162050"/>
              <a:gd name="connsiteY18" fmla="*/ 1177290 h 5570220"/>
              <a:gd name="connsiteX19" fmla="*/ 693420 w 1162050"/>
              <a:gd name="connsiteY19" fmla="*/ 1158240 h 5570220"/>
              <a:gd name="connsiteX20" fmla="*/ 853440 w 1162050"/>
              <a:gd name="connsiteY20" fmla="*/ 1280160 h 5570220"/>
              <a:gd name="connsiteX21" fmla="*/ 971550 w 1162050"/>
              <a:gd name="connsiteY21" fmla="*/ 1360170 h 5570220"/>
              <a:gd name="connsiteX22" fmla="*/ 1066800 w 1162050"/>
              <a:gd name="connsiteY22" fmla="*/ 1341120 h 5570220"/>
              <a:gd name="connsiteX23" fmla="*/ 1127760 w 1162050"/>
              <a:gd name="connsiteY23" fmla="*/ 1398270 h 5570220"/>
              <a:gd name="connsiteX24" fmla="*/ 1162050 w 1162050"/>
              <a:gd name="connsiteY24" fmla="*/ 1607820 h 5570220"/>
              <a:gd name="connsiteX25" fmla="*/ 1116330 w 1162050"/>
              <a:gd name="connsiteY25" fmla="*/ 1695450 h 5570220"/>
              <a:gd name="connsiteX26" fmla="*/ 960120 w 1162050"/>
              <a:gd name="connsiteY26" fmla="*/ 1851660 h 5570220"/>
              <a:gd name="connsiteX27" fmla="*/ 963930 w 1162050"/>
              <a:gd name="connsiteY27" fmla="*/ 1927860 h 5570220"/>
              <a:gd name="connsiteX28" fmla="*/ 1013460 w 1162050"/>
              <a:gd name="connsiteY28" fmla="*/ 1977390 h 5570220"/>
              <a:gd name="connsiteX29" fmla="*/ 979170 w 1162050"/>
              <a:gd name="connsiteY29" fmla="*/ 2045970 h 5570220"/>
              <a:gd name="connsiteX30" fmla="*/ 1009650 w 1162050"/>
              <a:gd name="connsiteY30" fmla="*/ 2141220 h 5570220"/>
              <a:gd name="connsiteX31" fmla="*/ 1017270 w 1162050"/>
              <a:gd name="connsiteY31" fmla="*/ 2411730 h 5570220"/>
              <a:gd name="connsiteX32" fmla="*/ 1116330 w 1162050"/>
              <a:gd name="connsiteY32" fmla="*/ 2495550 h 5570220"/>
              <a:gd name="connsiteX33" fmla="*/ 1143000 w 1162050"/>
              <a:gd name="connsiteY33" fmla="*/ 2628900 h 5570220"/>
              <a:gd name="connsiteX34" fmla="*/ 643890 w 1162050"/>
              <a:gd name="connsiteY34" fmla="*/ 4693920 h 5570220"/>
              <a:gd name="connsiteX35" fmla="*/ 521970 w 1162050"/>
              <a:gd name="connsiteY35" fmla="*/ 4956810 h 5570220"/>
              <a:gd name="connsiteX36" fmla="*/ 365760 w 1162050"/>
              <a:gd name="connsiteY36" fmla="*/ 5090160 h 5570220"/>
              <a:gd name="connsiteX37" fmla="*/ 220980 w 1162050"/>
              <a:gd name="connsiteY37" fmla="*/ 5212080 h 5570220"/>
              <a:gd name="connsiteX38" fmla="*/ 64770 w 1162050"/>
              <a:gd name="connsiteY38" fmla="*/ 5273040 h 5570220"/>
              <a:gd name="connsiteX39" fmla="*/ 87630 w 1162050"/>
              <a:gd name="connsiteY39" fmla="*/ 5570220 h 5570220"/>
              <a:gd name="connsiteX0" fmla="*/ 0 w 1162050"/>
              <a:gd name="connsiteY0" fmla="*/ 0 h 5570220"/>
              <a:gd name="connsiteX1" fmla="*/ 91440 w 1162050"/>
              <a:gd name="connsiteY1" fmla="*/ 160020 h 5570220"/>
              <a:gd name="connsiteX2" fmla="*/ 171450 w 1162050"/>
              <a:gd name="connsiteY2" fmla="*/ 125730 h 5570220"/>
              <a:gd name="connsiteX3" fmla="*/ 179070 w 1162050"/>
              <a:gd name="connsiteY3" fmla="*/ 160020 h 5570220"/>
              <a:gd name="connsiteX4" fmla="*/ 125730 w 1162050"/>
              <a:gd name="connsiteY4" fmla="*/ 285750 h 5570220"/>
              <a:gd name="connsiteX5" fmla="*/ 228600 w 1162050"/>
              <a:gd name="connsiteY5" fmla="*/ 537210 h 5570220"/>
              <a:gd name="connsiteX6" fmla="*/ 198120 w 1162050"/>
              <a:gd name="connsiteY6" fmla="*/ 659130 h 5570220"/>
              <a:gd name="connsiteX7" fmla="*/ 102870 w 1162050"/>
              <a:gd name="connsiteY7" fmla="*/ 712470 h 5570220"/>
              <a:gd name="connsiteX8" fmla="*/ 57150 w 1162050"/>
              <a:gd name="connsiteY8" fmla="*/ 788670 h 5570220"/>
              <a:gd name="connsiteX9" fmla="*/ 60960 w 1162050"/>
              <a:gd name="connsiteY9" fmla="*/ 868680 h 5570220"/>
              <a:gd name="connsiteX10" fmla="*/ 129540 w 1162050"/>
              <a:gd name="connsiteY10" fmla="*/ 937260 h 5570220"/>
              <a:gd name="connsiteX11" fmla="*/ 190500 w 1162050"/>
              <a:gd name="connsiteY11" fmla="*/ 960120 h 5570220"/>
              <a:gd name="connsiteX12" fmla="*/ 259080 w 1162050"/>
              <a:gd name="connsiteY12" fmla="*/ 1021080 h 5570220"/>
              <a:gd name="connsiteX13" fmla="*/ 304800 w 1162050"/>
              <a:gd name="connsiteY13" fmla="*/ 1024890 h 5570220"/>
              <a:gd name="connsiteX14" fmla="*/ 407670 w 1162050"/>
              <a:gd name="connsiteY14" fmla="*/ 1131570 h 5570220"/>
              <a:gd name="connsiteX15" fmla="*/ 415290 w 1162050"/>
              <a:gd name="connsiteY15" fmla="*/ 1181100 h 5570220"/>
              <a:gd name="connsiteX16" fmla="*/ 499110 w 1162050"/>
              <a:gd name="connsiteY16" fmla="*/ 1230630 h 5570220"/>
              <a:gd name="connsiteX17" fmla="*/ 579120 w 1162050"/>
              <a:gd name="connsiteY17" fmla="*/ 1169670 h 5570220"/>
              <a:gd name="connsiteX18" fmla="*/ 659130 w 1162050"/>
              <a:gd name="connsiteY18" fmla="*/ 1177290 h 5570220"/>
              <a:gd name="connsiteX19" fmla="*/ 693420 w 1162050"/>
              <a:gd name="connsiteY19" fmla="*/ 1158240 h 5570220"/>
              <a:gd name="connsiteX20" fmla="*/ 853440 w 1162050"/>
              <a:gd name="connsiteY20" fmla="*/ 1280160 h 5570220"/>
              <a:gd name="connsiteX21" fmla="*/ 971550 w 1162050"/>
              <a:gd name="connsiteY21" fmla="*/ 1360170 h 5570220"/>
              <a:gd name="connsiteX22" fmla="*/ 1066800 w 1162050"/>
              <a:gd name="connsiteY22" fmla="*/ 1341120 h 5570220"/>
              <a:gd name="connsiteX23" fmla="*/ 1127760 w 1162050"/>
              <a:gd name="connsiteY23" fmla="*/ 1398270 h 5570220"/>
              <a:gd name="connsiteX24" fmla="*/ 1162050 w 1162050"/>
              <a:gd name="connsiteY24" fmla="*/ 1607820 h 5570220"/>
              <a:gd name="connsiteX25" fmla="*/ 1116330 w 1162050"/>
              <a:gd name="connsiteY25" fmla="*/ 1695450 h 5570220"/>
              <a:gd name="connsiteX26" fmla="*/ 960120 w 1162050"/>
              <a:gd name="connsiteY26" fmla="*/ 1851660 h 5570220"/>
              <a:gd name="connsiteX27" fmla="*/ 963930 w 1162050"/>
              <a:gd name="connsiteY27" fmla="*/ 1927860 h 5570220"/>
              <a:gd name="connsiteX28" fmla="*/ 1013460 w 1162050"/>
              <a:gd name="connsiteY28" fmla="*/ 1977390 h 5570220"/>
              <a:gd name="connsiteX29" fmla="*/ 979170 w 1162050"/>
              <a:gd name="connsiteY29" fmla="*/ 2045970 h 5570220"/>
              <a:gd name="connsiteX30" fmla="*/ 1009650 w 1162050"/>
              <a:gd name="connsiteY30" fmla="*/ 2141220 h 5570220"/>
              <a:gd name="connsiteX31" fmla="*/ 1017270 w 1162050"/>
              <a:gd name="connsiteY31" fmla="*/ 2411730 h 5570220"/>
              <a:gd name="connsiteX32" fmla="*/ 1116330 w 1162050"/>
              <a:gd name="connsiteY32" fmla="*/ 2495550 h 5570220"/>
              <a:gd name="connsiteX33" fmla="*/ 1143000 w 1162050"/>
              <a:gd name="connsiteY33" fmla="*/ 2628900 h 5570220"/>
              <a:gd name="connsiteX34" fmla="*/ 643890 w 1162050"/>
              <a:gd name="connsiteY34" fmla="*/ 4693920 h 5570220"/>
              <a:gd name="connsiteX35" fmla="*/ 521970 w 1162050"/>
              <a:gd name="connsiteY35" fmla="*/ 4956810 h 5570220"/>
              <a:gd name="connsiteX36" fmla="*/ 365760 w 1162050"/>
              <a:gd name="connsiteY36" fmla="*/ 5090160 h 5570220"/>
              <a:gd name="connsiteX37" fmla="*/ 220980 w 1162050"/>
              <a:gd name="connsiteY37" fmla="*/ 5212080 h 5570220"/>
              <a:gd name="connsiteX38" fmla="*/ 64770 w 1162050"/>
              <a:gd name="connsiteY38" fmla="*/ 5273040 h 5570220"/>
              <a:gd name="connsiteX39" fmla="*/ 87630 w 1162050"/>
              <a:gd name="connsiteY39" fmla="*/ 5570220 h 5570220"/>
              <a:gd name="connsiteX0" fmla="*/ 0 w 1162050"/>
              <a:gd name="connsiteY0" fmla="*/ 0 h 5570220"/>
              <a:gd name="connsiteX1" fmla="*/ 91440 w 1162050"/>
              <a:gd name="connsiteY1" fmla="*/ 160020 h 5570220"/>
              <a:gd name="connsiteX2" fmla="*/ 171450 w 1162050"/>
              <a:gd name="connsiteY2" fmla="*/ 125730 h 5570220"/>
              <a:gd name="connsiteX3" fmla="*/ 179070 w 1162050"/>
              <a:gd name="connsiteY3" fmla="*/ 160020 h 5570220"/>
              <a:gd name="connsiteX4" fmla="*/ 125730 w 1162050"/>
              <a:gd name="connsiteY4" fmla="*/ 285750 h 5570220"/>
              <a:gd name="connsiteX5" fmla="*/ 228600 w 1162050"/>
              <a:gd name="connsiteY5" fmla="*/ 537210 h 5570220"/>
              <a:gd name="connsiteX6" fmla="*/ 198120 w 1162050"/>
              <a:gd name="connsiteY6" fmla="*/ 659130 h 5570220"/>
              <a:gd name="connsiteX7" fmla="*/ 102870 w 1162050"/>
              <a:gd name="connsiteY7" fmla="*/ 712470 h 5570220"/>
              <a:gd name="connsiteX8" fmla="*/ 57150 w 1162050"/>
              <a:gd name="connsiteY8" fmla="*/ 788670 h 5570220"/>
              <a:gd name="connsiteX9" fmla="*/ 60960 w 1162050"/>
              <a:gd name="connsiteY9" fmla="*/ 868680 h 5570220"/>
              <a:gd name="connsiteX10" fmla="*/ 129540 w 1162050"/>
              <a:gd name="connsiteY10" fmla="*/ 937260 h 5570220"/>
              <a:gd name="connsiteX11" fmla="*/ 190500 w 1162050"/>
              <a:gd name="connsiteY11" fmla="*/ 960120 h 5570220"/>
              <a:gd name="connsiteX12" fmla="*/ 259080 w 1162050"/>
              <a:gd name="connsiteY12" fmla="*/ 1021080 h 5570220"/>
              <a:gd name="connsiteX13" fmla="*/ 304800 w 1162050"/>
              <a:gd name="connsiteY13" fmla="*/ 1024890 h 5570220"/>
              <a:gd name="connsiteX14" fmla="*/ 407670 w 1162050"/>
              <a:gd name="connsiteY14" fmla="*/ 1131570 h 5570220"/>
              <a:gd name="connsiteX15" fmla="*/ 415290 w 1162050"/>
              <a:gd name="connsiteY15" fmla="*/ 1181100 h 5570220"/>
              <a:gd name="connsiteX16" fmla="*/ 499110 w 1162050"/>
              <a:gd name="connsiteY16" fmla="*/ 1230630 h 5570220"/>
              <a:gd name="connsiteX17" fmla="*/ 579120 w 1162050"/>
              <a:gd name="connsiteY17" fmla="*/ 1169670 h 5570220"/>
              <a:gd name="connsiteX18" fmla="*/ 659130 w 1162050"/>
              <a:gd name="connsiteY18" fmla="*/ 1177290 h 5570220"/>
              <a:gd name="connsiteX19" fmla="*/ 693420 w 1162050"/>
              <a:gd name="connsiteY19" fmla="*/ 1158240 h 5570220"/>
              <a:gd name="connsiteX20" fmla="*/ 853440 w 1162050"/>
              <a:gd name="connsiteY20" fmla="*/ 1280160 h 5570220"/>
              <a:gd name="connsiteX21" fmla="*/ 971550 w 1162050"/>
              <a:gd name="connsiteY21" fmla="*/ 1360170 h 5570220"/>
              <a:gd name="connsiteX22" fmla="*/ 1066800 w 1162050"/>
              <a:gd name="connsiteY22" fmla="*/ 1341120 h 5570220"/>
              <a:gd name="connsiteX23" fmla="*/ 1127760 w 1162050"/>
              <a:gd name="connsiteY23" fmla="*/ 1398270 h 5570220"/>
              <a:gd name="connsiteX24" fmla="*/ 1162050 w 1162050"/>
              <a:gd name="connsiteY24" fmla="*/ 1607820 h 5570220"/>
              <a:gd name="connsiteX25" fmla="*/ 1116330 w 1162050"/>
              <a:gd name="connsiteY25" fmla="*/ 1695450 h 5570220"/>
              <a:gd name="connsiteX26" fmla="*/ 960120 w 1162050"/>
              <a:gd name="connsiteY26" fmla="*/ 1851660 h 5570220"/>
              <a:gd name="connsiteX27" fmla="*/ 963930 w 1162050"/>
              <a:gd name="connsiteY27" fmla="*/ 1927860 h 5570220"/>
              <a:gd name="connsiteX28" fmla="*/ 1013460 w 1162050"/>
              <a:gd name="connsiteY28" fmla="*/ 1977390 h 5570220"/>
              <a:gd name="connsiteX29" fmla="*/ 979170 w 1162050"/>
              <a:gd name="connsiteY29" fmla="*/ 2045970 h 5570220"/>
              <a:gd name="connsiteX30" fmla="*/ 1009650 w 1162050"/>
              <a:gd name="connsiteY30" fmla="*/ 2141220 h 5570220"/>
              <a:gd name="connsiteX31" fmla="*/ 1017270 w 1162050"/>
              <a:gd name="connsiteY31" fmla="*/ 2411730 h 5570220"/>
              <a:gd name="connsiteX32" fmla="*/ 1116330 w 1162050"/>
              <a:gd name="connsiteY32" fmla="*/ 2495550 h 5570220"/>
              <a:gd name="connsiteX33" fmla="*/ 1143000 w 1162050"/>
              <a:gd name="connsiteY33" fmla="*/ 2628900 h 5570220"/>
              <a:gd name="connsiteX34" fmla="*/ 739140 w 1162050"/>
              <a:gd name="connsiteY34" fmla="*/ 4267200 h 5570220"/>
              <a:gd name="connsiteX35" fmla="*/ 643890 w 1162050"/>
              <a:gd name="connsiteY35" fmla="*/ 4693920 h 5570220"/>
              <a:gd name="connsiteX36" fmla="*/ 521970 w 1162050"/>
              <a:gd name="connsiteY36" fmla="*/ 4956810 h 5570220"/>
              <a:gd name="connsiteX37" fmla="*/ 365760 w 1162050"/>
              <a:gd name="connsiteY37" fmla="*/ 5090160 h 5570220"/>
              <a:gd name="connsiteX38" fmla="*/ 220980 w 1162050"/>
              <a:gd name="connsiteY38" fmla="*/ 5212080 h 5570220"/>
              <a:gd name="connsiteX39" fmla="*/ 64770 w 1162050"/>
              <a:gd name="connsiteY39" fmla="*/ 5273040 h 5570220"/>
              <a:gd name="connsiteX40" fmla="*/ 87630 w 1162050"/>
              <a:gd name="connsiteY40" fmla="*/ 5570220 h 5570220"/>
              <a:gd name="connsiteX0" fmla="*/ 0 w 1162050"/>
              <a:gd name="connsiteY0" fmla="*/ 0 h 5570220"/>
              <a:gd name="connsiteX1" fmla="*/ 91440 w 1162050"/>
              <a:gd name="connsiteY1" fmla="*/ 160020 h 5570220"/>
              <a:gd name="connsiteX2" fmla="*/ 171450 w 1162050"/>
              <a:gd name="connsiteY2" fmla="*/ 125730 h 5570220"/>
              <a:gd name="connsiteX3" fmla="*/ 179070 w 1162050"/>
              <a:gd name="connsiteY3" fmla="*/ 160020 h 5570220"/>
              <a:gd name="connsiteX4" fmla="*/ 125730 w 1162050"/>
              <a:gd name="connsiteY4" fmla="*/ 285750 h 5570220"/>
              <a:gd name="connsiteX5" fmla="*/ 228600 w 1162050"/>
              <a:gd name="connsiteY5" fmla="*/ 537210 h 5570220"/>
              <a:gd name="connsiteX6" fmla="*/ 198120 w 1162050"/>
              <a:gd name="connsiteY6" fmla="*/ 659130 h 5570220"/>
              <a:gd name="connsiteX7" fmla="*/ 102870 w 1162050"/>
              <a:gd name="connsiteY7" fmla="*/ 712470 h 5570220"/>
              <a:gd name="connsiteX8" fmla="*/ 57150 w 1162050"/>
              <a:gd name="connsiteY8" fmla="*/ 788670 h 5570220"/>
              <a:gd name="connsiteX9" fmla="*/ 60960 w 1162050"/>
              <a:gd name="connsiteY9" fmla="*/ 868680 h 5570220"/>
              <a:gd name="connsiteX10" fmla="*/ 129540 w 1162050"/>
              <a:gd name="connsiteY10" fmla="*/ 937260 h 5570220"/>
              <a:gd name="connsiteX11" fmla="*/ 190500 w 1162050"/>
              <a:gd name="connsiteY11" fmla="*/ 960120 h 5570220"/>
              <a:gd name="connsiteX12" fmla="*/ 259080 w 1162050"/>
              <a:gd name="connsiteY12" fmla="*/ 1021080 h 5570220"/>
              <a:gd name="connsiteX13" fmla="*/ 304800 w 1162050"/>
              <a:gd name="connsiteY13" fmla="*/ 1024890 h 5570220"/>
              <a:gd name="connsiteX14" fmla="*/ 407670 w 1162050"/>
              <a:gd name="connsiteY14" fmla="*/ 1131570 h 5570220"/>
              <a:gd name="connsiteX15" fmla="*/ 415290 w 1162050"/>
              <a:gd name="connsiteY15" fmla="*/ 1181100 h 5570220"/>
              <a:gd name="connsiteX16" fmla="*/ 499110 w 1162050"/>
              <a:gd name="connsiteY16" fmla="*/ 1230630 h 5570220"/>
              <a:gd name="connsiteX17" fmla="*/ 579120 w 1162050"/>
              <a:gd name="connsiteY17" fmla="*/ 1169670 h 5570220"/>
              <a:gd name="connsiteX18" fmla="*/ 659130 w 1162050"/>
              <a:gd name="connsiteY18" fmla="*/ 1177290 h 5570220"/>
              <a:gd name="connsiteX19" fmla="*/ 693420 w 1162050"/>
              <a:gd name="connsiteY19" fmla="*/ 1158240 h 5570220"/>
              <a:gd name="connsiteX20" fmla="*/ 853440 w 1162050"/>
              <a:gd name="connsiteY20" fmla="*/ 1280160 h 5570220"/>
              <a:gd name="connsiteX21" fmla="*/ 971550 w 1162050"/>
              <a:gd name="connsiteY21" fmla="*/ 1360170 h 5570220"/>
              <a:gd name="connsiteX22" fmla="*/ 1066800 w 1162050"/>
              <a:gd name="connsiteY22" fmla="*/ 1341120 h 5570220"/>
              <a:gd name="connsiteX23" fmla="*/ 1127760 w 1162050"/>
              <a:gd name="connsiteY23" fmla="*/ 1398270 h 5570220"/>
              <a:gd name="connsiteX24" fmla="*/ 1162050 w 1162050"/>
              <a:gd name="connsiteY24" fmla="*/ 1607820 h 5570220"/>
              <a:gd name="connsiteX25" fmla="*/ 1116330 w 1162050"/>
              <a:gd name="connsiteY25" fmla="*/ 1695450 h 5570220"/>
              <a:gd name="connsiteX26" fmla="*/ 960120 w 1162050"/>
              <a:gd name="connsiteY26" fmla="*/ 1851660 h 5570220"/>
              <a:gd name="connsiteX27" fmla="*/ 963930 w 1162050"/>
              <a:gd name="connsiteY27" fmla="*/ 1927860 h 5570220"/>
              <a:gd name="connsiteX28" fmla="*/ 1013460 w 1162050"/>
              <a:gd name="connsiteY28" fmla="*/ 1977390 h 5570220"/>
              <a:gd name="connsiteX29" fmla="*/ 979170 w 1162050"/>
              <a:gd name="connsiteY29" fmla="*/ 2045970 h 5570220"/>
              <a:gd name="connsiteX30" fmla="*/ 1009650 w 1162050"/>
              <a:gd name="connsiteY30" fmla="*/ 2141220 h 5570220"/>
              <a:gd name="connsiteX31" fmla="*/ 1017270 w 1162050"/>
              <a:gd name="connsiteY31" fmla="*/ 2411730 h 5570220"/>
              <a:gd name="connsiteX32" fmla="*/ 1116330 w 1162050"/>
              <a:gd name="connsiteY32" fmla="*/ 2495550 h 5570220"/>
              <a:gd name="connsiteX33" fmla="*/ 1143000 w 1162050"/>
              <a:gd name="connsiteY33" fmla="*/ 2628900 h 5570220"/>
              <a:gd name="connsiteX34" fmla="*/ 609600 w 1162050"/>
              <a:gd name="connsiteY34" fmla="*/ 4362450 h 5570220"/>
              <a:gd name="connsiteX35" fmla="*/ 643890 w 1162050"/>
              <a:gd name="connsiteY35" fmla="*/ 4693920 h 5570220"/>
              <a:gd name="connsiteX36" fmla="*/ 521970 w 1162050"/>
              <a:gd name="connsiteY36" fmla="*/ 4956810 h 5570220"/>
              <a:gd name="connsiteX37" fmla="*/ 365760 w 1162050"/>
              <a:gd name="connsiteY37" fmla="*/ 5090160 h 5570220"/>
              <a:gd name="connsiteX38" fmla="*/ 220980 w 1162050"/>
              <a:gd name="connsiteY38" fmla="*/ 5212080 h 5570220"/>
              <a:gd name="connsiteX39" fmla="*/ 64770 w 1162050"/>
              <a:gd name="connsiteY39" fmla="*/ 5273040 h 5570220"/>
              <a:gd name="connsiteX40" fmla="*/ 87630 w 1162050"/>
              <a:gd name="connsiteY40" fmla="*/ 5570220 h 5570220"/>
              <a:gd name="connsiteX0" fmla="*/ 0 w 1162050"/>
              <a:gd name="connsiteY0" fmla="*/ 0 h 5570220"/>
              <a:gd name="connsiteX1" fmla="*/ 91440 w 1162050"/>
              <a:gd name="connsiteY1" fmla="*/ 160020 h 5570220"/>
              <a:gd name="connsiteX2" fmla="*/ 171450 w 1162050"/>
              <a:gd name="connsiteY2" fmla="*/ 125730 h 5570220"/>
              <a:gd name="connsiteX3" fmla="*/ 179070 w 1162050"/>
              <a:gd name="connsiteY3" fmla="*/ 160020 h 5570220"/>
              <a:gd name="connsiteX4" fmla="*/ 125730 w 1162050"/>
              <a:gd name="connsiteY4" fmla="*/ 285750 h 5570220"/>
              <a:gd name="connsiteX5" fmla="*/ 228600 w 1162050"/>
              <a:gd name="connsiteY5" fmla="*/ 537210 h 5570220"/>
              <a:gd name="connsiteX6" fmla="*/ 198120 w 1162050"/>
              <a:gd name="connsiteY6" fmla="*/ 659130 h 5570220"/>
              <a:gd name="connsiteX7" fmla="*/ 102870 w 1162050"/>
              <a:gd name="connsiteY7" fmla="*/ 712470 h 5570220"/>
              <a:gd name="connsiteX8" fmla="*/ 57150 w 1162050"/>
              <a:gd name="connsiteY8" fmla="*/ 788670 h 5570220"/>
              <a:gd name="connsiteX9" fmla="*/ 60960 w 1162050"/>
              <a:gd name="connsiteY9" fmla="*/ 868680 h 5570220"/>
              <a:gd name="connsiteX10" fmla="*/ 129540 w 1162050"/>
              <a:gd name="connsiteY10" fmla="*/ 937260 h 5570220"/>
              <a:gd name="connsiteX11" fmla="*/ 190500 w 1162050"/>
              <a:gd name="connsiteY11" fmla="*/ 960120 h 5570220"/>
              <a:gd name="connsiteX12" fmla="*/ 259080 w 1162050"/>
              <a:gd name="connsiteY12" fmla="*/ 1021080 h 5570220"/>
              <a:gd name="connsiteX13" fmla="*/ 304800 w 1162050"/>
              <a:gd name="connsiteY13" fmla="*/ 1024890 h 5570220"/>
              <a:gd name="connsiteX14" fmla="*/ 407670 w 1162050"/>
              <a:gd name="connsiteY14" fmla="*/ 1131570 h 5570220"/>
              <a:gd name="connsiteX15" fmla="*/ 415290 w 1162050"/>
              <a:gd name="connsiteY15" fmla="*/ 1181100 h 5570220"/>
              <a:gd name="connsiteX16" fmla="*/ 499110 w 1162050"/>
              <a:gd name="connsiteY16" fmla="*/ 1230630 h 5570220"/>
              <a:gd name="connsiteX17" fmla="*/ 579120 w 1162050"/>
              <a:gd name="connsiteY17" fmla="*/ 1169670 h 5570220"/>
              <a:gd name="connsiteX18" fmla="*/ 659130 w 1162050"/>
              <a:gd name="connsiteY18" fmla="*/ 1177290 h 5570220"/>
              <a:gd name="connsiteX19" fmla="*/ 693420 w 1162050"/>
              <a:gd name="connsiteY19" fmla="*/ 1158240 h 5570220"/>
              <a:gd name="connsiteX20" fmla="*/ 853440 w 1162050"/>
              <a:gd name="connsiteY20" fmla="*/ 1280160 h 5570220"/>
              <a:gd name="connsiteX21" fmla="*/ 971550 w 1162050"/>
              <a:gd name="connsiteY21" fmla="*/ 1360170 h 5570220"/>
              <a:gd name="connsiteX22" fmla="*/ 1066800 w 1162050"/>
              <a:gd name="connsiteY22" fmla="*/ 1341120 h 5570220"/>
              <a:gd name="connsiteX23" fmla="*/ 1127760 w 1162050"/>
              <a:gd name="connsiteY23" fmla="*/ 1398270 h 5570220"/>
              <a:gd name="connsiteX24" fmla="*/ 1162050 w 1162050"/>
              <a:gd name="connsiteY24" fmla="*/ 1607820 h 5570220"/>
              <a:gd name="connsiteX25" fmla="*/ 1116330 w 1162050"/>
              <a:gd name="connsiteY25" fmla="*/ 1695450 h 5570220"/>
              <a:gd name="connsiteX26" fmla="*/ 960120 w 1162050"/>
              <a:gd name="connsiteY26" fmla="*/ 1851660 h 5570220"/>
              <a:gd name="connsiteX27" fmla="*/ 963930 w 1162050"/>
              <a:gd name="connsiteY27" fmla="*/ 1927860 h 5570220"/>
              <a:gd name="connsiteX28" fmla="*/ 1013460 w 1162050"/>
              <a:gd name="connsiteY28" fmla="*/ 1977390 h 5570220"/>
              <a:gd name="connsiteX29" fmla="*/ 979170 w 1162050"/>
              <a:gd name="connsiteY29" fmla="*/ 2045970 h 5570220"/>
              <a:gd name="connsiteX30" fmla="*/ 1009650 w 1162050"/>
              <a:gd name="connsiteY30" fmla="*/ 2141220 h 5570220"/>
              <a:gd name="connsiteX31" fmla="*/ 1017270 w 1162050"/>
              <a:gd name="connsiteY31" fmla="*/ 2411730 h 5570220"/>
              <a:gd name="connsiteX32" fmla="*/ 1116330 w 1162050"/>
              <a:gd name="connsiteY32" fmla="*/ 2495550 h 5570220"/>
              <a:gd name="connsiteX33" fmla="*/ 1143000 w 1162050"/>
              <a:gd name="connsiteY33" fmla="*/ 2628900 h 5570220"/>
              <a:gd name="connsiteX34" fmla="*/ 609600 w 1162050"/>
              <a:gd name="connsiteY34" fmla="*/ 4362450 h 5570220"/>
              <a:gd name="connsiteX35" fmla="*/ 643890 w 1162050"/>
              <a:gd name="connsiteY35" fmla="*/ 4693920 h 5570220"/>
              <a:gd name="connsiteX36" fmla="*/ 521970 w 1162050"/>
              <a:gd name="connsiteY36" fmla="*/ 4956810 h 5570220"/>
              <a:gd name="connsiteX37" fmla="*/ 365760 w 1162050"/>
              <a:gd name="connsiteY37" fmla="*/ 5090160 h 5570220"/>
              <a:gd name="connsiteX38" fmla="*/ 220980 w 1162050"/>
              <a:gd name="connsiteY38" fmla="*/ 5212080 h 5570220"/>
              <a:gd name="connsiteX39" fmla="*/ 64770 w 1162050"/>
              <a:gd name="connsiteY39" fmla="*/ 5273040 h 5570220"/>
              <a:gd name="connsiteX40" fmla="*/ 87630 w 1162050"/>
              <a:gd name="connsiteY40" fmla="*/ 5570220 h 5570220"/>
              <a:gd name="connsiteX0" fmla="*/ 0 w 1162050"/>
              <a:gd name="connsiteY0" fmla="*/ 0 h 5570220"/>
              <a:gd name="connsiteX1" fmla="*/ 91440 w 1162050"/>
              <a:gd name="connsiteY1" fmla="*/ 160020 h 5570220"/>
              <a:gd name="connsiteX2" fmla="*/ 171450 w 1162050"/>
              <a:gd name="connsiteY2" fmla="*/ 125730 h 5570220"/>
              <a:gd name="connsiteX3" fmla="*/ 179070 w 1162050"/>
              <a:gd name="connsiteY3" fmla="*/ 160020 h 5570220"/>
              <a:gd name="connsiteX4" fmla="*/ 125730 w 1162050"/>
              <a:gd name="connsiteY4" fmla="*/ 285750 h 5570220"/>
              <a:gd name="connsiteX5" fmla="*/ 228600 w 1162050"/>
              <a:gd name="connsiteY5" fmla="*/ 537210 h 5570220"/>
              <a:gd name="connsiteX6" fmla="*/ 198120 w 1162050"/>
              <a:gd name="connsiteY6" fmla="*/ 659130 h 5570220"/>
              <a:gd name="connsiteX7" fmla="*/ 102870 w 1162050"/>
              <a:gd name="connsiteY7" fmla="*/ 712470 h 5570220"/>
              <a:gd name="connsiteX8" fmla="*/ 57150 w 1162050"/>
              <a:gd name="connsiteY8" fmla="*/ 788670 h 5570220"/>
              <a:gd name="connsiteX9" fmla="*/ 60960 w 1162050"/>
              <a:gd name="connsiteY9" fmla="*/ 868680 h 5570220"/>
              <a:gd name="connsiteX10" fmla="*/ 129540 w 1162050"/>
              <a:gd name="connsiteY10" fmla="*/ 937260 h 5570220"/>
              <a:gd name="connsiteX11" fmla="*/ 190500 w 1162050"/>
              <a:gd name="connsiteY11" fmla="*/ 960120 h 5570220"/>
              <a:gd name="connsiteX12" fmla="*/ 259080 w 1162050"/>
              <a:gd name="connsiteY12" fmla="*/ 1021080 h 5570220"/>
              <a:gd name="connsiteX13" fmla="*/ 304800 w 1162050"/>
              <a:gd name="connsiteY13" fmla="*/ 1024890 h 5570220"/>
              <a:gd name="connsiteX14" fmla="*/ 407670 w 1162050"/>
              <a:gd name="connsiteY14" fmla="*/ 1131570 h 5570220"/>
              <a:gd name="connsiteX15" fmla="*/ 415290 w 1162050"/>
              <a:gd name="connsiteY15" fmla="*/ 1181100 h 5570220"/>
              <a:gd name="connsiteX16" fmla="*/ 499110 w 1162050"/>
              <a:gd name="connsiteY16" fmla="*/ 1230630 h 5570220"/>
              <a:gd name="connsiteX17" fmla="*/ 579120 w 1162050"/>
              <a:gd name="connsiteY17" fmla="*/ 1169670 h 5570220"/>
              <a:gd name="connsiteX18" fmla="*/ 659130 w 1162050"/>
              <a:gd name="connsiteY18" fmla="*/ 1177290 h 5570220"/>
              <a:gd name="connsiteX19" fmla="*/ 693420 w 1162050"/>
              <a:gd name="connsiteY19" fmla="*/ 1158240 h 5570220"/>
              <a:gd name="connsiteX20" fmla="*/ 853440 w 1162050"/>
              <a:gd name="connsiteY20" fmla="*/ 1280160 h 5570220"/>
              <a:gd name="connsiteX21" fmla="*/ 971550 w 1162050"/>
              <a:gd name="connsiteY21" fmla="*/ 1360170 h 5570220"/>
              <a:gd name="connsiteX22" fmla="*/ 1066800 w 1162050"/>
              <a:gd name="connsiteY22" fmla="*/ 1341120 h 5570220"/>
              <a:gd name="connsiteX23" fmla="*/ 1127760 w 1162050"/>
              <a:gd name="connsiteY23" fmla="*/ 1398270 h 5570220"/>
              <a:gd name="connsiteX24" fmla="*/ 1162050 w 1162050"/>
              <a:gd name="connsiteY24" fmla="*/ 1607820 h 5570220"/>
              <a:gd name="connsiteX25" fmla="*/ 1116330 w 1162050"/>
              <a:gd name="connsiteY25" fmla="*/ 1695450 h 5570220"/>
              <a:gd name="connsiteX26" fmla="*/ 960120 w 1162050"/>
              <a:gd name="connsiteY26" fmla="*/ 1851660 h 5570220"/>
              <a:gd name="connsiteX27" fmla="*/ 963930 w 1162050"/>
              <a:gd name="connsiteY27" fmla="*/ 1927860 h 5570220"/>
              <a:gd name="connsiteX28" fmla="*/ 1013460 w 1162050"/>
              <a:gd name="connsiteY28" fmla="*/ 1977390 h 5570220"/>
              <a:gd name="connsiteX29" fmla="*/ 979170 w 1162050"/>
              <a:gd name="connsiteY29" fmla="*/ 2045970 h 5570220"/>
              <a:gd name="connsiteX30" fmla="*/ 1009650 w 1162050"/>
              <a:gd name="connsiteY30" fmla="*/ 2141220 h 5570220"/>
              <a:gd name="connsiteX31" fmla="*/ 1017270 w 1162050"/>
              <a:gd name="connsiteY31" fmla="*/ 2411730 h 5570220"/>
              <a:gd name="connsiteX32" fmla="*/ 1116330 w 1162050"/>
              <a:gd name="connsiteY32" fmla="*/ 2495550 h 5570220"/>
              <a:gd name="connsiteX33" fmla="*/ 1143000 w 1162050"/>
              <a:gd name="connsiteY33" fmla="*/ 2628900 h 5570220"/>
              <a:gd name="connsiteX34" fmla="*/ 525780 w 1162050"/>
              <a:gd name="connsiteY34" fmla="*/ 4278630 h 5570220"/>
              <a:gd name="connsiteX35" fmla="*/ 609600 w 1162050"/>
              <a:gd name="connsiteY35" fmla="*/ 4362450 h 5570220"/>
              <a:gd name="connsiteX36" fmla="*/ 643890 w 1162050"/>
              <a:gd name="connsiteY36" fmla="*/ 4693920 h 5570220"/>
              <a:gd name="connsiteX37" fmla="*/ 521970 w 1162050"/>
              <a:gd name="connsiteY37" fmla="*/ 4956810 h 5570220"/>
              <a:gd name="connsiteX38" fmla="*/ 365760 w 1162050"/>
              <a:gd name="connsiteY38" fmla="*/ 5090160 h 5570220"/>
              <a:gd name="connsiteX39" fmla="*/ 220980 w 1162050"/>
              <a:gd name="connsiteY39" fmla="*/ 5212080 h 5570220"/>
              <a:gd name="connsiteX40" fmla="*/ 64770 w 1162050"/>
              <a:gd name="connsiteY40" fmla="*/ 5273040 h 5570220"/>
              <a:gd name="connsiteX41" fmla="*/ 87630 w 1162050"/>
              <a:gd name="connsiteY41" fmla="*/ 5570220 h 5570220"/>
              <a:gd name="connsiteX0" fmla="*/ 0 w 1162050"/>
              <a:gd name="connsiteY0" fmla="*/ 0 h 5570220"/>
              <a:gd name="connsiteX1" fmla="*/ 91440 w 1162050"/>
              <a:gd name="connsiteY1" fmla="*/ 160020 h 5570220"/>
              <a:gd name="connsiteX2" fmla="*/ 171450 w 1162050"/>
              <a:gd name="connsiteY2" fmla="*/ 125730 h 5570220"/>
              <a:gd name="connsiteX3" fmla="*/ 179070 w 1162050"/>
              <a:gd name="connsiteY3" fmla="*/ 160020 h 5570220"/>
              <a:gd name="connsiteX4" fmla="*/ 125730 w 1162050"/>
              <a:gd name="connsiteY4" fmla="*/ 285750 h 5570220"/>
              <a:gd name="connsiteX5" fmla="*/ 228600 w 1162050"/>
              <a:gd name="connsiteY5" fmla="*/ 537210 h 5570220"/>
              <a:gd name="connsiteX6" fmla="*/ 198120 w 1162050"/>
              <a:gd name="connsiteY6" fmla="*/ 659130 h 5570220"/>
              <a:gd name="connsiteX7" fmla="*/ 102870 w 1162050"/>
              <a:gd name="connsiteY7" fmla="*/ 712470 h 5570220"/>
              <a:gd name="connsiteX8" fmla="*/ 57150 w 1162050"/>
              <a:gd name="connsiteY8" fmla="*/ 788670 h 5570220"/>
              <a:gd name="connsiteX9" fmla="*/ 60960 w 1162050"/>
              <a:gd name="connsiteY9" fmla="*/ 868680 h 5570220"/>
              <a:gd name="connsiteX10" fmla="*/ 129540 w 1162050"/>
              <a:gd name="connsiteY10" fmla="*/ 937260 h 5570220"/>
              <a:gd name="connsiteX11" fmla="*/ 190500 w 1162050"/>
              <a:gd name="connsiteY11" fmla="*/ 960120 h 5570220"/>
              <a:gd name="connsiteX12" fmla="*/ 259080 w 1162050"/>
              <a:gd name="connsiteY12" fmla="*/ 1021080 h 5570220"/>
              <a:gd name="connsiteX13" fmla="*/ 304800 w 1162050"/>
              <a:gd name="connsiteY13" fmla="*/ 1024890 h 5570220"/>
              <a:gd name="connsiteX14" fmla="*/ 407670 w 1162050"/>
              <a:gd name="connsiteY14" fmla="*/ 1131570 h 5570220"/>
              <a:gd name="connsiteX15" fmla="*/ 415290 w 1162050"/>
              <a:gd name="connsiteY15" fmla="*/ 1181100 h 5570220"/>
              <a:gd name="connsiteX16" fmla="*/ 499110 w 1162050"/>
              <a:gd name="connsiteY16" fmla="*/ 1230630 h 5570220"/>
              <a:gd name="connsiteX17" fmla="*/ 579120 w 1162050"/>
              <a:gd name="connsiteY17" fmla="*/ 1169670 h 5570220"/>
              <a:gd name="connsiteX18" fmla="*/ 659130 w 1162050"/>
              <a:gd name="connsiteY18" fmla="*/ 1177290 h 5570220"/>
              <a:gd name="connsiteX19" fmla="*/ 693420 w 1162050"/>
              <a:gd name="connsiteY19" fmla="*/ 1158240 h 5570220"/>
              <a:gd name="connsiteX20" fmla="*/ 853440 w 1162050"/>
              <a:gd name="connsiteY20" fmla="*/ 1280160 h 5570220"/>
              <a:gd name="connsiteX21" fmla="*/ 971550 w 1162050"/>
              <a:gd name="connsiteY21" fmla="*/ 1360170 h 5570220"/>
              <a:gd name="connsiteX22" fmla="*/ 1066800 w 1162050"/>
              <a:gd name="connsiteY22" fmla="*/ 1341120 h 5570220"/>
              <a:gd name="connsiteX23" fmla="*/ 1127760 w 1162050"/>
              <a:gd name="connsiteY23" fmla="*/ 1398270 h 5570220"/>
              <a:gd name="connsiteX24" fmla="*/ 1162050 w 1162050"/>
              <a:gd name="connsiteY24" fmla="*/ 1607820 h 5570220"/>
              <a:gd name="connsiteX25" fmla="*/ 1116330 w 1162050"/>
              <a:gd name="connsiteY25" fmla="*/ 1695450 h 5570220"/>
              <a:gd name="connsiteX26" fmla="*/ 960120 w 1162050"/>
              <a:gd name="connsiteY26" fmla="*/ 1851660 h 5570220"/>
              <a:gd name="connsiteX27" fmla="*/ 963930 w 1162050"/>
              <a:gd name="connsiteY27" fmla="*/ 1927860 h 5570220"/>
              <a:gd name="connsiteX28" fmla="*/ 1013460 w 1162050"/>
              <a:gd name="connsiteY28" fmla="*/ 1977390 h 5570220"/>
              <a:gd name="connsiteX29" fmla="*/ 979170 w 1162050"/>
              <a:gd name="connsiteY29" fmla="*/ 2045970 h 5570220"/>
              <a:gd name="connsiteX30" fmla="*/ 1009650 w 1162050"/>
              <a:gd name="connsiteY30" fmla="*/ 2141220 h 5570220"/>
              <a:gd name="connsiteX31" fmla="*/ 1017270 w 1162050"/>
              <a:gd name="connsiteY31" fmla="*/ 2411730 h 5570220"/>
              <a:gd name="connsiteX32" fmla="*/ 1116330 w 1162050"/>
              <a:gd name="connsiteY32" fmla="*/ 2495550 h 5570220"/>
              <a:gd name="connsiteX33" fmla="*/ 1143000 w 1162050"/>
              <a:gd name="connsiteY33" fmla="*/ 2628900 h 5570220"/>
              <a:gd name="connsiteX34" fmla="*/ 525780 w 1162050"/>
              <a:gd name="connsiteY34" fmla="*/ 4278630 h 5570220"/>
              <a:gd name="connsiteX35" fmla="*/ 609600 w 1162050"/>
              <a:gd name="connsiteY35" fmla="*/ 4362450 h 5570220"/>
              <a:gd name="connsiteX36" fmla="*/ 643890 w 1162050"/>
              <a:gd name="connsiteY36" fmla="*/ 4693920 h 5570220"/>
              <a:gd name="connsiteX37" fmla="*/ 521970 w 1162050"/>
              <a:gd name="connsiteY37" fmla="*/ 4956810 h 5570220"/>
              <a:gd name="connsiteX38" fmla="*/ 365760 w 1162050"/>
              <a:gd name="connsiteY38" fmla="*/ 5090160 h 5570220"/>
              <a:gd name="connsiteX39" fmla="*/ 220980 w 1162050"/>
              <a:gd name="connsiteY39" fmla="*/ 5212080 h 5570220"/>
              <a:gd name="connsiteX40" fmla="*/ 64770 w 1162050"/>
              <a:gd name="connsiteY40" fmla="*/ 5273040 h 5570220"/>
              <a:gd name="connsiteX41" fmla="*/ 87630 w 1162050"/>
              <a:gd name="connsiteY41" fmla="*/ 5570220 h 5570220"/>
              <a:gd name="connsiteX0" fmla="*/ 0 w 1162050"/>
              <a:gd name="connsiteY0" fmla="*/ 0 h 5570220"/>
              <a:gd name="connsiteX1" fmla="*/ 91440 w 1162050"/>
              <a:gd name="connsiteY1" fmla="*/ 160020 h 5570220"/>
              <a:gd name="connsiteX2" fmla="*/ 171450 w 1162050"/>
              <a:gd name="connsiteY2" fmla="*/ 125730 h 5570220"/>
              <a:gd name="connsiteX3" fmla="*/ 179070 w 1162050"/>
              <a:gd name="connsiteY3" fmla="*/ 160020 h 5570220"/>
              <a:gd name="connsiteX4" fmla="*/ 125730 w 1162050"/>
              <a:gd name="connsiteY4" fmla="*/ 285750 h 5570220"/>
              <a:gd name="connsiteX5" fmla="*/ 228600 w 1162050"/>
              <a:gd name="connsiteY5" fmla="*/ 537210 h 5570220"/>
              <a:gd name="connsiteX6" fmla="*/ 198120 w 1162050"/>
              <a:gd name="connsiteY6" fmla="*/ 659130 h 5570220"/>
              <a:gd name="connsiteX7" fmla="*/ 102870 w 1162050"/>
              <a:gd name="connsiteY7" fmla="*/ 712470 h 5570220"/>
              <a:gd name="connsiteX8" fmla="*/ 57150 w 1162050"/>
              <a:gd name="connsiteY8" fmla="*/ 788670 h 5570220"/>
              <a:gd name="connsiteX9" fmla="*/ 60960 w 1162050"/>
              <a:gd name="connsiteY9" fmla="*/ 868680 h 5570220"/>
              <a:gd name="connsiteX10" fmla="*/ 129540 w 1162050"/>
              <a:gd name="connsiteY10" fmla="*/ 937260 h 5570220"/>
              <a:gd name="connsiteX11" fmla="*/ 190500 w 1162050"/>
              <a:gd name="connsiteY11" fmla="*/ 960120 h 5570220"/>
              <a:gd name="connsiteX12" fmla="*/ 259080 w 1162050"/>
              <a:gd name="connsiteY12" fmla="*/ 1021080 h 5570220"/>
              <a:gd name="connsiteX13" fmla="*/ 304800 w 1162050"/>
              <a:gd name="connsiteY13" fmla="*/ 1024890 h 5570220"/>
              <a:gd name="connsiteX14" fmla="*/ 407670 w 1162050"/>
              <a:gd name="connsiteY14" fmla="*/ 1131570 h 5570220"/>
              <a:gd name="connsiteX15" fmla="*/ 415290 w 1162050"/>
              <a:gd name="connsiteY15" fmla="*/ 1181100 h 5570220"/>
              <a:gd name="connsiteX16" fmla="*/ 499110 w 1162050"/>
              <a:gd name="connsiteY16" fmla="*/ 1230630 h 5570220"/>
              <a:gd name="connsiteX17" fmla="*/ 579120 w 1162050"/>
              <a:gd name="connsiteY17" fmla="*/ 1169670 h 5570220"/>
              <a:gd name="connsiteX18" fmla="*/ 659130 w 1162050"/>
              <a:gd name="connsiteY18" fmla="*/ 1177290 h 5570220"/>
              <a:gd name="connsiteX19" fmla="*/ 693420 w 1162050"/>
              <a:gd name="connsiteY19" fmla="*/ 1158240 h 5570220"/>
              <a:gd name="connsiteX20" fmla="*/ 853440 w 1162050"/>
              <a:gd name="connsiteY20" fmla="*/ 1280160 h 5570220"/>
              <a:gd name="connsiteX21" fmla="*/ 971550 w 1162050"/>
              <a:gd name="connsiteY21" fmla="*/ 1360170 h 5570220"/>
              <a:gd name="connsiteX22" fmla="*/ 1066800 w 1162050"/>
              <a:gd name="connsiteY22" fmla="*/ 1341120 h 5570220"/>
              <a:gd name="connsiteX23" fmla="*/ 1127760 w 1162050"/>
              <a:gd name="connsiteY23" fmla="*/ 1398270 h 5570220"/>
              <a:gd name="connsiteX24" fmla="*/ 1162050 w 1162050"/>
              <a:gd name="connsiteY24" fmla="*/ 1607820 h 5570220"/>
              <a:gd name="connsiteX25" fmla="*/ 1116330 w 1162050"/>
              <a:gd name="connsiteY25" fmla="*/ 1695450 h 5570220"/>
              <a:gd name="connsiteX26" fmla="*/ 960120 w 1162050"/>
              <a:gd name="connsiteY26" fmla="*/ 1851660 h 5570220"/>
              <a:gd name="connsiteX27" fmla="*/ 963930 w 1162050"/>
              <a:gd name="connsiteY27" fmla="*/ 1927860 h 5570220"/>
              <a:gd name="connsiteX28" fmla="*/ 1013460 w 1162050"/>
              <a:gd name="connsiteY28" fmla="*/ 1977390 h 5570220"/>
              <a:gd name="connsiteX29" fmla="*/ 979170 w 1162050"/>
              <a:gd name="connsiteY29" fmla="*/ 2045970 h 5570220"/>
              <a:gd name="connsiteX30" fmla="*/ 1009650 w 1162050"/>
              <a:gd name="connsiteY30" fmla="*/ 2141220 h 5570220"/>
              <a:gd name="connsiteX31" fmla="*/ 1017270 w 1162050"/>
              <a:gd name="connsiteY31" fmla="*/ 2411730 h 5570220"/>
              <a:gd name="connsiteX32" fmla="*/ 1116330 w 1162050"/>
              <a:gd name="connsiteY32" fmla="*/ 2495550 h 5570220"/>
              <a:gd name="connsiteX33" fmla="*/ 1143000 w 1162050"/>
              <a:gd name="connsiteY33" fmla="*/ 2628900 h 5570220"/>
              <a:gd name="connsiteX34" fmla="*/ 476250 w 1162050"/>
              <a:gd name="connsiteY34" fmla="*/ 3970020 h 5570220"/>
              <a:gd name="connsiteX35" fmla="*/ 525780 w 1162050"/>
              <a:gd name="connsiteY35" fmla="*/ 4278630 h 5570220"/>
              <a:gd name="connsiteX36" fmla="*/ 609600 w 1162050"/>
              <a:gd name="connsiteY36" fmla="*/ 4362450 h 5570220"/>
              <a:gd name="connsiteX37" fmla="*/ 643890 w 1162050"/>
              <a:gd name="connsiteY37" fmla="*/ 4693920 h 5570220"/>
              <a:gd name="connsiteX38" fmla="*/ 521970 w 1162050"/>
              <a:gd name="connsiteY38" fmla="*/ 4956810 h 5570220"/>
              <a:gd name="connsiteX39" fmla="*/ 365760 w 1162050"/>
              <a:gd name="connsiteY39" fmla="*/ 5090160 h 5570220"/>
              <a:gd name="connsiteX40" fmla="*/ 220980 w 1162050"/>
              <a:gd name="connsiteY40" fmla="*/ 5212080 h 5570220"/>
              <a:gd name="connsiteX41" fmla="*/ 64770 w 1162050"/>
              <a:gd name="connsiteY41" fmla="*/ 5273040 h 5570220"/>
              <a:gd name="connsiteX42" fmla="*/ 87630 w 1162050"/>
              <a:gd name="connsiteY42" fmla="*/ 5570220 h 5570220"/>
              <a:gd name="connsiteX0" fmla="*/ 0 w 1162050"/>
              <a:gd name="connsiteY0" fmla="*/ 0 h 5570220"/>
              <a:gd name="connsiteX1" fmla="*/ 91440 w 1162050"/>
              <a:gd name="connsiteY1" fmla="*/ 160020 h 5570220"/>
              <a:gd name="connsiteX2" fmla="*/ 171450 w 1162050"/>
              <a:gd name="connsiteY2" fmla="*/ 125730 h 5570220"/>
              <a:gd name="connsiteX3" fmla="*/ 179070 w 1162050"/>
              <a:gd name="connsiteY3" fmla="*/ 160020 h 5570220"/>
              <a:gd name="connsiteX4" fmla="*/ 125730 w 1162050"/>
              <a:gd name="connsiteY4" fmla="*/ 285750 h 5570220"/>
              <a:gd name="connsiteX5" fmla="*/ 228600 w 1162050"/>
              <a:gd name="connsiteY5" fmla="*/ 537210 h 5570220"/>
              <a:gd name="connsiteX6" fmla="*/ 198120 w 1162050"/>
              <a:gd name="connsiteY6" fmla="*/ 659130 h 5570220"/>
              <a:gd name="connsiteX7" fmla="*/ 102870 w 1162050"/>
              <a:gd name="connsiteY7" fmla="*/ 712470 h 5570220"/>
              <a:gd name="connsiteX8" fmla="*/ 57150 w 1162050"/>
              <a:gd name="connsiteY8" fmla="*/ 788670 h 5570220"/>
              <a:gd name="connsiteX9" fmla="*/ 60960 w 1162050"/>
              <a:gd name="connsiteY9" fmla="*/ 868680 h 5570220"/>
              <a:gd name="connsiteX10" fmla="*/ 129540 w 1162050"/>
              <a:gd name="connsiteY10" fmla="*/ 937260 h 5570220"/>
              <a:gd name="connsiteX11" fmla="*/ 190500 w 1162050"/>
              <a:gd name="connsiteY11" fmla="*/ 960120 h 5570220"/>
              <a:gd name="connsiteX12" fmla="*/ 259080 w 1162050"/>
              <a:gd name="connsiteY12" fmla="*/ 1021080 h 5570220"/>
              <a:gd name="connsiteX13" fmla="*/ 304800 w 1162050"/>
              <a:gd name="connsiteY13" fmla="*/ 1024890 h 5570220"/>
              <a:gd name="connsiteX14" fmla="*/ 407670 w 1162050"/>
              <a:gd name="connsiteY14" fmla="*/ 1131570 h 5570220"/>
              <a:gd name="connsiteX15" fmla="*/ 415290 w 1162050"/>
              <a:gd name="connsiteY15" fmla="*/ 1181100 h 5570220"/>
              <a:gd name="connsiteX16" fmla="*/ 499110 w 1162050"/>
              <a:gd name="connsiteY16" fmla="*/ 1230630 h 5570220"/>
              <a:gd name="connsiteX17" fmla="*/ 579120 w 1162050"/>
              <a:gd name="connsiteY17" fmla="*/ 1169670 h 5570220"/>
              <a:gd name="connsiteX18" fmla="*/ 659130 w 1162050"/>
              <a:gd name="connsiteY18" fmla="*/ 1177290 h 5570220"/>
              <a:gd name="connsiteX19" fmla="*/ 693420 w 1162050"/>
              <a:gd name="connsiteY19" fmla="*/ 1158240 h 5570220"/>
              <a:gd name="connsiteX20" fmla="*/ 853440 w 1162050"/>
              <a:gd name="connsiteY20" fmla="*/ 1280160 h 5570220"/>
              <a:gd name="connsiteX21" fmla="*/ 971550 w 1162050"/>
              <a:gd name="connsiteY21" fmla="*/ 1360170 h 5570220"/>
              <a:gd name="connsiteX22" fmla="*/ 1066800 w 1162050"/>
              <a:gd name="connsiteY22" fmla="*/ 1341120 h 5570220"/>
              <a:gd name="connsiteX23" fmla="*/ 1127760 w 1162050"/>
              <a:gd name="connsiteY23" fmla="*/ 1398270 h 5570220"/>
              <a:gd name="connsiteX24" fmla="*/ 1162050 w 1162050"/>
              <a:gd name="connsiteY24" fmla="*/ 1607820 h 5570220"/>
              <a:gd name="connsiteX25" fmla="*/ 1116330 w 1162050"/>
              <a:gd name="connsiteY25" fmla="*/ 1695450 h 5570220"/>
              <a:gd name="connsiteX26" fmla="*/ 960120 w 1162050"/>
              <a:gd name="connsiteY26" fmla="*/ 1851660 h 5570220"/>
              <a:gd name="connsiteX27" fmla="*/ 963930 w 1162050"/>
              <a:gd name="connsiteY27" fmla="*/ 1927860 h 5570220"/>
              <a:gd name="connsiteX28" fmla="*/ 1013460 w 1162050"/>
              <a:gd name="connsiteY28" fmla="*/ 1977390 h 5570220"/>
              <a:gd name="connsiteX29" fmla="*/ 979170 w 1162050"/>
              <a:gd name="connsiteY29" fmla="*/ 2045970 h 5570220"/>
              <a:gd name="connsiteX30" fmla="*/ 1009650 w 1162050"/>
              <a:gd name="connsiteY30" fmla="*/ 2141220 h 5570220"/>
              <a:gd name="connsiteX31" fmla="*/ 1017270 w 1162050"/>
              <a:gd name="connsiteY31" fmla="*/ 2411730 h 5570220"/>
              <a:gd name="connsiteX32" fmla="*/ 1116330 w 1162050"/>
              <a:gd name="connsiteY32" fmla="*/ 2495550 h 5570220"/>
              <a:gd name="connsiteX33" fmla="*/ 1143000 w 1162050"/>
              <a:gd name="connsiteY33" fmla="*/ 2628900 h 5570220"/>
              <a:gd name="connsiteX34" fmla="*/ 476250 w 1162050"/>
              <a:gd name="connsiteY34" fmla="*/ 3970020 h 5570220"/>
              <a:gd name="connsiteX35" fmla="*/ 525780 w 1162050"/>
              <a:gd name="connsiteY35" fmla="*/ 4278630 h 5570220"/>
              <a:gd name="connsiteX36" fmla="*/ 609600 w 1162050"/>
              <a:gd name="connsiteY36" fmla="*/ 4362450 h 5570220"/>
              <a:gd name="connsiteX37" fmla="*/ 643890 w 1162050"/>
              <a:gd name="connsiteY37" fmla="*/ 4693920 h 5570220"/>
              <a:gd name="connsiteX38" fmla="*/ 521970 w 1162050"/>
              <a:gd name="connsiteY38" fmla="*/ 4956810 h 5570220"/>
              <a:gd name="connsiteX39" fmla="*/ 365760 w 1162050"/>
              <a:gd name="connsiteY39" fmla="*/ 5090160 h 5570220"/>
              <a:gd name="connsiteX40" fmla="*/ 220980 w 1162050"/>
              <a:gd name="connsiteY40" fmla="*/ 5212080 h 5570220"/>
              <a:gd name="connsiteX41" fmla="*/ 64770 w 1162050"/>
              <a:gd name="connsiteY41" fmla="*/ 5273040 h 5570220"/>
              <a:gd name="connsiteX42" fmla="*/ 87630 w 1162050"/>
              <a:gd name="connsiteY42" fmla="*/ 5570220 h 5570220"/>
              <a:gd name="connsiteX0" fmla="*/ 0 w 1162050"/>
              <a:gd name="connsiteY0" fmla="*/ 0 h 5570220"/>
              <a:gd name="connsiteX1" fmla="*/ 91440 w 1162050"/>
              <a:gd name="connsiteY1" fmla="*/ 160020 h 5570220"/>
              <a:gd name="connsiteX2" fmla="*/ 171450 w 1162050"/>
              <a:gd name="connsiteY2" fmla="*/ 125730 h 5570220"/>
              <a:gd name="connsiteX3" fmla="*/ 179070 w 1162050"/>
              <a:gd name="connsiteY3" fmla="*/ 160020 h 5570220"/>
              <a:gd name="connsiteX4" fmla="*/ 125730 w 1162050"/>
              <a:gd name="connsiteY4" fmla="*/ 285750 h 5570220"/>
              <a:gd name="connsiteX5" fmla="*/ 228600 w 1162050"/>
              <a:gd name="connsiteY5" fmla="*/ 537210 h 5570220"/>
              <a:gd name="connsiteX6" fmla="*/ 198120 w 1162050"/>
              <a:gd name="connsiteY6" fmla="*/ 659130 h 5570220"/>
              <a:gd name="connsiteX7" fmla="*/ 102870 w 1162050"/>
              <a:gd name="connsiteY7" fmla="*/ 712470 h 5570220"/>
              <a:gd name="connsiteX8" fmla="*/ 57150 w 1162050"/>
              <a:gd name="connsiteY8" fmla="*/ 788670 h 5570220"/>
              <a:gd name="connsiteX9" fmla="*/ 60960 w 1162050"/>
              <a:gd name="connsiteY9" fmla="*/ 868680 h 5570220"/>
              <a:gd name="connsiteX10" fmla="*/ 129540 w 1162050"/>
              <a:gd name="connsiteY10" fmla="*/ 937260 h 5570220"/>
              <a:gd name="connsiteX11" fmla="*/ 190500 w 1162050"/>
              <a:gd name="connsiteY11" fmla="*/ 960120 h 5570220"/>
              <a:gd name="connsiteX12" fmla="*/ 259080 w 1162050"/>
              <a:gd name="connsiteY12" fmla="*/ 1021080 h 5570220"/>
              <a:gd name="connsiteX13" fmla="*/ 304800 w 1162050"/>
              <a:gd name="connsiteY13" fmla="*/ 1024890 h 5570220"/>
              <a:gd name="connsiteX14" fmla="*/ 407670 w 1162050"/>
              <a:gd name="connsiteY14" fmla="*/ 1131570 h 5570220"/>
              <a:gd name="connsiteX15" fmla="*/ 415290 w 1162050"/>
              <a:gd name="connsiteY15" fmla="*/ 1181100 h 5570220"/>
              <a:gd name="connsiteX16" fmla="*/ 499110 w 1162050"/>
              <a:gd name="connsiteY16" fmla="*/ 1230630 h 5570220"/>
              <a:gd name="connsiteX17" fmla="*/ 579120 w 1162050"/>
              <a:gd name="connsiteY17" fmla="*/ 1169670 h 5570220"/>
              <a:gd name="connsiteX18" fmla="*/ 659130 w 1162050"/>
              <a:gd name="connsiteY18" fmla="*/ 1177290 h 5570220"/>
              <a:gd name="connsiteX19" fmla="*/ 693420 w 1162050"/>
              <a:gd name="connsiteY19" fmla="*/ 1158240 h 5570220"/>
              <a:gd name="connsiteX20" fmla="*/ 853440 w 1162050"/>
              <a:gd name="connsiteY20" fmla="*/ 1280160 h 5570220"/>
              <a:gd name="connsiteX21" fmla="*/ 971550 w 1162050"/>
              <a:gd name="connsiteY21" fmla="*/ 1360170 h 5570220"/>
              <a:gd name="connsiteX22" fmla="*/ 1066800 w 1162050"/>
              <a:gd name="connsiteY22" fmla="*/ 1341120 h 5570220"/>
              <a:gd name="connsiteX23" fmla="*/ 1127760 w 1162050"/>
              <a:gd name="connsiteY23" fmla="*/ 1398270 h 5570220"/>
              <a:gd name="connsiteX24" fmla="*/ 1162050 w 1162050"/>
              <a:gd name="connsiteY24" fmla="*/ 1607820 h 5570220"/>
              <a:gd name="connsiteX25" fmla="*/ 1116330 w 1162050"/>
              <a:gd name="connsiteY25" fmla="*/ 1695450 h 5570220"/>
              <a:gd name="connsiteX26" fmla="*/ 960120 w 1162050"/>
              <a:gd name="connsiteY26" fmla="*/ 1851660 h 5570220"/>
              <a:gd name="connsiteX27" fmla="*/ 963930 w 1162050"/>
              <a:gd name="connsiteY27" fmla="*/ 1927860 h 5570220"/>
              <a:gd name="connsiteX28" fmla="*/ 1013460 w 1162050"/>
              <a:gd name="connsiteY28" fmla="*/ 1977390 h 5570220"/>
              <a:gd name="connsiteX29" fmla="*/ 979170 w 1162050"/>
              <a:gd name="connsiteY29" fmla="*/ 2045970 h 5570220"/>
              <a:gd name="connsiteX30" fmla="*/ 1009650 w 1162050"/>
              <a:gd name="connsiteY30" fmla="*/ 2141220 h 5570220"/>
              <a:gd name="connsiteX31" fmla="*/ 1017270 w 1162050"/>
              <a:gd name="connsiteY31" fmla="*/ 2411730 h 5570220"/>
              <a:gd name="connsiteX32" fmla="*/ 1116330 w 1162050"/>
              <a:gd name="connsiteY32" fmla="*/ 2495550 h 5570220"/>
              <a:gd name="connsiteX33" fmla="*/ 1143000 w 1162050"/>
              <a:gd name="connsiteY33" fmla="*/ 2628900 h 5570220"/>
              <a:gd name="connsiteX34" fmla="*/ 617220 w 1162050"/>
              <a:gd name="connsiteY34" fmla="*/ 3870960 h 5570220"/>
              <a:gd name="connsiteX35" fmla="*/ 476250 w 1162050"/>
              <a:gd name="connsiteY35" fmla="*/ 3970020 h 5570220"/>
              <a:gd name="connsiteX36" fmla="*/ 525780 w 1162050"/>
              <a:gd name="connsiteY36" fmla="*/ 4278630 h 5570220"/>
              <a:gd name="connsiteX37" fmla="*/ 609600 w 1162050"/>
              <a:gd name="connsiteY37" fmla="*/ 4362450 h 5570220"/>
              <a:gd name="connsiteX38" fmla="*/ 643890 w 1162050"/>
              <a:gd name="connsiteY38" fmla="*/ 4693920 h 5570220"/>
              <a:gd name="connsiteX39" fmla="*/ 521970 w 1162050"/>
              <a:gd name="connsiteY39" fmla="*/ 4956810 h 5570220"/>
              <a:gd name="connsiteX40" fmla="*/ 365760 w 1162050"/>
              <a:gd name="connsiteY40" fmla="*/ 5090160 h 5570220"/>
              <a:gd name="connsiteX41" fmla="*/ 220980 w 1162050"/>
              <a:gd name="connsiteY41" fmla="*/ 5212080 h 5570220"/>
              <a:gd name="connsiteX42" fmla="*/ 64770 w 1162050"/>
              <a:gd name="connsiteY42" fmla="*/ 5273040 h 5570220"/>
              <a:gd name="connsiteX43" fmla="*/ 87630 w 1162050"/>
              <a:gd name="connsiteY43" fmla="*/ 5570220 h 5570220"/>
              <a:gd name="connsiteX0" fmla="*/ 0 w 1162050"/>
              <a:gd name="connsiteY0" fmla="*/ 0 h 5570220"/>
              <a:gd name="connsiteX1" fmla="*/ 91440 w 1162050"/>
              <a:gd name="connsiteY1" fmla="*/ 160020 h 5570220"/>
              <a:gd name="connsiteX2" fmla="*/ 171450 w 1162050"/>
              <a:gd name="connsiteY2" fmla="*/ 125730 h 5570220"/>
              <a:gd name="connsiteX3" fmla="*/ 179070 w 1162050"/>
              <a:gd name="connsiteY3" fmla="*/ 160020 h 5570220"/>
              <a:gd name="connsiteX4" fmla="*/ 125730 w 1162050"/>
              <a:gd name="connsiteY4" fmla="*/ 285750 h 5570220"/>
              <a:gd name="connsiteX5" fmla="*/ 228600 w 1162050"/>
              <a:gd name="connsiteY5" fmla="*/ 537210 h 5570220"/>
              <a:gd name="connsiteX6" fmla="*/ 198120 w 1162050"/>
              <a:gd name="connsiteY6" fmla="*/ 659130 h 5570220"/>
              <a:gd name="connsiteX7" fmla="*/ 102870 w 1162050"/>
              <a:gd name="connsiteY7" fmla="*/ 712470 h 5570220"/>
              <a:gd name="connsiteX8" fmla="*/ 57150 w 1162050"/>
              <a:gd name="connsiteY8" fmla="*/ 788670 h 5570220"/>
              <a:gd name="connsiteX9" fmla="*/ 60960 w 1162050"/>
              <a:gd name="connsiteY9" fmla="*/ 868680 h 5570220"/>
              <a:gd name="connsiteX10" fmla="*/ 129540 w 1162050"/>
              <a:gd name="connsiteY10" fmla="*/ 937260 h 5570220"/>
              <a:gd name="connsiteX11" fmla="*/ 190500 w 1162050"/>
              <a:gd name="connsiteY11" fmla="*/ 960120 h 5570220"/>
              <a:gd name="connsiteX12" fmla="*/ 259080 w 1162050"/>
              <a:gd name="connsiteY12" fmla="*/ 1021080 h 5570220"/>
              <a:gd name="connsiteX13" fmla="*/ 304800 w 1162050"/>
              <a:gd name="connsiteY13" fmla="*/ 1024890 h 5570220"/>
              <a:gd name="connsiteX14" fmla="*/ 407670 w 1162050"/>
              <a:gd name="connsiteY14" fmla="*/ 1131570 h 5570220"/>
              <a:gd name="connsiteX15" fmla="*/ 415290 w 1162050"/>
              <a:gd name="connsiteY15" fmla="*/ 1181100 h 5570220"/>
              <a:gd name="connsiteX16" fmla="*/ 499110 w 1162050"/>
              <a:gd name="connsiteY16" fmla="*/ 1230630 h 5570220"/>
              <a:gd name="connsiteX17" fmla="*/ 579120 w 1162050"/>
              <a:gd name="connsiteY17" fmla="*/ 1169670 h 5570220"/>
              <a:gd name="connsiteX18" fmla="*/ 659130 w 1162050"/>
              <a:gd name="connsiteY18" fmla="*/ 1177290 h 5570220"/>
              <a:gd name="connsiteX19" fmla="*/ 693420 w 1162050"/>
              <a:gd name="connsiteY19" fmla="*/ 1158240 h 5570220"/>
              <a:gd name="connsiteX20" fmla="*/ 853440 w 1162050"/>
              <a:gd name="connsiteY20" fmla="*/ 1280160 h 5570220"/>
              <a:gd name="connsiteX21" fmla="*/ 971550 w 1162050"/>
              <a:gd name="connsiteY21" fmla="*/ 1360170 h 5570220"/>
              <a:gd name="connsiteX22" fmla="*/ 1066800 w 1162050"/>
              <a:gd name="connsiteY22" fmla="*/ 1341120 h 5570220"/>
              <a:gd name="connsiteX23" fmla="*/ 1127760 w 1162050"/>
              <a:gd name="connsiteY23" fmla="*/ 1398270 h 5570220"/>
              <a:gd name="connsiteX24" fmla="*/ 1162050 w 1162050"/>
              <a:gd name="connsiteY24" fmla="*/ 1607820 h 5570220"/>
              <a:gd name="connsiteX25" fmla="*/ 1116330 w 1162050"/>
              <a:gd name="connsiteY25" fmla="*/ 1695450 h 5570220"/>
              <a:gd name="connsiteX26" fmla="*/ 960120 w 1162050"/>
              <a:gd name="connsiteY26" fmla="*/ 1851660 h 5570220"/>
              <a:gd name="connsiteX27" fmla="*/ 963930 w 1162050"/>
              <a:gd name="connsiteY27" fmla="*/ 1927860 h 5570220"/>
              <a:gd name="connsiteX28" fmla="*/ 1013460 w 1162050"/>
              <a:gd name="connsiteY28" fmla="*/ 1977390 h 5570220"/>
              <a:gd name="connsiteX29" fmla="*/ 979170 w 1162050"/>
              <a:gd name="connsiteY29" fmla="*/ 2045970 h 5570220"/>
              <a:gd name="connsiteX30" fmla="*/ 1009650 w 1162050"/>
              <a:gd name="connsiteY30" fmla="*/ 2141220 h 5570220"/>
              <a:gd name="connsiteX31" fmla="*/ 1017270 w 1162050"/>
              <a:gd name="connsiteY31" fmla="*/ 2411730 h 5570220"/>
              <a:gd name="connsiteX32" fmla="*/ 1116330 w 1162050"/>
              <a:gd name="connsiteY32" fmla="*/ 2495550 h 5570220"/>
              <a:gd name="connsiteX33" fmla="*/ 1143000 w 1162050"/>
              <a:gd name="connsiteY33" fmla="*/ 2628900 h 5570220"/>
              <a:gd name="connsiteX34" fmla="*/ 617220 w 1162050"/>
              <a:gd name="connsiteY34" fmla="*/ 3870960 h 5570220"/>
              <a:gd name="connsiteX35" fmla="*/ 476250 w 1162050"/>
              <a:gd name="connsiteY35" fmla="*/ 3970020 h 5570220"/>
              <a:gd name="connsiteX36" fmla="*/ 525780 w 1162050"/>
              <a:gd name="connsiteY36" fmla="*/ 4278630 h 5570220"/>
              <a:gd name="connsiteX37" fmla="*/ 609600 w 1162050"/>
              <a:gd name="connsiteY37" fmla="*/ 4362450 h 5570220"/>
              <a:gd name="connsiteX38" fmla="*/ 643890 w 1162050"/>
              <a:gd name="connsiteY38" fmla="*/ 4693920 h 5570220"/>
              <a:gd name="connsiteX39" fmla="*/ 521970 w 1162050"/>
              <a:gd name="connsiteY39" fmla="*/ 4956810 h 5570220"/>
              <a:gd name="connsiteX40" fmla="*/ 365760 w 1162050"/>
              <a:gd name="connsiteY40" fmla="*/ 5090160 h 5570220"/>
              <a:gd name="connsiteX41" fmla="*/ 220980 w 1162050"/>
              <a:gd name="connsiteY41" fmla="*/ 5212080 h 5570220"/>
              <a:gd name="connsiteX42" fmla="*/ 64770 w 1162050"/>
              <a:gd name="connsiteY42" fmla="*/ 5273040 h 5570220"/>
              <a:gd name="connsiteX43" fmla="*/ 87630 w 1162050"/>
              <a:gd name="connsiteY43" fmla="*/ 5570220 h 5570220"/>
              <a:gd name="connsiteX0" fmla="*/ 0 w 1162050"/>
              <a:gd name="connsiteY0" fmla="*/ 0 h 5570220"/>
              <a:gd name="connsiteX1" fmla="*/ 91440 w 1162050"/>
              <a:gd name="connsiteY1" fmla="*/ 160020 h 5570220"/>
              <a:gd name="connsiteX2" fmla="*/ 171450 w 1162050"/>
              <a:gd name="connsiteY2" fmla="*/ 125730 h 5570220"/>
              <a:gd name="connsiteX3" fmla="*/ 179070 w 1162050"/>
              <a:gd name="connsiteY3" fmla="*/ 160020 h 5570220"/>
              <a:gd name="connsiteX4" fmla="*/ 125730 w 1162050"/>
              <a:gd name="connsiteY4" fmla="*/ 285750 h 5570220"/>
              <a:gd name="connsiteX5" fmla="*/ 228600 w 1162050"/>
              <a:gd name="connsiteY5" fmla="*/ 537210 h 5570220"/>
              <a:gd name="connsiteX6" fmla="*/ 198120 w 1162050"/>
              <a:gd name="connsiteY6" fmla="*/ 659130 h 5570220"/>
              <a:gd name="connsiteX7" fmla="*/ 102870 w 1162050"/>
              <a:gd name="connsiteY7" fmla="*/ 712470 h 5570220"/>
              <a:gd name="connsiteX8" fmla="*/ 57150 w 1162050"/>
              <a:gd name="connsiteY8" fmla="*/ 788670 h 5570220"/>
              <a:gd name="connsiteX9" fmla="*/ 60960 w 1162050"/>
              <a:gd name="connsiteY9" fmla="*/ 868680 h 5570220"/>
              <a:gd name="connsiteX10" fmla="*/ 129540 w 1162050"/>
              <a:gd name="connsiteY10" fmla="*/ 937260 h 5570220"/>
              <a:gd name="connsiteX11" fmla="*/ 190500 w 1162050"/>
              <a:gd name="connsiteY11" fmla="*/ 960120 h 5570220"/>
              <a:gd name="connsiteX12" fmla="*/ 259080 w 1162050"/>
              <a:gd name="connsiteY12" fmla="*/ 1021080 h 5570220"/>
              <a:gd name="connsiteX13" fmla="*/ 304800 w 1162050"/>
              <a:gd name="connsiteY13" fmla="*/ 1024890 h 5570220"/>
              <a:gd name="connsiteX14" fmla="*/ 407670 w 1162050"/>
              <a:gd name="connsiteY14" fmla="*/ 1131570 h 5570220"/>
              <a:gd name="connsiteX15" fmla="*/ 415290 w 1162050"/>
              <a:gd name="connsiteY15" fmla="*/ 1181100 h 5570220"/>
              <a:gd name="connsiteX16" fmla="*/ 499110 w 1162050"/>
              <a:gd name="connsiteY16" fmla="*/ 1230630 h 5570220"/>
              <a:gd name="connsiteX17" fmla="*/ 579120 w 1162050"/>
              <a:gd name="connsiteY17" fmla="*/ 1169670 h 5570220"/>
              <a:gd name="connsiteX18" fmla="*/ 659130 w 1162050"/>
              <a:gd name="connsiteY18" fmla="*/ 1177290 h 5570220"/>
              <a:gd name="connsiteX19" fmla="*/ 693420 w 1162050"/>
              <a:gd name="connsiteY19" fmla="*/ 1158240 h 5570220"/>
              <a:gd name="connsiteX20" fmla="*/ 853440 w 1162050"/>
              <a:gd name="connsiteY20" fmla="*/ 1280160 h 5570220"/>
              <a:gd name="connsiteX21" fmla="*/ 971550 w 1162050"/>
              <a:gd name="connsiteY21" fmla="*/ 1360170 h 5570220"/>
              <a:gd name="connsiteX22" fmla="*/ 1066800 w 1162050"/>
              <a:gd name="connsiteY22" fmla="*/ 1341120 h 5570220"/>
              <a:gd name="connsiteX23" fmla="*/ 1127760 w 1162050"/>
              <a:gd name="connsiteY23" fmla="*/ 1398270 h 5570220"/>
              <a:gd name="connsiteX24" fmla="*/ 1162050 w 1162050"/>
              <a:gd name="connsiteY24" fmla="*/ 1607820 h 5570220"/>
              <a:gd name="connsiteX25" fmla="*/ 1116330 w 1162050"/>
              <a:gd name="connsiteY25" fmla="*/ 1695450 h 5570220"/>
              <a:gd name="connsiteX26" fmla="*/ 960120 w 1162050"/>
              <a:gd name="connsiteY26" fmla="*/ 1851660 h 5570220"/>
              <a:gd name="connsiteX27" fmla="*/ 963930 w 1162050"/>
              <a:gd name="connsiteY27" fmla="*/ 1927860 h 5570220"/>
              <a:gd name="connsiteX28" fmla="*/ 1013460 w 1162050"/>
              <a:gd name="connsiteY28" fmla="*/ 1977390 h 5570220"/>
              <a:gd name="connsiteX29" fmla="*/ 979170 w 1162050"/>
              <a:gd name="connsiteY29" fmla="*/ 2045970 h 5570220"/>
              <a:gd name="connsiteX30" fmla="*/ 1009650 w 1162050"/>
              <a:gd name="connsiteY30" fmla="*/ 2141220 h 5570220"/>
              <a:gd name="connsiteX31" fmla="*/ 1017270 w 1162050"/>
              <a:gd name="connsiteY31" fmla="*/ 2411730 h 5570220"/>
              <a:gd name="connsiteX32" fmla="*/ 1116330 w 1162050"/>
              <a:gd name="connsiteY32" fmla="*/ 2495550 h 5570220"/>
              <a:gd name="connsiteX33" fmla="*/ 1143000 w 1162050"/>
              <a:gd name="connsiteY33" fmla="*/ 2628900 h 5570220"/>
              <a:gd name="connsiteX34" fmla="*/ 582930 w 1162050"/>
              <a:gd name="connsiteY34" fmla="*/ 3775710 h 5570220"/>
              <a:gd name="connsiteX35" fmla="*/ 617220 w 1162050"/>
              <a:gd name="connsiteY35" fmla="*/ 3870960 h 5570220"/>
              <a:gd name="connsiteX36" fmla="*/ 476250 w 1162050"/>
              <a:gd name="connsiteY36" fmla="*/ 3970020 h 5570220"/>
              <a:gd name="connsiteX37" fmla="*/ 525780 w 1162050"/>
              <a:gd name="connsiteY37" fmla="*/ 4278630 h 5570220"/>
              <a:gd name="connsiteX38" fmla="*/ 609600 w 1162050"/>
              <a:gd name="connsiteY38" fmla="*/ 4362450 h 5570220"/>
              <a:gd name="connsiteX39" fmla="*/ 643890 w 1162050"/>
              <a:gd name="connsiteY39" fmla="*/ 4693920 h 5570220"/>
              <a:gd name="connsiteX40" fmla="*/ 521970 w 1162050"/>
              <a:gd name="connsiteY40" fmla="*/ 4956810 h 5570220"/>
              <a:gd name="connsiteX41" fmla="*/ 365760 w 1162050"/>
              <a:gd name="connsiteY41" fmla="*/ 5090160 h 5570220"/>
              <a:gd name="connsiteX42" fmla="*/ 220980 w 1162050"/>
              <a:gd name="connsiteY42" fmla="*/ 5212080 h 5570220"/>
              <a:gd name="connsiteX43" fmla="*/ 64770 w 1162050"/>
              <a:gd name="connsiteY43" fmla="*/ 5273040 h 5570220"/>
              <a:gd name="connsiteX44" fmla="*/ 87630 w 1162050"/>
              <a:gd name="connsiteY44" fmla="*/ 5570220 h 5570220"/>
              <a:gd name="connsiteX0" fmla="*/ 0 w 1162050"/>
              <a:gd name="connsiteY0" fmla="*/ 0 h 5570220"/>
              <a:gd name="connsiteX1" fmla="*/ 91440 w 1162050"/>
              <a:gd name="connsiteY1" fmla="*/ 160020 h 5570220"/>
              <a:gd name="connsiteX2" fmla="*/ 171450 w 1162050"/>
              <a:gd name="connsiteY2" fmla="*/ 125730 h 5570220"/>
              <a:gd name="connsiteX3" fmla="*/ 179070 w 1162050"/>
              <a:gd name="connsiteY3" fmla="*/ 160020 h 5570220"/>
              <a:gd name="connsiteX4" fmla="*/ 125730 w 1162050"/>
              <a:gd name="connsiteY4" fmla="*/ 285750 h 5570220"/>
              <a:gd name="connsiteX5" fmla="*/ 228600 w 1162050"/>
              <a:gd name="connsiteY5" fmla="*/ 537210 h 5570220"/>
              <a:gd name="connsiteX6" fmla="*/ 198120 w 1162050"/>
              <a:gd name="connsiteY6" fmla="*/ 659130 h 5570220"/>
              <a:gd name="connsiteX7" fmla="*/ 102870 w 1162050"/>
              <a:gd name="connsiteY7" fmla="*/ 712470 h 5570220"/>
              <a:gd name="connsiteX8" fmla="*/ 57150 w 1162050"/>
              <a:gd name="connsiteY8" fmla="*/ 788670 h 5570220"/>
              <a:gd name="connsiteX9" fmla="*/ 60960 w 1162050"/>
              <a:gd name="connsiteY9" fmla="*/ 868680 h 5570220"/>
              <a:gd name="connsiteX10" fmla="*/ 129540 w 1162050"/>
              <a:gd name="connsiteY10" fmla="*/ 937260 h 5570220"/>
              <a:gd name="connsiteX11" fmla="*/ 190500 w 1162050"/>
              <a:gd name="connsiteY11" fmla="*/ 960120 h 5570220"/>
              <a:gd name="connsiteX12" fmla="*/ 259080 w 1162050"/>
              <a:gd name="connsiteY12" fmla="*/ 1021080 h 5570220"/>
              <a:gd name="connsiteX13" fmla="*/ 304800 w 1162050"/>
              <a:gd name="connsiteY13" fmla="*/ 1024890 h 5570220"/>
              <a:gd name="connsiteX14" fmla="*/ 407670 w 1162050"/>
              <a:gd name="connsiteY14" fmla="*/ 1131570 h 5570220"/>
              <a:gd name="connsiteX15" fmla="*/ 415290 w 1162050"/>
              <a:gd name="connsiteY15" fmla="*/ 1181100 h 5570220"/>
              <a:gd name="connsiteX16" fmla="*/ 499110 w 1162050"/>
              <a:gd name="connsiteY16" fmla="*/ 1230630 h 5570220"/>
              <a:gd name="connsiteX17" fmla="*/ 579120 w 1162050"/>
              <a:gd name="connsiteY17" fmla="*/ 1169670 h 5570220"/>
              <a:gd name="connsiteX18" fmla="*/ 659130 w 1162050"/>
              <a:gd name="connsiteY18" fmla="*/ 1177290 h 5570220"/>
              <a:gd name="connsiteX19" fmla="*/ 693420 w 1162050"/>
              <a:gd name="connsiteY19" fmla="*/ 1158240 h 5570220"/>
              <a:gd name="connsiteX20" fmla="*/ 853440 w 1162050"/>
              <a:gd name="connsiteY20" fmla="*/ 1280160 h 5570220"/>
              <a:gd name="connsiteX21" fmla="*/ 971550 w 1162050"/>
              <a:gd name="connsiteY21" fmla="*/ 1360170 h 5570220"/>
              <a:gd name="connsiteX22" fmla="*/ 1066800 w 1162050"/>
              <a:gd name="connsiteY22" fmla="*/ 1341120 h 5570220"/>
              <a:gd name="connsiteX23" fmla="*/ 1127760 w 1162050"/>
              <a:gd name="connsiteY23" fmla="*/ 1398270 h 5570220"/>
              <a:gd name="connsiteX24" fmla="*/ 1162050 w 1162050"/>
              <a:gd name="connsiteY24" fmla="*/ 1607820 h 5570220"/>
              <a:gd name="connsiteX25" fmla="*/ 1116330 w 1162050"/>
              <a:gd name="connsiteY25" fmla="*/ 1695450 h 5570220"/>
              <a:gd name="connsiteX26" fmla="*/ 960120 w 1162050"/>
              <a:gd name="connsiteY26" fmla="*/ 1851660 h 5570220"/>
              <a:gd name="connsiteX27" fmla="*/ 963930 w 1162050"/>
              <a:gd name="connsiteY27" fmla="*/ 1927860 h 5570220"/>
              <a:gd name="connsiteX28" fmla="*/ 1013460 w 1162050"/>
              <a:gd name="connsiteY28" fmla="*/ 1977390 h 5570220"/>
              <a:gd name="connsiteX29" fmla="*/ 979170 w 1162050"/>
              <a:gd name="connsiteY29" fmla="*/ 2045970 h 5570220"/>
              <a:gd name="connsiteX30" fmla="*/ 1009650 w 1162050"/>
              <a:gd name="connsiteY30" fmla="*/ 2141220 h 5570220"/>
              <a:gd name="connsiteX31" fmla="*/ 1017270 w 1162050"/>
              <a:gd name="connsiteY31" fmla="*/ 2411730 h 5570220"/>
              <a:gd name="connsiteX32" fmla="*/ 1116330 w 1162050"/>
              <a:gd name="connsiteY32" fmla="*/ 2495550 h 5570220"/>
              <a:gd name="connsiteX33" fmla="*/ 1143000 w 1162050"/>
              <a:gd name="connsiteY33" fmla="*/ 2628900 h 5570220"/>
              <a:gd name="connsiteX34" fmla="*/ 582930 w 1162050"/>
              <a:gd name="connsiteY34" fmla="*/ 3775710 h 5570220"/>
              <a:gd name="connsiteX35" fmla="*/ 617220 w 1162050"/>
              <a:gd name="connsiteY35" fmla="*/ 3870960 h 5570220"/>
              <a:gd name="connsiteX36" fmla="*/ 476250 w 1162050"/>
              <a:gd name="connsiteY36" fmla="*/ 3970020 h 5570220"/>
              <a:gd name="connsiteX37" fmla="*/ 525780 w 1162050"/>
              <a:gd name="connsiteY37" fmla="*/ 4278630 h 5570220"/>
              <a:gd name="connsiteX38" fmla="*/ 609600 w 1162050"/>
              <a:gd name="connsiteY38" fmla="*/ 4362450 h 5570220"/>
              <a:gd name="connsiteX39" fmla="*/ 643890 w 1162050"/>
              <a:gd name="connsiteY39" fmla="*/ 4693920 h 5570220"/>
              <a:gd name="connsiteX40" fmla="*/ 521970 w 1162050"/>
              <a:gd name="connsiteY40" fmla="*/ 4956810 h 5570220"/>
              <a:gd name="connsiteX41" fmla="*/ 365760 w 1162050"/>
              <a:gd name="connsiteY41" fmla="*/ 5090160 h 5570220"/>
              <a:gd name="connsiteX42" fmla="*/ 220980 w 1162050"/>
              <a:gd name="connsiteY42" fmla="*/ 5212080 h 5570220"/>
              <a:gd name="connsiteX43" fmla="*/ 64770 w 1162050"/>
              <a:gd name="connsiteY43" fmla="*/ 5273040 h 5570220"/>
              <a:gd name="connsiteX44" fmla="*/ 87630 w 1162050"/>
              <a:gd name="connsiteY44" fmla="*/ 5570220 h 5570220"/>
              <a:gd name="connsiteX0" fmla="*/ 0 w 1162050"/>
              <a:gd name="connsiteY0" fmla="*/ 0 h 5570220"/>
              <a:gd name="connsiteX1" fmla="*/ 91440 w 1162050"/>
              <a:gd name="connsiteY1" fmla="*/ 160020 h 5570220"/>
              <a:gd name="connsiteX2" fmla="*/ 171450 w 1162050"/>
              <a:gd name="connsiteY2" fmla="*/ 125730 h 5570220"/>
              <a:gd name="connsiteX3" fmla="*/ 179070 w 1162050"/>
              <a:gd name="connsiteY3" fmla="*/ 160020 h 5570220"/>
              <a:gd name="connsiteX4" fmla="*/ 125730 w 1162050"/>
              <a:gd name="connsiteY4" fmla="*/ 285750 h 5570220"/>
              <a:gd name="connsiteX5" fmla="*/ 228600 w 1162050"/>
              <a:gd name="connsiteY5" fmla="*/ 537210 h 5570220"/>
              <a:gd name="connsiteX6" fmla="*/ 198120 w 1162050"/>
              <a:gd name="connsiteY6" fmla="*/ 659130 h 5570220"/>
              <a:gd name="connsiteX7" fmla="*/ 102870 w 1162050"/>
              <a:gd name="connsiteY7" fmla="*/ 712470 h 5570220"/>
              <a:gd name="connsiteX8" fmla="*/ 57150 w 1162050"/>
              <a:gd name="connsiteY8" fmla="*/ 788670 h 5570220"/>
              <a:gd name="connsiteX9" fmla="*/ 60960 w 1162050"/>
              <a:gd name="connsiteY9" fmla="*/ 868680 h 5570220"/>
              <a:gd name="connsiteX10" fmla="*/ 129540 w 1162050"/>
              <a:gd name="connsiteY10" fmla="*/ 937260 h 5570220"/>
              <a:gd name="connsiteX11" fmla="*/ 190500 w 1162050"/>
              <a:gd name="connsiteY11" fmla="*/ 960120 h 5570220"/>
              <a:gd name="connsiteX12" fmla="*/ 259080 w 1162050"/>
              <a:gd name="connsiteY12" fmla="*/ 1021080 h 5570220"/>
              <a:gd name="connsiteX13" fmla="*/ 304800 w 1162050"/>
              <a:gd name="connsiteY13" fmla="*/ 1024890 h 5570220"/>
              <a:gd name="connsiteX14" fmla="*/ 407670 w 1162050"/>
              <a:gd name="connsiteY14" fmla="*/ 1131570 h 5570220"/>
              <a:gd name="connsiteX15" fmla="*/ 415290 w 1162050"/>
              <a:gd name="connsiteY15" fmla="*/ 1181100 h 5570220"/>
              <a:gd name="connsiteX16" fmla="*/ 499110 w 1162050"/>
              <a:gd name="connsiteY16" fmla="*/ 1230630 h 5570220"/>
              <a:gd name="connsiteX17" fmla="*/ 579120 w 1162050"/>
              <a:gd name="connsiteY17" fmla="*/ 1169670 h 5570220"/>
              <a:gd name="connsiteX18" fmla="*/ 659130 w 1162050"/>
              <a:gd name="connsiteY18" fmla="*/ 1177290 h 5570220"/>
              <a:gd name="connsiteX19" fmla="*/ 693420 w 1162050"/>
              <a:gd name="connsiteY19" fmla="*/ 1158240 h 5570220"/>
              <a:gd name="connsiteX20" fmla="*/ 853440 w 1162050"/>
              <a:gd name="connsiteY20" fmla="*/ 1280160 h 5570220"/>
              <a:gd name="connsiteX21" fmla="*/ 971550 w 1162050"/>
              <a:gd name="connsiteY21" fmla="*/ 1360170 h 5570220"/>
              <a:gd name="connsiteX22" fmla="*/ 1066800 w 1162050"/>
              <a:gd name="connsiteY22" fmla="*/ 1341120 h 5570220"/>
              <a:gd name="connsiteX23" fmla="*/ 1127760 w 1162050"/>
              <a:gd name="connsiteY23" fmla="*/ 1398270 h 5570220"/>
              <a:gd name="connsiteX24" fmla="*/ 1162050 w 1162050"/>
              <a:gd name="connsiteY24" fmla="*/ 1607820 h 5570220"/>
              <a:gd name="connsiteX25" fmla="*/ 1116330 w 1162050"/>
              <a:gd name="connsiteY25" fmla="*/ 1695450 h 5570220"/>
              <a:gd name="connsiteX26" fmla="*/ 960120 w 1162050"/>
              <a:gd name="connsiteY26" fmla="*/ 1851660 h 5570220"/>
              <a:gd name="connsiteX27" fmla="*/ 963930 w 1162050"/>
              <a:gd name="connsiteY27" fmla="*/ 1927860 h 5570220"/>
              <a:gd name="connsiteX28" fmla="*/ 1013460 w 1162050"/>
              <a:gd name="connsiteY28" fmla="*/ 1977390 h 5570220"/>
              <a:gd name="connsiteX29" fmla="*/ 979170 w 1162050"/>
              <a:gd name="connsiteY29" fmla="*/ 2045970 h 5570220"/>
              <a:gd name="connsiteX30" fmla="*/ 1009650 w 1162050"/>
              <a:gd name="connsiteY30" fmla="*/ 2141220 h 5570220"/>
              <a:gd name="connsiteX31" fmla="*/ 1017270 w 1162050"/>
              <a:gd name="connsiteY31" fmla="*/ 2411730 h 5570220"/>
              <a:gd name="connsiteX32" fmla="*/ 1116330 w 1162050"/>
              <a:gd name="connsiteY32" fmla="*/ 2495550 h 5570220"/>
              <a:gd name="connsiteX33" fmla="*/ 1143000 w 1162050"/>
              <a:gd name="connsiteY33" fmla="*/ 2628900 h 5570220"/>
              <a:gd name="connsiteX34" fmla="*/ 560070 w 1162050"/>
              <a:gd name="connsiteY34" fmla="*/ 3459480 h 5570220"/>
              <a:gd name="connsiteX35" fmla="*/ 582930 w 1162050"/>
              <a:gd name="connsiteY35" fmla="*/ 3775710 h 5570220"/>
              <a:gd name="connsiteX36" fmla="*/ 617220 w 1162050"/>
              <a:gd name="connsiteY36" fmla="*/ 3870960 h 5570220"/>
              <a:gd name="connsiteX37" fmla="*/ 476250 w 1162050"/>
              <a:gd name="connsiteY37" fmla="*/ 3970020 h 5570220"/>
              <a:gd name="connsiteX38" fmla="*/ 525780 w 1162050"/>
              <a:gd name="connsiteY38" fmla="*/ 4278630 h 5570220"/>
              <a:gd name="connsiteX39" fmla="*/ 609600 w 1162050"/>
              <a:gd name="connsiteY39" fmla="*/ 4362450 h 5570220"/>
              <a:gd name="connsiteX40" fmla="*/ 643890 w 1162050"/>
              <a:gd name="connsiteY40" fmla="*/ 4693920 h 5570220"/>
              <a:gd name="connsiteX41" fmla="*/ 521970 w 1162050"/>
              <a:gd name="connsiteY41" fmla="*/ 4956810 h 5570220"/>
              <a:gd name="connsiteX42" fmla="*/ 365760 w 1162050"/>
              <a:gd name="connsiteY42" fmla="*/ 5090160 h 5570220"/>
              <a:gd name="connsiteX43" fmla="*/ 220980 w 1162050"/>
              <a:gd name="connsiteY43" fmla="*/ 5212080 h 5570220"/>
              <a:gd name="connsiteX44" fmla="*/ 64770 w 1162050"/>
              <a:gd name="connsiteY44" fmla="*/ 5273040 h 5570220"/>
              <a:gd name="connsiteX45" fmla="*/ 87630 w 1162050"/>
              <a:gd name="connsiteY45" fmla="*/ 5570220 h 5570220"/>
              <a:gd name="connsiteX0" fmla="*/ 0 w 1162050"/>
              <a:gd name="connsiteY0" fmla="*/ 0 h 5570220"/>
              <a:gd name="connsiteX1" fmla="*/ 91440 w 1162050"/>
              <a:gd name="connsiteY1" fmla="*/ 160020 h 5570220"/>
              <a:gd name="connsiteX2" fmla="*/ 171450 w 1162050"/>
              <a:gd name="connsiteY2" fmla="*/ 125730 h 5570220"/>
              <a:gd name="connsiteX3" fmla="*/ 179070 w 1162050"/>
              <a:gd name="connsiteY3" fmla="*/ 160020 h 5570220"/>
              <a:gd name="connsiteX4" fmla="*/ 125730 w 1162050"/>
              <a:gd name="connsiteY4" fmla="*/ 285750 h 5570220"/>
              <a:gd name="connsiteX5" fmla="*/ 228600 w 1162050"/>
              <a:gd name="connsiteY5" fmla="*/ 537210 h 5570220"/>
              <a:gd name="connsiteX6" fmla="*/ 198120 w 1162050"/>
              <a:gd name="connsiteY6" fmla="*/ 659130 h 5570220"/>
              <a:gd name="connsiteX7" fmla="*/ 102870 w 1162050"/>
              <a:gd name="connsiteY7" fmla="*/ 712470 h 5570220"/>
              <a:gd name="connsiteX8" fmla="*/ 57150 w 1162050"/>
              <a:gd name="connsiteY8" fmla="*/ 788670 h 5570220"/>
              <a:gd name="connsiteX9" fmla="*/ 60960 w 1162050"/>
              <a:gd name="connsiteY9" fmla="*/ 868680 h 5570220"/>
              <a:gd name="connsiteX10" fmla="*/ 129540 w 1162050"/>
              <a:gd name="connsiteY10" fmla="*/ 937260 h 5570220"/>
              <a:gd name="connsiteX11" fmla="*/ 190500 w 1162050"/>
              <a:gd name="connsiteY11" fmla="*/ 960120 h 5570220"/>
              <a:gd name="connsiteX12" fmla="*/ 259080 w 1162050"/>
              <a:gd name="connsiteY12" fmla="*/ 1021080 h 5570220"/>
              <a:gd name="connsiteX13" fmla="*/ 304800 w 1162050"/>
              <a:gd name="connsiteY13" fmla="*/ 1024890 h 5570220"/>
              <a:gd name="connsiteX14" fmla="*/ 407670 w 1162050"/>
              <a:gd name="connsiteY14" fmla="*/ 1131570 h 5570220"/>
              <a:gd name="connsiteX15" fmla="*/ 415290 w 1162050"/>
              <a:gd name="connsiteY15" fmla="*/ 1181100 h 5570220"/>
              <a:gd name="connsiteX16" fmla="*/ 499110 w 1162050"/>
              <a:gd name="connsiteY16" fmla="*/ 1230630 h 5570220"/>
              <a:gd name="connsiteX17" fmla="*/ 579120 w 1162050"/>
              <a:gd name="connsiteY17" fmla="*/ 1169670 h 5570220"/>
              <a:gd name="connsiteX18" fmla="*/ 659130 w 1162050"/>
              <a:gd name="connsiteY18" fmla="*/ 1177290 h 5570220"/>
              <a:gd name="connsiteX19" fmla="*/ 693420 w 1162050"/>
              <a:gd name="connsiteY19" fmla="*/ 1158240 h 5570220"/>
              <a:gd name="connsiteX20" fmla="*/ 853440 w 1162050"/>
              <a:gd name="connsiteY20" fmla="*/ 1280160 h 5570220"/>
              <a:gd name="connsiteX21" fmla="*/ 971550 w 1162050"/>
              <a:gd name="connsiteY21" fmla="*/ 1360170 h 5570220"/>
              <a:gd name="connsiteX22" fmla="*/ 1066800 w 1162050"/>
              <a:gd name="connsiteY22" fmla="*/ 1341120 h 5570220"/>
              <a:gd name="connsiteX23" fmla="*/ 1127760 w 1162050"/>
              <a:gd name="connsiteY23" fmla="*/ 1398270 h 5570220"/>
              <a:gd name="connsiteX24" fmla="*/ 1162050 w 1162050"/>
              <a:gd name="connsiteY24" fmla="*/ 1607820 h 5570220"/>
              <a:gd name="connsiteX25" fmla="*/ 1116330 w 1162050"/>
              <a:gd name="connsiteY25" fmla="*/ 1695450 h 5570220"/>
              <a:gd name="connsiteX26" fmla="*/ 960120 w 1162050"/>
              <a:gd name="connsiteY26" fmla="*/ 1851660 h 5570220"/>
              <a:gd name="connsiteX27" fmla="*/ 963930 w 1162050"/>
              <a:gd name="connsiteY27" fmla="*/ 1927860 h 5570220"/>
              <a:gd name="connsiteX28" fmla="*/ 1013460 w 1162050"/>
              <a:gd name="connsiteY28" fmla="*/ 1977390 h 5570220"/>
              <a:gd name="connsiteX29" fmla="*/ 979170 w 1162050"/>
              <a:gd name="connsiteY29" fmla="*/ 2045970 h 5570220"/>
              <a:gd name="connsiteX30" fmla="*/ 1009650 w 1162050"/>
              <a:gd name="connsiteY30" fmla="*/ 2141220 h 5570220"/>
              <a:gd name="connsiteX31" fmla="*/ 1017270 w 1162050"/>
              <a:gd name="connsiteY31" fmla="*/ 2411730 h 5570220"/>
              <a:gd name="connsiteX32" fmla="*/ 1116330 w 1162050"/>
              <a:gd name="connsiteY32" fmla="*/ 2495550 h 5570220"/>
              <a:gd name="connsiteX33" fmla="*/ 1143000 w 1162050"/>
              <a:gd name="connsiteY33" fmla="*/ 2628900 h 5570220"/>
              <a:gd name="connsiteX34" fmla="*/ 560070 w 1162050"/>
              <a:gd name="connsiteY34" fmla="*/ 3459480 h 5570220"/>
              <a:gd name="connsiteX35" fmla="*/ 582930 w 1162050"/>
              <a:gd name="connsiteY35" fmla="*/ 3775710 h 5570220"/>
              <a:gd name="connsiteX36" fmla="*/ 617220 w 1162050"/>
              <a:gd name="connsiteY36" fmla="*/ 3870960 h 5570220"/>
              <a:gd name="connsiteX37" fmla="*/ 476250 w 1162050"/>
              <a:gd name="connsiteY37" fmla="*/ 3970020 h 5570220"/>
              <a:gd name="connsiteX38" fmla="*/ 525780 w 1162050"/>
              <a:gd name="connsiteY38" fmla="*/ 4278630 h 5570220"/>
              <a:gd name="connsiteX39" fmla="*/ 609600 w 1162050"/>
              <a:gd name="connsiteY39" fmla="*/ 4362450 h 5570220"/>
              <a:gd name="connsiteX40" fmla="*/ 643890 w 1162050"/>
              <a:gd name="connsiteY40" fmla="*/ 4693920 h 5570220"/>
              <a:gd name="connsiteX41" fmla="*/ 521970 w 1162050"/>
              <a:gd name="connsiteY41" fmla="*/ 4956810 h 5570220"/>
              <a:gd name="connsiteX42" fmla="*/ 365760 w 1162050"/>
              <a:gd name="connsiteY42" fmla="*/ 5090160 h 5570220"/>
              <a:gd name="connsiteX43" fmla="*/ 220980 w 1162050"/>
              <a:gd name="connsiteY43" fmla="*/ 5212080 h 5570220"/>
              <a:gd name="connsiteX44" fmla="*/ 64770 w 1162050"/>
              <a:gd name="connsiteY44" fmla="*/ 5273040 h 5570220"/>
              <a:gd name="connsiteX45" fmla="*/ 87630 w 1162050"/>
              <a:gd name="connsiteY45" fmla="*/ 5570220 h 5570220"/>
              <a:gd name="connsiteX0" fmla="*/ 0 w 1162050"/>
              <a:gd name="connsiteY0" fmla="*/ 0 h 5570220"/>
              <a:gd name="connsiteX1" fmla="*/ 91440 w 1162050"/>
              <a:gd name="connsiteY1" fmla="*/ 160020 h 5570220"/>
              <a:gd name="connsiteX2" fmla="*/ 171450 w 1162050"/>
              <a:gd name="connsiteY2" fmla="*/ 125730 h 5570220"/>
              <a:gd name="connsiteX3" fmla="*/ 179070 w 1162050"/>
              <a:gd name="connsiteY3" fmla="*/ 160020 h 5570220"/>
              <a:gd name="connsiteX4" fmla="*/ 125730 w 1162050"/>
              <a:gd name="connsiteY4" fmla="*/ 285750 h 5570220"/>
              <a:gd name="connsiteX5" fmla="*/ 228600 w 1162050"/>
              <a:gd name="connsiteY5" fmla="*/ 537210 h 5570220"/>
              <a:gd name="connsiteX6" fmla="*/ 198120 w 1162050"/>
              <a:gd name="connsiteY6" fmla="*/ 659130 h 5570220"/>
              <a:gd name="connsiteX7" fmla="*/ 102870 w 1162050"/>
              <a:gd name="connsiteY7" fmla="*/ 712470 h 5570220"/>
              <a:gd name="connsiteX8" fmla="*/ 57150 w 1162050"/>
              <a:gd name="connsiteY8" fmla="*/ 788670 h 5570220"/>
              <a:gd name="connsiteX9" fmla="*/ 60960 w 1162050"/>
              <a:gd name="connsiteY9" fmla="*/ 868680 h 5570220"/>
              <a:gd name="connsiteX10" fmla="*/ 129540 w 1162050"/>
              <a:gd name="connsiteY10" fmla="*/ 937260 h 5570220"/>
              <a:gd name="connsiteX11" fmla="*/ 190500 w 1162050"/>
              <a:gd name="connsiteY11" fmla="*/ 960120 h 5570220"/>
              <a:gd name="connsiteX12" fmla="*/ 259080 w 1162050"/>
              <a:gd name="connsiteY12" fmla="*/ 1021080 h 5570220"/>
              <a:gd name="connsiteX13" fmla="*/ 304800 w 1162050"/>
              <a:gd name="connsiteY13" fmla="*/ 1024890 h 5570220"/>
              <a:gd name="connsiteX14" fmla="*/ 407670 w 1162050"/>
              <a:gd name="connsiteY14" fmla="*/ 1131570 h 5570220"/>
              <a:gd name="connsiteX15" fmla="*/ 415290 w 1162050"/>
              <a:gd name="connsiteY15" fmla="*/ 1181100 h 5570220"/>
              <a:gd name="connsiteX16" fmla="*/ 499110 w 1162050"/>
              <a:gd name="connsiteY16" fmla="*/ 1230630 h 5570220"/>
              <a:gd name="connsiteX17" fmla="*/ 579120 w 1162050"/>
              <a:gd name="connsiteY17" fmla="*/ 1169670 h 5570220"/>
              <a:gd name="connsiteX18" fmla="*/ 659130 w 1162050"/>
              <a:gd name="connsiteY18" fmla="*/ 1177290 h 5570220"/>
              <a:gd name="connsiteX19" fmla="*/ 693420 w 1162050"/>
              <a:gd name="connsiteY19" fmla="*/ 1158240 h 5570220"/>
              <a:gd name="connsiteX20" fmla="*/ 853440 w 1162050"/>
              <a:gd name="connsiteY20" fmla="*/ 1280160 h 5570220"/>
              <a:gd name="connsiteX21" fmla="*/ 971550 w 1162050"/>
              <a:gd name="connsiteY21" fmla="*/ 1360170 h 5570220"/>
              <a:gd name="connsiteX22" fmla="*/ 1066800 w 1162050"/>
              <a:gd name="connsiteY22" fmla="*/ 1341120 h 5570220"/>
              <a:gd name="connsiteX23" fmla="*/ 1127760 w 1162050"/>
              <a:gd name="connsiteY23" fmla="*/ 1398270 h 5570220"/>
              <a:gd name="connsiteX24" fmla="*/ 1162050 w 1162050"/>
              <a:gd name="connsiteY24" fmla="*/ 1607820 h 5570220"/>
              <a:gd name="connsiteX25" fmla="*/ 1116330 w 1162050"/>
              <a:gd name="connsiteY25" fmla="*/ 1695450 h 5570220"/>
              <a:gd name="connsiteX26" fmla="*/ 960120 w 1162050"/>
              <a:gd name="connsiteY26" fmla="*/ 1851660 h 5570220"/>
              <a:gd name="connsiteX27" fmla="*/ 963930 w 1162050"/>
              <a:gd name="connsiteY27" fmla="*/ 1927860 h 5570220"/>
              <a:gd name="connsiteX28" fmla="*/ 1013460 w 1162050"/>
              <a:gd name="connsiteY28" fmla="*/ 1977390 h 5570220"/>
              <a:gd name="connsiteX29" fmla="*/ 979170 w 1162050"/>
              <a:gd name="connsiteY29" fmla="*/ 2045970 h 5570220"/>
              <a:gd name="connsiteX30" fmla="*/ 1009650 w 1162050"/>
              <a:gd name="connsiteY30" fmla="*/ 2141220 h 5570220"/>
              <a:gd name="connsiteX31" fmla="*/ 1017270 w 1162050"/>
              <a:gd name="connsiteY31" fmla="*/ 2411730 h 5570220"/>
              <a:gd name="connsiteX32" fmla="*/ 1116330 w 1162050"/>
              <a:gd name="connsiteY32" fmla="*/ 2495550 h 5570220"/>
              <a:gd name="connsiteX33" fmla="*/ 1143000 w 1162050"/>
              <a:gd name="connsiteY33" fmla="*/ 2628900 h 5570220"/>
              <a:gd name="connsiteX34" fmla="*/ 560070 w 1162050"/>
              <a:gd name="connsiteY34" fmla="*/ 3459480 h 5570220"/>
              <a:gd name="connsiteX35" fmla="*/ 590550 w 1162050"/>
              <a:gd name="connsiteY35" fmla="*/ 3600450 h 5570220"/>
              <a:gd name="connsiteX36" fmla="*/ 582930 w 1162050"/>
              <a:gd name="connsiteY36" fmla="*/ 3775710 h 5570220"/>
              <a:gd name="connsiteX37" fmla="*/ 617220 w 1162050"/>
              <a:gd name="connsiteY37" fmla="*/ 3870960 h 5570220"/>
              <a:gd name="connsiteX38" fmla="*/ 476250 w 1162050"/>
              <a:gd name="connsiteY38" fmla="*/ 3970020 h 5570220"/>
              <a:gd name="connsiteX39" fmla="*/ 525780 w 1162050"/>
              <a:gd name="connsiteY39" fmla="*/ 4278630 h 5570220"/>
              <a:gd name="connsiteX40" fmla="*/ 609600 w 1162050"/>
              <a:gd name="connsiteY40" fmla="*/ 4362450 h 5570220"/>
              <a:gd name="connsiteX41" fmla="*/ 643890 w 1162050"/>
              <a:gd name="connsiteY41" fmla="*/ 4693920 h 5570220"/>
              <a:gd name="connsiteX42" fmla="*/ 521970 w 1162050"/>
              <a:gd name="connsiteY42" fmla="*/ 4956810 h 5570220"/>
              <a:gd name="connsiteX43" fmla="*/ 365760 w 1162050"/>
              <a:gd name="connsiteY43" fmla="*/ 5090160 h 5570220"/>
              <a:gd name="connsiteX44" fmla="*/ 220980 w 1162050"/>
              <a:gd name="connsiteY44" fmla="*/ 5212080 h 5570220"/>
              <a:gd name="connsiteX45" fmla="*/ 64770 w 1162050"/>
              <a:gd name="connsiteY45" fmla="*/ 5273040 h 5570220"/>
              <a:gd name="connsiteX46" fmla="*/ 87630 w 1162050"/>
              <a:gd name="connsiteY46" fmla="*/ 5570220 h 5570220"/>
              <a:gd name="connsiteX0" fmla="*/ 0 w 1162050"/>
              <a:gd name="connsiteY0" fmla="*/ 0 h 5570220"/>
              <a:gd name="connsiteX1" fmla="*/ 91440 w 1162050"/>
              <a:gd name="connsiteY1" fmla="*/ 160020 h 5570220"/>
              <a:gd name="connsiteX2" fmla="*/ 171450 w 1162050"/>
              <a:gd name="connsiteY2" fmla="*/ 125730 h 5570220"/>
              <a:gd name="connsiteX3" fmla="*/ 179070 w 1162050"/>
              <a:gd name="connsiteY3" fmla="*/ 160020 h 5570220"/>
              <a:gd name="connsiteX4" fmla="*/ 125730 w 1162050"/>
              <a:gd name="connsiteY4" fmla="*/ 285750 h 5570220"/>
              <a:gd name="connsiteX5" fmla="*/ 228600 w 1162050"/>
              <a:gd name="connsiteY5" fmla="*/ 537210 h 5570220"/>
              <a:gd name="connsiteX6" fmla="*/ 198120 w 1162050"/>
              <a:gd name="connsiteY6" fmla="*/ 659130 h 5570220"/>
              <a:gd name="connsiteX7" fmla="*/ 102870 w 1162050"/>
              <a:gd name="connsiteY7" fmla="*/ 712470 h 5570220"/>
              <a:gd name="connsiteX8" fmla="*/ 57150 w 1162050"/>
              <a:gd name="connsiteY8" fmla="*/ 788670 h 5570220"/>
              <a:gd name="connsiteX9" fmla="*/ 60960 w 1162050"/>
              <a:gd name="connsiteY9" fmla="*/ 868680 h 5570220"/>
              <a:gd name="connsiteX10" fmla="*/ 129540 w 1162050"/>
              <a:gd name="connsiteY10" fmla="*/ 937260 h 5570220"/>
              <a:gd name="connsiteX11" fmla="*/ 190500 w 1162050"/>
              <a:gd name="connsiteY11" fmla="*/ 960120 h 5570220"/>
              <a:gd name="connsiteX12" fmla="*/ 259080 w 1162050"/>
              <a:gd name="connsiteY12" fmla="*/ 1021080 h 5570220"/>
              <a:gd name="connsiteX13" fmla="*/ 304800 w 1162050"/>
              <a:gd name="connsiteY13" fmla="*/ 1024890 h 5570220"/>
              <a:gd name="connsiteX14" fmla="*/ 407670 w 1162050"/>
              <a:gd name="connsiteY14" fmla="*/ 1131570 h 5570220"/>
              <a:gd name="connsiteX15" fmla="*/ 415290 w 1162050"/>
              <a:gd name="connsiteY15" fmla="*/ 1181100 h 5570220"/>
              <a:gd name="connsiteX16" fmla="*/ 499110 w 1162050"/>
              <a:gd name="connsiteY16" fmla="*/ 1230630 h 5570220"/>
              <a:gd name="connsiteX17" fmla="*/ 579120 w 1162050"/>
              <a:gd name="connsiteY17" fmla="*/ 1169670 h 5570220"/>
              <a:gd name="connsiteX18" fmla="*/ 659130 w 1162050"/>
              <a:gd name="connsiteY18" fmla="*/ 1177290 h 5570220"/>
              <a:gd name="connsiteX19" fmla="*/ 693420 w 1162050"/>
              <a:gd name="connsiteY19" fmla="*/ 1158240 h 5570220"/>
              <a:gd name="connsiteX20" fmla="*/ 853440 w 1162050"/>
              <a:gd name="connsiteY20" fmla="*/ 1280160 h 5570220"/>
              <a:gd name="connsiteX21" fmla="*/ 971550 w 1162050"/>
              <a:gd name="connsiteY21" fmla="*/ 1360170 h 5570220"/>
              <a:gd name="connsiteX22" fmla="*/ 1066800 w 1162050"/>
              <a:gd name="connsiteY22" fmla="*/ 1341120 h 5570220"/>
              <a:gd name="connsiteX23" fmla="*/ 1127760 w 1162050"/>
              <a:gd name="connsiteY23" fmla="*/ 1398270 h 5570220"/>
              <a:gd name="connsiteX24" fmla="*/ 1162050 w 1162050"/>
              <a:gd name="connsiteY24" fmla="*/ 1607820 h 5570220"/>
              <a:gd name="connsiteX25" fmla="*/ 1116330 w 1162050"/>
              <a:gd name="connsiteY25" fmla="*/ 1695450 h 5570220"/>
              <a:gd name="connsiteX26" fmla="*/ 960120 w 1162050"/>
              <a:gd name="connsiteY26" fmla="*/ 1851660 h 5570220"/>
              <a:gd name="connsiteX27" fmla="*/ 963930 w 1162050"/>
              <a:gd name="connsiteY27" fmla="*/ 1927860 h 5570220"/>
              <a:gd name="connsiteX28" fmla="*/ 1013460 w 1162050"/>
              <a:gd name="connsiteY28" fmla="*/ 1977390 h 5570220"/>
              <a:gd name="connsiteX29" fmla="*/ 979170 w 1162050"/>
              <a:gd name="connsiteY29" fmla="*/ 2045970 h 5570220"/>
              <a:gd name="connsiteX30" fmla="*/ 1009650 w 1162050"/>
              <a:gd name="connsiteY30" fmla="*/ 2141220 h 5570220"/>
              <a:gd name="connsiteX31" fmla="*/ 1017270 w 1162050"/>
              <a:gd name="connsiteY31" fmla="*/ 2411730 h 5570220"/>
              <a:gd name="connsiteX32" fmla="*/ 1116330 w 1162050"/>
              <a:gd name="connsiteY32" fmla="*/ 2495550 h 5570220"/>
              <a:gd name="connsiteX33" fmla="*/ 1143000 w 1162050"/>
              <a:gd name="connsiteY33" fmla="*/ 2628900 h 5570220"/>
              <a:gd name="connsiteX34" fmla="*/ 918210 w 1162050"/>
              <a:gd name="connsiteY34" fmla="*/ 3387090 h 5570220"/>
              <a:gd name="connsiteX35" fmla="*/ 560070 w 1162050"/>
              <a:gd name="connsiteY35" fmla="*/ 3459480 h 5570220"/>
              <a:gd name="connsiteX36" fmla="*/ 590550 w 1162050"/>
              <a:gd name="connsiteY36" fmla="*/ 3600450 h 5570220"/>
              <a:gd name="connsiteX37" fmla="*/ 582930 w 1162050"/>
              <a:gd name="connsiteY37" fmla="*/ 3775710 h 5570220"/>
              <a:gd name="connsiteX38" fmla="*/ 617220 w 1162050"/>
              <a:gd name="connsiteY38" fmla="*/ 3870960 h 5570220"/>
              <a:gd name="connsiteX39" fmla="*/ 476250 w 1162050"/>
              <a:gd name="connsiteY39" fmla="*/ 3970020 h 5570220"/>
              <a:gd name="connsiteX40" fmla="*/ 525780 w 1162050"/>
              <a:gd name="connsiteY40" fmla="*/ 4278630 h 5570220"/>
              <a:gd name="connsiteX41" fmla="*/ 609600 w 1162050"/>
              <a:gd name="connsiteY41" fmla="*/ 4362450 h 5570220"/>
              <a:gd name="connsiteX42" fmla="*/ 643890 w 1162050"/>
              <a:gd name="connsiteY42" fmla="*/ 4693920 h 5570220"/>
              <a:gd name="connsiteX43" fmla="*/ 521970 w 1162050"/>
              <a:gd name="connsiteY43" fmla="*/ 4956810 h 5570220"/>
              <a:gd name="connsiteX44" fmla="*/ 365760 w 1162050"/>
              <a:gd name="connsiteY44" fmla="*/ 5090160 h 5570220"/>
              <a:gd name="connsiteX45" fmla="*/ 220980 w 1162050"/>
              <a:gd name="connsiteY45" fmla="*/ 5212080 h 5570220"/>
              <a:gd name="connsiteX46" fmla="*/ 64770 w 1162050"/>
              <a:gd name="connsiteY46" fmla="*/ 5273040 h 5570220"/>
              <a:gd name="connsiteX47" fmla="*/ 87630 w 1162050"/>
              <a:gd name="connsiteY47" fmla="*/ 5570220 h 5570220"/>
              <a:gd name="connsiteX0" fmla="*/ 0 w 1162050"/>
              <a:gd name="connsiteY0" fmla="*/ 0 h 5570220"/>
              <a:gd name="connsiteX1" fmla="*/ 91440 w 1162050"/>
              <a:gd name="connsiteY1" fmla="*/ 160020 h 5570220"/>
              <a:gd name="connsiteX2" fmla="*/ 171450 w 1162050"/>
              <a:gd name="connsiteY2" fmla="*/ 125730 h 5570220"/>
              <a:gd name="connsiteX3" fmla="*/ 179070 w 1162050"/>
              <a:gd name="connsiteY3" fmla="*/ 160020 h 5570220"/>
              <a:gd name="connsiteX4" fmla="*/ 125730 w 1162050"/>
              <a:gd name="connsiteY4" fmla="*/ 285750 h 5570220"/>
              <a:gd name="connsiteX5" fmla="*/ 228600 w 1162050"/>
              <a:gd name="connsiteY5" fmla="*/ 537210 h 5570220"/>
              <a:gd name="connsiteX6" fmla="*/ 198120 w 1162050"/>
              <a:gd name="connsiteY6" fmla="*/ 659130 h 5570220"/>
              <a:gd name="connsiteX7" fmla="*/ 102870 w 1162050"/>
              <a:gd name="connsiteY7" fmla="*/ 712470 h 5570220"/>
              <a:gd name="connsiteX8" fmla="*/ 57150 w 1162050"/>
              <a:gd name="connsiteY8" fmla="*/ 788670 h 5570220"/>
              <a:gd name="connsiteX9" fmla="*/ 60960 w 1162050"/>
              <a:gd name="connsiteY9" fmla="*/ 868680 h 5570220"/>
              <a:gd name="connsiteX10" fmla="*/ 129540 w 1162050"/>
              <a:gd name="connsiteY10" fmla="*/ 937260 h 5570220"/>
              <a:gd name="connsiteX11" fmla="*/ 190500 w 1162050"/>
              <a:gd name="connsiteY11" fmla="*/ 960120 h 5570220"/>
              <a:gd name="connsiteX12" fmla="*/ 259080 w 1162050"/>
              <a:gd name="connsiteY12" fmla="*/ 1021080 h 5570220"/>
              <a:gd name="connsiteX13" fmla="*/ 304800 w 1162050"/>
              <a:gd name="connsiteY13" fmla="*/ 1024890 h 5570220"/>
              <a:gd name="connsiteX14" fmla="*/ 407670 w 1162050"/>
              <a:gd name="connsiteY14" fmla="*/ 1131570 h 5570220"/>
              <a:gd name="connsiteX15" fmla="*/ 415290 w 1162050"/>
              <a:gd name="connsiteY15" fmla="*/ 1181100 h 5570220"/>
              <a:gd name="connsiteX16" fmla="*/ 499110 w 1162050"/>
              <a:gd name="connsiteY16" fmla="*/ 1230630 h 5570220"/>
              <a:gd name="connsiteX17" fmla="*/ 579120 w 1162050"/>
              <a:gd name="connsiteY17" fmla="*/ 1169670 h 5570220"/>
              <a:gd name="connsiteX18" fmla="*/ 659130 w 1162050"/>
              <a:gd name="connsiteY18" fmla="*/ 1177290 h 5570220"/>
              <a:gd name="connsiteX19" fmla="*/ 693420 w 1162050"/>
              <a:gd name="connsiteY19" fmla="*/ 1158240 h 5570220"/>
              <a:gd name="connsiteX20" fmla="*/ 853440 w 1162050"/>
              <a:gd name="connsiteY20" fmla="*/ 1280160 h 5570220"/>
              <a:gd name="connsiteX21" fmla="*/ 971550 w 1162050"/>
              <a:gd name="connsiteY21" fmla="*/ 1360170 h 5570220"/>
              <a:gd name="connsiteX22" fmla="*/ 1066800 w 1162050"/>
              <a:gd name="connsiteY22" fmla="*/ 1341120 h 5570220"/>
              <a:gd name="connsiteX23" fmla="*/ 1127760 w 1162050"/>
              <a:gd name="connsiteY23" fmla="*/ 1398270 h 5570220"/>
              <a:gd name="connsiteX24" fmla="*/ 1162050 w 1162050"/>
              <a:gd name="connsiteY24" fmla="*/ 1607820 h 5570220"/>
              <a:gd name="connsiteX25" fmla="*/ 1116330 w 1162050"/>
              <a:gd name="connsiteY25" fmla="*/ 1695450 h 5570220"/>
              <a:gd name="connsiteX26" fmla="*/ 960120 w 1162050"/>
              <a:gd name="connsiteY26" fmla="*/ 1851660 h 5570220"/>
              <a:gd name="connsiteX27" fmla="*/ 963930 w 1162050"/>
              <a:gd name="connsiteY27" fmla="*/ 1927860 h 5570220"/>
              <a:gd name="connsiteX28" fmla="*/ 1013460 w 1162050"/>
              <a:gd name="connsiteY28" fmla="*/ 1977390 h 5570220"/>
              <a:gd name="connsiteX29" fmla="*/ 979170 w 1162050"/>
              <a:gd name="connsiteY29" fmla="*/ 2045970 h 5570220"/>
              <a:gd name="connsiteX30" fmla="*/ 1009650 w 1162050"/>
              <a:gd name="connsiteY30" fmla="*/ 2141220 h 5570220"/>
              <a:gd name="connsiteX31" fmla="*/ 1017270 w 1162050"/>
              <a:gd name="connsiteY31" fmla="*/ 2411730 h 5570220"/>
              <a:gd name="connsiteX32" fmla="*/ 1116330 w 1162050"/>
              <a:gd name="connsiteY32" fmla="*/ 2495550 h 5570220"/>
              <a:gd name="connsiteX33" fmla="*/ 1143000 w 1162050"/>
              <a:gd name="connsiteY33" fmla="*/ 2628900 h 5570220"/>
              <a:gd name="connsiteX34" fmla="*/ 685800 w 1162050"/>
              <a:gd name="connsiteY34" fmla="*/ 3158490 h 5570220"/>
              <a:gd name="connsiteX35" fmla="*/ 560070 w 1162050"/>
              <a:gd name="connsiteY35" fmla="*/ 3459480 h 5570220"/>
              <a:gd name="connsiteX36" fmla="*/ 590550 w 1162050"/>
              <a:gd name="connsiteY36" fmla="*/ 3600450 h 5570220"/>
              <a:gd name="connsiteX37" fmla="*/ 582930 w 1162050"/>
              <a:gd name="connsiteY37" fmla="*/ 3775710 h 5570220"/>
              <a:gd name="connsiteX38" fmla="*/ 617220 w 1162050"/>
              <a:gd name="connsiteY38" fmla="*/ 3870960 h 5570220"/>
              <a:gd name="connsiteX39" fmla="*/ 476250 w 1162050"/>
              <a:gd name="connsiteY39" fmla="*/ 3970020 h 5570220"/>
              <a:gd name="connsiteX40" fmla="*/ 525780 w 1162050"/>
              <a:gd name="connsiteY40" fmla="*/ 4278630 h 5570220"/>
              <a:gd name="connsiteX41" fmla="*/ 609600 w 1162050"/>
              <a:gd name="connsiteY41" fmla="*/ 4362450 h 5570220"/>
              <a:gd name="connsiteX42" fmla="*/ 643890 w 1162050"/>
              <a:gd name="connsiteY42" fmla="*/ 4693920 h 5570220"/>
              <a:gd name="connsiteX43" fmla="*/ 521970 w 1162050"/>
              <a:gd name="connsiteY43" fmla="*/ 4956810 h 5570220"/>
              <a:gd name="connsiteX44" fmla="*/ 365760 w 1162050"/>
              <a:gd name="connsiteY44" fmla="*/ 5090160 h 5570220"/>
              <a:gd name="connsiteX45" fmla="*/ 220980 w 1162050"/>
              <a:gd name="connsiteY45" fmla="*/ 5212080 h 5570220"/>
              <a:gd name="connsiteX46" fmla="*/ 64770 w 1162050"/>
              <a:gd name="connsiteY46" fmla="*/ 5273040 h 5570220"/>
              <a:gd name="connsiteX47" fmla="*/ 87630 w 1162050"/>
              <a:gd name="connsiteY47" fmla="*/ 5570220 h 5570220"/>
              <a:gd name="connsiteX0" fmla="*/ 0 w 1162050"/>
              <a:gd name="connsiteY0" fmla="*/ 0 h 5570220"/>
              <a:gd name="connsiteX1" fmla="*/ 91440 w 1162050"/>
              <a:gd name="connsiteY1" fmla="*/ 160020 h 5570220"/>
              <a:gd name="connsiteX2" fmla="*/ 171450 w 1162050"/>
              <a:gd name="connsiteY2" fmla="*/ 125730 h 5570220"/>
              <a:gd name="connsiteX3" fmla="*/ 179070 w 1162050"/>
              <a:gd name="connsiteY3" fmla="*/ 160020 h 5570220"/>
              <a:gd name="connsiteX4" fmla="*/ 125730 w 1162050"/>
              <a:gd name="connsiteY4" fmla="*/ 285750 h 5570220"/>
              <a:gd name="connsiteX5" fmla="*/ 228600 w 1162050"/>
              <a:gd name="connsiteY5" fmla="*/ 537210 h 5570220"/>
              <a:gd name="connsiteX6" fmla="*/ 198120 w 1162050"/>
              <a:gd name="connsiteY6" fmla="*/ 659130 h 5570220"/>
              <a:gd name="connsiteX7" fmla="*/ 102870 w 1162050"/>
              <a:gd name="connsiteY7" fmla="*/ 712470 h 5570220"/>
              <a:gd name="connsiteX8" fmla="*/ 57150 w 1162050"/>
              <a:gd name="connsiteY8" fmla="*/ 788670 h 5570220"/>
              <a:gd name="connsiteX9" fmla="*/ 60960 w 1162050"/>
              <a:gd name="connsiteY9" fmla="*/ 868680 h 5570220"/>
              <a:gd name="connsiteX10" fmla="*/ 129540 w 1162050"/>
              <a:gd name="connsiteY10" fmla="*/ 937260 h 5570220"/>
              <a:gd name="connsiteX11" fmla="*/ 190500 w 1162050"/>
              <a:gd name="connsiteY11" fmla="*/ 960120 h 5570220"/>
              <a:gd name="connsiteX12" fmla="*/ 259080 w 1162050"/>
              <a:gd name="connsiteY12" fmla="*/ 1021080 h 5570220"/>
              <a:gd name="connsiteX13" fmla="*/ 304800 w 1162050"/>
              <a:gd name="connsiteY13" fmla="*/ 1024890 h 5570220"/>
              <a:gd name="connsiteX14" fmla="*/ 407670 w 1162050"/>
              <a:gd name="connsiteY14" fmla="*/ 1131570 h 5570220"/>
              <a:gd name="connsiteX15" fmla="*/ 415290 w 1162050"/>
              <a:gd name="connsiteY15" fmla="*/ 1181100 h 5570220"/>
              <a:gd name="connsiteX16" fmla="*/ 499110 w 1162050"/>
              <a:gd name="connsiteY16" fmla="*/ 1230630 h 5570220"/>
              <a:gd name="connsiteX17" fmla="*/ 579120 w 1162050"/>
              <a:gd name="connsiteY17" fmla="*/ 1169670 h 5570220"/>
              <a:gd name="connsiteX18" fmla="*/ 659130 w 1162050"/>
              <a:gd name="connsiteY18" fmla="*/ 1177290 h 5570220"/>
              <a:gd name="connsiteX19" fmla="*/ 693420 w 1162050"/>
              <a:gd name="connsiteY19" fmla="*/ 1158240 h 5570220"/>
              <a:gd name="connsiteX20" fmla="*/ 853440 w 1162050"/>
              <a:gd name="connsiteY20" fmla="*/ 1280160 h 5570220"/>
              <a:gd name="connsiteX21" fmla="*/ 971550 w 1162050"/>
              <a:gd name="connsiteY21" fmla="*/ 1360170 h 5570220"/>
              <a:gd name="connsiteX22" fmla="*/ 1066800 w 1162050"/>
              <a:gd name="connsiteY22" fmla="*/ 1341120 h 5570220"/>
              <a:gd name="connsiteX23" fmla="*/ 1127760 w 1162050"/>
              <a:gd name="connsiteY23" fmla="*/ 1398270 h 5570220"/>
              <a:gd name="connsiteX24" fmla="*/ 1162050 w 1162050"/>
              <a:gd name="connsiteY24" fmla="*/ 1607820 h 5570220"/>
              <a:gd name="connsiteX25" fmla="*/ 1116330 w 1162050"/>
              <a:gd name="connsiteY25" fmla="*/ 1695450 h 5570220"/>
              <a:gd name="connsiteX26" fmla="*/ 960120 w 1162050"/>
              <a:gd name="connsiteY26" fmla="*/ 1851660 h 5570220"/>
              <a:gd name="connsiteX27" fmla="*/ 963930 w 1162050"/>
              <a:gd name="connsiteY27" fmla="*/ 1927860 h 5570220"/>
              <a:gd name="connsiteX28" fmla="*/ 1013460 w 1162050"/>
              <a:gd name="connsiteY28" fmla="*/ 1977390 h 5570220"/>
              <a:gd name="connsiteX29" fmla="*/ 979170 w 1162050"/>
              <a:gd name="connsiteY29" fmla="*/ 2045970 h 5570220"/>
              <a:gd name="connsiteX30" fmla="*/ 1009650 w 1162050"/>
              <a:gd name="connsiteY30" fmla="*/ 2141220 h 5570220"/>
              <a:gd name="connsiteX31" fmla="*/ 1017270 w 1162050"/>
              <a:gd name="connsiteY31" fmla="*/ 2411730 h 5570220"/>
              <a:gd name="connsiteX32" fmla="*/ 1116330 w 1162050"/>
              <a:gd name="connsiteY32" fmla="*/ 2495550 h 5570220"/>
              <a:gd name="connsiteX33" fmla="*/ 1143000 w 1162050"/>
              <a:gd name="connsiteY33" fmla="*/ 2628900 h 5570220"/>
              <a:gd name="connsiteX34" fmla="*/ 685800 w 1162050"/>
              <a:gd name="connsiteY34" fmla="*/ 3158490 h 5570220"/>
              <a:gd name="connsiteX35" fmla="*/ 617220 w 1162050"/>
              <a:gd name="connsiteY35" fmla="*/ 3329940 h 5570220"/>
              <a:gd name="connsiteX36" fmla="*/ 560070 w 1162050"/>
              <a:gd name="connsiteY36" fmla="*/ 3459480 h 5570220"/>
              <a:gd name="connsiteX37" fmla="*/ 590550 w 1162050"/>
              <a:gd name="connsiteY37" fmla="*/ 3600450 h 5570220"/>
              <a:gd name="connsiteX38" fmla="*/ 582930 w 1162050"/>
              <a:gd name="connsiteY38" fmla="*/ 3775710 h 5570220"/>
              <a:gd name="connsiteX39" fmla="*/ 617220 w 1162050"/>
              <a:gd name="connsiteY39" fmla="*/ 3870960 h 5570220"/>
              <a:gd name="connsiteX40" fmla="*/ 476250 w 1162050"/>
              <a:gd name="connsiteY40" fmla="*/ 3970020 h 5570220"/>
              <a:gd name="connsiteX41" fmla="*/ 525780 w 1162050"/>
              <a:gd name="connsiteY41" fmla="*/ 4278630 h 5570220"/>
              <a:gd name="connsiteX42" fmla="*/ 609600 w 1162050"/>
              <a:gd name="connsiteY42" fmla="*/ 4362450 h 5570220"/>
              <a:gd name="connsiteX43" fmla="*/ 643890 w 1162050"/>
              <a:gd name="connsiteY43" fmla="*/ 4693920 h 5570220"/>
              <a:gd name="connsiteX44" fmla="*/ 521970 w 1162050"/>
              <a:gd name="connsiteY44" fmla="*/ 4956810 h 5570220"/>
              <a:gd name="connsiteX45" fmla="*/ 365760 w 1162050"/>
              <a:gd name="connsiteY45" fmla="*/ 5090160 h 5570220"/>
              <a:gd name="connsiteX46" fmla="*/ 220980 w 1162050"/>
              <a:gd name="connsiteY46" fmla="*/ 5212080 h 5570220"/>
              <a:gd name="connsiteX47" fmla="*/ 64770 w 1162050"/>
              <a:gd name="connsiteY47" fmla="*/ 5273040 h 5570220"/>
              <a:gd name="connsiteX48" fmla="*/ 87630 w 1162050"/>
              <a:gd name="connsiteY48" fmla="*/ 5570220 h 5570220"/>
              <a:gd name="connsiteX0" fmla="*/ 0 w 1162050"/>
              <a:gd name="connsiteY0" fmla="*/ 0 h 5570220"/>
              <a:gd name="connsiteX1" fmla="*/ 91440 w 1162050"/>
              <a:gd name="connsiteY1" fmla="*/ 160020 h 5570220"/>
              <a:gd name="connsiteX2" fmla="*/ 171450 w 1162050"/>
              <a:gd name="connsiteY2" fmla="*/ 125730 h 5570220"/>
              <a:gd name="connsiteX3" fmla="*/ 179070 w 1162050"/>
              <a:gd name="connsiteY3" fmla="*/ 160020 h 5570220"/>
              <a:gd name="connsiteX4" fmla="*/ 125730 w 1162050"/>
              <a:gd name="connsiteY4" fmla="*/ 285750 h 5570220"/>
              <a:gd name="connsiteX5" fmla="*/ 228600 w 1162050"/>
              <a:gd name="connsiteY5" fmla="*/ 537210 h 5570220"/>
              <a:gd name="connsiteX6" fmla="*/ 198120 w 1162050"/>
              <a:gd name="connsiteY6" fmla="*/ 659130 h 5570220"/>
              <a:gd name="connsiteX7" fmla="*/ 102870 w 1162050"/>
              <a:gd name="connsiteY7" fmla="*/ 712470 h 5570220"/>
              <a:gd name="connsiteX8" fmla="*/ 57150 w 1162050"/>
              <a:gd name="connsiteY8" fmla="*/ 788670 h 5570220"/>
              <a:gd name="connsiteX9" fmla="*/ 60960 w 1162050"/>
              <a:gd name="connsiteY9" fmla="*/ 868680 h 5570220"/>
              <a:gd name="connsiteX10" fmla="*/ 129540 w 1162050"/>
              <a:gd name="connsiteY10" fmla="*/ 937260 h 5570220"/>
              <a:gd name="connsiteX11" fmla="*/ 190500 w 1162050"/>
              <a:gd name="connsiteY11" fmla="*/ 960120 h 5570220"/>
              <a:gd name="connsiteX12" fmla="*/ 259080 w 1162050"/>
              <a:gd name="connsiteY12" fmla="*/ 1021080 h 5570220"/>
              <a:gd name="connsiteX13" fmla="*/ 304800 w 1162050"/>
              <a:gd name="connsiteY13" fmla="*/ 1024890 h 5570220"/>
              <a:gd name="connsiteX14" fmla="*/ 407670 w 1162050"/>
              <a:gd name="connsiteY14" fmla="*/ 1131570 h 5570220"/>
              <a:gd name="connsiteX15" fmla="*/ 415290 w 1162050"/>
              <a:gd name="connsiteY15" fmla="*/ 1181100 h 5570220"/>
              <a:gd name="connsiteX16" fmla="*/ 499110 w 1162050"/>
              <a:gd name="connsiteY16" fmla="*/ 1230630 h 5570220"/>
              <a:gd name="connsiteX17" fmla="*/ 579120 w 1162050"/>
              <a:gd name="connsiteY17" fmla="*/ 1169670 h 5570220"/>
              <a:gd name="connsiteX18" fmla="*/ 659130 w 1162050"/>
              <a:gd name="connsiteY18" fmla="*/ 1177290 h 5570220"/>
              <a:gd name="connsiteX19" fmla="*/ 693420 w 1162050"/>
              <a:gd name="connsiteY19" fmla="*/ 1158240 h 5570220"/>
              <a:gd name="connsiteX20" fmla="*/ 853440 w 1162050"/>
              <a:gd name="connsiteY20" fmla="*/ 1280160 h 5570220"/>
              <a:gd name="connsiteX21" fmla="*/ 971550 w 1162050"/>
              <a:gd name="connsiteY21" fmla="*/ 1360170 h 5570220"/>
              <a:gd name="connsiteX22" fmla="*/ 1066800 w 1162050"/>
              <a:gd name="connsiteY22" fmla="*/ 1341120 h 5570220"/>
              <a:gd name="connsiteX23" fmla="*/ 1127760 w 1162050"/>
              <a:gd name="connsiteY23" fmla="*/ 1398270 h 5570220"/>
              <a:gd name="connsiteX24" fmla="*/ 1162050 w 1162050"/>
              <a:gd name="connsiteY24" fmla="*/ 1607820 h 5570220"/>
              <a:gd name="connsiteX25" fmla="*/ 1116330 w 1162050"/>
              <a:gd name="connsiteY25" fmla="*/ 1695450 h 5570220"/>
              <a:gd name="connsiteX26" fmla="*/ 960120 w 1162050"/>
              <a:gd name="connsiteY26" fmla="*/ 1851660 h 5570220"/>
              <a:gd name="connsiteX27" fmla="*/ 963930 w 1162050"/>
              <a:gd name="connsiteY27" fmla="*/ 1927860 h 5570220"/>
              <a:gd name="connsiteX28" fmla="*/ 1013460 w 1162050"/>
              <a:gd name="connsiteY28" fmla="*/ 1977390 h 5570220"/>
              <a:gd name="connsiteX29" fmla="*/ 979170 w 1162050"/>
              <a:gd name="connsiteY29" fmla="*/ 2045970 h 5570220"/>
              <a:gd name="connsiteX30" fmla="*/ 1009650 w 1162050"/>
              <a:gd name="connsiteY30" fmla="*/ 2141220 h 5570220"/>
              <a:gd name="connsiteX31" fmla="*/ 1017270 w 1162050"/>
              <a:gd name="connsiteY31" fmla="*/ 2411730 h 5570220"/>
              <a:gd name="connsiteX32" fmla="*/ 1116330 w 1162050"/>
              <a:gd name="connsiteY32" fmla="*/ 2495550 h 5570220"/>
              <a:gd name="connsiteX33" fmla="*/ 1143000 w 1162050"/>
              <a:gd name="connsiteY33" fmla="*/ 2628900 h 5570220"/>
              <a:gd name="connsiteX34" fmla="*/ 685800 w 1162050"/>
              <a:gd name="connsiteY34" fmla="*/ 3158490 h 5570220"/>
              <a:gd name="connsiteX35" fmla="*/ 617220 w 1162050"/>
              <a:gd name="connsiteY35" fmla="*/ 3329940 h 5570220"/>
              <a:gd name="connsiteX36" fmla="*/ 560070 w 1162050"/>
              <a:gd name="connsiteY36" fmla="*/ 3459480 h 5570220"/>
              <a:gd name="connsiteX37" fmla="*/ 590550 w 1162050"/>
              <a:gd name="connsiteY37" fmla="*/ 3600450 h 5570220"/>
              <a:gd name="connsiteX38" fmla="*/ 582930 w 1162050"/>
              <a:gd name="connsiteY38" fmla="*/ 3775710 h 5570220"/>
              <a:gd name="connsiteX39" fmla="*/ 617220 w 1162050"/>
              <a:gd name="connsiteY39" fmla="*/ 3870960 h 5570220"/>
              <a:gd name="connsiteX40" fmla="*/ 476250 w 1162050"/>
              <a:gd name="connsiteY40" fmla="*/ 3970020 h 5570220"/>
              <a:gd name="connsiteX41" fmla="*/ 525780 w 1162050"/>
              <a:gd name="connsiteY41" fmla="*/ 4278630 h 5570220"/>
              <a:gd name="connsiteX42" fmla="*/ 609600 w 1162050"/>
              <a:gd name="connsiteY42" fmla="*/ 4362450 h 5570220"/>
              <a:gd name="connsiteX43" fmla="*/ 643890 w 1162050"/>
              <a:gd name="connsiteY43" fmla="*/ 4693920 h 5570220"/>
              <a:gd name="connsiteX44" fmla="*/ 521970 w 1162050"/>
              <a:gd name="connsiteY44" fmla="*/ 4956810 h 5570220"/>
              <a:gd name="connsiteX45" fmla="*/ 365760 w 1162050"/>
              <a:gd name="connsiteY45" fmla="*/ 5090160 h 5570220"/>
              <a:gd name="connsiteX46" fmla="*/ 220980 w 1162050"/>
              <a:gd name="connsiteY46" fmla="*/ 5212080 h 5570220"/>
              <a:gd name="connsiteX47" fmla="*/ 64770 w 1162050"/>
              <a:gd name="connsiteY47" fmla="*/ 5273040 h 5570220"/>
              <a:gd name="connsiteX48" fmla="*/ 87630 w 1162050"/>
              <a:gd name="connsiteY48" fmla="*/ 5570220 h 5570220"/>
              <a:gd name="connsiteX0" fmla="*/ 0 w 1162050"/>
              <a:gd name="connsiteY0" fmla="*/ 0 h 5570220"/>
              <a:gd name="connsiteX1" fmla="*/ 91440 w 1162050"/>
              <a:gd name="connsiteY1" fmla="*/ 160020 h 5570220"/>
              <a:gd name="connsiteX2" fmla="*/ 171450 w 1162050"/>
              <a:gd name="connsiteY2" fmla="*/ 125730 h 5570220"/>
              <a:gd name="connsiteX3" fmla="*/ 179070 w 1162050"/>
              <a:gd name="connsiteY3" fmla="*/ 160020 h 5570220"/>
              <a:gd name="connsiteX4" fmla="*/ 125730 w 1162050"/>
              <a:gd name="connsiteY4" fmla="*/ 285750 h 5570220"/>
              <a:gd name="connsiteX5" fmla="*/ 228600 w 1162050"/>
              <a:gd name="connsiteY5" fmla="*/ 537210 h 5570220"/>
              <a:gd name="connsiteX6" fmla="*/ 198120 w 1162050"/>
              <a:gd name="connsiteY6" fmla="*/ 659130 h 5570220"/>
              <a:gd name="connsiteX7" fmla="*/ 102870 w 1162050"/>
              <a:gd name="connsiteY7" fmla="*/ 712470 h 5570220"/>
              <a:gd name="connsiteX8" fmla="*/ 57150 w 1162050"/>
              <a:gd name="connsiteY8" fmla="*/ 788670 h 5570220"/>
              <a:gd name="connsiteX9" fmla="*/ 60960 w 1162050"/>
              <a:gd name="connsiteY9" fmla="*/ 868680 h 5570220"/>
              <a:gd name="connsiteX10" fmla="*/ 129540 w 1162050"/>
              <a:gd name="connsiteY10" fmla="*/ 937260 h 5570220"/>
              <a:gd name="connsiteX11" fmla="*/ 190500 w 1162050"/>
              <a:gd name="connsiteY11" fmla="*/ 960120 h 5570220"/>
              <a:gd name="connsiteX12" fmla="*/ 259080 w 1162050"/>
              <a:gd name="connsiteY12" fmla="*/ 1021080 h 5570220"/>
              <a:gd name="connsiteX13" fmla="*/ 304800 w 1162050"/>
              <a:gd name="connsiteY13" fmla="*/ 1024890 h 5570220"/>
              <a:gd name="connsiteX14" fmla="*/ 407670 w 1162050"/>
              <a:gd name="connsiteY14" fmla="*/ 1131570 h 5570220"/>
              <a:gd name="connsiteX15" fmla="*/ 415290 w 1162050"/>
              <a:gd name="connsiteY15" fmla="*/ 1181100 h 5570220"/>
              <a:gd name="connsiteX16" fmla="*/ 499110 w 1162050"/>
              <a:gd name="connsiteY16" fmla="*/ 1230630 h 5570220"/>
              <a:gd name="connsiteX17" fmla="*/ 579120 w 1162050"/>
              <a:gd name="connsiteY17" fmla="*/ 1169670 h 5570220"/>
              <a:gd name="connsiteX18" fmla="*/ 659130 w 1162050"/>
              <a:gd name="connsiteY18" fmla="*/ 1177290 h 5570220"/>
              <a:gd name="connsiteX19" fmla="*/ 693420 w 1162050"/>
              <a:gd name="connsiteY19" fmla="*/ 1158240 h 5570220"/>
              <a:gd name="connsiteX20" fmla="*/ 853440 w 1162050"/>
              <a:gd name="connsiteY20" fmla="*/ 1280160 h 5570220"/>
              <a:gd name="connsiteX21" fmla="*/ 971550 w 1162050"/>
              <a:gd name="connsiteY21" fmla="*/ 1360170 h 5570220"/>
              <a:gd name="connsiteX22" fmla="*/ 1066800 w 1162050"/>
              <a:gd name="connsiteY22" fmla="*/ 1341120 h 5570220"/>
              <a:gd name="connsiteX23" fmla="*/ 1127760 w 1162050"/>
              <a:gd name="connsiteY23" fmla="*/ 1398270 h 5570220"/>
              <a:gd name="connsiteX24" fmla="*/ 1162050 w 1162050"/>
              <a:gd name="connsiteY24" fmla="*/ 1607820 h 5570220"/>
              <a:gd name="connsiteX25" fmla="*/ 1116330 w 1162050"/>
              <a:gd name="connsiteY25" fmla="*/ 1695450 h 5570220"/>
              <a:gd name="connsiteX26" fmla="*/ 960120 w 1162050"/>
              <a:gd name="connsiteY26" fmla="*/ 1851660 h 5570220"/>
              <a:gd name="connsiteX27" fmla="*/ 963930 w 1162050"/>
              <a:gd name="connsiteY27" fmla="*/ 1927860 h 5570220"/>
              <a:gd name="connsiteX28" fmla="*/ 1013460 w 1162050"/>
              <a:gd name="connsiteY28" fmla="*/ 1977390 h 5570220"/>
              <a:gd name="connsiteX29" fmla="*/ 979170 w 1162050"/>
              <a:gd name="connsiteY29" fmla="*/ 2045970 h 5570220"/>
              <a:gd name="connsiteX30" fmla="*/ 1009650 w 1162050"/>
              <a:gd name="connsiteY30" fmla="*/ 2141220 h 5570220"/>
              <a:gd name="connsiteX31" fmla="*/ 1017270 w 1162050"/>
              <a:gd name="connsiteY31" fmla="*/ 2411730 h 5570220"/>
              <a:gd name="connsiteX32" fmla="*/ 1116330 w 1162050"/>
              <a:gd name="connsiteY32" fmla="*/ 2495550 h 5570220"/>
              <a:gd name="connsiteX33" fmla="*/ 1143000 w 1162050"/>
              <a:gd name="connsiteY33" fmla="*/ 2628900 h 5570220"/>
              <a:gd name="connsiteX34" fmla="*/ 685800 w 1162050"/>
              <a:gd name="connsiteY34" fmla="*/ 3158490 h 5570220"/>
              <a:gd name="connsiteX35" fmla="*/ 617220 w 1162050"/>
              <a:gd name="connsiteY35" fmla="*/ 3329940 h 5570220"/>
              <a:gd name="connsiteX36" fmla="*/ 560070 w 1162050"/>
              <a:gd name="connsiteY36" fmla="*/ 3459480 h 5570220"/>
              <a:gd name="connsiteX37" fmla="*/ 590550 w 1162050"/>
              <a:gd name="connsiteY37" fmla="*/ 3600450 h 5570220"/>
              <a:gd name="connsiteX38" fmla="*/ 582930 w 1162050"/>
              <a:gd name="connsiteY38" fmla="*/ 3775710 h 5570220"/>
              <a:gd name="connsiteX39" fmla="*/ 617220 w 1162050"/>
              <a:gd name="connsiteY39" fmla="*/ 3870960 h 5570220"/>
              <a:gd name="connsiteX40" fmla="*/ 476250 w 1162050"/>
              <a:gd name="connsiteY40" fmla="*/ 3970020 h 5570220"/>
              <a:gd name="connsiteX41" fmla="*/ 525780 w 1162050"/>
              <a:gd name="connsiteY41" fmla="*/ 4278630 h 5570220"/>
              <a:gd name="connsiteX42" fmla="*/ 609600 w 1162050"/>
              <a:gd name="connsiteY42" fmla="*/ 4362450 h 5570220"/>
              <a:gd name="connsiteX43" fmla="*/ 643890 w 1162050"/>
              <a:gd name="connsiteY43" fmla="*/ 4693920 h 5570220"/>
              <a:gd name="connsiteX44" fmla="*/ 521970 w 1162050"/>
              <a:gd name="connsiteY44" fmla="*/ 4956810 h 5570220"/>
              <a:gd name="connsiteX45" fmla="*/ 365760 w 1162050"/>
              <a:gd name="connsiteY45" fmla="*/ 5090160 h 5570220"/>
              <a:gd name="connsiteX46" fmla="*/ 220980 w 1162050"/>
              <a:gd name="connsiteY46" fmla="*/ 5212080 h 5570220"/>
              <a:gd name="connsiteX47" fmla="*/ 64770 w 1162050"/>
              <a:gd name="connsiteY47" fmla="*/ 5273040 h 5570220"/>
              <a:gd name="connsiteX48" fmla="*/ 87630 w 1162050"/>
              <a:gd name="connsiteY48" fmla="*/ 5570220 h 5570220"/>
              <a:gd name="connsiteX0" fmla="*/ 0 w 1162050"/>
              <a:gd name="connsiteY0" fmla="*/ 0 h 5570220"/>
              <a:gd name="connsiteX1" fmla="*/ 91440 w 1162050"/>
              <a:gd name="connsiteY1" fmla="*/ 160020 h 5570220"/>
              <a:gd name="connsiteX2" fmla="*/ 171450 w 1162050"/>
              <a:gd name="connsiteY2" fmla="*/ 125730 h 5570220"/>
              <a:gd name="connsiteX3" fmla="*/ 179070 w 1162050"/>
              <a:gd name="connsiteY3" fmla="*/ 160020 h 5570220"/>
              <a:gd name="connsiteX4" fmla="*/ 125730 w 1162050"/>
              <a:gd name="connsiteY4" fmla="*/ 285750 h 5570220"/>
              <a:gd name="connsiteX5" fmla="*/ 228600 w 1162050"/>
              <a:gd name="connsiteY5" fmla="*/ 537210 h 5570220"/>
              <a:gd name="connsiteX6" fmla="*/ 198120 w 1162050"/>
              <a:gd name="connsiteY6" fmla="*/ 659130 h 5570220"/>
              <a:gd name="connsiteX7" fmla="*/ 102870 w 1162050"/>
              <a:gd name="connsiteY7" fmla="*/ 712470 h 5570220"/>
              <a:gd name="connsiteX8" fmla="*/ 57150 w 1162050"/>
              <a:gd name="connsiteY8" fmla="*/ 788670 h 5570220"/>
              <a:gd name="connsiteX9" fmla="*/ 60960 w 1162050"/>
              <a:gd name="connsiteY9" fmla="*/ 868680 h 5570220"/>
              <a:gd name="connsiteX10" fmla="*/ 129540 w 1162050"/>
              <a:gd name="connsiteY10" fmla="*/ 937260 h 5570220"/>
              <a:gd name="connsiteX11" fmla="*/ 190500 w 1162050"/>
              <a:gd name="connsiteY11" fmla="*/ 960120 h 5570220"/>
              <a:gd name="connsiteX12" fmla="*/ 259080 w 1162050"/>
              <a:gd name="connsiteY12" fmla="*/ 1021080 h 5570220"/>
              <a:gd name="connsiteX13" fmla="*/ 304800 w 1162050"/>
              <a:gd name="connsiteY13" fmla="*/ 1024890 h 5570220"/>
              <a:gd name="connsiteX14" fmla="*/ 407670 w 1162050"/>
              <a:gd name="connsiteY14" fmla="*/ 1131570 h 5570220"/>
              <a:gd name="connsiteX15" fmla="*/ 415290 w 1162050"/>
              <a:gd name="connsiteY15" fmla="*/ 1181100 h 5570220"/>
              <a:gd name="connsiteX16" fmla="*/ 499110 w 1162050"/>
              <a:gd name="connsiteY16" fmla="*/ 1230630 h 5570220"/>
              <a:gd name="connsiteX17" fmla="*/ 579120 w 1162050"/>
              <a:gd name="connsiteY17" fmla="*/ 1169670 h 5570220"/>
              <a:gd name="connsiteX18" fmla="*/ 659130 w 1162050"/>
              <a:gd name="connsiteY18" fmla="*/ 1177290 h 5570220"/>
              <a:gd name="connsiteX19" fmla="*/ 693420 w 1162050"/>
              <a:gd name="connsiteY19" fmla="*/ 1158240 h 5570220"/>
              <a:gd name="connsiteX20" fmla="*/ 853440 w 1162050"/>
              <a:gd name="connsiteY20" fmla="*/ 1280160 h 5570220"/>
              <a:gd name="connsiteX21" fmla="*/ 971550 w 1162050"/>
              <a:gd name="connsiteY21" fmla="*/ 1360170 h 5570220"/>
              <a:gd name="connsiteX22" fmla="*/ 1066800 w 1162050"/>
              <a:gd name="connsiteY22" fmla="*/ 1341120 h 5570220"/>
              <a:gd name="connsiteX23" fmla="*/ 1127760 w 1162050"/>
              <a:gd name="connsiteY23" fmla="*/ 1398270 h 5570220"/>
              <a:gd name="connsiteX24" fmla="*/ 1162050 w 1162050"/>
              <a:gd name="connsiteY24" fmla="*/ 1607820 h 5570220"/>
              <a:gd name="connsiteX25" fmla="*/ 1116330 w 1162050"/>
              <a:gd name="connsiteY25" fmla="*/ 1695450 h 5570220"/>
              <a:gd name="connsiteX26" fmla="*/ 960120 w 1162050"/>
              <a:gd name="connsiteY26" fmla="*/ 1851660 h 5570220"/>
              <a:gd name="connsiteX27" fmla="*/ 963930 w 1162050"/>
              <a:gd name="connsiteY27" fmla="*/ 1927860 h 5570220"/>
              <a:gd name="connsiteX28" fmla="*/ 1013460 w 1162050"/>
              <a:gd name="connsiteY28" fmla="*/ 1977390 h 5570220"/>
              <a:gd name="connsiteX29" fmla="*/ 979170 w 1162050"/>
              <a:gd name="connsiteY29" fmla="*/ 2045970 h 5570220"/>
              <a:gd name="connsiteX30" fmla="*/ 1009650 w 1162050"/>
              <a:gd name="connsiteY30" fmla="*/ 2141220 h 5570220"/>
              <a:gd name="connsiteX31" fmla="*/ 1017270 w 1162050"/>
              <a:gd name="connsiteY31" fmla="*/ 2411730 h 5570220"/>
              <a:gd name="connsiteX32" fmla="*/ 1116330 w 1162050"/>
              <a:gd name="connsiteY32" fmla="*/ 2495550 h 5570220"/>
              <a:gd name="connsiteX33" fmla="*/ 1143000 w 1162050"/>
              <a:gd name="connsiteY33" fmla="*/ 2628900 h 5570220"/>
              <a:gd name="connsiteX34" fmla="*/ 1116330 w 1162050"/>
              <a:gd name="connsiteY34" fmla="*/ 2743200 h 5570220"/>
              <a:gd name="connsiteX35" fmla="*/ 685800 w 1162050"/>
              <a:gd name="connsiteY35" fmla="*/ 3158490 h 5570220"/>
              <a:gd name="connsiteX36" fmla="*/ 617220 w 1162050"/>
              <a:gd name="connsiteY36" fmla="*/ 3329940 h 5570220"/>
              <a:gd name="connsiteX37" fmla="*/ 560070 w 1162050"/>
              <a:gd name="connsiteY37" fmla="*/ 3459480 h 5570220"/>
              <a:gd name="connsiteX38" fmla="*/ 590550 w 1162050"/>
              <a:gd name="connsiteY38" fmla="*/ 3600450 h 5570220"/>
              <a:gd name="connsiteX39" fmla="*/ 582930 w 1162050"/>
              <a:gd name="connsiteY39" fmla="*/ 3775710 h 5570220"/>
              <a:gd name="connsiteX40" fmla="*/ 617220 w 1162050"/>
              <a:gd name="connsiteY40" fmla="*/ 3870960 h 5570220"/>
              <a:gd name="connsiteX41" fmla="*/ 476250 w 1162050"/>
              <a:gd name="connsiteY41" fmla="*/ 3970020 h 5570220"/>
              <a:gd name="connsiteX42" fmla="*/ 525780 w 1162050"/>
              <a:gd name="connsiteY42" fmla="*/ 4278630 h 5570220"/>
              <a:gd name="connsiteX43" fmla="*/ 609600 w 1162050"/>
              <a:gd name="connsiteY43" fmla="*/ 4362450 h 5570220"/>
              <a:gd name="connsiteX44" fmla="*/ 643890 w 1162050"/>
              <a:gd name="connsiteY44" fmla="*/ 4693920 h 5570220"/>
              <a:gd name="connsiteX45" fmla="*/ 521970 w 1162050"/>
              <a:gd name="connsiteY45" fmla="*/ 4956810 h 5570220"/>
              <a:gd name="connsiteX46" fmla="*/ 365760 w 1162050"/>
              <a:gd name="connsiteY46" fmla="*/ 5090160 h 5570220"/>
              <a:gd name="connsiteX47" fmla="*/ 220980 w 1162050"/>
              <a:gd name="connsiteY47" fmla="*/ 5212080 h 5570220"/>
              <a:gd name="connsiteX48" fmla="*/ 64770 w 1162050"/>
              <a:gd name="connsiteY48" fmla="*/ 5273040 h 5570220"/>
              <a:gd name="connsiteX49" fmla="*/ 87630 w 1162050"/>
              <a:gd name="connsiteY49" fmla="*/ 5570220 h 5570220"/>
              <a:gd name="connsiteX0" fmla="*/ 0 w 1162050"/>
              <a:gd name="connsiteY0" fmla="*/ 0 h 5570220"/>
              <a:gd name="connsiteX1" fmla="*/ 91440 w 1162050"/>
              <a:gd name="connsiteY1" fmla="*/ 160020 h 5570220"/>
              <a:gd name="connsiteX2" fmla="*/ 171450 w 1162050"/>
              <a:gd name="connsiteY2" fmla="*/ 125730 h 5570220"/>
              <a:gd name="connsiteX3" fmla="*/ 179070 w 1162050"/>
              <a:gd name="connsiteY3" fmla="*/ 160020 h 5570220"/>
              <a:gd name="connsiteX4" fmla="*/ 125730 w 1162050"/>
              <a:gd name="connsiteY4" fmla="*/ 285750 h 5570220"/>
              <a:gd name="connsiteX5" fmla="*/ 228600 w 1162050"/>
              <a:gd name="connsiteY5" fmla="*/ 537210 h 5570220"/>
              <a:gd name="connsiteX6" fmla="*/ 198120 w 1162050"/>
              <a:gd name="connsiteY6" fmla="*/ 659130 h 5570220"/>
              <a:gd name="connsiteX7" fmla="*/ 102870 w 1162050"/>
              <a:gd name="connsiteY7" fmla="*/ 712470 h 5570220"/>
              <a:gd name="connsiteX8" fmla="*/ 57150 w 1162050"/>
              <a:gd name="connsiteY8" fmla="*/ 788670 h 5570220"/>
              <a:gd name="connsiteX9" fmla="*/ 60960 w 1162050"/>
              <a:gd name="connsiteY9" fmla="*/ 868680 h 5570220"/>
              <a:gd name="connsiteX10" fmla="*/ 129540 w 1162050"/>
              <a:gd name="connsiteY10" fmla="*/ 937260 h 5570220"/>
              <a:gd name="connsiteX11" fmla="*/ 190500 w 1162050"/>
              <a:gd name="connsiteY11" fmla="*/ 960120 h 5570220"/>
              <a:gd name="connsiteX12" fmla="*/ 259080 w 1162050"/>
              <a:gd name="connsiteY12" fmla="*/ 1021080 h 5570220"/>
              <a:gd name="connsiteX13" fmla="*/ 304800 w 1162050"/>
              <a:gd name="connsiteY13" fmla="*/ 1024890 h 5570220"/>
              <a:gd name="connsiteX14" fmla="*/ 407670 w 1162050"/>
              <a:gd name="connsiteY14" fmla="*/ 1131570 h 5570220"/>
              <a:gd name="connsiteX15" fmla="*/ 415290 w 1162050"/>
              <a:gd name="connsiteY15" fmla="*/ 1181100 h 5570220"/>
              <a:gd name="connsiteX16" fmla="*/ 499110 w 1162050"/>
              <a:gd name="connsiteY16" fmla="*/ 1230630 h 5570220"/>
              <a:gd name="connsiteX17" fmla="*/ 579120 w 1162050"/>
              <a:gd name="connsiteY17" fmla="*/ 1169670 h 5570220"/>
              <a:gd name="connsiteX18" fmla="*/ 659130 w 1162050"/>
              <a:gd name="connsiteY18" fmla="*/ 1177290 h 5570220"/>
              <a:gd name="connsiteX19" fmla="*/ 693420 w 1162050"/>
              <a:gd name="connsiteY19" fmla="*/ 1158240 h 5570220"/>
              <a:gd name="connsiteX20" fmla="*/ 853440 w 1162050"/>
              <a:gd name="connsiteY20" fmla="*/ 1280160 h 5570220"/>
              <a:gd name="connsiteX21" fmla="*/ 971550 w 1162050"/>
              <a:gd name="connsiteY21" fmla="*/ 1360170 h 5570220"/>
              <a:gd name="connsiteX22" fmla="*/ 1066800 w 1162050"/>
              <a:gd name="connsiteY22" fmla="*/ 1341120 h 5570220"/>
              <a:gd name="connsiteX23" fmla="*/ 1127760 w 1162050"/>
              <a:gd name="connsiteY23" fmla="*/ 1398270 h 5570220"/>
              <a:gd name="connsiteX24" fmla="*/ 1162050 w 1162050"/>
              <a:gd name="connsiteY24" fmla="*/ 1607820 h 5570220"/>
              <a:gd name="connsiteX25" fmla="*/ 1116330 w 1162050"/>
              <a:gd name="connsiteY25" fmla="*/ 1695450 h 5570220"/>
              <a:gd name="connsiteX26" fmla="*/ 960120 w 1162050"/>
              <a:gd name="connsiteY26" fmla="*/ 1851660 h 5570220"/>
              <a:gd name="connsiteX27" fmla="*/ 963930 w 1162050"/>
              <a:gd name="connsiteY27" fmla="*/ 1927860 h 5570220"/>
              <a:gd name="connsiteX28" fmla="*/ 1013460 w 1162050"/>
              <a:gd name="connsiteY28" fmla="*/ 1977390 h 5570220"/>
              <a:gd name="connsiteX29" fmla="*/ 979170 w 1162050"/>
              <a:gd name="connsiteY29" fmla="*/ 2045970 h 5570220"/>
              <a:gd name="connsiteX30" fmla="*/ 1009650 w 1162050"/>
              <a:gd name="connsiteY30" fmla="*/ 2141220 h 5570220"/>
              <a:gd name="connsiteX31" fmla="*/ 1017270 w 1162050"/>
              <a:gd name="connsiteY31" fmla="*/ 2411730 h 5570220"/>
              <a:gd name="connsiteX32" fmla="*/ 1116330 w 1162050"/>
              <a:gd name="connsiteY32" fmla="*/ 2495550 h 5570220"/>
              <a:gd name="connsiteX33" fmla="*/ 1143000 w 1162050"/>
              <a:gd name="connsiteY33" fmla="*/ 2628900 h 5570220"/>
              <a:gd name="connsiteX34" fmla="*/ 1116330 w 1162050"/>
              <a:gd name="connsiteY34" fmla="*/ 2743200 h 5570220"/>
              <a:gd name="connsiteX35" fmla="*/ 906780 w 1162050"/>
              <a:gd name="connsiteY35" fmla="*/ 2876550 h 5570220"/>
              <a:gd name="connsiteX36" fmla="*/ 685800 w 1162050"/>
              <a:gd name="connsiteY36" fmla="*/ 3158490 h 5570220"/>
              <a:gd name="connsiteX37" fmla="*/ 617220 w 1162050"/>
              <a:gd name="connsiteY37" fmla="*/ 3329940 h 5570220"/>
              <a:gd name="connsiteX38" fmla="*/ 560070 w 1162050"/>
              <a:gd name="connsiteY38" fmla="*/ 3459480 h 5570220"/>
              <a:gd name="connsiteX39" fmla="*/ 590550 w 1162050"/>
              <a:gd name="connsiteY39" fmla="*/ 3600450 h 5570220"/>
              <a:gd name="connsiteX40" fmla="*/ 582930 w 1162050"/>
              <a:gd name="connsiteY40" fmla="*/ 3775710 h 5570220"/>
              <a:gd name="connsiteX41" fmla="*/ 617220 w 1162050"/>
              <a:gd name="connsiteY41" fmla="*/ 3870960 h 5570220"/>
              <a:gd name="connsiteX42" fmla="*/ 476250 w 1162050"/>
              <a:gd name="connsiteY42" fmla="*/ 3970020 h 5570220"/>
              <a:gd name="connsiteX43" fmla="*/ 525780 w 1162050"/>
              <a:gd name="connsiteY43" fmla="*/ 4278630 h 5570220"/>
              <a:gd name="connsiteX44" fmla="*/ 609600 w 1162050"/>
              <a:gd name="connsiteY44" fmla="*/ 4362450 h 5570220"/>
              <a:gd name="connsiteX45" fmla="*/ 643890 w 1162050"/>
              <a:gd name="connsiteY45" fmla="*/ 4693920 h 5570220"/>
              <a:gd name="connsiteX46" fmla="*/ 521970 w 1162050"/>
              <a:gd name="connsiteY46" fmla="*/ 4956810 h 5570220"/>
              <a:gd name="connsiteX47" fmla="*/ 365760 w 1162050"/>
              <a:gd name="connsiteY47" fmla="*/ 5090160 h 5570220"/>
              <a:gd name="connsiteX48" fmla="*/ 220980 w 1162050"/>
              <a:gd name="connsiteY48" fmla="*/ 5212080 h 5570220"/>
              <a:gd name="connsiteX49" fmla="*/ 64770 w 1162050"/>
              <a:gd name="connsiteY49" fmla="*/ 5273040 h 5570220"/>
              <a:gd name="connsiteX50" fmla="*/ 87630 w 1162050"/>
              <a:gd name="connsiteY50" fmla="*/ 5570220 h 5570220"/>
              <a:gd name="connsiteX0" fmla="*/ 0 w 1162050"/>
              <a:gd name="connsiteY0" fmla="*/ 0 h 5570220"/>
              <a:gd name="connsiteX1" fmla="*/ 91440 w 1162050"/>
              <a:gd name="connsiteY1" fmla="*/ 160020 h 5570220"/>
              <a:gd name="connsiteX2" fmla="*/ 171450 w 1162050"/>
              <a:gd name="connsiteY2" fmla="*/ 125730 h 5570220"/>
              <a:gd name="connsiteX3" fmla="*/ 179070 w 1162050"/>
              <a:gd name="connsiteY3" fmla="*/ 160020 h 5570220"/>
              <a:gd name="connsiteX4" fmla="*/ 125730 w 1162050"/>
              <a:gd name="connsiteY4" fmla="*/ 285750 h 5570220"/>
              <a:gd name="connsiteX5" fmla="*/ 228600 w 1162050"/>
              <a:gd name="connsiteY5" fmla="*/ 537210 h 5570220"/>
              <a:gd name="connsiteX6" fmla="*/ 198120 w 1162050"/>
              <a:gd name="connsiteY6" fmla="*/ 659130 h 5570220"/>
              <a:gd name="connsiteX7" fmla="*/ 102870 w 1162050"/>
              <a:gd name="connsiteY7" fmla="*/ 712470 h 5570220"/>
              <a:gd name="connsiteX8" fmla="*/ 57150 w 1162050"/>
              <a:gd name="connsiteY8" fmla="*/ 788670 h 5570220"/>
              <a:gd name="connsiteX9" fmla="*/ 60960 w 1162050"/>
              <a:gd name="connsiteY9" fmla="*/ 868680 h 5570220"/>
              <a:gd name="connsiteX10" fmla="*/ 129540 w 1162050"/>
              <a:gd name="connsiteY10" fmla="*/ 937260 h 5570220"/>
              <a:gd name="connsiteX11" fmla="*/ 190500 w 1162050"/>
              <a:gd name="connsiteY11" fmla="*/ 960120 h 5570220"/>
              <a:gd name="connsiteX12" fmla="*/ 259080 w 1162050"/>
              <a:gd name="connsiteY12" fmla="*/ 1021080 h 5570220"/>
              <a:gd name="connsiteX13" fmla="*/ 304800 w 1162050"/>
              <a:gd name="connsiteY13" fmla="*/ 1024890 h 5570220"/>
              <a:gd name="connsiteX14" fmla="*/ 407670 w 1162050"/>
              <a:gd name="connsiteY14" fmla="*/ 1131570 h 5570220"/>
              <a:gd name="connsiteX15" fmla="*/ 415290 w 1162050"/>
              <a:gd name="connsiteY15" fmla="*/ 1181100 h 5570220"/>
              <a:gd name="connsiteX16" fmla="*/ 499110 w 1162050"/>
              <a:gd name="connsiteY16" fmla="*/ 1230630 h 5570220"/>
              <a:gd name="connsiteX17" fmla="*/ 579120 w 1162050"/>
              <a:gd name="connsiteY17" fmla="*/ 1169670 h 5570220"/>
              <a:gd name="connsiteX18" fmla="*/ 659130 w 1162050"/>
              <a:gd name="connsiteY18" fmla="*/ 1177290 h 5570220"/>
              <a:gd name="connsiteX19" fmla="*/ 693420 w 1162050"/>
              <a:gd name="connsiteY19" fmla="*/ 1158240 h 5570220"/>
              <a:gd name="connsiteX20" fmla="*/ 853440 w 1162050"/>
              <a:gd name="connsiteY20" fmla="*/ 1280160 h 5570220"/>
              <a:gd name="connsiteX21" fmla="*/ 971550 w 1162050"/>
              <a:gd name="connsiteY21" fmla="*/ 1360170 h 5570220"/>
              <a:gd name="connsiteX22" fmla="*/ 1066800 w 1162050"/>
              <a:gd name="connsiteY22" fmla="*/ 1341120 h 5570220"/>
              <a:gd name="connsiteX23" fmla="*/ 1127760 w 1162050"/>
              <a:gd name="connsiteY23" fmla="*/ 1398270 h 5570220"/>
              <a:gd name="connsiteX24" fmla="*/ 1162050 w 1162050"/>
              <a:gd name="connsiteY24" fmla="*/ 1607820 h 5570220"/>
              <a:gd name="connsiteX25" fmla="*/ 1116330 w 1162050"/>
              <a:gd name="connsiteY25" fmla="*/ 1695450 h 5570220"/>
              <a:gd name="connsiteX26" fmla="*/ 960120 w 1162050"/>
              <a:gd name="connsiteY26" fmla="*/ 1851660 h 5570220"/>
              <a:gd name="connsiteX27" fmla="*/ 963930 w 1162050"/>
              <a:gd name="connsiteY27" fmla="*/ 1927860 h 5570220"/>
              <a:gd name="connsiteX28" fmla="*/ 1013460 w 1162050"/>
              <a:gd name="connsiteY28" fmla="*/ 1977390 h 5570220"/>
              <a:gd name="connsiteX29" fmla="*/ 979170 w 1162050"/>
              <a:gd name="connsiteY29" fmla="*/ 2045970 h 5570220"/>
              <a:gd name="connsiteX30" fmla="*/ 1009650 w 1162050"/>
              <a:gd name="connsiteY30" fmla="*/ 2141220 h 5570220"/>
              <a:gd name="connsiteX31" fmla="*/ 1017270 w 1162050"/>
              <a:gd name="connsiteY31" fmla="*/ 2411730 h 5570220"/>
              <a:gd name="connsiteX32" fmla="*/ 1116330 w 1162050"/>
              <a:gd name="connsiteY32" fmla="*/ 2495550 h 5570220"/>
              <a:gd name="connsiteX33" fmla="*/ 1143000 w 1162050"/>
              <a:gd name="connsiteY33" fmla="*/ 2628900 h 5570220"/>
              <a:gd name="connsiteX34" fmla="*/ 1116330 w 1162050"/>
              <a:gd name="connsiteY34" fmla="*/ 2743200 h 5570220"/>
              <a:gd name="connsiteX35" fmla="*/ 906780 w 1162050"/>
              <a:gd name="connsiteY35" fmla="*/ 2876550 h 5570220"/>
              <a:gd name="connsiteX36" fmla="*/ 685800 w 1162050"/>
              <a:gd name="connsiteY36" fmla="*/ 3158490 h 5570220"/>
              <a:gd name="connsiteX37" fmla="*/ 617220 w 1162050"/>
              <a:gd name="connsiteY37" fmla="*/ 3329940 h 5570220"/>
              <a:gd name="connsiteX38" fmla="*/ 560070 w 1162050"/>
              <a:gd name="connsiteY38" fmla="*/ 3459480 h 5570220"/>
              <a:gd name="connsiteX39" fmla="*/ 590550 w 1162050"/>
              <a:gd name="connsiteY39" fmla="*/ 3600450 h 5570220"/>
              <a:gd name="connsiteX40" fmla="*/ 582930 w 1162050"/>
              <a:gd name="connsiteY40" fmla="*/ 3775710 h 5570220"/>
              <a:gd name="connsiteX41" fmla="*/ 617220 w 1162050"/>
              <a:gd name="connsiteY41" fmla="*/ 3870960 h 5570220"/>
              <a:gd name="connsiteX42" fmla="*/ 476250 w 1162050"/>
              <a:gd name="connsiteY42" fmla="*/ 3970020 h 5570220"/>
              <a:gd name="connsiteX43" fmla="*/ 525780 w 1162050"/>
              <a:gd name="connsiteY43" fmla="*/ 4278630 h 5570220"/>
              <a:gd name="connsiteX44" fmla="*/ 609600 w 1162050"/>
              <a:gd name="connsiteY44" fmla="*/ 4362450 h 5570220"/>
              <a:gd name="connsiteX45" fmla="*/ 643890 w 1162050"/>
              <a:gd name="connsiteY45" fmla="*/ 4693920 h 5570220"/>
              <a:gd name="connsiteX46" fmla="*/ 521970 w 1162050"/>
              <a:gd name="connsiteY46" fmla="*/ 4956810 h 5570220"/>
              <a:gd name="connsiteX47" fmla="*/ 365760 w 1162050"/>
              <a:gd name="connsiteY47" fmla="*/ 5090160 h 5570220"/>
              <a:gd name="connsiteX48" fmla="*/ 220980 w 1162050"/>
              <a:gd name="connsiteY48" fmla="*/ 5212080 h 5570220"/>
              <a:gd name="connsiteX49" fmla="*/ 64770 w 1162050"/>
              <a:gd name="connsiteY49" fmla="*/ 5273040 h 5570220"/>
              <a:gd name="connsiteX50" fmla="*/ 87630 w 1162050"/>
              <a:gd name="connsiteY50" fmla="*/ 5570220 h 5570220"/>
              <a:gd name="connsiteX0" fmla="*/ 0 w 1162050"/>
              <a:gd name="connsiteY0" fmla="*/ 0 h 5570220"/>
              <a:gd name="connsiteX1" fmla="*/ 91440 w 1162050"/>
              <a:gd name="connsiteY1" fmla="*/ 160020 h 5570220"/>
              <a:gd name="connsiteX2" fmla="*/ 171450 w 1162050"/>
              <a:gd name="connsiteY2" fmla="*/ 125730 h 5570220"/>
              <a:gd name="connsiteX3" fmla="*/ 179070 w 1162050"/>
              <a:gd name="connsiteY3" fmla="*/ 160020 h 5570220"/>
              <a:gd name="connsiteX4" fmla="*/ 125730 w 1162050"/>
              <a:gd name="connsiteY4" fmla="*/ 285750 h 5570220"/>
              <a:gd name="connsiteX5" fmla="*/ 228600 w 1162050"/>
              <a:gd name="connsiteY5" fmla="*/ 537210 h 5570220"/>
              <a:gd name="connsiteX6" fmla="*/ 198120 w 1162050"/>
              <a:gd name="connsiteY6" fmla="*/ 659130 h 5570220"/>
              <a:gd name="connsiteX7" fmla="*/ 102870 w 1162050"/>
              <a:gd name="connsiteY7" fmla="*/ 712470 h 5570220"/>
              <a:gd name="connsiteX8" fmla="*/ 57150 w 1162050"/>
              <a:gd name="connsiteY8" fmla="*/ 788670 h 5570220"/>
              <a:gd name="connsiteX9" fmla="*/ 60960 w 1162050"/>
              <a:gd name="connsiteY9" fmla="*/ 868680 h 5570220"/>
              <a:gd name="connsiteX10" fmla="*/ 129540 w 1162050"/>
              <a:gd name="connsiteY10" fmla="*/ 937260 h 5570220"/>
              <a:gd name="connsiteX11" fmla="*/ 190500 w 1162050"/>
              <a:gd name="connsiteY11" fmla="*/ 960120 h 5570220"/>
              <a:gd name="connsiteX12" fmla="*/ 259080 w 1162050"/>
              <a:gd name="connsiteY12" fmla="*/ 1021080 h 5570220"/>
              <a:gd name="connsiteX13" fmla="*/ 304800 w 1162050"/>
              <a:gd name="connsiteY13" fmla="*/ 1024890 h 5570220"/>
              <a:gd name="connsiteX14" fmla="*/ 407670 w 1162050"/>
              <a:gd name="connsiteY14" fmla="*/ 1131570 h 5570220"/>
              <a:gd name="connsiteX15" fmla="*/ 415290 w 1162050"/>
              <a:gd name="connsiteY15" fmla="*/ 1181100 h 5570220"/>
              <a:gd name="connsiteX16" fmla="*/ 499110 w 1162050"/>
              <a:gd name="connsiteY16" fmla="*/ 1230630 h 5570220"/>
              <a:gd name="connsiteX17" fmla="*/ 579120 w 1162050"/>
              <a:gd name="connsiteY17" fmla="*/ 1169670 h 5570220"/>
              <a:gd name="connsiteX18" fmla="*/ 659130 w 1162050"/>
              <a:gd name="connsiteY18" fmla="*/ 1177290 h 5570220"/>
              <a:gd name="connsiteX19" fmla="*/ 693420 w 1162050"/>
              <a:gd name="connsiteY19" fmla="*/ 1158240 h 5570220"/>
              <a:gd name="connsiteX20" fmla="*/ 853440 w 1162050"/>
              <a:gd name="connsiteY20" fmla="*/ 1280160 h 5570220"/>
              <a:gd name="connsiteX21" fmla="*/ 971550 w 1162050"/>
              <a:gd name="connsiteY21" fmla="*/ 1360170 h 5570220"/>
              <a:gd name="connsiteX22" fmla="*/ 1066800 w 1162050"/>
              <a:gd name="connsiteY22" fmla="*/ 1341120 h 5570220"/>
              <a:gd name="connsiteX23" fmla="*/ 1127760 w 1162050"/>
              <a:gd name="connsiteY23" fmla="*/ 1398270 h 5570220"/>
              <a:gd name="connsiteX24" fmla="*/ 1162050 w 1162050"/>
              <a:gd name="connsiteY24" fmla="*/ 1607820 h 5570220"/>
              <a:gd name="connsiteX25" fmla="*/ 1116330 w 1162050"/>
              <a:gd name="connsiteY25" fmla="*/ 1695450 h 5570220"/>
              <a:gd name="connsiteX26" fmla="*/ 960120 w 1162050"/>
              <a:gd name="connsiteY26" fmla="*/ 1851660 h 5570220"/>
              <a:gd name="connsiteX27" fmla="*/ 963930 w 1162050"/>
              <a:gd name="connsiteY27" fmla="*/ 1927860 h 5570220"/>
              <a:gd name="connsiteX28" fmla="*/ 1013460 w 1162050"/>
              <a:gd name="connsiteY28" fmla="*/ 1977390 h 5570220"/>
              <a:gd name="connsiteX29" fmla="*/ 979170 w 1162050"/>
              <a:gd name="connsiteY29" fmla="*/ 2045970 h 5570220"/>
              <a:gd name="connsiteX30" fmla="*/ 1009650 w 1162050"/>
              <a:gd name="connsiteY30" fmla="*/ 2141220 h 5570220"/>
              <a:gd name="connsiteX31" fmla="*/ 1017270 w 1162050"/>
              <a:gd name="connsiteY31" fmla="*/ 2411730 h 5570220"/>
              <a:gd name="connsiteX32" fmla="*/ 1116330 w 1162050"/>
              <a:gd name="connsiteY32" fmla="*/ 2495550 h 5570220"/>
              <a:gd name="connsiteX33" fmla="*/ 1143000 w 1162050"/>
              <a:gd name="connsiteY33" fmla="*/ 2628900 h 5570220"/>
              <a:gd name="connsiteX34" fmla="*/ 1116330 w 1162050"/>
              <a:gd name="connsiteY34" fmla="*/ 2743200 h 5570220"/>
              <a:gd name="connsiteX35" fmla="*/ 906780 w 1162050"/>
              <a:gd name="connsiteY35" fmla="*/ 2876550 h 5570220"/>
              <a:gd name="connsiteX36" fmla="*/ 685800 w 1162050"/>
              <a:gd name="connsiteY36" fmla="*/ 3158490 h 5570220"/>
              <a:gd name="connsiteX37" fmla="*/ 617220 w 1162050"/>
              <a:gd name="connsiteY37" fmla="*/ 3329940 h 5570220"/>
              <a:gd name="connsiteX38" fmla="*/ 560070 w 1162050"/>
              <a:gd name="connsiteY38" fmla="*/ 3459480 h 5570220"/>
              <a:gd name="connsiteX39" fmla="*/ 590550 w 1162050"/>
              <a:gd name="connsiteY39" fmla="*/ 3600450 h 5570220"/>
              <a:gd name="connsiteX40" fmla="*/ 582930 w 1162050"/>
              <a:gd name="connsiteY40" fmla="*/ 3775710 h 5570220"/>
              <a:gd name="connsiteX41" fmla="*/ 617220 w 1162050"/>
              <a:gd name="connsiteY41" fmla="*/ 3870960 h 5570220"/>
              <a:gd name="connsiteX42" fmla="*/ 476250 w 1162050"/>
              <a:gd name="connsiteY42" fmla="*/ 3970020 h 5570220"/>
              <a:gd name="connsiteX43" fmla="*/ 525780 w 1162050"/>
              <a:gd name="connsiteY43" fmla="*/ 4278630 h 5570220"/>
              <a:gd name="connsiteX44" fmla="*/ 609600 w 1162050"/>
              <a:gd name="connsiteY44" fmla="*/ 4362450 h 5570220"/>
              <a:gd name="connsiteX45" fmla="*/ 643890 w 1162050"/>
              <a:gd name="connsiteY45" fmla="*/ 4693920 h 5570220"/>
              <a:gd name="connsiteX46" fmla="*/ 521970 w 1162050"/>
              <a:gd name="connsiteY46" fmla="*/ 4956810 h 5570220"/>
              <a:gd name="connsiteX47" fmla="*/ 365760 w 1162050"/>
              <a:gd name="connsiteY47" fmla="*/ 5090160 h 5570220"/>
              <a:gd name="connsiteX48" fmla="*/ 220980 w 1162050"/>
              <a:gd name="connsiteY48" fmla="*/ 5212080 h 5570220"/>
              <a:gd name="connsiteX49" fmla="*/ 64770 w 1162050"/>
              <a:gd name="connsiteY49" fmla="*/ 5273040 h 5570220"/>
              <a:gd name="connsiteX50" fmla="*/ 87630 w 1162050"/>
              <a:gd name="connsiteY50" fmla="*/ 5570220 h 5570220"/>
              <a:gd name="connsiteX0" fmla="*/ 0 w 1162050"/>
              <a:gd name="connsiteY0" fmla="*/ 0 h 5570220"/>
              <a:gd name="connsiteX1" fmla="*/ 91440 w 1162050"/>
              <a:gd name="connsiteY1" fmla="*/ 160020 h 5570220"/>
              <a:gd name="connsiteX2" fmla="*/ 171450 w 1162050"/>
              <a:gd name="connsiteY2" fmla="*/ 125730 h 5570220"/>
              <a:gd name="connsiteX3" fmla="*/ 179070 w 1162050"/>
              <a:gd name="connsiteY3" fmla="*/ 160020 h 5570220"/>
              <a:gd name="connsiteX4" fmla="*/ 125730 w 1162050"/>
              <a:gd name="connsiteY4" fmla="*/ 285750 h 5570220"/>
              <a:gd name="connsiteX5" fmla="*/ 228600 w 1162050"/>
              <a:gd name="connsiteY5" fmla="*/ 537210 h 5570220"/>
              <a:gd name="connsiteX6" fmla="*/ 198120 w 1162050"/>
              <a:gd name="connsiteY6" fmla="*/ 659130 h 5570220"/>
              <a:gd name="connsiteX7" fmla="*/ 102870 w 1162050"/>
              <a:gd name="connsiteY7" fmla="*/ 712470 h 5570220"/>
              <a:gd name="connsiteX8" fmla="*/ 57150 w 1162050"/>
              <a:gd name="connsiteY8" fmla="*/ 788670 h 5570220"/>
              <a:gd name="connsiteX9" fmla="*/ 60960 w 1162050"/>
              <a:gd name="connsiteY9" fmla="*/ 868680 h 5570220"/>
              <a:gd name="connsiteX10" fmla="*/ 129540 w 1162050"/>
              <a:gd name="connsiteY10" fmla="*/ 937260 h 5570220"/>
              <a:gd name="connsiteX11" fmla="*/ 190500 w 1162050"/>
              <a:gd name="connsiteY11" fmla="*/ 960120 h 5570220"/>
              <a:gd name="connsiteX12" fmla="*/ 259080 w 1162050"/>
              <a:gd name="connsiteY12" fmla="*/ 1021080 h 5570220"/>
              <a:gd name="connsiteX13" fmla="*/ 304800 w 1162050"/>
              <a:gd name="connsiteY13" fmla="*/ 1024890 h 5570220"/>
              <a:gd name="connsiteX14" fmla="*/ 407670 w 1162050"/>
              <a:gd name="connsiteY14" fmla="*/ 1131570 h 5570220"/>
              <a:gd name="connsiteX15" fmla="*/ 415290 w 1162050"/>
              <a:gd name="connsiteY15" fmla="*/ 1181100 h 5570220"/>
              <a:gd name="connsiteX16" fmla="*/ 499110 w 1162050"/>
              <a:gd name="connsiteY16" fmla="*/ 1230630 h 5570220"/>
              <a:gd name="connsiteX17" fmla="*/ 579120 w 1162050"/>
              <a:gd name="connsiteY17" fmla="*/ 1169670 h 5570220"/>
              <a:gd name="connsiteX18" fmla="*/ 659130 w 1162050"/>
              <a:gd name="connsiteY18" fmla="*/ 1177290 h 5570220"/>
              <a:gd name="connsiteX19" fmla="*/ 693420 w 1162050"/>
              <a:gd name="connsiteY19" fmla="*/ 1158240 h 5570220"/>
              <a:gd name="connsiteX20" fmla="*/ 853440 w 1162050"/>
              <a:gd name="connsiteY20" fmla="*/ 1280160 h 5570220"/>
              <a:gd name="connsiteX21" fmla="*/ 971550 w 1162050"/>
              <a:gd name="connsiteY21" fmla="*/ 1360170 h 5570220"/>
              <a:gd name="connsiteX22" fmla="*/ 1066800 w 1162050"/>
              <a:gd name="connsiteY22" fmla="*/ 1341120 h 5570220"/>
              <a:gd name="connsiteX23" fmla="*/ 1127760 w 1162050"/>
              <a:gd name="connsiteY23" fmla="*/ 1398270 h 5570220"/>
              <a:gd name="connsiteX24" fmla="*/ 1162050 w 1162050"/>
              <a:gd name="connsiteY24" fmla="*/ 1607820 h 5570220"/>
              <a:gd name="connsiteX25" fmla="*/ 1116330 w 1162050"/>
              <a:gd name="connsiteY25" fmla="*/ 1695450 h 5570220"/>
              <a:gd name="connsiteX26" fmla="*/ 960120 w 1162050"/>
              <a:gd name="connsiteY26" fmla="*/ 1851660 h 5570220"/>
              <a:gd name="connsiteX27" fmla="*/ 963930 w 1162050"/>
              <a:gd name="connsiteY27" fmla="*/ 1927860 h 5570220"/>
              <a:gd name="connsiteX28" fmla="*/ 1013460 w 1162050"/>
              <a:gd name="connsiteY28" fmla="*/ 1977390 h 5570220"/>
              <a:gd name="connsiteX29" fmla="*/ 979170 w 1162050"/>
              <a:gd name="connsiteY29" fmla="*/ 2045970 h 5570220"/>
              <a:gd name="connsiteX30" fmla="*/ 1009650 w 1162050"/>
              <a:gd name="connsiteY30" fmla="*/ 2141220 h 5570220"/>
              <a:gd name="connsiteX31" fmla="*/ 1017270 w 1162050"/>
              <a:gd name="connsiteY31" fmla="*/ 2411730 h 5570220"/>
              <a:gd name="connsiteX32" fmla="*/ 1116330 w 1162050"/>
              <a:gd name="connsiteY32" fmla="*/ 2495550 h 5570220"/>
              <a:gd name="connsiteX33" fmla="*/ 1143000 w 1162050"/>
              <a:gd name="connsiteY33" fmla="*/ 2628900 h 5570220"/>
              <a:gd name="connsiteX34" fmla="*/ 1116330 w 1162050"/>
              <a:gd name="connsiteY34" fmla="*/ 2743200 h 5570220"/>
              <a:gd name="connsiteX35" fmla="*/ 906780 w 1162050"/>
              <a:gd name="connsiteY35" fmla="*/ 2876550 h 5570220"/>
              <a:gd name="connsiteX36" fmla="*/ 685800 w 1162050"/>
              <a:gd name="connsiteY36" fmla="*/ 3158490 h 5570220"/>
              <a:gd name="connsiteX37" fmla="*/ 617220 w 1162050"/>
              <a:gd name="connsiteY37" fmla="*/ 3329940 h 5570220"/>
              <a:gd name="connsiteX38" fmla="*/ 560070 w 1162050"/>
              <a:gd name="connsiteY38" fmla="*/ 3459480 h 5570220"/>
              <a:gd name="connsiteX39" fmla="*/ 590550 w 1162050"/>
              <a:gd name="connsiteY39" fmla="*/ 3600450 h 5570220"/>
              <a:gd name="connsiteX40" fmla="*/ 582930 w 1162050"/>
              <a:gd name="connsiteY40" fmla="*/ 3775710 h 5570220"/>
              <a:gd name="connsiteX41" fmla="*/ 617220 w 1162050"/>
              <a:gd name="connsiteY41" fmla="*/ 3870960 h 5570220"/>
              <a:gd name="connsiteX42" fmla="*/ 476250 w 1162050"/>
              <a:gd name="connsiteY42" fmla="*/ 3970020 h 5570220"/>
              <a:gd name="connsiteX43" fmla="*/ 525780 w 1162050"/>
              <a:gd name="connsiteY43" fmla="*/ 4278630 h 5570220"/>
              <a:gd name="connsiteX44" fmla="*/ 609600 w 1162050"/>
              <a:gd name="connsiteY44" fmla="*/ 4362450 h 5570220"/>
              <a:gd name="connsiteX45" fmla="*/ 643890 w 1162050"/>
              <a:gd name="connsiteY45" fmla="*/ 4693920 h 5570220"/>
              <a:gd name="connsiteX46" fmla="*/ 521970 w 1162050"/>
              <a:gd name="connsiteY46" fmla="*/ 4956810 h 5570220"/>
              <a:gd name="connsiteX47" fmla="*/ 365760 w 1162050"/>
              <a:gd name="connsiteY47" fmla="*/ 5090160 h 5570220"/>
              <a:gd name="connsiteX48" fmla="*/ 220980 w 1162050"/>
              <a:gd name="connsiteY48" fmla="*/ 5212080 h 5570220"/>
              <a:gd name="connsiteX49" fmla="*/ 64770 w 1162050"/>
              <a:gd name="connsiteY49" fmla="*/ 5273040 h 5570220"/>
              <a:gd name="connsiteX50" fmla="*/ 87630 w 1162050"/>
              <a:gd name="connsiteY50" fmla="*/ 5570220 h 5570220"/>
              <a:gd name="connsiteX0" fmla="*/ 0 w 1162050"/>
              <a:gd name="connsiteY0" fmla="*/ 0 h 5570220"/>
              <a:gd name="connsiteX1" fmla="*/ 91440 w 1162050"/>
              <a:gd name="connsiteY1" fmla="*/ 160020 h 5570220"/>
              <a:gd name="connsiteX2" fmla="*/ 171450 w 1162050"/>
              <a:gd name="connsiteY2" fmla="*/ 125730 h 5570220"/>
              <a:gd name="connsiteX3" fmla="*/ 179070 w 1162050"/>
              <a:gd name="connsiteY3" fmla="*/ 160020 h 5570220"/>
              <a:gd name="connsiteX4" fmla="*/ 125730 w 1162050"/>
              <a:gd name="connsiteY4" fmla="*/ 285750 h 5570220"/>
              <a:gd name="connsiteX5" fmla="*/ 228600 w 1162050"/>
              <a:gd name="connsiteY5" fmla="*/ 537210 h 5570220"/>
              <a:gd name="connsiteX6" fmla="*/ 198120 w 1162050"/>
              <a:gd name="connsiteY6" fmla="*/ 659130 h 5570220"/>
              <a:gd name="connsiteX7" fmla="*/ 102870 w 1162050"/>
              <a:gd name="connsiteY7" fmla="*/ 712470 h 5570220"/>
              <a:gd name="connsiteX8" fmla="*/ 57150 w 1162050"/>
              <a:gd name="connsiteY8" fmla="*/ 788670 h 5570220"/>
              <a:gd name="connsiteX9" fmla="*/ 60960 w 1162050"/>
              <a:gd name="connsiteY9" fmla="*/ 868680 h 5570220"/>
              <a:gd name="connsiteX10" fmla="*/ 129540 w 1162050"/>
              <a:gd name="connsiteY10" fmla="*/ 937260 h 5570220"/>
              <a:gd name="connsiteX11" fmla="*/ 190500 w 1162050"/>
              <a:gd name="connsiteY11" fmla="*/ 960120 h 5570220"/>
              <a:gd name="connsiteX12" fmla="*/ 259080 w 1162050"/>
              <a:gd name="connsiteY12" fmla="*/ 1021080 h 5570220"/>
              <a:gd name="connsiteX13" fmla="*/ 304800 w 1162050"/>
              <a:gd name="connsiteY13" fmla="*/ 1024890 h 5570220"/>
              <a:gd name="connsiteX14" fmla="*/ 407670 w 1162050"/>
              <a:gd name="connsiteY14" fmla="*/ 1131570 h 5570220"/>
              <a:gd name="connsiteX15" fmla="*/ 415290 w 1162050"/>
              <a:gd name="connsiteY15" fmla="*/ 1181100 h 5570220"/>
              <a:gd name="connsiteX16" fmla="*/ 499110 w 1162050"/>
              <a:gd name="connsiteY16" fmla="*/ 1230630 h 5570220"/>
              <a:gd name="connsiteX17" fmla="*/ 579120 w 1162050"/>
              <a:gd name="connsiteY17" fmla="*/ 1169670 h 5570220"/>
              <a:gd name="connsiteX18" fmla="*/ 659130 w 1162050"/>
              <a:gd name="connsiteY18" fmla="*/ 1177290 h 5570220"/>
              <a:gd name="connsiteX19" fmla="*/ 693420 w 1162050"/>
              <a:gd name="connsiteY19" fmla="*/ 1158240 h 5570220"/>
              <a:gd name="connsiteX20" fmla="*/ 853440 w 1162050"/>
              <a:gd name="connsiteY20" fmla="*/ 1280160 h 5570220"/>
              <a:gd name="connsiteX21" fmla="*/ 971550 w 1162050"/>
              <a:gd name="connsiteY21" fmla="*/ 1360170 h 5570220"/>
              <a:gd name="connsiteX22" fmla="*/ 1066800 w 1162050"/>
              <a:gd name="connsiteY22" fmla="*/ 1341120 h 5570220"/>
              <a:gd name="connsiteX23" fmla="*/ 1127760 w 1162050"/>
              <a:gd name="connsiteY23" fmla="*/ 1398270 h 5570220"/>
              <a:gd name="connsiteX24" fmla="*/ 1162050 w 1162050"/>
              <a:gd name="connsiteY24" fmla="*/ 1607820 h 5570220"/>
              <a:gd name="connsiteX25" fmla="*/ 1116330 w 1162050"/>
              <a:gd name="connsiteY25" fmla="*/ 1695450 h 5570220"/>
              <a:gd name="connsiteX26" fmla="*/ 960120 w 1162050"/>
              <a:gd name="connsiteY26" fmla="*/ 1851660 h 5570220"/>
              <a:gd name="connsiteX27" fmla="*/ 963930 w 1162050"/>
              <a:gd name="connsiteY27" fmla="*/ 1927860 h 5570220"/>
              <a:gd name="connsiteX28" fmla="*/ 1013460 w 1162050"/>
              <a:gd name="connsiteY28" fmla="*/ 1977390 h 5570220"/>
              <a:gd name="connsiteX29" fmla="*/ 979170 w 1162050"/>
              <a:gd name="connsiteY29" fmla="*/ 2045970 h 5570220"/>
              <a:gd name="connsiteX30" fmla="*/ 1009650 w 1162050"/>
              <a:gd name="connsiteY30" fmla="*/ 2141220 h 5570220"/>
              <a:gd name="connsiteX31" fmla="*/ 1017270 w 1162050"/>
              <a:gd name="connsiteY31" fmla="*/ 2411730 h 5570220"/>
              <a:gd name="connsiteX32" fmla="*/ 1116330 w 1162050"/>
              <a:gd name="connsiteY32" fmla="*/ 2495550 h 5570220"/>
              <a:gd name="connsiteX33" fmla="*/ 1143000 w 1162050"/>
              <a:gd name="connsiteY33" fmla="*/ 2628900 h 5570220"/>
              <a:gd name="connsiteX34" fmla="*/ 1116330 w 1162050"/>
              <a:gd name="connsiteY34" fmla="*/ 2743200 h 5570220"/>
              <a:gd name="connsiteX35" fmla="*/ 906780 w 1162050"/>
              <a:gd name="connsiteY35" fmla="*/ 2876550 h 5570220"/>
              <a:gd name="connsiteX36" fmla="*/ 685800 w 1162050"/>
              <a:gd name="connsiteY36" fmla="*/ 3158490 h 5570220"/>
              <a:gd name="connsiteX37" fmla="*/ 617220 w 1162050"/>
              <a:gd name="connsiteY37" fmla="*/ 3329940 h 5570220"/>
              <a:gd name="connsiteX38" fmla="*/ 560070 w 1162050"/>
              <a:gd name="connsiteY38" fmla="*/ 3459480 h 5570220"/>
              <a:gd name="connsiteX39" fmla="*/ 590550 w 1162050"/>
              <a:gd name="connsiteY39" fmla="*/ 3600450 h 5570220"/>
              <a:gd name="connsiteX40" fmla="*/ 582930 w 1162050"/>
              <a:gd name="connsiteY40" fmla="*/ 3775710 h 5570220"/>
              <a:gd name="connsiteX41" fmla="*/ 617220 w 1162050"/>
              <a:gd name="connsiteY41" fmla="*/ 3870960 h 5570220"/>
              <a:gd name="connsiteX42" fmla="*/ 476250 w 1162050"/>
              <a:gd name="connsiteY42" fmla="*/ 3970020 h 5570220"/>
              <a:gd name="connsiteX43" fmla="*/ 525780 w 1162050"/>
              <a:gd name="connsiteY43" fmla="*/ 4278630 h 5570220"/>
              <a:gd name="connsiteX44" fmla="*/ 609600 w 1162050"/>
              <a:gd name="connsiteY44" fmla="*/ 4362450 h 5570220"/>
              <a:gd name="connsiteX45" fmla="*/ 643890 w 1162050"/>
              <a:gd name="connsiteY45" fmla="*/ 4693920 h 5570220"/>
              <a:gd name="connsiteX46" fmla="*/ 521970 w 1162050"/>
              <a:gd name="connsiteY46" fmla="*/ 4956810 h 5570220"/>
              <a:gd name="connsiteX47" fmla="*/ 411480 w 1162050"/>
              <a:gd name="connsiteY47" fmla="*/ 5013960 h 5570220"/>
              <a:gd name="connsiteX48" fmla="*/ 365760 w 1162050"/>
              <a:gd name="connsiteY48" fmla="*/ 5090160 h 5570220"/>
              <a:gd name="connsiteX49" fmla="*/ 220980 w 1162050"/>
              <a:gd name="connsiteY49" fmla="*/ 5212080 h 5570220"/>
              <a:gd name="connsiteX50" fmla="*/ 64770 w 1162050"/>
              <a:gd name="connsiteY50" fmla="*/ 5273040 h 5570220"/>
              <a:gd name="connsiteX51" fmla="*/ 87630 w 1162050"/>
              <a:gd name="connsiteY51" fmla="*/ 5570220 h 5570220"/>
              <a:gd name="connsiteX0" fmla="*/ 0 w 1162050"/>
              <a:gd name="connsiteY0" fmla="*/ 0 h 5273040"/>
              <a:gd name="connsiteX1" fmla="*/ 91440 w 1162050"/>
              <a:gd name="connsiteY1" fmla="*/ 160020 h 5273040"/>
              <a:gd name="connsiteX2" fmla="*/ 171450 w 1162050"/>
              <a:gd name="connsiteY2" fmla="*/ 125730 h 5273040"/>
              <a:gd name="connsiteX3" fmla="*/ 179070 w 1162050"/>
              <a:gd name="connsiteY3" fmla="*/ 160020 h 5273040"/>
              <a:gd name="connsiteX4" fmla="*/ 125730 w 1162050"/>
              <a:gd name="connsiteY4" fmla="*/ 285750 h 5273040"/>
              <a:gd name="connsiteX5" fmla="*/ 228600 w 1162050"/>
              <a:gd name="connsiteY5" fmla="*/ 537210 h 5273040"/>
              <a:gd name="connsiteX6" fmla="*/ 198120 w 1162050"/>
              <a:gd name="connsiteY6" fmla="*/ 659130 h 5273040"/>
              <a:gd name="connsiteX7" fmla="*/ 102870 w 1162050"/>
              <a:gd name="connsiteY7" fmla="*/ 712470 h 5273040"/>
              <a:gd name="connsiteX8" fmla="*/ 57150 w 1162050"/>
              <a:gd name="connsiteY8" fmla="*/ 788670 h 5273040"/>
              <a:gd name="connsiteX9" fmla="*/ 60960 w 1162050"/>
              <a:gd name="connsiteY9" fmla="*/ 868680 h 5273040"/>
              <a:gd name="connsiteX10" fmla="*/ 129540 w 1162050"/>
              <a:gd name="connsiteY10" fmla="*/ 937260 h 5273040"/>
              <a:gd name="connsiteX11" fmla="*/ 190500 w 1162050"/>
              <a:gd name="connsiteY11" fmla="*/ 960120 h 5273040"/>
              <a:gd name="connsiteX12" fmla="*/ 259080 w 1162050"/>
              <a:gd name="connsiteY12" fmla="*/ 1021080 h 5273040"/>
              <a:gd name="connsiteX13" fmla="*/ 304800 w 1162050"/>
              <a:gd name="connsiteY13" fmla="*/ 1024890 h 5273040"/>
              <a:gd name="connsiteX14" fmla="*/ 407670 w 1162050"/>
              <a:gd name="connsiteY14" fmla="*/ 1131570 h 5273040"/>
              <a:gd name="connsiteX15" fmla="*/ 415290 w 1162050"/>
              <a:gd name="connsiteY15" fmla="*/ 1181100 h 5273040"/>
              <a:gd name="connsiteX16" fmla="*/ 499110 w 1162050"/>
              <a:gd name="connsiteY16" fmla="*/ 1230630 h 5273040"/>
              <a:gd name="connsiteX17" fmla="*/ 579120 w 1162050"/>
              <a:gd name="connsiteY17" fmla="*/ 1169670 h 5273040"/>
              <a:gd name="connsiteX18" fmla="*/ 659130 w 1162050"/>
              <a:gd name="connsiteY18" fmla="*/ 1177290 h 5273040"/>
              <a:gd name="connsiteX19" fmla="*/ 693420 w 1162050"/>
              <a:gd name="connsiteY19" fmla="*/ 1158240 h 5273040"/>
              <a:gd name="connsiteX20" fmla="*/ 853440 w 1162050"/>
              <a:gd name="connsiteY20" fmla="*/ 1280160 h 5273040"/>
              <a:gd name="connsiteX21" fmla="*/ 971550 w 1162050"/>
              <a:gd name="connsiteY21" fmla="*/ 1360170 h 5273040"/>
              <a:gd name="connsiteX22" fmla="*/ 1066800 w 1162050"/>
              <a:gd name="connsiteY22" fmla="*/ 1341120 h 5273040"/>
              <a:gd name="connsiteX23" fmla="*/ 1127760 w 1162050"/>
              <a:gd name="connsiteY23" fmla="*/ 1398270 h 5273040"/>
              <a:gd name="connsiteX24" fmla="*/ 1162050 w 1162050"/>
              <a:gd name="connsiteY24" fmla="*/ 1607820 h 5273040"/>
              <a:gd name="connsiteX25" fmla="*/ 1116330 w 1162050"/>
              <a:gd name="connsiteY25" fmla="*/ 1695450 h 5273040"/>
              <a:gd name="connsiteX26" fmla="*/ 960120 w 1162050"/>
              <a:gd name="connsiteY26" fmla="*/ 1851660 h 5273040"/>
              <a:gd name="connsiteX27" fmla="*/ 963930 w 1162050"/>
              <a:gd name="connsiteY27" fmla="*/ 1927860 h 5273040"/>
              <a:gd name="connsiteX28" fmla="*/ 1013460 w 1162050"/>
              <a:gd name="connsiteY28" fmla="*/ 1977390 h 5273040"/>
              <a:gd name="connsiteX29" fmla="*/ 979170 w 1162050"/>
              <a:gd name="connsiteY29" fmla="*/ 2045970 h 5273040"/>
              <a:gd name="connsiteX30" fmla="*/ 1009650 w 1162050"/>
              <a:gd name="connsiteY30" fmla="*/ 2141220 h 5273040"/>
              <a:gd name="connsiteX31" fmla="*/ 1017270 w 1162050"/>
              <a:gd name="connsiteY31" fmla="*/ 2411730 h 5273040"/>
              <a:gd name="connsiteX32" fmla="*/ 1116330 w 1162050"/>
              <a:gd name="connsiteY32" fmla="*/ 2495550 h 5273040"/>
              <a:gd name="connsiteX33" fmla="*/ 1143000 w 1162050"/>
              <a:gd name="connsiteY33" fmla="*/ 2628900 h 5273040"/>
              <a:gd name="connsiteX34" fmla="*/ 1116330 w 1162050"/>
              <a:gd name="connsiteY34" fmla="*/ 2743200 h 5273040"/>
              <a:gd name="connsiteX35" fmla="*/ 906780 w 1162050"/>
              <a:gd name="connsiteY35" fmla="*/ 2876550 h 5273040"/>
              <a:gd name="connsiteX36" fmla="*/ 685800 w 1162050"/>
              <a:gd name="connsiteY36" fmla="*/ 3158490 h 5273040"/>
              <a:gd name="connsiteX37" fmla="*/ 617220 w 1162050"/>
              <a:gd name="connsiteY37" fmla="*/ 3329940 h 5273040"/>
              <a:gd name="connsiteX38" fmla="*/ 560070 w 1162050"/>
              <a:gd name="connsiteY38" fmla="*/ 3459480 h 5273040"/>
              <a:gd name="connsiteX39" fmla="*/ 590550 w 1162050"/>
              <a:gd name="connsiteY39" fmla="*/ 3600450 h 5273040"/>
              <a:gd name="connsiteX40" fmla="*/ 582930 w 1162050"/>
              <a:gd name="connsiteY40" fmla="*/ 3775710 h 5273040"/>
              <a:gd name="connsiteX41" fmla="*/ 617220 w 1162050"/>
              <a:gd name="connsiteY41" fmla="*/ 3870960 h 5273040"/>
              <a:gd name="connsiteX42" fmla="*/ 476250 w 1162050"/>
              <a:gd name="connsiteY42" fmla="*/ 3970020 h 5273040"/>
              <a:gd name="connsiteX43" fmla="*/ 525780 w 1162050"/>
              <a:gd name="connsiteY43" fmla="*/ 4278630 h 5273040"/>
              <a:gd name="connsiteX44" fmla="*/ 609600 w 1162050"/>
              <a:gd name="connsiteY44" fmla="*/ 4362450 h 5273040"/>
              <a:gd name="connsiteX45" fmla="*/ 643890 w 1162050"/>
              <a:gd name="connsiteY45" fmla="*/ 4693920 h 5273040"/>
              <a:gd name="connsiteX46" fmla="*/ 521970 w 1162050"/>
              <a:gd name="connsiteY46" fmla="*/ 4956810 h 5273040"/>
              <a:gd name="connsiteX47" fmla="*/ 411480 w 1162050"/>
              <a:gd name="connsiteY47" fmla="*/ 5013960 h 5273040"/>
              <a:gd name="connsiteX48" fmla="*/ 365760 w 1162050"/>
              <a:gd name="connsiteY48" fmla="*/ 5090160 h 5273040"/>
              <a:gd name="connsiteX49" fmla="*/ 220980 w 1162050"/>
              <a:gd name="connsiteY49" fmla="*/ 5212080 h 5273040"/>
              <a:gd name="connsiteX50" fmla="*/ 64770 w 1162050"/>
              <a:gd name="connsiteY50" fmla="*/ 5273040 h 5273040"/>
              <a:gd name="connsiteX0" fmla="*/ 0 w 1162050"/>
              <a:gd name="connsiteY0" fmla="*/ 0 h 5212080"/>
              <a:gd name="connsiteX1" fmla="*/ 91440 w 1162050"/>
              <a:gd name="connsiteY1" fmla="*/ 160020 h 5212080"/>
              <a:gd name="connsiteX2" fmla="*/ 171450 w 1162050"/>
              <a:gd name="connsiteY2" fmla="*/ 125730 h 5212080"/>
              <a:gd name="connsiteX3" fmla="*/ 179070 w 1162050"/>
              <a:gd name="connsiteY3" fmla="*/ 160020 h 5212080"/>
              <a:gd name="connsiteX4" fmla="*/ 125730 w 1162050"/>
              <a:gd name="connsiteY4" fmla="*/ 285750 h 5212080"/>
              <a:gd name="connsiteX5" fmla="*/ 228600 w 1162050"/>
              <a:gd name="connsiteY5" fmla="*/ 537210 h 5212080"/>
              <a:gd name="connsiteX6" fmla="*/ 198120 w 1162050"/>
              <a:gd name="connsiteY6" fmla="*/ 659130 h 5212080"/>
              <a:gd name="connsiteX7" fmla="*/ 102870 w 1162050"/>
              <a:gd name="connsiteY7" fmla="*/ 712470 h 5212080"/>
              <a:gd name="connsiteX8" fmla="*/ 57150 w 1162050"/>
              <a:gd name="connsiteY8" fmla="*/ 788670 h 5212080"/>
              <a:gd name="connsiteX9" fmla="*/ 60960 w 1162050"/>
              <a:gd name="connsiteY9" fmla="*/ 868680 h 5212080"/>
              <a:gd name="connsiteX10" fmla="*/ 129540 w 1162050"/>
              <a:gd name="connsiteY10" fmla="*/ 937260 h 5212080"/>
              <a:gd name="connsiteX11" fmla="*/ 190500 w 1162050"/>
              <a:gd name="connsiteY11" fmla="*/ 960120 h 5212080"/>
              <a:gd name="connsiteX12" fmla="*/ 259080 w 1162050"/>
              <a:gd name="connsiteY12" fmla="*/ 1021080 h 5212080"/>
              <a:gd name="connsiteX13" fmla="*/ 304800 w 1162050"/>
              <a:gd name="connsiteY13" fmla="*/ 1024890 h 5212080"/>
              <a:gd name="connsiteX14" fmla="*/ 407670 w 1162050"/>
              <a:gd name="connsiteY14" fmla="*/ 1131570 h 5212080"/>
              <a:gd name="connsiteX15" fmla="*/ 415290 w 1162050"/>
              <a:gd name="connsiteY15" fmla="*/ 1181100 h 5212080"/>
              <a:gd name="connsiteX16" fmla="*/ 499110 w 1162050"/>
              <a:gd name="connsiteY16" fmla="*/ 1230630 h 5212080"/>
              <a:gd name="connsiteX17" fmla="*/ 579120 w 1162050"/>
              <a:gd name="connsiteY17" fmla="*/ 1169670 h 5212080"/>
              <a:gd name="connsiteX18" fmla="*/ 659130 w 1162050"/>
              <a:gd name="connsiteY18" fmla="*/ 1177290 h 5212080"/>
              <a:gd name="connsiteX19" fmla="*/ 693420 w 1162050"/>
              <a:gd name="connsiteY19" fmla="*/ 1158240 h 5212080"/>
              <a:gd name="connsiteX20" fmla="*/ 853440 w 1162050"/>
              <a:gd name="connsiteY20" fmla="*/ 1280160 h 5212080"/>
              <a:gd name="connsiteX21" fmla="*/ 971550 w 1162050"/>
              <a:gd name="connsiteY21" fmla="*/ 1360170 h 5212080"/>
              <a:gd name="connsiteX22" fmla="*/ 1066800 w 1162050"/>
              <a:gd name="connsiteY22" fmla="*/ 1341120 h 5212080"/>
              <a:gd name="connsiteX23" fmla="*/ 1127760 w 1162050"/>
              <a:gd name="connsiteY23" fmla="*/ 1398270 h 5212080"/>
              <a:gd name="connsiteX24" fmla="*/ 1162050 w 1162050"/>
              <a:gd name="connsiteY24" fmla="*/ 1607820 h 5212080"/>
              <a:gd name="connsiteX25" fmla="*/ 1116330 w 1162050"/>
              <a:gd name="connsiteY25" fmla="*/ 1695450 h 5212080"/>
              <a:gd name="connsiteX26" fmla="*/ 960120 w 1162050"/>
              <a:gd name="connsiteY26" fmla="*/ 1851660 h 5212080"/>
              <a:gd name="connsiteX27" fmla="*/ 963930 w 1162050"/>
              <a:gd name="connsiteY27" fmla="*/ 1927860 h 5212080"/>
              <a:gd name="connsiteX28" fmla="*/ 1013460 w 1162050"/>
              <a:gd name="connsiteY28" fmla="*/ 1977390 h 5212080"/>
              <a:gd name="connsiteX29" fmla="*/ 979170 w 1162050"/>
              <a:gd name="connsiteY29" fmla="*/ 2045970 h 5212080"/>
              <a:gd name="connsiteX30" fmla="*/ 1009650 w 1162050"/>
              <a:gd name="connsiteY30" fmla="*/ 2141220 h 5212080"/>
              <a:gd name="connsiteX31" fmla="*/ 1017270 w 1162050"/>
              <a:gd name="connsiteY31" fmla="*/ 2411730 h 5212080"/>
              <a:gd name="connsiteX32" fmla="*/ 1116330 w 1162050"/>
              <a:gd name="connsiteY32" fmla="*/ 2495550 h 5212080"/>
              <a:gd name="connsiteX33" fmla="*/ 1143000 w 1162050"/>
              <a:gd name="connsiteY33" fmla="*/ 2628900 h 5212080"/>
              <a:gd name="connsiteX34" fmla="*/ 1116330 w 1162050"/>
              <a:gd name="connsiteY34" fmla="*/ 2743200 h 5212080"/>
              <a:gd name="connsiteX35" fmla="*/ 906780 w 1162050"/>
              <a:gd name="connsiteY35" fmla="*/ 2876550 h 5212080"/>
              <a:gd name="connsiteX36" fmla="*/ 685800 w 1162050"/>
              <a:gd name="connsiteY36" fmla="*/ 3158490 h 5212080"/>
              <a:gd name="connsiteX37" fmla="*/ 617220 w 1162050"/>
              <a:gd name="connsiteY37" fmla="*/ 3329940 h 5212080"/>
              <a:gd name="connsiteX38" fmla="*/ 560070 w 1162050"/>
              <a:gd name="connsiteY38" fmla="*/ 3459480 h 5212080"/>
              <a:gd name="connsiteX39" fmla="*/ 590550 w 1162050"/>
              <a:gd name="connsiteY39" fmla="*/ 3600450 h 5212080"/>
              <a:gd name="connsiteX40" fmla="*/ 582930 w 1162050"/>
              <a:gd name="connsiteY40" fmla="*/ 3775710 h 5212080"/>
              <a:gd name="connsiteX41" fmla="*/ 617220 w 1162050"/>
              <a:gd name="connsiteY41" fmla="*/ 3870960 h 5212080"/>
              <a:gd name="connsiteX42" fmla="*/ 476250 w 1162050"/>
              <a:gd name="connsiteY42" fmla="*/ 3970020 h 5212080"/>
              <a:gd name="connsiteX43" fmla="*/ 525780 w 1162050"/>
              <a:gd name="connsiteY43" fmla="*/ 4278630 h 5212080"/>
              <a:gd name="connsiteX44" fmla="*/ 609600 w 1162050"/>
              <a:gd name="connsiteY44" fmla="*/ 4362450 h 5212080"/>
              <a:gd name="connsiteX45" fmla="*/ 643890 w 1162050"/>
              <a:gd name="connsiteY45" fmla="*/ 4693920 h 5212080"/>
              <a:gd name="connsiteX46" fmla="*/ 521970 w 1162050"/>
              <a:gd name="connsiteY46" fmla="*/ 4956810 h 5212080"/>
              <a:gd name="connsiteX47" fmla="*/ 411480 w 1162050"/>
              <a:gd name="connsiteY47" fmla="*/ 5013960 h 5212080"/>
              <a:gd name="connsiteX48" fmla="*/ 365760 w 1162050"/>
              <a:gd name="connsiteY48" fmla="*/ 5090160 h 5212080"/>
              <a:gd name="connsiteX49" fmla="*/ 220980 w 1162050"/>
              <a:gd name="connsiteY49" fmla="*/ 5212080 h 5212080"/>
              <a:gd name="connsiteX0" fmla="*/ 0 w 1162050"/>
              <a:gd name="connsiteY0" fmla="*/ 0 h 5090160"/>
              <a:gd name="connsiteX1" fmla="*/ 91440 w 1162050"/>
              <a:gd name="connsiteY1" fmla="*/ 160020 h 5090160"/>
              <a:gd name="connsiteX2" fmla="*/ 171450 w 1162050"/>
              <a:gd name="connsiteY2" fmla="*/ 125730 h 5090160"/>
              <a:gd name="connsiteX3" fmla="*/ 179070 w 1162050"/>
              <a:gd name="connsiteY3" fmla="*/ 160020 h 5090160"/>
              <a:gd name="connsiteX4" fmla="*/ 125730 w 1162050"/>
              <a:gd name="connsiteY4" fmla="*/ 285750 h 5090160"/>
              <a:gd name="connsiteX5" fmla="*/ 228600 w 1162050"/>
              <a:gd name="connsiteY5" fmla="*/ 537210 h 5090160"/>
              <a:gd name="connsiteX6" fmla="*/ 198120 w 1162050"/>
              <a:gd name="connsiteY6" fmla="*/ 659130 h 5090160"/>
              <a:gd name="connsiteX7" fmla="*/ 102870 w 1162050"/>
              <a:gd name="connsiteY7" fmla="*/ 712470 h 5090160"/>
              <a:gd name="connsiteX8" fmla="*/ 57150 w 1162050"/>
              <a:gd name="connsiteY8" fmla="*/ 788670 h 5090160"/>
              <a:gd name="connsiteX9" fmla="*/ 60960 w 1162050"/>
              <a:gd name="connsiteY9" fmla="*/ 868680 h 5090160"/>
              <a:gd name="connsiteX10" fmla="*/ 129540 w 1162050"/>
              <a:gd name="connsiteY10" fmla="*/ 937260 h 5090160"/>
              <a:gd name="connsiteX11" fmla="*/ 190500 w 1162050"/>
              <a:gd name="connsiteY11" fmla="*/ 960120 h 5090160"/>
              <a:gd name="connsiteX12" fmla="*/ 259080 w 1162050"/>
              <a:gd name="connsiteY12" fmla="*/ 1021080 h 5090160"/>
              <a:gd name="connsiteX13" fmla="*/ 304800 w 1162050"/>
              <a:gd name="connsiteY13" fmla="*/ 1024890 h 5090160"/>
              <a:gd name="connsiteX14" fmla="*/ 407670 w 1162050"/>
              <a:gd name="connsiteY14" fmla="*/ 1131570 h 5090160"/>
              <a:gd name="connsiteX15" fmla="*/ 415290 w 1162050"/>
              <a:gd name="connsiteY15" fmla="*/ 1181100 h 5090160"/>
              <a:gd name="connsiteX16" fmla="*/ 499110 w 1162050"/>
              <a:gd name="connsiteY16" fmla="*/ 1230630 h 5090160"/>
              <a:gd name="connsiteX17" fmla="*/ 579120 w 1162050"/>
              <a:gd name="connsiteY17" fmla="*/ 1169670 h 5090160"/>
              <a:gd name="connsiteX18" fmla="*/ 659130 w 1162050"/>
              <a:gd name="connsiteY18" fmla="*/ 1177290 h 5090160"/>
              <a:gd name="connsiteX19" fmla="*/ 693420 w 1162050"/>
              <a:gd name="connsiteY19" fmla="*/ 1158240 h 5090160"/>
              <a:gd name="connsiteX20" fmla="*/ 853440 w 1162050"/>
              <a:gd name="connsiteY20" fmla="*/ 1280160 h 5090160"/>
              <a:gd name="connsiteX21" fmla="*/ 971550 w 1162050"/>
              <a:gd name="connsiteY21" fmla="*/ 1360170 h 5090160"/>
              <a:gd name="connsiteX22" fmla="*/ 1066800 w 1162050"/>
              <a:gd name="connsiteY22" fmla="*/ 1341120 h 5090160"/>
              <a:gd name="connsiteX23" fmla="*/ 1127760 w 1162050"/>
              <a:gd name="connsiteY23" fmla="*/ 1398270 h 5090160"/>
              <a:gd name="connsiteX24" fmla="*/ 1162050 w 1162050"/>
              <a:gd name="connsiteY24" fmla="*/ 1607820 h 5090160"/>
              <a:gd name="connsiteX25" fmla="*/ 1116330 w 1162050"/>
              <a:gd name="connsiteY25" fmla="*/ 1695450 h 5090160"/>
              <a:gd name="connsiteX26" fmla="*/ 960120 w 1162050"/>
              <a:gd name="connsiteY26" fmla="*/ 1851660 h 5090160"/>
              <a:gd name="connsiteX27" fmla="*/ 963930 w 1162050"/>
              <a:gd name="connsiteY27" fmla="*/ 1927860 h 5090160"/>
              <a:gd name="connsiteX28" fmla="*/ 1013460 w 1162050"/>
              <a:gd name="connsiteY28" fmla="*/ 1977390 h 5090160"/>
              <a:gd name="connsiteX29" fmla="*/ 979170 w 1162050"/>
              <a:gd name="connsiteY29" fmla="*/ 2045970 h 5090160"/>
              <a:gd name="connsiteX30" fmla="*/ 1009650 w 1162050"/>
              <a:gd name="connsiteY30" fmla="*/ 2141220 h 5090160"/>
              <a:gd name="connsiteX31" fmla="*/ 1017270 w 1162050"/>
              <a:gd name="connsiteY31" fmla="*/ 2411730 h 5090160"/>
              <a:gd name="connsiteX32" fmla="*/ 1116330 w 1162050"/>
              <a:gd name="connsiteY32" fmla="*/ 2495550 h 5090160"/>
              <a:gd name="connsiteX33" fmla="*/ 1143000 w 1162050"/>
              <a:gd name="connsiteY33" fmla="*/ 2628900 h 5090160"/>
              <a:gd name="connsiteX34" fmla="*/ 1116330 w 1162050"/>
              <a:gd name="connsiteY34" fmla="*/ 2743200 h 5090160"/>
              <a:gd name="connsiteX35" fmla="*/ 906780 w 1162050"/>
              <a:gd name="connsiteY35" fmla="*/ 2876550 h 5090160"/>
              <a:gd name="connsiteX36" fmla="*/ 685800 w 1162050"/>
              <a:gd name="connsiteY36" fmla="*/ 3158490 h 5090160"/>
              <a:gd name="connsiteX37" fmla="*/ 617220 w 1162050"/>
              <a:gd name="connsiteY37" fmla="*/ 3329940 h 5090160"/>
              <a:gd name="connsiteX38" fmla="*/ 560070 w 1162050"/>
              <a:gd name="connsiteY38" fmla="*/ 3459480 h 5090160"/>
              <a:gd name="connsiteX39" fmla="*/ 590550 w 1162050"/>
              <a:gd name="connsiteY39" fmla="*/ 3600450 h 5090160"/>
              <a:gd name="connsiteX40" fmla="*/ 582930 w 1162050"/>
              <a:gd name="connsiteY40" fmla="*/ 3775710 h 5090160"/>
              <a:gd name="connsiteX41" fmla="*/ 617220 w 1162050"/>
              <a:gd name="connsiteY41" fmla="*/ 3870960 h 5090160"/>
              <a:gd name="connsiteX42" fmla="*/ 476250 w 1162050"/>
              <a:gd name="connsiteY42" fmla="*/ 3970020 h 5090160"/>
              <a:gd name="connsiteX43" fmla="*/ 525780 w 1162050"/>
              <a:gd name="connsiteY43" fmla="*/ 4278630 h 5090160"/>
              <a:gd name="connsiteX44" fmla="*/ 609600 w 1162050"/>
              <a:gd name="connsiteY44" fmla="*/ 4362450 h 5090160"/>
              <a:gd name="connsiteX45" fmla="*/ 643890 w 1162050"/>
              <a:gd name="connsiteY45" fmla="*/ 4693920 h 5090160"/>
              <a:gd name="connsiteX46" fmla="*/ 521970 w 1162050"/>
              <a:gd name="connsiteY46" fmla="*/ 4956810 h 5090160"/>
              <a:gd name="connsiteX47" fmla="*/ 411480 w 1162050"/>
              <a:gd name="connsiteY47" fmla="*/ 5013960 h 5090160"/>
              <a:gd name="connsiteX48" fmla="*/ 365760 w 1162050"/>
              <a:gd name="connsiteY48" fmla="*/ 5090160 h 509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162050" h="5090160">
                <a:moveTo>
                  <a:pt x="0" y="0"/>
                </a:moveTo>
                <a:lnTo>
                  <a:pt x="91440" y="160020"/>
                </a:lnTo>
                <a:lnTo>
                  <a:pt x="171450" y="125730"/>
                </a:lnTo>
                <a:lnTo>
                  <a:pt x="179070" y="160020"/>
                </a:lnTo>
                <a:lnTo>
                  <a:pt x="125730" y="285750"/>
                </a:lnTo>
                <a:lnTo>
                  <a:pt x="228600" y="537210"/>
                </a:lnTo>
                <a:lnTo>
                  <a:pt x="198120" y="659130"/>
                </a:lnTo>
                <a:lnTo>
                  <a:pt x="102870" y="712470"/>
                </a:lnTo>
                <a:lnTo>
                  <a:pt x="57150" y="788670"/>
                </a:lnTo>
                <a:lnTo>
                  <a:pt x="60960" y="868680"/>
                </a:lnTo>
                <a:lnTo>
                  <a:pt x="129540" y="937260"/>
                </a:lnTo>
                <a:lnTo>
                  <a:pt x="190500" y="960120"/>
                </a:lnTo>
                <a:lnTo>
                  <a:pt x="259080" y="1021080"/>
                </a:lnTo>
                <a:lnTo>
                  <a:pt x="304800" y="1024890"/>
                </a:lnTo>
                <a:lnTo>
                  <a:pt x="407670" y="1131570"/>
                </a:lnTo>
                <a:lnTo>
                  <a:pt x="415290" y="1181100"/>
                </a:lnTo>
                <a:lnTo>
                  <a:pt x="499110" y="1230630"/>
                </a:lnTo>
                <a:lnTo>
                  <a:pt x="579120" y="1169670"/>
                </a:lnTo>
                <a:lnTo>
                  <a:pt x="659130" y="1177290"/>
                </a:lnTo>
                <a:lnTo>
                  <a:pt x="693420" y="1158240"/>
                </a:lnTo>
                <a:lnTo>
                  <a:pt x="853440" y="1280160"/>
                </a:lnTo>
                <a:lnTo>
                  <a:pt x="971550" y="1360170"/>
                </a:lnTo>
                <a:lnTo>
                  <a:pt x="1066800" y="1341120"/>
                </a:lnTo>
                <a:lnTo>
                  <a:pt x="1127760" y="1398270"/>
                </a:lnTo>
                <a:lnTo>
                  <a:pt x="1162050" y="1607820"/>
                </a:lnTo>
                <a:lnTo>
                  <a:pt x="1116330" y="1695450"/>
                </a:lnTo>
                <a:lnTo>
                  <a:pt x="960120" y="1851660"/>
                </a:lnTo>
                <a:lnTo>
                  <a:pt x="963930" y="1927860"/>
                </a:lnTo>
                <a:lnTo>
                  <a:pt x="1013460" y="1977390"/>
                </a:lnTo>
                <a:lnTo>
                  <a:pt x="979170" y="2045970"/>
                </a:lnTo>
                <a:lnTo>
                  <a:pt x="1009650" y="2141220"/>
                </a:lnTo>
                <a:lnTo>
                  <a:pt x="1017270" y="2411730"/>
                </a:lnTo>
                <a:lnTo>
                  <a:pt x="1116330" y="2495550"/>
                </a:lnTo>
                <a:lnTo>
                  <a:pt x="1143000" y="2628900"/>
                </a:lnTo>
                <a:lnTo>
                  <a:pt x="1116330" y="2743200"/>
                </a:lnTo>
                <a:lnTo>
                  <a:pt x="906780" y="2876550"/>
                </a:lnTo>
                <a:lnTo>
                  <a:pt x="685800" y="3158490"/>
                </a:lnTo>
                <a:lnTo>
                  <a:pt x="617220" y="3329940"/>
                </a:lnTo>
                <a:lnTo>
                  <a:pt x="560070" y="3459480"/>
                </a:lnTo>
                <a:cubicBezTo>
                  <a:pt x="560070" y="3506470"/>
                  <a:pt x="590550" y="3553460"/>
                  <a:pt x="590550" y="3600450"/>
                </a:cubicBezTo>
                <a:lnTo>
                  <a:pt x="582930" y="3775710"/>
                </a:lnTo>
                <a:lnTo>
                  <a:pt x="617220" y="3870960"/>
                </a:lnTo>
                <a:lnTo>
                  <a:pt x="476250" y="3970020"/>
                </a:lnTo>
                <a:lnTo>
                  <a:pt x="525780" y="4278630"/>
                </a:lnTo>
                <a:lnTo>
                  <a:pt x="609600" y="4362450"/>
                </a:lnTo>
                <a:lnTo>
                  <a:pt x="643890" y="4693920"/>
                </a:lnTo>
                <a:lnTo>
                  <a:pt x="521970" y="4956810"/>
                </a:lnTo>
                <a:cubicBezTo>
                  <a:pt x="492760" y="4979670"/>
                  <a:pt x="440690" y="4991100"/>
                  <a:pt x="411480" y="5013960"/>
                </a:cubicBezTo>
                <a:lnTo>
                  <a:pt x="365760" y="5090160"/>
                </a:lnTo>
              </a:path>
            </a:pathLst>
          </a:custGeom>
          <a:noFill/>
          <a:ln w="38100">
            <a:solidFill>
              <a:srgbClr val="00B0F0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6" name="フリーフォーム: 図形 45">
            <a:extLst>
              <a:ext uri="{FF2B5EF4-FFF2-40B4-BE49-F238E27FC236}">
                <a16:creationId xmlns:a16="http://schemas.microsoft.com/office/drawing/2014/main" id="{60E754DF-262E-4ABB-AA33-E98EE926BF81}"/>
              </a:ext>
            </a:extLst>
          </p:cNvPr>
          <p:cNvSpPr/>
          <p:nvPr/>
        </p:nvSpPr>
        <p:spPr>
          <a:xfrm>
            <a:off x="1357154" y="2007870"/>
            <a:ext cx="662940" cy="1836420"/>
          </a:xfrm>
          <a:custGeom>
            <a:avLst/>
            <a:gdLst>
              <a:gd name="connsiteX0" fmla="*/ 662940 w 662940"/>
              <a:gd name="connsiteY0" fmla="*/ 0 h 2796540"/>
              <a:gd name="connsiteX1" fmla="*/ 617220 w 662940"/>
              <a:gd name="connsiteY1" fmla="*/ 102870 h 2796540"/>
              <a:gd name="connsiteX2" fmla="*/ 544830 w 662940"/>
              <a:gd name="connsiteY2" fmla="*/ 209550 h 2796540"/>
              <a:gd name="connsiteX3" fmla="*/ 541020 w 662940"/>
              <a:gd name="connsiteY3" fmla="*/ 323850 h 2796540"/>
              <a:gd name="connsiteX4" fmla="*/ 541020 w 662940"/>
              <a:gd name="connsiteY4" fmla="*/ 373380 h 2796540"/>
              <a:gd name="connsiteX5" fmla="*/ 377190 w 662940"/>
              <a:gd name="connsiteY5" fmla="*/ 373380 h 2796540"/>
              <a:gd name="connsiteX6" fmla="*/ 224790 w 662940"/>
              <a:gd name="connsiteY6" fmla="*/ 521970 h 2796540"/>
              <a:gd name="connsiteX7" fmla="*/ 224790 w 662940"/>
              <a:gd name="connsiteY7" fmla="*/ 643890 h 2796540"/>
              <a:gd name="connsiteX8" fmla="*/ 224790 w 662940"/>
              <a:gd name="connsiteY8" fmla="*/ 712470 h 2796540"/>
              <a:gd name="connsiteX9" fmla="*/ 179070 w 662940"/>
              <a:gd name="connsiteY9" fmla="*/ 842010 h 2796540"/>
              <a:gd name="connsiteX10" fmla="*/ 99060 w 662940"/>
              <a:gd name="connsiteY10" fmla="*/ 891540 h 2796540"/>
              <a:gd name="connsiteX11" fmla="*/ 26670 w 662940"/>
              <a:gd name="connsiteY11" fmla="*/ 899160 h 2796540"/>
              <a:gd name="connsiteX12" fmla="*/ 0 w 662940"/>
              <a:gd name="connsiteY12" fmla="*/ 982980 h 2796540"/>
              <a:gd name="connsiteX13" fmla="*/ 129540 w 662940"/>
              <a:gd name="connsiteY13" fmla="*/ 1181100 h 2796540"/>
              <a:gd name="connsiteX14" fmla="*/ 163830 w 662940"/>
              <a:gd name="connsiteY14" fmla="*/ 1215390 h 2796540"/>
              <a:gd name="connsiteX15" fmla="*/ 121920 w 662940"/>
              <a:gd name="connsiteY15" fmla="*/ 1272540 h 2796540"/>
              <a:gd name="connsiteX16" fmla="*/ 118110 w 662940"/>
              <a:gd name="connsiteY16" fmla="*/ 1482090 h 2796540"/>
              <a:gd name="connsiteX17" fmla="*/ 137160 w 662940"/>
              <a:gd name="connsiteY17" fmla="*/ 1615440 h 2796540"/>
              <a:gd name="connsiteX18" fmla="*/ 224790 w 662940"/>
              <a:gd name="connsiteY18" fmla="*/ 1836420 h 2796540"/>
              <a:gd name="connsiteX19" fmla="*/ 121920 w 662940"/>
              <a:gd name="connsiteY19" fmla="*/ 2057400 h 2796540"/>
              <a:gd name="connsiteX20" fmla="*/ 186690 w 662940"/>
              <a:gd name="connsiteY20" fmla="*/ 2796540 h 2796540"/>
              <a:gd name="connsiteX0" fmla="*/ 739245 w 739245"/>
              <a:gd name="connsiteY0" fmla="*/ 0 h 4485640"/>
              <a:gd name="connsiteX1" fmla="*/ 693525 w 739245"/>
              <a:gd name="connsiteY1" fmla="*/ 102870 h 4485640"/>
              <a:gd name="connsiteX2" fmla="*/ 621135 w 739245"/>
              <a:gd name="connsiteY2" fmla="*/ 209550 h 4485640"/>
              <a:gd name="connsiteX3" fmla="*/ 617325 w 739245"/>
              <a:gd name="connsiteY3" fmla="*/ 323850 h 4485640"/>
              <a:gd name="connsiteX4" fmla="*/ 617325 w 739245"/>
              <a:gd name="connsiteY4" fmla="*/ 373380 h 4485640"/>
              <a:gd name="connsiteX5" fmla="*/ 453495 w 739245"/>
              <a:gd name="connsiteY5" fmla="*/ 373380 h 4485640"/>
              <a:gd name="connsiteX6" fmla="*/ 301095 w 739245"/>
              <a:gd name="connsiteY6" fmla="*/ 521970 h 4485640"/>
              <a:gd name="connsiteX7" fmla="*/ 301095 w 739245"/>
              <a:gd name="connsiteY7" fmla="*/ 643890 h 4485640"/>
              <a:gd name="connsiteX8" fmla="*/ 301095 w 739245"/>
              <a:gd name="connsiteY8" fmla="*/ 712470 h 4485640"/>
              <a:gd name="connsiteX9" fmla="*/ 255375 w 739245"/>
              <a:gd name="connsiteY9" fmla="*/ 842010 h 4485640"/>
              <a:gd name="connsiteX10" fmla="*/ 175365 w 739245"/>
              <a:gd name="connsiteY10" fmla="*/ 891540 h 4485640"/>
              <a:gd name="connsiteX11" fmla="*/ 102975 w 739245"/>
              <a:gd name="connsiteY11" fmla="*/ 899160 h 4485640"/>
              <a:gd name="connsiteX12" fmla="*/ 76305 w 739245"/>
              <a:gd name="connsiteY12" fmla="*/ 982980 h 4485640"/>
              <a:gd name="connsiteX13" fmla="*/ 205845 w 739245"/>
              <a:gd name="connsiteY13" fmla="*/ 1181100 h 4485640"/>
              <a:gd name="connsiteX14" fmla="*/ 240135 w 739245"/>
              <a:gd name="connsiteY14" fmla="*/ 1215390 h 4485640"/>
              <a:gd name="connsiteX15" fmla="*/ 198225 w 739245"/>
              <a:gd name="connsiteY15" fmla="*/ 1272540 h 4485640"/>
              <a:gd name="connsiteX16" fmla="*/ 194415 w 739245"/>
              <a:gd name="connsiteY16" fmla="*/ 1482090 h 4485640"/>
              <a:gd name="connsiteX17" fmla="*/ 213465 w 739245"/>
              <a:gd name="connsiteY17" fmla="*/ 1615440 h 4485640"/>
              <a:gd name="connsiteX18" fmla="*/ 301095 w 739245"/>
              <a:gd name="connsiteY18" fmla="*/ 1836420 h 4485640"/>
              <a:gd name="connsiteX19" fmla="*/ 198225 w 739245"/>
              <a:gd name="connsiteY19" fmla="*/ 2057400 h 4485640"/>
              <a:gd name="connsiteX20" fmla="*/ 1375 w 739245"/>
              <a:gd name="connsiteY20" fmla="*/ 4485640 h 4485640"/>
              <a:gd name="connsiteX0" fmla="*/ 662940 w 662940"/>
              <a:gd name="connsiteY0" fmla="*/ 0 h 5196840"/>
              <a:gd name="connsiteX1" fmla="*/ 617220 w 662940"/>
              <a:gd name="connsiteY1" fmla="*/ 102870 h 5196840"/>
              <a:gd name="connsiteX2" fmla="*/ 544830 w 662940"/>
              <a:gd name="connsiteY2" fmla="*/ 209550 h 5196840"/>
              <a:gd name="connsiteX3" fmla="*/ 541020 w 662940"/>
              <a:gd name="connsiteY3" fmla="*/ 323850 h 5196840"/>
              <a:gd name="connsiteX4" fmla="*/ 541020 w 662940"/>
              <a:gd name="connsiteY4" fmla="*/ 373380 h 5196840"/>
              <a:gd name="connsiteX5" fmla="*/ 377190 w 662940"/>
              <a:gd name="connsiteY5" fmla="*/ 373380 h 5196840"/>
              <a:gd name="connsiteX6" fmla="*/ 224790 w 662940"/>
              <a:gd name="connsiteY6" fmla="*/ 521970 h 5196840"/>
              <a:gd name="connsiteX7" fmla="*/ 224790 w 662940"/>
              <a:gd name="connsiteY7" fmla="*/ 643890 h 5196840"/>
              <a:gd name="connsiteX8" fmla="*/ 224790 w 662940"/>
              <a:gd name="connsiteY8" fmla="*/ 712470 h 5196840"/>
              <a:gd name="connsiteX9" fmla="*/ 179070 w 662940"/>
              <a:gd name="connsiteY9" fmla="*/ 842010 h 5196840"/>
              <a:gd name="connsiteX10" fmla="*/ 99060 w 662940"/>
              <a:gd name="connsiteY10" fmla="*/ 891540 h 5196840"/>
              <a:gd name="connsiteX11" fmla="*/ 26670 w 662940"/>
              <a:gd name="connsiteY11" fmla="*/ 899160 h 5196840"/>
              <a:gd name="connsiteX12" fmla="*/ 0 w 662940"/>
              <a:gd name="connsiteY12" fmla="*/ 982980 h 5196840"/>
              <a:gd name="connsiteX13" fmla="*/ 129540 w 662940"/>
              <a:gd name="connsiteY13" fmla="*/ 1181100 h 5196840"/>
              <a:gd name="connsiteX14" fmla="*/ 163830 w 662940"/>
              <a:gd name="connsiteY14" fmla="*/ 1215390 h 5196840"/>
              <a:gd name="connsiteX15" fmla="*/ 121920 w 662940"/>
              <a:gd name="connsiteY15" fmla="*/ 1272540 h 5196840"/>
              <a:gd name="connsiteX16" fmla="*/ 118110 w 662940"/>
              <a:gd name="connsiteY16" fmla="*/ 1482090 h 5196840"/>
              <a:gd name="connsiteX17" fmla="*/ 137160 w 662940"/>
              <a:gd name="connsiteY17" fmla="*/ 1615440 h 5196840"/>
              <a:gd name="connsiteX18" fmla="*/ 224790 w 662940"/>
              <a:gd name="connsiteY18" fmla="*/ 1836420 h 5196840"/>
              <a:gd name="connsiteX19" fmla="*/ 121920 w 662940"/>
              <a:gd name="connsiteY19" fmla="*/ 2057400 h 5196840"/>
              <a:gd name="connsiteX20" fmla="*/ 36830 w 662940"/>
              <a:gd name="connsiteY20" fmla="*/ 5196840 h 5196840"/>
              <a:gd name="connsiteX0" fmla="*/ 662940 w 662940"/>
              <a:gd name="connsiteY0" fmla="*/ 0 h 5196840"/>
              <a:gd name="connsiteX1" fmla="*/ 617220 w 662940"/>
              <a:gd name="connsiteY1" fmla="*/ 102870 h 5196840"/>
              <a:gd name="connsiteX2" fmla="*/ 544830 w 662940"/>
              <a:gd name="connsiteY2" fmla="*/ 209550 h 5196840"/>
              <a:gd name="connsiteX3" fmla="*/ 541020 w 662940"/>
              <a:gd name="connsiteY3" fmla="*/ 323850 h 5196840"/>
              <a:gd name="connsiteX4" fmla="*/ 541020 w 662940"/>
              <a:gd name="connsiteY4" fmla="*/ 373380 h 5196840"/>
              <a:gd name="connsiteX5" fmla="*/ 377190 w 662940"/>
              <a:gd name="connsiteY5" fmla="*/ 373380 h 5196840"/>
              <a:gd name="connsiteX6" fmla="*/ 224790 w 662940"/>
              <a:gd name="connsiteY6" fmla="*/ 521970 h 5196840"/>
              <a:gd name="connsiteX7" fmla="*/ 224790 w 662940"/>
              <a:gd name="connsiteY7" fmla="*/ 643890 h 5196840"/>
              <a:gd name="connsiteX8" fmla="*/ 224790 w 662940"/>
              <a:gd name="connsiteY8" fmla="*/ 712470 h 5196840"/>
              <a:gd name="connsiteX9" fmla="*/ 179070 w 662940"/>
              <a:gd name="connsiteY9" fmla="*/ 842010 h 5196840"/>
              <a:gd name="connsiteX10" fmla="*/ 99060 w 662940"/>
              <a:gd name="connsiteY10" fmla="*/ 891540 h 5196840"/>
              <a:gd name="connsiteX11" fmla="*/ 26670 w 662940"/>
              <a:gd name="connsiteY11" fmla="*/ 899160 h 5196840"/>
              <a:gd name="connsiteX12" fmla="*/ 0 w 662940"/>
              <a:gd name="connsiteY12" fmla="*/ 982980 h 5196840"/>
              <a:gd name="connsiteX13" fmla="*/ 129540 w 662940"/>
              <a:gd name="connsiteY13" fmla="*/ 1181100 h 5196840"/>
              <a:gd name="connsiteX14" fmla="*/ 163830 w 662940"/>
              <a:gd name="connsiteY14" fmla="*/ 1215390 h 5196840"/>
              <a:gd name="connsiteX15" fmla="*/ 121920 w 662940"/>
              <a:gd name="connsiteY15" fmla="*/ 1272540 h 5196840"/>
              <a:gd name="connsiteX16" fmla="*/ 118110 w 662940"/>
              <a:gd name="connsiteY16" fmla="*/ 1482090 h 5196840"/>
              <a:gd name="connsiteX17" fmla="*/ 137160 w 662940"/>
              <a:gd name="connsiteY17" fmla="*/ 1615440 h 5196840"/>
              <a:gd name="connsiteX18" fmla="*/ 224790 w 662940"/>
              <a:gd name="connsiteY18" fmla="*/ 1836420 h 5196840"/>
              <a:gd name="connsiteX19" fmla="*/ 121920 w 662940"/>
              <a:gd name="connsiteY19" fmla="*/ 2057400 h 5196840"/>
              <a:gd name="connsiteX20" fmla="*/ 45720 w 662940"/>
              <a:gd name="connsiteY20" fmla="*/ 4806950 h 5196840"/>
              <a:gd name="connsiteX21" fmla="*/ 36830 w 662940"/>
              <a:gd name="connsiteY21" fmla="*/ 5196840 h 5196840"/>
              <a:gd name="connsiteX0" fmla="*/ 808449 w 808449"/>
              <a:gd name="connsiteY0" fmla="*/ 0 h 5243624"/>
              <a:gd name="connsiteX1" fmla="*/ 762729 w 808449"/>
              <a:gd name="connsiteY1" fmla="*/ 102870 h 5243624"/>
              <a:gd name="connsiteX2" fmla="*/ 690339 w 808449"/>
              <a:gd name="connsiteY2" fmla="*/ 209550 h 5243624"/>
              <a:gd name="connsiteX3" fmla="*/ 686529 w 808449"/>
              <a:gd name="connsiteY3" fmla="*/ 323850 h 5243624"/>
              <a:gd name="connsiteX4" fmla="*/ 686529 w 808449"/>
              <a:gd name="connsiteY4" fmla="*/ 373380 h 5243624"/>
              <a:gd name="connsiteX5" fmla="*/ 522699 w 808449"/>
              <a:gd name="connsiteY5" fmla="*/ 373380 h 5243624"/>
              <a:gd name="connsiteX6" fmla="*/ 370299 w 808449"/>
              <a:gd name="connsiteY6" fmla="*/ 521970 h 5243624"/>
              <a:gd name="connsiteX7" fmla="*/ 370299 w 808449"/>
              <a:gd name="connsiteY7" fmla="*/ 643890 h 5243624"/>
              <a:gd name="connsiteX8" fmla="*/ 370299 w 808449"/>
              <a:gd name="connsiteY8" fmla="*/ 712470 h 5243624"/>
              <a:gd name="connsiteX9" fmla="*/ 324579 w 808449"/>
              <a:gd name="connsiteY9" fmla="*/ 842010 h 5243624"/>
              <a:gd name="connsiteX10" fmla="*/ 244569 w 808449"/>
              <a:gd name="connsiteY10" fmla="*/ 891540 h 5243624"/>
              <a:gd name="connsiteX11" fmla="*/ 172179 w 808449"/>
              <a:gd name="connsiteY11" fmla="*/ 899160 h 5243624"/>
              <a:gd name="connsiteX12" fmla="*/ 145509 w 808449"/>
              <a:gd name="connsiteY12" fmla="*/ 982980 h 5243624"/>
              <a:gd name="connsiteX13" fmla="*/ 275049 w 808449"/>
              <a:gd name="connsiteY13" fmla="*/ 1181100 h 5243624"/>
              <a:gd name="connsiteX14" fmla="*/ 309339 w 808449"/>
              <a:gd name="connsiteY14" fmla="*/ 1215390 h 5243624"/>
              <a:gd name="connsiteX15" fmla="*/ 267429 w 808449"/>
              <a:gd name="connsiteY15" fmla="*/ 1272540 h 5243624"/>
              <a:gd name="connsiteX16" fmla="*/ 263619 w 808449"/>
              <a:gd name="connsiteY16" fmla="*/ 1482090 h 5243624"/>
              <a:gd name="connsiteX17" fmla="*/ 282669 w 808449"/>
              <a:gd name="connsiteY17" fmla="*/ 1615440 h 5243624"/>
              <a:gd name="connsiteX18" fmla="*/ 370299 w 808449"/>
              <a:gd name="connsiteY18" fmla="*/ 1836420 h 5243624"/>
              <a:gd name="connsiteX19" fmla="*/ 267429 w 808449"/>
              <a:gd name="connsiteY19" fmla="*/ 2057400 h 5243624"/>
              <a:gd name="connsiteX20" fmla="*/ 729 w 808449"/>
              <a:gd name="connsiteY20" fmla="*/ 4944110 h 5243624"/>
              <a:gd name="connsiteX21" fmla="*/ 182339 w 808449"/>
              <a:gd name="connsiteY21" fmla="*/ 5196840 h 5243624"/>
              <a:gd name="connsiteX0" fmla="*/ 807720 w 807720"/>
              <a:gd name="connsiteY0" fmla="*/ 0 h 5196840"/>
              <a:gd name="connsiteX1" fmla="*/ 762000 w 807720"/>
              <a:gd name="connsiteY1" fmla="*/ 102870 h 5196840"/>
              <a:gd name="connsiteX2" fmla="*/ 689610 w 807720"/>
              <a:gd name="connsiteY2" fmla="*/ 209550 h 5196840"/>
              <a:gd name="connsiteX3" fmla="*/ 685800 w 807720"/>
              <a:gd name="connsiteY3" fmla="*/ 323850 h 5196840"/>
              <a:gd name="connsiteX4" fmla="*/ 685800 w 807720"/>
              <a:gd name="connsiteY4" fmla="*/ 373380 h 5196840"/>
              <a:gd name="connsiteX5" fmla="*/ 521970 w 807720"/>
              <a:gd name="connsiteY5" fmla="*/ 373380 h 5196840"/>
              <a:gd name="connsiteX6" fmla="*/ 369570 w 807720"/>
              <a:gd name="connsiteY6" fmla="*/ 521970 h 5196840"/>
              <a:gd name="connsiteX7" fmla="*/ 369570 w 807720"/>
              <a:gd name="connsiteY7" fmla="*/ 643890 h 5196840"/>
              <a:gd name="connsiteX8" fmla="*/ 369570 w 807720"/>
              <a:gd name="connsiteY8" fmla="*/ 712470 h 5196840"/>
              <a:gd name="connsiteX9" fmla="*/ 323850 w 807720"/>
              <a:gd name="connsiteY9" fmla="*/ 842010 h 5196840"/>
              <a:gd name="connsiteX10" fmla="*/ 243840 w 807720"/>
              <a:gd name="connsiteY10" fmla="*/ 891540 h 5196840"/>
              <a:gd name="connsiteX11" fmla="*/ 171450 w 807720"/>
              <a:gd name="connsiteY11" fmla="*/ 899160 h 5196840"/>
              <a:gd name="connsiteX12" fmla="*/ 144780 w 807720"/>
              <a:gd name="connsiteY12" fmla="*/ 982980 h 5196840"/>
              <a:gd name="connsiteX13" fmla="*/ 274320 w 807720"/>
              <a:gd name="connsiteY13" fmla="*/ 1181100 h 5196840"/>
              <a:gd name="connsiteX14" fmla="*/ 308610 w 807720"/>
              <a:gd name="connsiteY14" fmla="*/ 1215390 h 5196840"/>
              <a:gd name="connsiteX15" fmla="*/ 266700 w 807720"/>
              <a:gd name="connsiteY15" fmla="*/ 1272540 h 5196840"/>
              <a:gd name="connsiteX16" fmla="*/ 262890 w 807720"/>
              <a:gd name="connsiteY16" fmla="*/ 1482090 h 5196840"/>
              <a:gd name="connsiteX17" fmla="*/ 281940 w 807720"/>
              <a:gd name="connsiteY17" fmla="*/ 1615440 h 5196840"/>
              <a:gd name="connsiteX18" fmla="*/ 369570 w 807720"/>
              <a:gd name="connsiteY18" fmla="*/ 1836420 h 5196840"/>
              <a:gd name="connsiteX19" fmla="*/ 266700 w 807720"/>
              <a:gd name="connsiteY19" fmla="*/ 2057400 h 5196840"/>
              <a:gd name="connsiteX20" fmla="*/ 0 w 807720"/>
              <a:gd name="connsiteY20" fmla="*/ 4944110 h 5196840"/>
              <a:gd name="connsiteX21" fmla="*/ 181610 w 807720"/>
              <a:gd name="connsiteY21" fmla="*/ 5196840 h 5196840"/>
              <a:gd name="connsiteX0" fmla="*/ 807720 w 807720"/>
              <a:gd name="connsiteY0" fmla="*/ 0 h 5196840"/>
              <a:gd name="connsiteX1" fmla="*/ 762000 w 807720"/>
              <a:gd name="connsiteY1" fmla="*/ 102870 h 5196840"/>
              <a:gd name="connsiteX2" fmla="*/ 689610 w 807720"/>
              <a:gd name="connsiteY2" fmla="*/ 209550 h 5196840"/>
              <a:gd name="connsiteX3" fmla="*/ 685800 w 807720"/>
              <a:gd name="connsiteY3" fmla="*/ 323850 h 5196840"/>
              <a:gd name="connsiteX4" fmla="*/ 685800 w 807720"/>
              <a:gd name="connsiteY4" fmla="*/ 373380 h 5196840"/>
              <a:gd name="connsiteX5" fmla="*/ 521970 w 807720"/>
              <a:gd name="connsiteY5" fmla="*/ 373380 h 5196840"/>
              <a:gd name="connsiteX6" fmla="*/ 369570 w 807720"/>
              <a:gd name="connsiteY6" fmla="*/ 521970 h 5196840"/>
              <a:gd name="connsiteX7" fmla="*/ 369570 w 807720"/>
              <a:gd name="connsiteY7" fmla="*/ 643890 h 5196840"/>
              <a:gd name="connsiteX8" fmla="*/ 369570 w 807720"/>
              <a:gd name="connsiteY8" fmla="*/ 712470 h 5196840"/>
              <a:gd name="connsiteX9" fmla="*/ 323850 w 807720"/>
              <a:gd name="connsiteY9" fmla="*/ 842010 h 5196840"/>
              <a:gd name="connsiteX10" fmla="*/ 243840 w 807720"/>
              <a:gd name="connsiteY10" fmla="*/ 891540 h 5196840"/>
              <a:gd name="connsiteX11" fmla="*/ 171450 w 807720"/>
              <a:gd name="connsiteY11" fmla="*/ 899160 h 5196840"/>
              <a:gd name="connsiteX12" fmla="*/ 144780 w 807720"/>
              <a:gd name="connsiteY12" fmla="*/ 982980 h 5196840"/>
              <a:gd name="connsiteX13" fmla="*/ 274320 w 807720"/>
              <a:gd name="connsiteY13" fmla="*/ 1181100 h 5196840"/>
              <a:gd name="connsiteX14" fmla="*/ 308610 w 807720"/>
              <a:gd name="connsiteY14" fmla="*/ 1215390 h 5196840"/>
              <a:gd name="connsiteX15" fmla="*/ 266700 w 807720"/>
              <a:gd name="connsiteY15" fmla="*/ 1272540 h 5196840"/>
              <a:gd name="connsiteX16" fmla="*/ 262890 w 807720"/>
              <a:gd name="connsiteY16" fmla="*/ 1482090 h 5196840"/>
              <a:gd name="connsiteX17" fmla="*/ 281940 w 807720"/>
              <a:gd name="connsiteY17" fmla="*/ 1615440 h 5196840"/>
              <a:gd name="connsiteX18" fmla="*/ 369570 w 807720"/>
              <a:gd name="connsiteY18" fmla="*/ 1836420 h 5196840"/>
              <a:gd name="connsiteX19" fmla="*/ 266700 w 807720"/>
              <a:gd name="connsiteY19" fmla="*/ 2057400 h 5196840"/>
              <a:gd name="connsiteX20" fmla="*/ 0 w 807720"/>
              <a:gd name="connsiteY20" fmla="*/ 4944110 h 5196840"/>
              <a:gd name="connsiteX21" fmla="*/ 119380 w 807720"/>
              <a:gd name="connsiteY21" fmla="*/ 5068570 h 5196840"/>
              <a:gd name="connsiteX22" fmla="*/ 181610 w 807720"/>
              <a:gd name="connsiteY22" fmla="*/ 5196840 h 5196840"/>
              <a:gd name="connsiteX0" fmla="*/ 817299 w 817299"/>
              <a:gd name="connsiteY0" fmla="*/ 0 h 5196840"/>
              <a:gd name="connsiteX1" fmla="*/ 771579 w 817299"/>
              <a:gd name="connsiteY1" fmla="*/ 102870 h 5196840"/>
              <a:gd name="connsiteX2" fmla="*/ 699189 w 817299"/>
              <a:gd name="connsiteY2" fmla="*/ 209550 h 5196840"/>
              <a:gd name="connsiteX3" fmla="*/ 695379 w 817299"/>
              <a:gd name="connsiteY3" fmla="*/ 323850 h 5196840"/>
              <a:gd name="connsiteX4" fmla="*/ 695379 w 817299"/>
              <a:gd name="connsiteY4" fmla="*/ 373380 h 5196840"/>
              <a:gd name="connsiteX5" fmla="*/ 531549 w 817299"/>
              <a:gd name="connsiteY5" fmla="*/ 373380 h 5196840"/>
              <a:gd name="connsiteX6" fmla="*/ 379149 w 817299"/>
              <a:gd name="connsiteY6" fmla="*/ 521970 h 5196840"/>
              <a:gd name="connsiteX7" fmla="*/ 379149 w 817299"/>
              <a:gd name="connsiteY7" fmla="*/ 643890 h 5196840"/>
              <a:gd name="connsiteX8" fmla="*/ 379149 w 817299"/>
              <a:gd name="connsiteY8" fmla="*/ 712470 h 5196840"/>
              <a:gd name="connsiteX9" fmla="*/ 333429 w 817299"/>
              <a:gd name="connsiteY9" fmla="*/ 842010 h 5196840"/>
              <a:gd name="connsiteX10" fmla="*/ 253419 w 817299"/>
              <a:gd name="connsiteY10" fmla="*/ 891540 h 5196840"/>
              <a:gd name="connsiteX11" fmla="*/ 181029 w 817299"/>
              <a:gd name="connsiteY11" fmla="*/ 899160 h 5196840"/>
              <a:gd name="connsiteX12" fmla="*/ 154359 w 817299"/>
              <a:gd name="connsiteY12" fmla="*/ 982980 h 5196840"/>
              <a:gd name="connsiteX13" fmla="*/ 283899 w 817299"/>
              <a:gd name="connsiteY13" fmla="*/ 1181100 h 5196840"/>
              <a:gd name="connsiteX14" fmla="*/ 318189 w 817299"/>
              <a:gd name="connsiteY14" fmla="*/ 1215390 h 5196840"/>
              <a:gd name="connsiteX15" fmla="*/ 276279 w 817299"/>
              <a:gd name="connsiteY15" fmla="*/ 1272540 h 5196840"/>
              <a:gd name="connsiteX16" fmla="*/ 272469 w 817299"/>
              <a:gd name="connsiteY16" fmla="*/ 1482090 h 5196840"/>
              <a:gd name="connsiteX17" fmla="*/ 291519 w 817299"/>
              <a:gd name="connsiteY17" fmla="*/ 1615440 h 5196840"/>
              <a:gd name="connsiteX18" fmla="*/ 379149 w 817299"/>
              <a:gd name="connsiteY18" fmla="*/ 1836420 h 5196840"/>
              <a:gd name="connsiteX19" fmla="*/ 276279 w 817299"/>
              <a:gd name="connsiteY19" fmla="*/ 2057400 h 5196840"/>
              <a:gd name="connsiteX20" fmla="*/ 37519 w 817299"/>
              <a:gd name="connsiteY20" fmla="*/ 4519930 h 5196840"/>
              <a:gd name="connsiteX21" fmla="*/ 9579 w 817299"/>
              <a:gd name="connsiteY21" fmla="*/ 4944110 h 5196840"/>
              <a:gd name="connsiteX22" fmla="*/ 128959 w 817299"/>
              <a:gd name="connsiteY22" fmla="*/ 5068570 h 5196840"/>
              <a:gd name="connsiteX23" fmla="*/ 191189 w 817299"/>
              <a:gd name="connsiteY23" fmla="*/ 5196840 h 5196840"/>
              <a:gd name="connsiteX0" fmla="*/ 808437 w 808437"/>
              <a:gd name="connsiteY0" fmla="*/ 0 h 5196840"/>
              <a:gd name="connsiteX1" fmla="*/ 762717 w 808437"/>
              <a:gd name="connsiteY1" fmla="*/ 102870 h 5196840"/>
              <a:gd name="connsiteX2" fmla="*/ 690327 w 808437"/>
              <a:gd name="connsiteY2" fmla="*/ 209550 h 5196840"/>
              <a:gd name="connsiteX3" fmla="*/ 686517 w 808437"/>
              <a:gd name="connsiteY3" fmla="*/ 323850 h 5196840"/>
              <a:gd name="connsiteX4" fmla="*/ 686517 w 808437"/>
              <a:gd name="connsiteY4" fmla="*/ 373380 h 5196840"/>
              <a:gd name="connsiteX5" fmla="*/ 522687 w 808437"/>
              <a:gd name="connsiteY5" fmla="*/ 373380 h 5196840"/>
              <a:gd name="connsiteX6" fmla="*/ 370287 w 808437"/>
              <a:gd name="connsiteY6" fmla="*/ 521970 h 5196840"/>
              <a:gd name="connsiteX7" fmla="*/ 370287 w 808437"/>
              <a:gd name="connsiteY7" fmla="*/ 643890 h 5196840"/>
              <a:gd name="connsiteX8" fmla="*/ 370287 w 808437"/>
              <a:gd name="connsiteY8" fmla="*/ 712470 h 5196840"/>
              <a:gd name="connsiteX9" fmla="*/ 324567 w 808437"/>
              <a:gd name="connsiteY9" fmla="*/ 842010 h 5196840"/>
              <a:gd name="connsiteX10" fmla="*/ 244557 w 808437"/>
              <a:gd name="connsiteY10" fmla="*/ 891540 h 5196840"/>
              <a:gd name="connsiteX11" fmla="*/ 172167 w 808437"/>
              <a:gd name="connsiteY11" fmla="*/ 899160 h 5196840"/>
              <a:gd name="connsiteX12" fmla="*/ 145497 w 808437"/>
              <a:gd name="connsiteY12" fmla="*/ 982980 h 5196840"/>
              <a:gd name="connsiteX13" fmla="*/ 275037 w 808437"/>
              <a:gd name="connsiteY13" fmla="*/ 1181100 h 5196840"/>
              <a:gd name="connsiteX14" fmla="*/ 309327 w 808437"/>
              <a:gd name="connsiteY14" fmla="*/ 1215390 h 5196840"/>
              <a:gd name="connsiteX15" fmla="*/ 267417 w 808437"/>
              <a:gd name="connsiteY15" fmla="*/ 1272540 h 5196840"/>
              <a:gd name="connsiteX16" fmla="*/ 263607 w 808437"/>
              <a:gd name="connsiteY16" fmla="*/ 1482090 h 5196840"/>
              <a:gd name="connsiteX17" fmla="*/ 282657 w 808437"/>
              <a:gd name="connsiteY17" fmla="*/ 1615440 h 5196840"/>
              <a:gd name="connsiteX18" fmla="*/ 370287 w 808437"/>
              <a:gd name="connsiteY18" fmla="*/ 1836420 h 5196840"/>
              <a:gd name="connsiteX19" fmla="*/ 267417 w 808437"/>
              <a:gd name="connsiteY19" fmla="*/ 2057400 h 5196840"/>
              <a:gd name="connsiteX20" fmla="*/ 262337 w 808437"/>
              <a:gd name="connsiteY20" fmla="*/ 4039870 h 5196840"/>
              <a:gd name="connsiteX21" fmla="*/ 717 w 808437"/>
              <a:gd name="connsiteY21" fmla="*/ 4944110 h 5196840"/>
              <a:gd name="connsiteX22" fmla="*/ 120097 w 808437"/>
              <a:gd name="connsiteY22" fmla="*/ 5068570 h 5196840"/>
              <a:gd name="connsiteX23" fmla="*/ 182327 w 808437"/>
              <a:gd name="connsiteY23" fmla="*/ 5196840 h 5196840"/>
              <a:gd name="connsiteX0" fmla="*/ 807720 w 807720"/>
              <a:gd name="connsiteY0" fmla="*/ 0 h 5196840"/>
              <a:gd name="connsiteX1" fmla="*/ 762000 w 807720"/>
              <a:gd name="connsiteY1" fmla="*/ 102870 h 5196840"/>
              <a:gd name="connsiteX2" fmla="*/ 689610 w 807720"/>
              <a:gd name="connsiteY2" fmla="*/ 209550 h 5196840"/>
              <a:gd name="connsiteX3" fmla="*/ 685800 w 807720"/>
              <a:gd name="connsiteY3" fmla="*/ 323850 h 5196840"/>
              <a:gd name="connsiteX4" fmla="*/ 685800 w 807720"/>
              <a:gd name="connsiteY4" fmla="*/ 373380 h 5196840"/>
              <a:gd name="connsiteX5" fmla="*/ 521970 w 807720"/>
              <a:gd name="connsiteY5" fmla="*/ 373380 h 5196840"/>
              <a:gd name="connsiteX6" fmla="*/ 369570 w 807720"/>
              <a:gd name="connsiteY6" fmla="*/ 521970 h 5196840"/>
              <a:gd name="connsiteX7" fmla="*/ 369570 w 807720"/>
              <a:gd name="connsiteY7" fmla="*/ 643890 h 5196840"/>
              <a:gd name="connsiteX8" fmla="*/ 369570 w 807720"/>
              <a:gd name="connsiteY8" fmla="*/ 712470 h 5196840"/>
              <a:gd name="connsiteX9" fmla="*/ 323850 w 807720"/>
              <a:gd name="connsiteY9" fmla="*/ 842010 h 5196840"/>
              <a:gd name="connsiteX10" fmla="*/ 243840 w 807720"/>
              <a:gd name="connsiteY10" fmla="*/ 891540 h 5196840"/>
              <a:gd name="connsiteX11" fmla="*/ 171450 w 807720"/>
              <a:gd name="connsiteY11" fmla="*/ 899160 h 5196840"/>
              <a:gd name="connsiteX12" fmla="*/ 144780 w 807720"/>
              <a:gd name="connsiteY12" fmla="*/ 982980 h 5196840"/>
              <a:gd name="connsiteX13" fmla="*/ 274320 w 807720"/>
              <a:gd name="connsiteY13" fmla="*/ 1181100 h 5196840"/>
              <a:gd name="connsiteX14" fmla="*/ 308610 w 807720"/>
              <a:gd name="connsiteY14" fmla="*/ 1215390 h 5196840"/>
              <a:gd name="connsiteX15" fmla="*/ 266700 w 807720"/>
              <a:gd name="connsiteY15" fmla="*/ 1272540 h 5196840"/>
              <a:gd name="connsiteX16" fmla="*/ 262890 w 807720"/>
              <a:gd name="connsiteY16" fmla="*/ 1482090 h 5196840"/>
              <a:gd name="connsiteX17" fmla="*/ 281940 w 807720"/>
              <a:gd name="connsiteY17" fmla="*/ 1615440 h 5196840"/>
              <a:gd name="connsiteX18" fmla="*/ 369570 w 807720"/>
              <a:gd name="connsiteY18" fmla="*/ 1836420 h 5196840"/>
              <a:gd name="connsiteX19" fmla="*/ 266700 w 807720"/>
              <a:gd name="connsiteY19" fmla="*/ 2057400 h 5196840"/>
              <a:gd name="connsiteX20" fmla="*/ 261620 w 807720"/>
              <a:gd name="connsiteY20" fmla="*/ 4039870 h 5196840"/>
              <a:gd name="connsiteX21" fmla="*/ 220981 w 807720"/>
              <a:gd name="connsiteY21" fmla="*/ 4278630 h 5196840"/>
              <a:gd name="connsiteX22" fmla="*/ 0 w 807720"/>
              <a:gd name="connsiteY22" fmla="*/ 4944110 h 5196840"/>
              <a:gd name="connsiteX23" fmla="*/ 119380 w 807720"/>
              <a:gd name="connsiteY23" fmla="*/ 5068570 h 5196840"/>
              <a:gd name="connsiteX24" fmla="*/ 181610 w 807720"/>
              <a:gd name="connsiteY24" fmla="*/ 5196840 h 5196840"/>
              <a:gd name="connsiteX0" fmla="*/ 813927 w 813927"/>
              <a:gd name="connsiteY0" fmla="*/ 0 h 5196840"/>
              <a:gd name="connsiteX1" fmla="*/ 768207 w 813927"/>
              <a:gd name="connsiteY1" fmla="*/ 102870 h 5196840"/>
              <a:gd name="connsiteX2" fmla="*/ 695817 w 813927"/>
              <a:gd name="connsiteY2" fmla="*/ 209550 h 5196840"/>
              <a:gd name="connsiteX3" fmla="*/ 692007 w 813927"/>
              <a:gd name="connsiteY3" fmla="*/ 323850 h 5196840"/>
              <a:gd name="connsiteX4" fmla="*/ 692007 w 813927"/>
              <a:gd name="connsiteY4" fmla="*/ 373380 h 5196840"/>
              <a:gd name="connsiteX5" fmla="*/ 528177 w 813927"/>
              <a:gd name="connsiteY5" fmla="*/ 373380 h 5196840"/>
              <a:gd name="connsiteX6" fmla="*/ 375777 w 813927"/>
              <a:gd name="connsiteY6" fmla="*/ 521970 h 5196840"/>
              <a:gd name="connsiteX7" fmla="*/ 375777 w 813927"/>
              <a:gd name="connsiteY7" fmla="*/ 643890 h 5196840"/>
              <a:gd name="connsiteX8" fmla="*/ 375777 w 813927"/>
              <a:gd name="connsiteY8" fmla="*/ 712470 h 5196840"/>
              <a:gd name="connsiteX9" fmla="*/ 330057 w 813927"/>
              <a:gd name="connsiteY9" fmla="*/ 842010 h 5196840"/>
              <a:gd name="connsiteX10" fmla="*/ 250047 w 813927"/>
              <a:gd name="connsiteY10" fmla="*/ 891540 h 5196840"/>
              <a:gd name="connsiteX11" fmla="*/ 177657 w 813927"/>
              <a:gd name="connsiteY11" fmla="*/ 899160 h 5196840"/>
              <a:gd name="connsiteX12" fmla="*/ 150987 w 813927"/>
              <a:gd name="connsiteY12" fmla="*/ 982980 h 5196840"/>
              <a:gd name="connsiteX13" fmla="*/ 280527 w 813927"/>
              <a:gd name="connsiteY13" fmla="*/ 1181100 h 5196840"/>
              <a:gd name="connsiteX14" fmla="*/ 314817 w 813927"/>
              <a:gd name="connsiteY14" fmla="*/ 1215390 h 5196840"/>
              <a:gd name="connsiteX15" fmla="*/ 272907 w 813927"/>
              <a:gd name="connsiteY15" fmla="*/ 1272540 h 5196840"/>
              <a:gd name="connsiteX16" fmla="*/ 269097 w 813927"/>
              <a:gd name="connsiteY16" fmla="*/ 1482090 h 5196840"/>
              <a:gd name="connsiteX17" fmla="*/ 288147 w 813927"/>
              <a:gd name="connsiteY17" fmla="*/ 1615440 h 5196840"/>
              <a:gd name="connsiteX18" fmla="*/ 375777 w 813927"/>
              <a:gd name="connsiteY18" fmla="*/ 1836420 h 5196840"/>
              <a:gd name="connsiteX19" fmla="*/ 272907 w 813927"/>
              <a:gd name="connsiteY19" fmla="*/ 2057400 h 5196840"/>
              <a:gd name="connsiteX20" fmla="*/ 267827 w 813927"/>
              <a:gd name="connsiteY20" fmla="*/ 4039870 h 5196840"/>
              <a:gd name="connsiteX21" fmla="*/ 18908 w 813927"/>
              <a:gd name="connsiteY21" fmla="*/ 4291330 h 5196840"/>
              <a:gd name="connsiteX22" fmla="*/ 6207 w 813927"/>
              <a:gd name="connsiteY22" fmla="*/ 4944110 h 5196840"/>
              <a:gd name="connsiteX23" fmla="*/ 125587 w 813927"/>
              <a:gd name="connsiteY23" fmla="*/ 5068570 h 5196840"/>
              <a:gd name="connsiteX24" fmla="*/ 187817 w 813927"/>
              <a:gd name="connsiteY24" fmla="*/ 5196840 h 5196840"/>
              <a:gd name="connsiteX0" fmla="*/ 813927 w 813927"/>
              <a:gd name="connsiteY0" fmla="*/ 0 h 5196840"/>
              <a:gd name="connsiteX1" fmla="*/ 768207 w 813927"/>
              <a:gd name="connsiteY1" fmla="*/ 102870 h 5196840"/>
              <a:gd name="connsiteX2" fmla="*/ 695817 w 813927"/>
              <a:gd name="connsiteY2" fmla="*/ 209550 h 5196840"/>
              <a:gd name="connsiteX3" fmla="*/ 692007 w 813927"/>
              <a:gd name="connsiteY3" fmla="*/ 323850 h 5196840"/>
              <a:gd name="connsiteX4" fmla="*/ 692007 w 813927"/>
              <a:gd name="connsiteY4" fmla="*/ 373380 h 5196840"/>
              <a:gd name="connsiteX5" fmla="*/ 528177 w 813927"/>
              <a:gd name="connsiteY5" fmla="*/ 373380 h 5196840"/>
              <a:gd name="connsiteX6" fmla="*/ 375777 w 813927"/>
              <a:gd name="connsiteY6" fmla="*/ 521970 h 5196840"/>
              <a:gd name="connsiteX7" fmla="*/ 375777 w 813927"/>
              <a:gd name="connsiteY7" fmla="*/ 643890 h 5196840"/>
              <a:gd name="connsiteX8" fmla="*/ 375777 w 813927"/>
              <a:gd name="connsiteY8" fmla="*/ 712470 h 5196840"/>
              <a:gd name="connsiteX9" fmla="*/ 330057 w 813927"/>
              <a:gd name="connsiteY9" fmla="*/ 842010 h 5196840"/>
              <a:gd name="connsiteX10" fmla="*/ 250047 w 813927"/>
              <a:gd name="connsiteY10" fmla="*/ 891540 h 5196840"/>
              <a:gd name="connsiteX11" fmla="*/ 177657 w 813927"/>
              <a:gd name="connsiteY11" fmla="*/ 899160 h 5196840"/>
              <a:gd name="connsiteX12" fmla="*/ 150987 w 813927"/>
              <a:gd name="connsiteY12" fmla="*/ 982980 h 5196840"/>
              <a:gd name="connsiteX13" fmla="*/ 280527 w 813927"/>
              <a:gd name="connsiteY13" fmla="*/ 1181100 h 5196840"/>
              <a:gd name="connsiteX14" fmla="*/ 314817 w 813927"/>
              <a:gd name="connsiteY14" fmla="*/ 1215390 h 5196840"/>
              <a:gd name="connsiteX15" fmla="*/ 272907 w 813927"/>
              <a:gd name="connsiteY15" fmla="*/ 1272540 h 5196840"/>
              <a:gd name="connsiteX16" fmla="*/ 269097 w 813927"/>
              <a:gd name="connsiteY16" fmla="*/ 1482090 h 5196840"/>
              <a:gd name="connsiteX17" fmla="*/ 288147 w 813927"/>
              <a:gd name="connsiteY17" fmla="*/ 1615440 h 5196840"/>
              <a:gd name="connsiteX18" fmla="*/ 375777 w 813927"/>
              <a:gd name="connsiteY18" fmla="*/ 1836420 h 5196840"/>
              <a:gd name="connsiteX19" fmla="*/ 272907 w 813927"/>
              <a:gd name="connsiteY19" fmla="*/ 2057400 h 5196840"/>
              <a:gd name="connsiteX20" fmla="*/ 267827 w 813927"/>
              <a:gd name="connsiteY20" fmla="*/ 4039870 h 5196840"/>
              <a:gd name="connsiteX21" fmla="*/ 18908 w 813927"/>
              <a:gd name="connsiteY21" fmla="*/ 4291330 h 5196840"/>
              <a:gd name="connsiteX22" fmla="*/ 6207 w 813927"/>
              <a:gd name="connsiteY22" fmla="*/ 4944110 h 5196840"/>
              <a:gd name="connsiteX23" fmla="*/ 125587 w 813927"/>
              <a:gd name="connsiteY23" fmla="*/ 5068570 h 5196840"/>
              <a:gd name="connsiteX24" fmla="*/ 187817 w 813927"/>
              <a:gd name="connsiteY24" fmla="*/ 5196840 h 5196840"/>
              <a:gd name="connsiteX0" fmla="*/ 813927 w 813927"/>
              <a:gd name="connsiteY0" fmla="*/ 0 h 5196840"/>
              <a:gd name="connsiteX1" fmla="*/ 768207 w 813927"/>
              <a:gd name="connsiteY1" fmla="*/ 102870 h 5196840"/>
              <a:gd name="connsiteX2" fmla="*/ 695817 w 813927"/>
              <a:gd name="connsiteY2" fmla="*/ 209550 h 5196840"/>
              <a:gd name="connsiteX3" fmla="*/ 692007 w 813927"/>
              <a:gd name="connsiteY3" fmla="*/ 323850 h 5196840"/>
              <a:gd name="connsiteX4" fmla="*/ 692007 w 813927"/>
              <a:gd name="connsiteY4" fmla="*/ 373380 h 5196840"/>
              <a:gd name="connsiteX5" fmla="*/ 528177 w 813927"/>
              <a:gd name="connsiteY5" fmla="*/ 373380 h 5196840"/>
              <a:gd name="connsiteX6" fmla="*/ 375777 w 813927"/>
              <a:gd name="connsiteY6" fmla="*/ 521970 h 5196840"/>
              <a:gd name="connsiteX7" fmla="*/ 375777 w 813927"/>
              <a:gd name="connsiteY7" fmla="*/ 643890 h 5196840"/>
              <a:gd name="connsiteX8" fmla="*/ 375777 w 813927"/>
              <a:gd name="connsiteY8" fmla="*/ 712470 h 5196840"/>
              <a:gd name="connsiteX9" fmla="*/ 330057 w 813927"/>
              <a:gd name="connsiteY9" fmla="*/ 842010 h 5196840"/>
              <a:gd name="connsiteX10" fmla="*/ 250047 w 813927"/>
              <a:gd name="connsiteY10" fmla="*/ 891540 h 5196840"/>
              <a:gd name="connsiteX11" fmla="*/ 177657 w 813927"/>
              <a:gd name="connsiteY11" fmla="*/ 899160 h 5196840"/>
              <a:gd name="connsiteX12" fmla="*/ 150987 w 813927"/>
              <a:gd name="connsiteY12" fmla="*/ 982980 h 5196840"/>
              <a:gd name="connsiteX13" fmla="*/ 280527 w 813927"/>
              <a:gd name="connsiteY13" fmla="*/ 1181100 h 5196840"/>
              <a:gd name="connsiteX14" fmla="*/ 314817 w 813927"/>
              <a:gd name="connsiteY14" fmla="*/ 1215390 h 5196840"/>
              <a:gd name="connsiteX15" fmla="*/ 272907 w 813927"/>
              <a:gd name="connsiteY15" fmla="*/ 1272540 h 5196840"/>
              <a:gd name="connsiteX16" fmla="*/ 269097 w 813927"/>
              <a:gd name="connsiteY16" fmla="*/ 1482090 h 5196840"/>
              <a:gd name="connsiteX17" fmla="*/ 288147 w 813927"/>
              <a:gd name="connsiteY17" fmla="*/ 1615440 h 5196840"/>
              <a:gd name="connsiteX18" fmla="*/ 375777 w 813927"/>
              <a:gd name="connsiteY18" fmla="*/ 1836420 h 5196840"/>
              <a:gd name="connsiteX19" fmla="*/ 272907 w 813927"/>
              <a:gd name="connsiteY19" fmla="*/ 2057400 h 5196840"/>
              <a:gd name="connsiteX20" fmla="*/ 267827 w 813927"/>
              <a:gd name="connsiteY20" fmla="*/ 4039870 h 5196840"/>
              <a:gd name="connsiteX21" fmla="*/ 138288 w 813927"/>
              <a:gd name="connsiteY21" fmla="*/ 4105910 h 5196840"/>
              <a:gd name="connsiteX22" fmla="*/ 18908 w 813927"/>
              <a:gd name="connsiteY22" fmla="*/ 4291330 h 5196840"/>
              <a:gd name="connsiteX23" fmla="*/ 6207 w 813927"/>
              <a:gd name="connsiteY23" fmla="*/ 4944110 h 5196840"/>
              <a:gd name="connsiteX24" fmla="*/ 125587 w 813927"/>
              <a:gd name="connsiteY24" fmla="*/ 5068570 h 5196840"/>
              <a:gd name="connsiteX25" fmla="*/ 187817 w 813927"/>
              <a:gd name="connsiteY25" fmla="*/ 5196840 h 5196840"/>
              <a:gd name="connsiteX0" fmla="*/ 813927 w 813927"/>
              <a:gd name="connsiteY0" fmla="*/ 0 h 5196840"/>
              <a:gd name="connsiteX1" fmla="*/ 768207 w 813927"/>
              <a:gd name="connsiteY1" fmla="*/ 102870 h 5196840"/>
              <a:gd name="connsiteX2" fmla="*/ 695817 w 813927"/>
              <a:gd name="connsiteY2" fmla="*/ 209550 h 5196840"/>
              <a:gd name="connsiteX3" fmla="*/ 692007 w 813927"/>
              <a:gd name="connsiteY3" fmla="*/ 323850 h 5196840"/>
              <a:gd name="connsiteX4" fmla="*/ 692007 w 813927"/>
              <a:gd name="connsiteY4" fmla="*/ 373380 h 5196840"/>
              <a:gd name="connsiteX5" fmla="*/ 528177 w 813927"/>
              <a:gd name="connsiteY5" fmla="*/ 373380 h 5196840"/>
              <a:gd name="connsiteX6" fmla="*/ 375777 w 813927"/>
              <a:gd name="connsiteY6" fmla="*/ 521970 h 5196840"/>
              <a:gd name="connsiteX7" fmla="*/ 375777 w 813927"/>
              <a:gd name="connsiteY7" fmla="*/ 643890 h 5196840"/>
              <a:gd name="connsiteX8" fmla="*/ 375777 w 813927"/>
              <a:gd name="connsiteY8" fmla="*/ 712470 h 5196840"/>
              <a:gd name="connsiteX9" fmla="*/ 330057 w 813927"/>
              <a:gd name="connsiteY9" fmla="*/ 842010 h 5196840"/>
              <a:gd name="connsiteX10" fmla="*/ 250047 w 813927"/>
              <a:gd name="connsiteY10" fmla="*/ 891540 h 5196840"/>
              <a:gd name="connsiteX11" fmla="*/ 177657 w 813927"/>
              <a:gd name="connsiteY11" fmla="*/ 899160 h 5196840"/>
              <a:gd name="connsiteX12" fmla="*/ 150987 w 813927"/>
              <a:gd name="connsiteY12" fmla="*/ 982980 h 5196840"/>
              <a:gd name="connsiteX13" fmla="*/ 280527 w 813927"/>
              <a:gd name="connsiteY13" fmla="*/ 1181100 h 5196840"/>
              <a:gd name="connsiteX14" fmla="*/ 314817 w 813927"/>
              <a:gd name="connsiteY14" fmla="*/ 1215390 h 5196840"/>
              <a:gd name="connsiteX15" fmla="*/ 272907 w 813927"/>
              <a:gd name="connsiteY15" fmla="*/ 1272540 h 5196840"/>
              <a:gd name="connsiteX16" fmla="*/ 269097 w 813927"/>
              <a:gd name="connsiteY16" fmla="*/ 1482090 h 5196840"/>
              <a:gd name="connsiteX17" fmla="*/ 288147 w 813927"/>
              <a:gd name="connsiteY17" fmla="*/ 1615440 h 5196840"/>
              <a:gd name="connsiteX18" fmla="*/ 375777 w 813927"/>
              <a:gd name="connsiteY18" fmla="*/ 1836420 h 5196840"/>
              <a:gd name="connsiteX19" fmla="*/ 272907 w 813927"/>
              <a:gd name="connsiteY19" fmla="*/ 2057400 h 5196840"/>
              <a:gd name="connsiteX20" fmla="*/ 267827 w 813927"/>
              <a:gd name="connsiteY20" fmla="*/ 4039870 h 5196840"/>
              <a:gd name="connsiteX21" fmla="*/ 138288 w 813927"/>
              <a:gd name="connsiteY21" fmla="*/ 4105910 h 5196840"/>
              <a:gd name="connsiteX22" fmla="*/ 18908 w 813927"/>
              <a:gd name="connsiteY22" fmla="*/ 4291330 h 5196840"/>
              <a:gd name="connsiteX23" fmla="*/ 6207 w 813927"/>
              <a:gd name="connsiteY23" fmla="*/ 4944110 h 5196840"/>
              <a:gd name="connsiteX24" fmla="*/ 125587 w 813927"/>
              <a:gd name="connsiteY24" fmla="*/ 5068570 h 5196840"/>
              <a:gd name="connsiteX25" fmla="*/ 187817 w 813927"/>
              <a:gd name="connsiteY25" fmla="*/ 5196840 h 5196840"/>
              <a:gd name="connsiteX0" fmla="*/ 813927 w 813927"/>
              <a:gd name="connsiteY0" fmla="*/ 0 h 5196840"/>
              <a:gd name="connsiteX1" fmla="*/ 768207 w 813927"/>
              <a:gd name="connsiteY1" fmla="*/ 102870 h 5196840"/>
              <a:gd name="connsiteX2" fmla="*/ 695817 w 813927"/>
              <a:gd name="connsiteY2" fmla="*/ 209550 h 5196840"/>
              <a:gd name="connsiteX3" fmla="*/ 692007 w 813927"/>
              <a:gd name="connsiteY3" fmla="*/ 323850 h 5196840"/>
              <a:gd name="connsiteX4" fmla="*/ 692007 w 813927"/>
              <a:gd name="connsiteY4" fmla="*/ 373380 h 5196840"/>
              <a:gd name="connsiteX5" fmla="*/ 528177 w 813927"/>
              <a:gd name="connsiteY5" fmla="*/ 373380 h 5196840"/>
              <a:gd name="connsiteX6" fmla="*/ 375777 w 813927"/>
              <a:gd name="connsiteY6" fmla="*/ 521970 h 5196840"/>
              <a:gd name="connsiteX7" fmla="*/ 375777 w 813927"/>
              <a:gd name="connsiteY7" fmla="*/ 643890 h 5196840"/>
              <a:gd name="connsiteX8" fmla="*/ 375777 w 813927"/>
              <a:gd name="connsiteY8" fmla="*/ 712470 h 5196840"/>
              <a:gd name="connsiteX9" fmla="*/ 330057 w 813927"/>
              <a:gd name="connsiteY9" fmla="*/ 842010 h 5196840"/>
              <a:gd name="connsiteX10" fmla="*/ 250047 w 813927"/>
              <a:gd name="connsiteY10" fmla="*/ 891540 h 5196840"/>
              <a:gd name="connsiteX11" fmla="*/ 177657 w 813927"/>
              <a:gd name="connsiteY11" fmla="*/ 899160 h 5196840"/>
              <a:gd name="connsiteX12" fmla="*/ 150987 w 813927"/>
              <a:gd name="connsiteY12" fmla="*/ 982980 h 5196840"/>
              <a:gd name="connsiteX13" fmla="*/ 280527 w 813927"/>
              <a:gd name="connsiteY13" fmla="*/ 1181100 h 5196840"/>
              <a:gd name="connsiteX14" fmla="*/ 314817 w 813927"/>
              <a:gd name="connsiteY14" fmla="*/ 1215390 h 5196840"/>
              <a:gd name="connsiteX15" fmla="*/ 272907 w 813927"/>
              <a:gd name="connsiteY15" fmla="*/ 1272540 h 5196840"/>
              <a:gd name="connsiteX16" fmla="*/ 269097 w 813927"/>
              <a:gd name="connsiteY16" fmla="*/ 1482090 h 5196840"/>
              <a:gd name="connsiteX17" fmla="*/ 288147 w 813927"/>
              <a:gd name="connsiteY17" fmla="*/ 1615440 h 5196840"/>
              <a:gd name="connsiteX18" fmla="*/ 375777 w 813927"/>
              <a:gd name="connsiteY18" fmla="*/ 1836420 h 5196840"/>
              <a:gd name="connsiteX19" fmla="*/ 272907 w 813927"/>
              <a:gd name="connsiteY19" fmla="*/ 2057400 h 5196840"/>
              <a:gd name="connsiteX20" fmla="*/ 326248 w 813927"/>
              <a:gd name="connsiteY20" fmla="*/ 3879850 h 5196840"/>
              <a:gd name="connsiteX21" fmla="*/ 267827 w 813927"/>
              <a:gd name="connsiteY21" fmla="*/ 4039870 h 5196840"/>
              <a:gd name="connsiteX22" fmla="*/ 138288 w 813927"/>
              <a:gd name="connsiteY22" fmla="*/ 4105910 h 5196840"/>
              <a:gd name="connsiteX23" fmla="*/ 18908 w 813927"/>
              <a:gd name="connsiteY23" fmla="*/ 4291330 h 5196840"/>
              <a:gd name="connsiteX24" fmla="*/ 6207 w 813927"/>
              <a:gd name="connsiteY24" fmla="*/ 4944110 h 5196840"/>
              <a:gd name="connsiteX25" fmla="*/ 125587 w 813927"/>
              <a:gd name="connsiteY25" fmla="*/ 5068570 h 5196840"/>
              <a:gd name="connsiteX26" fmla="*/ 187817 w 813927"/>
              <a:gd name="connsiteY26" fmla="*/ 5196840 h 5196840"/>
              <a:gd name="connsiteX0" fmla="*/ 813927 w 813927"/>
              <a:gd name="connsiteY0" fmla="*/ 0 h 5196840"/>
              <a:gd name="connsiteX1" fmla="*/ 768207 w 813927"/>
              <a:gd name="connsiteY1" fmla="*/ 102870 h 5196840"/>
              <a:gd name="connsiteX2" fmla="*/ 695817 w 813927"/>
              <a:gd name="connsiteY2" fmla="*/ 209550 h 5196840"/>
              <a:gd name="connsiteX3" fmla="*/ 692007 w 813927"/>
              <a:gd name="connsiteY3" fmla="*/ 323850 h 5196840"/>
              <a:gd name="connsiteX4" fmla="*/ 692007 w 813927"/>
              <a:gd name="connsiteY4" fmla="*/ 373380 h 5196840"/>
              <a:gd name="connsiteX5" fmla="*/ 528177 w 813927"/>
              <a:gd name="connsiteY5" fmla="*/ 373380 h 5196840"/>
              <a:gd name="connsiteX6" fmla="*/ 375777 w 813927"/>
              <a:gd name="connsiteY6" fmla="*/ 521970 h 5196840"/>
              <a:gd name="connsiteX7" fmla="*/ 375777 w 813927"/>
              <a:gd name="connsiteY7" fmla="*/ 643890 h 5196840"/>
              <a:gd name="connsiteX8" fmla="*/ 375777 w 813927"/>
              <a:gd name="connsiteY8" fmla="*/ 712470 h 5196840"/>
              <a:gd name="connsiteX9" fmla="*/ 330057 w 813927"/>
              <a:gd name="connsiteY9" fmla="*/ 842010 h 5196840"/>
              <a:gd name="connsiteX10" fmla="*/ 250047 w 813927"/>
              <a:gd name="connsiteY10" fmla="*/ 891540 h 5196840"/>
              <a:gd name="connsiteX11" fmla="*/ 177657 w 813927"/>
              <a:gd name="connsiteY11" fmla="*/ 899160 h 5196840"/>
              <a:gd name="connsiteX12" fmla="*/ 150987 w 813927"/>
              <a:gd name="connsiteY12" fmla="*/ 982980 h 5196840"/>
              <a:gd name="connsiteX13" fmla="*/ 280527 w 813927"/>
              <a:gd name="connsiteY13" fmla="*/ 1181100 h 5196840"/>
              <a:gd name="connsiteX14" fmla="*/ 314817 w 813927"/>
              <a:gd name="connsiteY14" fmla="*/ 1215390 h 5196840"/>
              <a:gd name="connsiteX15" fmla="*/ 272907 w 813927"/>
              <a:gd name="connsiteY15" fmla="*/ 1272540 h 5196840"/>
              <a:gd name="connsiteX16" fmla="*/ 269097 w 813927"/>
              <a:gd name="connsiteY16" fmla="*/ 1482090 h 5196840"/>
              <a:gd name="connsiteX17" fmla="*/ 288147 w 813927"/>
              <a:gd name="connsiteY17" fmla="*/ 1615440 h 5196840"/>
              <a:gd name="connsiteX18" fmla="*/ 375777 w 813927"/>
              <a:gd name="connsiteY18" fmla="*/ 1836420 h 5196840"/>
              <a:gd name="connsiteX19" fmla="*/ 272907 w 813927"/>
              <a:gd name="connsiteY19" fmla="*/ 2057400 h 5196840"/>
              <a:gd name="connsiteX20" fmla="*/ 326248 w 813927"/>
              <a:gd name="connsiteY20" fmla="*/ 3879850 h 5196840"/>
              <a:gd name="connsiteX21" fmla="*/ 267827 w 813927"/>
              <a:gd name="connsiteY21" fmla="*/ 4039870 h 5196840"/>
              <a:gd name="connsiteX22" fmla="*/ 138288 w 813927"/>
              <a:gd name="connsiteY22" fmla="*/ 4105910 h 5196840"/>
              <a:gd name="connsiteX23" fmla="*/ 18908 w 813927"/>
              <a:gd name="connsiteY23" fmla="*/ 4291330 h 5196840"/>
              <a:gd name="connsiteX24" fmla="*/ 6207 w 813927"/>
              <a:gd name="connsiteY24" fmla="*/ 4944110 h 5196840"/>
              <a:gd name="connsiteX25" fmla="*/ 125587 w 813927"/>
              <a:gd name="connsiteY25" fmla="*/ 5068570 h 5196840"/>
              <a:gd name="connsiteX26" fmla="*/ 187817 w 813927"/>
              <a:gd name="connsiteY26" fmla="*/ 5196840 h 5196840"/>
              <a:gd name="connsiteX0" fmla="*/ 811499 w 811499"/>
              <a:gd name="connsiteY0" fmla="*/ 0 h 5196840"/>
              <a:gd name="connsiteX1" fmla="*/ 765779 w 811499"/>
              <a:gd name="connsiteY1" fmla="*/ 102870 h 5196840"/>
              <a:gd name="connsiteX2" fmla="*/ 693389 w 811499"/>
              <a:gd name="connsiteY2" fmla="*/ 209550 h 5196840"/>
              <a:gd name="connsiteX3" fmla="*/ 689579 w 811499"/>
              <a:gd name="connsiteY3" fmla="*/ 323850 h 5196840"/>
              <a:gd name="connsiteX4" fmla="*/ 689579 w 811499"/>
              <a:gd name="connsiteY4" fmla="*/ 373380 h 5196840"/>
              <a:gd name="connsiteX5" fmla="*/ 525749 w 811499"/>
              <a:gd name="connsiteY5" fmla="*/ 373380 h 5196840"/>
              <a:gd name="connsiteX6" fmla="*/ 373349 w 811499"/>
              <a:gd name="connsiteY6" fmla="*/ 521970 h 5196840"/>
              <a:gd name="connsiteX7" fmla="*/ 373349 w 811499"/>
              <a:gd name="connsiteY7" fmla="*/ 643890 h 5196840"/>
              <a:gd name="connsiteX8" fmla="*/ 373349 w 811499"/>
              <a:gd name="connsiteY8" fmla="*/ 712470 h 5196840"/>
              <a:gd name="connsiteX9" fmla="*/ 327629 w 811499"/>
              <a:gd name="connsiteY9" fmla="*/ 842010 h 5196840"/>
              <a:gd name="connsiteX10" fmla="*/ 247619 w 811499"/>
              <a:gd name="connsiteY10" fmla="*/ 891540 h 5196840"/>
              <a:gd name="connsiteX11" fmla="*/ 175229 w 811499"/>
              <a:gd name="connsiteY11" fmla="*/ 899160 h 5196840"/>
              <a:gd name="connsiteX12" fmla="*/ 148559 w 811499"/>
              <a:gd name="connsiteY12" fmla="*/ 982980 h 5196840"/>
              <a:gd name="connsiteX13" fmla="*/ 278099 w 811499"/>
              <a:gd name="connsiteY13" fmla="*/ 1181100 h 5196840"/>
              <a:gd name="connsiteX14" fmla="*/ 312389 w 811499"/>
              <a:gd name="connsiteY14" fmla="*/ 1215390 h 5196840"/>
              <a:gd name="connsiteX15" fmla="*/ 270479 w 811499"/>
              <a:gd name="connsiteY15" fmla="*/ 1272540 h 5196840"/>
              <a:gd name="connsiteX16" fmla="*/ 266669 w 811499"/>
              <a:gd name="connsiteY16" fmla="*/ 1482090 h 5196840"/>
              <a:gd name="connsiteX17" fmla="*/ 285719 w 811499"/>
              <a:gd name="connsiteY17" fmla="*/ 1615440 h 5196840"/>
              <a:gd name="connsiteX18" fmla="*/ 373349 w 811499"/>
              <a:gd name="connsiteY18" fmla="*/ 1836420 h 5196840"/>
              <a:gd name="connsiteX19" fmla="*/ 270479 w 811499"/>
              <a:gd name="connsiteY19" fmla="*/ 2057400 h 5196840"/>
              <a:gd name="connsiteX20" fmla="*/ 323820 w 811499"/>
              <a:gd name="connsiteY20" fmla="*/ 3879850 h 5196840"/>
              <a:gd name="connsiteX21" fmla="*/ 265399 w 811499"/>
              <a:gd name="connsiteY21" fmla="*/ 4039870 h 5196840"/>
              <a:gd name="connsiteX22" fmla="*/ 135860 w 811499"/>
              <a:gd name="connsiteY22" fmla="*/ 4105910 h 5196840"/>
              <a:gd name="connsiteX23" fmla="*/ 16480 w 811499"/>
              <a:gd name="connsiteY23" fmla="*/ 4291330 h 5196840"/>
              <a:gd name="connsiteX24" fmla="*/ 62200 w 811499"/>
              <a:gd name="connsiteY24" fmla="*/ 4517390 h 5196840"/>
              <a:gd name="connsiteX25" fmla="*/ 3779 w 811499"/>
              <a:gd name="connsiteY25" fmla="*/ 4944110 h 5196840"/>
              <a:gd name="connsiteX26" fmla="*/ 123159 w 811499"/>
              <a:gd name="connsiteY26" fmla="*/ 5068570 h 5196840"/>
              <a:gd name="connsiteX27" fmla="*/ 185389 w 811499"/>
              <a:gd name="connsiteY27" fmla="*/ 5196840 h 5196840"/>
              <a:gd name="connsiteX0" fmla="*/ 811499 w 811499"/>
              <a:gd name="connsiteY0" fmla="*/ 0 h 5196840"/>
              <a:gd name="connsiteX1" fmla="*/ 765779 w 811499"/>
              <a:gd name="connsiteY1" fmla="*/ 102870 h 5196840"/>
              <a:gd name="connsiteX2" fmla="*/ 693389 w 811499"/>
              <a:gd name="connsiteY2" fmla="*/ 209550 h 5196840"/>
              <a:gd name="connsiteX3" fmla="*/ 689579 w 811499"/>
              <a:gd name="connsiteY3" fmla="*/ 323850 h 5196840"/>
              <a:gd name="connsiteX4" fmla="*/ 689579 w 811499"/>
              <a:gd name="connsiteY4" fmla="*/ 373380 h 5196840"/>
              <a:gd name="connsiteX5" fmla="*/ 525749 w 811499"/>
              <a:gd name="connsiteY5" fmla="*/ 373380 h 5196840"/>
              <a:gd name="connsiteX6" fmla="*/ 373349 w 811499"/>
              <a:gd name="connsiteY6" fmla="*/ 521970 h 5196840"/>
              <a:gd name="connsiteX7" fmla="*/ 373349 w 811499"/>
              <a:gd name="connsiteY7" fmla="*/ 643890 h 5196840"/>
              <a:gd name="connsiteX8" fmla="*/ 373349 w 811499"/>
              <a:gd name="connsiteY8" fmla="*/ 712470 h 5196840"/>
              <a:gd name="connsiteX9" fmla="*/ 327629 w 811499"/>
              <a:gd name="connsiteY9" fmla="*/ 842010 h 5196840"/>
              <a:gd name="connsiteX10" fmla="*/ 247619 w 811499"/>
              <a:gd name="connsiteY10" fmla="*/ 891540 h 5196840"/>
              <a:gd name="connsiteX11" fmla="*/ 175229 w 811499"/>
              <a:gd name="connsiteY11" fmla="*/ 899160 h 5196840"/>
              <a:gd name="connsiteX12" fmla="*/ 148559 w 811499"/>
              <a:gd name="connsiteY12" fmla="*/ 982980 h 5196840"/>
              <a:gd name="connsiteX13" fmla="*/ 278099 w 811499"/>
              <a:gd name="connsiteY13" fmla="*/ 1181100 h 5196840"/>
              <a:gd name="connsiteX14" fmla="*/ 312389 w 811499"/>
              <a:gd name="connsiteY14" fmla="*/ 1215390 h 5196840"/>
              <a:gd name="connsiteX15" fmla="*/ 270479 w 811499"/>
              <a:gd name="connsiteY15" fmla="*/ 1272540 h 5196840"/>
              <a:gd name="connsiteX16" fmla="*/ 266669 w 811499"/>
              <a:gd name="connsiteY16" fmla="*/ 1482090 h 5196840"/>
              <a:gd name="connsiteX17" fmla="*/ 285719 w 811499"/>
              <a:gd name="connsiteY17" fmla="*/ 1615440 h 5196840"/>
              <a:gd name="connsiteX18" fmla="*/ 373349 w 811499"/>
              <a:gd name="connsiteY18" fmla="*/ 1836420 h 5196840"/>
              <a:gd name="connsiteX19" fmla="*/ 270479 w 811499"/>
              <a:gd name="connsiteY19" fmla="*/ 2057400 h 5196840"/>
              <a:gd name="connsiteX20" fmla="*/ 323820 w 811499"/>
              <a:gd name="connsiteY20" fmla="*/ 3879850 h 5196840"/>
              <a:gd name="connsiteX21" fmla="*/ 265399 w 811499"/>
              <a:gd name="connsiteY21" fmla="*/ 4039870 h 5196840"/>
              <a:gd name="connsiteX22" fmla="*/ 135860 w 811499"/>
              <a:gd name="connsiteY22" fmla="*/ 4105910 h 5196840"/>
              <a:gd name="connsiteX23" fmla="*/ 16480 w 811499"/>
              <a:gd name="connsiteY23" fmla="*/ 4291330 h 5196840"/>
              <a:gd name="connsiteX24" fmla="*/ 62200 w 811499"/>
              <a:gd name="connsiteY24" fmla="*/ 4517390 h 5196840"/>
              <a:gd name="connsiteX25" fmla="*/ 3779 w 811499"/>
              <a:gd name="connsiteY25" fmla="*/ 4944110 h 5196840"/>
              <a:gd name="connsiteX26" fmla="*/ 123159 w 811499"/>
              <a:gd name="connsiteY26" fmla="*/ 5068570 h 5196840"/>
              <a:gd name="connsiteX27" fmla="*/ 185389 w 811499"/>
              <a:gd name="connsiteY27" fmla="*/ 5196840 h 5196840"/>
              <a:gd name="connsiteX0" fmla="*/ 807720 w 807720"/>
              <a:gd name="connsiteY0" fmla="*/ 0 h 5196840"/>
              <a:gd name="connsiteX1" fmla="*/ 762000 w 807720"/>
              <a:gd name="connsiteY1" fmla="*/ 102870 h 5196840"/>
              <a:gd name="connsiteX2" fmla="*/ 689610 w 807720"/>
              <a:gd name="connsiteY2" fmla="*/ 209550 h 5196840"/>
              <a:gd name="connsiteX3" fmla="*/ 685800 w 807720"/>
              <a:gd name="connsiteY3" fmla="*/ 323850 h 5196840"/>
              <a:gd name="connsiteX4" fmla="*/ 685800 w 807720"/>
              <a:gd name="connsiteY4" fmla="*/ 373380 h 5196840"/>
              <a:gd name="connsiteX5" fmla="*/ 521970 w 807720"/>
              <a:gd name="connsiteY5" fmla="*/ 373380 h 5196840"/>
              <a:gd name="connsiteX6" fmla="*/ 369570 w 807720"/>
              <a:gd name="connsiteY6" fmla="*/ 521970 h 5196840"/>
              <a:gd name="connsiteX7" fmla="*/ 369570 w 807720"/>
              <a:gd name="connsiteY7" fmla="*/ 643890 h 5196840"/>
              <a:gd name="connsiteX8" fmla="*/ 369570 w 807720"/>
              <a:gd name="connsiteY8" fmla="*/ 712470 h 5196840"/>
              <a:gd name="connsiteX9" fmla="*/ 323850 w 807720"/>
              <a:gd name="connsiteY9" fmla="*/ 842010 h 5196840"/>
              <a:gd name="connsiteX10" fmla="*/ 243840 w 807720"/>
              <a:gd name="connsiteY10" fmla="*/ 891540 h 5196840"/>
              <a:gd name="connsiteX11" fmla="*/ 171450 w 807720"/>
              <a:gd name="connsiteY11" fmla="*/ 899160 h 5196840"/>
              <a:gd name="connsiteX12" fmla="*/ 144780 w 807720"/>
              <a:gd name="connsiteY12" fmla="*/ 982980 h 5196840"/>
              <a:gd name="connsiteX13" fmla="*/ 274320 w 807720"/>
              <a:gd name="connsiteY13" fmla="*/ 1181100 h 5196840"/>
              <a:gd name="connsiteX14" fmla="*/ 308610 w 807720"/>
              <a:gd name="connsiteY14" fmla="*/ 1215390 h 5196840"/>
              <a:gd name="connsiteX15" fmla="*/ 266700 w 807720"/>
              <a:gd name="connsiteY15" fmla="*/ 1272540 h 5196840"/>
              <a:gd name="connsiteX16" fmla="*/ 262890 w 807720"/>
              <a:gd name="connsiteY16" fmla="*/ 1482090 h 5196840"/>
              <a:gd name="connsiteX17" fmla="*/ 281940 w 807720"/>
              <a:gd name="connsiteY17" fmla="*/ 1615440 h 5196840"/>
              <a:gd name="connsiteX18" fmla="*/ 369570 w 807720"/>
              <a:gd name="connsiteY18" fmla="*/ 1836420 h 5196840"/>
              <a:gd name="connsiteX19" fmla="*/ 266700 w 807720"/>
              <a:gd name="connsiteY19" fmla="*/ 2057400 h 5196840"/>
              <a:gd name="connsiteX20" fmla="*/ 320041 w 807720"/>
              <a:gd name="connsiteY20" fmla="*/ 3879850 h 5196840"/>
              <a:gd name="connsiteX21" fmla="*/ 261620 w 807720"/>
              <a:gd name="connsiteY21" fmla="*/ 4039870 h 5196840"/>
              <a:gd name="connsiteX22" fmla="*/ 132081 w 807720"/>
              <a:gd name="connsiteY22" fmla="*/ 4105910 h 5196840"/>
              <a:gd name="connsiteX23" fmla="*/ 12701 w 807720"/>
              <a:gd name="connsiteY23" fmla="*/ 4291330 h 5196840"/>
              <a:gd name="connsiteX24" fmla="*/ 58421 w 807720"/>
              <a:gd name="connsiteY24" fmla="*/ 4517390 h 5196840"/>
              <a:gd name="connsiteX25" fmla="*/ 0 w 807720"/>
              <a:gd name="connsiteY25" fmla="*/ 4944110 h 5196840"/>
              <a:gd name="connsiteX26" fmla="*/ 119380 w 807720"/>
              <a:gd name="connsiteY26" fmla="*/ 5068570 h 5196840"/>
              <a:gd name="connsiteX27" fmla="*/ 181610 w 807720"/>
              <a:gd name="connsiteY27" fmla="*/ 5196840 h 5196840"/>
              <a:gd name="connsiteX0" fmla="*/ 807720 w 807720"/>
              <a:gd name="connsiteY0" fmla="*/ 0 h 5196840"/>
              <a:gd name="connsiteX1" fmla="*/ 762000 w 807720"/>
              <a:gd name="connsiteY1" fmla="*/ 102870 h 5196840"/>
              <a:gd name="connsiteX2" fmla="*/ 689610 w 807720"/>
              <a:gd name="connsiteY2" fmla="*/ 209550 h 5196840"/>
              <a:gd name="connsiteX3" fmla="*/ 685800 w 807720"/>
              <a:gd name="connsiteY3" fmla="*/ 323850 h 5196840"/>
              <a:gd name="connsiteX4" fmla="*/ 685800 w 807720"/>
              <a:gd name="connsiteY4" fmla="*/ 373380 h 5196840"/>
              <a:gd name="connsiteX5" fmla="*/ 521970 w 807720"/>
              <a:gd name="connsiteY5" fmla="*/ 373380 h 5196840"/>
              <a:gd name="connsiteX6" fmla="*/ 369570 w 807720"/>
              <a:gd name="connsiteY6" fmla="*/ 521970 h 5196840"/>
              <a:gd name="connsiteX7" fmla="*/ 369570 w 807720"/>
              <a:gd name="connsiteY7" fmla="*/ 643890 h 5196840"/>
              <a:gd name="connsiteX8" fmla="*/ 369570 w 807720"/>
              <a:gd name="connsiteY8" fmla="*/ 712470 h 5196840"/>
              <a:gd name="connsiteX9" fmla="*/ 323850 w 807720"/>
              <a:gd name="connsiteY9" fmla="*/ 842010 h 5196840"/>
              <a:gd name="connsiteX10" fmla="*/ 243840 w 807720"/>
              <a:gd name="connsiteY10" fmla="*/ 891540 h 5196840"/>
              <a:gd name="connsiteX11" fmla="*/ 171450 w 807720"/>
              <a:gd name="connsiteY11" fmla="*/ 899160 h 5196840"/>
              <a:gd name="connsiteX12" fmla="*/ 144780 w 807720"/>
              <a:gd name="connsiteY12" fmla="*/ 982980 h 5196840"/>
              <a:gd name="connsiteX13" fmla="*/ 274320 w 807720"/>
              <a:gd name="connsiteY13" fmla="*/ 1181100 h 5196840"/>
              <a:gd name="connsiteX14" fmla="*/ 308610 w 807720"/>
              <a:gd name="connsiteY14" fmla="*/ 1215390 h 5196840"/>
              <a:gd name="connsiteX15" fmla="*/ 266700 w 807720"/>
              <a:gd name="connsiteY15" fmla="*/ 1272540 h 5196840"/>
              <a:gd name="connsiteX16" fmla="*/ 262890 w 807720"/>
              <a:gd name="connsiteY16" fmla="*/ 1482090 h 5196840"/>
              <a:gd name="connsiteX17" fmla="*/ 281940 w 807720"/>
              <a:gd name="connsiteY17" fmla="*/ 1615440 h 5196840"/>
              <a:gd name="connsiteX18" fmla="*/ 369570 w 807720"/>
              <a:gd name="connsiteY18" fmla="*/ 1836420 h 5196840"/>
              <a:gd name="connsiteX19" fmla="*/ 266700 w 807720"/>
              <a:gd name="connsiteY19" fmla="*/ 2057400 h 5196840"/>
              <a:gd name="connsiteX20" fmla="*/ 337820 w 807720"/>
              <a:gd name="connsiteY20" fmla="*/ 2434590 h 5196840"/>
              <a:gd name="connsiteX21" fmla="*/ 320041 w 807720"/>
              <a:gd name="connsiteY21" fmla="*/ 3879850 h 5196840"/>
              <a:gd name="connsiteX22" fmla="*/ 261620 w 807720"/>
              <a:gd name="connsiteY22" fmla="*/ 4039870 h 5196840"/>
              <a:gd name="connsiteX23" fmla="*/ 132081 w 807720"/>
              <a:gd name="connsiteY23" fmla="*/ 4105910 h 5196840"/>
              <a:gd name="connsiteX24" fmla="*/ 12701 w 807720"/>
              <a:gd name="connsiteY24" fmla="*/ 4291330 h 5196840"/>
              <a:gd name="connsiteX25" fmla="*/ 58421 w 807720"/>
              <a:gd name="connsiteY25" fmla="*/ 4517390 h 5196840"/>
              <a:gd name="connsiteX26" fmla="*/ 0 w 807720"/>
              <a:gd name="connsiteY26" fmla="*/ 4944110 h 5196840"/>
              <a:gd name="connsiteX27" fmla="*/ 119380 w 807720"/>
              <a:gd name="connsiteY27" fmla="*/ 5068570 h 5196840"/>
              <a:gd name="connsiteX28" fmla="*/ 181610 w 807720"/>
              <a:gd name="connsiteY28" fmla="*/ 5196840 h 5196840"/>
              <a:gd name="connsiteX0" fmla="*/ 807720 w 807720"/>
              <a:gd name="connsiteY0" fmla="*/ 0 h 5196840"/>
              <a:gd name="connsiteX1" fmla="*/ 762000 w 807720"/>
              <a:gd name="connsiteY1" fmla="*/ 102870 h 5196840"/>
              <a:gd name="connsiteX2" fmla="*/ 689610 w 807720"/>
              <a:gd name="connsiteY2" fmla="*/ 209550 h 5196840"/>
              <a:gd name="connsiteX3" fmla="*/ 685800 w 807720"/>
              <a:gd name="connsiteY3" fmla="*/ 323850 h 5196840"/>
              <a:gd name="connsiteX4" fmla="*/ 685800 w 807720"/>
              <a:gd name="connsiteY4" fmla="*/ 373380 h 5196840"/>
              <a:gd name="connsiteX5" fmla="*/ 521970 w 807720"/>
              <a:gd name="connsiteY5" fmla="*/ 373380 h 5196840"/>
              <a:gd name="connsiteX6" fmla="*/ 369570 w 807720"/>
              <a:gd name="connsiteY6" fmla="*/ 521970 h 5196840"/>
              <a:gd name="connsiteX7" fmla="*/ 369570 w 807720"/>
              <a:gd name="connsiteY7" fmla="*/ 643890 h 5196840"/>
              <a:gd name="connsiteX8" fmla="*/ 369570 w 807720"/>
              <a:gd name="connsiteY8" fmla="*/ 712470 h 5196840"/>
              <a:gd name="connsiteX9" fmla="*/ 323850 w 807720"/>
              <a:gd name="connsiteY9" fmla="*/ 842010 h 5196840"/>
              <a:gd name="connsiteX10" fmla="*/ 243840 w 807720"/>
              <a:gd name="connsiteY10" fmla="*/ 891540 h 5196840"/>
              <a:gd name="connsiteX11" fmla="*/ 171450 w 807720"/>
              <a:gd name="connsiteY11" fmla="*/ 899160 h 5196840"/>
              <a:gd name="connsiteX12" fmla="*/ 144780 w 807720"/>
              <a:gd name="connsiteY12" fmla="*/ 982980 h 5196840"/>
              <a:gd name="connsiteX13" fmla="*/ 274320 w 807720"/>
              <a:gd name="connsiteY13" fmla="*/ 1181100 h 5196840"/>
              <a:gd name="connsiteX14" fmla="*/ 308610 w 807720"/>
              <a:gd name="connsiteY14" fmla="*/ 1215390 h 5196840"/>
              <a:gd name="connsiteX15" fmla="*/ 266700 w 807720"/>
              <a:gd name="connsiteY15" fmla="*/ 1272540 h 5196840"/>
              <a:gd name="connsiteX16" fmla="*/ 262890 w 807720"/>
              <a:gd name="connsiteY16" fmla="*/ 1482090 h 5196840"/>
              <a:gd name="connsiteX17" fmla="*/ 281940 w 807720"/>
              <a:gd name="connsiteY17" fmla="*/ 1615440 h 5196840"/>
              <a:gd name="connsiteX18" fmla="*/ 369570 w 807720"/>
              <a:gd name="connsiteY18" fmla="*/ 1836420 h 5196840"/>
              <a:gd name="connsiteX19" fmla="*/ 266700 w 807720"/>
              <a:gd name="connsiteY19" fmla="*/ 2057400 h 5196840"/>
              <a:gd name="connsiteX20" fmla="*/ 337820 w 807720"/>
              <a:gd name="connsiteY20" fmla="*/ 2434590 h 5196840"/>
              <a:gd name="connsiteX21" fmla="*/ 266700 w 807720"/>
              <a:gd name="connsiteY21" fmla="*/ 3054350 h 5196840"/>
              <a:gd name="connsiteX22" fmla="*/ 320041 w 807720"/>
              <a:gd name="connsiteY22" fmla="*/ 3879850 h 5196840"/>
              <a:gd name="connsiteX23" fmla="*/ 261620 w 807720"/>
              <a:gd name="connsiteY23" fmla="*/ 4039870 h 5196840"/>
              <a:gd name="connsiteX24" fmla="*/ 132081 w 807720"/>
              <a:gd name="connsiteY24" fmla="*/ 4105910 h 5196840"/>
              <a:gd name="connsiteX25" fmla="*/ 12701 w 807720"/>
              <a:gd name="connsiteY25" fmla="*/ 4291330 h 5196840"/>
              <a:gd name="connsiteX26" fmla="*/ 58421 w 807720"/>
              <a:gd name="connsiteY26" fmla="*/ 4517390 h 5196840"/>
              <a:gd name="connsiteX27" fmla="*/ 0 w 807720"/>
              <a:gd name="connsiteY27" fmla="*/ 4944110 h 5196840"/>
              <a:gd name="connsiteX28" fmla="*/ 119380 w 807720"/>
              <a:gd name="connsiteY28" fmla="*/ 5068570 h 5196840"/>
              <a:gd name="connsiteX29" fmla="*/ 181610 w 807720"/>
              <a:gd name="connsiteY29" fmla="*/ 5196840 h 5196840"/>
              <a:gd name="connsiteX0" fmla="*/ 807720 w 807720"/>
              <a:gd name="connsiteY0" fmla="*/ 0 h 5196840"/>
              <a:gd name="connsiteX1" fmla="*/ 762000 w 807720"/>
              <a:gd name="connsiteY1" fmla="*/ 102870 h 5196840"/>
              <a:gd name="connsiteX2" fmla="*/ 689610 w 807720"/>
              <a:gd name="connsiteY2" fmla="*/ 209550 h 5196840"/>
              <a:gd name="connsiteX3" fmla="*/ 685800 w 807720"/>
              <a:gd name="connsiteY3" fmla="*/ 323850 h 5196840"/>
              <a:gd name="connsiteX4" fmla="*/ 685800 w 807720"/>
              <a:gd name="connsiteY4" fmla="*/ 373380 h 5196840"/>
              <a:gd name="connsiteX5" fmla="*/ 521970 w 807720"/>
              <a:gd name="connsiteY5" fmla="*/ 373380 h 5196840"/>
              <a:gd name="connsiteX6" fmla="*/ 369570 w 807720"/>
              <a:gd name="connsiteY6" fmla="*/ 521970 h 5196840"/>
              <a:gd name="connsiteX7" fmla="*/ 369570 w 807720"/>
              <a:gd name="connsiteY7" fmla="*/ 643890 h 5196840"/>
              <a:gd name="connsiteX8" fmla="*/ 369570 w 807720"/>
              <a:gd name="connsiteY8" fmla="*/ 712470 h 5196840"/>
              <a:gd name="connsiteX9" fmla="*/ 323850 w 807720"/>
              <a:gd name="connsiteY9" fmla="*/ 842010 h 5196840"/>
              <a:gd name="connsiteX10" fmla="*/ 243840 w 807720"/>
              <a:gd name="connsiteY10" fmla="*/ 891540 h 5196840"/>
              <a:gd name="connsiteX11" fmla="*/ 171450 w 807720"/>
              <a:gd name="connsiteY11" fmla="*/ 899160 h 5196840"/>
              <a:gd name="connsiteX12" fmla="*/ 144780 w 807720"/>
              <a:gd name="connsiteY12" fmla="*/ 982980 h 5196840"/>
              <a:gd name="connsiteX13" fmla="*/ 274320 w 807720"/>
              <a:gd name="connsiteY13" fmla="*/ 1181100 h 5196840"/>
              <a:gd name="connsiteX14" fmla="*/ 308610 w 807720"/>
              <a:gd name="connsiteY14" fmla="*/ 1215390 h 5196840"/>
              <a:gd name="connsiteX15" fmla="*/ 266700 w 807720"/>
              <a:gd name="connsiteY15" fmla="*/ 1272540 h 5196840"/>
              <a:gd name="connsiteX16" fmla="*/ 262890 w 807720"/>
              <a:gd name="connsiteY16" fmla="*/ 1482090 h 5196840"/>
              <a:gd name="connsiteX17" fmla="*/ 281940 w 807720"/>
              <a:gd name="connsiteY17" fmla="*/ 1615440 h 5196840"/>
              <a:gd name="connsiteX18" fmla="*/ 369570 w 807720"/>
              <a:gd name="connsiteY18" fmla="*/ 1836420 h 5196840"/>
              <a:gd name="connsiteX19" fmla="*/ 266700 w 807720"/>
              <a:gd name="connsiteY19" fmla="*/ 2057400 h 5196840"/>
              <a:gd name="connsiteX20" fmla="*/ 337820 w 807720"/>
              <a:gd name="connsiteY20" fmla="*/ 2434590 h 5196840"/>
              <a:gd name="connsiteX21" fmla="*/ 325120 w 807720"/>
              <a:gd name="connsiteY21" fmla="*/ 2752090 h 5196840"/>
              <a:gd name="connsiteX22" fmla="*/ 266700 w 807720"/>
              <a:gd name="connsiteY22" fmla="*/ 3054350 h 5196840"/>
              <a:gd name="connsiteX23" fmla="*/ 320041 w 807720"/>
              <a:gd name="connsiteY23" fmla="*/ 3879850 h 5196840"/>
              <a:gd name="connsiteX24" fmla="*/ 261620 w 807720"/>
              <a:gd name="connsiteY24" fmla="*/ 4039870 h 5196840"/>
              <a:gd name="connsiteX25" fmla="*/ 132081 w 807720"/>
              <a:gd name="connsiteY25" fmla="*/ 4105910 h 5196840"/>
              <a:gd name="connsiteX26" fmla="*/ 12701 w 807720"/>
              <a:gd name="connsiteY26" fmla="*/ 4291330 h 5196840"/>
              <a:gd name="connsiteX27" fmla="*/ 58421 w 807720"/>
              <a:gd name="connsiteY27" fmla="*/ 4517390 h 5196840"/>
              <a:gd name="connsiteX28" fmla="*/ 0 w 807720"/>
              <a:gd name="connsiteY28" fmla="*/ 4944110 h 5196840"/>
              <a:gd name="connsiteX29" fmla="*/ 119380 w 807720"/>
              <a:gd name="connsiteY29" fmla="*/ 5068570 h 5196840"/>
              <a:gd name="connsiteX30" fmla="*/ 181610 w 807720"/>
              <a:gd name="connsiteY30" fmla="*/ 5196840 h 5196840"/>
              <a:gd name="connsiteX0" fmla="*/ 807720 w 807720"/>
              <a:gd name="connsiteY0" fmla="*/ 0 h 5196840"/>
              <a:gd name="connsiteX1" fmla="*/ 762000 w 807720"/>
              <a:gd name="connsiteY1" fmla="*/ 102870 h 5196840"/>
              <a:gd name="connsiteX2" fmla="*/ 689610 w 807720"/>
              <a:gd name="connsiteY2" fmla="*/ 209550 h 5196840"/>
              <a:gd name="connsiteX3" fmla="*/ 685800 w 807720"/>
              <a:gd name="connsiteY3" fmla="*/ 323850 h 5196840"/>
              <a:gd name="connsiteX4" fmla="*/ 685800 w 807720"/>
              <a:gd name="connsiteY4" fmla="*/ 373380 h 5196840"/>
              <a:gd name="connsiteX5" fmla="*/ 521970 w 807720"/>
              <a:gd name="connsiteY5" fmla="*/ 373380 h 5196840"/>
              <a:gd name="connsiteX6" fmla="*/ 369570 w 807720"/>
              <a:gd name="connsiteY6" fmla="*/ 521970 h 5196840"/>
              <a:gd name="connsiteX7" fmla="*/ 369570 w 807720"/>
              <a:gd name="connsiteY7" fmla="*/ 643890 h 5196840"/>
              <a:gd name="connsiteX8" fmla="*/ 369570 w 807720"/>
              <a:gd name="connsiteY8" fmla="*/ 712470 h 5196840"/>
              <a:gd name="connsiteX9" fmla="*/ 323850 w 807720"/>
              <a:gd name="connsiteY9" fmla="*/ 842010 h 5196840"/>
              <a:gd name="connsiteX10" fmla="*/ 243840 w 807720"/>
              <a:gd name="connsiteY10" fmla="*/ 891540 h 5196840"/>
              <a:gd name="connsiteX11" fmla="*/ 171450 w 807720"/>
              <a:gd name="connsiteY11" fmla="*/ 899160 h 5196840"/>
              <a:gd name="connsiteX12" fmla="*/ 144780 w 807720"/>
              <a:gd name="connsiteY12" fmla="*/ 982980 h 5196840"/>
              <a:gd name="connsiteX13" fmla="*/ 274320 w 807720"/>
              <a:gd name="connsiteY13" fmla="*/ 1181100 h 5196840"/>
              <a:gd name="connsiteX14" fmla="*/ 308610 w 807720"/>
              <a:gd name="connsiteY14" fmla="*/ 1215390 h 5196840"/>
              <a:gd name="connsiteX15" fmla="*/ 266700 w 807720"/>
              <a:gd name="connsiteY15" fmla="*/ 1272540 h 5196840"/>
              <a:gd name="connsiteX16" fmla="*/ 262890 w 807720"/>
              <a:gd name="connsiteY16" fmla="*/ 1482090 h 5196840"/>
              <a:gd name="connsiteX17" fmla="*/ 281940 w 807720"/>
              <a:gd name="connsiteY17" fmla="*/ 1615440 h 5196840"/>
              <a:gd name="connsiteX18" fmla="*/ 369570 w 807720"/>
              <a:gd name="connsiteY18" fmla="*/ 1836420 h 5196840"/>
              <a:gd name="connsiteX19" fmla="*/ 266700 w 807720"/>
              <a:gd name="connsiteY19" fmla="*/ 2057400 h 5196840"/>
              <a:gd name="connsiteX20" fmla="*/ 337820 w 807720"/>
              <a:gd name="connsiteY20" fmla="*/ 2434590 h 5196840"/>
              <a:gd name="connsiteX21" fmla="*/ 325120 w 807720"/>
              <a:gd name="connsiteY21" fmla="*/ 2752090 h 5196840"/>
              <a:gd name="connsiteX22" fmla="*/ 266700 w 807720"/>
              <a:gd name="connsiteY22" fmla="*/ 3054350 h 5196840"/>
              <a:gd name="connsiteX23" fmla="*/ 320041 w 807720"/>
              <a:gd name="connsiteY23" fmla="*/ 3879850 h 5196840"/>
              <a:gd name="connsiteX24" fmla="*/ 261620 w 807720"/>
              <a:gd name="connsiteY24" fmla="*/ 4039870 h 5196840"/>
              <a:gd name="connsiteX25" fmla="*/ 132081 w 807720"/>
              <a:gd name="connsiteY25" fmla="*/ 4105910 h 5196840"/>
              <a:gd name="connsiteX26" fmla="*/ 12701 w 807720"/>
              <a:gd name="connsiteY26" fmla="*/ 4291330 h 5196840"/>
              <a:gd name="connsiteX27" fmla="*/ 58421 w 807720"/>
              <a:gd name="connsiteY27" fmla="*/ 4517390 h 5196840"/>
              <a:gd name="connsiteX28" fmla="*/ 0 w 807720"/>
              <a:gd name="connsiteY28" fmla="*/ 4944110 h 5196840"/>
              <a:gd name="connsiteX29" fmla="*/ 119380 w 807720"/>
              <a:gd name="connsiteY29" fmla="*/ 5068570 h 5196840"/>
              <a:gd name="connsiteX30" fmla="*/ 181610 w 807720"/>
              <a:gd name="connsiteY30" fmla="*/ 5196840 h 5196840"/>
              <a:gd name="connsiteX0" fmla="*/ 807720 w 807720"/>
              <a:gd name="connsiteY0" fmla="*/ 0 h 5196840"/>
              <a:gd name="connsiteX1" fmla="*/ 762000 w 807720"/>
              <a:gd name="connsiteY1" fmla="*/ 102870 h 5196840"/>
              <a:gd name="connsiteX2" fmla="*/ 689610 w 807720"/>
              <a:gd name="connsiteY2" fmla="*/ 209550 h 5196840"/>
              <a:gd name="connsiteX3" fmla="*/ 685800 w 807720"/>
              <a:gd name="connsiteY3" fmla="*/ 323850 h 5196840"/>
              <a:gd name="connsiteX4" fmla="*/ 685800 w 807720"/>
              <a:gd name="connsiteY4" fmla="*/ 373380 h 5196840"/>
              <a:gd name="connsiteX5" fmla="*/ 521970 w 807720"/>
              <a:gd name="connsiteY5" fmla="*/ 373380 h 5196840"/>
              <a:gd name="connsiteX6" fmla="*/ 369570 w 807720"/>
              <a:gd name="connsiteY6" fmla="*/ 521970 h 5196840"/>
              <a:gd name="connsiteX7" fmla="*/ 369570 w 807720"/>
              <a:gd name="connsiteY7" fmla="*/ 643890 h 5196840"/>
              <a:gd name="connsiteX8" fmla="*/ 369570 w 807720"/>
              <a:gd name="connsiteY8" fmla="*/ 712470 h 5196840"/>
              <a:gd name="connsiteX9" fmla="*/ 323850 w 807720"/>
              <a:gd name="connsiteY9" fmla="*/ 842010 h 5196840"/>
              <a:gd name="connsiteX10" fmla="*/ 243840 w 807720"/>
              <a:gd name="connsiteY10" fmla="*/ 891540 h 5196840"/>
              <a:gd name="connsiteX11" fmla="*/ 171450 w 807720"/>
              <a:gd name="connsiteY11" fmla="*/ 899160 h 5196840"/>
              <a:gd name="connsiteX12" fmla="*/ 144780 w 807720"/>
              <a:gd name="connsiteY12" fmla="*/ 982980 h 5196840"/>
              <a:gd name="connsiteX13" fmla="*/ 274320 w 807720"/>
              <a:gd name="connsiteY13" fmla="*/ 1181100 h 5196840"/>
              <a:gd name="connsiteX14" fmla="*/ 308610 w 807720"/>
              <a:gd name="connsiteY14" fmla="*/ 1215390 h 5196840"/>
              <a:gd name="connsiteX15" fmla="*/ 266700 w 807720"/>
              <a:gd name="connsiteY15" fmla="*/ 1272540 h 5196840"/>
              <a:gd name="connsiteX16" fmla="*/ 262890 w 807720"/>
              <a:gd name="connsiteY16" fmla="*/ 1482090 h 5196840"/>
              <a:gd name="connsiteX17" fmla="*/ 281940 w 807720"/>
              <a:gd name="connsiteY17" fmla="*/ 1615440 h 5196840"/>
              <a:gd name="connsiteX18" fmla="*/ 369570 w 807720"/>
              <a:gd name="connsiteY18" fmla="*/ 1836420 h 5196840"/>
              <a:gd name="connsiteX19" fmla="*/ 266700 w 807720"/>
              <a:gd name="connsiteY19" fmla="*/ 2057400 h 5196840"/>
              <a:gd name="connsiteX20" fmla="*/ 337820 w 807720"/>
              <a:gd name="connsiteY20" fmla="*/ 2434590 h 5196840"/>
              <a:gd name="connsiteX21" fmla="*/ 325120 w 807720"/>
              <a:gd name="connsiteY21" fmla="*/ 2752090 h 5196840"/>
              <a:gd name="connsiteX22" fmla="*/ 266700 w 807720"/>
              <a:gd name="connsiteY22" fmla="*/ 3054350 h 5196840"/>
              <a:gd name="connsiteX23" fmla="*/ 320041 w 807720"/>
              <a:gd name="connsiteY23" fmla="*/ 3879850 h 5196840"/>
              <a:gd name="connsiteX24" fmla="*/ 261620 w 807720"/>
              <a:gd name="connsiteY24" fmla="*/ 4039870 h 5196840"/>
              <a:gd name="connsiteX25" fmla="*/ 132081 w 807720"/>
              <a:gd name="connsiteY25" fmla="*/ 4105910 h 5196840"/>
              <a:gd name="connsiteX26" fmla="*/ 12701 w 807720"/>
              <a:gd name="connsiteY26" fmla="*/ 4291330 h 5196840"/>
              <a:gd name="connsiteX27" fmla="*/ 58421 w 807720"/>
              <a:gd name="connsiteY27" fmla="*/ 4517390 h 5196840"/>
              <a:gd name="connsiteX28" fmla="*/ 0 w 807720"/>
              <a:gd name="connsiteY28" fmla="*/ 4944110 h 5196840"/>
              <a:gd name="connsiteX29" fmla="*/ 119380 w 807720"/>
              <a:gd name="connsiteY29" fmla="*/ 5068570 h 5196840"/>
              <a:gd name="connsiteX30" fmla="*/ 181610 w 807720"/>
              <a:gd name="connsiteY30" fmla="*/ 5196840 h 5196840"/>
              <a:gd name="connsiteX0" fmla="*/ 807720 w 807720"/>
              <a:gd name="connsiteY0" fmla="*/ 0 h 5196840"/>
              <a:gd name="connsiteX1" fmla="*/ 762000 w 807720"/>
              <a:gd name="connsiteY1" fmla="*/ 102870 h 5196840"/>
              <a:gd name="connsiteX2" fmla="*/ 689610 w 807720"/>
              <a:gd name="connsiteY2" fmla="*/ 209550 h 5196840"/>
              <a:gd name="connsiteX3" fmla="*/ 685800 w 807720"/>
              <a:gd name="connsiteY3" fmla="*/ 323850 h 5196840"/>
              <a:gd name="connsiteX4" fmla="*/ 685800 w 807720"/>
              <a:gd name="connsiteY4" fmla="*/ 373380 h 5196840"/>
              <a:gd name="connsiteX5" fmla="*/ 521970 w 807720"/>
              <a:gd name="connsiteY5" fmla="*/ 373380 h 5196840"/>
              <a:gd name="connsiteX6" fmla="*/ 369570 w 807720"/>
              <a:gd name="connsiteY6" fmla="*/ 521970 h 5196840"/>
              <a:gd name="connsiteX7" fmla="*/ 369570 w 807720"/>
              <a:gd name="connsiteY7" fmla="*/ 643890 h 5196840"/>
              <a:gd name="connsiteX8" fmla="*/ 369570 w 807720"/>
              <a:gd name="connsiteY8" fmla="*/ 712470 h 5196840"/>
              <a:gd name="connsiteX9" fmla="*/ 323850 w 807720"/>
              <a:gd name="connsiteY9" fmla="*/ 842010 h 5196840"/>
              <a:gd name="connsiteX10" fmla="*/ 243840 w 807720"/>
              <a:gd name="connsiteY10" fmla="*/ 891540 h 5196840"/>
              <a:gd name="connsiteX11" fmla="*/ 171450 w 807720"/>
              <a:gd name="connsiteY11" fmla="*/ 899160 h 5196840"/>
              <a:gd name="connsiteX12" fmla="*/ 144780 w 807720"/>
              <a:gd name="connsiteY12" fmla="*/ 982980 h 5196840"/>
              <a:gd name="connsiteX13" fmla="*/ 274320 w 807720"/>
              <a:gd name="connsiteY13" fmla="*/ 1181100 h 5196840"/>
              <a:gd name="connsiteX14" fmla="*/ 308610 w 807720"/>
              <a:gd name="connsiteY14" fmla="*/ 1215390 h 5196840"/>
              <a:gd name="connsiteX15" fmla="*/ 266700 w 807720"/>
              <a:gd name="connsiteY15" fmla="*/ 1272540 h 5196840"/>
              <a:gd name="connsiteX16" fmla="*/ 262890 w 807720"/>
              <a:gd name="connsiteY16" fmla="*/ 1482090 h 5196840"/>
              <a:gd name="connsiteX17" fmla="*/ 281940 w 807720"/>
              <a:gd name="connsiteY17" fmla="*/ 1615440 h 5196840"/>
              <a:gd name="connsiteX18" fmla="*/ 369570 w 807720"/>
              <a:gd name="connsiteY18" fmla="*/ 1836420 h 5196840"/>
              <a:gd name="connsiteX19" fmla="*/ 510540 w 807720"/>
              <a:gd name="connsiteY19" fmla="*/ 2087880 h 5196840"/>
              <a:gd name="connsiteX20" fmla="*/ 337820 w 807720"/>
              <a:gd name="connsiteY20" fmla="*/ 2434590 h 5196840"/>
              <a:gd name="connsiteX21" fmla="*/ 325120 w 807720"/>
              <a:gd name="connsiteY21" fmla="*/ 2752090 h 5196840"/>
              <a:gd name="connsiteX22" fmla="*/ 266700 w 807720"/>
              <a:gd name="connsiteY22" fmla="*/ 3054350 h 5196840"/>
              <a:gd name="connsiteX23" fmla="*/ 320041 w 807720"/>
              <a:gd name="connsiteY23" fmla="*/ 3879850 h 5196840"/>
              <a:gd name="connsiteX24" fmla="*/ 261620 w 807720"/>
              <a:gd name="connsiteY24" fmla="*/ 4039870 h 5196840"/>
              <a:gd name="connsiteX25" fmla="*/ 132081 w 807720"/>
              <a:gd name="connsiteY25" fmla="*/ 4105910 h 5196840"/>
              <a:gd name="connsiteX26" fmla="*/ 12701 w 807720"/>
              <a:gd name="connsiteY26" fmla="*/ 4291330 h 5196840"/>
              <a:gd name="connsiteX27" fmla="*/ 58421 w 807720"/>
              <a:gd name="connsiteY27" fmla="*/ 4517390 h 5196840"/>
              <a:gd name="connsiteX28" fmla="*/ 0 w 807720"/>
              <a:gd name="connsiteY28" fmla="*/ 4944110 h 5196840"/>
              <a:gd name="connsiteX29" fmla="*/ 119380 w 807720"/>
              <a:gd name="connsiteY29" fmla="*/ 5068570 h 5196840"/>
              <a:gd name="connsiteX30" fmla="*/ 181610 w 807720"/>
              <a:gd name="connsiteY30" fmla="*/ 5196840 h 5196840"/>
              <a:gd name="connsiteX0" fmla="*/ 807720 w 807720"/>
              <a:gd name="connsiteY0" fmla="*/ 0 h 5196840"/>
              <a:gd name="connsiteX1" fmla="*/ 762000 w 807720"/>
              <a:gd name="connsiteY1" fmla="*/ 102870 h 5196840"/>
              <a:gd name="connsiteX2" fmla="*/ 689610 w 807720"/>
              <a:gd name="connsiteY2" fmla="*/ 209550 h 5196840"/>
              <a:gd name="connsiteX3" fmla="*/ 685800 w 807720"/>
              <a:gd name="connsiteY3" fmla="*/ 323850 h 5196840"/>
              <a:gd name="connsiteX4" fmla="*/ 685800 w 807720"/>
              <a:gd name="connsiteY4" fmla="*/ 373380 h 5196840"/>
              <a:gd name="connsiteX5" fmla="*/ 521970 w 807720"/>
              <a:gd name="connsiteY5" fmla="*/ 373380 h 5196840"/>
              <a:gd name="connsiteX6" fmla="*/ 369570 w 807720"/>
              <a:gd name="connsiteY6" fmla="*/ 521970 h 5196840"/>
              <a:gd name="connsiteX7" fmla="*/ 369570 w 807720"/>
              <a:gd name="connsiteY7" fmla="*/ 643890 h 5196840"/>
              <a:gd name="connsiteX8" fmla="*/ 369570 w 807720"/>
              <a:gd name="connsiteY8" fmla="*/ 712470 h 5196840"/>
              <a:gd name="connsiteX9" fmla="*/ 323850 w 807720"/>
              <a:gd name="connsiteY9" fmla="*/ 842010 h 5196840"/>
              <a:gd name="connsiteX10" fmla="*/ 243840 w 807720"/>
              <a:gd name="connsiteY10" fmla="*/ 891540 h 5196840"/>
              <a:gd name="connsiteX11" fmla="*/ 171450 w 807720"/>
              <a:gd name="connsiteY11" fmla="*/ 899160 h 5196840"/>
              <a:gd name="connsiteX12" fmla="*/ 144780 w 807720"/>
              <a:gd name="connsiteY12" fmla="*/ 982980 h 5196840"/>
              <a:gd name="connsiteX13" fmla="*/ 274320 w 807720"/>
              <a:gd name="connsiteY13" fmla="*/ 1181100 h 5196840"/>
              <a:gd name="connsiteX14" fmla="*/ 308610 w 807720"/>
              <a:gd name="connsiteY14" fmla="*/ 1215390 h 5196840"/>
              <a:gd name="connsiteX15" fmla="*/ 266700 w 807720"/>
              <a:gd name="connsiteY15" fmla="*/ 1272540 h 5196840"/>
              <a:gd name="connsiteX16" fmla="*/ 262890 w 807720"/>
              <a:gd name="connsiteY16" fmla="*/ 1482090 h 5196840"/>
              <a:gd name="connsiteX17" fmla="*/ 281940 w 807720"/>
              <a:gd name="connsiteY17" fmla="*/ 1615440 h 5196840"/>
              <a:gd name="connsiteX18" fmla="*/ 369570 w 807720"/>
              <a:gd name="connsiteY18" fmla="*/ 1836420 h 5196840"/>
              <a:gd name="connsiteX19" fmla="*/ 304800 w 807720"/>
              <a:gd name="connsiteY19" fmla="*/ 2026920 h 5196840"/>
              <a:gd name="connsiteX20" fmla="*/ 337820 w 807720"/>
              <a:gd name="connsiteY20" fmla="*/ 2434590 h 5196840"/>
              <a:gd name="connsiteX21" fmla="*/ 325120 w 807720"/>
              <a:gd name="connsiteY21" fmla="*/ 2752090 h 5196840"/>
              <a:gd name="connsiteX22" fmla="*/ 266700 w 807720"/>
              <a:gd name="connsiteY22" fmla="*/ 3054350 h 5196840"/>
              <a:gd name="connsiteX23" fmla="*/ 320041 w 807720"/>
              <a:gd name="connsiteY23" fmla="*/ 3879850 h 5196840"/>
              <a:gd name="connsiteX24" fmla="*/ 261620 w 807720"/>
              <a:gd name="connsiteY24" fmla="*/ 4039870 h 5196840"/>
              <a:gd name="connsiteX25" fmla="*/ 132081 w 807720"/>
              <a:gd name="connsiteY25" fmla="*/ 4105910 h 5196840"/>
              <a:gd name="connsiteX26" fmla="*/ 12701 w 807720"/>
              <a:gd name="connsiteY26" fmla="*/ 4291330 h 5196840"/>
              <a:gd name="connsiteX27" fmla="*/ 58421 w 807720"/>
              <a:gd name="connsiteY27" fmla="*/ 4517390 h 5196840"/>
              <a:gd name="connsiteX28" fmla="*/ 0 w 807720"/>
              <a:gd name="connsiteY28" fmla="*/ 4944110 h 5196840"/>
              <a:gd name="connsiteX29" fmla="*/ 119380 w 807720"/>
              <a:gd name="connsiteY29" fmla="*/ 5068570 h 5196840"/>
              <a:gd name="connsiteX30" fmla="*/ 181610 w 807720"/>
              <a:gd name="connsiteY30" fmla="*/ 5196840 h 5196840"/>
              <a:gd name="connsiteX0" fmla="*/ 807720 w 807720"/>
              <a:gd name="connsiteY0" fmla="*/ 0 h 5068570"/>
              <a:gd name="connsiteX1" fmla="*/ 762000 w 807720"/>
              <a:gd name="connsiteY1" fmla="*/ 102870 h 5068570"/>
              <a:gd name="connsiteX2" fmla="*/ 689610 w 807720"/>
              <a:gd name="connsiteY2" fmla="*/ 209550 h 5068570"/>
              <a:gd name="connsiteX3" fmla="*/ 685800 w 807720"/>
              <a:gd name="connsiteY3" fmla="*/ 323850 h 5068570"/>
              <a:gd name="connsiteX4" fmla="*/ 685800 w 807720"/>
              <a:gd name="connsiteY4" fmla="*/ 373380 h 5068570"/>
              <a:gd name="connsiteX5" fmla="*/ 521970 w 807720"/>
              <a:gd name="connsiteY5" fmla="*/ 373380 h 5068570"/>
              <a:gd name="connsiteX6" fmla="*/ 369570 w 807720"/>
              <a:gd name="connsiteY6" fmla="*/ 521970 h 5068570"/>
              <a:gd name="connsiteX7" fmla="*/ 369570 w 807720"/>
              <a:gd name="connsiteY7" fmla="*/ 643890 h 5068570"/>
              <a:gd name="connsiteX8" fmla="*/ 369570 w 807720"/>
              <a:gd name="connsiteY8" fmla="*/ 712470 h 5068570"/>
              <a:gd name="connsiteX9" fmla="*/ 323850 w 807720"/>
              <a:gd name="connsiteY9" fmla="*/ 842010 h 5068570"/>
              <a:gd name="connsiteX10" fmla="*/ 243840 w 807720"/>
              <a:gd name="connsiteY10" fmla="*/ 891540 h 5068570"/>
              <a:gd name="connsiteX11" fmla="*/ 171450 w 807720"/>
              <a:gd name="connsiteY11" fmla="*/ 899160 h 5068570"/>
              <a:gd name="connsiteX12" fmla="*/ 144780 w 807720"/>
              <a:gd name="connsiteY12" fmla="*/ 982980 h 5068570"/>
              <a:gd name="connsiteX13" fmla="*/ 274320 w 807720"/>
              <a:gd name="connsiteY13" fmla="*/ 1181100 h 5068570"/>
              <a:gd name="connsiteX14" fmla="*/ 308610 w 807720"/>
              <a:gd name="connsiteY14" fmla="*/ 1215390 h 5068570"/>
              <a:gd name="connsiteX15" fmla="*/ 266700 w 807720"/>
              <a:gd name="connsiteY15" fmla="*/ 1272540 h 5068570"/>
              <a:gd name="connsiteX16" fmla="*/ 262890 w 807720"/>
              <a:gd name="connsiteY16" fmla="*/ 1482090 h 5068570"/>
              <a:gd name="connsiteX17" fmla="*/ 281940 w 807720"/>
              <a:gd name="connsiteY17" fmla="*/ 1615440 h 5068570"/>
              <a:gd name="connsiteX18" fmla="*/ 369570 w 807720"/>
              <a:gd name="connsiteY18" fmla="*/ 1836420 h 5068570"/>
              <a:gd name="connsiteX19" fmla="*/ 304800 w 807720"/>
              <a:gd name="connsiteY19" fmla="*/ 2026920 h 5068570"/>
              <a:gd name="connsiteX20" fmla="*/ 337820 w 807720"/>
              <a:gd name="connsiteY20" fmla="*/ 2434590 h 5068570"/>
              <a:gd name="connsiteX21" fmla="*/ 325120 w 807720"/>
              <a:gd name="connsiteY21" fmla="*/ 2752090 h 5068570"/>
              <a:gd name="connsiteX22" fmla="*/ 266700 w 807720"/>
              <a:gd name="connsiteY22" fmla="*/ 3054350 h 5068570"/>
              <a:gd name="connsiteX23" fmla="*/ 320041 w 807720"/>
              <a:gd name="connsiteY23" fmla="*/ 3879850 h 5068570"/>
              <a:gd name="connsiteX24" fmla="*/ 261620 w 807720"/>
              <a:gd name="connsiteY24" fmla="*/ 4039870 h 5068570"/>
              <a:gd name="connsiteX25" fmla="*/ 132081 w 807720"/>
              <a:gd name="connsiteY25" fmla="*/ 4105910 h 5068570"/>
              <a:gd name="connsiteX26" fmla="*/ 12701 w 807720"/>
              <a:gd name="connsiteY26" fmla="*/ 4291330 h 5068570"/>
              <a:gd name="connsiteX27" fmla="*/ 58421 w 807720"/>
              <a:gd name="connsiteY27" fmla="*/ 4517390 h 5068570"/>
              <a:gd name="connsiteX28" fmla="*/ 0 w 807720"/>
              <a:gd name="connsiteY28" fmla="*/ 4944110 h 5068570"/>
              <a:gd name="connsiteX29" fmla="*/ 119380 w 807720"/>
              <a:gd name="connsiteY29" fmla="*/ 5068570 h 5068570"/>
              <a:gd name="connsiteX0" fmla="*/ 807720 w 807720"/>
              <a:gd name="connsiteY0" fmla="*/ 0 h 4944110"/>
              <a:gd name="connsiteX1" fmla="*/ 762000 w 807720"/>
              <a:gd name="connsiteY1" fmla="*/ 102870 h 4944110"/>
              <a:gd name="connsiteX2" fmla="*/ 689610 w 807720"/>
              <a:gd name="connsiteY2" fmla="*/ 209550 h 4944110"/>
              <a:gd name="connsiteX3" fmla="*/ 685800 w 807720"/>
              <a:gd name="connsiteY3" fmla="*/ 323850 h 4944110"/>
              <a:gd name="connsiteX4" fmla="*/ 685800 w 807720"/>
              <a:gd name="connsiteY4" fmla="*/ 373380 h 4944110"/>
              <a:gd name="connsiteX5" fmla="*/ 521970 w 807720"/>
              <a:gd name="connsiteY5" fmla="*/ 373380 h 4944110"/>
              <a:gd name="connsiteX6" fmla="*/ 369570 w 807720"/>
              <a:gd name="connsiteY6" fmla="*/ 521970 h 4944110"/>
              <a:gd name="connsiteX7" fmla="*/ 369570 w 807720"/>
              <a:gd name="connsiteY7" fmla="*/ 643890 h 4944110"/>
              <a:gd name="connsiteX8" fmla="*/ 369570 w 807720"/>
              <a:gd name="connsiteY8" fmla="*/ 712470 h 4944110"/>
              <a:gd name="connsiteX9" fmla="*/ 323850 w 807720"/>
              <a:gd name="connsiteY9" fmla="*/ 842010 h 4944110"/>
              <a:gd name="connsiteX10" fmla="*/ 243840 w 807720"/>
              <a:gd name="connsiteY10" fmla="*/ 891540 h 4944110"/>
              <a:gd name="connsiteX11" fmla="*/ 171450 w 807720"/>
              <a:gd name="connsiteY11" fmla="*/ 899160 h 4944110"/>
              <a:gd name="connsiteX12" fmla="*/ 144780 w 807720"/>
              <a:gd name="connsiteY12" fmla="*/ 982980 h 4944110"/>
              <a:gd name="connsiteX13" fmla="*/ 274320 w 807720"/>
              <a:gd name="connsiteY13" fmla="*/ 1181100 h 4944110"/>
              <a:gd name="connsiteX14" fmla="*/ 308610 w 807720"/>
              <a:gd name="connsiteY14" fmla="*/ 1215390 h 4944110"/>
              <a:gd name="connsiteX15" fmla="*/ 266700 w 807720"/>
              <a:gd name="connsiteY15" fmla="*/ 1272540 h 4944110"/>
              <a:gd name="connsiteX16" fmla="*/ 262890 w 807720"/>
              <a:gd name="connsiteY16" fmla="*/ 1482090 h 4944110"/>
              <a:gd name="connsiteX17" fmla="*/ 281940 w 807720"/>
              <a:gd name="connsiteY17" fmla="*/ 1615440 h 4944110"/>
              <a:gd name="connsiteX18" fmla="*/ 369570 w 807720"/>
              <a:gd name="connsiteY18" fmla="*/ 1836420 h 4944110"/>
              <a:gd name="connsiteX19" fmla="*/ 304800 w 807720"/>
              <a:gd name="connsiteY19" fmla="*/ 2026920 h 4944110"/>
              <a:gd name="connsiteX20" fmla="*/ 337820 w 807720"/>
              <a:gd name="connsiteY20" fmla="*/ 2434590 h 4944110"/>
              <a:gd name="connsiteX21" fmla="*/ 325120 w 807720"/>
              <a:gd name="connsiteY21" fmla="*/ 2752090 h 4944110"/>
              <a:gd name="connsiteX22" fmla="*/ 266700 w 807720"/>
              <a:gd name="connsiteY22" fmla="*/ 3054350 h 4944110"/>
              <a:gd name="connsiteX23" fmla="*/ 320041 w 807720"/>
              <a:gd name="connsiteY23" fmla="*/ 3879850 h 4944110"/>
              <a:gd name="connsiteX24" fmla="*/ 261620 w 807720"/>
              <a:gd name="connsiteY24" fmla="*/ 4039870 h 4944110"/>
              <a:gd name="connsiteX25" fmla="*/ 132081 w 807720"/>
              <a:gd name="connsiteY25" fmla="*/ 4105910 h 4944110"/>
              <a:gd name="connsiteX26" fmla="*/ 12701 w 807720"/>
              <a:gd name="connsiteY26" fmla="*/ 4291330 h 4944110"/>
              <a:gd name="connsiteX27" fmla="*/ 58421 w 807720"/>
              <a:gd name="connsiteY27" fmla="*/ 4517390 h 4944110"/>
              <a:gd name="connsiteX28" fmla="*/ 0 w 807720"/>
              <a:gd name="connsiteY28" fmla="*/ 4944110 h 4944110"/>
              <a:gd name="connsiteX0" fmla="*/ 795019 w 795019"/>
              <a:gd name="connsiteY0" fmla="*/ 0 h 4517390"/>
              <a:gd name="connsiteX1" fmla="*/ 749299 w 795019"/>
              <a:gd name="connsiteY1" fmla="*/ 102870 h 4517390"/>
              <a:gd name="connsiteX2" fmla="*/ 676909 w 795019"/>
              <a:gd name="connsiteY2" fmla="*/ 209550 h 4517390"/>
              <a:gd name="connsiteX3" fmla="*/ 673099 w 795019"/>
              <a:gd name="connsiteY3" fmla="*/ 323850 h 4517390"/>
              <a:gd name="connsiteX4" fmla="*/ 673099 w 795019"/>
              <a:gd name="connsiteY4" fmla="*/ 373380 h 4517390"/>
              <a:gd name="connsiteX5" fmla="*/ 509269 w 795019"/>
              <a:gd name="connsiteY5" fmla="*/ 373380 h 4517390"/>
              <a:gd name="connsiteX6" fmla="*/ 356869 w 795019"/>
              <a:gd name="connsiteY6" fmla="*/ 521970 h 4517390"/>
              <a:gd name="connsiteX7" fmla="*/ 356869 w 795019"/>
              <a:gd name="connsiteY7" fmla="*/ 643890 h 4517390"/>
              <a:gd name="connsiteX8" fmla="*/ 356869 w 795019"/>
              <a:gd name="connsiteY8" fmla="*/ 712470 h 4517390"/>
              <a:gd name="connsiteX9" fmla="*/ 311149 w 795019"/>
              <a:gd name="connsiteY9" fmla="*/ 842010 h 4517390"/>
              <a:gd name="connsiteX10" fmla="*/ 231139 w 795019"/>
              <a:gd name="connsiteY10" fmla="*/ 891540 h 4517390"/>
              <a:gd name="connsiteX11" fmla="*/ 158749 w 795019"/>
              <a:gd name="connsiteY11" fmla="*/ 899160 h 4517390"/>
              <a:gd name="connsiteX12" fmla="*/ 132079 w 795019"/>
              <a:gd name="connsiteY12" fmla="*/ 982980 h 4517390"/>
              <a:gd name="connsiteX13" fmla="*/ 261619 w 795019"/>
              <a:gd name="connsiteY13" fmla="*/ 1181100 h 4517390"/>
              <a:gd name="connsiteX14" fmla="*/ 295909 w 795019"/>
              <a:gd name="connsiteY14" fmla="*/ 1215390 h 4517390"/>
              <a:gd name="connsiteX15" fmla="*/ 253999 w 795019"/>
              <a:gd name="connsiteY15" fmla="*/ 1272540 h 4517390"/>
              <a:gd name="connsiteX16" fmla="*/ 250189 w 795019"/>
              <a:gd name="connsiteY16" fmla="*/ 1482090 h 4517390"/>
              <a:gd name="connsiteX17" fmla="*/ 269239 w 795019"/>
              <a:gd name="connsiteY17" fmla="*/ 1615440 h 4517390"/>
              <a:gd name="connsiteX18" fmla="*/ 356869 w 795019"/>
              <a:gd name="connsiteY18" fmla="*/ 1836420 h 4517390"/>
              <a:gd name="connsiteX19" fmla="*/ 292099 w 795019"/>
              <a:gd name="connsiteY19" fmla="*/ 2026920 h 4517390"/>
              <a:gd name="connsiteX20" fmla="*/ 325119 w 795019"/>
              <a:gd name="connsiteY20" fmla="*/ 2434590 h 4517390"/>
              <a:gd name="connsiteX21" fmla="*/ 312419 w 795019"/>
              <a:gd name="connsiteY21" fmla="*/ 2752090 h 4517390"/>
              <a:gd name="connsiteX22" fmla="*/ 253999 w 795019"/>
              <a:gd name="connsiteY22" fmla="*/ 3054350 h 4517390"/>
              <a:gd name="connsiteX23" fmla="*/ 307340 w 795019"/>
              <a:gd name="connsiteY23" fmla="*/ 3879850 h 4517390"/>
              <a:gd name="connsiteX24" fmla="*/ 248919 w 795019"/>
              <a:gd name="connsiteY24" fmla="*/ 4039870 h 4517390"/>
              <a:gd name="connsiteX25" fmla="*/ 119380 w 795019"/>
              <a:gd name="connsiteY25" fmla="*/ 4105910 h 4517390"/>
              <a:gd name="connsiteX26" fmla="*/ 0 w 795019"/>
              <a:gd name="connsiteY26" fmla="*/ 4291330 h 4517390"/>
              <a:gd name="connsiteX27" fmla="*/ 45720 w 795019"/>
              <a:gd name="connsiteY27" fmla="*/ 4517390 h 4517390"/>
              <a:gd name="connsiteX0" fmla="*/ 795019 w 795019"/>
              <a:gd name="connsiteY0" fmla="*/ 0 h 4291330"/>
              <a:gd name="connsiteX1" fmla="*/ 749299 w 795019"/>
              <a:gd name="connsiteY1" fmla="*/ 102870 h 4291330"/>
              <a:gd name="connsiteX2" fmla="*/ 676909 w 795019"/>
              <a:gd name="connsiteY2" fmla="*/ 209550 h 4291330"/>
              <a:gd name="connsiteX3" fmla="*/ 673099 w 795019"/>
              <a:gd name="connsiteY3" fmla="*/ 323850 h 4291330"/>
              <a:gd name="connsiteX4" fmla="*/ 673099 w 795019"/>
              <a:gd name="connsiteY4" fmla="*/ 373380 h 4291330"/>
              <a:gd name="connsiteX5" fmla="*/ 509269 w 795019"/>
              <a:gd name="connsiteY5" fmla="*/ 373380 h 4291330"/>
              <a:gd name="connsiteX6" fmla="*/ 356869 w 795019"/>
              <a:gd name="connsiteY6" fmla="*/ 521970 h 4291330"/>
              <a:gd name="connsiteX7" fmla="*/ 356869 w 795019"/>
              <a:gd name="connsiteY7" fmla="*/ 643890 h 4291330"/>
              <a:gd name="connsiteX8" fmla="*/ 356869 w 795019"/>
              <a:gd name="connsiteY8" fmla="*/ 712470 h 4291330"/>
              <a:gd name="connsiteX9" fmla="*/ 311149 w 795019"/>
              <a:gd name="connsiteY9" fmla="*/ 842010 h 4291330"/>
              <a:gd name="connsiteX10" fmla="*/ 231139 w 795019"/>
              <a:gd name="connsiteY10" fmla="*/ 891540 h 4291330"/>
              <a:gd name="connsiteX11" fmla="*/ 158749 w 795019"/>
              <a:gd name="connsiteY11" fmla="*/ 899160 h 4291330"/>
              <a:gd name="connsiteX12" fmla="*/ 132079 w 795019"/>
              <a:gd name="connsiteY12" fmla="*/ 982980 h 4291330"/>
              <a:gd name="connsiteX13" fmla="*/ 261619 w 795019"/>
              <a:gd name="connsiteY13" fmla="*/ 1181100 h 4291330"/>
              <a:gd name="connsiteX14" fmla="*/ 295909 w 795019"/>
              <a:gd name="connsiteY14" fmla="*/ 1215390 h 4291330"/>
              <a:gd name="connsiteX15" fmla="*/ 253999 w 795019"/>
              <a:gd name="connsiteY15" fmla="*/ 1272540 h 4291330"/>
              <a:gd name="connsiteX16" fmla="*/ 250189 w 795019"/>
              <a:gd name="connsiteY16" fmla="*/ 1482090 h 4291330"/>
              <a:gd name="connsiteX17" fmla="*/ 269239 w 795019"/>
              <a:gd name="connsiteY17" fmla="*/ 1615440 h 4291330"/>
              <a:gd name="connsiteX18" fmla="*/ 356869 w 795019"/>
              <a:gd name="connsiteY18" fmla="*/ 1836420 h 4291330"/>
              <a:gd name="connsiteX19" fmla="*/ 292099 w 795019"/>
              <a:gd name="connsiteY19" fmla="*/ 2026920 h 4291330"/>
              <a:gd name="connsiteX20" fmla="*/ 325119 w 795019"/>
              <a:gd name="connsiteY20" fmla="*/ 2434590 h 4291330"/>
              <a:gd name="connsiteX21" fmla="*/ 312419 w 795019"/>
              <a:gd name="connsiteY21" fmla="*/ 2752090 h 4291330"/>
              <a:gd name="connsiteX22" fmla="*/ 253999 w 795019"/>
              <a:gd name="connsiteY22" fmla="*/ 3054350 h 4291330"/>
              <a:gd name="connsiteX23" fmla="*/ 307340 w 795019"/>
              <a:gd name="connsiteY23" fmla="*/ 3879850 h 4291330"/>
              <a:gd name="connsiteX24" fmla="*/ 248919 w 795019"/>
              <a:gd name="connsiteY24" fmla="*/ 4039870 h 4291330"/>
              <a:gd name="connsiteX25" fmla="*/ 119380 w 795019"/>
              <a:gd name="connsiteY25" fmla="*/ 4105910 h 4291330"/>
              <a:gd name="connsiteX26" fmla="*/ 0 w 795019"/>
              <a:gd name="connsiteY26" fmla="*/ 4291330 h 4291330"/>
              <a:gd name="connsiteX0" fmla="*/ 675639 w 675639"/>
              <a:gd name="connsiteY0" fmla="*/ 0 h 4105910"/>
              <a:gd name="connsiteX1" fmla="*/ 629919 w 675639"/>
              <a:gd name="connsiteY1" fmla="*/ 102870 h 4105910"/>
              <a:gd name="connsiteX2" fmla="*/ 557529 w 675639"/>
              <a:gd name="connsiteY2" fmla="*/ 209550 h 4105910"/>
              <a:gd name="connsiteX3" fmla="*/ 553719 w 675639"/>
              <a:gd name="connsiteY3" fmla="*/ 323850 h 4105910"/>
              <a:gd name="connsiteX4" fmla="*/ 553719 w 675639"/>
              <a:gd name="connsiteY4" fmla="*/ 373380 h 4105910"/>
              <a:gd name="connsiteX5" fmla="*/ 389889 w 675639"/>
              <a:gd name="connsiteY5" fmla="*/ 373380 h 4105910"/>
              <a:gd name="connsiteX6" fmla="*/ 237489 w 675639"/>
              <a:gd name="connsiteY6" fmla="*/ 521970 h 4105910"/>
              <a:gd name="connsiteX7" fmla="*/ 237489 w 675639"/>
              <a:gd name="connsiteY7" fmla="*/ 643890 h 4105910"/>
              <a:gd name="connsiteX8" fmla="*/ 237489 w 675639"/>
              <a:gd name="connsiteY8" fmla="*/ 712470 h 4105910"/>
              <a:gd name="connsiteX9" fmla="*/ 191769 w 675639"/>
              <a:gd name="connsiteY9" fmla="*/ 842010 h 4105910"/>
              <a:gd name="connsiteX10" fmla="*/ 111759 w 675639"/>
              <a:gd name="connsiteY10" fmla="*/ 891540 h 4105910"/>
              <a:gd name="connsiteX11" fmla="*/ 39369 w 675639"/>
              <a:gd name="connsiteY11" fmla="*/ 899160 h 4105910"/>
              <a:gd name="connsiteX12" fmla="*/ 12699 w 675639"/>
              <a:gd name="connsiteY12" fmla="*/ 982980 h 4105910"/>
              <a:gd name="connsiteX13" fmla="*/ 142239 w 675639"/>
              <a:gd name="connsiteY13" fmla="*/ 1181100 h 4105910"/>
              <a:gd name="connsiteX14" fmla="*/ 176529 w 675639"/>
              <a:gd name="connsiteY14" fmla="*/ 1215390 h 4105910"/>
              <a:gd name="connsiteX15" fmla="*/ 134619 w 675639"/>
              <a:gd name="connsiteY15" fmla="*/ 1272540 h 4105910"/>
              <a:gd name="connsiteX16" fmla="*/ 130809 w 675639"/>
              <a:gd name="connsiteY16" fmla="*/ 1482090 h 4105910"/>
              <a:gd name="connsiteX17" fmla="*/ 149859 w 675639"/>
              <a:gd name="connsiteY17" fmla="*/ 1615440 h 4105910"/>
              <a:gd name="connsiteX18" fmla="*/ 237489 w 675639"/>
              <a:gd name="connsiteY18" fmla="*/ 1836420 h 4105910"/>
              <a:gd name="connsiteX19" fmla="*/ 172719 w 675639"/>
              <a:gd name="connsiteY19" fmla="*/ 2026920 h 4105910"/>
              <a:gd name="connsiteX20" fmla="*/ 205739 w 675639"/>
              <a:gd name="connsiteY20" fmla="*/ 2434590 h 4105910"/>
              <a:gd name="connsiteX21" fmla="*/ 193039 w 675639"/>
              <a:gd name="connsiteY21" fmla="*/ 2752090 h 4105910"/>
              <a:gd name="connsiteX22" fmla="*/ 134619 w 675639"/>
              <a:gd name="connsiteY22" fmla="*/ 3054350 h 4105910"/>
              <a:gd name="connsiteX23" fmla="*/ 187960 w 675639"/>
              <a:gd name="connsiteY23" fmla="*/ 3879850 h 4105910"/>
              <a:gd name="connsiteX24" fmla="*/ 129539 w 675639"/>
              <a:gd name="connsiteY24" fmla="*/ 4039870 h 4105910"/>
              <a:gd name="connsiteX25" fmla="*/ 0 w 675639"/>
              <a:gd name="connsiteY25" fmla="*/ 4105910 h 4105910"/>
              <a:gd name="connsiteX0" fmla="*/ 662940 w 662940"/>
              <a:gd name="connsiteY0" fmla="*/ 0 h 4039870"/>
              <a:gd name="connsiteX1" fmla="*/ 617220 w 662940"/>
              <a:gd name="connsiteY1" fmla="*/ 102870 h 4039870"/>
              <a:gd name="connsiteX2" fmla="*/ 544830 w 662940"/>
              <a:gd name="connsiteY2" fmla="*/ 209550 h 4039870"/>
              <a:gd name="connsiteX3" fmla="*/ 541020 w 662940"/>
              <a:gd name="connsiteY3" fmla="*/ 323850 h 4039870"/>
              <a:gd name="connsiteX4" fmla="*/ 541020 w 662940"/>
              <a:gd name="connsiteY4" fmla="*/ 373380 h 4039870"/>
              <a:gd name="connsiteX5" fmla="*/ 377190 w 662940"/>
              <a:gd name="connsiteY5" fmla="*/ 373380 h 4039870"/>
              <a:gd name="connsiteX6" fmla="*/ 224790 w 662940"/>
              <a:gd name="connsiteY6" fmla="*/ 521970 h 4039870"/>
              <a:gd name="connsiteX7" fmla="*/ 224790 w 662940"/>
              <a:gd name="connsiteY7" fmla="*/ 643890 h 4039870"/>
              <a:gd name="connsiteX8" fmla="*/ 224790 w 662940"/>
              <a:gd name="connsiteY8" fmla="*/ 712470 h 4039870"/>
              <a:gd name="connsiteX9" fmla="*/ 179070 w 662940"/>
              <a:gd name="connsiteY9" fmla="*/ 842010 h 4039870"/>
              <a:gd name="connsiteX10" fmla="*/ 99060 w 662940"/>
              <a:gd name="connsiteY10" fmla="*/ 891540 h 4039870"/>
              <a:gd name="connsiteX11" fmla="*/ 26670 w 662940"/>
              <a:gd name="connsiteY11" fmla="*/ 899160 h 4039870"/>
              <a:gd name="connsiteX12" fmla="*/ 0 w 662940"/>
              <a:gd name="connsiteY12" fmla="*/ 982980 h 4039870"/>
              <a:gd name="connsiteX13" fmla="*/ 129540 w 662940"/>
              <a:gd name="connsiteY13" fmla="*/ 1181100 h 4039870"/>
              <a:gd name="connsiteX14" fmla="*/ 163830 w 662940"/>
              <a:gd name="connsiteY14" fmla="*/ 1215390 h 4039870"/>
              <a:gd name="connsiteX15" fmla="*/ 121920 w 662940"/>
              <a:gd name="connsiteY15" fmla="*/ 1272540 h 4039870"/>
              <a:gd name="connsiteX16" fmla="*/ 118110 w 662940"/>
              <a:gd name="connsiteY16" fmla="*/ 1482090 h 4039870"/>
              <a:gd name="connsiteX17" fmla="*/ 137160 w 662940"/>
              <a:gd name="connsiteY17" fmla="*/ 1615440 h 4039870"/>
              <a:gd name="connsiteX18" fmla="*/ 224790 w 662940"/>
              <a:gd name="connsiteY18" fmla="*/ 1836420 h 4039870"/>
              <a:gd name="connsiteX19" fmla="*/ 160020 w 662940"/>
              <a:gd name="connsiteY19" fmla="*/ 2026920 h 4039870"/>
              <a:gd name="connsiteX20" fmla="*/ 193040 w 662940"/>
              <a:gd name="connsiteY20" fmla="*/ 2434590 h 4039870"/>
              <a:gd name="connsiteX21" fmla="*/ 180340 w 662940"/>
              <a:gd name="connsiteY21" fmla="*/ 2752090 h 4039870"/>
              <a:gd name="connsiteX22" fmla="*/ 121920 w 662940"/>
              <a:gd name="connsiteY22" fmla="*/ 3054350 h 4039870"/>
              <a:gd name="connsiteX23" fmla="*/ 175261 w 662940"/>
              <a:gd name="connsiteY23" fmla="*/ 3879850 h 4039870"/>
              <a:gd name="connsiteX24" fmla="*/ 116840 w 662940"/>
              <a:gd name="connsiteY24" fmla="*/ 4039870 h 4039870"/>
              <a:gd name="connsiteX0" fmla="*/ 662940 w 662940"/>
              <a:gd name="connsiteY0" fmla="*/ 0 h 3879850"/>
              <a:gd name="connsiteX1" fmla="*/ 617220 w 662940"/>
              <a:gd name="connsiteY1" fmla="*/ 102870 h 3879850"/>
              <a:gd name="connsiteX2" fmla="*/ 544830 w 662940"/>
              <a:gd name="connsiteY2" fmla="*/ 209550 h 3879850"/>
              <a:gd name="connsiteX3" fmla="*/ 541020 w 662940"/>
              <a:gd name="connsiteY3" fmla="*/ 323850 h 3879850"/>
              <a:gd name="connsiteX4" fmla="*/ 541020 w 662940"/>
              <a:gd name="connsiteY4" fmla="*/ 373380 h 3879850"/>
              <a:gd name="connsiteX5" fmla="*/ 377190 w 662940"/>
              <a:gd name="connsiteY5" fmla="*/ 373380 h 3879850"/>
              <a:gd name="connsiteX6" fmla="*/ 224790 w 662940"/>
              <a:gd name="connsiteY6" fmla="*/ 521970 h 3879850"/>
              <a:gd name="connsiteX7" fmla="*/ 224790 w 662940"/>
              <a:gd name="connsiteY7" fmla="*/ 643890 h 3879850"/>
              <a:gd name="connsiteX8" fmla="*/ 224790 w 662940"/>
              <a:gd name="connsiteY8" fmla="*/ 712470 h 3879850"/>
              <a:gd name="connsiteX9" fmla="*/ 179070 w 662940"/>
              <a:gd name="connsiteY9" fmla="*/ 842010 h 3879850"/>
              <a:gd name="connsiteX10" fmla="*/ 99060 w 662940"/>
              <a:gd name="connsiteY10" fmla="*/ 891540 h 3879850"/>
              <a:gd name="connsiteX11" fmla="*/ 26670 w 662940"/>
              <a:gd name="connsiteY11" fmla="*/ 899160 h 3879850"/>
              <a:gd name="connsiteX12" fmla="*/ 0 w 662940"/>
              <a:gd name="connsiteY12" fmla="*/ 982980 h 3879850"/>
              <a:gd name="connsiteX13" fmla="*/ 129540 w 662940"/>
              <a:gd name="connsiteY13" fmla="*/ 1181100 h 3879850"/>
              <a:gd name="connsiteX14" fmla="*/ 163830 w 662940"/>
              <a:gd name="connsiteY14" fmla="*/ 1215390 h 3879850"/>
              <a:gd name="connsiteX15" fmla="*/ 121920 w 662940"/>
              <a:gd name="connsiteY15" fmla="*/ 1272540 h 3879850"/>
              <a:gd name="connsiteX16" fmla="*/ 118110 w 662940"/>
              <a:gd name="connsiteY16" fmla="*/ 1482090 h 3879850"/>
              <a:gd name="connsiteX17" fmla="*/ 137160 w 662940"/>
              <a:gd name="connsiteY17" fmla="*/ 1615440 h 3879850"/>
              <a:gd name="connsiteX18" fmla="*/ 224790 w 662940"/>
              <a:gd name="connsiteY18" fmla="*/ 1836420 h 3879850"/>
              <a:gd name="connsiteX19" fmla="*/ 160020 w 662940"/>
              <a:gd name="connsiteY19" fmla="*/ 2026920 h 3879850"/>
              <a:gd name="connsiteX20" fmla="*/ 193040 w 662940"/>
              <a:gd name="connsiteY20" fmla="*/ 2434590 h 3879850"/>
              <a:gd name="connsiteX21" fmla="*/ 180340 w 662940"/>
              <a:gd name="connsiteY21" fmla="*/ 2752090 h 3879850"/>
              <a:gd name="connsiteX22" fmla="*/ 121920 w 662940"/>
              <a:gd name="connsiteY22" fmla="*/ 3054350 h 3879850"/>
              <a:gd name="connsiteX23" fmla="*/ 175261 w 662940"/>
              <a:gd name="connsiteY23" fmla="*/ 3879850 h 3879850"/>
              <a:gd name="connsiteX0" fmla="*/ 662940 w 662940"/>
              <a:gd name="connsiteY0" fmla="*/ 0 h 3054350"/>
              <a:gd name="connsiteX1" fmla="*/ 617220 w 662940"/>
              <a:gd name="connsiteY1" fmla="*/ 102870 h 3054350"/>
              <a:gd name="connsiteX2" fmla="*/ 544830 w 662940"/>
              <a:gd name="connsiteY2" fmla="*/ 209550 h 3054350"/>
              <a:gd name="connsiteX3" fmla="*/ 541020 w 662940"/>
              <a:gd name="connsiteY3" fmla="*/ 323850 h 3054350"/>
              <a:gd name="connsiteX4" fmla="*/ 541020 w 662940"/>
              <a:gd name="connsiteY4" fmla="*/ 373380 h 3054350"/>
              <a:gd name="connsiteX5" fmla="*/ 377190 w 662940"/>
              <a:gd name="connsiteY5" fmla="*/ 373380 h 3054350"/>
              <a:gd name="connsiteX6" fmla="*/ 224790 w 662940"/>
              <a:gd name="connsiteY6" fmla="*/ 521970 h 3054350"/>
              <a:gd name="connsiteX7" fmla="*/ 224790 w 662940"/>
              <a:gd name="connsiteY7" fmla="*/ 643890 h 3054350"/>
              <a:gd name="connsiteX8" fmla="*/ 224790 w 662940"/>
              <a:gd name="connsiteY8" fmla="*/ 712470 h 3054350"/>
              <a:gd name="connsiteX9" fmla="*/ 179070 w 662940"/>
              <a:gd name="connsiteY9" fmla="*/ 842010 h 3054350"/>
              <a:gd name="connsiteX10" fmla="*/ 99060 w 662940"/>
              <a:gd name="connsiteY10" fmla="*/ 891540 h 3054350"/>
              <a:gd name="connsiteX11" fmla="*/ 26670 w 662940"/>
              <a:gd name="connsiteY11" fmla="*/ 899160 h 3054350"/>
              <a:gd name="connsiteX12" fmla="*/ 0 w 662940"/>
              <a:gd name="connsiteY12" fmla="*/ 982980 h 3054350"/>
              <a:gd name="connsiteX13" fmla="*/ 129540 w 662940"/>
              <a:gd name="connsiteY13" fmla="*/ 1181100 h 3054350"/>
              <a:gd name="connsiteX14" fmla="*/ 163830 w 662940"/>
              <a:gd name="connsiteY14" fmla="*/ 1215390 h 3054350"/>
              <a:gd name="connsiteX15" fmla="*/ 121920 w 662940"/>
              <a:gd name="connsiteY15" fmla="*/ 1272540 h 3054350"/>
              <a:gd name="connsiteX16" fmla="*/ 118110 w 662940"/>
              <a:gd name="connsiteY16" fmla="*/ 1482090 h 3054350"/>
              <a:gd name="connsiteX17" fmla="*/ 137160 w 662940"/>
              <a:gd name="connsiteY17" fmla="*/ 1615440 h 3054350"/>
              <a:gd name="connsiteX18" fmla="*/ 224790 w 662940"/>
              <a:gd name="connsiteY18" fmla="*/ 1836420 h 3054350"/>
              <a:gd name="connsiteX19" fmla="*/ 160020 w 662940"/>
              <a:gd name="connsiteY19" fmla="*/ 2026920 h 3054350"/>
              <a:gd name="connsiteX20" fmla="*/ 193040 w 662940"/>
              <a:gd name="connsiteY20" fmla="*/ 2434590 h 3054350"/>
              <a:gd name="connsiteX21" fmla="*/ 180340 w 662940"/>
              <a:gd name="connsiteY21" fmla="*/ 2752090 h 3054350"/>
              <a:gd name="connsiteX22" fmla="*/ 121920 w 662940"/>
              <a:gd name="connsiteY22" fmla="*/ 3054350 h 3054350"/>
              <a:gd name="connsiteX0" fmla="*/ 662940 w 662940"/>
              <a:gd name="connsiteY0" fmla="*/ 0 h 2752090"/>
              <a:gd name="connsiteX1" fmla="*/ 617220 w 662940"/>
              <a:gd name="connsiteY1" fmla="*/ 102870 h 2752090"/>
              <a:gd name="connsiteX2" fmla="*/ 544830 w 662940"/>
              <a:gd name="connsiteY2" fmla="*/ 209550 h 2752090"/>
              <a:gd name="connsiteX3" fmla="*/ 541020 w 662940"/>
              <a:gd name="connsiteY3" fmla="*/ 323850 h 2752090"/>
              <a:gd name="connsiteX4" fmla="*/ 541020 w 662940"/>
              <a:gd name="connsiteY4" fmla="*/ 373380 h 2752090"/>
              <a:gd name="connsiteX5" fmla="*/ 377190 w 662940"/>
              <a:gd name="connsiteY5" fmla="*/ 373380 h 2752090"/>
              <a:gd name="connsiteX6" fmla="*/ 224790 w 662940"/>
              <a:gd name="connsiteY6" fmla="*/ 521970 h 2752090"/>
              <a:gd name="connsiteX7" fmla="*/ 224790 w 662940"/>
              <a:gd name="connsiteY7" fmla="*/ 643890 h 2752090"/>
              <a:gd name="connsiteX8" fmla="*/ 224790 w 662940"/>
              <a:gd name="connsiteY8" fmla="*/ 712470 h 2752090"/>
              <a:gd name="connsiteX9" fmla="*/ 179070 w 662940"/>
              <a:gd name="connsiteY9" fmla="*/ 842010 h 2752090"/>
              <a:gd name="connsiteX10" fmla="*/ 99060 w 662940"/>
              <a:gd name="connsiteY10" fmla="*/ 891540 h 2752090"/>
              <a:gd name="connsiteX11" fmla="*/ 26670 w 662940"/>
              <a:gd name="connsiteY11" fmla="*/ 899160 h 2752090"/>
              <a:gd name="connsiteX12" fmla="*/ 0 w 662940"/>
              <a:gd name="connsiteY12" fmla="*/ 982980 h 2752090"/>
              <a:gd name="connsiteX13" fmla="*/ 129540 w 662940"/>
              <a:gd name="connsiteY13" fmla="*/ 1181100 h 2752090"/>
              <a:gd name="connsiteX14" fmla="*/ 163830 w 662940"/>
              <a:gd name="connsiteY14" fmla="*/ 1215390 h 2752090"/>
              <a:gd name="connsiteX15" fmla="*/ 121920 w 662940"/>
              <a:gd name="connsiteY15" fmla="*/ 1272540 h 2752090"/>
              <a:gd name="connsiteX16" fmla="*/ 118110 w 662940"/>
              <a:gd name="connsiteY16" fmla="*/ 1482090 h 2752090"/>
              <a:gd name="connsiteX17" fmla="*/ 137160 w 662940"/>
              <a:gd name="connsiteY17" fmla="*/ 1615440 h 2752090"/>
              <a:gd name="connsiteX18" fmla="*/ 224790 w 662940"/>
              <a:gd name="connsiteY18" fmla="*/ 1836420 h 2752090"/>
              <a:gd name="connsiteX19" fmla="*/ 160020 w 662940"/>
              <a:gd name="connsiteY19" fmla="*/ 2026920 h 2752090"/>
              <a:gd name="connsiteX20" fmla="*/ 193040 w 662940"/>
              <a:gd name="connsiteY20" fmla="*/ 2434590 h 2752090"/>
              <a:gd name="connsiteX21" fmla="*/ 180340 w 662940"/>
              <a:gd name="connsiteY21" fmla="*/ 2752090 h 2752090"/>
              <a:gd name="connsiteX0" fmla="*/ 662940 w 662940"/>
              <a:gd name="connsiteY0" fmla="*/ 0 h 2434590"/>
              <a:gd name="connsiteX1" fmla="*/ 617220 w 662940"/>
              <a:gd name="connsiteY1" fmla="*/ 102870 h 2434590"/>
              <a:gd name="connsiteX2" fmla="*/ 544830 w 662940"/>
              <a:gd name="connsiteY2" fmla="*/ 209550 h 2434590"/>
              <a:gd name="connsiteX3" fmla="*/ 541020 w 662940"/>
              <a:gd name="connsiteY3" fmla="*/ 323850 h 2434590"/>
              <a:gd name="connsiteX4" fmla="*/ 541020 w 662940"/>
              <a:gd name="connsiteY4" fmla="*/ 373380 h 2434590"/>
              <a:gd name="connsiteX5" fmla="*/ 377190 w 662940"/>
              <a:gd name="connsiteY5" fmla="*/ 373380 h 2434590"/>
              <a:gd name="connsiteX6" fmla="*/ 224790 w 662940"/>
              <a:gd name="connsiteY6" fmla="*/ 521970 h 2434590"/>
              <a:gd name="connsiteX7" fmla="*/ 224790 w 662940"/>
              <a:gd name="connsiteY7" fmla="*/ 643890 h 2434590"/>
              <a:gd name="connsiteX8" fmla="*/ 224790 w 662940"/>
              <a:gd name="connsiteY8" fmla="*/ 712470 h 2434590"/>
              <a:gd name="connsiteX9" fmla="*/ 179070 w 662940"/>
              <a:gd name="connsiteY9" fmla="*/ 842010 h 2434590"/>
              <a:gd name="connsiteX10" fmla="*/ 99060 w 662940"/>
              <a:gd name="connsiteY10" fmla="*/ 891540 h 2434590"/>
              <a:gd name="connsiteX11" fmla="*/ 26670 w 662940"/>
              <a:gd name="connsiteY11" fmla="*/ 899160 h 2434590"/>
              <a:gd name="connsiteX12" fmla="*/ 0 w 662940"/>
              <a:gd name="connsiteY12" fmla="*/ 982980 h 2434590"/>
              <a:gd name="connsiteX13" fmla="*/ 129540 w 662940"/>
              <a:gd name="connsiteY13" fmla="*/ 1181100 h 2434590"/>
              <a:gd name="connsiteX14" fmla="*/ 163830 w 662940"/>
              <a:gd name="connsiteY14" fmla="*/ 1215390 h 2434590"/>
              <a:gd name="connsiteX15" fmla="*/ 121920 w 662940"/>
              <a:gd name="connsiteY15" fmla="*/ 1272540 h 2434590"/>
              <a:gd name="connsiteX16" fmla="*/ 118110 w 662940"/>
              <a:gd name="connsiteY16" fmla="*/ 1482090 h 2434590"/>
              <a:gd name="connsiteX17" fmla="*/ 137160 w 662940"/>
              <a:gd name="connsiteY17" fmla="*/ 1615440 h 2434590"/>
              <a:gd name="connsiteX18" fmla="*/ 224790 w 662940"/>
              <a:gd name="connsiteY18" fmla="*/ 1836420 h 2434590"/>
              <a:gd name="connsiteX19" fmla="*/ 160020 w 662940"/>
              <a:gd name="connsiteY19" fmla="*/ 2026920 h 2434590"/>
              <a:gd name="connsiteX20" fmla="*/ 193040 w 662940"/>
              <a:gd name="connsiteY20" fmla="*/ 2434590 h 2434590"/>
              <a:gd name="connsiteX0" fmla="*/ 662940 w 662940"/>
              <a:gd name="connsiteY0" fmla="*/ 0 h 2026920"/>
              <a:gd name="connsiteX1" fmla="*/ 617220 w 662940"/>
              <a:gd name="connsiteY1" fmla="*/ 102870 h 2026920"/>
              <a:gd name="connsiteX2" fmla="*/ 544830 w 662940"/>
              <a:gd name="connsiteY2" fmla="*/ 209550 h 2026920"/>
              <a:gd name="connsiteX3" fmla="*/ 541020 w 662940"/>
              <a:gd name="connsiteY3" fmla="*/ 323850 h 2026920"/>
              <a:gd name="connsiteX4" fmla="*/ 541020 w 662940"/>
              <a:gd name="connsiteY4" fmla="*/ 373380 h 2026920"/>
              <a:gd name="connsiteX5" fmla="*/ 377190 w 662940"/>
              <a:gd name="connsiteY5" fmla="*/ 373380 h 2026920"/>
              <a:gd name="connsiteX6" fmla="*/ 224790 w 662940"/>
              <a:gd name="connsiteY6" fmla="*/ 521970 h 2026920"/>
              <a:gd name="connsiteX7" fmla="*/ 224790 w 662940"/>
              <a:gd name="connsiteY7" fmla="*/ 643890 h 2026920"/>
              <a:gd name="connsiteX8" fmla="*/ 224790 w 662940"/>
              <a:gd name="connsiteY8" fmla="*/ 712470 h 2026920"/>
              <a:gd name="connsiteX9" fmla="*/ 179070 w 662940"/>
              <a:gd name="connsiteY9" fmla="*/ 842010 h 2026920"/>
              <a:gd name="connsiteX10" fmla="*/ 99060 w 662940"/>
              <a:gd name="connsiteY10" fmla="*/ 891540 h 2026920"/>
              <a:gd name="connsiteX11" fmla="*/ 26670 w 662940"/>
              <a:gd name="connsiteY11" fmla="*/ 899160 h 2026920"/>
              <a:gd name="connsiteX12" fmla="*/ 0 w 662940"/>
              <a:gd name="connsiteY12" fmla="*/ 982980 h 2026920"/>
              <a:gd name="connsiteX13" fmla="*/ 129540 w 662940"/>
              <a:gd name="connsiteY13" fmla="*/ 1181100 h 2026920"/>
              <a:gd name="connsiteX14" fmla="*/ 163830 w 662940"/>
              <a:gd name="connsiteY14" fmla="*/ 1215390 h 2026920"/>
              <a:gd name="connsiteX15" fmla="*/ 121920 w 662940"/>
              <a:gd name="connsiteY15" fmla="*/ 1272540 h 2026920"/>
              <a:gd name="connsiteX16" fmla="*/ 118110 w 662940"/>
              <a:gd name="connsiteY16" fmla="*/ 1482090 h 2026920"/>
              <a:gd name="connsiteX17" fmla="*/ 137160 w 662940"/>
              <a:gd name="connsiteY17" fmla="*/ 1615440 h 2026920"/>
              <a:gd name="connsiteX18" fmla="*/ 224790 w 662940"/>
              <a:gd name="connsiteY18" fmla="*/ 1836420 h 2026920"/>
              <a:gd name="connsiteX19" fmla="*/ 160020 w 662940"/>
              <a:gd name="connsiteY19" fmla="*/ 2026920 h 2026920"/>
              <a:gd name="connsiteX0" fmla="*/ 662940 w 662940"/>
              <a:gd name="connsiteY0" fmla="*/ 0 h 1836420"/>
              <a:gd name="connsiteX1" fmla="*/ 617220 w 662940"/>
              <a:gd name="connsiteY1" fmla="*/ 102870 h 1836420"/>
              <a:gd name="connsiteX2" fmla="*/ 544830 w 662940"/>
              <a:gd name="connsiteY2" fmla="*/ 209550 h 1836420"/>
              <a:gd name="connsiteX3" fmla="*/ 541020 w 662940"/>
              <a:gd name="connsiteY3" fmla="*/ 323850 h 1836420"/>
              <a:gd name="connsiteX4" fmla="*/ 541020 w 662940"/>
              <a:gd name="connsiteY4" fmla="*/ 373380 h 1836420"/>
              <a:gd name="connsiteX5" fmla="*/ 377190 w 662940"/>
              <a:gd name="connsiteY5" fmla="*/ 373380 h 1836420"/>
              <a:gd name="connsiteX6" fmla="*/ 224790 w 662940"/>
              <a:gd name="connsiteY6" fmla="*/ 521970 h 1836420"/>
              <a:gd name="connsiteX7" fmla="*/ 224790 w 662940"/>
              <a:gd name="connsiteY7" fmla="*/ 643890 h 1836420"/>
              <a:gd name="connsiteX8" fmla="*/ 224790 w 662940"/>
              <a:gd name="connsiteY8" fmla="*/ 712470 h 1836420"/>
              <a:gd name="connsiteX9" fmla="*/ 179070 w 662940"/>
              <a:gd name="connsiteY9" fmla="*/ 842010 h 1836420"/>
              <a:gd name="connsiteX10" fmla="*/ 99060 w 662940"/>
              <a:gd name="connsiteY10" fmla="*/ 891540 h 1836420"/>
              <a:gd name="connsiteX11" fmla="*/ 26670 w 662940"/>
              <a:gd name="connsiteY11" fmla="*/ 899160 h 1836420"/>
              <a:gd name="connsiteX12" fmla="*/ 0 w 662940"/>
              <a:gd name="connsiteY12" fmla="*/ 982980 h 1836420"/>
              <a:gd name="connsiteX13" fmla="*/ 129540 w 662940"/>
              <a:gd name="connsiteY13" fmla="*/ 1181100 h 1836420"/>
              <a:gd name="connsiteX14" fmla="*/ 163830 w 662940"/>
              <a:gd name="connsiteY14" fmla="*/ 1215390 h 1836420"/>
              <a:gd name="connsiteX15" fmla="*/ 121920 w 662940"/>
              <a:gd name="connsiteY15" fmla="*/ 1272540 h 1836420"/>
              <a:gd name="connsiteX16" fmla="*/ 118110 w 662940"/>
              <a:gd name="connsiteY16" fmla="*/ 1482090 h 1836420"/>
              <a:gd name="connsiteX17" fmla="*/ 137160 w 662940"/>
              <a:gd name="connsiteY17" fmla="*/ 1615440 h 1836420"/>
              <a:gd name="connsiteX18" fmla="*/ 224790 w 662940"/>
              <a:gd name="connsiteY18" fmla="*/ 1836420 h 1836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62940" h="1836420">
                <a:moveTo>
                  <a:pt x="662940" y="0"/>
                </a:moveTo>
                <a:lnTo>
                  <a:pt x="617220" y="102870"/>
                </a:lnTo>
                <a:lnTo>
                  <a:pt x="544830" y="209550"/>
                </a:lnTo>
                <a:lnTo>
                  <a:pt x="541020" y="323850"/>
                </a:lnTo>
                <a:lnTo>
                  <a:pt x="541020" y="373380"/>
                </a:lnTo>
                <a:lnTo>
                  <a:pt x="377190" y="373380"/>
                </a:lnTo>
                <a:lnTo>
                  <a:pt x="224790" y="521970"/>
                </a:lnTo>
                <a:lnTo>
                  <a:pt x="224790" y="643890"/>
                </a:lnTo>
                <a:lnTo>
                  <a:pt x="224790" y="712470"/>
                </a:lnTo>
                <a:lnTo>
                  <a:pt x="179070" y="842010"/>
                </a:lnTo>
                <a:lnTo>
                  <a:pt x="99060" y="891540"/>
                </a:lnTo>
                <a:lnTo>
                  <a:pt x="26670" y="899160"/>
                </a:lnTo>
                <a:lnTo>
                  <a:pt x="0" y="982980"/>
                </a:lnTo>
                <a:lnTo>
                  <a:pt x="129540" y="1181100"/>
                </a:lnTo>
                <a:lnTo>
                  <a:pt x="163830" y="1215390"/>
                </a:lnTo>
                <a:lnTo>
                  <a:pt x="121920" y="1272540"/>
                </a:lnTo>
                <a:lnTo>
                  <a:pt x="118110" y="1482090"/>
                </a:lnTo>
                <a:lnTo>
                  <a:pt x="137160" y="1615440"/>
                </a:lnTo>
                <a:lnTo>
                  <a:pt x="224790" y="1836420"/>
                </a:lnTo>
              </a:path>
            </a:pathLst>
          </a:custGeom>
          <a:noFill/>
          <a:ln w="38100">
            <a:solidFill>
              <a:srgbClr val="00B0F0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8" name="フリーフォーム: 図形 47">
            <a:extLst>
              <a:ext uri="{FF2B5EF4-FFF2-40B4-BE49-F238E27FC236}">
                <a16:creationId xmlns:a16="http://schemas.microsoft.com/office/drawing/2014/main" id="{9A8F7DA5-3D4E-4B07-ADAE-786EA31035A4}"/>
              </a:ext>
            </a:extLst>
          </p:cNvPr>
          <p:cNvSpPr/>
          <p:nvPr/>
        </p:nvSpPr>
        <p:spPr>
          <a:xfrm>
            <a:off x="4074953" y="868680"/>
            <a:ext cx="4475480" cy="6156960"/>
          </a:xfrm>
          <a:custGeom>
            <a:avLst/>
            <a:gdLst>
              <a:gd name="connsiteX0" fmla="*/ 25400 w 1130300"/>
              <a:gd name="connsiteY0" fmla="*/ 0 h 2192020"/>
              <a:gd name="connsiteX1" fmla="*/ 55880 w 1130300"/>
              <a:gd name="connsiteY1" fmla="*/ 170180 h 2192020"/>
              <a:gd name="connsiteX2" fmla="*/ 0 w 1130300"/>
              <a:gd name="connsiteY2" fmla="*/ 401320 h 2192020"/>
              <a:gd name="connsiteX3" fmla="*/ 223520 w 1130300"/>
              <a:gd name="connsiteY3" fmla="*/ 525780 h 2192020"/>
              <a:gd name="connsiteX4" fmla="*/ 152400 w 1130300"/>
              <a:gd name="connsiteY4" fmla="*/ 825500 h 2192020"/>
              <a:gd name="connsiteX5" fmla="*/ 317500 w 1130300"/>
              <a:gd name="connsiteY5" fmla="*/ 830580 h 2192020"/>
              <a:gd name="connsiteX6" fmla="*/ 398780 w 1130300"/>
              <a:gd name="connsiteY6" fmla="*/ 955040 h 2192020"/>
              <a:gd name="connsiteX7" fmla="*/ 368300 w 1130300"/>
              <a:gd name="connsiteY7" fmla="*/ 1150620 h 2192020"/>
              <a:gd name="connsiteX8" fmla="*/ 426720 w 1130300"/>
              <a:gd name="connsiteY8" fmla="*/ 1303020 h 2192020"/>
              <a:gd name="connsiteX9" fmla="*/ 558800 w 1130300"/>
              <a:gd name="connsiteY9" fmla="*/ 1358900 h 2192020"/>
              <a:gd name="connsiteX10" fmla="*/ 629920 w 1130300"/>
              <a:gd name="connsiteY10" fmla="*/ 1455420 h 2192020"/>
              <a:gd name="connsiteX11" fmla="*/ 825500 w 1130300"/>
              <a:gd name="connsiteY11" fmla="*/ 1567180 h 2192020"/>
              <a:gd name="connsiteX12" fmla="*/ 833120 w 1130300"/>
              <a:gd name="connsiteY12" fmla="*/ 1775460 h 2192020"/>
              <a:gd name="connsiteX13" fmla="*/ 1130300 w 1130300"/>
              <a:gd name="connsiteY13" fmla="*/ 2141220 h 2192020"/>
              <a:gd name="connsiteX14" fmla="*/ 1082040 w 1130300"/>
              <a:gd name="connsiteY14" fmla="*/ 2192020 h 2192020"/>
              <a:gd name="connsiteX0" fmla="*/ 25400 w 1130300"/>
              <a:gd name="connsiteY0" fmla="*/ 0 h 2192020"/>
              <a:gd name="connsiteX1" fmla="*/ 55880 w 1130300"/>
              <a:gd name="connsiteY1" fmla="*/ 170180 h 2192020"/>
              <a:gd name="connsiteX2" fmla="*/ 0 w 1130300"/>
              <a:gd name="connsiteY2" fmla="*/ 401320 h 2192020"/>
              <a:gd name="connsiteX3" fmla="*/ 223520 w 1130300"/>
              <a:gd name="connsiteY3" fmla="*/ 525780 h 2192020"/>
              <a:gd name="connsiteX4" fmla="*/ 152400 w 1130300"/>
              <a:gd name="connsiteY4" fmla="*/ 825500 h 2192020"/>
              <a:gd name="connsiteX5" fmla="*/ 317500 w 1130300"/>
              <a:gd name="connsiteY5" fmla="*/ 830580 h 2192020"/>
              <a:gd name="connsiteX6" fmla="*/ 398780 w 1130300"/>
              <a:gd name="connsiteY6" fmla="*/ 955040 h 2192020"/>
              <a:gd name="connsiteX7" fmla="*/ 368300 w 1130300"/>
              <a:gd name="connsiteY7" fmla="*/ 1150620 h 2192020"/>
              <a:gd name="connsiteX8" fmla="*/ 426720 w 1130300"/>
              <a:gd name="connsiteY8" fmla="*/ 1303020 h 2192020"/>
              <a:gd name="connsiteX9" fmla="*/ 558800 w 1130300"/>
              <a:gd name="connsiteY9" fmla="*/ 1358900 h 2192020"/>
              <a:gd name="connsiteX10" fmla="*/ 629920 w 1130300"/>
              <a:gd name="connsiteY10" fmla="*/ 1455420 h 2192020"/>
              <a:gd name="connsiteX11" fmla="*/ 825500 w 1130300"/>
              <a:gd name="connsiteY11" fmla="*/ 1567180 h 2192020"/>
              <a:gd name="connsiteX12" fmla="*/ 833120 w 1130300"/>
              <a:gd name="connsiteY12" fmla="*/ 1775460 h 2192020"/>
              <a:gd name="connsiteX13" fmla="*/ 889000 w 1130300"/>
              <a:gd name="connsiteY13" fmla="*/ 1910080 h 2192020"/>
              <a:gd name="connsiteX14" fmla="*/ 1130300 w 1130300"/>
              <a:gd name="connsiteY14" fmla="*/ 2141220 h 2192020"/>
              <a:gd name="connsiteX15" fmla="*/ 1082040 w 1130300"/>
              <a:gd name="connsiteY15" fmla="*/ 2192020 h 2192020"/>
              <a:gd name="connsiteX0" fmla="*/ 25400 w 1130300"/>
              <a:gd name="connsiteY0" fmla="*/ 0 h 2192020"/>
              <a:gd name="connsiteX1" fmla="*/ 55880 w 1130300"/>
              <a:gd name="connsiteY1" fmla="*/ 170180 h 2192020"/>
              <a:gd name="connsiteX2" fmla="*/ 0 w 1130300"/>
              <a:gd name="connsiteY2" fmla="*/ 401320 h 2192020"/>
              <a:gd name="connsiteX3" fmla="*/ 223520 w 1130300"/>
              <a:gd name="connsiteY3" fmla="*/ 525780 h 2192020"/>
              <a:gd name="connsiteX4" fmla="*/ 152400 w 1130300"/>
              <a:gd name="connsiteY4" fmla="*/ 825500 h 2192020"/>
              <a:gd name="connsiteX5" fmla="*/ 317500 w 1130300"/>
              <a:gd name="connsiteY5" fmla="*/ 830580 h 2192020"/>
              <a:gd name="connsiteX6" fmla="*/ 398780 w 1130300"/>
              <a:gd name="connsiteY6" fmla="*/ 955040 h 2192020"/>
              <a:gd name="connsiteX7" fmla="*/ 368300 w 1130300"/>
              <a:gd name="connsiteY7" fmla="*/ 1150620 h 2192020"/>
              <a:gd name="connsiteX8" fmla="*/ 426720 w 1130300"/>
              <a:gd name="connsiteY8" fmla="*/ 1303020 h 2192020"/>
              <a:gd name="connsiteX9" fmla="*/ 558800 w 1130300"/>
              <a:gd name="connsiteY9" fmla="*/ 1358900 h 2192020"/>
              <a:gd name="connsiteX10" fmla="*/ 629920 w 1130300"/>
              <a:gd name="connsiteY10" fmla="*/ 1455420 h 2192020"/>
              <a:gd name="connsiteX11" fmla="*/ 825500 w 1130300"/>
              <a:gd name="connsiteY11" fmla="*/ 1567180 h 2192020"/>
              <a:gd name="connsiteX12" fmla="*/ 833120 w 1130300"/>
              <a:gd name="connsiteY12" fmla="*/ 1775460 h 2192020"/>
              <a:gd name="connsiteX13" fmla="*/ 889000 w 1130300"/>
              <a:gd name="connsiteY13" fmla="*/ 1910080 h 2192020"/>
              <a:gd name="connsiteX14" fmla="*/ 1130300 w 1130300"/>
              <a:gd name="connsiteY14" fmla="*/ 2141220 h 2192020"/>
              <a:gd name="connsiteX15" fmla="*/ 1082040 w 1130300"/>
              <a:gd name="connsiteY15" fmla="*/ 2192020 h 2192020"/>
              <a:gd name="connsiteX0" fmla="*/ 25400 w 1684020"/>
              <a:gd name="connsiteY0" fmla="*/ 0 h 3903980"/>
              <a:gd name="connsiteX1" fmla="*/ 55880 w 1684020"/>
              <a:gd name="connsiteY1" fmla="*/ 170180 h 3903980"/>
              <a:gd name="connsiteX2" fmla="*/ 0 w 1684020"/>
              <a:gd name="connsiteY2" fmla="*/ 401320 h 3903980"/>
              <a:gd name="connsiteX3" fmla="*/ 223520 w 1684020"/>
              <a:gd name="connsiteY3" fmla="*/ 525780 h 3903980"/>
              <a:gd name="connsiteX4" fmla="*/ 152400 w 1684020"/>
              <a:gd name="connsiteY4" fmla="*/ 825500 h 3903980"/>
              <a:gd name="connsiteX5" fmla="*/ 317500 w 1684020"/>
              <a:gd name="connsiteY5" fmla="*/ 830580 h 3903980"/>
              <a:gd name="connsiteX6" fmla="*/ 398780 w 1684020"/>
              <a:gd name="connsiteY6" fmla="*/ 955040 h 3903980"/>
              <a:gd name="connsiteX7" fmla="*/ 368300 w 1684020"/>
              <a:gd name="connsiteY7" fmla="*/ 1150620 h 3903980"/>
              <a:gd name="connsiteX8" fmla="*/ 426720 w 1684020"/>
              <a:gd name="connsiteY8" fmla="*/ 1303020 h 3903980"/>
              <a:gd name="connsiteX9" fmla="*/ 558800 w 1684020"/>
              <a:gd name="connsiteY9" fmla="*/ 1358900 h 3903980"/>
              <a:gd name="connsiteX10" fmla="*/ 629920 w 1684020"/>
              <a:gd name="connsiteY10" fmla="*/ 1455420 h 3903980"/>
              <a:gd name="connsiteX11" fmla="*/ 825500 w 1684020"/>
              <a:gd name="connsiteY11" fmla="*/ 1567180 h 3903980"/>
              <a:gd name="connsiteX12" fmla="*/ 833120 w 1684020"/>
              <a:gd name="connsiteY12" fmla="*/ 1775460 h 3903980"/>
              <a:gd name="connsiteX13" fmla="*/ 889000 w 1684020"/>
              <a:gd name="connsiteY13" fmla="*/ 1910080 h 3903980"/>
              <a:gd name="connsiteX14" fmla="*/ 1130300 w 1684020"/>
              <a:gd name="connsiteY14" fmla="*/ 2141220 h 3903980"/>
              <a:gd name="connsiteX15" fmla="*/ 1684020 w 1684020"/>
              <a:gd name="connsiteY15" fmla="*/ 3903980 h 3903980"/>
              <a:gd name="connsiteX0" fmla="*/ 25400 w 1671320"/>
              <a:gd name="connsiteY0" fmla="*/ 0 h 5466080"/>
              <a:gd name="connsiteX1" fmla="*/ 55880 w 1671320"/>
              <a:gd name="connsiteY1" fmla="*/ 170180 h 5466080"/>
              <a:gd name="connsiteX2" fmla="*/ 0 w 1671320"/>
              <a:gd name="connsiteY2" fmla="*/ 401320 h 5466080"/>
              <a:gd name="connsiteX3" fmla="*/ 223520 w 1671320"/>
              <a:gd name="connsiteY3" fmla="*/ 525780 h 5466080"/>
              <a:gd name="connsiteX4" fmla="*/ 152400 w 1671320"/>
              <a:gd name="connsiteY4" fmla="*/ 825500 h 5466080"/>
              <a:gd name="connsiteX5" fmla="*/ 317500 w 1671320"/>
              <a:gd name="connsiteY5" fmla="*/ 830580 h 5466080"/>
              <a:gd name="connsiteX6" fmla="*/ 398780 w 1671320"/>
              <a:gd name="connsiteY6" fmla="*/ 955040 h 5466080"/>
              <a:gd name="connsiteX7" fmla="*/ 368300 w 1671320"/>
              <a:gd name="connsiteY7" fmla="*/ 1150620 h 5466080"/>
              <a:gd name="connsiteX8" fmla="*/ 426720 w 1671320"/>
              <a:gd name="connsiteY8" fmla="*/ 1303020 h 5466080"/>
              <a:gd name="connsiteX9" fmla="*/ 558800 w 1671320"/>
              <a:gd name="connsiteY9" fmla="*/ 1358900 h 5466080"/>
              <a:gd name="connsiteX10" fmla="*/ 629920 w 1671320"/>
              <a:gd name="connsiteY10" fmla="*/ 1455420 h 5466080"/>
              <a:gd name="connsiteX11" fmla="*/ 825500 w 1671320"/>
              <a:gd name="connsiteY11" fmla="*/ 1567180 h 5466080"/>
              <a:gd name="connsiteX12" fmla="*/ 833120 w 1671320"/>
              <a:gd name="connsiteY12" fmla="*/ 1775460 h 5466080"/>
              <a:gd name="connsiteX13" fmla="*/ 889000 w 1671320"/>
              <a:gd name="connsiteY13" fmla="*/ 1910080 h 5466080"/>
              <a:gd name="connsiteX14" fmla="*/ 1130300 w 1671320"/>
              <a:gd name="connsiteY14" fmla="*/ 2141220 h 5466080"/>
              <a:gd name="connsiteX15" fmla="*/ 1671320 w 1671320"/>
              <a:gd name="connsiteY15" fmla="*/ 5466080 h 5466080"/>
              <a:gd name="connsiteX0" fmla="*/ 25400 w 1671320"/>
              <a:gd name="connsiteY0" fmla="*/ 0 h 5466080"/>
              <a:gd name="connsiteX1" fmla="*/ 55880 w 1671320"/>
              <a:gd name="connsiteY1" fmla="*/ 170180 h 5466080"/>
              <a:gd name="connsiteX2" fmla="*/ 0 w 1671320"/>
              <a:gd name="connsiteY2" fmla="*/ 401320 h 5466080"/>
              <a:gd name="connsiteX3" fmla="*/ 223520 w 1671320"/>
              <a:gd name="connsiteY3" fmla="*/ 525780 h 5466080"/>
              <a:gd name="connsiteX4" fmla="*/ 152400 w 1671320"/>
              <a:gd name="connsiteY4" fmla="*/ 825500 h 5466080"/>
              <a:gd name="connsiteX5" fmla="*/ 317500 w 1671320"/>
              <a:gd name="connsiteY5" fmla="*/ 830580 h 5466080"/>
              <a:gd name="connsiteX6" fmla="*/ 398780 w 1671320"/>
              <a:gd name="connsiteY6" fmla="*/ 955040 h 5466080"/>
              <a:gd name="connsiteX7" fmla="*/ 368300 w 1671320"/>
              <a:gd name="connsiteY7" fmla="*/ 1150620 h 5466080"/>
              <a:gd name="connsiteX8" fmla="*/ 426720 w 1671320"/>
              <a:gd name="connsiteY8" fmla="*/ 1303020 h 5466080"/>
              <a:gd name="connsiteX9" fmla="*/ 558800 w 1671320"/>
              <a:gd name="connsiteY9" fmla="*/ 1358900 h 5466080"/>
              <a:gd name="connsiteX10" fmla="*/ 629920 w 1671320"/>
              <a:gd name="connsiteY10" fmla="*/ 1455420 h 5466080"/>
              <a:gd name="connsiteX11" fmla="*/ 825500 w 1671320"/>
              <a:gd name="connsiteY11" fmla="*/ 1567180 h 5466080"/>
              <a:gd name="connsiteX12" fmla="*/ 833120 w 1671320"/>
              <a:gd name="connsiteY12" fmla="*/ 1775460 h 5466080"/>
              <a:gd name="connsiteX13" fmla="*/ 889000 w 1671320"/>
              <a:gd name="connsiteY13" fmla="*/ 1910080 h 5466080"/>
              <a:gd name="connsiteX14" fmla="*/ 1130300 w 1671320"/>
              <a:gd name="connsiteY14" fmla="*/ 2141220 h 5466080"/>
              <a:gd name="connsiteX15" fmla="*/ 1074420 w 1671320"/>
              <a:gd name="connsiteY15" fmla="*/ 2214880 h 5466080"/>
              <a:gd name="connsiteX16" fmla="*/ 1671320 w 1671320"/>
              <a:gd name="connsiteY16" fmla="*/ 5466080 h 5466080"/>
              <a:gd name="connsiteX0" fmla="*/ 25400 w 1671320"/>
              <a:gd name="connsiteY0" fmla="*/ 0 h 5466080"/>
              <a:gd name="connsiteX1" fmla="*/ 55880 w 1671320"/>
              <a:gd name="connsiteY1" fmla="*/ 170180 h 5466080"/>
              <a:gd name="connsiteX2" fmla="*/ 0 w 1671320"/>
              <a:gd name="connsiteY2" fmla="*/ 401320 h 5466080"/>
              <a:gd name="connsiteX3" fmla="*/ 223520 w 1671320"/>
              <a:gd name="connsiteY3" fmla="*/ 525780 h 5466080"/>
              <a:gd name="connsiteX4" fmla="*/ 152400 w 1671320"/>
              <a:gd name="connsiteY4" fmla="*/ 825500 h 5466080"/>
              <a:gd name="connsiteX5" fmla="*/ 317500 w 1671320"/>
              <a:gd name="connsiteY5" fmla="*/ 830580 h 5466080"/>
              <a:gd name="connsiteX6" fmla="*/ 398780 w 1671320"/>
              <a:gd name="connsiteY6" fmla="*/ 955040 h 5466080"/>
              <a:gd name="connsiteX7" fmla="*/ 368300 w 1671320"/>
              <a:gd name="connsiteY7" fmla="*/ 1150620 h 5466080"/>
              <a:gd name="connsiteX8" fmla="*/ 426720 w 1671320"/>
              <a:gd name="connsiteY8" fmla="*/ 1303020 h 5466080"/>
              <a:gd name="connsiteX9" fmla="*/ 558800 w 1671320"/>
              <a:gd name="connsiteY9" fmla="*/ 1358900 h 5466080"/>
              <a:gd name="connsiteX10" fmla="*/ 629920 w 1671320"/>
              <a:gd name="connsiteY10" fmla="*/ 1455420 h 5466080"/>
              <a:gd name="connsiteX11" fmla="*/ 825500 w 1671320"/>
              <a:gd name="connsiteY11" fmla="*/ 1567180 h 5466080"/>
              <a:gd name="connsiteX12" fmla="*/ 833120 w 1671320"/>
              <a:gd name="connsiteY12" fmla="*/ 1775460 h 5466080"/>
              <a:gd name="connsiteX13" fmla="*/ 889000 w 1671320"/>
              <a:gd name="connsiteY13" fmla="*/ 1910080 h 5466080"/>
              <a:gd name="connsiteX14" fmla="*/ 1130300 w 1671320"/>
              <a:gd name="connsiteY14" fmla="*/ 2141220 h 5466080"/>
              <a:gd name="connsiteX15" fmla="*/ 1074420 w 1671320"/>
              <a:gd name="connsiteY15" fmla="*/ 2214880 h 5466080"/>
              <a:gd name="connsiteX16" fmla="*/ 1671320 w 1671320"/>
              <a:gd name="connsiteY16" fmla="*/ 5466080 h 5466080"/>
              <a:gd name="connsiteX0" fmla="*/ 25400 w 1671320"/>
              <a:gd name="connsiteY0" fmla="*/ 0 h 5466080"/>
              <a:gd name="connsiteX1" fmla="*/ 55880 w 1671320"/>
              <a:gd name="connsiteY1" fmla="*/ 170180 h 5466080"/>
              <a:gd name="connsiteX2" fmla="*/ 0 w 1671320"/>
              <a:gd name="connsiteY2" fmla="*/ 401320 h 5466080"/>
              <a:gd name="connsiteX3" fmla="*/ 223520 w 1671320"/>
              <a:gd name="connsiteY3" fmla="*/ 525780 h 5466080"/>
              <a:gd name="connsiteX4" fmla="*/ 152400 w 1671320"/>
              <a:gd name="connsiteY4" fmla="*/ 825500 h 5466080"/>
              <a:gd name="connsiteX5" fmla="*/ 317500 w 1671320"/>
              <a:gd name="connsiteY5" fmla="*/ 830580 h 5466080"/>
              <a:gd name="connsiteX6" fmla="*/ 398780 w 1671320"/>
              <a:gd name="connsiteY6" fmla="*/ 955040 h 5466080"/>
              <a:gd name="connsiteX7" fmla="*/ 368300 w 1671320"/>
              <a:gd name="connsiteY7" fmla="*/ 1150620 h 5466080"/>
              <a:gd name="connsiteX8" fmla="*/ 426720 w 1671320"/>
              <a:gd name="connsiteY8" fmla="*/ 1303020 h 5466080"/>
              <a:gd name="connsiteX9" fmla="*/ 558800 w 1671320"/>
              <a:gd name="connsiteY9" fmla="*/ 1358900 h 5466080"/>
              <a:gd name="connsiteX10" fmla="*/ 629920 w 1671320"/>
              <a:gd name="connsiteY10" fmla="*/ 1455420 h 5466080"/>
              <a:gd name="connsiteX11" fmla="*/ 825500 w 1671320"/>
              <a:gd name="connsiteY11" fmla="*/ 1567180 h 5466080"/>
              <a:gd name="connsiteX12" fmla="*/ 833120 w 1671320"/>
              <a:gd name="connsiteY12" fmla="*/ 1775460 h 5466080"/>
              <a:gd name="connsiteX13" fmla="*/ 889000 w 1671320"/>
              <a:gd name="connsiteY13" fmla="*/ 1910080 h 5466080"/>
              <a:gd name="connsiteX14" fmla="*/ 1130300 w 1671320"/>
              <a:gd name="connsiteY14" fmla="*/ 2141220 h 5466080"/>
              <a:gd name="connsiteX15" fmla="*/ 1074420 w 1671320"/>
              <a:gd name="connsiteY15" fmla="*/ 2214880 h 5466080"/>
              <a:gd name="connsiteX16" fmla="*/ 1308100 w 1671320"/>
              <a:gd name="connsiteY16" fmla="*/ 2428240 h 5466080"/>
              <a:gd name="connsiteX17" fmla="*/ 1671320 w 1671320"/>
              <a:gd name="connsiteY17" fmla="*/ 5466080 h 5466080"/>
              <a:gd name="connsiteX0" fmla="*/ 25400 w 1671320"/>
              <a:gd name="connsiteY0" fmla="*/ 0 h 5466080"/>
              <a:gd name="connsiteX1" fmla="*/ 55880 w 1671320"/>
              <a:gd name="connsiteY1" fmla="*/ 170180 h 5466080"/>
              <a:gd name="connsiteX2" fmla="*/ 0 w 1671320"/>
              <a:gd name="connsiteY2" fmla="*/ 401320 h 5466080"/>
              <a:gd name="connsiteX3" fmla="*/ 223520 w 1671320"/>
              <a:gd name="connsiteY3" fmla="*/ 525780 h 5466080"/>
              <a:gd name="connsiteX4" fmla="*/ 152400 w 1671320"/>
              <a:gd name="connsiteY4" fmla="*/ 825500 h 5466080"/>
              <a:gd name="connsiteX5" fmla="*/ 317500 w 1671320"/>
              <a:gd name="connsiteY5" fmla="*/ 830580 h 5466080"/>
              <a:gd name="connsiteX6" fmla="*/ 398780 w 1671320"/>
              <a:gd name="connsiteY6" fmla="*/ 955040 h 5466080"/>
              <a:gd name="connsiteX7" fmla="*/ 368300 w 1671320"/>
              <a:gd name="connsiteY7" fmla="*/ 1150620 h 5466080"/>
              <a:gd name="connsiteX8" fmla="*/ 426720 w 1671320"/>
              <a:gd name="connsiteY8" fmla="*/ 1303020 h 5466080"/>
              <a:gd name="connsiteX9" fmla="*/ 558800 w 1671320"/>
              <a:gd name="connsiteY9" fmla="*/ 1358900 h 5466080"/>
              <a:gd name="connsiteX10" fmla="*/ 629920 w 1671320"/>
              <a:gd name="connsiteY10" fmla="*/ 1455420 h 5466080"/>
              <a:gd name="connsiteX11" fmla="*/ 825500 w 1671320"/>
              <a:gd name="connsiteY11" fmla="*/ 1567180 h 5466080"/>
              <a:gd name="connsiteX12" fmla="*/ 833120 w 1671320"/>
              <a:gd name="connsiteY12" fmla="*/ 1775460 h 5466080"/>
              <a:gd name="connsiteX13" fmla="*/ 889000 w 1671320"/>
              <a:gd name="connsiteY13" fmla="*/ 1910080 h 5466080"/>
              <a:gd name="connsiteX14" fmla="*/ 1130300 w 1671320"/>
              <a:gd name="connsiteY14" fmla="*/ 2141220 h 5466080"/>
              <a:gd name="connsiteX15" fmla="*/ 1074420 w 1671320"/>
              <a:gd name="connsiteY15" fmla="*/ 2214880 h 5466080"/>
              <a:gd name="connsiteX16" fmla="*/ 1308100 w 1671320"/>
              <a:gd name="connsiteY16" fmla="*/ 2428240 h 5466080"/>
              <a:gd name="connsiteX17" fmla="*/ 1671320 w 1671320"/>
              <a:gd name="connsiteY17" fmla="*/ 5466080 h 5466080"/>
              <a:gd name="connsiteX0" fmla="*/ 25400 w 1671320"/>
              <a:gd name="connsiteY0" fmla="*/ 0 h 5466080"/>
              <a:gd name="connsiteX1" fmla="*/ 55880 w 1671320"/>
              <a:gd name="connsiteY1" fmla="*/ 170180 h 5466080"/>
              <a:gd name="connsiteX2" fmla="*/ 0 w 1671320"/>
              <a:gd name="connsiteY2" fmla="*/ 401320 h 5466080"/>
              <a:gd name="connsiteX3" fmla="*/ 223520 w 1671320"/>
              <a:gd name="connsiteY3" fmla="*/ 525780 h 5466080"/>
              <a:gd name="connsiteX4" fmla="*/ 152400 w 1671320"/>
              <a:gd name="connsiteY4" fmla="*/ 825500 h 5466080"/>
              <a:gd name="connsiteX5" fmla="*/ 317500 w 1671320"/>
              <a:gd name="connsiteY5" fmla="*/ 830580 h 5466080"/>
              <a:gd name="connsiteX6" fmla="*/ 398780 w 1671320"/>
              <a:gd name="connsiteY6" fmla="*/ 955040 h 5466080"/>
              <a:gd name="connsiteX7" fmla="*/ 368300 w 1671320"/>
              <a:gd name="connsiteY7" fmla="*/ 1150620 h 5466080"/>
              <a:gd name="connsiteX8" fmla="*/ 426720 w 1671320"/>
              <a:gd name="connsiteY8" fmla="*/ 1303020 h 5466080"/>
              <a:gd name="connsiteX9" fmla="*/ 558800 w 1671320"/>
              <a:gd name="connsiteY9" fmla="*/ 1358900 h 5466080"/>
              <a:gd name="connsiteX10" fmla="*/ 629920 w 1671320"/>
              <a:gd name="connsiteY10" fmla="*/ 1455420 h 5466080"/>
              <a:gd name="connsiteX11" fmla="*/ 825500 w 1671320"/>
              <a:gd name="connsiteY11" fmla="*/ 1567180 h 5466080"/>
              <a:gd name="connsiteX12" fmla="*/ 833120 w 1671320"/>
              <a:gd name="connsiteY12" fmla="*/ 1775460 h 5466080"/>
              <a:gd name="connsiteX13" fmla="*/ 889000 w 1671320"/>
              <a:gd name="connsiteY13" fmla="*/ 1910080 h 5466080"/>
              <a:gd name="connsiteX14" fmla="*/ 1130300 w 1671320"/>
              <a:gd name="connsiteY14" fmla="*/ 2141220 h 5466080"/>
              <a:gd name="connsiteX15" fmla="*/ 1074420 w 1671320"/>
              <a:gd name="connsiteY15" fmla="*/ 2214880 h 5466080"/>
              <a:gd name="connsiteX16" fmla="*/ 1308100 w 1671320"/>
              <a:gd name="connsiteY16" fmla="*/ 2428240 h 5466080"/>
              <a:gd name="connsiteX17" fmla="*/ 1394460 w 1671320"/>
              <a:gd name="connsiteY17" fmla="*/ 2870200 h 5466080"/>
              <a:gd name="connsiteX18" fmla="*/ 1671320 w 1671320"/>
              <a:gd name="connsiteY18" fmla="*/ 5466080 h 5466080"/>
              <a:gd name="connsiteX0" fmla="*/ 25400 w 1671320"/>
              <a:gd name="connsiteY0" fmla="*/ 0 h 5466080"/>
              <a:gd name="connsiteX1" fmla="*/ 55880 w 1671320"/>
              <a:gd name="connsiteY1" fmla="*/ 170180 h 5466080"/>
              <a:gd name="connsiteX2" fmla="*/ 0 w 1671320"/>
              <a:gd name="connsiteY2" fmla="*/ 401320 h 5466080"/>
              <a:gd name="connsiteX3" fmla="*/ 223520 w 1671320"/>
              <a:gd name="connsiteY3" fmla="*/ 525780 h 5466080"/>
              <a:gd name="connsiteX4" fmla="*/ 152400 w 1671320"/>
              <a:gd name="connsiteY4" fmla="*/ 825500 h 5466080"/>
              <a:gd name="connsiteX5" fmla="*/ 317500 w 1671320"/>
              <a:gd name="connsiteY5" fmla="*/ 830580 h 5466080"/>
              <a:gd name="connsiteX6" fmla="*/ 398780 w 1671320"/>
              <a:gd name="connsiteY6" fmla="*/ 955040 h 5466080"/>
              <a:gd name="connsiteX7" fmla="*/ 368300 w 1671320"/>
              <a:gd name="connsiteY7" fmla="*/ 1150620 h 5466080"/>
              <a:gd name="connsiteX8" fmla="*/ 426720 w 1671320"/>
              <a:gd name="connsiteY8" fmla="*/ 1303020 h 5466080"/>
              <a:gd name="connsiteX9" fmla="*/ 558800 w 1671320"/>
              <a:gd name="connsiteY9" fmla="*/ 1358900 h 5466080"/>
              <a:gd name="connsiteX10" fmla="*/ 629920 w 1671320"/>
              <a:gd name="connsiteY10" fmla="*/ 1455420 h 5466080"/>
              <a:gd name="connsiteX11" fmla="*/ 825500 w 1671320"/>
              <a:gd name="connsiteY11" fmla="*/ 1567180 h 5466080"/>
              <a:gd name="connsiteX12" fmla="*/ 833120 w 1671320"/>
              <a:gd name="connsiteY12" fmla="*/ 1775460 h 5466080"/>
              <a:gd name="connsiteX13" fmla="*/ 889000 w 1671320"/>
              <a:gd name="connsiteY13" fmla="*/ 1910080 h 5466080"/>
              <a:gd name="connsiteX14" fmla="*/ 1130300 w 1671320"/>
              <a:gd name="connsiteY14" fmla="*/ 2141220 h 5466080"/>
              <a:gd name="connsiteX15" fmla="*/ 1074420 w 1671320"/>
              <a:gd name="connsiteY15" fmla="*/ 2214880 h 5466080"/>
              <a:gd name="connsiteX16" fmla="*/ 1308100 w 1671320"/>
              <a:gd name="connsiteY16" fmla="*/ 2428240 h 5466080"/>
              <a:gd name="connsiteX17" fmla="*/ 1361440 w 1671320"/>
              <a:gd name="connsiteY17" fmla="*/ 2948940 h 5466080"/>
              <a:gd name="connsiteX18" fmla="*/ 1671320 w 1671320"/>
              <a:gd name="connsiteY18" fmla="*/ 5466080 h 5466080"/>
              <a:gd name="connsiteX0" fmla="*/ 25400 w 1671320"/>
              <a:gd name="connsiteY0" fmla="*/ 0 h 5466080"/>
              <a:gd name="connsiteX1" fmla="*/ 55880 w 1671320"/>
              <a:gd name="connsiteY1" fmla="*/ 170180 h 5466080"/>
              <a:gd name="connsiteX2" fmla="*/ 0 w 1671320"/>
              <a:gd name="connsiteY2" fmla="*/ 401320 h 5466080"/>
              <a:gd name="connsiteX3" fmla="*/ 223520 w 1671320"/>
              <a:gd name="connsiteY3" fmla="*/ 525780 h 5466080"/>
              <a:gd name="connsiteX4" fmla="*/ 152400 w 1671320"/>
              <a:gd name="connsiteY4" fmla="*/ 825500 h 5466080"/>
              <a:gd name="connsiteX5" fmla="*/ 317500 w 1671320"/>
              <a:gd name="connsiteY5" fmla="*/ 830580 h 5466080"/>
              <a:gd name="connsiteX6" fmla="*/ 398780 w 1671320"/>
              <a:gd name="connsiteY6" fmla="*/ 955040 h 5466080"/>
              <a:gd name="connsiteX7" fmla="*/ 368300 w 1671320"/>
              <a:gd name="connsiteY7" fmla="*/ 1150620 h 5466080"/>
              <a:gd name="connsiteX8" fmla="*/ 426720 w 1671320"/>
              <a:gd name="connsiteY8" fmla="*/ 1303020 h 5466080"/>
              <a:gd name="connsiteX9" fmla="*/ 558800 w 1671320"/>
              <a:gd name="connsiteY9" fmla="*/ 1358900 h 5466080"/>
              <a:gd name="connsiteX10" fmla="*/ 629920 w 1671320"/>
              <a:gd name="connsiteY10" fmla="*/ 1455420 h 5466080"/>
              <a:gd name="connsiteX11" fmla="*/ 825500 w 1671320"/>
              <a:gd name="connsiteY11" fmla="*/ 1567180 h 5466080"/>
              <a:gd name="connsiteX12" fmla="*/ 833120 w 1671320"/>
              <a:gd name="connsiteY12" fmla="*/ 1775460 h 5466080"/>
              <a:gd name="connsiteX13" fmla="*/ 889000 w 1671320"/>
              <a:gd name="connsiteY13" fmla="*/ 1910080 h 5466080"/>
              <a:gd name="connsiteX14" fmla="*/ 1130300 w 1671320"/>
              <a:gd name="connsiteY14" fmla="*/ 2141220 h 5466080"/>
              <a:gd name="connsiteX15" fmla="*/ 1074420 w 1671320"/>
              <a:gd name="connsiteY15" fmla="*/ 2214880 h 5466080"/>
              <a:gd name="connsiteX16" fmla="*/ 1308100 w 1671320"/>
              <a:gd name="connsiteY16" fmla="*/ 2428240 h 5466080"/>
              <a:gd name="connsiteX17" fmla="*/ 1397000 w 1671320"/>
              <a:gd name="connsiteY17" fmla="*/ 2862580 h 5466080"/>
              <a:gd name="connsiteX18" fmla="*/ 1361440 w 1671320"/>
              <a:gd name="connsiteY18" fmla="*/ 2948940 h 5466080"/>
              <a:gd name="connsiteX19" fmla="*/ 1671320 w 1671320"/>
              <a:gd name="connsiteY19" fmla="*/ 5466080 h 5466080"/>
              <a:gd name="connsiteX0" fmla="*/ 25400 w 1671320"/>
              <a:gd name="connsiteY0" fmla="*/ 0 h 5466080"/>
              <a:gd name="connsiteX1" fmla="*/ 55880 w 1671320"/>
              <a:gd name="connsiteY1" fmla="*/ 170180 h 5466080"/>
              <a:gd name="connsiteX2" fmla="*/ 0 w 1671320"/>
              <a:gd name="connsiteY2" fmla="*/ 401320 h 5466080"/>
              <a:gd name="connsiteX3" fmla="*/ 223520 w 1671320"/>
              <a:gd name="connsiteY3" fmla="*/ 525780 h 5466080"/>
              <a:gd name="connsiteX4" fmla="*/ 152400 w 1671320"/>
              <a:gd name="connsiteY4" fmla="*/ 825500 h 5466080"/>
              <a:gd name="connsiteX5" fmla="*/ 317500 w 1671320"/>
              <a:gd name="connsiteY5" fmla="*/ 830580 h 5466080"/>
              <a:gd name="connsiteX6" fmla="*/ 398780 w 1671320"/>
              <a:gd name="connsiteY6" fmla="*/ 955040 h 5466080"/>
              <a:gd name="connsiteX7" fmla="*/ 368300 w 1671320"/>
              <a:gd name="connsiteY7" fmla="*/ 1150620 h 5466080"/>
              <a:gd name="connsiteX8" fmla="*/ 426720 w 1671320"/>
              <a:gd name="connsiteY8" fmla="*/ 1303020 h 5466080"/>
              <a:gd name="connsiteX9" fmla="*/ 558800 w 1671320"/>
              <a:gd name="connsiteY9" fmla="*/ 1358900 h 5466080"/>
              <a:gd name="connsiteX10" fmla="*/ 629920 w 1671320"/>
              <a:gd name="connsiteY10" fmla="*/ 1455420 h 5466080"/>
              <a:gd name="connsiteX11" fmla="*/ 825500 w 1671320"/>
              <a:gd name="connsiteY11" fmla="*/ 1567180 h 5466080"/>
              <a:gd name="connsiteX12" fmla="*/ 833120 w 1671320"/>
              <a:gd name="connsiteY12" fmla="*/ 1775460 h 5466080"/>
              <a:gd name="connsiteX13" fmla="*/ 889000 w 1671320"/>
              <a:gd name="connsiteY13" fmla="*/ 1910080 h 5466080"/>
              <a:gd name="connsiteX14" fmla="*/ 1130300 w 1671320"/>
              <a:gd name="connsiteY14" fmla="*/ 2141220 h 5466080"/>
              <a:gd name="connsiteX15" fmla="*/ 1074420 w 1671320"/>
              <a:gd name="connsiteY15" fmla="*/ 2214880 h 5466080"/>
              <a:gd name="connsiteX16" fmla="*/ 1308100 w 1671320"/>
              <a:gd name="connsiteY16" fmla="*/ 2428240 h 5466080"/>
              <a:gd name="connsiteX17" fmla="*/ 1397000 w 1671320"/>
              <a:gd name="connsiteY17" fmla="*/ 2862580 h 5466080"/>
              <a:gd name="connsiteX18" fmla="*/ 1361440 w 1671320"/>
              <a:gd name="connsiteY18" fmla="*/ 2948940 h 5466080"/>
              <a:gd name="connsiteX19" fmla="*/ 1671320 w 1671320"/>
              <a:gd name="connsiteY19" fmla="*/ 5466080 h 5466080"/>
              <a:gd name="connsiteX0" fmla="*/ 25400 w 1671320"/>
              <a:gd name="connsiteY0" fmla="*/ 0 h 5466080"/>
              <a:gd name="connsiteX1" fmla="*/ 55880 w 1671320"/>
              <a:gd name="connsiteY1" fmla="*/ 170180 h 5466080"/>
              <a:gd name="connsiteX2" fmla="*/ 0 w 1671320"/>
              <a:gd name="connsiteY2" fmla="*/ 401320 h 5466080"/>
              <a:gd name="connsiteX3" fmla="*/ 223520 w 1671320"/>
              <a:gd name="connsiteY3" fmla="*/ 525780 h 5466080"/>
              <a:gd name="connsiteX4" fmla="*/ 152400 w 1671320"/>
              <a:gd name="connsiteY4" fmla="*/ 825500 h 5466080"/>
              <a:gd name="connsiteX5" fmla="*/ 317500 w 1671320"/>
              <a:gd name="connsiteY5" fmla="*/ 830580 h 5466080"/>
              <a:gd name="connsiteX6" fmla="*/ 398780 w 1671320"/>
              <a:gd name="connsiteY6" fmla="*/ 955040 h 5466080"/>
              <a:gd name="connsiteX7" fmla="*/ 368300 w 1671320"/>
              <a:gd name="connsiteY7" fmla="*/ 1150620 h 5466080"/>
              <a:gd name="connsiteX8" fmla="*/ 426720 w 1671320"/>
              <a:gd name="connsiteY8" fmla="*/ 1303020 h 5466080"/>
              <a:gd name="connsiteX9" fmla="*/ 558800 w 1671320"/>
              <a:gd name="connsiteY9" fmla="*/ 1358900 h 5466080"/>
              <a:gd name="connsiteX10" fmla="*/ 629920 w 1671320"/>
              <a:gd name="connsiteY10" fmla="*/ 1455420 h 5466080"/>
              <a:gd name="connsiteX11" fmla="*/ 825500 w 1671320"/>
              <a:gd name="connsiteY11" fmla="*/ 1567180 h 5466080"/>
              <a:gd name="connsiteX12" fmla="*/ 833120 w 1671320"/>
              <a:gd name="connsiteY12" fmla="*/ 1775460 h 5466080"/>
              <a:gd name="connsiteX13" fmla="*/ 889000 w 1671320"/>
              <a:gd name="connsiteY13" fmla="*/ 1910080 h 5466080"/>
              <a:gd name="connsiteX14" fmla="*/ 1130300 w 1671320"/>
              <a:gd name="connsiteY14" fmla="*/ 2141220 h 5466080"/>
              <a:gd name="connsiteX15" fmla="*/ 1074420 w 1671320"/>
              <a:gd name="connsiteY15" fmla="*/ 2214880 h 5466080"/>
              <a:gd name="connsiteX16" fmla="*/ 1308100 w 1671320"/>
              <a:gd name="connsiteY16" fmla="*/ 2428240 h 5466080"/>
              <a:gd name="connsiteX17" fmla="*/ 1397000 w 1671320"/>
              <a:gd name="connsiteY17" fmla="*/ 2862580 h 5466080"/>
              <a:gd name="connsiteX18" fmla="*/ 1361440 w 1671320"/>
              <a:gd name="connsiteY18" fmla="*/ 2948940 h 5466080"/>
              <a:gd name="connsiteX19" fmla="*/ 1427480 w 1671320"/>
              <a:gd name="connsiteY19" fmla="*/ 3055620 h 5466080"/>
              <a:gd name="connsiteX20" fmla="*/ 1671320 w 1671320"/>
              <a:gd name="connsiteY20" fmla="*/ 5466080 h 5466080"/>
              <a:gd name="connsiteX0" fmla="*/ 25400 w 1671320"/>
              <a:gd name="connsiteY0" fmla="*/ 0 h 5466080"/>
              <a:gd name="connsiteX1" fmla="*/ 55880 w 1671320"/>
              <a:gd name="connsiteY1" fmla="*/ 170180 h 5466080"/>
              <a:gd name="connsiteX2" fmla="*/ 0 w 1671320"/>
              <a:gd name="connsiteY2" fmla="*/ 401320 h 5466080"/>
              <a:gd name="connsiteX3" fmla="*/ 223520 w 1671320"/>
              <a:gd name="connsiteY3" fmla="*/ 525780 h 5466080"/>
              <a:gd name="connsiteX4" fmla="*/ 152400 w 1671320"/>
              <a:gd name="connsiteY4" fmla="*/ 825500 h 5466080"/>
              <a:gd name="connsiteX5" fmla="*/ 317500 w 1671320"/>
              <a:gd name="connsiteY5" fmla="*/ 830580 h 5466080"/>
              <a:gd name="connsiteX6" fmla="*/ 398780 w 1671320"/>
              <a:gd name="connsiteY6" fmla="*/ 955040 h 5466080"/>
              <a:gd name="connsiteX7" fmla="*/ 368300 w 1671320"/>
              <a:gd name="connsiteY7" fmla="*/ 1150620 h 5466080"/>
              <a:gd name="connsiteX8" fmla="*/ 426720 w 1671320"/>
              <a:gd name="connsiteY8" fmla="*/ 1303020 h 5466080"/>
              <a:gd name="connsiteX9" fmla="*/ 558800 w 1671320"/>
              <a:gd name="connsiteY9" fmla="*/ 1358900 h 5466080"/>
              <a:gd name="connsiteX10" fmla="*/ 629920 w 1671320"/>
              <a:gd name="connsiteY10" fmla="*/ 1455420 h 5466080"/>
              <a:gd name="connsiteX11" fmla="*/ 825500 w 1671320"/>
              <a:gd name="connsiteY11" fmla="*/ 1567180 h 5466080"/>
              <a:gd name="connsiteX12" fmla="*/ 833120 w 1671320"/>
              <a:gd name="connsiteY12" fmla="*/ 1775460 h 5466080"/>
              <a:gd name="connsiteX13" fmla="*/ 889000 w 1671320"/>
              <a:gd name="connsiteY13" fmla="*/ 1910080 h 5466080"/>
              <a:gd name="connsiteX14" fmla="*/ 1130300 w 1671320"/>
              <a:gd name="connsiteY14" fmla="*/ 2141220 h 5466080"/>
              <a:gd name="connsiteX15" fmla="*/ 1074420 w 1671320"/>
              <a:gd name="connsiteY15" fmla="*/ 2214880 h 5466080"/>
              <a:gd name="connsiteX16" fmla="*/ 1308100 w 1671320"/>
              <a:gd name="connsiteY16" fmla="*/ 2428240 h 5466080"/>
              <a:gd name="connsiteX17" fmla="*/ 1397000 w 1671320"/>
              <a:gd name="connsiteY17" fmla="*/ 2862580 h 5466080"/>
              <a:gd name="connsiteX18" fmla="*/ 1361440 w 1671320"/>
              <a:gd name="connsiteY18" fmla="*/ 2948940 h 5466080"/>
              <a:gd name="connsiteX19" fmla="*/ 1427480 w 1671320"/>
              <a:gd name="connsiteY19" fmla="*/ 3055620 h 5466080"/>
              <a:gd name="connsiteX20" fmla="*/ 1671320 w 1671320"/>
              <a:gd name="connsiteY20" fmla="*/ 5466080 h 5466080"/>
              <a:gd name="connsiteX0" fmla="*/ 25400 w 1671320"/>
              <a:gd name="connsiteY0" fmla="*/ 0 h 5466080"/>
              <a:gd name="connsiteX1" fmla="*/ 55880 w 1671320"/>
              <a:gd name="connsiteY1" fmla="*/ 170180 h 5466080"/>
              <a:gd name="connsiteX2" fmla="*/ 0 w 1671320"/>
              <a:gd name="connsiteY2" fmla="*/ 401320 h 5466080"/>
              <a:gd name="connsiteX3" fmla="*/ 223520 w 1671320"/>
              <a:gd name="connsiteY3" fmla="*/ 525780 h 5466080"/>
              <a:gd name="connsiteX4" fmla="*/ 152400 w 1671320"/>
              <a:gd name="connsiteY4" fmla="*/ 825500 h 5466080"/>
              <a:gd name="connsiteX5" fmla="*/ 317500 w 1671320"/>
              <a:gd name="connsiteY5" fmla="*/ 830580 h 5466080"/>
              <a:gd name="connsiteX6" fmla="*/ 398780 w 1671320"/>
              <a:gd name="connsiteY6" fmla="*/ 955040 h 5466080"/>
              <a:gd name="connsiteX7" fmla="*/ 368300 w 1671320"/>
              <a:gd name="connsiteY7" fmla="*/ 1150620 h 5466080"/>
              <a:gd name="connsiteX8" fmla="*/ 426720 w 1671320"/>
              <a:gd name="connsiteY8" fmla="*/ 1303020 h 5466080"/>
              <a:gd name="connsiteX9" fmla="*/ 558800 w 1671320"/>
              <a:gd name="connsiteY9" fmla="*/ 1358900 h 5466080"/>
              <a:gd name="connsiteX10" fmla="*/ 629920 w 1671320"/>
              <a:gd name="connsiteY10" fmla="*/ 1455420 h 5466080"/>
              <a:gd name="connsiteX11" fmla="*/ 825500 w 1671320"/>
              <a:gd name="connsiteY11" fmla="*/ 1567180 h 5466080"/>
              <a:gd name="connsiteX12" fmla="*/ 833120 w 1671320"/>
              <a:gd name="connsiteY12" fmla="*/ 1775460 h 5466080"/>
              <a:gd name="connsiteX13" fmla="*/ 889000 w 1671320"/>
              <a:gd name="connsiteY13" fmla="*/ 1910080 h 5466080"/>
              <a:gd name="connsiteX14" fmla="*/ 1130300 w 1671320"/>
              <a:gd name="connsiteY14" fmla="*/ 2141220 h 5466080"/>
              <a:gd name="connsiteX15" fmla="*/ 1074420 w 1671320"/>
              <a:gd name="connsiteY15" fmla="*/ 2214880 h 5466080"/>
              <a:gd name="connsiteX16" fmla="*/ 1308100 w 1671320"/>
              <a:gd name="connsiteY16" fmla="*/ 2428240 h 5466080"/>
              <a:gd name="connsiteX17" fmla="*/ 1397000 w 1671320"/>
              <a:gd name="connsiteY17" fmla="*/ 2862580 h 5466080"/>
              <a:gd name="connsiteX18" fmla="*/ 1361440 w 1671320"/>
              <a:gd name="connsiteY18" fmla="*/ 2948940 h 5466080"/>
              <a:gd name="connsiteX19" fmla="*/ 1427480 w 1671320"/>
              <a:gd name="connsiteY19" fmla="*/ 3055620 h 5466080"/>
              <a:gd name="connsiteX20" fmla="*/ 1414780 w 1671320"/>
              <a:gd name="connsiteY20" fmla="*/ 3136900 h 5466080"/>
              <a:gd name="connsiteX21" fmla="*/ 1671320 w 1671320"/>
              <a:gd name="connsiteY21" fmla="*/ 5466080 h 5466080"/>
              <a:gd name="connsiteX0" fmla="*/ 25400 w 1671320"/>
              <a:gd name="connsiteY0" fmla="*/ 0 h 5466080"/>
              <a:gd name="connsiteX1" fmla="*/ 55880 w 1671320"/>
              <a:gd name="connsiteY1" fmla="*/ 170180 h 5466080"/>
              <a:gd name="connsiteX2" fmla="*/ 0 w 1671320"/>
              <a:gd name="connsiteY2" fmla="*/ 401320 h 5466080"/>
              <a:gd name="connsiteX3" fmla="*/ 223520 w 1671320"/>
              <a:gd name="connsiteY3" fmla="*/ 525780 h 5466080"/>
              <a:gd name="connsiteX4" fmla="*/ 152400 w 1671320"/>
              <a:gd name="connsiteY4" fmla="*/ 825500 h 5466080"/>
              <a:gd name="connsiteX5" fmla="*/ 317500 w 1671320"/>
              <a:gd name="connsiteY5" fmla="*/ 830580 h 5466080"/>
              <a:gd name="connsiteX6" fmla="*/ 398780 w 1671320"/>
              <a:gd name="connsiteY6" fmla="*/ 955040 h 5466080"/>
              <a:gd name="connsiteX7" fmla="*/ 368300 w 1671320"/>
              <a:gd name="connsiteY7" fmla="*/ 1150620 h 5466080"/>
              <a:gd name="connsiteX8" fmla="*/ 426720 w 1671320"/>
              <a:gd name="connsiteY8" fmla="*/ 1303020 h 5466080"/>
              <a:gd name="connsiteX9" fmla="*/ 558800 w 1671320"/>
              <a:gd name="connsiteY9" fmla="*/ 1358900 h 5466080"/>
              <a:gd name="connsiteX10" fmla="*/ 629920 w 1671320"/>
              <a:gd name="connsiteY10" fmla="*/ 1455420 h 5466080"/>
              <a:gd name="connsiteX11" fmla="*/ 825500 w 1671320"/>
              <a:gd name="connsiteY11" fmla="*/ 1567180 h 5466080"/>
              <a:gd name="connsiteX12" fmla="*/ 833120 w 1671320"/>
              <a:gd name="connsiteY12" fmla="*/ 1775460 h 5466080"/>
              <a:gd name="connsiteX13" fmla="*/ 889000 w 1671320"/>
              <a:gd name="connsiteY13" fmla="*/ 1910080 h 5466080"/>
              <a:gd name="connsiteX14" fmla="*/ 1130300 w 1671320"/>
              <a:gd name="connsiteY14" fmla="*/ 2141220 h 5466080"/>
              <a:gd name="connsiteX15" fmla="*/ 1074420 w 1671320"/>
              <a:gd name="connsiteY15" fmla="*/ 2214880 h 5466080"/>
              <a:gd name="connsiteX16" fmla="*/ 1308100 w 1671320"/>
              <a:gd name="connsiteY16" fmla="*/ 2428240 h 5466080"/>
              <a:gd name="connsiteX17" fmla="*/ 1397000 w 1671320"/>
              <a:gd name="connsiteY17" fmla="*/ 2862580 h 5466080"/>
              <a:gd name="connsiteX18" fmla="*/ 1361440 w 1671320"/>
              <a:gd name="connsiteY18" fmla="*/ 2948940 h 5466080"/>
              <a:gd name="connsiteX19" fmla="*/ 1427480 w 1671320"/>
              <a:gd name="connsiteY19" fmla="*/ 3055620 h 5466080"/>
              <a:gd name="connsiteX20" fmla="*/ 1414780 w 1671320"/>
              <a:gd name="connsiteY20" fmla="*/ 3136900 h 5466080"/>
              <a:gd name="connsiteX21" fmla="*/ 1671320 w 1671320"/>
              <a:gd name="connsiteY21" fmla="*/ 5466080 h 5466080"/>
              <a:gd name="connsiteX0" fmla="*/ 25400 w 1671320"/>
              <a:gd name="connsiteY0" fmla="*/ 0 h 5466080"/>
              <a:gd name="connsiteX1" fmla="*/ 55880 w 1671320"/>
              <a:gd name="connsiteY1" fmla="*/ 170180 h 5466080"/>
              <a:gd name="connsiteX2" fmla="*/ 0 w 1671320"/>
              <a:gd name="connsiteY2" fmla="*/ 401320 h 5466080"/>
              <a:gd name="connsiteX3" fmla="*/ 223520 w 1671320"/>
              <a:gd name="connsiteY3" fmla="*/ 525780 h 5466080"/>
              <a:gd name="connsiteX4" fmla="*/ 152400 w 1671320"/>
              <a:gd name="connsiteY4" fmla="*/ 825500 h 5466080"/>
              <a:gd name="connsiteX5" fmla="*/ 317500 w 1671320"/>
              <a:gd name="connsiteY5" fmla="*/ 830580 h 5466080"/>
              <a:gd name="connsiteX6" fmla="*/ 398780 w 1671320"/>
              <a:gd name="connsiteY6" fmla="*/ 955040 h 5466080"/>
              <a:gd name="connsiteX7" fmla="*/ 368300 w 1671320"/>
              <a:gd name="connsiteY7" fmla="*/ 1150620 h 5466080"/>
              <a:gd name="connsiteX8" fmla="*/ 426720 w 1671320"/>
              <a:gd name="connsiteY8" fmla="*/ 1303020 h 5466080"/>
              <a:gd name="connsiteX9" fmla="*/ 558800 w 1671320"/>
              <a:gd name="connsiteY9" fmla="*/ 1358900 h 5466080"/>
              <a:gd name="connsiteX10" fmla="*/ 629920 w 1671320"/>
              <a:gd name="connsiteY10" fmla="*/ 1455420 h 5466080"/>
              <a:gd name="connsiteX11" fmla="*/ 825500 w 1671320"/>
              <a:gd name="connsiteY11" fmla="*/ 1567180 h 5466080"/>
              <a:gd name="connsiteX12" fmla="*/ 833120 w 1671320"/>
              <a:gd name="connsiteY12" fmla="*/ 1775460 h 5466080"/>
              <a:gd name="connsiteX13" fmla="*/ 889000 w 1671320"/>
              <a:gd name="connsiteY13" fmla="*/ 1910080 h 5466080"/>
              <a:gd name="connsiteX14" fmla="*/ 1130300 w 1671320"/>
              <a:gd name="connsiteY14" fmla="*/ 2141220 h 5466080"/>
              <a:gd name="connsiteX15" fmla="*/ 1074420 w 1671320"/>
              <a:gd name="connsiteY15" fmla="*/ 2214880 h 5466080"/>
              <a:gd name="connsiteX16" fmla="*/ 1308100 w 1671320"/>
              <a:gd name="connsiteY16" fmla="*/ 2428240 h 5466080"/>
              <a:gd name="connsiteX17" fmla="*/ 1397000 w 1671320"/>
              <a:gd name="connsiteY17" fmla="*/ 2862580 h 5466080"/>
              <a:gd name="connsiteX18" fmla="*/ 1361440 w 1671320"/>
              <a:gd name="connsiteY18" fmla="*/ 2948940 h 5466080"/>
              <a:gd name="connsiteX19" fmla="*/ 1427480 w 1671320"/>
              <a:gd name="connsiteY19" fmla="*/ 3055620 h 5466080"/>
              <a:gd name="connsiteX20" fmla="*/ 1414780 w 1671320"/>
              <a:gd name="connsiteY20" fmla="*/ 3136900 h 5466080"/>
              <a:gd name="connsiteX21" fmla="*/ 1592580 w 1671320"/>
              <a:gd name="connsiteY21" fmla="*/ 3309620 h 5466080"/>
              <a:gd name="connsiteX22" fmla="*/ 1671320 w 1671320"/>
              <a:gd name="connsiteY22" fmla="*/ 5466080 h 5466080"/>
              <a:gd name="connsiteX0" fmla="*/ 25400 w 1671320"/>
              <a:gd name="connsiteY0" fmla="*/ 0 h 5466080"/>
              <a:gd name="connsiteX1" fmla="*/ 55880 w 1671320"/>
              <a:gd name="connsiteY1" fmla="*/ 170180 h 5466080"/>
              <a:gd name="connsiteX2" fmla="*/ 0 w 1671320"/>
              <a:gd name="connsiteY2" fmla="*/ 401320 h 5466080"/>
              <a:gd name="connsiteX3" fmla="*/ 223520 w 1671320"/>
              <a:gd name="connsiteY3" fmla="*/ 525780 h 5466080"/>
              <a:gd name="connsiteX4" fmla="*/ 152400 w 1671320"/>
              <a:gd name="connsiteY4" fmla="*/ 825500 h 5466080"/>
              <a:gd name="connsiteX5" fmla="*/ 317500 w 1671320"/>
              <a:gd name="connsiteY5" fmla="*/ 830580 h 5466080"/>
              <a:gd name="connsiteX6" fmla="*/ 398780 w 1671320"/>
              <a:gd name="connsiteY6" fmla="*/ 955040 h 5466080"/>
              <a:gd name="connsiteX7" fmla="*/ 368300 w 1671320"/>
              <a:gd name="connsiteY7" fmla="*/ 1150620 h 5466080"/>
              <a:gd name="connsiteX8" fmla="*/ 426720 w 1671320"/>
              <a:gd name="connsiteY8" fmla="*/ 1303020 h 5466080"/>
              <a:gd name="connsiteX9" fmla="*/ 558800 w 1671320"/>
              <a:gd name="connsiteY9" fmla="*/ 1358900 h 5466080"/>
              <a:gd name="connsiteX10" fmla="*/ 629920 w 1671320"/>
              <a:gd name="connsiteY10" fmla="*/ 1455420 h 5466080"/>
              <a:gd name="connsiteX11" fmla="*/ 825500 w 1671320"/>
              <a:gd name="connsiteY11" fmla="*/ 1567180 h 5466080"/>
              <a:gd name="connsiteX12" fmla="*/ 833120 w 1671320"/>
              <a:gd name="connsiteY12" fmla="*/ 1775460 h 5466080"/>
              <a:gd name="connsiteX13" fmla="*/ 889000 w 1671320"/>
              <a:gd name="connsiteY13" fmla="*/ 1910080 h 5466080"/>
              <a:gd name="connsiteX14" fmla="*/ 1130300 w 1671320"/>
              <a:gd name="connsiteY14" fmla="*/ 2141220 h 5466080"/>
              <a:gd name="connsiteX15" fmla="*/ 1074420 w 1671320"/>
              <a:gd name="connsiteY15" fmla="*/ 2214880 h 5466080"/>
              <a:gd name="connsiteX16" fmla="*/ 1308100 w 1671320"/>
              <a:gd name="connsiteY16" fmla="*/ 2428240 h 5466080"/>
              <a:gd name="connsiteX17" fmla="*/ 1397000 w 1671320"/>
              <a:gd name="connsiteY17" fmla="*/ 2862580 h 5466080"/>
              <a:gd name="connsiteX18" fmla="*/ 1361440 w 1671320"/>
              <a:gd name="connsiteY18" fmla="*/ 2948940 h 5466080"/>
              <a:gd name="connsiteX19" fmla="*/ 1427480 w 1671320"/>
              <a:gd name="connsiteY19" fmla="*/ 3055620 h 5466080"/>
              <a:gd name="connsiteX20" fmla="*/ 1414780 w 1671320"/>
              <a:gd name="connsiteY20" fmla="*/ 3136900 h 5466080"/>
              <a:gd name="connsiteX21" fmla="*/ 1592580 w 1671320"/>
              <a:gd name="connsiteY21" fmla="*/ 3309620 h 5466080"/>
              <a:gd name="connsiteX22" fmla="*/ 1671320 w 1671320"/>
              <a:gd name="connsiteY22" fmla="*/ 5466080 h 5466080"/>
              <a:gd name="connsiteX0" fmla="*/ 25400 w 1671320"/>
              <a:gd name="connsiteY0" fmla="*/ 0 h 5466080"/>
              <a:gd name="connsiteX1" fmla="*/ 55880 w 1671320"/>
              <a:gd name="connsiteY1" fmla="*/ 170180 h 5466080"/>
              <a:gd name="connsiteX2" fmla="*/ 0 w 1671320"/>
              <a:gd name="connsiteY2" fmla="*/ 401320 h 5466080"/>
              <a:gd name="connsiteX3" fmla="*/ 223520 w 1671320"/>
              <a:gd name="connsiteY3" fmla="*/ 525780 h 5466080"/>
              <a:gd name="connsiteX4" fmla="*/ 152400 w 1671320"/>
              <a:gd name="connsiteY4" fmla="*/ 825500 h 5466080"/>
              <a:gd name="connsiteX5" fmla="*/ 317500 w 1671320"/>
              <a:gd name="connsiteY5" fmla="*/ 830580 h 5466080"/>
              <a:gd name="connsiteX6" fmla="*/ 398780 w 1671320"/>
              <a:gd name="connsiteY6" fmla="*/ 955040 h 5466080"/>
              <a:gd name="connsiteX7" fmla="*/ 368300 w 1671320"/>
              <a:gd name="connsiteY7" fmla="*/ 1150620 h 5466080"/>
              <a:gd name="connsiteX8" fmla="*/ 426720 w 1671320"/>
              <a:gd name="connsiteY8" fmla="*/ 1303020 h 5466080"/>
              <a:gd name="connsiteX9" fmla="*/ 558800 w 1671320"/>
              <a:gd name="connsiteY9" fmla="*/ 1358900 h 5466080"/>
              <a:gd name="connsiteX10" fmla="*/ 629920 w 1671320"/>
              <a:gd name="connsiteY10" fmla="*/ 1455420 h 5466080"/>
              <a:gd name="connsiteX11" fmla="*/ 825500 w 1671320"/>
              <a:gd name="connsiteY11" fmla="*/ 1567180 h 5466080"/>
              <a:gd name="connsiteX12" fmla="*/ 833120 w 1671320"/>
              <a:gd name="connsiteY12" fmla="*/ 1775460 h 5466080"/>
              <a:gd name="connsiteX13" fmla="*/ 889000 w 1671320"/>
              <a:gd name="connsiteY13" fmla="*/ 1910080 h 5466080"/>
              <a:gd name="connsiteX14" fmla="*/ 1130300 w 1671320"/>
              <a:gd name="connsiteY14" fmla="*/ 2141220 h 5466080"/>
              <a:gd name="connsiteX15" fmla="*/ 1074420 w 1671320"/>
              <a:gd name="connsiteY15" fmla="*/ 2214880 h 5466080"/>
              <a:gd name="connsiteX16" fmla="*/ 1308100 w 1671320"/>
              <a:gd name="connsiteY16" fmla="*/ 2428240 h 5466080"/>
              <a:gd name="connsiteX17" fmla="*/ 1397000 w 1671320"/>
              <a:gd name="connsiteY17" fmla="*/ 2862580 h 5466080"/>
              <a:gd name="connsiteX18" fmla="*/ 1361440 w 1671320"/>
              <a:gd name="connsiteY18" fmla="*/ 2948940 h 5466080"/>
              <a:gd name="connsiteX19" fmla="*/ 1427480 w 1671320"/>
              <a:gd name="connsiteY19" fmla="*/ 3055620 h 5466080"/>
              <a:gd name="connsiteX20" fmla="*/ 1414780 w 1671320"/>
              <a:gd name="connsiteY20" fmla="*/ 3136900 h 5466080"/>
              <a:gd name="connsiteX21" fmla="*/ 1592580 w 1671320"/>
              <a:gd name="connsiteY21" fmla="*/ 3309620 h 5466080"/>
              <a:gd name="connsiteX22" fmla="*/ 1518920 w 1671320"/>
              <a:gd name="connsiteY22" fmla="*/ 3624580 h 5466080"/>
              <a:gd name="connsiteX23" fmla="*/ 1671320 w 1671320"/>
              <a:gd name="connsiteY23" fmla="*/ 5466080 h 5466080"/>
              <a:gd name="connsiteX0" fmla="*/ 25400 w 1671320"/>
              <a:gd name="connsiteY0" fmla="*/ 0 h 5466080"/>
              <a:gd name="connsiteX1" fmla="*/ 55880 w 1671320"/>
              <a:gd name="connsiteY1" fmla="*/ 170180 h 5466080"/>
              <a:gd name="connsiteX2" fmla="*/ 0 w 1671320"/>
              <a:gd name="connsiteY2" fmla="*/ 401320 h 5466080"/>
              <a:gd name="connsiteX3" fmla="*/ 223520 w 1671320"/>
              <a:gd name="connsiteY3" fmla="*/ 525780 h 5466080"/>
              <a:gd name="connsiteX4" fmla="*/ 152400 w 1671320"/>
              <a:gd name="connsiteY4" fmla="*/ 825500 h 5466080"/>
              <a:gd name="connsiteX5" fmla="*/ 317500 w 1671320"/>
              <a:gd name="connsiteY5" fmla="*/ 830580 h 5466080"/>
              <a:gd name="connsiteX6" fmla="*/ 398780 w 1671320"/>
              <a:gd name="connsiteY6" fmla="*/ 955040 h 5466080"/>
              <a:gd name="connsiteX7" fmla="*/ 368300 w 1671320"/>
              <a:gd name="connsiteY7" fmla="*/ 1150620 h 5466080"/>
              <a:gd name="connsiteX8" fmla="*/ 426720 w 1671320"/>
              <a:gd name="connsiteY8" fmla="*/ 1303020 h 5466080"/>
              <a:gd name="connsiteX9" fmla="*/ 558800 w 1671320"/>
              <a:gd name="connsiteY9" fmla="*/ 1358900 h 5466080"/>
              <a:gd name="connsiteX10" fmla="*/ 629920 w 1671320"/>
              <a:gd name="connsiteY10" fmla="*/ 1455420 h 5466080"/>
              <a:gd name="connsiteX11" fmla="*/ 825500 w 1671320"/>
              <a:gd name="connsiteY11" fmla="*/ 1567180 h 5466080"/>
              <a:gd name="connsiteX12" fmla="*/ 833120 w 1671320"/>
              <a:gd name="connsiteY12" fmla="*/ 1775460 h 5466080"/>
              <a:gd name="connsiteX13" fmla="*/ 889000 w 1671320"/>
              <a:gd name="connsiteY13" fmla="*/ 1910080 h 5466080"/>
              <a:gd name="connsiteX14" fmla="*/ 1130300 w 1671320"/>
              <a:gd name="connsiteY14" fmla="*/ 2141220 h 5466080"/>
              <a:gd name="connsiteX15" fmla="*/ 1074420 w 1671320"/>
              <a:gd name="connsiteY15" fmla="*/ 2214880 h 5466080"/>
              <a:gd name="connsiteX16" fmla="*/ 1308100 w 1671320"/>
              <a:gd name="connsiteY16" fmla="*/ 2428240 h 5466080"/>
              <a:gd name="connsiteX17" fmla="*/ 1397000 w 1671320"/>
              <a:gd name="connsiteY17" fmla="*/ 2862580 h 5466080"/>
              <a:gd name="connsiteX18" fmla="*/ 1361440 w 1671320"/>
              <a:gd name="connsiteY18" fmla="*/ 2948940 h 5466080"/>
              <a:gd name="connsiteX19" fmla="*/ 1427480 w 1671320"/>
              <a:gd name="connsiteY19" fmla="*/ 3055620 h 5466080"/>
              <a:gd name="connsiteX20" fmla="*/ 1414780 w 1671320"/>
              <a:gd name="connsiteY20" fmla="*/ 3136900 h 5466080"/>
              <a:gd name="connsiteX21" fmla="*/ 1592580 w 1671320"/>
              <a:gd name="connsiteY21" fmla="*/ 3309620 h 5466080"/>
              <a:gd name="connsiteX22" fmla="*/ 1592580 w 1671320"/>
              <a:gd name="connsiteY22" fmla="*/ 3416300 h 5466080"/>
              <a:gd name="connsiteX23" fmla="*/ 1518920 w 1671320"/>
              <a:gd name="connsiteY23" fmla="*/ 3624580 h 5466080"/>
              <a:gd name="connsiteX24" fmla="*/ 1671320 w 1671320"/>
              <a:gd name="connsiteY24" fmla="*/ 5466080 h 5466080"/>
              <a:gd name="connsiteX0" fmla="*/ 25400 w 1671320"/>
              <a:gd name="connsiteY0" fmla="*/ 0 h 5466080"/>
              <a:gd name="connsiteX1" fmla="*/ 55880 w 1671320"/>
              <a:gd name="connsiteY1" fmla="*/ 170180 h 5466080"/>
              <a:gd name="connsiteX2" fmla="*/ 0 w 1671320"/>
              <a:gd name="connsiteY2" fmla="*/ 401320 h 5466080"/>
              <a:gd name="connsiteX3" fmla="*/ 223520 w 1671320"/>
              <a:gd name="connsiteY3" fmla="*/ 525780 h 5466080"/>
              <a:gd name="connsiteX4" fmla="*/ 152400 w 1671320"/>
              <a:gd name="connsiteY4" fmla="*/ 825500 h 5466080"/>
              <a:gd name="connsiteX5" fmla="*/ 317500 w 1671320"/>
              <a:gd name="connsiteY5" fmla="*/ 830580 h 5466080"/>
              <a:gd name="connsiteX6" fmla="*/ 398780 w 1671320"/>
              <a:gd name="connsiteY6" fmla="*/ 955040 h 5466080"/>
              <a:gd name="connsiteX7" fmla="*/ 368300 w 1671320"/>
              <a:gd name="connsiteY7" fmla="*/ 1150620 h 5466080"/>
              <a:gd name="connsiteX8" fmla="*/ 426720 w 1671320"/>
              <a:gd name="connsiteY8" fmla="*/ 1303020 h 5466080"/>
              <a:gd name="connsiteX9" fmla="*/ 558800 w 1671320"/>
              <a:gd name="connsiteY9" fmla="*/ 1358900 h 5466080"/>
              <a:gd name="connsiteX10" fmla="*/ 629920 w 1671320"/>
              <a:gd name="connsiteY10" fmla="*/ 1455420 h 5466080"/>
              <a:gd name="connsiteX11" fmla="*/ 825500 w 1671320"/>
              <a:gd name="connsiteY11" fmla="*/ 1567180 h 5466080"/>
              <a:gd name="connsiteX12" fmla="*/ 833120 w 1671320"/>
              <a:gd name="connsiteY12" fmla="*/ 1775460 h 5466080"/>
              <a:gd name="connsiteX13" fmla="*/ 889000 w 1671320"/>
              <a:gd name="connsiteY13" fmla="*/ 1910080 h 5466080"/>
              <a:gd name="connsiteX14" fmla="*/ 1130300 w 1671320"/>
              <a:gd name="connsiteY14" fmla="*/ 2141220 h 5466080"/>
              <a:gd name="connsiteX15" fmla="*/ 1074420 w 1671320"/>
              <a:gd name="connsiteY15" fmla="*/ 2214880 h 5466080"/>
              <a:gd name="connsiteX16" fmla="*/ 1308100 w 1671320"/>
              <a:gd name="connsiteY16" fmla="*/ 2428240 h 5466080"/>
              <a:gd name="connsiteX17" fmla="*/ 1397000 w 1671320"/>
              <a:gd name="connsiteY17" fmla="*/ 2862580 h 5466080"/>
              <a:gd name="connsiteX18" fmla="*/ 1361440 w 1671320"/>
              <a:gd name="connsiteY18" fmla="*/ 2948940 h 5466080"/>
              <a:gd name="connsiteX19" fmla="*/ 1427480 w 1671320"/>
              <a:gd name="connsiteY19" fmla="*/ 3055620 h 5466080"/>
              <a:gd name="connsiteX20" fmla="*/ 1414780 w 1671320"/>
              <a:gd name="connsiteY20" fmla="*/ 3136900 h 5466080"/>
              <a:gd name="connsiteX21" fmla="*/ 1592580 w 1671320"/>
              <a:gd name="connsiteY21" fmla="*/ 3309620 h 5466080"/>
              <a:gd name="connsiteX22" fmla="*/ 1592580 w 1671320"/>
              <a:gd name="connsiteY22" fmla="*/ 3416300 h 5466080"/>
              <a:gd name="connsiteX23" fmla="*/ 1518920 w 1671320"/>
              <a:gd name="connsiteY23" fmla="*/ 3624580 h 5466080"/>
              <a:gd name="connsiteX24" fmla="*/ 1671320 w 1671320"/>
              <a:gd name="connsiteY24" fmla="*/ 5466080 h 5466080"/>
              <a:gd name="connsiteX0" fmla="*/ 25400 w 1671320"/>
              <a:gd name="connsiteY0" fmla="*/ 0 h 5466080"/>
              <a:gd name="connsiteX1" fmla="*/ 55880 w 1671320"/>
              <a:gd name="connsiteY1" fmla="*/ 170180 h 5466080"/>
              <a:gd name="connsiteX2" fmla="*/ 0 w 1671320"/>
              <a:gd name="connsiteY2" fmla="*/ 401320 h 5466080"/>
              <a:gd name="connsiteX3" fmla="*/ 223520 w 1671320"/>
              <a:gd name="connsiteY3" fmla="*/ 525780 h 5466080"/>
              <a:gd name="connsiteX4" fmla="*/ 152400 w 1671320"/>
              <a:gd name="connsiteY4" fmla="*/ 825500 h 5466080"/>
              <a:gd name="connsiteX5" fmla="*/ 317500 w 1671320"/>
              <a:gd name="connsiteY5" fmla="*/ 830580 h 5466080"/>
              <a:gd name="connsiteX6" fmla="*/ 398780 w 1671320"/>
              <a:gd name="connsiteY6" fmla="*/ 955040 h 5466080"/>
              <a:gd name="connsiteX7" fmla="*/ 368300 w 1671320"/>
              <a:gd name="connsiteY7" fmla="*/ 1150620 h 5466080"/>
              <a:gd name="connsiteX8" fmla="*/ 426720 w 1671320"/>
              <a:gd name="connsiteY8" fmla="*/ 1303020 h 5466080"/>
              <a:gd name="connsiteX9" fmla="*/ 558800 w 1671320"/>
              <a:gd name="connsiteY9" fmla="*/ 1358900 h 5466080"/>
              <a:gd name="connsiteX10" fmla="*/ 629920 w 1671320"/>
              <a:gd name="connsiteY10" fmla="*/ 1455420 h 5466080"/>
              <a:gd name="connsiteX11" fmla="*/ 825500 w 1671320"/>
              <a:gd name="connsiteY11" fmla="*/ 1567180 h 5466080"/>
              <a:gd name="connsiteX12" fmla="*/ 833120 w 1671320"/>
              <a:gd name="connsiteY12" fmla="*/ 1775460 h 5466080"/>
              <a:gd name="connsiteX13" fmla="*/ 889000 w 1671320"/>
              <a:gd name="connsiteY13" fmla="*/ 1910080 h 5466080"/>
              <a:gd name="connsiteX14" fmla="*/ 1130300 w 1671320"/>
              <a:gd name="connsiteY14" fmla="*/ 2141220 h 5466080"/>
              <a:gd name="connsiteX15" fmla="*/ 1074420 w 1671320"/>
              <a:gd name="connsiteY15" fmla="*/ 2214880 h 5466080"/>
              <a:gd name="connsiteX16" fmla="*/ 1308100 w 1671320"/>
              <a:gd name="connsiteY16" fmla="*/ 2428240 h 5466080"/>
              <a:gd name="connsiteX17" fmla="*/ 1397000 w 1671320"/>
              <a:gd name="connsiteY17" fmla="*/ 2862580 h 5466080"/>
              <a:gd name="connsiteX18" fmla="*/ 1361440 w 1671320"/>
              <a:gd name="connsiteY18" fmla="*/ 2948940 h 5466080"/>
              <a:gd name="connsiteX19" fmla="*/ 1427480 w 1671320"/>
              <a:gd name="connsiteY19" fmla="*/ 3055620 h 5466080"/>
              <a:gd name="connsiteX20" fmla="*/ 1414780 w 1671320"/>
              <a:gd name="connsiteY20" fmla="*/ 3136900 h 5466080"/>
              <a:gd name="connsiteX21" fmla="*/ 1592580 w 1671320"/>
              <a:gd name="connsiteY21" fmla="*/ 3309620 h 5466080"/>
              <a:gd name="connsiteX22" fmla="*/ 1592580 w 1671320"/>
              <a:gd name="connsiteY22" fmla="*/ 3416300 h 5466080"/>
              <a:gd name="connsiteX23" fmla="*/ 1546860 w 1671320"/>
              <a:gd name="connsiteY23" fmla="*/ 3495040 h 5466080"/>
              <a:gd name="connsiteX24" fmla="*/ 1518920 w 1671320"/>
              <a:gd name="connsiteY24" fmla="*/ 3624580 h 5466080"/>
              <a:gd name="connsiteX25" fmla="*/ 1671320 w 1671320"/>
              <a:gd name="connsiteY25" fmla="*/ 5466080 h 5466080"/>
              <a:gd name="connsiteX0" fmla="*/ 25400 w 1671320"/>
              <a:gd name="connsiteY0" fmla="*/ 0 h 5466080"/>
              <a:gd name="connsiteX1" fmla="*/ 55880 w 1671320"/>
              <a:gd name="connsiteY1" fmla="*/ 170180 h 5466080"/>
              <a:gd name="connsiteX2" fmla="*/ 0 w 1671320"/>
              <a:gd name="connsiteY2" fmla="*/ 401320 h 5466080"/>
              <a:gd name="connsiteX3" fmla="*/ 223520 w 1671320"/>
              <a:gd name="connsiteY3" fmla="*/ 525780 h 5466080"/>
              <a:gd name="connsiteX4" fmla="*/ 152400 w 1671320"/>
              <a:gd name="connsiteY4" fmla="*/ 825500 h 5466080"/>
              <a:gd name="connsiteX5" fmla="*/ 317500 w 1671320"/>
              <a:gd name="connsiteY5" fmla="*/ 830580 h 5466080"/>
              <a:gd name="connsiteX6" fmla="*/ 398780 w 1671320"/>
              <a:gd name="connsiteY6" fmla="*/ 955040 h 5466080"/>
              <a:gd name="connsiteX7" fmla="*/ 368300 w 1671320"/>
              <a:gd name="connsiteY7" fmla="*/ 1150620 h 5466080"/>
              <a:gd name="connsiteX8" fmla="*/ 426720 w 1671320"/>
              <a:gd name="connsiteY8" fmla="*/ 1303020 h 5466080"/>
              <a:gd name="connsiteX9" fmla="*/ 558800 w 1671320"/>
              <a:gd name="connsiteY9" fmla="*/ 1358900 h 5466080"/>
              <a:gd name="connsiteX10" fmla="*/ 629920 w 1671320"/>
              <a:gd name="connsiteY10" fmla="*/ 1455420 h 5466080"/>
              <a:gd name="connsiteX11" fmla="*/ 825500 w 1671320"/>
              <a:gd name="connsiteY11" fmla="*/ 1567180 h 5466080"/>
              <a:gd name="connsiteX12" fmla="*/ 833120 w 1671320"/>
              <a:gd name="connsiteY12" fmla="*/ 1775460 h 5466080"/>
              <a:gd name="connsiteX13" fmla="*/ 889000 w 1671320"/>
              <a:gd name="connsiteY13" fmla="*/ 1910080 h 5466080"/>
              <a:gd name="connsiteX14" fmla="*/ 1130300 w 1671320"/>
              <a:gd name="connsiteY14" fmla="*/ 2141220 h 5466080"/>
              <a:gd name="connsiteX15" fmla="*/ 1074420 w 1671320"/>
              <a:gd name="connsiteY15" fmla="*/ 2214880 h 5466080"/>
              <a:gd name="connsiteX16" fmla="*/ 1308100 w 1671320"/>
              <a:gd name="connsiteY16" fmla="*/ 2428240 h 5466080"/>
              <a:gd name="connsiteX17" fmla="*/ 1397000 w 1671320"/>
              <a:gd name="connsiteY17" fmla="*/ 2862580 h 5466080"/>
              <a:gd name="connsiteX18" fmla="*/ 1361440 w 1671320"/>
              <a:gd name="connsiteY18" fmla="*/ 2948940 h 5466080"/>
              <a:gd name="connsiteX19" fmla="*/ 1427480 w 1671320"/>
              <a:gd name="connsiteY19" fmla="*/ 3055620 h 5466080"/>
              <a:gd name="connsiteX20" fmla="*/ 1414780 w 1671320"/>
              <a:gd name="connsiteY20" fmla="*/ 3136900 h 5466080"/>
              <a:gd name="connsiteX21" fmla="*/ 1592580 w 1671320"/>
              <a:gd name="connsiteY21" fmla="*/ 3309620 h 5466080"/>
              <a:gd name="connsiteX22" fmla="*/ 1592580 w 1671320"/>
              <a:gd name="connsiteY22" fmla="*/ 3416300 h 5466080"/>
              <a:gd name="connsiteX23" fmla="*/ 1546860 w 1671320"/>
              <a:gd name="connsiteY23" fmla="*/ 3495040 h 5466080"/>
              <a:gd name="connsiteX24" fmla="*/ 1518920 w 1671320"/>
              <a:gd name="connsiteY24" fmla="*/ 3624580 h 5466080"/>
              <a:gd name="connsiteX25" fmla="*/ 1671320 w 1671320"/>
              <a:gd name="connsiteY25" fmla="*/ 5466080 h 5466080"/>
              <a:gd name="connsiteX0" fmla="*/ 25400 w 1684020"/>
              <a:gd name="connsiteY0" fmla="*/ 0 h 5466080"/>
              <a:gd name="connsiteX1" fmla="*/ 55880 w 1684020"/>
              <a:gd name="connsiteY1" fmla="*/ 170180 h 5466080"/>
              <a:gd name="connsiteX2" fmla="*/ 0 w 1684020"/>
              <a:gd name="connsiteY2" fmla="*/ 401320 h 5466080"/>
              <a:gd name="connsiteX3" fmla="*/ 223520 w 1684020"/>
              <a:gd name="connsiteY3" fmla="*/ 525780 h 5466080"/>
              <a:gd name="connsiteX4" fmla="*/ 152400 w 1684020"/>
              <a:gd name="connsiteY4" fmla="*/ 825500 h 5466080"/>
              <a:gd name="connsiteX5" fmla="*/ 317500 w 1684020"/>
              <a:gd name="connsiteY5" fmla="*/ 830580 h 5466080"/>
              <a:gd name="connsiteX6" fmla="*/ 398780 w 1684020"/>
              <a:gd name="connsiteY6" fmla="*/ 955040 h 5466080"/>
              <a:gd name="connsiteX7" fmla="*/ 368300 w 1684020"/>
              <a:gd name="connsiteY7" fmla="*/ 1150620 h 5466080"/>
              <a:gd name="connsiteX8" fmla="*/ 426720 w 1684020"/>
              <a:gd name="connsiteY8" fmla="*/ 1303020 h 5466080"/>
              <a:gd name="connsiteX9" fmla="*/ 558800 w 1684020"/>
              <a:gd name="connsiteY9" fmla="*/ 1358900 h 5466080"/>
              <a:gd name="connsiteX10" fmla="*/ 629920 w 1684020"/>
              <a:gd name="connsiteY10" fmla="*/ 1455420 h 5466080"/>
              <a:gd name="connsiteX11" fmla="*/ 825500 w 1684020"/>
              <a:gd name="connsiteY11" fmla="*/ 1567180 h 5466080"/>
              <a:gd name="connsiteX12" fmla="*/ 833120 w 1684020"/>
              <a:gd name="connsiteY12" fmla="*/ 1775460 h 5466080"/>
              <a:gd name="connsiteX13" fmla="*/ 889000 w 1684020"/>
              <a:gd name="connsiteY13" fmla="*/ 1910080 h 5466080"/>
              <a:gd name="connsiteX14" fmla="*/ 1130300 w 1684020"/>
              <a:gd name="connsiteY14" fmla="*/ 2141220 h 5466080"/>
              <a:gd name="connsiteX15" fmla="*/ 1074420 w 1684020"/>
              <a:gd name="connsiteY15" fmla="*/ 2214880 h 5466080"/>
              <a:gd name="connsiteX16" fmla="*/ 1308100 w 1684020"/>
              <a:gd name="connsiteY16" fmla="*/ 2428240 h 5466080"/>
              <a:gd name="connsiteX17" fmla="*/ 1397000 w 1684020"/>
              <a:gd name="connsiteY17" fmla="*/ 2862580 h 5466080"/>
              <a:gd name="connsiteX18" fmla="*/ 1361440 w 1684020"/>
              <a:gd name="connsiteY18" fmla="*/ 2948940 h 5466080"/>
              <a:gd name="connsiteX19" fmla="*/ 1427480 w 1684020"/>
              <a:gd name="connsiteY19" fmla="*/ 3055620 h 5466080"/>
              <a:gd name="connsiteX20" fmla="*/ 1414780 w 1684020"/>
              <a:gd name="connsiteY20" fmla="*/ 3136900 h 5466080"/>
              <a:gd name="connsiteX21" fmla="*/ 1592580 w 1684020"/>
              <a:gd name="connsiteY21" fmla="*/ 3309620 h 5466080"/>
              <a:gd name="connsiteX22" fmla="*/ 1592580 w 1684020"/>
              <a:gd name="connsiteY22" fmla="*/ 3416300 h 5466080"/>
              <a:gd name="connsiteX23" fmla="*/ 1546860 w 1684020"/>
              <a:gd name="connsiteY23" fmla="*/ 3495040 h 5466080"/>
              <a:gd name="connsiteX24" fmla="*/ 1518920 w 1684020"/>
              <a:gd name="connsiteY24" fmla="*/ 3624580 h 5466080"/>
              <a:gd name="connsiteX25" fmla="*/ 1684020 w 1684020"/>
              <a:gd name="connsiteY25" fmla="*/ 3802380 h 5466080"/>
              <a:gd name="connsiteX26" fmla="*/ 1671320 w 1684020"/>
              <a:gd name="connsiteY26" fmla="*/ 5466080 h 5466080"/>
              <a:gd name="connsiteX0" fmla="*/ 25400 w 1684020"/>
              <a:gd name="connsiteY0" fmla="*/ 0 h 5466080"/>
              <a:gd name="connsiteX1" fmla="*/ 55880 w 1684020"/>
              <a:gd name="connsiteY1" fmla="*/ 170180 h 5466080"/>
              <a:gd name="connsiteX2" fmla="*/ 0 w 1684020"/>
              <a:gd name="connsiteY2" fmla="*/ 401320 h 5466080"/>
              <a:gd name="connsiteX3" fmla="*/ 223520 w 1684020"/>
              <a:gd name="connsiteY3" fmla="*/ 525780 h 5466080"/>
              <a:gd name="connsiteX4" fmla="*/ 152400 w 1684020"/>
              <a:gd name="connsiteY4" fmla="*/ 825500 h 5466080"/>
              <a:gd name="connsiteX5" fmla="*/ 317500 w 1684020"/>
              <a:gd name="connsiteY5" fmla="*/ 830580 h 5466080"/>
              <a:gd name="connsiteX6" fmla="*/ 398780 w 1684020"/>
              <a:gd name="connsiteY6" fmla="*/ 955040 h 5466080"/>
              <a:gd name="connsiteX7" fmla="*/ 368300 w 1684020"/>
              <a:gd name="connsiteY7" fmla="*/ 1150620 h 5466080"/>
              <a:gd name="connsiteX8" fmla="*/ 426720 w 1684020"/>
              <a:gd name="connsiteY8" fmla="*/ 1303020 h 5466080"/>
              <a:gd name="connsiteX9" fmla="*/ 558800 w 1684020"/>
              <a:gd name="connsiteY9" fmla="*/ 1358900 h 5466080"/>
              <a:gd name="connsiteX10" fmla="*/ 629920 w 1684020"/>
              <a:gd name="connsiteY10" fmla="*/ 1455420 h 5466080"/>
              <a:gd name="connsiteX11" fmla="*/ 825500 w 1684020"/>
              <a:gd name="connsiteY11" fmla="*/ 1567180 h 5466080"/>
              <a:gd name="connsiteX12" fmla="*/ 833120 w 1684020"/>
              <a:gd name="connsiteY12" fmla="*/ 1775460 h 5466080"/>
              <a:gd name="connsiteX13" fmla="*/ 889000 w 1684020"/>
              <a:gd name="connsiteY13" fmla="*/ 1910080 h 5466080"/>
              <a:gd name="connsiteX14" fmla="*/ 1130300 w 1684020"/>
              <a:gd name="connsiteY14" fmla="*/ 2141220 h 5466080"/>
              <a:gd name="connsiteX15" fmla="*/ 1074420 w 1684020"/>
              <a:gd name="connsiteY15" fmla="*/ 2214880 h 5466080"/>
              <a:gd name="connsiteX16" fmla="*/ 1308100 w 1684020"/>
              <a:gd name="connsiteY16" fmla="*/ 2428240 h 5466080"/>
              <a:gd name="connsiteX17" fmla="*/ 1397000 w 1684020"/>
              <a:gd name="connsiteY17" fmla="*/ 2862580 h 5466080"/>
              <a:gd name="connsiteX18" fmla="*/ 1361440 w 1684020"/>
              <a:gd name="connsiteY18" fmla="*/ 2948940 h 5466080"/>
              <a:gd name="connsiteX19" fmla="*/ 1427480 w 1684020"/>
              <a:gd name="connsiteY19" fmla="*/ 3055620 h 5466080"/>
              <a:gd name="connsiteX20" fmla="*/ 1414780 w 1684020"/>
              <a:gd name="connsiteY20" fmla="*/ 3136900 h 5466080"/>
              <a:gd name="connsiteX21" fmla="*/ 1592580 w 1684020"/>
              <a:gd name="connsiteY21" fmla="*/ 3309620 h 5466080"/>
              <a:gd name="connsiteX22" fmla="*/ 1592580 w 1684020"/>
              <a:gd name="connsiteY22" fmla="*/ 3416300 h 5466080"/>
              <a:gd name="connsiteX23" fmla="*/ 1546860 w 1684020"/>
              <a:gd name="connsiteY23" fmla="*/ 3495040 h 5466080"/>
              <a:gd name="connsiteX24" fmla="*/ 1518920 w 1684020"/>
              <a:gd name="connsiteY24" fmla="*/ 3624580 h 5466080"/>
              <a:gd name="connsiteX25" fmla="*/ 1577340 w 1684020"/>
              <a:gd name="connsiteY25" fmla="*/ 3733800 h 5466080"/>
              <a:gd name="connsiteX26" fmla="*/ 1684020 w 1684020"/>
              <a:gd name="connsiteY26" fmla="*/ 3802380 h 5466080"/>
              <a:gd name="connsiteX27" fmla="*/ 1671320 w 1684020"/>
              <a:gd name="connsiteY27" fmla="*/ 5466080 h 5466080"/>
              <a:gd name="connsiteX0" fmla="*/ 25400 w 1684020"/>
              <a:gd name="connsiteY0" fmla="*/ 0 h 5466080"/>
              <a:gd name="connsiteX1" fmla="*/ 55880 w 1684020"/>
              <a:gd name="connsiteY1" fmla="*/ 170180 h 5466080"/>
              <a:gd name="connsiteX2" fmla="*/ 0 w 1684020"/>
              <a:gd name="connsiteY2" fmla="*/ 401320 h 5466080"/>
              <a:gd name="connsiteX3" fmla="*/ 223520 w 1684020"/>
              <a:gd name="connsiteY3" fmla="*/ 525780 h 5466080"/>
              <a:gd name="connsiteX4" fmla="*/ 152400 w 1684020"/>
              <a:gd name="connsiteY4" fmla="*/ 825500 h 5466080"/>
              <a:gd name="connsiteX5" fmla="*/ 317500 w 1684020"/>
              <a:gd name="connsiteY5" fmla="*/ 830580 h 5466080"/>
              <a:gd name="connsiteX6" fmla="*/ 398780 w 1684020"/>
              <a:gd name="connsiteY6" fmla="*/ 955040 h 5466080"/>
              <a:gd name="connsiteX7" fmla="*/ 368300 w 1684020"/>
              <a:gd name="connsiteY7" fmla="*/ 1150620 h 5466080"/>
              <a:gd name="connsiteX8" fmla="*/ 426720 w 1684020"/>
              <a:gd name="connsiteY8" fmla="*/ 1303020 h 5466080"/>
              <a:gd name="connsiteX9" fmla="*/ 558800 w 1684020"/>
              <a:gd name="connsiteY9" fmla="*/ 1358900 h 5466080"/>
              <a:gd name="connsiteX10" fmla="*/ 629920 w 1684020"/>
              <a:gd name="connsiteY10" fmla="*/ 1455420 h 5466080"/>
              <a:gd name="connsiteX11" fmla="*/ 825500 w 1684020"/>
              <a:gd name="connsiteY11" fmla="*/ 1567180 h 5466080"/>
              <a:gd name="connsiteX12" fmla="*/ 833120 w 1684020"/>
              <a:gd name="connsiteY12" fmla="*/ 1775460 h 5466080"/>
              <a:gd name="connsiteX13" fmla="*/ 889000 w 1684020"/>
              <a:gd name="connsiteY13" fmla="*/ 1910080 h 5466080"/>
              <a:gd name="connsiteX14" fmla="*/ 1130300 w 1684020"/>
              <a:gd name="connsiteY14" fmla="*/ 2141220 h 5466080"/>
              <a:gd name="connsiteX15" fmla="*/ 1074420 w 1684020"/>
              <a:gd name="connsiteY15" fmla="*/ 2214880 h 5466080"/>
              <a:gd name="connsiteX16" fmla="*/ 1308100 w 1684020"/>
              <a:gd name="connsiteY16" fmla="*/ 2428240 h 5466080"/>
              <a:gd name="connsiteX17" fmla="*/ 1397000 w 1684020"/>
              <a:gd name="connsiteY17" fmla="*/ 2862580 h 5466080"/>
              <a:gd name="connsiteX18" fmla="*/ 1361440 w 1684020"/>
              <a:gd name="connsiteY18" fmla="*/ 2948940 h 5466080"/>
              <a:gd name="connsiteX19" fmla="*/ 1427480 w 1684020"/>
              <a:gd name="connsiteY19" fmla="*/ 3055620 h 5466080"/>
              <a:gd name="connsiteX20" fmla="*/ 1414780 w 1684020"/>
              <a:gd name="connsiteY20" fmla="*/ 3136900 h 5466080"/>
              <a:gd name="connsiteX21" fmla="*/ 1592580 w 1684020"/>
              <a:gd name="connsiteY21" fmla="*/ 3309620 h 5466080"/>
              <a:gd name="connsiteX22" fmla="*/ 1592580 w 1684020"/>
              <a:gd name="connsiteY22" fmla="*/ 3416300 h 5466080"/>
              <a:gd name="connsiteX23" fmla="*/ 1546860 w 1684020"/>
              <a:gd name="connsiteY23" fmla="*/ 3495040 h 5466080"/>
              <a:gd name="connsiteX24" fmla="*/ 1518920 w 1684020"/>
              <a:gd name="connsiteY24" fmla="*/ 3624580 h 5466080"/>
              <a:gd name="connsiteX25" fmla="*/ 1577340 w 1684020"/>
              <a:gd name="connsiteY25" fmla="*/ 3733800 h 5466080"/>
              <a:gd name="connsiteX26" fmla="*/ 1684020 w 1684020"/>
              <a:gd name="connsiteY26" fmla="*/ 3802380 h 5466080"/>
              <a:gd name="connsiteX27" fmla="*/ 1671320 w 1684020"/>
              <a:gd name="connsiteY27" fmla="*/ 5466080 h 5466080"/>
              <a:gd name="connsiteX0" fmla="*/ 25400 w 1722252"/>
              <a:gd name="connsiteY0" fmla="*/ 0 h 5466080"/>
              <a:gd name="connsiteX1" fmla="*/ 55880 w 1722252"/>
              <a:gd name="connsiteY1" fmla="*/ 170180 h 5466080"/>
              <a:gd name="connsiteX2" fmla="*/ 0 w 1722252"/>
              <a:gd name="connsiteY2" fmla="*/ 401320 h 5466080"/>
              <a:gd name="connsiteX3" fmla="*/ 223520 w 1722252"/>
              <a:gd name="connsiteY3" fmla="*/ 525780 h 5466080"/>
              <a:gd name="connsiteX4" fmla="*/ 152400 w 1722252"/>
              <a:gd name="connsiteY4" fmla="*/ 825500 h 5466080"/>
              <a:gd name="connsiteX5" fmla="*/ 317500 w 1722252"/>
              <a:gd name="connsiteY5" fmla="*/ 830580 h 5466080"/>
              <a:gd name="connsiteX6" fmla="*/ 398780 w 1722252"/>
              <a:gd name="connsiteY6" fmla="*/ 955040 h 5466080"/>
              <a:gd name="connsiteX7" fmla="*/ 368300 w 1722252"/>
              <a:gd name="connsiteY7" fmla="*/ 1150620 h 5466080"/>
              <a:gd name="connsiteX8" fmla="*/ 426720 w 1722252"/>
              <a:gd name="connsiteY8" fmla="*/ 1303020 h 5466080"/>
              <a:gd name="connsiteX9" fmla="*/ 558800 w 1722252"/>
              <a:gd name="connsiteY9" fmla="*/ 1358900 h 5466080"/>
              <a:gd name="connsiteX10" fmla="*/ 629920 w 1722252"/>
              <a:gd name="connsiteY10" fmla="*/ 1455420 h 5466080"/>
              <a:gd name="connsiteX11" fmla="*/ 825500 w 1722252"/>
              <a:gd name="connsiteY11" fmla="*/ 1567180 h 5466080"/>
              <a:gd name="connsiteX12" fmla="*/ 833120 w 1722252"/>
              <a:gd name="connsiteY12" fmla="*/ 1775460 h 5466080"/>
              <a:gd name="connsiteX13" fmla="*/ 889000 w 1722252"/>
              <a:gd name="connsiteY13" fmla="*/ 1910080 h 5466080"/>
              <a:gd name="connsiteX14" fmla="*/ 1130300 w 1722252"/>
              <a:gd name="connsiteY14" fmla="*/ 2141220 h 5466080"/>
              <a:gd name="connsiteX15" fmla="*/ 1074420 w 1722252"/>
              <a:gd name="connsiteY15" fmla="*/ 2214880 h 5466080"/>
              <a:gd name="connsiteX16" fmla="*/ 1308100 w 1722252"/>
              <a:gd name="connsiteY16" fmla="*/ 2428240 h 5466080"/>
              <a:gd name="connsiteX17" fmla="*/ 1397000 w 1722252"/>
              <a:gd name="connsiteY17" fmla="*/ 2862580 h 5466080"/>
              <a:gd name="connsiteX18" fmla="*/ 1361440 w 1722252"/>
              <a:gd name="connsiteY18" fmla="*/ 2948940 h 5466080"/>
              <a:gd name="connsiteX19" fmla="*/ 1427480 w 1722252"/>
              <a:gd name="connsiteY19" fmla="*/ 3055620 h 5466080"/>
              <a:gd name="connsiteX20" fmla="*/ 1414780 w 1722252"/>
              <a:gd name="connsiteY20" fmla="*/ 3136900 h 5466080"/>
              <a:gd name="connsiteX21" fmla="*/ 1592580 w 1722252"/>
              <a:gd name="connsiteY21" fmla="*/ 3309620 h 5466080"/>
              <a:gd name="connsiteX22" fmla="*/ 1592580 w 1722252"/>
              <a:gd name="connsiteY22" fmla="*/ 3416300 h 5466080"/>
              <a:gd name="connsiteX23" fmla="*/ 1546860 w 1722252"/>
              <a:gd name="connsiteY23" fmla="*/ 3495040 h 5466080"/>
              <a:gd name="connsiteX24" fmla="*/ 1518920 w 1722252"/>
              <a:gd name="connsiteY24" fmla="*/ 3624580 h 5466080"/>
              <a:gd name="connsiteX25" fmla="*/ 1577340 w 1722252"/>
              <a:gd name="connsiteY25" fmla="*/ 3733800 h 5466080"/>
              <a:gd name="connsiteX26" fmla="*/ 1684020 w 1722252"/>
              <a:gd name="connsiteY26" fmla="*/ 3802380 h 5466080"/>
              <a:gd name="connsiteX27" fmla="*/ 1722120 w 1722252"/>
              <a:gd name="connsiteY27" fmla="*/ 4074160 h 5466080"/>
              <a:gd name="connsiteX28" fmla="*/ 1671320 w 1722252"/>
              <a:gd name="connsiteY28" fmla="*/ 5466080 h 5466080"/>
              <a:gd name="connsiteX0" fmla="*/ 25400 w 1722796"/>
              <a:gd name="connsiteY0" fmla="*/ 0 h 5466080"/>
              <a:gd name="connsiteX1" fmla="*/ 55880 w 1722796"/>
              <a:gd name="connsiteY1" fmla="*/ 170180 h 5466080"/>
              <a:gd name="connsiteX2" fmla="*/ 0 w 1722796"/>
              <a:gd name="connsiteY2" fmla="*/ 401320 h 5466080"/>
              <a:gd name="connsiteX3" fmla="*/ 223520 w 1722796"/>
              <a:gd name="connsiteY3" fmla="*/ 525780 h 5466080"/>
              <a:gd name="connsiteX4" fmla="*/ 152400 w 1722796"/>
              <a:gd name="connsiteY4" fmla="*/ 825500 h 5466080"/>
              <a:gd name="connsiteX5" fmla="*/ 317500 w 1722796"/>
              <a:gd name="connsiteY5" fmla="*/ 830580 h 5466080"/>
              <a:gd name="connsiteX6" fmla="*/ 398780 w 1722796"/>
              <a:gd name="connsiteY6" fmla="*/ 955040 h 5466080"/>
              <a:gd name="connsiteX7" fmla="*/ 368300 w 1722796"/>
              <a:gd name="connsiteY7" fmla="*/ 1150620 h 5466080"/>
              <a:gd name="connsiteX8" fmla="*/ 426720 w 1722796"/>
              <a:gd name="connsiteY8" fmla="*/ 1303020 h 5466080"/>
              <a:gd name="connsiteX9" fmla="*/ 558800 w 1722796"/>
              <a:gd name="connsiteY9" fmla="*/ 1358900 h 5466080"/>
              <a:gd name="connsiteX10" fmla="*/ 629920 w 1722796"/>
              <a:gd name="connsiteY10" fmla="*/ 1455420 h 5466080"/>
              <a:gd name="connsiteX11" fmla="*/ 825500 w 1722796"/>
              <a:gd name="connsiteY11" fmla="*/ 1567180 h 5466080"/>
              <a:gd name="connsiteX12" fmla="*/ 833120 w 1722796"/>
              <a:gd name="connsiteY12" fmla="*/ 1775460 h 5466080"/>
              <a:gd name="connsiteX13" fmla="*/ 889000 w 1722796"/>
              <a:gd name="connsiteY13" fmla="*/ 1910080 h 5466080"/>
              <a:gd name="connsiteX14" fmla="*/ 1130300 w 1722796"/>
              <a:gd name="connsiteY14" fmla="*/ 2141220 h 5466080"/>
              <a:gd name="connsiteX15" fmla="*/ 1074420 w 1722796"/>
              <a:gd name="connsiteY15" fmla="*/ 2214880 h 5466080"/>
              <a:gd name="connsiteX16" fmla="*/ 1308100 w 1722796"/>
              <a:gd name="connsiteY16" fmla="*/ 2428240 h 5466080"/>
              <a:gd name="connsiteX17" fmla="*/ 1397000 w 1722796"/>
              <a:gd name="connsiteY17" fmla="*/ 2862580 h 5466080"/>
              <a:gd name="connsiteX18" fmla="*/ 1361440 w 1722796"/>
              <a:gd name="connsiteY18" fmla="*/ 2948940 h 5466080"/>
              <a:gd name="connsiteX19" fmla="*/ 1427480 w 1722796"/>
              <a:gd name="connsiteY19" fmla="*/ 3055620 h 5466080"/>
              <a:gd name="connsiteX20" fmla="*/ 1414780 w 1722796"/>
              <a:gd name="connsiteY20" fmla="*/ 3136900 h 5466080"/>
              <a:gd name="connsiteX21" fmla="*/ 1592580 w 1722796"/>
              <a:gd name="connsiteY21" fmla="*/ 3309620 h 5466080"/>
              <a:gd name="connsiteX22" fmla="*/ 1592580 w 1722796"/>
              <a:gd name="connsiteY22" fmla="*/ 3416300 h 5466080"/>
              <a:gd name="connsiteX23" fmla="*/ 1546860 w 1722796"/>
              <a:gd name="connsiteY23" fmla="*/ 3495040 h 5466080"/>
              <a:gd name="connsiteX24" fmla="*/ 1518920 w 1722796"/>
              <a:gd name="connsiteY24" fmla="*/ 3624580 h 5466080"/>
              <a:gd name="connsiteX25" fmla="*/ 1577340 w 1722796"/>
              <a:gd name="connsiteY25" fmla="*/ 3733800 h 5466080"/>
              <a:gd name="connsiteX26" fmla="*/ 1684020 w 1722796"/>
              <a:gd name="connsiteY26" fmla="*/ 3802380 h 5466080"/>
              <a:gd name="connsiteX27" fmla="*/ 1676400 w 1722796"/>
              <a:gd name="connsiteY27" fmla="*/ 3919220 h 5466080"/>
              <a:gd name="connsiteX28" fmla="*/ 1722120 w 1722796"/>
              <a:gd name="connsiteY28" fmla="*/ 4074160 h 5466080"/>
              <a:gd name="connsiteX29" fmla="*/ 1671320 w 1722796"/>
              <a:gd name="connsiteY29" fmla="*/ 5466080 h 5466080"/>
              <a:gd name="connsiteX0" fmla="*/ 25400 w 1722796"/>
              <a:gd name="connsiteY0" fmla="*/ 0 h 5466080"/>
              <a:gd name="connsiteX1" fmla="*/ 55880 w 1722796"/>
              <a:gd name="connsiteY1" fmla="*/ 170180 h 5466080"/>
              <a:gd name="connsiteX2" fmla="*/ 0 w 1722796"/>
              <a:gd name="connsiteY2" fmla="*/ 401320 h 5466080"/>
              <a:gd name="connsiteX3" fmla="*/ 223520 w 1722796"/>
              <a:gd name="connsiteY3" fmla="*/ 525780 h 5466080"/>
              <a:gd name="connsiteX4" fmla="*/ 152400 w 1722796"/>
              <a:gd name="connsiteY4" fmla="*/ 825500 h 5466080"/>
              <a:gd name="connsiteX5" fmla="*/ 317500 w 1722796"/>
              <a:gd name="connsiteY5" fmla="*/ 830580 h 5466080"/>
              <a:gd name="connsiteX6" fmla="*/ 398780 w 1722796"/>
              <a:gd name="connsiteY6" fmla="*/ 955040 h 5466080"/>
              <a:gd name="connsiteX7" fmla="*/ 368300 w 1722796"/>
              <a:gd name="connsiteY7" fmla="*/ 1150620 h 5466080"/>
              <a:gd name="connsiteX8" fmla="*/ 426720 w 1722796"/>
              <a:gd name="connsiteY8" fmla="*/ 1303020 h 5466080"/>
              <a:gd name="connsiteX9" fmla="*/ 558800 w 1722796"/>
              <a:gd name="connsiteY9" fmla="*/ 1358900 h 5466080"/>
              <a:gd name="connsiteX10" fmla="*/ 629920 w 1722796"/>
              <a:gd name="connsiteY10" fmla="*/ 1455420 h 5466080"/>
              <a:gd name="connsiteX11" fmla="*/ 825500 w 1722796"/>
              <a:gd name="connsiteY11" fmla="*/ 1567180 h 5466080"/>
              <a:gd name="connsiteX12" fmla="*/ 833120 w 1722796"/>
              <a:gd name="connsiteY12" fmla="*/ 1775460 h 5466080"/>
              <a:gd name="connsiteX13" fmla="*/ 889000 w 1722796"/>
              <a:gd name="connsiteY13" fmla="*/ 1910080 h 5466080"/>
              <a:gd name="connsiteX14" fmla="*/ 1130300 w 1722796"/>
              <a:gd name="connsiteY14" fmla="*/ 2141220 h 5466080"/>
              <a:gd name="connsiteX15" fmla="*/ 1074420 w 1722796"/>
              <a:gd name="connsiteY15" fmla="*/ 2214880 h 5466080"/>
              <a:gd name="connsiteX16" fmla="*/ 1308100 w 1722796"/>
              <a:gd name="connsiteY16" fmla="*/ 2428240 h 5466080"/>
              <a:gd name="connsiteX17" fmla="*/ 1397000 w 1722796"/>
              <a:gd name="connsiteY17" fmla="*/ 2862580 h 5466080"/>
              <a:gd name="connsiteX18" fmla="*/ 1361440 w 1722796"/>
              <a:gd name="connsiteY18" fmla="*/ 2948940 h 5466080"/>
              <a:gd name="connsiteX19" fmla="*/ 1427480 w 1722796"/>
              <a:gd name="connsiteY19" fmla="*/ 3055620 h 5466080"/>
              <a:gd name="connsiteX20" fmla="*/ 1414780 w 1722796"/>
              <a:gd name="connsiteY20" fmla="*/ 3136900 h 5466080"/>
              <a:gd name="connsiteX21" fmla="*/ 1592580 w 1722796"/>
              <a:gd name="connsiteY21" fmla="*/ 3309620 h 5466080"/>
              <a:gd name="connsiteX22" fmla="*/ 1592580 w 1722796"/>
              <a:gd name="connsiteY22" fmla="*/ 3416300 h 5466080"/>
              <a:gd name="connsiteX23" fmla="*/ 1546860 w 1722796"/>
              <a:gd name="connsiteY23" fmla="*/ 3495040 h 5466080"/>
              <a:gd name="connsiteX24" fmla="*/ 1518920 w 1722796"/>
              <a:gd name="connsiteY24" fmla="*/ 3624580 h 5466080"/>
              <a:gd name="connsiteX25" fmla="*/ 1577340 w 1722796"/>
              <a:gd name="connsiteY25" fmla="*/ 3733800 h 5466080"/>
              <a:gd name="connsiteX26" fmla="*/ 1684020 w 1722796"/>
              <a:gd name="connsiteY26" fmla="*/ 3802380 h 5466080"/>
              <a:gd name="connsiteX27" fmla="*/ 1676400 w 1722796"/>
              <a:gd name="connsiteY27" fmla="*/ 3919220 h 5466080"/>
              <a:gd name="connsiteX28" fmla="*/ 1722120 w 1722796"/>
              <a:gd name="connsiteY28" fmla="*/ 4074160 h 5466080"/>
              <a:gd name="connsiteX29" fmla="*/ 1671320 w 1722796"/>
              <a:gd name="connsiteY29" fmla="*/ 5466080 h 5466080"/>
              <a:gd name="connsiteX0" fmla="*/ 25400 w 1722120"/>
              <a:gd name="connsiteY0" fmla="*/ 0 h 5466080"/>
              <a:gd name="connsiteX1" fmla="*/ 55880 w 1722120"/>
              <a:gd name="connsiteY1" fmla="*/ 170180 h 5466080"/>
              <a:gd name="connsiteX2" fmla="*/ 0 w 1722120"/>
              <a:gd name="connsiteY2" fmla="*/ 401320 h 5466080"/>
              <a:gd name="connsiteX3" fmla="*/ 223520 w 1722120"/>
              <a:gd name="connsiteY3" fmla="*/ 525780 h 5466080"/>
              <a:gd name="connsiteX4" fmla="*/ 152400 w 1722120"/>
              <a:gd name="connsiteY4" fmla="*/ 825500 h 5466080"/>
              <a:gd name="connsiteX5" fmla="*/ 317500 w 1722120"/>
              <a:gd name="connsiteY5" fmla="*/ 830580 h 5466080"/>
              <a:gd name="connsiteX6" fmla="*/ 398780 w 1722120"/>
              <a:gd name="connsiteY6" fmla="*/ 955040 h 5466080"/>
              <a:gd name="connsiteX7" fmla="*/ 368300 w 1722120"/>
              <a:gd name="connsiteY7" fmla="*/ 1150620 h 5466080"/>
              <a:gd name="connsiteX8" fmla="*/ 426720 w 1722120"/>
              <a:gd name="connsiteY8" fmla="*/ 1303020 h 5466080"/>
              <a:gd name="connsiteX9" fmla="*/ 558800 w 1722120"/>
              <a:gd name="connsiteY9" fmla="*/ 1358900 h 5466080"/>
              <a:gd name="connsiteX10" fmla="*/ 629920 w 1722120"/>
              <a:gd name="connsiteY10" fmla="*/ 1455420 h 5466080"/>
              <a:gd name="connsiteX11" fmla="*/ 825500 w 1722120"/>
              <a:gd name="connsiteY11" fmla="*/ 1567180 h 5466080"/>
              <a:gd name="connsiteX12" fmla="*/ 833120 w 1722120"/>
              <a:gd name="connsiteY12" fmla="*/ 1775460 h 5466080"/>
              <a:gd name="connsiteX13" fmla="*/ 889000 w 1722120"/>
              <a:gd name="connsiteY13" fmla="*/ 1910080 h 5466080"/>
              <a:gd name="connsiteX14" fmla="*/ 1130300 w 1722120"/>
              <a:gd name="connsiteY14" fmla="*/ 2141220 h 5466080"/>
              <a:gd name="connsiteX15" fmla="*/ 1074420 w 1722120"/>
              <a:gd name="connsiteY15" fmla="*/ 2214880 h 5466080"/>
              <a:gd name="connsiteX16" fmla="*/ 1308100 w 1722120"/>
              <a:gd name="connsiteY16" fmla="*/ 2428240 h 5466080"/>
              <a:gd name="connsiteX17" fmla="*/ 1397000 w 1722120"/>
              <a:gd name="connsiteY17" fmla="*/ 2862580 h 5466080"/>
              <a:gd name="connsiteX18" fmla="*/ 1361440 w 1722120"/>
              <a:gd name="connsiteY18" fmla="*/ 2948940 h 5466080"/>
              <a:gd name="connsiteX19" fmla="*/ 1427480 w 1722120"/>
              <a:gd name="connsiteY19" fmla="*/ 3055620 h 5466080"/>
              <a:gd name="connsiteX20" fmla="*/ 1414780 w 1722120"/>
              <a:gd name="connsiteY20" fmla="*/ 3136900 h 5466080"/>
              <a:gd name="connsiteX21" fmla="*/ 1592580 w 1722120"/>
              <a:gd name="connsiteY21" fmla="*/ 3309620 h 5466080"/>
              <a:gd name="connsiteX22" fmla="*/ 1592580 w 1722120"/>
              <a:gd name="connsiteY22" fmla="*/ 3416300 h 5466080"/>
              <a:gd name="connsiteX23" fmla="*/ 1546860 w 1722120"/>
              <a:gd name="connsiteY23" fmla="*/ 3495040 h 5466080"/>
              <a:gd name="connsiteX24" fmla="*/ 1518920 w 1722120"/>
              <a:gd name="connsiteY24" fmla="*/ 3624580 h 5466080"/>
              <a:gd name="connsiteX25" fmla="*/ 1577340 w 1722120"/>
              <a:gd name="connsiteY25" fmla="*/ 3733800 h 5466080"/>
              <a:gd name="connsiteX26" fmla="*/ 1684020 w 1722120"/>
              <a:gd name="connsiteY26" fmla="*/ 3802380 h 5466080"/>
              <a:gd name="connsiteX27" fmla="*/ 1676400 w 1722120"/>
              <a:gd name="connsiteY27" fmla="*/ 3919220 h 5466080"/>
              <a:gd name="connsiteX28" fmla="*/ 1722120 w 1722120"/>
              <a:gd name="connsiteY28" fmla="*/ 4074160 h 5466080"/>
              <a:gd name="connsiteX29" fmla="*/ 1671320 w 1722120"/>
              <a:gd name="connsiteY29" fmla="*/ 5466080 h 5466080"/>
              <a:gd name="connsiteX0" fmla="*/ 25400 w 1722494"/>
              <a:gd name="connsiteY0" fmla="*/ 0 h 5466080"/>
              <a:gd name="connsiteX1" fmla="*/ 55880 w 1722494"/>
              <a:gd name="connsiteY1" fmla="*/ 170180 h 5466080"/>
              <a:gd name="connsiteX2" fmla="*/ 0 w 1722494"/>
              <a:gd name="connsiteY2" fmla="*/ 401320 h 5466080"/>
              <a:gd name="connsiteX3" fmla="*/ 223520 w 1722494"/>
              <a:gd name="connsiteY3" fmla="*/ 525780 h 5466080"/>
              <a:gd name="connsiteX4" fmla="*/ 152400 w 1722494"/>
              <a:gd name="connsiteY4" fmla="*/ 825500 h 5466080"/>
              <a:gd name="connsiteX5" fmla="*/ 317500 w 1722494"/>
              <a:gd name="connsiteY5" fmla="*/ 830580 h 5466080"/>
              <a:gd name="connsiteX6" fmla="*/ 398780 w 1722494"/>
              <a:gd name="connsiteY6" fmla="*/ 955040 h 5466080"/>
              <a:gd name="connsiteX7" fmla="*/ 368300 w 1722494"/>
              <a:gd name="connsiteY7" fmla="*/ 1150620 h 5466080"/>
              <a:gd name="connsiteX8" fmla="*/ 426720 w 1722494"/>
              <a:gd name="connsiteY8" fmla="*/ 1303020 h 5466080"/>
              <a:gd name="connsiteX9" fmla="*/ 558800 w 1722494"/>
              <a:gd name="connsiteY9" fmla="*/ 1358900 h 5466080"/>
              <a:gd name="connsiteX10" fmla="*/ 629920 w 1722494"/>
              <a:gd name="connsiteY10" fmla="*/ 1455420 h 5466080"/>
              <a:gd name="connsiteX11" fmla="*/ 825500 w 1722494"/>
              <a:gd name="connsiteY11" fmla="*/ 1567180 h 5466080"/>
              <a:gd name="connsiteX12" fmla="*/ 833120 w 1722494"/>
              <a:gd name="connsiteY12" fmla="*/ 1775460 h 5466080"/>
              <a:gd name="connsiteX13" fmla="*/ 889000 w 1722494"/>
              <a:gd name="connsiteY13" fmla="*/ 1910080 h 5466080"/>
              <a:gd name="connsiteX14" fmla="*/ 1130300 w 1722494"/>
              <a:gd name="connsiteY14" fmla="*/ 2141220 h 5466080"/>
              <a:gd name="connsiteX15" fmla="*/ 1074420 w 1722494"/>
              <a:gd name="connsiteY15" fmla="*/ 2214880 h 5466080"/>
              <a:gd name="connsiteX16" fmla="*/ 1308100 w 1722494"/>
              <a:gd name="connsiteY16" fmla="*/ 2428240 h 5466080"/>
              <a:gd name="connsiteX17" fmla="*/ 1397000 w 1722494"/>
              <a:gd name="connsiteY17" fmla="*/ 2862580 h 5466080"/>
              <a:gd name="connsiteX18" fmla="*/ 1361440 w 1722494"/>
              <a:gd name="connsiteY18" fmla="*/ 2948940 h 5466080"/>
              <a:gd name="connsiteX19" fmla="*/ 1427480 w 1722494"/>
              <a:gd name="connsiteY19" fmla="*/ 3055620 h 5466080"/>
              <a:gd name="connsiteX20" fmla="*/ 1414780 w 1722494"/>
              <a:gd name="connsiteY20" fmla="*/ 3136900 h 5466080"/>
              <a:gd name="connsiteX21" fmla="*/ 1592580 w 1722494"/>
              <a:gd name="connsiteY21" fmla="*/ 3309620 h 5466080"/>
              <a:gd name="connsiteX22" fmla="*/ 1592580 w 1722494"/>
              <a:gd name="connsiteY22" fmla="*/ 3416300 h 5466080"/>
              <a:gd name="connsiteX23" fmla="*/ 1546860 w 1722494"/>
              <a:gd name="connsiteY23" fmla="*/ 3495040 h 5466080"/>
              <a:gd name="connsiteX24" fmla="*/ 1518920 w 1722494"/>
              <a:gd name="connsiteY24" fmla="*/ 3624580 h 5466080"/>
              <a:gd name="connsiteX25" fmla="*/ 1577340 w 1722494"/>
              <a:gd name="connsiteY25" fmla="*/ 3733800 h 5466080"/>
              <a:gd name="connsiteX26" fmla="*/ 1684020 w 1722494"/>
              <a:gd name="connsiteY26" fmla="*/ 3802380 h 5466080"/>
              <a:gd name="connsiteX27" fmla="*/ 1676400 w 1722494"/>
              <a:gd name="connsiteY27" fmla="*/ 3919220 h 5466080"/>
              <a:gd name="connsiteX28" fmla="*/ 1722120 w 1722494"/>
              <a:gd name="connsiteY28" fmla="*/ 4074160 h 5466080"/>
              <a:gd name="connsiteX29" fmla="*/ 1633220 w 1722494"/>
              <a:gd name="connsiteY29" fmla="*/ 4198620 h 5466080"/>
              <a:gd name="connsiteX30" fmla="*/ 1671320 w 1722494"/>
              <a:gd name="connsiteY30" fmla="*/ 5466080 h 5466080"/>
              <a:gd name="connsiteX0" fmla="*/ 25400 w 1722120"/>
              <a:gd name="connsiteY0" fmla="*/ 0 h 5466080"/>
              <a:gd name="connsiteX1" fmla="*/ 55880 w 1722120"/>
              <a:gd name="connsiteY1" fmla="*/ 170180 h 5466080"/>
              <a:gd name="connsiteX2" fmla="*/ 0 w 1722120"/>
              <a:gd name="connsiteY2" fmla="*/ 401320 h 5466080"/>
              <a:gd name="connsiteX3" fmla="*/ 223520 w 1722120"/>
              <a:gd name="connsiteY3" fmla="*/ 525780 h 5466080"/>
              <a:gd name="connsiteX4" fmla="*/ 152400 w 1722120"/>
              <a:gd name="connsiteY4" fmla="*/ 825500 h 5466080"/>
              <a:gd name="connsiteX5" fmla="*/ 317500 w 1722120"/>
              <a:gd name="connsiteY5" fmla="*/ 830580 h 5466080"/>
              <a:gd name="connsiteX6" fmla="*/ 398780 w 1722120"/>
              <a:gd name="connsiteY6" fmla="*/ 955040 h 5466080"/>
              <a:gd name="connsiteX7" fmla="*/ 368300 w 1722120"/>
              <a:gd name="connsiteY7" fmla="*/ 1150620 h 5466080"/>
              <a:gd name="connsiteX8" fmla="*/ 426720 w 1722120"/>
              <a:gd name="connsiteY8" fmla="*/ 1303020 h 5466080"/>
              <a:gd name="connsiteX9" fmla="*/ 558800 w 1722120"/>
              <a:gd name="connsiteY9" fmla="*/ 1358900 h 5466080"/>
              <a:gd name="connsiteX10" fmla="*/ 629920 w 1722120"/>
              <a:gd name="connsiteY10" fmla="*/ 1455420 h 5466080"/>
              <a:gd name="connsiteX11" fmla="*/ 825500 w 1722120"/>
              <a:gd name="connsiteY11" fmla="*/ 1567180 h 5466080"/>
              <a:gd name="connsiteX12" fmla="*/ 833120 w 1722120"/>
              <a:gd name="connsiteY12" fmla="*/ 1775460 h 5466080"/>
              <a:gd name="connsiteX13" fmla="*/ 889000 w 1722120"/>
              <a:gd name="connsiteY13" fmla="*/ 1910080 h 5466080"/>
              <a:gd name="connsiteX14" fmla="*/ 1130300 w 1722120"/>
              <a:gd name="connsiteY14" fmla="*/ 2141220 h 5466080"/>
              <a:gd name="connsiteX15" fmla="*/ 1074420 w 1722120"/>
              <a:gd name="connsiteY15" fmla="*/ 2214880 h 5466080"/>
              <a:gd name="connsiteX16" fmla="*/ 1308100 w 1722120"/>
              <a:gd name="connsiteY16" fmla="*/ 2428240 h 5466080"/>
              <a:gd name="connsiteX17" fmla="*/ 1397000 w 1722120"/>
              <a:gd name="connsiteY17" fmla="*/ 2862580 h 5466080"/>
              <a:gd name="connsiteX18" fmla="*/ 1361440 w 1722120"/>
              <a:gd name="connsiteY18" fmla="*/ 2948940 h 5466080"/>
              <a:gd name="connsiteX19" fmla="*/ 1427480 w 1722120"/>
              <a:gd name="connsiteY19" fmla="*/ 3055620 h 5466080"/>
              <a:gd name="connsiteX20" fmla="*/ 1414780 w 1722120"/>
              <a:gd name="connsiteY20" fmla="*/ 3136900 h 5466080"/>
              <a:gd name="connsiteX21" fmla="*/ 1592580 w 1722120"/>
              <a:gd name="connsiteY21" fmla="*/ 3309620 h 5466080"/>
              <a:gd name="connsiteX22" fmla="*/ 1592580 w 1722120"/>
              <a:gd name="connsiteY22" fmla="*/ 3416300 h 5466080"/>
              <a:gd name="connsiteX23" fmla="*/ 1546860 w 1722120"/>
              <a:gd name="connsiteY23" fmla="*/ 3495040 h 5466080"/>
              <a:gd name="connsiteX24" fmla="*/ 1518920 w 1722120"/>
              <a:gd name="connsiteY24" fmla="*/ 3624580 h 5466080"/>
              <a:gd name="connsiteX25" fmla="*/ 1577340 w 1722120"/>
              <a:gd name="connsiteY25" fmla="*/ 3733800 h 5466080"/>
              <a:gd name="connsiteX26" fmla="*/ 1684020 w 1722120"/>
              <a:gd name="connsiteY26" fmla="*/ 3802380 h 5466080"/>
              <a:gd name="connsiteX27" fmla="*/ 1676400 w 1722120"/>
              <a:gd name="connsiteY27" fmla="*/ 3919220 h 5466080"/>
              <a:gd name="connsiteX28" fmla="*/ 1722120 w 1722120"/>
              <a:gd name="connsiteY28" fmla="*/ 4074160 h 5466080"/>
              <a:gd name="connsiteX29" fmla="*/ 1633220 w 1722120"/>
              <a:gd name="connsiteY29" fmla="*/ 4198620 h 5466080"/>
              <a:gd name="connsiteX30" fmla="*/ 1671320 w 1722120"/>
              <a:gd name="connsiteY30" fmla="*/ 5466080 h 5466080"/>
              <a:gd name="connsiteX0" fmla="*/ 25400 w 1722120"/>
              <a:gd name="connsiteY0" fmla="*/ 0 h 5466080"/>
              <a:gd name="connsiteX1" fmla="*/ 55880 w 1722120"/>
              <a:gd name="connsiteY1" fmla="*/ 170180 h 5466080"/>
              <a:gd name="connsiteX2" fmla="*/ 0 w 1722120"/>
              <a:gd name="connsiteY2" fmla="*/ 401320 h 5466080"/>
              <a:gd name="connsiteX3" fmla="*/ 223520 w 1722120"/>
              <a:gd name="connsiteY3" fmla="*/ 525780 h 5466080"/>
              <a:gd name="connsiteX4" fmla="*/ 152400 w 1722120"/>
              <a:gd name="connsiteY4" fmla="*/ 825500 h 5466080"/>
              <a:gd name="connsiteX5" fmla="*/ 317500 w 1722120"/>
              <a:gd name="connsiteY5" fmla="*/ 830580 h 5466080"/>
              <a:gd name="connsiteX6" fmla="*/ 398780 w 1722120"/>
              <a:gd name="connsiteY6" fmla="*/ 955040 h 5466080"/>
              <a:gd name="connsiteX7" fmla="*/ 368300 w 1722120"/>
              <a:gd name="connsiteY7" fmla="*/ 1150620 h 5466080"/>
              <a:gd name="connsiteX8" fmla="*/ 426720 w 1722120"/>
              <a:gd name="connsiteY8" fmla="*/ 1303020 h 5466080"/>
              <a:gd name="connsiteX9" fmla="*/ 558800 w 1722120"/>
              <a:gd name="connsiteY9" fmla="*/ 1358900 h 5466080"/>
              <a:gd name="connsiteX10" fmla="*/ 629920 w 1722120"/>
              <a:gd name="connsiteY10" fmla="*/ 1455420 h 5466080"/>
              <a:gd name="connsiteX11" fmla="*/ 825500 w 1722120"/>
              <a:gd name="connsiteY11" fmla="*/ 1567180 h 5466080"/>
              <a:gd name="connsiteX12" fmla="*/ 833120 w 1722120"/>
              <a:gd name="connsiteY12" fmla="*/ 1775460 h 5466080"/>
              <a:gd name="connsiteX13" fmla="*/ 889000 w 1722120"/>
              <a:gd name="connsiteY13" fmla="*/ 1910080 h 5466080"/>
              <a:gd name="connsiteX14" fmla="*/ 1130300 w 1722120"/>
              <a:gd name="connsiteY14" fmla="*/ 2141220 h 5466080"/>
              <a:gd name="connsiteX15" fmla="*/ 1074420 w 1722120"/>
              <a:gd name="connsiteY15" fmla="*/ 2214880 h 5466080"/>
              <a:gd name="connsiteX16" fmla="*/ 1308100 w 1722120"/>
              <a:gd name="connsiteY16" fmla="*/ 2428240 h 5466080"/>
              <a:gd name="connsiteX17" fmla="*/ 1397000 w 1722120"/>
              <a:gd name="connsiteY17" fmla="*/ 2862580 h 5466080"/>
              <a:gd name="connsiteX18" fmla="*/ 1361440 w 1722120"/>
              <a:gd name="connsiteY18" fmla="*/ 2948940 h 5466080"/>
              <a:gd name="connsiteX19" fmla="*/ 1427480 w 1722120"/>
              <a:gd name="connsiteY19" fmla="*/ 3055620 h 5466080"/>
              <a:gd name="connsiteX20" fmla="*/ 1414780 w 1722120"/>
              <a:gd name="connsiteY20" fmla="*/ 3136900 h 5466080"/>
              <a:gd name="connsiteX21" fmla="*/ 1592580 w 1722120"/>
              <a:gd name="connsiteY21" fmla="*/ 3309620 h 5466080"/>
              <a:gd name="connsiteX22" fmla="*/ 1592580 w 1722120"/>
              <a:gd name="connsiteY22" fmla="*/ 3416300 h 5466080"/>
              <a:gd name="connsiteX23" fmla="*/ 1546860 w 1722120"/>
              <a:gd name="connsiteY23" fmla="*/ 3495040 h 5466080"/>
              <a:gd name="connsiteX24" fmla="*/ 1518920 w 1722120"/>
              <a:gd name="connsiteY24" fmla="*/ 3624580 h 5466080"/>
              <a:gd name="connsiteX25" fmla="*/ 1577340 w 1722120"/>
              <a:gd name="connsiteY25" fmla="*/ 3733800 h 5466080"/>
              <a:gd name="connsiteX26" fmla="*/ 1684020 w 1722120"/>
              <a:gd name="connsiteY26" fmla="*/ 3802380 h 5466080"/>
              <a:gd name="connsiteX27" fmla="*/ 1676400 w 1722120"/>
              <a:gd name="connsiteY27" fmla="*/ 3919220 h 5466080"/>
              <a:gd name="connsiteX28" fmla="*/ 1722120 w 1722120"/>
              <a:gd name="connsiteY28" fmla="*/ 4074160 h 5466080"/>
              <a:gd name="connsiteX29" fmla="*/ 1633220 w 1722120"/>
              <a:gd name="connsiteY29" fmla="*/ 4198620 h 5466080"/>
              <a:gd name="connsiteX30" fmla="*/ 1666240 w 1722120"/>
              <a:gd name="connsiteY30" fmla="*/ 4320540 h 5466080"/>
              <a:gd name="connsiteX31" fmla="*/ 1671320 w 1722120"/>
              <a:gd name="connsiteY31" fmla="*/ 5466080 h 5466080"/>
              <a:gd name="connsiteX0" fmla="*/ 25400 w 1722120"/>
              <a:gd name="connsiteY0" fmla="*/ 0 h 5466080"/>
              <a:gd name="connsiteX1" fmla="*/ 55880 w 1722120"/>
              <a:gd name="connsiteY1" fmla="*/ 170180 h 5466080"/>
              <a:gd name="connsiteX2" fmla="*/ 0 w 1722120"/>
              <a:gd name="connsiteY2" fmla="*/ 401320 h 5466080"/>
              <a:gd name="connsiteX3" fmla="*/ 223520 w 1722120"/>
              <a:gd name="connsiteY3" fmla="*/ 525780 h 5466080"/>
              <a:gd name="connsiteX4" fmla="*/ 152400 w 1722120"/>
              <a:gd name="connsiteY4" fmla="*/ 825500 h 5466080"/>
              <a:gd name="connsiteX5" fmla="*/ 317500 w 1722120"/>
              <a:gd name="connsiteY5" fmla="*/ 830580 h 5466080"/>
              <a:gd name="connsiteX6" fmla="*/ 398780 w 1722120"/>
              <a:gd name="connsiteY6" fmla="*/ 955040 h 5466080"/>
              <a:gd name="connsiteX7" fmla="*/ 368300 w 1722120"/>
              <a:gd name="connsiteY7" fmla="*/ 1150620 h 5466080"/>
              <a:gd name="connsiteX8" fmla="*/ 426720 w 1722120"/>
              <a:gd name="connsiteY8" fmla="*/ 1303020 h 5466080"/>
              <a:gd name="connsiteX9" fmla="*/ 558800 w 1722120"/>
              <a:gd name="connsiteY9" fmla="*/ 1358900 h 5466080"/>
              <a:gd name="connsiteX10" fmla="*/ 629920 w 1722120"/>
              <a:gd name="connsiteY10" fmla="*/ 1455420 h 5466080"/>
              <a:gd name="connsiteX11" fmla="*/ 825500 w 1722120"/>
              <a:gd name="connsiteY11" fmla="*/ 1567180 h 5466080"/>
              <a:gd name="connsiteX12" fmla="*/ 833120 w 1722120"/>
              <a:gd name="connsiteY12" fmla="*/ 1775460 h 5466080"/>
              <a:gd name="connsiteX13" fmla="*/ 889000 w 1722120"/>
              <a:gd name="connsiteY13" fmla="*/ 1910080 h 5466080"/>
              <a:gd name="connsiteX14" fmla="*/ 1130300 w 1722120"/>
              <a:gd name="connsiteY14" fmla="*/ 2141220 h 5466080"/>
              <a:gd name="connsiteX15" fmla="*/ 1074420 w 1722120"/>
              <a:gd name="connsiteY15" fmla="*/ 2214880 h 5466080"/>
              <a:gd name="connsiteX16" fmla="*/ 1308100 w 1722120"/>
              <a:gd name="connsiteY16" fmla="*/ 2428240 h 5466080"/>
              <a:gd name="connsiteX17" fmla="*/ 1397000 w 1722120"/>
              <a:gd name="connsiteY17" fmla="*/ 2862580 h 5466080"/>
              <a:gd name="connsiteX18" fmla="*/ 1361440 w 1722120"/>
              <a:gd name="connsiteY18" fmla="*/ 2948940 h 5466080"/>
              <a:gd name="connsiteX19" fmla="*/ 1427480 w 1722120"/>
              <a:gd name="connsiteY19" fmla="*/ 3055620 h 5466080"/>
              <a:gd name="connsiteX20" fmla="*/ 1414780 w 1722120"/>
              <a:gd name="connsiteY20" fmla="*/ 3136900 h 5466080"/>
              <a:gd name="connsiteX21" fmla="*/ 1592580 w 1722120"/>
              <a:gd name="connsiteY21" fmla="*/ 3309620 h 5466080"/>
              <a:gd name="connsiteX22" fmla="*/ 1592580 w 1722120"/>
              <a:gd name="connsiteY22" fmla="*/ 3416300 h 5466080"/>
              <a:gd name="connsiteX23" fmla="*/ 1546860 w 1722120"/>
              <a:gd name="connsiteY23" fmla="*/ 3495040 h 5466080"/>
              <a:gd name="connsiteX24" fmla="*/ 1518920 w 1722120"/>
              <a:gd name="connsiteY24" fmla="*/ 3624580 h 5466080"/>
              <a:gd name="connsiteX25" fmla="*/ 1577340 w 1722120"/>
              <a:gd name="connsiteY25" fmla="*/ 3733800 h 5466080"/>
              <a:gd name="connsiteX26" fmla="*/ 1684020 w 1722120"/>
              <a:gd name="connsiteY26" fmla="*/ 3802380 h 5466080"/>
              <a:gd name="connsiteX27" fmla="*/ 1676400 w 1722120"/>
              <a:gd name="connsiteY27" fmla="*/ 3919220 h 5466080"/>
              <a:gd name="connsiteX28" fmla="*/ 1722120 w 1722120"/>
              <a:gd name="connsiteY28" fmla="*/ 4074160 h 5466080"/>
              <a:gd name="connsiteX29" fmla="*/ 1633220 w 1722120"/>
              <a:gd name="connsiteY29" fmla="*/ 4198620 h 5466080"/>
              <a:gd name="connsiteX30" fmla="*/ 1666240 w 1722120"/>
              <a:gd name="connsiteY30" fmla="*/ 4320540 h 5466080"/>
              <a:gd name="connsiteX31" fmla="*/ 1671320 w 1722120"/>
              <a:gd name="connsiteY31" fmla="*/ 5466080 h 5466080"/>
              <a:gd name="connsiteX0" fmla="*/ 25400 w 1722120"/>
              <a:gd name="connsiteY0" fmla="*/ 0 h 5466080"/>
              <a:gd name="connsiteX1" fmla="*/ 55880 w 1722120"/>
              <a:gd name="connsiteY1" fmla="*/ 170180 h 5466080"/>
              <a:gd name="connsiteX2" fmla="*/ 0 w 1722120"/>
              <a:gd name="connsiteY2" fmla="*/ 401320 h 5466080"/>
              <a:gd name="connsiteX3" fmla="*/ 223520 w 1722120"/>
              <a:gd name="connsiteY3" fmla="*/ 525780 h 5466080"/>
              <a:gd name="connsiteX4" fmla="*/ 152400 w 1722120"/>
              <a:gd name="connsiteY4" fmla="*/ 825500 h 5466080"/>
              <a:gd name="connsiteX5" fmla="*/ 317500 w 1722120"/>
              <a:gd name="connsiteY5" fmla="*/ 830580 h 5466080"/>
              <a:gd name="connsiteX6" fmla="*/ 398780 w 1722120"/>
              <a:gd name="connsiteY6" fmla="*/ 955040 h 5466080"/>
              <a:gd name="connsiteX7" fmla="*/ 368300 w 1722120"/>
              <a:gd name="connsiteY7" fmla="*/ 1150620 h 5466080"/>
              <a:gd name="connsiteX8" fmla="*/ 426720 w 1722120"/>
              <a:gd name="connsiteY8" fmla="*/ 1303020 h 5466080"/>
              <a:gd name="connsiteX9" fmla="*/ 558800 w 1722120"/>
              <a:gd name="connsiteY9" fmla="*/ 1358900 h 5466080"/>
              <a:gd name="connsiteX10" fmla="*/ 629920 w 1722120"/>
              <a:gd name="connsiteY10" fmla="*/ 1455420 h 5466080"/>
              <a:gd name="connsiteX11" fmla="*/ 825500 w 1722120"/>
              <a:gd name="connsiteY11" fmla="*/ 1567180 h 5466080"/>
              <a:gd name="connsiteX12" fmla="*/ 833120 w 1722120"/>
              <a:gd name="connsiteY12" fmla="*/ 1775460 h 5466080"/>
              <a:gd name="connsiteX13" fmla="*/ 889000 w 1722120"/>
              <a:gd name="connsiteY13" fmla="*/ 1910080 h 5466080"/>
              <a:gd name="connsiteX14" fmla="*/ 1130300 w 1722120"/>
              <a:gd name="connsiteY14" fmla="*/ 2141220 h 5466080"/>
              <a:gd name="connsiteX15" fmla="*/ 1074420 w 1722120"/>
              <a:gd name="connsiteY15" fmla="*/ 2214880 h 5466080"/>
              <a:gd name="connsiteX16" fmla="*/ 1308100 w 1722120"/>
              <a:gd name="connsiteY16" fmla="*/ 2428240 h 5466080"/>
              <a:gd name="connsiteX17" fmla="*/ 1397000 w 1722120"/>
              <a:gd name="connsiteY17" fmla="*/ 2862580 h 5466080"/>
              <a:gd name="connsiteX18" fmla="*/ 1361440 w 1722120"/>
              <a:gd name="connsiteY18" fmla="*/ 2948940 h 5466080"/>
              <a:gd name="connsiteX19" fmla="*/ 1427480 w 1722120"/>
              <a:gd name="connsiteY19" fmla="*/ 3055620 h 5466080"/>
              <a:gd name="connsiteX20" fmla="*/ 1414780 w 1722120"/>
              <a:gd name="connsiteY20" fmla="*/ 3136900 h 5466080"/>
              <a:gd name="connsiteX21" fmla="*/ 1592580 w 1722120"/>
              <a:gd name="connsiteY21" fmla="*/ 3309620 h 5466080"/>
              <a:gd name="connsiteX22" fmla="*/ 1592580 w 1722120"/>
              <a:gd name="connsiteY22" fmla="*/ 3416300 h 5466080"/>
              <a:gd name="connsiteX23" fmla="*/ 1546860 w 1722120"/>
              <a:gd name="connsiteY23" fmla="*/ 3495040 h 5466080"/>
              <a:gd name="connsiteX24" fmla="*/ 1518920 w 1722120"/>
              <a:gd name="connsiteY24" fmla="*/ 3624580 h 5466080"/>
              <a:gd name="connsiteX25" fmla="*/ 1577340 w 1722120"/>
              <a:gd name="connsiteY25" fmla="*/ 3733800 h 5466080"/>
              <a:gd name="connsiteX26" fmla="*/ 1684020 w 1722120"/>
              <a:gd name="connsiteY26" fmla="*/ 3802380 h 5466080"/>
              <a:gd name="connsiteX27" fmla="*/ 1676400 w 1722120"/>
              <a:gd name="connsiteY27" fmla="*/ 3919220 h 5466080"/>
              <a:gd name="connsiteX28" fmla="*/ 1722120 w 1722120"/>
              <a:gd name="connsiteY28" fmla="*/ 4074160 h 5466080"/>
              <a:gd name="connsiteX29" fmla="*/ 1633220 w 1722120"/>
              <a:gd name="connsiteY29" fmla="*/ 4198620 h 5466080"/>
              <a:gd name="connsiteX30" fmla="*/ 1666240 w 1722120"/>
              <a:gd name="connsiteY30" fmla="*/ 4320540 h 5466080"/>
              <a:gd name="connsiteX31" fmla="*/ 1592580 w 1722120"/>
              <a:gd name="connsiteY31" fmla="*/ 4566920 h 5466080"/>
              <a:gd name="connsiteX32" fmla="*/ 1671320 w 1722120"/>
              <a:gd name="connsiteY32" fmla="*/ 5466080 h 5466080"/>
              <a:gd name="connsiteX0" fmla="*/ 25400 w 1733549"/>
              <a:gd name="connsiteY0" fmla="*/ 0 h 5466080"/>
              <a:gd name="connsiteX1" fmla="*/ 55880 w 1733549"/>
              <a:gd name="connsiteY1" fmla="*/ 170180 h 5466080"/>
              <a:gd name="connsiteX2" fmla="*/ 0 w 1733549"/>
              <a:gd name="connsiteY2" fmla="*/ 401320 h 5466080"/>
              <a:gd name="connsiteX3" fmla="*/ 223520 w 1733549"/>
              <a:gd name="connsiteY3" fmla="*/ 525780 h 5466080"/>
              <a:gd name="connsiteX4" fmla="*/ 152400 w 1733549"/>
              <a:gd name="connsiteY4" fmla="*/ 825500 h 5466080"/>
              <a:gd name="connsiteX5" fmla="*/ 317500 w 1733549"/>
              <a:gd name="connsiteY5" fmla="*/ 830580 h 5466080"/>
              <a:gd name="connsiteX6" fmla="*/ 398780 w 1733549"/>
              <a:gd name="connsiteY6" fmla="*/ 955040 h 5466080"/>
              <a:gd name="connsiteX7" fmla="*/ 368300 w 1733549"/>
              <a:gd name="connsiteY7" fmla="*/ 1150620 h 5466080"/>
              <a:gd name="connsiteX8" fmla="*/ 426720 w 1733549"/>
              <a:gd name="connsiteY8" fmla="*/ 1303020 h 5466080"/>
              <a:gd name="connsiteX9" fmla="*/ 558800 w 1733549"/>
              <a:gd name="connsiteY9" fmla="*/ 1358900 h 5466080"/>
              <a:gd name="connsiteX10" fmla="*/ 629920 w 1733549"/>
              <a:gd name="connsiteY10" fmla="*/ 1455420 h 5466080"/>
              <a:gd name="connsiteX11" fmla="*/ 825500 w 1733549"/>
              <a:gd name="connsiteY11" fmla="*/ 1567180 h 5466080"/>
              <a:gd name="connsiteX12" fmla="*/ 833120 w 1733549"/>
              <a:gd name="connsiteY12" fmla="*/ 1775460 h 5466080"/>
              <a:gd name="connsiteX13" fmla="*/ 889000 w 1733549"/>
              <a:gd name="connsiteY13" fmla="*/ 1910080 h 5466080"/>
              <a:gd name="connsiteX14" fmla="*/ 1130300 w 1733549"/>
              <a:gd name="connsiteY14" fmla="*/ 2141220 h 5466080"/>
              <a:gd name="connsiteX15" fmla="*/ 1074420 w 1733549"/>
              <a:gd name="connsiteY15" fmla="*/ 2214880 h 5466080"/>
              <a:gd name="connsiteX16" fmla="*/ 1308100 w 1733549"/>
              <a:gd name="connsiteY16" fmla="*/ 2428240 h 5466080"/>
              <a:gd name="connsiteX17" fmla="*/ 1397000 w 1733549"/>
              <a:gd name="connsiteY17" fmla="*/ 2862580 h 5466080"/>
              <a:gd name="connsiteX18" fmla="*/ 1361440 w 1733549"/>
              <a:gd name="connsiteY18" fmla="*/ 2948940 h 5466080"/>
              <a:gd name="connsiteX19" fmla="*/ 1427480 w 1733549"/>
              <a:gd name="connsiteY19" fmla="*/ 3055620 h 5466080"/>
              <a:gd name="connsiteX20" fmla="*/ 1414780 w 1733549"/>
              <a:gd name="connsiteY20" fmla="*/ 3136900 h 5466080"/>
              <a:gd name="connsiteX21" fmla="*/ 1592580 w 1733549"/>
              <a:gd name="connsiteY21" fmla="*/ 3309620 h 5466080"/>
              <a:gd name="connsiteX22" fmla="*/ 1592580 w 1733549"/>
              <a:gd name="connsiteY22" fmla="*/ 3416300 h 5466080"/>
              <a:gd name="connsiteX23" fmla="*/ 1546860 w 1733549"/>
              <a:gd name="connsiteY23" fmla="*/ 3495040 h 5466080"/>
              <a:gd name="connsiteX24" fmla="*/ 1518920 w 1733549"/>
              <a:gd name="connsiteY24" fmla="*/ 3624580 h 5466080"/>
              <a:gd name="connsiteX25" fmla="*/ 1577340 w 1733549"/>
              <a:gd name="connsiteY25" fmla="*/ 3733800 h 5466080"/>
              <a:gd name="connsiteX26" fmla="*/ 1684020 w 1733549"/>
              <a:gd name="connsiteY26" fmla="*/ 3802380 h 5466080"/>
              <a:gd name="connsiteX27" fmla="*/ 1676400 w 1733549"/>
              <a:gd name="connsiteY27" fmla="*/ 3919220 h 5466080"/>
              <a:gd name="connsiteX28" fmla="*/ 1722120 w 1733549"/>
              <a:gd name="connsiteY28" fmla="*/ 4074160 h 5466080"/>
              <a:gd name="connsiteX29" fmla="*/ 1633220 w 1733549"/>
              <a:gd name="connsiteY29" fmla="*/ 4198620 h 5466080"/>
              <a:gd name="connsiteX30" fmla="*/ 1666240 w 1733549"/>
              <a:gd name="connsiteY30" fmla="*/ 4320540 h 5466080"/>
              <a:gd name="connsiteX31" fmla="*/ 1732280 w 1733549"/>
              <a:gd name="connsiteY31" fmla="*/ 4478020 h 5466080"/>
              <a:gd name="connsiteX32" fmla="*/ 1592580 w 1733549"/>
              <a:gd name="connsiteY32" fmla="*/ 4566920 h 5466080"/>
              <a:gd name="connsiteX33" fmla="*/ 1671320 w 1733549"/>
              <a:gd name="connsiteY33" fmla="*/ 5466080 h 5466080"/>
              <a:gd name="connsiteX0" fmla="*/ 25400 w 1722120"/>
              <a:gd name="connsiteY0" fmla="*/ 0 h 5466080"/>
              <a:gd name="connsiteX1" fmla="*/ 55880 w 1722120"/>
              <a:gd name="connsiteY1" fmla="*/ 170180 h 5466080"/>
              <a:gd name="connsiteX2" fmla="*/ 0 w 1722120"/>
              <a:gd name="connsiteY2" fmla="*/ 401320 h 5466080"/>
              <a:gd name="connsiteX3" fmla="*/ 223520 w 1722120"/>
              <a:gd name="connsiteY3" fmla="*/ 525780 h 5466080"/>
              <a:gd name="connsiteX4" fmla="*/ 152400 w 1722120"/>
              <a:gd name="connsiteY4" fmla="*/ 825500 h 5466080"/>
              <a:gd name="connsiteX5" fmla="*/ 317500 w 1722120"/>
              <a:gd name="connsiteY5" fmla="*/ 830580 h 5466080"/>
              <a:gd name="connsiteX6" fmla="*/ 398780 w 1722120"/>
              <a:gd name="connsiteY6" fmla="*/ 955040 h 5466080"/>
              <a:gd name="connsiteX7" fmla="*/ 368300 w 1722120"/>
              <a:gd name="connsiteY7" fmla="*/ 1150620 h 5466080"/>
              <a:gd name="connsiteX8" fmla="*/ 426720 w 1722120"/>
              <a:gd name="connsiteY8" fmla="*/ 1303020 h 5466080"/>
              <a:gd name="connsiteX9" fmla="*/ 558800 w 1722120"/>
              <a:gd name="connsiteY9" fmla="*/ 1358900 h 5466080"/>
              <a:gd name="connsiteX10" fmla="*/ 629920 w 1722120"/>
              <a:gd name="connsiteY10" fmla="*/ 1455420 h 5466080"/>
              <a:gd name="connsiteX11" fmla="*/ 825500 w 1722120"/>
              <a:gd name="connsiteY11" fmla="*/ 1567180 h 5466080"/>
              <a:gd name="connsiteX12" fmla="*/ 833120 w 1722120"/>
              <a:gd name="connsiteY12" fmla="*/ 1775460 h 5466080"/>
              <a:gd name="connsiteX13" fmla="*/ 889000 w 1722120"/>
              <a:gd name="connsiteY13" fmla="*/ 1910080 h 5466080"/>
              <a:gd name="connsiteX14" fmla="*/ 1130300 w 1722120"/>
              <a:gd name="connsiteY14" fmla="*/ 2141220 h 5466080"/>
              <a:gd name="connsiteX15" fmla="*/ 1074420 w 1722120"/>
              <a:gd name="connsiteY15" fmla="*/ 2214880 h 5466080"/>
              <a:gd name="connsiteX16" fmla="*/ 1308100 w 1722120"/>
              <a:gd name="connsiteY16" fmla="*/ 2428240 h 5466080"/>
              <a:gd name="connsiteX17" fmla="*/ 1397000 w 1722120"/>
              <a:gd name="connsiteY17" fmla="*/ 2862580 h 5466080"/>
              <a:gd name="connsiteX18" fmla="*/ 1361440 w 1722120"/>
              <a:gd name="connsiteY18" fmla="*/ 2948940 h 5466080"/>
              <a:gd name="connsiteX19" fmla="*/ 1427480 w 1722120"/>
              <a:gd name="connsiteY19" fmla="*/ 3055620 h 5466080"/>
              <a:gd name="connsiteX20" fmla="*/ 1414780 w 1722120"/>
              <a:gd name="connsiteY20" fmla="*/ 3136900 h 5466080"/>
              <a:gd name="connsiteX21" fmla="*/ 1592580 w 1722120"/>
              <a:gd name="connsiteY21" fmla="*/ 3309620 h 5466080"/>
              <a:gd name="connsiteX22" fmla="*/ 1592580 w 1722120"/>
              <a:gd name="connsiteY22" fmla="*/ 3416300 h 5466080"/>
              <a:gd name="connsiteX23" fmla="*/ 1546860 w 1722120"/>
              <a:gd name="connsiteY23" fmla="*/ 3495040 h 5466080"/>
              <a:gd name="connsiteX24" fmla="*/ 1518920 w 1722120"/>
              <a:gd name="connsiteY24" fmla="*/ 3624580 h 5466080"/>
              <a:gd name="connsiteX25" fmla="*/ 1577340 w 1722120"/>
              <a:gd name="connsiteY25" fmla="*/ 3733800 h 5466080"/>
              <a:gd name="connsiteX26" fmla="*/ 1684020 w 1722120"/>
              <a:gd name="connsiteY26" fmla="*/ 3802380 h 5466080"/>
              <a:gd name="connsiteX27" fmla="*/ 1676400 w 1722120"/>
              <a:gd name="connsiteY27" fmla="*/ 3919220 h 5466080"/>
              <a:gd name="connsiteX28" fmla="*/ 1722120 w 1722120"/>
              <a:gd name="connsiteY28" fmla="*/ 4074160 h 5466080"/>
              <a:gd name="connsiteX29" fmla="*/ 1633220 w 1722120"/>
              <a:gd name="connsiteY29" fmla="*/ 4198620 h 5466080"/>
              <a:gd name="connsiteX30" fmla="*/ 1666240 w 1722120"/>
              <a:gd name="connsiteY30" fmla="*/ 4320540 h 5466080"/>
              <a:gd name="connsiteX31" fmla="*/ 1597660 w 1722120"/>
              <a:gd name="connsiteY31" fmla="*/ 4439920 h 5466080"/>
              <a:gd name="connsiteX32" fmla="*/ 1592580 w 1722120"/>
              <a:gd name="connsiteY32" fmla="*/ 4566920 h 5466080"/>
              <a:gd name="connsiteX33" fmla="*/ 1671320 w 1722120"/>
              <a:gd name="connsiteY33" fmla="*/ 5466080 h 5466080"/>
              <a:gd name="connsiteX0" fmla="*/ 25400 w 1722120"/>
              <a:gd name="connsiteY0" fmla="*/ 0 h 5466080"/>
              <a:gd name="connsiteX1" fmla="*/ 55880 w 1722120"/>
              <a:gd name="connsiteY1" fmla="*/ 170180 h 5466080"/>
              <a:gd name="connsiteX2" fmla="*/ 0 w 1722120"/>
              <a:gd name="connsiteY2" fmla="*/ 401320 h 5466080"/>
              <a:gd name="connsiteX3" fmla="*/ 223520 w 1722120"/>
              <a:gd name="connsiteY3" fmla="*/ 525780 h 5466080"/>
              <a:gd name="connsiteX4" fmla="*/ 152400 w 1722120"/>
              <a:gd name="connsiteY4" fmla="*/ 825500 h 5466080"/>
              <a:gd name="connsiteX5" fmla="*/ 317500 w 1722120"/>
              <a:gd name="connsiteY5" fmla="*/ 830580 h 5466080"/>
              <a:gd name="connsiteX6" fmla="*/ 398780 w 1722120"/>
              <a:gd name="connsiteY6" fmla="*/ 955040 h 5466080"/>
              <a:gd name="connsiteX7" fmla="*/ 368300 w 1722120"/>
              <a:gd name="connsiteY7" fmla="*/ 1150620 h 5466080"/>
              <a:gd name="connsiteX8" fmla="*/ 426720 w 1722120"/>
              <a:gd name="connsiteY8" fmla="*/ 1303020 h 5466080"/>
              <a:gd name="connsiteX9" fmla="*/ 558800 w 1722120"/>
              <a:gd name="connsiteY9" fmla="*/ 1358900 h 5466080"/>
              <a:gd name="connsiteX10" fmla="*/ 629920 w 1722120"/>
              <a:gd name="connsiteY10" fmla="*/ 1455420 h 5466080"/>
              <a:gd name="connsiteX11" fmla="*/ 825500 w 1722120"/>
              <a:gd name="connsiteY11" fmla="*/ 1567180 h 5466080"/>
              <a:gd name="connsiteX12" fmla="*/ 833120 w 1722120"/>
              <a:gd name="connsiteY12" fmla="*/ 1775460 h 5466080"/>
              <a:gd name="connsiteX13" fmla="*/ 889000 w 1722120"/>
              <a:gd name="connsiteY13" fmla="*/ 1910080 h 5466080"/>
              <a:gd name="connsiteX14" fmla="*/ 1130300 w 1722120"/>
              <a:gd name="connsiteY14" fmla="*/ 2141220 h 5466080"/>
              <a:gd name="connsiteX15" fmla="*/ 1074420 w 1722120"/>
              <a:gd name="connsiteY15" fmla="*/ 2214880 h 5466080"/>
              <a:gd name="connsiteX16" fmla="*/ 1308100 w 1722120"/>
              <a:gd name="connsiteY16" fmla="*/ 2428240 h 5466080"/>
              <a:gd name="connsiteX17" fmla="*/ 1397000 w 1722120"/>
              <a:gd name="connsiteY17" fmla="*/ 2862580 h 5466080"/>
              <a:gd name="connsiteX18" fmla="*/ 1361440 w 1722120"/>
              <a:gd name="connsiteY18" fmla="*/ 2948940 h 5466080"/>
              <a:gd name="connsiteX19" fmla="*/ 1427480 w 1722120"/>
              <a:gd name="connsiteY19" fmla="*/ 3055620 h 5466080"/>
              <a:gd name="connsiteX20" fmla="*/ 1414780 w 1722120"/>
              <a:gd name="connsiteY20" fmla="*/ 3136900 h 5466080"/>
              <a:gd name="connsiteX21" fmla="*/ 1592580 w 1722120"/>
              <a:gd name="connsiteY21" fmla="*/ 3309620 h 5466080"/>
              <a:gd name="connsiteX22" fmla="*/ 1592580 w 1722120"/>
              <a:gd name="connsiteY22" fmla="*/ 3416300 h 5466080"/>
              <a:gd name="connsiteX23" fmla="*/ 1546860 w 1722120"/>
              <a:gd name="connsiteY23" fmla="*/ 3495040 h 5466080"/>
              <a:gd name="connsiteX24" fmla="*/ 1518920 w 1722120"/>
              <a:gd name="connsiteY24" fmla="*/ 3624580 h 5466080"/>
              <a:gd name="connsiteX25" fmla="*/ 1577340 w 1722120"/>
              <a:gd name="connsiteY25" fmla="*/ 3733800 h 5466080"/>
              <a:gd name="connsiteX26" fmla="*/ 1684020 w 1722120"/>
              <a:gd name="connsiteY26" fmla="*/ 3802380 h 5466080"/>
              <a:gd name="connsiteX27" fmla="*/ 1676400 w 1722120"/>
              <a:gd name="connsiteY27" fmla="*/ 3919220 h 5466080"/>
              <a:gd name="connsiteX28" fmla="*/ 1722120 w 1722120"/>
              <a:gd name="connsiteY28" fmla="*/ 4074160 h 5466080"/>
              <a:gd name="connsiteX29" fmla="*/ 1633220 w 1722120"/>
              <a:gd name="connsiteY29" fmla="*/ 4198620 h 5466080"/>
              <a:gd name="connsiteX30" fmla="*/ 1666240 w 1722120"/>
              <a:gd name="connsiteY30" fmla="*/ 4320540 h 5466080"/>
              <a:gd name="connsiteX31" fmla="*/ 1597660 w 1722120"/>
              <a:gd name="connsiteY31" fmla="*/ 4439920 h 5466080"/>
              <a:gd name="connsiteX32" fmla="*/ 1592580 w 1722120"/>
              <a:gd name="connsiteY32" fmla="*/ 4566920 h 5466080"/>
              <a:gd name="connsiteX33" fmla="*/ 1671320 w 1722120"/>
              <a:gd name="connsiteY33" fmla="*/ 5466080 h 5466080"/>
              <a:gd name="connsiteX0" fmla="*/ 25400 w 1722120"/>
              <a:gd name="connsiteY0" fmla="*/ 0 h 5466080"/>
              <a:gd name="connsiteX1" fmla="*/ 55880 w 1722120"/>
              <a:gd name="connsiteY1" fmla="*/ 170180 h 5466080"/>
              <a:gd name="connsiteX2" fmla="*/ 0 w 1722120"/>
              <a:gd name="connsiteY2" fmla="*/ 401320 h 5466080"/>
              <a:gd name="connsiteX3" fmla="*/ 223520 w 1722120"/>
              <a:gd name="connsiteY3" fmla="*/ 525780 h 5466080"/>
              <a:gd name="connsiteX4" fmla="*/ 152400 w 1722120"/>
              <a:gd name="connsiteY4" fmla="*/ 825500 h 5466080"/>
              <a:gd name="connsiteX5" fmla="*/ 317500 w 1722120"/>
              <a:gd name="connsiteY5" fmla="*/ 830580 h 5466080"/>
              <a:gd name="connsiteX6" fmla="*/ 398780 w 1722120"/>
              <a:gd name="connsiteY6" fmla="*/ 955040 h 5466080"/>
              <a:gd name="connsiteX7" fmla="*/ 368300 w 1722120"/>
              <a:gd name="connsiteY7" fmla="*/ 1150620 h 5466080"/>
              <a:gd name="connsiteX8" fmla="*/ 426720 w 1722120"/>
              <a:gd name="connsiteY8" fmla="*/ 1303020 h 5466080"/>
              <a:gd name="connsiteX9" fmla="*/ 558800 w 1722120"/>
              <a:gd name="connsiteY9" fmla="*/ 1358900 h 5466080"/>
              <a:gd name="connsiteX10" fmla="*/ 629920 w 1722120"/>
              <a:gd name="connsiteY10" fmla="*/ 1455420 h 5466080"/>
              <a:gd name="connsiteX11" fmla="*/ 825500 w 1722120"/>
              <a:gd name="connsiteY11" fmla="*/ 1567180 h 5466080"/>
              <a:gd name="connsiteX12" fmla="*/ 833120 w 1722120"/>
              <a:gd name="connsiteY12" fmla="*/ 1775460 h 5466080"/>
              <a:gd name="connsiteX13" fmla="*/ 889000 w 1722120"/>
              <a:gd name="connsiteY13" fmla="*/ 1910080 h 5466080"/>
              <a:gd name="connsiteX14" fmla="*/ 1130300 w 1722120"/>
              <a:gd name="connsiteY14" fmla="*/ 2141220 h 5466080"/>
              <a:gd name="connsiteX15" fmla="*/ 1074420 w 1722120"/>
              <a:gd name="connsiteY15" fmla="*/ 2214880 h 5466080"/>
              <a:gd name="connsiteX16" fmla="*/ 1308100 w 1722120"/>
              <a:gd name="connsiteY16" fmla="*/ 2428240 h 5466080"/>
              <a:gd name="connsiteX17" fmla="*/ 1397000 w 1722120"/>
              <a:gd name="connsiteY17" fmla="*/ 2862580 h 5466080"/>
              <a:gd name="connsiteX18" fmla="*/ 1361440 w 1722120"/>
              <a:gd name="connsiteY18" fmla="*/ 2948940 h 5466080"/>
              <a:gd name="connsiteX19" fmla="*/ 1427480 w 1722120"/>
              <a:gd name="connsiteY19" fmla="*/ 3055620 h 5466080"/>
              <a:gd name="connsiteX20" fmla="*/ 1414780 w 1722120"/>
              <a:gd name="connsiteY20" fmla="*/ 3136900 h 5466080"/>
              <a:gd name="connsiteX21" fmla="*/ 1592580 w 1722120"/>
              <a:gd name="connsiteY21" fmla="*/ 3309620 h 5466080"/>
              <a:gd name="connsiteX22" fmla="*/ 1592580 w 1722120"/>
              <a:gd name="connsiteY22" fmla="*/ 3416300 h 5466080"/>
              <a:gd name="connsiteX23" fmla="*/ 1546860 w 1722120"/>
              <a:gd name="connsiteY23" fmla="*/ 3495040 h 5466080"/>
              <a:gd name="connsiteX24" fmla="*/ 1518920 w 1722120"/>
              <a:gd name="connsiteY24" fmla="*/ 3624580 h 5466080"/>
              <a:gd name="connsiteX25" fmla="*/ 1577340 w 1722120"/>
              <a:gd name="connsiteY25" fmla="*/ 3733800 h 5466080"/>
              <a:gd name="connsiteX26" fmla="*/ 1684020 w 1722120"/>
              <a:gd name="connsiteY26" fmla="*/ 3802380 h 5466080"/>
              <a:gd name="connsiteX27" fmla="*/ 1676400 w 1722120"/>
              <a:gd name="connsiteY27" fmla="*/ 3919220 h 5466080"/>
              <a:gd name="connsiteX28" fmla="*/ 1722120 w 1722120"/>
              <a:gd name="connsiteY28" fmla="*/ 4074160 h 5466080"/>
              <a:gd name="connsiteX29" fmla="*/ 1633220 w 1722120"/>
              <a:gd name="connsiteY29" fmla="*/ 4198620 h 5466080"/>
              <a:gd name="connsiteX30" fmla="*/ 1666240 w 1722120"/>
              <a:gd name="connsiteY30" fmla="*/ 4320540 h 5466080"/>
              <a:gd name="connsiteX31" fmla="*/ 1597660 w 1722120"/>
              <a:gd name="connsiteY31" fmla="*/ 4439920 h 5466080"/>
              <a:gd name="connsiteX32" fmla="*/ 1592580 w 1722120"/>
              <a:gd name="connsiteY32" fmla="*/ 4566920 h 5466080"/>
              <a:gd name="connsiteX33" fmla="*/ 1671320 w 1722120"/>
              <a:gd name="connsiteY33" fmla="*/ 5466080 h 5466080"/>
              <a:gd name="connsiteX0" fmla="*/ 25400 w 1722120"/>
              <a:gd name="connsiteY0" fmla="*/ 0 h 5466080"/>
              <a:gd name="connsiteX1" fmla="*/ 55880 w 1722120"/>
              <a:gd name="connsiteY1" fmla="*/ 170180 h 5466080"/>
              <a:gd name="connsiteX2" fmla="*/ 0 w 1722120"/>
              <a:gd name="connsiteY2" fmla="*/ 401320 h 5466080"/>
              <a:gd name="connsiteX3" fmla="*/ 223520 w 1722120"/>
              <a:gd name="connsiteY3" fmla="*/ 525780 h 5466080"/>
              <a:gd name="connsiteX4" fmla="*/ 152400 w 1722120"/>
              <a:gd name="connsiteY4" fmla="*/ 825500 h 5466080"/>
              <a:gd name="connsiteX5" fmla="*/ 317500 w 1722120"/>
              <a:gd name="connsiteY5" fmla="*/ 830580 h 5466080"/>
              <a:gd name="connsiteX6" fmla="*/ 398780 w 1722120"/>
              <a:gd name="connsiteY6" fmla="*/ 955040 h 5466080"/>
              <a:gd name="connsiteX7" fmla="*/ 368300 w 1722120"/>
              <a:gd name="connsiteY7" fmla="*/ 1150620 h 5466080"/>
              <a:gd name="connsiteX8" fmla="*/ 426720 w 1722120"/>
              <a:gd name="connsiteY8" fmla="*/ 1303020 h 5466080"/>
              <a:gd name="connsiteX9" fmla="*/ 558800 w 1722120"/>
              <a:gd name="connsiteY9" fmla="*/ 1358900 h 5466080"/>
              <a:gd name="connsiteX10" fmla="*/ 629920 w 1722120"/>
              <a:gd name="connsiteY10" fmla="*/ 1455420 h 5466080"/>
              <a:gd name="connsiteX11" fmla="*/ 825500 w 1722120"/>
              <a:gd name="connsiteY11" fmla="*/ 1567180 h 5466080"/>
              <a:gd name="connsiteX12" fmla="*/ 833120 w 1722120"/>
              <a:gd name="connsiteY12" fmla="*/ 1775460 h 5466080"/>
              <a:gd name="connsiteX13" fmla="*/ 889000 w 1722120"/>
              <a:gd name="connsiteY13" fmla="*/ 1910080 h 5466080"/>
              <a:gd name="connsiteX14" fmla="*/ 1130300 w 1722120"/>
              <a:gd name="connsiteY14" fmla="*/ 2141220 h 5466080"/>
              <a:gd name="connsiteX15" fmla="*/ 1074420 w 1722120"/>
              <a:gd name="connsiteY15" fmla="*/ 2214880 h 5466080"/>
              <a:gd name="connsiteX16" fmla="*/ 1308100 w 1722120"/>
              <a:gd name="connsiteY16" fmla="*/ 2428240 h 5466080"/>
              <a:gd name="connsiteX17" fmla="*/ 1397000 w 1722120"/>
              <a:gd name="connsiteY17" fmla="*/ 2862580 h 5466080"/>
              <a:gd name="connsiteX18" fmla="*/ 1361440 w 1722120"/>
              <a:gd name="connsiteY18" fmla="*/ 2948940 h 5466080"/>
              <a:gd name="connsiteX19" fmla="*/ 1427480 w 1722120"/>
              <a:gd name="connsiteY19" fmla="*/ 3055620 h 5466080"/>
              <a:gd name="connsiteX20" fmla="*/ 1414780 w 1722120"/>
              <a:gd name="connsiteY20" fmla="*/ 3136900 h 5466080"/>
              <a:gd name="connsiteX21" fmla="*/ 1592580 w 1722120"/>
              <a:gd name="connsiteY21" fmla="*/ 3309620 h 5466080"/>
              <a:gd name="connsiteX22" fmla="*/ 1592580 w 1722120"/>
              <a:gd name="connsiteY22" fmla="*/ 3416300 h 5466080"/>
              <a:gd name="connsiteX23" fmla="*/ 1546860 w 1722120"/>
              <a:gd name="connsiteY23" fmla="*/ 3495040 h 5466080"/>
              <a:gd name="connsiteX24" fmla="*/ 1518920 w 1722120"/>
              <a:gd name="connsiteY24" fmla="*/ 3624580 h 5466080"/>
              <a:gd name="connsiteX25" fmla="*/ 1577340 w 1722120"/>
              <a:gd name="connsiteY25" fmla="*/ 3733800 h 5466080"/>
              <a:gd name="connsiteX26" fmla="*/ 1684020 w 1722120"/>
              <a:gd name="connsiteY26" fmla="*/ 3802380 h 5466080"/>
              <a:gd name="connsiteX27" fmla="*/ 1676400 w 1722120"/>
              <a:gd name="connsiteY27" fmla="*/ 3919220 h 5466080"/>
              <a:gd name="connsiteX28" fmla="*/ 1722120 w 1722120"/>
              <a:gd name="connsiteY28" fmla="*/ 4074160 h 5466080"/>
              <a:gd name="connsiteX29" fmla="*/ 1633220 w 1722120"/>
              <a:gd name="connsiteY29" fmla="*/ 4198620 h 5466080"/>
              <a:gd name="connsiteX30" fmla="*/ 1666240 w 1722120"/>
              <a:gd name="connsiteY30" fmla="*/ 4320540 h 5466080"/>
              <a:gd name="connsiteX31" fmla="*/ 1597660 w 1722120"/>
              <a:gd name="connsiteY31" fmla="*/ 4439920 h 5466080"/>
              <a:gd name="connsiteX32" fmla="*/ 1592580 w 1722120"/>
              <a:gd name="connsiteY32" fmla="*/ 4566920 h 5466080"/>
              <a:gd name="connsiteX33" fmla="*/ 1501140 w 1722120"/>
              <a:gd name="connsiteY33" fmla="*/ 4643120 h 5466080"/>
              <a:gd name="connsiteX34" fmla="*/ 1671320 w 1722120"/>
              <a:gd name="connsiteY34" fmla="*/ 5466080 h 5466080"/>
              <a:gd name="connsiteX0" fmla="*/ 25400 w 1722120"/>
              <a:gd name="connsiteY0" fmla="*/ 0 h 5466080"/>
              <a:gd name="connsiteX1" fmla="*/ 55880 w 1722120"/>
              <a:gd name="connsiteY1" fmla="*/ 170180 h 5466080"/>
              <a:gd name="connsiteX2" fmla="*/ 0 w 1722120"/>
              <a:gd name="connsiteY2" fmla="*/ 401320 h 5466080"/>
              <a:gd name="connsiteX3" fmla="*/ 223520 w 1722120"/>
              <a:gd name="connsiteY3" fmla="*/ 525780 h 5466080"/>
              <a:gd name="connsiteX4" fmla="*/ 152400 w 1722120"/>
              <a:gd name="connsiteY4" fmla="*/ 825500 h 5466080"/>
              <a:gd name="connsiteX5" fmla="*/ 317500 w 1722120"/>
              <a:gd name="connsiteY5" fmla="*/ 830580 h 5466080"/>
              <a:gd name="connsiteX6" fmla="*/ 398780 w 1722120"/>
              <a:gd name="connsiteY6" fmla="*/ 955040 h 5466080"/>
              <a:gd name="connsiteX7" fmla="*/ 368300 w 1722120"/>
              <a:gd name="connsiteY7" fmla="*/ 1150620 h 5466080"/>
              <a:gd name="connsiteX8" fmla="*/ 426720 w 1722120"/>
              <a:gd name="connsiteY8" fmla="*/ 1303020 h 5466080"/>
              <a:gd name="connsiteX9" fmla="*/ 558800 w 1722120"/>
              <a:gd name="connsiteY9" fmla="*/ 1358900 h 5466080"/>
              <a:gd name="connsiteX10" fmla="*/ 629920 w 1722120"/>
              <a:gd name="connsiteY10" fmla="*/ 1455420 h 5466080"/>
              <a:gd name="connsiteX11" fmla="*/ 825500 w 1722120"/>
              <a:gd name="connsiteY11" fmla="*/ 1567180 h 5466080"/>
              <a:gd name="connsiteX12" fmla="*/ 833120 w 1722120"/>
              <a:gd name="connsiteY12" fmla="*/ 1775460 h 5466080"/>
              <a:gd name="connsiteX13" fmla="*/ 889000 w 1722120"/>
              <a:gd name="connsiteY13" fmla="*/ 1910080 h 5466080"/>
              <a:gd name="connsiteX14" fmla="*/ 1130300 w 1722120"/>
              <a:gd name="connsiteY14" fmla="*/ 2141220 h 5466080"/>
              <a:gd name="connsiteX15" fmla="*/ 1074420 w 1722120"/>
              <a:gd name="connsiteY15" fmla="*/ 2214880 h 5466080"/>
              <a:gd name="connsiteX16" fmla="*/ 1308100 w 1722120"/>
              <a:gd name="connsiteY16" fmla="*/ 2428240 h 5466080"/>
              <a:gd name="connsiteX17" fmla="*/ 1397000 w 1722120"/>
              <a:gd name="connsiteY17" fmla="*/ 2862580 h 5466080"/>
              <a:gd name="connsiteX18" fmla="*/ 1361440 w 1722120"/>
              <a:gd name="connsiteY18" fmla="*/ 2948940 h 5466080"/>
              <a:gd name="connsiteX19" fmla="*/ 1427480 w 1722120"/>
              <a:gd name="connsiteY19" fmla="*/ 3055620 h 5466080"/>
              <a:gd name="connsiteX20" fmla="*/ 1414780 w 1722120"/>
              <a:gd name="connsiteY20" fmla="*/ 3136900 h 5466080"/>
              <a:gd name="connsiteX21" fmla="*/ 1592580 w 1722120"/>
              <a:gd name="connsiteY21" fmla="*/ 3309620 h 5466080"/>
              <a:gd name="connsiteX22" fmla="*/ 1592580 w 1722120"/>
              <a:gd name="connsiteY22" fmla="*/ 3416300 h 5466080"/>
              <a:gd name="connsiteX23" fmla="*/ 1546860 w 1722120"/>
              <a:gd name="connsiteY23" fmla="*/ 3495040 h 5466080"/>
              <a:gd name="connsiteX24" fmla="*/ 1518920 w 1722120"/>
              <a:gd name="connsiteY24" fmla="*/ 3624580 h 5466080"/>
              <a:gd name="connsiteX25" fmla="*/ 1577340 w 1722120"/>
              <a:gd name="connsiteY25" fmla="*/ 3733800 h 5466080"/>
              <a:gd name="connsiteX26" fmla="*/ 1684020 w 1722120"/>
              <a:gd name="connsiteY26" fmla="*/ 3802380 h 5466080"/>
              <a:gd name="connsiteX27" fmla="*/ 1676400 w 1722120"/>
              <a:gd name="connsiteY27" fmla="*/ 3919220 h 5466080"/>
              <a:gd name="connsiteX28" fmla="*/ 1722120 w 1722120"/>
              <a:gd name="connsiteY28" fmla="*/ 4074160 h 5466080"/>
              <a:gd name="connsiteX29" fmla="*/ 1633220 w 1722120"/>
              <a:gd name="connsiteY29" fmla="*/ 4198620 h 5466080"/>
              <a:gd name="connsiteX30" fmla="*/ 1666240 w 1722120"/>
              <a:gd name="connsiteY30" fmla="*/ 4320540 h 5466080"/>
              <a:gd name="connsiteX31" fmla="*/ 1597660 w 1722120"/>
              <a:gd name="connsiteY31" fmla="*/ 4439920 h 5466080"/>
              <a:gd name="connsiteX32" fmla="*/ 1592580 w 1722120"/>
              <a:gd name="connsiteY32" fmla="*/ 4566920 h 5466080"/>
              <a:gd name="connsiteX33" fmla="*/ 1501140 w 1722120"/>
              <a:gd name="connsiteY33" fmla="*/ 4643120 h 5466080"/>
              <a:gd name="connsiteX34" fmla="*/ 1671320 w 1722120"/>
              <a:gd name="connsiteY34" fmla="*/ 5466080 h 5466080"/>
              <a:gd name="connsiteX0" fmla="*/ 25400 w 1722120"/>
              <a:gd name="connsiteY0" fmla="*/ 0 h 5466080"/>
              <a:gd name="connsiteX1" fmla="*/ 55880 w 1722120"/>
              <a:gd name="connsiteY1" fmla="*/ 170180 h 5466080"/>
              <a:gd name="connsiteX2" fmla="*/ 0 w 1722120"/>
              <a:gd name="connsiteY2" fmla="*/ 401320 h 5466080"/>
              <a:gd name="connsiteX3" fmla="*/ 223520 w 1722120"/>
              <a:gd name="connsiteY3" fmla="*/ 525780 h 5466080"/>
              <a:gd name="connsiteX4" fmla="*/ 152400 w 1722120"/>
              <a:gd name="connsiteY4" fmla="*/ 825500 h 5466080"/>
              <a:gd name="connsiteX5" fmla="*/ 317500 w 1722120"/>
              <a:gd name="connsiteY5" fmla="*/ 830580 h 5466080"/>
              <a:gd name="connsiteX6" fmla="*/ 398780 w 1722120"/>
              <a:gd name="connsiteY6" fmla="*/ 955040 h 5466080"/>
              <a:gd name="connsiteX7" fmla="*/ 368300 w 1722120"/>
              <a:gd name="connsiteY7" fmla="*/ 1150620 h 5466080"/>
              <a:gd name="connsiteX8" fmla="*/ 426720 w 1722120"/>
              <a:gd name="connsiteY8" fmla="*/ 1303020 h 5466080"/>
              <a:gd name="connsiteX9" fmla="*/ 558800 w 1722120"/>
              <a:gd name="connsiteY9" fmla="*/ 1358900 h 5466080"/>
              <a:gd name="connsiteX10" fmla="*/ 629920 w 1722120"/>
              <a:gd name="connsiteY10" fmla="*/ 1455420 h 5466080"/>
              <a:gd name="connsiteX11" fmla="*/ 825500 w 1722120"/>
              <a:gd name="connsiteY11" fmla="*/ 1567180 h 5466080"/>
              <a:gd name="connsiteX12" fmla="*/ 833120 w 1722120"/>
              <a:gd name="connsiteY12" fmla="*/ 1775460 h 5466080"/>
              <a:gd name="connsiteX13" fmla="*/ 889000 w 1722120"/>
              <a:gd name="connsiteY13" fmla="*/ 1910080 h 5466080"/>
              <a:gd name="connsiteX14" fmla="*/ 1130300 w 1722120"/>
              <a:gd name="connsiteY14" fmla="*/ 2141220 h 5466080"/>
              <a:gd name="connsiteX15" fmla="*/ 1074420 w 1722120"/>
              <a:gd name="connsiteY15" fmla="*/ 2214880 h 5466080"/>
              <a:gd name="connsiteX16" fmla="*/ 1308100 w 1722120"/>
              <a:gd name="connsiteY16" fmla="*/ 2428240 h 5466080"/>
              <a:gd name="connsiteX17" fmla="*/ 1397000 w 1722120"/>
              <a:gd name="connsiteY17" fmla="*/ 2862580 h 5466080"/>
              <a:gd name="connsiteX18" fmla="*/ 1361440 w 1722120"/>
              <a:gd name="connsiteY18" fmla="*/ 2948940 h 5466080"/>
              <a:gd name="connsiteX19" fmla="*/ 1427480 w 1722120"/>
              <a:gd name="connsiteY19" fmla="*/ 3055620 h 5466080"/>
              <a:gd name="connsiteX20" fmla="*/ 1414780 w 1722120"/>
              <a:gd name="connsiteY20" fmla="*/ 3136900 h 5466080"/>
              <a:gd name="connsiteX21" fmla="*/ 1592580 w 1722120"/>
              <a:gd name="connsiteY21" fmla="*/ 3309620 h 5466080"/>
              <a:gd name="connsiteX22" fmla="*/ 1592580 w 1722120"/>
              <a:gd name="connsiteY22" fmla="*/ 3416300 h 5466080"/>
              <a:gd name="connsiteX23" fmla="*/ 1546860 w 1722120"/>
              <a:gd name="connsiteY23" fmla="*/ 3495040 h 5466080"/>
              <a:gd name="connsiteX24" fmla="*/ 1518920 w 1722120"/>
              <a:gd name="connsiteY24" fmla="*/ 3624580 h 5466080"/>
              <a:gd name="connsiteX25" fmla="*/ 1577340 w 1722120"/>
              <a:gd name="connsiteY25" fmla="*/ 3733800 h 5466080"/>
              <a:gd name="connsiteX26" fmla="*/ 1684020 w 1722120"/>
              <a:gd name="connsiteY26" fmla="*/ 3802380 h 5466080"/>
              <a:gd name="connsiteX27" fmla="*/ 1676400 w 1722120"/>
              <a:gd name="connsiteY27" fmla="*/ 3919220 h 5466080"/>
              <a:gd name="connsiteX28" fmla="*/ 1722120 w 1722120"/>
              <a:gd name="connsiteY28" fmla="*/ 4074160 h 5466080"/>
              <a:gd name="connsiteX29" fmla="*/ 1633220 w 1722120"/>
              <a:gd name="connsiteY29" fmla="*/ 4198620 h 5466080"/>
              <a:gd name="connsiteX30" fmla="*/ 1666240 w 1722120"/>
              <a:gd name="connsiteY30" fmla="*/ 4320540 h 5466080"/>
              <a:gd name="connsiteX31" fmla="*/ 1597660 w 1722120"/>
              <a:gd name="connsiteY31" fmla="*/ 4439920 h 5466080"/>
              <a:gd name="connsiteX32" fmla="*/ 1592580 w 1722120"/>
              <a:gd name="connsiteY32" fmla="*/ 4566920 h 5466080"/>
              <a:gd name="connsiteX33" fmla="*/ 1501140 w 1722120"/>
              <a:gd name="connsiteY33" fmla="*/ 4643120 h 5466080"/>
              <a:gd name="connsiteX34" fmla="*/ 1536700 w 1722120"/>
              <a:gd name="connsiteY34" fmla="*/ 4729480 h 5466080"/>
              <a:gd name="connsiteX35" fmla="*/ 1671320 w 1722120"/>
              <a:gd name="connsiteY35" fmla="*/ 5466080 h 5466080"/>
              <a:gd name="connsiteX0" fmla="*/ 25400 w 1722120"/>
              <a:gd name="connsiteY0" fmla="*/ 0 h 5466080"/>
              <a:gd name="connsiteX1" fmla="*/ 55880 w 1722120"/>
              <a:gd name="connsiteY1" fmla="*/ 170180 h 5466080"/>
              <a:gd name="connsiteX2" fmla="*/ 0 w 1722120"/>
              <a:gd name="connsiteY2" fmla="*/ 401320 h 5466080"/>
              <a:gd name="connsiteX3" fmla="*/ 223520 w 1722120"/>
              <a:gd name="connsiteY3" fmla="*/ 525780 h 5466080"/>
              <a:gd name="connsiteX4" fmla="*/ 152400 w 1722120"/>
              <a:gd name="connsiteY4" fmla="*/ 825500 h 5466080"/>
              <a:gd name="connsiteX5" fmla="*/ 317500 w 1722120"/>
              <a:gd name="connsiteY5" fmla="*/ 830580 h 5466080"/>
              <a:gd name="connsiteX6" fmla="*/ 398780 w 1722120"/>
              <a:gd name="connsiteY6" fmla="*/ 955040 h 5466080"/>
              <a:gd name="connsiteX7" fmla="*/ 368300 w 1722120"/>
              <a:gd name="connsiteY7" fmla="*/ 1150620 h 5466080"/>
              <a:gd name="connsiteX8" fmla="*/ 426720 w 1722120"/>
              <a:gd name="connsiteY8" fmla="*/ 1303020 h 5466080"/>
              <a:gd name="connsiteX9" fmla="*/ 558800 w 1722120"/>
              <a:gd name="connsiteY9" fmla="*/ 1358900 h 5466080"/>
              <a:gd name="connsiteX10" fmla="*/ 629920 w 1722120"/>
              <a:gd name="connsiteY10" fmla="*/ 1455420 h 5466080"/>
              <a:gd name="connsiteX11" fmla="*/ 825500 w 1722120"/>
              <a:gd name="connsiteY11" fmla="*/ 1567180 h 5466080"/>
              <a:gd name="connsiteX12" fmla="*/ 833120 w 1722120"/>
              <a:gd name="connsiteY12" fmla="*/ 1775460 h 5466080"/>
              <a:gd name="connsiteX13" fmla="*/ 889000 w 1722120"/>
              <a:gd name="connsiteY13" fmla="*/ 1910080 h 5466080"/>
              <a:gd name="connsiteX14" fmla="*/ 1130300 w 1722120"/>
              <a:gd name="connsiteY14" fmla="*/ 2141220 h 5466080"/>
              <a:gd name="connsiteX15" fmla="*/ 1074420 w 1722120"/>
              <a:gd name="connsiteY15" fmla="*/ 2214880 h 5466080"/>
              <a:gd name="connsiteX16" fmla="*/ 1308100 w 1722120"/>
              <a:gd name="connsiteY16" fmla="*/ 2428240 h 5466080"/>
              <a:gd name="connsiteX17" fmla="*/ 1397000 w 1722120"/>
              <a:gd name="connsiteY17" fmla="*/ 2862580 h 5466080"/>
              <a:gd name="connsiteX18" fmla="*/ 1361440 w 1722120"/>
              <a:gd name="connsiteY18" fmla="*/ 2948940 h 5466080"/>
              <a:gd name="connsiteX19" fmla="*/ 1427480 w 1722120"/>
              <a:gd name="connsiteY19" fmla="*/ 3055620 h 5466080"/>
              <a:gd name="connsiteX20" fmla="*/ 1414780 w 1722120"/>
              <a:gd name="connsiteY20" fmla="*/ 3136900 h 5466080"/>
              <a:gd name="connsiteX21" fmla="*/ 1592580 w 1722120"/>
              <a:gd name="connsiteY21" fmla="*/ 3309620 h 5466080"/>
              <a:gd name="connsiteX22" fmla="*/ 1592580 w 1722120"/>
              <a:gd name="connsiteY22" fmla="*/ 3416300 h 5466080"/>
              <a:gd name="connsiteX23" fmla="*/ 1546860 w 1722120"/>
              <a:gd name="connsiteY23" fmla="*/ 3495040 h 5466080"/>
              <a:gd name="connsiteX24" fmla="*/ 1518920 w 1722120"/>
              <a:gd name="connsiteY24" fmla="*/ 3624580 h 5466080"/>
              <a:gd name="connsiteX25" fmla="*/ 1577340 w 1722120"/>
              <a:gd name="connsiteY25" fmla="*/ 3733800 h 5466080"/>
              <a:gd name="connsiteX26" fmla="*/ 1684020 w 1722120"/>
              <a:gd name="connsiteY26" fmla="*/ 3802380 h 5466080"/>
              <a:gd name="connsiteX27" fmla="*/ 1676400 w 1722120"/>
              <a:gd name="connsiteY27" fmla="*/ 3919220 h 5466080"/>
              <a:gd name="connsiteX28" fmla="*/ 1722120 w 1722120"/>
              <a:gd name="connsiteY28" fmla="*/ 4074160 h 5466080"/>
              <a:gd name="connsiteX29" fmla="*/ 1633220 w 1722120"/>
              <a:gd name="connsiteY29" fmla="*/ 4198620 h 5466080"/>
              <a:gd name="connsiteX30" fmla="*/ 1666240 w 1722120"/>
              <a:gd name="connsiteY30" fmla="*/ 4320540 h 5466080"/>
              <a:gd name="connsiteX31" fmla="*/ 1597660 w 1722120"/>
              <a:gd name="connsiteY31" fmla="*/ 4439920 h 5466080"/>
              <a:gd name="connsiteX32" fmla="*/ 1592580 w 1722120"/>
              <a:gd name="connsiteY32" fmla="*/ 4566920 h 5466080"/>
              <a:gd name="connsiteX33" fmla="*/ 1501140 w 1722120"/>
              <a:gd name="connsiteY33" fmla="*/ 4643120 h 5466080"/>
              <a:gd name="connsiteX34" fmla="*/ 1536700 w 1722120"/>
              <a:gd name="connsiteY34" fmla="*/ 4729480 h 5466080"/>
              <a:gd name="connsiteX35" fmla="*/ 1671320 w 1722120"/>
              <a:gd name="connsiteY35" fmla="*/ 5466080 h 5466080"/>
              <a:gd name="connsiteX0" fmla="*/ 25400 w 1722120"/>
              <a:gd name="connsiteY0" fmla="*/ 0 h 5466080"/>
              <a:gd name="connsiteX1" fmla="*/ 55880 w 1722120"/>
              <a:gd name="connsiteY1" fmla="*/ 170180 h 5466080"/>
              <a:gd name="connsiteX2" fmla="*/ 0 w 1722120"/>
              <a:gd name="connsiteY2" fmla="*/ 401320 h 5466080"/>
              <a:gd name="connsiteX3" fmla="*/ 223520 w 1722120"/>
              <a:gd name="connsiteY3" fmla="*/ 525780 h 5466080"/>
              <a:gd name="connsiteX4" fmla="*/ 152400 w 1722120"/>
              <a:gd name="connsiteY4" fmla="*/ 825500 h 5466080"/>
              <a:gd name="connsiteX5" fmla="*/ 317500 w 1722120"/>
              <a:gd name="connsiteY5" fmla="*/ 830580 h 5466080"/>
              <a:gd name="connsiteX6" fmla="*/ 398780 w 1722120"/>
              <a:gd name="connsiteY6" fmla="*/ 955040 h 5466080"/>
              <a:gd name="connsiteX7" fmla="*/ 368300 w 1722120"/>
              <a:gd name="connsiteY7" fmla="*/ 1150620 h 5466080"/>
              <a:gd name="connsiteX8" fmla="*/ 426720 w 1722120"/>
              <a:gd name="connsiteY8" fmla="*/ 1303020 h 5466080"/>
              <a:gd name="connsiteX9" fmla="*/ 558800 w 1722120"/>
              <a:gd name="connsiteY9" fmla="*/ 1358900 h 5466080"/>
              <a:gd name="connsiteX10" fmla="*/ 629920 w 1722120"/>
              <a:gd name="connsiteY10" fmla="*/ 1455420 h 5466080"/>
              <a:gd name="connsiteX11" fmla="*/ 825500 w 1722120"/>
              <a:gd name="connsiteY11" fmla="*/ 1567180 h 5466080"/>
              <a:gd name="connsiteX12" fmla="*/ 833120 w 1722120"/>
              <a:gd name="connsiteY12" fmla="*/ 1775460 h 5466080"/>
              <a:gd name="connsiteX13" fmla="*/ 889000 w 1722120"/>
              <a:gd name="connsiteY13" fmla="*/ 1910080 h 5466080"/>
              <a:gd name="connsiteX14" fmla="*/ 1130300 w 1722120"/>
              <a:gd name="connsiteY14" fmla="*/ 2141220 h 5466080"/>
              <a:gd name="connsiteX15" fmla="*/ 1074420 w 1722120"/>
              <a:gd name="connsiteY15" fmla="*/ 2214880 h 5466080"/>
              <a:gd name="connsiteX16" fmla="*/ 1308100 w 1722120"/>
              <a:gd name="connsiteY16" fmla="*/ 2428240 h 5466080"/>
              <a:gd name="connsiteX17" fmla="*/ 1397000 w 1722120"/>
              <a:gd name="connsiteY17" fmla="*/ 2862580 h 5466080"/>
              <a:gd name="connsiteX18" fmla="*/ 1361440 w 1722120"/>
              <a:gd name="connsiteY18" fmla="*/ 2948940 h 5466080"/>
              <a:gd name="connsiteX19" fmla="*/ 1427480 w 1722120"/>
              <a:gd name="connsiteY19" fmla="*/ 3055620 h 5466080"/>
              <a:gd name="connsiteX20" fmla="*/ 1414780 w 1722120"/>
              <a:gd name="connsiteY20" fmla="*/ 3136900 h 5466080"/>
              <a:gd name="connsiteX21" fmla="*/ 1592580 w 1722120"/>
              <a:gd name="connsiteY21" fmla="*/ 3309620 h 5466080"/>
              <a:gd name="connsiteX22" fmla="*/ 1592580 w 1722120"/>
              <a:gd name="connsiteY22" fmla="*/ 3416300 h 5466080"/>
              <a:gd name="connsiteX23" fmla="*/ 1546860 w 1722120"/>
              <a:gd name="connsiteY23" fmla="*/ 3495040 h 5466080"/>
              <a:gd name="connsiteX24" fmla="*/ 1518920 w 1722120"/>
              <a:gd name="connsiteY24" fmla="*/ 3624580 h 5466080"/>
              <a:gd name="connsiteX25" fmla="*/ 1577340 w 1722120"/>
              <a:gd name="connsiteY25" fmla="*/ 3733800 h 5466080"/>
              <a:gd name="connsiteX26" fmla="*/ 1684020 w 1722120"/>
              <a:gd name="connsiteY26" fmla="*/ 3802380 h 5466080"/>
              <a:gd name="connsiteX27" fmla="*/ 1676400 w 1722120"/>
              <a:gd name="connsiteY27" fmla="*/ 3919220 h 5466080"/>
              <a:gd name="connsiteX28" fmla="*/ 1722120 w 1722120"/>
              <a:gd name="connsiteY28" fmla="*/ 4074160 h 5466080"/>
              <a:gd name="connsiteX29" fmla="*/ 1633220 w 1722120"/>
              <a:gd name="connsiteY29" fmla="*/ 4198620 h 5466080"/>
              <a:gd name="connsiteX30" fmla="*/ 1666240 w 1722120"/>
              <a:gd name="connsiteY30" fmla="*/ 4320540 h 5466080"/>
              <a:gd name="connsiteX31" fmla="*/ 1597660 w 1722120"/>
              <a:gd name="connsiteY31" fmla="*/ 4439920 h 5466080"/>
              <a:gd name="connsiteX32" fmla="*/ 1592580 w 1722120"/>
              <a:gd name="connsiteY32" fmla="*/ 4566920 h 5466080"/>
              <a:gd name="connsiteX33" fmla="*/ 1501140 w 1722120"/>
              <a:gd name="connsiteY33" fmla="*/ 4643120 h 5466080"/>
              <a:gd name="connsiteX34" fmla="*/ 1536700 w 1722120"/>
              <a:gd name="connsiteY34" fmla="*/ 4729480 h 5466080"/>
              <a:gd name="connsiteX35" fmla="*/ 1562100 w 1722120"/>
              <a:gd name="connsiteY35" fmla="*/ 4881880 h 5466080"/>
              <a:gd name="connsiteX36" fmla="*/ 1671320 w 1722120"/>
              <a:gd name="connsiteY36" fmla="*/ 5466080 h 5466080"/>
              <a:gd name="connsiteX0" fmla="*/ 25400 w 1722120"/>
              <a:gd name="connsiteY0" fmla="*/ 0 h 5466080"/>
              <a:gd name="connsiteX1" fmla="*/ 55880 w 1722120"/>
              <a:gd name="connsiteY1" fmla="*/ 170180 h 5466080"/>
              <a:gd name="connsiteX2" fmla="*/ 0 w 1722120"/>
              <a:gd name="connsiteY2" fmla="*/ 401320 h 5466080"/>
              <a:gd name="connsiteX3" fmla="*/ 223520 w 1722120"/>
              <a:gd name="connsiteY3" fmla="*/ 525780 h 5466080"/>
              <a:gd name="connsiteX4" fmla="*/ 152400 w 1722120"/>
              <a:gd name="connsiteY4" fmla="*/ 825500 h 5466080"/>
              <a:gd name="connsiteX5" fmla="*/ 317500 w 1722120"/>
              <a:gd name="connsiteY5" fmla="*/ 830580 h 5466080"/>
              <a:gd name="connsiteX6" fmla="*/ 398780 w 1722120"/>
              <a:gd name="connsiteY6" fmla="*/ 955040 h 5466080"/>
              <a:gd name="connsiteX7" fmla="*/ 368300 w 1722120"/>
              <a:gd name="connsiteY7" fmla="*/ 1150620 h 5466080"/>
              <a:gd name="connsiteX8" fmla="*/ 426720 w 1722120"/>
              <a:gd name="connsiteY8" fmla="*/ 1303020 h 5466080"/>
              <a:gd name="connsiteX9" fmla="*/ 558800 w 1722120"/>
              <a:gd name="connsiteY9" fmla="*/ 1358900 h 5466080"/>
              <a:gd name="connsiteX10" fmla="*/ 629920 w 1722120"/>
              <a:gd name="connsiteY10" fmla="*/ 1455420 h 5466080"/>
              <a:gd name="connsiteX11" fmla="*/ 825500 w 1722120"/>
              <a:gd name="connsiteY11" fmla="*/ 1567180 h 5466080"/>
              <a:gd name="connsiteX12" fmla="*/ 833120 w 1722120"/>
              <a:gd name="connsiteY12" fmla="*/ 1775460 h 5466080"/>
              <a:gd name="connsiteX13" fmla="*/ 889000 w 1722120"/>
              <a:gd name="connsiteY13" fmla="*/ 1910080 h 5466080"/>
              <a:gd name="connsiteX14" fmla="*/ 1130300 w 1722120"/>
              <a:gd name="connsiteY14" fmla="*/ 2141220 h 5466080"/>
              <a:gd name="connsiteX15" fmla="*/ 1074420 w 1722120"/>
              <a:gd name="connsiteY15" fmla="*/ 2214880 h 5466080"/>
              <a:gd name="connsiteX16" fmla="*/ 1308100 w 1722120"/>
              <a:gd name="connsiteY16" fmla="*/ 2428240 h 5466080"/>
              <a:gd name="connsiteX17" fmla="*/ 1397000 w 1722120"/>
              <a:gd name="connsiteY17" fmla="*/ 2862580 h 5466080"/>
              <a:gd name="connsiteX18" fmla="*/ 1361440 w 1722120"/>
              <a:gd name="connsiteY18" fmla="*/ 2948940 h 5466080"/>
              <a:gd name="connsiteX19" fmla="*/ 1427480 w 1722120"/>
              <a:gd name="connsiteY19" fmla="*/ 3055620 h 5466080"/>
              <a:gd name="connsiteX20" fmla="*/ 1414780 w 1722120"/>
              <a:gd name="connsiteY20" fmla="*/ 3136900 h 5466080"/>
              <a:gd name="connsiteX21" fmla="*/ 1592580 w 1722120"/>
              <a:gd name="connsiteY21" fmla="*/ 3309620 h 5466080"/>
              <a:gd name="connsiteX22" fmla="*/ 1592580 w 1722120"/>
              <a:gd name="connsiteY22" fmla="*/ 3416300 h 5466080"/>
              <a:gd name="connsiteX23" fmla="*/ 1546860 w 1722120"/>
              <a:gd name="connsiteY23" fmla="*/ 3495040 h 5466080"/>
              <a:gd name="connsiteX24" fmla="*/ 1518920 w 1722120"/>
              <a:gd name="connsiteY24" fmla="*/ 3624580 h 5466080"/>
              <a:gd name="connsiteX25" fmla="*/ 1577340 w 1722120"/>
              <a:gd name="connsiteY25" fmla="*/ 3733800 h 5466080"/>
              <a:gd name="connsiteX26" fmla="*/ 1684020 w 1722120"/>
              <a:gd name="connsiteY26" fmla="*/ 3802380 h 5466080"/>
              <a:gd name="connsiteX27" fmla="*/ 1676400 w 1722120"/>
              <a:gd name="connsiteY27" fmla="*/ 3919220 h 5466080"/>
              <a:gd name="connsiteX28" fmla="*/ 1722120 w 1722120"/>
              <a:gd name="connsiteY28" fmla="*/ 4074160 h 5466080"/>
              <a:gd name="connsiteX29" fmla="*/ 1633220 w 1722120"/>
              <a:gd name="connsiteY29" fmla="*/ 4198620 h 5466080"/>
              <a:gd name="connsiteX30" fmla="*/ 1666240 w 1722120"/>
              <a:gd name="connsiteY30" fmla="*/ 4320540 h 5466080"/>
              <a:gd name="connsiteX31" fmla="*/ 1597660 w 1722120"/>
              <a:gd name="connsiteY31" fmla="*/ 4439920 h 5466080"/>
              <a:gd name="connsiteX32" fmla="*/ 1592580 w 1722120"/>
              <a:gd name="connsiteY32" fmla="*/ 4566920 h 5466080"/>
              <a:gd name="connsiteX33" fmla="*/ 1501140 w 1722120"/>
              <a:gd name="connsiteY33" fmla="*/ 4643120 h 5466080"/>
              <a:gd name="connsiteX34" fmla="*/ 1536700 w 1722120"/>
              <a:gd name="connsiteY34" fmla="*/ 4729480 h 5466080"/>
              <a:gd name="connsiteX35" fmla="*/ 1432560 w 1722120"/>
              <a:gd name="connsiteY35" fmla="*/ 4846320 h 5466080"/>
              <a:gd name="connsiteX36" fmla="*/ 1671320 w 1722120"/>
              <a:gd name="connsiteY36" fmla="*/ 5466080 h 5466080"/>
              <a:gd name="connsiteX0" fmla="*/ 25400 w 1722120"/>
              <a:gd name="connsiteY0" fmla="*/ 0 h 5466080"/>
              <a:gd name="connsiteX1" fmla="*/ 55880 w 1722120"/>
              <a:gd name="connsiteY1" fmla="*/ 170180 h 5466080"/>
              <a:gd name="connsiteX2" fmla="*/ 0 w 1722120"/>
              <a:gd name="connsiteY2" fmla="*/ 401320 h 5466080"/>
              <a:gd name="connsiteX3" fmla="*/ 223520 w 1722120"/>
              <a:gd name="connsiteY3" fmla="*/ 525780 h 5466080"/>
              <a:gd name="connsiteX4" fmla="*/ 152400 w 1722120"/>
              <a:gd name="connsiteY4" fmla="*/ 825500 h 5466080"/>
              <a:gd name="connsiteX5" fmla="*/ 317500 w 1722120"/>
              <a:gd name="connsiteY5" fmla="*/ 830580 h 5466080"/>
              <a:gd name="connsiteX6" fmla="*/ 398780 w 1722120"/>
              <a:gd name="connsiteY6" fmla="*/ 955040 h 5466080"/>
              <a:gd name="connsiteX7" fmla="*/ 368300 w 1722120"/>
              <a:gd name="connsiteY7" fmla="*/ 1150620 h 5466080"/>
              <a:gd name="connsiteX8" fmla="*/ 426720 w 1722120"/>
              <a:gd name="connsiteY8" fmla="*/ 1303020 h 5466080"/>
              <a:gd name="connsiteX9" fmla="*/ 558800 w 1722120"/>
              <a:gd name="connsiteY9" fmla="*/ 1358900 h 5466080"/>
              <a:gd name="connsiteX10" fmla="*/ 629920 w 1722120"/>
              <a:gd name="connsiteY10" fmla="*/ 1455420 h 5466080"/>
              <a:gd name="connsiteX11" fmla="*/ 825500 w 1722120"/>
              <a:gd name="connsiteY11" fmla="*/ 1567180 h 5466080"/>
              <a:gd name="connsiteX12" fmla="*/ 833120 w 1722120"/>
              <a:gd name="connsiteY12" fmla="*/ 1775460 h 5466080"/>
              <a:gd name="connsiteX13" fmla="*/ 889000 w 1722120"/>
              <a:gd name="connsiteY13" fmla="*/ 1910080 h 5466080"/>
              <a:gd name="connsiteX14" fmla="*/ 1130300 w 1722120"/>
              <a:gd name="connsiteY14" fmla="*/ 2141220 h 5466080"/>
              <a:gd name="connsiteX15" fmla="*/ 1074420 w 1722120"/>
              <a:gd name="connsiteY15" fmla="*/ 2214880 h 5466080"/>
              <a:gd name="connsiteX16" fmla="*/ 1308100 w 1722120"/>
              <a:gd name="connsiteY16" fmla="*/ 2428240 h 5466080"/>
              <a:gd name="connsiteX17" fmla="*/ 1397000 w 1722120"/>
              <a:gd name="connsiteY17" fmla="*/ 2862580 h 5466080"/>
              <a:gd name="connsiteX18" fmla="*/ 1361440 w 1722120"/>
              <a:gd name="connsiteY18" fmla="*/ 2948940 h 5466080"/>
              <a:gd name="connsiteX19" fmla="*/ 1427480 w 1722120"/>
              <a:gd name="connsiteY19" fmla="*/ 3055620 h 5466080"/>
              <a:gd name="connsiteX20" fmla="*/ 1414780 w 1722120"/>
              <a:gd name="connsiteY20" fmla="*/ 3136900 h 5466080"/>
              <a:gd name="connsiteX21" fmla="*/ 1592580 w 1722120"/>
              <a:gd name="connsiteY21" fmla="*/ 3309620 h 5466080"/>
              <a:gd name="connsiteX22" fmla="*/ 1592580 w 1722120"/>
              <a:gd name="connsiteY22" fmla="*/ 3416300 h 5466080"/>
              <a:gd name="connsiteX23" fmla="*/ 1546860 w 1722120"/>
              <a:gd name="connsiteY23" fmla="*/ 3495040 h 5466080"/>
              <a:gd name="connsiteX24" fmla="*/ 1518920 w 1722120"/>
              <a:gd name="connsiteY24" fmla="*/ 3624580 h 5466080"/>
              <a:gd name="connsiteX25" fmla="*/ 1577340 w 1722120"/>
              <a:gd name="connsiteY25" fmla="*/ 3733800 h 5466080"/>
              <a:gd name="connsiteX26" fmla="*/ 1684020 w 1722120"/>
              <a:gd name="connsiteY26" fmla="*/ 3802380 h 5466080"/>
              <a:gd name="connsiteX27" fmla="*/ 1676400 w 1722120"/>
              <a:gd name="connsiteY27" fmla="*/ 3919220 h 5466080"/>
              <a:gd name="connsiteX28" fmla="*/ 1722120 w 1722120"/>
              <a:gd name="connsiteY28" fmla="*/ 4074160 h 5466080"/>
              <a:gd name="connsiteX29" fmla="*/ 1633220 w 1722120"/>
              <a:gd name="connsiteY29" fmla="*/ 4198620 h 5466080"/>
              <a:gd name="connsiteX30" fmla="*/ 1666240 w 1722120"/>
              <a:gd name="connsiteY30" fmla="*/ 4320540 h 5466080"/>
              <a:gd name="connsiteX31" fmla="*/ 1597660 w 1722120"/>
              <a:gd name="connsiteY31" fmla="*/ 4439920 h 5466080"/>
              <a:gd name="connsiteX32" fmla="*/ 1592580 w 1722120"/>
              <a:gd name="connsiteY32" fmla="*/ 4566920 h 5466080"/>
              <a:gd name="connsiteX33" fmla="*/ 1501140 w 1722120"/>
              <a:gd name="connsiteY33" fmla="*/ 4643120 h 5466080"/>
              <a:gd name="connsiteX34" fmla="*/ 1536700 w 1722120"/>
              <a:gd name="connsiteY34" fmla="*/ 4729480 h 5466080"/>
              <a:gd name="connsiteX35" fmla="*/ 1432560 w 1722120"/>
              <a:gd name="connsiteY35" fmla="*/ 4846320 h 5466080"/>
              <a:gd name="connsiteX36" fmla="*/ 1671320 w 1722120"/>
              <a:gd name="connsiteY36" fmla="*/ 5466080 h 5466080"/>
              <a:gd name="connsiteX0" fmla="*/ 25400 w 1722120"/>
              <a:gd name="connsiteY0" fmla="*/ 0 h 5466080"/>
              <a:gd name="connsiteX1" fmla="*/ 55880 w 1722120"/>
              <a:gd name="connsiteY1" fmla="*/ 170180 h 5466080"/>
              <a:gd name="connsiteX2" fmla="*/ 0 w 1722120"/>
              <a:gd name="connsiteY2" fmla="*/ 401320 h 5466080"/>
              <a:gd name="connsiteX3" fmla="*/ 223520 w 1722120"/>
              <a:gd name="connsiteY3" fmla="*/ 525780 h 5466080"/>
              <a:gd name="connsiteX4" fmla="*/ 152400 w 1722120"/>
              <a:gd name="connsiteY4" fmla="*/ 825500 h 5466080"/>
              <a:gd name="connsiteX5" fmla="*/ 317500 w 1722120"/>
              <a:gd name="connsiteY5" fmla="*/ 830580 h 5466080"/>
              <a:gd name="connsiteX6" fmla="*/ 398780 w 1722120"/>
              <a:gd name="connsiteY6" fmla="*/ 955040 h 5466080"/>
              <a:gd name="connsiteX7" fmla="*/ 368300 w 1722120"/>
              <a:gd name="connsiteY7" fmla="*/ 1150620 h 5466080"/>
              <a:gd name="connsiteX8" fmla="*/ 426720 w 1722120"/>
              <a:gd name="connsiteY8" fmla="*/ 1303020 h 5466080"/>
              <a:gd name="connsiteX9" fmla="*/ 558800 w 1722120"/>
              <a:gd name="connsiteY9" fmla="*/ 1358900 h 5466080"/>
              <a:gd name="connsiteX10" fmla="*/ 629920 w 1722120"/>
              <a:gd name="connsiteY10" fmla="*/ 1455420 h 5466080"/>
              <a:gd name="connsiteX11" fmla="*/ 825500 w 1722120"/>
              <a:gd name="connsiteY11" fmla="*/ 1567180 h 5466080"/>
              <a:gd name="connsiteX12" fmla="*/ 833120 w 1722120"/>
              <a:gd name="connsiteY12" fmla="*/ 1775460 h 5466080"/>
              <a:gd name="connsiteX13" fmla="*/ 889000 w 1722120"/>
              <a:gd name="connsiteY13" fmla="*/ 1910080 h 5466080"/>
              <a:gd name="connsiteX14" fmla="*/ 1130300 w 1722120"/>
              <a:gd name="connsiteY14" fmla="*/ 2141220 h 5466080"/>
              <a:gd name="connsiteX15" fmla="*/ 1074420 w 1722120"/>
              <a:gd name="connsiteY15" fmla="*/ 2214880 h 5466080"/>
              <a:gd name="connsiteX16" fmla="*/ 1308100 w 1722120"/>
              <a:gd name="connsiteY16" fmla="*/ 2428240 h 5466080"/>
              <a:gd name="connsiteX17" fmla="*/ 1397000 w 1722120"/>
              <a:gd name="connsiteY17" fmla="*/ 2862580 h 5466080"/>
              <a:gd name="connsiteX18" fmla="*/ 1361440 w 1722120"/>
              <a:gd name="connsiteY18" fmla="*/ 2948940 h 5466080"/>
              <a:gd name="connsiteX19" fmla="*/ 1427480 w 1722120"/>
              <a:gd name="connsiteY19" fmla="*/ 3055620 h 5466080"/>
              <a:gd name="connsiteX20" fmla="*/ 1414780 w 1722120"/>
              <a:gd name="connsiteY20" fmla="*/ 3136900 h 5466080"/>
              <a:gd name="connsiteX21" fmla="*/ 1592580 w 1722120"/>
              <a:gd name="connsiteY21" fmla="*/ 3309620 h 5466080"/>
              <a:gd name="connsiteX22" fmla="*/ 1592580 w 1722120"/>
              <a:gd name="connsiteY22" fmla="*/ 3416300 h 5466080"/>
              <a:gd name="connsiteX23" fmla="*/ 1546860 w 1722120"/>
              <a:gd name="connsiteY23" fmla="*/ 3495040 h 5466080"/>
              <a:gd name="connsiteX24" fmla="*/ 1518920 w 1722120"/>
              <a:gd name="connsiteY24" fmla="*/ 3624580 h 5466080"/>
              <a:gd name="connsiteX25" fmla="*/ 1577340 w 1722120"/>
              <a:gd name="connsiteY25" fmla="*/ 3733800 h 5466080"/>
              <a:gd name="connsiteX26" fmla="*/ 1684020 w 1722120"/>
              <a:gd name="connsiteY26" fmla="*/ 3802380 h 5466080"/>
              <a:gd name="connsiteX27" fmla="*/ 1676400 w 1722120"/>
              <a:gd name="connsiteY27" fmla="*/ 3919220 h 5466080"/>
              <a:gd name="connsiteX28" fmla="*/ 1722120 w 1722120"/>
              <a:gd name="connsiteY28" fmla="*/ 4074160 h 5466080"/>
              <a:gd name="connsiteX29" fmla="*/ 1633220 w 1722120"/>
              <a:gd name="connsiteY29" fmla="*/ 4198620 h 5466080"/>
              <a:gd name="connsiteX30" fmla="*/ 1666240 w 1722120"/>
              <a:gd name="connsiteY30" fmla="*/ 4320540 h 5466080"/>
              <a:gd name="connsiteX31" fmla="*/ 1597660 w 1722120"/>
              <a:gd name="connsiteY31" fmla="*/ 4439920 h 5466080"/>
              <a:gd name="connsiteX32" fmla="*/ 1592580 w 1722120"/>
              <a:gd name="connsiteY32" fmla="*/ 4566920 h 5466080"/>
              <a:gd name="connsiteX33" fmla="*/ 1501140 w 1722120"/>
              <a:gd name="connsiteY33" fmla="*/ 4643120 h 5466080"/>
              <a:gd name="connsiteX34" fmla="*/ 1536700 w 1722120"/>
              <a:gd name="connsiteY34" fmla="*/ 4729480 h 5466080"/>
              <a:gd name="connsiteX35" fmla="*/ 1432560 w 1722120"/>
              <a:gd name="connsiteY35" fmla="*/ 4846320 h 5466080"/>
              <a:gd name="connsiteX36" fmla="*/ 1516380 w 1722120"/>
              <a:gd name="connsiteY36" fmla="*/ 4922520 h 5466080"/>
              <a:gd name="connsiteX37" fmla="*/ 1671320 w 1722120"/>
              <a:gd name="connsiteY37" fmla="*/ 5466080 h 5466080"/>
              <a:gd name="connsiteX0" fmla="*/ 25400 w 1722120"/>
              <a:gd name="connsiteY0" fmla="*/ 0 h 5466080"/>
              <a:gd name="connsiteX1" fmla="*/ 55880 w 1722120"/>
              <a:gd name="connsiteY1" fmla="*/ 170180 h 5466080"/>
              <a:gd name="connsiteX2" fmla="*/ 0 w 1722120"/>
              <a:gd name="connsiteY2" fmla="*/ 401320 h 5466080"/>
              <a:gd name="connsiteX3" fmla="*/ 223520 w 1722120"/>
              <a:gd name="connsiteY3" fmla="*/ 525780 h 5466080"/>
              <a:gd name="connsiteX4" fmla="*/ 152400 w 1722120"/>
              <a:gd name="connsiteY4" fmla="*/ 825500 h 5466080"/>
              <a:gd name="connsiteX5" fmla="*/ 317500 w 1722120"/>
              <a:gd name="connsiteY5" fmla="*/ 830580 h 5466080"/>
              <a:gd name="connsiteX6" fmla="*/ 398780 w 1722120"/>
              <a:gd name="connsiteY6" fmla="*/ 955040 h 5466080"/>
              <a:gd name="connsiteX7" fmla="*/ 368300 w 1722120"/>
              <a:gd name="connsiteY7" fmla="*/ 1150620 h 5466080"/>
              <a:gd name="connsiteX8" fmla="*/ 426720 w 1722120"/>
              <a:gd name="connsiteY8" fmla="*/ 1303020 h 5466080"/>
              <a:gd name="connsiteX9" fmla="*/ 558800 w 1722120"/>
              <a:gd name="connsiteY9" fmla="*/ 1358900 h 5466080"/>
              <a:gd name="connsiteX10" fmla="*/ 629920 w 1722120"/>
              <a:gd name="connsiteY10" fmla="*/ 1455420 h 5466080"/>
              <a:gd name="connsiteX11" fmla="*/ 825500 w 1722120"/>
              <a:gd name="connsiteY11" fmla="*/ 1567180 h 5466080"/>
              <a:gd name="connsiteX12" fmla="*/ 833120 w 1722120"/>
              <a:gd name="connsiteY12" fmla="*/ 1775460 h 5466080"/>
              <a:gd name="connsiteX13" fmla="*/ 889000 w 1722120"/>
              <a:gd name="connsiteY13" fmla="*/ 1910080 h 5466080"/>
              <a:gd name="connsiteX14" fmla="*/ 1130300 w 1722120"/>
              <a:gd name="connsiteY14" fmla="*/ 2141220 h 5466080"/>
              <a:gd name="connsiteX15" fmla="*/ 1074420 w 1722120"/>
              <a:gd name="connsiteY15" fmla="*/ 2214880 h 5466080"/>
              <a:gd name="connsiteX16" fmla="*/ 1308100 w 1722120"/>
              <a:gd name="connsiteY16" fmla="*/ 2428240 h 5466080"/>
              <a:gd name="connsiteX17" fmla="*/ 1397000 w 1722120"/>
              <a:gd name="connsiteY17" fmla="*/ 2862580 h 5466080"/>
              <a:gd name="connsiteX18" fmla="*/ 1361440 w 1722120"/>
              <a:gd name="connsiteY18" fmla="*/ 2948940 h 5466080"/>
              <a:gd name="connsiteX19" fmla="*/ 1427480 w 1722120"/>
              <a:gd name="connsiteY19" fmla="*/ 3055620 h 5466080"/>
              <a:gd name="connsiteX20" fmla="*/ 1414780 w 1722120"/>
              <a:gd name="connsiteY20" fmla="*/ 3136900 h 5466080"/>
              <a:gd name="connsiteX21" fmla="*/ 1592580 w 1722120"/>
              <a:gd name="connsiteY21" fmla="*/ 3309620 h 5466080"/>
              <a:gd name="connsiteX22" fmla="*/ 1592580 w 1722120"/>
              <a:gd name="connsiteY22" fmla="*/ 3416300 h 5466080"/>
              <a:gd name="connsiteX23" fmla="*/ 1546860 w 1722120"/>
              <a:gd name="connsiteY23" fmla="*/ 3495040 h 5466080"/>
              <a:gd name="connsiteX24" fmla="*/ 1518920 w 1722120"/>
              <a:gd name="connsiteY24" fmla="*/ 3624580 h 5466080"/>
              <a:gd name="connsiteX25" fmla="*/ 1577340 w 1722120"/>
              <a:gd name="connsiteY25" fmla="*/ 3733800 h 5466080"/>
              <a:gd name="connsiteX26" fmla="*/ 1684020 w 1722120"/>
              <a:gd name="connsiteY26" fmla="*/ 3802380 h 5466080"/>
              <a:gd name="connsiteX27" fmla="*/ 1676400 w 1722120"/>
              <a:gd name="connsiteY27" fmla="*/ 3919220 h 5466080"/>
              <a:gd name="connsiteX28" fmla="*/ 1722120 w 1722120"/>
              <a:gd name="connsiteY28" fmla="*/ 4074160 h 5466080"/>
              <a:gd name="connsiteX29" fmla="*/ 1633220 w 1722120"/>
              <a:gd name="connsiteY29" fmla="*/ 4198620 h 5466080"/>
              <a:gd name="connsiteX30" fmla="*/ 1666240 w 1722120"/>
              <a:gd name="connsiteY30" fmla="*/ 4320540 h 5466080"/>
              <a:gd name="connsiteX31" fmla="*/ 1597660 w 1722120"/>
              <a:gd name="connsiteY31" fmla="*/ 4439920 h 5466080"/>
              <a:gd name="connsiteX32" fmla="*/ 1592580 w 1722120"/>
              <a:gd name="connsiteY32" fmla="*/ 4566920 h 5466080"/>
              <a:gd name="connsiteX33" fmla="*/ 1501140 w 1722120"/>
              <a:gd name="connsiteY33" fmla="*/ 4643120 h 5466080"/>
              <a:gd name="connsiteX34" fmla="*/ 1536700 w 1722120"/>
              <a:gd name="connsiteY34" fmla="*/ 4729480 h 5466080"/>
              <a:gd name="connsiteX35" fmla="*/ 1432560 w 1722120"/>
              <a:gd name="connsiteY35" fmla="*/ 4846320 h 5466080"/>
              <a:gd name="connsiteX36" fmla="*/ 1516380 w 1722120"/>
              <a:gd name="connsiteY36" fmla="*/ 4922520 h 5466080"/>
              <a:gd name="connsiteX37" fmla="*/ 1671320 w 1722120"/>
              <a:gd name="connsiteY37" fmla="*/ 5466080 h 5466080"/>
              <a:gd name="connsiteX0" fmla="*/ 25400 w 1722120"/>
              <a:gd name="connsiteY0" fmla="*/ 0 h 5466080"/>
              <a:gd name="connsiteX1" fmla="*/ 55880 w 1722120"/>
              <a:gd name="connsiteY1" fmla="*/ 170180 h 5466080"/>
              <a:gd name="connsiteX2" fmla="*/ 0 w 1722120"/>
              <a:gd name="connsiteY2" fmla="*/ 401320 h 5466080"/>
              <a:gd name="connsiteX3" fmla="*/ 223520 w 1722120"/>
              <a:gd name="connsiteY3" fmla="*/ 525780 h 5466080"/>
              <a:gd name="connsiteX4" fmla="*/ 152400 w 1722120"/>
              <a:gd name="connsiteY4" fmla="*/ 825500 h 5466080"/>
              <a:gd name="connsiteX5" fmla="*/ 317500 w 1722120"/>
              <a:gd name="connsiteY5" fmla="*/ 830580 h 5466080"/>
              <a:gd name="connsiteX6" fmla="*/ 398780 w 1722120"/>
              <a:gd name="connsiteY6" fmla="*/ 955040 h 5466080"/>
              <a:gd name="connsiteX7" fmla="*/ 368300 w 1722120"/>
              <a:gd name="connsiteY7" fmla="*/ 1150620 h 5466080"/>
              <a:gd name="connsiteX8" fmla="*/ 426720 w 1722120"/>
              <a:gd name="connsiteY8" fmla="*/ 1303020 h 5466080"/>
              <a:gd name="connsiteX9" fmla="*/ 558800 w 1722120"/>
              <a:gd name="connsiteY9" fmla="*/ 1358900 h 5466080"/>
              <a:gd name="connsiteX10" fmla="*/ 629920 w 1722120"/>
              <a:gd name="connsiteY10" fmla="*/ 1455420 h 5466080"/>
              <a:gd name="connsiteX11" fmla="*/ 825500 w 1722120"/>
              <a:gd name="connsiteY11" fmla="*/ 1567180 h 5466080"/>
              <a:gd name="connsiteX12" fmla="*/ 833120 w 1722120"/>
              <a:gd name="connsiteY12" fmla="*/ 1775460 h 5466080"/>
              <a:gd name="connsiteX13" fmla="*/ 889000 w 1722120"/>
              <a:gd name="connsiteY13" fmla="*/ 1910080 h 5466080"/>
              <a:gd name="connsiteX14" fmla="*/ 1130300 w 1722120"/>
              <a:gd name="connsiteY14" fmla="*/ 2141220 h 5466080"/>
              <a:gd name="connsiteX15" fmla="*/ 1074420 w 1722120"/>
              <a:gd name="connsiteY15" fmla="*/ 2214880 h 5466080"/>
              <a:gd name="connsiteX16" fmla="*/ 1308100 w 1722120"/>
              <a:gd name="connsiteY16" fmla="*/ 2428240 h 5466080"/>
              <a:gd name="connsiteX17" fmla="*/ 1397000 w 1722120"/>
              <a:gd name="connsiteY17" fmla="*/ 2862580 h 5466080"/>
              <a:gd name="connsiteX18" fmla="*/ 1361440 w 1722120"/>
              <a:gd name="connsiteY18" fmla="*/ 2948940 h 5466080"/>
              <a:gd name="connsiteX19" fmla="*/ 1427480 w 1722120"/>
              <a:gd name="connsiteY19" fmla="*/ 3055620 h 5466080"/>
              <a:gd name="connsiteX20" fmla="*/ 1414780 w 1722120"/>
              <a:gd name="connsiteY20" fmla="*/ 3136900 h 5466080"/>
              <a:gd name="connsiteX21" fmla="*/ 1592580 w 1722120"/>
              <a:gd name="connsiteY21" fmla="*/ 3309620 h 5466080"/>
              <a:gd name="connsiteX22" fmla="*/ 1592580 w 1722120"/>
              <a:gd name="connsiteY22" fmla="*/ 3416300 h 5466080"/>
              <a:gd name="connsiteX23" fmla="*/ 1546860 w 1722120"/>
              <a:gd name="connsiteY23" fmla="*/ 3495040 h 5466080"/>
              <a:gd name="connsiteX24" fmla="*/ 1518920 w 1722120"/>
              <a:gd name="connsiteY24" fmla="*/ 3624580 h 5466080"/>
              <a:gd name="connsiteX25" fmla="*/ 1577340 w 1722120"/>
              <a:gd name="connsiteY25" fmla="*/ 3733800 h 5466080"/>
              <a:gd name="connsiteX26" fmla="*/ 1684020 w 1722120"/>
              <a:gd name="connsiteY26" fmla="*/ 3802380 h 5466080"/>
              <a:gd name="connsiteX27" fmla="*/ 1676400 w 1722120"/>
              <a:gd name="connsiteY27" fmla="*/ 3919220 h 5466080"/>
              <a:gd name="connsiteX28" fmla="*/ 1722120 w 1722120"/>
              <a:gd name="connsiteY28" fmla="*/ 4074160 h 5466080"/>
              <a:gd name="connsiteX29" fmla="*/ 1633220 w 1722120"/>
              <a:gd name="connsiteY29" fmla="*/ 4198620 h 5466080"/>
              <a:gd name="connsiteX30" fmla="*/ 1666240 w 1722120"/>
              <a:gd name="connsiteY30" fmla="*/ 4320540 h 5466080"/>
              <a:gd name="connsiteX31" fmla="*/ 1597660 w 1722120"/>
              <a:gd name="connsiteY31" fmla="*/ 4439920 h 5466080"/>
              <a:gd name="connsiteX32" fmla="*/ 1592580 w 1722120"/>
              <a:gd name="connsiteY32" fmla="*/ 4566920 h 5466080"/>
              <a:gd name="connsiteX33" fmla="*/ 1501140 w 1722120"/>
              <a:gd name="connsiteY33" fmla="*/ 4643120 h 5466080"/>
              <a:gd name="connsiteX34" fmla="*/ 1539240 w 1722120"/>
              <a:gd name="connsiteY34" fmla="*/ 4757420 h 5466080"/>
              <a:gd name="connsiteX35" fmla="*/ 1432560 w 1722120"/>
              <a:gd name="connsiteY35" fmla="*/ 4846320 h 5466080"/>
              <a:gd name="connsiteX36" fmla="*/ 1516380 w 1722120"/>
              <a:gd name="connsiteY36" fmla="*/ 4922520 h 5466080"/>
              <a:gd name="connsiteX37" fmla="*/ 1671320 w 1722120"/>
              <a:gd name="connsiteY37" fmla="*/ 5466080 h 5466080"/>
              <a:gd name="connsiteX0" fmla="*/ 25400 w 1722120"/>
              <a:gd name="connsiteY0" fmla="*/ 0 h 5466080"/>
              <a:gd name="connsiteX1" fmla="*/ 55880 w 1722120"/>
              <a:gd name="connsiteY1" fmla="*/ 170180 h 5466080"/>
              <a:gd name="connsiteX2" fmla="*/ 0 w 1722120"/>
              <a:gd name="connsiteY2" fmla="*/ 401320 h 5466080"/>
              <a:gd name="connsiteX3" fmla="*/ 223520 w 1722120"/>
              <a:gd name="connsiteY3" fmla="*/ 525780 h 5466080"/>
              <a:gd name="connsiteX4" fmla="*/ 152400 w 1722120"/>
              <a:gd name="connsiteY4" fmla="*/ 825500 h 5466080"/>
              <a:gd name="connsiteX5" fmla="*/ 317500 w 1722120"/>
              <a:gd name="connsiteY5" fmla="*/ 830580 h 5466080"/>
              <a:gd name="connsiteX6" fmla="*/ 398780 w 1722120"/>
              <a:gd name="connsiteY6" fmla="*/ 955040 h 5466080"/>
              <a:gd name="connsiteX7" fmla="*/ 368300 w 1722120"/>
              <a:gd name="connsiteY7" fmla="*/ 1150620 h 5466080"/>
              <a:gd name="connsiteX8" fmla="*/ 426720 w 1722120"/>
              <a:gd name="connsiteY8" fmla="*/ 1303020 h 5466080"/>
              <a:gd name="connsiteX9" fmla="*/ 558800 w 1722120"/>
              <a:gd name="connsiteY9" fmla="*/ 1358900 h 5466080"/>
              <a:gd name="connsiteX10" fmla="*/ 629920 w 1722120"/>
              <a:gd name="connsiteY10" fmla="*/ 1455420 h 5466080"/>
              <a:gd name="connsiteX11" fmla="*/ 825500 w 1722120"/>
              <a:gd name="connsiteY11" fmla="*/ 1567180 h 5466080"/>
              <a:gd name="connsiteX12" fmla="*/ 833120 w 1722120"/>
              <a:gd name="connsiteY12" fmla="*/ 1775460 h 5466080"/>
              <a:gd name="connsiteX13" fmla="*/ 889000 w 1722120"/>
              <a:gd name="connsiteY13" fmla="*/ 1910080 h 5466080"/>
              <a:gd name="connsiteX14" fmla="*/ 1130300 w 1722120"/>
              <a:gd name="connsiteY14" fmla="*/ 2141220 h 5466080"/>
              <a:gd name="connsiteX15" fmla="*/ 1074420 w 1722120"/>
              <a:gd name="connsiteY15" fmla="*/ 2214880 h 5466080"/>
              <a:gd name="connsiteX16" fmla="*/ 1308100 w 1722120"/>
              <a:gd name="connsiteY16" fmla="*/ 2428240 h 5466080"/>
              <a:gd name="connsiteX17" fmla="*/ 1397000 w 1722120"/>
              <a:gd name="connsiteY17" fmla="*/ 2862580 h 5466080"/>
              <a:gd name="connsiteX18" fmla="*/ 1361440 w 1722120"/>
              <a:gd name="connsiteY18" fmla="*/ 2948940 h 5466080"/>
              <a:gd name="connsiteX19" fmla="*/ 1427480 w 1722120"/>
              <a:gd name="connsiteY19" fmla="*/ 3055620 h 5466080"/>
              <a:gd name="connsiteX20" fmla="*/ 1414780 w 1722120"/>
              <a:gd name="connsiteY20" fmla="*/ 3136900 h 5466080"/>
              <a:gd name="connsiteX21" fmla="*/ 1592580 w 1722120"/>
              <a:gd name="connsiteY21" fmla="*/ 3309620 h 5466080"/>
              <a:gd name="connsiteX22" fmla="*/ 1592580 w 1722120"/>
              <a:gd name="connsiteY22" fmla="*/ 3416300 h 5466080"/>
              <a:gd name="connsiteX23" fmla="*/ 1546860 w 1722120"/>
              <a:gd name="connsiteY23" fmla="*/ 3495040 h 5466080"/>
              <a:gd name="connsiteX24" fmla="*/ 1518920 w 1722120"/>
              <a:gd name="connsiteY24" fmla="*/ 3624580 h 5466080"/>
              <a:gd name="connsiteX25" fmla="*/ 1577340 w 1722120"/>
              <a:gd name="connsiteY25" fmla="*/ 3733800 h 5466080"/>
              <a:gd name="connsiteX26" fmla="*/ 1684020 w 1722120"/>
              <a:gd name="connsiteY26" fmla="*/ 3802380 h 5466080"/>
              <a:gd name="connsiteX27" fmla="*/ 1676400 w 1722120"/>
              <a:gd name="connsiteY27" fmla="*/ 3919220 h 5466080"/>
              <a:gd name="connsiteX28" fmla="*/ 1722120 w 1722120"/>
              <a:gd name="connsiteY28" fmla="*/ 4074160 h 5466080"/>
              <a:gd name="connsiteX29" fmla="*/ 1633220 w 1722120"/>
              <a:gd name="connsiteY29" fmla="*/ 4198620 h 5466080"/>
              <a:gd name="connsiteX30" fmla="*/ 1666240 w 1722120"/>
              <a:gd name="connsiteY30" fmla="*/ 4320540 h 5466080"/>
              <a:gd name="connsiteX31" fmla="*/ 1597660 w 1722120"/>
              <a:gd name="connsiteY31" fmla="*/ 4439920 h 5466080"/>
              <a:gd name="connsiteX32" fmla="*/ 1592580 w 1722120"/>
              <a:gd name="connsiteY32" fmla="*/ 4566920 h 5466080"/>
              <a:gd name="connsiteX33" fmla="*/ 1501140 w 1722120"/>
              <a:gd name="connsiteY33" fmla="*/ 4643120 h 5466080"/>
              <a:gd name="connsiteX34" fmla="*/ 1539240 w 1722120"/>
              <a:gd name="connsiteY34" fmla="*/ 4757420 h 5466080"/>
              <a:gd name="connsiteX35" fmla="*/ 1440180 w 1722120"/>
              <a:gd name="connsiteY35" fmla="*/ 4859020 h 5466080"/>
              <a:gd name="connsiteX36" fmla="*/ 1516380 w 1722120"/>
              <a:gd name="connsiteY36" fmla="*/ 4922520 h 5466080"/>
              <a:gd name="connsiteX37" fmla="*/ 1671320 w 1722120"/>
              <a:gd name="connsiteY37" fmla="*/ 5466080 h 5466080"/>
              <a:gd name="connsiteX0" fmla="*/ 25400 w 1722120"/>
              <a:gd name="connsiteY0" fmla="*/ 0 h 5466080"/>
              <a:gd name="connsiteX1" fmla="*/ 55880 w 1722120"/>
              <a:gd name="connsiteY1" fmla="*/ 170180 h 5466080"/>
              <a:gd name="connsiteX2" fmla="*/ 0 w 1722120"/>
              <a:gd name="connsiteY2" fmla="*/ 401320 h 5466080"/>
              <a:gd name="connsiteX3" fmla="*/ 223520 w 1722120"/>
              <a:gd name="connsiteY3" fmla="*/ 525780 h 5466080"/>
              <a:gd name="connsiteX4" fmla="*/ 152400 w 1722120"/>
              <a:gd name="connsiteY4" fmla="*/ 825500 h 5466080"/>
              <a:gd name="connsiteX5" fmla="*/ 317500 w 1722120"/>
              <a:gd name="connsiteY5" fmla="*/ 830580 h 5466080"/>
              <a:gd name="connsiteX6" fmla="*/ 398780 w 1722120"/>
              <a:gd name="connsiteY6" fmla="*/ 955040 h 5466080"/>
              <a:gd name="connsiteX7" fmla="*/ 368300 w 1722120"/>
              <a:gd name="connsiteY7" fmla="*/ 1150620 h 5466080"/>
              <a:gd name="connsiteX8" fmla="*/ 426720 w 1722120"/>
              <a:gd name="connsiteY8" fmla="*/ 1303020 h 5466080"/>
              <a:gd name="connsiteX9" fmla="*/ 558800 w 1722120"/>
              <a:gd name="connsiteY9" fmla="*/ 1358900 h 5466080"/>
              <a:gd name="connsiteX10" fmla="*/ 629920 w 1722120"/>
              <a:gd name="connsiteY10" fmla="*/ 1455420 h 5466080"/>
              <a:gd name="connsiteX11" fmla="*/ 825500 w 1722120"/>
              <a:gd name="connsiteY11" fmla="*/ 1567180 h 5466080"/>
              <a:gd name="connsiteX12" fmla="*/ 833120 w 1722120"/>
              <a:gd name="connsiteY12" fmla="*/ 1775460 h 5466080"/>
              <a:gd name="connsiteX13" fmla="*/ 889000 w 1722120"/>
              <a:gd name="connsiteY13" fmla="*/ 1910080 h 5466080"/>
              <a:gd name="connsiteX14" fmla="*/ 1130300 w 1722120"/>
              <a:gd name="connsiteY14" fmla="*/ 2141220 h 5466080"/>
              <a:gd name="connsiteX15" fmla="*/ 1074420 w 1722120"/>
              <a:gd name="connsiteY15" fmla="*/ 2214880 h 5466080"/>
              <a:gd name="connsiteX16" fmla="*/ 1308100 w 1722120"/>
              <a:gd name="connsiteY16" fmla="*/ 2428240 h 5466080"/>
              <a:gd name="connsiteX17" fmla="*/ 1397000 w 1722120"/>
              <a:gd name="connsiteY17" fmla="*/ 2862580 h 5466080"/>
              <a:gd name="connsiteX18" fmla="*/ 1361440 w 1722120"/>
              <a:gd name="connsiteY18" fmla="*/ 2948940 h 5466080"/>
              <a:gd name="connsiteX19" fmla="*/ 1427480 w 1722120"/>
              <a:gd name="connsiteY19" fmla="*/ 3055620 h 5466080"/>
              <a:gd name="connsiteX20" fmla="*/ 1414780 w 1722120"/>
              <a:gd name="connsiteY20" fmla="*/ 3136900 h 5466080"/>
              <a:gd name="connsiteX21" fmla="*/ 1592580 w 1722120"/>
              <a:gd name="connsiteY21" fmla="*/ 3309620 h 5466080"/>
              <a:gd name="connsiteX22" fmla="*/ 1592580 w 1722120"/>
              <a:gd name="connsiteY22" fmla="*/ 3416300 h 5466080"/>
              <a:gd name="connsiteX23" fmla="*/ 1546860 w 1722120"/>
              <a:gd name="connsiteY23" fmla="*/ 3495040 h 5466080"/>
              <a:gd name="connsiteX24" fmla="*/ 1518920 w 1722120"/>
              <a:gd name="connsiteY24" fmla="*/ 3624580 h 5466080"/>
              <a:gd name="connsiteX25" fmla="*/ 1577340 w 1722120"/>
              <a:gd name="connsiteY25" fmla="*/ 3733800 h 5466080"/>
              <a:gd name="connsiteX26" fmla="*/ 1684020 w 1722120"/>
              <a:gd name="connsiteY26" fmla="*/ 3802380 h 5466080"/>
              <a:gd name="connsiteX27" fmla="*/ 1676400 w 1722120"/>
              <a:gd name="connsiteY27" fmla="*/ 3919220 h 5466080"/>
              <a:gd name="connsiteX28" fmla="*/ 1722120 w 1722120"/>
              <a:gd name="connsiteY28" fmla="*/ 4074160 h 5466080"/>
              <a:gd name="connsiteX29" fmla="*/ 1633220 w 1722120"/>
              <a:gd name="connsiteY29" fmla="*/ 4198620 h 5466080"/>
              <a:gd name="connsiteX30" fmla="*/ 1666240 w 1722120"/>
              <a:gd name="connsiteY30" fmla="*/ 4320540 h 5466080"/>
              <a:gd name="connsiteX31" fmla="*/ 1597660 w 1722120"/>
              <a:gd name="connsiteY31" fmla="*/ 4439920 h 5466080"/>
              <a:gd name="connsiteX32" fmla="*/ 1592580 w 1722120"/>
              <a:gd name="connsiteY32" fmla="*/ 4566920 h 5466080"/>
              <a:gd name="connsiteX33" fmla="*/ 1501140 w 1722120"/>
              <a:gd name="connsiteY33" fmla="*/ 4643120 h 5466080"/>
              <a:gd name="connsiteX34" fmla="*/ 1539240 w 1722120"/>
              <a:gd name="connsiteY34" fmla="*/ 4757420 h 5466080"/>
              <a:gd name="connsiteX35" fmla="*/ 1440180 w 1722120"/>
              <a:gd name="connsiteY35" fmla="*/ 4859020 h 5466080"/>
              <a:gd name="connsiteX36" fmla="*/ 1516380 w 1722120"/>
              <a:gd name="connsiteY36" fmla="*/ 4922520 h 5466080"/>
              <a:gd name="connsiteX37" fmla="*/ 1521460 w 1722120"/>
              <a:gd name="connsiteY37" fmla="*/ 5118100 h 5466080"/>
              <a:gd name="connsiteX38" fmla="*/ 1671320 w 1722120"/>
              <a:gd name="connsiteY38" fmla="*/ 5466080 h 5466080"/>
              <a:gd name="connsiteX0" fmla="*/ 25400 w 1722120"/>
              <a:gd name="connsiteY0" fmla="*/ 0 h 5466080"/>
              <a:gd name="connsiteX1" fmla="*/ 55880 w 1722120"/>
              <a:gd name="connsiteY1" fmla="*/ 170180 h 5466080"/>
              <a:gd name="connsiteX2" fmla="*/ 0 w 1722120"/>
              <a:gd name="connsiteY2" fmla="*/ 401320 h 5466080"/>
              <a:gd name="connsiteX3" fmla="*/ 223520 w 1722120"/>
              <a:gd name="connsiteY3" fmla="*/ 525780 h 5466080"/>
              <a:gd name="connsiteX4" fmla="*/ 152400 w 1722120"/>
              <a:gd name="connsiteY4" fmla="*/ 825500 h 5466080"/>
              <a:gd name="connsiteX5" fmla="*/ 317500 w 1722120"/>
              <a:gd name="connsiteY5" fmla="*/ 830580 h 5466080"/>
              <a:gd name="connsiteX6" fmla="*/ 398780 w 1722120"/>
              <a:gd name="connsiteY6" fmla="*/ 955040 h 5466080"/>
              <a:gd name="connsiteX7" fmla="*/ 368300 w 1722120"/>
              <a:gd name="connsiteY7" fmla="*/ 1150620 h 5466080"/>
              <a:gd name="connsiteX8" fmla="*/ 426720 w 1722120"/>
              <a:gd name="connsiteY8" fmla="*/ 1303020 h 5466080"/>
              <a:gd name="connsiteX9" fmla="*/ 558800 w 1722120"/>
              <a:gd name="connsiteY9" fmla="*/ 1358900 h 5466080"/>
              <a:gd name="connsiteX10" fmla="*/ 629920 w 1722120"/>
              <a:gd name="connsiteY10" fmla="*/ 1455420 h 5466080"/>
              <a:gd name="connsiteX11" fmla="*/ 825500 w 1722120"/>
              <a:gd name="connsiteY11" fmla="*/ 1567180 h 5466080"/>
              <a:gd name="connsiteX12" fmla="*/ 833120 w 1722120"/>
              <a:gd name="connsiteY12" fmla="*/ 1775460 h 5466080"/>
              <a:gd name="connsiteX13" fmla="*/ 889000 w 1722120"/>
              <a:gd name="connsiteY13" fmla="*/ 1910080 h 5466080"/>
              <a:gd name="connsiteX14" fmla="*/ 1130300 w 1722120"/>
              <a:gd name="connsiteY14" fmla="*/ 2141220 h 5466080"/>
              <a:gd name="connsiteX15" fmla="*/ 1074420 w 1722120"/>
              <a:gd name="connsiteY15" fmla="*/ 2214880 h 5466080"/>
              <a:gd name="connsiteX16" fmla="*/ 1308100 w 1722120"/>
              <a:gd name="connsiteY16" fmla="*/ 2428240 h 5466080"/>
              <a:gd name="connsiteX17" fmla="*/ 1397000 w 1722120"/>
              <a:gd name="connsiteY17" fmla="*/ 2862580 h 5466080"/>
              <a:gd name="connsiteX18" fmla="*/ 1361440 w 1722120"/>
              <a:gd name="connsiteY18" fmla="*/ 2948940 h 5466080"/>
              <a:gd name="connsiteX19" fmla="*/ 1427480 w 1722120"/>
              <a:gd name="connsiteY19" fmla="*/ 3055620 h 5466080"/>
              <a:gd name="connsiteX20" fmla="*/ 1414780 w 1722120"/>
              <a:gd name="connsiteY20" fmla="*/ 3136900 h 5466080"/>
              <a:gd name="connsiteX21" fmla="*/ 1592580 w 1722120"/>
              <a:gd name="connsiteY21" fmla="*/ 3309620 h 5466080"/>
              <a:gd name="connsiteX22" fmla="*/ 1592580 w 1722120"/>
              <a:gd name="connsiteY22" fmla="*/ 3416300 h 5466080"/>
              <a:gd name="connsiteX23" fmla="*/ 1546860 w 1722120"/>
              <a:gd name="connsiteY23" fmla="*/ 3495040 h 5466080"/>
              <a:gd name="connsiteX24" fmla="*/ 1518920 w 1722120"/>
              <a:gd name="connsiteY24" fmla="*/ 3624580 h 5466080"/>
              <a:gd name="connsiteX25" fmla="*/ 1577340 w 1722120"/>
              <a:gd name="connsiteY25" fmla="*/ 3733800 h 5466080"/>
              <a:gd name="connsiteX26" fmla="*/ 1684020 w 1722120"/>
              <a:gd name="connsiteY26" fmla="*/ 3802380 h 5466080"/>
              <a:gd name="connsiteX27" fmla="*/ 1676400 w 1722120"/>
              <a:gd name="connsiteY27" fmla="*/ 3919220 h 5466080"/>
              <a:gd name="connsiteX28" fmla="*/ 1722120 w 1722120"/>
              <a:gd name="connsiteY28" fmla="*/ 4074160 h 5466080"/>
              <a:gd name="connsiteX29" fmla="*/ 1633220 w 1722120"/>
              <a:gd name="connsiteY29" fmla="*/ 4198620 h 5466080"/>
              <a:gd name="connsiteX30" fmla="*/ 1666240 w 1722120"/>
              <a:gd name="connsiteY30" fmla="*/ 4320540 h 5466080"/>
              <a:gd name="connsiteX31" fmla="*/ 1597660 w 1722120"/>
              <a:gd name="connsiteY31" fmla="*/ 4439920 h 5466080"/>
              <a:gd name="connsiteX32" fmla="*/ 1592580 w 1722120"/>
              <a:gd name="connsiteY32" fmla="*/ 4566920 h 5466080"/>
              <a:gd name="connsiteX33" fmla="*/ 1501140 w 1722120"/>
              <a:gd name="connsiteY33" fmla="*/ 4643120 h 5466080"/>
              <a:gd name="connsiteX34" fmla="*/ 1539240 w 1722120"/>
              <a:gd name="connsiteY34" fmla="*/ 4757420 h 5466080"/>
              <a:gd name="connsiteX35" fmla="*/ 1440180 w 1722120"/>
              <a:gd name="connsiteY35" fmla="*/ 4859020 h 5466080"/>
              <a:gd name="connsiteX36" fmla="*/ 1516380 w 1722120"/>
              <a:gd name="connsiteY36" fmla="*/ 4922520 h 5466080"/>
              <a:gd name="connsiteX37" fmla="*/ 1521460 w 1722120"/>
              <a:gd name="connsiteY37" fmla="*/ 5118100 h 5466080"/>
              <a:gd name="connsiteX38" fmla="*/ 1671320 w 1722120"/>
              <a:gd name="connsiteY38" fmla="*/ 5466080 h 5466080"/>
              <a:gd name="connsiteX0" fmla="*/ 25400 w 1722120"/>
              <a:gd name="connsiteY0" fmla="*/ 0 h 5466080"/>
              <a:gd name="connsiteX1" fmla="*/ 55880 w 1722120"/>
              <a:gd name="connsiteY1" fmla="*/ 170180 h 5466080"/>
              <a:gd name="connsiteX2" fmla="*/ 0 w 1722120"/>
              <a:gd name="connsiteY2" fmla="*/ 401320 h 5466080"/>
              <a:gd name="connsiteX3" fmla="*/ 223520 w 1722120"/>
              <a:gd name="connsiteY3" fmla="*/ 525780 h 5466080"/>
              <a:gd name="connsiteX4" fmla="*/ 152400 w 1722120"/>
              <a:gd name="connsiteY4" fmla="*/ 825500 h 5466080"/>
              <a:gd name="connsiteX5" fmla="*/ 317500 w 1722120"/>
              <a:gd name="connsiteY5" fmla="*/ 830580 h 5466080"/>
              <a:gd name="connsiteX6" fmla="*/ 398780 w 1722120"/>
              <a:gd name="connsiteY6" fmla="*/ 955040 h 5466080"/>
              <a:gd name="connsiteX7" fmla="*/ 368300 w 1722120"/>
              <a:gd name="connsiteY7" fmla="*/ 1150620 h 5466080"/>
              <a:gd name="connsiteX8" fmla="*/ 426720 w 1722120"/>
              <a:gd name="connsiteY8" fmla="*/ 1303020 h 5466080"/>
              <a:gd name="connsiteX9" fmla="*/ 558800 w 1722120"/>
              <a:gd name="connsiteY9" fmla="*/ 1358900 h 5466080"/>
              <a:gd name="connsiteX10" fmla="*/ 629920 w 1722120"/>
              <a:gd name="connsiteY10" fmla="*/ 1455420 h 5466080"/>
              <a:gd name="connsiteX11" fmla="*/ 825500 w 1722120"/>
              <a:gd name="connsiteY11" fmla="*/ 1567180 h 5466080"/>
              <a:gd name="connsiteX12" fmla="*/ 833120 w 1722120"/>
              <a:gd name="connsiteY12" fmla="*/ 1775460 h 5466080"/>
              <a:gd name="connsiteX13" fmla="*/ 889000 w 1722120"/>
              <a:gd name="connsiteY13" fmla="*/ 1910080 h 5466080"/>
              <a:gd name="connsiteX14" fmla="*/ 1130300 w 1722120"/>
              <a:gd name="connsiteY14" fmla="*/ 2141220 h 5466080"/>
              <a:gd name="connsiteX15" fmla="*/ 1074420 w 1722120"/>
              <a:gd name="connsiteY15" fmla="*/ 2214880 h 5466080"/>
              <a:gd name="connsiteX16" fmla="*/ 1308100 w 1722120"/>
              <a:gd name="connsiteY16" fmla="*/ 2428240 h 5466080"/>
              <a:gd name="connsiteX17" fmla="*/ 1397000 w 1722120"/>
              <a:gd name="connsiteY17" fmla="*/ 2862580 h 5466080"/>
              <a:gd name="connsiteX18" fmla="*/ 1361440 w 1722120"/>
              <a:gd name="connsiteY18" fmla="*/ 2948940 h 5466080"/>
              <a:gd name="connsiteX19" fmla="*/ 1427480 w 1722120"/>
              <a:gd name="connsiteY19" fmla="*/ 3055620 h 5466080"/>
              <a:gd name="connsiteX20" fmla="*/ 1414780 w 1722120"/>
              <a:gd name="connsiteY20" fmla="*/ 3136900 h 5466080"/>
              <a:gd name="connsiteX21" fmla="*/ 1592580 w 1722120"/>
              <a:gd name="connsiteY21" fmla="*/ 3309620 h 5466080"/>
              <a:gd name="connsiteX22" fmla="*/ 1592580 w 1722120"/>
              <a:gd name="connsiteY22" fmla="*/ 3416300 h 5466080"/>
              <a:gd name="connsiteX23" fmla="*/ 1546860 w 1722120"/>
              <a:gd name="connsiteY23" fmla="*/ 3495040 h 5466080"/>
              <a:gd name="connsiteX24" fmla="*/ 1518920 w 1722120"/>
              <a:gd name="connsiteY24" fmla="*/ 3624580 h 5466080"/>
              <a:gd name="connsiteX25" fmla="*/ 1577340 w 1722120"/>
              <a:gd name="connsiteY25" fmla="*/ 3733800 h 5466080"/>
              <a:gd name="connsiteX26" fmla="*/ 1684020 w 1722120"/>
              <a:gd name="connsiteY26" fmla="*/ 3802380 h 5466080"/>
              <a:gd name="connsiteX27" fmla="*/ 1676400 w 1722120"/>
              <a:gd name="connsiteY27" fmla="*/ 3919220 h 5466080"/>
              <a:gd name="connsiteX28" fmla="*/ 1722120 w 1722120"/>
              <a:gd name="connsiteY28" fmla="*/ 4074160 h 5466080"/>
              <a:gd name="connsiteX29" fmla="*/ 1633220 w 1722120"/>
              <a:gd name="connsiteY29" fmla="*/ 4198620 h 5466080"/>
              <a:gd name="connsiteX30" fmla="*/ 1666240 w 1722120"/>
              <a:gd name="connsiteY30" fmla="*/ 4320540 h 5466080"/>
              <a:gd name="connsiteX31" fmla="*/ 1597660 w 1722120"/>
              <a:gd name="connsiteY31" fmla="*/ 4439920 h 5466080"/>
              <a:gd name="connsiteX32" fmla="*/ 1592580 w 1722120"/>
              <a:gd name="connsiteY32" fmla="*/ 4566920 h 5466080"/>
              <a:gd name="connsiteX33" fmla="*/ 1501140 w 1722120"/>
              <a:gd name="connsiteY33" fmla="*/ 4643120 h 5466080"/>
              <a:gd name="connsiteX34" fmla="*/ 1539240 w 1722120"/>
              <a:gd name="connsiteY34" fmla="*/ 4757420 h 5466080"/>
              <a:gd name="connsiteX35" fmla="*/ 1440180 w 1722120"/>
              <a:gd name="connsiteY35" fmla="*/ 4859020 h 5466080"/>
              <a:gd name="connsiteX36" fmla="*/ 1516380 w 1722120"/>
              <a:gd name="connsiteY36" fmla="*/ 4922520 h 5466080"/>
              <a:gd name="connsiteX37" fmla="*/ 1521460 w 1722120"/>
              <a:gd name="connsiteY37" fmla="*/ 5118100 h 5466080"/>
              <a:gd name="connsiteX38" fmla="*/ 1605280 w 1722120"/>
              <a:gd name="connsiteY38" fmla="*/ 5189220 h 5466080"/>
              <a:gd name="connsiteX39" fmla="*/ 1671320 w 1722120"/>
              <a:gd name="connsiteY39" fmla="*/ 5466080 h 5466080"/>
              <a:gd name="connsiteX0" fmla="*/ 25400 w 1722120"/>
              <a:gd name="connsiteY0" fmla="*/ 0 h 5466080"/>
              <a:gd name="connsiteX1" fmla="*/ 55880 w 1722120"/>
              <a:gd name="connsiteY1" fmla="*/ 170180 h 5466080"/>
              <a:gd name="connsiteX2" fmla="*/ 0 w 1722120"/>
              <a:gd name="connsiteY2" fmla="*/ 401320 h 5466080"/>
              <a:gd name="connsiteX3" fmla="*/ 223520 w 1722120"/>
              <a:gd name="connsiteY3" fmla="*/ 525780 h 5466080"/>
              <a:gd name="connsiteX4" fmla="*/ 152400 w 1722120"/>
              <a:gd name="connsiteY4" fmla="*/ 825500 h 5466080"/>
              <a:gd name="connsiteX5" fmla="*/ 317500 w 1722120"/>
              <a:gd name="connsiteY5" fmla="*/ 830580 h 5466080"/>
              <a:gd name="connsiteX6" fmla="*/ 398780 w 1722120"/>
              <a:gd name="connsiteY6" fmla="*/ 955040 h 5466080"/>
              <a:gd name="connsiteX7" fmla="*/ 368300 w 1722120"/>
              <a:gd name="connsiteY7" fmla="*/ 1150620 h 5466080"/>
              <a:gd name="connsiteX8" fmla="*/ 426720 w 1722120"/>
              <a:gd name="connsiteY8" fmla="*/ 1303020 h 5466080"/>
              <a:gd name="connsiteX9" fmla="*/ 558800 w 1722120"/>
              <a:gd name="connsiteY9" fmla="*/ 1358900 h 5466080"/>
              <a:gd name="connsiteX10" fmla="*/ 629920 w 1722120"/>
              <a:gd name="connsiteY10" fmla="*/ 1455420 h 5466080"/>
              <a:gd name="connsiteX11" fmla="*/ 825500 w 1722120"/>
              <a:gd name="connsiteY11" fmla="*/ 1567180 h 5466080"/>
              <a:gd name="connsiteX12" fmla="*/ 833120 w 1722120"/>
              <a:gd name="connsiteY12" fmla="*/ 1775460 h 5466080"/>
              <a:gd name="connsiteX13" fmla="*/ 889000 w 1722120"/>
              <a:gd name="connsiteY13" fmla="*/ 1910080 h 5466080"/>
              <a:gd name="connsiteX14" fmla="*/ 1130300 w 1722120"/>
              <a:gd name="connsiteY14" fmla="*/ 2141220 h 5466080"/>
              <a:gd name="connsiteX15" fmla="*/ 1074420 w 1722120"/>
              <a:gd name="connsiteY15" fmla="*/ 2214880 h 5466080"/>
              <a:gd name="connsiteX16" fmla="*/ 1308100 w 1722120"/>
              <a:gd name="connsiteY16" fmla="*/ 2428240 h 5466080"/>
              <a:gd name="connsiteX17" fmla="*/ 1397000 w 1722120"/>
              <a:gd name="connsiteY17" fmla="*/ 2862580 h 5466080"/>
              <a:gd name="connsiteX18" fmla="*/ 1361440 w 1722120"/>
              <a:gd name="connsiteY18" fmla="*/ 2948940 h 5466080"/>
              <a:gd name="connsiteX19" fmla="*/ 1427480 w 1722120"/>
              <a:gd name="connsiteY19" fmla="*/ 3055620 h 5466080"/>
              <a:gd name="connsiteX20" fmla="*/ 1414780 w 1722120"/>
              <a:gd name="connsiteY20" fmla="*/ 3136900 h 5466080"/>
              <a:gd name="connsiteX21" fmla="*/ 1592580 w 1722120"/>
              <a:gd name="connsiteY21" fmla="*/ 3309620 h 5466080"/>
              <a:gd name="connsiteX22" fmla="*/ 1592580 w 1722120"/>
              <a:gd name="connsiteY22" fmla="*/ 3416300 h 5466080"/>
              <a:gd name="connsiteX23" fmla="*/ 1546860 w 1722120"/>
              <a:gd name="connsiteY23" fmla="*/ 3495040 h 5466080"/>
              <a:gd name="connsiteX24" fmla="*/ 1518920 w 1722120"/>
              <a:gd name="connsiteY24" fmla="*/ 3624580 h 5466080"/>
              <a:gd name="connsiteX25" fmla="*/ 1577340 w 1722120"/>
              <a:gd name="connsiteY25" fmla="*/ 3733800 h 5466080"/>
              <a:gd name="connsiteX26" fmla="*/ 1684020 w 1722120"/>
              <a:gd name="connsiteY26" fmla="*/ 3802380 h 5466080"/>
              <a:gd name="connsiteX27" fmla="*/ 1676400 w 1722120"/>
              <a:gd name="connsiteY27" fmla="*/ 3919220 h 5466080"/>
              <a:gd name="connsiteX28" fmla="*/ 1722120 w 1722120"/>
              <a:gd name="connsiteY28" fmla="*/ 4074160 h 5466080"/>
              <a:gd name="connsiteX29" fmla="*/ 1633220 w 1722120"/>
              <a:gd name="connsiteY29" fmla="*/ 4198620 h 5466080"/>
              <a:gd name="connsiteX30" fmla="*/ 1666240 w 1722120"/>
              <a:gd name="connsiteY30" fmla="*/ 4320540 h 5466080"/>
              <a:gd name="connsiteX31" fmla="*/ 1597660 w 1722120"/>
              <a:gd name="connsiteY31" fmla="*/ 4439920 h 5466080"/>
              <a:gd name="connsiteX32" fmla="*/ 1592580 w 1722120"/>
              <a:gd name="connsiteY32" fmla="*/ 4566920 h 5466080"/>
              <a:gd name="connsiteX33" fmla="*/ 1501140 w 1722120"/>
              <a:gd name="connsiteY33" fmla="*/ 4643120 h 5466080"/>
              <a:gd name="connsiteX34" fmla="*/ 1539240 w 1722120"/>
              <a:gd name="connsiteY34" fmla="*/ 4757420 h 5466080"/>
              <a:gd name="connsiteX35" fmla="*/ 1440180 w 1722120"/>
              <a:gd name="connsiteY35" fmla="*/ 4859020 h 5466080"/>
              <a:gd name="connsiteX36" fmla="*/ 1516380 w 1722120"/>
              <a:gd name="connsiteY36" fmla="*/ 4922520 h 5466080"/>
              <a:gd name="connsiteX37" fmla="*/ 1521460 w 1722120"/>
              <a:gd name="connsiteY37" fmla="*/ 5118100 h 5466080"/>
              <a:gd name="connsiteX38" fmla="*/ 1605280 w 1722120"/>
              <a:gd name="connsiteY38" fmla="*/ 5189220 h 5466080"/>
              <a:gd name="connsiteX39" fmla="*/ 1671320 w 1722120"/>
              <a:gd name="connsiteY39" fmla="*/ 5466080 h 5466080"/>
              <a:gd name="connsiteX0" fmla="*/ 25400 w 1722120"/>
              <a:gd name="connsiteY0" fmla="*/ 0 h 5466080"/>
              <a:gd name="connsiteX1" fmla="*/ 55880 w 1722120"/>
              <a:gd name="connsiteY1" fmla="*/ 170180 h 5466080"/>
              <a:gd name="connsiteX2" fmla="*/ 0 w 1722120"/>
              <a:gd name="connsiteY2" fmla="*/ 401320 h 5466080"/>
              <a:gd name="connsiteX3" fmla="*/ 223520 w 1722120"/>
              <a:gd name="connsiteY3" fmla="*/ 525780 h 5466080"/>
              <a:gd name="connsiteX4" fmla="*/ 152400 w 1722120"/>
              <a:gd name="connsiteY4" fmla="*/ 825500 h 5466080"/>
              <a:gd name="connsiteX5" fmla="*/ 317500 w 1722120"/>
              <a:gd name="connsiteY5" fmla="*/ 830580 h 5466080"/>
              <a:gd name="connsiteX6" fmla="*/ 398780 w 1722120"/>
              <a:gd name="connsiteY6" fmla="*/ 955040 h 5466080"/>
              <a:gd name="connsiteX7" fmla="*/ 368300 w 1722120"/>
              <a:gd name="connsiteY7" fmla="*/ 1150620 h 5466080"/>
              <a:gd name="connsiteX8" fmla="*/ 426720 w 1722120"/>
              <a:gd name="connsiteY8" fmla="*/ 1303020 h 5466080"/>
              <a:gd name="connsiteX9" fmla="*/ 558800 w 1722120"/>
              <a:gd name="connsiteY9" fmla="*/ 1358900 h 5466080"/>
              <a:gd name="connsiteX10" fmla="*/ 629920 w 1722120"/>
              <a:gd name="connsiteY10" fmla="*/ 1455420 h 5466080"/>
              <a:gd name="connsiteX11" fmla="*/ 825500 w 1722120"/>
              <a:gd name="connsiteY11" fmla="*/ 1567180 h 5466080"/>
              <a:gd name="connsiteX12" fmla="*/ 833120 w 1722120"/>
              <a:gd name="connsiteY12" fmla="*/ 1775460 h 5466080"/>
              <a:gd name="connsiteX13" fmla="*/ 889000 w 1722120"/>
              <a:gd name="connsiteY13" fmla="*/ 1910080 h 5466080"/>
              <a:gd name="connsiteX14" fmla="*/ 1130300 w 1722120"/>
              <a:gd name="connsiteY14" fmla="*/ 2141220 h 5466080"/>
              <a:gd name="connsiteX15" fmla="*/ 1074420 w 1722120"/>
              <a:gd name="connsiteY15" fmla="*/ 2214880 h 5466080"/>
              <a:gd name="connsiteX16" fmla="*/ 1308100 w 1722120"/>
              <a:gd name="connsiteY16" fmla="*/ 2428240 h 5466080"/>
              <a:gd name="connsiteX17" fmla="*/ 1397000 w 1722120"/>
              <a:gd name="connsiteY17" fmla="*/ 2862580 h 5466080"/>
              <a:gd name="connsiteX18" fmla="*/ 1361440 w 1722120"/>
              <a:gd name="connsiteY18" fmla="*/ 2948940 h 5466080"/>
              <a:gd name="connsiteX19" fmla="*/ 1427480 w 1722120"/>
              <a:gd name="connsiteY19" fmla="*/ 3055620 h 5466080"/>
              <a:gd name="connsiteX20" fmla="*/ 1414780 w 1722120"/>
              <a:gd name="connsiteY20" fmla="*/ 3136900 h 5466080"/>
              <a:gd name="connsiteX21" fmla="*/ 1592580 w 1722120"/>
              <a:gd name="connsiteY21" fmla="*/ 3309620 h 5466080"/>
              <a:gd name="connsiteX22" fmla="*/ 1592580 w 1722120"/>
              <a:gd name="connsiteY22" fmla="*/ 3416300 h 5466080"/>
              <a:gd name="connsiteX23" fmla="*/ 1546860 w 1722120"/>
              <a:gd name="connsiteY23" fmla="*/ 3495040 h 5466080"/>
              <a:gd name="connsiteX24" fmla="*/ 1518920 w 1722120"/>
              <a:gd name="connsiteY24" fmla="*/ 3624580 h 5466080"/>
              <a:gd name="connsiteX25" fmla="*/ 1577340 w 1722120"/>
              <a:gd name="connsiteY25" fmla="*/ 3733800 h 5466080"/>
              <a:gd name="connsiteX26" fmla="*/ 1684020 w 1722120"/>
              <a:gd name="connsiteY26" fmla="*/ 3802380 h 5466080"/>
              <a:gd name="connsiteX27" fmla="*/ 1676400 w 1722120"/>
              <a:gd name="connsiteY27" fmla="*/ 3919220 h 5466080"/>
              <a:gd name="connsiteX28" fmla="*/ 1722120 w 1722120"/>
              <a:gd name="connsiteY28" fmla="*/ 4074160 h 5466080"/>
              <a:gd name="connsiteX29" fmla="*/ 1633220 w 1722120"/>
              <a:gd name="connsiteY29" fmla="*/ 4198620 h 5466080"/>
              <a:gd name="connsiteX30" fmla="*/ 1666240 w 1722120"/>
              <a:gd name="connsiteY30" fmla="*/ 4320540 h 5466080"/>
              <a:gd name="connsiteX31" fmla="*/ 1597660 w 1722120"/>
              <a:gd name="connsiteY31" fmla="*/ 4439920 h 5466080"/>
              <a:gd name="connsiteX32" fmla="*/ 1592580 w 1722120"/>
              <a:gd name="connsiteY32" fmla="*/ 4566920 h 5466080"/>
              <a:gd name="connsiteX33" fmla="*/ 1501140 w 1722120"/>
              <a:gd name="connsiteY33" fmla="*/ 4643120 h 5466080"/>
              <a:gd name="connsiteX34" fmla="*/ 1539240 w 1722120"/>
              <a:gd name="connsiteY34" fmla="*/ 4757420 h 5466080"/>
              <a:gd name="connsiteX35" fmla="*/ 1440180 w 1722120"/>
              <a:gd name="connsiteY35" fmla="*/ 4859020 h 5466080"/>
              <a:gd name="connsiteX36" fmla="*/ 1516380 w 1722120"/>
              <a:gd name="connsiteY36" fmla="*/ 4922520 h 5466080"/>
              <a:gd name="connsiteX37" fmla="*/ 1521460 w 1722120"/>
              <a:gd name="connsiteY37" fmla="*/ 5118100 h 5466080"/>
              <a:gd name="connsiteX38" fmla="*/ 1605280 w 1722120"/>
              <a:gd name="connsiteY38" fmla="*/ 5189220 h 5466080"/>
              <a:gd name="connsiteX39" fmla="*/ 1602740 w 1722120"/>
              <a:gd name="connsiteY39" fmla="*/ 5257800 h 5466080"/>
              <a:gd name="connsiteX40" fmla="*/ 1671320 w 1722120"/>
              <a:gd name="connsiteY40" fmla="*/ 5466080 h 5466080"/>
              <a:gd name="connsiteX0" fmla="*/ 25400 w 4475480"/>
              <a:gd name="connsiteY0" fmla="*/ 0 h 6156960"/>
              <a:gd name="connsiteX1" fmla="*/ 55880 w 4475480"/>
              <a:gd name="connsiteY1" fmla="*/ 170180 h 6156960"/>
              <a:gd name="connsiteX2" fmla="*/ 0 w 4475480"/>
              <a:gd name="connsiteY2" fmla="*/ 401320 h 6156960"/>
              <a:gd name="connsiteX3" fmla="*/ 223520 w 4475480"/>
              <a:gd name="connsiteY3" fmla="*/ 525780 h 6156960"/>
              <a:gd name="connsiteX4" fmla="*/ 152400 w 4475480"/>
              <a:gd name="connsiteY4" fmla="*/ 825500 h 6156960"/>
              <a:gd name="connsiteX5" fmla="*/ 317500 w 4475480"/>
              <a:gd name="connsiteY5" fmla="*/ 830580 h 6156960"/>
              <a:gd name="connsiteX6" fmla="*/ 398780 w 4475480"/>
              <a:gd name="connsiteY6" fmla="*/ 955040 h 6156960"/>
              <a:gd name="connsiteX7" fmla="*/ 368300 w 4475480"/>
              <a:gd name="connsiteY7" fmla="*/ 1150620 h 6156960"/>
              <a:gd name="connsiteX8" fmla="*/ 426720 w 4475480"/>
              <a:gd name="connsiteY8" fmla="*/ 1303020 h 6156960"/>
              <a:gd name="connsiteX9" fmla="*/ 558800 w 4475480"/>
              <a:gd name="connsiteY9" fmla="*/ 1358900 h 6156960"/>
              <a:gd name="connsiteX10" fmla="*/ 629920 w 4475480"/>
              <a:gd name="connsiteY10" fmla="*/ 1455420 h 6156960"/>
              <a:gd name="connsiteX11" fmla="*/ 825500 w 4475480"/>
              <a:gd name="connsiteY11" fmla="*/ 1567180 h 6156960"/>
              <a:gd name="connsiteX12" fmla="*/ 833120 w 4475480"/>
              <a:gd name="connsiteY12" fmla="*/ 1775460 h 6156960"/>
              <a:gd name="connsiteX13" fmla="*/ 889000 w 4475480"/>
              <a:gd name="connsiteY13" fmla="*/ 1910080 h 6156960"/>
              <a:gd name="connsiteX14" fmla="*/ 1130300 w 4475480"/>
              <a:gd name="connsiteY14" fmla="*/ 2141220 h 6156960"/>
              <a:gd name="connsiteX15" fmla="*/ 1074420 w 4475480"/>
              <a:gd name="connsiteY15" fmla="*/ 2214880 h 6156960"/>
              <a:gd name="connsiteX16" fmla="*/ 1308100 w 4475480"/>
              <a:gd name="connsiteY16" fmla="*/ 2428240 h 6156960"/>
              <a:gd name="connsiteX17" fmla="*/ 1397000 w 4475480"/>
              <a:gd name="connsiteY17" fmla="*/ 2862580 h 6156960"/>
              <a:gd name="connsiteX18" fmla="*/ 1361440 w 4475480"/>
              <a:gd name="connsiteY18" fmla="*/ 2948940 h 6156960"/>
              <a:gd name="connsiteX19" fmla="*/ 1427480 w 4475480"/>
              <a:gd name="connsiteY19" fmla="*/ 3055620 h 6156960"/>
              <a:gd name="connsiteX20" fmla="*/ 1414780 w 4475480"/>
              <a:gd name="connsiteY20" fmla="*/ 3136900 h 6156960"/>
              <a:gd name="connsiteX21" fmla="*/ 1592580 w 4475480"/>
              <a:gd name="connsiteY21" fmla="*/ 3309620 h 6156960"/>
              <a:gd name="connsiteX22" fmla="*/ 1592580 w 4475480"/>
              <a:gd name="connsiteY22" fmla="*/ 3416300 h 6156960"/>
              <a:gd name="connsiteX23" fmla="*/ 1546860 w 4475480"/>
              <a:gd name="connsiteY23" fmla="*/ 3495040 h 6156960"/>
              <a:gd name="connsiteX24" fmla="*/ 1518920 w 4475480"/>
              <a:gd name="connsiteY24" fmla="*/ 3624580 h 6156960"/>
              <a:gd name="connsiteX25" fmla="*/ 1577340 w 4475480"/>
              <a:gd name="connsiteY25" fmla="*/ 3733800 h 6156960"/>
              <a:gd name="connsiteX26" fmla="*/ 1684020 w 4475480"/>
              <a:gd name="connsiteY26" fmla="*/ 3802380 h 6156960"/>
              <a:gd name="connsiteX27" fmla="*/ 1676400 w 4475480"/>
              <a:gd name="connsiteY27" fmla="*/ 3919220 h 6156960"/>
              <a:gd name="connsiteX28" fmla="*/ 1722120 w 4475480"/>
              <a:gd name="connsiteY28" fmla="*/ 4074160 h 6156960"/>
              <a:gd name="connsiteX29" fmla="*/ 1633220 w 4475480"/>
              <a:gd name="connsiteY29" fmla="*/ 4198620 h 6156960"/>
              <a:gd name="connsiteX30" fmla="*/ 1666240 w 4475480"/>
              <a:gd name="connsiteY30" fmla="*/ 4320540 h 6156960"/>
              <a:gd name="connsiteX31" fmla="*/ 1597660 w 4475480"/>
              <a:gd name="connsiteY31" fmla="*/ 4439920 h 6156960"/>
              <a:gd name="connsiteX32" fmla="*/ 1592580 w 4475480"/>
              <a:gd name="connsiteY32" fmla="*/ 4566920 h 6156960"/>
              <a:gd name="connsiteX33" fmla="*/ 1501140 w 4475480"/>
              <a:gd name="connsiteY33" fmla="*/ 4643120 h 6156960"/>
              <a:gd name="connsiteX34" fmla="*/ 1539240 w 4475480"/>
              <a:gd name="connsiteY34" fmla="*/ 4757420 h 6156960"/>
              <a:gd name="connsiteX35" fmla="*/ 1440180 w 4475480"/>
              <a:gd name="connsiteY35" fmla="*/ 4859020 h 6156960"/>
              <a:gd name="connsiteX36" fmla="*/ 1516380 w 4475480"/>
              <a:gd name="connsiteY36" fmla="*/ 4922520 h 6156960"/>
              <a:gd name="connsiteX37" fmla="*/ 1521460 w 4475480"/>
              <a:gd name="connsiteY37" fmla="*/ 5118100 h 6156960"/>
              <a:gd name="connsiteX38" fmla="*/ 1605280 w 4475480"/>
              <a:gd name="connsiteY38" fmla="*/ 5189220 h 6156960"/>
              <a:gd name="connsiteX39" fmla="*/ 1602740 w 4475480"/>
              <a:gd name="connsiteY39" fmla="*/ 5257800 h 6156960"/>
              <a:gd name="connsiteX40" fmla="*/ 4475480 w 4475480"/>
              <a:gd name="connsiteY40" fmla="*/ 6156960 h 6156960"/>
              <a:gd name="connsiteX0" fmla="*/ 25400 w 4475480"/>
              <a:gd name="connsiteY0" fmla="*/ 0 h 6156960"/>
              <a:gd name="connsiteX1" fmla="*/ 55880 w 4475480"/>
              <a:gd name="connsiteY1" fmla="*/ 170180 h 6156960"/>
              <a:gd name="connsiteX2" fmla="*/ 0 w 4475480"/>
              <a:gd name="connsiteY2" fmla="*/ 401320 h 6156960"/>
              <a:gd name="connsiteX3" fmla="*/ 223520 w 4475480"/>
              <a:gd name="connsiteY3" fmla="*/ 525780 h 6156960"/>
              <a:gd name="connsiteX4" fmla="*/ 152400 w 4475480"/>
              <a:gd name="connsiteY4" fmla="*/ 825500 h 6156960"/>
              <a:gd name="connsiteX5" fmla="*/ 317500 w 4475480"/>
              <a:gd name="connsiteY5" fmla="*/ 830580 h 6156960"/>
              <a:gd name="connsiteX6" fmla="*/ 398780 w 4475480"/>
              <a:gd name="connsiteY6" fmla="*/ 955040 h 6156960"/>
              <a:gd name="connsiteX7" fmla="*/ 368300 w 4475480"/>
              <a:gd name="connsiteY7" fmla="*/ 1150620 h 6156960"/>
              <a:gd name="connsiteX8" fmla="*/ 426720 w 4475480"/>
              <a:gd name="connsiteY8" fmla="*/ 1303020 h 6156960"/>
              <a:gd name="connsiteX9" fmla="*/ 558800 w 4475480"/>
              <a:gd name="connsiteY9" fmla="*/ 1358900 h 6156960"/>
              <a:gd name="connsiteX10" fmla="*/ 629920 w 4475480"/>
              <a:gd name="connsiteY10" fmla="*/ 1455420 h 6156960"/>
              <a:gd name="connsiteX11" fmla="*/ 825500 w 4475480"/>
              <a:gd name="connsiteY11" fmla="*/ 1567180 h 6156960"/>
              <a:gd name="connsiteX12" fmla="*/ 833120 w 4475480"/>
              <a:gd name="connsiteY12" fmla="*/ 1775460 h 6156960"/>
              <a:gd name="connsiteX13" fmla="*/ 889000 w 4475480"/>
              <a:gd name="connsiteY13" fmla="*/ 1910080 h 6156960"/>
              <a:gd name="connsiteX14" fmla="*/ 1130300 w 4475480"/>
              <a:gd name="connsiteY14" fmla="*/ 2141220 h 6156960"/>
              <a:gd name="connsiteX15" fmla="*/ 1074420 w 4475480"/>
              <a:gd name="connsiteY15" fmla="*/ 2214880 h 6156960"/>
              <a:gd name="connsiteX16" fmla="*/ 1308100 w 4475480"/>
              <a:gd name="connsiteY16" fmla="*/ 2428240 h 6156960"/>
              <a:gd name="connsiteX17" fmla="*/ 1397000 w 4475480"/>
              <a:gd name="connsiteY17" fmla="*/ 2862580 h 6156960"/>
              <a:gd name="connsiteX18" fmla="*/ 1361440 w 4475480"/>
              <a:gd name="connsiteY18" fmla="*/ 2948940 h 6156960"/>
              <a:gd name="connsiteX19" fmla="*/ 1427480 w 4475480"/>
              <a:gd name="connsiteY19" fmla="*/ 3055620 h 6156960"/>
              <a:gd name="connsiteX20" fmla="*/ 1414780 w 4475480"/>
              <a:gd name="connsiteY20" fmla="*/ 3136900 h 6156960"/>
              <a:gd name="connsiteX21" fmla="*/ 1592580 w 4475480"/>
              <a:gd name="connsiteY21" fmla="*/ 3309620 h 6156960"/>
              <a:gd name="connsiteX22" fmla="*/ 1592580 w 4475480"/>
              <a:gd name="connsiteY22" fmla="*/ 3416300 h 6156960"/>
              <a:gd name="connsiteX23" fmla="*/ 1546860 w 4475480"/>
              <a:gd name="connsiteY23" fmla="*/ 3495040 h 6156960"/>
              <a:gd name="connsiteX24" fmla="*/ 1518920 w 4475480"/>
              <a:gd name="connsiteY24" fmla="*/ 3624580 h 6156960"/>
              <a:gd name="connsiteX25" fmla="*/ 1577340 w 4475480"/>
              <a:gd name="connsiteY25" fmla="*/ 3733800 h 6156960"/>
              <a:gd name="connsiteX26" fmla="*/ 1684020 w 4475480"/>
              <a:gd name="connsiteY26" fmla="*/ 3802380 h 6156960"/>
              <a:gd name="connsiteX27" fmla="*/ 1676400 w 4475480"/>
              <a:gd name="connsiteY27" fmla="*/ 3919220 h 6156960"/>
              <a:gd name="connsiteX28" fmla="*/ 1722120 w 4475480"/>
              <a:gd name="connsiteY28" fmla="*/ 4074160 h 6156960"/>
              <a:gd name="connsiteX29" fmla="*/ 1633220 w 4475480"/>
              <a:gd name="connsiteY29" fmla="*/ 4198620 h 6156960"/>
              <a:gd name="connsiteX30" fmla="*/ 1666240 w 4475480"/>
              <a:gd name="connsiteY30" fmla="*/ 4320540 h 6156960"/>
              <a:gd name="connsiteX31" fmla="*/ 1597660 w 4475480"/>
              <a:gd name="connsiteY31" fmla="*/ 4439920 h 6156960"/>
              <a:gd name="connsiteX32" fmla="*/ 1592580 w 4475480"/>
              <a:gd name="connsiteY32" fmla="*/ 4566920 h 6156960"/>
              <a:gd name="connsiteX33" fmla="*/ 1501140 w 4475480"/>
              <a:gd name="connsiteY33" fmla="*/ 4643120 h 6156960"/>
              <a:gd name="connsiteX34" fmla="*/ 1539240 w 4475480"/>
              <a:gd name="connsiteY34" fmla="*/ 4757420 h 6156960"/>
              <a:gd name="connsiteX35" fmla="*/ 1440180 w 4475480"/>
              <a:gd name="connsiteY35" fmla="*/ 4859020 h 6156960"/>
              <a:gd name="connsiteX36" fmla="*/ 1516380 w 4475480"/>
              <a:gd name="connsiteY36" fmla="*/ 4922520 h 6156960"/>
              <a:gd name="connsiteX37" fmla="*/ 1521460 w 4475480"/>
              <a:gd name="connsiteY37" fmla="*/ 5118100 h 6156960"/>
              <a:gd name="connsiteX38" fmla="*/ 1605280 w 4475480"/>
              <a:gd name="connsiteY38" fmla="*/ 5189220 h 6156960"/>
              <a:gd name="connsiteX39" fmla="*/ 1602740 w 4475480"/>
              <a:gd name="connsiteY39" fmla="*/ 5257800 h 6156960"/>
              <a:gd name="connsiteX40" fmla="*/ 4475480 w 4475480"/>
              <a:gd name="connsiteY40" fmla="*/ 6156960 h 6156960"/>
              <a:gd name="connsiteX0" fmla="*/ 25400 w 4475480"/>
              <a:gd name="connsiteY0" fmla="*/ 0 h 6156960"/>
              <a:gd name="connsiteX1" fmla="*/ 55880 w 4475480"/>
              <a:gd name="connsiteY1" fmla="*/ 170180 h 6156960"/>
              <a:gd name="connsiteX2" fmla="*/ 0 w 4475480"/>
              <a:gd name="connsiteY2" fmla="*/ 401320 h 6156960"/>
              <a:gd name="connsiteX3" fmla="*/ 223520 w 4475480"/>
              <a:gd name="connsiteY3" fmla="*/ 525780 h 6156960"/>
              <a:gd name="connsiteX4" fmla="*/ 152400 w 4475480"/>
              <a:gd name="connsiteY4" fmla="*/ 825500 h 6156960"/>
              <a:gd name="connsiteX5" fmla="*/ 317500 w 4475480"/>
              <a:gd name="connsiteY5" fmla="*/ 830580 h 6156960"/>
              <a:gd name="connsiteX6" fmla="*/ 398780 w 4475480"/>
              <a:gd name="connsiteY6" fmla="*/ 955040 h 6156960"/>
              <a:gd name="connsiteX7" fmla="*/ 368300 w 4475480"/>
              <a:gd name="connsiteY7" fmla="*/ 1150620 h 6156960"/>
              <a:gd name="connsiteX8" fmla="*/ 426720 w 4475480"/>
              <a:gd name="connsiteY8" fmla="*/ 1303020 h 6156960"/>
              <a:gd name="connsiteX9" fmla="*/ 558800 w 4475480"/>
              <a:gd name="connsiteY9" fmla="*/ 1358900 h 6156960"/>
              <a:gd name="connsiteX10" fmla="*/ 629920 w 4475480"/>
              <a:gd name="connsiteY10" fmla="*/ 1455420 h 6156960"/>
              <a:gd name="connsiteX11" fmla="*/ 825500 w 4475480"/>
              <a:gd name="connsiteY11" fmla="*/ 1567180 h 6156960"/>
              <a:gd name="connsiteX12" fmla="*/ 833120 w 4475480"/>
              <a:gd name="connsiteY12" fmla="*/ 1775460 h 6156960"/>
              <a:gd name="connsiteX13" fmla="*/ 889000 w 4475480"/>
              <a:gd name="connsiteY13" fmla="*/ 1910080 h 6156960"/>
              <a:gd name="connsiteX14" fmla="*/ 1130300 w 4475480"/>
              <a:gd name="connsiteY14" fmla="*/ 2141220 h 6156960"/>
              <a:gd name="connsiteX15" fmla="*/ 1074420 w 4475480"/>
              <a:gd name="connsiteY15" fmla="*/ 2214880 h 6156960"/>
              <a:gd name="connsiteX16" fmla="*/ 1308100 w 4475480"/>
              <a:gd name="connsiteY16" fmla="*/ 2428240 h 6156960"/>
              <a:gd name="connsiteX17" fmla="*/ 1397000 w 4475480"/>
              <a:gd name="connsiteY17" fmla="*/ 2862580 h 6156960"/>
              <a:gd name="connsiteX18" fmla="*/ 1361440 w 4475480"/>
              <a:gd name="connsiteY18" fmla="*/ 2948940 h 6156960"/>
              <a:gd name="connsiteX19" fmla="*/ 1427480 w 4475480"/>
              <a:gd name="connsiteY19" fmla="*/ 3055620 h 6156960"/>
              <a:gd name="connsiteX20" fmla="*/ 1414780 w 4475480"/>
              <a:gd name="connsiteY20" fmla="*/ 3136900 h 6156960"/>
              <a:gd name="connsiteX21" fmla="*/ 1592580 w 4475480"/>
              <a:gd name="connsiteY21" fmla="*/ 3309620 h 6156960"/>
              <a:gd name="connsiteX22" fmla="*/ 1592580 w 4475480"/>
              <a:gd name="connsiteY22" fmla="*/ 3416300 h 6156960"/>
              <a:gd name="connsiteX23" fmla="*/ 1546860 w 4475480"/>
              <a:gd name="connsiteY23" fmla="*/ 3495040 h 6156960"/>
              <a:gd name="connsiteX24" fmla="*/ 1518920 w 4475480"/>
              <a:gd name="connsiteY24" fmla="*/ 3624580 h 6156960"/>
              <a:gd name="connsiteX25" fmla="*/ 1577340 w 4475480"/>
              <a:gd name="connsiteY25" fmla="*/ 3733800 h 6156960"/>
              <a:gd name="connsiteX26" fmla="*/ 1684020 w 4475480"/>
              <a:gd name="connsiteY26" fmla="*/ 3802380 h 6156960"/>
              <a:gd name="connsiteX27" fmla="*/ 1676400 w 4475480"/>
              <a:gd name="connsiteY27" fmla="*/ 3919220 h 6156960"/>
              <a:gd name="connsiteX28" fmla="*/ 1722120 w 4475480"/>
              <a:gd name="connsiteY28" fmla="*/ 4074160 h 6156960"/>
              <a:gd name="connsiteX29" fmla="*/ 1633220 w 4475480"/>
              <a:gd name="connsiteY29" fmla="*/ 4198620 h 6156960"/>
              <a:gd name="connsiteX30" fmla="*/ 1666240 w 4475480"/>
              <a:gd name="connsiteY30" fmla="*/ 4320540 h 6156960"/>
              <a:gd name="connsiteX31" fmla="*/ 1597660 w 4475480"/>
              <a:gd name="connsiteY31" fmla="*/ 4439920 h 6156960"/>
              <a:gd name="connsiteX32" fmla="*/ 1592580 w 4475480"/>
              <a:gd name="connsiteY32" fmla="*/ 4566920 h 6156960"/>
              <a:gd name="connsiteX33" fmla="*/ 1501140 w 4475480"/>
              <a:gd name="connsiteY33" fmla="*/ 4643120 h 6156960"/>
              <a:gd name="connsiteX34" fmla="*/ 1539240 w 4475480"/>
              <a:gd name="connsiteY34" fmla="*/ 4757420 h 6156960"/>
              <a:gd name="connsiteX35" fmla="*/ 1440180 w 4475480"/>
              <a:gd name="connsiteY35" fmla="*/ 4859020 h 6156960"/>
              <a:gd name="connsiteX36" fmla="*/ 1516380 w 4475480"/>
              <a:gd name="connsiteY36" fmla="*/ 4922520 h 6156960"/>
              <a:gd name="connsiteX37" fmla="*/ 1521460 w 4475480"/>
              <a:gd name="connsiteY37" fmla="*/ 5118100 h 6156960"/>
              <a:gd name="connsiteX38" fmla="*/ 1605280 w 4475480"/>
              <a:gd name="connsiteY38" fmla="*/ 5189220 h 6156960"/>
              <a:gd name="connsiteX39" fmla="*/ 1602740 w 4475480"/>
              <a:gd name="connsiteY39" fmla="*/ 5257800 h 6156960"/>
              <a:gd name="connsiteX40" fmla="*/ 1828800 w 4475480"/>
              <a:gd name="connsiteY40" fmla="*/ 5257800 h 6156960"/>
              <a:gd name="connsiteX41" fmla="*/ 4475480 w 4475480"/>
              <a:gd name="connsiteY41" fmla="*/ 6156960 h 6156960"/>
              <a:gd name="connsiteX0" fmla="*/ 25400 w 4475480"/>
              <a:gd name="connsiteY0" fmla="*/ 0 h 6156960"/>
              <a:gd name="connsiteX1" fmla="*/ 55880 w 4475480"/>
              <a:gd name="connsiteY1" fmla="*/ 170180 h 6156960"/>
              <a:gd name="connsiteX2" fmla="*/ 0 w 4475480"/>
              <a:gd name="connsiteY2" fmla="*/ 401320 h 6156960"/>
              <a:gd name="connsiteX3" fmla="*/ 223520 w 4475480"/>
              <a:gd name="connsiteY3" fmla="*/ 525780 h 6156960"/>
              <a:gd name="connsiteX4" fmla="*/ 152400 w 4475480"/>
              <a:gd name="connsiteY4" fmla="*/ 825500 h 6156960"/>
              <a:gd name="connsiteX5" fmla="*/ 317500 w 4475480"/>
              <a:gd name="connsiteY5" fmla="*/ 830580 h 6156960"/>
              <a:gd name="connsiteX6" fmla="*/ 398780 w 4475480"/>
              <a:gd name="connsiteY6" fmla="*/ 955040 h 6156960"/>
              <a:gd name="connsiteX7" fmla="*/ 368300 w 4475480"/>
              <a:gd name="connsiteY7" fmla="*/ 1150620 h 6156960"/>
              <a:gd name="connsiteX8" fmla="*/ 426720 w 4475480"/>
              <a:gd name="connsiteY8" fmla="*/ 1303020 h 6156960"/>
              <a:gd name="connsiteX9" fmla="*/ 558800 w 4475480"/>
              <a:gd name="connsiteY9" fmla="*/ 1358900 h 6156960"/>
              <a:gd name="connsiteX10" fmla="*/ 629920 w 4475480"/>
              <a:gd name="connsiteY10" fmla="*/ 1455420 h 6156960"/>
              <a:gd name="connsiteX11" fmla="*/ 825500 w 4475480"/>
              <a:gd name="connsiteY11" fmla="*/ 1567180 h 6156960"/>
              <a:gd name="connsiteX12" fmla="*/ 833120 w 4475480"/>
              <a:gd name="connsiteY12" fmla="*/ 1775460 h 6156960"/>
              <a:gd name="connsiteX13" fmla="*/ 889000 w 4475480"/>
              <a:gd name="connsiteY13" fmla="*/ 1910080 h 6156960"/>
              <a:gd name="connsiteX14" fmla="*/ 1130300 w 4475480"/>
              <a:gd name="connsiteY14" fmla="*/ 2141220 h 6156960"/>
              <a:gd name="connsiteX15" fmla="*/ 1074420 w 4475480"/>
              <a:gd name="connsiteY15" fmla="*/ 2214880 h 6156960"/>
              <a:gd name="connsiteX16" fmla="*/ 1308100 w 4475480"/>
              <a:gd name="connsiteY16" fmla="*/ 2428240 h 6156960"/>
              <a:gd name="connsiteX17" fmla="*/ 1397000 w 4475480"/>
              <a:gd name="connsiteY17" fmla="*/ 2862580 h 6156960"/>
              <a:gd name="connsiteX18" fmla="*/ 1361440 w 4475480"/>
              <a:gd name="connsiteY18" fmla="*/ 2948940 h 6156960"/>
              <a:gd name="connsiteX19" fmla="*/ 1427480 w 4475480"/>
              <a:gd name="connsiteY19" fmla="*/ 3055620 h 6156960"/>
              <a:gd name="connsiteX20" fmla="*/ 1414780 w 4475480"/>
              <a:gd name="connsiteY20" fmla="*/ 3136900 h 6156960"/>
              <a:gd name="connsiteX21" fmla="*/ 1592580 w 4475480"/>
              <a:gd name="connsiteY21" fmla="*/ 3309620 h 6156960"/>
              <a:gd name="connsiteX22" fmla="*/ 1592580 w 4475480"/>
              <a:gd name="connsiteY22" fmla="*/ 3416300 h 6156960"/>
              <a:gd name="connsiteX23" fmla="*/ 1546860 w 4475480"/>
              <a:gd name="connsiteY23" fmla="*/ 3495040 h 6156960"/>
              <a:gd name="connsiteX24" fmla="*/ 1518920 w 4475480"/>
              <a:gd name="connsiteY24" fmla="*/ 3624580 h 6156960"/>
              <a:gd name="connsiteX25" fmla="*/ 1577340 w 4475480"/>
              <a:gd name="connsiteY25" fmla="*/ 3733800 h 6156960"/>
              <a:gd name="connsiteX26" fmla="*/ 1684020 w 4475480"/>
              <a:gd name="connsiteY26" fmla="*/ 3802380 h 6156960"/>
              <a:gd name="connsiteX27" fmla="*/ 1676400 w 4475480"/>
              <a:gd name="connsiteY27" fmla="*/ 3919220 h 6156960"/>
              <a:gd name="connsiteX28" fmla="*/ 1722120 w 4475480"/>
              <a:gd name="connsiteY28" fmla="*/ 4074160 h 6156960"/>
              <a:gd name="connsiteX29" fmla="*/ 1633220 w 4475480"/>
              <a:gd name="connsiteY29" fmla="*/ 4198620 h 6156960"/>
              <a:gd name="connsiteX30" fmla="*/ 1666240 w 4475480"/>
              <a:gd name="connsiteY30" fmla="*/ 4320540 h 6156960"/>
              <a:gd name="connsiteX31" fmla="*/ 1597660 w 4475480"/>
              <a:gd name="connsiteY31" fmla="*/ 4439920 h 6156960"/>
              <a:gd name="connsiteX32" fmla="*/ 1592580 w 4475480"/>
              <a:gd name="connsiteY32" fmla="*/ 4566920 h 6156960"/>
              <a:gd name="connsiteX33" fmla="*/ 1501140 w 4475480"/>
              <a:gd name="connsiteY33" fmla="*/ 4643120 h 6156960"/>
              <a:gd name="connsiteX34" fmla="*/ 1539240 w 4475480"/>
              <a:gd name="connsiteY34" fmla="*/ 4757420 h 6156960"/>
              <a:gd name="connsiteX35" fmla="*/ 1440180 w 4475480"/>
              <a:gd name="connsiteY35" fmla="*/ 4859020 h 6156960"/>
              <a:gd name="connsiteX36" fmla="*/ 1516380 w 4475480"/>
              <a:gd name="connsiteY36" fmla="*/ 4922520 h 6156960"/>
              <a:gd name="connsiteX37" fmla="*/ 1521460 w 4475480"/>
              <a:gd name="connsiteY37" fmla="*/ 5118100 h 6156960"/>
              <a:gd name="connsiteX38" fmla="*/ 1605280 w 4475480"/>
              <a:gd name="connsiteY38" fmla="*/ 5189220 h 6156960"/>
              <a:gd name="connsiteX39" fmla="*/ 1602740 w 4475480"/>
              <a:gd name="connsiteY39" fmla="*/ 5257800 h 6156960"/>
              <a:gd name="connsiteX40" fmla="*/ 1765300 w 4475480"/>
              <a:gd name="connsiteY40" fmla="*/ 5311140 h 6156960"/>
              <a:gd name="connsiteX41" fmla="*/ 1828800 w 4475480"/>
              <a:gd name="connsiteY41" fmla="*/ 5257800 h 6156960"/>
              <a:gd name="connsiteX42" fmla="*/ 4475480 w 4475480"/>
              <a:gd name="connsiteY42" fmla="*/ 6156960 h 6156960"/>
              <a:gd name="connsiteX0" fmla="*/ 25400 w 4475480"/>
              <a:gd name="connsiteY0" fmla="*/ 0 h 6156960"/>
              <a:gd name="connsiteX1" fmla="*/ 55880 w 4475480"/>
              <a:gd name="connsiteY1" fmla="*/ 170180 h 6156960"/>
              <a:gd name="connsiteX2" fmla="*/ 0 w 4475480"/>
              <a:gd name="connsiteY2" fmla="*/ 401320 h 6156960"/>
              <a:gd name="connsiteX3" fmla="*/ 223520 w 4475480"/>
              <a:gd name="connsiteY3" fmla="*/ 525780 h 6156960"/>
              <a:gd name="connsiteX4" fmla="*/ 152400 w 4475480"/>
              <a:gd name="connsiteY4" fmla="*/ 825500 h 6156960"/>
              <a:gd name="connsiteX5" fmla="*/ 317500 w 4475480"/>
              <a:gd name="connsiteY5" fmla="*/ 830580 h 6156960"/>
              <a:gd name="connsiteX6" fmla="*/ 398780 w 4475480"/>
              <a:gd name="connsiteY6" fmla="*/ 955040 h 6156960"/>
              <a:gd name="connsiteX7" fmla="*/ 368300 w 4475480"/>
              <a:gd name="connsiteY7" fmla="*/ 1150620 h 6156960"/>
              <a:gd name="connsiteX8" fmla="*/ 426720 w 4475480"/>
              <a:gd name="connsiteY8" fmla="*/ 1303020 h 6156960"/>
              <a:gd name="connsiteX9" fmla="*/ 558800 w 4475480"/>
              <a:gd name="connsiteY9" fmla="*/ 1358900 h 6156960"/>
              <a:gd name="connsiteX10" fmla="*/ 629920 w 4475480"/>
              <a:gd name="connsiteY10" fmla="*/ 1455420 h 6156960"/>
              <a:gd name="connsiteX11" fmla="*/ 825500 w 4475480"/>
              <a:gd name="connsiteY11" fmla="*/ 1567180 h 6156960"/>
              <a:gd name="connsiteX12" fmla="*/ 833120 w 4475480"/>
              <a:gd name="connsiteY12" fmla="*/ 1775460 h 6156960"/>
              <a:gd name="connsiteX13" fmla="*/ 889000 w 4475480"/>
              <a:gd name="connsiteY13" fmla="*/ 1910080 h 6156960"/>
              <a:gd name="connsiteX14" fmla="*/ 1130300 w 4475480"/>
              <a:gd name="connsiteY14" fmla="*/ 2141220 h 6156960"/>
              <a:gd name="connsiteX15" fmla="*/ 1074420 w 4475480"/>
              <a:gd name="connsiteY15" fmla="*/ 2214880 h 6156960"/>
              <a:gd name="connsiteX16" fmla="*/ 1308100 w 4475480"/>
              <a:gd name="connsiteY16" fmla="*/ 2428240 h 6156960"/>
              <a:gd name="connsiteX17" fmla="*/ 1397000 w 4475480"/>
              <a:gd name="connsiteY17" fmla="*/ 2862580 h 6156960"/>
              <a:gd name="connsiteX18" fmla="*/ 1361440 w 4475480"/>
              <a:gd name="connsiteY18" fmla="*/ 2948940 h 6156960"/>
              <a:gd name="connsiteX19" fmla="*/ 1427480 w 4475480"/>
              <a:gd name="connsiteY19" fmla="*/ 3055620 h 6156960"/>
              <a:gd name="connsiteX20" fmla="*/ 1414780 w 4475480"/>
              <a:gd name="connsiteY20" fmla="*/ 3136900 h 6156960"/>
              <a:gd name="connsiteX21" fmla="*/ 1592580 w 4475480"/>
              <a:gd name="connsiteY21" fmla="*/ 3309620 h 6156960"/>
              <a:gd name="connsiteX22" fmla="*/ 1592580 w 4475480"/>
              <a:gd name="connsiteY22" fmla="*/ 3416300 h 6156960"/>
              <a:gd name="connsiteX23" fmla="*/ 1546860 w 4475480"/>
              <a:gd name="connsiteY23" fmla="*/ 3495040 h 6156960"/>
              <a:gd name="connsiteX24" fmla="*/ 1518920 w 4475480"/>
              <a:gd name="connsiteY24" fmla="*/ 3624580 h 6156960"/>
              <a:gd name="connsiteX25" fmla="*/ 1577340 w 4475480"/>
              <a:gd name="connsiteY25" fmla="*/ 3733800 h 6156960"/>
              <a:gd name="connsiteX26" fmla="*/ 1684020 w 4475480"/>
              <a:gd name="connsiteY26" fmla="*/ 3802380 h 6156960"/>
              <a:gd name="connsiteX27" fmla="*/ 1676400 w 4475480"/>
              <a:gd name="connsiteY27" fmla="*/ 3919220 h 6156960"/>
              <a:gd name="connsiteX28" fmla="*/ 1722120 w 4475480"/>
              <a:gd name="connsiteY28" fmla="*/ 4074160 h 6156960"/>
              <a:gd name="connsiteX29" fmla="*/ 1633220 w 4475480"/>
              <a:gd name="connsiteY29" fmla="*/ 4198620 h 6156960"/>
              <a:gd name="connsiteX30" fmla="*/ 1666240 w 4475480"/>
              <a:gd name="connsiteY30" fmla="*/ 4320540 h 6156960"/>
              <a:gd name="connsiteX31" fmla="*/ 1597660 w 4475480"/>
              <a:gd name="connsiteY31" fmla="*/ 4439920 h 6156960"/>
              <a:gd name="connsiteX32" fmla="*/ 1592580 w 4475480"/>
              <a:gd name="connsiteY32" fmla="*/ 4566920 h 6156960"/>
              <a:gd name="connsiteX33" fmla="*/ 1501140 w 4475480"/>
              <a:gd name="connsiteY33" fmla="*/ 4643120 h 6156960"/>
              <a:gd name="connsiteX34" fmla="*/ 1539240 w 4475480"/>
              <a:gd name="connsiteY34" fmla="*/ 4757420 h 6156960"/>
              <a:gd name="connsiteX35" fmla="*/ 1440180 w 4475480"/>
              <a:gd name="connsiteY35" fmla="*/ 4859020 h 6156960"/>
              <a:gd name="connsiteX36" fmla="*/ 1516380 w 4475480"/>
              <a:gd name="connsiteY36" fmla="*/ 4922520 h 6156960"/>
              <a:gd name="connsiteX37" fmla="*/ 1521460 w 4475480"/>
              <a:gd name="connsiteY37" fmla="*/ 5118100 h 6156960"/>
              <a:gd name="connsiteX38" fmla="*/ 1605280 w 4475480"/>
              <a:gd name="connsiteY38" fmla="*/ 5189220 h 6156960"/>
              <a:gd name="connsiteX39" fmla="*/ 1602740 w 4475480"/>
              <a:gd name="connsiteY39" fmla="*/ 5257800 h 6156960"/>
              <a:gd name="connsiteX40" fmla="*/ 1765300 w 4475480"/>
              <a:gd name="connsiteY40" fmla="*/ 5311140 h 6156960"/>
              <a:gd name="connsiteX41" fmla="*/ 1828800 w 4475480"/>
              <a:gd name="connsiteY41" fmla="*/ 5257800 h 6156960"/>
              <a:gd name="connsiteX42" fmla="*/ 4475480 w 4475480"/>
              <a:gd name="connsiteY42" fmla="*/ 6156960 h 6156960"/>
              <a:gd name="connsiteX0" fmla="*/ 25400 w 4475480"/>
              <a:gd name="connsiteY0" fmla="*/ 0 h 6156960"/>
              <a:gd name="connsiteX1" fmla="*/ 55880 w 4475480"/>
              <a:gd name="connsiteY1" fmla="*/ 170180 h 6156960"/>
              <a:gd name="connsiteX2" fmla="*/ 0 w 4475480"/>
              <a:gd name="connsiteY2" fmla="*/ 401320 h 6156960"/>
              <a:gd name="connsiteX3" fmla="*/ 223520 w 4475480"/>
              <a:gd name="connsiteY3" fmla="*/ 525780 h 6156960"/>
              <a:gd name="connsiteX4" fmla="*/ 152400 w 4475480"/>
              <a:gd name="connsiteY4" fmla="*/ 825500 h 6156960"/>
              <a:gd name="connsiteX5" fmla="*/ 317500 w 4475480"/>
              <a:gd name="connsiteY5" fmla="*/ 830580 h 6156960"/>
              <a:gd name="connsiteX6" fmla="*/ 398780 w 4475480"/>
              <a:gd name="connsiteY6" fmla="*/ 955040 h 6156960"/>
              <a:gd name="connsiteX7" fmla="*/ 368300 w 4475480"/>
              <a:gd name="connsiteY7" fmla="*/ 1150620 h 6156960"/>
              <a:gd name="connsiteX8" fmla="*/ 426720 w 4475480"/>
              <a:gd name="connsiteY8" fmla="*/ 1303020 h 6156960"/>
              <a:gd name="connsiteX9" fmla="*/ 558800 w 4475480"/>
              <a:gd name="connsiteY9" fmla="*/ 1358900 h 6156960"/>
              <a:gd name="connsiteX10" fmla="*/ 629920 w 4475480"/>
              <a:gd name="connsiteY10" fmla="*/ 1455420 h 6156960"/>
              <a:gd name="connsiteX11" fmla="*/ 825500 w 4475480"/>
              <a:gd name="connsiteY11" fmla="*/ 1567180 h 6156960"/>
              <a:gd name="connsiteX12" fmla="*/ 833120 w 4475480"/>
              <a:gd name="connsiteY12" fmla="*/ 1775460 h 6156960"/>
              <a:gd name="connsiteX13" fmla="*/ 889000 w 4475480"/>
              <a:gd name="connsiteY13" fmla="*/ 1910080 h 6156960"/>
              <a:gd name="connsiteX14" fmla="*/ 1130300 w 4475480"/>
              <a:gd name="connsiteY14" fmla="*/ 2141220 h 6156960"/>
              <a:gd name="connsiteX15" fmla="*/ 1074420 w 4475480"/>
              <a:gd name="connsiteY15" fmla="*/ 2214880 h 6156960"/>
              <a:gd name="connsiteX16" fmla="*/ 1308100 w 4475480"/>
              <a:gd name="connsiteY16" fmla="*/ 2428240 h 6156960"/>
              <a:gd name="connsiteX17" fmla="*/ 1397000 w 4475480"/>
              <a:gd name="connsiteY17" fmla="*/ 2862580 h 6156960"/>
              <a:gd name="connsiteX18" fmla="*/ 1361440 w 4475480"/>
              <a:gd name="connsiteY18" fmla="*/ 2948940 h 6156960"/>
              <a:gd name="connsiteX19" fmla="*/ 1427480 w 4475480"/>
              <a:gd name="connsiteY19" fmla="*/ 3055620 h 6156960"/>
              <a:gd name="connsiteX20" fmla="*/ 1414780 w 4475480"/>
              <a:gd name="connsiteY20" fmla="*/ 3136900 h 6156960"/>
              <a:gd name="connsiteX21" fmla="*/ 1592580 w 4475480"/>
              <a:gd name="connsiteY21" fmla="*/ 3309620 h 6156960"/>
              <a:gd name="connsiteX22" fmla="*/ 1592580 w 4475480"/>
              <a:gd name="connsiteY22" fmla="*/ 3416300 h 6156960"/>
              <a:gd name="connsiteX23" fmla="*/ 1546860 w 4475480"/>
              <a:gd name="connsiteY23" fmla="*/ 3495040 h 6156960"/>
              <a:gd name="connsiteX24" fmla="*/ 1518920 w 4475480"/>
              <a:gd name="connsiteY24" fmla="*/ 3624580 h 6156960"/>
              <a:gd name="connsiteX25" fmla="*/ 1577340 w 4475480"/>
              <a:gd name="connsiteY25" fmla="*/ 3733800 h 6156960"/>
              <a:gd name="connsiteX26" fmla="*/ 1684020 w 4475480"/>
              <a:gd name="connsiteY26" fmla="*/ 3802380 h 6156960"/>
              <a:gd name="connsiteX27" fmla="*/ 1676400 w 4475480"/>
              <a:gd name="connsiteY27" fmla="*/ 3919220 h 6156960"/>
              <a:gd name="connsiteX28" fmla="*/ 1722120 w 4475480"/>
              <a:gd name="connsiteY28" fmla="*/ 4074160 h 6156960"/>
              <a:gd name="connsiteX29" fmla="*/ 1633220 w 4475480"/>
              <a:gd name="connsiteY29" fmla="*/ 4198620 h 6156960"/>
              <a:gd name="connsiteX30" fmla="*/ 1666240 w 4475480"/>
              <a:gd name="connsiteY30" fmla="*/ 4320540 h 6156960"/>
              <a:gd name="connsiteX31" fmla="*/ 1597660 w 4475480"/>
              <a:gd name="connsiteY31" fmla="*/ 4439920 h 6156960"/>
              <a:gd name="connsiteX32" fmla="*/ 1592580 w 4475480"/>
              <a:gd name="connsiteY32" fmla="*/ 4566920 h 6156960"/>
              <a:gd name="connsiteX33" fmla="*/ 1501140 w 4475480"/>
              <a:gd name="connsiteY33" fmla="*/ 4643120 h 6156960"/>
              <a:gd name="connsiteX34" fmla="*/ 1539240 w 4475480"/>
              <a:gd name="connsiteY34" fmla="*/ 4757420 h 6156960"/>
              <a:gd name="connsiteX35" fmla="*/ 1440180 w 4475480"/>
              <a:gd name="connsiteY35" fmla="*/ 4859020 h 6156960"/>
              <a:gd name="connsiteX36" fmla="*/ 1516380 w 4475480"/>
              <a:gd name="connsiteY36" fmla="*/ 4922520 h 6156960"/>
              <a:gd name="connsiteX37" fmla="*/ 1521460 w 4475480"/>
              <a:gd name="connsiteY37" fmla="*/ 5118100 h 6156960"/>
              <a:gd name="connsiteX38" fmla="*/ 1605280 w 4475480"/>
              <a:gd name="connsiteY38" fmla="*/ 5189220 h 6156960"/>
              <a:gd name="connsiteX39" fmla="*/ 1602740 w 4475480"/>
              <a:gd name="connsiteY39" fmla="*/ 5257800 h 6156960"/>
              <a:gd name="connsiteX40" fmla="*/ 1765300 w 4475480"/>
              <a:gd name="connsiteY40" fmla="*/ 5311140 h 6156960"/>
              <a:gd name="connsiteX41" fmla="*/ 1828800 w 4475480"/>
              <a:gd name="connsiteY41" fmla="*/ 5257800 h 6156960"/>
              <a:gd name="connsiteX42" fmla="*/ 4475480 w 4475480"/>
              <a:gd name="connsiteY42" fmla="*/ 6156960 h 6156960"/>
              <a:gd name="connsiteX0" fmla="*/ 25400 w 4475480"/>
              <a:gd name="connsiteY0" fmla="*/ 0 h 6156960"/>
              <a:gd name="connsiteX1" fmla="*/ 55880 w 4475480"/>
              <a:gd name="connsiteY1" fmla="*/ 170180 h 6156960"/>
              <a:gd name="connsiteX2" fmla="*/ 0 w 4475480"/>
              <a:gd name="connsiteY2" fmla="*/ 401320 h 6156960"/>
              <a:gd name="connsiteX3" fmla="*/ 223520 w 4475480"/>
              <a:gd name="connsiteY3" fmla="*/ 525780 h 6156960"/>
              <a:gd name="connsiteX4" fmla="*/ 152400 w 4475480"/>
              <a:gd name="connsiteY4" fmla="*/ 825500 h 6156960"/>
              <a:gd name="connsiteX5" fmla="*/ 317500 w 4475480"/>
              <a:gd name="connsiteY5" fmla="*/ 830580 h 6156960"/>
              <a:gd name="connsiteX6" fmla="*/ 398780 w 4475480"/>
              <a:gd name="connsiteY6" fmla="*/ 955040 h 6156960"/>
              <a:gd name="connsiteX7" fmla="*/ 368300 w 4475480"/>
              <a:gd name="connsiteY7" fmla="*/ 1150620 h 6156960"/>
              <a:gd name="connsiteX8" fmla="*/ 426720 w 4475480"/>
              <a:gd name="connsiteY8" fmla="*/ 1303020 h 6156960"/>
              <a:gd name="connsiteX9" fmla="*/ 558800 w 4475480"/>
              <a:gd name="connsiteY9" fmla="*/ 1358900 h 6156960"/>
              <a:gd name="connsiteX10" fmla="*/ 629920 w 4475480"/>
              <a:gd name="connsiteY10" fmla="*/ 1455420 h 6156960"/>
              <a:gd name="connsiteX11" fmla="*/ 825500 w 4475480"/>
              <a:gd name="connsiteY11" fmla="*/ 1567180 h 6156960"/>
              <a:gd name="connsiteX12" fmla="*/ 833120 w 4475480"/>
              <a:gd name="connsiteY12" fmla="*/ 1775460 h 6156960"/>
              <a:gd name="connsiteX13" fmla="*/ 889000 w 4475480"/>
              <a:gd name="connsiteY13" fmla="*/ 1910080 h 6156960"/>
              <a:gd name="connsiteX14" fmla="*/ 1130300 w 4475480"/>
              <a:gd name="connsiteY14" fmla="*/ 2141220 h 6156960"/>
              <a:gd name="connsiteX15" fmla="*/ 1074420 w 4475480"/>
              <a:gd name="connsiteY15" fmla="*/ 2214880 h 6156960"/>
              <a:gd name="connsiteX16" fmla="*/ 1308100 w 4475480"/>
              <a:gd name="connsiteY16" fmla="*/ 2428240 h 6156960"/>
              <a:gd name="connsiteX17" fmla="*/ 1397000 w 4475480"/>
              <a:gd name="connsiteY17" fmla="*/ 2862580 h 6156960"/>
              <a:gd name="connsiteX18" fmla="*/ 1361440 w 4475480"/>
              <a:gd name="connsiteY18" fmla="*/ 2948940 h 6156960"/>
              <a:gd name="connsiteX19" fmla="*/ 1427480 w 4475480"/>
              <a:gd name="connsiteY19" fmla="*/ 3055620 h 6156960"/>
              <a:gd name="connsiteX20" fmla="*/ 1414780 w 4475480"/>
              <a:gd name="connsiteY20" fmla="*/ 3136900 h 6156960"/>
              <a:gd name="connsiteX21" fmla="*/ 1592580 w 4475480"/>
              <a:gd name="connsiteY21" fmla="*/ 3309620 h 6156960"/>
              <a:gd name="connsiteX22" fmla="*/ 1592580 w 4475480"/>
              <a:gd name="connsiteY22" fmla="*/ 3416300 h 6156960"/>
              <a:gd name="connsiteX23" fmla="*/ 1546860 w 4475480"/>
              <a:gd name="connsiteY23" fmla="*/ 3495040 h 6156960"/>
              <a:gd name="connsiteX24" fmla="*/ 1518920 w 4475480"/>
              <a:gd name="connsiteY24" fmla="*/ 3624580 h 6156960"/>
              <a:gd name="connsiteX25" fmla="*/ 1577340 w 4475480"/>
              <a:gd name="connsiteY25" fmla="*/ 3733800 h 6156960"/>
              <a:gd name="connsiteX26" fmla="*/ 1684020 w 4475480"/>
              <a:gd name="connsiteY26" fmla="*/ 3802380 h 6156960"/>
              <a:gd name="connsiteX27" fmla="*/ 1676400 w 4475480"/>
              <a:gd name="connsiteY27" fmla="*/ 3919220 h 6156960"/>
              <a:gd name="connsiteX28" fmla="*/ 1722120 w 4475480"/>
              <a:gd name="connsiteY28" fmla="*/ 4074160 h 6156960"/>
              <a:gd name="connsiteX29" fmla="*/ 1633220 w 4475480"/>
              <a:gd name="connsiteY29" fmla="*/ 4198620 h 6156960"/>
              <a:gd name="connsiteX30" fmla="*/ 1666240 w 4475480"/>
              <a:gd name="connsiteY30" fmla="*/ 4320540 h 6156960"/>
              <a:gd name="connsiteX31" fmla="*/ 1597660 w 4475480"/>
              <a:gd name="connsiteY31" fmla="*/ 4439920 h 6156960"/>
              <a:gd name="connsiteX32" fmla="*/ 1592580 w 4475480"/>
              <a:gd name="connsiteY32" fmla="*/ 4566920 h 6156960"/>
              <a:gd name="connsiteX33" fmla="*/ 1501140 w 4475480"/>
              <a:gd name="connsiteY33" fmla="*/ 4643120 h 6156960"/>
              <a:gd name="connsiteX34" fmla="*/ 1539240 w 4475480"/>
              <a:gd name="connsiteY34" fmla="*/ 4757420 h 6156960"/>
              <a:gd name="connsiteX35" fmla="*/ 1440180 w 4475480"/>
              <a:gd name="connsiteY35" fmla="*/ 4859020 h 6156960"/>
              <a:gd name="connsiteX36" fmla="*/ 1516380 w 4475480"/>
              <a:gd name="connsiteY36" fmla="*/ 4922520 h 6156960"/>
              <a:gd name="connsiteX37" fmla="*/ 1521460 w 4475480"/>
              <a:gd name="connsiteY37" fmla="*/ 5118100 h 6156960"/>
              <a:gd name="connsiteX38" fmla="*/ 1605280 w 4475480"/>
              <a:gd name="connsiteY38" fmla="*/ 5189220 h 6156960"/>
              <a:gd name="connsiteX39" fmla="*/ 1602740 w 4475480"/>
              <a:gd name="connsiteY39" fmla="*/ 5257800 h 6156960"/>
              <a:gd name="connsiteX40" fmla="*/ 1765300 w 4475480"/>
              <a:gd name="connsiteY40" fmla="*/ 5311140 h 6156960"/>
              <a:gd name="connsiteX41" fmla="*/ 1828800 w 4475480"/>
              <a:gd name="connsiteY41" fmla="*/ 5257800 h 6156960"/>
              <a:gd name="connsiteX42" fmla="*/ 2433320 w 4475480"/>
              <a:gd name="connsiteY42" fmla="*/ 5267960 h 6156960"/>
              <a:gd name="connsiteX43" fmla="*/ 4475480 w 4475480"/>
              <a:gd name="connsiteY43" fmla="*/ 6156960 h 6156960"/>
              <a:gd name="connsiteX0" fmla="*/ 25400 w 4475480"/>
              <a:gd name="connsiteY0" fmla="*/ 0 h 6156960"/>
              <a:gd name="connsiteX1" fmla="*/ 55880 w 4475480"/>
              <a:gd name="connsiteY1" fmla="*/ 170180 h 6156960"/>
              <a:gd name="connsiteX2" fmla="*/ 0 w 4475480"/>
              <a:gd name="connsiteY2" fmla="*/ 401320 h 6156960"/>
              <a:gd name="connsiteX3" fmla="*/ 223520 w 4475480"/>
              <a:gd name="connsiteY3" fmla="*/ 525780 h 6156960"/>
              <a:gd name="connsiteX4" fmla="*/ 152400 w 4475480"/>
              <a:gd name="connsiteY4" fmla="*/ 825500 h 6156960"/>
              <a:gd name="connsiteX5" fmla="*/ 317500 w 4475480"/>
              <a:gd name="connsiteY5" fmla="*/ 830580 h 6156960"/>
              <a:gd name="connsiteX6" fmla="*/ 398780 w 4475480"/>
              <a:gd name="connsiteY6" fmla="*/ 955040 h 6156960"/>
              <a:gd name="connsiteX7" fmla="*/ 368300 w 4475480"/>
              <a:gd name="connsiteY7" fmla="*/ 1150620 h 6156960"/>
              <a:gd name="connsiteX8" fmla="*/ 426720 w 4475480"/>
              <a:gd name="connsiteY8" fmla="*/ 1303020 h 6156960"/>
              <a:gd name="connsiteX9" fmla="*/ 558800 w 4475480"/>
              <a:gd name="connsiteY9" fmla="*/ 1358900 h 6156960"/>
              <a:gd name="connsiteX10" fmla="*/ 629920 w 4475480"/>
              <a:gd name="connsiteY10" fmla="*/ 1455420 h 6156960"/>
              <a:gd name="connsiteX11" fmla="*/ 825500 w 4475480"/>
              <a:gd name="connsiteY11" fmla="*/ 1567180 h 6156960"/>
              <a:gd name="connsiteX12" fmla="*/ 833120 w 4475480"/>
              <a:gd name="connsiteY12" fmla="*/ 1775460 h 6156960"/>
              <a:gd name="connsiteX13" fmla="*/ 889000 w 4475480"/>
              <a:gd name="connsiteY13" fmla="*/ 1910080 h 6156960"/>
              <a:gd name="connsiteX14" fmla="*/ 1130300 w 4475480"/>
              <a:gd name="connsiteY14" fmla="*/ 2141220 h 6156960"/>
              <a:gd name="connsiteX15" fmla="*/ 1074420 w 4475480"/>
              <a:gd name="connsiteY15" fmla="*/ 2214880 h 6156960"/>
              <a:gd name="connsiteX16" fmla="*/ 1308100 w 4475480"/>
              <a:gd name="connsiteY16" fmla="*/ 2428240 h 6156960"/>
              <a:gd name="connsiteX17" fmla="*/ 1397000 w 4475480"/>
              <a:gd name="connsiteY17" fmla="*/ 2862580 h 6156960"/>
              <a:gd name="connsiteX18" fmla="*/ 1361440 w 4475480"/>
              <a:gd name="connsiteY18" fmla="*/ 2948940 h 6156960"/>
              <a:gd name="connsiteX19" fmla="*/ 1427480 w 4475480"/>
              <a:gd name="connsiteY19" fmla="*/ 3055620 h 6156960"/>
              <a:gd name="connsiteX20" fmla="*/ 1414780 w 4475480"/>
              <a:gd name="connsiteY20" fmla="*/ 3136900 h 6156960"/>
              <a:gd name="connsiteX21" fmla="*/ 1592580 w 4475480"/>
              <a:gd name="connsiteY21" fmla="*/ 3309620 h 6156960"/>
              <a:gd name="connsiteX22" fmla="*/ 1592580 w 4475480"/>
              <a:gd name="connsiteY22" fmla="*/ 3416300 h 6156960"/>
              <a:gd name="connsiteX23" fmla="*/ 1546860 w 4475480"/>
              <a:gd name="connsiteY23" fmla="*/ 3495040 h 6156960"/>
              <a:gd name="connsiteX24" fmla="*/ 1518920 w 4475480"/>
              <a:gd name="connsiteY24" fmla="*/ 3624580 h 6156960"/>
              <a:gd name="connsiteX25" fmla="*/ 1577340 w 4475480"/>
              <a:gd name="connsiteY25" fmla="*/ 3733800 h 6156960"/>
              <a:gd name="connsiteX26" fmla="*/ 1684020 w 4475480"/>
              <a:gd name="connsiteY26" fmla="*/ 3802380 h 6156960"/>
              <a:gd name="connsiteX27" fmla="*/ 1676400 w 4475480"/>
              <a:gd name="connsiteY27" fmla="*/ 3919220 h 6156960"/>
              <a:gd name="connsiteX28" fmla="*/ 1722120 w 4475480"/>
              <a:gd name="connsiteY28" fmla="*/ 4074160 h 6156960"/>
              <a:gd name="connsiteX29" fmla="*/ 1633220 w 4475480"/>
              <a:gd name="connsiteY29" fmla="*/ 4198620 h 6156960"/>
              <a:gd name="connsiteX30" fmla="*/ 1666240 w 4475480"/>
              <a:gd name="connsiteY30" fmla="*/ 4320540 h 6156960"/>
              <a:gd name="connsiteX31" fmla="*/ 1597660 w 4475480"/>
              <a:gd name="connsiteY31" fmla="*/ 4439920 h 6156960"/>
              <a:gd name="connsiteX32" fmla="*/ 1592580 w 4475480"/>
              <a:gd name="connsiteY32" fmla="*/ 4566920 h 6156960"/>
              <a:gd name="connsiteX33" fmla="*/ 1501140 w 4475480"/>
              <a:gd name="connsiteY33" fmla="*/ 4643120 h 6156960"/>
              <a:gd name="connsiteX34" fmla="*/ 1539240 w 4475480"/>
              <a:gd name="connsiteY34" fmla="*/ 4757420 h 6156960"/>
              <a:gd name="connsiteX35" fmla="*/ 1440180 w 4475480"/>
              <a:gd name="connsiteY35" fmla="*/ 4859020 h 6156960"/>
              <a:gd name="connsiteX36" fmla="*/ 1516380 w 4475480"/>
              <a:gd name="connsiteY36" fmla="*/ 4922520 h 6156960"/>
              <a:gd name="connsiteX37" fmla="*/ 1521460 w 4475480"/>
              <a:gd name="connsiteY37" fmla="*/ 5118100 h 6156960"/>
              <a:gd name="connsiteX38" fmla="*/ 1605280 w 4475480"/>
              <a:gd name="connsiteY38" fmla="*/ 5189220 h 6156960"/>
              <a:gd name="connsiteX39" fmla="*/ 1602740 w 4475480"/>
              <a:gd name="connsiteY39" fmla="*/ 5257800 h 6156960"/>
              <a:gd name="connsiteX40" fmla="*/ 1765300 w 4475480"/>
              <a:gd name="connsiteY40" fmla="*/ 5311140 h 6156960"/>
              <a:gd name="connsiteX41" fmla="*/ 1828800 w 4475480"/>
              <a:gd name="connsiteY41" fmla="*/ 5257800 h 6156960"/>
              <a:gd name="connsiteX42" fmla="*/ 2293620 w 4475480"/>
              <a:gd name="connsiteY42" fmla="*/ 5387340 h 6156960"/>
              <a:gd name="connsiteX43" fmla="*/ 4475480 w 4475480"/>
              <a:gd name="connsiteY43" fmla="*/ 6156960 h 6156960"/>
              <a:gd name="connsiteX0" fmla="*/ 25400 w 4475480"/>
              <a:gd name="connsiteY0" fmla="*/ 0 h 6156960"/>
              <a:gd name="connsiteX1" fmla="*/ 55880 w 4475480"/>
              <a:gd name="connsiteY1" fmla="*/ 170180 h 6156960"/>
              <a:gd name="connsiteX2" fmla="*/ 0 w 4475480"/>
              <a:gd name="connsiteY2" fmla="*/ 401320 h 6156960"/>
              <a:gd name="connsiteX3" fmla="*/ 223520 w 4475480"/>
              <a:gd name="connsiteY3" fmla="*/ 525780 h 6156960"/>
              <a:gd name="connsiteX4" fmla="*/ 152400 w 4475480"/>
              <a:gd name="connsiteY4" fmla="*/ 825500 h 6156960"/>
              <a:gd name="connsiteX5" fmla="*/ 317500 w 4475480"/>
              <a:gd name="connsiteY5" fmla="*/ 830580 h 6156960"/>
              <a:gd name="connsiteX6" fmla="*/ 398780 w 4475480"/>
              <a:gd name="connsiteY6" fmla="*/ 955040 h 6156960"/>
              <a:gd name="connsiteX7" fmla="*/ 368300 w 4475480"/>
              <a:gd name="connsiteY7" fmla="*/ 1150620 h 6156960"/>
              <a:gd name="connsiteX8" fmla="*/ 426720 w 4475480"/>
              <a:gd name="connsiteY8" fmla="*/ 1303020 h 6156960"/>
              <a:gd name="connsiteX9" fmla="*/ 558800 w 4475480"/>
              <a:gd name="connsiteY9" fmla="*/ 1358900 h 6156960"/>
              <a:gd name="connsiteX10" fmla="*/ 629920 w 4475480"/>
              <a:gd name="connsiteY10" fmla="*/ 1455420 h 6156960"/>
              <a:gd name="connsiteX11" fmla="*/ 825500 w 4475480"/>
              <a:gd name="connsiteY11" fmla="*/ 1567180 h 6156960"/>
              <a:gd name="connsiteX12" fmla="*/ 833120 w 4475480"/>
              <a:gd name="connsiteY12" fmla="*/ 1775460 h 6156960"/>
              <a:gd name="connsiteX13" fmla="*/ 889000 w 4475480"/>
              <a:gd name="connsiteY13" fmla="*/ 1910080 h 6156960"/>
              <a:gd name="connsiteX14" fmla="*/ 1130300 w 4475480"/>
              <a:gd name="connsiteY14" fmla="*/ 2141220 h 6156960"/>
              <a:gd name="connsiteX15" fmla="*/ 1074420 w 4475480"/>
              <a:gd name="connsiteY15" fmla="*/ 2214880 h 6156960"/>
              <a:gd name="connsiteX16" fmla="*/ 1308100 w 4475480"/>
              <a:gd name="connsiteY16" fmla="*/ 2428240 h 6156960"/>
              <a:gd name="connsiteX17" fmla="*/ 1397000 w 4475480"/>
              <a:gd name="connsiteY17" fmla="*/ 2862580 h 6156960"/>
              <a:gd name="connsiteX18" fmla="*/ 1361440 w 4475480"/>
              <a:gd name="connsiteY18" fmla="*/ 2948940 h 6156960"/>
              <a:gd name="connsiteX19" fmla="*/ 1427480 w 4475480"/>
              <a:gd name="connsiteY19" fmla="*/ 3055620 h 6156960"/>
              <a:gd name="connsiteX20" fmla="*/ 1414780 w 4475480"/>
              <a:gd name="connsiteY20" fmla="*/ 3136900 h 6156960"/>
              <a:gd name="connsiteX21" fmla="*/ 1592580 w 4475480"/>
              <a:gd name="connsiteY21" fmla="*/ 3309620 h 6156960"/>
              <a:gd name="connsiteX22" fmla="*/ 1592580 w 4475480"/>
              <a:gd name="connsiteY22" fmla="*/ 3416300 h 6156960"/>
              <a:gd name="connsiteX23" fmla="*/ 1546860 w 4475480"/>
              <a:gd name="connsiteY23" fmla="*/ 3495040 h 6156960"/>
              <a:gd name="connsiteX24" fmla="*/ 1518920 w 4475480"/>
              <a:gd name="connsiteY24" fmla="*/ 3624580 h 6156960"/>
              <a:gd name="connsiteX25" fmla="*/ 1577340 w 4475480"/>
              <a:gd name="connsiteY25" fmla="*/ 3733800 h 6156960"/>
              <a:gd name="connsiteX26" fmla="*/ 1684020 w 4475480"/>
              <a:gd name="connsiteY26" fmla="*/ 3802380 h 6156960"/>
              <a:gd name="connsiteX27" fmla="*/ 1676400 w 4475480"/>
              <a:gd name="connsiteY27" fmla="*/ 3919220 h 6156960"/>
              <a:gd name="connsiteX28" fmla="*/ 1722120 w 4475480"/>
              <a:gd name="connsiteY28" fmla="*/ 4074160 h 6156960"/>
              <a:gd name="connsiteX29" fmla="*/ 1633220 w 4475480"/>
              <a:gd name="connsiteY29" fmla="*/ 4198620 h 6156960"/>
              <a:gd name="connsiteX30" fmla="*/ 1666240 w 4475480"/>
              <a:gd name="connsiteY30" fmla="*/ 4320540 h 6156960"/>
              <a:gd name="connsiteX31" fmla="*/ 1597660 w 4475480"/>
              <a:gd name="connsiteY31" fmla="*/ 4439920 h 6156960"/>
              <a:gd name="connsiteX32" fmla="*/ 1592580 w 4475480"/>
              <a:gd name="connsiteY32" fmla="*/ 4566920 h 6156960"/>
              <a:gd name="connsiteX33" fmla="*/ 1501140 w 4475480"/>
              <a:gd name="connsiteY33" fmla="*/ 4643120 h 6156960"/>
              <a:gd name="connsiteX34" fmla="*/ 1539240 w 4475480"/>
              <a:gd name="connsiteY34" fmla="*/ 4757420 h 6156960"/>
              <a:gd name="connsiteX35" fmla="*/ 1440180 w 4475480"/>
              <a:gd name="connsiteY35" fmla="*/ 4859020 h 6156960"/>
              <a:gd name="connsiteX36" fmla="*/ 1516380 w 4475480"/>
              <a:gd name="connsiteY36" fmla="*/ 4922520 h 6156960"/>
              <a:gd name="connsiteX37" fmla="*/ 1521460 w 4475480"/>
              <a:gd name="connsiteY37" fmla="*/ 5118100 h 6156960"/>
              <a:gd name="connsiteX38" fmla="*/ 1605280 w 4475480"/>
              <a:gd name="connsiteY38" fmla="*/ 5189220 h 6156960"/>
              <a:gd name="connsiteX39" fmla="*/ 1602740 w 4475480"/>
              <a:gd name="connsiteY39" fmla="*/ 5257800 h 6156960"/>
              <a:gd name="connsiteX40" fmla="*/ 1765300 w 4475480"/>
              <a:gd name="connsiteY40" fmla="*/ 5311140 h 6156960"/>
              <a:gd name="connsiteX41" fmla="*/ 1828800 w 4475480"/>
              <a:gd name="connsiteY41" fmla="*/ 5257800 h 6156960"/>
              <a:gd name="connsiteX42" fmla="*/ 2293620 w 4475480"/>
              <a:gd name="connsiteY42" fmla="*/ 5387340 h 6156960"/>
              <a:gd name="connsiteX43" fmla="*/ 2400300 w 4475480"/>
              <a:gd name="connsiteY43" fmla="*/ 5532120 h 6156960"/>
              <a:gd name="connsiteX44" fmla="*/ 4475480 w 4475480"/>
              <a:gd name="connsiteY44" fmla="*/ 6156960 h 6156960"/>
              <a:gd name="connsiteX0" fmla="*/ 25400 w 4475480"/>
              <a:gd name="connsiteY0" fmla="*/ 0 h 6156960"/>
              <a:gd name="connsiteX1" fmla="*/ 55880 w 4475480"/>
              <a:gd name="connsiteY1" fmla="*/ 170180 h 6156960"/>
              <a:gd name="connsiteX2" fmla="*/ 0 w 4475480"/>
              <a:gd name="connsiteY2" fmla="*/ 401320 h 6156960"/>
              <a:gd name="connsiteX3" fmla="*/ 223520 w 4475480"/>
              <a:gd name="connsiteY3" fmla="*/ 525780 h 6156960"/>
              <a:gd name="connsiteX4" fmla="*/ 152400 w 4475480"/>
              <a:gd name="connsiteY4" fmla="*/ 825500 h 6156960"/>
              <a:gd name="connsiteX5" fmla="*/ 317500 w 4475480"/>
              <a:gd name="connsiteY5" fmla="*/ 830580 h 6156960"/>
              <a:gd name="connsiteX6" fmla="*/ 398780 w 4475480"/>
              <a:gd name="connsiteY6" fmla="*/ 955040 h 6156960"/>
              <a:gd name="connsiteX7" fmla="*/ 368300 w 4475480"/>
              <a:gd name="connsiteY7" fmla="*/ 1150620 h 6156960"/>
              <a:gd name="connsiteX8" fmla="*/ 426720 w 4475480"/>
              <a:gd name="connsiteY8" fmla="*/ 1303020 h 6156960"/>
              <a:gd name="connsiteX9" fmla="*/ 558800 w 4475480"/>
              <a:gd name="connsiteY9" fmla="*/ 1358900 h 6156960"/>
              <a:gd name="connsiteX10" fmla="*/ 629920 w 4475480"/>
              <a:gd name="connsiteY10" fmla="*/ 1455420 h 6156960"/>
              <a:gd name="connsiteX11" fmla="*/ 825500 w 4475480"/>
              <a:gd name="connsiteY11" fmla="*/ 1567180 h 6156960"/>
              <a:gd name="connsiteX12" fmla="*/ 833120 w 4475480"/>
              <a:gd name="connsiteY12" fmla="*/ 1775460 h 6156960"/>
              <a:gd name="connsiteX13" fmla="*/ 889000 w 4475480"/>
              <a:gd name="connsiteY13" fmla="*/ 1910080 h 6156960"/>
              <a:gd name="connsiteX14" fmla="*/ 1130300 w 4475480"/>
              <a:gd name="connsiteY14" fmla="*/ 2141220 h 6156960"/>
              <a:gd name="connsiteX15" fmla="*/ 1074420 w 4475480"/>
              <a:gd name="connsiteY15" fmla="*/ 2214880 h 6156960"/>
              <a:gd name="connsiteX16" fmla="*/ 1308100 w 4475480"/>
              <a:gd name="connsiteY16" fmla="*/ 2428240 h 6156960"/>
              <a:gd name="connsiteX17" fmla="*/ 1397000 w 4475480"/>
              <a:gd name="connsiteY17" fmla="*/ 2862580 h 6156960"/>
              <a:gd name="connsiteX18" fmla="*/ 1361440 w 4475480"/>
              <a:gd name="connsiteY18" fmla="*/ 2948940 h 6156960"/>
              <a:gd name="connsiteX19" fmla="*/ 1427480 w 4475480"/>
              <a:gd name="connsiteY19" fmla="*/ 3055620 h 6156960"/>
              <a:gd name="connsiteX20" fmla="*/ 1414780 w 4475480"/>
              <a:gd name="connsiteY20" fmla="*/ 3136900 h 6156960"/>
              <a:gd name="connsiteX21" fmla="*/ 1592580 w 4475480"/>
              <a:gd name="connsiteY21" fmla="*/ 3309620 h 6156960"/>
              <a:gd name="connsiteX22" fmla="*/ 1592580 w 4475480"/>
              <a:gd name="connsiteY22" fmla="*/ 3416300 h 6156960"/>
              <a:gd name="connsiteX23" fmla="*/ 1546860 w 4475480"/>
              <a:gd name="connsiteY23" fmla="*/ 3495040 h 6156960"/>
              <a:gd name="connsiteX24" fmla="*/ 1518920 w 4475480"/>
              <a:gd name="connsiteY24" fmla="*/ 3624580 h 6156960"/>
              <a:gd name="connsiteX25" fmla="*/ 1577340 w 4475480"/>
              <a:gd name="connsiteY25" fmla="*/ 3733800 h 6156960"/>
              <a:gd name="connsiteX26" fmla="*/ 1684020 w 4475480"/>
              <a:gd name="connsiteY26" fmla="*/ 3802380 h 6156960"/>
              <a:gd name="connsiteX27" fmla="*/ 1676400 w 4475480"/>
              <a:gd name="connsiteY27" fmla="*/ 3919220 h 6156960"/>
              <a:gd name="connsiteX28" fmla="*/ 1722120 w 4475480"/>
              <a:gd name="connsiteY28" fmla="*/ 4074160 h 6156960"/>
              <a:gd name="connsiteX29" fmla="*/ 1633220 w 4475480"/>
              <a:gd name="connsiteY29" fmla="*/ 4198620 h 6156960"/>
              <a:gd name="connsiteX30" fmla="*/ 1666240 w 4475480"/>
              <a:gd name="connsiteY30" fmla="*/ 4320540 h 6156960"/>
              <a:gd name="connsiteX31" fmla="*/ 1597660 w 4475480"/>
              <a:gd name="connsiteY31" fmla="*/ 4439920 h 6156960"/>
              <a:gd name="connsiteX32" fmla="*/ 1592580 w 4475480"/>
              <a:gd name="connsiteY32" fmla="*/ 4566920 h 6156960"/>
              <a:gd name="connsiteX33" fmla="*/ 1501140 w 4475480"/>
              <a:gd name="connsiteY33" fmla="*/ 4643120 h 6156960"/>
              <a:gd name="connsiteX34" fmla="*/ 1539240 w 4475480"/>
              <a:gd name="connsiteY34" fmla="*/ 4757420 h 6156960"/>
              <a:gd name="connsiteX35" fmla="*/ 1440180 w 4475480"/>
              <a:gd name="connsiteY35" fmla="*/ 4859020 h 6156960"/>
              <a:gd name="connsiteX36" fmla="*/ 1516380 w 4475480"/>
              <a:gd name="connsiteY36" fmla="*/ 4922520 h 6156960"/>
              <a:gd name="connsiteX37" fmla="*/ 1521460 w 4475480"/>
              <a:gd name="connsiteY37" fmla="*/ 5118100 h 6156960"/>
              <a:gd name="connsiteX38" fmla="*/ 1605280 w 4475480"/>
              <a:gd name="connsiteY38" fmla="*/ 5189220 h 6156960"/>
              <a:gd name="connsiteX39" fmla="*/ 1602740 w 4475480"/>
              <a:gd name="connsiteY39" fmla="*/ 5257800 h 6156960"/>
              <a:gd name="connsiteX40" fmla="*/ 1765300 w 4475480"/>
              <a:gd name="connsiteY40" fmla="*/ 5311140 h 6156960"/>
              <a:gd name="connsiteX41" fmla="*/ 1828800 w 4475480"/>
              <a:gd name="connsiteY41" fmla="*/ 5257800 h 6156960"/>
              <a:gd name="connsiteX42" fmla="*/ 2293620 w 4475480"/>
              <a:gd name="connsiteY42" fmla="*/ 5387340 h 6156960"/>
              <a:gd name="connsiteX43" fmla="*/ 2306320 w 4475480"/>
              <a:gd name="connsiteY43" fmla="*/ 5481320 h 6156960"/>
              <a:gd name="connsiteX44" fmla="*/ 2400300 w 4475480"/>
              <a:gd name="connsiteY44" fmla="*/ 5532120 h 6156960"/>
              <a:gd name="connsiteX45" fmla="*/ 4475480 w 4475480"/>
              <a:gd name="connsiteY45" fmla="*/ 6156960 h 6156960"/>
              <a:gd name="connsiteX0" fmla="*/ 25400 w 4475480"/>
              <a:gd name="connsiteY0" fmla="*/ 0 h 6156960"/>
              <a:gd name="connsiteX1" fmla="*/ 55880 w 4475480"/>
              <a:gd name="connsiteY1" fmla="*/ 170180 h 6156960"/>
              <a:gd name="connsiteX2" fmla="*/ 0 w 4475480"/>
              <a:gd name="connsiteY2" fmla="*/ 401320 h 6156960"/>
              <a:gd name="connsiteX3" fmla="*/ 223520 w 4475480"/>
              <a:gd name="connsiteY3" fmla="*/ 525780 h 6156960"/>
              <a:gd name="connsiteX4" fmla="*/ 152400 w 4475480"/>
              <a:gd name="connsiteY4" fmla="*/ 825500 h 6156960"/>
              <a:gd name="connsiteX5" fmla="*/ 317500 w 4475480"/>
              <a:gd name="connsiteY5" fmla="*/ 830580 h 6156960"/>
              <a:gd name="connsiteX6" fmla="*/ 398780 w 4475480"/>
              <a:gd name="connsiteY6" fmla="*/ 955040 h 6156960"/>
              <a:gd name="connsiteX7" fmla="*/ 368300 w 4475480"/>
              <a:gd name="connsiteY7" fmla="*/ 1150620 h 6156960"/>
              <a:gd name="connsiteX8" fmla="*/ 426720 w 4475480"/>
              <a:gd name="connsiteY8" fmla="*/ 1303020 h 6156960"/>
              <a:gd name="connsiteX9" fmla="*/ 558800 w 4475480"/>
              <a:gd name="connsiteY9" fmla="*/ 1358900 h 6156960"/>
              <a:gd name="connsiteX10" fmla="*/ 629920 w 4475480"/>
              <a:gd name="connsiteY10" fmla="*/ 1455420 h 6156960"/>
              <a:gd name="connsiteX11" fmla="*/ 825500 w 4475480"/>
              <a:gd name="connsiteY11" fmla="*/ 1567180 h 6156960"/>
              <a:gd name="connsiteX12" fmla="*/ 833120 w 4475480"/>
              <a:gd name="connsiteY12" fmla="*/ 1775460 h 6156960"/>
              <a:gd name="connsiteX13" fmla="*/ 889000 w 4475480"/>
              <a:gd name="connsiteY13" fmla="*/ 1910080 h 6156960"/>
              <a:gd name="connsiteX14" fmla="*/ 1130300 w 4475480"/>
              <a:gd name="connsiteY14" fmla="*/ 2141220 h 6156960"/>
              <a:gd name="connsiteX15" fmla="*/ 1074420 w 4475480"/>
              <a:gd name="connsiteY15" fmla="*/ 2214880 h 6156960"/>
              <a:gd name="connsiteX16" fmla="*/ 1308100 w 4475480"/>
              <a:gd name="connsiteY16" fmla="*/ 2428240 h 6156960"/>
              <a:gd name="connsiteX17" fmla="*/ 1397000 w 4475480"/>
              <a:gd name="connsiteY17" fmla="*/ 2862580 h 6156960"/>
              <a:gd name="connsiteX18" fmla="*/ 1361440 w 4475480"/>
              <a:gd name="connsiteY18" fmla="*/ 2948940 h 6156960"/>
              <a:gd name="connsiteX19" fmla="*/ 1427480 w 4475480"/>
              <a:gd name="connsiteY19" fmla="*/ 3055620 h 6156960"/>
              <a:gd name="connsiteX20" fmla="*/ 1414780 w 4475480"/>
              <a:gd name="connsiteY20" fmla="*/ 3136900 h 6156960"/>
              <a:gd name="connsiteX21" fmla="*/ 1592580 w 4475480"/>
              <a:gd name="connsiteY21" fmla="*/ 3309620 h 6156960"/>
              <a:gd name="connsiteX22" fmla="*/ 1592580 w 4475480"/>
              <a:gd name="connsiteY22" fmla="*/ 3416300 h 6156960"/>
              <a:gd name="connsiteX23" fmla="*/ 1546860 w 4475480"/>
              <a:gd name="connsiteY23" fmla="*/ 3495040 h 6156960"/>
              <a:gd name="connsiteX24" fmla="*/ 1518920 w 4475480"/>
              <a:gd name="connsiteY24" fmla="*/ 3624580 h 6156960"/>
              <a:gd name="connsiteX25" fmla="*/ 1577340 w 4475480"/>
              <a:gd name="connsiteY25" fmla="*/ 3733800 h 6156960"/>
              <a:gd name="connsiteX26" fmla="*/ 1684020 w 4475480"/>
              <a:gd name="connsiteY26" fmla="*/ 3802380 h 6156960"/>
              <a:gd name="connsiteX27" fmla="*/ 1676400 w 4475480"/>
              <a:gd name="connsiteY27" fmla="*/ 3919220 h 6156960"/>
              <a:gd name="connsiteX28" fmla="*/ 1722120 w 4475480"/>
              <a:gd name="connsiteY28" fmla="*/ 4074160 h 6156960"/>
              <a:gd name="connsiteX29" fmla="*/ 1633220 w 4475480"/>
              <a:gd name="connsiteY29" fmla="*/ 4198620 h 6156960"/>
              <a:gd name="connsiteX30" fmla="*/ 1666240 w 4475480"/>
              <a:gd name="connsiteY30" fmla="*/ 4320540 h 6156960"/>
              <a:gd name="connsiteX31" fmla="*/ 1597660 w 4475480"/>
              <a:gd name="connsiteY31" fmla="*/ 4439920 h 6156960"/>
              <a:gd name="connsiteX32" fmla="*/ 1592580 w 4475480"/>
              <a:gd name="connsiteY32" fmla="*/ 4566920 h 6156960"/>
              <a:gd name="connsiteX33" fmla="*/ 1501140 w 4475480"/>
              <a:gd name="connsiteY33" fmla="*/ 4643120 h 6156960"/>
              <a:gd name="connsiteX34" fmla="*/ 1539240 w 4475480"/>
              <a:gd name="connsiteY34" fmla="*/ 4757420 h 6156960"/>
              <a:gd name="connsiteX35" fmla="*/ 1440180 w 4475480"/>
              <a:gd name="connsiteY35" fmla="*/ 4859020 h 6156960"/>
              <a:gd name="connsiteX36" fmla="*/ 1516380 w 4475480"/>
              <a:gd name="connsiteY36" fmla="*/ 4922520 h 6156960"/>
              <a:gd name="connsiteX37" fmla="*/ 1521460 w 4475480"/>
              <a:gd name="connsiteY37" fmla="*/ 5118100 h 6156960"/>
              <a:gd name="connsiteX38" fmla="*/ 1605280 w 4475480"/>
              <a:gd name="connsiteY38" fmla="*/ 5189220 h 6156960"/>
              <a:gd name="connsiteX39" fmla="*/ 1602740 w 4475480"/>
              <a:gd name="connsiteY39" fmla="*/ 5257800 h 6156960"/>
              <a:gd name="connsiteX40" fmla="*/ 1765300 w 4475480"/>
              <a:gd name="connsiteY40" fmla="*/ 5311140 h 6156960"/>
              <a:gd name="connsiteX41" fmla="*/ 1828800 w 4475480"/>
              <a:gd name="connsiteY41" fmla="*/ 5257800 h 6156960"/>
              <a:gd name="connsiteX42" fmla="*/ 2293620 w 4475480"/>
              <a:gd name="connsiteY42" fmla="*/ 5387340 h 6156960"/>
              <a:gd name="connsiteX43" fmla="*/ 2306320 w 4475480"/>
              <a:gd name="connsiteY43" fmla="*/ 5481320 h 6156960"/>
              <a:gd name="connsiteX44" fmla="*/ 2400300 w 4475480"/>
              <a:gd name="connsiteY44" fmla="*/ 5532120 h 6156960"/>
              <a:gd name="connsiteX45" fmla="*/ 4475480 w 4475480"/>
              <a:gd name="connsiteY45" fmla="*/ 6156960 h 6156960"/>
              <a:gd name="connsiteX0" fmla="*/ 25400 w 4475480"/>
              <a:gd name="connsiteY0" fmla="*/ 0 h 6156960"/>
              <a:gd name="connsiteX1" fmla="*/ 55880 w 4475480"/>
              <a:gd name="connsiteY1" fmla="*/ 170180 h 6156960"/>
              <a:gd name="connsiteX2" fmla="*/ 0 w 4475480"/>
              <a:gd name="connsiteY2" fmla="*/ 401320 h 6156960"/>
              <a:gd name="connsiteX3" fmla="*/ 223520 w 4475480"/>
              <a:gd name="connsiteY3" fmla="*/ 525780 h 6156960"/>
              <a:gd name="connsiteX4" fmla="*/ 152400 w 4475480"/>
              <a:gd name="connsiteY4" fmla="*/ 825500 h 6156960"/>
              <a:gd name="connsiteX5" fmla="*/ 317500 w 4475480"/>
              <a:gd name="connsiteY5" fmla="*/ 830580 h 6156960"/>
              <a:gd name="connsiteX6" fmla="*/ 398780 w 4475480"/>
              <a:gd name="connsiteY6" fmla="*/ 955040 h 6156960"/>
              <a:gd name="connsiteX7" fmla="*/ 368300 w 4475480"/>
              <a:gd name="connsiteY7" fmla="*/ 1150620 h 6156960"/>
              <a:gd name="connsiteX8" fmla="*/ 426720 w 4475480"/>
              <a:gd name="connsiteY8" fmla="*/ 1303020 h 6156960"/>
              <a:gd name="connsiteX9" fmla="*/ 558800 w 4475480"/>
              <a:gd name="connsiteY9" fmla="*/ 1358900 h 6156960"/>
              <a:gd name="connsiteX10" fmla="*/ 629920 w 4475480"/>
              <a:gd name="connsiteY10" fmla="*/ 1455420 h 6156960"/>
              <a:gd name="connsiteX11" fmla="*/ 825500 w 4475480"/>
              <a:gd name="connsiteY11" fmla="*/ 1567180 h 6156960"/>
              <a:gd name="connsiteX12" fmla="*/ 833120 w 4475480"/>
              <a:gd name="connsiteY12" fmla="*/ 1775460 h 6156960"/>
              <a:gd name="connsiteX13" fmla="*/ 889000 w 4475480"/>
              <a:gd name="connsiteY13" fmla="*/ 1910080 h 6156960"/>
              <a:gd name="connsiteX14" fmla="*/ 1130300 w 4475480"/>
              <a:gd name="connsiteY14" fmla="*/ 2141220 h 6156960"/>
              <a:gd name="connsiteX15" fmla="*/ 1074420 w 4475480"/>
              <a:gd name="connsiteY15" fmla="*/ 2214880 h 6156960"/>
              <a:gd name="connsiteX16" fmla="*/ 1308100 w 4475480"/>
              <a:gd name="connsiteY16" fmla="*/ 2428240 h 6156960"/>
              <a:gd name="connsiteX17" fmla="*/ 1397000 w 4475480"/>
              <a:gd name="connsiteY17" fmla="*/ 2862580 h 6156960"/>
              <a:gd name="connsiteX18" fmla="*/ 1361440 w 4475480"/>
              <a:gd name="connsiteY18" fmla="*/ 2948940 h 6156960"/>
              <a:gd name="connsiteX19" fmla="*/ 1427480 w 4475480"/>
              <a:gd name="connsiteY19" fmla="*/ 3055620 h 6156960"/>
              <a:gd name="connsiteX20" fmla="*/ 1414780 w 4475480"/>
              <a:gd name="connsiteY20" fmla="*/ 3136900 h 6156960"/>
              <a:gd name="connsiteX21" fmla="*/ 1592580 w 4475480"/>
              <a:gd name="connsiteY21" fmla="*/ 3309620 h 6156960"/>
              <a:gd name="connsiteX22" fmla="*/ 1592580 w 4475480"/>
              <a:gd name="connsiteY22" fmla="*/ 3416300 h 6156960"/>
              <a:gd name="connsiteX23" fmla="*/ 1546860 w 4475480"/>
              <a:gd name="connsiteY23" fmla="*/ 3495040 h 6156960"/>
              <a:gd name="connsiteX24" fmla="*/ 1518920 w 4475480"/>
              <a:gd name="connsiteY24" fmla="*/ 3624580 h 6156960"/>
              <a:gd name="connsiteX25" fmla="*/ 1577340 w 4475480"/>
              <a:gd name="connsiteY25" fmla="*/ 3733800 h 6156960"/>
              <a:gd name="connsiteX26" fmla="*/ 1684020 w 4475480"/>
              <a:gd name="connsiteY26" fmla="*/ 3802380 h 6156960"/>
              <a:gd name="connsiteX27" fmla="*/ 1676400 w 4475480"/>
              <a:gd name="connsiteY27" fmla="*/ 3919220 h 6156960"/>
              <a:gd name="connsiteX28" fmla="*/ 1722120 w 4475480"/>
              <a:gd name="connsiteY28" fmla="*/ 4074160 h 6156960"/>
              <a:gd name="connsiteX29" fmla="*/ 1633220 w 4475480"/>
              <a:gd name="connsiteY29" fmla="*/ 4198620 h 6156960"/>
              <a:gd name="connsiteX30" fmla="*/ 1666240 w 4475480"/>
              <a:gd name="connsiteY30" fmla="*/ 4320540 h 6156960"/>
              <a:gd name="connsiteX31" fmla="*/ 1597660 w 4475480"/>
              <a:gd name="connsiteY31" fmla="*/ 4439920 h 6156960"/>
              <a:gd name="connsiteX32" fmla="*/ 1592580 w 4475480"/>
              <a:gd name="connsiteY32" fmla="*/ 4566920 h 6156960"/>
              <a:gd name="connsiteX33" fmla="*/ 1501140 w 4475480"/>
              <a:gd name="connsiteY33" fmla="*/ 4643120 h 6156960"/>
              <a:gd name="connsiteX34" fmla="*/ 1539240 w 4475480"/>
              <a:gd name="connsiteY34" fmla="*/ 4757420 h 6156960"/>
              <a:gd name="connsiteX35" fmla="*/ 1440180 w 4475480"/>
              <a:gd name="connsiteY35" fmla="*/ 4859020 h 6156960"/>
              <a:gd name="connsiteX36" fmla="*/ 1516380 w 4475480"/>
              <a:gd name="connsiteY36" fmla="*/ 4922520 h 6156960"/>
              <a:gd name="connsiteX37" fmla="*/ 1521460 w 4475480"/>
              <a:gd name="connsiteY37" fmla="*/ 5118100 h 6156960"/>
              <a:gd name="connsiteX38" fmla="*/ 1605280 w 4475480"/>
              <a:gd name="connsiteY38" fmla="*/ 5189220 h 6156960"/>
              <a:gd name="connsiteX39" fmla="*/ 1602740 w 4475480"/>
              <a:gd name="connsiteY39" fmla="*/ 5257800 h 6156960"/>
              <a:gd name="connsiteX40" fmla="*/ 1765300 w 4475480"/>
              <a:gd name="connsiteY40" fmla="*/ 5311140 h 6156960"/>
              <a:gd name="connsiteX41" fmla="*/ 1828800 w 4475480"/>
              <a:gd name="connsiteY41" fmla="*/ 5257800 h 6156960"/>
              <a:gd name="connsiteX42" fmla="*/ 2293620 w 4475480"/>
              <a:gd name="connsiteY42" fmla="*/ 5387340 h 6156960"/>
              <a:gd name="connsiteX43" fmla="*/ 2306320 w 4475480"/>
              <a:gd name="connsiteY43" fmla="*/ 5481320 h 6156960"/>
              <a:gd name="connsiteX44" fmla="*/ 2400300 w 4475480"/>
              <a:gd name="connsiteY44" fmla="*/ 5532120 h 6156960"/>
              <a:gd name="connsiteX45" fmla="*/ 4475480 w 4475480"/>
              <a:gd name="connsiteY45" fmla="*/ 6156960 h 6156960"/>
              <a:gd name="connsiteX0" fmla="*/ 25400 w 4475480"/>
              <a:gd name="connsiteY0" fmla="*/ 0 h 6156960"/>
              <a:gd name="connsiteX1" fmla="*/ 55880 w 4475480"/>
              <a:gd name="connsiteY1" fmla="*/ 170180 h 6156960"/>
              <a:gd name="connsiteX2" fmla="*/ 0 w 4475480"/>
              <a:gd name="connsiteY2" fmla="*/ 401320 h 6156960"/>
              <a:gd name="connsiteX3" fmla="*/ 223520 w 4475480"/>
              <a:gd name="connsiteY3" fmla="*/ 525780 h 6156960"/>
              <a:gd name="connsiteX4" fmla="*/ 152400 w 4475480"/>
              <a:gd name="connsiteY4" fmla="*/ 825500 h 6156960"/>
              <a:gd name="connsiteX5" fmla="*/ 317500 w 4475480"/>
              <a:gd name="connsiteY5" fmla="*/ 830580 h 6156960"/>
              <a:gd name="connsiteX6" fmla="*/ 398780 w 4475480"/>
              <a:gd name="connsiteY6" fmla="*/ 955040 h 6156960"/>
              <a:gd name="connsiteX7" fmla="*/ 368300 w 4475480"/>
              <a:gd name="connsiteY7" fmla="*/ 1150620 h 6156960"/>
              <a:gd name="connsiteX8" fmla="*/ 426720 w 4475480"/>
              <a:gd name="connsiteY8" fmla="*/ 1303020 h 6156960"/>
              <a:gd name="connsiteX9" fmla="*/ 558800 w 4475480"/>
              <a:gd name="connsiteY9" fmla="*/ 1358900 h 6156960"/>
              <a:gd name="connsiteX10" fmla="*/ 629920 w 4475480"/>
              <a:gd name="connsiteY10" fmla="*/ 1455420 h 6156960"/>
              <a:gd name="connsiteX11" fmla="*/ 825500 w 4475480"/>
              <a:gd name="connsiteY11" fmla="*/ 1567180 h 6156960"/>
              <a:gd name="connsiteX12" fmla="*/ 833120 w 4475480"/>
              <a:gd name="connsiteY12" fmla="*/ 1775460 h 6156960"/>
              <a:gd name="connsiteX13" fmla="*/ 889000 w 4475480"/>
              <a:gd name="connsiteY13" fmla="*/ 1910080 h 6156960"/>
              <a:gd name="connsiteX14" fmla="*/ 1130300 w 4475480"/>
              <a:gd name="connsiteY14" fmla="*/ 2141220 h 6156960"/>
              <a:gd name="connsiteX15" fmla="*/ 1074420 w 4475480"/>
              <a:gd name="connsiteY15" fmla="*/ 2214880 h 6156960"/>
              <a:gd name="connsiteX16" fmla="*/ 1308100 w 4475480"/>
              <a:gd name="connsiteY16" fmla="*/ 2428240 h 6156960"/>
              <a:gd name="connsiteX17" fmla="*/ 1397000 w 4475480"/>
              <a:gd name="connsiteY17" fmla="*/ 2862580 h 6156960"/>
              <a:gd name="connsiteX18" fmla="*/ 1361440 w 4475480"/>
              <a:gd name="connsiteY18" fmla="*/ 2948940 h 6156960"/>
              <a:gd name="connsiteX19" fmla="*/ 1427480 w 4475480"/>
              <a:gd name="connsiteY19" fmla="*/ 3055620 h 6156960"/>
              <a:gd name="connsiteX20" fmla="*/ 1414780 w 4475480"/>
              <a:gd name="connsiteY20" fmla="*/ 3136900 h 6156960"/>
              <a:gd name="connsiteX21" fmla="*/ 1592580 w 4475480"/>
              <a:gd name="connsiteY21" fmla="*/ 3309620 h 6156960"/>
              <a:gd name="connsiteX22" fmla="*/ 1592580 w 4475480"/>
              <a:gd name="connsiteY22" fmla="*/ 3416300 h 6156960"/>
              <a:gd name="connsiteX23" fmla="*/ 1546860 w 4475480"/>
              <a:gd name="connsiteY23" fmla="*/ 3495040 h 6156960"/>
              <a:gd name="connsiteX24" fmla="*/ 1518920 w 4475480"/>
              <a:gd name="connsiteY24" fmla="*/ 3624580 h 6156960"/>
              <a:gd name="connsiteX25" fmla="*/ 1577340 w 4475480"/>
              <a:gd name="connsiteY25" fmla="*/ 3733800 h 6156960"/>
              <a:gd name="connsiteX26" fmla="*/ 1684020 w 4475480"/>
              <a:gd name="connsiteY26" fmla="*/ 3802380 h 6156960"/>
              <a:gd name="connsiteX27" fmla="*/ 1676400 w 4475480"/>
              <a:gd name="connsiteY27" fmla="*/ 3919220 h 6156960"/>
              <a:gd name="connsiteX28" fmla="*/ 1722120 w 4475480"/>
              <a:gd name="connsiteY28" fmla="*/ 4074160 h 6156960"/>
              <a:gd name="connsiteX29" fmla="*/ 1633220 w 4475480"/>
              <a:gd name="connsiteY29" fmla="*/ 4198620 h 6156960"/>
              <a:gd name="connsiteX30" fmla="*/ 1666240 w 4475480"/>
              <a:gd name="connsiteY30" fmla="*/ 4320540 h 6156960"/>
              <a:gd name="connsiteX31" fmla="*/ 1597660 w 4475480"/>
              <a:gd name="connsiteY31" fmla="*/ 4439920 h 6156960"/>
              <a:gd name="connsiteX32" fmla="*/ 1592580 w 4475480"/>
              <a:gd name="connsiteY32" fmla="*/ 4566920 h 6156960"/>
              <a:gd name="connsiteX33" fmla="*/ 1501140 w 4475480"/>
              <a:gd name="connsiteY33" fmla="*/ 4643120 h 6156960"/>
              <a:gd name="connsiteX34" fmla="*/ 1539240 w 4475480"/>
              <a:gd name="connsiteY34" fmla="*/ 4757420 h 6156960"/>
              <a:gd name="connsiteX35" fmla="*/ 1440180 w 4475480"/>
              <a:gd name="connsiteY35" fmla="*/ 4859020 h 6156960"/>
              <a:gd name="connsiteX36" fmla="*/ 1516380 w 4475480"/>
              <a:gd name="connsiteY36" fmla="*/ 4922520 h 6156960"/>
              <a:gd name="connsiteX37" fmla="*/ 1521460 w 4475480"/>
              <a:gd name="connsiteY37" fmla="*/ 5118100 h 6156960"/>
              <a:gd name="connsiteX38" fmla="*/ 1605280 w 4475480"/>
              <a:gd name="connsiteY38" fmla="*/ 5189220 h 6156960"/>
              <a:gd name="connsiteX39" fmla="*/ 1602740 w 4475480"/>
              <a:gd name="connsiteY39" fmla="*/ 5257800 h 6156960"/>
              <a:gd name="connsiteX40" fmla="*/ 1765300 w 4475480"/>
              <a:gd name="connsiteY40" fmla="*/ 5311140 h 6156960"/>
              <a:gd name="connsiteX41" fmla="*/ 1828800 w 4475480"/>
              <a:gd name="connsiteY41" fmla="*/ 5257800 h 6156960"/>
              <a:gd name="connsiteX42" fmla="*/ 2293620 w 4475480"/>
              <a:gd name="connsiteY42" fmla="*/ 5387340 h 6156960"/>
              <a:gd name="connsiteX43" fmla="*/ 2306320 w 4475480"/>
              <a:gd name="connsiteY43" fmla="*/ 5481320 h 6156960"/>
              <a:gd name="connsiteX44" fmla="*/ 2400300 w 4475480"/>
              <a:gd name="connsiteY44" fmla="*/ 5532120 h 6156960"/>
              <a:gd name="connsiteX45" fmla="*/ 2816860 w 4475480"/>
              <a:gd name="connsiteY45" fmla="*/ 5514340 h 6156960"/>
              <a:gd name="connsiteX46" fmla="*/ 4475480 w 4475480"/>
              <a:gd name="connsiteY46" fmla="*/ 6156960 h 6156960"/>
              <a:gd name="connsiteX0" fmla="*/ 25400 w 4475480"/>
              <a:gd name="connsiteY0" fmla="*/ 0 h 6156960"/>
              <a:gd name="connsiteX1" fmla="*/ 55880 w 4475480"/>
              <a:gd name="connsiteY1" fmla="*/ 170180 h 6156960"/>
              <a:gd name="connsiteX2" fmla="*/ 0 w 4475480"/>
              <a:gd name="connsiteY2" fmla="*/ 401320 h 6156960"/>
              <a:gd name="connsiteX3" fmla="*/ 223520 w 4475480"/>
              <a:gd name="connsiteY3" fmla="*/ 525780 h 6156960"/>
              <a:gd name="connsiteX4" fmla="*/ 152400 w 4475480"/>
              <a:gd name="connsiteY4" fmla="*/ 825500 h 6156960"/>
              <a:gd name="connsiteX5" fmla="*/ 317500 w 4475480"/>
              <a:gd name="connsiteY5" fmla="*/ 830580 h 6156960"/>
              <a:gd name="connsiteX6" fmla="*/ 398780 w 4475480"/>
              <a:gd name="connsiteY6" fmla="*/ 955040 h 6156960"/>
              <a:gd name="connsiteX7" fmla="*/ 368300 w 4475480"/>
              <a:gd name="connsiteY7" fmla="*/ 1150620 h 6156960"/>
              <a:gd name="connsiteX8" fmla="*/ 426720 w 4475480"/>
              <a:gd name="connsiteY8" fmla="*/ 1303020 h 6156960"/>
              <a:gd name="connsiteX9" fmla="*/ 558800 w 4475480"/>
              <a:gd name="connsiteY9" fmla="*/ 1358900 h 6156960"/>
              <a:gd name="connsiteX10" fmla="*/ 629920 w 4475480"/>
              <a:gd name="connsiteY10" fmla="*/ 1455420 h 6156960"/>
              <a:gd name="connsiteX11" fmla="*/ 825500 w 4475480"/>
              <a:gd name="connsiteY11" fmla="*/ 1567180 h 6156960"/>
              <a:gd name="connsiteX12" fmla="*/ 833120 w 4475480"/>
              <a:gd name="connsiteY12" fmla="*/ 1775460 h 6156960"/>
              <a:gd name="connsiteX13" fmla="*/ 889000 w 4475480"/>
              <a:gd name="connsiteY13" fmla="*/ 1910080 h 6156960"/>
              <a:gd name="connsiteX14" fmla="*/ 1130300 w 4475480"/>
              <a:gd name="connsiteY14" fmla="*/ 2141220 h 6156960"/>
              <a:gd name="connsiteX15" fmla="*/ 1074420 w 4475480"/>
              <a:gd name="connsiteY15" fmla="*/ 2214880 h 6156960"/>
              <a:gd name="connsiteX16" fmla="*/ 1308100 w 4475480"/>
              <a:gd name="connsiteY16" fmla="*/ 2428240 h 6156960"/>
              <a:gd name="connsiteX17" fmla="*/ 1397000 w 4475480"/>
              <a:gd name="connsiteY17" fmla="*/ 2862580 h 6156960"/>
              <a:gd name="connsiteX18" fmla="*/ 1361440 w 4475480"/>
              <a:gd name="connsiteY18" fmla="*/ 2948940 h 6156960"/>
              <a:gd name="connsiteX19" fmla="*/ 1427480 w 4475480"/>
              <a:gd name="connsiteY19" fmla="*/ 3055620 h 6156960"/>
              <a:gd name="connsiteX20" fmla="*/ 1414780 w 4475480"/>
              <a:gd name="connsiteY20" fmla="*/ 3136900 h 6156960"/>
              <a:gd name="connsiteX21" fmla="*/ 1592580 w 4475480"/>
              <a:gd name="connsiteY21" fmla="*/ 3309620 h 6156960"/>
              <a:gd name="connsiteX22" fmla="*/ 1592580 w 4475480"/>
              <a:gd name="connsiteY22" fmla="*/ 3416300 h 6156960"/>
              <a:gd name="connsiteX23" fmla="*/ 1546860 w 4475480"/>
              <a:gd name="connsiteY23" fmla="*/ 3495040 h 6156960"/>
              <a:gd name="connsiteX24" fmla="*/ 1518920 w 4475480"/>
              <a:gd name="connsiteY24" fmla="*/ 3624580 h 6156960"/>
              <a:gd name="connsiteX25" fmla="*/ 1577340 w 4475480"/>
              <a:gd name="connsiteY25" fmla="*/ 3733800 h 6156960"/>
              <a:gd name="connsiteX26" fmla="*/ 1684020 w 4475480"/>
              <a:gd name="connsiteY26" fmla="*/ 3802380 h 6156960"/>
              <a:gd name="connsiteX27" fmla="*/ 1676400 w 4475480"/>
              <a:gd name="connsiteY27" fmla="*/ 3919220 h 6156960"/>
              <a:gd name="connsiteX28" fmla="*/ 1722120 w 4475480"/>
              <a:gd name="connsiteY28" fmla="*/ 4074160 h 6156960"/>
              <a:gd name="connsiteX29" fmla="*/ 1633220 w 4475480"/>
              <a:gd name="connsiteY29" fmla="*/ 4198620 h 6156960"/>
              <a:gd name="connsiteX30" fmla="*/ 1666240 w 4475480"/>
              <a:gd name="connsiteY30" fmla="*/ 4320540 h 6156960"/>
              <a:gd name="connsiteX31" fmla="*/ 1597660 w 4475480"/>
              <a:gd name="connsiteY31" fmla="*/ 4439920 h 6156960"/>
              <a:gd name="connsiteX32" fmla="*/ 1592580 w 4475480"/>
              <a:gd name="connsiteY32" fmla="*/ 4566920 h 6156960"/>
              <a:gd name="connsiteX33" fmla="*/ 1501140 w 4475480"/>
              <a:gd name="connsiteY33" fmla="*/ 4643120 h 6156960"/>
              <a:gd name="connsiteX34" fmla="*/ 1539240 w 4475480"/>
              <a:gd name="connsiteY34" fmla="*/ 4757420 h 6156960"/>
              <a:gd name="connsiteX35" fmla="*/ 1440180 w 4475480"/>
              <a:gd name="connsiteY35" fmla="*/ 4859020 h 6156960"/>
              <a:gd name="connsiteX36" fmla="*/ 1516380 w 4475480"/>
              <a:gd name="connsiteY36" fmla="*/ 4922520 h 6156960"/>
              <a:gd name="connsiteX37" fmla="*/ 1521460 w 4475480"/>
              <a:gd name="connsiteY37" fmla="*/ 5118100 h 6156960"/>
              <a:gd name="connsiteX38" fmla="*/ 1605280 w 4475480"/>
              <a:gd name="connsiteY38" fmla="*/ 5189220 h 6156960"/>
              <a:gd name="connsiteX39" fmla="*/ 1602740 w 4475480"/>
              <a:gd name="connsiteY39" fmla="*/ 5257800 h 6156960"/>
              <a:gd name="connsiteX40" fmla="*/ 1765300 w 4475480"/>
              <a:gd name="connsiteY40" fmla="*/ 5311140 h 6156960"/>
              <a:gd name="connsiteX41" fmla="*/ 1828800 w 4475480"/>
              <a:gd name="connsiteY41" fmla="*/ 5257800 h 6156960"/>
              <a:gd name="connsiteX42" fmla="*/ 2293620 w 4475480"/>
              <a:gd name="connsiteY42" fmla="*/ 5387340 h 6156960"/>
              <a:gd name="connsiteX43" fmla="*/ 2306320 w 4475480"/>
              <a:gd name="connsiteY43" fmla="*/ 5481320 h 6156960"/>
              <a:gd name="connsiteX44" fmla="*/ 2400300 w 4475480"/>
              <a:gd name="connsiteY44" fmla="*/ 5532120 h 6156960"/>
              <a:gd name="connsiteX45" fmla="*/ 2816860 w 4475480"/>
              <a:gd name="connsiteY45" fmla="*/ 5514340 h 6156960"/>
              <a:gd name="connsiteX46" fmla="*/ 4475480 w 4475480"/>
              <a:gd name="connsiteY46" fmla="*/ 6156960 h 6156960"/>
              <a:gd name="connsiteX0" fmla="*/ 25400 w 4475480"/>
              <a:gd name="connsiteY0" fmla="*/ 0 h 6156960"/>
              <a:gd name="connsiteX1" fmla="*/ 55880 w 4475480"/>
              <a:gd name="connsiteY1" fmla="*/ 170180 h 6156960"/>
              <a:gd name="connsiteX2" fmla="*/ 0 w 4475480"/>
              <a:gd name="connsiteY2" fmla="*/ 401320 h 6156960"/>
              <a:gd name="connsiteX3" fmla="*/ 223520 w 4475480"/>
              <a:gd name="connsiteY3" fmla="*/ 525780 h 6156960"/>
              <a:gd name="connsiteX4" fmla="*/ 152400 w 4475480"/>
              <a:gd name="connsiteY4" fmla="*/ 825500 h 6156960"/>
              <a:gd name="connsiteX5" fmla="*/ 317500 w 4475480"/>
              <a:gd name="connsiteY5" fmla="*/ 830580 h 6156960"/>
              <a:gd name="connsiteX6" fmla="*/ 398780 w 4475480"/>
              <a:gd name="connsiteY6" fmla="*/ 955040 h 6156960"/>
              <a:gd name="connsiteX7" fmla="*/ 368300 w 4475480"/>
              <a:gd name="connsiteY7" fmla="*/ 1150620 h 6156960"/>
              <a:gd name="connsiteX8" fmla="*/ 426720 w 4475480"/>
              <a:gd name="connsiteY8" fmla="*/ 1303020 h 6156960"/>
              <a:gd name="connsiteX9" fmla="*/ 558800 w 4475480"/>
              <a:gd name="connsiteY9" fmla="*/ 1358900 h 6156960"/>
              <a:gd name="connsiteX10" fmla="*/ 629920 w 4475480"/>
              <a:gd name="connsiteY10" fmla="*/ 1455420 h 6156960"/>
              <a:gd name="connsiteX11" fmla="*/ 825500 w 4475480"/>
              <a:gd name="connsiteY11" fmla="*/ 1567180 h 6156960"/>
              <a:gd name="connsiteX12" fmla="*/ 833120 w 4475480"/>
              <a:gd name="connsiteY12" fmla="*/ 1775460 h 6156960"/>
              <a:gd name="connsiteX13" fmla="*/ 889000 w 4475480"/>
              <a:gd name="connsiteY13" fmla="*/ 1910080 h 6156960"/>
              <a:gd name="connsiteX14" fmla="*/ 1130300 w 4475480"/>
              <a:gd name="connsiteY14" fmla="*/ 2141220 h 6156960"/>
              <a:gd name="connsiteX15" fmla="*/ 1074420 w 4475480"/>
              <a:gd name="connsiteY15" fmla="*/ 2214880 h 6156960"/>
              <a:gd name="connsiteX16" fmla="*/ 1308100 w 4475480"/>
              <a:gd name="connsiteY16" fmla="*/ 2428240 h 6156960"/>
              <a:gd name="connsiteX17" fmla="*/ 1397000 w 4475480"/>
              <a:gd name="connsiteY17" fmla="*/ 2862580 h 6156960"/>
              <a:gd name="connsiteX18" fmla="*/ 1361440 w 4475480"/>
              <a:gd name="connsiteY18" fmla="*/ 2948940 h 6156960"/>
              <a:gd name="connsiteX19" fmla="*/ 1427480 w 4475480"/>
              <a:gd name="connsiteY19" fmla="*/ 3055620 h 6156960"/>
              <a:gd name="connsiteX20" fmla="*/ 1414780 w 4475480"/>
              <a:gd name="connsiteY20" fmla="*/ 3136900 h 6156960"/>
              <a:gd name="connsiteX21" fmla="*/ 1592580 w 4475480"/>
              <a:gd name="connsiteY21" fmla="*/ 3309620 h 6156960"/>
              <a:gd name="connsiteX22" fmla="*/ 1592580 w 4475480"/>
              <a:gd name="connsiteY22" fmla="*/ 3416300 h 6156960"/>
              <a:gd name="connsiteX23" fmla="*/ 1546860 w 4475480"/>
              <a:gd name="connsiteY23" fmla="*/ 3495040 h 6156960"/>
              <a:gd name="connsiteX24" fmla="*/ 1518920 w 4475480"/>
              <a:gd name="connsiteY24" fmla="*/ 3624580 h 6156960"/>
              <a:gd name="connsiteX25" fmla="*/ 1577340 w 4475480"/>
              <a:gd name="connsiteY25" fmla="*/ 3733800 h 6156960"/>
              <a:gd name="connsiteX26" fmla="*/ 1684020 w 4475480"/>
              <a:gd name="connsiteY26" fmla="*/ 3802380 h 6156960"/>
              <a:gd name="connsiteX27" fmla="*/ 1676400 w 4475480"/>
              <a:gd name="connsiteY27" fmla="*/ 3919220 h 6156960"/>
              <a:gd name="connsiteX28" fmla="*/ 1722120 w 4475480"/>
              <a:gd name="connsiteY28" fmla="*/ 4074160 h 6156960"/>
              <a:gd name="connsiteX29" fmla="*/ 1633220 w 4475480"/>
              <a:gd name="connsiteY29" fmla="*/ 4198620 h 6156960"/>
              <a:gd name="connsiteX30" fmla="*/ 1666240 w 4475480"/>
              <a:gd name="connsiteY30" fmla="*/ 4320540 h 6156960"/>
              <a:gd name="connsiteX31" fmla="*/ 1597660 w 4475480"/>
              <a:gd name="connsiteY31" fmla="*/ 4439920 h 6156960"/>
              <a:gd name="connsiteX32" fmla="*/ 1592580 w 4475480"/>
              <a:gd name="connsiteY32" fmla="*/ 4566920 h 6156960"/>
              <a:gd name="connsiteX33" fmla="*/ 1501140 w 4475480"/>
              <a:gd name="connsiteY33" fmla="*/ 4643120 h 6156960"/>
              <a:gd name="connsiteX34" fmla="*/ 1539240 w 4475480"/>
              <a:gd name="connsiteY34" fmla="*/ 4757420 h 6156960"/>
              <a:gd name="connsiteX35" fmla="*/ 1440180 w 4475480"/>
              <a:gd name="connsiteY35" fmla="*/ 4859020 h 6156960"/>
              <a:gd name="connsiteX36" fmla="*/ 1516380 w 4475480"/>
              <a:gd name="connsiteY36" fmla="*/ 4922520 h 6156960"/>
              <a:gd name="connsiteX37" fmla="*/ 1521460 w 4475480"/>
              <a:gd name="connsiteY37" fmla="*/ 5118100 h 6156960"/>
              <a:gd name="connsiteX38" fmla="*/ 1605280 w 4475480"/>
              <a:gd name="connsiteY38" fmla="*/ 5189220 h 6156960"/>
              <a:gd name="connsiteX39" fmla="*/ 1602740 w 4475480"/>
              <a:gd name="connsiteY39" fmla="*/ 5257800 h 6156960"/>
              <a:gd name="connsiteX40" fmla="*/ 1765300 w 4475480"/>
              <a:gd name="connsiteY40" fmla="*/ 5311140 h 6156960"/>
              <a:gd name="connsiteX41" fmla="*/ 1828800 w 4475480"/>
              <a:gd name="connsiteY41" fmla="*/ 5257800 h 6156960"/>
              <a:gd name="connsiteX42" fmla="*/ 2293620 w 4475480"/>
              <a:gd name="connsiteY42" fmla="*/ 5387340 h 6156960"/>
              <a:gd name="connsiteX43" fmla="*/ 2306320 w 4475480"/>
              <a:gd name="connsiteY43" fmla="*/ 5481320 h 6156960"/>
              <a:gd name="connsiteX44" fmla="*/ 2400300 w 4475480"/>
              <a:gd name="connsiteY44" fmla="*/ 5532120 h 6156960"/>
              <a:gd name="connsiteX45" fmla="*/ 2501900 w 4475480"/>
              <a:gd name="connsiteY45" fmla="*/ 5483860 h 6156960"/>
              <a:gd name="connsiteX46" fmla="*/ 2816860 w 4475480"/>
              <a:gd name="connsiteY46" fmla="*/ 5514340 h 6156960"/>
              <a:gd name="connsiteX47" fmla="*/ 4475480 w 4475480"/>
              <a:gd name="connsiteY47" fmla="*/ 6156960 h 6156960"/>
              <a:gd name="connsiteX0" fmla="*/ 25400 w 4475480"/>
              <a:gd name="connsiteY0" fmla="*/ 0 h 6156960"/>
              <a:gd name="connsiteX1" fmla="*/ 55880 w 4475480"/>
              <a:gd name="connsiteY1" fmla="*/ 170180 h 6156960"/>
              <a:gd name="connsiteX2" fmla="*/ 0 w 4475480"/>
              <a:gd name="connsiteY2" fmla="*/ 401320 h 6156960"/>
              <a:gd name="connsiteX3" fmla="*/ 223520 w 4475480"/>
              <a:gd name="connsiteY3" fmla="*/ 525780 h 6156960"/>
              <a:gd name="connsiteX4" fmla="*/ 152400 w 4475480"/>
              <a:gd name="connsiteY4" fmla="*/ 825500 h 6156960"/>
              <a:gd name="connsiteX5" fmla="*/ 317500 w 4475480"/>
              <a:gd name="connsiteY5" fmla="*/ 830580 h 6156960"/>
              <a:gd name="connsiteX6" fmla="*/ 398780 w 4475480"/>
              <a:gd name="connsiteY6" fmla="*/ 955040 h 6156960"/>
              <a:gd name="connsiteX7" fmla="*/ 368300 w 4475480"/>
              <a:gd name="connsiteY7" fmla="*/ 1150620 h 6156960"/>
              <a:gd name="connsiteX8" fmla="*/ 426720 w 4475480"/>
              <a:gd name="connsiteY8" fmla="*/ 1303020 h 6156960"/>
              <a:gd name="connsiteX9" fmla="*/ 558800 w 4475480"/>
              <a:gd name="connsiteY9" fmla="*/ 1358900 h 6156960"/>
              <a:gd name="connsiteX10" fmla="*/ 629920 w 4475480"/>
              <a:gd name="connsiteY10" fmla="*/ 1455420 h 6156960"/>
              <a:gd name="connsiteX11" fmla="*/ 825500 w 4475480"/>
              <a:gd name="connsiteY11" fmla="*/ 1567180 h 6156960"/>
              <a:gd name="connsiteX12" fmla="*/ 833120 w 4475480"/>
              <a:gd name="connsiteY12" fmla="*/ 1775460 h 6156960"/>
              <a:gd name="connsiteX13" fmla="*/ 889000 w 4475480"/>
              <a:gd name="connsiteY13" fmla="*/ 1910080 h 6156960"/>
              <a:gd name="connsiteX14" fmla="*/ 1130300 w 4475480"/>
              <a:gd name="connsiteY14" fmla="*/ 2141220 h 6156960"/>
              <a:gd name="connsiteX15" fmla="*/ 1074420 w 4475480"/>
              <a:gd name="connsiteY15" fmla="*/ 2214880 h 6156960"/>
              <a:gd name="connsiteX16" fmla="*/ 1308100 w 4475480"/>
              <a:gd name="connsiteY16" fmla="*/ 2428240 h 6156960"/>
              <a:gd name="connsiteX17" fmla="*/ 1397000 w 4475480"/>
              <a:gd name="connsiteY17" fmla="*/ 2862580 h 6156960"/>
              <a:gd name="connsiteX18" fmla="*/ 1361440 w 4475480"/>
              <a:gd name="connsiteY18" fmla="*/ 2948940 h 6156960"/>
              <a:gd name="connsiteX19" fmla="*/ 1427480 w 4475480"/>
              <a:gd name="connsiteY19" fmla="*/ 3055620 h 6156960"/>
              <a:gd name="connsiteX20" fmla="*/ 1414780 w 4475480"/>
              <a:gd name="connsiteY20" fmla="*/ 3136900 h 6156960"/>
              <a:gd name="connsiteX21" fmla="*/ 1592580 w 4475480"/>
              <a:gd name="connsiteY21" fmla="*/ 3309620 h 6156960"/>
              <a:gd name="connsiteX22" fmla="*/ 1592580 w 4475480"/>
              <a:gd name="connsiteY22" fmla="*/ 3416300 h 6156960"/>
              <a:gd name="connsiteX23" fmla="*/ 1546860 w 4475480"/>
              <a:gd name="connsiteY23" fmla="*/ 3495040 h 6156960"/>
              <a:gd name="connsiteX24" fmla="*/ 1518920 w 4475480"/>
              <a:gd name="connsiteY24" fmla="*/ 3624580 h 6156960"/>
              <a:gd name="connsiteX25" fmla="*/ 1577340 w 4475480"/>
              <a:gd name="connsiteY25" fmla="*/ 3733800 h 6156960"/>
              <a:gd name="connsiteX26" fmla="*/ 1684020 w 4475480"/>
              <a:gd name="connsiteY26" fmla="*/ 3802380 h 6156960"/>
              <a:gd name="connsiteX27" fmla="*/ 1676400 w 4475480"/>
              <a:gd name="connsiteY27" fmla="*/ 3919220 h 6156960"/>
              <a:gd name="connsiteX28" fmla="*/ 1722120 w 4475480"/>
              <a:gd name="connsiteY28" fmla="*/ 4074160 h 6156960"/>
              <a:gd name="connsiteX29" fmla="*/ 1633220 w 4475480"/>
              <a:gd name="connsiteY29" fmla="*/ 4198620 h 6156960"/>
              <a:gd name="connsiteX30" fmla="*/ 1666240 w 4475480"/>
              <a:gd name="connsiteY30" fmla="*/ 4320540 h 6156960"/>
              <a:gd name="connsiteX31" fmla="*/ 1597660 w 4475480"/>
              <a:gd name="connsiteY31" fmla="*/ 4439920 h 6156960"/>
              <a:gd name="connsiteX32" fmla="*/ 1592580 w 4475480"/>
              <a:gd name="connsiteY32" fmla="*/ 4566920 h 6156960"/>
              <a:gd name="connsiteX33" fmla="*/ 1501140 w 4475480"/>
              <a:gd name="connsiteY33" fmla="*/ 4643120 h 6156960"/>
              <a:gd name="connsiteX34" fmla="*/ 1539240 w 4475480"/>
              <a:gd name="connsiteY34" fmla="*/ 4757420 h 6156960"/>
              <a:gd name="connsiteX35" fmla="*/ 1440180 w 4475480"/>
              <a:gd name="connsiteY35" fmla="*/ 4859020 h 6156960"/>
              <a:gd name="connsiteX36" fmla="*/ 1516380 w 4475480"/>
              <a:gd name="connsiteY36" fmla="*/ 4922520 h 6156960"/>
              <a:gd name="connsiteX37" fmla="*/ 1521460 w 4475480"/>
              <a:gd name="connsiteY37" fmla="*/ 5118100 h 6156960"/>
              <a:gd name="connsiteX38" fmla="*/ 1605280 w 4475480"/>
              <a:gd name="connsiteY38" fmla="*/ 5189220 h 6156960"/>
              <a:gd name="connsiteX39" fmla="*/ 1602740 w 4475480"/>
              <a:gd name="connsiteY39" fmla="*/ 5257800 h 6156960"/>
              <a:gd name="connsiteX40" fmla="*/ 1765300 w 4475480"/>
              <a:gd name="connsiteY40" fmla="*/ 5311140 h 6156960"/>
              <a:gd name="connsiteX41" fmla="*/ 1828800 w 4475480"/>
              <a:gd name="connsiteY41" fmla="*/ 5257800 h 6156960"/>
              <a:gd name="connsiteX42" fmla="*/ 2293620 w 4475480"/>
              <a:gd name="connsiteY42" fmla="*/ 5387340 h 6156960"/>
              <a:gd name="connsiteX43" fmla="*/ 2306320 w 4475480"/>
              <a:gd name="connsiteY43" fmla="*/ 5481320 h 6156960"/>
              <a:gd name="connsiteX44" fmla="*/ 2400300 w 4475480"/>
              <a:gd name="connsiteY44" fmla="*/ 5532120 h 6156960"/>
              <a:gd name="connsiteX45" fmla="*/ 2501900 w 4475480"/>
              <a:gd name="connsiteY45" fmla="*/ 5483860 h 6156960"/>
              <a:gd name="connsiteX46" fmla="*/ 2816860 w 4475480"/>
              <a:gd name="connsiteY46" fmla="*/ 5514340 h 6156960"/>
              <a:gd name="connsiteX47" fmla="*/ 4475480 w 4475480"/>
              <a:gd name="connsiteY47" fmla="*/ 6156960 h 6156960"/>
              <a:gd name="connsiteX0" fmla="*/ 25400 w 4475480"/>
              <a:gd name="connsiteY0" fmla="*/ 0 h 6156960"/>
              <a:gd name="connsiteX1" fmla="*/ 55880 w 4475480"/>
              <a:gd name="connsiteY1" fmla="*/ 170180 h 6156960"/>
              <a:gd name="connsiteX2" fmla="*/ 0 w 4475480"/>
              <a:gd name="connsiteY2" fmla="*/ 401320 h 6156960"/>
              <a:gd name="connsiteX3" fmla="*/ 223520 w 4475480"/>
              <a:gd name="connsiteY3" fmla="*/ 525780 h 6156960"/>
              <a:gd name="connsiteX4" fmla="*/ 152400 w 4475480"/>
              <a:gd name="connsiteY4" fmla="*/ 825500 h 6156960"/>
              <a:gd name="connsiteX5" fmla="*/ 317500 w 4475480"/>
              <a:gd name="connsiteY5" fmla="*/ 830580 h 6156960"/>
              <a:gd name="connsiteX6" fmla="*/ 398780 w 4475480"/>
              <a:gd name="connsiteY6" fmla="*/ 955040 h 6156960"/>
              <a:gd name="connsiteX7" fmla="*/ 368300 w 4475480"/>
              <a:gd name="connsiteY7" fmla="*/ 1150620 h 6156960"/>
              <a:gd name="connsiteX8" fmla="*/ 426720 w 4475480"/>
              <a:gd name="connsiteY8" fmla="*/ 1303020 h 6156960"/>
              <a:gd name="connsiteX9" fmla="*/ 558800 w 4475480"/>
              <a:gd name="connsiteY9" fmla="*/ 1358900 h 6156960"/>
              <a:gd name="connsiteX10" fmla="*/ 629920 w 4475480"/>
              <a:gd name="connsiteY10" fmla="*/ 1455420 h 6156960"/>
              <a:gd name="connsiteX11" fmla="*/ 825500 w 4475480"/>
              <a:gd name="connsiteY11" fmla="*/ 1567180 h 6156960"/>
              <a:gd name="connsiteX12" fmla="*/ 833120 w 4475480"/>
              <a:gd name="connsiteY12" fmla="*/ 1775460 h 6156960"/>
              <a:gd name="connsiteX13" fmla="*/ 889000 w 4475480"/>
              <a:gd name="connsiteY13" fmla="*/ 1910080 h 6156960"/>
              <a:gd name="connsiteX14" fmla="*/ 1130300 w 4475480"/>
              <a:gd name="connsiteY14" fmla="*/ 2141220 h 6156960"/>
              <a:gd name="connsiteX15" fmla="*/ 1074420 w 4475480"/>
              <a:gd name="connsiteY15" fmla="*/ 2214880 h 6156960"/>
              <a:gd name="connsiteX16" fmla="*/ 1308100 w 4475480"/>
              <a:gd name="connsiteY16" fmla="*/ 2428240 h 6156960"/>
              <a:gd name="connsiteX17" fmla="*/ 1397000 w 4475480"/>
              <a:gd name="connsiteY17" fmla="*/ 2862580 h 6156960"/>
              <a:gd name="connsiteX18" fmla="*/ 1361440 w 4475480"/>
              <a:gd name="connsiteY18" fmla="*/ 2948940 h 6156960"/>
              <a:gd name="connsiteX19" fmla="*/ 1427480 w 4475480"/>
              <a:gd name="connsiteY19" fmla="*/ 3055620 h 6156960"/>
              <a:gd name="connsiteX20" fmla="*/ 1414780 w 4475480"/>
              <a:gd name="connsiteY20" fmla="*/ 3136900 h 6156960"/>
              <a:gd name="connsiteX21" fmla="*/ 1592580 w 4475480"/>
              <a:gd name="connsiteY21" fmla="*/ 3309620 h 6156960"/>
              <a:gd name="connsiteX22" fmla="*/ 1592580 w 4475480"/>
              <a:gd name="connsiteY22" fmla="*/ 3416300 h 6156960"/>
              <a:gd name="connsiteX23" fmla="*/ 1546860 w 4475480"/>
              <a:gd name="connsiteY23" fmla="*/ 3495040 h 6156960"/>
              <a:gd name="connsiteX24" fmla="*/ 1518920 w 4475480"/>
              <a:gd name="connsiteY24" fmla="*/ 3624580 h 6156960"/>
              <a:gd name="connsiteX25" fmla="*/ 1577340 w 4475480"/>
              <a:gd name="connsiteY25" fmla="*/ 3733800 h 6156960"/>
              <a:gd name="connsiteX26" fmla="*/ 1684020 w 4475480"/>
              <a:gd name="connsiteY26" fmla="*/ 3802380 h 6156960"/>
              <a:gd name="connsiteX27" fmla="*/ 1676400 w 4475480"/>
              <a:gd name="connsiteY27" fmla="*/ 3919220 h 6156960"/>
              <a:gd name="connsiteX28" fmla="*/ 1722120 w 4475480"/>
              <a:gd name="connsiteY28" fmla="*/ 4074160 h 6156960"/>
              <a:gd name="connsiteX29" fmla="*/ 1633220 w 4475480"/>
              <a:gd name="connsiteY29" fmla="*/ 4198620 h 6156960"/>
              <a:gd name="connsiteX30" fmla="*/ 1666240 w 4475480"/>
              <a:gd name="connsiteY30" fmla="*/ 4320540 h 6156960"/>
              <a:gd name="connsiteX31" fmla="*/ 1597660 w 4475480"/>
              <a:gd name="connsiteY31" fmla="*/ 4439920 h 6156960"/>
              <a:gd name="connsiteX32" fmla="*/ 1592580 w 4475480"/>
              <a:gd name="connsiteY32" fmla="*/ 4566920 h 6156960"/>
              <a:gd name="connsiteX33" fmla="*/ 1501140 w 4475480"/>
              <a:gd name="connsiteY33" fmla="*/ 4643120 h 6156960"/>
              <a:gd name="connsiteX34" fmla="*/ 1539240 w 4475480"/>
              <a:gd name="connsiteY34" fmla="*/ 4757420 h 6156960"/>
              <a:gd name="connsiteX35" fmla="*/ 1440180 w 4475480"/>
              <a:gd name="connsiteY35" fmla="*/ 4859020 h 6156960"/>
              <a:gd name="connsiteX36" fmla="*/ 1516380 w 4475480"/>
              <a:gd name="connsiteY36" fmla="*/ 4922520 h 6156960"/>
              <a:gd name="connsiteX37" fmla="*/ 1521460 w 4475480"/>
              <a:gd name="connsiteY37" fmla="*/ 5118100 h 6156960"/>
              <a:gd name="connsiteX38" fmla="*/ 1605280 w 4475480"/>
              <a:gd name="connsiteY38" fmla="*/ 5189220 h 6156960"/>
              <a:gd name="connsiteX39" fmla="*/ 1602740 w 4475480"/>
              <a:gd name="connsiteY39" fmla="*/ 5257800 h 6156960"/>
              <a:gd name="connsiteX40" fmla="*/ 1765300 w 4475480"/>
              <a:gd name="connsiteY40" fmla="*/ 5311140 h 6156960"/>
              <a:gd name="connsiteX41" fmla="*/ 1828800 w 4475480"/>
              <a:gd name="connsiteY41" fmla="*/ 5257800 h 6156960"/>
              <a:gd name="connsiteX42" fmla="*/ 2293620 w 4475480"/>
              <a:gd name="connsiteY42" fmla="*/ 5387340 h 6156960"/>
              <a:gd name="connsiteX43" fmla="*/ 2306320 w 4475480"/>
              <a:gd name="connsiteY43" fmla="*/ 5481320 h 6156960"/>
              <a:gd name="connsiteX44" fmla="*/ 2400300 w 4475480"/>
              <a:gd name="connsiteY44" fmla="*/ 5532120 h 6156960"/>
              <a:gd name="connsiteX45" fmla="*/ 2501900 w 4475480"/>
              <a:gd name="connsiteY45" fmla="*/ 5483860 h 6156960"/>
              <a:gd name="connsiteX46" fmla="*/ 2816860 w 4475480"/>
              <a:gd name="connsiteY46" fmla="*/ 5514340 h 6156960"/>
              <a:gd name="connsiteX47" fmla="*/ 2961640 w 4475480"/>
              <a:gd name="connsiteY47" fmla="*/ 5415280 h 6156960"/>
              <a:gd name="connsiteX48" fmla="*/ 4475480 w 4475480"/>
              <a:gd name="connsiteY48" fmla="*/ 6156960 h 6156960"/>
              <a:gd name="connsiteX0" fmla="*/ 25400 w 4475480"/>
              <a:gd name="connsiteY0" fmla="*/ 0 h 6156960"/>
              <a:gd name="connsiteX1" fmla="*/ 55880 w 4475480"/>
              <a:gd name="connsiteY1" fmla="*/ 170180 h 6156960"/>
              <a:gd name="connsiteX2" fmla="*/ 0 w 4475480"/>
              <a:gd name="connsiteY2" fmla="*/ 401320 h 6156960"/>
              <a:gd name="connsiteX3" fmla="*/ 223520 w 4475480"/>
              <a:gd name="connsiteY3" fmla="*/ 525780 h 6156960"/>
              <a:gd name="connsiteX4" fmla="*/ 152400 w 4475480"/>
              <a:gd name="connsiteY4" fmla="*/ 825500 h 6156960"/>
              <a:gd name="connsiteX5" fmla="*/ 317500 w 4475480"/>
              <a:gd name="connsiteY5" fmla="*/ 830580 h 6156960"/>
              <a:gd name="connsiteX6" fmla="*/ 398780 w 4475480"/>
              <a:gd name="connsiteY6" fmla="*/ 955040 h 6156960"/>
              <a:gd name="connsiteX7" fmla="*/ 368300 w 4475480"/>
              <a:gd name="connsiteY7" fmla="*/ 1150620 h 6156960"/>
              <a:gd name="connsiteX8" fmla="*/ 426720 w 4475480"/>
              <a:gd name="connsiteY8" fmla="*/ 1303020 h 6156960"/>
              <a:gd name="connsiteX9" fmla="*/ 558800 w 4475480"/>
              <a:gd name="connsiteY9" fmla="*/ 1358900 h 6156960"/>
              <a:gd name="connsiteX10" fmla="*/ 629920 w 4475480"/>
              <a:gd name="connsiteY10" fmla="*/ 1455420 h 6156960"/>
              <a:gd name="connsiteX11" fmla="*/ 825500 w 4475480"/>
              <a:gd name="connsiteY11" fmla="*/ 1567180 h 6156960"/>
              <a:gd name="connsiteX12" fmla="*/ 833120 w 4475480"/>
              <a:gd name="connsiteY12" fmla="*/ 1775460 h 6156960"/>
              <a:gd name="connsiteX13" fmla="*/ 889000 w 4475480"/>
              <a:gd name="connsiteY13" fmla="*/ 1910080 h 6156960"/>
              <a:gd name="connsiteX14" fmla="*/ 1130300 w 4475480"/>
              <a:gd name="connsiteY14" fmla="*/ 2141220 h 6156960"/>
              <a:gd name="connsiteX15" fmla="*/ 1074420 w 4475480"/>
              <a:gd name="connsiteY15" fmla="*/ 2214880 h 6156960"/>
              <a:gd name="connsiteX16" fmla="*/ 1308100 w 4475480"/>
              <a:gd name="connsiteY16" fmla="*/ 2428240 h 6156960"/>
              <a:gd name="connsiteX17" fmla="*/ 1397000 w 4475480"/>
              <a:gd name="connsiteY17" fmla="*/ 2862580 h 6156960"/>
              <a:gd name="connsiteX18" fmla="*/ 1361440 w 4475480"/>
              <a:gd name="connsiteY18" fmla="*/ 2948940 h 6156960"/>
              <a:gd name="connsiteX19" fmla="*/ 1427480 w 4475480"/>
              <a:gd name="connsiteY19" fmla="*/ 3055620 h 6156960"/>
              <a:gd name="connsiteX20" fmla="*/ 1414780 w 4475480"/>
              <a:gd name="connsiteY20" fmla="*/ 3136900 h 6156960"/>
              <a:gd name="connsiteX21" fmla="*/ 1592580 w 4475480"/>
              <a:gd name="connsiteY21" fmla="*/ 3309620 h 6156960"/>
              <a:gd name="connsiteX22" fmla="*/ 1592580 w 4475480"/>
              <a:gd name="connsiteY22" fmla="*/ 3416300 h 6156960"/>
              <a:gd name="connsiteX23" fmla="*/ 1546860 w 4475480"/>
              <a:gd name="connsiteY23" fmla="*/ 3495040 h 6156960"/>
              <a:gd name="connsiteX24" fmla="*/ 1518920 w 4475480"/>
              <a:gd name="connsiteY24" fmla="*/ 3624580 h 6156960"/>
              <a:gd name="connsiteX25" fmla="*/ 1577340 w 4475480"/>
              <a:gd name="connsiteY25" fmla="*/ 3733800 h 6156960"/>
              <a:gd name="connsiteX26" fmla="*/ 1684020 w 4475480"/>
              <a:gd name="connsiteY26" fmla="*/ 3802380 h 6156960"/>
              <a:gd name="connsiteX27" fmla="*/ 1676400 w 4475480"/>
              <a:gd name="connsiteY27" fmla="*/ 3919220 h 6156960"/>
              <a:gd name="connsiteX28" fmla="*/ 1722120 w 4475480"/>
              <a:gd name="connsiteY28" fmla="*/ 4074160 h 6156960"/>
              <a:gd name="connsiteX29" fmla="*/ 1633220 w 4475480"/>
              <a:gd name="connsiteY29" fmla="*/ 4198620 h 6156960"/>
              <a:gd name="connsiteX30" fmla="*/ 1666240 w 4475480"/>
              <a:gd name="connsiteY30" fmla="*/ 4320540 h 6156960"/>
              <a:gd name="connsiteX31" fmla="*/ 1597660 w 4475480"/>
              <a:gd name="connsiteY31" fmla="*/ 4439920 h 6156960"/>
              <a:gd name="connsiteX32" fmla="*/ 1592580 w 4475480"/>
              <a:gd name="connsiteY32" fmla="*/ 4566920 h 6156960"/>
              <a:gd name="connsiteX33" fmla="*/ 1501140 w 4475480"/>
              <a:gd name="connsiteY33" fmla="*/ 4643120 h 6156960"/>
              <a:gd name="connsiteX34" fmla="*/ 1539240 w 4475480"/>
              <a:gd name="connsiteY34" fmla="*/ 4757420 h 6156960"/>
              <a:gd name="connsiteX35" fmla="*/ 1440180 w 4475480"/>
              <a:gd name="connsiteY35" fmla="*/ 4859020 h 6156960"/>
              <a:gd name="connsiteX36" fmla="*/ 1516380 w 4475480"/>
              <a:gd name="connsiteY36" fmla="*/ 4922520 h 6156960"/>
              <a:gd name="connsiteX37" fmla="*/ 1521460 w 4475480"/>
              <a:gd name="connsiteY37" fmla="*/ 5118100 h 6156960"/>
              <a:gd name="connsiteX38" fmla="*/ 1605280 w 4475480"/>
              <a:gd name="connsiteY38" fmla="*/ 5189220 h 6156960"/>
              <a:gd name="connsiteX39" fmla="*/ 1602740 w 4475480"/>
              <a:gd name="connsiteY39" fmla="*/ 5257800 h 6156960"/>
              <a:gd name="connsiteX40" fmla="*/ 1765300 w 4475480"/>
              <a:gd name="connsiteY40" fmla="*/ 5311140 h 6156960"/>
              <a:gd name="connsiteX41" fmla="*/ 1828800 w 4475480"/>
              <a:gd name="connsiteY41" fmla="*/ 5257800 h 6156960"/>
              <a:gd name="connsiteX42" fmla="*/ 2293620 w 4475480"/>
              <a:gd name="connsiteY42" fmla="*/ 5387340 h 6156960"/>
              <a:gd name="connsiteX43" fmla="*/ 2306320 w 4475480"/>
              <a:gd name="connsiteY43" fmla="*/ 5481320 h 6156960"/>
              <a:gd name="connsiteX44" fmla="*/ 2400300 w 4475480"/>
              <a:gd name="connsiteY44" fmla="*/ 5532120 h 6156960"/>
              <a:gd name="connsiteX45" fmla="*/ 2501900 w 4475480"/>
              <a:gd name="connsiteY45" fmla="*/ 5483860 h 6156960"/>
              <a:gd name="connsiteX46" fmla="*/ 2816860 w 4475480"/>
              <a:gd name="connsiteY46" fmla="*/ 5514340 h 6156960"/>
              <a:gd name="connsiteX47" fmla="*/ 2961640 w 4475480"/>
              <a:gd name="connsiteY47" fmla="*/ 5415280 h 6156960"/>
              <a:gd name="connsiteX48" fmla="*/ 4475480 w 4475480"/>
              <a:gd name="connsiteY48" fmla="*/ 6156960 h 6156960"/>
              <a:gd name="connsiteX0" fmla="*/ 25400 w 4475480"/>
              <a:gd name="connsiteY0" fmla="*/ 0 h 6156960"/>
              <a:gd name="connsiteX1" fmla="*/ 55880 w 4475480"/>
              <a:gd name="connsiteY1" fmla="*/ 170180 h 6156960"/>
              <a:gd name="connsiteX2" fmla="*/ 0 w 4475480"/>
              <a:gd name="connsiteY2" fmla="*/ 401320 h 6156960"/>
              <a:gd name="connsiteX3" fmla="*/ 223520 w 4475480"/>
              <a:gd name="connsiteY3" fmla="*/ 525780 h 6156960"/>
              <a:gd name="connsiteX4" fmla="*/ 152400 w 4475480"/>
              <a:gd name="connsiteY4" fmla="*/ 825500 h 6156960"/>
              <a:gd name="connsiteX5" fmla="*/ 317500 w 4475480"/>
              <a:gd name="connsiteY5" fmla="*/ 830580 h 6156960"/>
              <a:gd name="connsiteX6" fmla="*/ 398780 w 4475480"/>
              <a:gd name="connsiteY6" fmla="*/ 955040 h 6156960"/>
              <a:gd name="connsiteX7" fmla="*/ 368300 w 4475480"/>
              <a:gd name="connsiteY7" fmla="*/ 1150620 h 6156960"/>
              <a:gd name="connsiteX8" fmla="*/ 426720 w 4475480"/>
              <a:gd name="connsiteY8" fmla="*/ 1303020 h 6156960"/>
              <a:gd name="connsiteX9" fmla="*/ 558800 w 4475480"/>
              <a:gd name="connsiteY9" fmla="*/ 1358900 h 6156960"/>
              <a:gd name="connsiteX10" fmla="*/ 629920 w 4475480"/>
              <a:gd name="connsiteY10" fmla="*/ 1455420 h 6156960"/>
              <a:gd name="connsiteX11" fmla="*/ 825500 w 4475480"/>
              <a:gd name="connsiteY11" fmla="*/ 1567180 h 6156960"/>
              <a:gd name="connsiteX12" fmla="*/ 833120 w 4475480"/>
              <a:gd name="connsiteY12" fmla="*/ 1775460 h 6156960"/>
              <a:gd name="connsiteX13" fmla="*/ 889000 w 4475480"/>
              <a:gd name="connsiteY13" fmla="*/ 1910080 h 6156960"/>
              <a:gd name="connsiteX14" fmla="*/ 1130300 w 4475480"/>
              <a:gd name="connsiteY14" fmla="*/ 2141220 h 6156960"/>
              <a:gd name="connsiteX15" fmla="*/ 1074420 w 4475480"/>
              <a:gd name="connsiteY15" fmla="*/ 2214880 h 6156960"/>
              <a:gd name="connsiteX16" fmla="*/ 1308100 w 4475480"/>
              <a:gd name="connsiteY16" fmla="*/ 2428240 h 6156960"/>
              <a:gd name="connsiteX17" fmla="*/ 1397000 w 4475480"/>
              <a:gd name="connsiteY17" fmla="*/ 2862580 h 6156960"/>
              <a:gd name="connsiteX18" fmla="*/ 1361440 w 4475480"/>
              <a:gd name="connsiteY18" fmla="*/ 2948940 h 6156960"/>
              <a:gd name="connsiteX19" fmla="*/ 1427480 w 4475480"/>
              <a:gd name="connsiteY19" fmla="*/ 3055620 h 6156960"/>
              <a:gd name="connsiteX20" fmla="*/ 1414780 w 4475480"/>
              <a:gd name="connsiteY20" fmla="*/ 3136900 h 6156960"/>
              <a:gd name="connsiteX21" fmla="*/ 1592580 w 4475480"/>
              <a:gd name="connsiteY21" fmla="*/ 3309620 h 6156960"/>
              <a:gd name="connsiteX22" fmla="*/ 1592580 w 4475480"/>
              <a:gd name="connsiteY22" fmla="*/ 3416300 h 6156960"/>
              <a:gd name="connsiteX23" fmla="*/ 1546860 w 4475480"/>
              <a:gd name="connsiteY23" fmla="*/ 3495040 h 6156960"/>
              <a:gd name="connsiteX24" fmla="*/ 1518920 w 4475480"/>
              <a:gd name="connsiteY24" fmla="*/ 3624580 h 6156960"/>
              <a:gd name="connsiteX25" fmla="*/ 1577340 w 4475480"/>
              <a:gd name="connsiteY25" fmla="*/ 3733800 h 6156960"/>
              <a:gd name="connsiteX26" fmla="*/ 1684020 w 4475480"/>
              <a:gd name="connsiteY26" fmla="*/ 3802380 h 6156960"/>
              <a:gd name="connsiteX27" fmla="*/ 1676400 w 4475480"/>
              <a:gd name="connsiteY27" fmla="*/ 3919220 h 6156960"/>
              <a:gd name="connsiteX28" fmla="*/ 1722120 w 4475480"/>
              <a:gd name="connsiteY28" fmla="*/ 4074160 h 6156960"/>
              <a:gd name="connsiteX29" fmla="*/ 1633220 w 4475480"/>
              <a:gd name="connsiteY29" fmla="*/ 4198620 h 6156960"/>
              <a:gd name="connsiteX30" fmla="*/ 1666240 w 4475480"/>
              <a:gd name="connsiteY30" fmla="*/ 4320540 h 6156960"/>
              <a:gd name="connsiteX31" fmla="*/ 1597660 w 4475480"/>
              <a:gd name="connsiteY31" fmla="*/ 4439920 h 6156960"/>
              <a:gd name="connsiteX32" fmla="*/ 1592580 w 4475480"/>
              <a:gd name="connsiteY32" fmla="*/ 4566920 h 6156960"/>
              <a:gd name="connsiteX33" fmla="*/ 1501140 w 4475480"/>
              <a:gd name="connsiteY33" fmla="*/ 4643120 h 6156960"/>
              <a:gd name="connsiteX34" fmla="*/ 1539240 w 4475480"/>
              <a:gd name="connsiteY34" fmla="*/ 4757420 h 6156960"/>
              <a:gd name="connsiteX35" fmla="*/ 1440180 w 4475480"/>
              <a:gd name="connsiteY35" fmla="*/ 4859020 h 6156960"/>
              <a:gd name="connsiteX36" fmla="*/ 1516380 w 4475480"/>
              <a:gd name="connsiteY36" fmla="*/ 4922520 h 6156960"/>
              <a:gd name="connsiteX37" fmla="*/ 1521460 w 4475480"/>
              <a:gd name="connsiteY37" fmla="*/ 5118100 h 6156960"/>
              <a:gd name="connsiteX38" fmla="*/ 1605280 w 4475480"/>
              <a:gd name="connsiteY38" fmla="*/ 5189220 h 6156960"/>
              <a:gd name="connsiteX39" fmla="*/ 1602740 w 4475480"/>
              <a:gd name="connsiteY39" fmla="*/ 5257800 h 6156960"/>
              <a:gd name="connsiteX40" fmla="*/ 1765300 w 4475480"/>
              <a:gd name="connsiteY40" fmla="*/ 5311140 h 6156960"/>
              <a:gd name="connsiteX41" fmla="*/ 1828800 w 4475480"/>
              <a:gd name="connsiteY41" fmla="*/ 5257800 h 6156960"/>
              <a:gd name="connsiteX42" fmla="*/ 2293620 w 4475480"/>
              <a:gd name="connsiteY42" fmla="*/ 5387340 h 6156960"/>
              <a:gd name="connsiteX43" fmla="*/ 2306320 w 4475480"/>
              <a:gd name="connsiteY43" fmla="*/ 5481320 h 6156960"/>
              <a:gd name="connsiteX44" fmla="*/ 2400300 w 4475480"/>
              <a:gd name="connsiteY44" fmla="*/ 5532120 h 6156960"/>
              <a:gd name="connsiteX45" fmla="*/ 2501900 w 4475480"/>
              <a:gd name="connsiteY45" fmla="*/ 5483860 h 6156960"/>
              <a:gd name="connsiteX46" fmla="*/ 2816860 w 4475480"/>
              <a:gd name="connsiteY46" fmla="*/ 5514340 h 6156960"/>
              <a:gd name="connsiteX47" fmla="*/ 2961640 w 4475480"/>
              <a:gd name="connsiteY47" fmla="*/ 5415280 h 6156960"/>
              <a:gd name="connsiteX48" fmla="*/ 3403600 w 4475480"/>
              <a:gd name="connsiteY48" fmla="*/ 5311140 h 6156960"/>
              <a:gd name="connsiteX49" fmla="*/ 4475480 w 4475480"/>
              <a:gd name="connsiteY49" fmla="*/ 6156960 h 6156960"/>
              <a:gd name="connsiteX0" fmla="*/ 25400 w 4475480"/>
              <a:gd name="connsiteY0" fmla="*/ 0 h 6156960"/>
              <a:gd name="connsiteX1" fmla="*/ 55880 w 4475480"/>
              <a:gd name="connsiteY1" fmla="*/ 170180 h 6156960"/>
              <a:gd name="connsiteX2" fmla="*/ 0 w 4475480"/>
              <a:gd name="connsiteY2" fmla="*/ 401320 h 6156960"/>
              <a:gd name="connsiteX3" fmla="*/ 223520 w 4475480"/>
              <a:gd name="connsiteY3" fmla="*/ 525780 h 6156960"/>
              <a:gd name="connsiteX4" fmla="*/ 152400 w 4475480"/>
              <a:gd name="connsiteY4" fmla="*/ 825500 h 6156960"/>
              <a:gd name="connsiteX5" fmla="*/ 317500 w 4475480"/>
              <a:gd name="connsiteY5" fmla="*/ 830580 h 6156960"/>
              <a:gd name="connsiteX6" fmla="*/ 398780 w 4475480"/>
              <a:gd name="connsiteY6" fmla="*/ 955040 h 6156960"/>
              <a:gd name="connsiteX7" fmla="*/ 368300 w 4475480"/>
              <a:gd name="connsiteY7" fmla="*/ 1150620 h 6156960"/>
              <a:gd name="connsiteX8" fmla="*/ 426720 w 4475480"/>
              <a:gd name="connsiteY8" fmla="*/ 1303020 h 6156960"/>
              <a:gd name="connsiteX9" fmla="*/ 558800 w 4475480"/>
              <a:gd name="connsiteY9" fmla="*/ 1358900 h 6156960"/>
              <a:gd name="connsiteX10" fmla="*/ 629920 w 4475480"/>
              <a:gd name="connsiteY10" fmla="*/ 1455420 h 6156960"/>
              <a:gd name="connsiteX11" fmla="*/ 825500 w 4475480"/>
              <a:gd name="connsiteY11" fmla="*/ 1567180 h 6156960"/>
              <a:gd name="connsiteX12" fmla="*/ 833120 w 4475480"/>
              <a:gd name="connsiteY12" fmla="*/ 1775460 h 6156960"/>
              <a:gd name="connsiteX13" fmla="*/ 889000 w 4475480"/>
              <a:gd name="connsiteY13" fmla="*/ 1910080 h 6156960"/>
              <a:gd name="connsiteX14" fmla="*/ 1130300 w 4475480"/>
              <a:gd name="connsiteY14" fmla="*/ 2141220 h 6156960"/>
              <a:gd name="connsiteX15" fmla="*/ 1074420 w 4475480"/>
              <a:gd name="connsiteY15" fmla="*/ 2214880 h 6156960"/>
              <a:gd name="connsiteX16" fmla="*/ 1308100 w 4475480"/>
              <a:gd name="connsiteY16" fmla="*/ 2428240 h 6156960"/>
              <a:gd name="connsiteX17" fmla="*/ 1397000 w 4475480"/>
              <a:gd name="connsiteY17" fmla="*/ 2862580 h 6156960"/>
              <a:gd name="connsiteX18" fmla="*/ 1361440 w 4475480"/>
              <a:gd name="connsiteY18" fmla="*/ 2948940 h 6156960"/>
              <a:gd name="connsiteX19" fmla="*/ 1427480 w 4475480"/>
              <a:gd name="connsiteY19" fmla="*/ 3055620 h 6156960"/>
              <a:gd name="connsiteX20" fmla="*/ 1414780 w 4475480"/>
              <a:gd name="connsiteY20" fmla="*/ 3136900 h 6156960"/>
              <a:gd name="connsiteX21" fmla="*/ 1592580 w 4475480"/>
              <a:gd name="connsiteY21" fmla="*/ 3309620 h 6156960"/>
              <a:gd name="connsiteX22" fmla="*/ 1592580 w 4475480"/>
              <a:gd name="connsiteY22" fmla="*/ 3416300 h 6156960"/>
              <a:gd name="connsiteX23" fmla="*/ 1546860 w 4475480"/>
              <a:gd name="connsiteY23" fmla="*/ 3495040 h 6156960"/>
              <a:gd name="connsiteX24" fmla="*/ 1518920 w 4475480"/>
              <a:gd name="connsiteY24" fmla="*/ 3624580 h 6156960"/>
              <a:gd name="connsiteX25" fmla="*/ 1577340 w 4475480"/>
              <a:gd name="connsiteY25" fmla="*/ 3733800 h 6156960"/>
              <a:gd name="connsiteX26" fmla="*/ 1684020 w 4475480"/>
              <a:gd name="connsiteY26" fmla="*/ 3802380 h 6156960"/>
              <a:gd name="connsiteX27" fmla="*/ 1676400 w 4475480"/>
              <a:gd name="connsiteY27" fmla="*/ 3919220 h 6156960"/>
              <a:gd name="connsiteX28" fmla="*/ 1722120 w 4475480"/>
              <a:gd name="connsiteY28" fmla="*/ 4074160 h 6156960"/>
              <a:gd name="connsiteX29" fmla="*/ 1633220 w 4475480"/>
              <a:gd name="connsiteY29" fmla="*/ 4198620 h 6156960"/>
              <a:gd name="connsiteX30" fmla="*/ 1666240 w 4475480"/>
              <a:gd name="connsiteY30" fmla="*/ 4320540 h 6156960"/>
              <a:gd name="connsiteX31" fmla="*/ 1597660 w 4475480"/>
              <a:gd name="connsiteY31" fmla="*/ 4439920 h 6156960"/>
              <a:gd name="connsiteX32" fmla="*/ 1592580 w 4475480"/>
              <a:gd name="connsiteY32" fmla="*/ 4566920 h 6156960"/>
              <a:gd name="connsiteX33" fmla="*/ 1501140 w 4475480"/>
              <a:gd name="connsiteY33" fmla="*/ 4643120 h 6156960"/>
              <a:gd name="connsiteX34" fmla="*/ 1539240 w 4475480"/>
              <a:gd name="connsiteY34" fmla="*/ 4757420 h 6156960"/>
              <a:gd name="connsiteX35" fmla="*/ 1440180 w 4475480"/>
              <a:gd name="connsiteY35" fmla="*/ 4859020 h 6156960"/>
              <a:gd name="connsiteX36" fmla="*/ 1516380 w 4475480"/>
              <a:gd name="connsiteY36" fmla="*/ 4922520 h 6156960"/>
              <a:gd name="connsiteX37" fmla="*/ 1521460 w 4475480"/>
              <a:gd name="connsiteY37" fmla="*/ 5118100 h 6156960"/>
              <a:gd name="connsiteX38" fmla="*/ 1605280 w 4475480"/>
              <a:gd name="connsiteY38" fmla="*/ 5189220 h 6156960"/>
              <a:gd name="connsiteX39" fmla="*/ 1602740 w 4475480"/>
              <a:gd name="connsiteY39" fmla="*/ 5257800 h 6156960"/>
              <a:gd name="connsiteX40" fmla="*/ 1765300 w 4475480"/>
              <a:gd name="connsiteY40" fmla="*/ 5311140 h 6156960"/>
              <a:gd name="connsiteX41" fmla="*/ 1828800 w 4475480"/>
              <a:gd name="connsiteY41" fmla="*/ 5257800 h 6156960"/>
              <a:gd name="connsiteX42" fmla="*/ 2293620 w 4475480"/>
              <a:gd name="connsiteY42" fmla="*/ 5387340 h 6156960"/>
              <a:gd name="connsiteX43" fmla="*/ 2306320 w 4475480"/>
              <a:gd name="connsiteY43" fmla="*/ 5481320 h 6156960"/>
              <a:gd name="connsiteX44" fmla="*/ 2400300 w 4475480"/>
              <a:gd name="connsiteY44" fmla="*/ 5532120 h 6156960"/>
              <a:gd name="connsiteX45" fmla="*/ 2501900 w 4475480"/>
              <a:gd name="connsiteY45" fmla="*/ 5483860 h 6156960"/>
              <a:gd name="connsiteX46" fmla="*/ 2816860 w 4475480"/>
              <a:gd name="connsiteY46" fmla="*/ 5514340 h 6156960"/>
              <a:gd name="connsiteX47" fmla="*/ 2961640 w 4475480"/>
              <a:gd name="connsiteY47" fmla="*/ 5415280 h 6156960"/>
              <a:gd name="connsiteX48" fmla="*/ 3307080 w 4475480"/>
              <a:gd name="connsiteY48" fmla="*/ 5608320 h 6156960"/>
              <a:gd name="connsiteX49" fmla="*/ 4475480 w 4475480"/>
              <a:gd name="connsiteY49" fmla="*/ 6156960 h 6156960"/>
              <a:gd name="connsiteX0" fmla="*/ 25400 w 4475480"/>
              <a:gd name="connsiteY0" fmla="*/ 0 h 6156960"/>
              <a:gd name="connsiteX1" fmla="*/ 55880 w 4475480"/>
              <a:gd name="connsiteY1" fmla="*/ 170180 h 6156960"/>
              <a:gd name="connsiteX2" fmla="*/ 0 w 4475480"/>
              <a:gd name="connsiteY2" fmla="*/ 401320 h 6156960"/>
              <a:gd name="connsiteX3" fmla="*/ 223520 w 4475480"/>
              <a:gd name="connsiteY3" fmla="*/ 525780 h 6156960"/>
              <a:gd name="connsiteX4" fmla="*/ 152400 w 4475480"/>
              <a:gd name="connsiteY4" fmla="*/ 825500 h 6156960"/>
              <a:gd name="connsiteX5" fmla="*/ 317500 w 4475480"/>
              <a:gd name="connsiteY5" fmla="*/ 830580 h 6156960"/>
              <a:gd name="connsiteX6" fmla="*/ 398780 w 4475480"/>
              <a:gd name="connsiteY6" fmla="*/ 955040 h 6156960"/>
              <a:gd name="connsiteX7" fmla="*/ 368300 w 4475480"/>
              <a:gd name="connsiteY7" fmla="*/ 1150620 h 6156960"/>
              <a:gd name="connsiteX8" fmla="*/ 426720 w 4475480"/>
              <a:gd name="connsiteY8" fmla="*/ 1303020 h 6156960"/>
              <a:gd name="connsiteX9" fmla="*/ 558800 w 4475480"/>
              <a:gd name="connsiteY9" fmla="*/ 1358900 h 6156960"/>
              <a:gd name="connsiteX10" fmla="*/ 629920 w 4475480"/>
              <a:gd name="connsiteY10" fmla="*/ 1455420 h 6156960"/>
              <a:gd name="connsiteX11" fmla="*/ 825500 w 4475480"/>
              <a:gd name="connsiteY11" fmla="*/ 1567180 h 6156960"/>
              <a:gd name="connsiteX12" fmla="*/ 833120 w 4475480"/>
              <a:gd name="connsiteY12" fmla="*/ 1775460 h 6156960"/>
              <a:gd name="connsiteX13" fmla="*/ 889000 w 4475480"/>
              <a:gd name="connsiteY13" fmla="*/ 1910080 h 6156960"/>
              <a:gd name="connsiteX14" fmla="*/ 1130300 w 4475480"/>
              <a:gd name="connsiteY14" fmla="*/ 2141220 h 6156960"/>
              <a:gd name="connsiteX15" fmla="*/ 1074420 w 4475480"/>
              <a:gd name="connsiteY15" fmla="*/ 2214880 h 6156960"/>
              <a:gd name="connsiteX16" fmla="*/ 1308100 w 4475480"/>
              <a:gd name="connsiteY16" fmla="*/ 2428240 h 6156960"/>
              <a:gd name="connsiteX17" fmla="*/ 1397000 w 4475480"/>
              <a:gd name="connsiteY17" fmla="*/ 2862580 h 6156960"/>
              <a:gd name="connsiteX18" fmla="*/ 1361440 w 4475480"/>
              <a:gd name="connsiteY18" fmla="*/ 2948940 h 6156960"/>
              <a:gd name="connsiteX19" fmla="*/ 1427480 w 4475480"/>
              <a:gd name="connsiteY19" fmla="*/ 3055620 h 6156960"/>
              <a:gd name="connsiteX20" fmla="*/ 1414780 w 4475480"/>
              <a:gd name="connsiteY20" fmla="*/ 3136900 h 6156960"/>
              <a:gd name="connsiteX21" fmla="*/ 1592580 w 4475480"/>
              <a:gd name="connsiteY21" fmla="*/ 3309620 h 6156960"/>
              <a:gd name="connsiteX22" fmla="*/ 1592580 w 4475480"/>
              <a:gd name="connsiteY22" fmla="*/ 3416300 h 6156960"/>
              <a:gd name="connsiteX23" fmla="*/ 1546860 w 4475480"/>
              <a:gd name="connsiteY23" fmla="*/ 3495040 h 6156960"/>
              <a:gd name="connsiteX24" fmla="*/ 1518920 w 4475480"/>
              <a:gd name="connsiteY24" fmla="*/ 3624580 h 6156960"/>
              <a:gd name="connsiteX25" fmla="*/ 1577340 w 4475480"/>
              <a:gd name="connsiteY25" fmla="*/ 3733800 h 6156960"/>
              <a:gd name="connsiteX26" fmla="*/ 1684020 w 4475480"/>
              <a:gd name="connsiteY26" fmla="*/ 3802380 h 6156960"/>
              <a:gd name="connsiteX27" fmla="*/ 1676400 w 4475480"/>
              <a:gd name="connsiteY27" fmla="*/ 3919220 h 6156960"/>
              <a:gd name="connsiteX28" fmla="*/ 1722120 w 4475480"/>
              <a:gd name="connsiteY28" fmla="*/ 4074160 h 6156960"/>
              <a:gd name="connsiteX29" fmla="*/ 1633220 w 4475480"/>
              <a:gd name="connsiteY29" fmla="*/ 4198620 h 6156960"/>
              <a:gd name="connsiteX30" fmla="*/ 1666240 w 4475480"/>
              <a:gd name="connsiteY30" fmla="*/ 4320540 h 6156960"/>
              <a:gd name="connsiteX31" fmla="*/ 1597660 w 4475480"/>
              <a:gd name="connsiteY31" fmla="*/ 4439920 h 6156960"/>
              <a:gd name="connsiteX32" fmla="*/ 1592580 w 4475480"/>
              <a:gd name="connsiteY32" fmla="*/ 4566920 h 6156960"/>
              <a:gd name="connsiteX33" fmla="*/ 1501140 w 4475480"/>
              <a:gd name="connsiteY33" fmla="*/ 4643120 h 6156960"/>
              <a:gd name="connsiteX34" fmla="*/ 1539240 w 4475480"/>
              <a:gd name="connsiteY34" fmla="*/ 4757420 h 6156960"/>
              <a:gd name="connsiteX35" fmla="*/ 1440180 w 4475480"/>
              <a:gd name="connsiteY35" fmla="*/ 4859020 h 6156960"/>
              <a:gd name="connsiteX36" fmla="*/ 1516380 w 4475480"/>
              <a:gd name="connsiteY36" fmla="*/ 4922520 h 6156960"/>
              <a:gd name="connsiteX37" fmla="*/ 1521460 w 4475480"/>
              <a:gd name="connsiteY37" fmla="*/ 5118100 h 6156960"/>
              <a:gd name="connsiteX38" fmla="*/ 1605280 w 4475480"/>
              <a:gd name="connsiteY38" fmla="*/ 5189220 h 6156960"/>
              <a:gd name="connsiteX39" fmla="*/ 1602740 w 4475480"/>
              <a:gd name="connsiteY39" fmla="*/ 5257800 h 6156960"/>
              <a:gd name="connsiteX40" fmla="*/ 1765300 w 4475480"/>
              <a:gd name="connsiteY40" fmla="*/ 5311140 h 6156960"/>
              <a:gd name="connsiteX41" fmla="*/ 1828800 w 4475480"/>
              <a:gd name="connsiteY41" fmla="*/ 5257800 h 6156960"/>
              <a:gd name="connsiteX42" fmla="*/ 2293620 w 4475480"/>
              <a:gd name="connsiteY42" fmla="*/ 5387340 h 6156960"/>
              <a:gd name="connsiteX43" fmla="*/ 2306320 w 4475480"/>
              <a:gd name="connsiteY43" fmla="*/ 5481320 h 6156960"/>
              <a:gd name="connsiteX44" fmla="*/ 2400300 w 4475480"/>
              <a:gd name="connsiteY44" fmla="*/ 5532120 h 6156960"/>
              <a:gd name="connsiteX45" fmla="*/ 2501900 w 4475480"/>
              <a:gd name="connsiteY45" fmla="*/ 5483860 h 6156960"/>
              <a:gd name="connsiteX46" fmla="*/ 2816860 w 4475480"/>
              <a:gd name="connsiteY46" fmla="*/ 5514340 h 6156960"/>
              <a:gd name="connsiteX47" fmla="*/ 2961640 w 4475480"/>
              <a:gd name="connsiteY47" fmla="*/ 5415280 h 6156960"/>
              <a:gd name="connsiteX48" fmla="*/ 3307080 w 4475480"/>
              <a:gd name="connsiteY48" fmla="*/ 5608320 h 6156960"/>
              <a:gd name="connsiteX49" fmla="*/ 4475480 w 4475480"/>
              <a:gd name="connsiteY49" fmla="*/ 6156960 h 6156960"/>
              <a:gd name="connsiteX0" fmla="*/ 25400 w 4475480"/>
              <a:gd name="connsiteY0" fmla="*/ 0 h 6156960"/>
              <a:gd name="connsiteX1" fmla="*/ 55880 w 4475480"/>
              <a:gd name="connsiteY1" fmla="*/ 170180 h 6156960"/>
              <a:gd name="connsiteX2" fmla="*/ 0 w 4475480"/>
              <a:gd name="connsiteY2" fmla="*/ 401320 h 6156960"/>
              <a:gd name="connsiteX3" fmla="*/ 223520 w 4475480"/>
              <a:gd name="connsiteY3" fmla="*/ 525780 h 6156960"/>
              <a:gd name="connsiteX4" fmla="*/ 152400 w 4475480"/>
              <a:gd name="connsiteY4" fmla="*/ 825500 h 6156960"/>
              <a:gd name="connsiteX5" fmla="*/ 317500 w 4475480"/>
              <a:gd name="connsiteY5" fmla="*/ 830580 h 6156960"/>
              <a:gd name="connsiteX6" fmla="*/ 398780 w 4475480"/>
              <a:gd name="connsiteY6" fmla="*/ 955040 h 6156960"/>
              <a:gd name="connsiteX7" fmla="*/ 368300 w 4475480"/>
              <a:gd name="connsiteY7" fmla="*/ 1150620 h 6156960"/>
              <a:gd name="connsiteX8" fmla="*/ 426720 w 4475480"/>
              <a:gd name="connsiteY8" fmla="*/ 1303020 h 6156960"/>
              <a:gd name="connsiteX9" fmla="*/ 558800 w 4475480"/>
              <a:gd name="connsiteY9" fmla="*/ 1358900 h 6156960"/>
              <a:gd name="connsiteX10" fmla="*/ 629920 w 4475480"/>
              <a:gd name="connsiteY10" fmla="*/ 1455420 h 6156960"/>
              <a:gd name="connsiteX11" fmla="*/ 825500 w 4475480"/>
              <a:gd name="connsiteY11" fmla="*/ 1567180 h 6156960"/>
              <a:gd name="connsiteX12" fmla="*/ 833120 w 4475480"/>
              <a:gd name="connsiteY12" fmla="*/ 1775460 h 6156960"/>
              <a:gd name="connsiteX13" fmla="*/ 889000 w 4475480"/>
              <a:gd name="connsiteY13" fmla="*/ 1910080 h 6156960"/>
              <a:gd name="connsiteX14" fmla="*/ 1130300 w 4475480"/>
              <a:gd name="connsiteY14" fmla="*/ 2141220 h 6156960"/>
              <a:gd name="connsiteX15" fmla="*/ 1074420 w 4475480"/>
              <a:gd name="connsiteY15" fmla="*/ 2214880 h 6156960"/>
              <a:gd name="connsiteX16" fmla="*/ 1308100 w 4475480"/>
              <a:gd name="connsiteY16" fmla="*/ 2428240 h 6156960"/>
              <a:gd name="connsiteX17" fmla="*/ 1397000 w 4475480"/>
              <a:gd name="connsiteY17" fmla="*/ 2862580 h 6156960"/>
              <a:gd name="connsiteX18" fmla="*/ 1361440 w 4475480"/>
              <a:gd name="connsiteY18" fmla="*/ 2948940 h 6156960"/>
              <a:gd name="connsiteX19" fmla="*/ 1427480 w 4475480"/>
              <a:gd name="connsiteY19" fmla="*/ 3055620 h 6156960"/>
              <a:gd name="connsiteX20" fmla="*/ 1414780 w 4475480"/>
              <a:gd name="connsiteY20" fmla="*/ 3136900 h 6156960"/>
              <a:gd name="connsiteX21" fmla="*/ 1592580 w 4475480"/>
              <a:gd name="connsiteY21" fmla="*/ 3309620 h 6156960"/>
              <a:gd name="connsiteX22" fmla="*/ 1592580 w 4475480"/>
              <a:gd name="connsiteY22" fmla="*/ 3416300 h 6156960"/>
              <a:gd name="connsiteX23" fmla="*/ 1546860 w 4475480"/>
              <a:gd name="connsiteY23" fmla="*/ 3495040 h 6156960"/>
              <a:gd name="connsiteX24" fmla="*/ 1518920 w 4475480"/>
              <a:gd name="connsiteY24" fmla="*/ 3624580 h 6156960"/>
              <a:gd name="connsiteX25" fmla="*/ 1577340 w 4475480"/>
              <a:gd name="connsiteY25" fmla="*/ 3733800 h 6156960"/>
              <a:gd name="connsiteX26" fmla="*/ 1684020 w 4475480"/>
              <a:gd name="connsiteY26" fmla="*/ 3802380 h 6156960"/>
              <a:gd name="connsiteX27" fmla="*/ 1676400 w 4475480"/>
              <a:gd name="connsiteY27" fmla="*/ 3919220 h 6156960"/>
              <a:gd name="connsiteX28" fmla="*/ 1722120 w 4475480"/>
              <a:gd name="connsiteY28" fmla="*/ 4074160 h 6156960"/>
              <a:gd name="connsiteX29" fmla="*/ 1633220 w 4475480"/>
              <a:gd name="connsiteY29" fmla="*/ 4198620 h 6156960"/>
              <a:gd name="connsiteX30" fmla="*/ 1666240 w 4475480"/>
              <a:gd name="connsiteY30" fmla="*/ 4320540 h 6156960"/>
              <a:gd name="connsiteX31" fmla="*/ 1597660 w 4475480"/>
              <a:gd name="connsiteY31" fmla="*/ 4439920 h 6156960"/>
              <a:gd name="connsiteX32" fmla="*/ 1592580 w 4475480"/>
              <a:gd name="connsiteY32" fmla="*/ 4566920 h 6156960"/>
              <a:gd name="connsiteX33" fmla="*/ 1501140 w 4475480"/>
              <a:gd name="connsiteY33" fmla="*/ 4643120 h 6156960"/>
              <a:gd name="connsiteX34" fmla="*/ 1539240 w 4475480"/>
              <a:gd name="connsiteY34" fmla="*/ 4757420 h 6156960"/>
              <a:gd name="connsiteX35" fmla="*/ 1440180 w 4475480"/>
              <a:gd name="connsiteY35" fmla="*/ 4859020 h 6156960"/>
              <a:gd name="connsiteX36" fmla="*/ 1516380 w 4475480"/>
              <a:gd name="connsiteY36" fmla="*/ 4922520 h 6156960"/>
              <a:gd name="connsiteX37" fmla="*/ 1521460 w 4475480"/>
              <a:gd name="connsiteY37" fmla="*/ 5118100 h 6156960"/>
              <a:gd name="connsiteX38" fmla="*/ 1605280 w 4475480"/>
              <a:gd name="connsiteY38" fmla="*/ 5189220 h 6156960"/>
              <a:gd name="connsiteX39" fmla="*/ 1602740 w 4475480"/>
              <a:gd name="connsiteY39" fmla="*/ 5257800 h 6156960"/>
              <a:gd name="connsiteX40" fmla="*/ 1765300 w 4475480"/>
              <a:gd name="connsiteY40" fmla="*/ 5311140 h 6156960"/>
              <a:gd name="connsiteX41" fmla="*/ 1828800 w 4475480"/>
              <a:gd name="connsiteY41" fmla="*/ 5257800 h 6156960"/>
              <a:gd name="connsiteX42" fmla="*/ 2293620 w 4475480"/>
              <a:gd name="connsiteY42" fmla="*/ 5387340 h 6156960"/>
              <a:gd name="connsiteX43" fmla="*/ 2306320 w 4475480"/>
              <a:gd name="connsiteY43" fmla="*/ 5481320 h 6156960"/>
              <a:gd name="connsiteX44" fmla="*/ 2400300 w 4475480"/>
              <a:gd name="connsiteY44" fmla="*/ 5532120 h 6156960"/>
              <a:gd name="connsiteX45" fmla="*/ 2501900 w 4475480"/>
              <a:gd name="connsiteY45" fmla="*/ 5483860 h 6156960"/>
              <a:gd name="connsiteX46" fmla="*/ 2816860 w 4475480"/>
              <a:gd name="connsiteY46" fmla="*/ 5514340 h 6156960"/>
              <a:gd name="connsiteX47" fmla="*/ 2961640 w 4475480"/>
              <a:gd name="connsiteY47" fmla="*/ 5415280 h 6156960"/>
              <a:gd name="connsiteX48" fmla="*/ 3307080 w 4475480"/>
              <a:gd name="connsiteY48" fmla="*/ 5608320 h 6156960"/>
              <a:gd name="connsiteX49" fmla="*/ 3627120 w 4475480"/>
              <a:gd name="connsiteY49" fmla="*/ 5501640 h 6156960"/>
              <a:gd name="connsiteX50" fmla="*/ 4475480 w 4475480"/>
              <a:gd name="connsiteY50" fmla="*/ 6156960 h 6156960"/>
              <a:gd name="connsiteX0" fmla="*/ 25400 w 4475480"/>
              <a:gd name="connsiteY0" fmla="*/ 0 h 6156960"/>
              <a:gd name="connsiteX1" fmla="*/ 55880 w 4475480"/>
              <a:gd name="connsiteY1" fmla="*/ 170180 h 6156960"/>
              <a:gd name="connsiteX2" fmla="*/ 0 w 4475480"/>
              <a:gd name="connsiteY2" fmla="*/ 401320 h 6156960"/>
              <a:gd name="connsiteX3" fmla="*/ 223520 w 4475480"/>
              <a:gd name="connsiteY3" fmla="*/ 525780 h 6156960"/>
              <a:gd name="connsiteX4" fmla="*/ 152400 w 4475480"/>
              <a:gd name="connsiteY4" fmla="*/ 825500 h 6156960"/>
              <a:gd name="connsiteX5" fmla="*/ 317500 w 4475480"/>
              <a:gd name="connsiteY5" fmla="*/ 830580 h 6156960"/>
              <a:gd name="connsiteX6" fmla="*/ 398780 w 4475480"/>
              <a:gd name="connsiteY6" fmla="*/ 955040 h 6156960"/>
              <a:gd name="connsiteX7" fmla="*/ 368300 w 4475480"/>
              <a:gd name="connsiteY7" fmla="*/ 1150620 h 6156960"/>
              <a:gd name="connsiteX8" fmla="*/ 426720 w 4475480"/>
              <a:gd name="connsiteY8" fmla="*/ 1303020 h 6156960"/>
              <a:gd name="connsiteX9" fmla="*/ 558800 w 4475480"/>
              <a:gd name="connsiteY9" fmla="*/ 1358900 h 6156960"/>
              <a:gd name="connsiteX10" fmla="*/ 629920 w 4475480"/>
              <a:gd name="connsiteY10" fmla="*/ 1455420 h 6156960"/>
              <a:gd name="connsiteX11" fmla="*/ 825500 w 4475480"/>
              <a:gd name="connsiteY11" fmla="*/ 1567180 h 6156960"/>
              <a:gd name="connsiteX12" fmla="*/ 833120 w 4475480"/>
              <a:gd name="connsiteY12" fmla="*/ 1775460 h 6156960"/>
              <a:gd name="connsiteX13" fmla="*/ 889000 w 4475480"/>
              <a:gd name="connsiteY13" fmla="*/ 1910080 h 6156960"/>
              <a:gd name="connsiteX14" fmla="*/ 1130300 w 4475480"/>
              <a:gd name="connsiteY14" fmla="*/ 2141220 h 6156960"/>
              <a:gd name="connsiteX15" fmla="*/ 1074420 w 4475480"/>
              <a:gd name="connsiteY15" fmla="*/ 2214880 h 6156960"/>
              <a:gd name="connsiteX16" fmla="*/ 1308100 w 4475480"/>
              <a:gd name="connsiteY16" fmla="*/ 2428240 h 6156960"/>
              <a:gd name="connsiteX17" fmla="*/ 1397000 w 4475480"/>
              <a:gd name="connsiteY17" fmla="*/ 2862580 h 6156960"/>
              <a:gd name="connsiteX18" fmla="*/ 1361440 w 4475480"/>
              <a:gd name="connsiteY18" fmla="*/ 2948940 h 6156960"/>
              <a:gd name="connsiteX19" fmla="*/ 1427480 w 4475480"/>
              <a:gd name="connsiteY19" fmla="*/ 3055620 h 6156960"/>
              <a:gd name="connsiteX20" fmla="*/ 1414780 w 4475480"/>
              <a:gd name="connsiteY20" fmla="*/ 3136900 h 6156960"/>
              <a:gd name="connsiteX21" fmla="*/ 1592580 w 4475480"/>
              <a:gd name="connsiteY21" fmla="*/ 3309620 h 6156960"/>
              <a:gd name="connsiteX22" fmla="*/ 1592580 w 4475480"/>
              <a:gd name="connsiteY22" fmla="*/ 3416300 h 6156960"/>
              <a:gd name="connsiteX23" fmla="*/ 1546860 w 4475480"/>
              <a:gd name="connsiteY23" fmla="*/ 3495040 h 6156960"/>
              <a:gd name="connsiteX24" fmla="*/ 1518920 w 4475480"/>
              <a:gd name="connsiteY24" fmla="*/ 3624580 h 6156960"/>
              <a:gd name="connsiteX25" fmla="*/ 1577340 w 4475480"/>
              <a:gd name="connsiteY25" fmla="*/ 3733800 h 6156960"/>
              <a:gd name="connsiteX26" fmla="*/ 1684020 w 4475480"/>
              <a:gd name="connsiteY26" fmla="*/ 3802380 h 6156960"/>
              <a:gd name="connsiteX27" fmla="*/ 1676400 w 4475480"/>
              <a:gd name="connsiteY27" fmla="*/ 3919220 h 6156960"/>
              <a:gd name="connsiteX28" fmla="*/ 1722120 w 4475480"/>
              <a:gd name="connsiteY28" fmla="*/ 4074160 h 6156960"/>
              <a:gd name="connsiteX29" fmla="*/ 1633220 w 4475480"/>
              <a:gd name="connsiteY29" fmla="*/ 4198620 h 6156960"/>
              <a:gd name="connsiteX30" fmla="*/ 1666240 w 4475480"/>
              <a:gd name="connsiteY30" fmla="*/ 4320540 h 6156960"/>
              <a:gd name="connsiteX31" fmla="*/ 1597660 w 4475480"/>
              <a:gd name="connsiteY31" fmla="*/ 4439920 h 6156960"/>
              <a:gd name="connsiteX32" fmla="*/ 1592580 w 4475480"/>
              <a:gd name="connsiteY32" fmla="*/ 4566920 h 6156960"/>
              <a:gd name="connsiteX33" fmla="*/ 1501140 w 4475480"/>
              <a:gd name="connsiteY33" fmla="*/ 4643120 h 6156960"/>
              <a:gd name="connsiteX34" fmla="*/ 1539240 w 4475480"/>
              <a:gd name="connsiteY34" fmla="*/ 4757420 h 6156960"/>
              <a:gd name="connsiteX35" fmla="*/ 1440180 w 4475480"/>
              <a:gd name="connsiteY35" fmla="*/ 4859020 h 6156960"/>
              <a:gd name="connsiteX36" fmla="*/ 1516380 w 4475480"/>
              <a:gd name="connsiteY36" fmla="*/ 4922520 h 6156960"/>
              <a:gd name="connsiteX37" fmla="*/ 1521460 w 4475480"/>
              <a:gd name="connsiteY37" fmla="*/ 5118100 h 6156960"/>
              <a:gd name="connsiteX38" fmla="*/ 1605280 w 4475480"/>
              <a:gd name="connsiteY38" fmla="*/ 5189220 h 6156960"/>
              <a:gd name="connsiteX39" fmla="*/ 1602740 w 4475480"/>
              <a:gd name="connsiteY39" fmla="*/ 5257800 h 6156960"/>
              <a:gd name="connsiteX40" fmla="*/ 1765300 w 4475480"/>
              <a:gd name="connsiteY40" fmla="*/ 5311140 h 6156960"/>
              <a:gd name="connsiteX41" fmla="*/ 1828800 w 4475480"/>
              <a:gd name="connsiteY41" fmla="*/ 5257800 h 6156960"/>
              <a:gd name="connsiteX42" fmla="*/ 2293620 w 4475480"/>
              <a:gd name="connsiteY42" fmla="*/ 5387340 h 6156960"/>
              <a:gd name="connsiteX43" fmla="*/ 2306320 w 4475480"/>
              <a:gd name="connsiteY43" fmla="*/ 5481320 h 6156960"/>
              <a:gd name="connsiteX44" fmla="*/ 2400300 w 4475480"/>
              <a:gd name="connsiteY44" fmla="*/ 5532120 h 6156960"/>
              <a:gd name="connsiteX45" fmla="*/ 2501900 w 4475480"/>
              <a:gd name="connsiteY45" fmla="*/ 5483860 h 6156960"/>
              <a:gd name="connsiteX46" fmla="*/ 2816860 w 4475480"/>
              <a:gd name="connsiteY46" fmla="*/ 5514340 h 6156960"/>
              <a:gd name="connsiteX47" fmla="*/ 2961640 w 4475480"/>
              <a:gd name="connsiteY47" fmla="*/ 5415280 h 6156960"/>
              <a:gd name="connsiteX48" fmla="*/ 3307080 w 4475480"/>
              <a:gd name="connsiteY48" fmla="*/ 5608320 h 6156960"/>
              <a:gd name="connsiteX49" fmla="*/ 3431540 w 4475480"/>
              <a:gd name="connsiteY49" fmla="*/ 5709920 h 6156960"/>
              <a:gd name="connsiteX50" fmla="*/ 4475480 w 4475480"/>
              <a:gd name="connsiteY50" fmla="*/ 6156960 h 6156960"/>
              <a:gd name="connsiteX0" fmla="*/ 25400 w 4475480"/>
              <a:gd name="connsiteY0" fmla="*/ 0 h 6156960"/>
              <a:gd name="connsiteX1" fmla="*/ 55880 w 4475480"/>
              <a:gd name="connsiteY1" fmla="*/ 170180 h 6156960"/>
              <a:gd name="connsiteX2" fmla="*/ 0 w 4475480"/>
              <a:gd name="connsiteY2" fmla="*/ 401320 h 6156960"/>
              <a:gd name="connsiteX3" fmla="*/ 223520 w 4475480"/>
              <a:gd name="connsiteY3" fmla="*/ 525780 h 6156960"/>
              <a:gd name="connsiteX4" fmla="*/ 152400 w 4475480"/>
              <a:gd name="connsiteY4" fmla="*/ 825500 h 6156960"/>
              <a:gd name="connsiteX5" fmla="*/ 317500 w 4475480"/>
              <a:gd name="connsiteY5" fmla="*/ 830580 h 6156960"/>
              <a:gd name="connsiteX6" fmla="*/ 398780 w 4475480"/>
              <a:gd name="connsiteY6" fmla="*/ 955040 h 6156960"/>
              <a:gd name="connsiteX7" fmla="*/ 368300 w 4475480"/>
              <a:gd name="connsiteY7" fmla="*/ 1150620 h 6156960"/>
              <a:gd name="connsiteX8" fmla="*/ 426720 w 4475480"/>
              <a:gd name="connsiteY8" fmla="*/ 1303020 h 6156960"/>
              <a:gd name="connsiteX9" fmla="*/ 558800 w 4475480"/>
              <a:gd name="connsiteY9" fmla="*/ 1358900 h 6156960"/>
              <a:gd name="connsiteX10" fmla="*/ 629920 w 4475480"/>
              <a:gd name="connsiteY10" fmla="*/ 1455420 h 6156960"/>
              <a:gd name="connsiteX11" fmla="*/ 825500 w 4475480"/>
              <a:gd name="connsiteY11" fmla="*/ 1567180 h 6156960"/>
              <a:gd name="connsiteX12" fmla="*/ 833120 w 4475480"/>
              <a:gd name="connsiteY12" fmla="*/ 1775460 h 6156960"/>
              <a:gd name="connsiteX13" fmla="*/ 889000 w 4475480"/>
              <a:gd name="connsiteY13" fmla="*/ 1910080 h 6156960"/>
              <a:gd name="connsiteX14" fmla="*/ 1130300 w 4475480"/>
              <a:gd name="connsiteY14" fmla="*/ 2141220 h 6156960"/>
              <a:gd name="connsiteX15" fmla="*/ 1074420 w 4475480"/>
              <a:gd name="connsiteY15" fmla="*/ 2214880 h 6156960"/>
              <a:gd name="connsiteX16" fmla="*/ 1308100 w 4475480"/>
              <a:gd name="connsiteY16" fmla="*/ 2428240 h 6156960"/>
              <a:gd name="connsiteX17" fmla="*/ 1397000 w 4475480"/>
              <a:gd name="connsiteY17" fmla="*/ 2862580 h 6156960"/>
              <a:gd name="connsiteX18" fmla="*/ 1361440 w 4475480"/>
              <a:gd name="connsiteY18" fmla="*/ 2948940 h 6156960"/>
              <a:gd name="connsiteX19" fmla="*/ 1427480 w 4475480"/>
              <a:gd name="connsiteY19" fmla="*/ 3055620 h 6156960"/>
              <a:gd name="connsiteX20" fmla="*/ 1414780 w 4475480"/>
              <a:gd name="connsiteY20" fmla="*/ 3136900 h 6156960"/>
              <a:gd name="connsiteX21" fmla="*/ 1592580 w 4475480"/>
              <a:gd name="connsiteY21" fmla="*/ 3309620 h 6156960"/>
              <a:gd name="connsiteX22" fmla="*/ 1592580 w 4475480"/>
              <a:gd name="connsiteY22" fmla="*/ 3416300 h 6156960"/>
              <a:gd name="connsiteX23" fmla="*/ 1546860 w 4475480"/>
              <a:gd name="connsiteY23" fmla="*/ 3495040 h 6156960"/>
              <a:gd name="connsiteX24" fmla="*/ 1518920 w 4475480"/>
              <a:gd name="connsiteY24" fmla="*/ 3624580 h 6156960"/>
              <a:gd name="connsiteX25" fmla="*/ 1577340 w 4475480"/>
              <a:gd name="connsiteY25" fmla="*/ 3733800 h 6156960"/>
              <a:gd name="connsiteX26" fmla="*/ 1684020 w 4475480"/>
              <a:gd name="connsiteY26" fmla="*/ 3802380 h 6156960"/>
              <a:gd name="connsiteX27" fmla="*/ 1676400 w 4475480"/>
              <a:gd name="connsiteY27" fmla="*/ 3919220 h 6156960"/>
              <a:gd name="connsiteX28" fmla="*/ 1722120 w 4475480"/>
              <a:gd name="connsiteY28" fmla="*/ 4074160 h 6156960"/>
              <a:gd name="connsiteX29" fmla="*/ 1633220 w 4475480"/>
              <a:gd name="connsiteY29" fmla="*/ 4198620 h 6156960"/>
              <a:gd name="connsiteX30" fmla="*/ 1666240 w 4475480"/>
              <a:gd name="connsiteY30" fmla="*/ 4320540 h 6156960"/>
              <a:gd name="connsiteX31" fmla="*/ 1597660 w 4475480"/>
              <a:gd name="connsiteY31" fmla="*/ 4439920 h 6156960"/>
              <a:gd name="connsiteX32" fmla="*/ 1592580 w 4475480"/>
              <a:gd name="connsiteY32" fmla="*/ 4566920 h 6156960"/>
              <a:gd name="connsiteX33" fmla="*/ 1501140 w 4475480"/>
              <a:gd name="connsiteY33" fmla="*/ 4643120 h 6156960"/>
              <a:gd name="connsiteX34" fmla="*/ 1539240 w 4475480"/>
              <a:gd name="connsiteY34" fmla="*/ 4757420 h 6156960"/>
              <a:gd name="connsiteX35" fmla="*/ 1440180 w 4475480"/>
              <a:gd name="connsiteY35" fmla="*/ 4859020 h 6156960"/>
              <a:gd name="connsiteX36" fmla="*/ 1516380 w 4475480"/>
              <a:gd name="connsiteY36" fmla="*/ 4922520 h 6156960"/>
              <a:gd name="connsiteX37" fmla="*/ 1521460 w 4475480"/>
              <a:gd name="connsiteY37" fmla="*/ 5118100 h 6156960"/>
              <a:gd name="connsiteX38" fmla="*/ 1605280 w 4475480"/>
              <a:gd name="connsiteY38" fmla="*/ 5189220 h 6156960"/>
              <a:gd name="connsiteX39" fmla="*/ 1602740 w 4475480"/>
              <a:gd name="connsiteY39" fmla="*/ 5257800 h 6156960"/>
              <a:gd name="connsiteX40" fmla="*/ 1765300 w 4475480"/>
              <a:gd name="connsiteY40" fmla="*/ 5311140 h 6156960"/>
              <a:gd name="connsiteX41" fmla="*/ 1828800 w 4475480"/>
              <a:gd name="connsiteY41" fmla="*/ 5257800 h 6156960"/>
              <a:gd name="connsiteX42" fmla="*/ 2293620 w 4475480"/>
              <a:gd name="connsiteY42" fmla="*/ 5387340 h 6156960"/>
              <a:gd name="connsiteX43" fmla="*/ 2306320 w 4475480"/>
              <a:gd name="connsiteY43" fmla="*/ 5481320 h 6156960"/>
              <a:gd name="connsiteX44" fmla="*/ 2400300 w 4475480"/>
              <a:gd name="connsiteY44" fmla="*/ 5532120 h 6156960"/>
              <a:gd name="connsiteX45" fmla="*/ 2501900 w 4475480"/>
              <a:gd name="connsiteY45" fmla="*/ 5483860 h 6156960"/>
              <a:gd name="connsiteX46" fmla="*/ 2816860 w 4475480"/>
              <a:gd name="connsiteY46" fmla="*/ 5514340 h 6156960"/>
              <a:gd name="connsiteX47" fmla="*/ 2961640 w 4475480"/>
              <a:gd name="connsiteY47" fmla="*/ 5415280 h 6156960"/>
              <a:gd name="connsiteX48" fmla="*/ 3307080 w 4475480"/>
              <a:gd name="connsiteY48" fmla="*/ 5608320 h 6156960"/>
              <a:gd name="connsiteX49" fmla="*/ 3431540 w 4475480"/>
              <a:gd name="connsiteY49" fmla="*/ 5709920 h 6156960"/>
              <a:gd name="connsiteX50" fmla="*/ 4475480 w 4475480"/>
              <a:gd name="connsiteY50" fmla="*/ 6156960 h 6156960"/>
              <a:gd name="connsiteX0" fmla="*/ 25400 w 4475480"/>
              <a:gd name="connsiteY0" fmla="*/ 0 h 6156960"/>
              <a:gd name="connsiteX1" fmla="*/ 55880 w 4475480"/>
              <a:gd name="connsiteY1" fmla="*/ 170180 h 6156960"/>
              <a:gd name="connsiteX2" fmla="*/ 0 w 4475480"/>
              <a:gd name="connsiteY2" fmla="*/ 401320 h 6156960"/>
              <a:gd name="connsiteX3" fmla="*/ 223520 w 4475480"/>
              <a:gd name="connsiteY3" fmla="*/ 525780 h 6156960"/>
              <a:gd name="connsiteX4" fmla="*/ 152400 w 4475480"/>
              <a:gd name="connsiteY4" fmla="*/ 825500 h 6156960"/>
              <a:gd name="connsiteX5" fmla="*/ 317500 w 4475480"/>
              <a:gd name="connsiteY5" fmla="*/ 830580 h 6156960"/>
              <a:gd name="connsiteX6" fmla="*/ 398780 w 4475480"/>
              <a:gd name="connsiteY6" fmla="*/ 955040 h 6156960"/>
              <a:gd name="connsiteX7" fmla="*/ 368300 w 4475480"/>
              <a:gd name="connsiteY7" fmla="*/ 1150620 h 6156960"/>
              <a:gd name="connsiteX8" fmla="*/ 426720 w 4475480"/>
              <a:gd name="connsiteY8" fmla="*/ 1303020 h 6156960"/>
              <a:gd name="connsiteX9" fmla="*/ 558800 w 4475480"/>
              <a:gd name="connsiteY9" fmla="*/ 1358900 h 6156960"/>
              <a:gd name="connsiteX10" fmla="*/ 629920 w 4475480"/>
              <a:gd name="connsiteY10" fmla="*/ 1455420 h 6156960"/>
              <a:gd name="connsiteX11" fmla="*/ 825500 w 4475480"/>
              <a:gd name="connsiteY11" fmla="*/ 1567180 h 6156960"/>
              <a:gd name="connsiteX12" fmla="*/ 833120 w 4475480"/>
              <a:gd name="connsiteY12" fmla="*/ 1775460 h 6156960"/>
              <a:gd name="connsiteX13" fmla="*/ 889000 w 4475480"/>
              <a:gd name="connsiteY13" fmla="*/ 1910080 h 6156960"/>
              <a:gd name="connsiteX14" fmla="*/ 1130300 w 4475480"/>
              <a:gd name="connsiteY14" fmla="*/ 2141220 h 6156960"/>
              <a:gd name="connsiteX15" fmla="*/ 1074420 w 4475480"/>
              <a:gd name="connsiteY15" fmla="*/ 2214880 h 6156960"/>
              <a:gd name="connsiteX16" fmla="*/ 1308100 w 4475480"/>
              <a:gd name="connsiteY16" fmla="*/ 2428240 h 6156960"/>
              <a:gd name="connsiteX17" fmla="*/ 1397000 w 4475480"/>
              <a:gd name="connsiteY17" fmla="*/ 2862580 h 6156960"/>
              <a:gd name="connsiteX18" fmla="*/ 1361440 w 4475480"/>
              <a:gd name="connsiteY18" fmla="*/ 2948940 h 6156960"/>
              <a:gd name="connsiteX19" fmla="*/ 1427480 w 4475480"/>
              <a:gd name="connsiteY19" fmla="*/ 3055620 h 6156960"/>
              <a:gd name="connsiteX20" fmla="*/ 1414780 w 4475480"/>
              <a:gd name="connsiteY20" fmla="*/ 3136900 h 6156960"/>
              <a:gd name="connsiteX21" fmla="*/ 1592580 w 4475480"/>
              <a:gd name="connsiteY21" fmla="*/ 3309620 h 6156960"/>
              <a:gd name="connsiteX22" fmla="*/ 1592580 w 4475480"/>
              <a:gd name="connsiteY22" fmla="*/ 3416300 h 6156960"/>
              <a:gd name="connsiteX23" fmla="*/ 1546860 w 4475480"/>
              <a:gd name="connsiteY23" fmla="*/ 3495040 h 6156960"/>
              <a:gd name="connsiteX24" fmla="*/ 1518920 w 4475480"/>
              <a:gd name="connsiteY24" fmla="*/ 3624580 h 6156960"/>
              <a:gd name="connsiteX25" fmla="*/ 1577340 w 4475480"/>
              <a:gd name="connsiteY25" fmla="*/ 3733800 h 6156960"/>
              <a:gd name="connsiteX26" fmla="*/ 1684020 w 4475480"/>
              <a:gd name="connsiteY26" fmla="*/ 3802380 h 6156960"/>
              <a:gd name="connsiteX27" fmla="*/ 1676400 w 4475480"/>
              <a:gd name="connsiteY27" fmla="*/ 3919220 h 6156960"/>
              <a:gd name="connsiteX28" fmla="*/ 1722120 w 4475480"/>
              <a:gd name="connsiteY28" fmla="*/ 4074160 h 6156960"/>
              <a:gd name="connsiteX29" fmla="*/ 1633220 w 4475480"/>
              <a:gd name="connsiteY29" fmla="*/ 4198620 h 6156960"/>
              <a:gd name="connsiteX30" fmla="*/ 1666240 w 4475480"/>
              <a:gd name="connsiteY30" fmla="*/ 4320540 h 6156960"/>
              <a:gd name="connsiteX31" fmla="*/ 1597660 w 4475480"/>
              <a:gd name="connsiteY31" fmla="*/ 4439920 h 6156960"/>
              <a:gd name="connsiteX32" fmla="*/ 1592580 w 4475480"/>
              <a:gd name="connsiteY32" fmla="*/ 4566920 h 6156960"/>
              <a:gd name="connsiteX33" fmla="*/ 1501140 w 4475480"/>
              <a:gd name="connsiteY33" fmla="*/ 4643120 h 6156960"/>
              <a:gd name="connsiteX34" fmla="*/ 1539240 w 4475480"/>
              <a:gd name="connsiteY34" fmla="*/ 4757420 h 6156960"/>
              <a:gd name="connsiteX35" fmla="*/ 1440180 w 4475480"/>
              <a:gd name="connsiteY35" fmla="*/ 4859020 h 6156960"/>
              <a:gd name="connsiteX36" fmla="*/ 1516380 w 4475480"/>
              <a:gd name="connsiteY36" fmla="*/ 4922520 h 6156960"/>
              <a:gd name="connsiteX37" fmla="*/ 1521460 w 4475480"/>
              <a:gd name="connsiteY37" fmla="*/ 5118100 h 6156960"/>
              <a:gd name="connsiteX38" fmla="*/ 1605280 w 4475480"/>
              <a:gd name="connsiteY38" fmla="*/ 5189220 h 6156960"/>
              <a:gd name="connsiteX39" fmla="*/ 1602740 w 4475480"/>
              <a:gd name="connsiteY39" fmla="*/ 5257800 h 6156960"/>
              <a:gd name="connsiteX40" fmla="*/ 1765300 w 4475480"/>
              <a:gd name="connsiteY40" fmla="*/ 5311140 h 6156960"/>
              <a:gd name="connsiteX41" fmla="*/ 1828800 w 4475480"/>
              <a:gd name="connsiteY41" fmla="*/ 5257800 h 6156960"/>
              <a:gd name="connsiteX42" fmla="*/ 2293620 w 4475480"/>
              <a:gd name="connsiteY42" fmla="*/ 5387340 h 6156960"/>
              <a:gd name="connsiteX43" fmla="*/ 2306320 w 4475480"/>
              <a:gd name="connsiteY43" fmla="*/ 5481320 h 6156960"/>
              <a:gd name="connsiteX44" fmla="*/ 2400300 w 4475480"/>
              <a:gd name="connsiteY44" fmla="*/ 5532120 h 6156960"/>
              <a:gd name="connsiteX45" fmla="*/ 2501900 w 4475480"/>
              <a:gd name="connsiteY45" fmla="*/ 5483860 h 6156960"/>
              <a:gd name="connsiteX46" fmla="*/ 2816860 w 4475480"/>
              <a:gd name="connsiteY46" fmla="*/ 5514340 h 6156960"/>
              <a:gd name="connsiteX47" fmla="*/ 2961640 w 4475480"/>
              <a:gd name="connsiteY47" fmla="*/ 5415280 h 6156960"/>
              <a:gd name="connsiteX48" fmla="*/ 3307080 w 4475480"/>
              <a:gd name="connsiteY48" fmla="*/ 5608320 h 6156960"/>
              <a:gd name="connsiteX49" fmla="*/ 3431540 w 4475480"/>
              <a:gd name="connsiteY49" fmla="*/ 5709920 h 6156960"/>
              <a:gd name="connsiteX50" fmla="*/ 3878580 w 4475480"/>
              <a:gd name="connsiteY50" fmla="*/ 5524500 h 6156960"/>
              <a:gd name="connsiteX51" fmla="*/ 4475480 w 4475480"/>
              <a:gd name="connsiteY51" fmla="*/ 6156960 h 6156960"/>
              <a:gd name="connsiteX0" fmla="*/ 25400 w 4475480"/>
              <a:gd name="connsiteY0" fmla="*/ 0 h 6156960"/>
              <a:gd name="connsiteX1" fmla="*/ 55880 w 4475480"/>
              <a:gd name="connsiteY1" fmla="*/ 170180 h 6156960"/>
              <a:gd name="connsiteX2" fmla="*/ 0 w 4475480"/>
              <a:gd name="connsiteY2" fmla="*/ 401320 h 6156960"/>
              <a:gd name="connsiteX3" fmla="*/ 223520 w 4475480"/>
              <a:gd name="connsiteY3" fmla="*/ 525780 h 6156960"/>
              <a:gd name="connsiteX4" fmla="*/ 152400 w 4475480"/>
              <a:gd name="connsiteY4" fmla="*/ 825500 h 6156960"/>
              <a:gd name="connsiteX5" fmla="*/ 317500 w 4475480"/>
              <a:gd name="connsiteY5" fmla="*/ 830580 h 6156960"/>
              <a:gd name="connsiteX6" fmla="*/ 398780 w 4475480"/>
              <a:gd name="connsiteY6" fmla="*/ 955040 h 6156960"/>
              <a:gd name="connsiteX7" fmla="*/ 368300 w 4475480"/>
              <a:gd name="connsiteY7" fmla="*/ 1150620 h 6156960"/>
              <a:gd name="connsiteX8" fmla="*/ 426720 w 4475480"/>
              <a:gd name="connsiteY8" fmla="*/ 1303020 h 6156960"/>
              <a:gd name="connsiteX9" fmla="*/ 558800 w 4475480"/>
              <a:gd name="connsiteY9" fmla="*/ 1358900 h 6156960"/>
              <a:gd name="connsiteX10" fmla="*/ 629920 w 4475480"/>
              <a:gd name="connsiteY10" fmla="*/ 1455420 h 6156960"/>
              <a:gd name="connsiteX11" fmla="*/ 825500 w 4475480"/>
              <a:gd name="connsiteY11" fmla="*/ 1567180 h 6156960"/>
              <a:gd name="connsiteX12" fmla="*/ 833120 w 4475480"/>
              <a:gd name="connsiteY12" fmla="*/ 1775460 h 6156960"/>
              <a:gd name="connsiteX13" fmla="*/ 889000 w 4475480"/>
              <a:gd name="connsiteY13" fmla="*/ 1910080 h 6156960"/>
              <a:gd name="connsiteX14" fmla="*/ 1130300 w 4475480"/>
              <a:gd name="connsiteY14" fmla="*/ 2141220 h 6156960"/>
              <a:gd name="connsiteX15" fmla="*/ 1074420 w 4475480"/>
              <a:gd name="connsiteY15" fmla="*/ 2214880 h 6156960"/>
              <a:gd name="connsiteX16" fmla="*/ 1308100 w 4475480"/>
              <a:gd name="connsiteY16" fmla="*/ 2428240 h 6156960"/>
              <a:gd name="connsiteX17" fmla="*/ 1397000 w 4475480"/>
              <a:gd name="connsiteY17" fmla="*/ 2862580 h 6156960"/>
              <a:gd name="connsiteX18" fmla="*/ 1361440 w 4475480"/>
              <a:gd name="connsiteY18" fmla="*/ 2948940 h 6156960"/>
              <a:gd name="connsiteX19" fmla="*/ 1427480 w 4475480"/>
              <a:gd name="connsiteY19" fmla="*/ 3055620 h 6156960"/>
              <a:gd name="connsiteX20" fmla="*/ 1414780 w 4475480"/>
              <a:gd name="connsiteY20" fmla="*/ 3136900 h 6156960"/>
              <a:gd name="connsiteX21" fmla="*/ 1592580 w 4475480"/>
              <a:gd name="connsiteY21" fmla="*/ 3309620 h 6156960"/>
              <a:gd name="connsiteX22" fmla="*/ 1592580 w 4475480"/>
              <a:gd name="connsiteY22" fmla="*/ 3416300 h 6156960"/>
              <a:gd name="connsiteX23" fmla="*/ 1546860 w 4475480"/>
              <a:gd name="connsiteY23" fmla="*/ 3495040 h 6156960"/>
              <a:gd name="connsiteX24" fmla="*/ 1518920 w 4475480"/>
              <a:gd name="connsiteY24" fmla="*/ 3624580 h 6156960"/>
              <a:gd name="connsiteX25" fmla="*/ 1577340 w 4475480"/>
              <a:gd name="connsiteY25" fmla="*/ 3733800 h 6156960"/>
              <a:gd name="connsiteX26" fmla="*/ 1684020 w 4475480"/>
              <a:gd name="connsiteY26" fmla="*/ 3802380 h 6156960"/>
              <a:gd name="connsiteX27" fmla="*/ 1676400 w 4475480"/>
              <a:gd name="connsiteY27" fmla="*/ 3919220 h 6156960"/>
              <a:gd name="connsiteX28" fmla="*/ 1722120 w 4475480"/>
              <a:gd name="connsiteY28" fmla="*/ 4074160 h 6156960"/>
              <a:gd name="connsiteX29" fmla="*/ 1633220 w 4475480"/>
              <a:gd name="connsiteY29" fmla="*/ 4198620 h 6156960"/>
              <a:gd name="connsiteX30" fmla="*/ 1666240 w 4475480"/>
              <a:gd name="connsiteY30" fmla="*/ 4320540 h 6156960"/>
              <a:gd name="connsiteX31" fmla="*/ 1597660 w 4475480"/>
              <a:gd name="connsiteY31" fmla="*/ 4439920 h 6156960"/>
              <a:gd name="connsiteX32" fmla="*/ 1592580 w 4475480"/>
              <a:gd name="connsiteY32" fmla="*/ 4566920 h 6156960"/>
              <a:gd name="connsiteX33" fmla="*/ 1501140 w 4475480"/>
              <a:gd name="connsiteY33" fmla="*/ 4643120 h 6156960"/>
              <a:gd name="connsiteX34" fmla="*/ 1539240 w 4475480"/>
              <a:gd name="connsiteY34" fmla="*/ 4757420 h 6156960"/>
              <a:gd name="connsiteX35" fmla="*/ 1440180 w 4475480"/>
              <a:gd name="connsiteY35" fmla="*/ 4859020 h 6156960"/>
              <a:gd name="connsiteX36" fmla="*/ 1516380 w 4475480"/>
              <a:gd name="connsiteY36" fmla="*/ 4922520 h 6156960"/>
              <a:gd name="connsiteX37" fmla="*/ 1521460 w 4475480"/>
              <a:gd name="connsiteY37" fmla="*/ 5118100 h 6156960"/>
              <a:gd name="connsiteX38" fmla="*/ 1605280 w 4475480"/>
              <a:gd name="connsiteY38" fmla="*/ 5189220 h 6156960"/>
              <a:gd name="connsiteX39" fmla="*/ 1602740 w 4475480"/>
              <a:gd name="connsiteY39" fmla="*/ 5257800 h 6156960"/>
              <a:gd name="connsiteX40" fmla="*/ 1765300 w 4475480"/>
              <a:gd name="connsiteY40" fmla="*/ 5311140 h 6156960"/>
              <a:gd name="connsiteX41" fmla="*/ 1828800 w 4475480"/>
              <a:gd name="connsiteY41" fmla="*/ 5257800 h 6156960"/>
              <a:gd name="connsiteX42" fmla="*/ 2293620 w 4475480"/>
              <a:gd name="connsiteY42" fmla="*/ 5387340 h 6156960"/>
              <a:gd name="connsiteX43" fmla="*/ 2306320 w 4475480"/>
              <a:gd name="connsiteY43" fmla="*/ 5481320 h 6156960"/>
              <a:gd name="connsiteX44" fmla="*/ 2400300 w 4475480"/>
              <a:gd name="connsiteY44" fmla="*/ 5532120 h 6156960"/>
              <a:gd name="connsiteX45" fmla="*/ 2501900 w 4475480"/>
              <a:gd name="connsiteY45" fmla="*/ 5483860 h 6156960"/>
              <a:gd name="connsiteX46" fmla="*/ 2816860 w 4475480"/>
              <a:gd name="connsiteY46" fmla="*/ 5514340 h 6156960"/>
              <a:gd name="connsiteX47" fmla="*/ 2961640 w 4475480"/>
              <a:gd name="connsiteY47" fmla="*/ 5415280 h 6156960"/>
              <a:gd name="connsiteX48" fmla="*/ 3307080 w 4475480"/>
              <a:gd name="connsiteY48" fmla="*/ 5608320 h 6156960"/>
              <a:gd name="connsiteX49" fmla="*/ 3431540 w 4475480"/>
              <a:gd name="connsiteY49" fmla="*/ 5709920 h 6156960"/>
              <a:gd name="connsiteX50" fmla="*/ 3878580 w 4475480"/>
              <a:gd name="connsiteY50" fmla="*/ 5524500 h 6156960"/>
              <a:gd name="connsiteX51" fmla="*/ 4475480 w 4475480"/>
              <a:gd name="connsiteY51" fmla="*/ 6156960 h 6156960"/>
              <a:gd name="connsiteX0" fmla="*/ 25400 w 4475480"/>
              <a:gd name="connsiteY0" fmla="*/ 0 h 6156960"/>
              <a:gd name="connsiteX1" fmla="*/ 55880 w 4475480"/>
              <a:gd name="connsiteY1" fmla="*/ 170180 h 6156960"/>
              <a:gd name="connsiteX2" fmla="*/ 0 w 4475480"/>
              <a:gd name="connsiteY2" fmla="*/ 401320 h 6156960"/>
              <a:gd name="connsiteX3" fmla="*/ 223520 w 4475480"/>
              <a:gd name="connsiteY3" fmla="*/ 525780 h 6156960"/>
              <a:gd name="connsiteX4" fmla="*/ 152400 w 4475480"/>
              <a:gd name="connsiteY4" fmla="*/ 825500 h 6156960"/>
              <a:gd name="connsiteX5" fmla="*/ 317500 w 4475480"/>
              <a:gd name="connsiteY5" fmla="*/ 830580 h 6156960"/>
              <a:gd name="connsiteX6" fmla="*/ 398780 w 4475480"/>
              <a:gd name="connsiteY6" fmla="*/ 955040 h 6156960"/>
              <a:gd name="connsiteX7" fmla="*/ 368300 w 4475480"/>
              <a:gd name="connsiteY7" fmla="*/ 1150620 h 6156960"/>
              <a:gd name="connsiteX8" fmla="*/ 426720 w 4475480"/>
              <a:gd name="connsiteY8" fmla="*/ 1303020 h 6156960"/>
              <a:gd name="connsiteX9" fmla="*/ 558800 w 4475480"/>
              <a:gd name="connsiteY9" fmla="*/ 1358900 h 6156960"/>
              <a:gd name="connsiteX10" fmla="*/ 629920 w 4475480"/>
              <a:gd name="connsiteY10" fmla="*/ 1455420 h 6156960"/>
              <a:gd name="connsiteX11" fmla="*/ 825500 w 4475480"/>
              <a:gd name="connsiteY11" fmla="*/ 1567180 h 6156960"/>
              <a:gd name="connsiteX12" fmla="*/ 833120 w 4475480"/>
              <a:gd name="connsiteY12" fmla="*/ 1775460 h 6156960"/>
              <a:gd name="connsiteX13" fmla="*/ 889000 w 4475480"/>
              <a:gd name="connsiteY13" fmla="*/ 1910080 h 6156960"/>
              <a:gd name="connsiteX14" fmla="*/ 1130300 w 4475480"/>
              <a:gd name="connsiteY14" fmla="*/ 2141220 h 6156960"/>
              <a:gd name="connsiteX15" fmla="*/ 1074420 w 4475480"/>
              <a:gd name="connsiteY15" fmla="*/ 2214880 h 6156960"/>
              <a:gd name="connsiteX16" fmla="*/ 1308100 w 4475480"/>
              <a:gd name="connsiteY16" fmla="*/ 2428240 h 6156960"/>
              <a:gd name="connsiteX17" fmla="*/ 1397000 w 4475480"/>
              <a:gd name="connsiteY17" fmla="*/ 2862580 h 6156960"/>
              <a:gd name="connsiteX18" fmla="*/ 1361440 w 4475480"/>
              <a:gd name="connsiteY18" fmla="*/ 2948940 h 6156960"/>
              <a:gd name="connsiteX19" fmla="*/ 1427480 w 4475480"/>
              <a:gd name="connsiteY19" fmla="*/ 3055620 h 6156960"/>
              <a:gd name="connsiteX20" fmla="*/ 1414780 w 4475480"/>
              <a:gd name="connsiteY20" fmla="*/ 3136900 h 6156960"/>
              <a:gd name="connsiteX21" fmla="*/ 1592580 w 4475480"/>
              <a:gd name="connsiteY21" fmla="*/ 3309620 h 6156960"/>
              <a:gd name="connsiteX22" fmla="*/ 1592580 w 4475480"/>
              <a:gd name="connsiteY22" fmla="*/ 3416300 h 6156960"/>
              <a:gd name="connsiteX23" fmla="*/ 1546860 w 4475480"/>
              <a:gd name="connsiteY23" fmla="*/ 3495040 h 6156960"/>
              <a:gd name="connsiteX24" fmla="*/ 1518920 w 4475480"/>
              <a:gd name="connsiteY24" fmla="*/ 3624580 h 6156960"/>
              <a:gd name="connsiteX25" fmla="*/ 1577340 w 4475480"/>
              <a:gd name="connsiteY25" fmla="*/ 3733800 h 6156960"/>
              <a:gd name="connsiteX26" fmla="*/ 1684020 w 4475480"/>
              <a:gd name="connsiteY26" fmla="*/ 3802380 h 6156960"/>
              <a:gd name="connsiteX27" fmla="*/ 1676400 w 4475480"/>
              <a:gd name="connsiteY27" fmla="*/ 3919220 h 6156960"/>
              <a:gd name="connsiteX28" fmla="*/ 1722120 w 4475480"/>
              <a:gd name="connsiteY28" fmla="*/ 4074160 h 6156960"/>
              <a:gd name="connsiteX29" fmla="*/ 1633220 w 4475480"/>
              <a:gd name="connsiteY29" fmla="*/ 4198620 h 6156960"/>
              <a:gd name="connsiteX30" fmla="*/ 1666240 w 4475480"/>
              <a:gd name="connsiteY30" fmla="*/ 4320540 h 6156960"/>
              <a:gd name="connsiteX31" fmla="*/ 1597660 w 4475480"/>
              <a:gd name="connsiteY31" fmla="*/ 4439920 h 6156960"/>
              <a:gd name="connsiteX32" fmla="*/ 1592580 w 4475480"/>
              <a:gd name="connsiteY32" fmla="*/ 4566920 h 6156960"/>
              <a:gd name="connsiteX33" fmla="*/ 1501140 w 4475480"/>
              <a:gd name="connsiteY33" fmla="*/ 4643120 h 6156960"/>
              <a:gd name="connsiteX34" fmla="*/ 1539240 w 4475480"/>
              <a:gd name="connsiteY34" fmla="*/ 4757420 h 6156960"/>
              <a:gd name="connsiteX35" fmla="*/ 1440180 w 4475480"/>
              <a:gd name="connsiteY35" fmla="*/ 4859020 h 6156960"/>
              <a:gd name="connsiteX36" fmla="*/ 1516380 w 4475480"/>
              <a:gd name="connsiteY36" fmla="*/ 4922520 h 6156960"/>
              <a:gd name="connsiteX37" fmla="*/ 1521460 w 4475480"/>
              <a:gd name="connsiteY37" fmla="*/ 5118100 h 6156960"/>
              <a:gd name="connsiteX38" fmla="*/ 1605280 w 4475480"/>
              <a:gd name="connsiteY38" fmla="*/ 5189220 h 6156960"/>
              <a:gd name="connsiteX39" fmla="*/ 1602740 w 4475480"/>
              <a:gd name="connsiteY39" fmla="*/ 5257800 h 6156960"/>
              <a:gd name="connsiteX40" fmla="*/ 1765300 w 4475480"/>
              <a:gd name="connsiteY40" fmla="*/ 5311140 h 6156960"/>
              <a:gd name="connsiteX41" fmla="*/ 1828800 w 4475480"/>
              <a:gd name="connsiteY41" fmla="*/ 5257800 h 6156960"/>
              <a:gd name="connsiteX42" fmla="*/ 2293620 w 4475480"/>
              <a:gd name="connsiteY42" fmla="*/ 5387340 h 6156960"/>
              <a:gd name="connsiteX43" fmla="*/ 2306320 w 4475480"/>
              <a:gd name="connsiteY43" fmla="*/ 5481320 h 6156960"/>
              <a:gd name="connsiteX44" fmla="*/ 2400300 w 4475480"/>
              <a:gd name="connsiteY44" fmla="*/ 5532120 h 6156960"/>
              <a:gd name="connsiteX45" fmla="*/ 2501900 w 4475480"/>
              <a:gd name="connsiteY45" fmla="*/ 5483860 h 6156960"/>
              <a:gd name="connsiteX46" fmla="*/ 2816860 w 4475480"/>
              <a:gd name="connsiteY46" fmla="*/ 5514340 h 6156960"/>
              <a:gd name="connsiteX47" fmla="*/ 2961640 w 4475480"/>
              <a:gd name="connsiteY47" fmla="*/ 5415280 h 6156960"/>
              <a:gd name="connsiteX48" fmla="*/ 3307080 w 4475480"/>
              <a:gd name="connsiteY48" fmla="*/ 5608320 h 6156960"/>
              <a:gd name="connsiteX49" fmla="*/ 3431540 w 4475480"/>
              <a:gd name="connsiteY49" fmla="*/ 5709920 h 6156960"/>
              <a:gd name="connsiteX50" fmla="*/ 3878580 w 4475480"/>
              <a:gd name="connsiteY50" fmla="*/ 5524500 h 6156960"/>
              <a:gd name="connsiteX51" fmla="*/ 4028440 w 4475480"/>
              <a:gd name="connsiteY51" fmla="*/ 5552440 h 6156960"/>
              <a:gd name="connsiteX52" fmla="*/ 4475480 w 4475480"/>
              <a:gd name="connsiteY52" fmla="*/ 6156960 h 6156960"/>
              <a:gd name="connsiteX0" fmla="*/ 25400 w 4475480"/>
              <a:gd name="connsiteY0" fmla="*/ 0 h 6156960"/>
              <a:gd name="connsiteX1" fmla="*/ 55880 w 4475480"/>
              <a:gd name="connsiteY1" fmla="*/ 170180 h 6156960"/>
              <a:gd name="connsiteX2" fmla="*/ 0 w 4475480"/>
              <a:gd name="connsiteY2" fmla="*/ 401320 h 6156960"/>
              <a:gd name="connsiteX3" fmla="*/ 223520 w 4475480"/>
              <a:gd name="connsiteY3" fmla="*/ 525780 h 6156960"/>
              <a:gd name="connsiteX4" fmla="*/ 152400 w 4475480"/>
              <a:gd name="connsiteY4" fmla="*/ 825500 h 6156960"/>
              <a:gd name="connsiteX5" fmla="*/ 317500 w 4475480"/>
              <a:gd name="connsiteY5" fmla="*/ 830580 h 6156960"/>
              <a:gd name="connsiteX6" fmla="*/ 398780 w 4475480"/>
              <a:gd name="connsiteY6" fmla="*/ 955040 h 6156960"/>
              <a:gd name="connsiteX7" fmla="*/ 368300 w 4475480"/>
              <a:gd name="connsiteY7" fmla="*/ 1150620 h 6156960"/>
              <a:gd name="connsiteX8" fmla="*/ 426720 w 4475480"/>
              <a:gd name="connsiteY8" fmla="*/ 1303020 h 6156960"/>
              <a:gd name="connsiteX9" fmla="*/ 558800 w 4475480"/>
              <a:gd name="connsiteY9" fmla="*/ 1358900 h 6156960"/>
              <a:gd name="connsiteX10" fmla="*/ 629920 w 4475480"/>
              <a:gd name="connsiteY10" fmla="*/ 1455420 h 6156960"/>
              <a:gd name="connsiteX11" fmla="*/ 825500 w 4475480"/>
              <a:gd name="connsiteY11" fmla="*/ 1567180 h 6156960"/>
              <a:gd name="connsiteX12" fmla="*/ 833120 w 4475480"/>
              <a:gd name="connsiteY12" fmla="*/ 1775460 h 6156960"/>
              <a:gd name="connsiteX13" fmla="*/ 889000 w 4475480"/>
              <a:gd name="connsiteY13" fmla="*/ 1910080 h 6156960"/>
              <a:gd name="connsiteX14" fmla="*/ 1130300 w 4475480"/>
              <a:gd name="connsiteY14" fmla="*/ 2141220 h 6156960"/>
              <a:gd name="connsiteX15" fmla="*/ 1074420 w 4475480"/>
              <a:gd name="connsiteY15" fmla="*/ 2214880 h 6156960"/>
              <a:gd name="connsiteX16" fmla="*/ 1308100 w 4475480"/>
              <a:gd name="connsiteY16" fmla="*/ 2428240 h 6156960"/>
              <a:gd name="connsiteX17" fmla="*/ 1397000 w 4475480"/>
              <a:gd name="connsiteY17" fmla="*/ 2862580 h 6156960"/>
              <a:gd name="connsiteX18" fmla="*/ 1361440 w 4475480"/>
              <a:gd name="connsiteY18" fmla="*/ 2948940 h 6156960"/>
              <a:gd name="connsiteX19" fmla="*/ 1427480 w 4475480"/>
              <a:gd name="connsiteY19" fmla="*/ 3055620 h 6156960"/>
              <a:gd name="connsiteX20" fmla="*/ 1414780 w 4475480"/>
              <a:gd name="connsiteY20" fmla="*/ 3136900 h 6156960"/>
              <a:gd name="connsiteX21" fmla="*/ 1592580 w 4475480"/>
              <a:gd name="connsiteY21" fmla="*/ 3309620 h 6156960"/>
              <a:gd name="connsiteX22" fmla="*/ 1592580 w 4475480"/>
              <a:gd name="connsiteY22" fmla="*/ 3416300 h 6156960"/>
              <a:gd name="connsiteX23" fmla="*/ 1546860 w 4475480"/>
              <a:gd name="connsiteY23" fmla="*/ 3495040 h 6156960"/>
              <a:gd name="connsiteX24" fmla="*/ 1518920 w 4475480"/>
              <a:gd name="connsiteY24" fmla="*/ 3624580 h 6156960"/>
              <a:gd name="connsiteX25" fmla="*/ 1577340 w 4475480"/>
              <a:gd name="connsiteY25" fmla="*/ 3733800 h 6156960"/>
              <a:gd name="connsiteX26" fmla="*/ 1684020 w 4475480"/>
              <a:gd name="connsiteY26" fmla="*/ 3802380 h 6156960"/>
              <a:gd name="connsiteX27" fmla="*/ 1676400 w 4475480"/>
              <a:gd name="connsiteY27" fmla="*/ 3919220 h 6156960"/>
              <a:gd name="connsiteX28" fmla="*/ 1722120 w 4475480"/>
              <a:gd name="connsiteY28" fmla="*/ 4074160 h 6156960"/>
              <a:gd name="connsiteX29" fmla="*/ 1633220 w 4475480"/>
              <a:gd name="connsiteY29" fmla="*/ 4198620 h 6156960"/>
              <a:gd name="connsiteX30" fmla="*/ 1666240 w 4475480"/>
              <a:gd name="connsiteY30" fmla="*/ 4320540 h 6156960"/>
              <a:gd name="connsiteX31" fmla="*/ 1597660 w 4475480"/>
              <a:gd name="connsiteY31" fmla="*/ 4439920 h 6156960"/>
              <a:gd name="connsiteX32" fmla="*/ 1592580 w 4475480"/>
              <a:gd name="connsiteY32" fmla="*/ 4566920 h 6156960"/>
              <a:gd name="connsiteX33" fmla="*/ 1501140 w 4475480"/>
              <a:gd name="connsiteY33" fmla="*/ 4643120 h 6156960"/>
              <a:gd name="connsiteX34" fmla="*/ 1539240 w 4475480"/>
              <a:gd name="connsiteY34" fmla="*/ 4757420 h 6156960"/>
              <a:gd name="connsiteX35" fmla="*/ 1440180 w 4475480"/>
              <a:gd name="connsiteY35" fmla="*/ 4859020 h 6156960"/>
              <a:gd name="connsiteX36" fmla="*/ 1516380 w 4475480"/>
              <a:gd name="connsiteY36" fmla="*/ 4922520 h 6156960"/>
              <a:gd name="connsiteX37" fmla="*/ 1521460 w 4475480"/>
              <a:gd name="connsiteY37" fmla="*/ 5118100 h 6156960"/>
              <a:gd name="connsiteX38" fmla="*/ 1605280 w 4475480"/>
              <a:gd name="connsiteY38" fmla="*/ 5189220 h 6156960"/>
              <a:gd name="connsiteX39" fmla="*/ 1602740 w 4475480"/>
              <a:gd name="connsiteY39" fmla="*/ 5257800 h 6156960"/>
              <a:gd name="connsiteX40" fmla="*/ 1765300 w 4475480"/>
              <a:gd name="connsiteY40" fmla="*/ 5311140 h 6156960"/>
              <a:gd name="connsiteX41" fmla="*/ 1828800 w 4475480"/>
              <a:gd name="connsiteY41" fmla="*/ 5257800 h 6156960"/>
              <a:gd name="connsiteX42" fmla="*/ 2293620 w 4475480"/>
              <a:gd name="connsiteY42" fmla="*/ 5387340 h 6156960"/>
              <a:gd name="connsiteX43" fmla="*/ 2306320 w 4475480"/>
              <a:gd name="connsiteY43" fmla="*/ 5481320 h 6156960"/>
              <a:gd name="connsiteX44" fmla="*/ 2400300 w 4475480"/>
              <a:gd name="connsiteY44" fmla="*/ 5532120 h 6156960"/>
              <a:gd name="connsiteX45" fmla="*/ 2501900 w 4475480"/>
              <a:gd name="connsiteY45" fmla="*/ 5483860 h 6156960"/>
              <a:gd name="connsiteX46" fmla="*/ 2816860 w 4475480"/>
              <a:gd name="connsiteY46" fmla="*/ 5514340 h 6156960"/>
              <a:gd name="connsiteX47" fmla="*/ 2961640 w 4475480"/>
              <a:gd name="connsiteY47" fmla="*/ 5415280 h 6156960"/>
              <a:gd name="connsiteX48" fmla="*/ 3307080 w 4475480"/>
              <a:gd name="connsiteY48" fmla="*/ 5608320 h 6156960"/>
              <a:gd name="connsiteX49" fmla="*/ 3431540 w 4475480"/>
              <a:gd name="connsiteY49" fmla="*/ 5709920 h 6156960"/>
              <a:gd name="connsiteX50" fmla="*/ 3878580 w 4475480"/>
              <a:gd name="connsiteY50" fmla="*/ 5524500 h 6156960"/>
              <a:gd name="connsiteX51" fmla="*/ 4028440 w 4475480"/>
              <a:gd name="connsiteY51" fmla="*/ 5552440 h 6156960"/>
              <a:gd name="connsiteX52" fmla="*/ 4475480 w 4475480"/>
              <a:gd name="connsiteY52" fmla="*/ 6156960 h 6156960"/>
              <a:gd name="connsiteX0" fmla="*/ 25400 w 4475480"/>
              <a:gd name="connsiteY0" fmla="*/ 0 h 6156960"/>
              <a:gd name="connsiteX1" fmla="*/ 55880 w 4475480"/>
              <a:gd name="connsiteY1" fmla="*/ 170180 h 6156960"/>
              <a:gd name="connsiteX2" fmla="*/ 0 w 4475480"/>
              <a:gd name="connsiteY2" fmla="*/ 401320 h 6156960"/>
              <a:gd name="connsiteX3" fmla="*/ 223520 w 4475480"/>
              <a:gd name="connsiteY3" fmla="*/ 525780 h 6156960"/>
              <a:gd name="connsiteX4" fmla="*/ 152400 w 4475480"/>
              <a:gd name="connsiteY4" fmla="*/ 825500 h 6156960"/>
              <a:gd name="connsiteX5" fmla="*/ 317500 w 4475480"/>
              <a:gd name="connsiteY5" fmla="*/ 830580 h 6156960"/>
              <a:gd name="connsiteX6" fmla="*/ 398780 w 4475480"/>
              <a:gd name="connsiteY6" fmla="*/ 955040 h 6156960"/>
              <a:gd name="connsiteX7" fmla="*/ 368300 w 4475480"/>
              <a:gd name="connsiteY7" fmla="*/ 1150620 h 6156960"/>
              <a:gd name="connsiteX8" fmla="*/ 426720 w 4475480"/>
              <a:gd name="connsiteY8" fmla="*/ 1303020 h 6156960"/>
              <a:gd name="connsiteX9" fmla="*/ 558800 w 4475480"/>
              <a:gd name="connsiteY9" fmla="*/ 1358900 h 6156960"/>
              <a:gd name="connsiteX10" fmla="*/ 629920 w 4475480"/>
              <a:gd name="connsiteY10" fmla="*/ 1455420 h 6156960"/>
              <a:gd name="connsiteX11" fmla="*/ 825500 w 4475480"/>
              <a:gd name="connsiteY11" fmla="*/ 1567180 h 6156960"/>
              <a:gd name="connsiteX12" fmla="*/ 833120 w 4475480"/>
              <a:gd name="connsiteY12" fmla="*/ 1775460 h 6156960"/>
              <a:gd name="connsiteX13" fmla="*/ 889000 w 4475480"/>
              <a:gd name="connsiteY13" fmla="*/ 1910080 h 6156960"/>
              <a:gd name="connsiteX14" fmla="*/ 1130300 w 4475480"/>
              <a:gd name="connsiteY14" fmla="*/ 2141220 h 6156960"/>
              <a:gd name="connsiteX15" fmla="*/ 1074420 w 4475480"/>
              <a:gd name="connsiteY15" fmla="*/ 2214880 h 6156960"/>
              <a:gd name="connsiteX16" fmla="*/ 1308100 w 4475480"/>
              <a:gd name="connsiteY16" fmla="*/ 2428240 h 6156960"/>
              <a:gd name="connsiteX17" fmla="*/ 1397000 w 4475480"/>
              <a:gd name="connsiteY17" fmla="*/ 2862580 h 6156960"/>
              <a:gd name="connsiteX18" fmla="*/ 1361440 w 4475480"/>
              <a:gd name="connsiteY18" fmla="*/ 2948940 h 6156960"/>
              <a:gd name="connsiteX19" fmla="*/ 1427480 w 4475480"/>
              <a:gd name="connsiteY19" fmla="*/ 3055620 h 6156960"/>
              <a:gd name="connsiteX20" fmla="*/ 1414780 w 4475480"/>
              <a:gd name="connsiteY20" fmla="*/ 3136900 h 6156960"/>
              <a:gd name="connsiteX21" fmla="*/ 1592580 w 4475480"/>
              <a:gd name="connsiteY21" fmla="*/ 3309620 h 6156960"/>
              <a:gd name="connsiteX22" fmla="*/ 1592580 w 4475480"/>
              <a:gd name="connsiteY22" fmla="*/ 3416300 h 6156960"/>
              <a:gd name="connsiteX23" fmla="*/ 1546860 w 4475480"/>
              <a:gd name="connsiteY23" fmla="*/ 3495040 h 6156960"/>
              <a:gd name="connsiteX24" fmla="*/ 1518920 w 4475480"/>
              <a:gd name="connsiteY24" fmla="*/ 3624580 h 6156960"/>
              <a:gd name="connsiteX25" fmla="*/ 1577340 w 4475480"/>
              <a:gd name="connsiteY25" fmla="*/ 3733800 h 6156960"/>
              <a:gd name="connsiteX26" fmla="*/ 1684020 w 4475480"/>
              <a:gd name="connsiteY26" fmla="*/ 3802380 h 6156960"/>
              <a:gd name="connsiteX27" fmla="*/ 1676400 w 4475480"/>
              <a:gd name="connsiteY27" fmla="*/ 3919220 h 6156960"/>
              <a:gd name="connsiteX28" fmla="*/ 1722120 w 4475480"/>
              <a:gd name="connsiteY28" fmla="*/ 4074160 h 6156960"/>
              <a:gd name="connsiteX29" fmla="*/ 1633220 w 4475480"/>
              <a:gd name="connsiteY29" fmla="*/ 4198620 h 6156960"/>
              <a:gd name="connsiteX30" fmla="*/ 1666240 w 4475480"/>
              <a:gd name="connsiteY30" fmla="*/ 4320540 h 6156960"/>
              <a:gd name="connsiteX31" fmla="*/ 1597660 w 4475480"/>
              <a:gd name="connsiteY31" fmla="*/ 4439920 h 6156960"/>
              <a:gd name="connsiteX32" fmla="*/ 1592580 w 4475480"/>
              <a:gd name="connsiteY32" fmla="*/ 4566920 h 6156960"/>
              <a:gd name="connsiteX33" fmla="*/ 1501140 w 4475480"/>
              <a:gd name="connsiteY33" fmla="*/ 4643120 h 6156960"/>
              <a:gd name="connsiteX34" fmla="*/ 1539240 w 4475480"/>
              <a:gd name="connsiteY34" fmla="*/ 4757420 h 6156960"/>
              <a:gd name="connsiteX35" fmla="*/ 1440180 w 4475480"/>
              <a:gd name="connsiteY35" fmla="*/ 4859020 h 6156960"/>
              <a:gd name="connsiteX36" fmla="*/ 1516380 w 4475480"/>
              <a:gd name="connsiteY36" fmla="*/ 4922520 h 6156960"/>
              <a:gd name="connsiteX37" fmla="*/ 1521460 w 4475480"/>
              <a:gd name="connsiteY37" fmla="*/ 5118100 h 6156960"/>
              <a:gd name="connsiteX38" fmla="*/ 1605280 w 4475480"/>
              <a:gd name="connsiteY38" fmla="*/ 5189220 h 6156960"/>
              <a:gd name="connsiteX39" fmla="*/ 1602740 w 4475480"/>
              <a:gd name="connsiteY39" fmla="*/ 5257800 h 6156960"/>
              <a:gd name="connsiteX40" fmla="*/ 1765300 w 4475480"/>
              <a:gd name="connsiteY40" fmla="*/ 5311140 h 6156960"/>
              <a:gd name="connsiteX41" fmla="*/ 1828800 w 4475480"/>
              <a:gd name="connsiteY41" fmla="*/ 5257800 h 6156960"/>
              <a:gd name="connsiteX42" fmla="*/ 2293620 w 4475480"/>
              <a:gd name="connsiteY42" fmla="*/ 5387340 h 6156960"/>
              <a:gd name="connsiteX43" fmla="*/ 2306320 w 4475480"/>
              <a:gd name="connsiteY43" fmla="*/ 5481320 h 6156960"/>
              <a:gd name="connsiteX44" fmla="*/ 2400300 w 4475480"/>
              <a:gd name="connsiteY44" fmla="*/ 5532120 h 6156960"/>
              <a:gd name="connsiteX45" fmla="*/ 2501900 w 4475480"/>
              <a:gd name="connsiteY45" fmla="*/ 5483860 h 6156960"/>
              <a:gd name="connsiteX46" fmla="*/ 2816860 w 4475480"/>
              <a:gd name="connsiteY46" fmla="*/ 5514340 h 6156960"/>
              <a:gd name="connsiteX47" fmla="*/ 2961640 w 4475480"/>
              <a:gd name="connsiteY47" fmla="*/ 5415280 h 6156960"/>
              <a:gd name="connsiteX48" fmla="*/ 3307080 w 4475480"/>
              <a:gd name="connsiteY48" fmla="*/ 5608320 h 6156960"/>
              <a:gd name="connsiteX49" fmla="*/ 3431540 w 4475480"/>
              <a:gd name="connsiteY49" fmla="*/ 5709920 h 6156960"/>
              <a:gd name="connsiteX50" fmla="*/ 3878580 w 4475480"/>
              <a:gd name="connsiteY50" fmla="*/ 5524500 h 6156960"/>
              <a:gd name="connsiteX51" fmla="*/ 4028440 w 4475480"/>
              <a:gd name="connsiteY51" fmla="*/ 5552440 h 6156960"/>
              <a:gd name="connsiteX52" fmla="*/ 4345940 w 4475480"/>
              <a:gd name="connsiteY52" fmla="*/ 5897880 h 6156960"/>
              <a:gd name="connsiteX53" fmla="*/ 4475480 w 4475480"/>
              <a:gd name="connsiteY53" fmla="*/ 6156960 h 6156960"/>
              <a:gd name="connsiteX0" fmla="*/ 25400 w 4475480"/>
              <a:gd name="connsiteY0" fmla="*/ 0 h 6156960"/>
              <a:gd name="connsiteX1" fmla="*/ 55880 w 4475480"/>
              <a:gd name="connsiteY1" fmla="*/ 170180 h 6156960"/>
              <a:gd name="connsiteX2" fmla="*/ 0 w 4475480"/>
              <a:gd name="connsiteY2" fmla="*/ 401320 h 6156960"/>
              <a:gd name="connsiteX3" fmla="*/ 223520 w 4475480"/>
              <a:gd name="connsiteY3" fmla="*/ 525780 h 6156960"/>
              <a:gd name="connsiteX4" fmla="*/ 152400 w 4475480"/>
              <a:gd name="connsiteY4" fmla="*/ 825500 h 6156960"/>
              <a:gd name="connsiteX5" fmla="*/ 317500 w 4475480"/>
              <a:gd name="connsiteY5" fmla="*/ 830580 h 6156960"/>
              <a:gd name="connsiteX6" fmla="*/ 398780 w 4475480"/>
              <a:gd name="connsiteY6" fmla="*/ 955040 h 6156960"/>
              <a:gd name="connsiteX7" fmla="*/ 368300 w 4475480"/>
              <a:gd name="connsiteY7" fmla="*/ 1150620 h 6156960"/>
              <a:gd name="connsiteX8" fmla="*/ 426720 w 4475480"/>
              <a:gd name="connsiteY8" fmla="*/ 1303020 h 6156960"/>
              <a:gd name="connsiteX9" fmla="*/ 558800 w 4475480"/>
              <a:gd name="connsiteY9" fmla="*/ 1358900 h 6156960"/>
              <a:gd name="connsiteX10" fmla="*/ 629920 w 4475480"/>
              <a:gd name="connsiteY10" fmla="*/ 1455420 h 6156960"/>
              <a:gd name="connsiteX11" fmla="*/ 825500 w 4475480"/>
              <a:gd name="connsiteY11" fmla="*/ 1567180 h 6156960"/>
              <a:gd name="connsiteX12" fmla="*/ 833120 w 4475480"/>
              <a:gd name="connsiteY12" fmla="*/ 1775460 h 6156960"/>
              <a:gd name="connsiteX13" fmla="*/ 889000 w 4475480"/>
              <a:gd name="connsiteY13" fmla="*/ 1910080 h 6156960"/>
              <a:gd name="connsiteX14" fmla="*/ 1130300 w 4475480"/>
              <a:gd name="connsiteY14" fmla="*/ 2141220 h 6156960"/>
              <a:gd name="connsiteX15" fmla="*/ 1074420 w 4475480"/>
              <a:gd name="connsiteY15" fmla="*/ 2214880 h 6156960"/>
              <a:gd name="connsiteX16" fmla="*/ 1308100 w 4475480"/>
              <a:gd name="connsiteY16" fmla="*/ 2428240 h 6156960"/>
              <a:gd name="connsiteX17" fmla="*/ 1397000 w 4475480"/>
              <a:gd name="connsiteY17" fmla="*/ 2862580 h 6156960"/>
              <a:gd name="connsiteX18" fmla="*/ 1361440 w 4475480"/>
              <a:gd name="connsiteY18" fmla="*/ 2948940 h 6156960"/>
              <a:gd name="connsiteX19" fmla="*/ 1427480 w 4475480"/>
              <a:gd name="connsiteY19" fmla="*/ 3055620 h 6156960"/>
              <a:gd name="connsiteX20" fmla="*/ 1414780 w 4475480"/>
              <a:gd name="connsiteY20" fmla="*/ 3136900 h 6156960"/>
              <a:gd name="connsiteX21" fmla="*/ 1592580 w 4475480"/>
              <a:gd name="connsiteY21" fmla="*/ 3309620 h 6156960"/>
              <a:gd name="connsiteX22" fmla="*/ 1592580 w 4475480"/>
              <a:gd name="connsiteY22" fmla="*/ 3416300 h 6156960"/>
              <a:gd name="connsiteX23" fmla="*/ 1546860 w 4475480"/>
              <a:gd name="connsiteY23" fmla="*/ 3495040 h 6156960"/>
              <a:gd name="connsiteX24" fmla="*/ 1518920 w 4475480"/>
              <a:gd name="connsiteY24" fmla="*/ 3624580 h 6156960"/>
              <a:gd name="connsiteX25" fmla="*/ 1577340 w 4475480"/>
              <a:gd name="connsiteY25" fmla="*/ 3733800 h 6156960"/>
              <a:gd name="connsiteX26" fmla="*/ 1684020 w 4475480"/>
              <a:gd name="connsiteY26" fmla="*/ 3802380 h 6156960"/>
              <a:gd name="connsiteX27" fmla="*/ 1676400 w 4475480"/>
              <a:gd name="connsiteY27" fmla="*/ 3919220 h 6156960"/>
              <a:gd name="connsiteX28" fmla="*/ 1722120 w 4475480"/>
              <a:gd name="connsiteY28" fmla="*/ 4074160 h 6156960"/>
              <a:gd name="connsiteX29" fmla="*/ 1633220 w 4475480"/>
              <a:gd name="connsiteY29" fmla="*/ 4198620 h 6156960"/>
              <a:gd name="connsiteX30" fmla="*/ 1666240 w 4475480"/>
              <a:gd name="connsiteY30" fmla="*/ 4320540 h 6156960"/>
              <a:gd name="connsiteX31" fmla="*/ 1597660 w 4475480"/>
              <a:gd name="connsiteY31" fmla="*/ 4439920 h 6156960"/>
              <a:gd name="connsiteX32" fmla="*/ 1592580 w 4475480"/>
              <a:gd name="connsiteY32" fmla="*/ 4566920 h 6156960"/>
              <a:gd name="connsiteX33" fmla="*/ 1501140 w 4475480"/>
              <a:gd name="connsiteY33" fmla="*/ 4643120 h 6156960"/>
              <a:gd name="connsiteX34" fmla="*/ 1539240 w 4475480"/>
              <a:gd name="connsiteY34" fmla="*/ 4757420 h 6156960"/>
              <a:gd name="connsiteX35" fmla="*/ 1440180 w 4475480"/>
              <a:gd name="connsiteY35" fmla="*/ 4859020 h 6156960"/>
              <a:gd name="connsiteX36" fmla="*/ 1516380 w 4475480"/>
              <a:gd name="connsiteY36" fmla="*/ 4922520 h 6156960"/>
              <a:gd name="connsiteX37" fmla="*/ 1521460 w 4475480"/>
              <a:gd name="connsiteY37" fmla="*/ 5118100 h 6156960"/>
              <a:gd name="connsiteX38" fmla="*/ 1605280 w 4475480"/>
              <a:gd name="connsiteY38" fmla="*/ 5189220 h 6156960"/>
              <a:gd name="connsiteX39" fmla="*/ 1602740 w 4475480"/>
              <a:gd name="connsiteY39" fmla="*/ 5257800 h 6156960"/>
              <a:gd name="connsiteX40" fmla="*/ 1765300 w 4475480"/>
              <a:gd name="connsiteY40" fmla="*/ 5311140 h 6156960"/>
              <a:gd name="connsiteX41" fmla="*/ 1828800 w 4475480"/>
              <a:gd name="connsiteY41" fmla="*/ 5257800 h 6156960"/>
              <a:gd name="connsiteX42" fmla="*/ 2293620 w 4475480"/>
              <a:gd name="connsiteY42" fmla="*/ 5387340 h 6156960"/>
              <a:gd name="connsiteX43" fmla="*/ 2306320 w 4475480"/>
              <a:gd name="connsiteY43" fmla="*/ 5481320 h 6156960"/>
              <a:gd name="connsiteX44" fmla="*/ 2400300 w 4475480"/>
              <a:gd name="connsiteY44" fmla="*/ 5532120 h 6156960"/>
              <a:gd name="connsiteX45" fmla="*/ 2501900 w 4475480"/>
              <a:gd name="connsiteY45" fmla="*/ 5483860 h 6156960"/>
              <a:gd name="connsiteX46" fmla="*/ 2816860 w 4475480"/>
              <a:gd name="connsiteY46" fmla="*/ 5514340 h 6156960"/>
              <a:gd name="connsiteX47" fmla="*/ 2961640 w 4475480"/>
              <a:gd name="connsiteY47" fmla="*/ 5415280 h 6156960"/>
              <a:gd name="connsiteX48" fmla="*/ 3307080 w 4475480"/>
              <a:gd name="connsiteY48" fmla="*/ 5608320 h 6156960"/>
              <a:gd name="connsiteX49" fmla="*/ 3431540 w 4475480"/>
              <a:gd name="connsiteY49" fmla="*/ 5709920 h 6156960"/>
              <a:gd name="connsiteX50" fmla="*/ 3878580 w 4475480"/>
              <a:gd name="connsiteY50" fmla="*/ 5524500 h 6156960"/>
              <a:gd name="connsiteX51" fmla="*/ 4028440 w 4475480"/>
              <a:gd name="connsiteY51" fmla="*/ 5552440 h 6156960"/>
              <a:gd name="connsiteX52" fmla="*/ 4345940 w 4475480"/>
              <a:gd name="connsiteY52" fmla="*/ 5897880 h 6156960"/>
              <a:gd name="connsiteX53" fmla="*/ 4439920 w 4475480"/>
              <a:gd name="connsiteY53" fmla="*/ 5946140 h 6156960"/>
              <a:gd name="connsiteX54" fmla="*/ 4475480 w 4475480"/>
              <a:gd name="connsiteY54" fmla="*/ 6156960 h 6156960"/>
              <a:gd name="connsiteX0" fmla="*/ 25400 w 4475480"/>
              <a:gd name="connsiteY0" fmla="*/ 0 h 6156960"/>
              <a:gd name="connsiteX1" fmla="*/ 55880 w 4475480"/>
              <a:gd name="connsiteY1" fmla="*/ 170180 h 6156960"/>
              <a:gd name="connsiteX2" fmla="*/ 0 w 4475480"/>
              <a:gd name="connsiteY2" fmla="*/ 401320 h 6156960"/>
              <a:gd name="connsiteX3" fmla="*/ 223520 w 4475480"/>
              <a:gd name="connsiteY3" fmla="*/ 525780 h 6156960"/>
              <a:gd name="connsiteX4" fmla="*/ 152400 w 4475480"/>
              <a:gd name="connsiteY4" fmla="*/ 825500 h 6156960"/>
              <a:gd name="connsiteX5" fmla="*/ 317500 w 4475480"/>
              <a:gd name="connsiteY5" fmla="*/ 830580 h 6156960"/>
              <a:gd name="connsiteX6" fmla="*/ 398780 w 4475480"/>
              <a:gd name="connsiteY6" fmla="*/ 955040 h 6156960"/>
              <a:gd name="connsiteX7" fmla="*/ 368300 w 4475480"/>
              <a:gd name="connsiteY7" fmla="*/ 1150620 h 6156960"/>
              <a:gd name="connsiteX8" fmla="*/ 426720 w 4475480"/>
              <a:gd name="connsiteY8" fmla="*/ 1303020 h 6156960"/>
              <a:gd name="connsiteX9" fmla="*/ 558800 w 4475480"/>
              <a:gd name="connsiteY9" fmla="*/ 1358900 h 6156960"/>
              <a:gd name="connsiteX10" fmla="*/ 629920 w 4475480"/>
              <a:gd name="connsiteY10" fmla="*/ 1455420 h 6156960"/>
              <a:gd name="connsiteX11" fmla="*/ 825500 w 4475480"/>
              <a:gd name="connsiteY11" fmla="*/ 1567180 h 6156960"/>
              <a:gd name="connsiteX12" fmla="*/ 833120 w 4475480"/>
              <a:gd name="connsiteY12" fmla="*/ 1775460 h 6156960"/>
              <a:gd name="connsiteX13" fmla="*/ 889000 w 4475480"/>
              <a:gd name="connsiteY13" fmla="*/ 1910080 h 6156960"/>
              <a:gd name="connsiteX14" fmla="*/ 1130300 w 4475480"/>
              <a:gd name="connsiteY14" fmla="*/ 2141220 h 6156960"/>
              <a:gd name="connsiteX15" fmla="*/ 1074420 w 4475480"/>
              <a:gd name="connsiteY15" fmla="*/ 2214880 h 6156960"/>
              <a:gd name="connsiteX16" fmla="*/ 1308100 w 4475480"/>
              <a:gd name="connsiteY16" fmla="*/ 2428240 h 6156960"/>
              <a:gd name="connsiteX17" fmla="*/ 1397000 w 4475480"/>
              <a:gd name="connsiteY17" fmla="*/ 2862580 h 6156960"/>
              <a:gd name="connsiteX18" fmla="*/ 1361440 w 4475480"/>
              <a:gd name="connsiteY18" fmla="*/ 2948940 h 6156960"/>
              <a:gd name="connsiteX19" fmla="*/ 1427480 w 4475480"/>
              <a:gd name="connsiteY19" fmla="*/ 3055620 h 6156960"/>
              <a:gd name="connsiteX20" fmla="*/ 1414780 w 4475480"/>
              <a:gd name="connsiteY20" fmla="*/ 3136900 h 6156960"/>
              <a:gd name="connsiteX21" fmla="*/ 1592580 w 4475480"/>
              <a:gd name="connsiteY21" fmla="*/ 3309620 h 6156960"/>
              <a:gd name="connsiteX22" fmla="*/ 1592580 w 4475480"/>
              <a:gd name="connsiteY22" fmla="*/ 3416300 h 6156960"/>
              <a:gd name="connsiteX23" fmla="*/ 1546860 w 4475480"/>
              <a:gd name="connsiteY23" fmla="*/ 3495040 h 6156960"/>
              <a:gd name="connsiteX24" fmla="*/ 1518920 w 4475480"/>
              <a:gd name="connsiteY24" fmla="*/ 3624580 h 6156960"/>
              <a:gd name="connsiteX25" fmla="*/ 1577340 w 4475480"/>
              <a:gd name="connsiteY25" fmla="*/ 3733800 h 6156960"/>
              <a:gd name="connsiteX26" fmla="*/ 1684020 w 4475480"/>
              <a:gd name="connsiteY26" fmla="*/ 3802380 h 6156960"/>
              <a:gd name="connsiteX27" fmla="*/ 1676400 w 4475480"/>
              <a:gd name="connsiteY27" fmla="*/ 3919220 h 6156960"/>
              <a:gd name="connsiteX28" fmla="*/ 1722120 w 4475480"/>
              <a:gd name="connsiteY28" fmla="*/ 4074160 h 6156960"/>
              <a:gd name="connsiteX29" fmla="*/ 1633220 w 4475480"/>
              <a:gd name="connsiteY29" fmla="*/ 4198620 h 6156960"/>
              <a:gd name="connsiteX30" fmla="*/ 1666240 w 4475480"/>
              <a:gd name="connsiteY30" fmla="*/ 4320540 h 6156960"/>
              <a:gd name="connsiteX31" fmla="*/ 1597660 w 4475480"/>
              <a:gd name="connsiteY31" fmla="*/ 4439920 h 6156960"/>
              <a:gd name="connsiteX32" fmla="*/ 1592580 w 4475480"/>
              <a:gd name="connsiteY32" fmla="*/ 4566920 h 6156960"/>
              <a:gd name="connsiteX33" fmla="*/ 1501140 w 4475480"/>
              <a:gd name="connsiteY33" fmla="*/ 4643120 h 6156960"/>
              <a:gd name="connsiteX34" fmla="*/ 1539240 w 4475480"/>
              <a:gd name="connsiteY34" fmla="*/ 4757420 h 6156960"/>
              <a:gd name="connsiteX35" fmla="*/ 1440180 w 4475480"/>
              <a:gd name="connsiteY35" fmla="*/ 4859020 h 6156960"/>
              <a:gd name="connsiteX36" fmla="*/ 1516380 w 4475480"/>
              <a:gd name="connsiteY36" fmla="*/ 4922520 h 6156960"/>
              <a:gd name="connsiteX37" fmla="*/ 1521460 w 4475480"/>
              <a:gd name="connsiteY37" fmla="*/ 5118100 h 6156960"/>
              <a:gd name="connsiteX38" fmla="*/ 1605280 w 4475480"/>
              <a:gd name="connsiteY38" fmla="*/ 5189220 h 6156960"/>
              <a:gd name="connsiteX39" fmla="*/ 1602740 w 4475480"/>
              <a:gd name="connsiteY39" fmla="*/ 5257800 h 6156960"/>
              <a:gd name="connsiteX40" fmla="*/ 1765300 w 4475480"/>
              <a:gd name="connsiteY40" fmla="*/ 5311140 h 6156960"/>
              <a:gd name="connsiteX41" fmla="*/ 1828800 w 4475480"/>
              <a:gd name="connsiteY41" fmla="*/ 5257800 h 6156960"/>
              <a:gd name="connsiteX42" fmla="*/ 2293620 w 4475480"/>
              <a:gd name="connsiteY42" fmla="*/ 5387340 h 6156960"/>
              <a:gd name="connsiteX43" fmla="*/ 2306320 w 4475480"/>
              <a:gd name="connsiteY43" fmla="*/ 5481320 h 6156960"/>
              <a:gd name="connsiteX44" fmla="*/ 2400300 w 4475480"/>
              <a:gd name="connsiteY44" fmla="*/ 5532120 h 6156960"/>
              <a:gd name="connsiteX45" fmla="*/ 2501900 w 4475480"/>
              <a:gd name="connsiteY45" fmla="*/ 5483860 h 6156960"/>
              <a:gd name="connsiteX46" fmla="*/ 2816860 w 4475480"/>
              <a:gd name="connsiteY46" fmla="*/ 5514340 h 6156960"/>
              <a:gd name="connsiteX47" fmla="*/ 2961640 w 4475480"/>
              <a:gd name="connsiteY47" fmla="*/ 5415280 h 6156960"/>
              <a:gd name="connsiteX48" fmla="*/ 3307080 w 4475480"/>
              <a:gd name="connsiteY48" fmla="*/ 5608320 h 6156960"/>
              <a:gd name="connsiteX49" fmla="*/ 3431540 w 4475480"/>
              <a:gd name="connsiteY49" fmla="*/ 5709920 h 6156960"/>
              <a:gd name="connsiteX50" fmla="*/ 3878580 w 4475480"/>
              <a:gd name="connsiteY50" fmla="*/ 5524500 h 6156960"/>
              <a:gd name="connsiteX51" fmla="*/ 4028440 w 4475480"/>
              <a:gd name="connsiteY51" fmla="*/ 5552440 h 6156960"/>
              <a:gd name="connsiteX52" fmla="*/ 4345940 w 4475480"/>
              <a:gd name="connsiteY52" fmla="*/ 5897880 h 6156960"/>
              <a:gd name="connsiteX53" fmla="*/ 4439920 w 4475480"/>
              <a:gd name="connsiteY53" fmla="*/ 5946140 h 6156960"/>
              <a:gd name="connsiteX54" fmla="*/ 4475480 w 4475480"/>
              <a:gd name="connsiteY54" fmla="*/ 6156960 h 6156960"/>
              <a:gd name="connsiteX0" fmla="*/ 25400 w 4475480"/>
              <a:gd name="connsiteY0" fmla="*/ 0 h 6156960"/>
              <a:gd name="connsiteX1" fmla="*/ 55880 w 4475480"/>
              <a:gd name="connsiteY1" fmla="*/ 170180 h 6156960"/>
              <a:gd name="connsiteX2" fmla="*/ 0 w 4475480"/>
              <a:gd name="connsiteY2" fmla="*/ 401320 h 6156960"/>
              <a:gd name="connsiteX3" fmla="*/ 223520 w 4475480"/>
              <a:gd name="connsiteY3" fmla="*/ 525780 h 6156960"/>
              <a:gd name="connsiteX4" fmla="*/ 152400 w 4475480"/>
              <a:gd name="connsiteY4" fmla="*/ 825500 h 6156960"/>
              <a:gd name="connsiteX5" fmla="*/ 317500 w 4475480"/>
              <a:gd name="connsiteY5" fmla="*/ 830580 h 6156960"/>
              <a:gd name="connsiteX6" fmla="*/ 398780 w 4475480"/>
              <a:gd name="connsiteY6" fmla="*/ 955040 h 6156960"/>
              <a:gd name="connsiteX7" fmla="*/ 368300 w 4475480"/>
              <a:gd name="connsiteY7" fmla="*/ 1150620 h 6156960"/>
              <a:gd name="connsiteX8" fmla="*/ 426720 w 4475480"/>
              <a:gd name="connsiteY8" fmla="*/ 1303020 h 6156960"/>
              <a:gd name="connsiteX9" fmla="*/ 558800 w 4475480"/>
              <a:gd name="connsiteY9" fmla="*/ 1358900 h 6156960"/>
              <a:gd name="connsiteX10" fmla="*/ 629920 w 4475480"/>
              <a:gd name="connsiteY10" fmla="*/ 1455420 h 6156960"/>
              <a:gd name="connsiteX11" fmla="*/ 825500 w 4475480"/>
              <a:gd name="connsiteY11" fmla="*/ 1567180 h 6156960"/>
              <a:gd name="connsiteX12" fmla="*/ 833120 w 4475480"/>
              <a:gd name="connsiteY12" fmla="*/ 1775460 h 6156960"/>
              <a:gd name="connsiteX13" fmla="*/ 889000 w 4475480"/>
              <a:gd name="connsiteY13" fmla="*/ 1910080 h 6156960"/>
              <a:gd name="connsiteX14" fmla="*/ 1130300 w 4475480"/>
              <a:gd name="connsiteY14" fmla="*/ 2141220 h 6156960"/>
              <a:gd name="connsiteX15" fmla="*/ 1074420 w 4475480"/>
              <a:gd name="connsiteY15" fmla="*/ 2214880 h 6156960"/>
              <a:gd name="connsiteX16" fmla="*/ 1308100 w 4475480"/>
              <a:gd name="connsiteY16" fmla="*/ 2428240 h 6156960"/>
              <a:gd name="connsiteX17" fmla="*/ 1397000 w 4475480"/>
              <a:gd name="connsiteY17" fmla="*/ 2862580 h 6156960"/>
              <a:gd name="connsiteX18" fmla="*/ 1361440 w 4475480"/>
              <a:gd name="connsiteY18" fmla="*/ 2948940 h 6156960"/>
              <a:gd name="connsiteX19" fmla="*/ 1427480 w 4475480"/>
              <a:gd name="connsiteY19" fmla="*/ 3055620 h 6156960"/>
              <a:gd name="connsiteX20" fmla="*/ 1414780 w 4475480"/>
              <a:gd name="connsiteY20" fmla="*/ 3136900 h 6156960"/>
              <a:gd name="connsiteX21" fmla="*/ 1592580 w 4475480"/>
              <a:gd name="connsiteY21" fmla="*/ 3309620 h 6156960"/>
              <a:gd name="connsiteX22" fmla="*/ 1592580 w 4475480"/>
              <a:gd name="connsiteY22" fmla="*/ 3416300 h 6156960"/>
              <a:gd name="connsiteX23" fmla="*/ 1546860 w 4475480"/>
              <a:gd name="connsiteY23" fmla="*/ 3495040 h 6156960"/>
              <a:gd name="connsiteX24" fmla="*/ 1518920 w 4475480"/>
              <a:gd name="connsiteY24" fmla="*/ 3624580 h 6156960"/>
              <a:gd name="connsiteX25" fmla="*/ 1577340 w 4475480"/>
              <a:gd name="connsiteY25" fmla="*/ 3733800 h 6156960"/>
              <a:gd name="connsiteX26" fmla="*/ 1684020 w 4475480"/>
              <a:gd name="connsiteY26" fmla="*/ 3802380 h 6156960"/>
              <a:gd name="connsiteX27" fmla="*/ 1676400 w 4475480"/>
              <a:gd name="connsiteY27" fmla="*/ 3919220 h 6156960"/>
              <a:gd name="connsiteX28" fmla="*/ 1722120 w 4475480"/>
              <a:gd name="connsiteY28" fmla="*/ 4074160 h 6156960"/>
              <a:gd name="connsiteX29" fmla="*/ 1633220 w 4475480"/>
              <a:gd name="connsiteY29" fmla="*/ 4198620 h 6156960"/>
              <a:gd name="connsiteX30" fmla="*/ 1666240 w 4475480"/>
              <a:gd name="connsiteY30" fmla="*/ 4320540 h 6156960"/>
              <a:gd name="connsiteX31" fmla="*/ 1597660 w 4475480"/>
              <a:gd name="connsiteY31" fmla="*/ 4439920 h 6156960"/>
              <a:gd name="connsiteX32" fmla="*/ 1592580 w 4475480"/>
              <a:gd name="connsiteY32" fmla="*/ 4566920 h 6156960"/>
              <a:gd name="connsiteX33" fmla="*/ 1501140 w 4475480"/>
              <a:gd name="connsiteY33" fmla="*/ 4643120 h 6156960"/>
              <a:gd name="connsiteX34" fmla="*/ 1539240 w 4475480"/>
              <a:gd name="connsiteY34" fmla="*/ 4757420 h 6156960"/>
              <a:gd name="connsiteX35" fmla="*/ 1440180 w 4475480"/>
              <a:gd name="connsiteY35" fmla="*/ 4859020 h 6156960"/>
              <a:gd name="connsiteX36" fmla="*/ 1516380 w 4475480"/>
              <a:gd name="connsiteY36" fmla="*/ 4922520 h 6156960"/>
              <a:gd name="connsiteX37" fmla="*/ 1521460 w 4475480"/>
              <a:gd name="connsiteY37" fmla="*/ 5118100 h 6156960"/>
              <a:gd name="connsiteX38" fmla="*/ 1605280 w 4475480"/>
              <a:gd name="connsiteY38" fmla="*/ 5189220 h 6156960"/>
              <a:gd name="connsiteX39" fmla="*/ 1602740 w 4475480"/>
              <a:gd name="connsiteY39" fmla="*/ 5257800 h 6156960"/>
              <a:gd name="connsiteX40" fmla="*/ 1765300 w 4475480"/>
              <a:gd name="connsiteY40" fmla="*/ 5311140 h 6156960"/>
              <a:gd name="connsiteX41" fmla="*/ 1828800 w 4475480"/>
              <a:gd name="connsiteY41" fmla="*/ 5257800 h 6156960"/>
              <a:gd name="connsiteX42" fmla="*/ 2293620 w 4475480"/>
              <a:gd name="connsiteY42" fmla="*/ 5387340 h 6156960"/>
              <a:gd name="connsiteX43" fmla="*/ 2306320 w 4475480"/>
              <a:gd name="connsiteY43" fmla="*/ 5481320 h 6156960"/>
              <a:gd name="connsiteX44" fmla="*/ 2400300 w 4475480"/>
              <a:gd name="connsiteY44" fmla="*/ 5532120 h 6156960"/>
              <a:gd name="connsiteX45" fmla="*/ 2501900 w 4475480"/>
              <a:gd name="connsiteY45" fmla="*/ 5483860 h 6156960"/>
              <a:gd name="connsiteX46" fmla="*/ 2816860 w 4475480"/>
              <a:gd name="connsiteY46" fmla="*/ 5514340 h 6156960"/>
              <a:gd name="connsiteX47" fmla="*/ 2961640 w 4475480"/>
              <a:gd name="connsiteY47" fmla="*/ 5415280 h 6156960"/>
              <a:gd name="connsiteX48" fmla="*/ 3307080 w 4475480"/>
              <a:gd name="connsiteY48" fmla="*/ 5608320 h 6156960"/>
              <a:gd name="connsiteX49" fmla="*/ 3431540 w 4475480"/>
              <a:gd name="connsiteY49" fmla="*/ 5709920 h 6156960"/>
              <a:gd name="connsiteX50" fmla="*/ 3878580 w 4475480"/>
              <a:gd name="connsiteY50" fmla="*/ 5524500 h 6156960"/>
              <a:gd name="connsiteX51" fmla="*/ 4028440 w 4475480"/>
              <a:gd name="connsiteY51" fmla="*/ 5552440 h 6156960"/>
              <a:gd name="connsiteX52" fmla="*/ 4345940 w 4475480"/>
              <a:gd name="connsiteY52" fmla="*/ 5897880 h 6156960"/>
              <a:gd name="connsiteX53" fmla="*/ 4439920 w 4475480"/>
              <a:gd name="connsiteY53" fmla="*/ 5946140 h 6156960"/>
              <a:gd name="connsiteX54" fmla="*/ 4475480 w 4475480"/>
              <a:gd name="connsiteY54" fmla="*/ 6156960 h 6156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475480" h="6156960">
                <a:moveTo>
                  <a:pt x="25400" y="0"/>
                </a:moveTo>
                <a:lnTo>
                  <a:pt x="55880" y="170180"/>
                </a:lnTo>
                <a:lnTo>
                  <a:pt x="0" y="401320"/>
                </a:lnTo>
                <a:lnTo>
                  <a:pt x="223520" y="525780"/>
                </a:lnTo>
                <a:lnTo>
                  <a:pt x="152400" y="825500"/>
                </a:lnTo>
                <a:lnTo>
                  <a:pt x="317500" y="830580"/>
                </a:lnTo>
                <a:lnTo>
                  <a:pt x="398780" y="955040"/>
                </a:lnTo>
                <a:lnTo>
                  <a:pt x="368300" y="1150620"/>
                </a:lnTo>
                <a:lnTo>
                  <a:pt x="426720" y="1303020"/>
                </a:lnTo>
                <a:lnTo>
                  <a:pt x="558800" y="1358900"/>
                </a:lnTo>
                <a:lnTo>
                  <a:pt x="629920" y="1455420"/>
                </a:lnTo>
                <a:lnTo>
                  <a:pt x="825500" y="1567180"/>
                </a:lnTo>
                <a:lnTo>
                  <a:pt x="833120" y="1775460"/>
                </a:lnTo>
                <a:lnTo>
                  <a:pt x="889000" y="1910080"/>
                </a:lnTo>
                <a:lnTo>
                  <a:pt x="1130300" y="2141220"/>
                </a:lnTo>
                <a:lnTo>
                  <a:pt x="1074420" y="2214880"/>
                </a:lnTo>
                <a:lnTo>
                  <a:pt x="1308100" y="2428240"/>
                </a:lnTo>
                <a:cubicBezTo>
                  <a:pt x="1352973" y="2524337"/>
                  <a:pt x="1388110" y="2775797"/>
                  <a:pt x="1397000" y="2862580"/>
                </a:cubicBezTo>
                <a:lnTo>
                  <a:pt x="1361440" y="2948940"/>
                </a:lnTo>
                <a:lnTo>
                  <a:pt x="1427480" y="3055620"/>
                </a:lnTo>
                <a:lnTo>
                  <a:pt x="1414780" y="3136900"/>
                </a:lnTo>
                <a:lnTo>
                  <a:pt x="1592580" y="3309620"/>
                </a:lnTo>
                <a:cubicBezTo>
                  <a:pt x="1618403" y="3357033"/>
                  <a:pt x="1604857" y="3363807"/>
                  <a:pt x="1592580" y="3416300"/>
                </a:cubicBezTo>
                <a:lnTo>
                  <a:pt x="1546860" y="3495040"/>
                </a:lnTo>
                <a:lnTo>
                  <a:pt x="1518920" y="3624580"/>
                </a:lnTo>
                <a:cubicBezTo>
                  <a:pt x="1526963" y="3660987"/>
                  <a:pt x="1549823" y="3704167"/>
                  <a:pt x="1577340" y="3733800"/>
                </a:cubicBezTo>
                <a:lnTo>
                  <a:pt x="1684020" y="3802380"/>
                </a:lnTo>
                <a:lnTo>
                  <a:pt x="1676400" y="3919220"/>
                </a:lnTo>
                <a:lnTo>
                  <a:pt x="1722120" y="4074160"/>
                </a:lnTo>
                <a:lnTo>
                  <a:pt x="1633220" y="4198620"/>
                </a:lnTo>
                <a:lnTo>
                  <a:pt x="1666240" y="4320540"/>
                </a:lnTo>
                <a:lnTo>
                  <a:pt x="1597660" y="4439920"/>
                </a:lnTo>
                <a:lnTo>
                  <a:pt x="1592580" y="4566920"/>
                </a:lnTo>
                <a:lnTo>
                  <a:pt x="1501140" y="4643120"/>
                </a:lnTo>
                <a:lnTo>
                  <a:pt x="1539240" y="4757420"/>
                </a:lnTo>
                <a:lnTo>
                  <a:pt x="1440180" y="4859020"/>
                </a:lnTo>
                <a:lnTo>
                  <a:pt x="1516380" y="4922520"/>
                </a:lnTo>
                <a:lnTo>
                  <a:pt x="1521460" y="5118100"/>
                </a:lnTo>
                <a:lnTo>
                  <a:pt x="1605280" y="5189220"/>
                </a:lnTo>
                <a:cubicBezTo>
                  <a:pt x="1604433" y="5212080"/>
                  <a:pt x="1603587" y="5234940"/>
                  <a:pt x="1602740" y="5257800"/>
                </a:cubicBezTo>
                <a:lnTo>
                  <a:pt x="1765300" y="5311140"/>
                </a:lnTo>
                <a:lnTo>
                  <a:pt x="1828800" y="5257800"/>
                </a:lnTo>
                <a:cubicBezTo>
                  <a:pt x="1902883" y="5270077"/>
                  <a:pt x="1852507" y="5237480"/>
                  <a:pt x="2293620" y="5387340"/>
                </a:cubicBezTo>
                <a:lnTo>
                  <a:pt x="2306320" y="5481320"/>
                </a:lnTo>
                <a:lnTo>
                  <a:pt x="2400300" y="5532120"/>
                </a:lnTo>
                <a:lnTo>
                  <a:pt x="2501900" y="5483860"/>
                </a:lnTo>
                <a:lnTo>
                  <a:pt x="2816860" y="5514340"/>
                </a:lnTo>
                <a:lnTo>
                  <a:pt x="2961640" y="5415280"/>
                </a:lnTo>
                <a:lnTo>
                  <a:pt x="3307080" y="5608320"/>
                </a:lnTo>
                <a:lnTo>
                  <a:pt x="3431540" y="5709920"/>
                </a:lnTo>
                <a:lnTo>
                  <a:pt x="3878580" y="5524500"/>
                </a:lnTo>
                <a:lnTo>
                  <a:pt x="4028440" y="5552440"/>
                </a:lnTo>
                <a:cubicBezTo>
                  <a:pt x="4099983" y="5618480"/>
                  <a:pt x="4271433" y="5797127"/>
                  <a:pt x="4345940" y="5897880"/>
                </a:cubicBezTo>
                <a:lnTo>
                  <a:pt x="4439920" y="5946140"/>
                </a:lnTo>
                <a:lnTo>
                  <a:pt x="4475480" y="6156960"/>
                </a:lnTo>
              </a:path>
            </a:pathLst>
          </a:custGeom>
          <a:noFill/>
          <a:ln w="38100">
            <a:solidFill>
              <a:srgbClr val="00B0F0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47DEC668-F694-4265-ABAB-A779C5477ED0}"/>
              </a:ext>
            </a:extLst>
          </p:cNvPr>
          <p:cNvSpPr/>
          <p:nvPr/>
        </p:nvSpPr>
        <p:spPr>
          <a:xfrm>
            <a:off x="906646" y="1069495"/>
            <a:ext cx="7509891" cy="7210332"/>
          </a:xfrm>
          <a:custGeom>
            <a:avLst/>
            <a:gdLst>
              <a:gd name="connsiteX0" fmla="*/ 0 w 1769787"/>
              <a:gd name="connsiteY0" fmla="*/ 0 h 2782111"/>
              <a:gd name="connsiteX1" fmla="*/ 1769787 w 1769787"/>
              <a:gd name="connsiteY1" fmla="*/ 0 h 2782111"/>
              <a:gd name="connsiteX2" fmla="*/ 1769787 w 1769787"/>
              <a:gd name="connsiteY2" fmla="*/ 2782111 h 2782111"/>
              <a:gd name="connsiteX3" fmla="*/ 0 w 1769787"/>
              <a:gd name="connsiteY3" fmla="*/ 2782111 h 2782111"/>
              <a:gd name="connsiteX4" fmla="*/ 0 w 1769787"/>
              <a:gd name="connsiteY4" fmla="*/ 0 h 2782111"/>
              <a:gd name="connsiteX0" fmla="*/ 0 w 1769787"/>
              <a:gd name="connsiteY0" fmla="*/ 958 h 2783069"/>
              <a:gd name="connsiteX1" fmla="*/ 642005 w 1769787"/>
              <a:gd name="connsiteY1" fmla="*/ 0 h 2783069"/>
              <a:gd name="connsiteX2" fmla="*/ 1769787 w 1769787"/>
              <a:gd name="connsiteY2" fmla="*/ 958 h 2783069"/>
              <a:gd name="connsiteX3" fmla="*/ 1769787 w 1769787"/>
              <a:gd name="connsiteY3" fmla="*/ 2783069 h 2783069"/>
              <a:gd name="connsiteX4" fmla="*/ 0 w 1769787"/>
              <a:gd name="connsiteY4" fmla="*/ 2783069 h 2783069"/>
              <a:gd name="connsiteX5" fmla="*/ 0 w 1769787"/>
              <a:gd name="connsiteY5" fmla="*/ 958 h 2783069"/>
              <a:gd name="connsiteX0" fmla="*/ 0 w 1769787"/>
              <a:gd name="connsiteY0" fmla="*/ 823918 h 3606029"/>
              <a:gd name="connsiteX1" fmla="*/ 962045 w 1769787"/>
              <a:gd name="connsiteY1" fmla="*/ 0 h 3606029"/>
              <a:gd name="connsiteX2" fmla="*/ 1769787 w 1769787"/>
              <a:gd name="connsiteY2" fmla="*/ 823918 h 3606029"/>
              <a:gd name="connsiteX3" fmla="*/ 1769787 w 1769787"/>
              <a:gd name="connsiteY3" fmla="*/ 3606029 h 3606029"/>
              <a:gd name="connsiteX4" fmla="*/ 0 w 1769787"/>
              <a:gd name="connsiteY4" fmla="*/ 3606029 h 3606029"/>
              <a:gd name="connsiteX5" fmla="*/ 0 w 1769787"/>
              <a:gd name="connsiteY5" fmla="*/ 823918 h 3606029"/>
              <a:gd name="connsiteX0" fmla="*/ 83820 w 1769787"/>
              <a:gd name="connsiteY0" fmla="*/ 290518 h 3606029"/>
              <a:gd name="connsiteX1" fmla="*/ 962045 w 1769787"/>
              <a:gd name="connsiteY1" fmla="*/ 0 h 3606029"/>
              <a:gd name="connsiteX2" fmla="*/ 1769787 w 1769787"/>
              <a:gd name="connsiteY2" fmla="*/ 823918 h 3606029"/>
              <a:gd name="connsiteX3" fmla="*/ 1769787 w 1769787"/>
              <a:gd name="connsiteY3" fmla="*/ 3606029 h 3606029"/>
              <a:gd name="connsiteX4" fmla="*/ 0 w 1769787"/>
              <a:gd name="connsiteY4" fmla="*/ 3606029 h 3606029"/>
              <a:gd name="connsiteX5" fmla="*/ 83820 w 1769787"/>
              <a:gd name="connsiteY5" fmla="*/ 290518 h 3606029"/>
              <a:gd name="connsiteX0" fmla="*/ 83820 w 1769787"/>
              <a:gd name="connsiteY0" fmla="*/ 290518 h 3606029"/>
              <a:gd name="connsiteX1" fmla="*/ 962045 w 1769787"/>
              <a:gd name="connsiteY1" fmla="*/ 0 h 3606029"/>
              <a:gd name="connsiteX2" fmla="*/ 1259225 w 1769787"/>
              <a:gd name="connsiteY2" fmla="*/ 320040 h 3606029"/>
              <a:gd name="connsiteX3" fmla="*/ 1769787 w 1769787"/>
              <a:gd name="connsiteY3" fmla="*/ 823918 h 3606029"/>
              <a:gd name="connsiteX4" fmla="*/ 1769787 w 1769787"/>
              <a:gd name="connsiteY4" fmla="*/ 3606029 h 3606029"/>
              <a:gd name="connsiteX5" fmla="*/ 0 w 1769787"/>
              <a:gd name="connsiteY5" fmla="*/ 3606029 h 3606029"/>
              <a:gd name="connsiteX6" fmla="*/ 83820 w 1769787"/>
              <a:gd name="connsiteY6" fmla="*/ 290518 h 3606029"/>
              <a:gd name="connsiteX0" fmla="*/ 83820 w 1769787"/>
              <a:gd name="connsiteY0" fmla="*/ 290518 h 3606029"/>
              <a:gd name="connsiteX1" fmla="*/ 962045 w 1769787"/>
              <a:gd name="connsiteY1" fmla="*/ 0 h 3606029"/>
              <a:gd name="connsiteX2" fmla="*/ 1449725 w 1769787"/>
              <a:gd name="connsiteY2" fmla="*/ 251460 h 3606029"/>
              <a:gd name="connsiteX3" fmla="*/ 1769787 w 1769787"/>
              <a:gd name="connsiteY3" fmla="*/ 823918 h 3606029"/>
              <a:gd name="connsiteX4" fmla="*/ 1769787 w 1769787"/>
              <a:gd name="connsiteY4" fmla="*/ 3606029 h 3606029"/>
              <a:gd name="connsiteX5" fmla="*/ 0 w 1769787"/>
              <a:gd name="connsiteY5" fmla="*/ 3606029 h 3606029"/>
              <a:gd name="connsiteX6" fmla="*/ 83820 w 1769787"/>
              <a:gd name="connsiteY6" fmla="*/ 290518 h 3606029"/>
              <a:gd name="connsiteX0" fmla="*/ 83820 w 1769787"/>
              <a:gd name="connsiteY0" fmla="*/ 290518 h 3606029"/>
              <a:gd name="connsiteX1" fmla="*/ 962045 w 1769787"/>
              <a:gd name="connsiteY1" fmla="*/ 0 h 3606029"/>
              <a:gd name="connsiteX2" fmla="*/ 1449725 w 1769787"/>
              <a:gd name="connsiteY2" fmla="*/ 251460 h 3606029"/>
              <a:gd name="connsiteX3" fmla="*/ 1560215 w 1769787"/>
              <a:gd name="connsiteY3" fmla="*/ 453390 h 3606029"/>
              <a:gd name="connsiteX4" fmla="*/ 1769787 w 1769787"/>
              <a:gd name="connsiteY4" fmla="*/ 823918 h 3606029"/>
              <a:gd name="connsiteX5" fmla="*/ 1769787 w 1769787"/>
              <a:gd name="connsiteY5" fmla="*/ 3606029 h 3606029"/>
              <a:gd name="connsiteX6" fmla="*/ 0 w 1769787"/>
              <a:gd name="connsiteY6" fmla="*/ 3606029 h 3606029"/>
              <a:gd name="connsiteX7" fmla="*/ 83820 w 1769787"/>
              <a:gd name="connsiteY7" fmla="*/ 290518 h 3606029"/>
              <a:gd name="connsiteX0" fmla="*/ 83820 w 1769787"/>
              <a:gd name="connsiteY0" fmla="*/ 290518 h 3606029"/>
              <a:gd name="connsiteX1" fmla="*/ 962045 w 1769787"/>
              <a:gd name="connsiteY1" fmla="*/ 0 h 3606029"/>
              <a:gd name="connsiteX2" fmla="*/ 1449725 w 1769787"/>
              <a:gd name="connsiteY2" fmla="*/ 251460 h 3606029"/>
              <a:gd name="connsiteX3" fmla="*/ 1484015 w 1769787"/>
              <a:gd name="connsiteY3" fmla="*/ 487680 h 3606029"/>
              <a:gd name="connsiteX4" fmla="*/ 1769787 w 1769787"/>
              <a:gd name="connsiteY4" fmla="*/ 823918 h 3606029"/>
              <a:gd name="connsiteX5" fmla="*/ 1769787 w 1769787"/>
              <a:gd name="connsiteY5" fmla="*/ 3606029 h 3606029"/>
              <a:gd name="connsiteX6" fmla="*/ 0 w 1769787"/>
              <a:gd name="connsiteY6" fmla="*/ 3606029 h 3606029"/>
              <a:gd name="connsiteX7" fmla="*/ 83820 w 1769787"/>
              <a:gd name="connsiteY7" fmla="*/ 290518 h 3606029"/>
              <a:gd name="connsiteX0" fmla="*/ 83820 w 1769787"/>
              <a:gd name="connsiteY0" fmla="*/ 290518 h 3606029"/>
              <a:gd name="connsiteX1" fmla="*/ 962045 w 1769787"/>
              <a:gd name="connsiteY1" fmla="*/ 0 h 3606029"/>
              <a:gd name="connsiteX2" fmla="*/ 1449725 w 1769787"/>
              <a:gd name="connsiteY2" fmla="*/ 251460 h 3606029"/>
              <a:gd name="connsiteX3" fmla="*/ 1484015 w 1769787"/>
              <a:gd name="connsiteY3" fmla="*/ 487680 h 3606029"/>
              <a:gd name="connsiteX4" fmla="*/ 1617387 w 1769787"/>
              <a:gd name="connsiteY4" fmla="*/ 964888 h 3606029"/>
              <a:gd name="connsiteX5" fmla="*/ 1769787 w 1769787"/>
              <a:gd name="connsiteY5" fmla="*/ 3606029 h 3606029"/>
              <a:gd name="connsiteX6" fmla="*/ 0 w 1769787"/>
              <a:gd name="connsiteY6" fmla="*/ 3606029 h 3606029"/>
              <a:gd name="connsiteX7" fmla="*/ 83820 w 1769787"/>
              <a:gd name="connsiteY7" fmla="*/ 290518 h 3606029"/>
              <a:gd name="connsiteX0" fmla="*/ 83820 w 1769787"/>
              <a:gd name="connsiteY0" fmla="*/ 290518 h 3606029"/>
              <a:gd name="connsiteX1" fmla="*/ 962045 w 1769787"/>
              <a:gd name="connsiteY1" fmla="*/ 0 h 3606029"/>
              <a:gd name="connsiteX2" fmla="*/ 1449725 w 1769787"/>
              <a:gd name="connsiteY2" fmla="*/ 251460 h 3606029"/>
              <a:gd name="connsiteX3" fmla="*/ 1484015 w 1769787"/>
              <a:gd name="connsiteY3" fmla="*/ 487680 h 3606029"/>
              <a:gd name="connsiteX4" fmla="*/ 1548785 w 1769787"/>
              <a:gd name="connsiteY4" fmla="*/ 723900 h 3606029"/>
              <a:gd name="connsiteX5" fmla="*/ 1617387 w 1769787"/>
              <a:gd name="connsiteY5" fmla="*/ 964888 h 3606029"/>
              <a:gd name="connsiteX6" fmla="*/ 1769787 w 1769787"/>
              <a:gd name="connsiteY6" fmla="*/ 3606029 h 3606029"/>
              <a:gd name="connsiteX7" fmla="*/ 0 w 1769787"/>
              <a:gd name="connsiteY7" fmla="*/ 3606029 h 3606029"/>
              <a:gd name="connsiteX8" fmla="*/ 83820 w 1769787"/>
              <a:gd name="connsiteY8" fmla="*/ 290518 h 3606029"/>
              <a:gd name="connsiteX0" fmla="*/ 83820 w 1769787"/>
              <a:gd name="connsiteY0" fmla="*/ 290518 h 3606029"/>
              <a:gd name="connsiteX1" fmla="*/ 962045 w 1769787"/>
              <a:gd name="connsiteY1" fmla="*/ 0 h 3606029"/>
              <a:gd name="connsiteX2" fmla="*/ 1449725 w 1769787"/>
              <a:gd name="connsiteY2" fmla="*/ 251460 h 3606029"/>
              <a:gd name="connsiteX3" fmla="*/ 1484015 w 1769787"/>
              <a:gd name="connsiteY3" fmla="*/ 487680 h 3606029"/>
              <a:gd name="connsiteX4" fmla="*/ 1617365 w 1769787"/>
              <a:gd name="connsiteY4" fmla="*/ 605790 h 3606029"/>
              <a:gd name="connsiteX5" fmla="*/ 1617387 w 1769787"/>
              <a:gd name="connsiteY5" fmla="*/ 964888 h 3606029"/>
              <a:gd name="connsiteX6" fmla="*/ 1769787 w 1769787"/>
              <a:gd name="connsiteY6" fmla="*/ 3606029 h 3606029"/>
              <a:gd name="connsiteX7" fmla="*/ 0 w 1769787"/>
              <a:gd name="connsiteY7" fmla="*/ 3606029 h 3606029"/>
              <a:gd name="connsiteX8" fmla="*/ 83820 w 1769787"/>
              <a:gd name="connsiteY8" fmla="*/ 290518 h 3606029"/>
              <a:gd name="connsiteX0" fmla="*/ 83820 w 1769787"/>
              <a:gd name="connsiteY0" fmla="*/ 290518 h 3606029"/>
              <a:gd name="connsiteX1" fmla="*/ 962045 w 1769787"/>
              <a:gd name="connsiteY1" fmla="*/ 0 h 3606029"/>
              <a:gd name="connsiteX2" fmla="*/ 1449725 w 1769787"/>
              <a:gd name="connsiteY2" fmla="*/ 251460 h 3606029"/>
              <a:gd name="connsiteX3" fmla="*/ 1484015 w 1769787"/>
              <a:gd name="connsiteY3" fmla="*/ 487680 h 3606029"/>
              <a:gd name="connsiteX4" fmla="*/ 1617365 w 1769787"/>
              <a:gd name="connsiteY4" fmla="*/ 605790 h 3606029"/>
              <a:gd name="connsiteX5" fmla="*/ 1617387 w 1769787"/>
              <a:gd name="connsiteY5" fmla="*/ 964888 h 3606029"/>
              <a:gd name="connsiteX6" fmla="*/ 1628795 w 1769787"/>
              <a:gd name="connsiteY6" fmla="*/ 1242060 h 3606029"/>
              <a:gd name="connsiteX7" fmla="*/ 1769787 w 1769787"/>
              <a:gd name="connsiteY7" fmla="*/ 3606029 h 3606029"/>
              <a:gd name="connsiteX8" fmla="*/ 0 w 1769787"/>
              <a:gd name="connsiteY8" fmla="*/ 3606029 h 3606029"/>
              <a:gd name="connsiteX9" fmla="*/ 83820 w 1769787"/>
              <a:gd name="connsiteY9" fmla="*/ 290518 h 3606029"/>
              <a:gd name="connsiteX0" fmla="*/ 83820 w 1769787"/>
              <a:gd name="connsiteY0" fmla="*/ 290518 h 3606029"/>
              <a:gd name="connsiteX1" fmla="*/ 962045 w 1769787"/>
              <a:gd name="connsiteY1" fmla="*/ 0 h 3606029"/>
              <a:gd name="connsiteX2" fmla="*/ 1449725 w 1769787"/>
              <a:gd name="connsiteY2" fmla="*/ 251460 h 3606029"/>
              <a:gd name="connsiteX3" fmla="*/ 1484015 w 1769787"/>
              <a:gd name="connsiteY3" fmla="*/ 487680 h 3606029"/>
              <a:gd name="connsiteX4" fmla="*/ 1617365 w 1769787"/>
              <a:gd name="connsiteY4" fmla="*/ 605790 h 3606029"/>
              <a:gd name="connsiteX5" fmla="*/ 1617387 w 1769787"/>
              <a:gd name="connsiteY5" fmla="*/ 964888 h 3606029"/>
              <a:gd name="connsiteX6" fmla="*/ 1682135 w 1769787"/>
              <a:gd name="connsiteY6" fmla="*/ 1093470 h 3606029"/>
              <a:gd name="connsiteX7" fmla="*/ 1769787 w 1769787"/>
              <a:gd name="connsiteY7" fmla="*/ 3606029 h 3606029"/>
              <a:gd name="connsiteX8" fmla="*/ 0 w 1769787"/>
              <a:gd name="connsiteY8" fmla="*/ 3606029 h 3606029"/>
              <a:gd name="connsiteX9" fmla="*/ 83820 w 1769787"/>
              <a:gd name="connsiteY9" fmla="*/ 290518 h 3606029"/>
              <a:gd name="connsiteX0" fmla="*/ 83820 w 1769787"/>
              <a:gd name="connsiteY0" fmla="*/ 290518 h 3606029"/>
              <a:gd name="connsiteX1" fmla="*/ 962045 w 1769787"/>
              <a:gd name="connsiteY1" fmla="*/ 0 h 3606029"/>
              <a:gd name="connsiteX2" fmla="*/ 1449725 w 1769787"/>
              <a:gd name="connsiteY2" fmla="*/ 251460 h 3606029"/>
              <a:gd name="connsiteX3" fmla="*/ 1484015 w 1769787"/>
              <a:gd name="connsiteY3" fmla="*/ 487680 h 3606029"/>
              <a:gd name="connsiteX4" fmla="*/ 1617365 w 1769787"/>
              <a:gd name="connsiteY4" fmla="*/ 605790 h 3606029"/>
              <a:gd name="connsiteX5" fmla="*/ 1617387 w 1769787"/>
              <a:gd name="connsiteY5" fmla="*/ 964888 h 3606029"/>
              <a:gd name="connsiteX6" fmla="*/ 1682135 w 1769787"/>
              <a:gd name="connsiteY6" fmla="*/ 1093470 h 3606029"/>
              <a:gd name="connsiteX7" fmla="*/ 1689755 w 1769787"/>
              <a:gd name="connsiteY7" fmla="*/ 1417320 h 3606029"/>
              <a:gd name="connsiteX8" fmla="*/ 1769787 w 1769787"/>
              <a:gd name="connsiteY8" fmla="*/ 3606029 h 3606029"/>
              <a:gd name="connsiteX9" fmla="*/ 0 w 1769787"/>
              <a:gd name="connsiteY9" fmla="*/ 3606029 h 3606029"/>
              <a:gd name="connsiteX10" fmla="*/ 83820 w 1769787"/>
              <a:gd name="connsiteY10" fmla="*/ 290518 h 3606029"/>
              <a:gd name="connsiteX0" fmla="*/ 83820 w 1769787"/>
              <a:gd name="connsiteY0" fmla="*/ 290518 h 3606029"/>
              <a:gd name="connsiteX1" fmla="*/ 962045 w 1769787"/>
              <a:gd name="connsiteY1" fmla="*/ 0 h 3606029"/>
              <a:gd name="connsiteX2" fmla="*/ 1449725 w 1769787"/>
              <a:gd name="connsiteY2" fmla="*/ 251460 h 3606029"/>
              <a:gd name="connsiteX3" fmla="*/ 1484015 w 1769787"/>
              <a:gd name="connsiteY3" fmla="*/ 487680 h 3606029"/>
              <a:gd name="connsiteX4" fmla="*/ 1617365 w 1769787"/>
              <a:gd name="connsiteY4" fmla="*/ 605790 h 3606029"/>
              <a:gd name="connsiteX5" fmla="*/ 1617387 w 1769787"/>
              <a:gd name="connsiteY5" fmla="*/ 964888 h 3606029"/>
              <a:gd name="connsiteX6" fmla="*/ 1682135 w 1769787"/>
              <a:gd name="connsiteY6" fmla="*/ 1093470 h 3606029"/>
              <a:gd name="connsiteX7" fmla="*/ 1556405 w 1769787"/>
              <a:gd name="connsiteY7" fmla="*/ 1432560 h 3606029"/>
              <a:gd name="connsiteX8" fmla="*/ 1769787 w 1769787"/>
              <a:gd name="connsiteY8" fmla="*/ 3606029 h 3606029"/>
              <a:gd name="connsiteX9" fmla="*/ 0 w 1769787"/>
              <a:gd name="connsiteY9" fmla="*/ 3606029 h 3606029"/>
              <a:gd name="connsiteX10" fmla="*/ 83820 w 1769787"/>
              <a:gd name="connsiteY10" fmla="*/ 290518 h 3606029"/>
              <a:gd name="connsiteX0" fmla="*/ 83820 w 1769787"/>
              <a:gd name="connsiteY0" fmla="*/ 290518 h 3606029"/>
              <a:gd name="connsiteX1" fmla="*/ 962045 w 1769787"/>
              <a:gd name="connsiteY1" fmla="*/ 0 h 3606029"/>
              <a:gd name="connsiteX2" fmla="*/ 1449725 w 1769787"/>
              <a:gd name="connsiteY2" fmla="*/ 251460 h 3606029"/>
              <a:gd name="connsiteX3" fmla="*/ 1484015 w 1769787"/>
              <a:gd name="connsiteY3" fmla="*/ 487680 h 3606029"/>
              <a:gd name="connsiteX4" fmla="*/ 1617365 w 1769787"/>
              <a:gd name="connsiteY4" fmla="*/ 605790 h 3606029"/>
              <a:gd name="connsiteX5" fmla="*/ 1617387 w 1769787"/>
              <a:gd name="connsiteY5" fmla="*/ 964888 h 3606029"/>
              <a:gd name="connsiteX6" fmla="*/ 1682135 w 1769787"/>
              <a:gd name="connsiteY6" fmla="*/ 1093470 h 3606029"/>
              <a:gd name="connsiteX7" fmla="*/ 1556405 w 1769787"/>
              <a:gd name="connsiteY7" fmla="*/ 1432560 h 3606029"/>
              <a:gd name="connsiteX8" fmla="*/ 1598315 w 1769787"/>
              <a:gd name="connsiteY8" fmla="*/ 1813560 h 3606029"/>
              <a:gd name="connsiteX9" fmla="*/ 1769787 w 1769787"/>
              <a:gd name="connsiteY9" fmla="*/ 3606029 h 3606029"/>
              <a:gd name="connsiteX10" fmla="*/ 0 w 1769787"/>
              <a:gd name="connsiteY10" fmla="*/ 3606029 h 3606029"/>
              <a:gd name="connsiteX11" fmla="*/ 83820 w 1769787"/>
              <a:gd name="connsiteY11" fmla="*/ 290518 h 3606029"/>
              <a:gd name="connsiteX0" fmla="*/ 83820 w 1769787"/>
              <a:gd name="connsiteY0" fmla="*/ 290518 h 3606029"/>
              <a:gd name="connsiteX1" fmla="*/ 962045 w 1769787"/>
              <a:gd name="connsiteY1" fmla="*/ 0 h 3606029"/>
              <a:gd name="connsiteX2" fmla="*/ 1449725 w 1769787"/>
              <a:gd name="connsiteY2" fmla="*/ 251460 h 3606029"/>
              <a:gd name="connsiteX3" fmla="*/ 1484015 w 1769787"/>
              <a:gd name="connsiteY3" fmla="*/ 487680 h 3606029"/>
              <a:gd name="connsiteX4" fmla="*/ 1617365 w 1769787"/>
              <a:gd name="connsiteY4" fmla="*/ 605790 h 3606029"/>
              <a:gd name="connsiteX5" fmla="*/ 1617387 w 1769787"/>
              <a:gd name="connsiteY5" fmla="*/ 964888 h 3606029"/>
              <a:gd name="connsiteX6" fmla="*/ 1682135 w 1769787"/>
              <a:gd name="connsiteY6" fmla="*/ 1093470 h 3606029"/>
              <a:gd name="connsiteX7" fmla="*/ 1556405 w 1769787"/>
              <a:gd name="connsiteY7" fmla="*/ 1432560 h 3606029"/>
              <a:gd name="connsiteX8" fmla="*/ 1598315 w 1769787"/>
              <a:gd name="connsiteY8" fmla="*/ 1813560 h 3606029"/>
              <a:gd name="connsiteX9" fmla="*/ 1621175 w 1769787"/>
              <a:gd name="connsiteY9" fmla="*/ 2125980 h 3606029"/>
              <a:gd name="connsiteX10" fmla="*/ 1769787 w 1769787"/>
              <a:gd name="connsiteY10" fmla="*/ 3606029 h 3606029"/>
              <a:gd name="connsiteX11" fmla="*/ 0 w 1769787"/>
              <a:gd name="connsiteY11" fmla="*/ 3606029 h 3606029"/>
              <a:gd name="connsiteX12" fmla="*/ 83820 w 1769787"/>
              <a:gd name="connsiteY12" fmla="*/ 290518 h 3606029"/>
              <a:gd name="connsiteX0" fmla="*/ 83820 w 1769787"/>
              <a:gd name="connsiteY0" fmla="*/ 290518 h 3606029"/>
              <a:gd name="connsiteX1" fmla="*/ 962045 w 1769787"/>
              <a:gd name="connsiteY1" fmla="*/ 0 h 3606029"/>
              <a:gd name="connsiteX2" fmla="*/ 1449725 w 1769787"/>
              <a:gd name="connsiteY2" fmla="*/ 251460 h 3606029"/>
              <a:gd name="connsiteX3" fmla="*/ 1484015 w 1769787"/>
              <a:gd name="connsiteY3" fmla="*/ 487680 h 3606029"/>
              <a:gd name="connsiteX4" fmla="*/ 1617365 w 1769787"/>
              <a:gd name="connsiteY4" fmla="*/ 605790 h 3606029"/>
              <a:gd name="connsiteX5" fmla="*/ 1617387 w 1769787"/>
              <a:gd name="connsiteY5" fmla="*/ 964888 h 3606029"/>
              <a:gd name="connsiteX6" fmla="*/ 1682135 w 1769787"/>
              <a:gd name="connsiteY6" fmla="*/ 1093470 h 3606029"/>
              <a:gd name="connsiteX7" fmla="*/ 1556405 w 1769787"/>
              <a:gd name="connsiteY7" fmla="*/ 1432560 h 3606029"/>
              <a:gd name="connsiteX8" fmla="*/ 1598315 w 1769787"/>
              <a:gd name="connsiteY8" fmla="*/ 1813560 h 3606029"/>
              <a:gd name="connsiteX9" fmla="*/ 1743095 w 1769787"/>
              <a:gd name="connsiteY9" fmla="*/ 2145030 h 3606029"/>
              <a:gd name="connsiteX10" fmla="*/ 1769787 w 1769787"/>
              <a:gd name="connsiteY10" fmla="*/ 3606029 h 3606029"/>
              <a:gd name="connsiteX11" fmla="*/ 0 w 1769787"/>
              <a:gd name="connsiteY11" fmla="*/ 3606029 h 3606029"/>
              <a:gd name="connsiteX12" fmla="*/ 83820 w 1769787"/>
              <a:gd name="connsiteY12" fmla="*/ 290518 h 3606029"/>
              <a:gd name="connsiteX0" fmla="*/ 83820 w 1769787"/>
              <a:gd name="connsiteY0" fmla="*/ 290518 h 3606029"/>
              <a:gd name="connsiteX1" fmla="*/ 962045 w 1769787"/>
              <a:gd name="connsiteY1" fmla="*/ 0 h 3606029"/>
              <a:gd name="connsiteX2" fmla="*/ 1449725 w 1769787"/>
              <a:gd name="connsiteY2" fmla="*/ 251460 h 3606029"/>
              <a:gd name="connsiteX3" fmla="*/ 1484015 w 1769787"/>
              <a:gd name="connsiteY3" fmla="*/ 487680 h 3606029"/>
              <a:gd name="connsiteX4" fmla="*/ 1617365 w 1769787"/>
              <a:gd name="connsiteY4" fmla="*/ 605790 h 3606029"/>
              <a:gd name="connsiteX5" fmla="*/ 1617387 w 1769787"/>
              <a:gd name="connsiteY5" fmla="*/ 964888 h 3606029"/>
              <a:gd name="connsiteX6" fmla="*/ 1682135 w 1769787"/>
              <a:gd name="connsiteY6" fmla="*/ 1093470 h 3606029"/>
              <a:gd name="connsiteX7" fmla="*/ 1556405 w 1769787"/>
              <a:gd name="connsiteY7" fmla="*/ 1432560 h 3606029"/>
              <a:gd name="connsiteX8" fmla="*/ 1598315 w 1769787"/>
              <a:gd name="connsiteY8" fmla="*/ 1813560 h 3606029"/>
              <a:gd name="connsiteX9" fmla="*/ 1743095 w 1769787"/>
              <a:gd name="connsiteY9" fmla="*/ 2145030 h 3606029"/>
              <a:gd name="connsiteX10" fmla="*/ 1754525 w 1769787"/>
              <a:gd name="connsiteY10" fmla="*/ 2735580 h 3606029"/>
              <a:gd name="connsiteX11" fmla="*/ 1769787 w 1769787"/>
              <a:gd name="connsiteY11" fmla="*/ 3606029 h 3606029"/>
              <a:gd name="connsiteX12" fmla="*/ 0 w 1769787"/>
              <a:gd name="connsiteY12" fmla="*/ 3606029 h 3606029"/>
              <a:gd name="connsiteX13" fmla="*/ 83820 w 1769787"/>
              <a:gd name="connsiteY13" fmla="*/ 290518 h 3606029"/>
              <a:gd name="connsiteX0" fmla="*/ 83820 w 2154575"/>
              <a:gd name="connsiteY0" fmla="*/ 290518 h 3606029"/>
              <a:gd name="connsiteX1" fmla="*/ 962045 w 2154575"/>
              <a:gd name="connsiteY1" fmla="*/ 0 h 3606029"/>
              <a:gd name="connsiteX2" fmla="*/ 1449725 w 2154575"/>
              <a:gd name="connsiteY2" fmla="*/ 251460 h 3606029"/>
              <a:gd name="connsiteX3" fmla="*/ 1484015 w 2154575"/>
              <a:gd name="connsiteY3" fmla="*/ 487680 h 3606029"/>
              <a:gd name="connsiteX4" fmla="*/ 1617365 w 2154575"/>
              <a:gd name="connsiteY4" fmla="*/ 605790 h 3606029"/>
              <a:gd name="connsiteX5" fmla="*/ 1617387 w 2154575"/>
              <a:gd name="connsiteY5" fmla="*/ 964888 h 3606029"/>
              <a:gd name="connsiteX6" fmla="*/ 1682135 w 2154575"/>
              <a:gd name="connsiteY6" fmla="*/ 1093470 h 3606029"/>
              <a:gd name="connsiteX7" fmla="*/ 1556405 w 2154575"/>
              <a:gd name="connsiteY7" fmla="*/ 1432560 h 3606029"/>
              <a:gd name="connsiteX8" fmla="*/ 1598315 w 2154575"/>
              <a:gd name="connsiteY8" fmla="*/ 1813560 h 3606029"/>
              <a:gd name="connsiteX9" fmla="*/ 1743095 w 2154575"/>
              <a:gd name="connsiteY9" fmla="*/ 2145030 h 3606029"/>
              <a:gd name="connsiteX10" fmla="*/ 2154575 w 2154575"/>
              <a:gd name="connsiteY10" fmla="*/ 2510790 h 3606029"/>
              <a:gd name="connsiteX11" fmla="*/ 1769787 w 2154575"/>
              <a:gd name="connsiteY11" fmla="*/ 3606029 h 3606029"/>
              <a:gd name="connsiteX12" fmla="*/ 0 w 2154575"/>
              <a:gd name="connsiteY12" fmla="*/ 3606029 h 3606029"/>
              <a:gd name="connsiteX13" fmla="*/ 83820 w 2154575"/>
              <a:gd name="connsiteY13" fmla="*/ 290518 h 3606029"/>
              <a:gd name="connsiteX0" fmla="*/ 83820 w 2154575"/>
              <a:gd name="connsiteY0" fmla="*/ 290518 h 3606029"/>
              <a:gd name="connsiteX1" fmla="*/ 962045 w 2154575"/>
              <a:gd name="connsiteY1" fmla="*/ 0 h 3606029"/>
              <a:gd name="connsiteX2" fmla="*/ 1449725 w 2154575"/>
              <a:gd name="connsiteY2" fmla="*/ 251460 h 3606029"/>
              <a:gd name="connsiteX3" fmla="*/ 1484015 w 2154575"/>
              <a:gd name="connsiteY3" fmla="*/ 487680 h 3606029"/>
              <a:gd name="connsiteX4" fmla="*/ 1617365 w 2154575"/>
              <a:gd name="connsiteY4" fmla="*/ 605790 h 3606029"/>
              <a:gd name="connsiteX5" fmla="*/ 1617387 w 2154575"/>
              <a:gd name="connsiteY5" fmla="*/ 964888 h 3606029"/>
              <a:gd name="connsiteX6" fmla="*/ 1682135 w 2154575"/>
              <a:gd name="connsiteY6" fmla="*/ 1093470 h 3606029"/>
              <a:gd name="connsiteX7" fmla="*/ 1556405 w 2154575"/>
              <a:gd name="connsiteY7" fmla="*/ 1432560 h 3606029"/>
              <a:gd name="connsiteX8" fmla="*/ 1598315 w 2154575"/>
              <a:gd name="connsiteY8" fmla="*/ 1813560 h 3606029"/>
              <a:gd name="connsiteX9" fmla="*/ 1743095 w 2154575"/>
              <a:gd name="connsiteY9" fmla="*/ 2145030 h 3606029"/>
              <a:gd name="connsiteX10" fmla="*/ 2154575 w 2154575"/>
              <a:gd name="connsiteY10" fmla="*/ 2510790 h 3606029"/>
              <a:gd name="connsiteX11" fmla="*/ 2036465 w 2154575"/>
              <a:gd name="connsiteY11" fmla="*/ 2811780 h 3606029"/>
              <a:gd name="connsiteX12" fmla="*/ 1769787 w 2154575"/>
              <a:gd name="connsiteY12" fmla="*/ 3606029 h 3606029"/>
              <a:gd name="connsiteX13" fmla="*/ 0 w 2154575"/>
              <a:gd name="connsiteY13" fmla="*/ 3606029 h 3606029"/>
              <a:gd name="connsiteX14" fmla="*/ 83820 w 2154575"/>
              <a:gd name="connsiteY14" fmla="*/ 290518 h 3606029"/>
              <a:gd name="connsiteX0" fmla="*/ 83820 w 2284115"/>
              <a:gd name="connsiteY0" fmla="*/ 290518 h 3606029"/>
              <a:gd name="connsiteX1" fmla="*/ 962045 w 2284115"/>
              <a:gd name="connsiteY1" fmla="*/ 0 h 3606029"/>
              <a:gd name="connsiteX2" fmla="*/ 1449725 w 2284115"/>
              <a:gd name="connsiteY2" fmla="*/ 251460 h 3606029"/>
              <a:gd name="connsiteX3" fmla="*/ 1484015 w 2284115"/>
              <a:gd name="connsiteY3" fmla="*/ 487680 h 3606029"/>
              <a:gd name="connsiteX4" fmla="*/ 1617365 w 2284115"/>
              <a:gd name="connsiteY4" fmla="*/ 605790 h 3606029"/>
              <a:gd name="connsiteX5" fmla="*/ 1617387 w 2284115"/>
              <a:gd name="connsiteY5" fmla="*/ 964888 h 3606029"/>
              <a:gd name="connsiteX6" fmla="*/ 1682135 w 2284115"/>
              <a:gd name="connsiteY6" fmla="*/ 1093470 h 3606029"/>
              <a:gd name="connsiteX7" fmla="*/ 1556405 w 2284115"/>
              <a:gd name="connsiteY7" fmla="*/ 1432560 h 3606029"/>
              <a:gd name="connsiteX8" fmla="*/ 1598315 w 2284115"/>
              <a:gd name="connsiteY8" fmla="*/ 1813560 h 3606029"/>
              <a:gd name="connsiteX9" fmla="*/ 1743095 w 2284115"/>
              <a:gd name="connsiteY9" fmla="*/ 2145030 h 3606029"/>
              <a:gd name="connsiteX10" fmla="*/ 2154575 w 2284115"/>
              <a:gd name="connsiteY10" fmla="*/ 2510790 h 3606029"/>
              <a:gd name="connsiteX11" fmla="*/ 2284115 w 2284115"/>
              <a:gd name="connsiteY11" fmla="*/ 2743200 h 3606029"/>
              <a:gd name="connsiteX12" fmla="*/ 1769787 w 2284115"/>
              <a:gd name="connsiteY12" fmla="*/ 3606029 h 3606029"/>
              <a:gd name="connsiteX13" fmla="*/ 0 w 2284115"/>
              <a:gd name="connsiteY13" fmla="*/ 3606029 h 3606029"/>
              <a:gd name="connsiteX14" fmla="*/ 83820 w 2284115"/>
              <a:gd name="connsiteY14" fmla="*/ 290518 h 3606029"/>
              <a:gd name="connsiteX0" fmla="*/ 83820 w 2284115"/>
              <a:gd name="connsiteY0" fmla="*/ 290518 h 3606029"/>
              <a:gd name="connsiteX1" fmla="*/ 962045 w 2284115"/>
              <a:gd name="connsiteY1" fmla="*/ 0 h 3606029"/>
              <a:gd name="connsiteX2" fmla="*/ 1449725 w 2284115"/>
              <a:gd name="connsiteY2" fmla="*/ 251460 h 3606029"/>
              <a:gd name="connsiteX3" fmla="*/ 1484015 w 2284115"/>
              <a:gd name="connsiteY3" fmla="*/ 487680 h 3606029"/>
              <a:gd name="connsiteX4" fmla="*/ 1617365 w 2284115"/>
              <a:gd name="connsiteY4" fmla="*/ 605790 h 3606029"/>
              <a:gd name="connsiteX5" fmla="*/ 1617387 w 2284115"/>
              <a:gd name="connsiteY5" fmla="*/ 964888 h 3606029"/>
              <a:gd name="connsiteX6" fmla="*/ 1682135 w 2284115"/>
              <a:gd name="connsiteY6" fmla="*/ 1093470 h 3606029"/>
              <a:gd name="connsiteX7" fmla="*/ 1556405 w 2284115"/>
              <a:gd name="connsiteY7" fmla="*/ 1432560 h 3606029"/>
              <a:gd name="connsiteX8" fmla="*/ 1598315 w 2284115"/>
              <a:gd name="connsiteY8" fmla="*/ 1813560 h 3606029"/>
              <a:gd name="connsiteX9" fmla="*/ 1743095 w 2284115"/>
              <a:gd name="connsiteY9" fmla="*/ 2145030 h 3606029"/>
              <a:gd name="connsiteX10" fmla="*/ 2154575 w 2284115"/>
              <a:gd name="connsiteY10" fmla="*/ 2510790 h 3606029"/>
              <a:gd name="connsiteX11" fmla="*/ 2284115 w 2284115"/>
              <a:gd name="connsiteY11" fmla="*/ 2743200 h 3606029"/>
              <a:gd name="connsiteX12" fmla="*/ 2044085 w 2284115"/>
              <a:gd name="connsiteY12" fmla="*/ 3131820 h 3606029"/>
              <a:gd name="connsiteX13" fmla="*/ 1769787 w 2284115"/>
              <a:gd name="connsiteY13" fmla="*/ 3606029 h 3606029"/>
              <a:gd name="connsiteX14" fmla="*/ 0 w 2284115"/>
              <a:gd name="connsiteY14" fmla="*/ 3606029 h 3606029"/>
              <a:gd name="connsiteX15" fmla="*/ 83820 w 2284115"/>
              <a:gd name="connsiteY15" fmla="*/ 290518 h 3606029"/>
              <a:gd name="connsiteX0" fmla="*/ 83820 w 2482235"/>
              <a:gd name="connsiteY0" fmla="*/ 290518 h 3606029"/>
              <a:gd name="connsiteX1" fmla="*/ 962045 w 2482235"/>
              <a:gd name="connsiteY1" fmla="*/ 0 h 3606029"/>
              <a:gd name="connsiteX2" fmla="*/ 1449725 w 2482235"/>
              <a:gd name="connsiteY2" fmla="*/ 251460 h 3606029"/>
              <a:gd name="connsiteX3" fmla="*/ 1484015 w 2482235"/>
              <a:gd name="connsiteY3" fmla="*/ 487680 h 3606029"/>
              <a:gd name="connsiteX4" fmla="*/ 1617365 w 2482235"/>
              <a:gd name="connsiteY4" fmla="*/ 605790 h 3606029"/>
              <a:gd name="connsiteX5" fmla="*/ 1617387 w 2482235"/>
              <a:gd name="connsiteY5" fmla="*/ 964888 h 3606029"/>
              <a:gd name="connsiteX6" fmla="*/ 1682135 w 2482235"/>
              <a:gd name="connsiteY6" fmla="*/ 1093470 h 3606029"/>
              <a:gd name="connsiteX7" fmla="*/ 1556405 w 2482235"/>
              <a:gd name="connsiteY7" fmla="*/ 1432560 h 3606029"/>
              <a:gd name="connsiteX8" fmla="*/ 1598315 w 2482235"/>
              <a:gd name="connsiteY8" fmla="*/ 1813560 h 3606029"/>
              <a:gd name="connsiteX9" fmla="*/ 1743095 w 2482235"/>
              <a:gd name="connsiteY9" fmla="*/ 2145030 h 3606029"/>
              <a:gd name="connsiteX10" fmla="*/ 2154575 w 2482235"/>
              <a:gd name="connsiteY10" fmla="*/ 2510790 h 3606029"/>
              <a:gd name="connsiteX11" fmla="*/ 2284115 w 2482235"/>
              <a:gd name="connsiteY11" fmla="*/ 2743200 h 3606029"/>
              <a:gd name="connsiteX12" fmla="*/ 2482235 w 2482235"/>
              <a:gd name="connsiteY12" fmla="*/ 2929890 h 3606029"/>
              <a:gd name="connsiteX13" fmla="*/ 1769787 w 2482235"/>
              <a:gd name="connsiteY13" fmla="*/ 3606029 h 3606029"/>
              <a:gd name="connsiteX14" fmla="*/ 0 w 2482235"/>
              <a:gd name="connsiteY14" fmla="*/ 3606029 h 3606029"/>
              <a:gd name="connsiteX15" fmla="*/ 83820 w 2482235"/>
              <a:gd name="connsiteY15" fmla="*/ 290518 h 3606029"/>
              <a:gd name="connsiteX0" fmla="*/ 83820 w 2482235"/>
              <a:gd name="connsiteY0" fmla="*/ 290518 h 3606029"/>
              <a:gd name="connsiteX1" fmla="*/ 962045 w 2482235"/>
              <a:gd name="connsiteY1" fmla="*/ 0 h 3606029"/>
              <a:gd name="connsiteX2" fmla="*/ 1449725 w 2482235"/>
              <a:gd name="connsiteY2" fmla="*/ 251460 h 3606029"/>
              <a:gd name="connsiteX3" fmla="*/ 1484015 w 2482235"/>
              <a:gd name="connsiteY3" fmla="*/ 487680 h 3606029"/>
              <a:gd name="connsiteX4" fmla="*/ 1617365 w 2482235"/>
              <a:gd name="connsiteY4" fmla="*/ 605790 h 3606029"/>
              <a:gd name="connsiteX5" fmla="*/ 1617387 w 2482235"/>
              <a:gd name="connsiteY5" fmla="*/ 964888 h 3606029"/>
              <a:gd name="connsiteX6" fmla="*/ 1682135 w 2482235"/>
              <a:gd name="connsiteY6" fmla="*/ 1093470 h 3606029"/>
              <a:gd name="connsiteX7" fmla="*/ 1556405 w 2482235"/>
              <a:gd name="connsiteY7" fmla="*/ 1432560 h 3606029"/>
              <a:gd name="connsiteX8" fmla="*/ 1598315 w 2482235"/>
              <a:gd name="connsiteY8" fmla="*/ 1813560 h 3606029"/>
              <a:gd name="connsiteX9" fmla="*/ 1743095 w 2482235"/>
              <a:gd name="connsiteY9" fmla="*/ 2145030 h 3606029"/>
              <a:gd name="connsiteX10" fmla="*/ 2154575 w 2482235"/>
              <a:gd name="connsiteY10" fmla="*/ 2510790 h 3606029"/>
              <a:gd name="connsiteX11" fmla="*/ 2284115 w 2482235"/>
              <a:gd name="connsiteY11" fmla="*/ 2743200 h 3606029"/>
              <a:gd name="connsiteX12" fmla="*/ 2482235 w 2482235"/>
              <a:gd name="connsiteY12" fmla="*/ 2929890 h 3606029"/>
              <a:gd name="connsiteX13" fmla="*/ 2173625 w 2482235"/>
              <a:gd name="connsiteY13" fmla="*/ 3208020 h 3606029"/>
              <a:gd name="connsiteX14" fmla="*/ 1769787 w 2482235"/>
              <a:gd name="connsiteY14" fmla="*/ 3606029 h 3606029"/>
              <a:gd name="connsiteX15" fmla="*/ 0 w 2482235"/>
              <a:gd name="connsiteY15" fmla="*/ 3606029 h 3606029"/>
              <a:gd name="connsiteX16" fmla="*/ 83820 w 2482235"/>
              <a:gd name="connsiteY16" fmla="*/ 290518 h 3606029"/>
              <a:gd name="connsiteX0" fmla="*/ 83820 w 2527955"/>
              <a:gd name="connsiteY0" fmla="*/ 290518 h 3606029"/>
              <a:gd name="connsiteX1" fmla="*/ 962045 w 2527955"/>
              <a:gd name="connsiteY1" fmla="*/ 0 h 3606029"/>
              <a:gd name="connsiteX2" fmla="*/ 1449725 w 2527955"/>
              <a:gd name="connsiteY2" fmla="*/ 251460 h 3606029"/>
              <a:gd name="connsiteX3" fmla="*/ 1484015 w 2527955"/>
              <a:gd name="connsiteY3" fmla="*/ 487680 h 3606029"/>
              <a:gd name="connsiteX4" fmla="*/ 1617365 w 2527955"/>
              <a:gd name="connsiteY4" fmla="*/ 605790 h 3606029"/>
              <a:gd name="connsiteX5" fmla="*/ 1617387 w 2527955"/>
              <a:gd name="connsiteY5" fmla="*/ 964888 h 3606029"/>
              <a:gd name="connsiteX6" fmla="*/ 1682135 w 2527955"/>
              <a:gd name="connsiteY6" fmla="*/ 1093470 h 3606029"/>
              <a:gd name="connsiteX7" fmla="*/ 1556405 w 2527955"/>
              <a:gd name="connsiteY7" fmla="*/ 1432560 h 3606029"/>
              <a:gd name="connsiteX8" fmla="*/ 1598315 w 2527955"/>
              <a:gd name="connsiteY8" fmla="*/ 1813560 h 3606029"/>
              <a:gd name="connsiteX9" fmla="*/ 1743095 w 2527955"/>
              <a:gd name="connsiteY9" fmla="*/ 2145030 h 3606029"/>
              <a:gd name="connsiteX10" fmla="*/ 2154575 w 2527955"/>
              <a:gd name="connsiteY10" fmla="*/ 2510790 h 3606029"/>
              <a:gd name="connsiteX11" fmla="*/ 2284115 w 2527955"/>
              <a:gd name="connsiteY11" fmla="*/ 2743200 h 3606029"/>
              <a:gd name="connsiteX12" fmla="*/ 2482235 w 2527955"/>
              <a:gd name="connsiteY12" fmla="*/ 2929890 h 3606029"/>
              <a:gd name="connsiteX13" fmla="*/ 2527955 w 2527955"/>
              <a:gd name="connsiteY13" fmla="*/ 3051810 h 3606029"/>
              <a:gd name="connsiteX14" fmla="*/ 1769787 w 2527955"/>
              <a:gd name="connsiteY14" fmla="*/ 3606029 h 3606029"/>
              <a:gd name="connsiteX15" fmla="*/ 0 w 2527955"/>
              <a:gd name="connsiteY15" fmla="*/ 3606029 h 3606029"/>
              <a:gd name="connsiteX16" fmla="*/ 83820 w 2527955"/>
              <a:gd name="connsiteY16" fmla="*/ 290518 h 3606029"/>
              <a:gd name="connsiteX0" fmla="*/ 83820 w 2527955"/>
              <a:gd name="connsiteY0" fmla="*/ 290518 h 3606029"/>
              <a:gd name="connsiteX1" fmla="*/ 962045 w 2527955"/>
              <a:gd name="connsiteY1" fmla="*/ 0 h 3606029"/>
              <a:gd name="connsiteX2" fmla="*/ 1449725 w 2527955"/>
              <a:gd name="connsiteY2" fmla="*/ 251460 h 3606029"/>
              <a:gd name="connsiteX3" fmla="*/ 1484015 w 2527955"/>
              <a:gd name="connsiteY3" fmla="*/ 487680 h 3606029"/>
              <a:gd name="connsiteX4" fmla="*/ 1617365 w 2527955"/>
              <a:gd name="connsiteY4" fmla="*/ 605790 h 3606029"/>
              <a:gd name="connsiteX5" fmla="*/ 1617387 w 2527955"/>
              <a:gd name="connsiteY5" fmla="*/ 964888 h 3606029"/>
              <a:gd name="connsiteX6" fmla="*/ 1682135 w 2527955"/>
              <a:gd name="connsiteY6" fmla="*/ 1093470 h 3606029"/>
              <a:gd name="connsiteX7" fmla="*/ 1556405 w 2527955"/>
              <a:gd name="connsiteY7" fmla="*/ 1432560 h 3606029"/>
              <a:gd name="connsiteX8" fmla="*/ 1598315 w 2527955"/>
              <a:gd name="connsiteY8" fmla="*/ 1813560 h 3606029"/>
              <a:gd name="connsiteX9" fmla="*/ 1743095 w 2527955"/>
              <a:gd name="connsiteY9" fmla="*/ 2145030 h 3606029"/>
              <a:gd name="connsiteX10" fmla="*/ 2154575 w 2527955"/>
              <a:gd name="connsiteY10" fmla="*/ 2510790 h 3606029"/>
              <a:gd name="connsiteX11" fmla="*/ 2284115 w 2527955"/>
              <a:gd name="connsiteY11" fmla="*/ 2743200 h 3606029"/>
              <a:gd name="connsiteX12" fmla="*/ 2482235 w 2527955"/>
              <a:gd name="connsiteY12" fmla="*/ 2929890 h 3606029"/>
              <a:gd name="connsiteX13" fmla="*/ 2527955 w 2527955"/>
              <a:gd name="connsiteY13" fmla="*/ 3051810 h 3606029"/>
              <a:gd name="connsiteX14" fmla="*/ 2158385 w 2527955"/>
              <a:gd name="connsiteY14" fmla="*/ 3318510 h 3606029"/>
              <a:gd name="connsiteX15" fmla="*/ 1769787 w 2527955"/>
              <a:gd name="connsiteY15" fmla="*/ 3606029 h 3606029"/>
              <a:gd name="connsiteX16" fmla="*/ 0 w 2527955"/>
              <a:gd name="connsiteY16" fmla="*/ 3606029 h 3606029"/>
              <a:gd name="connsiteX17" fmla="*/ 83820 w 2527955"/>
              <a:gd name="connsiteY17" fmla="*/ 290518 h 3606029"/>
              <a:gd name="connsiteX0" fmla="*/ 83820 w 2527955"/>
              <a:gd name="connsiteY0" fmla="*/ 290518 h 3606029"/>
              <a:gd name="connsiteX1" fmla="*/ 962045 w 2527955"/>
              <a:gd name="connsiteY1" fmla="*/ 0 h 3606029"/>
              <a:gd name="connsiteX2" fmla="*/ 1449725 w 2527955"/>
              <a:gd name="connsiteY2" fmla="*/ 251460 h 3606029"/>
              <a:gd name="connsiteX3" fmla="*/ 1484015 w 2527955"/>
              <a:gd name="connsiteY3" fmla="*/ 487680 h 3606029"/>
              <a:gd name="connsiteX4" fmla="*/ 1617365 w 2527955"/>
              <a:gd name="connsiteY4" fmla="*/ 605790 h 3606029"/>
              <a:gd name="connsiteX5" fmla="*/ 1617387 w 2527955"/>
              <a:gd name="connsiteY5" fmla="*/ 964888 h 3606029"/>
              <a:gd name="connsiteX6" fmla="*/ 1682135 w 2527955"/>
              <a:gd name="connsiteY6" fmla="*/ 1093470 h 3606029"/>
              <a:gd name="connsiteX7" fmla="*/ 1556405 w 2527955"/>
              <a:gd name="connsiteY7" fmla="*/ 1432560 h 3606029"/>
              <a:gd name="connsiteX8" fmla="*/ 1598315 w 2527955"/>
              <a:gd name="connsiteY8" fmla="*/ 1813560 h 3606029"/>
              <a:gd name="connsiteX9" fmla="*/ 1743095 w 2527955"/>
              <a:gd name="connsiteY9" fmla="*/ 2145030 h 3606029"/>
              <a:gd name="connsiteX10" fmla="*/ 2154575 w 2527955"/>
              <a:gd name="connsiteY10" fmla="*/ 2510790 h 3606029"/>
              <a:gd name="connsiteX11" fmla="*/ 2284115 w 2527955"/>
              <a:gd name="connsiteY11" fmla="*/ 2743200 h 3606029"/>
              <a:gd name="connsiteX12" fmla="*/ 2482235 w 2527955"/>
              <a:gd name="connsiteY12" fmla="*/ 2929890 h 3606029"/>
              <a:gd name="connsiteX13" fmla="*/ 2527955 w 2527955"/>
              <a:gd name="connsiteY13" fmla="*/ 3051810 h 3606029"/>
              <a:gd name="connsiteX14" fmla="*/ 2527955 w 2527955"/>
              <a:gd name="connsiteY14" fmla="*/ 3413760 h 3606029"/>
              <a:gd name="connsiteX15" fmla="*/ 1769787 w 2527955"/>
              <a:gd name="connsiteY15" fmla="*/ 3606029 h 3606029"/>
              <a:gd name="connsiteX16" fmla="*/ 0 w 2527955"/>
              <a:gd name="connsiteY16" fmla="*/ 3606029 h 3606029"/>
              <a:gd name="connsiteX17" fmla="*/ 83820 w 2527955"/>
              <a:gd name="connsiteY17" fmla="*/ 290518 h 3606029"/>
              <a:gd name="connsiteX0" fmla="*/ 83820 w 2550815"/>
              <a:gd name="connsiteY0" fmla="*/ 290518 h 3606029"/>
              <a:gd name="connsiteX1" fmla="*/ 962045 w 2550815"/>
              <a:gd name="connsiteY1" fmla="*/ 0 h 3606029"/>
              <a:gd name="connsiteX2" fmla="*/ 1449725 w 2550815"/>
              <a:gd name="connsiteY2" fmla="*/ 251460 h 3606029"/>
              <a:gd name="connsiteX3" fmla="*/ 1484015 w 2550815"/>
              <a:gd name="connsiteY3" fmla="*/ 487680 h 3606029"/>
              <a:gd name="connsiteX4" fmla="*/ 1617365 w 2550815"/>
              <a:gd name="connsiteY4" fmla="*/ 605790 h 3606029"/>
              <a:gd name="connsiteX5" fmla="*/ 1617387 w 2550815"/>
              <a:gd name="connsiteY5" fmla="*/ 964888 h 3606029"/>
              <a:gd name="connsiteX6" fmla="*/ 1682135 w 2550815"/>
              <a:gd name="connsiteY6" fmla="*/ 1093470 h 3606029"/>
              <a:gd name="connsiteX7" fmla="*/ 1556405 w 2550815"/>
              <a:gd name="connsiteY7" fmla="*/ 1432560 h 3606029"/>
              <a:gd name="connsiteX8" fmla="*/ 1598315 w 2550815"/>
              <a:gd name="connsiteY8" fmla="*/ 1813560 h 3606029"/>
              <a:gd name="connsiteX9" fmla="*/ 1743095 w 2550815"/>
              <a:gd name="connsiteY9" fmla="*/ 2145030 h 3606029"/>
              <a:gd name="connsiteX10" fmla="*/ 2154575 w 2550815"/>
              <a:gd name="connsiteY10" fmla="*/ 2510790 h 3606029"/>
              <a:gd name="connsiteX11" fmla="*/ 2284115 w 2550815"/>
              <a:gd name="connsiteY11" fmla="*/ 2743200 h 3606029"/>
              <a:gd name="connsiteX12" fmla="*/ 2482235 w 2550815"/>
              <a:gd name="connsiteY12" fmla="*/ 2929890 h 3606029"/>
              <a:gd name="connsiteX13" fmla="*/ 2527955 w 2550815"/>
              <a:gd name="connsiteY13" fmla="*/ 3051810 h 3606029"/>
              <a:gd name="connsiteX14" fmla="*/ 2550815 w 2550815"/>
              <a:gd name="connsiteY14" fmla="*/ 3406140 h 3606029"/>
              <a:gd name="connsiteX15" fmla="*/ 1769787 w 2550815"/>
              <a:gd name="connsiteY15" fmla="*/ 3606029 h 3606029"/>
              <a:gd name="connsiteX16" fmla="*/ 0 w 2550815"/>
              <a:gd name="connsiteY16" fmla="*/ 3606029 h 3606029"/>
              <a:gd name="connsiteX17" fmla="*/ 83820 w 2550815"/>
              <a:gd name="connsiteY17" fmla="*/ 290518 h 3606029"/>
              <a:gd name="connsiteX0" fmla="*/ 83820 w 2550815"/>
              <a:gd name="connsiteY0" fmla="*/ 290518 h 3606029"/>
              <a:gd name="connsiteX1" fmla="*/ 962045 w 2550815"/>
              <a:gd name="connsiteY1" fmla="*/ 0 h 3606029"/>
              <a:gd name="connsiteX2" fmla="*/ 1449725 w 2550815"/>
              <a:gd name="connsiteY2" fmla="*/ 251460 h 3606029"/>
              <a:gd name="connsiteX3" fmla="*/ 1484015 w 2550815"/>
              <a:gd name="connsiteY3" fmla="*/ 487680 h 3606029"/>
              <a:gd name="connsiteX4" fmla="*/ 1617365 w 2550815"/>
              <a:gd name="connsiteY4" fmla="*/ 605790 h 3606029"/>
              <a:gd name="connsiteX5" fmla="*/ 1617387 w 2550815"/>
              <a:gd name="connsiteY5" fmla="*/ 964888 h 3606029"/>
              <a:gd name="connsiteX6" fmla="*/ 1682135 w 2550815"/>
              <a:gd name="connsiteY6" fmla="*/ 1093470 h 3606029"/>
              <a:gd name="connsiteX7" fmla="*/ 1556405 w 2550815"/>
              <a:gd name="connsiteY7" fmla="*/ 1432560 h 3606029"/>
              <a:gd name="connsiteX8" fmla="*/ 1598315 w 2550815"/>
              <a:gd name="connsiteY8" fmla="*/ 1813560 h 3606029"/>
              <a:gd name="connsiteX9" fmla="*/ 1743095 w 2550815"/>
              <a:gd name="connsiteY9" fmla="*/ 2145030 h 3606029"/>
              <a:gd name="connsiteX10" fmla="*/ 2154575 w 2550815"/>
              <a:gd name="connsiteY10" fmla="*/ 2510790 h 3606029"/>
              <a:gd name="connsiteX11" fmla="*/ 2284115 w 2550815"/>
              <a:gd name="connsiteY11" fmla="*/ 2743200 h 3606029"/>
              <a:gd name="connsiteX12" fmla="*/ 2482235 w 2550815"/>
              <a:gd name="connsiteY12" fmla="*/ 2929890 h 3606029"/>
              <a:gd name="connsiteX13" fmla="*/ 2527955 w 2550815"/>
              <a:gd name="connsiteY13" fmla="*/ 3051810 h 3606029"/>
              <a:gd name="connsiteX14" fmla="*/ 2550815 w 2550815"/>
              <a:gd name="connsiteY14" fmla="*/ 3406140 h 3606029"/>
              <a:gd name="connsiteX15" fmla="*/ 2226965 w 2550815"/>
              <a:gd name="connsiteY15" fmla="*/ 3486150 h 3606029"/>
              <a:gd name="connsiteX16" fmla="*/ 1769787 w 2550815"/>
              <a:gd name="connsiteY16" fmla="*/ 3606029 h 3606029"/>
              <a:gd name="connsiteX17" fmla="*/ 0 w 2550815"/>
              <a:gd name="connsiteY17" fmla="*/ 3606029 h 3606029"/>
              <a:gd name="connsiteX18" fmla="*/ 83820 w 2550815"/>
              <a:gd name="connsiteY18" fmla="*/ 290518 h 3606029"/>
              <a:gd name="connsiteX0" fmla="*/ 83820 w 2847995"/>
              <a:gd name="connsiteY0" fmla="*/ 290518 h 3606029"/>
              <a:gd name="connsiteX1" fmla="*/ 962045 w 2847995"/>
              <a:gd name="connsiteY1" fmla="*/ 0 h 3606029"/>
              <a:gd name="connsiteX2" fmla="*/ 1449725 w 2847995"/>
              <a:gd name="connsiteY2" fmla="*/ 251460 h 3606029"/>
              <a:gd name="connsiteX3" fmla="*/ 1484015 w 2847995"/>
              <a:gd name="connsiteY3" fmla="*/ 487680 h 3606029"/>
              <a:gd name="connsiteX4" fmla="*/ 1617365 w 2847995"/>
              <a:gd name="connsiteY4" fmla="*/ 605790 h 3606029"/>
              <a:gd name="connsiteX5" fmla="*/ 1617387 w 2847995"/>
              <a:gd name="connsiteY5" fmla="*/ 964888 h 3606029"/>
              <a:gd name="connsiteX6" fmla="*/ 1682135 w 2847995"/>
              <a:gd name="connsiteY6" fmla="*/ 1093470 h 3606029"/>
              <a:gd name="connsiteX7" fmla="*/ 1556405 w 2847995"/>
              <a:gd name="connsiteY7" fmla="*/ 1432560 h 3606029"/>
              <a:gd name="connsiteX8" fmla="*/ 1598315 w 2847995"/>
              <a:gd name="connsiteY8" fmla="*/ 1813560 h 3606029"/>
              <a:gd name="connsiteX9" fmla="*/ 1743095 w 2847995"/>
              <a:gd name="connsiteY9" fmla="*/ 2145030 h 3606029"/>
              <a:gd name="connsiteX10" fmla="*/ 2154575 w 2847995"/>
              <a:gd name="connsiteY10" fmla="*/ 2510790 h 3606029"/>
              <a:gd name="connsiteX11" fmla="*/ 2284115 w 2847995"/>
              <a:gd name="connsiteY11" fmla="*/ 2743200 h 3606029"/>
              <a:gd name="connsiteX12" fmla="*/ 2482235 w 2847995"/>
              <a:gd name="connsiteY12" fmla="*/ 2929890 h 3606029"/>
              <a:gd name="connsiteX13" fmla="*/ 2527955 w 2847995"/>
              <a:gd name="connsiteY13" fmla="*/ 3051810 h 3606029"/>
              <a:gd name="connsiteX14" fmla="*/ 2550815 w 2847995"/>
              <a:gd name="connsiteY14" fmla="*/ 3406140 h 3606029"/>
              <a:gd name="connsiteX15" fmla="*/ 2847995 w 2847995"/>
              <a:gd name="connsiteY15" fmla="*/ 3417570 h 3606029"/>
              <a:gd name="connsiteX16" fmla="*/ 1769787 w 2847995"/>
              <a:gd name="connsiteY16" fmla="*/ 3606029 h 3606029"/>
              <a:gd name="connsiteX17" fmla="*/ 0 w 2847995"/>
              <a:gd name="connsiteY17" fmla="*/ 3606029 h 3606029"/>
              <a:gd name="connsiteX18" fmla="*/ 83820 w 2847995"/>
              <a:gd name="connsiteY18" fmla="*/ 290518 h 3606029"/>
              <a:gd name="connsiteX0" fmla="*/ 83820 w 3248067"/>
              <a:gd name="connsiteY0" fmla="*/ 290518 h 3621269"/>
              <a:gd name="connsiteX1" fmla="*/ 962045 w 3248067"/>
              <a:gd name="connsiteY1" fmla="*/ 0 h 3621269"/>
              <a:gd name="connsiteX2" fmla="*/ 1449725 w 3248067"/>
              <a:gd name="connsiteY2" fmla="*/ 251460 h 3621269"/>
              <a:gd name="connsiteX3" fmla="*/ 1484015 w 3248067"/>
              <a:gd name="connsiteY3" fmla="*/ 487680 h 3621269"/>
              <a:gd name="connsiteX4" fmla="*/ 1617365 w 3248067"/>
              <a:gd name="connsiteY4" fmla="*/ 605790 h 3621269"/>
              <a:gd name="connsiteX5" fmla="*/ 1617387 w 3248067"/>
              <a:gd name="connsiteY5" fmla="*/ 964888 h 3621269"/>
              <a:gd name="connsiteX6" fmla="*/ 1682135 w 3248067"/>
              <a:gd name="connsiteY6" fmla="*/ 1093470 h 3621269"/>
              <a:gd name="connsiteX7" fmla="*/ 1556405 w 3248067"/>
              <a:gd name="connsiteY7" fmla="*/ 1432560 h 3621269"/>
              <a:gd name="connsiteX8" fmla="*/ 1598315 w 3248067"/>
              <a:gd name="connsiteY8" fmla="*/ 1813560 h 3621269"/>
              <a:gd name="connsiteX9" fmla="*/ 1743095 w 3248067"/>
              <a:gd name="connsiteY9" fmla="*/ 2145030 h 3621269"/>
              <a:gd name="connsiteX10" fmla="*/ 2154575 w 3248067"/>
              <a:gd name="connsiteY10" fmla="*/ 2510790 h 3621269"/>
              <a:gd name="connsiteX11" fmla="*/ 2284115 w 3248067"/>
              <a:gd name="connsiteY11" fmla="*/ 2743200 h 3621269"/>
              <a:gd name="connsiteX12" fmla="*/ 2482235 w 3248067"/>
              <a:gd name="connsiteY12" fmla="*/ 2929890 h 3621269"/>
              <a:gd name="connsiteX13" fmla="*/ 2527955 w 3248067"/>
              <a:gd name="connsiteY13" fmla="*/ 3051810 h 3621269"/>
              <a:gd name="connsiteX14" fmla="*/ 2550815 w 3248067"/>
              <a:gd name="connsiteY14" fmla="*/ 3406140 h 3621269"/>
              <a:gd name="connsiteX15" fmla="*/ 2847995 w 3248067"/>
              <a:gd name="connsiteY15" fmla="*/ 3417570 h 3621269"/>
              <a:gd name="connsiteX16" fmla="*/ 3248067 w 3248067"/>
              <a:gd name="connsiteY16" fmla="*/ 3621269 h 3621269"/>
              <a:gd name="connsiteX17" fmla="*/ 0 w 3248067"/>
              <a:gd name="connsiteY17" fmla="*/ 3606029 h 3621269"/>
              <a:gd name="connsiteX18" fmla="*/ 83820 w 3248067"/>
              <a:gd name="connsiteY18" fmla="*/ 290518 h 3621269"/>
              <a:gd name="connsiteX0" fmla="*/ 83820 w 3248067"/>
              <a:gd name="connsiteY0" fmla="*/ 290518 h 3621269"/>
              <a:gd name="connsiteX1" fmla="*/ 962045 w 3248067"/>
              <a:gd name="connsiteY1" fmla="*/ 0 h 3621269"/>
              <a:gd name="connsiteX2" fmla="*/ 1449725 w 3248067"/>
              <a:gd name="connsiteY2" fmla="*/ 251460 h 3621269"/>
              <a:gd name="connsiteX3" fmla="*/ 1484015 w 3248067"/>
              <a:gd name="connsiteY3" fmla="*/ 487680 h 3621269"/>
              <a:gd name="connsiteX4" fmla="*/ 1617365 w 3248067"/>
              <a:gd name="connsiteY4" fmla="*/ 605790 h 3621269"/>
              <a:gd name="connsiteX5" fmla="*/ 1617387 w 3248067"/>
              <a:gd name="connsiteY5" fmla="*/ 964888 h 3621269"/>
              <a:gd name="connsiteX6" fmla="*/ 1682135 w 3248067"/>
              <a:gd name="connsiteY6" fmla="*/ 1093470 h 3621269"/>
              <a:gd name="connsiteX7" fmla="*/ 1556405 w 3248067"/>
              <a:gd name="connsiteY7" fmla="*/ 1432560 h 3621269"/>
              <a:gd name="connsiteX8" fmla="*/ 1598315 w 3248067"/>
              <a:gd name="connsiteY8" fmla="*/ 1813560 h 3621269"/>
              <a:gd name="connsiteX9" fmla="*/ 1743095 w 3248067"/>
              <a:gd name="connsiteY9" fmla="*/ 2145030 h 3621269"/>
              <a:gd name="connsiteX10" fmla="*/ 2154575 w 3248067"/>
              <a:gd name="connsiteY10" fmla="*/ 2510790 h 3621269"/>
              <a:gd name="connsiteX11" fmla="*/ 2284115 w 3248067"/>
              <a:gd name="connsiteY11" fmla="*/ 2743200 h 3621269"/>
              <a:gd name="connsiteX12" fmla="*/ 2482235 w 3248067"/>
              <a:gd name="connsiteY12" fmla="*/ 2929890 h 3621269"/>
              <a:gd name="connsiteX13" fmla="*/ 2527955 w 3248067"/>
              <a:gd name="connsiteY13" fmla="*/ 3051810 h 3621269"/>
              <a:gd name="connsiteX14" fmla="*/ 2550815 w 3248067"/>
              <a:gd name="connsiteY14" fmla="*/ 3406140 h 3621269"/>
              <a:gd name="connsiteX15" fmla="*/ 2847995 w 3248067"/>
              <a:gd name="connsiteY15" fmla="*/ 3417570 h 3621269"/>
              <a:gd name="connsiteX16" fmla="*/ 3248067 w 3248067"/>
              <a:gd name="connsiteY16" fmla="*/ 3621269 h 3621269"/>
              <a:gd name="connsiteX17" fmla="*/ 1341521 w 3248067"/>
              <a:gd name="connsiteY17" fmla="*/ 3610356 h 3621269"/>
              <a:gd name="connsiteX18" fmla="*/ 0 w 3248067"/>
              <a:gd name="connsiteY18" fmla="*/ 3606029 h 3621269"/>
              <a:gd name="connsiteX19" fmla="*/ 83820 w 3248067"/>
              <a:gd name="connsiteY19" fmla="*/ 290518 h 3621269"/>
              <a:gd name="connsiteX0" fmla="*/ 83820 w 5053985"/>
              <a:gd name="connsiteY0" fmla="*/ 290518 h 5433060"/>
              <a:gd name="connsiteX1" fmla="*/ 962045 w 5053985"/>
              <a:gd name="connsiteY1" fmla="*/ 0 h 5433060"/>
              <a:gd name="connsiteX2" fmla="*/ 1449725 w 5053985"/>
              <a:gd name="connsiteY2" fmla="*/ 251460 h 5433060"/>
              <a:gd name="connsiteX3" fmla="*/ 1484015 w 5053985"/>
              <a:gd name="connsiteY3" fmla="*/ 487680 h 5433060"/>
              <a:gd name="connsiteX4" fmla="*/ 1617365 w 5053985"/>
              <a:gd name="connsiteY4" fmla="*/ 605790 h 5433060"/>
              <a:gd name="connsiteX5" fmla="*/ 1617387 w 5053985"/>
              <a:gd name="connsiteY5" fmla="*/ 964888 h 5433060"/>
              <a:gd name="connsiteX6" fmla="*/ 1682135 w 5053985"/>
              <a:gd name="connsiteY6" fmla="*/ 1093470 h 5433060"/>
              <a:gd name="connsiteX7" fmla="*/ 1556405 w 5053985"/>
              <a:gd name="connsiteY7" fmla="*/ 1432560 h 5433060"/>
              <a:gd name="connsiteX8" fmla="*/ 1598315 w 5053985"/>
              <a:gd name="connsiteY8" fmla="*/ 1813560 h 5433060"/>
              <a:gd name="connsiteX9" fmla="*/ 1743095 w 5053985"/>
              <a:gd name="connsiteY9" fmla="*/ 2145030 h 5433060"/>
              <a:gd name="connsiteX10" fmla="*/ 2154575 w 5053985"/>
              <a:gd name="connsiteY10" fmla="*/ 2510790 h 5433060"/>
              <a:gd name="connsiteX11" fmla="*/ 2284115 w 5053985"/>
              <a:gd name="connsiteY11" fmla="*/ 2743200 h 5433060"/>
              <a:gd name="connsiteX12" fmla="*/ 2482235 w 5053985"/>
              <a:gd name="connsiteY12" fmla="*/ 2929890 h 5433060"/>
              <a:gd name="connsiteX13" fmla="*/ 2527955 w 5053985"/>
              <a:gd name="connsiteY13" fmla="*/ 3051810 h 5433060"/>
              <a:gd name="connsiteX14" fmla="*/ 2550815 w 5053985"/>
              <a:gd name="connsiteY14" fmla="*/ 3406140 h 5433060"/>
              <a:gd name="connsiteX15" fmla="*/ 2847995 w 5053985"/>
              <a:gd name="connsiteY15" fmla="*/ 3417570 h 5433060"/>
              <a:gd name="connsiteX16" fmla="*/ 3248067 w 5053985"/>
              <a:gd name="connsiteY16" fmla="*/ 3621269 h 5433060"/>
              <a:gd name="connsiteX17" fmla="*/ 5053985 w 5053985"/>
              <a:gd name="connsiteY17" fmla="*/ 5433060 h 5433060"/>
              <a:gd name="connsiteX18" fmla="*/ 0 w 5053985"/>
              <a:gd name="connsiteY18" fmla="*/ 3606029 h 5433060"/>
              <a:gd name="connsiteX19" fmla="*/ 83820 w 5053985"/>
              <a:gd name="connsiteY19" fmla="*/ 290518 h 5433060"/>
              <a:gd name="connsiteX0" fmla="*/ 83820 w 5053985"/>
              <a:gd name="connsiteY0" fmla="*/ 290518 h 5433060"/>
              <a:gd name="connsiteX1" fmla="*/ 962045 w 5053985"/>
              <a:gd name="connsiteY1" fmla="*/ 0 h 5433060"/>
              <a:gd name="connsiteX2" fmla="*/ 1449725 w 5053985"/>
              <a:gd name="connsiteY2" fmla="*/ 251460 h 5433060"/>
              <a:gd name="connsiteX3" fmla="*/ 1484015 w 5053985"/>
              <a:gd name="connsiteY3" fmla="*/ 487680 h 5433060"/>
              <a:gd name="connsiteX4" fmla="*/ 1617365 w 5053985"/>
              <a:gd name="connsiteY4" fmla="*/ 605790 h 5433060"/>
              <a:gd name="connsiteX5" fmla="*/ 1617387 w 5053985"/>
              <a:gd name="connsiteY5" fmla="*/ 964888 h 5433060"/>
              <a:gd name="connsiteX6" fmla="*/ 1682135 w 5053985"/>
              <a:gd name="connsiteY6" fmla="*/ 1093470 h 5433060"/>
              <a:gd name="connsiteX7" fmla="*/ 1556405 w 5053985"/>
              <a:gd name="connsiteY7" fmla="*/ 1432560 h 5433060"/>
              <a:gd name="connsiteX8" fmla="*/ 1598315 w 5053985"/>
              <a:gd name="connsiteY8" fmla="*/ 1813560 h 5433060"/>
              <a:gd name="connsiteX9" fmla="*/ 1743095 w 5053985"/>
              <a:gd name="connsiteY9" fmla="*/ 2145030 h 5433060"/>
              <a:gd name="connsiteX10" fmla="*/ 2154575 w 5053985"/>
              <a:gd name="connsiteY10" fmla="*/ 2510790 h 5433060"/>
              <a:gd name="connsiteX11" fmla="*/ 2284115 w 5053985"/>
              <a:gd name="connsiteY11" fmla="*/ 2743200 h 5433060"/>
              <a:gd name="connsiteX12" fmla="*/ 2482235 w 5053985"/>
              <a:gd name="connsiteY12" fmla="*/ 2929890 h 5433060"/>
              <a:gd name="connsiteX13" fmla="*/ 2527955 w 5053985"/>
              <a:gd name="connsiteY13" fmla="*/ 3051810 h 5433060"/>
              <a:gd name="connsiteX14" fmla="*/ 2550815 w 5053985"/>
              <a:gd name="connsiteY14" fmla="*/ 3406140 h 5433060"/>
              <a:gd name="connsiteX15" fmla="*/ 2847995 w 5053985"/>
              <a:gd name="connsiteY15" fmla="*/ 3417570 h 5433060"/>
              <a:gd name="connsiteX16" fmla="*/ 3248067 w 5053985"/>
              <a:gd name="connsiteY16" fmla="*/ 3621269 h 5433060"/>
              <a:gd name="connsiteX17" fmla="*/ 3560465 w 5053985"/>
              <a:gd name="connsiteY17" fmla="*/ 3939539 h 5433060"/>
              <a:gd name="connsiteX18" fmla="*/ 5053985 w 5053985"/>
              <a:gd name="connsiteY18" fmla="*/ 5433060 h 5433060"/>
              <a:gd name="connsiteX19" fmla="*/ 0 w 5053985"/>
              <a:gd name="connsiteY19" fmla="*/ 3606029 h 5433060"/>
              <a:gd name="connsiteX20" fmla="*/ 83820 w 5053985"/>
              <a:gd name="connsiteY20" fmla="*/ 290518 h 5433060"/>
              <a:gd name="connsiteX0" fmla="*/ 83820 w 5053985"/>
              <a:gd name="connsiteY0" fmla="*/ 290518 h 5433060"/>
              <a:gd name="connsiteX1" fmla="*/ 962045 w 5053985"/>
              <a:gd name="connsiteY1" fmla="*/ 0 h 5433060"/>
              <a:gd name="connsiteX2" fmla="*/ 1449725 w 5053985"/>
              <a:gd name="connsiteY2" fmla="*/ 251460 h 5433060"/>
              <a:gd name="connsiteX3" fmla="*/ 1484015 w 5053985"/>
              <a:gd name="connsiteY3" fmla="*/ 487680 h 5433060"/>
              <a:gd name="connsiteX4" fmla="*/ 1617365 w 5053985"/>
              <a:gd name="connsiteY4" fmla="*/ 605790 h 5433060"/>
              <a:gd name="connsiteX5" fmla="*/ 1617387 w 5053985"/>
              <a:gd name="connsiteY5" fmla="*/ 964888 h 5433060"/>
              <a:gd name="connsiteX6" fmla="*/ 1682135 w 5053985"/>
              <a:gd name="connsiteY6" fmla="*/ 1093470 h 5433060"/>
              <a:gd name="connsiteX7" fmla="*/ 1556405 w 5053985"/>
              <a:gd name="connsiteY7" fmla="*/ 1432560 h 5433060"/>
              <a:gd name="connsiteX8" fmla="*/ 1598315 w 5053985"/>
              <a:gd name="connsiteY8" fmla="*/ 1813560 h 5433060"/>
              <a:gd name="connsiteX9" fmla="*/ 1743095 w 5053985"/>
              <a:gd name="connsiteY9" fmla="*/ 2145030 h 5433060"/>
              <a:gd name="connsiteX10" fmla="*/ 2154575 w 5053985"/>
              <a:gd name="connsiteY10" fmla="*/ 2510790 h 5433060"/>
              <a:gd name="connsiteX11" fmla="*/ 2284115 w 5053985"/>
              <a:gd name="connsiteY11" fmla="*/ 2743200 h 5433060"/>
              <a:gd name="connsiteX12" fmla="*/ 2482235 w 5053985"/>
              <a:gd name="connsiteY12" fmla="*/ 2929890 h 5433060"/>
              <a:gd name="connsiteX13" fmla="*/ 2527955 w 5053985"/>
              <a:gd name="connsiteY13" fmla="*/ 3051810 h 5433060"/>
              <a:gd name="connsiteX14" fmla="*/ 2550815 w 5053985"/>
              <a:gd name="connsiteY14" fmla="*/ 3406140 h 5433060"/>
              <a:gd name="connsiteX15" fmla="*/ 2847995 w 5053985"/>
              <a:gd name="connsiteY15" fmla="*/ 3417570 h 5433060"/>
              <a:gd name="connsiteX16" fmla="*/ 3248067 w 5053985"/>
              <a:gd name="connsiteY16" fmla="*/ 3621269 h 5433060"/>
              <a:gd name="connsiteX17" fmla="*/ 3263285 w 5053985"/>
              <a:gd name="connsiteY17" fmla="*/ 3108959 h 5433060"/>
              <a:gd name="connsiteX18" fmla="*/ 5053985 w 5053985"/>
              <a:gd name="connsiteY18" fmla="*/ 5433060 h 5433060"/>
              <a:gd name="connsiteX19" fmla="*/ 0 w 5053985"/>
              <a:gd name="connsiteY19" fmla="*/ 3606029 h 5433060"/>
              <a:gd name="connsiteX20" fmla="*/ 83820 w 5053985"/>
              <a:gd name="connsiteY20" fmla="*/ 290518 h 5433060"/>
              <a:gd name="connsiteX0" fmla="*/ 83820 w 5053985"/>
              <a:gd name="connsiteY0" fmla="*/ 290518 h 5433060"/>
              <a:gd name="connsiteX1" fmla="*/ 962045 w 5053985"/>
              <a:gd name="connsiteY1" fmla="*/ 0 h 5433060"/>
              <a:gd name="connsiteX2" fmla="*/ 1449725 w 5053985"/>
              <a:gd name="connsiteY2" fmla="*/ 251460 h 5433060"/>
              <a:gd name="connsiteX3" fmla="*/ 1484015 w 5053985"/>
              <a:gd name="connsiteY3" fmla="*/ 487680 h 5433060"/>
              <a:gd name="connsiteX4" fmla="*/ 1617365 w 5053985"/>
              <a:gd name="connsiteY4" fmla="*/ 605790 h 5433060"/>
              <a:gd name="connsiteX5" fmla="*/ 1617387 w 5053985"/>
              <a:gd name="connsiteY5" fmla="*/ 964888 h 5433060"/>
              <a:gd name="connsiteX6" fmla="*/ 1682135 w 5053985"/>
              <a:gd name="connsiteY6" fmla="*/ 1093470 h 5433060"/>
              <a:gd name="connsiteX7" fmla="*/ 1556405 w 5053985"/>
              <a:gd name="connsiteY7" fmla="*/ 1432560 h 5433060"/>
              <a:gd name="connsiteX8" fmla="*/ 1598315 w 5053985"/>
              <a:gd name="connsiteY8" fmla="*/ 1813560 h 5433060"/>
              <a:gd name="connsiteX9" fmla="*/ 1743095 w 5053985"/>
              <a:gd name="connsiteY9" fmla="*/ 2145030 h 5433060"/>
              <a:gd name="connsiteX10" fmla="*/ 2154575 w 5053985"/>
              <a:gd name="connsiteY10" fmla="*/ 2510790 h 5433060"/>
              <a:gd name="connsiteX11" fmla="*/ 2284115 w 5053985"/>
              <a:gd name="connsiteY11" fmla="*/ 2743200 h 5433060"/>
              <a:gd name="connsiteX12" fmla="*/ 2482235 w 5053985"/>
              <a:gd name="connsiteY12" fmla="*/ 2929890 h 5433060"/>
              <a:gd name="connsiteX13" fmla="*/ 2527955 w 5053985"/>
              <a:gd name="connsiteY13" fmla="*/ 3051810 h 5433060"/>
              <a:gd name="connsiteX14" fmla="*/ 2550815 w 5053985"/>
              <a:gd name="connsiteY14" fmla="*/ 3406140 h 5433060"/>
              <a:gd name="connsiteX15" fmla="*/ 2847995 w 5053985"/>
              <a:gd name="connsiteY15" fmla="*/ 3417570 h 5433060"/>
              <a:gd name="connsiteX16" fmla="*/ 3248067 w 5053985"/>
              <a:gd name="connsiteY16" fmla="*/ 3621269 h 5433060"/>
              <a:gd name="connsiteX17" fmla="*/ 3263285 w 5053985"/>
              <a:gd name="connsiteY17" fmla="*/ 3108959 h 5433060"/>
              <a:gd name="connsiteX18" fmla="*/ 3465215 w 5053985"/>
              <a:gd name="connsiteY18" fmla="*/ 3371849 h 5433060"/>
              <a:gd name="connsiteX19" fmla="*/ 5053985 w 5053985"/>
              <a:gd name="connsiteY19" fmla="*/ 5433060 h 5433060"/>
              <a:gd name="connsiteX20" fmla="*/ 0 w 5053985"/>
              <a:gd name="connsiteY20" fmla="*/ 3606029 h 5433060"/>
              <a:gd name="connsiteX21" fmla="*/ 83820 w 5053985"/>
              <a:gd name="connsiteY21" fmla="*/ 290518 h 5433060"/>
              <a:gd name="connsiteX0" fmla="*/ 83820 w 5053985"/>
              <a:gd name="connsiteY0" fmla="*/ 290518 h 5433060"/>
              <a:gd name="connsiteX1" fmla="*/ 962045 w 5053985"/>
              <a:gd name="connsiteY1" fmla="*/ 0 h 5433060"/>
              <a:gd name="connsiteX2" fmla="*/ 1449725 w 5053985"/>
              <a:gd name="connsiteY2" fmla="*/ 251460 h 5433060"/>
              <a:gd name="connsiteX3" fmla="*/ 1484015 w 5053985"/>
              <a:gd name="connsiteY3" fmla="*/ 487680 h 5433060"/>
              <a:gd name="connsiteX4" fmla="*/ 1617365 w 5053985"/>
              <a:gd name="connsiteY4" fmla="*/ 605790 h 5433060"/>
              <a:gd name="connsiteX5" fmla="*/ 1617387 w 5053985"/>
              <a:gd name="connsiteY5" fmla="*/ 964888 h 5433060"/>
              <a:gd name="connsiteX6" fmla="*/ 1682135 w 5053985"/>
              <a:gd name="connsiteY6" fmla="*/ 1093470 h 5433060"/>
              <a:gd name="connsiteX7" fmla="*/ 1556405 w 5053985"/>
              <a:gd name="connsiteY7" fmla="*/ 1432560 h 5433060"/>
              <a:gd name="connsiteX8" fmla="*/ 1598315 w 5053985"/>
              <a:gd name="connsiteY8" fmla="*/ 1813560 h 5433060"/>
              <a:gd name="connsiteX9" fmla="*/ 1743095 w 5053985"/>
              <a:gd name="connsiteY9" fmla="*/ 2145030 h 5433060"/>
              <a:gd name="connsiteX10" fmla="*/ 2154575 w 5053985"/>
              <a:gd name="connsiteY10" fmla="*/ 2510790 h 5433060"/>
              <a:gd name="connsiteX11" fmla="*/ 2284115 w 5053985"/>
              <a:gd name="connsiteY11" fmla="*/ 2743200 h 5433060"/>
              <a:gd name="connsiteX12" fmla="*/ 2482235 w 5053985"/>
              <a:gd name="connsiteY12" fmla="*/ 2929890 h 5433060"/>
              <a:gd name="connsiteX13" fmla="*/ 2527955 w 5053985"/>
              <a:gd name="connsiteY13" fmla="*/ 3051810 h 5433060"/>
              <a:gd name="connsiteX14" fmla="*/ 2550815 w 5053985"/>
              <a:gd name="connsiteY14" fmla="*/ 3406140 h 5433060"/>
              <a:gd name="connsiteX15" fmla="*/ 2847995 w 5053985"/>
              <a:gd name="connsiteY15" fmla="*/ 3417570 h 5433060"/>
              <a:gd name="connsiteX16" fmla="*/ 3248067 w 5053985"/>
              <a:gd name="connsiteY16" fmla="*/ 3621269 h 5433060"/>
              <a:gd name="connsiteX17" fmla="*/ 3263285 w 5053985"/>
              <a:gd name="connsiteY17" fmla="*/ 3108959 h 5433060"/>
              <a:gd name="connsiteX18" fmla="*/ 3522365 w 5053985"/>
              <a:gd name="connsiteY18" fmla="*/ 3211829 h 5433060"/>
              <a:gd name="connsiteX19" fmla="*/ 5053985 w 5053985"/>
              <a:gd name="connsiteY19" fmla="*/ 5433060 h 5433060"/>
              <a:gd name="connsiteX20" fmla="*/ 0 w 5053985"/>
              <a:gd name="connsiteY20" fmla="*/ 3606029 h 5433060"/>
              <a:gd name="connsiteX21" fmla="*/ 83820 w 5053985"/>
              <a:gd name="connsiteY21" fmla="*/ 290518 h 5433060"/>
              <a:gd name="connsiteX0" fmla="*/ 83820 w 5053985"/>
              <a:gd name="connsiteY0" fmla="*/ 290518 h 5433060"/>
              <a:gd name="connsiteX1" fmla="*/ 962045 w 5053985"/>
              <a:gd name="connsiteY1" fmla="*/ 0 h 5433060"/>
              <a:gd name="connsiteX2" fmla="*/ 1449725 w 5053985"/>
              <a:gd name="connsiteY2" fmla="*/ 251460 h 5433060"/>
              <a:gd name="connsiteX3" fmla="*/ 1484015 w 5053985"/>
              <a:gd name="connsiteY3" fmla="*/ 487680 h 5433060"/>
              <a:gd name="connsiteX4" fmla="*/ 1617365 w 5053985"/>
              <a:gd name="connsiteY4" fmla="*/ 605790 h 5433060"/>
              <a:gd name="connsiteX5" fmla="*/ 1617387 w 5053985"/>
              <a:gd name="connsiteY5" fmla="*/ 964888 h 5433060"/>
              <a:gd name="connsiteX6" fmla="*/ 1682135 w 5053985"/>
              <a:gd name="connsiteY6" fmla="*/ 1093470 h 5433060"/>
              <a:gd name="connsiteX7" fmla="*/ 1556405 w 5053985"/>
              <a:gd name="connsiteY7" fmla="*/ 1432560 h 5433060"/>
              <a:gd name="connsiteX8" fmla="*/ 1598315 w 5053985"/>
              <a:gd name="connsiteY8" fmla="*/ 1813560 h 5433060"/>
              <a:gd name="connsiteX9" fmla="*/ 1743095 w 5053985"/>
              <a:gd name="connsiteY9" fmla="*/ 2145030 h 5433060"/>
              <a:gd name="connsiteX10" fmla="*/ 2154575 w 5053985"/>
              <a:gd name="connsiteY10" fmla="*/ 2510790 h 5433060"/>
              <a:gd name="connsiteX11" fmla="*/ 2284115 w 5053985"/>
              <a:gd name="connsiteY11" fmla="*/ 2743200 h 5433060"/>
              <a:gd name="connsiteX12" fmla="*/ 2482235 w 5053985"/>
              <a:gd name="connsiteY12" fmla="*/ 2929890 h 5433060"/>
              <a:gd name="connsiteX13" fmla="*/ 2527955 w 5053985"/>
              <a:gd name="connsiteY13" fmla="*/ 3051810 h 5433060"/>
              <a:gd name="connsiteX14" fmla="*/ 2550815 w 5053985"/>
              <a:gd name="connsiteY14" fmla="*/ 3406140 h 5433060"/>
              <a:gd name="connsiteX15" fmla="*/ 2847995 w 5053985"/>
              <a:gd name="connsiteY15" fmla="*/ 3417570 h 5433060"/>
              <a:gd name="connsiteX16" fmla="*/ 3248067 w 5053985"/>
              <a:gd name="connsiteY16" fmla="*/ 3621269 h 5433060"/>
              <a:gd name="connsiteX17" fmla="*/ 3263285 w 5053985"/>
              <a:gd name="connsiteY17" fmla="*/ 3108959 h 5433060"/>
              <a:gd name="connsiteX18" fmla="*/ 3522365 w 5053985"/>
              <a:gd name="connsiteY18" fmla="*/ 3211829 h 5433060"/>
              <a:gd name="connsiteX19" fmla="*/ 3701435 w 5053985"/>
              <a:gd name="connsiteY19" fmla="*/ 3478529 h 5433060"/>
              <a:gd name="connsiteX20" fmla="*/ 5053985 w 5053985"/>
              <a:gd name="connsiteY20" fmla="*/ 5433060 h 5433060"/>
              <a:gd name="connsiteX21" fmla="*/ 0 w 5053985"/>
              <a:gd name="connsiteY21" fmla="*/ 3606029 h 5433060"/>
              <a:gd name="connsiteX22" fmla="*/ 83820 w 5053985"/>
              <a:gd name="connsiteY22" fmla="*/ 290518 h 5433060"/>
              <a:gd name="connsiteX0" fmla="*/ 83820 w 5053985"/>
              <a:gd name="connsiteY0" fmla="*/ 290518 h 5433060"/>
              <a:gd name="connsiteX1" fmla="*/ 962045 w 5053985"/>
              <a:gd name="connsiteY1" fmla="*/ 0 h 5433060"/>
              <a:gd name="connsiteX2" fmla="*/ 1449725 w 5053985"/>
              <a:gd name="connsiteY2" fmla="*/ 251460 h 5433060"/>
              <a:gd name="connsiteX3" fmla="*/ 1484015 w 5053985"/>
              <a:gd name="connsiteY3" fmla="*/ 487680 h 5433060"/>
              <a:gd name="connsiteX4" fmla="*/ 1617365 w 5053985"/>
              <a:gd name="connsiteY4" fmla="*/ 605790 h 5433060"/>
              <a:gd name="connsiteX5" fmla="*/ 1617387 w 5053985"/>
              <a:gd name="connsiteY5" fmla="*/ 964888 h 5433060"/>
              <a:gd name="connsiteX6" fmla="*/ 1682135 w 5053985"/>
              <a:gd name="connsiteY6" fmla="*/ 1093470 h 5433060"/>
              <a:gd name="connsiteX7" fmla="*/ 1556405 w 5053985"/>
              <a:gd name="connsiteY7" fmla="*/ 1432560 h 5433060"/>
              <a:gd name="connsiteX8" fmla="*/ 1598315 w 5053985"/>
              <a:gd name="connsiteY8" fmla="*/ 1813560 h 5433060"/>
              <a:gd name="connsiteX9" fmla="*/ 1743095 w 5053985"/>
              <a:gd name="connsiteY9" fmla="*/ 2145030 h 5433060"/>
              <a:gd name="connsiteX10" fmla="*/ 2154575 w 5053985"/>
              <a:gd name="connsiteY10" fmla="*/ 2510790 h 5433060"/>
              <a:gd name="connsiteX11" fmla="*/ 2284115 w 5053985"/>
              <a:gd name="connsiteY11" fmla="*/ 2743200 h 5433060"/>
              <a:gd name="connsiteX12" fmla="*/ 2482235 w 5053985"/>
              <a:gd name="connsiteY12" fmla="*/ 2929890 h 5433060"/>
              <a:gd name="connsiteX13" fmla="*/ 2527955 w 5053985"/>
              <a:gd name="connsiteY13" fmla="*/ 3051810 h 5433060"/>
              <a:gd name="connsiteX14" fmla="*/ 2550815 w 5053985"/>
              <a:gd name="connsiteY14" fmla="*/ 3406140 h 5433060"/>
              <a:gd name="connsiteX15" fmla="*/ 2847995 w 5053985"/>
              <a:gd name="connsiteY15" fmla="*/ 3417570 h 5433060"/>
              <a:gd name="connsiteX16" fmla="*/ 3248067 w 5053985"/>
              <a:gd name="connsiteY16" fmla="*/ 3621269 h 5433060"/>
              <a:gd name="connsiteX17" fmla="*/ 3263285 w 5053985"/>
              <a:gd name="connsiteY17" fmla="*/ 3108959 h 5433060"/>
              <a:gd name="connsiteX18" fmla="*/ 3522365 w 5053985"/>
              <a:gd name="connsiteY18" fmla="*/ 3211829 h 5433060"/>
              <a:gd name="connsiteX19" fmla="*/ 3674765 w 5053985"/>
              <a:gd name="connsiteY19" fmla="*/ 3398519 h 5433060"/>
              <a:gd name="connsiteX20" fmla="*/ 5053985 w 5053985"/>
              <a:gd name="connsiteY20" fmla="*/ 5433060 h 5433060"/>
              <a:gd name="connsiteX21" fmla="*/ 0 w 5053985"/>
              <a:gd name="connsiteY21" fmla="*/ 3606029 h 5433060"/>
              <a:gd name="connsiteX22" fmla="*/ 83820 w 5053985"/>
              <a:gd name="connsiteY22" fmla="*/ 290518 h 5433060"/>
              <a:gd name="connsiteX0" fmla="*/ 83820 w 5053985"/>
              <a:gd name="connsiteY0" fmla="*/ 290518 h 5433060"/>
              <a:gd name="connsiteX1" fmla="*/ 962045 w 5053985"/>
              <a:gd name="connsiteY1" fmla="*/ 0 h 5433060"/>
              <a:gd name="connsiteX2" fmla="*/ 1449725 w 5053985"/>
              <a:gd name="connsiteY2" fmla="*/ 251460 h 5433060"/>
              <a:gd name="connsiteX3" fmla="*/ 1484015 w 5053985"/>
              <a:gd name="connsiteY3" fmla="*/ 487680 h 5433060"/>
              <a:gd name="connsiteX4" fmla="*/ 1617365 w 5053985"/>
              <a:gd name="connsiteY4" fmla="*/ 605790 h 5433060"/>
              <a:gd name="connsiteX5" fmla="*/ 1617387 w 5053985"/>
              <a:gd name="connsiteY5" fmla="*/ 964888 h 5433060"/>
              <a:gd name="connsiteX6" fmla="*/ 1682135 w 5053985"/>
              <a:gd name="connsiteY6" fmla="*/ 1093470 h 5433060"/>
              <a:gd name="connsiteX7" fmla="*/ 1556405 w 5053985"/>
              <a:gd name="connsiteY7" fmla="*/ 1432560 h 5433060"/>
              <a:gd name="connsiteX8" fmla="*/ 1598315 w 5053985"/>
              <a:gd name="connsiteY8" fmla="*/ 1813560 h 5433060"/>
              <a:gd name="connsiteX9" fmla="*/ 1743095 w 5053985"/>
              <a:gd name="connsiteY9" fmla="*/ 2145030 h 5433060"/>
              <a:gd name="connsiteX10" fmla="*/ 2154575 w 5053985"/>
              <a:gd name="connsiteY10" fmla="*/ 2510790 h 5433060"/>
              <a:gd name="connsiteX11" fmla="*/ 2284115 w 5053985"/>
              <a:gd name="connsiteY11" fmla="*/ 2743200 h 5433060"/>
              <a:gd name="connsiteX12" fmla="*/ 2482235 w 5053985"/>
              <a:gd name="connsiteY12" fmla="*/ 2929890 h 5433060"/>
              <a:gd name="connsiteX13" fmla="*/ 2527955 w 5053985"/>
              <a:gd name="connsiteY13" fmla="*/ 3051810 h 5433060"/>
              <a:gd name="connsiteX14" fmla="*/ 2550815 w 5053985"/>
              <a:gd name="connsiteY14" fmla="*/ 3406140 h 5433060"/>
              <a:gd name="connsiteX15" fmla="*/ 2847995 w 5053985"/>
              <a:gd name="connsiteY15" fmla="*/ 3417570 h 5433060"/>
              <a:gd name="connsiteX16" fmla="*/ 3248067 w 5053985"/>
              <a:gd name="connsiteY16" fmla="*/ 3621269 h 5433060"/>
              <a:gd name="connsiteX17" fmla="*/ 3263285 w 5053985"/>
              <a:gd name="connsiteY17" fmla="*/ 3108959 h 5433060"/>
              <a:gd name="connsiteX18" fmla="*/ 3522365 w 5053985"/>
              <a:gd name="connsiteY18" fmla="*/ 3211829 h 5433060"/>
              <a:gd name="connsiteX19" fmla="*/ 3674765 w 5053985"/>
              <a:gd name="connsiteY19" fmla="*/ 3398519 h 5433060"/>
              <a:gd name="connsiteX20" fmla="*/ 3827165 w 5053985"/>
              <a:gd name="connsiteY20" fmla="*/ 3623309 h 5433060"/>
              <a:gd name="connsiteX21" fmla="*/ 5053985 w 5053985"/>
              <a:gd name="connsiteY21" fmla="*/ 5433060 h 5433060"/>
              <a:gd name="connsiteX22" fmla="*/ 0 w 5053985"/>
              <a:gd name="connsiteY22" fmla="*/ 3606029 h 5433060"/>
              <a:gd name="connsiteX23" fmla="*/ 83820 w 5053985"/>
              <a:gd name="connsiteY23" fmla="*/ 290518 h 5433060"/>
              <a:gd name="connsiteX0" fmla="*/ 83820 w 5053985"/>
              <a:gd name="connsiteY0" fmla="*/ 290518 h 5433060"/>
              <a:gd name="connsiteX1" fmla="*/ 962045 w 5053985"/>
              <a:gd name="connsiteY1" fmla="*/ 0 h 5433060"/>
              <a:gd name="connsiteX2" fmla="*/ 1449725 w 5053985"/>
              <a:gd name="connsiteY2" fmla="*/ 251460 h 5433060"/>
              <a:gd name="connsiteX3" fmla="*/ 1484015 w 5053985"/>
              <a:gd name="connsiteY3" fmla="*/ 487680 h 5433060"/>
              <a:gd name="connsiteX4" fmla="*/ 1617365 w 5053985"/>
              <a:gd name="connsiteY4" fmla="*/ 605790 h 5433060"/>
              <a:gd name="connsiteX5" fmla="*/ 1617387 w 5053985"/>
              <a:gd name="connsiteY5" fmla="*/ 964888 h 5433060"/>
              <a:gd name="connsiteX6" fmla="*/ 1682135 w 5053985"/>
              <a:gd name="connsiteY6" fmla="*/ 1093470 h 5433060"/>
              <a:gd name="connsiteX7" fmla="*/ 1556405 w 5053985"/>
              <a:gd name="connsiteY7" fmla="*/ 1432560 h 5433060"/>
              <a:gd name="connsiteX8" fmla="*/ 1598315 w 5053985"/>
              <a:gd name="connsiteY8" fmla="*/ 1813560 h 5433060"/>
              <a:gd name="connsiteX9" fmla="*/ 1743095 w 5053985"/>
              <a:gd name="connsiteY9" fmla="*/ 2145030 h 5433060"/>
              <a:gd name="connsiteX10" fmla="*/ 2154575 w 5053985"/>
              <a:gd name="connsiteY10" fmla="*/ 2510790 h 5433060"/>
              <a:gd name="connsiteX11" fmla="*/ 2284115 w 5053985"/>
              <a:gd name="connsiteY11" fmla="*/ 2743200 h 5433060"/>
              <a:gd name="connsiteX12" fmla="*/ 2482235 w 5053985"/>
              <a:gd name="connsiteY12" fmla="*/ 2929890 h 5433060"/>
              <a:gd name="connsiteX13" fmla="*/ 2527955 w 5053985"/>
              <a:gd name="connsiteY13" fmla="*/ 3051810 h 5433060"/>
              <a:gd name="connsiteX14" fmla="*/ 2550815 w 5053985"/>
              <a:gd name="connsiteY14" fmla="*/ 3406140 h 5433060"/>
              <a:gd name="connsiteX15" fmla="*/ 2847995 w 5053985"/>
              <a:gd name="connsiteY15" fmla="*/ 3417570 h 5433060"/>
              <a:gd name="connsiteX16" fmla="*/ 3248067 w 5053985"/>
              <a:gd name="connsiteY16" fmla="*/ 3621269 h 5433060"/>
              <a:gd name="connsiteX17" fmla="*/ 3263285 w 5053985"/>
              <a:gd name="connsiteY17" fmla="*/ 3108959 h 5433060"/>
              <a:gd name="connsiteX18" fmla="*/ 3522365 w 5053985"/>
              <a:gd name="connsiteY18" fmla="*/ 3211829 h 5433060"/>
              <a:gd name="connsiteX19" fmla="*/ 3674765 w 5053985"/>
              <a:gd name="connsiteY19" fmla="*/ 3398519 h 5433060"/>
              <a:gd name="connsiteX20" fmla="*/ 3891935 w 5053985"/>
              <a:gd name="connsiteY20" fmla="*/ 3425189 h 5433060"/>
              <a:gd name="connsiteX21" fmla="*/ 5053985 w 5053985"/>
              <a:gd name="connsiteY21" fmla="*/ 5433060 h 5433060"/>
              <a:gd name="connsiteX22" fmla="*/ 0 w 5053985"/>
              <a:gd name="connsiteY22" fmla="*/ 3606029 h 5433060"/>
              <a:gd name="connsiteX23" fmla="*/ 83820 w 5053985"/>
              <a:gd name="connsiteY23" fmla="*/ 290518 h 5433060"/>
              <a:gd name="connsiteX0" fmla="*/ 83820 w 5053985"/>
              <a:gd name="connsiteY0" fmla="*/ 290518 h 5433060"/>
              <a:gd name="connsiteX1" fmla="*/ 962045 w 5053985"/>
              <a:gd name="connsiteY1" fmla="*/ 0 h 5433060"/>
              <a:gd name="connsiteX2" fmla="*/ 1449725 w 5053985"/>
              <a:gd name="connsiteY2" fmla="*/ 251460 h 5433060"/>
              <a:gd name="connsiteX3" fmla="*/ 1484015 w 5053985"/>
              <a:gd name="connsiteY3" fmla="*/ 487680 h 5433060"/>
              <a:gd name="connsiteX4" fmla="*/ 1617365 w 5053985"/>
              <a:gd name="connsiteY4" fmla="*/ 605790 h 5433060"/>
              <a:gd name="connsiteX5" fmla="*/ 1617387 w 5053985"/>
              <a:gd name="connsiteY5" fmla="*/ 964888 h 5433060"/>
              <a:gd name="connsiteX6" fmla="*/ 1682135 w 5053985"/>
              <a:gd name="connsiteY6" fmla="*/ 1093470 h 5433060"/>
              <a:gd name="connsiteX7" fmla="*/ 1556405 w 5053985"/>
              <a:gd name="connsiteY7" fmla="*/ 1432560 h 5433060"/>
              <a:gd name="connsiteX8" fmla="*/ 1598315 w 5053985"/>
              <a:gd name="connsiteY8" fmla="*/ 1813560 h 5433060"/>
              <a:gd name="connsiteX9" fmla="*/ 1743095 w 5053985"/>
              <a:gd name="connsiteY9" fmla="*/ 2145030 h 5433060"/>
              <a:gd name="connsiteX10" fmla="*/ 2154575 w 5053985"/>
              <a:gd name="connsiteY10" fmla="*/ 2510790 h 5433060"/>
              <a:gd name="connsiteX11" fmla="*/ 2284115 w 5053985"/>
              <a:gd name="connsiteY11" fmla="*/ 2743200 h 5433060"/>
              <a:gd name="connsiteX12" fmla="*/ 2482235 w 5053985"/>
              <a:gd name="connsiteY12" fmla="*/ 2929890 h 5433060"/>
              <a:gd name="connsiteX13" fmla="*/ 2527955 w 5053985"/>
              <a:gd name="connsiteY13" fmla="*/ 3051810 h 5433060"/>
              <a:gd name="connsiteX14" fmla="*/ 2550815 w 5053985"/>
              <a:gd name="connsiteY14" fmla="*/ 3406140 h 5433060"/>
              <a:gd name="connsiteX15" fmla="*/ 2847995 w 5053985"/>
              <a:gd name="connsiteY15" fmla="*/ 3417570 h 5433060"/>
              <a:gd name="connsiteX16" fmla="*/ 3248067 w 5053985"/>
              <a:gd name="connsiteY16" fmla="*/ 3621269 h 5433060"/>
              <a:gd name="connsiteX17" fmla="*/ 3263285 w 5053985"/>
              <a:gd name="connsiteY17" fmla="*/ 3108959 h 5433060"/>
              <a:gd name="connsiteX18" fmla="*/ 3522365 w 5053985"/>
              <a:gd name="connsiteY18" fmla="*/ 3211829 h 5433060"/>
              <a:gd name="connsiteX19" fmla="*/ 3674765 w 5053985"/>
              <a:gd name="connsiteY19" fmla="*/ 3398519 h 5433060"/>
              <a:gd name="connsiteX20" fmla="*/ 3891935 w 5053985"/>
              <a:gd name="connsiteY20" fmla="*/ 3425189 h 5433060"/>
              <a:gd name="connsiteX21" fmla="*/ 4162445 w 5053985"/>
              <a:gd name="connsiteY21" fmla="*/ 3550919 h 5433060"/>
              <a:gd name="connsiteX22" fmla="*/ 5053985 w 5053985"/>
              <a:gd name="connsiteY22" fmla="*/ 5433060 h 5433060"/>
              <a:gd name="connsiteX23" fmla="*/ 0 w 5053985"/>
              <a:gd name="connsiteY23" fmla="*/ 3606029 h 5433060"/>
              <a:gd name="connsiteX24" fmla="*/ 83820 w 5053985"/>
              <a:gd name="connsiteY24" fmla="*/ 290518 h 5433060"/>
              <a:gd name="connsiteX0" fmla="*/ 83820 w 5053985"/>
              <a:gd name="connsiteY0" fmla="*/ 290518 h 5433060"/>
              <a:gd name="connsiteX1" fmla="*/ 962045 w 5053985"/>
              <a:gd name="connsiteY1" fmla="*/ 0 h 5433060"/>
              <a:gd name="connsiteX2" fmla="*/ 1449725 w 5053985"/>
              <a:gd name="connsiteY2" fmla="*/ 251460 h 5433060"/>
              <a:gd name="connsiteX3" fmla="*/ 1484015 w 5053985"/>
              <a:gd name="connsiteY3" fmla="*/ 487680 h 5433060"/>
              <a:gd name="connsiteX4" fmla="*/ 1617365 w 5053985"/>
              <a:gd name="connsiteY4" fmla="*/ 605790 h 5433060"/>
              <a:gd name="connsiteX5" fmla="*/ 1617387 w 5053985"/>
              <a:gd name="connsiteY5" fmla="*/ 964888 h 5433060"/>
              <a:gd name="connsiteX6" fmla="*/ 1682135 w 5053985"/>
              <a:gd name="connsiteY6" fmla="*/ 1093470 h 5433060"/>
              <a:gd name="connsiteX7" fmla="*/ 1556405 w 5053985"/>
              <a:gd name="connsiteY7" fmla="*/ 1432560 h 5433060"/>
              <a:gd name="connsiteX8" fmla="*/ 1598315 w 5053985"/>
              <a:gd name="connsiteY8" fmla="*/ 1813560 h 5433060"/>
              <a:gd name="connsiteX9" fmla="*/ 1743095 w 5053985"/>
              <a:gd name="connsiteY9" fmla="*/ 2145030 h 5433060"/>
              <a:gd name="connsiteX10" fmla="*/ 2154575 w 5053985"/>
              <a:gd name="connsiteY10" fmla="*/ 2510790 h 5433060"/>
              <a:gd name="connsiteX11" fmla="*/ 2284115 w 5053985"/>
              <a:gd name="connsiteY11" fmla="*/ 2743200 h 5433060"/>
              <a:gd name="connsiteX12" fmla="*/ 2482235 w 5053985"/>
              <a:gd name="connsiteY12" fmla="*/ 2929890 h 5433060"/>
              <a:gd name="connsiteX13" fmla="*/ 2527955 w 5053985"/>
              <a:gd name="connsiteY13" fmla="*/ 3051810 h 5433060"/>
              <a:gd name="connsiteX14" fmla="*/ 2550815 w 5053985"/>
              <a:gd name="connsiteY14" fmla="*/ 3406140 h 5433060"/>
              <a:gd name="connsiteX15" fmla="*/ 2847995 w 5053985"/>
              <a:gd name="connsiteY15" fmla="*/ 3417570 h 5433060"/>
              <a:gd name="connsiteX16" fmla="*/ 3248067 w 5053985"/>
              <a:gd name="connsiteY16" fmla="*/ 3621269 h 5433060"/>
              <a:gd name="connsiteX17" fmla="*/ 3263285 w 5053985"/>
              <a:gd name="connsiteY17" fmla="*/ 3108959 h 5433060"/>
              <a:gd name="connsiteX18" fmla="*/ 3522365 w 5053985"/>
              <a:gd name="connsiteY18" fmla="*/ 3211829 h 5433060"/>
              <a:gd name="connsiteX19" fmla="*/ 3674765 w 5053985"/>
              <a:gd name="connsiteY19" fmla="*/ 3398519 h 5433060"/>
              <a:gd name="connsiteX20" fmla="*/ 3891935 w 5053985"/>
              <a:gd name="connsiteY20" fmla="*/ 3425189 h 5433060"/>
              <a:gd name="connsiteX21" fmla="*/ 4162445 w 5053985"/>
              <a:gd name="connsiteY21" fmla="*/ 3550919 h 5433060"/>
              <a:gd name="connsiteX22" fmla="*/ 5053985 w 5053985"/>
              <a:gd name="connsiteY22" fmla="*/ 5433060 h 5433060"/>
              <a:gd name="connsiteX23" fmla="*/ 0 w 5053985"/>
              <a:gd name="connsiteY23" fmla="*/ 3606029 h 5433060"/>
              <a:gd name="connsiteX24" fmla="*/ 83820 w 5053985"/>
              <a:gd name="connsiteY24" fmla="*/ 290518 h 5433060"/>
              <a:gd name="connsiteX0" fmla="*/ 83820 w 5053985"/>
              <a:gd name="connsiteY0" fmla="*/ 290518 h 5433060"/>
              <a:gd name="connsiteX1" fmla="*/ 962045 w 5053985"/>
              <a:gd name="connsiteY1" fmla="*/ 0 h 5433060"/>
              <a:gd name="connsiteX2" fmla="*/ 1449725 w 5053985"/>
              <a:gd name="connsiteY2" fmla="*/ 251460 h 5433060"/>
              <a:gd name="connsiteX3" fmla="*/ 1484015 w 5053985"/>
              <a:gd name="connsiteY3" fmla="*/ 487680 h 5433060"/>
              <a:gd name="connsiteX4" fmla="*/ 1617365 w 5053985"/>
              <a:gd name="connsiteY4" fmla="*/ 605790 h 5433060"/>
              <a:gd name="connsiteX5" fmla="*/ 1617387 w 5053985"/>
              <a:gd name="connsiteY5" fmla="*/ 964888 h 5433060"/>
              <a:gd name="connsiteX6" fmla="*/ 1682135 w 5053985"/>
              <a:gd name="connsiteY6" fmla="*/ 1093470 h 5433060"/>
              <a:gd name="connsiteX7" fmla="*/ 1556405 w 5053985"/>
              <a:gd name="connsiteY7" fmla="*/ 1432560 h 5433060"/>
              <a:gd name="connsiteX8" fmla="*/ 1598315 w 5053985"/>
              <a:gd name="connsiteY8" fmla="*/ 1813560 h 5433060"/>
              <a:gd name="connsiteX9" fmla="*/ 1743095 w 5053985"/>
              <a:gd name="connsiteY9" fmla="*/ 2145030 h 5433060"/>
              <a:gd name="connsiteX10" fmla="*/ 2154575 w 5053985"/>
              <a:gd name="connsiteY10" fmla="*/ 2510790 h 5433060"/>
              <a:gd name="connsiteX11" fmla="*/ 2284115 w 5053985"/>
              <a:gd name="connsiteY11" fmla="*/ 2743200 h 5433060"/>
              <a:gd name="connsiteX12" fmla="*/ 2482235 w 5053985"/>
              <a:gd name="connsiteY12" fmla="*/ 2929890 h 5433060"/>
              <a:gd name="connsiteX13" fmla="*/ 2527955 w 5053985"/>
              <a:gd name="connsiteY13" fmla="*/ 3051810 h 5433060"/>
              <a:gd name="connsiteX14" fmla="*/ 2550815 w 5053985"/>
              <a:gd name="connsiteY14" fmla="*/ 3406140 h 5433060"/>
              <a:gd name="connsiteX15" fmla="*/ 2847995 w 5053985"/>
              <a:gd name="connsiteY15" fmla="*/ 3417570 h 5433060"/>
              <a:gd name="connsiteX16" fmla="*/ 3248067 w 5053985"/>
              <a:gd name="connsiteY16" fmla="*/ 3621269 h 5433060"/>
              <a:gd name="connsiteX17" fmla="*/ 3263285 w 5053985"/>
              <a:gd name="connsiteY17" fmla="*/ 3108959 h 5433060"/>
              <a:gd name="connsiteX18" fmla="*/ 3522365 w 5053985"/>
              <a:gd name="connsiteY18" fmla="*/ 3211829 h 5433060"/>
              <a:gd name="connsiteX19" fmla="*/ 3674765 w 5053985"/>
              <a:gd name="connsiteY19" fmla="*/ 3398519 h 5433060"/>
              <a:gd name="connsiteX20" fmla="*/ 3891935 w 5053985"/>
              <a:gd name="connsiteY20" fmla="*/ 3425189 h 5433060"/>
              <a:gd name="connsiteX21" fmla="*/ 4162445 w 5053985"/>
              <a:gd name="connsiteY21" fmla="*/ 3550919 h 5433060"/>
              <a:gd name="connsiteX22" fmla="*/ 4330085 w 5053985"/>
              <a:gd name="connsiteY22" fmla="*/ 3912869 h 5433060"/>
              <a:gd name="connsiteX23" fmla="*/ 5053985 w 5053985"/>
              <a:gd name="connsiteY23" fmla="*/ 5433060 h 5433060"/>
              <a:gd name="connsiteX24" fmla="*/ 0 w 5053985"/>
              <a:gd name="connsiteY24" fmla="*/ 3606029 h 5433060"/>
              <a:gd name="connsiteX25" fmla="*/ 83820 w 5053985"/>
              <a:gd name="connsiteY25" fmla="*/ 290518 h 5433060"/>
              <a:gd name="connsiteX0" fmla="*/ 83820 w 5053985"/>
              <a:gd name="connsiteY0" fmla="*/ 290518 h 5433060"/>
              <a:gd name="connsiteX1" fmla="*/ 962045 w 5053985"/>
              <a:gd name="connsiteY1" fmla="*/ 0 h 5433060"/>
              <a:gd name="connsiteX2" fmla="*/ 1449725 w 5053985"/>
              <a:gd name="connsiteY2" fmla="*/ 251460 h 5433060"/>
              <a:gd name="connsiteX3" fmla="*/ 1484015 w 5053985"/>
              <a:gd name="connsiteY3" fmla="*/ 487680 h 5433060"/>
              <a:gd name="connsiteX4" fmla="*/ 1617365 w 5053985"/>
              <a:gd name="connsiteY4" fmla="*/ 605790 h 5433060"/>
              <a:gd name="connsiteX5" fmla="*/ 1617387 w 5053985"/>
              <a:gd name="connsiteY5" fmla="*/ 964888 h 5433060"/>
              <a:gd name="connsiteX6" fmla="*/ 1682135 w 5053985"/>
              <a:gd name="connsiteY6" fmla="*/ 1093470 h 5433060"/>
              <a:gd name="connsiteX7" fmla="*/ 1556405 w 5053985"/>
              <a:gd name="connsiteY7" fmla="*/ 1432560 h 5433060"/>
              <a:gd name="connsiteX8" fmla="*/ 1598315 w 5053985"/>
              <a:gd name="connsiteY8" fmla="*/ 1813560 h 5433060"/>
              <a:gd name="connsiteX9" fmla="*/ 1743095 w 5053985"/>
              <a:gd name="connsiteY9" fmla="*/ 2145030 h 5433060"/>
              <a:gd name="connsiteX10" fmla="*/ 2154575 w 5053985"/>
              <a:gd name="connsiteY10" fmla="*/ 2510790 h 5433060"/>
              <a:gd name="connsiteX11" fmla="*/ 2284115 w 5053985"/>
              <a:gd name="connsiteY11" fmla="*/ 2743200 h 5433060"/>
              <a:gd name="connsiteX12" fmla="*/ 2482235 w 5053985"/>
              <a:gd name="connsiteY12" fmla="*/ 2929890 h 5433060"/>
              <a:gd name="connsiteX13" fmla="*/ 2527955 w 5053985"/>
              <a:gd name="connsiteY13" fmla="*/ 3051810 h 5433060"/>
              <a:gd name="connsiteX14" fmla="*/ 2550815 w 5053985"/>
              <a:gd name="connsiteY14" fmla="*/ 3406140 h 5433060"/>
              <a:gd name="connsiteX15" fmla="*/ 2847995 w 5053985"/>
              <a:gd name="connsiteY15" fmla="*/ 3417570 h 5433060"/>
              <a:gd name="connsiteX16" fmla="*/ 3248067 w 5053985"/>
              <a:gd name="connsiteY16" fmla="*/ 3621269 h 5433060"/>
              <a:gd name="connsiteX17" fmla="*/ 3263285 w 5053985"/>
              <a:gd name="connsiteY17" fmla="*/ 3108959 h 5433060"/>
              <a:gd name="connsiteX18" fmla="*/ 3522365 w 5053985"/>
              <a:gd name="connsiteY18" fmla="*/ 3211829 h 5433060"/>
              <a:gd name="connsiteX19" fmla="*/ 3674765 w 5053985"/>
              <a:gd name="connsiteY19" fmla="*/ 3398519 h 5433060"/>
              <a:gd name="connsiteX20" fmla="*/ 3891935 w 5053985"/>
              <a:gd name="connsiteY20" fmla="*/ 3425189 h 5433060"/>
              <a:gd name="connsiteX21" fmla="*/ 4162445 w 5053985"/>
              <a:gd name="connsiteY21" fmla="*/ 3550919 h 5433060"/>
              <a:gd name="connsiteX22" fmla="*/ 4429145 w 5053985"/>
              <a:gd name="connsiteY22" fmla="*/ 3398519 h 5433060"/>
              <a:gd name="connsiteX23" fmla="*/ 5053985 w 5053985"/>
              <a:gd name="connsiteY23" fmla="*/ 5433060 h 5433060"/>
              <a:gd name="connsiteX24" fmla="*/ 0 w 5053985"/>
              <a:gd name="connsiteY24" fmla="*/ 3606029 h 5433060"/>
              <a:gd name="connsiteX25" fmla="*/ 83820 w 5053985"/>
              <a:gd name="connsiteY25" fmla="*/ 290518 h 5433060"/>
              <a:gd name="connsiteX0" fmla="*/ 83820 w 5053985"/>
              <a:gd name="connsiteY0" fmla="*/ 290518 h 5433060"/>
              <a:gd name="connsiteX1" fmla="*/ 962045 w 5053985"/>
              <a:gd name="connsiteY1" fmla="*/ 0 h 5433060"/>
              <a:gd name="connsiteX2" fmla="*/ 1449725 w 5053985"/>
              <a:gd name="connsiteY2" fmla="*/ 251460 h 5433060"/>
              <a:gd name="connsiteX3" fmla="*/ 1484015 w 5053985"/>
              <a:gd name="connsiteY3" fmla="*/ 487680 h 5433060"/>
              <a:gd name="connsiteX4" fmla="*/ 1617365 w 5053985"/>
              <a:gd name="connsiteY4" fmla="*/ 605790 h 5433060"/>
              <a:gd name="connsiteX5" fmla="*/ 1617387 w 5053985"/>
              <a:gd name="connsiteY5" fmla="*/ 964888 h 5433060"/>
              <a:gd name="connsiteX6" fmla="*/ 1682135 w 5053985"/>
              <a:gd name="connsiteY6" fmla="*/ 1093470 h 5433060"/>
              <a:gd name="connsiteX7" fmla="*/ 1556405 w 5053985"/>
              <a:gd name="connsiteY7" fmla="*/ 1432560 h 5433060"/>
              <a:gd name="connsiteX8" fmla="*/ 1598315 w 5053985"/>
              <a:gd name="connsiteY8" fmla="*/ 1813560 h 5433060"/>
              <a:gd name="connsiteX9" fmla="*/ 1743095 w 5053985"/>
              <a:gd name="connsiteY9" fmla="*/ 2145030 h 5433060"/>
              <a:gd name="connsiteX10" fmla="*/ 2154575 w 5053985"/>
              <a:gd name="connsiteY10" fmla="*/ 2510790 h 5433060"/>
              <a:gd name="connsiteX11" fmla="*/ 2284115 w 5053985"/>
              <a:gd name="connsiteY11" fmla="*/ 2743200 h 5433060"/>
              <a:gd name="connsiteX12" fmla="*/ 2482235 w 5053985"/>
              <a:gd name="connsiteY12" fmla="*/ 2929890 h 5433060"/>
              <a:gd name="connsiteX13" fmla="*/ 2527955 w 5053985"/>
              <a:gd name="connsiteY13" fmla="*/ 3051810 h 5433060"/>
              <a:gd name="connsiteX14" fmla="*/ 2550815 w 5053985"/>
              <a:gd name="connsiteY14" fmla="*/ 3406140 h 5433060"/>
              <a:gd name="connsiteX15" fmla="*/ 2847995 w 5053985"/>
              <a:gd name="connsiteY15" fmla="*/ 3417570 h 5433060"/>
              <a:gd name="connsiteX16" fmla="*/ 3248067 w 5053985"/>
              <a:gd name="connsiteY16" fmla="*/ 3621269 h 5433060"/>
              <a:gd name="connsiteX17" fmla="*/ 3263285 w 5053985"/>
              <a:gd name="connsiteY17" fmla="*/ 3108959 h 5433060"/>
              <a:gd name="connsiteX18" fmla="*/ 3522365 w 5053985"/>
              <a:gd name="connsiteY18" fmla="*/ 3211829 h 5433060"/>
              <a:gd name="connsiteX19" fmla="*/ 3674765 w 5053985"/>
              <a:gd name="connsiteY19" fmla="*/ 3398519 h 5433060"/>
              <a:gd name="connsiteX20" fmla="*/ 3891935 w 5053985"/>
              <a:gd name="connsiteY20" fmla="*/ 3425189 h 5433060"/>
              <a:gd name="connsiteX21" fmla="*/ 4162445 w 5053985"/>
              <a:gd name="connsiteY21" fmla="*/ 3550919 h 5433060"/>
              <a:gd name="connsiteX22" fmla="*/ 4764425 w 5053985"/>
              <a:gd name="connsiteY22" fmla="*/ 3204209 h 5433060"/>
              <a:gd name="connsiteX23" fmla="*/ 5053985 w 5053985"/>
              <a:gd name="connsiteY23" fmla="*/ 5433060 h 5433060"/>
              <a:gd name="connsiteX24" fmla="*/ 0 w 5053985"/>
              <a:gd name="connsiteY24" fmla="*/ 3606029 h 5433060"/>
              <a:gd name="connsiteX25" fmla="*/ 83820 w 5053985"/>
              <a:gd name="connsiteY25" fmla="*/ 290518 h 5433060"/>
              <a:gd name="connsiteX0" fmla="*/ 83820 w 5053985"/>
              <a:gd name="connsiteY0" fmla="*/ 290518 h 5433060"/>
              <a:gd name="connsiteX1" fmla="*/ 962045 w 5053985"/>
              <a:gd name="connsiteY1" fmla="*/ 0 h 5433060"/>
              <a:gd name="connsiteX2" fmla="*/ 1449725 w 5053985"/>
              <a:gd name="connsiteY2" fmla="*/ 251460 h 5433060"/>
              <a:gd name="connsiteX3" fmla="*/ 1484015 w 5053985"/>
              <a:gd name="connsiteY3" fmla="*/ 487680 h 5433060"/>
              <a:gd name="connsiteX4" fmla="*/ 1617365 w 5053985"/>
              <a:gd name="connsiteY4" fmla="*/ 605790 h 5433060"/>
              <a:gd name="connsiteX5" fmla="*/ 1617387 w 5053985"/>
              <a:gd name="connsiteY5" fmla="*/ 964888 h 5433060"/>
              <a:gd name="connsiteX6" fmla="*/ 1682135 w 5053985"/>
              <a:gd name="connsiteY6" fmla="*/ 1093470 h 5433060"/>
              <a:gd name="connsiteX7" fmla="*/ 1556405 w 5053985"/>
              <a:gd name="connsiteY7" fmla="*/ 1432560 h 5433060"/>
              <a:gd name="connsiteX8" fmla="*/ 1598315 w 5053985"/>
              <a:gd name="connsiteY8" fmla="*/ 1813560 h 5433060"/>
              <a:gd name="connsiteX9" fmla="*/ 1743095 w 5053985"/>
              <a:gd name="connsiteY9" fmla="*/ 2145030 h 5433060"/>
              <a:gd name="connsiteX10" fmla="*/ 2154575 w 5053985"/>
              <a:gd name="connsiteY10" fmla="*/ 2510790 h 5433060"/>
              <a:gd name="connsiteX11" fmla="*/ 2284115 w 5053985"/>
              <a:gd name="connsiteY11" fmla="*/ 2743200 h 5433060"/>
              <a:gd name="connsiteX12" fmla="*/ 2482235 w 5053985"/>
              <a:gd name="connsiteY12" fmla="*/ 2929890 h 5433060"/>
              <a:gd name="connsiteX13" fmla="*/ 2527955 w 5053985"/>
              <a:gd name="connsiteY13" fmla="*/ 3051810 h 5433060"/>
              <a:gd name="connsiteX14" fmla="*/ 2550815 w 5053985"/>
              <a:gd name="connsiteY14" fmla="*/ 3406140 h 5433060"/>
              <a:gd name="connsiteX15" fmla="*/ 2847995 w 5053985"/>
              <a:gd name="connsiteY15" fmla="*/ 3417570 h 5433060"/>
              <a:gd name="connsiteX16" fmla="*/ 3248067 w 5053985"/>
              <a:gd name="connsiteY16" fmla="*/ 3621269 h 5433060"/>
              <a:gd name="connsiteX17" fmla="*/ 3263285 w 5053985"/>
              <a:gd name="connsiteY17" fmla="*/ 3108959 h 5433060"/>
              <a:gd name="connsiteX18" fmla="*/ 3522365 w 5053985"/>
              <a:gd name="connsiteY18" fmla="*/ 3211829 h 5433060"/>
              <a:gd name="connsiteX19" fmla="*/ 3674765 w 5053985"/>
              <a:gd name="connsiteY19" fmla="*/ 3398519 h 5433060"/>
              <a:gd name="connsiteX20" fmla="*/ 3891935 w 5053985"/>
              <a:gd name="connsiteY20" fmla="*/ 3425189 h 5433060"/>
              <a:gd name="connsiteX21" fmla="*/ 4162445 w 5053985"/>
              <a:gd name="connsiteY21" fmla="*/ 3550919 h 5433060"/>
              <a:gd name="connsiteX22" fmla="*/ 4764425 w 5053985"/>
              <a:gd name="connsiteY22" fmla="*/ 3204209 h 5433060"/>
              <a:gd name="connsiteX23" fmla="*/ 4844435 w 5053985"/>
              <a:gd name="connsiteY23" fmla="*/ 3771899 h 5433060"/>
              <a:gd name="connsiteX24" fmla="*/ 5053985 w 5053985"/>
              <a:gd name="connsiteY24" fmla="*/ 5433060 h 5433060"/>
              <a:gd name="connsiteX25" fmla="*/ 0 w 5053985"/>
              <a:gd name="connsiteY25" fmla="*/ 3606029 h 5433060"/>
              <a:gd name="connsiteX26" fmla="*/ 83820 w 5053985"/>
              <a:gd name="connsiteY26" fmla="*/ 290518 h 5433060"/>
              <a:gd name="connsiteX0" fmla="*/ 83820 w 5141615"/>
              <a:gd name="connsiteY0" fmla="*/ 290518 h 5433060"/>
              <a:gd name="connsiteX1" fmla="*/ 962045 w 5141615"/>
              <a:gd name="connsiteY1" fmla="*/ 0 h 5433060"/>
              <a:gd name="connsiteX2" fmla="*/ 1449725 w 5141615"/>
              <a:gd name="connsiteY2" fmla="*/ 251460 h 5433060"/>
              <a:gd name="connsiteX3" fmla="*/ 1484015 w 5141615"/>
              <a:gd name="connsiteY3" fmla="*/ 487680 h 5433060"/>
              <a:gd name="connsiteX4" fmla="*/ 1617365 w 5141615"/>
              <a:gd name="connsiteY4" fmla="*/ 605790 h 5433060"/>
              <a:gd name="connsiteX5" fmla="*/ 1617387 w 5141615"/>
              <a:gd name="connsiteY5" fmla="*/ 964888 h 5433060"/>
              <a:gd name="connsiteX6" fmla="*/ 1682135 w 5141615"/>
              <a:gd name="connsiteY6" fmla="*/ 1093470 h 5433060"/>
              <a:gd name="connsiteX7" fmla="*/ 1556405 w 5141615"/>
              <a:gd name="connsiteY7" fmla="*/ 1432560 h 5433060"/>
              <a:gd name="connsiteX8" fmla="*/ 1598315 w 5141615"/>
              <a:gd name="connsiteY8" fmla="*/ 1813560 h 5433060"/>
              <a:gd name="connsiteX9" fmla="*/ 1743095 w 5141615"/>
              <a:gd name="connsiteY9" fmla="*/ 2145030 h 5433060"/>
              <a:gd name="connsiteX10" fmla="*/ 2154575 w 5141615"/>
              <a:gd name="connsiteY10" fmla="*/ 2510790 h 5433060"/>
              <a:gd name="connsiteX11" fmla="*/ 2284115 w 5141615"/>
              <a:gd name="connsiteY11" fmla="*/ 2743200 h 5433060"/>
              <a:gd name="connsiteX12" fmla="*/ 2482235 w 5141615"/>
              <a:gd name="connsiteY12" fmla="*/ 2929890 h 5433060"/>
              <a:gd name="connsiteX13" fmla="*/ 2527955 w 5141615"/>
              <a:gd name="connsiteY13" fmla="*/ 3051810 h 5433060"/>
              <a:gd name="connsiteX14" fmla="*/ 2550815 w 5141615"/>
              <a:gd name="connsiteY14" fmla="*/ 3406140 h 5433060"/>
              <a:gd name="connsiteX15" fmla="*/ 2847995 w 5141615"/>
              <a:gd name="connsiteY15" fmla="*/ 3417570 h 5433060"/>
              <a:gd name="connsiteX16" fmla="*/ 3248067 w 5141615"/>
              <a:gd name="connsiteY16" fmla="*/ 3621269 h 5433060"/>
              <a:gd name="connsiteX17" fmla="*/ 3263285 w 5141615"/>
              <a:gd name="connsiteY17" fmla="*/ 3108959 h 5433060"/>
              <a:gd name="connsiteX18" fmla="*/ 3522365 w 5141615"/>
              <a:gd name="connsiteY18" fmla="*/ 3211829 h 5433060"/>
              <a:gd name="connsiteX19" fmla="*/ 3674765 w 5141615"/>
              <a:gd name="connsiteY19" fmla="*/ 3398519 h 5433060"/>
              <a:gd name="connsiteX20" fmla="*/ 3891935 w 5141615"/>
              <a:gd name="connsiteY20" fmla="*/ 3425189 h 5433060"/>
              <a:gd name="connsiteX21" fmla="*/ 4162445 w 5141615"/>
              <a:gd name="connsiteY21" fmla="*/ 3550919 h 5433060"/>
              <a:gd name="connsiteX22" fmla="*/ 4764425 w 5141615"/>
              <a:gd name="connsiteY22" fmla="*/ 3204209 h 5433060"/>
              <a:gd name="connsiteX23" fmla="*/ 5141615 w 5141615"/>
              <a:gd name="connsiteY23" fmla="*/ 3463289 h 5433060"/>
              <a:gd name="connsiteX24" fmla="*/ 5053985 w 5141615"/>
              <a:gd name="connsiteY24" fmla="*/ 5433060 h 5433060"/>
              <a:gd name="connsiteX25" fmla="*/ 0 w 5141615"/>
              <a:gd name="connsiteY25" fmla="*/ 3606029 h 5433060"/>
              <a:gd name="connsiteX26" fmla="*/ 83820 w 5141615"/>
              <a:gd name="connsiteY26" fmla="*/ 290518 h 5433060"/>
              <a:gd name="connsiteX0" fmla="*/ 83820 w 5141615"/>
              <a:gd name="connsiteY0" fmla="*/ 290518 h 5433060"/>
              <a:gd name="connsiteX1" fmla="*/ 962045 w 5141615"/>
              <a:gd name="connsiteY1" fmla="*/ 0 h 5433060"/>
              <a:gd name="connsiteX2" fmla="*/ 1449725 w 5141615"/>
              <a:gd name="connsiteY2" fmla="*/ 251460 h 5433060"/>
              <a:gd name="connsiteX3" fmla="*/ 1484015 w 5141615"/>
              <a:gd name="connsiteY3" fmla="*/ 487680 h 5433060"/>
              <a:gd name="connsiteX4" fmla="*/ 1617365 w 5141615"/>
              <a:gd name="connsiteY4" fmla="*/ 605790 h 5433060"/>
              <a:gd name="connsiteX5" fmla="*/ 1617387 w 5141615"/>
              <a:gd name="connsiteY5" fmla="*/ 964888 h 5433060"/>
              <a:gd name="connsiteX6" fmla="*/ 1682135 w 5141615"/>
              <a:gd name="connsiteY6" fmla="*/ 1093470 h 5433060"/>
              <a:gd name="connsiteX7" fmla="*/ 1556405 w 5141615"/>
              <a:gd name="connsiteY7" fmla="*/ 1432560 h 5433060"/>
              <a:gd name="connsiteX8" fmla="*/ 1598315 w 5141615"/>
              <a:gd name="connsiteY8" fmla="*/ 1813560 h 5433060"/>
              <a:gd name="connsiteX9" fmla="*/ 1743095 w 5141615"/>
              <a:gd name="connsiteY9" fmla="*/ 2145030 h 5433060"/>
              <a:gd name="connsiteX10" fmla="*/ 2154575 w 5141615"/>
              <a:gd name="connsiteY10" fmla="*/ 2510790 h 5433060"/>
              <a:gd name="connsiteX11" fmla="*/ 2284115 w 5141615"/>
              <a:gd name="connsiteY11" fmla="*/ 2743200 h 5433060"/>
              <a:gd name="connsiteX12" fmla="*/ 2482235 w 5141615"/>
              <a:gd name="connsiteY12" fmla="*/ 2929890 h 5433060"/>
              <a:gd name="connsiteX13" fmla="*/ 2527955 w 5141615"/>
              <a:gd name="connsiteY13" fmla="*/ 3051810 h 5433060"/>
              <a:gd name="connsiteX14" fmla="*/ 2550815 w 5141615"/>
              <a:gd name="connsiteY14" fmla="*/ 3406140 h 5433060"/>
              <a:gd name="connsiteX15" fmla="*/ 2847995 w 5141615"/>
              <a:gd name="connsiteY15" fmla="*/ 3417570 h 5433060"/>
              <a:gd name="connsiteX16" fmla="*/ 3248067 w 5141615"/>
              <a:gd name="connsiteY16" fmla="*/ 3621269 h 5433060"/>
              <a:gd name="connsiteX17" fmla="*/ 3263285 w 5141615"/>
              <a:gd name="connsiteY17" fmla="*/ 3108959 h 5433060"/>
              <a:gd name="connsiteX18" fmla="*/ 3522365 w 5141615"/>
              <a:gd name="connsiteY18" fmla="*/ 3211829 h 5433060"/>
              <a:gd name="connsiteX19" fmla="*/ 3674765 w 5141615"/>
              <a:gd name="connsiteY19" fmla="*/ 3398519 h 5433060"/>
              <a:gd name="connsiteX20" fmla="*/ 3891935 w 5141615"/>
              <a:gd name="connsiteY20" fmla="*/ 3425189 h 5433060"/>
              <a:gd name="connsiteX21" fmla="*/ 4162445 w 5141615"/>
              <a:gd name="connsiteY21" fmla="*/ 3550919 h 5433060"/>
              <a:gd name="connsiteX22" fmla="*/ 4764425 w 5141615"/>
              <a:gd name="connsiteY22" fmla="*/ 3204209 h 5433060"/>
              <a:gd name="connsiteX23" fmla="*/ 5141615 w 5141615"/>
              <a:gd name="connsiteY23" fmla="*/ 3463289 h 5433060"/>
              <a:gd name="connsiteX24" fmla="*/ 5122565 w 5141615"/>
              <a:gd name="connsiteY24" fmla="*/ 3714749 h 5433060"/>
              <a:gd name="connsiteX25" fmla="*/ 5053985 w 5141615"/>
              <a:gd name="connsiteY25" fmla="*/ 5433060 h 5433060"/>
              <a:gd name="connsiteX26" fmla="*/ 0 w 5141615"/>
              <a:gd name="connsiteY26" fmla="*/ 3606029 h 5433060"/>
              <a:gd name="connsiteX27" fmla="*/ 83820 w 5141615"/>
              <a:gd name="connsiteY27" fmla="*/ 290518 h 5433060"/>
              <a:gd name="connsiteX0" fmla="*/ 83820 w 5583575"/>
              <a:gd name="connsiteY0" fmla="*/ 290518 h 5433060"/>
              <a:gd name="connsiteX1" fmla="*/ 962045 w 5583575"/>
              <a:gd name="connsiteY1" fmla="*/ 0 h 5433060"/>
              <a:gd name="connsiteX2" fmla="*/ 1449725 w 5583575"/>
              <a:gd name="connsiteY2" fmla="*/ 251460 h 5433060"/>
              <a:gd name="connsiteX3" fmla="*/ 1484015 w 5583575"/>
              <a:gd name="connsiteY3" fmla="*/ 487680 h 5433060"/>
              <a:gd name="connsiteX4" fmla="*/ 1617365 w 5583575"/>
              <a:gd name="connsiteY4" fmla="*/ 605790 h 5433060"/>
              <a:gd name="connsiteX5" fmla="*/ 1617387 w 5583575"/>
              <a:gd name="connsiteY5" fmla="*/ 964888 h 5433060"/>
              <a:gd name="connsiteX6" fmla="*/ 1682135 w 5583575"/>
              <a:gd name="connsiteY6" fmla="*/ 1093470 h 5433060"/>
              <a:gd name="connsiteX7" fmla="*/ 1556405 w 5583575"/>
              <a:gd name="connsiteY7" fmla="*/ 1432560 h 5433060"/>
              <a:gd name="connsiteX8" fmla="*/ 1598315 w 5583575"/>
              <a:gd name="connsiteY8" fmla="*/ 1813560 h 5433060"/>
              <a:gd name="connsiteX9" fmla="*/ 1743095 w 5583575"/>
              <a:gd name="connsiteY9" fmla="*/ 2145030 h 5433060"/>
              <a:gd name="connsiteX10" fmla="*/ 2154575 w 5583575"/>
              <a:gd name="connsiteY10" fmla="*/ 2510790 h 5433060"/>
              <a:gd name="connsiteX11" fmla="*/ 2284115 w 5583575"/>
              <a:gd name="connsiteY11" fmla="*/ 2743200 h 5433060"/>
              <a:gd name="connsiteX12" fmla="*/ 2482235 w 5583575"/>
              <a:gd name="connsiteY12" fmla="*/ 2929890 h 5433060"/>
              <a:gd name="connsiteX13" fmla="*/ 2527955 w 5583575"/>
              <a:gd name="connsiteY13" fmla="*/ 3051810 h 5433060"/>
              <a:gd name="connsiteX14" fmla="*/ 2550815 w 5583575"/>
              <a:gd name="connsiteY14" fmla="*/ 3406140 h 5433060"/>
              <a:gd name="connsiteX15" fmla="*/ 2847995 w 5583575"/>
              <a:gd name="connsiteY15" fmla="*/ 3417570 h 5433060"/>
              <a:gd name="connsiteX16" fmla="*/ 3248067 w 5583575"/>
              <a:gd name="connsiteY16" fmla="*/ 3621269 h 5433060"/>
              <a:gd name="connsiteX17" fmla="*/ 3263285 w 5583575"/>
              <a:gd name="connsiteY17" fmla="*/ 3108959 h 5433060"/>
              <a:gd name="connsiteX18" fmla="*/ 3522365 w 5583575"/>
              <a:gd name="connsiteY18" fmla="*/ 3211829 h 5433060"/>
              <a:gd name="connsiteX19" fmla="*/ 3674765 w 5583575"/>
              <a:gd name="connsiteY19" fmla="*/ 3398519 h 5433060"/>
              <a:gd name="connsiteX20" fmla="*/ 3891935 w 5583575"/>
              <a:gd name="connsiteY20" fmla="*/ 3425189 h 5433060"/>
              <a:gd name="connsiteX21" fmla="*/ 4162445 w 5583575"/>
              <a:gd name="connsiteY21" fmla="*/ 3550919 h 5433060"/>
              <a:gd name="connsiteX22" fmla="*/ 4764425 w 5583575"/>
              <a:gd name="connsiteY22" fmla="*/ 3204209 h 5433060"/>
              <a:gd name="connsiteX23" fmla="*/ 5141615 w 5583575"/>
              <a:gd name="connsiteY23" fmla="*/ 3463289 h 5433060"/>
              <a:gd name="connsiteX24" fmla="*/ 5583575 w 5583575"/>
              <a:gd name="connsiteY24" fmla="*/ 3291839 h 5433060"/>
              <a:gd name="connsiteX25" fmla="*/ 5053985 w 5583575"/>
              <a:gd name="connsiteY25" fmla="*/ 5433060 h 5433060"/>
              <a:gd name="connsiteX26" fmla="*/ 0 w 5583575"/>
              <a:gd name="connsiteY26" fmla="*/ 3606029 h 5433060"/>
              <a:gd name="connsiteX27" fmla="*/ 83820 w 5583575"/>
              <a:gd name="connsiteY27" fmla="*/ 290518 h 5433060"/>
              <a:gd name="connsiteX0" fmla="*/ 83820 w 5572145"/>
              <a:gd name="connsiteY0" fmla="*/ 290518 h 5433060"/>
              <a:gd name="connsiteX1" fmla="*/ 962045 w 5572145"/>
              <a:gd name="connsiteY1" fmla="*/ 0 h 5433060"/>
              <a:gd name="connsiteX2" fmla="*/ 1449725 w 5572145"/>
              <a:gd name="connsiteY2" fmla="*/ 251460 h 5433060"/>
              <a:gd name="connsiteX3" fmla="*/ 1484015 w 5572145"/>
              <a:gd name="connsiteY3" fmla="*/ 487680 h 5433060"/>
              <a:gd name="connsiteX4" fmla="*/ 1617365 w 5572145"/>
              <a:gd name="connsiteY4" fmla="*/ 605790 h 5433060"/>
              <a:gd name="connsiteX5" fmla="*/ 1617387 w 5572145"/>
              <a:gd name="connsiteY5" fmla="*/ 964888 h 5433060"/>
              <a:gd name="connsiteX6" fmla="*/ 1682135 w 5572145"/>
              <a:gd name="connsiteY6" fmla="*/ 1093470 h 5433060"/>
              <a:gd name="connsiteX7" fmla="*/ 1556405 w 5572145"/>
              <a:gd name="connsiteY7" fmla="*/ 1432560 h 5433060"/>
              <a:gd name="connsiteX8" fmla="*/ 1598315 w 5572145"/>
              <a:gd name="connsiteY8" fmla="*/ 1813560 h 5433060"/>
              <a:gd name="connsiteX9" fmla="*/ 1743095 w 5572145"/>
              <a:gd name="connsiteY9" fmla="*/ 2145030 h 5433060"/>
              <a:gd name="connsiteX10" fmla="*/ 2154575 w 5572145"/>
              <a:gd name="connsiteY10" fmla="*/ 2510790 h 5433060"/>
              <a:gd name="connsiteX11" fmla="*/ 2284115 w 5572145"/>
              <a:gd name="connsiteY11" fmla="*/ 2743200 h 5433060"/>
              <a:gd name="connsiteX12" fmla="*/ 2482235 w 5572145"/>
              <a:gd name="connsiteY12" fmla="*/ 2929890 h 5433060"/>
              <a:gd name="connsiteX13" fmla="*/ 2527955 w 5572145"/>
              <a:gd name="connsiteY13" fmla="*/ 3051810 h 5433060"/>
              <a:gd name="connsiteX14" fmla="*/ 2550815 w 5572145"/>
              <a:gd name="connsiteY14" fmla="*/ 3406140 h 5433060"/>
              <a:gd name="connsiteX15" fmla="*/ 2847995 w 5572145"/>
              <a:gd name="connsiteY15" fmla="*/ 3417570 h 5433060"/>
              <a:gd name="connsiteX16" fmla="*/ 3248067 w 5572145"/>
              <a:gd name="connsiteY16" fmla="*/ 3621269 h 5433060"/>
              <a:gd name="connsiteX17" fmla="*/ 3263285 w 5572145"/>
              <a:gd name="connsiteY17" fmla="*/ 3108959 h 5433060"/>
              <a:gd name="connsiteX18" fmla="*/ 3522365 w 5572145"/>
              <a:gd name="connsiteY18" fmla="*/ 3211829 h 5433060"/>
              <a:gd name="connsiteX19" fmla="*/ 3674765 w 5572145"/>
              <a:gd name="connsiteY19" fmla="*/ 3398519 h 5433060"/>
              <a:gd name="connsiteX20" fmla="*/ 3891935 w 5572145"/>
              <a:gd name="connsiteY20" fmla="*/ 3425189 h 5433060"/>
              <a:gd name="connsiteX21" fmla="*/ 4162445 w 5572145"/>
              <a:gd name="connsiteY21" fmla="*/ 3550919 h 5433060"/>
              <a:gd name="connsiteX22" fmla="*/ 4764425 w 5572145"/>
              <a:gd name="connsiteY22" fmla="*/ 3204209 h 5433060"/>
              <a:gd name="connsiteX23" fmla="*/ 5141615 w 5572145"/>
              <a:gd name="connsiteY23" fmla="*/ 3463289 h 5433060"/>
              <a:gd name="connsiteX24" fmla="*/ 5572145 w 5572145"/>
              <a:gd name="connsiteY24" fmla="*/ 3326129 h 5433060"/>
              <a:gd name="connsiteX25" fmla="*/ 5053985 w 5572145"/>
              <a:gd name="connsiteY25" fmla="*/ 5433060 h 5433060"/>
              <a:gd name="connsiteX26" fmla="*/ 0 w 5572145"/>
              <a:gd name="connsiteY26" fmla="*/ 3606029 h 5433060"/>
              <a:gd name="connsiteX27" fmla="*/ 83820 w 5572145"/>
              <a:gd name="connsiteY27" fmla="*/ 290518 h 5433060"/>
              <a:gd name="connsiteX0" fmla="*/ 83820 w 5572145"/>
              <a:gd name="connsiteY0" fmla="*/ 290518 h 5433060"/>
              <a:gd name="connsiteX1" fmla="*/ 962045 w 5572145"/>
              <a:gd name="connsiteY1" fmla="*/ 0 h 5433060"/>
              <a:gd name="connsiteX2" fmla="*/ 1449725 w 5572145"/>
              <a:gd name="connsiteY2" fmla="*/ 251460 h 5433060"/>
              <a:gd name="connsiteX3" fmla="*/ 1484015 w 5572145"/>
              <a:gd name="connsiteY3" fmla="*/ 487680 h 5433060"/>
              <a:gd name="connsiteX4" fmla="*/ 1617365 w 5572145"/>
              <a:gd name="connsiteY4" fmla="*/ 605790 h 5433060"/>
              <a:gd name="connsiteX5" fmla="*/ 1617387 w 5572145"/>
              <a:gd name="connsiteY5" fmla="*/ 964888 h 5433060"/>
              <a:gd name="connsiteX6" fmla="*/ 1682135 w 5572145"/>
              <a:gd name="connsiteY6" fmla="*/ 1093470 h 5433060"/>
              <a:gd name="connsiteX7" fmla="*/ 1556405 w 5572145"/>
              <a:gd name="connsiteY7" fmla="*/ 1432560 h 5433060"/>
              <a:gd name="connsiteX8" fmla="*/ 1598315 w 5572145"/>
              <a:gd name="connsiteY8" fmla="*/ 1813560 h 5433060"/>
              <a:gd name="connsiteX9" fmla="*/ 1743095 w 5572145"/>
              <a:gd name="connsiteY9" fmla="*/ 2145030 h 5433060"/>
              <a:gd name="connsiteX10" fmla="*/ 2154575 w 5572145"/>
              <a:gd name="connsiteY10" fmla="*/ 2510790 h 5433060"/>
              <a:gd name="connsiteX11" fmla="*/ 2284115 w 5572145"/>
              <a:gd name="connsiteY11" fmla="*/ 2743200 h 5433060"/>
              <a:gd name="connsiteX12" fmla="*/ 2482235 w 5572145"/>
              <a:gd name="connsiteY12" fmla="*/ 2929890 h 5433060"/>
              <a:gd name="connsiteX13" fmla="*/ 2527955 w 5572145"/>
              <a:gd name="connsiteY13" fmla="*/ 3051810 h 5433060"/>
              <a:gd name="connsiteX14" fmla="*/ 2550815 w 5572145"/>
              <a:gd name="connsiteY14" fmla="*/ 3406140 h 5433060"/>
              <a:gd name="connsiteX15" fmla="*/ 2847995 w 5572145"/>
              <a:gd name="connsiteY15" fmla="*/ 3417570 h 5433060"/>
              <a:gd name="connsiteX16" fmla="*/ 3248067 w 5572145"/>
              <a:gd name="connsiteY16" fmla="*/ 3621269 h 5433060"/>
              <a:gd name="connsiteX17" fmla="*/ 3263285 w 5572145"/>
              <a:gd name="connsiteY17" fmla="*/ 3108959 h 5433060"/>
              <a:gd name="connsiteX18" fmla="*/ 3522365 w 5572145"/>
              <a:gd name="connsiteY18" fmla="*/ 3211829 h 5433060"/>
              <a:gd name="connsiteX19" fmla="*/ 3674765 w 5572145"/>
              <a:gd name="connsiteY19" fmla="*/ 3398519 h 5433060"/>
              <a:gd name="connsiteX20" fmla="*/ 3891935 w 5572145"/>
              <a:gd name="connsiteY20" fmla="*/ 3425189 h 5433060"/>
              <a:gd name="connsiteX21" fmla="*/ 4162445 w 5572145"/>
              <a:gd name="connsiteY21" fmla="*/ 3550919 h 5433060"/>
              <a:gd name="connsiteX22" fmla="*/ 4764425 w 5572145"/>
              <a:gd name="connsiteY22" fmla="*/ 3204209 h 5433060"/>
              <a:gd name="connsiteX23" fmla="*/ 5141615 w 5572145"/>
              <a:gd name="connsiteY23" fmla="*/ 3463289 h 5433060"/>
              <a:gd name="connsiteX24" fmla="*/ 5572145 w 5572145"/>
              <a:gd name="connsiteY24" fmla="*/ 3326129 h 5433060"/>
              <a:gd name="connsiteX25" fmla="*/ 5465465 w 5572145"/>
              <a:gd name="connsiteY25" fmla="*/ 3783329 h 5433060"/>
              <a:gd name="connsiteX26" fmla="*/ 5053985 w 5572145"/>
              <a:gd name="connsiteY26" fmla="*/ 5433060 h 5433060"/>
              <a:gd name="connsiteX27" fmla="*/ 0 w 5572145"/>
              <a:gd name="connsiteY27" fmla="*/ 3606029 h 5433060"/>
              <a:gd name="connsiteX28" fmla="*/ 83820 w 5572145"/>
              <a:gd name="connsiteY28" fmla="*/ 290518 h 5433060"/>
              <a:gd name="connsiteX0" fmla="*/ 83820 w 5572145"/>
              <a:gd name="connsiteY0" fmla="*/ 290518 h 5433060"/>
              <a:gd name="connsiteX1" fmla="*/ 962045 w 5572145"/>
              <a:gd name="connsiteY1" fmla="*/ 0 h 5433060"/>
              <a:gd name="connsiteX2" fmla="*/ 1449725 w 5572145"/>
              <a:gd name="connsiteY2" fmla="*/ 251460 h 5433060"/>
              <a:gd name="connsiteX3" fmla="*/ 1484015 w 5572145"/>
              <a:gd name="connsiteY3" fmla="*/ 487680 h 5433060"/>
              <a:gd name="connsiteX4" fmla="*/ 1617365 w 5572145"/>
              <a:gd name="connsiteY4" fmla="*/ 605790 h 5433060"/>
              <a:gd name="connsiteX5" fmla="*/ 1617387 w 5572145"/>
              <a:gd name="connsiteY5" fmla="*/ 964888 h 5433060"/>
              <a:gd name="connsiteX6" fmla="*/ 1682135 w 5572145"/>
              <a:gd name="connsiteY6" fmla="*/ 1093470 h 5433060"/>
              <a:gd name="connsiteX7" fmla="*/ 1556405 w 5572145"/>
              <a:gd name="connsiteY7" fmla="*/ 1432560 h 5433060"/>
              <a:gd name="connsiteX8" fmla="*/ 1598315 w 5572145"/>
              <a:gd name="connsiteY8" fmla="*/ 1813560 h 5433060"/>
              <a:gd name="connsiteX9" fmla="*/ 1743095 w 5572145"/>
              <a:gd name="connsiteY9" fmla="*/ 2145030 h 5433060"/>
              <a:gd name="connsiteX10" fmla="*/ 2154575 w 5572145"/>
              <a:gd name="connsiteY10" fmla="*/ 2510790 h 5433060"/>
              <a:gd name="connsiteX11" fmla="*/ 2284115 w 5572145"/>
              <a:gd name="connsiteY11" fmla="*/ 2743200 h 5433060"/>
              <a:gd name="connsiteX12" fmla="*/ 2482235 w 5572145"/>
              <a:gd name="connsiteY12" fmla="*/ 2929890 h 5433060"/>
              <a:gd name="connsiteX13" fmla="*/ 2527955 w 5572145"/>
              <a:gd name="connsiteY13" fmla="*/ 3051810 h 5433060"/>
              <a:gd name="connsiteX14" fmla="*/ 2550815 w 5572145"/>
              <a:gd name="connsiteY14" fmla="*/ 3406140 h 5433060"/>
              <a:gd name="connsiteX15" fmla="*/ 2847995 w 5572145"/>
              <a:gd name="connsiteY15" fmla="*/ 3417570 h 5433060"/>
              <a:gd name="connsiteX16" fmla="*/ 3248067 w 5572145"/>
              <a:gd name="connsiteY16" fmla="*/ 3621269 h 5433060"/>
              <a:gd name="connsiteX17" fmla="*/ 3263285 w 5572145"/>
              <a:gd name="connsiteY17" fmla="*/ 3108959 h 5433060"/>
              <a:gd name="connsiteX18" fmla="*/ 3522365 w 5572145"/>
              <a:gd name="connsiteY18" fmla="*/ 3211829 h 5433060"/>
              <a:gd name="connsiteX19" fmla="*/ 3674765 w 5572145"/>
              <a:gd name="connsiteY19" fmla="*/ 3398519 h 5433060"/>
              <a:gd name="connsiteX20" fmla="*/ 3891935 w 5572145"/>
              <a:gd name="connsiteY20" fmla="*/ 3425189 h 5433060"/>
              <a:gd name="connsiteX21" fmla="*/ 4162445 w 5572145"/>
              <a:gd name="connsiteY21" fmla="*/ 3550919 h 5433060"/>
              <a:gd name="connsiteX22" fmla="*/ 4764425 w 5572145"/>
              <a:gd name="connsiteY22" fmla="*/ 3204209 h 5433060"/>
              <a:gd name="connsiteX23" fmla="*/ 5141615 w 5572145"/>
              <a:gd name="connsiteY23" fmla="*/ 3463289 h 5433060"/>
              <a:gd name="connsiteX24" fmla="*/ 5572145 w 5572145"/>
              <a:gd name="connsiteY24" fmla="*/ 3326129 h 5433060"/>
              <a:gd name="connsiteX25" fmla="*/ 5541665 w 5572145"/>
              <a:gd name="connsiteY25" fmla="*/ 3779519 h 5433060"/>
              <a:gd name="connsiteX26" fmla="*/ 5053985 w 5572145"/>
              <a:gd name="connsiteY26" fmla="*/ 5433060 h 5433060"/>
              <a:gd name="connsiteX27" fmla="*/ 0 w 5572145"/>
              <a:gd name="connsiteY27" fmla="*/ 3606029 h 5433060"/>
              <a:gd name="connsiteX28" fmla="*/ 83820 w 5572145"/>
              <a:gd name="connsiteY28" fmla="*/ 290518 h 5433060"/>
              <a:gd name="connsiteX0" fmla="*/ 83820 w 5572145"/>
              <a:gd name="connsiteY0" fmla="*/ 290518 h 4587240"/>
              <a:gd name="connsiteX1" fmla="*/ 962045 w 5572145"/>
              <a:gd name="connsiteY1" fmla="*/ 0 h 4587240"/>
              <a:gd name="connsiteX2" fmla="*/ 1449725 w 5572145"/>
              <a:gd name="connsiteY2" fmla="*/ 251460 h 4587240"/>
              <a:gd name="connsiteX3" fmla="*/ 1484015 w 5572145"/>
              <a:gd name="connsiteY3" fmla="*/ 487680 h 4587240"/>
              <a:gd name="connsiteX4" fmla="*/ 1617365 w 5572145"/>
              <a:gd name="connsiteY4" fmla="*/ 605790 h 4587240"/>
              <a:gd name="connsiteX5" fmla="*/ 1617387 w 5572145"/>
              <a:gd name="connsiteY5" fmla="*/ 964888 h 4587240"/>
              <a:gd name="connsiteX6" fmla="*/ 1682135 w 5572145"/>
              <a:gd name="connsiteY6" fmla="*/ 1093470 h 4587240"/>
              <a:gd name="connsiteX7" fmla="*/ 1556405 w 5572145"/>
              <a:gd name="connsiteY7" fmla="*/ 1432560 h 4587240"/>
              <a:gd name="connsiteX8" fmla="*/ 1598315 w 5572145"/>
              <a:gd name="connsiteY8" fmla="*/ 1813560 h 4587240"/>
              <a:gd name="connsiteX9" fmla="*/ 1743095 w 5572145"/>
              <a:gd name="connsiteY9" fmla="*/ 2145030 h 4587240"/>
              <a:gd name="connsiteX10" fmla="*/ 2154575 w 5572145"/>
              <a:gd name="connsiteY10" fmla="*/ 2510790 h 4587240"/>
              <a:gd name="connsiteX11" fmla="*/ 2284115 w 5572145"/>
              <a:gd name="connsiteY11" fmla="*/ 2743200 h 4587240"/>
              <a:gd name="connsiteX12" fmla="*/ 2482235 w 5572145"/>
              <a:gd name="connsiteY12" fmla="*/ 2929890 h 4587240"/>
              <a:gd name="connsiteX13" fmla="*/ 2527955 w 5572145"/>
              <a:gd name="connsiteY13" fmla="*/ 3051810 h 4587240"/>
              <a:gd name="connsiteX14" fmla="*/ 2550815 w 5572145"/>
              <a:gd name="connsiteY14" fmla="*/ 3406140 h 4587240"/>
              <a:gd name="connsiteX15" fmla="*/ 2847995 w 5572145"/>
              <a:gd name="connsiteY15" fmla="*/ 3417570 h 4587240"/>
              <a:gd name="connsiteX16" fmla="*/ 3248067 w 5572145"/>
              <a:gd name="connsiteY16" fmla="*/ 3621269 h 4587240"/>
              <a:gd name="connsiteX17" fmla="*/ 3263285 w 5572145"/>
              <a:gd name="connsiteY17" fmla="*/ 3108959 h 4587240"/>
              <a:gd name="connsiteX18" fmla="*/ 3522365 w 5572145"/>
              <a:gd name="connsiteY18" fmla="*/ 3211829 h 4587240"/>
              <a:gd name="connsiteX19" fmla="*/ 3674765 w 5572145"/>
              <a:gd name="connsiteY19" fmla="*/ 3398519 h 4587240"/>
              <a:gd name="connsiteX20" fmla="*/ 3891935 w 5572145"/>
              <a:gd name="connsiteY20" fmla="*/ 3425189 h 4587240"/>
              <a:gd name="connsiteX21" fmla="*/ 4162445 w 5572145"/>
              <a:gd name="connsiteY21" fmla="*/ 3550919 h 4587240"/>
              <a:gd name="connsiteX22" fmla="*/ 4764425 w 5572145"/>
              <a:gd name="connsiteY22" fmla="*/ 3204209 h 4587240"/>
              <a:gd name="connsiteX23" fmla="*/ 5141615 w 5572145"/>
              <a:gd name="connsiteY23" fmla="*/ 3463289 h 4587240"/>
              <a:gd name="connsiteX24" fmla="*/ 5572145 w 5572145"/>
              <a:gd name="connsiteY24" fmla="*/ 3326129 h 4587240"/>
              <a:gd name="connsiteX25" fmla="*/ 5541665 w 5572145"/>
              <a:gd name="connsiteY25" fmla="*/ 3779519 h 4587240"/>
              <a:gd name="connsiteX26" fmla="*/ 5019695 w 5572145"/>
              <a:gd name="connsiteY26" fmla="*/ 4587240 h 4587240"/>
              <a:gd name="connsiteX27" fmla="*/ 0 w 5572145"/>
              <a:gd name="connsiteY27" fmla="*/ 3606029 h 4587240"/>
              <a:gd name="connsiteX28" fmla="*/ 83820 w 5572145"/>
              <a:gd name="connsiteY28" fmla="*/ 290518 h 4587240"/>
              <a:gd name="connsiteX0" fmla="*/ 83820 w 5572145"/>
              <a:gd name="connsiteY0" fmla="*/ 290518 h 4587240"/>
              <a:gd name="connsiteX1" fmla="*/ 962045 w 5572145"/>
              <a:gd name="connsiteY1" fmla="*/ 0 h 4587240"/>
              <a:gd name="connsiteX2" fmla="*/ 1449725 w 5572145"/>
              <a:gd name="connsiteY2" fmla="*/ 251460 h 4587240"/>
              <a:gd name="connsiteX3" fmla="*/ 1484015 w 5572145"/>
              <a:gd name="connsiteY3" fmla="*/ 487680 h 4587240"/>
              <a:gd name="connsiteX4" fmla="*/ 1617365 w 5572145"/>
              <a:gd name="connsiteY4" fmla="*/ 605790 h 4587240"/>
              <a:gd name="connsiteX5" fmla="*/ 1617387 w 5572145"/>
              <a:gd name="connsiteY5" fmla="*/ 964888 h 4587240"/>
              <a:gd name="connsiteX6" fmla="*/ 1682135 w 5572145"/>
              <a:gd name="connsiteY6" fmla="*/ 1093470 h 4587240"/>
              <a:gd name="connsiteX7" fmla="*/ 1556405 w 5572145"/>
              <a:gd name="connsiteY7" fmla="*/ 1432560 h 4587240"/>
              <a:gd name="connsiteX8" fmla="*/ 1598315 w 5572145"/>
              <a:gd name="connsiteY8" fmla="*/ 1813560 h 4587240"/>
              <a:gd name="connsiteX9" fmla="*/ 1743095 w 5572145"/>
              <a:gd name="connsiteY9" fmla="*/ 2145030 h 4587240"/>
              <a:gd name="connsiteX10" fmla="*/ 2154575 w 5572145"/>
              <a:gd name="connsiteY10" fmla="*/ 2510790 h 4587240"/>
              <a:gd name="connsiteX11" fmla="*/ 2284115 w 5572145"/>
              <a:gd name="connsiteY11" fmla="*/ 2743200 h 4587240"/>
              <a:gd name="connsiteX12" fmla="*/ 2482235 w 5572145"/>
              <a:gd name="connsiteY12" fmla="*/ 2929890 h 4587240"/>
              <a:gd name="connsiteX13" fmla="*/ 2527955 w 5572145"/>
              <a:gd name="connsiteY13" fmla="*/ 3051810 h 4587240"/>
              <a:gd name="connsiteX14" fmla="*/ 2550815 w 5572145"/>
              <a:gd name="connsiteY14" fmla="*/ 3406140 h 4587240"/>
              <a:gd name="connsiteX15" fmla="*/ 2847995 w 5572145"/>
              <a:gd name="connsiteY15" fmla="*/ 3417570 h 4587240"/>
              <a:gd name="connsiteX16" fmla="*/ 3248067 w 5572145"/>
              <a:gd name="connsiteY16" fmla="*/ 3621269 h 4587240"/>
              <a:gd name="connsiteX17" fmla="*/ 3263285 w 5572145"/>
              <a:gd name="connsiteY17" fmla="*/ 3108959 h 4587240"/>
              <a:gd name="connsiteX18" fmla="*/ 3522365 w 5572145"/>
              <a:gd name="connsiteY18" fmla="*/ 3211829 h 4587240"/>
              <a:gd name="connsiteX19" fmla="*/ 3674765 w 5572145"/>
              <a:gd name="connsiteY19" fmla="*/ 3398519 h 4587240"/>
              <a:gd name="connsiteX20" fmla="*/ 3891935 w 5572145"/>
              <a:gd name="connsiteY20" fmla="*/ 3425189 h 4587240"/>
              <a:gd name="connsiteX21" fmla="*/ 4162445 w 5572145"/>
              <a:gd name="connsiteY21" fmla="*/ 3550919 h 4587240"/>
              <a:gd name="connsiteX22" fmla="*/ 4764425 w 5572145"/>
              <a:gd name="connsiteY22" fmla="*/ 3204209 h 4587240"/>
              <a:gd name="connsiteX23" fmla="*/ 5141615 w 5572145"/>
              <a:gd name="connsiteY23" fmla="*/ 3463289 h 4587240"/>
              <a:gd name="connsiteX24" fmla="*/ 5572145 w 5572145"/>
              <a:gd name="connsiteY24" fmla="*/ 3326129 h 4587240"/>
              <a:gd name="connsiteX25" fmla="*/ 5541665 w 5572145"/>
              <a:gd name="connsiteY25" fmla="*/ 3779519 h 4587240"/>
              <a:gd name="connsiteX26" fmla="*/ 5019695 w 5572145"/>
              <a:gd name="connsiteY26" fmla="*/ 4587240 h 4587240"/>
              <a:gd name="connsiteX27" fmla="*/ 4459625 w 5572145"/>
              <a:gd name="connsiteY27" fmla="*/ 4472939 h 4587240"/>
              <a:gd name="connsiteX28" fmla="*/ 0 w 5572145"/>
              <a:gd name="connsiteY28" fmla="*/ 3606029 h 4587240"/>
              <a:gd name="connsiteX29" fmla="*/ 83820 w 5572145"/>
              <a:gd name="connsiteY29" fmla="*/ 290518 h 4587240"/>
              <a:gd name="connsiteX0" fmla="*/ 83820 w 5572145"/>
              <a:gd name="connsiteY0" fmla="*/ 290518 h 4602479"/>
              <a:gd name="connsiteX1" fmla="*/ 962045 w 5572145"/>
              <a:gd name="connsiteY1" fmla="*/ 0 h 4602479"/>
              <a:gd name="connsiteX2" fmla="*/ 1449725 w 5572145"/>
              <a:gd name="connsiteY2" fmla="*/ 251460 h 4602479"/>
              <a:gd name="connsiteX3" fmla="*/ 1484015 w 5572145"/>
              <a:gd name="connsiteY3" fmla="*/ 487680 h 4602479"/>
              <a:gd name="connsiteX4" fmla="*/ 1617365 w 5572145"/>
              <a:gd name="connsiteY4" fmla="*/ 605790 h 4602479"/>
              <a:gd name="connsiteX5" fmla="*/ 1617387 w 5572145"/>
              <a:gd name="connsiteY5" fmla="*/ 964888 h 4602479"/>
              <a:gd name="connsiteX6" fmla="*/ 1682135 w 5572145"/>
              <a:gd name="connsiteY6" fmla="*/ 1093470 h 4602479"/>
              <a:gd name="connsiteX7" fmla="*/ 1556405 w 5572145"/>
              <a:gd name="connsiteY7" fmla="*/ 1432560 h 4602479"/>
              <a:gd name="connsiteX8" fmla="*/ 1598315 w 5572145"/>
              <a:gd name="connsiteY8" fmla="*/ 1813560 h 4602479"/>
              <a:gd name="connsiteX9" fmla="*/ 1743095 w 5572145"/>
              <a:gd name="connsiteY9" fmla="*/ 2145030 h 4602479"/>
              <a:gd name="connsiteX10" fmla="*/ 2154575 w 5572145"/>
              <a:gd name="connsiteY10" fmla="*/ 2510790 h 4602479"/>
              <a:gd name="connsiteX11" fmla="*/ 2284115 w 5572145"/>
              <a:gd name="connsiteY11" fmla="*/ 2743200 h 4602479"/>
              <a:gd name="connsiteX12" fmla="*/ 2482235 w 5572145"/>
              <a:gd name="connsiteY12" fmla="*/ 2929890 h 4602479"/>
              <a:gd name="connsiteX13" fmla="*/ 2527955 w 5572145"/>
              <a:gd name="connsiteY13" fmla="*/ 3051810 h 4602479"/>
              <a:gd name="connsiteX14" fmla="*/ 2550815 w 5572145"/>
              <a:gd name="connsiteY14" fmla="*/ 3406140 h 4602479"/>
              <a:gd name="connsiteX15" fmla="*/ 2847995 w 5572145"/>
              <a:gd name="connsiteY15" fmla="*/ 3417570 h 4602479"/>
              <a:gd name="connsiteX16" fmla="*/ 3248067 w 5572145"/>
              <a:gd name="connsiteY16" fmla="*/ 3621269 h 4602479"/>
              <a:gd name="connsiteX17" fmla="*/ 3263285 w 5572145"/>
              <a:gd name="connsiteY17" fmla="*/ 3108959 h 4602479"/>
              <a:gd name="connsiteX18" fmla="*/ 3522365 w 5572145"/>
              <a:gd name="connsiteY18" fmla="*/ 3211829 h 4602479"/>
              <a:gd name="connsiteX19" fmla="*/ 3674765 w 5572145"/>
              <a:gd name="connsiteY19" fmla="*/ 3398519 h 4602479"/>
              <a:gd name="connsiteX20" fmla="*/ 3891935 w 5572145"/>
              <a:gd name="connsiteY20" fmla="*/ 3425189 h 4602479"/>
              <a:gd name="connsiteX21" fmla="*/ 4162445 w 5572145"/>
              <a:gd name="connsiteY21" fmla="*/ 3550919 h 4602479"/>
              <a:gd name="connsiteX22" fmla="*/ 4764425 w 5572145"/>
              <a:gd name="connsiteY22" fmla="*/ 3204209 h 4602479"/>
              <a:gd name="connsiteX23" fmla="*/ 5141615 w 5572145"/>
              <a:gd name="connsiteY23" fmla="*/ 3463289 h 4602479"/>
              <a:gd name="connsiteX24" fmla="*/ 5572145 w 5572145"/>
              <a:gd name="connsiteY24" fmla="*/ 3326129 h 4602479"/>
              <a:gd name="connsiteX25" fmla="*/ 5541665 w 5572145"/>
              <a:gd name="connsiteY25" fmla="*/ 3779519 h 4602479"/>
              <a:gd name="connsiteX26" fmla="*/ 5019695 w 5572145"/>
              <a:gd name="connsiteY26" fmla="*/ 4587240 h 4602479"/>
              <a:gd name="connsiteX27" fmla="*/ 4497725 w 5572145"/>
              <a:gd name="connsiteY27" fmla="*/ 4602479 h 4602479"/>
              <a:gd name="connsiteX28" fmla="*/ 0 w 5572145"/>
              <a:gd name="connsiteY28" fmla="*/ 3606029 h 4602479"/>
              <a:gd name="connsiteX29" fmla="*/ 83820 w 5572145"/>
              <a:gd name="connsiteY29" fmla="*/ 290518 h 4602479"/>
              <a:gd name="connsiteX0" fmla="*/ 83820 w 5572145"/>
              <a:gd name="connsiteY0" fmla="*/ 290518 h 4602479"/>
              <a:gd name="connsiteX1" fmla="*/ 962045 w 5572145"/>
              <a:gd name="connsiteY1" fmla="*/ 0 h 4602479"/>
              <a:gd name="connsiteX2" fmla="*/ 1449725 w 5572145"/>
              <a:gd name="connsiteY2" fmla="*/ 251460 h 4602479"/>
              <a:gd name="connsiteX3" fmla="*/ 1484015 w 5572145"/>
              <a:gd name="connsiteY3" fmla="*/ 487680 h 4602479"/>
              <a:gd name="connsiteX4" fmla="*/ 1617365 w 5572145"/>
              <a:gd name="connsiteY4" fmla="*/ 605790 h 4602479"/>
              <a:gd name="connsiteX5" fmla="*/ 1617387 w 5572145"/>
              <a:gd name="connsiteY5" fmla="*/ 964888 h 4602479"/>
              <a:gd name="connsiteX6" fmla="*/ 1682135 w 5572145"/>
              <a:gd name="connsiteY6" fmla="*/ 1093470 h 4602479"/>
              <a:gd name="connsiteX7" fmla="*/ 1556405 w 5572145"/>
              <a:gd name="connsiteY7" fmla="*/ 1432560 h 4602479"/>
              <a:gd name="connsiteX8" fmla="*/ 1598315 w 5572145"/>
              <a:gd name="connsiteY8" fmla="*/ 1813560 h 4602479"/>
              <a:gd name="connsiteX9" fmla="*/ 1743095 w 5572145"/>
              <a:gd name="connsiteY9" fmla="*/ 2145030 h 4602479"/>
              <a:gd name="connsiteX10" fmla="*/ 2154575 w 5572145"/>
              <a:gd name="connsiteY10" fmla="*/ 2510790 h 4602479"/>
              <a:gd name="connsiteX11" fmla="*/ 2284115 w 5572145"/>
              <a:gd name="connsiteY11" fmla="*/ 2743200 h 4602479"/>
              <a:gd name="connsiteX12" fmla="*/ 2482235 w 5572145"/>
              <a:gd name="connsiteY12" fmla="*/ 2929890 h 4602479"/>
              <a:gd name="connsiteX13" fmla="*/ 2527955 w 5572145"/>
              <a:gd name="connsiteY13" fmla="*/ 3051810 h 4602479"/>
              <a:gd name="connsiteX14" fmla="*/ 2550815 w 5572145"/>
              <a:gd name="connsiteY14" fmla="*/ 3406140 h 4602479"/>
              <a:gd name="connsiteX15" fmla="*/ 2847995 w 5572145"/>
              <a:gd name="connsiteY15" fmla="*/ 3417570 h 4602479"/>
              <a:gd name="connsiteX16" fmla="*/ 3248067 w 5572145"/>
              <a:gd name="connsiteY16" fmla="*/ 3621269 h 4602479"/>
              <a:gd name="connsiteX17" fmla="*/ 3263285 w 5572145"/>
              <a:gd name="connsiteY17" fmla="*/ 3108959 h 4602479"/>
              <a:gd name="connsiteX18" fmla="*/ 3522365 w 5572145"/>
              <a:gd name="connsiteY18" fmla="*/ 3211829 h 4602479"/>
              <a:gd name="connsiteX19" fmla="*/ 3674765 w 5572145"/>
              <a:gd name="connsiteY19" fmla="*/ 3398519 h 4602479"/>
              <a:gd name="connsiteX20" fmla="*/ 3891935 w 5572145"/>
              <a:gd name="connsiteY20" fmla="*/ 3425189 h 4602479"/>
              <a:gd name="connsiteX21" fmla="*/ 4162445 w 5572145"/>
              <a:gd name="connsiteY21" fmla="*/ 3550919 h 4602479"/>
              <a:gd name="connsiteX22" fmla="*/ 4764425 w 5572145"/>
              <a:gd name="connsiteY22" fmla="*/ 3204209 h 4602479"/>
              <a:gd name="connsiteX23" fmla="*/ 5141615 w 5572145"/>
              <a:gd name="connsiteY23" fmla="*/ 3463289 h 4602479"/>
              <a:gd name="connsiteX24" fmla="*/ 5572145 w 5572145"/>
              <a:gd name="connsiteY24" fmla="*/ 3326129 h 4602479"/>
              <a:gd name="connsiteX25" fmla="*/ 5541665 w 5572145"/>
              <a:gd name="connsiteY25" fmla="*/ 3779519 h 4602479"/>
              <a:gd name="connsiteX26" fmla="*/ 5389265 w 5572145"/>
              <a:gd name="connsiteY26" fmla="*/ 4011929 h 4602479"/>
              <a:gd name="connsiteX27" fmla="*/ 5019695 w 5572145"/>
              <a:gd name="connsiteY27" fmla="*/ 4587240 h 4602479"/>
              <a:gd name="connsiteX28" fmla="*/ 4497725 w 5572145"/>
              <a:gd name="connsiteY28" fmla="*/ 4602479 h 4602479"/>
              <a:gd name="connsiteX29" fmla="*/ 0 w 5572145"/>
              <a:gd name="connsiteY29" fmla="*/ 3606029 h 4602479"/>
              <a:gd name="connsiteX30" fmla="*/ 83820 w 5572145"/>
              <a:gd name="connsiteY30" fmla="*/ 290518 h 4602479"/>
              <a:gd name="connsiteX0" fmla="*/ 83820 w 5572145"/>
              <a:gd name="connsiteY0" fmla="*/ 290518 h 4602479"/>
              <a:gd name="connsiteX1" fmla="*/ 962045 w 5572145"/>
              <a:gd name="connsiteY1" fmla="*/ 0 h 4602479"/>
              <a:gd name="connsiteX2" fmla="*/ 1449725 w 5572145"/>
              <a:gd name="connsiteY2" fmla="*/ 251460 h 4602479"/>
              <a:gd name="connsiteX3" fmla="*/ 1484015 w 5572145"/>
              <a:gd name="connsiteY3" fmla="*/ 487680 h 4602479"/>
              <a:gd name="connsiteX4" fmla="*/ 1617365 w 5572145"/>
              <a:gd name="connsiteY4" fmla="*/ 605790 h 4602479"/>
              <a:gd name="connsiteX5" fmla="*/ 1617387 w 5572145"/>
              <a:gd name="connsiteY5" fmla="*/ 964888 h 4602479"/>
              <a:gd name="connsiteX6" fmla="*/ 1682135 w 5572145"/>
              <a:gd name="connsiteY6" fmla="*/ 1093470 h 4602479"/>
              <a:gd name="connsiteX7" fmla="*/ 1556405 w 5572145"/>
              <a:gd name="connsiteY7" fmla="*/ 1432560 h 4602479"/>
              <a:gd name="connsiteX8" fmla="*/ 1598315 w 5572145"/>
              <a:gd name="connsiteY8" fmla="*/ 1813560 h 4602479"/>
              <a:gd name="connsiteX9" fmla="*/ 1743095 w 5572145"/>
              <a:gd name="connsiteY9" fmla="*/ 2145030 h 4602479"/>
              <a:gd name="connsiteX10" fmla="*/ 2154575 w 5572145"/>
              <a:gd name="connsiteY10" fmla="*/ 2510790 h 4602479"/>
              <a:gd name="connsiteX11" fmla="*/ 2284115 w 5572145"/>
              <a:gd name="connsiteY11" fmla="*/ 2743200 h 4602479"/>
              <a:gd name="connsiteX12" fmla="*/ 2482235 w 5572145"/>
              <a:gd name="connsiteY12" fmla="*/ 2929890 h 4602479"/>
              <a:gd name="connsiteX13" fmla="*/ 2527955 w 5572145"/>
              <a:gd name="connsiteY13" fmla="*/ 3051810 h 4602479"/>
              <a:gd name="connsiteX14" fmla="*/ 2550815 w 5572145"/>
              <a:gd name="connsiteY14" fmla="*/ 3406140 h 4602479"/>
              <a:gd name="connsiteX15" fmla="*/ 2847995 w 5572145"/>
              <a:gd name="connsiteY15" fmla="*/ 3417570 h 4602479"/>
              <a:gd name="connsiteX16" fmla="*/ 3248067 w 5572145"/>
              <a:gd name="connsiteY16" fmla="*/ 3621269 h 4602479"/>
              <a:gd name="connsiteX17" fmla="*/ 3263285 w 5572145"/>
              <a:gd name="connsiteY17" fmla="*/ 3108959 h 4602479"/>
              <a:gd name="connsiteX18" fmla="*/ 3522365 w 5572145"/>
              <a:gd name="connsiteY18" fmla="*/ 3211829 h 4602479"/>
              <a:gd name="connsiteX19" fmla="*/ 3674765 w 5572145"/>
              <a:gd name="connsiteY19" fmla="*/ 3398519 h 4602479"/>
              <a:gd name="connsiteX20" fmla="*/ 3891935 w 5572145"/>
              <a:gd name="connsiteY20" fmla="*/ 3425189 h 4602479"/>
              <a:gd name="connsiteX21" fmla="*/ 4162445 w 5572145"/>
              <a:gd name="connsiteY21" fmla="*/ 3550919 h 4602479"/>
              <a:gd name="connsiteX22" fmla="*/ 4764425 w 5572145"/>
              <a:gd name="connsiteY22" fmla="*/ 3204209 h 4602479"/>
              <a:gd name="connsiteX23" fmla="*/ 5141615 w 5572145"/>
              <a:gd name="connsiteY23" fmla="*/ 3463289 h 4602479"/>
              <a:gd name="connsiteX24" fmla="*/ 5572145 w 5572145"/>
              <a:gd name="connsiteY24" fmla="*/ 3326129 h 4602479"/>
              <a:gd name="connsiteX25" fmla="*/ 5541665 w 5572145"/>
              <a:gd name="connsiteY25" fmla="*/ 3779519 h 4602479"/>
              <a:gd name="connsiteX26" fmla="*/ 5469275 w 5572145"/>
              <a:gd name="connsiteY26" fmla="*/ 4050029 h 4602479"/>
              <a:gd name="connsiteX27" fmla="*/ 5019695 w 5572145"/>
              <a:gd name="connsiteY27" fmla="*/ 4587240 h 4602479"/>
              <a:gd name="connsiteX28" fmla="*/ 4497725 w 5572145"/>
              <a:gd name="connsiteY28" fmla="*/ 4602479 h 4602479"/>
              <a:gd name="connsiteX29" fmla="*/ 0 w 5572145"/>
              <a:gd name="connsiteY29" fmla="*/ 3606029 h 4602479"/>
              <a:gd name="connsiteX30" fmla="*/ 83820 w 5572145"/>
              <a:gd name="connsiteY30" fmla="*/ 290518 h 4602479"/>
              <a:gd name="connsiteX0" fmla="*/ 83820 w 5572145"/>
              <a:gd name="connsiteY0" fmla="*/ 290518 h 4648199"/>
              <a:gd name="connsiteX1" fmla="*/ 962045 w 5572145"/>
              <a:gd name="connsiteY1" fmla="*/ 0 h 4648199"/>
              <a:gd name="connsiteX2" fmla="*/ 1449725 w 5572145"/>
              <a:gd name="connsiteY2" fmla="*/ 251460 h 4648199"/>
              <a:gd name="connsiteX3" fmla="*/ 1484015 w 5572145"/>
              <a:gd name="connsiteY3" fmla="*/ 487680 h 4648199"/>
              <a:gd name="connsiteX4" fmla="*/ 1617365 w 5572145"/>
              <a:gd name="connsiteY4" fmla="*/ 605790 h 4648199"/>
              <a:gd name="connsiteX5" fmla="*/ 1617387 w 5572145"/>
              <a:gd name="connsiteY5" fmla="*/ 964888 h 4648199"/>
              <a:gd name="connsiteX6" fmla="*/ 1682135 w 5572145"/>
              <a:gd name="connsiteY6" fmla="*/ 1093470 h 4648199"/>
              <a:gd name="connsiteX7" fmla="*/ 1556405 w 5572145"/>
              <a:gd name="connsiteY7" fmla="*/ 1432560 h 4648199"/>
              <a:gd name="connsiteX8" fmla="*/ 1598315 w 5572145"/>
              <a:gd name="connsiteY8" fmla="*/ 1813560 h 4648199"/>
              <a:gd name="connsiteX9" fmla="*/ 1743095 w 5572145"/>
              <a:gd name="connsiteY9" fmla="*/ 2145030 h 4648199"/>
              <a:gd name="connsiteX10" fmla="*/ 2154575 w 5572145"/>
              <a:gd name="connsiteY10" fmla="*/ 2510790 h 4648199"/>
              <a:gd name="connsiteX11" fmla="*/ 2284115 w 5572145"/>
              <a:gd name="connsiteY11" fmla="*/ 2743200 h 4648199"/>
              <a:gd name="connsiteX12" fmla="*/ 2482235 w 5572145"/>
              <a:gd name="connsiteY12" fmla="*/ 2929890 h 4648199"/>
              <a:gd name="connsiteX13" fmla="*/ 2527955 w 5572145"/>
              <a:gd name="connsiteY13" fmla="*/ 3051810 h 4648199"/>
              <a:gd name="connsiteX14" fmla="*/ 2550815 w 5572145"/>
              <a:gd name="connsiteY14" fmla="*/ 3406140 h 4648199"/>
              <a:gd name="connsiteX15" fmla="*/ 2847995 w 5572145"/>
              <a:gd name="connsiteY15" fmla="*/ 3417570 h 4648199"/>
              <a:gd name="connsiteX16" fmla="*/ 3248067 w 5572145"/>
              <a:gd name="connsiteY16" fmla="*/ 3621269 h 4648199"/>
              <a:gd name="connsiteX17" fmla="*/ 3263285 w 5572145"/>
              <a:gd name="connsiteY17" fmla="*/ 3108959 h 4648199"/>
              <a:gd name="connsiteX18" fmla="*/ 3522365 w 5572145"/>
              <a:gd name="connsiteY18" fmla="*/ 3211829 h 4648199"/>
              <a:gd name="connsiteX19" fmla="*/ 3674765 w 5572145"/>
              <a:gd name="connsiteY19" fmla="*/ 3398519 h 4648199"/>
              <a:gd name="connsiteX20" fmla="*/ 3891935 w 5572145"/>
              <a:gd name="connsiteY20" fmla="*/ 3425189 h 4648199"/>
              <a:gd name="connsiteX21" fmla="*/ 4162445 w 5572145"/>
              <a:gd name="connsiteY21" fmla="*/ 3550919 h 4648199"/>
              <a:gd name="connsiteX22" fmla="*/ 4764425 w 5572145"/>
              <a:gd name="connsiteY22" fmla="*/ 3204209 h 4648199"/>
              <a:gd name="connsiteX23" fmla="*/ 5141615 w 5572145"/>
              <a:gd name="connsiteY23" fmla="*/ 3463289 h 4648199"/>
              <a:gd name="connsiteX24" fmla="*/ 5572145 w 5572145"/>
              <a:gd name="connsiteY24" fmla="*/ 3326129 h 4648199"/>
              <a:gd name="connsiteX25" fmla="*/ 5541665 w 5572145"/>
              <a:gd name="connsiteY25" fmla="*/ 3779519 h 4648199"/>
              <a:gd name="connsiteX26" fmla="*/ 5469275 w 5572145"/>
              <a:gd name="connsiteY26" fmla="*/ 4050029 h 4648199"/>
              <a:gd name="connsiteX27" fmla="*/ 5019695 w 5572145"/>
              <a:gd name="connsiteY27" fmla="*/ 4587240 h 4648199"/>
              <a:gd name="connsiteX28" fmla="*/ 4234835 w 5572145"/>
              <a:gd name="connsiteY28" fmla="*/ 4648199 h 4648199"/>
              <a:gd name="connsiteX29" fmla="*/ 0 w 5572145"/>
              <a:gd name="connsiteY29" fmla="*/ 3606029 h 4648199"/>
              <a:gd name="connsiteX30" fmla="*/ 83820 w 5572145"/>
              <a:gd name="connsiteY30" fmla="*/ 290518 h 4648199"/>
              <a:gd name="connsiteX0" fmla="*/ 83820 w 5572145"/>
              <a:gd name="connsiteY0" fmla="*/ 290518 h 4648199"/>
              <a:gd name="connsiteX1" fmla="*/ 962045 w 5572145"/>
              <a:gd name="connsiteY1" fmla="*/ 0 h 4648199"/>
              <a:gd name="connsiteX2" fmla="*/ 1449725 w 5572145"/>
              <a:gd name="connsiteY2" fmla="*/ 251460 h 4648199"/>
              <a:gd name="connsiteX3" fmla="*/ 1484015 w 5572145"/>
              <a:gd name="connsiteY3" fmla="*/ 487680 h 4648199"/>
              <a:gd name="connsiteX4" fmla="*/ 1617365 w 5572145"/>
              <a:gd name="connsiteY4" fmla="*/ 605790 h 4648199"/>
              <a:gd name="connsiteX5" fmla="*/ 1617387 w 5572145"/>
              <a:gd name="connsiteY5" fmla="*/ 964888 h 4648199"/>
              <a:gd name="connsiteX6" fmla="*/ 1682135 w 5572145"/>
              <a:gd name="connsiteY6" fmla="*/ 1093470 h 4648199"/>
              <a:gd name="connsiteX7" fmla="*/ 1556405 w 5572145"/>
              <a:gd name="connsiteY7" fmla="*/ 1432560 h 4648199"/>
              <a:gd name="connsiteX8" fmla="*/ 1598315 w 5572145"/>
              <a:gd name="connsiteY8" fmla="*/ 1813560 h 4648199"/>
              <a:gd name="connsiteX9" fmla="*/ 1743095 w 5572145"/>
              <a:gd name="connsiteY9" fmla="*/ 2145030 h 4648199"/>
              <a:gd name="connsiteX10" fmla="*/ 2154575 w 5572145"/>
              <a:gd name="connsiteY10" fmla="*/ 2510790 h 4648199"/>
              <a:gd name="connsiteX11" fmla="*/ 2284115 w 5572145"/>
              <a:gd name="connsiteY11" fmla="*/ 2743200 h 4648199"/>
              <a:gd name="connsiteX12" fmla="*/ 2482235 w 5572145"/>
              <a:gd name="connsiteY12" fmla="*/ 2929890 h 4648199"/>
              <a:gd name="connsiteX13" fmla="*/ 2527955 w 5572145"/>
              <a:gd name="connsiteY13" fmla="*/ 3051810 h 4648199"/>
              <a:gd name="connsiteX14" fmla="*/ 2550815 w 5572145"/>
              <a:gd name="connsiteY14" fmla="*/ 3406140 h 4648199"/>
              <a:gd name="connsiteX15" fmla="*/ 2847995 w 5572145"/>
              <a:gd name="connsiteY15" fmla="*/ 3417570 h 4648199"/>
              <a:gd name="connsiteX16" fmla="*/ 3248067 w 5572145"/>
              <a:gd name="connsiteY16" fmla="*/ 3621269 h 4648199"/>
              <a:gd name="connsiteX17" fmla="*/ 3263285 w 5572145"/>
              <a:gd name="connsiteY17" fmla="*/ 3108959 h 4648199"/>
              <a:gd name="connsiteX18" fmla="*/ 3522365 w 5572145"/>
              <a:gd name="connsiteY18" fmla="*/ 3211829 h 4648199"/>
              <a:gd name="connsiteX19" fmla="*/ 3674765 w 5572145"/>
              <a:gd name="connsiteY19" fmla="*/ 3398519 h 4648199"/>
              <a:gd name="connsiteX20" fmla="*/ 3891935 w 5572145"/>
              <a:gd name="connsiteY20" fmla="*/ 3425189 h 4648199"/>
              <a:gd name="connsiteX21" fmla="*/ 4162445 w 5572145"/>
              <a:gd name="connsiteY21" fmla="*/ 3550919 h 4648199"/>
              <a:gd name="connsiteX22" fmla="*/ 4764425 w 5572145"/>
              <a:gd name="connsiteY22" fmla="*/ 3204209 h 4648199"/>
              <a:gd name="connsiteX23" fmla="*/ 5141615 w 5572145"/>
              <a:gd name="connsiteY23" fmla="*/ 3463289 h 4648199"/>
              <a:gd name="connsiteX24" fmla="*/ 5572145 w 5572145"/>
              <a:gd name="connsiteY24" fmla="*/ 3326129 h 4648199"/>
              <a:gd name="connsiteX25" fmla="*/ 5541665 w 5572145"/>
              <a:gd name="connsiteY25" fmla="*/ 3779519 h 4648199"/>
              <a:gd name="connsiteX26" fmla="*/ 5469275 w 5572145"/>
              <a:gd name="connsiteY26" fmla="*/ 4050029 h 4648199"/>
              <a:gd name="connsiteX27" fmla="*/ 5019695 w 5572145"/>
              <a:gd name="connsiteY27" fmla="*/ 4587240 h 4648199"/>
              <a:gd name="connsiteX28" fmla="*/ 4234835 w 5572145"/>
              <a:gd name="connsiteY28" fmla="*/ 4648199 h 4648199"/>
              <a:gd name="connsiteX29" fmla="*/ 3891935 w 5572145"/>
              <a:gd name="connsiteY29" fmla="*/ 4560569 h 4648199"/>
              <a:gd name="connsiteX30" fmla="*/ 0 w 5572145"/>
              <a:gd name="connsiteY30" fmla="*/ 3606029 h 4648199"/>
              <a:gd name="connsiteX31" fmla="*/ 83820 w 5572145"/>
              <a:gd name="connsiteY31" fmla="*/ 290518 h 4648199"/>
              <a:gd name="connsiteX0" fmla="*/ 83820 w 5572145"/>
              <a:gd name="connsiteY0" fmla="*/ 290518 h 4648199"/>
              <a:gd name="connsiteX1" fmla="*/ 962045 w 5572145"/>
              <a:gd name="connsiteY1" fmla="*/ 0 h 4648199"/>
              <a:gd name="connsiteX2" fmla="*/ 1449725 w 5572145"/>
              <a:gd name="connsiteY2" fmla="*/ 251460 h 4648199"/>
              <a:gd name="connsiteX3" fmla="*/ 1484015 w 5572145"/>
              <a:gd name="connsiteY3" fmla="*/ 487680 h 4648199"/>
              <a:gd name="connsiteX4" fmla="*/ 1617365 w 5572145"/>
              <a:gd name="connsiteY4" fmla="*/ 605790 h 4648199"/>
              <a:gd name="connsiteX5" fmla="*/ 1617387 w 5572145"/>
              <a:gd name="connsiteY5" fmla="*/ 964888 h 4648199"/>
              <a:gd name="connsiteX6" fmla="*/ 1682135 w 5572145"/>
              <a:gd name="connsiteY6" fmla="*/ 1093470 h 4648199"/>
              <a:gd name="connsiteX7" fmla="*/ 1556405 w 5572145"/>
              <a:gd name="connsiteY7" fmla="*/ 1432560 h 4648199"/>
              <a:gd name="connsiteX8" fmla="*/ 1598315 w 5572145"/>
              <a:gd name="connsiteY8" fmla="*/ 1813560 h 4648199"/>
              <a:gd name="connsiteX9" fmla="*/ 1743095 w 5572145"/>
              <a:gd name="connsiteY9" fmla="*/ 2145030 h 4648199"/>
              <a:gd name="connsiteX10" fmla="*/ 2154575 w 5572145"/>
              <a:gd name="connsiteY10" fmla="*/ 2510790 h 4648199"/>
              <a:gd name="connsiteX11" fmla="*/ 2284115 w 5572145"/>
              <a:gd name="connsiteY11" fmla="*/ 2743200 h 4648199"/>
              <a:gd name="connsiteX12" fmla="*/ 2482235 w 5572145"/>
              <a:gd name="connsiteY12" fmla="*/ 2929890 h 4648199"/>
              <a:gd name="connsiteX13" fmla="*/ 2527955 w 5572145"/>
              <a:gd name="connsiteY13" fmla="*/ 3051810 h 4648199"/>
              <a:gd name="connsiteX14" fmla="*/ 2550815 w 5572145"/>
              <a:gd name="connsiteY14" fmla="*/ 3406140 h 4648199"/>
              <a:gd name="connsiteX15" fmla="*/ 2847995 w 5572145"/>
              <a:gd name="connsiteY15" fmla="*/ 3417570 h 4648199"/>
              <a:gd name="connsiteX16" fmla="*/ 3248067 w 5572145"/>
              <a:gd name="connsiteY16" fmla="*/ 3621269 h 4648199"/>
              <a:gd name="connsiteX17" fmla="*/ 3263285 w 5572145"/>
              <a:gd name="connsiteY17" fmla="*/ 3108959 h 4648199"/>
              <a:gd name="connsiteX18" fmla="*/ 3522365 w 5572145"/>
              <a:gd name="connsiteY18" fmla="*/ 3211829 h 4648199"/>
              <a:gd name="connsiteX19" fmla="*/ 3674765 w 5572145"/>
              <a:gd name="connsiteY19" fmla="*/ 3398519 h 4648199"/>
              <a:gd name="connsiteX20" fmla="*/ 3891935 w 5572145"/>
              <a:gd name="connsiteY20" fmla="*/ 3425189 h 4648199"/>
              <a:gd name="connsiteX21" fmla="*/ 4162445 w 5572145"/>
              <a:gd name="connsiteY21" fmla="*/ 3550919 h 4648199"/>
              <a:gd name="connsiteX22" fmla="*/ 4764425 w 5572145"/>
              <a:gd name="connsiteY22" fmla="*/ 3204209 h 4648199"/>
              <a:gd name="connsiteX23" fmla="*/ 5141615 w 5572145"/>
              <a:gd name="connsiteY23" fmla="*/ 3463289 h 4648199"/>
              <a:gd name="connsiteX24" fmla="*/ 5572145 w 5572145"/>
              <a:gd name="connsiteY24" fmla="*/ 3326129 h 4648199"/>
              <a:gd name="connsiteX25" fmla="*/ 5541665 w 5572145"/>
              <a:gd name="connsiteY25" fmla="*/ 3779519 h 4648199"/>
              <a:gd name="connsiteX26" fmla="*/ 5469275 w 5572145"/>
              <a:gd name="connsiteY26" fmla="*/ 4050029 h 4648199"/>
              <a:gd name="connsiteX27" fmla="*/ 5019695 w 5572145"/>
              <a:gd name="connsiteY27" fmla="*/ 4587240 h 4648199"/>
              <a:gd name="connsiteX28" fmla="*/ 4234835 w 5572145"/>
              <a:gd name="connsiteY28" fmla="*/ 4648199 h 4648199"/>
              <a:gd name="connsiteX29" fmla="*/ 3811925 w 5572145"/>
              <a:gd name="connsiteY29" fmla="*/ 4610099 h 4648199"/>
              <a:gd name="connsiteX30" fmla="*/ 0 w 5572145"/>
              <a:gd name="connsiteY30" fmla="*/ 3606029 h 4648199"/>
              <a:gd name="connsiteX31" fmla="*/ 83820 w 5572145"/>
              <a:gd name="connsiteY31" fmla="*/ 290518 h 4648199"/>
              <a:gd name="connsiteX0" fmla="*/ 83820 w 5572145"/>
              <a:gd name="connsiteY0" fmla="*/ 290518 h 4648199"/>
              <a:gd name="connsiteX1" fmla="*/ 962045 w 5572145"/>
              <a:gd name="connsiteY1" fmla="*/ 0 h 4648199"/>
              <a:gd name="connsiteX2" fmla="*/ 1449725 w 5572145"/>
              <a:gd name="connsiteY2" fmla="*/ 251460 h 4648199"/>
              <a:gd name="connsiteX3" fmla="*/ 1484015 w 5572145"/>
              <a:gd name="connsiteY3" fmla="*/ 487680 h 4648199"/>
              <a:gd name="connsiteX4" fmla="*/ 1617365 w 5572145"/>
              <a:gd name="connsiteY4" fmla="*/ 605790 h 4648199"/>
              <a:gd name="connsiteX5" fmla="*/ 1617387 w 5572145"/>
              <a:gd name="connsiteY5" fmla="*/ 964888 h 4648199"/>
              <a:gd name="connsiteX6" fmla="*/ 1682135 w 5572145"/>
              <a:gd name="connsiteY6" fmla="*/ 1093470 h 4648199"/>
              <a:gd name="connsiteX7" fmla="*/ 1556405 w 5572145"/>
              <a:gd name="connsiteY7" fmla="*/ 1432560 h 4648199"/>
              <a:gd name="connsiteX8" fmla="*/ 1598315 w 5572145"/>
              <a:gd name="connsiteY8" fmla="*/ 1813560 h 4648199"/>
              <a:gd name="connsiteX9" fmla="*/ 1743095 w 5572145"/>
              <a:gd name="connsiteY9" fmla="*/ 2145030 h 4648199"/>
              <a:gd name="connsiteX10" fmla="*/ 2154575 w 5572145"/>
              <a:gd name="connsiteY10" fmla="*/ 2510790 h 4648199"/>
              <a:gd name="connsiteX11" fmla="*/ 2284115 w 5572145"/>
              <a:gd name="connsiteY11" fmla="*/ 2743200 h 4648199"/>
              <a:gd name="connsiteX12" fmla="*/ 2482235 w 5572145"/>
              <a:gd name="connsiteY12" fmla="*/ 2929890 h 4648199"/>
              <a:gd name="connsiteX13" fmla="*/ 2527955 w 5572145"/>
              <a:gd name="connsiteY13" fmla="*/ 3051810 h 4648199"/>
              <a:gd name="connsiteX14" fmla="*/ 2550815 w 5572145"/>
              <a:gd name="connsiteY14" fmla="*/ 3406140 h 4648199"/>
              <a:gd name="connsiteX15" fmla="*/ 2847995 w 5572145"/>
              <a:gd name="connsiteY15" fmla="*/ 3417570 h 4648199"/>
              <a:gd name="connsiteX16" fmla="*/ 3248067 w 5572145"/>
              <a:gd name="connsiteY16" fmla="*/ 3621269 h 4648199"/>
              <a:gd name="connsiteX17" fmla="*/ 3263285 w 5572145"/>
              <a:gd name="connsiteY17" fmla="*/ 3108959 h 4648199"/>
              <a:gd name="connsiteX18" fmla="*/ 3522365 w 5572145"/>
              <a:gd name="connsiteY18" fmla="*/ 3211829 h 4648199"/>
              <a:gd name="connsiteX19" fmla="*/ 3674765 w 5572145"/>
              <a:gd name="connsiteY19" fmla="*/ 3398519 h 4648199"/>
              <a:gd name="connsiteX20" fmla="*/ 3891935 w 5572145"/>
              <a:gd name="connsiteY20" fmla="*/ 3425189 h 4648199"/>
              <a:gd name="connsiteX21" fmla="*/ 4162445 w 5572145"/>
              <a:gd name="connsiteY21" fmla="*/ 3550919 h 4648199"/>
              <a:gd name="connsiteX22" fmla="*/ 4764425 w 5572145"/>
              <a:gd name="connsiteY22" fmla="*/ 3204209 h 4648199"/>
              <a:gd name="connsiteX23" fmla="*/ 5141615 w 5572145"/>
              <a:gd name="connsiteY23" fmla="*/ 3463289 h 4648199"/>
              <a:gd name="connsiteX24" fmla="*/ 5572145 w 5572145"/>
              <a:gd name="connsiteY24" fmla="*/ 3326129 h 4648199"/>
              <a:gd name="connsiteX25" fmla="*/ 5541665 w 5572145"/>
              <a:gd name="connsiteY25" fmla="*/ 3779519 h 4648199"/>
              <a:gd name="connsiteX26" fmla="*/ 5469275 w 5572145"/>
              <a:gd name="connsiteY26" fmla="*/ 4050029 h 4648199"/>
              <a:gd name="connsiteX27" fmla="*/ 5019695 w 5572145"/>
              <a:gd name="connsiteY27" fmla="*/ 4587240 h 4648199"/>
              <a:gd name="connsiteX28" fmla="*/ 4234835 w 5572145"/>
              <a:gd name="connsiteY28" fmla="*/ 4648199 h 4648199"/>
              <a:gd name="connsiteX29" fmla="*/ 3743345 w 5572145"/>
              <a:gd name="connsiteY29" fmla="*/ 4583429 h 4648199"/>
              <a:gd name="connsiteX30" fmla="*/ 0 w 5572145"/>
              <a:gd name="connsiteY30" fmla="*/ 3606029 h 4648199"/>
              <a:gd name="connsiteX31" fmla="*/ 83820 w 5572145"/>
              <a:gd name="connsiteY31" fmla="*/ 290518 h 4648199"/>
              <a:gd name="connsiteX0" fmla="*/ 83820 w 5572145"/>
              <a:gd name="connsiteY0" fmla="*/ 290518 h 4648199"/>
              <a:gd name="connsiteX1" fmla="*/ 962045 w 5572145"/>
              <a:gd name="connsiteY1" fmla="*/ 0 h 4648199"/>
              <a:gd name="connsiteX2" fmla="*/ 1449725 w 5572145"/>
              <a:gd name="connsiteY2" fmla="*/ 251460 h 4648199"/>
              <a:gd name="connsiteX3" fmla="*/ 1484015 w 5572145"/>
              <a:gd name="connsiteY3" fmla="*/ 487680 h 4648199"/>
              <a:gd name="connsiteX4" fmla="*/ 1617365 w 5572145"/>
              <a:gd name="connsiteY4" fmla="*/ 605790 h 4648199"/>
              <a:gd name="connsiteX5" fmla="*/ 1617387 w 5572145"/>
              <a:gd name="connsiteY5" fmla="*/ 964888 h 4648199"/>
              <a:gd name="connsiteX6" fmla="*/ 1682135 w 5572145"/>
              <a:gd name="connsiteY6" fmla="*/ 1093470 h 4648199"/>
              <a:gd name="connsiteX7" fmla="*/ 1556405 w 5572145"/>
              <a:gd name="connsiteY7" fmla="*/ 1432560 h 4648199"/>
              <a:gd name="connsiteX8" fmla="*/ 1598315 w 5572145"/>
              <a:gd name="connsiteY8" fmla="*/ 1813560 h 4648199"/>
              <a:gd name="connsiteX9" fmla="*/ 1743095 w 5572145"/>
              <a:gd name="connsiteY9" fmla="*/ 2145030 h 4648199"/>
              <a:gd name="connsiteX10" fmla="*/ 2154575 w 5572145"/>
              <a:gd name="connsiteY10" fmla="*/ 2510790 h 4648199"/>
              <a:gd name="connsiteX11" fmla="*/ 2284115 w 5572145"/>
              <a:gd name="connsiteY11" fmla="*/ 2743200 h 4648199"/>
              <a:gd name="connsiteX12" fmla="*/ 2482235 w 5572145"/>
              <a:gd name="connsiteY12" fmla="*/ 2929890 h 4648199"/>
              <a:gd name="connsiteX13" fmla="*/ 2527955 w 5572145"/>
              <a:gd name="connsiteY13" fmla="*/ 3051810 h 4648199"/>
              <a:gd name="connsiteX14" fmla="*/ 2550815 w 5572145"/>
              <a:gd name="connsiteY14" fmla="*/ 3406140 h 4648199"/>
              <a:gd name="connsiteX15" fmla="*/ 2847995 w 5572145"/>
              <a:gd name="connsiteY15" fmla="*/ 3417570 h 4648199"/>
              <a:gd name="connsiteX16" fmla="*/ 3248067 w 5572145"/>
              <a:gd name="connsiteY16" fmla="*/ 3621269 h 4648199"/>
              <a:gd name="connsiteX17" fmla="*/ 3263285 w 5572145"/>
              <a:gd name="connsiteY17" fmla="*/ 3108959 h 4648199"/>
              <a:gd name="connsiteX18" fmla="*/ 3522365 w 5572145"/>
              <a:gd name="connsiteY18" fmla="*/ 3211829 h 4648199"/>
              <a:gd name="connsiteX19" fmla="*/ 3674765 w 5572145"/>
              <a:gd name="connsiteY19" fmla="*/ 3398519 h 4648199"/>
              <a:gd name="connsiteX20" fmla="*/ 3891935 w 5572145"/>
              <a:gd name="connsiteY20" fmla="*/ 3425189 h 4648199"/>
              <a:gd name="connsiteX21" fmla="*/ 4162445 w 5572145"/>
              <a:gd name="connsiteY21" fmla="*/ 3550919 h 4648199"/>
              <a:gd name="connsiteX22" fmla="*/ 4764425 w 5572145"/>
              <a:gd name="connsiteY22" fmla="*/ 3204209 h 4648199"/>
              <a:gd name="connsiteX23" fmla="*/ 5141615 w 5572145"/>
              <a:gd name="connsiteY23" fmla="*/ 3463289 h 4648199"/>
              <a:gd name="connsiteX24" fmla="*/ 5572145 w 5572145"/>
              <a:gd name="connsiteY24" fmla="*/ 3326129 h 4648199"/>
              <a:gd name="connsiteX25" fmla="*/ 5541665 w 5572145"/>
              <a:gd name="connsiteY25" fmla="*/ 3779519 h 4648199"/>
              <a:gd name="connsiteX26" fmla="*/ 5469275 w 5572145"/>
              <a:gd name="connsiteY26" fmla="*/ 4050029 h 4648199"/>
              <a:gd name="connsiteX27" fmla="*/ 5019695 w 5572145"/>
              <a:gd name="connsiteY27" fmla="*/ 4587240 h 4648199"/>
              <a:gd name="connsiteX28" fmla="*/ 4234835 w 5572145"/>
              <a:gd name="connsiteY28" fmla="*/ 4648199 h 4648199"/>
              <a:gd name="connsiteX29" fmla="*/ 3743345 w 5572145"/>
              <a:gd name="connsiteY29" fmla="*/ 4583429 h 4648199"/>
              <a:gd name="connsiteX30" fmla="*/ 3373775 w 5572145"/>
              <a:gd name="connsiteY30" fmla="*/ 4488179 h 4648199"/>
              <a:gd name="connsiteX31" fmla="*/ 0 w 5572145"/>
              <a:gd name="connsiteY31" fmla="*/ 3606029 h 4648199"/>
              <a:gd name="connsiteX32" fmla="*/ 83820 w 5572145"/>
              <a:gd name="connsiteY32" fmla="*/ 290518 h 4648199"/>
              <a:gd name="connsiteX0" fmla="*/ 83820 w 5572145"/>
              <a:gd name="connsiteY0" fmla="*/ 290518 h 4735829"/>
              <a:gd name="connsiteX1" fmla="*/ 962045 w 5572145"/>
              <a:gd name="connsiteY1" fmla="*/ 0 h 4735829"/>
              <a:gd name="connsiteX2" fmla="*/ 1449725 w 5572145"/>
              <a:gd name="connsiteY2" fmla="*/ 251460 h 4735829"/>
              <a:gd name="connsiteX3" fmla="*/ 1484015 w 5572145"/>
              <a:gd name="connsiteY3" fmla="*/ 487680 h 4735829"/>
              <a:gd name="connsiteX4" fmla="*/ 1617365 w 5572145"/>
              <a:gd name="connsiteY4" fmla="*/ 605790 h 4735829"/>
              <a:gd name="connsiteX5" fmla="*/ 1617387 w 5572145"/>
              <a:gd name="connsiteY5" fmla="*/ 964888 h 4735829"/>
              <a:gd name="connsiteX6" fmla="*/ 1682135 w 5572145"/>
              <a:gd name="connsiteY6" fmla="*/ 1093470 h 4735829"/>
              <a:gd name="connsiteX7" fmla="*/ 1556405 w 5572145"/>
              <a:gd name="connsiteY7" fmla="*/ 1432560 h 4735829"/>
              <a:gd name="connsiteX8" fmla="*/ 1598315 w 5572145"/>
              <a:gd name="connsiteY8" fmla="*/ 1813560 h 4735829"/>
              <a:gd name="connsiteX9" fmla="*/ 1743095 w 5572145"/>
              <a:gd name="connsiteY9" fmla="*/ 2145030 h 4735829"/>
              <a:gd name="connsiteX10" fmla="*/ 2154575 w 5572145"/>
              <a:gd name="connsiteY10" fmla="*/ 2510790 h 4735829"/>
              <a:gd name="connsiteX11" fmla="*/ 2284115 w 5572145"/>
              <a:gd name="connsiteY11" fmla="*/ 2743200 h 4735829"/>
              <a:gd name="connsiteX12" fmla="*/ 2482235 w 5572145"/>
              <a:gd name="connsiteY12" fmla="*/ 2929890 h 4735829"/>
              <a:gd name="connsiteX13" fmla="*/ 2527955 w 5572145"/>
              <a:gd name="connsiteY13" fmla="*/ 3051810 h 4735829"/>
              <a:gd name="connsiteX14" fmla="*/ 2550815 w 5572145"/>
              <a:gd name="connsiteY14" fmla="*/ 3406140 h 4735829"/>
              <a:gd name="connsiteX15" fmla="*/ 2847995 w 5572145"/>
              <a:gd name="connsiteY15" fmla="*/ 3417570 h 4735829"/>
              <a:gd name="connsiteX16" fmla="*/ 3248067 w 5572145"/>
              <a:gd name="connsiteY16" fmla="*/ 3621269 h 4735829"/>
              <a:gd name="connsiteX17" fmla="*/ 3263285 w 5572145"/>
              <a:gd name="connsiteY17" fmla="*/ 3108959 h 4735829"/>
              <a:gd name="connsiteX18" fmla="*/ 3522365 w 5572145"/>
              <a:gd name="connsiteY18" fmla="*/ 3211829 h 4735829"/>
              <a:gd name="connsiteX19" fmla="*/ 3674765 w 5572145"/>
              <a:gd name="connsiteY19" fmla="*/ 3398519 h 4735829"/>
              <a:gd name="connsiteX20" fmla="*/ 3891935 w 5572145"/>
              <a:gd name="connsiteY20" fmla="*/ 3425189 h 4735829"/>
              <a:gd name="connsiteX21" fmla="*/ 4162445 w 5572145"/>
              <a:gd name="connsiteY21" fmla="*/ 3550919 h 4735829"/>
              <a:gd name="connsiteX22" fmla="*/ 4764425 w 5572145"/>
              <a:gd name="connsiteY22" fmla="*/ 3204209 h 4735829"/>
              <a:gd name="connsiteX23" fmla="*/ 5141615 w 5572145"/>
              <a:gd name="connsiteY23" fmla="*/ 3463289 h 4735829"/>
              <a:gd name="connsiteX24" fmla="*/ 5572145 w 5572145"/>
              <a:gd name="connsiteY24" fmla="*/ 3326129 h 4735829"/>
              <a:gd name="connsiteX25" fmla="*/ 5541665 w 5572145"/>
              <a:gd name="connsiteY25" fmla="*/ 3779519 h 4735829"/>
              <a:gd name="connsiteX26" fmla="*/ 5469275 w 5572145"/>
              <a:gd name="connsiteY26" fmla="*/ 4050029 h 4735829"/>
              <a:gd name="connsiteX27" fmla="*/ 5019695 w 5572145"/>
              <a:gd name="connsiteY27" fmla="*/ 4587240 h 4735829"/>
              <a:gd name="connsiteX28" fmla="*/ 4234835 w 5572145"/>
              <a:gd name="connsiteY28" fmla="*/ 4648199 h 4735829"/>
              <a:gd name="connsiteX29" fmla="*/ 3743345 w 5572145"/>
              <a:gd name="connsiteY29" fmla="*/ 4583429 h 4735829"/>
              <a:gd name="connsiteX30" fmla="*/ 3609995 w 5572145"/>
              <a:gd name="connsiteY30" fmla="*/ 4735829 h 4735829"/>
              <a:gd name="connsiteX31" fmla="*/ 0 w 5572145"/>
              <a:gd name="connsiteY31" fmla="*/ 3606029 h 4735829"/>
              <a:gd name="connsiteX32" fmla="*/ 83820 w 5572145"/>
              <a:gd name="connsiteY32" fmla="*/ 290518 h 4735829"/>
              <a:gd name="connsiteX0" fmla="*/ 83820 w 5572145"/>
              <a:gd name="connsiteY0" fmla="*/ 290518 h 4735829"/>
              <a:gd name="connsiteX1" fmla="*/ 962045 w 5572145"/>
              <a:gd name="connsiteY1" fmla="*/ 0 h 4735829"/>
              <a:gd name="connsiteX2" fmla="*/ 1449725 w 5572145"/>
              <a:gd name="connsiteY2" fmla="*/ 251460 h 4735829"/>
              <a:gd name="connsiteX3" fmla="*/ 1484015 w 5572145"/>
              <a:gd name="connsiteY3" fmla="*/ 487680 h 4735829"/>
              <a:gd name="connsiteX4" fmla="*/ 1617365 w 5572145"/>
              <a:gd name="connsiteY4" fmla="*/ 605790 h 4735829"/>
              <a:gd name="connsiteX5" fmla="*/ 1617387 w 5572145"/>
              <a:gd name="connsiteY5" fmla="*/ 964888 h 4735829"/>
              <a:gd name="connsiteX6" fmla="*/ 1682135 w 5572145"/>
              <a:gd name="connsiteY6" fmla="*/ 1093470 h 4735829"/>
              <a:gd name="connsiteX7" fmla="*/ 1556405 w 5572145"/>
              <a:gd name="connsiteY7" fmla="*/ 1432560 h 4735829"/>
              <a:gd name="connsiteX8" fmla="*/ 1598315 w 5572145"/>
              <a:gd name="connsiteY8" fmla="*/ 1813560 h 4735829"/>
              <a:gd name="connsiteX9" fmla="*/ 1743095 w 5572145"/>
              <a:gd name="connsiteY9" fmla="*/ 2145030 h 4735829"/>
              <a:gd name="connsiteX10" fmla="*/ 2154575 w 5572145"/>
              <a:gd name="connsiteY10" fmla="*/ 2510790 h 4735829"/>
              <a:gd name="connsiteX11" fmla="*/ 2284115 w 5572145"/>
              <a:gd name="connsiteY11" fmla="*/ 2743200 h 4735829"/>
              <a:gd name="connsiteX12" fmla="*/ 2482235 w 5572145"/>
              <a:gd name="connsiteY12" fmla="*/ 2929890 h 4735829"/>
              <a:gd name="connsiteX13" fmla="*/ 2527955 w 5572145"/>
              <a:gd name="connsiteY13" fmla="*/ 3051810 h 4735829"/>
              <a:gd name="connsiteX14" fmla="*/ 2550815 w 5572145"/>
              <a:gd name="connsiteY14" fmla="*/ 3406140 h 4735829"/>
              <a:gd name="connsiteX15" fmla="*/ 2847995 w 5572145"/>
              <a:gd name="connsiteY15" fmla="*/ 3417570 h 4735829"/>
              <a:gd name="connsiteX16" fmla="*/ 3248067 w 5572145"/>
              <a:gd name="connsiteY16" fmla="*/ 3621269 h 4735829"/>
              <a:gd name="connsiteX17" fmla="*/ 3263285 w 5572145"/>
              <a:gd name="connsiteY17" fmla="*/ 3108959 h 4735829"/>
              <a:gd name="connsiteX18" fmla="*/ 3522365 w 5572145"/>
              <a:gd name="connsiteY18" fmla="*/ 3211829 h 4735829"/>
              <a:gd name="connsiteX19" fmla="*/ 3674765 w 5572145"/>
              <a:gd name="connsiteY19" fmla="*/ 3398519 h 4735829"/>
              <a:gd name="connsiteX20" fmla="*/ 3891935 w 5572145"/>
              <a:gd name="connsiteY20" fmla="*/ 3425189 h 4735829"/>
              <a:gd name="connsiteX21" fmla="*/ 4162445 w 5572145"/>
              <a:gd name="connsiteY21" fmla="*/ 3550919 h 4735829"/>
              <a:gd name="connsiteX22" fmla="*/ 4764425 w 5572145"/>
              <a:gd name="connsiteY22" fmla="*/ 3204209 h 4735829"/>
              <a:gd name="connsiteX23" fmla="*/ 5141615 w 5572145"/>
              <a:gd name="connsiteY23" fmla="*/ 3463289 h 4735829"/>
              <a:gd name="connsiteX24" fmla="*/ 5572145 w 5572145"/>
              <a:gd name="connsiteY24" fmla="*/ 3326129 h 4735829"/>
              <a:gd name="connsiteX25" fmla="*/ 5541665 w 5572145"/>
              <a:gd name="connsiteY25" fmla="*/ 3779519 h 4735829"/>
              <a:gd name="connsiteX26" fmla="*/ 5469275 w 5572145"/>
              <a:gd name="connsiteY26" fmla="*/ 4050029 h 4735829"/>
              <a:gd name="connsiteX27" fmla="*/ 5019695 w 5572145"/>
              <a:gd name="connsiteY27" fmla="*/ 4587240 h 4735829"/>
              <a:gd name="connsiteX28" fmla="*/ 4234835 w 5572145"/>
              <a:gd name="connsiteY28" fmla="*/ 4648199 h 4735829"/>
              <a:gd name="connsiteX29" fmla="*/ 3743345 w 5572145"/>
              <a:gd name="connsiteY29" fmla="*/ 4583429 h 4735829"/>
              <a:gd name="connsiteX30" fmla="*/ 3609995 w 5572145"/>
              <a:gd name="connsiteY30" fmla="*/ 4735829 h 4735829"/>
              <a:gd name="connsiteX31" fmla="*/ 3221375 w 5572145"/>
              <a:gd name="connsiteY31" fmla="*/ 4617719 h 4735829"/>
              <a:gd name="connsiteX32" fmla="*/ 0 w 5572145"/>
              <a:gd name="connsiteY32" fmla="*/ 3606029 h 4735829"/>
              <a:gd name="connsiteX33" fmla="*/ 83820 w 5572145"/>
              <a:gd name="connsiteY33" fmla="*/ 290518 h 4735829"/>
              <a:gd name="connsiteX0" fmla="*/ 83820 w 5572145"/>
              <a:gd name="connsiteY0" fmla="*/ 290518 h 4792979"/>
              <a:gd name="connsiteX1" fmla="*/ 962045 w 5572145"/>
              <a:gd name="connsiteY1" fmla="*/ 0 h 4792979"/>
              <a:gd name="connsiteX2" fmla="*/ 1449725 w 5572145"/>
              <a:gd name="connsiteY2" fmla="*/ 251460 h 4792979"/>
              <a:gd name="connsiteX3" fmla="*/ 1484015 w 5572145"/>
              <a:gd name="connsiteY3" fmla="*/ 487680 h 4792979"/>
              <a:gd name="connsiteX4" fmla="*/ 1617365 w 5572145"/>
              <a:gd name="connsiteY4" fmla="*/ 605790 h 4792979"/>
              <a:gd name="connsiteX5" fmla="*/ 1617387 w 5572145"/>
              <a:gd name="connsiteY5" fmla="*/ 964888 h 4792979"/>
              <a:gd name="connsiteX6" fmla="*/ 1682135 w 5572145"/>
              <a:gd name="connsiteY6" fmla="*/ 1093470 h 4792979"/>
              <a:gd name="connsiteX7" fmla="*/ 1556405 w 5572145"/>
              <a:gd name="connsiteY7" fmla="*/ 1432560 h 4792979"/>
              <a:gd name="connsiteX8" fmla="*/ 1598315 w 5572145"/>
              <a:gd name="connsiteY8" fmla="*/ 1813560 h 4792979"/>
              <a:gd name="connsiteX9" fmla="*/ 1743095 w 5572145"/>
              <a:gd name="connsiteY9" fmla="*/ 2145030 h 4792979"/>
              <a:gd name="connsiteX10" fmla="*/ 2154575 w 5572145"/>
              <a:gd name="connsiteY10" fmla="*/ 2510790 h 4792979"/>
              <a:gd name="connsiteX11" fmla="*/ 2284115 w 5572145"/>
              <a:gd name="connsiteY11" fmla="*/ 2743200 h 4792979"/>
              <a:gd name="connsiteX12" fmla="*/ 2482235 w 5572145"/>
              <a:gd name="connsiteY12" fmla="*/ 2929890 h 4792979"/>
              <a:gd name="connsiteX13" fmla="*/ 2527955 w 5572145"/>
              <a:gd name="connsiteY13" fmla="*/ 3051810 h 4792979"/>
              <a:gd name="connsiteX14" fmla="*/ 2550815 w 5572145"/>
              <a:gd name="connsiteY14" fmla="*/ 3406140 h 4792979"/>
              <a:gd name="connsiteX15" fmla="*/ 2847995 w 5572145"/>
              <a:gd name="connsiteY15" fmla="*/ 3417570 h 4792979"/>
              <a:gd name="connsiteX16" fmla="*/ 3248067 w 5572145"/>
              <a:gd name="connsiteY16" fmla="*/ 3621269 h 4792979"/>
              <a:gd name="connsiteX17" fmla="*/ 3263285 w 5572145"/>
              <a:gd name="connsiteY17" fmla="*/ 3108959 h 4792979"/>
              <a:gd name="connsiteX18" fmla="*/ 3522365 w 5572145"/>
              <a:gd name="connsiteY18" fmla="*/ 3211829 h 4792979"/>
              <a:gd name="connsiteX19" fmla="*/ 3674765 w 5572145"/>
              <a:gd name="connsiteY19" fmla="*/ 3398519 h 4792979"/>
              <a:gd name="connsiteX20" fmla="*/ 3891935 w 5572145"/>
              <a:gd name="connsiteY20" fmla="*/ 3425189 h 4792979"/>
              <a:gd name="connsiteX21" fmla="*/ 4162445 w 5572145"/>
              <a:gd name="connsiteY21" fmla="*/ 3550919 h 4792979"/>
              <a:gd name="connsiteX22" fmla="*/ 4764425 w 5572145"/>
              <a:gd name="connsiteY22" fmla="*/ 3204209 h 4792979"/>
              <a:gd name="connsiteX23" fmla="*/ 5141615 w 5572145"/>
              <a:gd name="connsiteY23" fmla="*/ 3463289 h 4792979"/>
              <a:gd name="connsiteX24" fmla="*/ 5572145 w 5572145"/>
              <a:gd name="connsiteY24" fmla="*/ 3326129 h 4792979"/>
              <a:gd name="connsiteX25" fmla="*/ 5541665 w 5572145"/>
              <a:gd name="connsiteY25" fmla="*/ 3779519 h 4792979"/>
              <a:gd name="connsiteX26" fmla="*/ 5469275 w 5572145"/>
              <a:gd name="connsiteY26" fmla="*/ 4050029 h 4792979"/>
              <a:gd name="connsiteX27" fmla="*/ 5019695 w 5572145"/>
              <a:gd name="connsiteY27" fmla="*/ 4587240 h 4792979"/>
              <a:gd name="connsiteX28" fmla="*/ 4234835 w 5572145"/>
              <a:gd name="connsiteY28" fmla="*/ 4648199 h 4792979"/>
              <a:gd name="connsiteX29" fmla="*/ 3743345 w 5572145"/>
              <a:gd name="connsiteY29" fmla="*/ 4583429 h 4792979"/>
              <a:gd name="connsiteX30" fmla="*/ 3609995 w 5572145"/>
              <a:gd name="connsiteY30" fmla="*/ 4735829 h 4792979"/>
              <a:gd name="connsiteX31" fmla="*/ 3499505 w 5572145"/>
              <a:gd name="connsiteY31" fmla="*/ 4792979 h 4792979"/>
              <a:gd name="connsiteX32" fmla="*/ 0 w 5572145"/>
              <a:gd name="connsiteY32" fmla="*/ 3606029 h 4792979"/>
              <a:gd name="connsiteX33" fmla="*/ 83820 w 5572145"/>
              <a:gd name="connsiteY33" fmla="*/ 290518 h 4792979"/>
              <a:gd name="connsiteX0" fmla="*/ 83820 w 5572145"/>
              <a:gd name="connsiteY0" fmla="*/ 290518 h 4792979"/>
              <a:gd name="connsiteX1" fmla="*/ 962045 w 5572145"/>
              <a:gd name="connsiteY1" fmla="*/ 0 h 4792979"/>
              <a:gd name="connsiteX2" fmla="*/ 1449725 w 5572145"/>
              <a:gd name="connsiteY2" fmla="*/ 251460 h 4792979"/>
              <a:gd name="connsiteX3" fmla="*/ 1484015 w 5572145"/>
              <a:gd name="connsiteY3" fmla="*/ 487680 h 4792979"/>
              <a:gd name="connsiteX4" fmla="*/ 1617365 w 5572145"/>
              <a:gd name="connsiteY4" fmla="*/ 605790 h 4792979"/>
              <a:gd name="connsiteX5" fmla="*/ 1617387 w 5572145"/>
              <a:gd name="connsiteY5" fmla="*/ 964888 h 4792979"/>
              <a:gd name="connsiteX6" fmla="*/ 1682135 w 5572145"/>
              <a:gd name="connsiteY6" fmla="*/ 1093470 h 4792979"/>
              <a:gd name="connsiteX7" fmla="*/ 1556405 w 5572145"/>
              <a:gd name="connsiteY7" fmla="*/ 1432560 h 4792979"/>
              <a:gd name="connsiteX8" fmla="*/ 1598315 w 5572145"/>
              <a:gd name="connsiteY8" fmla="*/ 1813560 h 4792979"/>
              <a:gd name="connsiteX9" fmla="*/ 1743095 w 5572145"/>
              <a:gd name="connsiteY9" fmla="*/ 2145030 h 4792979"/>
              <a:gd name="connsiteX10" fmla="*/ 2154575 w 5572145"/>
              <a:gd name="connsiteY10" fmla="*/ 2510790 h 4792979"/>
              <a:gd name="connsiteX11" fmla="*/ 2284115 w 5572145"/>
              <a:gd name="connsiteY11" fmla="*/ 2743200 h 4792979"/>
              <a:gd name="connsiteX12" fmla="*/ 2482235 w 5572145"/>
              <a:gd name="connsiteY12" fmla="*/ 2929890 h 4792979"/>
              <a:gd name="connsiteX13" fmla="*/ 2527955 w 5572145"/>
              <a:gd name="connsiteY13" fmla="*/ 3051810 h 4792979"/>
              <a:gd name="connsiteX14" fmla="*/ 2550815 w 5572145"/>
              <a:gd name="connsiteY14" fmla="*/ 3406140 h 4792979"/>
              <a:gd name="connsiteX15" fmla="*/ 2847995 w 5572145"/>
              <a:gd name="connsiteY15" fmla="*/ 3417570 h 4792979"/>
              <a:gd name="connsiteX16" fmla="*/ 3248067 w 5572145"/>
              <a:gd name="connsiteY16" fmla="*/ 3621269 h 4792979"/>
              <a:gd name="connsiteX17" fmla="*/ 3263285 w 5572145"/>
              <a:gd name="connsiteY17" fmla="*/ 3108959 h 4792979"/>
              <a:gd name="connsiteX18" fmla="*/ 3522365 w 5572145"/>
              <a:gd name="connsiteY18" fmla="*/ 3211829 h 4792979"/>
              <a:gd name="connsiteX19" fmla="*/ 3674765 w 5572145"/>
              <a:gd name="connsiteY19" fmla="*/ 3398519 h 4792979"/>
              <a:gd name="connsiteX20" fmla="*/ 3891935 w 5572145"/>
              <a:gd name="connsiteY20" fmla="*/ 3425189 h 4792979"/>
              <a:gd name="connsiteX21" fmla="*/ 4162445 w 5572145"/>
              <a:gd name="connsiteY21" fmla="*/ 3550919 h 4792979"/>
              <a:gd name="connsiteX22" fmla="*/ 4764425 w 5572145"/>
              <a:gd name="connsiteY22" fmla="*/ 3204209 h 4792979"/>
              <a:gd name="connsiteX23" fmla="*/ 5141615 w 5572145"/>
              <a:gd name="connsiteY23" fmla="*/ 3463289 h 4792979"/>
              <a:gd name="connsiteX24" fmla="*/ 5572145 w 5572145"/>
              <a:gd name="connsiteY24" fmla="*/ 3326129 h 4792979"/>
              <a:gd name="connsiteX25" fmla="*/ 5541665 w 5572145"/>
              <a:gd name="connsiteY25" fmla="*/ 3779519 h 4792979"/>
              <a:gd name="connsiteX26" fmla="*/ 5469275 w 5572145"/>
              <a:gd name="connsiteY26" fmla="*/ 4050029 h 4792979"/>
              <a:gd name="connsiteX27" fmla="*/ 5019695 w 5572145"/>
              <a:gd name="connsiteY27" fmla="*/ 4587240 h 4792979"/>
              <a:gd name="connsiteX28" fmla="*/ 4234835 w 5572145"/>
              <a:gd name="connsiteY28" fmla="*/ 4648199 h 4792979"/>
              <a:gd name="connsiteX29" fmla="*/ 3743345 w 5572145"/>
              <a:gd name="connsiteY29" fmla="*/ 4583429 h 4792979"/>
              <a:gd name="connsiteX30" fmla="*/ 3609995 w 5572145"/>
              <a:gd name="connsiteY30" fmla="*/ 4735829 h 4792979"/>
              <a:gd name="connsiteX31" fmla="*/ 3499505 w 5572145"/>
              <a:gd name="connsiteY31" fmla="*/ 4792979 h 4792979"/>
              <a:gd name="connsiteX32" fmla="*/ 3023255 w 5572145"/>
              <a:gd name="connsiteY32" fmla="*/ 4629149 h 4792979"/>
              <a:gd name="connsiteX33" fmla="*/ 0 w 5572145"/>
              <a:gd name="connsiteY33" fmla="*/ 3606029 h 4792979"/>
              <a:gd name="connsiteX34" fmla="*/ 83820 w 5572145"/>
              <a:gd name="connsiteY34" fmla="*/ 290518 h 4792979"/>
              <a:gd name="connsiteX0" fmla="*/ 83820 w 5572145"/>
              <a:gd name="connsiteY0" fmla="*/ 290518 h 4998719"/>
              <a:gd name="connsiteX1" fmla="*/ 962045 w 5572145"/>
              <a:gd name="connsiteY1" fmla="*/ 0 h 4998719"/>
              <a:gd name="connsiteX2" fmla="*/ 1449725 w 5572145"/>
              <a:gd name="connsiteY2" fmla="*/ 251460 h 4998719"/>
              <a:gd name="connsiteX3" fmla="*/ 1484015 w 5572145"/>
              <a:gd name="connsiteY3" fmla="*/ 487680 h 4998719"/>
              <a:gd name="connsiteX4" fmla="*/ 1617365 w 5572145"/>
              <a:gd name="connsiteY4" fmla="*/ 605790 h 4998719"/>
              <a:gd name="connsiteX5" fmla="*/ 1617387 w 5572145"/>
              <a:gd name="connsiteY5" fmla="*/ 964888 h 4998719"/>
              <a:gd name="connsiteX6" fmla="*/ 1682135 w 5572145"/>
              <a:gd name="connsiteY6" fmla="*/ 1093470 h 4998719"/>
              <a:gd name="connsiteX7" fmla="*/ 1556405 w 5572145"/>
              <a:gd name="connsiteY7" fmla="*/ 1432560 h 4998719"/>
              <a:gd name="connsiteX8" fmla="*/ 1598315 w 5572145"/>
              <a:gd name="connsiteY8" fmla="*/ 1813560 h 4998719"/>
              <a:gd name="connsiteX9" fmla="*/ 1743095 w 5572145"/>
              <a:gd name="connsiteY9" fmla="*/ 2145030 h 4998719"/>
              <a:gd name="connsiteX10" fmla="*/ 2154575 w 5572145"/>
              <a:gd name="connsiteY10" fmla="*/ 2510790 h 4998719"/>
              <a:gd name="connsiteX11" fmla="*/ 2284115 w 5572145"/>
              <a:gd name="connsiteY11" fmla="*/ 2743200 h 4998719"/>
              <a:gd name="connsiteX12" fmla="*/ 2482235 w 5572145"/>
              <a:gd name="connsiteY12" fmla="*/ 2929890 h 4998719"/>
              <a:gd name="connsiteX13" fmla="*/ 2527955 w 5572145"/>
              <a:gd name="connsiteY13" fmla="*/ 3051810 h 4998719"/>
              <a:gd name="connsiteX14" fmla="*/ 2550815 w 5572145"/>
              <a:gd name="connsiteY14" fmla="*/ 3406140 h 4998719"/>
              <a:gd name="connsiteX15" fmla="*/ 2847995 w 5572145"/>
              <a:gd name="connsiteY15" fmla="*/ 3417570 h 4998719"/>
              <a:gd name="connsiteX16" fmla="*/ 3248067 w 5572145"/>
              <a:gd name="connsiteY16" fmla="*/ 3621269 h 4998719"/>
              <a:gd name="connsiteX17" fmla="*/ 3263285 w 5572145"/>
              <a:gd name="connsiteY17" fmla="*/ 3108959 h 4998719"/>
              <a:gd name="connsiteX18" fmla="*/ 3522365 w 5572145"/>
              <a:gd name="connsiteY18" fmla="*/ 3211829 h 4998719"/>
              <a:gd name="connsiteX19" fmla="*/ 3674765 w 5572145"/>
              <a:gd name="connsiteY19" fmla="*/ 3398519 h 4998719"/>
              <a:gd name="connsiteX20" fmla="*/ 3891935 w 5572145"/>
              <a:gd name="connsiteY20" fmla="*/ 3425189 h 4998719"/>
              <a:gd name="connsiteX21" fmla="*/ 4162445 w 5572145"/>
              <a:gd name="connsiteY21" fmla="*/ 3550919 h 4998719"/>
              <a:gd name="connsiteX22" fmla="*/ 4764425 w 5572145"/>
              <a:gd name="connsiteY22" fmla="*/ 3204209 h 4998719"/>
              <a:gd name="connsiteX23" fmla="*/ 5141615 w 5572145"/>
              <a:gd name="connsiteY23" fmla="*/ 3463289 h 4998719"/>
              <a:gd name="connsiteX24" fmla="*/ 5572145 w 5572145"/>
              <a:gd name="connsiteY24" fmla="*/ 3326129 h 4998719"/>
              <a:gd name="connsiteX25" fmla="*/ 5541665 w 5572145"/>
              <a:gd name="connsiteY25" fmla="*/ 3779519 h 4998719"/>
              <a:gd name="connsiteX26" fmla="*/ 5469275 w 5572145"/>
              <a:gd name="connsiteY26" fmla="*/ 4050029 h 4998719"/>
              <a:gd name="connsiteX27" fmla="*/ 5019695 w 5572145"/>
              <a:gd name="connsiteY27" fmla="*/ 4587240 h 4998719"/>
              <a:gd name="connsiteX28" fmla="*/ 4234835 w 5572145"/>
              <a:gd name="connsiteY28" fmla="*/ 4648199 h 4998719"/>
              <a:gd name="connsiteX29" fmla="*/ 3743345 w 5572145"/>
              <a:gd name="connsiteY29" fmla="*/ 4583429 h 4998719"/>
              <a:gd name="connsiteX30" fmla="*/ 3609995 w 5572145"/>
              <a:gd name="connsiteY30" fmla="*/ 4735829 h 4998719"/>
              <a:gd name="connsiteX31" fmla="*/ 3499505 w 5572145"/>
              <a:gd name="connsiteY31" fmla="*/ 4792979 h 4998719"/>
              <a:gd name="connsiteX32" fmla="*/ 3430925 w 5572145"/>
              <a:gd name="connsiteY32" fmla="*/ 4998719 h 4998719"/>
              <a:gd name="connsiteX33" fmla="*/ 0 w 5572145"/>
              <a:gd name="connsiteY33" fmla="*/ 3606029 h 4998719"/>
              <a:gd name="connsiteX34" fmla="*/ 83820 w 5572145"/>
              <a:gd name="connsiteY34" fmla="*/ 290518 h 4998719"/>
              <a:gd name="connsiteX0" fmla="*/ 83820 w 5572145"/>
              <a:gd name="connsiteY0" fmla="*/ 290518 h 4998719"/>
              <a:gd name="connsiteX1" fmla="*/ 962045 w 5572145"/>
              <a:gd name="connsiteY1" fmla="*/ 0 h 4998719"/>
              <a:gd name="connsiteX2" fmla="*/ 1449725 w 5572145"/>
              <a:gd name="connsiteY2" fmla="*/ 251460 h 4998719"/>
              <a:gd name="connsiteX3" fmla="*/ 1484015 w 5572145"/>
              <a:gd name="connsiteY3" fmla="*/ 487680 h 4998719"/>
              <a:gd name="connsiteX4" fmla="*/ 1617365 w 5572145"/>
              <a:gd name="connsiteY4" fmla="*/ 605790 h 4998719"/>
              <a:gd name="connsiteX5" fmla="*/ 1617387 w 5572145"/>
              <a:gd name="connsiteY5" fmla="*/ 964888 h 4998719"/>
              <a:gd name="connsiteX6" fmla="*/ 1682135 w 5572145"/>
              <a:gd name="connsiteY6" fmla="*/ 1093470 h 4998719"/>
              <a:gd name="connsiteX7" fmla="*/ 1556405 w 5572145"/>
              <a:gd name="connsiteY7" fmla="*/ 1432560 h 4998719"/>
              <a:gd name="connsiteX8" fmla="*/ 1598315 w 5572145"/>
              <a:gd name="connsiteY8" fmla="*/ 1813560 h 4998719"/>
              <a:gd name="connsiteX9" fmla="*/ 1743095 w 5572145"/>
              <a:gd name="connsiteY9" fmla="*/ 2145030 h 4998719"/>
              <a:gd name="connsiteX10" fmla="*/ 2154575 w 5572145"/>
              <a:gd name="connsiteY10" fmla="*/ 2510790 h 4998719"/>
              <a:gd name="connsiteX11" fmla="*/ 2284115 w 5572145"/>
              <a:gd name="connsiteY11" fmla="*/ 2743200 h 4998719"/>
              <a:gd name="connsiteX12" fmla="*/ 2482235 w 5572145"/>
              <a:gd name="connsiteY12" fmla="*/ 2929890 h 4998719"/>
              <a:gd name="connsiteX13" fmla="*/ 2527955 w 5572145"/>
              <a:gd name="connsiteY13" fmla="*/ 3051810 h 4998719"/>
              <a:gd name="connsiteX14" fmla="*/ 2550815 w 5572145"/>
              <a:gd name="connsiteY14" fmla="*/ 3406140 h 4998719"/>
              <a:gd name="connsiteX15" fmla="*/ 2847995 w 5572145"/>
              <a:gd name="connsiteY15" fmla="*/ 3417570 h 4998719"/>
              <a:gd name="connsiteX16" fmla="*/ 3248067 w 5572145"/>
              <a:gd name="connsiteY16" fmla="*/ 3621269 h 4998719"/>
              <a:gd name="connsiteX17" fmla="*/ 3263285 w 5572145"/>
              <a:gd name="connsiteY17" fmla="*/ 3108959 h 4998719"/>
              <a:gd name="connsiteX18" fmla="*/ 3522365 w 5572145"/>
              <a:gd name="connsiteY18" fmla="*/ 3211829 h 4998719"/>
              <a:gd name="connsiteX19" fmla="*/ 3674765 w 5572145"/>
              <a:gd name="connsiteY19" fmla="*/ 3398519 h 4998719"/>
              <a:gd name="connsiteX20" fmla="*/ 3891935 w 5572145"/>
              <a:gd name="connsiteY20" fmla="*/ 3425189 h 4998719"/>
              <a:gd name="connsiteX21" fmla="*/ 4162445 w 5572145"/>
              <a:gd name="connsiteY21" fmla="*/ 3550919 h 4998719"/>
              <a:gd name="connsiteX22" fmla="*/ 4764425 w 5572145"/>
              <a:gd name="connsiteY22" fmla="*/ 3204209 h 4998719"/>
              <a:gd name="connsiteX23" fmla="*/ 5141615 w 5572145"/>
              <a:gd name="connsiteY23" fmla="*/ 3463289 h 4998719"/>
              <a:gd name="connsiteX24" fmla="*/ 5572145 w 5572145"/>
              <a:gd name="connsiteY24" fmla="*/ 3326129 h 4998719"/>
              <a:gd name="connsiteX25" fmla="*/ 5541665 w 5572145"/>
              <a:gd name="connsiteY25" fmla="*/ 3779519 h 4998719"/>
              <a:gd name="connsiteX26" fmla="*/ 5469275 w 5572145"/>
              <a:gd name="connsiteY26" fmla="*/ 4050029 h 4998719"/>
              <a:gd name="connsiteX27" fmla="*/ 5019695 w 5572145"/>
              <a:gd name="connsiteY27" fmla="*/ 4587240 h 4998719"/>
              <a:gd name="connsiteX28" fmla="*/ 4234835 w 5572145"/>
              <a:gd name="connsiteY28" fmla="*/ 4648199 h 4998719"/>
              <a:gd name="connsiteX29" fmla="*/ 3743345 w 5572145"/>
              <a:gd name="connsiteY29" fmla="*/ 4583429 h 4998719"/>
              <a:gd name="connsiteX30" fmla="*/ 3609995 w 5572145"/>
              <a:gd name="connsiteY30" fmla="*/ 4735829 h 4998719"/>
              <a:gd name="connsiteX31" fmla="*/ 3499505 w 5572145"/>
              <a:gd name="connsiteY31" fmla="*/ 4792979 h 4998719"/>
              <a:gd name="connsiteX32" fmla="*/ 3430925 w 5572145"/>
              <a:gd name="connsiteY32" fmla="*/ 4998719 h 4998719"/>
              <a:gd name="connsiteX33" fmla="*/ 2619395 w 5572145"/>
              <a:gd name="connsiteY33" fmla="*/ 4659629 h 4998719"/>
              <a:gd name="connsiteX34" fmla="*/ 0 w 5572145"/>
              <a:gd name="connsiteY34" fmla="*/ 3606029 h 4998719"/>
              <a:gd name="connsiteX35" fmla="*/ 83820 w 5572145"/>
              <a:gd name="connsiteY35" fmla="*/ 290518 h 4998719"/>
              <a:gd name="connsiteX0" fmla="*/ 83820 w 5572145"/>
              <a:gd name="connsiteY0" fmla="*/ 290518 h 6259829"/>
              <a:gd name="connsiteX1" fmla="*/ 962045 w 5572145"/>
              <a:gd name="connsiteY1" fmla="*/ 0 h 6259829"/>
              <a:gd name="connsiteX2" fmla="*/ 1449725 w 5572145"/>
              <a:gd name="connsiteY2" fmla="*/ 251460 h 6259829"/>
              <a:gd name="connsiteX3" fmla="*/ 1484015 w 5572145"/>
              <a:gd name="connsiteY3" fmla="*/ 487680 h 6259829"/>
              <a:gd name="connsiteX4" fmla="*/ 1617365 w 5572145"/>
              <a:gd name="connsiteY4" fmla="*/ 605790 h 6259829"/>
              <a:gd name="connsiteX5" fmla="*/ 1617387 w 5572145"/>
              <a:gd name="connsiteY5" fmla="*/ 964888 h 6259829"/>
              <a:gd name="connsiteX6" fmla="*/ 1682135 w 5572145"/>
              <a:gd name="connsiteY6" fmla="*/ 1093470 h 6259829"/>
              <a:gd name="connsiteX7" fmla="*/ 1556405 w 5572145"/>
              <a:gd name="connsiteY7" fmla="*/ 1432560 h 6259829"/>
              <a:gd name="connsiteX8" fmla="*/ 1598315 w 5572145"/>
              <a:gd name="connsiteY8" fmla="*/ 1813560 h 6259829"/>
              <a:gd name="connsiteX9" fmla="*/ 1743095 w 5572145"/>
              <a:gd name="connsiteY9" fmla="*/ 2145030 h 6259829"/>
              <a:gd name="connsiteX10" fmla="*/ 2154575 w 5572145"/>
              <a:gd name="connsiteY10" fmla="*/ 2510790 h 6259829"/>
              <a:gd name="connsiteX11" fmla="*/ 2284115 w 5572145"/>
              <a:gd name="connsiteY11" fmla="*/ 2743200 h 6259829"/>
              <a:gd name="connsiteX12" fmla="*/ 2482235 w 5572145"/>
              <a:gd name="connsiteY12" fmla="*/ 2929890 h 6259829"/>
              <a:gd name="connsiteX13" fmla="*/ 2527955 w 5572145"/>
              <a:gd name="connsiteY13" fmla="*/ 3051810 h 6259829"/>
              <a:gd name="connsiteX14" fmla="*/ 2550815 w 5572145"/>
              <a:gd name="connsiteY14" fmla="*/ 3406140 h 6259829"/>
              <a:gd name="connsiteX15" fmla="*/ 2847995 w 5572145"/>
              <a:gd name="connsiteY15" fmla="*/ 3417570 h 6259829"/>
              <a:gd name="connsiteX16" fmla="*/ 3248067 w 5572145"/>
              <a:gd name="connsiteY16" fmla="*/ 3621269 h 6259829"/>
              <a:gd name="connsiteX17" fmla="*/ 3263285 w 5572145"/>
              <a:gd name="connsiteY17" fmla="*/ 3108959 h 6259829"/>
              <a:gd name="connsiteX18" fmla="*/ 3522365 w 5572145"/>
              <a:gd name="connsiteY18" fmla="*/ 3211829 h 6259829"/>
              <a:gd name="connsiteX19" fmla="*/ 3674765 w 5572145"/>
              <a:gd name="connsiteY19" fmla="*/ 3398519 h 6259829"/>
              <a:gd name="connsiteX20" fmla="*/ 3891935 w 5572145"/>
              <a:gd name="connsiteY20" fmla="*/ 3425189 h 6259829"/>
              <a:gd name="connsiteX21" fmla="*/ 4162445 w 5572145"/>
              <a:gd name="connsiteY21" fmla="*/ 3550919 h 6259829"/>
              <a:gd name="connsiteX22" fmla="*/ 4764425 w 5572145"/>
              <a:gd name="connsiteY22" fmla="*/ 3204209 h 6259829"/>
              <a:gd name="connsiteX23" fmla="*/ 5141615 w 5572145"/>
              <a:gd name="connsiteY23" fmla="*/ 3463289 h 6259829"/>
              <a:gd name="connsiteX24" fmla="*/ 5572145 w 5572145"/>
              <a:gd name="connsiteY24" fmla="*/ 3326129 h 6259829"/>
              <a:gd name="connsiteX25" fmla="*/ 5541665 w 5572145"/>
              <a:gd name="connsiteY25" fmla="*/ 3779519 h 6259829"/>
              <a:gd name="connsiteX26" fmla="*/ 5469275 w 5572145"/>
              <a:gd name="connsiteY26" fmla="*/ 4050029 h 6259829"/>
              <a:gd name="connsiteX27" fmla="*/ 5019695 w 5572145"/>
              <a:gd name="connsiteY27" fmla="*/ 4587240 h 6259829"/>
              <a:gd name="connsiteX28" fmla="*/ 4234835 w 5572145"/>
              <a:gd name="connsiteY28" fmla="*/ 4648199 h 6259829"/>
              <a:gd name="connsiteX29" fmla="*/ 3743345 w 5572145"/>
              <a:gd name="connsiteY29" fmla="*/ 4583429 h 6259829"/>
              <a:gd name="connsiteX30" fmla="*/ 3609995 w 5572145"/>
              <a:gd name="connsiteY30" fmla="*/ 4735829 h 6259829"/>
              <a:gd name="connsiteX31" fmla="*/ 3499505 w 5572145"/>
              <a:gd name="connsiteY31" fmla="*/ 4792979 h 6259829"/>
              <a:gd name="connsiteX32" fmla="*/ 3430925 w 5572145"/>
              <a:gd name="connsiteY32" fmla="*/ 4998719 h 6259829"/>
              <a:gd name="connsiteX33" fmla="*/ 2977535 w 5572145"/>
              <a:gd name="connsiteY33" fmla="*/ 6259829 h 6259829"/>
              <a:gd name="connsiteX34" fmla="*/ 0 w 5572145"/>
              <a:gd name="connsiteY34" fmla="*/ 3606029 h 6259829"/>
              <a:gd name="connsiteX35" fmla="*/ 83820 w 5572145"/>
              <a:gd name="connsiteY35" fmla="*/ 290518 h 6259829"/>
              <a:gd name="connsiteX0" fmla="*/ 83820 w 5572145"/>
              <a:gd name="connsiteY0" fmla="*/ 290518 h 6259829"/>
              <a:gd name="connsiteX1" fmla="*/ 962045 w 5572145"/>
              <a:gd name="connsiteY1" fmla="*/ 0 h 6259829"/>
              <a:gd name="connsiteX2" fmla="*/ 1449725 w 5572145"/>
              <a:gd name="connsiteY2" fmla="*/ 251460 h 6259829"/>
              <a:gd name="connsiteX3" fmla="*/ 1484015 w 5572145"/>
              <a:gd name="connsiteY3" fmla="*/ 487680 h 6259829"/>
              <a:gd name="connsiteX4" fmla="*/ 1617365 w 5572145"/>
              <a:gd name="connsiteY4" fmla="*/ 605790 h 6259829"/>
              <a:gd name="connsiteX5" fmla="*/ 1617387 w 5572145"/>
              <a:gd name="connsiteY5" fmla="*/ 964888 h 6259829"/>
              <a:gd name="connsiteX6" fmla="*/ 1682135 w 5572145"/>
              <a:gd name="connsiteY6" fmla="*/ 1093470 h 6259829"/>
              <a:gd name="connsiteX7" fmla="*/ 1556405 w 5572145"/>
              <a:gd name="connsiteY7" fmla="*/ 1432560 h 6259829"/>
              <a:gd name="connsiteX8" fmla="*/ 1598315 w 5572145"/>
              <a:gd name="connsiteY8" fmla="*/ 1813560 h 6259829"/>
              <a:gd name="connsiteX9" fmla="*/ 1743095 w 5572145"/>
              <a:gd name="connsiteY9" fmla="*/ 2145030 h 6259829"/>
              <a:gd name="connsiteX10" fmla="*/ 2154575 w 5572145"/>
              <a:gd name="connsiteY10" fmla="*/ 2510790 h 6259829"/>
              <a:gd name="connsiteX11" fmla="*/ 2284115 w 5572145"/>
              <a:gd name="connsiteY11" fmla="*/ 2743200 h 6259829"/>
              <a:gd name="connsiteX12" fmla="*/ 2482235 w 5572145"/>
              <a:gd name="connsiteY12" fmla="*/ 2929890 h 6259829"/>
              <a:gd name="connsiteX13" fmla="*/ 2527955 w 5572145"/>
              <a:gd name="connsiteY13" fmla="*/ 3051810 h 6259829"/>
              <a:gd name="connsiteX14" fmla="*/ 2550815 w 5572145"/>
              <a:gd name="connsiteY14" fmla="*/ 3406140 h 6259829"/>
              <a:gd name="connsiteX15" fmla="*/ 2847995 w 5572145"/>
              <a:gd name="connsiteY15" fmla="*/ 3417570 h 6259829"/>
              <a:gd name="connsiteX16" fmla="*/ 3248067 w 5572145"/>
              <a:gd name="connsiteY16" fmla="*/ 3621269 h 6259829"/>
              <a:gd name="connsiteX17" fmla="*/ 3263285 w 5572145"/>
              <a:gd name="connsiteY17" fmla="*/ 3108959 h 6259829"/>
              <a:gd name="connsiteX18" fmla="*/ 3522365 w 5572145"/>
              <a:gd name="connsiteY18" fmla="*/ 3211829 h 6259829"/>
              <a:gd name="connsiteX19" fmla="*/ 3674765 w 5572145"/>
              <a:gd name="connsiteY19" fmla="*/ 3398519 h 6259829"/>
              <a:gd name="connsiteX20" fmla="*/ 3891935 w 5572145"/>
              <a:gd name="connsiteY20" fmla="*/ 3425189 h 6259829"/>
              <a:gd name="connsiteX21" fmla="*/ 4162445 w 5572145"/>
              <a:gd name="connsiteY21" fmla="*/ 3550919 h 6259829"/>
              <a:gd name="connsiteX22" fmla="*/ 4764425 w 5572145"/>
              <a:gd name="connsiteY22" fmla="*/ 3204209 h 6259829"/>
              <a:gd name="connsiteX23" fmla="*/ 5141615 w 5572145"/>
              <a:gd name="connsiteY23" fmla="*/ 3463289 h 6259829"/>
              <a:gd name="connsiteX24" fmla="*/ 5572145 w 5572145"/>
              <a:gd name="connsiteY24" fmla="*/ 3326129 h 6259829"/>
              <a:gd name="connsiteX25" fmla="*/ 5541665 w 5572145"/>
              <a:gd name="connsiteY25" fmla="*/ 3779519 h 6259829"/>
              <a:gd name="connsiteX26" fmla="*/ 5469275 w 5572145"/>
              <a:gd name="connsiteY26" fmla="*/ 4050029 h 6259829"/>
              <a:gd name="connsiteX27" fmla="*/ 5019695 w 5572145"/>
              <a:gd name="connsiteY27" fmla="*/ 4587240 h 6259829"/>
              <a:gd name="connsiteX28" fmla="*/ 4234835 w 5572145"/>
              <a:gd name="connsiteY28" fmla="*/ 4648199 h 6259829"/>
              <a:gd name="connsiteX29" fmla="*/ 3743345 w 5572145"/>
              <a:gd name="connsiteY29" fmla="*/ 4583429 h 6259829"/>
              <a:gd name="connsiteX30" fmla="*/ 3609995 w 5572145"/>
              <a:gd name="connsiteY30" fmla="*/ 4735829 h 6259829"/>
              <a:gd name="connsiteX31" fmla="*/ 3499505 w 5572145"/>
              <a:gd name="connsiteY31" fmla="*/ 4792979 h 6259829"/>
              <a:gd name="connsiteX32" fmla="*/ 3430925 w 5572145"/>
              <a:gd name="connsiteY32" fmla="*/ 4998719 h 6259829"/>
              <a:gd name="connsiteX33" fmla="*/ 3052465 w 5572145"/>
              <a:gd name="connsiteY33" fmla="*/ 6002019 h 6259829"/>
              <a:gd name="connsiteX34" fmla="*/ 2977535 w 5572145"/>
              <a:gd name="connsiteY34" fmla="*/ 6259829 h 6259829"/>
              <a:gd name="connsiteX35" fmla="*/ 0 w 5572145"/>
              <a:gd name="connsiteY35" fmla="*/ 3606029 h 6259829"/>
              <a:gd name="connsiteX36" fmla="*/ 83820 w 5572145"/>
              <a:gd name="connsiteY36" fmla="*/ 290518 h 6259829"/>
              <a:gd name="connsiteX0" fmla="*/ 83820 w 5572145"/>
              <a:gd name="connsiteY0" fmla="*/ 290518 h 6259829"/>
              <a:gd name="connsiteX1" fmla="*/ 962045 w 5572145"/>
              <a:gd name="connsiteY1" fmla="*/ 0 h 6259829"/>
              <a:gd name="connsiteX2" fmla="*/ 1449725 w 5572145"/>
              <a:gd name="connsiteY2" fmla="*/ 251460 h 6259829"/>
              <a:gd name="connsiteX3" fmla="*/ 1484015 w 5572145"/>
              <a:gd name="connsiteY3" fmla="*/ 487680 h 6259829"/>
              <a:gd name="connsiteX4" fmla="*/ 1617365 w 5572145"/>
              <a:gd name="connsiteY4" fmla="*/ 605790 h 6259829"/>
              <a:gd name="connsiteX5" fmla="*/ 1617387 w 5572145"/>
              <a:gd name="connsiteY5" fmla="*/ 964888 h 6259829"/>
              <a:gd name="connsiteX6" fmla="*/ 1682135 w 5572145"/>
              <a:gd name="connsiteY6" fmla="*/ 1093470 h 6259829"/>
              <a:gd name="connsiteX7" fmla="*/ 1556405 w 5572145"/>
              <a:gd name="connsiteY7" fmla="*/ 1432560 h 6259829"/>
              <a:gd name="connsiteX8" fmla="*/ 1598315 w 5572145"/>
              <a:gd name="connsiteY8" fmla="*/ 1813560 h 6259829"/>
              <a:gd name="connsiteX9" fmla="*/ 1743095 w 5572145"/>
              <a:gd name="connsiteY9" fmla="*/ 2145030 h 6259829"/>
              <a:gd name="connsiteX10" fmla="*/ 2154575 w 5572145"/>
              <a:gd name="connsiteY10" fmla="*/ 2510790 h 6259829"/>
              <a:gd name="connsiteX11" fmla="*/ 2284115 w 5572145"/>
              <a:gd name="connsiteY11" fmla="*/ 2743200 h 6259829"/>
              <a:gd name="connsiteX12" fmla="*/ 2482235 w 5572145"/>
              <a:gd name="connsiteY12" fmla="*/ 2929890 h 6259829"/>
              <a:gd name="connsiteX13" fmla="*/ 2527955 w 5572145"/>
              <a:gd name="connsiteY13" fmla="*/ 3051810 h 6259829"/>
              <a:gd name="connsiteX14" fmla="*/ 2550815 w 5572145"/>
              <a:gd name="connsiteY14" fmla="*/ 3406140 h 6259829"/>
              <a:gd name="connsiteX15" fmla="*/ 2847995 w 5572145"/>
              <a:gd name="connsiteY15" fmla="*/ 3417570 h 6259829"/>
              <a:gd name="connsiteX16" fmla="*/ 3248067 w 5572145"/>
              <a:gd name="connsiteY16" fmla="*/ 3621269 h 6259829"/>
              <a:gd name="connsiteX17" fmla="*/ 3263285 w 5572145"/>
              <a:gd name="connsiteY17" fmla="*/ 3108959 h 6259829"/>
              <a:gd name="connsiteX18" fmla="*/ 3522365 w 5572145"/>
              <a:gd name="connsiteY18" fmla="*/ 3211829 h 6259829"/>
              <a:gd name="connsiteX19" fmla="*/ 3674765 w 5572145"/>
              <a:gd name="connsiteY19" fmla="*/ 3398519 h 6259829"/>
              <a:gd name="connsiteX20" fmla="*/ 3891935 w 5572145"/>
              <a:gd name="connsiteY20" fmla="*/ 3425189 h 6259829"/>
              <a:gd name="connsiteX21" fmla="*/ 4162445 w 5572145"/>
              <a:gd name="connsiteY21" fmla="*/ 3550919 h 6259829"/>
              <a:gd name="connsiteX22" fmla="*/ 4764425 w 5572145"/>
              <a:gd name="connsiteY22" fmla="*/ 3204209 h 6259829"/>
              <a:gd name="connsiteX23" fmla="*/ 5141615 w 5572145"/>
              <a:gd name="connsiteY23" fmla="*/ 3463289 h 6259829"/>
              <a:gd name="connsiteX24" fmla="*/ 5572145 w 5572145"/>
              <a:gd name="connsiteY24" fmla="*/ 3326129 h 6259829"/>
              <a:gd name="connsiteX25" fmla="*/ 5541665 w 5572145"/>
              <a:gd name="connsiteY25" fmla="*/ 3779519 h 6259829"/>
              <a:gd name="connsiteX26" fmla="*/ 5469275 w 5572145"/>
              <a:gd name="connsiteY26" fmla="*/ 4050029 h 6259829"/>
              <a:gd name="connsiteX27" fmla="*/ 5019695 w 5572145"/>
              <a:gd name="connsiteY27" fmla="*/ 4587240 h 6259829"/>
              <a:gd name="connsiteX28" fmla="*/ 4234835 w 5572145"/>
              <a:gd name="connsiteY28" fmla="*/ 4648199 h 6259829"/>
              <a:gd name="connsiteX29" fmla="*/ 3743345 w 5572145"/>
              <a:gd name="connsiteY29" fmla="*/ 4583429 h 6259829"/>
              <a:gd name="connsiteX30" fmla="*/ 3609995 w 5572145"/>
              <a:gd name="connsiteY30" fmla="*/ 4735829 h 6259829"/>
              <a:gd name="connsiteX31" fmla="*/ 3499505 w 5572145"/>
              <a:gd name="connsiteY31" fmla="*/ 4792979 h 6259829"/>
              <a:gd name="connsiteX32" fmla="*/ 3430925 w 5572145"/>
              <a:gd name="connsiteY32" fmla="*/ 4998719 h 6259829"/>
              <a:gd name="connsiteX33" fmla="*/ 3164225 w 5572145"/>
              <a:gd name="connsiteY33" fmla="*/ 6007099 h 6259829"/>
              <a:gd name="connsiteX34" fmla="*/ 2977535 w 5572145"/>
              <a:gd name="connsiteY34" fmla="*/ 6259829 h 6259829"/>
              <a:gd name="connsiteX35" fmla="*/ 0 w 5572145"/>
              <a:gd name="connsiteY35" fmla="*/ 3606029 h 6259829"/>
              <a:gd name="connsiteX36" fmla="*/ 83820 w 5572145"/>
              <a:gd name="connsiteY36" fmla="*/ 290518 h 6259829"/>
              <a:gd name="connsiteX0" fmla="*/ 83820 w 5572145"/>
              <a:gd name="connsiteY0" fmla="*/ 290518 h 6259829"/>
              <a:gd name="connsiteX1" fmla="*/ 962045 w 5572145"/>
              <a:gd name="connsiteY1" fmla="*/ 0 h 6259829"/>
              <a:gd name="connsiteX2" fmla="*/ 1449725 w 5572145"/>
              <a:gd name="connsiteY2" fmla="*/ 251460 h 6259829"/>
              <a:gd name="connsiteX3" fmla="*/ 1484015 w 5572145"/>
              <a:gd name="connsiteY3" fmla="*/ 487680 h 6259829"/>
              <a:gd name="connsiteX4" fmla="*/ 1617365 w 5572145"/>
              <a:gd name="connsiteY4" fmla="*/ 605790 h 6259829"/>
              <a:gd name="connsiteX5" fmla="*/ 1617387 w 5572145"/>
              <a:gd name="connsiteY5" fmla="*/ 964888 h 6259829"/>
              <a:gd name="connsiteX6" fmla="*/ 1682135 w 5572145"/>
              <a:gd name="connsiteY6" fmla="*/ 1093470 h 6259829"/>
              <a:gd name="connsiteX7" fmla="*/ 1556405 w 5572145"/>
              <a:gd name="connsiteY7" fmla="*/ 1432560 h 6259829"/>
              <a:gd name="connsiteX8" fmla="*/ 1598315 w 5572145"/>
              <a:gd name="connsiteY8" fmla="*/ 1813560 h 6259829"/>
              <a:gd name="connsiteX9" fmla="*/ 1743095 w 5572145"/>
              <a:gd name="connsiteY9" fmla="*/ 2145030 h 6259829"/>
              <a:gd name="connsiteX10" fmla="*/ 2154575 w 5572145"/>
              <a:gd name="connsiteY10" fmla="*/ 2510790 h 6259829"/>
              <a:gd name="connsiteX11" fmla="*/ 2284115 w 5572145"/>
              <a:gd name="connsiteY11" fmla="*/ 2743200 h 6259829"/>
              <a:gd name="connsiteX12" fmla="*/ 2482235 w 5572145"/>
              <a:gd name="connsiteY12" fmla="*/ 2929890 h 6259829"/>
              <a:gd name="connsiteX13" fmla="*/ 2527955 w 5572145"/>
              <a:gd name="connsiteY13" fmla="*/ 3051810 h 6259829"/>
              <a:gd name="connsiteX14" fmla="*/ 2550815 w 5572145"/>
              <a:gd name="connsiteY14" fmla="*/ 3406140 h 6259829"/>
              <a:gd name="connsiteX15" fmla="*/ 2847995 w 5572145"/>
              <a:gd name="connsiteY15" fmla="*/ 3417570 h 6259829"/>
              <a:gd name="connsiteX16" fmla="*/ 3248067 w 5572145"/>
              <a:gd name="connsiteY16" fmla="*/ 3621269 h 6259829"/>
              <a:gd name="connsiteX17" fmla="*/ 3263285 w 5572145"/>
              <a:gd name="connsiteY17" fmla="*/ 3108959 h 6259829"/>
              <a:gd name="connsiteX18" fmla="*/ 3522365 w 5572145"/>
              <a:gd name="connsiteY18" fmla="*/ 3211829 h 6259829"/>
              <a:gd name="connsiteX19" fmla="*/ 3674765 w 5572145"/>
              <a:gd name="connsiteY19" fmla="*/ 3398519 h 6259829"/>
              <a:gd name="connsiteX20" fmla="*/ 3891935 w 5572145"/>
              <a:gd name="connsiteY20" fmla="*/ 3425189 h 6259829"/>
              <a:gd name="connsiteX21" fmla="*/ 4162445 w 5572145"/>
              <a:gd name="connsiteY21" fmla="*/ 3550919 h 6259829"/>
              <a:gd name="connsiteX22" fmla="*/ 4764425 w 5572145"/>
              <a:gd name="connsiteY22" fmla="*/ 3204209 h 6259829"/>
              <a:gd name="connsiteX23" fmla="*/ 5141615 w 5572145"/>
              <a:gd name="connsiteY23" fmla="*/ 3463289 h 6259829"/>
              <a:gd name="connsiteX24" fmla="*/ 5572145 w 5572145"/>
              <a:gd name="connsiteY24" fmla="*/ 3326129 h 6259829"/>
              <a:gd name="connsiteX25" fmla="*/ 5541665 w 5572145"/>
              <a:gd name="connsiteY25" fmla="*/ 3779519 h 6259829"/>
              <a:gd name="connsiteX26" fmla="*/ 5469275 w 5572145"/>
              <a:gd name="connsiteY26" fmla="*/ 4050029 h 6259829"/>
              <a:gd name="connsiteX27" fmla="*/ 5019695 w 5572145"/>
              <a:gd name="connsiteY27" fmla="*/ 4587240 h 6259829"/>
              <a:gd name="connsiteX28" fmla="*/ 4234835 w 5572145"/>
              <a:gd name="connsiteY28" fmla="*/ 4648199 h 6259829"/>
              <a:gd name="connsiteX29" fmla="*/ 3743345 w 5572145"/>
              <a:gd name="connsiteY29" fmla="*/ 4583429 h 6259829"/>
              <a:gd name="connsiteX30" fmla="*/ 3609995 w 5572145"/>
              <a:gd name="connsiteY30" fmla="*/ 4735829 h 6259829"/>
              <a:gd name="connsiteX31" fmla="*/ 3499505 w 5572145"/>
              <a:gd name="connsiteY31" fmla="*/ 4792979 h 6259829"/>
              <a:gd name="connsiteX32" fmla="*/ 3430925 w 5572145"/>
              <a:gd name="connsiteY32" fmla="*/ 4998719 h 6259829"/>
              <a:gd name="connsiteX33" fmla="*/ 3128665 w 5572145"/>
              <a:gd name="connsiteY33" fmla="*/ 6052819 h 6259829"/>
              <a:gd name="connsiteX34" fmla="*/ 2977535 w 5572145"/>
              <a:gd name="connsiteY34" fmla="*/ 6259829 h 6259829"/>
              <a:gd name="connsiteX35" fmla="*/ 0 w 5572145"/>
              <a:gd name="connsiteY35" fmla="*/ 3606029 h 6259829"/>
              <a:gd name="connsiteX36" fmla="*/ 83820 w 5572145"/>
              <a:gd name="connsiteY36" fmla="*/ 290518 h 6259829"/>
              <a:gd name="connsiteX0" fmla="*/ 83820 w 5572145"/>
              <a:gd name="connsiteY0" fmla="*/ 290518 h 6259829"/>
              <a:gd name="connsiteX1" fmla="*/ 962045 w 5572145"/>
              <a:gd name="connsiteY1" fmla="*/ 0 h 6259829"/>
              <a:gd name="connsiteX2" fmla="*/ 1449725 w 5572145"/>
              <a:gd name="connsiteY2" fmla="*/ 251460 h 6259829"/>
              <a:gd name="connsiteX3" fmla="*/ 1484015 w 5572145"/>
              <a:gd name="connsiteY3" fmla="*/ 487680 h 6259829"/>
              <a:gd name="connsiteX4" fmla="*/ 1617365 w 5572145"/>
              <a:gd name="connsiteY4" fmla="*/ 605790 h 6259829"/>
              <a:gd name="connsiteX5" fmla="*/ 1617387 w 5572145"/>
              <a:gd name="connsiteY5" fmla="*/ 964888 h 6259829"/>
              <a:gd name="connsiteX6" fmla="*/ 1682135 w 5572145"/>
              <a:gd name="connsiteY6" fmla="*/ 1093470 h 6259829"/>
              <a:gd name="connsiteX7" fmla="*/ 1556405 w 5572145"/>
              <a:gd name="connsiteY7" fmla="*/ 1432560 h 6259829"/>
              <a:gd name="connsiteX8" fmla="*/ 1598315 w 5572145"/>
              <a:gd name="connsiteY8" fmla="*/ 1813560 h 6259829"/>
              <a:gd name="connsiteX9" fmla="*/ 1743095 w 5572145"/>
              <a:gd name="connsiteY9" fmla="*/ 2145030 h 6259829"/>
              <a:gd name="connsiteX10" fmla="*/ 2154575 w 5572145"/>
              <a:gd name="connsiteY10" fmla="*/ 2510790 h 6259829"/>
              <a:gd name="connsiteX11" fmla="*/ 2284115 w 5572145"/>
              <a:gd name="connsiteY11" fmla="*/ 2743200 h 6259829"/>
              <a:gd name="connsiteX12" fmla="*/ 2482235 w 5572145"/>
              <a:gd name="connsiteY12" fmla="*/ 2929890 h 6259829"/>
              <a:gd name="connsiteX13" fmla="*/ 2527955 w 5572145"/>
              <a:gd name="connsiteY13" fmla="*/ 3051810 h 6259829"/>
              <a:gd name="connsiteX14" fmla="*/ 2550815 w 5572145"/>
              <a:gd name="connsiteY14" fmla="*/ 3406140 h 6259829"/>
              <a:gd name="connsiteX15" fmla="*/ 2847995 w 5572145"/>
              <a:gd name="connsiteY15" fmla="*/ 3417570 h 6259829"/>
              <a:gd name="connsiteX16" fmla="*/ 3248067 w 5572145"/>
              <a:gd name="connsiteY16" fmla="*/ 3621269 h 6259829"/>
              <a:gd name="connsiteX17" fmla="*/ 3263285 w 5572145"/>
              <a:gd name="connsiteY17" fmla="*/ 3108959 h 6259829"/>
              <a:gd name="connsiteX18" fmla="*/ 3522365 w 5572145"/>
              <a:gd name="connsiteY18" fmla="*/ 3211829 h 6259829"/>
              <a:gd name="connsiteX19" fmla="*/ 3674765 w 5572145"/>
              <a:gd name="connsiteY19" fmla="*/ 3398519 h 6259829"/>
              <a:gd name="connsiteX20" fmla="*/ 3891935 w 5572145"/>
              <a:gd name="connsiteY20" fmla="*/ 3425189 h 6259829"/>
              <a:gd name="connsiteX21" fmla="*/ 4162445 w 5572145"/>
              <a:gd name="connsiteY21" fmla="*/ 3550919 h 6259829"/>
              <a:gd name="connsiteX22" fmla="*/ 4764425 w 5572145"/>
              <a:gd name="connsiteY22" fmla="*/ 3204209 h 6259829"/>
              <a:gd name="connsiteX23" fmla="*/ 5141615 w 5572145"/>
              <a:gd name="connsiteY23" fmla="*/ 3463289 h 6259829"/>
              <a:gd name="connsiteX24" fmla="*/ 5572145 w 5572145"/>
              <a:gd name="connsiteY24" fmla="*/ 3326129 h 6259829"/>
              <a:gd name="connsiteX25" fmla="*/ 5541665 w 5572145"/>
              <a:gd name="connsiteY25" fmla="*/ 3779519 h 6259829"/>
              <a:gd name="connsiteX26" fmla="*/ 5469275 w 5572145"/>
              <a:gd name="connsiteY26" fmla="*/ 4050029 h 6259829"/>
              <a:gd name="connsiteX27" fmla="*/ 5019695 w 5572145"/>
              <a:gd name="connsiteY27" fmla="*/ 4587240 h 6259829"/>
              <a:gd name="connsiteX28" fmla="*/ 4234835 w 5572145"/>
              <a:gd name="connsiteY28" fmla="*/ 4648199 h 6259829"/>
              <a:gd name="connsiteX29" fmla="*/ 3743345 w 5572145"/>
              <a:gd name="connsiteY29" fmla="*/ 4583429 h 6259829"/>
              <a:gd name="connsiteX30" fmla="*/ 3609995 w 5572145"/>
              <a:gd name="connsiteY30" fmla="*/ 4735829 h 6259829"/>
              <a:gd name="connsiteX31" fmla="*/ 3499505 w 5572145"/>
              <a:gd name="connsiteY31" fmla="*/ 4792979 h 6259829"/>
              <a:gd name="connsiteX32" fmla="*/ 3430925 w 5572145"/>
              <a:gd name="connsiteY32" fmla="*/ 4998719 h 6259829"/>
              <a:gd name="connsiteX33" fmla="*/ 3275985 w 5572145"/>
              <a:gd name="connsiteY33" fmla="*/ 5499099 h 6259829"/>
              <a:gd name="connsiteX34" fmla="*/ 3128665 w 5572145"/>
              <a:gd name="connsiteY34" fmla="*/ 6052819 h 6259829"/>
              <a:gd name="connsiteX35" fmla="*/ 2977535 w 5572145"/>
              <a:gd name="connsiteY35" fmla="*/ 6259829 h 6259829"/>
              <a:gd name="connsiteX36" fmla="*/ 0 w 5572145"/>
              <a:gd name="connsiteY36" fmla="*/ 3606029 h 6259829"/>
              <a:gd name="connsiteX37" fmla="*/ 83820 w 5572145"/>
              <a:gd name="connsiteY37" fmla="*/ 290518 h 6259829"/>
              <a:gd name="connsiteX0" fmla="*/ 83820 w 5572145"/>
              <a:gd name="connsiteY0" fmla="*/ 290518 h 6259829"/>
              <a:gd name="connsiteX1" fmla="*/ 962045 w 5572145"/>
              <a:gd name="connsiteY1" fmla="*/ 0 h 6259829"/>
              <a:gd name="connsiteX2" fmla="*/ 1449725 w 5572145"/>
              <a:gd name="connsiteY2" fmla="*/ 251460 h 6259829"/>
              <a:gd name="connsiteX3" fmla="*/ 1484015 w 5572145"/>
              <a:gd name="connsiteY3" fmla="*/ 487680 h 6259829"/>
              <a:gd name="connsiteX4" fmla="*/ 1617365 w 5572145"/>
              <a:gd name="connsiteY4" fmla="*/ 605790 h 6259829"/>
              <a:gd name="connsiteX5" fmla="*/ 1617387 w 5572145"/>
              <a:gd name="connsiteY5" fmla="*/ 964888 h 6259829"/>
              <a:gd name="connsiteX6" fmla="*/ 1682135 w 5572145"/>
              <a:gd name="connsiteY6" fmla="*/ 1093470 h 6259829"/>
              <a:gd name="connsiteX7" fmla="*/ 1556405 w 5572145"/>
              <a:gd name="connsiteY7" fmla="*/ 1432560 h 6259829"/>
              <a:gd name="connsiteX8" fmla="*/ 1598315 w 5572145"/>
              <a:gd name="connsiteY8" fmla="*/ 1813560 h 6259829"/>
              <a:gd name="connsiteX9" fmla="*/ 1743095 w 5572145"/>
              <a:gd name="connsiteY9" fmla="*/ 2145030 h 6259829"/>
              <a:gd name="connsiteX10" fmla="*/ 2154575 w 5572145"/>
              <a:gd name="connsiteY10" fmla="*/ 2510790 h 6259829"/>
              <a:gd name="connsiteX11" fmla="*/ 2284115 w 5572145"/>
              <a:gd name="connsiteY11" fmla="*/ 2743200 h 6259829"/>
              <a:gd name="connsiteX12" fmla="*/ 2482235 w 5572145"/>
              <a:gd name="connsiteY12" fmla="*/ 2929890 h 6259829"/>
              <a:gd name="connsiteX13" fmla="*/ 2527955 w 5572145"/>
              <a:gd name="connsiteY13" fmla="*/ 3051810 h 6259829"/>
              <a:gd name="connsiteX14" fmla="*/ 2550815 w 5572145"/>
              <a:gd name="connsiteY14" fmla="*/ 3406140 h 6259829"/>
              <a:gd name="connsiteX15" fmla="*/ 2847995 w 5572145"/>
              <a:gd name="connsiteY15" fmla="*/ 3417570 h 6259829"/>
              <a:gd name="connsiteX16" fmla="*/ 3248067 w 5572145"/>
              <a:gd name="connsiteY16" fmla="*/ 3621269 h 6259829"/>
              <a:gd name="connsiteX17" fmla="*/ 3263285 w 5572145"/>
              <a:gd name="connsiteY17" fmla="*/ 3108959 h 6259829"/>
              <a:gd name="connsiteX18" fmla="*/ 3522365 w 5572145"/>
              <a:gd name="connsiteY18" fmla="*/ 3211829 h 6259829"/>
              <a:gd name="connsiteX19" fmla="*/ 3674765 w 5572145"/>
              <a:gd name="connsiteY19" fmla="*/ 3398519 h 6259829"/>
              <a:gd name="connsiteX20" fmla="*/ 3891935 w 5572145"/>
              <a:gd name="connsiteY20" fmla="*/ 3425189 h 6259829"/>
              <a:gd name="connsiteX21" fmla="*/ 4162445 w 5572145"/>
              <a:gd name="connsiteY21" fmla="*/ 3550919 h 6259829"/>
              <a:gd name="connsiteX22" fmla="*/ 4764425 w 5572145"/>
              <a:gd name="connsiteY22" fmla="*/ 3204209 h 6259829"/>
              <a:gd name="connsiteX23" fmla="*/ 5141615 w 5572145"/>
              <a:gd name="connsiteY23" fmla="*/ 3463289 h 6259829"/>
              <a:gd name="connsiteX24" fmla="*/ 5572145 w 5572145"/>
              <a:gd name="connsiteY24" fmla="*/ 3326129 h 6259829"/>
              <a:gd name="connsiteX25" fmla="*/ 5541665 w 5572145"/>
              <a:gd name="connsiteY25" fmla="*/ 3779519 h 6259829"/>
              <a:gd name="connsiteX26" fmla="*/ 5469275 w 5572145"/>
              <a:gd name="connsiteY26" fmla="*/ 4050029 h 6259829"/>
              <a:gd name="connsiteX27" fmla="*/ 5019695 w 5572145"/>
              <a:gd name="connsiteY27" fmla="*/ 4587240 h 6259829"/>
              <a:gd name="connsiteX28" fmla="*/ 4234835 w 5572145"/>
              <a:gd name="connsiteY28" fmla="*/ 4648199 h 6259829"/>
              <a:gd name="connsiteX29" fmla="*/ 3743345 w 5572145"/>
              <a:gd name="connsiteY29" fmla="*/ 4583429 h 6259829"/>
              <a:gd name="connsiteX30" fmla="*/ 3609995 w 5572145"/>
              <a:gd name="connsiteY30" fmla="*/ 4735829 h 6259829"/>
              <a:gd name="connsiteX31" fmla="*/ 3499505 w 5572145"/>
              <a:gd name="connsiteY31" fmla="*/ 4792979 h 6259829"/>
              <a:gd name="connsiteX32" fmla="*/ 3430925 w 5572145"/>
              <a:gd name="connsiteY32" fmla="*/ 4998719 h 6259829"/>
              <a:gd name="connsiteX33" fmla="*/ 3123585 w 5572145"/>
              <a:gd name="connsiteY33" fmla="*/ 5702299 h 6259829"/>
              <a:gd name="connsiteX34" fmla="*/ 3128665 w 5572145"/>
              <a:gd name="connsiteY34" fmla="*/ 6052819 h 6259829"/>
              <a:gd name="connsiteX35" fmla="*/ 2977535 w 5572145"/>
              <a:gd name="connsiteY35" fmla="*/ 6259829 h 6259829"/>
              <a:gd name="connsiteX36" fmla="*/ 0 w 5572145"/>
              <a:gd name="connsiteY36" fmla="*/ 3606029 h 6259829"/>
              <a:gd name="connsiteX37" fmla="*/ 83820 w 5572145"/>
              <a:gd name="connsiteY37" fmla="*/ 290518 h 6259829"/>
              <a:gd name="connsiteX0" fmla="*/ 83820 w 5572145"/>
              <a:gd name="connsiteY0" fmla="*/ 290518 h 6259829"/>
              <a:gd name="connsiteX1" fmla="*/ 962045 w 5572145"/>
              <a:gd name="connsiteY1" fmla="*/ 0 h 6259829"/>
              <a:gd name="connsiteX2" fmla="*/ 1449725 w 5572145"/>
              <a:gd name="connsiteY2" fmla="*/ 251460 h 6259829"/>
              <a:gd name="connsiteX3" fmla="*/ 1484015 w 5572145"/>
              <a:gd name="connsiteY3" fmla="*/ 487680 h 6259829"/>
              <a:gd name="connsiteX4" fmla="*/ 1617365 w 5572145"/>
              <a:gd name="connsiteY4" fmla="*/ 605790 h 6259829"/>
              <a:gd name="connsiteX5" fmla="*/ 1617387 w 5572145"/>
              <a:gd name="connsiteY5" fmla="*/ 964888 h 6259829"/>
              <a:gd name="connsiteX6" fmla="*/ 1682135 w 5572145"/>
              <a:gd name="connsiteY6" fmla="*/ 1093470 h 6259829"/>
              <a:gd name="connsiteX7" fmla="*/ 1556405 w 5572145"/>
              <a:gd name="connsiteY7" fmla="*/ 1432560 h 6259829"/>
              <a:gd name="connsiteX8" fmla="*/ 1598315 w 5572145"/>
              <a:gd name="connsiteY8" fmla="*/ 1813560 h 6259829"/>
              <a:gd name="connsiteX9" fmla="*/ 1743095 w 5572145"/>
              <a:gd name="connsiteY9" fmla="*/ 2145030 h 6259829"/>
              <a:gd name="connsiteX10" fmla="*/ 2154575 w 5572145"/>
              <a:gd name="connsiteY10" fmla="*/ 2510790 h 6259829"/>
              <a:gd name="connsiteX11" fmla="*/ 2284115 w 5572145"/>
              <a:gd name="connsiteY11" fmla="*/ 2743200 h 6259829"/>
              <a:gd name="connsiteX12" fmla="*/ 2482235 w 5572145"/>
              <a:gd name="connsiteY12" fmla="*/ 2929890 h 6259829"/>
              <a:gd name="connsiteX13" fmla="*/ 2527955 w 5572145"/>
              <a:gd name="connsiteY13" fmla="*/ 3051810 h 6259829"/>
              <a:gd name="connsiteX14" fmla="*/ 2550815 w 5572145"/>
              <a:gd name="connsiteY14" fmla="*/ 3406140 h 6259829"/>
              <a:gd name="connsiteX15" fmla="*/ 2847995 w 5572145"/>
              <a:gd name="connsiteY15" fmla="*/ 3417570 h 6259829"/>
              <a:gd name="connsiteX16" fmla="*/ 3248067 w 5572145"/>
              <a:gd name="connsiteY16" fmla="*/ 3621269 h 6259829"/>
              <a:gd name="connsiteX17" fmla="*/ 3263285 w 5572145"/>
              <a:gd name="connsiteY17" fmla="*/ 3108959 h 6259829"/>
              <a:gd name="connsiteX18" fmla="*/ 3522365 w 5572145"/>
              <a:gd name="connsiteY18" fmla="*/ 3211829 h 6259829"/>
              <a:gd name="connsiteX19" fmla="*/ 3674765 w 5572145"/>
              <a:gd name="connsiteY19" fmla="*/ 3398519 h 6259829"/>
              <a:gd name="connsiteX20" fmla="*/ 3891935 w 5572145"/>
              <a:gd name="connsiteY20" fmla="*/ 3425189 h 6259829"/>
              <a:gd name="connsiteX21" fmla="*/ 4162445 w 5572145"/>
              <a:gd name="connsiteY21" fmla="*/ 3550919 h 6259829"/>
              <a:gd name="connsiteX22" fmla="*/ 4764425 w 5572145"/>
              <a:gd name="connsiteY22" fmla="*/ 3204209 h 6259829"/>
              <a:gd name="connsiteX23" fmla="*/ 5141615 w 5572145"/>
              <a:gd name="connsiteY23" fmla="*/ 3463289 h 6259829"/>
              <a:gd name="connsiteX24" fmla="*/ 5572145 w 5572145"/>
              <a:gd name="connsiteY24" fmla="*/ 3326129 h 6259829"/>
              <a:gd name="connsiteX25" fmla="*/ 5541665 w 5572145"/>
              <a:gd name="connsiteY25" fmla="*/ 3779519 h 6259829"/>
              <a:gd name="connsiteX26" fmla="*/ 5469275 w 5572145"/>
              <a:gd name="connsiteY26" fmla="*/ 4050029 h 6259829"/>
              <a:gd name="connsiteX27" fmla="*/ 5019695 w 5572145"/>
              <a:gd name="connsiteY27" fmla="*/ 4587240 h 6259829"/>
              <a:gd name="connsiteX28" fmla="*/ 4234835 w 5572145"/>
              <a:gd name="connsiteY28" fmla="*/ 4648199 h 6259829"/>
              <a:gd name="connsiteX29" fmla="*/ 3743345 w 5572145"/>
              <a:gd name="connsiteY29" fmla="*/ 4583429 h 6259829"/>
              <a:gd name="connsiteX30" fmla="*/ 3609995 w 5572145"/>
              <a:gd name="connsiteY30" fmla="*/ 4735829 h 6259829"/>
              <a:gd name="connsiteX31" fmla="*/ 3499505 w 5572145"/>
              <a:gd name="connsiteY31" fmla="*/ 4792979 h 6259829"/>
              <a:gd name="connsiteX32" fmla="*/ 3430925 w 5572145"/>
              <a:gd name="connsiteY32" fmla="*/ 4998719 h 6259829"/>
              <a:gd name="connsiteX33" fmla="*/ 3265825 w 5572145"/>
              <a:gd name="connsiteY33" fmla="*/ 5336539 h 6259829"/>
              <a:gd name="connsiteX34" fmla="*/ 3123585 w 5572145"/>
              <a:gd name="connsiteY34" fmla="*/ 5702299 h 6259829"/>
              <a:gd name="connsiteX35" fmla="*/ 3128665 w 5572145"/>
              <a:gd name="connsiteY35" fmla="*/ 6052819 h 6259829"/>
              <a:gd name="connsiteX36" fmla="*/ 2977535 w 5572145"/>
              <a:gd name="connsiteY36" fmla="*/ 6259829 h 6259829"/>
              <a:gd name="connsiteX37" fmla="*/ 0 w 5572145"/>
              <a:gd name="connsiteY37" fmla="*/ 3606029 h 6259829"/>
              <a:gd name="connsiteX38" fmla="*/ 83820 w 5572145"/>
              <a:gd name="connsiteY38" fmla="*/ 290518 h 6259829"/>
              <a:gd name="connsiteX0" fmla="*/ 83820 w 5572145"/>
              <a:gd name="connsiteY0" fmla="*/ 290518 h 6259829"/>
              <a:gd name="connsiteX1" fmla="*/ 962045 w 5572145"/>
              <a:gd name="connsiteY1" fmla="*/ 0 h 6259829"/>
              <a:gd name="connsiteX2" fmla="*/ 1449725 w 5572145"/>
              <a:gd name="connsiteY2" fmla="*/ 251460 h 6259829"/>
              <a:gd name="connsiteX3" fmla="*/ 1484015 w 5572145"/>
              <a:gd name="connsiteY3" fmla="*/ 487680 h 6259829"/>
              <a:gd name="connsiteX4" fmla="*/ 1617365 w 5572145"/>
              <a:gd name="connsiteY4" fmla="*/ 605790 h 6259829"/>
              <a:gd name="connsiteX5" fmla="*/ 1617387 w 5572145"/>
              <a:gd name="connsiteY5" fmla="*/ 964888 h 6259829"/>
              <a:gd name="connsiteX6" fmla="*/ 1682135 w 5572145"/>
              <a:gd name="connsiteY6" fmla="*/ 1093470 h 6259829"/>
              <a:gd name="connsiteX7" fmla="*/ 1556405 w 5572145"/>
              <a:gd name="connsiteY7" fmla="*/ 1432560 h 6259829"/>
              <a:gd name="connsiteX8" fmla="*/ 1598315 w 5572145"/>
              <a:gd name="connsiteY8" fmla="*/ 1813560 h 6259829"/>
              <a:gd name="connsiteX9" fmla="*/ 1743095 w 5572145"/>
              <a:gd name="connsiteY9" fmla="*/ 2145030 h 6259829"/>
              <a:gd name="connsiteX10" fmla="*/ 2154575 w 5572145"/>
              <a:gd name="connsiteY10" fmla="*/ 2510790 h 6259829"/>
              <a:gd name="connsiteX11" fmla="*/ 2284115 w 5572145"/>
              <a:gd name="connsiteY11" fmla="*/ 2743200 h 6259829"/>
              <a:gd name="connsiteX12" fmla="*/ 2482235 w 5572145"/>
              <a:gd name="connsiteY12" fmla="*/ 2929890 h 6259829"/>
              <a:gd name="connsiteX13" fmla="*/ 2527955 w 5572145"/>
              <a:gd name="connsiteY13" fmla="*/ 3051810 h 6259829"/>
              <a:gd name="connsiteX14" fmla="*/ 2550815 w 5572145"/>
              <a:gd name="connsiteY14" fmla="*/ 3406140 h 6259829"/>
              <a:gd name="connsiteX15" fmla="*/ 2847995 w 5572145"/>
              <a:gd name="connsiteY15" fmla="*/ 3417570 h 6259829"/>
              <a:gd name="connsiteX16" fmla="*/ 3248067 w 5572145"/>
              <a:gd name="connsiteY16" fmla="*/ 3621269 h 6259829"/>
              <a:gd name="connsiteX17" fmla="*/ 3263285 w 5572145"/>
              <a:gd name="connsiteY17" fmla="*/ 3108959 h 6259829"/>
              <a:gd name="connsiteX18" fmla="*/ 3522365 w 5572145"/>
              <a:gd name="connsiteY18" fmla="*/ 3211829 h 6259829"/>
              <a:gd name="connsiteX19" fmla="*/ 3674765 w 5572145"/>
              <a:gd name="connsiteY19" fmla="*/ 3398519 h 6259829"/>
              <a:gd name="connsiteX20" fmla="*/ 3891935 w 5572145"/>
              <a:gd name="connsiteY20" fmla="*/ 3425189 h 6259829"/>
              <a:gd name="connsiteX21" fmla="*/ 4162445 w 5572145"/>
              <a:gd name="connsiteY21" fmla="*/ 3550919 h 6259829"/>
              <a:gd name="connsiteX22" fmla="*/ 4764425 w 5572145"/>
              <a:gd name="connsiteY22" fmla="*/ 3204209 h 6259829"/>
              <a:gd name="connsiteX23" fmla="*/ 5141615 w 5572145"/>
              <a:gd name="connsiteY23" fmla="*/ 3463289 h 6259829"/>
              <a:gd name="connsiteX24" fmla="*/ 5572145 w 5572145"/>
              <a:gd name="connsiteY24" fmla="*/ 3326129 h 6259829"/>
              <a:gd name="connsiteX25" fmla="*/ 5541665 w 5572145"/>
              <a:gd name="connsiteY25" fmla="*/ 3779519 h 6259829"/>
              <a:gd name="connsiteX26" fmla="*/ 5469275 w 5572145"/>
              <a:gd name="connsiteY26" fmla="*/ 4050029 h 6259829"/>
              <a:gd name="connsiteX27" fmla="*/ 5019695 w 5572145"/>
              <a:gd name="connsiteY27" fmla="*/ 4587240 h 6259829"/>
              <a:gd name="connsiteX28" fmla="*/ 4234835 w 5572145"/>
              <a:gd name="connsiteY28" fmla="*/ 4648199 h 6259829"/>
              <a:gd name="connsiteX29" fmla="*/ 3743345 w 5572145"/>
              <a:gd name="connsiteY29" fmla="*/ 4583429 h 6259829"/>
              <a:gd name="connsiteX30" fmla="*/ 3609995 w 5572145"/>
              <a:gd name="connsiteY30" fmla="*/ 4735829 h 6259829"/>
              <a:gd name="connsiteX31" fmla="*/ 3499505 w 5572145"/>
              <a:gd name="connsiteY31" fmla="*/ 4792979 h 6259829"/>
              <a:gd name="connsiteX32" fmla="*/ 3430925 w 5572145"/>
              <a:gd name="connsiteY32" fmla="*/ 4998719 h 6259829"/>
              <a:gd name="connsiteX33" fmla="*/ 3342025 w 5572145"/>
              <a:gd name="connsiteY33" fmla="*/ 5367019 h 6259829"/>
              <a:gd name="connsiteX34" fmla="*/ 3123585 w 5572145"/>
              <a:gd name="connsiteY34" fmla="*/ 5702299 h 6259829"/>
              <a:gd name="connsiteX35" fmla="*/ 3128665 w 5572145"/>
              <a:gd name="connsiteY35" fmla="*/ 6052819 h 6259829"/>
              <a:gd name="connsiteX36" fmla="*/ 2977535 w 5572145"/>
              <a:gd name="connsiteY36" fmla="*/ 6259829 h 6259829"/>
              <a:gd name="connsiteX37" fmla="*/ 0 w 5572145"/>
              <a:gd name="connsiteY37" fmla="*/ 3606029 h 6259829"/>
              <a:gd name="connsiteX38" fmla="*/ 83820 w 5572145"/>
              <a:gd name="connsiteY38" fmla="*/ 290518 h 6259829"/>
              <a:gd name="connsiteX0" fmla="*/ 83820 w 5572145"/>
              <a:gd name="connsiteY0" fmla="*/ 290518 h 6259829"/>
              <a:gd name="connsiteX1" fmla="*/ 962045 w 5572145"/>
              <a:gd name="connsiteY1" fmla="*/ 0 h 6259829"/>
              <a:gd name="connsiteX2" fmla="*/ 1449725 w 5572145"/>
              <a:gd name="connsiteY2" fmla="*/ 251460 h 6259829"/>
              <a:gd name="connsiteX3" fmla="*/ 1484015 w 5572145"/>
              <a:gd name="connsiteY3" fmla="*/ 487680 h 6259829"/>
              <a:gd name="connsiteX4" fmla="*/ 1617365 w 5572145"/>
              <a:gd name="connsiteY4" fmla="*/ 605790 h 6259829"/>
              <a:gd name="connsiteX5" fmla="*/ 1617387 w 5572145"/>
              <a:gd name="connsiteY5" fmla="*/ 964888 h 6259829"/>
              <a:gd name="connsiteX6" fmla="*/ 1682135 w 5572145"/>
              <a:gd name="connsiteY6" fmla="*/ 1093470 h 6259829"/>
              <a:gd name="connsiteX7" fmla="*/ 1556405 w 5572145"/>
              <a:gd name="connsiteY7" fmla="*/ 1432560 h 6259829"/>
              <a:gd name="connsiteX8" fmla="*/ 1598315 w 5572145"/>
              <a:gd name="connsiteY8" fmla="*/ 1813560 h 6259829"/>
              <a:gd name="connsiteX9" fmla="*/ 1743095 w 5572145"/>
              <a:gd name="connsiteY9" fmla="*/ 2145030 h 6259829"/>
              <a:gd name="connsiteX10" fmla="*/ 2154575 w 5572145"/>
              <a:gd name="connsiteY10" fmla="*/ 2510790 h 6259829"/>
              <a:gd name="connsiteX11" fmla="*/ 2284115 w 5572145"/>
              <a:gd name="connsiteY11" fmla="*/ 2743200 h 6259829"/>
              <a:gd name="connsiteX12" fmla="*/ 2482235 w 5572145"/>
              <a:gd name="connsiteY12" fmla="*/ 2929890 h 6259829"/>
              <a:gd name="connsiteX13" fmla="*/ 2527955 w 5572145"/>
              <a:gd name="connsiteY13" fmla="*/ 3051810 h 6259829"/>
              <a:gd name="connsiteX14" fmla="*/ 2550815 w 5572145"/>
              <a:gd name="connsiteY14" fmla="*/ 3406140 h 6259829"/>
              <a:gd name="connsiteX15" fmla="*/ 2847995 w 5572145"/>
              <a:gd name="connsiteY15" fmla="*/ 3417570 h 6259829"/>
              <a:gd name="connsiteX16" fmla="*/ 3248067 w 5572145"/>
              <a:gd name="connsiteY16" fmla="*/ 3621269 h 6259829"/>
              <a:gd name="connsiteX17" fmla="*/ 3263285 w 5572145"/>
              <a:gd name="connsiteY17" fmla="*/ 3108959 h 6259829"/>
              <a:gd name="connsiteX18" fmla="*/ 3522365 w 5572145"/>
              <a:gd name="connsiteY18" fmla="*/ 3211829 h 6259829"/>
              <a:gd name="connsiteX19" fmla="*/ 3674765 w 5572145"/>
              <a:gd name="connsiteY19" fmla="*/ 3398519 h 6259829"/>
              <a:gd name="connsiteX20" fmla="*/ 3891935 w 5572145"/>
              <a:gd name="connsiteY20" fmla="*/ 3425189 h 6259829"/>
              <a:gd name="connsiteX21" fmla="*/ 4162445 w 5572145"/>
              <a:gd name="connsiteY21" fmla="*/ 3550919 h 6259829"/>
              <a:gd name="connsiteX22" fmla="*/ 4764425 w 5572145"/>
              <a:gd name="connsiteY22" fmla="*/ 3204209 h 6259829"/>
              <a:gd name="connsiteX23" fmla="*/ 5141615 w 5572145"/>
              <a:gd name="connsiteY23" fmla="*/ 3463289 h 6259829"/>
              <a:gd name="connsiteX24" fmla="*/ 5572145 w 5572145"/>
              <a:gd name="connsiteY24" fmla="*/ 3326129 h 6259829"/>
              <a:gd name="connsiteX25" fmla="*/ 5541665 w 5572145"/>
              <a:gd name="connsiteY25" fmla="*/ 3779519 h 6259829"/>
              <a:gd name="connsiteX26" fmla="*/ 5469275 w 5572145"/>
              <a:gd name="connsiteY26" fmla="*/ 4050029 h 6259829"/>
              <a:gd name="connsiteX27" fmla="*/ 5019695 w 5572145"/>
              <a:gd name="connsiteY27" fmla="*/ 4587240 h 6259829"/>
              <a:gd name="connsiteX28" fmla="*/ 4234835 w 5572145"/>
              <a:gd name="connsiteY28" fmla="*/ 4648199 h 6259829"/>
              <a:gd name="connsiteX29" fmla="*/ 3743345 w 5572145"/>
              <a:gd name="connsiteY29" fmla="*/ 4583429 h 6259829"/>
              <a:gd name="connsiteX30" fmla="*/ 3609995 w 5572145"/>
              <a:gd name="connsiteY30" fmla="*/ 4735829 h 6259829"/>
              <a:gd name="connsiteX31" fmla="*/ 3499505 w 5572145"/>
              <a:gd name="connsiteY31" fmla="*/ 4792979 h 6259829"/>
              <a:gd name="connsiteX32" fmla="*/ 3430925 w 5572145"/>
              <a:gd name="connsiteY32" fmla="*/ 4998719 h 6259829"/>
              <a:gd name="connsiteX33" fmla="*/ 3342025 w 5572145"/>
              <a:gd name="connsiteY33" fmla="*/ 5367019 h 6259829"/>
              <a:gd name="connsiteX34" fmla="*/ 3123585 w 5572145"/>
              <a:gd name="connsiteY34" fmla="*/ 5702299 h 6259829"/>
              <a:gd name="connsiteX35" fmla="*/ 3128665 w 5572145"/>
              <a:gd name="connsiteY35" fmla="*/ 6052819 h 6259829"/>
              <a:gd name="connsiteX36" fmla="*/ 2977535 w 5572145"/>
              <a:gd name="connsiteY36" fmla="*/ 6259829 h 6259829"/>
              <a:gd name="connsiteX37" fmla="*/ 2287925 w 5572145"/>
              <a:gd name="connsiteY37" fmla="*/ 5654039 h 6259829"/>
              <a:gd name="connsiteX38" fmla="*/ 0 w 5572145"/>
              <a:gd name="connsiteY38" fmla="*/ 3606029 h 6259829"/>
              <a:gd name="connsiteX39" fmla="*/ 83820 w 5572145"/>
              <a:gd name="connsiteY39" fmla="*/ 290518 h 6259829"/>
              <a:gd name="connsiteX0" fmla="*/ 83820 w 5572145"/>
              <a:gd name="connsiteY0" fmla="*/ 290518 h 6259829"/>
              <a:gd name="connsiteX1" fmla="*/ 962045 w 5572145"/>
              <a:gd name="connsiteY1" fmla="*/ 0 h 6259829"/>
              <a:gd name="connsiteX2" fmla="*/ 1449725 w 5572145"/>
              <a:gd name="connsiteY2" fmla="*/ 251460 h 6259829"/>
              <a:gd name="connsiteX3" fmla="*/ 1484015 w 5572145"/>
              <a:gd name="connsiteY3" fmla="*/ 487680 h 6259829"/>
              <a:gd name="connsiteX4" fmla="*/ 1617365 w 5572145"/>
              <a:gd name="connsiteY4" fmla="*/ 605790 h 6259829"/>
              <a:gd name="connsiteX5" fmla="*/ 1617387 w 5572145"/>
              <a:gd name="connsiteY5" fmla="*/ 964888 h 6259829"/>
              <a:gd name="connsiteX6" fmla="*/ 1682135 w 5572145"/>
              <a:gd name="connsiteY6" fmla="*/ 1093470 h 6259829"/>
              <a:gd name="connsiteX7" fmla="*/ 1556405 w 5572145"/>
              <a:gd name="connsiteY7" fmla="*/ 1432560 h 6259829"/>
              <a:gd name="connsiteX8" fmla="*/ 1598315 w 5572145"/>
              <a:gd name="connsiteY8" fmla="*/ 1813560 h 6259829"/>
              <a:gd name="connsiteX9" fmla="*/ 1743095 w 5572145"/>
              <a:gd name="connsiteY9" fmla="*/ 2145030 h 6259829"/>
              <a:gd name="connsiteX10" fmla="*/ 2154575 w 5572145"/>
              <a:gd name="connsiteY10" fmla="*/ 2510790 h 6259829"/>
              <a:gd name="connsiteX11" fmla="*/ 2284115 w 5572145"/>
              <a:gd name="connsiteY11" fmla="*/ 2743200 h 6259829"/>
              <a:gd name="connsiteX12" fmla="*/ 2482235 w 5572145"/>
              <a:gd name="connsiteY12" fmla="*/ 2929890 h 6259829"/>
              <a:gd name="connsiteX13" fmla="*/ 2527955 w 5572145"/>
              <a:gd name="connsiteY13" fmla="*/ 3051810 h 6259829"/>
              <a:gd name="connsiteX14" fmla="*/ 2550815 w 5572145"/>
              <a:gd name="connsiteY14" fmla="*/ 3406140 h 6259829"/>
              <a:gd name="connsiteX15" fmla="*/ 2847995 w 5572145"/>
              <a:gd name="connsiteY15" fmla="*/ 3417570 h 6259829"/>
              <a:gd name="connsiteX16" fmla="*/ 3248067 w 5572145"/>
              <a:gd name="connsiteY16" fmla="*/ 3621269 h 6259829"/>
              <a:gd name="connsiteX17" fmla="*/ 3263285 w 5572145"/>
              <a:gd name="connsiteY17" fmla="*/ 3108959 h 6259829"/>
              <a:gd name="connsiteX18" fmla="*/ 3522365 w 5572145"/>
              <a:gd name="connsiteY18" fmla="*/ 3211829 h 6259829"/>
              <a:gd name="connsiteX19" fmla="*/ 3674765 w 5572145"/>
              <a:gd name="connsiteY19" fmla="*/ 3398519 h 6259829"/>
              <a:gd name="connsiteX20" fmla="*/ 3891935 w 5572145"/>
              <a:gd name="connsiteY20" fmla="*/ 3425189 h 6259829"/>
              <a:gd name="connsiteX21" fmla="*/ 4162445 w 5572145"/>
              <a:gd name="connsiteY21" fmla="*/ 3550919 h 6259829"/>
              <a:gd name="connsiteX22" fmla="*/ 4764425 w 5572145"/>
              <a:gd name="connsiteY22" fmla="*/ 3204209 h 6259829"/>
              <a:gd name="connsiteX23" fmla="*/ 5141615 w 5572145"/>
              <a:gd name="connsiteY23" fmla="*/ 3463289 h 6259829"/>
              <a:gd name="connsiteX24" fmla="*/ 5572145 w 5572145"/>
              <a:gd name="connsiteY24" fmla="*/ 3326129 h 6259829"/>
              <a:gd name="connsiteX25" fmla="*/ 5541665 w 5572145"/>
              <a:gd name="connsiteY25" fmla="*/ 3779519 h 6259829"/>
              <a:gd name="connsiteX26" fmla="*/ 5469275 w 5572145"/>
              <a:gd name="connsiteY26" fmla="*/ 4050029 h 6259829"/>
              <a:gd name="connsiteX27" fmla="*/ 5019695 w 5572145"/>
              <a:gd name="connsiteY27" fmla="*/ 4587240 h 6259829"/>
              <a:gd name="connsiteX28" fmla="*/ 4234835 w 5572145"/>
              <a:gd name="connsiteY28" fmla="*/ 4648199 h 6259829"/>
              <a:gd name="connsiteX29" fmla="*/ 3743345 w 5572145"/>
              <a:gd name="connsiteY29" fmla="*/ 4583429 h 6259829"/>
              <a:gd name="connsiteX30" fmla="*/ 3609995 w 5572145"/>
              <a:gd name="connsiteY30" fmla="*/ 4735829 h 6259829"/>
              <a:gd name="connsiteX31" fmla="*/ 3499505 w 5572145"/>
              <a:gd name="connsiteY31" fmla="*/ 4792979 h 6259829"/>
              <a:gd name="connsiteX32" fmla="*/ 3430925 w 5572145"/>
              <a:gd name="connsiteY32" fmla="*/ 4998719 h 6259829"/>
              <a:gd name="connsiteX33" fmla="*/ 3342025 w 5572145"/>
              <a:gd name="connsiteY33" fmla="*/ 5367019 h 6259829"/>
              <a:gd name="connsiteX34" fmla="*/ 3123585 w 5572145"/>
              <a:gd name="connsiteY34" fmla="*/ 5702299 h 6259829"/>
              <a:gd name="connsiteX35" fmla="*/ 3128665 w 5572145"/>
              <a:gd name="connsiteY35" fmla="*/ 6052819 h 6259829"/>
              <a:gd name="connsiteX36" fmla="*/ 2977535 w 5572145"/>
              <a:gd name="connsiteY36" fmla="*/ 6259829 h 6259829"/>
              <a:gd name="connsiteX37" fmla="*/ 2406035 w 5572145"/>
              <a:gd name="connsiteY37" fmla="*/ 6176009 h 6259829"/>
              <a:gd name="connsiteX38" fmla="*/ 0 w 5572145"/>
              <a:gd name="connsiteY38" fmla="*/ 3606029 h 6259829"/>
              <a:gd name="connsiteX39" fmla="*/ 83820 w 5572145"/>
              <a:gd name="connsiteY39" fmla="*/ 290518 h 6259829"/>
              <a:gd name="connsiteX0" fmla="*/ 83820 w 5572145"/>
              <a:gd name="connsiteY0" fmla="*/ 290518 h 6259829"/>
              <a:gd name="connsiteX1" fmla="*/ 962045 w 5572145"/>
              <a:gd name="connsiteY1" fmla="*/ 0 h 6259829"/>
              <a:gd name="connsiteX2" fmla="*/ 1449725 w 5572145"/>
              <a:gd name="connsiteY2" fmla="*/ 251460 h 6259829"/>
              <a:gd name="connsiteX3" fmla="*/ 1484015 w 5572145"/>
              <a:gd name="connsiteY3" fmla="*/ 487680 h 6259829"/>
              <a:gd name="connsiteX4" fmla="*/ 1617365 w 5572145"/>
              <a:gd name="connsiteY4" fmla="*/ 605790 h 6259829"/>
              <a:gd name="connsiteX5" fmla="*/ 1617387 w 5572145"/>
              <a:gd name="connsiteY5" fmla="*/ 964888 h 6259829"/>
              <a:gd name="connsiteX6" fmla="*/ 1682135 w 5572145"/>
              <a:gd name="connsiteY6" fmla="*/ 1093470 h 6259829"/>
              <a:gd name="connsiteX7" fmla="*/ 1556405 w 5572145"/>
              <a:gd name="connsiteY7" fmla="*/ 1432560 h 6259829"/>
              <a:gd name="connsiteX8" fmla="*/ 1598315 w 5572145"/>
              <a:gd name="connsiteY8" fmla="*/ 1813560 h 6259829"/>
              <a:gd name="connsiteX9" fmla="*/ 1743095 w 5572145"/>
              <a:gd name="connsiteY9" fmla="*/ 2145030 h 6259829"/>
              <a:gd name="connsiteX10" fmla="*/ 2154575 w 5572145"/>
              <a:gd name="connsiteY10" fmla="*/ 2510790 h 6259829"/>
              <a:gd name="connsiteX11" fmla="*/ 2284115 w 5572145"/>
              <a:gd name="connsiteY11" fmla="*/ 2743200 h 6259829"/>
              <a:gd name="connsiteX12" fmla="*/ 2482235 w 5572145"/>
              <a:gd name="connsiteY12" fmla="*/ 2929890 h 6259829"/>
              <a:gd name="connsiteX13" fmla="*/ 2527955 w 5572145"/>
              <a:gd name="connsiteY13" fmla="*/ 3051810 h 6259829"/>
              <a:gd name="connsiteX14" fmla="*/ 2550815 w 5572145"/>
              <a:gd name="connsiteY14" fmla="*/ 3406140 h 6259829"/>
              <a:gd name="connsiteX15" fmla="*/ 2847995 w 5572145"/>
              <a:gd name="connsiteY15" fmla="*/ 3417570 h 6259829"/>
              <a:gd name="connsiteX16" fmla="*/ 3248067 w 5572145"/>
              <a:gd name="connsiteY16" fmla="*/ 3621269 h 6259829"/>
              <a:gd name="connsiteX17" fmla="*/ 3263285 w 5572145"/>
              <a:gd name="connsiteY17" fmla="*/ 3108959 h 6259829"/>
              <a:gd name="connsiteX18" fmla="*/ 3522365 w 5572145"/>
              <a:gd name="connsiteY18" fmla="*/ 3211829 h 6259829"/>
              <a:gd name="connsiteX19" fmla="*/ 3674765 w 5572145"/>
              <a:gd name="connsiteY19" fmla="*/ 3398519 h 6259829"/>
              <a:gd name="connsiteX20" fmla="*/ 3891935 w 5572145"/>
              <a:gd name="connsiteY20" fmla="*/ 3425189 h 6259829"/>
              <a:gd name="connsiteX21" fmla="*/ 4162445 w 5572145"/>
              <a:gd name="connsiteY21" fmla="*/ 3550919 h 6259829"/>
              <a:gd name="connsiteX22" fmla="*/ 4764425 w 5572145"/>
              <a:gd name="connsiteY22" fmla="*/ 3204209 h 6259829"/>
              <a:gd name="connsiteX23" fmla="*/ 5141615 w 5572145"/>
              <a:gd name="connsiteY23" fmla="*/ 3463289 h 6259829"/>
              <a:gd name="connsiteX24" fmla="*/ 5572145 w 5572145"/>
              <a:gd name="connsiteY24" fmla="*/ 3326129 h 6259829"/>
              <a:gd name="connsiteX25" fmla="*/ 5541665 w 5572145"/>
              <a:gd name="connsiteY25" fmla="*/ 3779519 h 6259829"/>
              <a:gd name="connsiteX26" fmla="*/ 5469275 w 5572145"/>
              <a:gd name="connsiteY26" fmla="*/ 4050029 h 6259829"/>
              <a:gd name="connsiteX27" fmla="*/ 5019695 w 5572145"/>
              <a:gd name="connsiteY27" fmla="*/ 4587240 h 6259829"/>
              <a:gd name="connsiteX28" fmla="*/ 4234835 w 5572145"/>
              <a:gd name="connsiteY28" fmla="*/ 4648199 h 6259829"/>
              <a:gd name="connsiteX29" fmla="*/ 3743345 w 5572145"/>
              <a:gd name="connsiteY29" fmla="*/ 4583429 h 6259829"/>
              <a:gd name="connsiteX30" fmla="*/ 3609995 w 5572145"/>
              <a:gd name="connsiteY30" fmla="*/ 4735829 h 6259829"/>
              <a:gd name="connsiteX31" fmla="*/ 3499505 w 5572145"/>
              <a:gd name="connsiteY31" fmla="*/ 4792979 h 6259829"/>
              <a:gd name="connsiteX32" fmla="*/ 3430925 w 5572145"/>
              <a:gd name="connsiteY32" fmla="*/ 4998719 h 6259829"/>
              <a:gd name="connsiteX33" fmla="*/ 3342025 w 5572145"/>
              <a:gd name="connsiteY33" fmla="*/ 5367019 h 6259829"/>
              <a:gd name="connsiteX34" fmla="*/ 3123585 w 5572145"/>
              <a:gd name="connsiteY34" fmla="*/ 5702299 h 6259829"/>
              <a:gd name="connsiteX35" fmla="*/ 3128665 w 5572145"/>
              <a:gd name="connsiteY35" fmla="*/ 6052819 h 6259829"/>
              <a:gd name="connsiteX36" fmla="*/ 2977535 w 5572145"/>
              <a:gd name="connsiteY36" fmla="*/ 6259829 h 6259829"/>
              <a:gd name="connsiteX37" fmla="*/ 2745125 w 5572145"/>
              <a:gd name="connsiteY37" fmla="*/ 6221729 h 6259829"/>
              <a:gd name="connsiteX38" fmla="*/ 2406035 w 5572145"/>
              <a:gd name="connsiteY38" fmla="*/ 6176009 h 6259829"/>
              <a:gd name="connsiteX39" fmla="*/ 0 w 5572145"/>
              <a:gd name="connsiteY39" fmla="*/ 3606029 h 6259829"/>
              <a:gd name="connsiteX40" fmla="*/ 83820 w 5572145"/>
              <a:gd name="connsiteY40" fmla="*/ 290518 h 6259829"/>
              <a:gd name="connsiteX0" fmla="*/ 83820 w 5572145"/>
              <a:gd name="connsiteY0" fmla="*/ 290518 h 6297929"/>
              <a:gd name="connsiteX1" fmla="*/ 962045 w 5572145"/>
              <a:gd name="connsiteY1" fmla="*/ 0 h 6297929"/>
              <a:gd name="connsiteX2" fmla="*/ 1449725 w 5572145"/>
              <a:gd name="connsiteY2" fmla="*/ 251460 h 6297929"/>
              <a:gd name="connsiteX3" fmla="*/ 1484015 w 5572145"/>
              <a:gd name="connsiteY3" fmla="*/ 487680 h 6297929"/>
              <a:gd name="connsiteX4" fmla="*/ 1617365 w 5572145"/>
              <a:gd name="connsiteY4" fmla="*/ 605790 h 6297929"/>
              <a:gd name="connsiteX5" fmla="*/ 1617387 w 5572145"/>
              <a:gd name="connsiteY5" fmla="*/ 964888 h 6297929"/>
              <a:gd name="connsiteX6" fmla="*/ 1682135 w 5572145"/>
              <a:gd name="connsiteY6" fmla="*/ 1093470 h 6297929"/>
              <a:gd name="connsiteX7" fmla="*/ 1556405 w 5572145"/>
              <a:gd name="connsiteY7" fmla="*/ 1432560 h 6297929"/>
              <a:gd name="connsiteX8" fmla="*/ 1598315 w 5572145"/>
              <a:gd name="connsiteY8" fmla="*/ 1813560 h 6297929"/>
              <a:gd name="connsiteX9" fmla="*/ 1743095 w 5572145"/>
              <a:gd name="connsiteY9" fmla="*/ 2145030 h 6297929"/>
              <a:gd name="connsiteX10" fmla="*/ 2154575 w 5572145"/>
              <a:gd name="connsiteY10" fmla="*/ 2510790 h 6297929"/>
              <a:gd name="connsiteX11" fmla="*/ 2284115 w 5572145"/>
              <a:gd name="connsiteY11" fmla="*/ 2743200 h 6297929"/>
              <a:gd name="connsiteX12" fmla="*/ 2482235 w 5572145"/>
              <a:gd name="connsiteY12" fmla="*/ 2929890 h 6297929"/>
              <a:gd name="connsiteX13" fmla="*/ 2527955 w 5572145"/>
              <a:gd name="connsiteY13" fmla="*/ 3051810 h 6297929"/>
              <a:gd name="connsiteX14" fmla="*/ 2550815 w 5572145"/>
              <a:gd name="connsiteY14" fmla="*/ 3406140 h 6297929"/>
              <a:gd name="connsiteX15" fmla="*/ 2847995 w 5572145"/>
              <a:gd name="connsiteY15" fmla="*/ 3417570 h 6297929"/>
              <a:gd name="connsiteX16" fmla="*/ 3248067 w 5572145"/>
              <a:gd name="connsiteY16" fmla="*/ 3621269 h 6297929"/>
              <a:gd name="connsiteX17" fmla="*/ 3263285 w 5572145"/>
              <a:gd name="connsiteY17" fmla="*/ 3108959 h 6297929"/>
              <a:gd name="connsiteX18" fmla="*/ 3522365 w 5572145"/>
              <a:gd name="connsiteY18" fmla="*/ 3211829 h 6297929"/>
              <a:gd name="connsiteX19" fmla="*/ 3674765 w 5572145"/>
              <a:gd name="connsiteY19" fmla="*/ 3398519 h 6297929"/>
              <a:gd name="connsiteX20" fmla="*/ 3891935 w 5572145"/>
              <a:gd name="connsiteY20" fmla="*/ 3425189 h 6297929"/>
              <a:gd name="connsiteX21" fmla="*/ 4162445 w 5572145"/>
              <a:gd name="connsiteY21" fmla="*/ 3550919 h 6297929"/>
              <a:gd name="connsiteX22" fmla="*/ 4764425 w 5572145"/>
              <a:gd name="connsiteY22" fmla="*/ 3204209 h 6297929"/>
              <a:gd name="connsiteX23" fmla="*/ 5141615 w 5572145"/>
              <a:gd name="connsiteY23" fmla="*/ 3463289 h 6297929"/>
              <a:gd name="connsiteX24" fmla="*/ 5572145 w 5572145"/>
              <a:gd name="connsiteY24" fmla="*/ 3326129 h 6297929"/>
              <a:gd name="connsiteX25" fmla="*/ 5541665 w 5572145"/>
              <a:gd name="connsiteY25" fmla="*/ 3779519 h 6297929"/>
              <a:gd name="connsiteX26" fmla="*/ 5469275 w 5572145"/>
              <a:gd name="connsiteY26" fmla="*/ 4050029 h 6297929"/>
              <a:gd name="connsiteX27" fmla="*/ 5019695 w 5572145"/>
              <a:gd name="connsiteY27" fmla="*/ 4587240 h 6297929"/>
              <a:gd name="connsiteX28" fmla="*/ 4234835 w 5572145"/>
              <a:gd name="connsiteY28" fmla="*/ 4648199 h 6297929"/>
              <a:gd name="connsiteX29" fmla="*/ 3743345 w 5572145"/>
              <a:gd name="connsiteY29" fmla="*/ 4583429 h 6297929"/>
              <a:gd name="connsiteX30" fmla="*/ 3609995 w 5572145"/>
              <a:gd name="connsiteY30" fmla="*/ 4735829 h 6297929"/>
              <a:gd name="connsiteX31" fmla="*/ 3499505 w 5572145"/>
              <a:gd name="connsiteY31" fmla="*/ 4792979 h 6297929"/>
              <a:gd name="connsiteX32" fmla="*/ 3430925 w 5572145"/>
              <a:gd name="connsiteY32" fmla="*/ 4998719 h 6297929"/>
              <a:gd name="connsiteX33" fmla="*/ 3342025 w 5572145"/>
              <a:gd name="connsiteY33" fmla="*/ 5367019 h 6297929"/>
              <a:gd name="connsiteX34" fmla="*/ 3123585 w 5572145"/>
              <a:gd name="connsiteY34" fmla="*/ 5702299 h 6297929"/>
              <a:gd name="connsiteX35" fmla="*/ 3128665 w 5572145"/>
              <a:gd name="connsiteY35" fmla="*/ 6052819 h 6297929"/>
              <a:gd name="connsiteX36" fmla="*/ 2977535 w 5572145"/>
              <a:gd name="connsiteY36" fmla="*/ 6259829 h 6297929"/>
              <a:gd name="connsiteX37" fmla="*/ 2722265 w 5572145"/>
              <a:gd name="connsiteY37" fmla="*/ 6297929 h 6297929"/>
              <a:gd name="connsiteX38" fmla="*/ 2406035 w 5572145"/>
              <a:gd name="connsiteY38" fmla="*/ 6176009 h 6297929"/>
              <a:gd name="connsiteX39" fmla="*/ 0 w 5572145"/>
              <a:gd name="connsiteY39" fmla="*/ 3606029 h 6297929"/>
              <a:gd name="connsiteX40" fmla="*/ 83820 w 5572145"/>
              <a:gd name="connsiteY40" fmla="*/ 290518 h 6297929"/>
              <a:gd name="connsiteX0" fmla="*/ 83820 w 5572145"/>
              <a:gd name="connsiteY0" fmla="*/ 290518 h 6297929"/>
              <a:gd name="connsiteX1" fmla="*/ 962045 w 5572145"/>
              <a:gd name="connsiteY1" fmla="*/ 0 h 6297929"/>
              <a:gd name="connsiteX2" fmla="*/ 1449725 w 5572145"/>
              <a:gd name="connsiteY2" fmla="*/ 251460 h 6297929"/>
              <a:gd name="connsiteX3" fmla="*/ 1484015 w 5572145"/>
              <a:gd name="connsiteY3" fmla="*/ 487680 h 6297929"/>
              <a:gd name="connsiteX4" fmla="*/ 1617365 w 5572145"/>
              <a:gd name="connsiteY4" fmla="*/ 605790 h 6297929"/>
              <a:gd name="connsiteX5" fmla="*/ 1617387 w 5572145"/>
              <a:gd name="connsiteY5" fmla="*/ 964888 h 6297929"/>
              <a:gd name="connsiteX6" fmla="*/ 1682135 w 5572145"/>
              <a:gd name="connsiteY6" fmla="*/ 1093470 h 6297929"/>
              <a:gd name="connsiteX7" fmla="*/ 1556405 w 5572145"/>
              <a:gd name="connsiteY7" fmla="*/ 1432560 h 6297929"/>
              <a:gd name="connsiteX8" fmla="*/ 1598315 w 5572145"/>
              <a:gd name="connsiteY8" fmla="*/ 1813560 h 6297929"/>
              <a:gd name="connsiteX9" fmla="*/ 1743095 w 5572145"/>
              <a:gd name="connsiteY9" fmla="*/ 2145030 h 6297929"/>
              <a:gd name="connsiteX10" fmla="*/ 2154575 w 5572145"/>
              <a:gd name="connsiteY10" fmla="*/ 2510790 h 6297929"/>
              <a:gd name="connsiteX11" fmla="*/ 2284115 w 5572145"/>
              <a:gd name="connsiteY11" fmla="*/ 2743200 h 6297929"/>
              <a:gd name="connsiteX12" fmla="*/ 2482235 w 5572145"/>
              <a:gd name="connsiteY12" fmla="*/ 2929890 h 6297929"/>
              <a:gd name="connsiteX13" fmla="*/ 2527955 w 5572145"/>
              <a:gd name="connsiteY13" fmla="*/ 3051810 h 6297929"/>
              <a:gd name="connsiteX14" fmla="*/ 2550815 w 5572145"/>
              <a:gd name="connsiteY14" fmla="*/ 3406140 h 6297929"/>
              <a:gd name="connsiteX15" fmla="*/ 2847995 w 5572145"/>
              <a:gd name="connsiteY15" fmla="*/ 3417570 h 6297929"/>
              <a:gd name="connsiteX16" fmla="*/ 3248067 w 5572145"/>
              <a:gd name="connsiteY16" fmla="*/ 3621269 h 6297929"/>
              <a:gd name="connsiteX17" fmla="*/ 3263285 w 5572145"/>
              <a:gd name="connsiteY17" fmla="*/ 3108959 h 6297929"/>
              <a:gd name="connsiteX18" fmla="*/ 3522365 w 5572145"/>
              <a:gd name="connsiteY18" fmla="*/ 3211829 h 6297929"/>
              <a:gd name="connsiteX19" fmla="*/ 3674765 w 5572145"/>
              <a:gd name="connsiteY19" fmla="*/ 3398519 h 6297929"/>
              <a:gd name="connsiteX20" fmla="*/ 3891935 w 5572145"/>
              <a:gd name="connsiteY20" fmla="*/ 3425189 h 6297929"/>
              <a:gd name="connsiteX21" fmla="*/ 4162445 w 5572145"/>
              <a:gd name="connsiteY21" fmla="*/ 3550919 h 6297929"/>
              <a:gd name="connsiteX22" fmla="*/ 4764425 w 5572145"/>
              <a:gd name="connsiteY22" fmla="*/ 3204209 h 6297929"/>
              <a:gd name="connsiteX23" fmla="*/ 5141615 w 5572145"/>
              <a:gd name="connsiteY23" fmla="*/ 3463289 h 6297929"/>
              <a:gd name="connsiteX24" fmla="*/ 5572145 w 5572145"/>
              <a:gd name="connsiteY24" fmla="*/ 3326129 h 6297929"/>
              <a:gd name="connsiteX25" fmla="*/ 5541665 w 5572145"/>
              <a:gd name="connsiteY25" fmla="*/ 3779519 h 6297929"/>
              <a:gd name="connsiteX26" fmla="*/ 5469275 w 5572145"/>
              <a:gd name="connsiteY26" fmla="*/ 4050029 h 6297929"/>
              <a:gd name="connsiteX27" fmla="*/ 5019695 w 5572145"/>
              <a:gd name="connsiteY27" fmla="*/ 4587240 h 6297929"/>
              <a:gd name="connsiteX28" fmla="*/ 4234835 w 5572145"/>
              <a:gd name="connsiteY28" fmla="*/ 4648199 h 6297929"/>
              <a:gd name="connsiteX29" fmla="*/ 3743345 w 5572145"/>
              <a:gd name="connsiteY29" fmla="*/ 4583429 h 6297929"/>
              <a:gd name="connsiteX30" fmla="*/ 3609995 w 5572145"/>
              <a:gd name="connsiteY30" fmla="*/ 4735829 h 6297929"/>
              <a:gd name="connsiteX31" fmla="*/ 3499505 w 5572145"/>
              <a:gd name="connsiteY31" fmla="*/ 4792979 h 6297929"/>
              <a:gd name="connsiteX32" fmla="*/ 3430925 w 5572145"/>
              <a:gd name="connsiteY32" fmla="*/ 4998719 h 6297929"/>
              <a:gd name="connsiteX33" fmla="*/ 3342025 w 5572145"/>
              <a:gd name="connsiteY33" fmla="*/ 5367019 h 6297929"/>
              <a:gd name="connsiteX34" fmla="*/ 3123585 w 5572145"/>
              <a:gd name="connsiteY34" fmla="*/ 5702299 h 6297929"/>
              <a:gd name="connsiteX35" fmla="*/ 3128665 w 5572145"/>
              <a:gd name="connsiteY35" fmla="*/ 6052819 h 6297929"/>
              <a:gd name="connsiteX36" fmla="*/ 2977535 w 5572145"/>
              <a:gd name="connsiteY36" fmla="*/ 6259829 h 6297929"/>
              <a:gd name="connsiteX37" fmla="*/ 2722265 w 5572145"/>
              <a:gd name="connsiteY37" fmla="*/ 6297929 h 6297929"/>
              <a:gd name="connsiteX38" fmla="*/ 2406035 w 5572145"/>
              <a:gd name="connsiteY38" fmla="*/ 6176009 h 6297929"/>
              <a:gd name="connsiteX39" fmla="*/ 2063135 w 5572145"/>
              <a:gd name="connsiteY39" fmla="*/ 5821679 h 6297929"/>
              <a:gd name="connsiteX40" fmla="*/ 0 w 5572145"/>
              <a:gd name="connsiteY40" fmla="*/ 3606029 h 6297929"/>
              <a:gd name="connsiteX41" fmla="*/ 83820 w 5572145"/>
              <a:gd name="connsiteY41" fmla="*/ 290518 h 6297929"/>
              <a:gd name="connsiteX0" fmla="*/ 83820 w 5572145"/>
              <a:gd name="connsiteY0" fmla="*/ 290518 h 6297929"/>
              <a:gd name="connsiteX1" fmla="*/ 962045 w 5572145"/>
              <a:gd name="connsiteY1" fmla="*/ 0 h 6297929"/>
              <a:gd name="connsiteX2" fmla="*/ 1449725 w 5572145"/>
              <a:gd name="connsiteY2" fmla="*/ 251460 h 6297929"/>
              <a:gd name="connsiteX3" fmla="*/ 1484015 w 5572145"/>
              <a:gd name="connsiteY3" fmla="*/ 487680 h 6297929"/>
              <a:gd name="connsiteX4" fmla="*/ 1617365 w 5572145"/>
              <a:gd name="connsiteY4" fmla="*/ 605790 h 6297929"/>
              <a:gd name="connsiteX5" fmla="*/ 1617387 w 5572145"/>
              <a:gd name="connsiteY5" fmla="*/ 964888 h 6297929"/>
              <a:gd name="connsiteX6" fmla="*/ 1682135 w 5572145"/>
              <a:gd name="connsiteY6" fmla="*/ 1093470 h 6297929"/>
              <a:gd name="connsiteX7" fmla="*/ 1556405 w 5572145"/>
              <a:gd name="connsiteY7" fmla="*/ 1432560 h 6297929"/>
              <a:gd name="connsiteX8" fmla="*/ 1598315 w 5572145"/>
              <a:gd name="connsiteY8" fmla="*/ 1813560 h 6297929"/>
              <a:gd name="connsiteX9" fmla="*/ 1743095 w 5572145"/>
              <a:gd name="connsiteY9" fmla="*/ 2145030 h 6297929"/>
              <a:gd name="connsiteX10" fmla="*/ 2154575 w 5572145"/>
              <a:gd name="connsiteY10" fmla="*/ 2510790 h 6297929"/>
              <a:gd name="connsiteX11" fmla="*/ 2284115 w 5572145"/>
              <a:gd name="connsiteY11" fmla="*/ 2743200 h 6297929"/>
              <a:gd name="connsiteX12" fmla="*/ 2482235 w 5572145"/>
              <a:gd name="connsiteY12" fmla="*/ 2929890 h 6297929"/>
              <a:gd name="connsiteX13" fmla="*/ 2527955 w 5572145"/>
              <a:gd name="connsiteY13" fmla="*/ 3051810 h 6297929"/>
              <a:gd name="connsiteX14" fmla="*/ 2550815 w 5572145"/>
              <a:gd name="connsiteY14" fmla="*/ 3406140 h 6297929"/>
              <a:gd name="connsiteX15" fmla="*/ 2847995 w 5572145"/>
              <a:gd name="connsiteY15" fmla="*/ 3417570 h 6297929"/>
              <a:gd name="connsiteX16" fmla="*/ 3248067 w 5572145"/>
              <a:gd name="connsiteY16" fmla="*/ 3621269 h 6297929"/>
              <a:gd name="connsiteX17" fmla="*/ 3263285 w 5572145"/>
              <a:gd name="connsiteY17" fmla="*/ 3108959 h 6297929"/>
              <a:gd name="connsiteX18" fmla="*/ 3522365 w 5572145"/>
              <a:gd name="connsiteY18" fmla="*/ 3211829 h 6297929"/>
              <a:gd name="connsiteX19" fmla="*/ 3674765 w 5572145"/>
              <a:gd name="connsiteY19" fmla="*/ 3398519 h 6297929"/>
              <a:gd name="connsiteX20" fmla="*/ 3891935 w 5572145"/>
              <a:gd name="connsiteY20" fmla="*/ 3425189 h 6297929"/>
              <a:gd name="connsiteX21" fmla="*/ 4162445 w 5572145"/>
              <a:gd name="connsiteY21" fmla="*/ 3550919 h 6297929"/>
              <a:gd name="connsiteX22" fmla="*/ 4764425 w 5572145"/>
              <a:gd name="connsiteY22" fmla="*/ 3204209 h 6297929"/>
              <a:gd name="connsiteX23" fmla="*/ 5141615 w 5572145"/>
              <a:gd name="connsiteY23" fmla="*/ 3463289 h 6297929"/>
              <a:gd name="connsiteX24" fmla="*/ 5572145 w 5572145"/>
              <a:gd name="connsiteY24" fmla="*/ 3326129 h 6297929"/>
              <a:gd name="connsiteX25" fmla="*/ 5541665 w 5572145"/>
              <a:gd name="connsiteY25" fmla="*/ 3779519 h 6297929"/>
              <a:gd name="connsiteX26" fmla="*/ 5469275 w 5572145"/>
              <a:gd name="connsiteY26" fmla="*/ 4050029 h 6297929"/>
              <a:gd name="connsiteX27" fmla="*/ 5019695 w 5572145"/>
              <a:gd name="connsiteY27" fmla="*/ 4587240 h 6297929"/>
              <a:gd name="connsiteX28" fmla="*/ 4234835 w 5572145"/>
              <a:gd name="connsiteY28" fmla="*/ 4648199 h 6297929"/>
              <a:gd name="connsiteX29" fmla="*/ 3743345 w 5572145"/>
              <a:gd name="connsiteY29" fmla="*/ 4583429 h 6297929"/>
              <a:gd name="connsiteX30" fmla="*/ 3609995 w 5572145"/>
              <a:gd name="connsiteY30" fmla="*/ 4735829 h 6297929"/>
              <a:gd name="connsiteX31" fmla="*/ 3499505 w 5572145"/>
              <a:gd name="connsiteY31" fmla="*/ 4792979 h 6297929"/>
              <a:gd name="connsiteX32" fmla="*/ 3430925 w 5572145"/>
              <a:gd name="connsiteY32" fmla="*/ 4998719 h 6297929"/>
              <a:gd name="connsiteX33" fmla="*/ 3342025 w 5572145"/>
              <a:gd name="connsiteY33" fmla="*/ 5367019 h 6297929"/>
              <a:gd name="connsiteX34" fmla="*/ 3123585 w 5572145"/>
              <a:gd name="connsiteY34" fmla="*/ 5702299 h 6297929"/>
              <a:gd name="connsiteX35" fmla="*/ 3128665 w 5572145"/>
              <a:gd name="connsiteY35" fmla="*/ 6052819 h 6297929"/>
              <a:gd name="connsiteX36" fmla="*/ 2977535 w 5572145"/>
              <a:gd name="connsiteY36" fmla="*/ 6259829 h 6297929"/>
              <a:gd name="connsiteX37" fmla="*/ 2722265 w 5572145"/>
              <a:gd name="connsiteY37" fmla="*/ 6297929 h 6297929"/>
              <a:gd name="connsiteX38" fmla="*/ 2406035 w 5572145"/>
              <a:gd name="connsiteY38" fmla="*/ 6176009 h 6297929"/>
              <a:gd name="connsiteX39" fmla="*/ 2146955 w 5572145"/>
              <a:gd name="connsiteY39" fmla="*/ 6282689 h 6297929"/>
              <a:gd name="connsiteX40" fmla="*/ 0 w 5572145"/>
              <a:gd name="connsiteY40" fmla="*/ 3606029 h 6297929"/>
              <a:gd name="connsiteX41" fmla="*/ 83820 w 5572145"/>
              <a:gd name="connsiteY41" fmla="*/ 290518 h 6297929"/>
              <a:gd name="connsiteX0" fmla="*/ 83820 w 5572145"/>
              <a:gd name="connsiteY0" fmla="*/ 290518 h 6297929"/>
              <a:gd name="connsiteX1" fmla="*/ 962045 w 5572145"/>
              <a:gd name="connsiteY1" fmla="*/ 0 h 6297929"/>
              <a:gd name="connsiteX2" fmla="*/ 1449725 w 5572145"/>
              <a:gd name="connsiteY2" fmla="*/ 251460 h 6297929"/>
              <a:gd name="connsiteX3" fmla="*/ 1484015 w 5572145"/>
              <a:gd name="connsiteY3" fmla="*/ 487680 h 6297929"/>
              <a:gd name="connsiteX4" fmla="*/ 1617365 w 5572145"/>
              <a:gd name="connsiteY4" fmla="*/ 605790 h 6297929"/>
              <a:gd name="connsiteX5" fmla="*/ 1617387 w 5572145"/>
              <a:gd name="connsiteY5" fmla="*/ 964888 h 6297929"/>
              <a:gd name="connsiteX6" fmla="*/ 1682135 w 5572145"/>
              <a:gd name="connsiteY6" fmla="*/ 1093470 h 6297929"/>
              <a:gd name="connsiteX7" fmla="*/ 1556405 w 5572145"/>
              <a:gd name="connsiteY7" fmla="*/ 1432560 h 6297929"/>
              <a:gd name="connsiteX8" fmla="*/ 1598315 w 5572145"/>
              <a:gd name="connsiteY8" fmla="*/ 1813560 h 6297929"/>
              <a:gd name="connsiteX9" fmla="*/ 1743095 w 5572145"/>
              <a:gd name="connsiteY9" fmla="*/ 2145030 h 6297929"/>
              <a:gd name="connsiteX10" fmla="*/ 2154575 w 5572145"/>
              <a:gd name="connsiteY10" fmla="*/ 2510790 h 6297929"/>
              <a:gd name="connsiteX11" fmla="*/ 2284115 w 5572145"/>
              <a:gd name="connsiteY11" fmla="*/ 2743200 h 6297929"/>
              <a:gd name="connsiteX12" fmla="*/ 2482235 w 5572145"/>
              <a:gd name="connsiteY12" fmla="*/ 2929890 h 6297929"/>
              <a:gd name="connsiteX13" fmla="*/ 2527955 w 5572145"/>
              <a:gd name="connsiteY13" fmla="*/ 3051810 h 6297929"/>
              <a:gd name="connsiteX14" fmla="*/ 2550815 w 5572145"/>
              <a:gd name="connsiteY14" fmla="*/ 3406140 h 6297929"/>
              <a:gd name="connsiteX15" fmla="*/ 2847995 w 5572145"/>
              <a:gd name="connsiteY15" fmla="*/ 3417570 h 6297929"/>
              <a:gd name="connsiteX16" fmla="*/ 3248067 w 5572145"/>
              <a:gd name="connsiteY16" fmla="*/ 3621269 h 6297929"/>
              <a:gd name="connsiteX17" fmla="*/ 3263285 w 5572145"/>
              <a:gd name="connsiteY17" fmla="*/ 3108959 h 6297929"/>
              <a:gd name="connsiteX18" fmla="*/ 3522365 w 5572145"/>
              <a:gd name="connsiteY18" fmla="*/ 3211829 h 6297929"/>
              <a:gd name="connsiteX19" fmla="*/ 3674765 w 5572145"/>
              <a:gd name="connsiteY19" fmla="*/ 3398519 h 6297929"/>
              <a:gd name="connsiteX20" fmla="*/ 3891935 w 5572145"/>
              <a:gd name="connsiteY20" fmla="*/ 3425189 h 6297929"/>
              <a:gd name="connsiteX21" fmla="*/ 4162445 w 5572145"/>
              <a:gd name="connsiteY21" fmla="*/ 3550919 h 6297929"/>
              <a:gd name="connsiteX22" fmla="*/ 4764425 w 5572145"/>
              <a:gd name="connsiteY22" fmla="*/ 3204209 h 6297929"/>
              <a:gd name="connsiteX23" fmla="*/ 5141615 w 5572145"/>
              <a:gd name="connsiteY23" fmla="*/ 3463289 h 6297929"/>
              <a:gd name="connsiteX24" fmla="*/ 5572145 w 5572145"/>
              <a:gd name="connsiteY24" fmla="*/ 3326129 h 6297929"/>
              <a:gd name="connsiteX25" fmla="*/ 5541665 w 5572145"/>
              <a:gd name="connsiteY25" fmla="*/ 3779519 h 6297929"/>
              <a:gd name="connsiteX26" fmla="*/ 5469275 w 5572145"/>
              <a:gd name="connsiteY26" fmla="*/ 4050029 h 6297929"/>
              <a:gd name="connsiteX27" fmla="*/ 5019695 w 5572145"/>
              <a:gd name="connsiteY27" fmla="*/ 4587240 h 6297929"/>
              <a:gd name="connsiteX28" fmla="*/ 4234835 w 5572145"/>
              <a:gd name="connsiteY28" fmla="*/ 4648199 h 6297929"/>
              <a:gd name="connsiteX29" fmla="*/ 3743345 w 5572145"/>
              <a:gd name="connsiteY29" fmla="*/ 4583429 h 6297929"/>
              <a:gd name="connsiteX30" fmla="*/ 3609995 w 5572145"/>
              <a:gd name="connsiteY30" fmla="*/ 4735829 h 6297929"/>
              <a:gd name="connsiteX31" fmla="*/ 3499505 w 5572145"/>
              <a:gd name="connsiteY31" fmla="*/ 4792979 h 6297929"/>
              <a:gd name="connsiteX32" fmla="*/ 3430925 w 5572145"/>
              <a:gd name="connsiteY32" fmla="*/ 4998719 h 6297929"/>
              <a:gd name="connsiteX33" fmla="*/ 3342025 w 5572145"/>
              <a:gd name="connsiteY33" fmla="*/ 5367019 h 6297929"/>
              <a:gd name="connsiteX34" fmla="*/ 3123585 w 5572145"/>
              <a:gd name="connsiteY34" fmla="*/ 5702299 h 6297929"/>
              <a:gd name="connsiteX35" fmla="*/ 3128665 w 5572145"/>
              <a:gd name="connsiteY35" fmla="*/ 6052819 h 6297929"/>
              <a:gd name="connsiteX36" fmla="*/ 2977535 w 5572145"/>
              <a:gd name="connsiteY36" fmla="*/ 6259829 h 6297929"/>
              <a:gd name="connsiteX37" fmla="*/ 2722265 w 5572145"/>
              <a:gd name="connsiteY37" fmla="*/ 6297929 h 6297929"/>
              <a:gd name="connsiteX38" fmla="*/ 2406035 w 5572145"/>
              <a:gd name="connsiteY38" fmla="*/ 6176009 h 6297929"/>
              <a:gd name="connsiteX39" fmla="*/ 2146955 w 5572145"/>
              <a:gd name="connsiteY39" fmla="*/ 6282689 h 6297929"/>
              <a:gd name="connsiteX40" fmla="*/ 1872635 w 5572145"/>
              <a:gd name="connsiteY40" fmla="*/ 5928359 h 6297929"/>
              <a:gd name="connsiteX41" fmla="*/ 0 w 5572145"/>
              <a:gd name="connsiteY41" fmla="*/ 3606029 h 6297929"/>
              <a:gd name="connsiteX42" fmla="*/ 83820 w 5572145"/>
              <a:gd name="connsiteY42" fmla="*/ 290518 h 6297929"/>
              <a:gd name="connsiteX0" fmla="*/ 83820 w 5572145"/>
              <a:gd name="connsiteY0" fmla="*/ 290518 h 6309359"/>
              <a:gd name="connsiteX1" fmla="*/ 962045 w 5572145"/>
              <a:gd name="connsiteY1" fmla="*/ 0 h 6309359"/>
              <a:gd name="connsiteX2" fmla="*/ 1449725 w 5572145"/>
              <a:gd name="connsiteY2" fmla="*/ 251460 h 6309359"/>
              <a:gd name="connsiteX3" fmla="*/ 1484015 w 5572145"/>
              <a:gd name="connsiteY3" fmla="*/ 487680 h 6309359"/>
              <a:gd name="connsiteX4" fmla="*/ 1617365 w 5572145"/>
              <a:gd name="connsiteY4" fmla="*/ 605790 h 6309359"/>
              <a:gd name="connsiteX5" fmla="*/ 1617387 w 5572145"/>
              <a:gd name="connsiteY5" fmla="*/ 964888 h 6309359"/>
              <a:gd name="connsiteX6" fmla="*/ 1682135 w 5572145"/>
              <a:gd name="connsiteY6" fmla="*/ 1093470 h 6309359"/>
              <a:gd name="connsiteX7" fmla="*/ 1556405 w 5572145"/>
              <a:gd name="connsiteY7" fmla="*/ 1432560 h 6309359"/>
              <a:gd name="connsiteX8" fmla="*/ 1598315 w 5572145"/>
              <a:gd name="connsiteY8" fmla="*/ 1813560 h 6309359"/>
              <a:gd name="connsiteX9" fmla="*/ 1743095 w 5572145"/>
              <a:gd name="connsiteY9" fmla="*/ 2145030 h 6309359"/>
              <a:gd name="connsiteX10" fmla="*/ 2154575 w 5572145"/>
              <a:gd name="connsiteY10" fmla="*/ 2510790 h 6309359"/>
              <a:gd name="connsiteX11" fmla="*/ 2284115 w 5572145"/>
              <a:gd name="connsiteY11" fmla="*/ 2743200 h 6309359"/>
              <a:gd name="connsiteX12" fmla="*/ 2482235 w 5572145"/>
              <a:gd name="connsiteY12" fmla="*/ 2929890 h 6309359"/>
              <a:gd name="connsiteX13" fmla="*/ 2527955 w 5572145"/>
              <a:gd name="connsiteY13" fmla="*/ 3051810 h 6309359"/>
              <a:gd name="connsiteX14" fmla="*/ 2550815 w 5572145"/>
              <a:gd name="connsiteY14" fmla="*/ 3406140 h 6309359"/>
              <a:gd name="connsiteX15" fmla="*/ 2847995 w 5572145"/>
              <a:gd name="connsiteY15" fmla="*/ 3417570 h 6309359"/>
              <a:gd name="connsiteX16" fmla="*/ 3248067 w 5572145"/>
              <a:gd name="connsiteY16" fmla="*/ 3621269 h 6309359"/>
              <a:gd name="connsiteX17" fmla="*/ 3263285 w 5572145"/>
              <a:gd name="connsiteY17" fmla="*/ 3108959 h 6309359"/>
              <a:gd name="connsiteX18" fmla="*/ 3522365 w 5572145"/>
              <a:gd name="connsiteY18" fmla="*/ 3211829 h 6309359"/>
              <a:gd name="connsiteX19" fmla="*/ 3674765 w 5572145"/>
              <a:gd name="connsiteY19" fmla="*/ 3398519 h 6309359"/>
              <a:gd name="connsiteX20" fmla="*/ 3891935 w 5572145"/>
              <a:gd name="connsiteY20" fmla="*/ 3425189 h 6309359"/>
              <a:gd name="connsiteX21" fmla="*/ 4162445 w 5572145"/>
              <a:gd name="connsiteY21" fmla="*/ 3550919 h 6309359"/>
              <a:gd name="connsiteX22" fmla="*/ 4764425 w 5572145"/>
              <a:gd name="connsiteY22" fmla="*/ 3204209 h 6309359"/>
              <a:gd name="connsiteX23" fmla="*/ 5141615 w 5572145"/>
              <a:gd name="connsiteY23" fmla="*/ 3463289 h 6309359"/>
              <a:gd name="connsiteX24" fmla="*/ 5572145 w 5572145"/>
              <a:gd name="connsiteY24" fmla="*/ 3326129 h 6309359"/>
              <a:gd name="connsiteX25" fmla="*/ 5541665 w 5572145"/>
              <a:gd name="connsiteY25" fmla="*/ 3779519 h 6309359"/>
              <a:gd name="connsiteX26" fmla="*/ 5469275 w 5572145"/>
              <a:gd name="connsiteY26" fmla="*/ 4050029 h 6309359"/>
              <a:gd name="connsiteX27" fmla="*/ 5019695 w 5572145"/>
              <a:gd name="connsiteY27" fmla="*/ 4587240 h 6309359"/>
              <a:gd name="connsiteX28" fmla="*/ 4234835 w 5572145"/>
              <a:gd name="connsiteY28" fmla="*/ 4648199 h 6309359"/>
              <a:gd name="connsiteX29" fmla="*/ 3743345 w 5572145"/>
              <a:gd name="connsiteY29" fmla="*/ 4583429 h 6309359"/>
              <a:gd name="connsiteX30" fmla="*/ 3609995 w 5572145"/>
              <a:gd name="connsiteY30" fmla="*/ 4735829 h 6309359"/>
              <a:gd name="connsiteX31" fmla="*/ 3499505 w 5572145"/>
              <a:gd name="connsiteY31" fmla="*/ 4792979 h 6309359"/>
              <a:gd name="connsiteX32" fmla="*/ 3430925 w 5572145"/>
              <a:gd name="connsiteY32" fmla="*/ 4998719 h 6309359"/>
              <a:gd name="connsiteX33" fmla="*/ 3342025 w 5572145"/>
              <a:gd name="connsiteY33" fmla="*/ 5367019 h 6309359"/>
              <a:gd name="connsiteX34" fmla="*/ 3123585 w 5572145"/>
              <a:gd name="connsiteY34" fmla="*/ 5702299 h 6309359"/>
              <a:gd name="connsiteX35" fmla="*/ 3128665 w 5572145"/>
              <a:gd name="connsiteY35" fmla="*/ 6052819 h 6309359"/>
              <a:gd name="connsiteX36" fmla="*/ 2977535 w 5572145"/>
              <a:gd name="connsiteY36" fmla="*/ 6259829 h 6309359"/>
              <a:gd name="connsiteX37" fmla="*/ 2722265 w 5572145"/>
              <a:gd name="connsiteY37" fmla="*/ 6297929 h 6309359"/>
              <a:gd name="connsiteX38" fmla="*/ 2406035 w 5572145"/>
              <a:gd name="connsiteY38" fmla="*/ 6176009 h 6309359"/>
              <a:gd name="connsiteX39" fmla="*/ 2146955 w 5572145"/>
              <a:gd name="connsiteY39" fmla="*/ 6282689 h 6309359"/>
              <a:gd name="connsiteX40" fmla="*/ 1956455 w 5572145"/>
              <a:gd name="connsiteY40" fmla="*/ 6309359 h 6309359"/>
              <a:gd name="connsiteX41" fmla="*/ 0 w 5572145"/>
              <a:gd name="connsiteY41" fmla="*/ 3606029 h 6309359"/>
              <a:gd name="connsiteX42" fmla="*/ 83820 w 5572145"/>
              <a:gd name="connsiteY42" fmla="*/ 290518 h 6309359"/>
              <a:gd name="connsiteX0" fmla="*/ 83820 w 5572145"/>
              <a:gd name="connsiteY0" fmla="*/ 290518 h 6309359"/>
              <a:gd name="connsiteX1" fmla="*/ 962045 w 5572145"/>
              <a:gd name="connsiteY1" fmla="*/ 0 h 6309359"/>
              <a:gd name="connsiteX2" fmla="*/ 1449725 w 5572145"/>
              <a:gd name="connsiteY2" fmla="*/ 251460 h 6309359"/>
              <a:gd name="connsiteX3" fmla="*/ 1484015 w 5572145"/>
              <a:gd name="connsiteY3" fmla="*/ 487680 h 6309359"/>
              <a:gd name="connsiteX4" fmla="*/ 1617365 w 5572145"/>
              <a:gd name="connsiteY4" fmla="*/ 605790 h 6309359"/>
              <a:gd name="connsiteX5" fmla="*/ 1617387 w 5572145"/>
              <a:gd name="connsiteY5" fmla="*/ 964888 h 6309359"/>
              <a:gd name="connsiteX6" fmla="*/ 1682135 w 5572145"/>
              <a:gd name="connsiteY6" fmla="*/ 1093470 h 6309359"/>
              <a:gd name="connsiteX7" fmla="*/ 1556405 w 5572145"/>
              <a:gd name="connsiteY7" fmla="*/ 1432560 h 6309359"/>
              <a:gd name="connsiteX8" fmla="*/ 1598315 w 5572145"/>
              <a:gd name="connsiteY8" fmla="*/ 1813560 h 6309359"/>
              <a:gd name="connsiteX9" fmla="*/ 1743095 w 5572145"/>
              <a:gd name="connsiteY9" fmla="*/ 2145030 h 6309359"/>
              <a:gd name="connsiteX10" fmla="*/ 2154575 w 5572145"/>
              <a:gd name="connsiteY10" fmla="*/ 2510790 h 6309359"/>
              <a:gd name="connsiteX11" fmla="*/ 2284115 w 5572145"/>
              <a:gd name="connsiteY11" fmla="*/ 2743200 h 6309359"/>
              <a:gd name="connsiteX12" fmla="*/ 2482235 w 5572145"/>
              <a:gd name="connsiteY12" fmla="*/ 2929890 h 6309359"/>
              <a:gd name="connsiteX13" fmla="*/ 2527955 w 5572145"/>
              <a:gd name="connsiteY13" fmla="*/ 3051810 h 6309359"/>
              <a:gd name="connsiteX14" fmla="*/ 2550815 w 5572145"/>
              <a:gd name="connsiteY14" fmla="*/ 3406140 h 6309359"/>
              <a:gd name="connsiteX15" fmla="*/ 2847995 w 5572145"/>
              <a:gd name="connsiteY15" fmla="*/ 3417570 h 6309359"/>
              <a:gd name="connsiteX16" fmla="*/ 3248067 w 5572145"/>
              <a:gd name="connsiteY16" fmla="*/ 3621269 h 6309359"/>
              <a:gd name="connsiteX17" fmla="*/ 3263285 w 5572145"/>
              <a:gd name="connsiteY17" fmla="*/ 3108959 h 6309359"/>
              <a:gd name="connsiteX18" fmla="*/ 3522365 w 5572145"/>
              <a:gd name="connsiteY18" fmla="*/ 3211829 h 6309359"/>
              <a:gd name="connsiteX19" fmla="*/ 3674765 w 5572145"/>
              <a:gd name="connsiteY19" fmla="*/ 3398519 h 6309359"/>
              <a:gd name="connsiteX20" fmla="*/ 3891935 w 5572145"/>
              <a:gd name="connsiteY20" fmla="*/ 3425189 h 6309359"/>
              <a:gd name="connsiteX21" fmla="*/ 4162445 w 5572145"/>
              <a:gd name="connsiteY21" fmla="*/ 3550919 h 6309359"/>
              <a:gd name="connsiteX22" fmla="*/ 4764425 w 5572145"/>
              <a:gd name="connsiteY22" fmla="*/ 3204209 h 6309359"/>
              <a:gd name="connsiteX23" fmla="*/ 5141615 w 5572145"/>
              <a:gd name="connsiteY23" fmla="*/ 3463289 h 6309359"/>
              <a:gd name="connsiteX24" fmla="*/ 5572145 w 5572145"/>
              <a:gd name="connsiteY24" fmla="*/ 3326129 h 6309359"/>
              <a:gd name="connsiteX25" fmla="*/ 5541665 w 5572145"/>
              <a:gd name="connsiteY25" fmla="*/ 3779519 h 6309359"/>
              <a:gd name="connsiteX26" fmla="*/ 5469275 w 5572145"/>
              <a:gd name="connsiteY26" fmla="*/ 4050029 h 6309359"/>
              <a:gd name="connsiteX27" fmla="*/ 5019695 w 5572145"/>
              <a:gd name="connsiteY27" fmla="*/ 4587240 h 6309359"/>
              <a:gd name="connsiteX28" fmla="*/ 4234835 w 5572145"/>
              <a:gd name="connsiteY28" fmla="*/ 4648199 h 6309359"/>
              <a:gd name="connsiteX29" fmla="*/ 3743345 w 5572145"/>
              <a:gd name="connsiteY29" fmla="*/ 4583429 h 6309359"/>
              <a:gd name="connsiteX30" fmla="*/ 3609995 w 5572145"/>
              <a:gd name="connsiteY30" fmla="*/ 4735829 h 6309359"/>
              <a:gd name="connsiteX31" fmla="*/ 3499505 w 5572145"/>
              <a:gd name="connsiteY31" fmla="*/ 4792979 h 6309359"/>
              <a:gd name="connsiteX32" fmla="*/ 3430925 w 5572145"/>
              <a:gd name="connsiteY32" fmla="*/ 4998719 h 6309359"/>
              <a:gd name="connsiteX33" fmla="*/ 3342025 w 5572145"/>
              <a:gd name="connsiteY33" fmla="*/ 5367019 h 6309359"/>
              <a:gd name="connsiteX34" fmla="*/ 3123585 w 5572145"/>
              <a:gd name="connsiteY34" fmla="*/ 5702299 h 6309359"/>
              <a:gd name="connsiteX35" fmla="*/ 3128665 w 5572145"/>
              <a:gd name="connsiteY35" fmla="*/ 6052819 h 6309359"/>
              <a:gd name="connsiteX36" fmla="*/ 2977535 w 5572145"/>
              <a:gd name="connsiteY36" fmla="*/ 6259829 h 6309359"/>
              <a:gd name="connsiteX37" fmla="*/ 2722265 w 5572145"/>
              <a:gd name="connsiteY37" fmla="*/ 6297929 h 6309359"/>
              <a:gd name="connsiteX38" fmla="*/ 2406035 w 5572145"/>
              <a:gd name="connsiteY38" fmla="*/ 6176009 h 6309359"/>
              <a:gd name="connsiteX39" fmla="*/ 2146955 w 5572145"/>
              <a:gd name="connsiteY39" fmla="*/ 6282689 h 6309359"/>
              <a:gd name="connsiteX40" fmla="*/ 1956455 w 5572145"/>
              <a:gd name="connsiteY40" fmla="*/ 6309359 h 6309359"/>
              <a:gd name="connsiteX41" fmla="*/ 1651655 w 5572145"/>
              <a:gd name="connsiteY41" fmla="*/ 5894069 h 6309359"/>
              <a:gd name="connsiteX42" fmla="*/ 0 w 5572145"/>
              <a:gd name="connsiteY42" fmla="*/ 3606029 h 6309359"/>
              <a:gd name="connsiteX43" fmla="*/ 83820 w 5572145"/>
              <a:gd name="connsiteY43" fmla="*/ 290518 h 6309359"/>
              <a:gd name="connsiteX0" fmla="*/ 83820 w 5572145"/>
              <a:gd name="connsiteY0" fmla="*/ 290518 h 6309359"/>
              <a:gd name="connsiteX1" fmla="*/ 962045 w 5572145"/>
              <a:gd name="connsiteY1" fmla="*/ 0 h 6309359"/>
              <a:gd name="connsiteX2" fmla="*/ 1449725 w 5572145"/>
              <a:gd name="connsiteY2" fmla="*/ 251460 h 6309359"/>
              <a:gd name="connsiteX3" fmla="*/ 1484015 w 5572145"/>
              <a:gd name="connsiteY3" fmla="*/ 487680 h 6309359"/>
              <a:gd name="connsiteX4" fmla="*/ 1617365 w 5572145"/>
              <a:gd name="connsiteY4" fmla="*/ 605790 h 6309359"/>
              <a:gd name="connsiteX5" fmla="*/ 1617387 w 5572145"/>
              <a:gd name="connsiteY5" fmla="*/ 964888 h 6309359"/>
              <a:gd name="connsiteX6" fmla="*/ 1682135 w 5572145"/>
              <a:gd name="connsiteY6" fmla="*/ 1093470 h 6309359"/>
              <a:gd name="connsiteX7" fmla="*/ 1556405 w 5572145"/>
              <a:gd name="connsiteY7" fmla="*/ 1432560 h 6309359"/>
              <a:gd name="connsiteX8" fmla="*/ 1598315 w 5572145"/>
              <a:gd name="connsiteY8" fmla="*/ 1813560 h 6309359"/>
              <a:gd name="connsiteX9" fmla="*/ 1743095 w 5572145"/>
              <a:gd name="connsiteY9" fmla="*/ 2145030 h 6309359"/>
              <a:gd name="connsiteX10" fmla="*/ 2154575 w 5572145"/>
              <a:gd name="connsiteY10" fmla="*/ 2510790 h 6309359"/>
              <a:gd name="connsiteX11" fmla="*/ 2284115 w 5572145"/>
              <a:gd name="connsiteY11" fmla="*/ 2743200 h 6309359"/>
              <a:gd name="connsiteX12" fmla="*/ 2482235 w 5572145"/>
              <a:gd name="connsiteY12" fmla="*/ 2929890 h 6309359"/>
              <a:gd name="connsiteX13" fmla="*/ 2527955 w 5572145"/>
              <a:gd name="connsiteY13" fmla="*/ 3051810 h 6309359"/>
              <a:gd name="connsiteX14" fmla="*/ 2550815 w 5572145"/>
              <a:gd name="connsiteY14" fmla="*/ 3406140 h 6309359"/>
              <a:gd name="connsiteX15" fmla="*/ 2847995 w 5572145"/>
              <a:gd name="connsiteY15" fmla="*/ 3417570 h 6309359"/>
              <a:gd name="connsiteX16" fmla="*/ 3248067 w 5572145"/>
              <a:gd name="connsiteY16" fmla="*/ 3621269 h 6309359"/>
              <a:gd name="connsiteX17" fmla="*/ 3263285 w 5572145"/>
              <a:gd name="connsiteY17" fmla="*/ 3108959 h 6309359"/>
              <a:gd name="connsiteX18" fmla="*/ 3522365 w 5572145"/>
              <a:gd name="connsiteY18" fmla="*/ 3211829 h 6309359"/>
              <a:gd name="connsiteX19" fmla="*/ 3674765 w 5572145"/>
              <a:gd name="connsiteY19" fmla="*/ 3398519 h 6309359"/>
              <a:gd name="connsiteX20" fmla="*/ 3891935 w 5572145"/>
              <a:gd name="connsiteY20" fmla="*/ 3425189 h 6309359"/>
              <a:gd name="connsiteX21" fmla="*/ 4162445 w 5572145"/>
              <a:gd name="connsiteY21" fmla="*/ 3550919 h 6309359"/>
              <a:gd name="connsiteX22" fmla="*/ 4764425 w 5572145"/>
              <a:gd name="connsiteY22" fmla="*/ 3204209 h 6309359"/>
              <a:gd name="connsiteX23" fmla="*/ 5141615 w 5572145"/>
              <a:gd name="connsiteY23" fmla="*/ 3463289 h 6309359"/>
              <a:gd name="connsiteX24" fmla="*/ 5572145 w 5572145"/>
              <a:gd name="connsiteY24" fmla="*/ 3326129 h 6309359"/>
              <a:gd name="connsiteX25" fmla="*/ 5541665 w 5572145"/>
              <a:gd name="connsiteY25" fmla="*/ 3779519 h 6309359"/>
              <a:gd name="connsiteX26" fmla="*/ 5469275 w 5572145"/>
              <a:gd name="connsiteY26" fmla="*/ 4050029 h 6309359"/>
              <a:gd name="connsiteX27" fmla="*/ 5019695 w 5572145"/>
              <a:gd name="connsiteY27" fmla="*/ 4587240 h 6309359"/>
              <a:gd name="connsiteX28" fmla="*/ 4234835 w 5572145"/>
              <a:gd name="connsiteY28" fmla="*/ 4648199 h 6309359"/>
              <a:gd name="connsiteX29" fmla="*/ 3743345 w 5572145"/>
              <a:gd name="connsiteY29" fmla="*/ 4583429 h 6309359"/>
              <a:gd name="connsiteX30" fmla="*/ 3609995 w 5572145"/>
              <a:gd name="connsiteY30" fmla="*/ 4735829 h 6309359"/>
              <a:gd name="connsiteX31" fmla="*/ 3499505 w 5572145"/>
              <a:gd name="connsiteY31" fmla="*/ 4792979 h 6309359"/>
              <a:gd name="connsiteX32" fmla="*/ 3430925 w 5572145"/>
              <a:gd name="connsiteY32" fmla="*/ 4998719 h 6309359"/>
              <a:gd name="connsiteX33" fmla="*/ 3342025 w 5572145"/>
              <a:gd name="connsiteY33" fmla="*/ 5367019 h 6309359"/>
              <a:gd name="connsiteX34" fmla="*/ 3123585 w 5572145"/>
              <a:gd name="connsiteY34" fmla="*/ 5702299 h 6309359"/>
              <a:gd name="connsiteX35" fmla="*/ 3128665 w 5572145"/>
              <a:gd name="connsiteY35" fmla="*/ 6052819 h 6309359"/>
              <a:gd name="connsiteX36" fmla="*/ 2977535 w 5572145"/>
              <a:gd name="connsiteY36" fmla="*/ 6259829 h 6309359"/>
              <a:gd name="connsiteX37" fmla="*/ 2722265 w 5572145"/>
              <a:gd name="connsiteY37" fmla="*/ 6297929 h 6309359"/>
              <a:gd name="connsiteX38" fmla="*/ 2406035 w 5572145"/>
              <a:gd name="connsiteY38" fmla="*/ 6176009 h 6309359"/>
              <a:gd name="connsiteX39" fmla="*/ 2146955 w 5572145"/>
              <a:gd name="connsiteY39" fmla="*/ 6282689 h 6309359"/>
              <a:gd name="connsiteX40" fmla="*/ 1956455 w 5572145"/>
              <a:gd name="connsiteY40" fmla="*/ 6309359 h 6309359"/>
              <a:gd name="connsiteX41" fmla="*/ 1659275 w 5572145"/>
              <a:gd name="connsiteY41" fmla="*/ 5768339 h 6309359"/>
              <a:gd name="connsiteX42" fmla="*/ 0 w 5572145"/>
              <a:gd name="connsiteY42" fmla="*/ 3606029 h 6309359"/>
              <a:gd name="connsiteX43" fmla="*/ 83820 w 5572145"/>
              <a:gd name="connsiteY43" fmla="*/ 290518 h 6309359"/>
              <a:gd name="connsiteX0" fmla="*/ 83820 w 5572145"/>
              <a:gd name="connsiteY0" fmla="*/ 290518 h 6309359"/>
              <a:gd name="connsiteX1" fmla="*/ 962045 w 5572145"/>
              <a:gd name="connsiteY1" fmla="*/ 0 h 6309359"/>
              <a:gd name="connsiteX2" fmla="*/ 1449725 w 5572145"/>
              <a:gd name="connsiteY2" fmla="*/ 251460 h 6309359"/>
              <a:gd name="connsiteX3" fmla="*/ 1484015 w 5572145"/>
              <a:gd name="connsiteY3" fmla="*/ 487680 h 6309359"/>
              <a:gd name="connsiteX4" fmla="*/ 1617365 w 5572145"/>
              <a:gd name="connsiteY4" fmla="*/ 605790 h 6309359"/>
              <a:gd name="connsiteX5" fmla="*/ 1617387 w 5572145"/>
              <a:gd name="connsiteY5" fmla="*/ 964888 h 6309359"/>
              <a:gd name="connsiteX6" fmla="*/ 1682135 w 5572145"/>
              <a:gd name="connsiteY6" fmla="*/ 1093470 h 6309359"/>
              <a:gd name="connsiteX7" fmla="*/ 1556405 w 5572145"/>
              <a:gd name="connsiteY7" fmla="*/ 1432560 h 6309359"/>
              <a:gd name="connsiteX8" fmla="*/ 1598315 w 5572145"/>
              <a:gd name="connsiteY8" fmla="*/ 1813560 h 6309359"/>
              <a:gd name="connsiteX9" fmla="*/ 1743095 w 5572145"/>
              <a:gd name="connsiteY9" fmla="*/ 2145030 h 6309359"/>
              <a:gd name="connsiteX10" fmla="*/ 2154575 w 5572145"/>
              <a:gd name="connsiteY10" fmla="*/ 2510790 h 6309359"/>
              <a:gd name="connsiteX11" fmla="*/ 2284115 w 5572145"/>
              <a:gd name="connsiteY11" fmla="*/ 2743200 h 6309359"/>
              <a:gd name="connsiteX12" fmla="*/ 2482235 w 5572145"/>
              <a:gd name="connsiteY12" fmla="*/ 2929890 h 6309359"/>
              <a:gd name="connsiteX13" fmla="*/ 2527955 w 5572145"/>
              <a:gd name="connsiteY13" fmla="*/ 3051810 h 6309359"/>
              <a:gd name="connsiteX14" fmla="*/ 2550815 w 5572145"/>
              <a:gd name="connsiteY14" fmla="*/ 3406140 h 6309359"/>
              <a:gd name="connsiteX15" fmla="*/ 2847995 w 5572145"/>
              <a:gd name="connsiteY15" fmla="*/ 3417570 h 6309359"/>
              <a:gd name="connsiteX16" fmla="*/ 3248067 w 5572145"/>
              <a:gd name="connsiteY16" fmla="*/ 3621269 h 6309359"/>
              <a:gd name="connsiteX17" fmla="*/ 3263285 w 5572145"/>
              <a:gd name="connsiteY17" fmla="*/ 3108959 h 6309359"/>
              <a:gd name="connsiteX18" fmla="*/ 3522365 w 5572145"/>
              <a:gd name="connsiteY18" fmla="*/ 3211829 h 6309359"/>
              <a:gd name="connsiteX19" fmla="*/ 3674765 w 5572145"/>
              <a:gd name="connsiteY19" fmla="*/ 3398519 h 6309359"/>
              <a:gd name="connsiteX20" fmla="*/ 3891935 w 5572145"/>
              <a:gd name="connsiteY20" fmla="*/ 3425189 h 6309359"/>
              <a:gd name="connsiteX21" fmla="*/ 4162445 w 5572145"/>
              <a:gd name="connsiteY21" fmla="*/ 3550919 h 6309359"/>
              <a:gd name="connsiteX22" fmla="*/ 4764425 w 5572145"/>
              <a:gd name="connsiteY22" fmla="*/ 3204209 h 6309359"/>
              <a:gd name="connsiteX23" fmla="*/ 5141615 w 5572145"/>
              <a:gd name="connsiteY23" fmla="*/ 3463289 h 6309359"/>
              <a:gd name="connsiteX24" fmla="*/ 5572145 w 5572145"/>
              <a:gd name="connsiteY24" fmla="*/ 3326129 h 6309359"/>
              <a:gd name="connsiteX25" fmla="*/ 5541665 w 5572145"/>
              <a:gd name="connsiteY25" fmla="*/ 3779519 h 6309359"/>
              <a:gd name="connsiteX26" fmla="*/ 5469275 w 5572145"/>
              <a:gd name="connsiteY26" fmla="*/ 4050029 h 6309359"/>
              <a:gd name="connsiteX27" fmla="*/ 5019695 w 5572145"/>
              <a:gd name="connsiteY27" fmla="*/ 4587240 h 6309359"/>
              <a:gd name="connsiteX28" fmla="*/ 4234835 w 5572145"/>
              <a:gd name="connsiteY28" fmla="*/ 4648199 h 6309359"/>
              <a:gd name="connsiteX29" fmla="*/ 3743345 w 5572145"/>
              <a:gd name="connsiteY29" fmla="*/ 4583429 h 6309359"/>
              <a:gd name="connsiteX30" fmla="*/ 3609995 w 5572145"/>
              <a:gd name="connsiteY30" fmla="*/ 4735829 h 6309359"/>
              <a:gd name="connsiteX31" fmla="*/ 3499505 w 5572145"/>
              <a:gd name="connsiteY31" fmla="*/ 4792979 h 6309359"/>
              <a:gd name="connsiteX32" fmla="*/ 3430925 w 5572145"/>
              <a:gd name="connsiteY32" fmla="*/ 4998719 h 6309359"/>
              <a:gd name="connsiteX33" fmla="*/ 3342025 w 5572145"/>
              <a:gd name="connsiteY33" fmla="*/ 5367019 h 6309359"/>
              <a:gd name="connsiteX34" fmla="*/ 3123585 w 5572145"/>
              <a:gd name="connsiteY34" fmla="*/ 5702299 h 6309359"/>
              <a:gd name="connsiteX35" fmla="*/ 3128665 w 5572145"/>
              <a:gd name="connsiteY35" fmla="*/ 6052819 h 6309359"/>
              <a:gd name="connsiteX36" fmla="*/ 2977535 w 5572145"/>
              <a:gd name="connsiteY36" fmla="*/ 6259829 h 6309359"/>
              <a:gd name="connsiteX37" fmla="*/ 2722265 w 5572145"/>
              <a:gd name="connsiteY37" fmla="*/ 6297929 h 6309359"/>
              <a:gd name="connsiteX38" fmla="*/ 2406035 w 5572145"/>
              <a:gd name="connsiteY38" fmla="*/ 6176009 h 6309359"/>
              <a:gd name="connsiteX39" fmla="*/ 2146955 w 5572145"/>
              <a:gd name="connsiteY39" fmla="*/ 6282689 h 6309359"/>
              <a:gd name="connsiteX40" fmla="*/ 1956455 w 5572145"/>
              <a:gd name="connsiteY40" fmla="*/ 6309359 h 6309359"/>
              <a:gd name="connsiteX41" fmla="*/ 1792625 w 5572145"/>
              <a:gd name="connsiteY41" fmla="*/ 6012179 h 6309359"/>
              <a:gd name="connsiteX42" fmla="*/ 1659275 w 5572145"/>
              <a:gd name="connsiteY42" fmla="*/ 5768339 h 6309359"/>
              <a:gd name="connsiteX43" fmla="*/ 0 w 5572145"/>
              <a:gd name="connsiteY43" fmla="*/ 3606029 h 6309359"/>
              <a:gd name="connsiteX44" fmla="*/ 83820 w 5572145"/>
              <a:gd name="connsiteY44" fmla="*/ 290518 h 6309359"/>
              <a:gd name="connsiteX0" fmla="*/ 83820 w 5572145"/>
              <a:gd name="connsiteY0" fmla="*/ 290518 h 6309359"/>
              <a:gd name="connsiteX1" fmla="*/ 962045 w 5572145"/>
              <a:gd name="connsiteY1" fmla="*/ 0 h 6309359"/>
              <a:gd name="connsiteX2" fmla="*/ 1449725 w 5572145"/>
              <a:gd name="connsiteY2" fmla="*/ 251460 h 6309359"/>
              <a:gd name="connsiteX3" fmla="*/ 1484015 w 5572145"/>
              <a:gd name="connsiteY3" fmla="*/ 487680 h 6309359"/>
              <a:gd name="connsiteX4" fmla="*/ 1617365 w 5572145"/>
              <a:gd name="connsiteY4" fmla="*/ 605790 h 6309359"/>
              <a:gd name="connsiteX5" fmla="*/ 1617387 w 5572145"/>
              <a:gd name="connsiteY5" fmla="*/ 964888 h 6309359"/>
              <a:gd name="connsiteX6" fmla="*/ 1682135 w 5572145"/>
              <a:gd name="connsiteY6" fmla="*/ 1093470 h 6309359"/>
              <a:gd name="connsiteX7" fmla="*/ 1556405 w 5572145"/>
              <a:gd name="connsiteY7" fmla="*/ 1432560 h 6309359"/>
              <a:gd name="connsiteX8" fmla="*/ 1598315 w 5572145"/>
              <a:gd name="connsiteY8" fmla="*/ 1813560 h 6309359"/>
              <a:gd name="connsiteX9" fmla="*/ 1743095 w 5572145"/>
              <a:gd name="connsiteY9" fmla="*/ 2145030 h 6309359"/>
              <a:gd name="connsiteX10" fmla="*/ 2154575 w 5572145"/>
              <a:gd name="connsiteY10" fmla="*/ 2510790 h 6309359"/>
              <a:gd name="connsiteX11" fmla="*/ 2284115 w 5572145"/>
              <a:gd name="connsiteY11" fmla="*/ 2743200 h 6309359"/>
              <a:gd name="connsiteX12" fmla="*/ 2482235 w 5572145"/>
              <a:gd name="connsiteY12" fmla="*/ 2929890 h 6309359"/>
              <a:gd name="connsiteX13" fmla="*/ 2527955 w 5572145"/>
              <a:gd name="connsiteY13" fmla="*/ 3051810 h 6309359"/>
              <a:gd name="connsiteX14" fmla="*/ 2550815 w 5572145"/>
              <a:gd name="connsiteY14" fmla="*/ 3406140 h 6309359"/>
              <a:gd name="connsiteX15" fmla="*/ 2847995 w 5572145"/>
              <a:gd name="connsiteY15" fmla="*/ 3417570 h 6309359"/>
              <a:gd name="connsiteX16" fmla="*/ 3248067 w 5572145"/>
              <a:gd name="connsiteY16" fmla="*/ 3621269 h 6309359"/>
              <a:gd name="connsiteX17" fmla="*/ 3263285 w 5572145"/>
              <a:gd name="connsiteY17" fmla="*/ 3108959 h 6309359"/>
              <a:gd name="connsiteX18" fmla="*/ 3522365 w 5572145"/>
              <a:gd name="connsiteY18" fmla="*/ 3211829 h 6309359"/>
              <a:gd name="connsiteX19" fmla="*/ 3674765 w 5572145"/>
              <a:gd name="connsiteY19" fmla="*/ 3398519 h 6309359"/>
              <a:gd name="connsiteX20" fmla="*/ 3891935 w 5572145"/>
              <a:gd name="connsiteY20" fmla="*/ 3425189 h 6309359"/>
              <a:gd name="connsiteX21" fmla="*/ 4162445 w 5572145"/>
              <a:gd name="connsiteY21" fmla="*/ 3550919 h 6309359"/>
              <a:gd name="connsiteX22" fmla="*/ 4764425 w 5572145"/>
              <a:gd name="connsiteY22" fmla="*/ 3204209 h 6309359"/>
              <a:gd name="connsiteX23" fmla="*/ 5141615 w 5572145"/>
              <a:gd name="connsiteY23" fmla="*/ 3463289 h 6309359"/>
              <a:gd name="connsiteX24" fmla="*/ 5572145 w 5572145"/>
              <a:gd name="connsiteY24" fmla="*/ 3326129 h 6309359"/>
              <a:gd name="connsiteX25" fmla="*/ 5541665 w 5572145"/>
              <a:gd name="connsiteY25" fmla="*/ 3779519 h 6309359"/>
              <a:gd name="connsiteX26" fmla="*/ 5469275 w 5572145"/>
              <a:gd name="connsiteY26" fmla="*/ 4050029 h 6309359"/>
              <a:gd name="connsiteX27" fmla="*/ 5019695 w 5572145"/>
              <a:gd name="connsiteY27" fmla="*/ 4587240 h 6309359"/>
              <a:gd name="connsiteX28" fmla="*/ 4234835 w 5572145"/>
              <a:gd name="connsiteY28" fmla="*/ 4648199 h 6309359"/>
              <a:gd name="connsiteX29" fmla="*/ 3743345 w 5572145"/>
              <a:gd name="connsiteY29" fmla="*/ 4583429 h 6309359"/>
              <a:gd name="connsiteX30" fmla="*/ 3609995 w 5572145"/>
              <a:gd name="connsiteY30" fmla="*/ 4735829 h 6309359"/>
              <a:gd name="connsiteX31" fmla="*/ 3499505 w 5572145"/>
              <a:gd name="connsiteY31" fmla="*/ 4792979 h 6309359"/>
              <a:gd name="connsiteX32" fmla="*/ 3430925 w 5572145"/>
              <a:gd name="connsiteY32" fmla="*/ 4998719 h 6309359"/>
              <a:gd name="connsiteX33" fmla="*/ 3342025 w 5572145"/>
              <a:gd name="connsiteY33" fmla="*/ 5367019 h 6309359"/>
              <a:gd name="connsiteX34" fmla="*/ 3123585 w 5572145"/>
              <a:gd name="connsiteY34" fmla="*/ 5702299 h 6309359"/>
              <a:gd name="connsiteX35" fmla="*/ 3128665 w 5572145"/>
              <a:gd name="connsiteY35" fmla="*/ 6052819 h 6309359"/>
              <a:gd name="connsiteX36" fmla="*/ 2977535 w 5572145"/>
              <a:gd name="connsiteY36" fmla="*/ 6259829 h 6309359"/>
              <a:gd name="connsiteX37" fmla="*/ 2722265 w 5572145"/>
              <a:gd name="connsiteY37" fmla="*/ 6297929 h 6309359"/>
              <a:gd name="connsiteX38" fmla="*/ 2406035 w 5572145"/>
              <a:gd name="connsiteY38" fmla="*/ 6176009 h 6309359"/>
              <a:gd name="connsiteX39" fmla="*/ 2146955 w 5572145"/>
              <a:gd name="connsiteY39" fmla="*/ 6282689 h 6309359"/>
              <a:gd name="connsiteX40" fmla="*/ 1956455 w 5572145"/>
              <a:gd name="connsiteY40" fmla="*/ 6309359 h 6309359"/>
              <a:gd name="connsiteX41" fmla="*/ 1777385 w 5572145"/>
              <a:gd name="connsiteY41" fmla="*/ 6137909 h 6309359"/>
              <a:gd name="connsiteX42" fmla="*/ 1659275 w 5572145"/>
              <a:gd name="connsiteY42" fmla="*/ 5768339 h 6309359"/>
              <a:gd name="connsiteX43" fmla="*/ 0 w 5572145"/>
              <a:gd name="connsiteY43" fmla="*/ 3606029 h 6309359"/>
              <a:gd name="connsiteX44" fmla="*/ 83820 w 5572145"/>
              <a:gd name="connsiteY44" fmla="*/ 290518 h 6309359"/>
              <a:gd name="connsiteX0" fmla="*/ 83820 w 5572145"/>
              <a:gd name="connsiteY0" fmla="*/ 290518 h 6309359"/>
              <a:gd name="connsiteX1" fmla="*/ 962045 w 5572145"/>
              <a:gd name="connsiteY1" fmla="*/ 0 h 6309359"/>
              <a:gd name="connsiteX2" fmla="*/ 1449725 w 5572145"/>
              <a:gd name="connsiteY2" fmla="*/ 251460 h 6309359"/>
              <a:gd name="connsiteX3" fmla="*/ 1484015 w 5572145"/>
              <a:gd name="connsiteY3" fmla="*/ 487680 h 6309359"/>
              <a:gd name="connsiteX4" fmla="*/ 1617365 w 5572145"/>
              <a:gd name="connsiteY4" fmla="*/ 605790 h 6309359"/>
              <a:gd name="connsiteX5" fmla="*/ 1617387 w 5572145"/>
              <a:gd name="connsiteY5" fmla="*/ 964888 h 6309359"/>
              <a:gd name="connsiteX6" fmla="*/ 1682135 w 5572145"/>
              <a:gd name="connsiteY6" fmla="*/ 1093470 h 6309359"/>
              <a:gd name="connsiteX7" fmla="*/ 1556405 w 5572145"/>
              <a:gd name="connsiteY7" fmla="*/ 1432560 h 6309359"/>
              <a:gd name="connsiteX8" fmla="*/ 1598315 w 5572145"/>
              <a:gd name="connsiteY8" fmla="*/ 1813560 h 6309359"/>
              <a:gd name="connsiteX9" fmla="*/ 1743095 w 5572145"/>
              <a:gd name="connsiteY9" fmla="*/ 2145030 h 6309359"/>
              <a:gd name="connsiteX10" fmla="*/ 2154575 w 5572145"/>
              <a:gd name="connsiteY10" fmla="*/ 2510790 h 6309359"/>
              <a:gd name="connsiteX11" fmla="*/ 2284115 w 5572145"/>
              <a:gd name="connsiteY11" fmla="*/ 2743200 h 6309359"/>
              <a:gd name="connsiteX12" fmla="*/ 2482235 w 5572145"/>
              <a:gd name="connsiteY12" fmla="*/ 2929890 h 6309359"/>
              <a:gd name="connsiteX13" fmla="*/ 2527955 w 5572145"/>
              <a:gd name="connsiteY13" fmla="*/ 3051810 h 6309359"/>
              <a:gd name="connsiteX14" fmla="*/ 2550815 w 5572145"/>
              <a:gd name="connsiteY14" fmla="*/ 3406140 h 6309359"/>
              <a:gd name="connsiteX15" fmla="*/ 2847995 w 5572145"/>
              <a:gd name="connsiteY15" fmla="*/ 3417570 h 6309359"/>
              <a:gd name="connsiteX16" fmla="*/ 3248067 w 5572145"/>
              <a:gd name="connsiteY16" fmla="*/ 3621269 h 6309359"/>
              <a:gd name="connsiteX17" fmla="*/ 3263285 w 5572145"/>
              <a:gd name="connsiteY17" fmla="*/ 3108959 h 6309359"/>
              <a:gd name="connsiteX18" fmla="*/ 3522365 w 5572145"/>
              <a:gd name="connsiteY18" fmla="*/ 3211829 h 6309359"/>
              <a:gd name="connsiteX19" fmla="*/ 3674765 w 5572145"/>
              <a:gd name="connsiteY19" fmla="*/ 3398519 h 6309359"/>
              <a:gd name="connsiteX20" fmla="*/ 3891935 w 5572145"/>
              <a:gd name="connsiteY20" fmla="*/ 3425189 h 6309359"/>
              <a:gd name="connsiteX21" fmla="*/ 4162445 w 5572145"/>
              <a:gd name="connsiteY21" fmla="*/ 3550919 h 6309359"/>
              <a:gd name="connsiteX22" fmla="*/ 4764425 w 5572145"/>
              <a:gd name="connsiteY22" fmla="*/ 3204209 h 6309359"/>
              <a:gd name="connsiteX23" fmla="*/ 5141615 w 5572145"/>
              <a:gd name="connsiteY23" fmla="*/ 3463289 h 6309359"/>
              <a:gd name="connsiteX24" fmla="*/ 5572145 w 5572145"/>
              <a:gd name="connsiteY24" fmla="*/ 3326129 h 6309359"/>
              <a:gd name="connsiteX25" fmla="*/ 5541665 w 5572145"/>
              <a:gd name="connsiteY25" fmla="*/ 3779519 h 6309359"/>
              <a:gd name="connsiteX26" fmla="*/ 5469275 w 5572145"/>
              <a:gd name="connsiteY26" fmla="*/ 4050029 h 6309359"/>
              <a:gd name="connsiteX27" fmla="*/ 5019695 w 5572145"/>
              <a:gd name="connsiteY27" fmla="*/ 4587240 h 6309359"/>
              <a:gd name="connsiteX28" fmla="*/ 4234835 w 5572145"/>
              <a:gd name="connsiteY28" fmla="*/ 4648199 h 6309359"/>
              <a:gd name="connsiteX29" fmla="*/ 3743345 w 5572145"/>
              <a:gd name="connsiteY29" fmla="*/ 4583429 h 6309359"/>
              <a:gd name="connsiteX30" fmla="*/ 3609995 w 5572145"/>
              <a:gd name="connsiteY30" fmla="*/ 4735829 h 6309359"/>
              <a:gd name="connsiteX31" fmla="*/ 3499505 w 5572145"/>
              <a:gd name="connsiteY31" fmla="*/ 4792979 h 6309359"/>
              <a:gd name="connsiteX32" fmla="*/ 3430925 w 5572145"/>
              <a:gd name="connsiteY32" fmla="*/ 4998719 h 6309359"/>
              <a:gd name="connsiteX33" fmla="*/ 3342025 w 5572145"/>
              <a:gd name="connsiteY33" fmla="*/ 5367019 h 6309359"/>
              <a:gd name="connsiteX34" fmla="*/ 3123585 w 5572145"/>
              <a:gd name="connsiteY34" fmla="*/ 5702299 h 6309359"/>
              <a:gd name="connsiteX35" fmla="*/ 3128665 w 5572145"/>
              <a:gd name="connsiteY35" fmla="*/ 6052819 h 6309359"/>
              <a:gd name="connsiteX36" fmla="*/ 2977535 w 5572145"/>
              <a:gd name="connsiteY36" fmla="*/ 6259829 h 6309359"/>
              <a:gd name="connsiteX37" fmla="*/ 2722265 w 5572145"/>
              <a:gd name="connsiteY37" fmla="*/ 6297929 h 6309359"/>
              <a:gd name="connsiteX38" fmla="*/ 2406035 w 5572145"/>
              <a:gd name="connsiteY38" fmla="*/ 6176009 h 6309359"/>
              <a:gd name="connsiteX39" fmla="*/ 2146955 w 5572145"/>
              <a:gd name="connsiteY39" fmla="*/ 6282689 h 6309359"/>
              <a:gd name="connsiteX40" fmla="*/ 1956455 w 5572145"/>
              <a:gd name="connsiteY40" fmla="*/ 6309359 h 6309359"/>
              <a:gd name="connsiteX41" fmla="*/ 1777385 w 5572145"/>
              <a:gd name="connsiteY41" fmla="*/ 6137909 h 6309359"/>
              <a:gd name="connsiteX42" fmla="*/ 1659275 w 5572145"/>
              <a:gd name="connsiteY42" fmla="*/ 5768339 h 6309359"/>
              <a:gd name="connsiteX43" fmla="*/ 1335425 w 5572145"/>
              <a:gd name="connsiteY43" fmla="*/ 5341619 h 6309359"/>
              <a:gd name="connsiteX44" fmla="*/ 0 w 5572145"/>
              <a:gd name="connsiteY44" fmla="*/ 3606029 h 6309359"/>
              <a:gd name="connsiteX45" fmla="*/ 83820 w 5572145"/>
              <a:gd name="connsiteY45" fmla="*/ 290518 h 6309359"/>
              <a:gd name="connsiteX0" fmla="*/ 83820 w 5572145"/>
              <a:gd name="connsiteY0" fmla="*/ 290518 h 6309359"/>
              <a:gd name="connsiteX1" fmla="*/ 962045 w 5572145"/>
              <a:gd name="connsiteY1" fmla="*/ 0 h 6309359"/>
              <a:gd name="connsiteX2" fmla="*/ 1449725 w 5572145"/>
              <a:gd name="connsiteY2" fmla="*/ 251460 h 6309359"/>
              <a:gd name="connsiteX3" fmla="*/ 1484015 w 5572145"/>
              <a:gd name="connsiteY3" fmla="*/ 487680 h 6309359"/>
              <a:gd name="connsiteX4" fmla="*/ 1617365 w 5572145"/>
              <a:gd name="connsiteY4" fmla="*/ 605790 h 6309359"/>
              <a:gd name="connsiteX5" fmla="*/ 1617387 w 5572145"/>
              <a:gd name="connsiteY5" fmla="*/ 964888 h 6309359"/>
              <a:gd name="connsiteX6" fmla="*/ 1682135 w 5572145"/>
              <a:gd name="connsiteY6" fmla="*/ 1093470 h 6309359"/>
              <a:gd name="connsiteX7" fmla="*/ 1556405 w 5572145"/>
              <a:gd name="connsiteY7" fmla="*/ 1432560 h 6309359"/>
              <a:gd name="connsiteX8" fmla="*/ 1598315 w 5572145"/>
              <a:gd name="connsiteY8" fmla="*/ 1813560 h 6309359"/>
              <a:gd name="connsiteX9" fmla="*/ 1743095 w 5572145"/>
              <a:gd name="connsiteY9" fmla="*/ 2145030 h 6309359"/>
              <a:gd name="connsiteX10" fmla="*/ 2154575 w 5572145"/>
              <a:gd name="connsiteY10" fmla="*/ 2510790 h 6309359"/>
              <a:gd name="connsiteX11" fmla="*/ 2284115 w 5572145"/>
              <a:gd name="connsiteY11" fmla="*/ 2743200 h 6309359"/>
              <a:gd name="connsiteX12" fmla="*/ 2482235 w 5572145"/>
              <a:gd name="connsiteY12" fmla="*/ 2929890 h 6309359"/>
              <a:gd name="connsiteX13" fmla="*/ 2527955 w 5572145"/>
              <a:gd name="connsiteY13" fmla="*/ 3051810 h 6309359"/>
              <a:gd name="connsiteX14" fmla="*/ 2550815 w 5572145"/>
              <a:gd name="connsiteY14" fmla="*/ 3406140 h 6309359"/>
              <a:gd name="connsiteX15" fmla="*/ 2847995 w 5572145"/>
              <a:gd name="connsiteY15" fmla="*/ 3417570 h 6309359"/>
              <a:gd name="connsiteX16" fmla="*/ 3248067 w 5572145"/>
              <a:gd name="connsiteY16" fmla="*/ 3621269 h 6309359"/>
              <a:gd name="connsiteX17" fmla="*/ 3263285 w 5572145"/>
              <a:gd name="connsiteY17" fmla="*/ 3108959 h 6309359"/>
              <a:gd name="connsiteX18" fmla="*/ 3522365 w 5572145"/>
              <a:gd name="connsiteY18" fmla="*/ 3211829 h 6309359"/>
              <a:gd name="connsiteX19" fmla="*/ 3674765 w 5572145"/>
              <a:gd name="connsiteY19" fmla="*/ 3398519 h 6309359"/>
              <a:gd name="connsiteX20" fmla="*/ 3891935 w 5572145"/>
              <a:gd name="connsiteY20" fmla="*/ 3425189 h 6309359"/>
              <a:gd name="connsiteX21" fmla="*/ 4162445 w 5572145"/>
              <a:gd name="connsiteY21" fmla="*/ 3550919 h 6309359"/>
              <a:gd name="connsiteX22" fmla="*/ 4764425 w 5572145"/>
              <a:gd name="connsiteY22" fmla="*/ 3204209 h 6309359"/>
              <a:gd name="connsiteX23" fmla="*/ 5141615 w 5572145"/>
              <a:gd name="connsiteY23" fmla="*/ 3463289 h 6309359"/>
              <a:gd name="connsiteX24" fmla="*/ 5572145 w 5572145"/>
              <a:gd name="connsiteY24" fmla="*/ 3326129 h 6309359"/>
              <a:gd name="connsiteX25" fmla="*/ 5541665 w 5572145"/>
              <a:gd name="connsiteY25" fmla="*/ 3779519 h 6309359"/>
              <a:gd name="connsiteX26" fmla="*/ 5469275 w 5572145"/>
              <a:gd name="connsiteY26" fmla="*/ 4050029 h 6309359"/>
              <a:gd name="connsiteX27" fmla="*/ 5019695 w 5572145"/>
              <a:gd name="connsiteY27" fmla="*/ 4587240 h 6309359"/>
              <a:gd name="connsiteX28" fmla="*/ 4234835 w 5572145"/>
              <a:gd name="connsiteY28" fmla="*/ 4648199 h 6309359"/>
              <a:gd name="connsiteX29" fmla="*/ 3743345 w 5572145"/>
              <a:gd name="connsiteY29" fmla="*/ 4583429 h 6309359"/>
              <a:gd name="connsiteX30" fmla="*/ 3609995 w 5572145"/>
              <a:gd name="connsiteY30" fmla="*/ 4735829 h 6309359"/>
              <a:gd name="connsiteX31" fmla="*/ 3499505 w 5572145"/>
              <a:gd name="connsiteY31" fmla="*/ 4792979 h 6309359"/>
              <a:gd name="connsiteX32" fmla="*/ 3430925 w 5572145"/>
              <a:gd name="connsiteY32" fmla="*/ 4998719 h 6309359"/>
              <a:gd name="connsiteX33" fmla="*/ 3342025 w 5572145"/>
              <a:gd name="connsiteY33" fmla="*/ 5367019 h 6309359"/>
              <a:gd name="connsiteX34" fmla="*/ 3123585 w 5572145"/>
              <a:gd name="connsiteY34" fmla="*/ 5702299 h 6309359"/>
              <a:gd name="connsiteX35" fmla="*/ 3128665 w 5572145"/>
              <a:gd name="connsiteY35" fmla="*/ 6052819 h 6309359"/>
              <a:gd name="connsiteX36" fmla="*/ 2977535 w 5572145"/>
              <a:gd name="connsiteY36" fmla="*/ 6259829 h 6309359"/>
              <a:gd name="connsiteX37" fmla="*/ 2722265 w 5572145"/>
              <a:gd name="connsiteY37" fmla="*/ 6297929 h 6309359"/>
              <a:gd name="connsiteX38" fmla="*/ 2406035 w 5572145"/>
              <a:gd name="connsiteY38" fmla="*/ 6176009 h 6309359"/>
              <a:gd name="connsiteX39" fmla="*/ 2146955 w 5572145"/>
              <a:gd name="connsiteY39" fmla="*/ 6282689 h 6309359"/>
              <a:gd name="connsiteX40" fmla="*/ 1956455 w 5572145"/>
              <a:gd name="connsiteY40" fmla="*/ 6309359 h 6309359"/>
              <a:gd name="connsiteX41" fmla="*/ 1777385 w 5572145"/>
              <a:gd name="connsiteY41" fmla="*/ 6137909 h 6309359"/>
              <a:gd name="connsiteX42" fmla="*/ 1659275 w 5572145"/>
              <a:gd name="connsiteY42" fmla="*/ 5768339 h 6309359"/>
              <a:gd name="connsiteX43" fmla="*/ 1426865 w 5572145"/>
              <a:gd name="connsiteY43" fmla="*/ 5330189 h 6309359"/>
              <a:gd name="connsiteX44" fmla="*/ 0 w 5572145"/>
              <a:gd name="connsiteY44" fmla="*/ 3606029 h 6309359"/>
              <a:gd name="connsiteX45" fmla="*/ 83820 w 5572145"/>
              <a:gd name="connsiteY45" fmla="*/ 290518 h 6309359"/>
              <a:gd name="connsiteX0" fmla="*/ 83820 w 5572145"/>
              <a:gd name="connsiteY0" fmla="*/ 290518 h 6309359"/>
              <a:gd name="connsiteX1" fmla="*/ 962045 w 5572145"/>
              <a:gd name="connsiteY1" fmla="*/ 0 h 6309359"/>
              <a:gd name="connsiteX2" fmla="*/ 1449725 w 5572145"/>
              <a:gd name="connsiteY2" fmla="*/ 251460 h 6309359"/>
              <a:gd name="connsiteX3" fmla="*/ 1484015 w 5572145"/>
              <a:gd name="connsiteY3" fmla="*/ 487680 h 6309359"/>
              <a:gd name="connsiteX4" fmla="*/ 1617365 w 5572145"/>
              <a:gd name="connsiteY4" fmla="*/ 605790 h 6309359"/>
              <a:gd name="connsiteX5" fmla="*/ 1617387 w 5572145"/>
              <a:gd name="connsiteY5" fmla="*/ 964888 h 6309359"/>
              <a:gd name="connsiteX6" fmla="*/ 1682135 w 5572145"/>
              <a:gd name="connsiteY6" fmla="*/ 1093470 h 6309359"/>
              <a:gd name="connsiteX7" fmla="*/ 1556405 w 5572145"/>
              <a:gd name="connsiteY7" fmla="*/ 1432560 h 6309359"/>
              <a:gd name="connsiteX8" fmla="*/ 1598315 w 5572145"/>
              <a:gd name="connsiteY8" fmla="*/ 1813560 h 6309359"/>
              <a:gd name="connsiteX9" fmla="*/ 1743095 w 5572145"/>
              <a:gd name="connsiteY9" fmla="*/ 2145030 h 6309359"/>
              <a:gd name="connsiteX10" fmla="*/ 2154575 w 5572145"/>
              <a:gd name="connsiteY10" fmla="*/ 2510790 h 6309359"/>
              <a:gd name="connsiteX11" fmla="*/ 2284115 w 5572145"/>
              <a:gd name="connsiteY11" fmla="*/ 2743200 h 6309359"/>
              <a:gd name="connsiteX12" fmla="*/ 2482235 w 5572145"/>
              <a:gd name="connsiteY12" fmla="*/ 2929890 h 6309359"/>
              <a:gd name="connsiteX13" fmla="*/ 2527955 w 5572145"/>
              <a:gd name="connsiteY13" fmla="*/ 3051810 h 6309359"/>
              <a:gd name="connsiteX14" fmla="*/ 2550815 w 5572145"/>
              <a:gd name="connsiteY14" fmla="*/ 3406140 h 6309359"/>
              <a:gd name="connsiteX15" fmla="*/ 2847995 w 5572145"/>
              <a:gd name="connsiteY15" fmla="*/ 3417570 h 6309359"/>
              <a:gd name="connsiteX16" fmla="*/ 3248067 w 5572145"/>
              <a:gd name="connsiteY16" fmla="*/ 3621269 h 6309359"/>
              <a:gd name="connsiteX17" fmla="*/ 3263285 w 5572145"/>
              <a:gd name="connsiteY17" fmla="*/ 3108959 h 6309359"/>
              <a:gd name="connsiteX18" fmla="*/ 3522365 w 5572145"/>
              <a:gd name="connsiteY18" fmla="*/ 3211829 h 6309359"/>
              <a:gd name="connsiteX19" fmla="*/ 3674765 w 5572145"/>
              <a:gd name="connsiteY19" fmla="*/ 3398519 h 6309359"/>
              <a:gd name="connsiteX20" fmla="*/ 3891935 w 5572145"/>
              <a:gd name="connsiteY20" fmla="*/ 3425189 h 6309359"/>
              <a:gd name="connsiteX21" fmla="*/ 4162445 w 5572145"/>
              <a:gd name="connsiteY21" fmla="*/ 3550919 h 6309359"/>
              <a:gd name="connsiteX22" fmla="*/ 4764425 w 5572145"/>
              <a:gd name="connsiteY22" fmla="*/ 3204209 h 6309359"/>
              <a:gd name="connsiteX23" fmla="*/ 5141615 w 5572145"/>
              <a:gd name="connsiteY23" fmla="*/ 3463289 h 6309359"/>
              <a:gd name="connsiteX24" fmla="*/ 5572145 w 5572145"/>
              <a:gd name="connsiteY24" fmla="*/ 3326129 h 6309359"/>
              <a:gd name="connsiteX25" fmla="*/ 5541665 w 5572145"/>
              <a:gd name="connsiteY25" fmla="*/ 3779519 h 6309359"/>
              <a:gd name="connsiteX26" fmla="*/ 5469275 w 5572145"/>
              <a:gd name="connsiteY26" fmla="*/ 4050029 h 6309359"/>
              <a:gd name="connsiteX27" fmla="*/ 5019695 w 5572145"/>
              <a:gd name="connsiteY27" fmla="*/ 4587240 h 6309359"/>
              <a:gd name="connsiteX28" fmla="*/ 4234835 w 5572145"/>
              <a:gd name="connsiteY28" fmla="*/ 4648199 h 6309359"/>
              <a:gd name="connsiteX29" fmla="*/ 3743345 w 5572145"/>
              <a:gd name="connsiteY29" fmla="*/ 4583429 h 6309359"/>
              <a:gd name="connsiteX30" fmla="*/ 3609995 w 5572145"/>
              <a:gd name="connsiteY30" fmla="*/ 4735829 h 6309359"/>
              <a:gd name="connsiteX31" fmla="*/ 3499505 w 5572145"/>
              <a:gd name="connsiteY31" fmla="*/ 4792979 h 6309359"/>
              <a:gd name="connsiteX32" fmla="*/ 3430925 w 5572145"/>
              <a:gd name="connsiteY32" fmla="*/ 4998719 h 6309359"/>
              <a:gd name="connsiteX33" fmla="*/ 3342025 w 5572145"/>
              <a:gd name="connsiteY33" fmla="*/ 5367019 h 6309359"/>
              <a:gd name="connsiteX34" fmla="*/ 3123585 w 5572145"/>
              <a:gd name="connsiteY34" fmla="*/ 5702299 h 6309359"/>
              <a:gd name="connsiteX35" fmla="*/ 3128665 w 5572145"/>
              <a:gd name="connsiteY35" fmla="*/ 6052819 h 6309359"/>
              <a:gd name="connsiteX36" fmla="*/ 2977535 w 5572145"/>
              <a:gd name="connsiteY36" fmla="*/ 6259829 h 6309359"/>
              <a:gd name="connsiteX37" fmla="*/ 2722265 w 5572145"/>
              <a:gd name="connsiteY37" fmla="*/ 6297929 h 6309359"/>
              <a:gd name="connsiteX38" fmla="*/ 2406035 w 5572145"/>
              <a:gd name="connsiteY38" fmla="*/ 6176009 h 6309359"/>
              <a:gd name="connsiteX39" fmla="*/ 2146955 w 5572145"/>
              <a:gd name="connsiteY39" fmla="*/ 6282689 h 6309359"/>
              <a:gd name="connsiteX40" fmla="*/ 1956455 w 5572145"/>
              <a:gd name="connsiteY40" fmla="*/ 6309359 h 6309359"/>
              <a:gd name="connsiteX41" fmla="*/ 1777385 w 5572145"/>
              <a:gd name="connsiteY41" fmla="*/ 6137909 h 6309359"/>
              <a:gd name="connsiteX42" fmla="*/ 1659275 w 5572145"/>
              <a:gd name="connsiteY42" fmla="*/ 5768339 h 6309359"/>
              <a:gd name="connsiteX43" fmla="*/ 1426865 w 5572145"/>
              <a:gd name="connsiteY43" fmla="*/ 5330189 h 6309359"/>
              <a:gd name="connsiteX44" fmla="*/ 1110635 w 5572145"/>
              <a:gd name="connsiteY44" fmla="*/ 4945379 h 6309359"/>
              <a:gd name="connsiteX45" fmla="*/ 0 w 5572145"/>
              <a:gd name="connsiteY45" fmla="*/ 3606029 h 6309359"/>
              <a:gd name="connsiteX46" fmla="*/ 83820 w 5572145"/>
              <a:gd name="connsiteY46" fmla="*/ 290518 h 6309359"/>
              <a:gd name="connsiteX0" fmla="*/ 83820 w 5572145"/>
              <a:gd name="connsiteY0" fmla="*/ 290518 h 6309359"/>
              <a:gd name="connsiteX1" fmla="*/ 962045 w 5572145"/>
              <a:gd name="connsiteY1" fmla="*/ 0 h 6309359"/>
              <a:gd name="connsiteX2" fmla="*/ 1449725 w 5572145"/>
              <a:gd name="connsiteY2" fmla="*/ 251460 h 6309359"/>
              <a:gd name="connsiteX3" fmla="*/ 1484015 w 5572145"/>
              <a:gd name="connsiteY3" fmla="*/ 487680 h 6309359"/>
              <a:gd name="connsiteX4" fmla="*/ 1617365 w 5572145"/>
              <a:gd name="connsiteY4" fmla="*/ 605790 h 6309359"/>
              <a:gd name="connsiteX5" fmla="*/ 1617387 w 5572145"/>
              <a:gd name="connsiteY5" fmla="*/ 964888 h 6309359"/>
              <a:gd name="connsiteX6" fmla="*/ 1682135 w 5572145"/>
              <a:gd name="connsiteY6" fmla="*/ 1093470 h 6309359"/>
              <a:gd name="connsiteX7" fmla="*/ 1556405 w 5572145"/>
              <a:gd name="connsiteY7" fmla="*/ 1432560 h 6309359"/>
              <a:gd name="connsiteX8" fmla="*/ 1598315 w 5572145"/>
              <a:gd name="connsiteY8" fmla="*/ 1813560 h 6309359"/>
              <a:gd name="connsiteX9" fmla="*/ 1743095 w 5572145"/>
              <a:gd name="connsiteY9" fmla="*/ 2145030 h 6309359"/>
              <a:gd name="connsiteX10" fmla="*/ 2154575 w 5572145"/>
              <a:gd name="connsiteY10" fmla="*/ 2510790 h 6309359"/>
              <a:gd name="connsiteX11" fmla="*/ 2284115 w 5572145"/>
              <a:gd name="connsiteY11" fmla="*/ 2743200 h 6309359"/>
              <a:gd name="connsiteX12" fmla="*/ 2482235 w 5572145"/>
              <a:gd name="connsiteY12" fmla="*/ 2929890 h 6309359"/>
              <a:gd name="connsiteX13" fmla="*/ 2527955 w 5572145"/>
              <a:gd name="connsiteY13" fmla="*/ 3051810 h 6309359"/>
              <a:gd name="connsiteX14" fmla="*/ 2550815 w 5572145"/>
              <a:gd name="connsiteY14" fmla="*/ 3406140 h 6309359"/>
              <a:gd name="connsiteX15" fmla="*/ 2847995 w 5572145"/>
              <a:gd name="connsiteY15" fmla="*/ 3417570 h 6309359"/>
              <a:gd name="connsiteX16" fmla="*/ 3248067 w 5572145"/>
              <a:gd name="connsiteY16" fmla="*/ 3621269 h 6309359"/>
              <a:gd name="connsiteX17" fmla="*/ 3263285 w 5572145"/>
              <a:gd name="connsiteY17" fmla="*/ 3108959 h 6309359"/>
              <a:gd name="connsiteX18" fmla="*/ 3522365 w 5572145"/>
              <a:gd name="connsiteY18" fmla="*/ 3211829 h 6309359"/>
              <a:gd name="connsiteX19" fmla="*/ 3674765 w 5572145"/>
              <a:gd name="connsiteY19" fmla="*/ 3398519 h 6309359"/>
              <a:gd name="connsiteX20" fmla="*/ 3891935 w 5572145"/>
              <a:gd name="connsiteY20" fmla="*/ 3425189 h 6309359"/>
              <a:gd name="connsiteX21" fmla="*/ 4162445 w 5572145"/>
              <a:gd name="connsiteY21" fmla="*/ 3550919 h 6309359"/>
              <a:gd name="connsiteX22" fmla="*/ 4764425 w 5572145"/>
              <a:gd name="connsiteY22" fmla="*/ 3204209 h 6309359"/>
              <a:gd name="connsiteX23" fmla="*/ 5141615 w 5572145"/>
              <a:gd name="connsiteY23" fmla="*/ 3463289 h 6309359"/>
              <a:gd name="connsiteX24" fmla="*/ 5572145 w 5572145"/>
              <a:gd name="connsiteY24" fmla="*/ 3326129 h 6309359"/>
              <a:gd name="connsiteX25" fmla="*/ 5541665 w 5572145"/>
              <a:gd name="connsiteY25" fmla="*/ 3779519 h 6309359"/>
              <a:gd name="connsiteX26" fmla="*/ 5469275 w 5572145"/>
              <a:gd name="connsiteY26" fmla="*/ 4050029 h 6309359"/>
              <a:gd name="connsiteX27" fmla="*/ 5019695 w 5572145"/>
              <a:gd name="connsiteY27" fmla="*/ 4587240 h 6309359"/>
              <a:gd name="connsiteX28" fmla="*/ 4234835 w 5572145"/>
              <a:gd name="connsiteY28" fmla="*/ 4648199 h 6309359"/>
              <a:gd name="connsiteX29" fmla="*/ 3743345 w 5572145"/>
              <a:gd name="connsiteY29" fmla="*/ 4583429 h 6309359"/>
              <a:gd name="connsiteX30" fmla="*/ 3609995 w 5572145"/>
              <a:gd name="connsiteY30" fmla="*/ 4735829 h 6309359"/>
              <a:gd name="connsiteX31" fmla="*/ 3499505 w 5572145"/>
              <a:gd name="connsiteY31" fmla="*/ 4792979 h 6309359"/>
              <a:gd name="connsiteX32" fmla="*/ 3430925 w 5572145"/>
              <a:gd name="connsiteY32" fmla="*/ 4998719 h 6309359"/>
              <a:gd name="connsiteX33" fmla="*/ 3342025 w 5572145"/>
              <a:gd name="connsiteY33" fmla="*/ 5367019 h 6309359"/>
              <a:gd name="connsiteX34" fmla="*/ 3123585 w 5572145"/>
              <a:gd name="connsiteY34" fmla="*/ 5702299 h 6309359"/>
              <a:gd name="connsiteX35" fmla="*/ 3128665 w 5572145"/>
              <a:gd name="connsiteY35" fmla="*/ 6052819 h 6309359"/>
              <a:gd name="connsiteX36" fmla="*/ 2977535 w 5572145"/>
              <a:gd name="connsiteY36" fmla="*/ 6259829 h 6309359"/>
              <a:gd name="connsiteX37" fmla="*/ 2722265 w 5572145"/>
              <a:gd name="connsiteY37" fmla="*/ 6297929 h 6309359"/>
              <a:gd name="connsiteX38" fmla="*/ 2406035 w 5572145"/>
              <a:gd name="connsiteY38" fmla="*/ 6176009 h 6309359"/>
              <a:gd name="connsiteX39" fmla="*/ 2146955 w 5572145"/>
              <a:gd name="connsiteY39" fmla="*/ 6282689 h 6309359"/>
              <a:gd name="connsiteX40" fmla="*/ 1956455 w 5572145"/>
              <a:gd name="connsiteY40" fmla="*/ 6309359 h 6309359"/>
              <a:gd name="connsiteX41" fmla="*/ 1777385 w 5572145"/>
              <a:gd name="connsiteY41" fmla="*/ 6137909 h 6309359"/>
              <a:gd name="connsiteX42" fmla="*/ 1659275 w 5572145"/>
              <a:gd name="connsiteY42" fmla="*/ 5768339 h 6309359"/>
              <a:gd name="connsiteX43" fmla="*/ 1426865 w 5572145"/>
              <a:gd name="connsiteY43" fmla="*/ 5330189 h 6309359"/>
              <a:gd name="connsiteX44" fmla="*/ 1072535 w 5572145"/>
              <a:gd name="connsiteY44" fmla="*/ 5379719 h 6309359"/>
              <a:gd name="connsiteX45" fmla="*/ 0 w 5572145"/>
              <a:gd name="connsiteY45" fmla="*/ 3606029 h 6309359"/>
              <a:gd name="connsiteX46" fmla="*/ 83820 w 5572145"/>
              <a:gd name="connsiteY46" fmla="*/ 290518 h 6309359"/>
              <a:gd name="connsiteX0" fmla="*/ 83820 w 5572145"/>
              <a:gd name="connsiteY0" fmla="*/ 290518 h 6309359"/>
              <a:gd name="connsiteX1" fmla="*/ 962045 w 5572145"/>
              <a:gd name="connsiteY1" fmla="*/ 0 h 6309359"/>
              <a:gd name="connsiteX2" fmla="*/ 1449725 w 5572145"/>
              <a:gd name="connsiteY2" fmla="*/ 251460 h 6309359"/>
              <a:gd name="connsiteX3" fmla="*/ 1484015 w 5572145"/>
              <a:gd name="connsiteY3" fmla="*/ 487680 h 6309359"/>
              <a:gd name="connsiteX4" fmla="*/ 1617365 w 5572145"/>
              <a:gd name="connsiteY4" fmla="*/ 605790 h 6309359"/>
              <a:gd name="connsiteX5" fmla="*/ 1617387 w 5572145"/>
              <a:gd name="connsiteY5" fmla="*/ 964888 h 6309359"/>
              <a:gd name="connsiteX6" fmla="*/ 1682135 w 5572145"/>
              <a:gd name="connsiteY6" fmla="*/ 1093470 h 6309359"/>
              <a:gd name="connsiteX7" fmla="*/ 1556405 w 5572145"/>
              <a:gd name="connsiteY7" fmla="*/ 1432560 h 6309359"/>
              <a:gd name="connsiteX8" fmla="*/ 1598315 w 5572145"/>
              <a:gd name="connsiteY8" fmla="*/ 1813560 h 6309359"/>
              <a:gd name="connsiteX9" fmla="*/ 1743095 w 5572145"/>
              <a:gd name="connsiteY9" fmla="*/ 2145030 h 6309359"/>
              <a:gd name="connsiteX10" fmla="*/ 2154575 w 5572145"/>
              <a:gd name="connsiteY10" fmla="*/ 2510790 h 6309359"/>
              <a:gd name="connsiteX11" fmla="*/ 2284115 w 5572145"/>
              <a:gd name="connsiteY11" fmla="*/ 2743200 h 6309359"/>
              <a:gd name="connsiteX12" fmla="*/ 2482235 w 5572145"/>
              <a:gd name="connsiteY12" fmla="*/ 2929890 h 6309359"/>
              <a:gd name="connsiteX13" fmla="*/ 2527955 w 5572145"/>
              <a:gd name="connsiteY13" fmla="*/ 3051810 h 6309359"/>
              <a:gd name="connsiteX14" fmla="*/ 2550815 w 5572145"/>
              <a:gd name="connsiteY14" fmla="*/ 3406140 h 6309359"/>
              <a:gd name="connsiteX15" fmla="*/ 2847995 w 5572145"/>
              <a:gd name="connsiteY15" fmla="*/ 3417570 h 6309359"/>
              <a:gd name="connsiteX16" fmla="*/ 3248067 w 5572145"/>
              <a:gd name="connsiteY16" fmla="*/ 3621269 h 6309359"/>
              <a:gd name="connsiteX17" fmla="*/ 3263285 w 5572145"/>
              <a:gd name="connsiteY17" fmla="*/ 3108959 h 6309359"/>
              <a:gd name="connsiteX18" fmla="*/ 3522365 w 5572145"/>
              <a:gd name="connsiteY18" fmla="*/ 3211829 h 6309359"/>
              <a:gd name="connsiteX19" fmla="*/ 3674765 w 5572145"/>
              <a:gd name="connsiteY19" fmla="*/ 3398519 h 6309359"/>
              <a:gd name="connsiteX20" fmla="*/ 3891935 w 5572145"/>
              <a:gd name="connsiteY20" fmla="*/ 3425189 h 6309359"/>
              <a:gd name="connsiteX21" fmla="*/ 4162445 w 5572145"/>
              <a:gd name="connsiteY21" fmla="*/ 3550919 h 6309359"/>
              <a:gd name="connsiteX22" fmla="*/ 4764425 w 5572145"/>
              <a:gd name="connsiteY22" fmla="*/ 3204209 h 6309359"/>
              <a:gd name="connsiteX23" fmla="*/ 5141615 w 5572145"/>
              <a:gd name="connsiteY23" fmla="*/ 3463289 h 6309359"/>
              <a:gd name="connsiteX24" fmla="*/ 5572145 w 5572145"/>
              <a:gd name="connsiteY24" fmla="*/ 3326129 h 6309359"/>
              <a:gd name="connsiteX25" fmla="*/ 5541665 w 5572145"/>
              <a:gd name="connsiteY25" fmla="*/ 3779519 h 6309359"/>
              <a:gd name="connsiteX26" fmla="*/ 5469275 w 5572145"/>
              <a:gd name="connsiteY26" fmla="*/ 4050029 h 6309359"/>
              <a:gd name="connsiteX27" fmla="*/ 5019695 w 5572145"/>
              <a:gd name="connsiteY27" fmla="*/ 4587240 h 6309359"/>
              <a:gd name="connsiteX28" fmla="*/ 4234835 w 5572145"/>
              <a:gd name="connsiteY28" fmla="*/ 4648199 h 6309359"/>
              <a:gd name="connsiteX29" fmla="*/ 3743345 w 5572145"/>
              <a:gd name="connsiteY29" fmla="*/ 4583429 h 6309359"/>
              <a:gd name="connsiteX30" fmla="*/ 3609995 w 5572145"/>
              <a:gd name="connsiteY30" fmla="*/ 4735829 h 6309359"/>
              <a:gd name="connsiteX31" fmla="*/ 3499505 w 5572145"/>
              <a:gd name="connsiteY31" fmla="*/ 4792979 h 6309359"/>
              <a:gd name="connsiteX32" fmla="*/ 3430925 w 5572145"/>
              <a:gd name="connsiteY32" fmla="*/ 4998719 h 6309359"/>
              <a:gd name="connsiteX33" fmla="*/ 3342025 w 5572145"/>
              <a:gd name="connsiteY33" fmla="*/ 5367019 h 6309359"/>
              <a:gd name="connsiteX34" fmla="*/ 3123585 w 5572145"/>
              <a:gd name="connsiteY34" fmla="*/ 5702299 h 6309359"/>
              <a:gd name="connsiteX35" fmla="*/ 3128665 w 5572145"/>
              <a:gd name="connsiteY35" fmla="*/ 6052819 h 6309359"/>
              <a:gd name="connsiteX36" fmla="*/ 2977535 w 5572145"/>
              <a:gd name="connsiteY36" fmla="*/ 6259829 h 6309359"/>
              <a:gd name="connsiteX37" fmla="*/ 2722265 w 5572145"/>
              <a:gd name="connsiteY37" fmla="*/ 6297929 h 6309359"/>
              <a:gd name="connsiteX38" fmla="*/ 2406035 w 5572145"/>
              <a:gd name="connsiteY38" fmla="*/ 6176009 h 6309359"/>
              <a:gd name="connsiteX39" fmla="*/ 2146955 w 5572145"/>
              <a:gd name="connsiteY39" fmla="*/ 6282689 h 6309359"/>
              <a:gd name="connsiteX40" fmla="*/ 1956455 w 5572145"/>
              <a:gd name="connsiteY40" fmla="*/ 6309359 h 6309359"/>
              <a:gd name="connsiteX41" fmla="*/ 1777385 w 5572145"/>
              <a:gd name="connsiteY41" fmla="*/ 6137909 h 6309359"/>
              <a:gd name="connsiteX42" fmla="*/ 1659275 w 5572145"/>
              <a:gd name="connsiteY42" fmla="*/ 5768339 h 6309359"/>
              <a:gd name="connsiteX43" fmla="*/ 1426865 w 5572145"/>
              <a:gd name="connsiteY43" fmla="*/ 5330189 h 6309359"/>
              <a:gd name="connsiteX44" fmla="*/ 1072535 w 5572145"/>
              <a:gd name="connsiteY44" fmla="*/ 5379719 h 6309359"/>
              <a:gd name="connsiteX45" fmla="*/ 539135 w 5572145"/>
              <a:gd name="connsiteY45" fmla="*/ 4511039 h 6309359"/>
              <a:gd name="connsiteX46" fmla="*/ 0 w 5572145"/>
              <a:gd name="connsiteY46" fmla="*/ 3606029 h 6309359"/>
              <a:gd name="connsiteX47" fmla="*/ 83820 w 5572145"/>
              <a:gd name="connsiteY47" fmla="*/ 290518 h 6309359"/>
              <a:gd name="connsiteX0" fmla="*/ 83820 w 5572145"/>
              <a:gd name="connsiteY0" fmla="*/ 290518 h 6309359"/>
              <a:gd name="connsiteX1" fmla="*/ 962045 w 5572145"/>
              <a:gd name="connsiteY1" fmla="*/ 0 h 6309359"/>
              <a:gd name="connsiteX2" fmla="*/ 1449725 w 5572145"/>
              <a:gd name="connsiteY2" fmla="*/ 251460 h 6309359"/>
              <a:gd name="connsiteX3" fmla="*/ 1484015 w 5572145"/>
              <a:gd name="connsiteY3" fmla="*/ 487680 h 6309359"/>
              <a:gd name="connsiteX4" fmla="*/ 1617365 w 5572145"/>
              <a:gd name="connsiteY4" fmla="*/ 605790 h 6309359"/>
              <a:gd name="connsiteX5" fmla="*/ 1617387 w 5572145"/>
              <a:gd name="connsiteY5" fmla="*/ 964888 h 6309359"/>
              <a:gd name="connsiteX6" fmla="*/ 1682135 w 5572145"/>
              <a:gd name="connsiteY6" fmla="*/ 1093470 h 6309359"/>
              <a:gd name="connsiteX7" fmla="*/ 1556405 w 5572145"/>
              <a:gd name="connsiteY7" fmla="*/ 1432560 h 6309359"/>
              <a:gd name="connsiteX8" fmla="*/ 1598315 w 5572145"/>
              <a:gd name="connsiteY8" fmla="*/ 1813560 h 6309359"/>
              <a:gd name="connsiteX9" fmla="*/ 1743095 w 5572145"/>
              <a:gd name="connsiteY9" fmla="*/ 2145030 h 6309359"/>
              <a:gd name="connsiteX10" fmla="*/ 2154575 w 5572145"/>
              <a:gd name="connsiteY10" fmla="*/ 2510790 h 6309359"/>
              <a:gd name="connsiteX11" fmla="*/ 2284115 w 5572145"/>
              <a:gd name="connsiteY11" fmla="*/ 2743200 h 6309359"/>
              <a:gd name="connsiteX12" fmla="*/ 2482235 w 5572145"/>
              <a:gd name="connsiteY12" fmla="*/ 2929890 h 6309359"/>
              <a:gd name="connsiteX13" fmla="*/ 2527955 w 5572145"/>
              <a:gd name="connsiteY13" fmla="*/ 3051810 h 6309359"/>
              <a:gd name="connsiteX14" fmla="*/ 2550815 w 5572145"/>
              <a:gd name="connsiteY14" fmla="*/ 3406140 h 6309359"/>
              <a:gd name="connsiteX15" fmla="*/ 2847995 w 5572145"/>
              <a:gd name="connsiteY15" fmla="*/ 3417570 h 6309359"/>
              <a:gd name="connsiteX16" fmla="*/ 3248067 w 5572145"/>
              <a:gd name="connsiteY16" fmla="*/ 3621269 h 6309359"/>
              <a:gd name="connsiteX17" fmla="*/ 3263285 w 5572145"/>
              <a:gd name="connsiteY17" fmla="*/ 3108959 h 6309359"/>
              <a:gd name="connsiteX18" fmla="*/ 3522365 w 5572145"/>
              <a:gd name="connsiteY18" fmla="*/ 3211829 h 6309359"/>
              <a:gd name="connsiteX19" fmla="*/ 3674765 w 5572145"/>
              <a:gd name="connsiteY19" fmla="*/ 3398519 h 6309359"/>
              <a:gd name="connsiteX20" fmla="*/ 3891935 w 5572145"/>
              <a:gd name="connsiteY20" fmla="*/ 3425189 h 6309359"/>
              <a:gd name="connsiteX21" fmla="*/ 4162445 w 5572145"/>
              <a:gd name="connsiteY21" fmla="*/ 3550919 h 6309359"/>
              <a:gd name="connsiteX22" fmla="*/ 4764425 w 5572145"/>
              <a:gd name="connsiteY22" fmla="*/ 3204209 h 6309359"/>
              <a:gd name="connsiteX23" fmla="*/ 5141615 w 5572145"/>
              <a:gd name="connsiteY23" fmla="*/ 3463289 h 6309359"/>
              <a:gd name="connsiteX24" fmla="*/ 5572145 w 5572145"/>
              <a:gd name="connsiteY24" fmla="*/ 3326129 h 6309359"/>
              <a:gd name="connsiteX25" fmla="*/ 5541665 w 5572145"/>
              <a:gd name="connsiteY25" fmla="*/ 3779519 h 6309359"/>
              <a:gd name="connsiteX26" fmla="*/ 5469275 w 5572145"/>
              <a:gd name="connsiteY26" fmla="*/ 4050029 h 6309359"/>
              <a:gd name="connsiteX27" fmla="*/ 5019695 w 5572145"/>
              <a:gd name="connsiteY27" fmla="*/ 4587240 h 6309359"/>
              <a:gd name="connsiteX28" fmla="*/ 4234835 w 5572145"/>
              <a:gd name="connsiteY28" fmla="*/ 4648199 h 6309359"/>
              <a:gd name="connsiteX29" fmla="*/ 3743345 w 5572145"/>
              <a:gd name="connsiteY29" fmla="*/ 4583429 h 6309359"/>
              <a:gd name="connsiteX30" fmla="*/ 3609995 w 5572145"/>
              <a:gd name="connsiteY30" fmla="*/ 4735829 h 6309359"/>
              <a:gd name="connsiteX31" fmla="*/ 3499505 w 5572145"/>
              <a:gd name="connsiteY31" fmla="*/ 4792979 h 6309359"/>
              <a:gd name="connsiteX32" fmla="*/ 3430925 w 5572145"/>
              <a:gd name="connsiteY32" fmla="*/ 4998719 h 6309359"/>
              <a:gd name="connsiteX33" fmla="*/ 3342025 w 5572145"/>
              <a:gd name="connsiteY33" fmla="*/ 5367019 h 6309359"/>
              <a:gd name="connsiteX34" fmla="*/ 3123585 w 5572145"/>
              <a:gd name="connsiteY34" fmla="*/ 5702299 h 6309359"/>
              <a:gd name="connsiteX35" fmla="*/ 3128665 w 5572145"/>
              <a:gd name="connsiteY35" fmla="*/ 6052819 h 6309359"/>
              <a:gd name="connsiteX36" fmla="*/ 2977535 w 5572145"/>
              <a:gd name="connsiteY36" fmla="*/ 6259829 h 6309359"/>
              <a:gd name="connsiteX37" fmla="*/ 2722265 w 5572145"/>
              <a:gd name="connsiteY37" fmla="*/ 6297929 h 6309359"/>
              <a:gd name="connsiteX38" fmla="*/ 2406035 w 5572145"/>
              <a:gd name="connsiteY38" fmla="*/ 6176009 h 6309359"/>
              <a:gd name="connsiteX39" fmla="*/ 2146955 w 5572145"/>
              <a:gd name="connsiteY39" fmla="*/ 6282689 h 6309359"/>
              <a:gd name="connsiteX40" fmla="*/ 1956455 w 5572145"/>
              <a:gd name="connsiteY40" fmla="*/ 6309359 h 6309359"/>
              <a:gd name="connsiteX41" fmla="*/ 1777385 w 5572145"/>
              <a:gd name="connsiteY41" fmla="*/ 6137909 h 6309359"/>
              <a:gd name="connsiteX42" fmla="*/ 1659275 w 5572145"/>
              <a:gd name="connsiteY42" fmla="*/ 5768339 h 6309359"/>
              <a:gd name="connsiteX43" fmla="*/ 1426865 w 5572145"/>
              <a:gd name="connsiteY43" fmla="*/ 5330189 h 6309359"/>
              <a:gd name="connsiteX44" fmla="*/ 1072535 w 5572145"/>
              <a:gd name="connsiteY44" fmla="*/ 5379719 h 6309359"/>
              <a:gd name="connsiteX45" fmla="*/ 786785 w 5572145"/>
              <a:gd name="connsiteY45" fmla="*/ 5273039 h 6309359"/>
              <a:gd name="connsiteX46" fmla="*/ 0 w 5572145"/>
              <a:gd name="connsiteY46" fmla="*/ 3606029 h 6309359"/>
              <a:gd name="connsiteX47" fmla="*/ 83820 w 5572145"/>
              <a:gd name="connsiteY47" fmla="*/ 290518 h 6309359"/>
              <a:gd name="connsiteX0" fmla="*/ 83820 w 5572145"/>
              <a:gd name="connsiteY0" fmla="*/ 290518 h 6309359"/>
              <a:gd name="connsiteX1" fmla="*/ 962045 w 5572145"/>
              <a:gd name="connsiteY1" fmla="*/ 0 h 6309359"/>
              <a:gd name="connsiteX2" fmla="*/ 1449725 w 5572145"/>
              <a:gd name="connsiteY2" fmla="*/ 251460 h 6309359"/>
              <a:gd name="connsiteX3" fmla="*/ 1484015 w 5572145"/>
              <a:gd name="connsiteY3" fmla="*/ 487680 h 6309359"/>
              <a:gd name="connsiteX4" fmla="*/ 1617365 w 5572145"/>
              <a:gd name="connsiteY4" fmla="*/ 605790 h 6309359"/>
              <a:gd name="connsiteX5" fmla="*/ 1617387 w 5572145"/>
              <a:gd name="connsiteY5" fmla="*/ 964888 h 6309359"/>
              <a:gd name="connsiteX6" fmla="*/ 1682135 w 5572145"/>
              <a:gd name="connsiteY6" fmla="*/ 1093470 h 6309359"/>
              <a:gd name="connsiteX7" fmla="*/ 1556405 w 5572145"/>
              <a:gd name="connsiteY7" fmla="*/ 1432560 h 6309359"/>
              <a:gd name="connsiteX8" fmla="*/ 1598315 w 5572145"/>
              <a:gd name="connsiteY8" fmla="*/ 1813560 h 6309359"/>
              <a:gd name="connsiteX9" fmla="*/ 1743095 w 5572145"/>
              <a:gd name="connsiteY9" fmla="*/ 2145030 h 6309359"/>
              <a:gd name="connsiteX10" fmla="*/ 2154575 w 5572145"/>
              <a:gd name="connsiteY10" fmla="*/ 2510790 h 6309359"/>
              <a:gd name="connsiteX11" fmla="*/ 2284115 w 5572145"/>
              <a:gd name="connsiteY11" fmla="*/ 2743200 h 6309359"/>
              <a:gd name="connsiteX12" fmla="*/ 2482235 w 5572145"/>
              <a:gd name="connsiteY12" fmla="*/ 2929890 h 6309359"/>
              <a:gd name="connsiteX13" fmla="*/ 2527955 w 5572145"/>
              <a:gd name="connsiteY13" fmla="*/ 3051810 h 6309359"/>
              <a:gd name="connsiteX14" fmla="*/ 2550815 w 5572145"/>
              <a:gd name="connsiteY14" fmla="*/ 3406140 h 6309359"/>
              <a:gd name="connsiteX15" fmla="*/ 2847995 w 5572145"/>
              <a:gd name="connsiteY15" fmla="*/ 3417570 h 6309359"/>
              <a:gd name="connsiteX16" fmla="*/ 3248067 w 5572145"/>
              <a:gd name="connsiteY16" fmla="*/ 3621269 h 6309359"/>
              <a:gd name="connsiteX17" fmla="*/ 3263285 w 5572145"/>
              <a:gd name="connsiteY17" fmla="*/ 3108959 h 6309359"/>
              <a:gd name="connsiteX18" fmla="*/ 3522365 w 5572145"/>
              <a:gd name="connsiteY18" fmla="*/ 3211829 h 6309359"/>
              <a:gd name="connsiteX19" fmla="*/ 3674765 w 5572145"/>
              <a:gd name="connsiteY19" fmla="*/ 3398519 h 6309359"/>
              <a:gd name="connsiteX20" fmla="*/ 3891935 w 5572145"/>
              <a:gd name="connsiteY20" fmla="*/ 3425189 h 6309359"/>
              <a:gd name="connsiteX21" fmla="*/ 4162445 w 5572145"/>
              <a:gd name="connsiteY21" fmla="*/ 3550919 h 6309359"/>
              <a:gd name="connsiteX22" fmla="*/ 4764425 w 5572145"/>
              <a:gd name="connsiteY22" fmla="*/ 3204209 h 6309359"/>
              <a:gd name="connsiteX23" fmla="*/ 5141615 w 5572145"/>
              <a:gd name="connsiteY23" fmla="*/ 3463289 h 6309359"/>
              <a:gd name="connsiteX24" fmla="*/ 5572145 w 5572145"/>
              <a:gd name="connsiteY24" fmla="*/ 3326129 h 6309359"/>
              <a:gd name="connsiteX25" fmla="*/ 5541665 w 5572145"/>
              <a:gd name="connsiteY25" fmla="*/ 3779519 h 6309359"/>
              <a:gd name="connsiteX26" fmla="*/ 5469275 w 5572145"/>
              <a:gd name="connsiteY26" fmla="*/ 4050029 h 6309359"/>
              <a:gd name="connsiteX27" fmla="*/ 5019695 w 5572145"/>
              <a:gd name="connsiteY27" fmla="*/ 4587240 h 6309359"/>
              <a:gd name="connsiteX28" fmla="*/ 4234835 w 5572145"/>
              <a:gd name="connsiteY28" fmla="*/ 4648199 h 6309359"/>
              <a:gd name="connsiteX29" fmla="*/ 3743345 w 5572145"/>
              <a:gd name="connsiteY29" fmla="*/ 4583429 h 6309359"/>
              <a:gd name="connsiteX30" fmla="*/ 3609995 w 5572145"/>
              <a:gd name="connsiteY30" fmla="*/ 4735829 h 6309359"/>
              <a:gd name="connsiteX31" fmla="*/ 3499505 w 5572145"/>
              <a:gd name="connsiteY31" fmla="*/ 4792979 h 6309359"/>
              <a:gd name="connsiteX32" fmla="*/ 3430925 w 5572145"/>
              <a:gd name="connsiteY32" fmla="*/ 4998719 h 6309359"/>
              <a:gd name="connsiteX33" fmla="*/ 3342025 w 5572145"/>
              <a:gd name="connsiteY33" fmla="*/ 5367019 h 6309359"/>
              <a:gd name="connsiteX34" fmla="*/ 3123585 w 5572145"/>
              <a:gd name="connsiteY34" fmla="*/ 5702299 h 6309359"/>
              <a:gd name="connsiteX35" fmla="*/ 3128665 w 5572145"/>
              <a:gd name="connsiteY35" fmla="*/ 6052819 h 6309359"/>
              <a:gd name="connsiteX36" fmla="*/ 2977535 w 5572145"/>
              <a:gd name="connsiteY36" fmla="*/ 6259829 h 6309359"/>
              <a:gd name="connsiteX37" fmla="*/ 2722265 w 5572145"/>
              <a:gd name="connsiteY37" fmla="*/ 6297929 h 6309359"/>
              <a:gd name="connsiteX38" fmla="*/ 2406035 w 5572145"/>
              <a:gd name="connsiteY38" fmla="*/ 6176009 h 6309359"/>
              <a:gd name="connsiteX39" fmla="*/ 2146955 w 5572145"/>
              <a:gd name="connsiteY39" fmla="*/ 6282689 h 6309359"/>
              <a:gd name="connsiteX40" fmla="*/ 1956455 w 5572145"/>
              <a:gd name="connsiteY40" fmla="*/ 6309359 h 6309359"/>
              <a:gd name="connsiteX41" fmla="*/ 1777385 w 5572145"/>
              <a:gd name="connsiteY41" fmla="*/ 6137909 h 6309359"/>
              <a:gd name="connsiteX42" fmla="*/ 1659275 w 5572145"/>
              <a:gd name="connsiteY42" fmla="*/ 5768339 h 6309359"/>
              <a:gd name="connsiteX43" fmla="*/ 1426865 w 5572145"/>
              <a:gd name="connsiteY43" fmla="*/ 5330189 h 6309359"/>
              <a:gd name="connsiteX44" fmla="*/ 1072535 w 5572145"/>
              <a:gd name="connsiteY44" fmla="*/ 5379719 h 6309359"/>
              <a:gd name="connsiteX45" fmla="*/ 786785 w 5572145"/>
              <a:gd name="connsiteY45" fmla="*/ 5273039 h 6309359"/>
              <a:gd name="connsiteX46" fmla="*/ 451505 w 5572145"/>
              <a:gd name="connsiteY46" fmla="*/ 4575809 h 6309359"/>
              <a:gd name="connsiteX47" fmla="*/ 0 w 5572145"/>
              <a:gd name="connsiteY47" fmla="*/ 3606029 h 6309359"/>
              <a:gd name="connsiteX48" fmla="*/ 83820 w 5572145"/>
              <a:gd name="connsiteY48" fmla="*/ 290518 h 6309359"/>
              <a:gd name="connsiteX0" fmla="*/ 83820 w 5572145"/>
              <a:gd name="connsiteY0" fmla="*/ 290518 h 6309359"/>
              <a:gd name="connsiteX1" fmla="*/ 962045 w 5572145"/>
              <a:gd name="connsiteY1" fmla="*/ 0 h 6309359"/>
              <a:gd name="connsiteX2" fmla="*/ 1449725 w 5572145"/>
              <a:gd name="connsiteY2" fmla="*/ 251460 h 6309359"/>
              <a:gd name="connsiteX3" fmla="*/ 1484015 w 5572145"/>
              <a:gd name="connsiteY3" fmla="*/ 487680 h 6309359"/>
              <a:gd name="connsiteX4" fmla="*/ 1617365 w 5572145"/>
              <a:gd name="connsiteY4" fmla="*/ 605790 h 6309359"/>
              <a:gd name="connsiteX5" fmla="*/ 1617387 w 5572145"/>
              <a:gd name="connsiteY5" fmla="*/ 964888 h 6309359"/>
              <a:gd name="connsiteX6" fmla="*/ 1682135 w 5572145"/>
              <a:gd name="connsiteY6" fmla="*/ 1093470 h 6309359"/>
              <a:gd name="connsiteX7" fmla="*/ 1556405 w 5572145"/>
              <a:gd name="connsiteY7" fmla="*/ 1432560 h 6309359"/>
              <a:gd name="connsiteX8" fmla="*/ 1598315 w 5572145"/>
              <a:gd name="connsiteY8" fmla="*/ 1813560 h 6309359"/>
              <a:gd name="connsiteX9" fmla="*/ 1743095 w 5572145"/>
              <a:gd name="connsiteY9" fmla="*/ 2145030 h 6309359"/>
              <a:gd name="connsiteX10" fmla="*/ 2154575 w 5572145"/>
              <a:gd name="connsiteY10" fmla="*/ 2510790 h 6309359"/>
              <a:gd name="connsiteX11" fmla="*/ 2284115 w 5572145"/>
              <a:gd name="connsiteY11" fmla="*/ 2743200 h 6309359"/>
              <a:gd name="connsiteX12" fmla="*/ 2482235 w 5572145"/>
              <a:gd name="connsiteY12" fmla="*/ 2929890 h 6309359"/>
              <a:gd name="connsiteX13" fmla="*/ 2527955 w 5572145"/>
              <a:gd name="connsiteY13" fmla="*/ 3051810 h 6309359"/>
              <a:gd name="connsiteX14" fmla="*/ 2550815 w 5572145"/>
              <a:gd name="connsiteY14" fmla="*/ 3406140 h 6309359"/>
              <a:gd name="connsiteX15" fmla="*/ 2847995 w 5572145"/>
              <a:gd name="connsiteY15" fmla="*/ 3417570 h 6309359"/>
              <a:gd name="connsiteX16" fmla="*/ 3248067 w 5572145"/>
              <a:gd name="connsiteY16" fmla="*/ 3621269 h 6309359"/>
              <a:gd name="connsiteX17" fmla="*/ 3263285 w 5572145"/>
              <a:gd name="connsiteY17" fmla="*/ 3108959 h 6309359"/>
              <a:gd name="connsiteX18" fmla="*/ 3522365 w 5572145"/>
              <a:gd name="connsiteY18" fmla="*/ 3211829 h 6309359"/>
              <a:gd name="connsiteX19" fmla="*/ 3674765 w 5572145"/>
              <a:gd name="connsiteY19" fmla="*/ 3398519 h 6309359"/>
              <a:gd name="connsiteX20" fmla="*/ 3891935 w 5572145"/>
              <a:gd name="connsiteY20" fmla="*/ 3425189 h 6309359"/>
              <a:gd name="connsiteX21" fmla="*/ 4162445 w 5572145"/>
              <a:gd name="connsiteY21" fmla="*/ 3550919 h 6309359"/>
              <a:gd name="connsiteX22" fmla="*/ 4764425 w 5572145"/>
              <a:gd name="connsiteY22" fmla="*/ 3204209 h 6309359"/>
              <a:gd name="connsiteX23" fmla="*/ 5141615 w 5572145"/>
              <a:gd name="connsiteY23" fmla="*/ 3463289 h 6309359"/>
              <a:gd name="connsiteX24" fmla="*/ 5572145 w 5572145"/>
              <a:gd name="connsiteY24" fmla="*/ 3326129 h 6309359"/>
              <a:gd name="connsiteX25" fmla="*/ 5541665 w 5572145"/>
              <a:gd name="connsiteY25" fmla="*/ 3779519 h 6309359"/>
              <a:gd name="connsiteX26" fmla="*/ 5469275 w 5572145"/>
              <a:gd name="connsiteY26" fmla="*/ 4050029 h 6309359"/>
              <a:gd name="connsiteX27" fmla="*/ 5019695 w 5572145"/>
              <a:gd name="connsiteY27" fmla="*/ 4587240 h 6309359"/>
              <a:gd name="connsiteX28" fmla="*/ 4234835 w 5572145"/>
              <a:gd name="connsiteY28" fmla="*/ 4648199 h 6309359"/>
              <a:gd name="connsiteX29" fmla="*/ 3743345 w 5572145"/>
              <a:gd name="connsiteY29" fmla="*/ 4583429 h 6309359"/>
              <a:gd name="connsiteX30" fmla="*/ 3609995 w 5572145"/>
              <a:gd name="connsiteY30" fmla="*/ 4735829 h 6309359"/>
              <a:gd name="connsiteX31" fmla="*/ 3499505 w 5572145"/>
              <a:gd name="connsiteY31" fmla="*/ 4792979 h 6309359"/>
              <a:gd name="connsiteX32" fmla="*/ 3430925 w 5572145"/>
              <a:gd name="connsiteY32" fmla="*/ 4998719 h 6309359"/>
              <a:gd name="connsiteX33" fmla="*/ 3342025 w 5572145"/>
              <a:gd name="connsiteY33" fmla="*/ 5367019 h 6309359"/>
              <a:gd name="connsiteX34" fmla="*/ 3123585 w 5572145"/>
              <a:gd name="connsiteY34" fmla="*/ 5702299 h 6309359"/>
              <a:gd name="connsiteX35" fmla="*/ 3128665 w 5572145"/>
              <a:gd name="connsiteY35" fmla="*/ 6052819 h 6309359"/>
              <a:gd name="connsiteX36" fmla="*/ 2977535 w 5572145"/>
              <a:gd name="connsiteY36" fmla="*/ 6259829 h 6309359"/>
              <a:gd name="connsiteX37" fmla="*/ 2722265 w 5572145"/>
              <a:gd name="connsiteY37" fmla="*/ 6297929 h 6309359"/>
              <a:gd name="connsiteX38" fmla="*/ 2406035 w 5572145"/>
              <a:gd name="connsiteY38" fmla="*/ 6176009 h 6309359"/>
              <a:gd name="connsiteX39" fmla="*/ 2146955 w 5572145"/>
              <a:gd name="connsiteY39" fmla="*/ 6282689 h 6309359"/>
              <a:gd name="connsiteX40" fmla="*/ 1956455 w 5572145"/>
              <a:gd name="connsiteY40" fmla="*/ 6309359 h 6309359"/>
              <a:gd name="connsiteX41" fmla="*/ 1777385 w 5572145"/>
              <a:gd name="connsiteY41" fmla="*/ 6137909 h 6309359"/>
              <a:gd name="connsiteX42" fmla="*/ 1659275 w 5572145"/>
              <a:gd name="connsiteY42" fmla="*/ 5768339 h 6309359"/>
              <a:gd name="connsiteX43" fmla="*/ 1426865 w 5572145"/>
              <a:gd name="connsiteY43" fmla="*/ 5330189 h 6309359"/>
              <a:gd name="connsiteX44" fmla="*/ 1072535 w 5572145"/>
              <a:gd name="connsiteY44" fmla="*/ 5379719 h 6309359"/>
              <a:gd name="connsiteX45" fmla="*/ 786785 w 5572145"/>
              <a:gd name="connsiteY45" fmla="*/ 5273039 h 6309359"/>
              <a:gd name="connsiteX46" fmla="*/ 253385 w 5572145"/>
              <a:gd name="connsiteY46" fmla="*/ 5417819 h 6309359"/>
              <a:gd name="connsiteX47" fmla="*/ 0 w 5572145"/>
              <a:gd name="connsiteY47" fmla="*/ 3606029 h 6309359"/>
              <a:gd name="connsiteX48" fmla="*/ 83820 w 5572145"/>
              <a:gd name="connsiteY48" fmla="*/ 290518 h 6309359"/>
              <a:gd name="connsiteX0" fmla="*/ 83820 w 5572145"/>
              <a:gd name="connsiteY0" fmla="*/ 290518 h 6309359"/>
              <a:gd name="connsiteX1" fmla="*/ 962045 w 5572145"/>
              <a:gd name="connsiteY1" fmla="*/ 0 h 6309359"/>
              <a:gd name="connsiteX2" fmla="*/ 1449725 w 5572145"/>
              <a:gd name="connsiteY2" fmla="*/ 251460 h 6309359"/>
              <a:gd name="connsiteX3" fmla="*/ 1484015 w 5572145"/>
              <a:gd name="connsiteY3" fmla="*/ 487680 h 6309359"/>
              <a:gd name="connsiteX4" fmla="*/ 1617365 w 5572145"/>
              <a:gd name="connsiteY4" fmla="*/ 605790 h 6309359"/>
              <a:gd name="connsiteX5" fmla="*/ 1617387 w 5572145"/>
              <a:gd name="connsiteY5" fmla="*/ 964888 h 6309359"/>
              <a:gd name="connsiteX6" fmla="*/ 1682135 w 5572145"/>
              <a:gd name="connsiteY6" fmla="*/ 1093470 h 6309359"/>
              <a:gd name="connsiteX7" fmla="*/ 1556405 w 5572145"/>
              <a:gd name="connsiteY7" fmla="*/ 1432560 h 6309359"/>
              <a:gd name="connsiteX8" fmla="*/ 1598315 w 5572145"/>
              <a:gd name="connsiteY8" fmla="*/ 1813560 h 6309359"/>
              <a:gd name="connsiteX9" fmla="*/ 1743095 w 5572145"/>
              <a:gd name="connsiteY9" fmla="*/ 2145030 h 6309359"/>
              <a:gd name="connsiteX10" fmla="*/ 2154575 w 5572145"/>
              <a:gd name="connsiteY10" fmla="*/ 2510790 h 6309359"/>
              <a:gd name="connsiteX11" fmla="*/ 2284115 w 5572145"/>
              <a:gd name="connsiteY11" fmla="*/ 2743200 h 6309359"/>
              <a:gd name="connsiteX12" fmla="*/ 2482235 w 5572145"/>
              <a:gd name="connsiteY12" fmla="*/ 2929890 h 6309359"/>
              <a:gd name="connsiteX13" fmla="*/ 2527955 w 5572145"/>
              <a:gd name="connsiteY13" fmla="*/ 3051810 h 6309359"/>
              <a:gd name="connsiteX14" fmla="*/ 2550815 w 5572145"/>
              <a:gd name="connsiteY14" fmla="*/ 3406140 h 6309359"/>
              <a:gd name="connsiteX15" fmla="*/ 2847995 w 5572145"/>
              <a:gd name="connsiteY15" fmla="*/ 3417570 h 6309359"/>
              <a:gd name="connsiteX16" fmla="*/ 3248067 w 5572145"/>
              <a:gd name="connsiteY16" fmla="*/ 3621269 h 6309359"/>
              <a:gd name="connsiteX17" fmla="*/ 3263285 w 5572145"/>
              <a:gd name="connsiteY17" fmla="*/ 3108959 h 6309359"/>
              <a:gd name="connsiteX18" fmla="*/ 3522365 w 5572145"/>
              <a:gd name="connsiteY18" fmla="*/ 3211829 h 6309359"/>
              <a:gd name="connsiteX19" fmla="*/ 3674765 w 5572145"/>
              <a:gd name="connsiteY19" fmla="*/ 3398519 h 6309359"/>
              <a:gd name="connsiteX20" fmla="*/ 3891935 w 5572145"/>
              <a:gd name="connsiteY20" fmla="*/ 3425189 h 6309359"/>
              <a:gd name="connsiteX21" fmla="*/ 4162445 w 5572145"/>
              <a:gd name="connsiteY21" fmla="*/ 3550919 h 6309359"/>
              <a:gd name="connsiteX22" fmla="*/ 4764425 w 5572145"/>
              <a:gd name="connsiteY22" fmla="*/ 3204209 h 6309359"/>
              <a:gd name="connsiteX23" fmla="*/ 5141615 w 5572145"/>
              <a:gd name="connsiteY23" fmla="*/ 3463289 h 6309359"/>
              <a:gd name="connsiteX24" fmla="*/ 5572145 w 5572145"/>
              <a:gd name="connsiteY24" fmla="*/ 3326129 h 6309359"/>
              <a:gd name="connsiteX25" fmla="*/ 5541665 w 5572145"/>
              <a:gd name="connsiteY25" fmla="*/ 3779519 h 6309359"/>
              <a:gd name="connsiteX26" fmla="*/ 5469275 w 5572145"/>
              <a:gd name="connsiteY26" fmla="*/ 4050029 h 6309359"/>
              <a:gd name="connsiteX27" fmla="*/ 5019695 w 5572145"/>
              <a:gd name="connsiteY27" fmla="*/ 4587240 h 6309359"/>
              <a:gd name="connsiteX28" fmla="*/ 4234835 w 5572145"/>
              <a:gd name="connsiteY28" fmla="*/ 4648199 h 6309359"/>
              <a:gd name="connsiteX29" fmla="*/ 3743345 w 5572145"/>
              <a:gd name="connsiteY29" fmla="*/ 4583429 h 6309359"/>
              <a:gd name="connsiteX30" fmla="*/ 3609995 w 5572145"/>
              <a:gd name="connsiteY30" fmla="*/ 4735829 h 6309359"/>
              <a:gd name="connsiteX31" fmla="*/ 3499505 w 5572145"/>
              <a:gd name="connsiteY31" fmla="*/ 4792979 h 6309359"/>
              <a:gd name="connsiteX32" fmla="*/ 3430925 w 5572145"/>
              <a:gd name="connsiteY32" fmla="*/ 4998719 h 6309359"/>
              <a:gd name="connsiteX33" fmla="*/ 3342025 w 5572145"/>
              <a:gd name="connsiteY33" fmla="*/ 5367019 h 6309359"/>
              <a:gd name="connsiteX34" fmla="*/ 3123585 w 5572145"/>
              <a:gd name="connsiteY34" fmla="*/ 5702299 h 6309359"/>
              <a:gd name="connsiteX35" fmla="*/ 3128665 w 5572145"/>
              <a:gd name="connsiteY35" fmla="*/ 6052819 h 6309359"/>
              <a:gd name="connsiteX36" fmla="*/ 2977535 w 5572145"/>
              <a:gd name="connsiteY36" fmla="*/ 6259829 h 6309359"/>
              <a:gd name="connsiteX37" fmla="*/ 2722265 w 5572145"/>
              <a:gd name="connsiteY37" fmla="*/ 6297929 h 6309359"/>
              <a:gd name="connsiteX38" fmla="*/ 2406035 w 5572145"/>
              <a:gd name="connsiteY38" fmla="*/ 6176009 h 6309359"/>
              <a:gd name="connsiteX39" fmla="*/ 2146955 w 5572145"/>
              <a:gd name="connsiteY39" fmla="*/ 6282689 h 6309359"/>
              <a:gd name="connsiteX40" fmla="*/ 1956455 w 5572145"/>
              <a:gd name="connsiteY40" fmla="*/ 6309359 h 6309359"/>
              <a:gd name="connsiteX41" fmla="*/ 1777385 w 5572145"/>
              <a:gd name="connsiteY41" fmla="*/ 6137909 h 6309359"/>
              <a:gd name="connsiteX42" fmla="*/ 1659275 w 5572145"/>
              <a:gd name="connsiteY42" fmla="*/ 5768339 h 6309359"/>
              <a:gd name="connsiteX43" fmla="*/ 1426865 w 5572145"/>
              <a:gd name="connsiteY43" fmla="*/ 5330189 h 6309359"/>
              <a:gd name="connsiteX44" fmla="*/ 1072535 w 5572145"/>
              <a:gd name="connsiteY44" fmla="*/ 5379719 h 6309359"/>
              <a:gd name="connsiteX45" fmla="*/ 786785 w 5572145"/>
              <a:gd name="connsiteY45" fmla="*/ 5273039 h 6309359"/>
              <a:gd name="connsiteX46" fmla="*/ 253385 w 5572145"/>
              <a:gd name="connsiteY46" fmla="*/ 5417819 h 6309359"/>
              <a:gd name="connsiteX47" fmla="*/ 154325 w 5572145"/>
              <a:gd name="connsiteY47" fmla="*/ 4728209 h 6309359"/>
              <a:gd name="connsiteX48" fmla="*/ 0 w 5572145"/>
              <a:gd name="connsiteY48" fmla="*/ 3606029 h 6309359"/>
              <a:gd name="connsiteX49" fmla="*/ 83820 w 5572145"/>
              <a:gd name="connsiteY49" fmla="*/ 290518 h 6309359"/>
              <a:gd name="connsiteX0" fmla="*/ 139045 w 5627370"/>
              <a:gd name="connsiteY0" fmla="*/ 290518 h 6309359"/>
              <a:gd name="connsiteX1" fmla="*/ 1017270 w 5627370"/>
              <a:gd name="connsiteY1" fmla="*/ 0 h 6309359"/>
              <a:gd name="connsiteX2" fmla="*/ 1504950 w 5627370"/>
              <a:gd name="connsiteY2" fmla="*/ 251460 h 6309359"/>
              <a:gd name="connsiteX3" fmla="*/ 1539240 w 5627370"/>
              <a:gd name="connsiteY3" fmla="*/ 487680 h 6309359"/>
              <a:gd name="connsiteX4" fmla="*/ 1672590 w 5627370"/>
              <a:gd name="connsiteY4" fmla="*/ 605790 h 6309359"/>
              <a:gd name="connsiteX5" fmla="*/ 1672612 w 5627370"/>
              <a:gd name="connsiteY5" fmla="*/ 964888 h 6309359"/>
              <a:gd name="connsiteX6" fmla="*/ 1737360 w 5627370"/>
              <a:gd name="connsiteY6" fmla="*/ 1093470 h 6309359"/>
              <a:gd name="connsiteX7" fmla="*/ 1611630 w 5627370"/>
              <a:gd name="connsiteY7" fmla="*/ 1432560 h 6309359"/>
              <a:gd name="connsiteX8" fmla="*/ 1653540 w 5627370"/>
              <a:gd name="connsiteY8" fmla="*/ 1813560 h 6309359"/>
              <a:gd name="connsiteX9" fmla="*/ 1798320 w 5627370"/>
              <a:gd name="connsiteY9" fmla="*/ 2145030 h 6309359"/>
              <a:gd name="connsiteX10" fmla="*/ 2209800 w 5627370"/>
              <a:gd name="connsiteY10" fmla="*/ 2510790 h 6309359"/>
              <a:gd name="connsiteX11" fmla="*/ 2339340 w 5627370"/>
              <a:gd name="connsiteY11" fmla="*/ 2743200 h 6309359"/>
              <a:gd name="connsiteX12" fmla="*/ 2537460 w 5627370"/>
              <a:gd name="connsiteY12" fmla="*/ 2929890 h 6309359"/>
              <a:gd name="connsiteX13" fmla="*/ 2583180 w 5627370"/>
              <a:gd name="connsiteY13" fmla="*/ 3051810 h 6309359"/>
              <a:gd name="connsiteX14" fmla="*/ 2606040 w 5627370"/>
              <a:gd name="connsiteY14" fmla="*/ 3406140 h 6309359"/>
              <a:gd name="connsiteX15" fmla="*/ 2903220 w 5627370"/>
              <a:gd name="connsiteY15" fmla="*/ 3417570 h 6309359"/>
              <a:gd name="connsiteX16" fmla="*/ 3303292 w 5627370"/>
              <a:gd name="connsiteY16" fmla="*/ 3621269 h 6309359"/>
              <a:gd name="connsiteX17" fmla="*/ 3318510 w 5627370"/>
              <a:gd name="connsiteY17" fmla="*/ 3108959 h 6309359"/>
              <a:gd name="connsiteX18" fmla="*/ 3577590 w 5627370"/>
              <a:gd name="connsiteY18" fmla="*/ 3211829 h 6309359"/>
              <a:gd name="connsiteX19" fmla="*/ 3729990 w 5627370"/>
              <a:gd name="connsiteY19" fmla="*/ 3398519 h 6309359"/>
              <a:gd name="connsiteX20" fmla="*/ 3947160 w 5627370"/>
              <a:gd name="connsiteY20" fmla="*/ 3425189 h 6309359"/>
              <a:gd name="connsiteX21" fmla="*/ 4217670 w 5627370"/>
              <a:gd name="connsiteY21" fmla="*/ 3550919 h 6309359"/>
              <a:gd name="connsiteX22" fmla="*/ 4819650 w 5627370"/>
              <a:gd name="connsiteY22" fmla="*/ 3204209 h 6309359"/>
              <a:gd name="connsiteX23" fmla="*/ 5196840 w 5627370"/>
              <a:gd name="connsiteY23" fmla="*/ 3463289 h 6309359"/>
              <a:gd name="connsiteX24" fmla="*/ 5627370 w 5627370"/>
              <a:gd name="connsiteY24" fmla="*/ 3326129 h 6309359"/>
              <a:gd name="connsiteX25" fmla="*/ 5596890 w 5627370"/>
              <a:gd name="connsiteY25" fmla="*/ 3779519 h 6309359"/>
              <a:gd name="connsiteX26" fmla="*/ 5524500 w 5627370"/>
              <a:gd name="connsiteY26" fmla="*/ 4050029 h 6309359"/>
              <a:gd name="connsiteX27" fmla="*/ 5074920 w 5627370"/>
              <a:gd name="connsiteY27" fmla="*/ 4587240 h 6309359"/>
              <a:gd name="connsiteX28" fmla="*/ 4290060 w 5627370"/>
              <a:gd name="connsiteY28" fmla="*/ 4648199 h 6309359"/>
              <a:gd name="connsiteX29" fmla="*/ 3798570 w 5627370"/>
              <a:gd name="connsiteY29" fmla="*/ 4583429 h 6309359"/>
              <a:gd name="connsiteX30" fmla="*/ 3665220 w 5627370"/>
              <a:gd name="connsiteY30" fmla="*/ 4735829 h 6309359"/>
              <a:gd name="connsiteX31" fmla="*/ 3554730 w 5627370"/>
              <a:gd name="connsiteY31" fmla="*/ 4792979 h 6309359"/>
              <a:gd name="connsiteX32" fmla="*/ 3486150 w 5627370"/>
              <a:gd name="connsiteY32" fmla="*/ 4998719 h 6309359"/>
              <a:gd name="connsiteX33" fmla="*/ 3397250 w 5627370"/>
              <a:gd name="connsiteY33" fmla="*/ 5367019 h 6309359"/>
              <a:gd name="connsiteX34" fmla="*/ 3178810 w 5627370"/>
              <a:gd name="connsiteY34" fmla="*/ 5702299 h 6309359"/>
              <a:gd name="connsiteX35" fmla="*/ 3183890 w 5627370"/>
              <a:gd name="connsiteY35" fmla="*/ 6052819 h 6309359"/>
              <a:gd name="connsiteX36" fmla="*/ 3032760 w 5627370"/>
              <a:gd name="connsiteY36" fmla="*/ 6259829 h 6309359"/>
              <a:gd name="connsiteX37" fmla="*/ 2777490 w 5627370"/>
              <a:gd name="connsiteY37" fmla="*/ 6297929 h 6309359"/>
              <a:gd name="connsiteX38" fmla="*/ 2461260 w 5627370"/>
              <a:gd name="connsiteY38" fmla="*/ 6176009 h 6309359"/>
              <a:gd name="connsiteX39" fmla="*/ 2202180 w 5627370"/>
              <a:gd name="connsiteY39" fmla="*/ 6282689 h 6309359"/>
              <a:gd name="connsiteX40" fmla="*/ 2011680 w 5627370"/>
              <a:gd name="connsiteY40" fmla="*/ 6309359 h 6309359"/>
              <a:gd name="connsiteX41" fmla="*/ 1832610 w 5627370"/>
              <a:gd name="connsiteY41" fmla="*/ 6137909 h 6309359"/>
              <a:gd name="connsiteX42" fmla="*/ 1714500 w 5627370"/>
              <a:gd name="connsiteY42" fmla="*/ 5768339 h 6309359"/>
              <a:gd name="connsiteX43" fmla="*/ 1482090 w 5627370"/>
              <a:gd name="connsiteY43" fmla="*/ 5330189 h 6309359"/>
              <a:gd name="connsiteX44" fmla="*/ 1127760 w 5627370"/>
              <a:gd name="connsiteY44" fmla="*/ 5379719 h 6309359"/>
              <a:gd name="connsiteX45" fmla="*/ 842010 w 5627370"/>
              <a:gd name="connsiteY45" fmla="*/ 5273039 h 6309359"/>
              <a:gd name="connsiteX46" fmla="*/ 308610 w 5627370"/>
              <a:gd name="connsiteY46" fmla="*/ 5417819 h 6309359"/>
              <a:gd name="connsiteX47" fmla="*/ 0 w 5627370"/>
              <a:gd name="connsiteY47" fmla="*/ 5535929 h 6309359"/>
              <a:gd name="connsiteX48" fmla="*/ 55225 w 5627370"/>
              <a:gd name="connsiteY48" fmla="*/ 3606029 h 6309359"/>
              <a:gd name="connsiteX49" fmla="*/ 139045 w 5627370"/>
              <a:gd name="connsiteY49" fmla="*/ 290518 h 6309359"/>
              <a:gd name="connsiteX0" fmla="*/ 139045 w 5627370"/>
              <a:gd name="connsiteY0" fmla="*/ 290518 h 6309359"/>
              <a:gd name="connsiteX1" fmla="*/ 1017270 w 5627370"/>
              <a:gd name="connsiteY1" fmla="*/ 0 h 6309359"/>
              <a:gd name="connsiteX2" fmla="*/ 1504950 w 5627370"/>
              <a:gd name="connsiteY2" fmla="*/ 251460 h 6309359"/>
              <a:gd name="connsiteX3" fmla="*/ 1539240 w 5627370"/>
              <a:gd name="connsiteY3" fmla="*/ 487680 h 6309359"/>
              <a:gd name="connsiteX4" fmla="*/ 1672590 w 5627370"/>
              <a:gd name="connsiteY4" fmla="*/ 605790 h 6309359"/>
              <a:gd name="connsiteX5" fmla="*/ 1672612 w 5627370"/>
              <a:gd name="connsiteY5" fmla="*/ 964888 h 6309359"/>
              <a:gd name="connsiteX6" fmla="*/ 1737360 w 5627370"/>
              <a:gd name="connsiteY6" fmla="*/ 1093470 h 6309359"/>
              <a:gd name="connsiteX7" fmla="*/ 1611630 w 5627370"/>
              <a:gd name="connsiteY7" fmla="*/ 1432560 h 6309359"/>
              <a:gd name="connsiteX8" fmla="*/ 1653540 w 5627370"/>
              <a:gd name="connsiteY8" fmla="*/ 1813560 h 6309359"/>
              <a:gd name="connsiteX9" fmla="*/ 1798320 w 5627370"/>
              <a:gd name="connsiteY9" fmla="*/ 2145030 h 6309359"/>
              <a:gd name="connsiteX10" fmla="*/ 2209800 w 5627370"/>
              <a:gd name="connsiteY10" fmla="*/ 2510790 h 6309359"/>
              <a:gd name="connsiteX11" fmla="*/ 2339340 w 5627370"/>
              <a:gd name="connsiteY11" fmla="*/ 2743200 h 6309359"/>
              <a:gd name="connsiteX12" fmla="*/ 2537460 w 5627370"/>
              <a:gd name="connsiteY12" fmla="*/ 2929890 h 6309359"/>
              <a:gd name="connsiteX13" fmla="*/ 2583180 w 5627370"/>
              <a:gd name="connsiteY13" fmla="*/ 3051810 h 6309359"/>
              <a:gd name="connsiteX14" fmla="*/ 2606040 w 5627370"/>
              <a:gd name="connsiteY14" fmla="*/ 3406140 h 6309359"/>
              <a:gd name="connsiteX15" fmla="*/ 2903220 w 5627370"/>
              <a:gd name="connsiteY15" fmla="*/ 3417570 h 6309359"/>
              <a:gd name="connsiteX16" fmla="*/ 3303292 w 5627370"/>
              <a:gd name="connsiteY16" fmla="*/ 3621269 h 6309359"/>
              <a:gd name="connsiteX17" fmla="*/ 3318510 w 5627370"/>
              <a:gd name="connsiteY17" fmla="*/ 3108959 h 6309359"/>
              <a:gd name="connsiteX18" fmla="*/ 3577590 w 5627370"/>
              <a:gd name="connsiteY18" fmla="*/ 3211829 h 6309359"/>
              <a:gd name="connsiteX19" fmla="*/ 3729990 w 5627370"/>
              <a:gd name="connsiteY19" fmla="*/ 3398519 h 6309359"/>
              <a:gd name="connsiteX20" fmla="*/ 3947160 w 5627370"/>
              <a:gd name="connsiteY20" fmla="*/ 3425189 h 6309359"/>
              <a:gd name="connsiteX21" fmla="*/ 4217670 w 5627370"/>
              <a:gd name="connsiteY21" fmla="*/ 3550919 h 6309359"/>
              <a:gd name="connsiteX22" fmla="*/ 4819650 w 5627370"/>
              <a:gd name="connsiteY22" fmla="*/ 3204209 h 6309359"/>
              <a:gd name="connsiteX23" fmla="*/ 5196840 w 5627370"/>
              <a:gd name="connsiteY23" fmla="*/ 3463289 h 6309359"/>
              <a:gd name="connsiteX24" fmla="*/ 5627370 w 5627370"/>
              <a:gd name="connsiteY24" fmla="*/ 3326129 h 6309359"/>
              <a:gd name="connsiteX25" fmla="*/ 5596890 w 5627370"/>
              <a:gd name="connsiteY25" fmla="*/ 3779519 h 6309359"/>
              <a:gd name="connsiteX26" fmla="*/ 5524500 w 5627370"/>
              <a:gd name="connsiteY26" fmla="*/ 4050029 h 6309359"/>
              <a:gd name="connsiteX27" fmla="*/ 5074920 w 5627370"/>
              <a:gd name="connsiteY27" fmla="*/ 4587240 h 6309359"/>
              <a:gd name="connsiteX28" fmla="*/ 4290060 w 5627370"/>
              <a:gd name="connsiteY28" fmla="*/ 4648199 h 6309359"/>
              <a:gd name="connsiteX29" fmla="*/ 3798570 w 5627370"/>
              <a:gd name="connsiteY29" fmla="*/ 4583429 h 6309359"/>
              <a:gd name="connsiteX30" fmla="*/ 3665220 w 5627370"/>
              <a:gd name="connsiteY30" fmla="*/ 4735829 h 6309359"/>
              <a:gd name="connsiteX31" fmla="*/ 3554730 w 5627370"/>
              <a:gd name="connsiteY31" fmla="*/ 4792979 h 6309359"/>
              <a:gd name="connsiteX32" fmla="*/ 3486150 w 5627370"/>
              <a:gd name="connsiteY32" fmla="*/ 4998719 h 6309359"/>
              <a:gd name="connsiteX33" fmla="*/ 3397250 w 5627370"/>
              <a:gd name="connsiteY33" fmla="*/ 5367019 h 6309359"/>
              <a:gd name="connsiteX34" fmla="*/ 3178810 w 5627370"/>
              <a:gd name="connsiteY34" fmla="*/ 5702299 h 6309359"/>
              <a:gd name="connsiteX35" fmla="*/ 3183890 w 5627370"/>
              <a:gd name="connsiteY35" fmla="*/ 6052819 h 6309359"/>
              <a:gd name="connsiteX36" fmla="*/ 3032760 w 5627370"/>
              <a:gd name="connsiteY36" fmla="*/ 6259829 h 6309359"/>
              <a:gd name="connsiteX37" fmla="*/ 2777490 w 5627370"/>
              <a:gd name="connsiteY37" fmla="*/ 6297929 h 6309359"/>
              <a:gd name="connsiteX38" fmla="*/ 2461260 w 5627370"/>
              <a:gd name="connsiteY38" fmla="*/ 6176009 h 6309359"/>
              <a:gd name="connsiteX39" fmla="*/ 2202180 w 5627370"/>
              <a:gd name="connsiteY39" fmla="*/ 6282689 h 6309359"/>
              <a:gd name="connsiteX40" fmla="*/ 2011680 w 5627370"/>
              <a:gd name="connsiteY40" fmla="*/ 6309359 h 6309359"/>
              <a:gd name="connsiteX41" fmla="*/ 1832610 w 5627370"/>
              <a:gd name="connsiteY41" fmla="*/ 6137909 h 6309359"/>
              <a:gd name="connsiteX42" fmla="*/ 1714500 w 5627370"/>
              <a:gd name="connsiteY42" fmla="*/ 5768339 h 6309359"/>
              <a:gd name="connsiteX43" fmla="*/ 1482090 w 5627370"/>
              <a:gd name="connsiteY43" fmla="*/ 5330189 h 6309359"/>
              <a:gd name="connsiteX44" fmla="*/ 1127760 w 5627370"/>
              <a:gd name="connsiteY44" fmla="*/ 5379719 h 6309359"/>
              <a:gd name="connsiteX45" fmla="*/ 842010 w 5627370"/>
              <a:gd name="connsiteY45" fmla="*/ 5273039 h 6309359"/>
              <a:gd name="connsiteX46" fmla="*/ 308610 w 5627370"/>
              <a:gd name="connsiteY46" fmla="*/ 5417819 h 6309359"/>
              <a:gd name="connsiteX47" fmla="*/ 0 w 5627370"/>
              <a:gd name="connsiteY47" fmla="*/ 5535929 h 6309359"/>
              <a:gd name="connsiteX48" fmla="*/ 22860 w 5627370"/>
              <a:gd name="connsiteY48" fmla="*/ 4423409 h 6309359"/>
              <a:gd name="connsiteX49" fmla="*/ 55225 w 5627370"/>
              <a:gd name="connsiteY49" fmla="*/ 3606029 h 6309359"/>
              <a:gd name="connsiteX50" fmla="*/ 139045 w 5627370"/>
              <a:gd name="connsiteY50" fmla="*/ 290518 h 6309359"/>
              <a:gd name="connsiteX0" fmla="*/ 238105 w 5726430"/>
              <a:gd name="connsiteY0" fmla="*/ 290518 h 6309359"/>
              <a:gd name="connsiteX1" fmla="*/ 1116330 w 5726430"/>
              <a:gd name="connsiteY1" fmla="*/ 0 h 6309359"/>
              <a:gd name="connsiteX2" fmla="*/ 1604010 w 5726430"/>
              <a:gd name="connsiteY2" fmla="*/ 251460 h 6309359"/>
              <a:gd name="connsiteX3" fmla="*/ 1638300 w 5726430"/>
              <a:gd name="connsiteY3" fmla="*/ 487680 h 6309359"/>
              <a:gd name="connsiteX4" fmla="*/ 1771650 w 5726430"/>
              <a:gd name="connsiteY4" fmla="*/ 605790 h 6309359"/>
              <a:gd name="connsiteX5" fmla="*/ 1771672 w 5726430"/>
              <a:gd name="connsiteY5" fmla="*/ 964888 h 6309359"/>
              <a:gd name="connsiteX6" fmla="*/ 1836420 w 5726430"/>
              <a:gd name="connsiteY6" fmla="*/ 1093470 h 6309359"/>
              <a:gd name="connsiteX7" fmla="*/ 1710690 w 5726430"/>
              <a:gd name="connsiteY7" fmla="*/ 1432560 h 6309359"/>
              <a:gd name="connsiteX8" fmla="*/ 1752600 w 5726430"/>
              <a:gd name="connsiteY8" fmla="*/ 1813560 h 6309359"/>
              <a:gd name="connsiteX9" fmla="*/ 1897380 w 5726430"/>
              <a:gd name="connsiteY9" fmla="*/ 2145030 h 6309359"/>
              <a:gd name="connsiteX10" fmla="*/ 2308860 w 5726430"/>
              <a:gd name="connsiteY10" fmla="*/ 2510790 h 6309359"/>
              <a:gd name="connsiteX11" fmla="*/ 2438400 w 5726430"/>
              <a:gd name="connsiteY11" fmla="*/ 2743200 h 6309359"/>
              <a:gd name="connsiteX12" fmla="*/ 2636520 w 5726430"/>
              <a:gd name="connsiteY12" fmla="*/ 2929890 h 6309359"/>
              <a:gd name="connsiteX13" fmla="*/ 2682240 w 5726430"/>
              <a:gd name="connsiteY13" fmla="*/ 3051810 h 6309359"/>
              <a:gd name="connsiteX14" fmla="*/ 2705100 w 5726430"/>
              <a:gd name="connsiteY14" fmla="*/ 3406140 h 6309359"/>
              <a:gd name="connsiteX15" fmla="*/ 3002280 w 5726430"/>
              <a:gd name="connsiteY15" fmla="*/ 3417570 h 6309359"/>
              <a:gd name="connsiteX16" fmla="*/ 3402352 w 5726430"/>
              <a:gd name="connsiteY16" fmla="*/ 3621269 h 6309359"/>
              <a:gd name="connsiteX17" fmla="*/ 3417570 w 5726430"/>
              <a:gd name="connsiteY17" fmla="*/ 3108959 h 6309359"/>
              <a:gd name="connsiteX18" fmla="*/ 3676650 w 5726430"/>
              <a:gd name="connsiteY18" fmla="*/ 3211829 h 6309359"/>
              <a:gd name="connsiteX19" fmla="*/ 3829050 w 5726430"/>
              <a:gd name="connsiteY19" fmla="*/ 3398519 h 6309359"/>
              <a:gd name="connsiteX20" fmla="*/ 4046220 w 5726430"/>
              <a:gd name="connsiteY20" fmla="*/ 3425189 h 6309359"/>
              <a:gd name="connsiteX21" fmla="*/ 4316730 w 5726430"/>
              <a:gd name="connsiteY21" fmla="*/ 3550919 h 6309359"/>
              <a:gd name="connsiteX22" fmla="*/ 4918710 w 5726430"/>
              <a:gd name="connsiteY22" fmla="*/ 3204209 h 6309359"/>
              <a:gd name="connsiteX23" fmla="*/ 5295900 w 5726430"/>
              <a:gd name="connsiteY23" fmla="*/ 3463289 h 6309359"/>
              <a:gd name="connsiteX24" fmla="*/ 5726430 w 5726430"/>
              <a:gd name="connsiteY24" fmla="*/ 3326129 h 6309359"/>
              <a:gd name="connsiteX25" fmla="*/ 5695950 w 5726430"/>
              <a:gd name="connsiteY25" fmla="*/ 3779519 h 6309359"/>
              <a:gd name="connsiteX26" fmla="*/ 5623560 w 5726430"/>
              <a:gd name="connsiteY26" fmla="*/ 4050029 h 6309359"/>
              <a:gd name="connsiteX27" fmla="*/ 5173980 w 5726430"/>
              <a:gd name="connsiteY27" fmla="*/ 4587240 h 6309359"/>
              <a:gd name="connsiteX28" fmla="*/ 4389120 w 5726430"/>
              <a:gd name="connsiteY28" fmla="*/ 4648199 h 6309359"/>
              <a:gd name="connsiteX29" fmla="*/ 3897630 w 5726430"/>
              <a:gd name="connsiteY29" fmla="*/ 4583429 h 6309359"/>
              <a:gd name="connsiteX30" fmla="*/ 3764280 w 5726430"/>
              <a:gd name="connsiteY30" fmla="*/ 4735829 h 6309359"/>
              <a:gd name="connsiteX31" fmla="*/ 3653790 w 5726430"/>
              <a:gd name="connsiteY31" fmla="*/ 4792979 h 6309359"/>
              <a:gd name="connsiteX32" fmla="*/ 3585210 w 5726430"/>
              <a:gd name="connsiteY32" fmla="*/ 4998719 h 6309359"/>
              <a:gd name="connsiteX33" fmla="*/ 3496310 w 5726430"/>
              <a:gd name="connsiteY33" fmla="*/ 5367019 h 6309359"/>
              <a:gd name="connsiteX34" fmla="*/ 3277870 w 5726430"/>
              <a:gd name="connsiteY34" fmla="*/ 5702299 h 6309359"/>
              <a:gd name="connsiteX35" fmla="*/ 3282950 w 5726430"/>
              <a:gd name="connsiteY35" fmla="*/ 6052819 h 6309359"/>
              <a:gd name="connsiteX36" fmla="*/ 3131820 w 5726430"/>
              <a:gd name="connsiteY36" fmla="*/ 6259829 h 6309359"/>
              <a:gd name="connsiteX37" fmla="*/ 2876550 w 5726430"/>
              <a:gd name="connsiteY37" fmla="*/ 6297929 h 6309359"/>
              <a:gd name="connsiteX38" fmla="*/ 2560320 w 5726430"/>
              <a:gd name="connsiteY38" fmla="*/ 6176009 h 6309359"/>
              <a:gd name="connsiteX39" fmla="*/ 2301240 w 5726430"/>
              <a:gd name="connsiteY39" fmla="*/ 6282689 h 6309359"/>
              <a:gd name="connsiteX40" fmla="*/ 2110740 w 5726430"/>
              <a:gd name="connsiteY40" fmla="*/ 6309359 h 6309359"/>
              <a:gd name="connsiteX41" fmla="*/ 1931670 w 5726430"/>
              <a:gd name="connsiteY41" fmla="*/ 6137909 h 6309359"/>
              <a:gd name="connsiteX42" fmla="*/ 1813560 w 5726430"/>
              <a:gd name="connsiteY42" fmla="*/ 5768339 h 6309359"/>
              <a:gd name="connsiteX43" fmla="*/ 1581150 w 5726430"/>
              <a:gd name="connsiteY43" fmla="*/ 5330189 h 6309359"/>
              <a:gd name="connsiteX44" fmla="*/ 1226820 w 5726430"/>
              <a:gd name="connsiteY44" fmla="*/ 5379719 h 6309359"/>
              <a:gd name="connsiteX45" fmla="*/ 941070 w 5726430"/>
              <a:gd name="connsiteY45" fmla="*/ 5273039 h 6309359"/>
              <a:gd name="connsiteX46" fmla="*/ 407670 w 5726430"/>
              <a:gd name="connsiteY46" fmla="*/ 5417819 h 6309359"/>
              <a:gd name="connsiteX47" fmla="*/ 99060 w 5726430"/>
              <a:gd name="connsiteY47" fmla="*/ 5535929 h 6309359"/>
              <a:gd name="connsiteX48" fmla="*/ 0 w 5726430"/>
              <a:gd name="connsiteY48" fmla="*/ 5730239 h 6309359"/>
              <a:gd name="connsiteX49" fmla="*/ 154285 w 5726430"/>
              <a:gd name="connsiteY49" fmla="*/ 3606029 h 6309359"/>
              <a:gd name="connsiteX50" fmla="*/ 238105 w 5726430"/>
              <a:gd name="connsiteY50" fmla="*/ 290518 h 6309359"/>
              <a:gd name="connsiteX0" fmla="*/ 238105 w 5726430"/>
              <a:gd name="connsiteY0" fmla="*/ 290518 h 6309359"/>
              <a:gd name="connsiteX1" fmla="*/ 1116330 w 5726430"/>
              <a:gd name="connsiteY1" fmla="*/ 0 h 6309359"/>
              <a:gd name="connsiteX2" fmla="*/ 1604010 w 5726430"/>
              <a:gd name="connsiteY2" fmla="*/ 251460 h 6309359"/>
              <a:gd name="connsiteX3" fmla="*/ 1638300 w 5726430"/>
              <a:gd name="connsiteY3" fmla="*/ 487680 h 6309359"/>
              <a:gd name="connsiteX4" fmla="*/ 1771650 w 5726430"/>
              <a:gd name="connsiteY4" fmla="*/ 605790 h 6309359"/>
              <a:gd name="connsiteX5" fmla="*/ 1771672 w 5726430"/>
              <a:gd name="connsiteY5" fmla="*/ 964888 h 6309359"/>
              <a:gd name="connsiteX6" fmla="*/ 1836420 w 5726430"/>
              <a:gd name="connsiteY6" fmla="*/ 1093470 h 6309359"/>
              <a:gd name="connsiteX7" fmla="*/ 1710690 w 5726430"/>
              <a:gd name="connsiteY7" fmla="*/ 1432560 h 6309359"/>
              <a:gd name="connsiteX8" fmla="*/ 1752600 w 5726430"/>
              <a:gd name="connsiteY8" fmla="*/ 1813560 h 6309359"/>
              <a:gd name="connsiteX9" fmla="*/ 1897380 w 5726430"/>
              <a:gd name="connsiteY9" fmla="*/ 2145030 h 6309359"/>
              <a:gd name="connsiteX10" fmla="*/ 2308860 w 5726430"/>
              <a:gd name="connsiteY10" fmla="*/ 2510790 h 6309359"/>
              <a:gd name="connsiteX11" fmla="*/ 2438400 w 5726430"/>
              <a:gd name="connsiteY11" fmla="*/ 2743200 h 6309359"/>
              <a:gd name="connsiteX12" fmla="*/ 2636520 w 5726430"/>
              <a:gd name="connsiteY12" fmla="*/ 2929890 h 6309359"/>
              <a:gd name="connsiteX13" fmla="*/ 2682240 w 5726430"/>
              <a:gd name="connsiteY13" fmla="*/ 3051810 h 6309359"/>
              <a:gd name="connsiteX14" fmla="*/ 2705100 w 5726430"/>
              <a:gd name="connsiteY14" fmla="*/ 3406140 h 6309359"/>
              <a:gd name="connsiteX15" fmla="*/ 3002280 w 5726430"/>
              <a:gd name="connsiteY15" fmla="*/ 3417570 h 6309359"/>
              <a:gd name="connsiteX16" fmla="*/ 3402352 w 5726430"/>
              <a:gd name="connsiteY16" fmla="*/ 3621269 h 6309359"/>
              <a:gd name="connsiteX17" fmla="*/ 3417570 w 5726430"/>
              <a:gd name="connsiteY17" fmla="*/ 3108959 h 6309359"/>
              <a:gd name="connsiteX18" fmla="*/ 3676650 w 5726430"/>
              <a:gd name="connsiteY18" fmla="*/ 3211829 h 6309359"/>
              <a:gd name="connsiteX19" fmla="*/ 3829050 w 5726430"/>
              <a:gd name="connsiteY19" fmla="*/ 3398519 h 6309359"/>
              <a:gd name="connsiteX20" fmla="*/ 4046220 w 5726430"/>
              <a:gd name="connsiteY20" fmla="*/ 3425189 h 6309359"/>
              <a:gd name="connsiteX21" fmla="*/ 4316730 w 5726430"/>
              <a:gd name="connsiteY21" fmla="*/ 3550919 h 6309359"/>
              <a:gd name="connsiteX22" fmla="*/ 4918710 w 5726430"/>
              <a:gd name="connsiteY22" fmla="*/ 3204209 h 6309359"/>
              <a:gd name="connsiteX23" fmla="*/ 5295900 w 5726430"/>
              <a:gd name="connsiteY23" fmla="*/ 3463289 h 6309359"/>
              <a:gd name="connsiteX24" fmla="*/ 5726430 w 5726430"/>
              <a:gd name="connsiteY24" fmla="*/ 3326129 h 6309359"/>
              <a:gd name="connsiteX25" fmla="*/ 5695950 w 5726430"/>
              <a:gd name="connsiteY25" fmla="*/ 3779519 h 6309359"/>
              <a:gd name="connsiteX26" fmla="*/ 5623560 w 5726430"/>
              <a:gd name="connsiteY26" fmla="*/ 4050029 h 6309359"/>
              <a:gd name="connsiteX27" fmla="*/ 5173980 w 5726430"/>
              <a:gd name="connsiteY27" fmla="*/ 4587240 h 6309359"/>
              <a:gd name="connsiteX28" fmla="*/ 4389120 w 5726430"/>
              <a:gd name="connsiteY28" fmla="*/ 4648199 h 6309359"/>
              <a:gd name="connsiteX29" fmla="*/ 3897630 w 5726430"/>
              <a:gd name="connsiteY29" fmla="*/ 4583429 h 6309359"/>
              <a:gd name="connsiteX30" fmla="*/ 3764280 w 5726430"/>
              <a:gd name="connsiteY30" fmla="*/ 4735829 h 6309359"/>
              <a:gd name="connsiteX31" fmla="*/ 3653790 w 5726430"/>
              <a:gd name="connsiteY31" fmla="*/ 4792979 h 6309359"/>
              <a:gd name="connsiteX32" fmla="*/ 3585210 w 5726430"/>
              <a:gd name="connsiteY32" fmla="*/ 4998719 h 6309359"/>
              <a:gd name="connsiteX33" fmla="*/ 3496310 w 5726430"/>
              <a:gd name="connsiteY33" fmla="*/ 5367019 h 6309359"/>
              <a:gd name="connsiteX34" fmla="*/ 3277870 w 5726430"/>
              <a:gd name="connsiteY34" fmla="*/ 5702299 h 6309359"/>
              <a:gd name="connsiteX35" fmla="*/ 3282950 w 5726430"/>
              <a:gd name="connsiteY35" fmla="*/ 6052819 h 6309359"/>
              <a:gd name="connsiteX36" fmla="*/ 3131820 w 5726430"/>
              <a:gd name="connsiteY36" fmla="*/ 6259829 h 6309359"/>
              <a:gd name="connsiteX37" fmla="*/ 2876550 w 5726430"/>
              <a:gd name="connsiteY37" fmla="*/ 6297929 h 6309359"/>
              <a:gd name="connsiteX38" fmla="*/ 2560320 w 5726430"/>
              <a:gd name="connsiteY38" fmla="*/ 6176009 h 6309359"/>
              <a:gd name="connsiteX39" fmla="*/ 2301240 w 5726430"/>
              <a:gd name="connsiteY39" fmla="*/ 6282689 h 6309359"/>
              <a:gd name="connsiteX40" fmla="*/ 2110740 w 5726430"/>
              <a:gd name="connsiteY40" fmla="*/ 6309359 h 6309359"/>
              <a:gd name="connsiteX41" fmla="*/ 1931670 w 5726430"/>
              <a:gd name="connsiteY41" fmla="*/ 6137909 h 6309359"/>
              <a:gd name="connsiteX42" fmla="*/ 1813560 w 5726430"/>
              <a:gd name="connsiteY42" fmla="*/ 5768339 h 6309359"/>
              <a:gd name="connsiteX43" fmla="*/ 1581150 w 5726430"/>
              <a:gd name="connsiteY43" fmla="*/ 5330189 h 6309359"/>
              <a:gd name="connsiteX44" fmla="*/ 1226820 w 5726430"/>
              <a:gd name="connsiteY44" fmla="*/ 5379719 h 6309359"/>
              <a:gd name="connsiteX45" fmla="*/ 941070 w 5726430"/>
              <a:gd name="connsiteY45" fmla="*/ 5273039 h 6309359"/>
              <a:gd name="connsiteX46" fmla="*/ 407670 w 5726430"/>
              <a:gd name="connsiteY46" fmla="*/ 5417819 h 6309359"/>
              <a:gd name="connsiteX47" fmla="*/ 99060 w 5726430"/>
              <a:gd name="connsiteY47" fmla="*/ 5535929 h 6309359"/>
              <a:gd name="connsiteX48" fmla="*/ 0 w 5726430"/>
              <a:gd name="connsiteY48" fmla="*/ 5730239 h 6309359"/>
              <a:gd name="connsiteX49" fmla="*/ 68580 w 5726430"/>
              <a:gd name="connsiteY49" fmla="*/ 4739639 h 6309359"/>
              <a:gd name="connsiteX50" fmla="*/ 154285 w 5726430"/>
              <a:gd name="connsiteY50" fmla="*/ 3606029 h 6309359"/>
              <a:gd name="connsiteX51" fmla="*/ 238105 w 5726430"/>
              <a:gd name="connsiteY51" fmla="*/ 290518 h 6309359"/>
              <a:gd name="connsiteX0" fmla="*/ 459085 w 5947410"/>
              <a:gd name="connsiteY0" fmla="*/ 290518 h 6309359"/>
              <a:gd name="connsiteX1" fmla="*/ 1337310 w 5947410"/>
              <a:gd name="connsiteY1" fmla="*/ 0 h 6309359"/>
              <a:gd name="connsiteX2" fmla="*/ 1824990 w 5947410"/>
              <a:gd name="connsiteY2" fmla="*/ 251460 h 6309359"/>
              <a:gd name="connsiteX3" fmla="*/ 1859280 w 5947410"/>
              <a:gd name="connsiteY3" fmla="*/ 487680 h 6309359"/>
              <a:gd name="connsiteX4" fmla="*/ 1992630 w 5947410"/>
              <a:gd name="connsiteY4" fmla="*/ 605790 h 6309359"/>
              <a:gd name="connsiteX5" fmla="*/ 1992652 w 5947410"/>
              <a:gd name="connsiteY5" fmla="*/ 964888 h 6309359"/>
              <a:gd name="connsiteX6" fmla="*/ 2057400 w 5947410"/>
              <a:gd name="connsiteY6" fmla="*/ 1093470 h 6309359"/>
              <a:gd name="connsiteX7" fmla="*/ 1931670 w 5947410"/>
              <a:gd name="connsiteY7" fmla="*/ 1432560 h 6309359"/>
              <a:gd name="connsiteX8" fmla="*/ 1973580 w 5947410"/>
              <a:gd name="connsiteY8" fmla="*/ 1813560 h 6309359"/>
              <a:gd name="connsiteX9" fmla="*/ 2118360 w 5947410"/>
              <a:gd name="connsiteY9" fmla="*/ 2145030 h 6309359"/>
              <a:gd name="connsiteX10" fmla="*/ 2529840 w 5947410"/>
              <a:gd name="connsiteY10" fmla="*/ 2510790 h 6309359"/>
              <a:gd name="connsiteX11" fmla="*/ 2659380 w 5947410"/>
              <a:gd name="connsiteY11" fmla="*/ 2743200 h 6309359"/>
              <a:gd name="connsiteX12" fmla="*/ 2857500 w 5947410"/>
              <a:gd name="connsiteY12" fmla="*/ 2929890 h 6309359"/>
              <a:gd name="connsiteX13" fmla="*/ 2903220 w 5947410"/>
              <a:gd name="connsiteY13" fmla="*/ 3051810 h 6309359"/>
              <a:gd name="connsiteX14" fmla="*/ 2926080 w 5947410"/>
              <a:gd name="connsiteY14" fmla="*/ 3406140 h 6309359"/>
              <a:gd name="connsiteX15" fmla="*/ 3223260 w 5947410"/>
              <a:gd name="connsiteY15" fmla="*/ 3417570 h 6309359"/>
              <a:gd name="connsiteX16" fmla="*/ 3623332 w 5947410"/>
              <a:gd name="connsiteY16" fmla="*/ 3621269 h 6309359"/>
              <a:gd name="connsiteX17" fmla="*/ 3638550 w 5947410"/>
              <a:gd name="connsiteY17" fmla="*/ 3108959 h 6309359"/>
              <a:gd name="connsiteX18" fmla="*/ 3897630 w 5947410"/>
              <a:gd name="connsiteY18" fmla="*/ 3211829 h 6309359"/>
              <a:gd name="connsiteX19" fmla="*/ 4050030 w 5947410"/>
              <a:gd name="connsiteY19" fmla="*/ 3398519 h 6309359"/>
              <a:gd name="connsiteX20" fmla="*/ 4267200 w 5947410"/>
              <a:gd name="connsiteY20" fmla="*/ 3425189 h 6309359"/>
              <a:gd name="connsiteX21" fmla="*/ 4537710 w 5947410"/>
              <a:gd name="connsiteY21" fmla="*/ 3550919 h 6309359"/>
              <a:gd name="connsiteX22" fmla="*/ 5139690 w 5947410"/>
              <a:gd name="connsiteY22" fmla="*/ 3204209 h 6309359"/>
              <a:gd name="connsiteX23" fmla="*/ 5516880 w 5947410"/>
              <a:gd name="connsiteY23" fmla="*/ 3463289 h 6309359"/>
              <a:gd name="connsiteX24" fmla="*/ 5947410 w 5947410"/>
              <a:gd name="connsiteY24" fmla="*/ 3326129 h 6309359"/>
              <a:gd name="connsiteX25" fmla="*/ 5916930 w 5947410"/>
              <a:gd name="connsiteY25" fmla="*/ 3779519 h 6309359"/>
              <a:gd name="connsiteX26" fmla="*/ 5844540 w 5947410"/>
              <a:gd name="connsiteY26" fmla="*/ 4050029 h 6309359"/>
              <a:gd name="connsiteX27" fmla="*/ 5394960 w 5947410"/>
              <a:gd name="connsiteY27" fmla="*/ 4587240 h 6309359"/>
              <a:gd name="connsiteX28" fmla="*/ 4610100 w 5947410"/>
              <a:gd name="connsiteY28" fmla="*/ 4648199 h 6309359"/>
              <a:gd name="connsiteX29" fmla="*/ 4118610 w 5947410"/>
              <a:gd name="connsiteY29" fmla="*/ 4583429 h 6309359"/>
              <a:gd name="connsiteX30" fmla="*/ 3985260 w 5947410"/>
              <a:gd name="connsiteY30" fmla="*/ 4735829 h 6309359"/>
              <a:gd name="connsiteX31" fmla="*/ 3874770 w 5947410"/>
              <a:gd name="connsiteY31" fmla="*/ 4792979 h 6309359"/>
              <a:gd name="connsiteX32" fmla="*/ 3806190 w 5947410"/>
              <a:gd name="connsiteY32" fmla="*/ 4998719 h 6309359"/>
              <a:gd name="connsiteX33" fmla="*/ 3717290 w 5947410"/>
              <a:gd name="connsiteY33" fmla="*/ 5367019 h 6309359"/>
              <a:gd name="connsiteX34" fmla="*/ 3498850 w 5947410"/>
              <a:gd name="connsiteY34" fmla="*/ 5702299 h 6309359"/>
              <a:gd name="connsiteX35" fmla="*/ 3503930 w 5947410"/>
              <a:gd name="connsiteY35" fmla="*/ 6052819 h 6309359"/>
              <a:gd name="connsiteX36" fmla="*/ 3352800 w 5947410"/>
              <a:gd name="connsiteY36" fmla="*/ 6259829 h 6309359"/>
              <a:gd name="connsiteX37" fmla="*/ 3097530 w 5947410"/>
              <a:gd name="connsiteY37" fmla="*/ 6297929 h 6309359"/>
              <a:gd name="connsiteX38" fmla="*/ 2781300 w 5947410"/>
              <a:gd name="connsiteY38" fmla="*/ 6176009 h 6309359"/>
              <a:gd name="connsiteX39" fmla="*/ 2522220 w 5947410"/>
              <a:gd name="connsiteY39" fmla="*/ 6282689 h 6309359"/>
              <a:gd name="connsiteX40" fmla="*/ 2331720 w 5947410"/>
              <a:gd name="connsiteY40" fmla="*/ 6309359 h 6309359"/>
              <a:gd name="connsiteX41" fmla="*/ 2152650 w 5947410"/>
              <a:gd name="connsiteY41" fmla="*/ 6137909 h 6309359"/>
              <a:gd name="connsiteX42" fmla="*/ 2034540 w 5947410"/>
              <a:gd name="connsiteY42" fmla="*/ 5768339 h 6309359"/>
              <a:gd name="connsiteX43" fmla="*/ 1802130 w 5947410"/>
              <a:gd name="connsiteY43" fmla="*/ 5330189 h 6309359"/>
              <a:gd name="connsiteX44" fmla="*/ 1447800 w 5947410"/>
              <a:gd name="connsiteY44" fmla="*/ 5379719 h 6309359"/>
              <a:gd name="connsiteX45" fmla="*/ 1162050 w 5947410"/>
              <a:gd name="connsiteY45" fmla="*/ 5273039 h 6309359"/>
              <a:gd name="connsiteX46" fmla="*/ 628650 w 5947410"/>
              <a:gd name="connsiteY46" fmla="*/ 5417819 h 6309359"/>
              <a:gd name="connsiteX47" fmla="*/ 320040 w 5947410"/>
              <a:gd name="connsiteY47" fmla="*/ 5535929 h 6309359"/>
              <a:gd name="connsiteX48" fmla="*/ 220980 w 5947410"/>
              <a:gd name="connsiteY48" fmla="*/ 5730239 h 6309359"/>
              <a:gd name="connsiteX49" fmla="*/ 0 w 5947410"/>
              <a:gd name="connsiteY49" fmla="*/ 5775959 h 6309359"/>
              <a:gd name="connsiteX50" fmla="*/ 375265 w 5947410"/>
              <a:gd name="connsiteY50" fmla="*/ 3606029 h 6309359"/>
              <a:gd name="connsiteX51" fmla="*/ 459085 w 5947410"/>
              <a:gd name="connsiteY51" fmla="*/ 290518 h 6309359"/>
              <a:gd name="connsiteX0" fmla="*/ 459085 w 5947410"/>
              <a:gd name="connsiteY0" fmla="*/ 290518 h 6309359"/>
              <a:gd name="connsiteX1" fmla="*/ 1337310 w 5947410"/>
              <a:gd name="connsiteY1" fmla="*/ 0 h 6309359"/>
              <a:gd name="connsiteX2" fmla="*/ 1824990 w 5947410"/>
              <a:gd name="connsiteY2" fmla="*/ 251460 h 6309359"/>
              <a:gd name="connsiteX3" fmla="*/ 1859280 w 5947410"/>
              <a:gd name="connsiteY3" fmla="*/ 487680 h 6309359"/>
              <a:gd name="connsiteX4" fmla="*/ 1992630 w 5947410"/>
              <a:gd name="connsiteY4" fmla="*/ 605790 h 6309359"/>
              <a:gd name="connsiteX5" fmla="*/ 1992652 w 5947410"/>
              <a:gd name="connsiteY5" fmla="*/ 964888 h 6309359"/>
              <a:gd name="connsiteX6" fmla="*/ 2057400 w 5947410"/>
              <a:gd name="connsiteY6" fmla="*/ 1093470 h 6309359"/>
              <a:gd name="connsiteX7" fmla="*/ 1931670 w 5947410"/>
              <a:gd name="connsiteY7" fmla="*/ 1432560 h 6309359"/>
              <a:gd name="connsiteX8" fmla="*/ 1973580 w 5947410"/>
              <a:gd name="connsiteY8" fmla="*/ 1813560 h 6309359"/>
              <a:gd name="connsiteX9" fmla="*/ 2118360 w 5947410"/>
              <a:gd name="connsiteY9" fmla="*/ 2145030 h 6309359"/>
              <a:gd name="connsiteX10" fmla="*/ 2529840 w 5947410"/>
              <a:gd name="connsiteY10" fmla="*/ 2510790 h 6309359"/>
              <a:gd name="connsiteX11" fmla="*/ 2659380 w 5947410"/>
              <a:gd name="connsiteY11" fmla="*/ 2743200 h 6309359"/>
              <a:gd name="connsiteX12" fmla="*/ 2857500 w 5947410"/>
              <a:gd name="connsiteY12" fmla="*/ 2929890 h 6309359"/>
              <a:gd name="connsiteX13" fmla="*/ 2903220 w 5947410"/>
              <a:gd name="connsiteY13" fmla="*/ 3051810 h 6309359"/>
              <a:gd name="connsiteX14" fmla="*/ 2926080 w 5947410"/>
              <a:gd name="connsiteY14" fmla="*/ 3406140 h 6309359"/>
              <a:gd name="connsiteX15" fmla="*/ 3223260 w 5947410"/>
              <a:gd name="connsiteY15" fmla="*/ 3417570 h 6309359"/>
              <a:gd name="connsiteX16" fmla="*/ 3623332 w 5947410"/>
              <a:gd name="connsiteY16" fmla="*/ 3621269 h 6309359"/>
              <a:gd name="connsiteX17" fmla="*/ 3638550 w 5947410"/>
              <a:gd name="connsiteY17" fmla="*/ 3108959 h 6309359"/>
              <a:gd name="connsiteX18" fmla="*/ 3897630 w 5947410"/>
              <a:gd name="connsiteY18" fmla="*/ 3211829 h 6309359"/>
              <a:gd name="connsiteX19" fmla="*/ 4050030 w 5947410"/>
              <a:gd name="connsiteY19" fmla="*/ 3398519 h 6309359"/>
              <a:gd name="connsiteX20" fmla="*/ 4267200 w 5947410"/>
              <a:gd name="connsiteY20" fmla="*/ 3425189 h 6309359"/>
              <a:gd name="connsiteX21" fmla="*/ 4537710 w 5947410"/>
              <a:gd name="connsiteY21" fmla="*/ 3550919 h 6309359"/>
              <a:gd name="connsiteX22" fmla="*/ 5139690 w 5947410"/>
              <a:gd name="connsiteY22" fmla="*/ 3204209 h 6309359"/>
              <a:gd name="connsiteX23" fmla="*/ 5516880 w 5947410"/>
              <a:gd name="connsiteY23" fmla="*/ 3463289 h 6309359"/>
              <a:gd name="connsiteX24" fmla="*/ 5947410 w 5947410"/>
              <a:gd name="connsiteY24" fmla="*/ 3326129 h 6309359"/>
              <a:gd name="connsiteX25" fmla="*/ 5916930 w 5947410"/>
              <a:gd name="connsiteY25" fmla="*/ 3779519 h 6309359"/>
              <a:gd name="connsiteX26" fmla="*/ 5844540 w 5947410"/>
              <a:gd name="connsiteY26" fmla="*/ 4050029 h 6309359"/>
              <a:gd name="connsiteX27" fmla="*/ 5394960 w 5947410"/>
              <a:gd name="connsiteY27" fmla="*/ 4587240 h 6309359"/>
              <a:gd name="connsiteX28" fmla="*/ 4610100 w 5947410"/>
              <a:gd name="connsiteY28" fmla="*/ 4648199 h 6309359"/>
              <a:gd name="connsiteX29" fmla="*/ 4118610 w 5947410"/>
              <a:gd name="connsiteY29" fmla="*/ 4583429 h 6309359"/>
              <a:gd name="connsiteX30" fmla="*/ 3985260 w 5947410"/>
              <a:gd name="connsiteY30" fmla="*/ 4735829 h 6309359"/>
              <a:gd name="connsiteX31" fmla="*/ 3874770 w 5947410"/>
              <a:gd name="connsiteY31" fmla="*/ 4792979 h 6309359"/>
              <a:gd name="connsiteX32" fmla="*/ 3806190 w 5947410"/>
              <a:gd name="connsiteY32" fmla="*/ 4998719 h 6309359"/>
              <a:gd name="connsiteX33" fmla="*/ 3717290 w 5947410"/>
              <a:gd name="connsiteY33" fmla="*/ 5367019 h 6309359"/>
              <a:gd name="connsiteX34" fmla="*/ 3498850 w 5947410"/>
              <a:gd name="connsiteY34" fmla="*/ 5702299 h 6309359"/>
              <a:gd name="connsiteX35" fmla="*/ 3503930 w 5947410"/>
              <a:gd name="connsiteY35" fmla="*/ 6052819 h 6309359"/>
              <a:gd name="connsiteX36" fmla="*/ 3352800 w 5947410"/>
              <a:gd name="connsiteY36" fmla="*/ 6259829 h 6309359"/>
              <a:gd name="connsiteX37" fmla="*/ 3097530 w 5947410"/>
              <a:gd name="connsiteY37" fmla="*/ 6297929 h 6309359"/>
              <a:gd name="connsiteX38" fmla="*/ 2781300 w 5947410"/>
              <a:gd name="connsiteY38" fmla="*/ 6176009 h 6309359"/>
              <a:gd name="connsiteX39" fmla="*/ 2522220 w 5947410"/>
              <a:gd name="connsiteY39" fmla="*/ 6282689 h 6309359"/>
              <a:gd name="connsiteX40" fmla="*/ 2331720 w 5947410"/>
              <a:gd name="connsiteY40" fmla="*/ 6309359 h 6309359"/>
              <a:gd name="connsiteX41" fmla="*/ 2152650 w 5947410"/>
              <a:gd name="connsiteY41" fmla="*/ 6137909 h 6309359"/>
              <a:gd name="connsiteX42" fmla="*/ 2034540 w 5947410"/>
              <a:gd name="connsiteY42" fmla="*/ 5768339 h 6309359"/>
              <a:gd name="connsiteX43" fmla="*/ 1802130 w 5947410"/>
              <a:gd name="connsiteY43" fmla="*/ 5330189 h 6309359"/>
              <a:gd name="connsiteX44" fmla="*/ 1447800 w 5947410"/>
              <a:gd name="connsiteY44" fmla="*/ 5379719 h 6309359"/>
              <a:gd name="connsiteX45" fmla="*/ 1162050 w 5947410"/>
              <a:gd name="connsiteY45" fmla="*/ 5273039 h 6309359"/>
              <a:gd name="connsiteX46" fmla="*/ 628650 w 5947410"/>
              <a:gd name="connsiteY46" fmla="*/ 5417819 h 6309359"/>
              <a:gd name="connsiteX47" fmla="*/ 320040 w 5947410"/>
              <a:gd name="connsiteY47" fmla="*/ 5535929 h 6309359"/>
              <a:gd name="connsiteX48" fmla="*/ 220980 w 5947410"/>
              <a:gd name="connsiteY48" fmla="*/ 5730239 h 6309359"/>
              <a:gd name="connsiteX49" fmla="*/ 0 w 5947410"/>
              <a:gd name="connsiteY49" fmla="*/ 5775959 h 6309359"/>
              <a:gd name="connsiteX50" fmla="*/ 156210 w 5947410"/>
              <a:gd name="connsiteY50" fmla="*/ 4838699 h 6309359"/>
              <a:gd name="connsiteX51" fmla="*/ 375265 w 5947410"/>
              <a:gd name="connsiteY51" fmla="*/ 3606029 h 6309359"/>
              <a:gd name="connsiteX52" fmla="*/ 459085 w 5947410"/>
              <a:gd name="connsiteY52" fmla="*/ 290518 h 6309359"/>
              <a:gd name="connsiteX0" fmla="*/ 771505 w 6259830"/>
              <a:gd name="connsiteY0" fmla="*/ 290518 h 6309359"/>
              <a:gd name="connsiteX1" fmla="*/ 1649730 w 6259830"/>
              <a:gd name="connsiteY1" fmla="*/ 0 h 6309359"/>
              <a:gd name="connsiteX2" fmla="*/ 2137410 w 6259830"/>
              <a:gd name="connsiteY2" fmla="*/ 251460 h 6309359"/>
              <a:gd name="connsiteX3" fmla="*/ 2171700 w 6259830"/>
              <a:gd name="connsiteY3" fmla="*/ 487680 h 6309359"/>
              <a:gd name="connsiteX4" fmla="*/ 2305050 w 6259830"/>
              <a:gd name="connsiteY4" fmla="*/ 605790 h 6309359"/>
              <a:gd name="connsiteX5" fmla="*/ 2305072 w 6259830"/>
              <a:gd name="connsiteY5" fmla="*/ 964888 h 6309359"/>
              <a:gd name="connsiteX6" fmla="*/ 2369820 w 6259830"/>
              <a:gd name="connsiteY6" fmla="*/ 1093470 h 6309359"/>
              <a:gd name="connsiteX7" fmla="*/ 2244090 w 6259830"/>
              <a:gd name="connsiteY7" fmla="*/ 1432560 h 6309359"/>
              <a:gd name="connsiteX8" fmla="*/ 2286000 w 6259830"/>
              <a:gd name="connsiteY8" fmla="*/ 1813560 h 6309359"/>
              <a:gd name="connsiteX9" fmla="*/ 2430780 w 6259830"/>
              <a:gd name="connsiteY9" fmla="*/ 2145030 h 6309359"/>
              <a:gd name="connsiteX10" fmla="*/ 2842260 w 6259830"/>
              <a:gd name="connsiteY10" fmla="*/ 2510790 h 6309359"/>
              <a:gd name="connsiteX11" fmla="*/ 2971800 w 6259830"/>
              <a:gd name="connsiteY11" fmla="*/ 2743200 h 6309359"/>
              <a:gd name="connsiteX12" fmla="*/ 3169920 w 6259830"/>
              <a:gd name="connsiteY12" fmla="*/ 2929890 h 6309359"/>
              <a:gd name="connsiteX13" fmla="*/ 3215640 w 6259830"/>
              <a:gd name="connsiteY13" fmla="*/ 3051810 h 6309359"/>
              <a:gd name="connsiteX14" fmla="*/ 3238500 w 6259830"/>
              <a:gd name="connsiteY14" fmla="*/ 3406140 h 6309359"/>
              <a:gd name="connsiteX15" fmla="*/ 3535680 w 6259830"/>
              <a:gd name="connsiteY15" fmla="*/ 3417570 h 6309359"/>
              <a:gd name="connsiteX16" fmla="*/ 3935752 w 6259830"/>
              <a:gd name="connsiteY16" fmla="*/ 3621269 h 6309359"/>
              <a:gd name="connsiteX17" fmla="*/ 3950970 w 6259830"/>
              <a:gd name="connsiteY17" fmla="*/ 3108959 h 6309359"/>
              <a:gd name="connsiteX18" fmla="*/ 4210050 w 6259830"/>
              <a:gd name="connsiteY18" fmla="*/ 3211829 h 6309359"/>
              <a:gd name="connsiteX19" fmla="*/ 4362450 w 6259830"/>
              <a:gd name="connsiteY19" fmla="*/ 3398519 h 6309359"/>
              <a:gd name="connsiteX20" fmla="*/ 4579620 w 6259830"/>
              <a:gd name="connsiteY20" fmla="*/ 3425189 h 6309359"/>
              <a:gd name="connsiteX21" fmla="*/ 4850130 w 6259830"/>
              <a:gd name="connsiteY21" fmla="*/ 3550919 h 6309359"/>
              <a:gd name="connsiteX22" fmla="*/ 5452110 w 6259830"/>
              <a:gd name="connsiteY22" fmla="*/ 3204209 h 6309359"/>
              <a:gd name="connsiteX23" fmla="*/ 5829300 w 6259830"/>
              <a:gd name="connsiteY23" fmla="*/ 3463289 h 6309359"/>
              <a:gd name="connsiteX24" fmla="*/ 6259830 w 6259830"/>
              <a:gd name="connsiteY24" fmla="*/ 3326129 h 6309359"/>
              <a:gd name="connsiteX25" fmla="*/ 6229350 w 6259830"/>
              <a:gd name="connsiteY25" fmla="*/ 3779519 h 6309359"/>
              <a:gd name="connsiteX26" fmla="*/ 6156960 w 6259830"/>
              <a:gd name="connsiteY26" fmla="*/ 4050029 h 6309359"/>
              <a:gd name="connsiteX27" fmla="*/ 5707380 w 6259830"/>
              <a:gd name="connsiteY27" fmla="*/ 4587240 h 6309359"/>
              <a:gd name="connsiteX28" fmla="*/ 4922520 w 6259830"/>
              <a:gd name="connsiteY28" fmla="*/ 4648199 h 6309359"/>
              <a:gd name="connsiteX29" fmla="*/ 4431030 w 6259830"/>
              <a:gd name="connsiteY29" fmla="*/ 4583429 h 6309359"/>
              <a:gd name="connsiteX30" fmla="*/ 4297680 w 6259830"/>
              <a:gd name="connsiteY30" fmla="*/ 4735829 h 6309359"/>
              <a:gd name="connsiteX31" fmla="*/ 4187190 w 6259830"/>
              <a:gd name="connsiteY31" fmla="*/ 4792979 h 6309359"/>
              <a:gd name="connsiteX32" fmla="*/ 4118610 w 6259830"/>
              <a:gd name="connsiteY32" fmla="*/ 4998719 h 6309359"/>
              <a:gd name="connsiteX33" fmla="*/ 4029710 w 6259830"/>
              <a:gd name="connsiteY33" fmla="*/ 5367019 h 6309359"/>
              <a:gd name="connsiteX34" fmla="*/ 3811270 w 6259830"/>
              <a:gd name="connsiteY34" fmla="*/ 5702299 h 6309359"/>
              <a:gd name="connsiteX35" fmla="*/ 3816350 w 6259830"/>
              <a:gd name="connsiteY35" fmla="*/ 6052819 h 6309359"/>
              <a:gd name="connsiteX36" fmla="*/ 3665220 w 6259830"/>
              <a:gd name="connsiteY36" fmla="*/ 6259829 h 6309359"/>
              <a:gd name="connsiteX37" fmla="*/ 3409950 w 6259830"/>
              <a:gd name="connsiteY37" fmla="*/ 6297929 h 6309359"/>
              <a:gd name="connsiteX38" fmla="*/ 3093720 w 6259830"/>
              <a:gd name="connsiteY38" fmla="*/ 6176009 h 6309359"/>
              <a:gd name="connsiteX39" fmla="*/ 2834640 w 6259830"/>
              <a:gd name="connsiteY39" fmla="*/ 6282689 h 6309359"/>
              <a:gd name="connsiteX40" fmla="*/ 2644140 w 6259830"/>
              <a:gd name="connsiteY40" fmla="*/ 6309359 h 6309359"/>
              <a:gd name="connsiteX41" fmla="*/ 2465070 w 6259830"/>
              <a:gd name="connsiteY41" fmla="*/ 6137909 h 6309359"/>
              <a:gd name="connsiteX42" fmla="*/ 2346960 w 6259830"/>
              <a:gd name="connsiteY42" fmla="*/ 5768339 h 6309359"/>
              <a:gd name="connsiteX43" fmla="*/ 2114550 w 6259830"/>
              <a:gd name="connsiteY43" fmla="*/ 5330189 h 6309359"/>
              <a:gd name="connsiteX44" fmla="*/ 1760220 w 6259830"/>
              <a:gd name="connsiteY44" fmla="*/ 5379719 h 6309359"/>
              <a:gd name="connsiteX45" fmla="*/ 1474470 w 6259830"/>
              <a:gd name="connsiteY45" fmla="*/ 5273039 h 6309359"/>
              <a:gd name="connsiteX46" fmla="*/ 941070 w 6259830"/>
              <a:gd name="connsiteY46" fmla="*/ 5417819 h 6309359"/>
              <a:gd name="connsiteX47" fmla="*/ 632460 w 6259830"/>
              <a:gd name="connsiteY47" fmla="*/ 5535929 h 6309359"/>
              <a:gd name="connsiteX48" fmla="*/ 533400 w 6259830"/>
              <a:gd name="connsiteY48" fmla="*/ 5730239 h 6309359"/>
              <a:gd name="connsiteX49" fmla="*/ 312420 w 6259830"/>
              <a:gd name="connsiteY49" fmla="*/ 5775959 h 6309359"/>
              <a:gd name="connsiteX50" fmla="*/ 0 w 6259830"/>
              <a:gd name="connsiteY50" fmla="*/ 5589269 h 6309359"/>
              <a:gd name="connsiteX51" fmla="*/ 687685 w 6259830"/>
              <a:gd name="connsiteY51" fmla="*/ 3606029 h 6309359"/>
              <a:gd name="connsiteX52" fmla="*/ 771505 w 6259830"/>
              <a:gd name="connsiteY52" fmla="*/ 290518 h 6309359"/>
              <a:gd name="connsiteX0" fmla="*/ 771505 w 6259830"/>
              <a:gd name="connsiteY0" fmla="*/ 290518 h 6309359"/>
              <a:gd name="connsiteX1" fmla="*/ 1649730 w 6259830"/>
              <a:gd name="connsiteY1" fmla="*/ 0 h 6309359"/>
              <a:gd name="connsiteX2" fmla="*/ 2137410 w 6259830"/>
              <a:gd name="connsiteY2" fmla="*/ 251460 h 6309359"/>
              <a:gd name="connsiteX3" fmla="*/ 2171700 w 6259830"/>
              <a:gd name="connsiteY3" fmla="*/ 487680 h 6309359"/>
              <a:gd name="connsiteX4" fmla="*/ 2305050 w 6259830"/>
              <a:gd name="connsiteY4" fmla="*/ 605790 h 6309359"/>
              <a:gd name="connsiteX5" fmla="*/ 2305072 w 6259830"/>
              <a:gd name="connsiteY5" fmla="*/ 964888 h 6309359"/>
              <a:gd name="connsiteX6" fmla="*/ 2369820 w 6259830"/>
              <a:gd name="connsiteY6" fmla="*/ 1093470 h 6309359"/>
              <a:gd name="connsiteX7" fmla="*/ 2244090 w 6259830"/>
              <a:gd name="connsiteY7" fmla="*/ 1432560 h 6309359"/>
              <a:gd name="connsiteX8" fmla="*/ 2286000 w 6259830"/>
              <a:gd name="connsiteY8" fmla="*/ 1813560 h 6309359"/>
              <a:gd name="connsiteX9" fmla="*/ 2430780 w 6259830"/>
              <a:gd name="connsiteY9" fmla="*/ 2145030 h 6309359"/>
              <a:gd name="connsiteX10" fmla="*/ 2842260 w 6259830"/>
              <a:gd name="connsiteY10" fmla="*/ 2510790 h 6309359"/>
              <a:gd name="connsiteX11" fmla="*/ 2971800 w 6259830"/>
              <a:gd name="connsiteY11" fmla="*/ 2743200 h 6309359"/>
              <a:gd name="connsiteX12" fmla="*/ 3169920 w 6259830"/>
              <a:gd name="connsiteY12" fmla="*/ 2929890 h 6309359"/>
              <a:gd name="connsiteX13" fmla="*/ 3215640 w 6259830"/>
              <a:gd name="connsiteY13" fmla="*/ 3051810 h 6309359"/>
              <a:gd name="connsiteX14" fmla="*/ 3238500 w 6259830"/>
              <a:gd name="connsiteY14" fmla="*/ 3406140 h 6309359"/>
              <a:gd name="connsiteX15" fmla="*/ 3535680 w 6259830"/>
              <a:gd name="connsiteY15" fmla="*/ 3417570 h 6309359"/>
              <a:gd name="connsiteX16" fmla="*/ 3935752 w 6259830"/>
              <a:gd name="connsiteY16" fmla="*/ 3621269 h 6309359"/>
              <a:gd name="connsiteX17" fmla="*/ 3950970 w 6259830"/>
              <a:gd name="connsiteY17" fmla="*/ 3108959 h 6309359"/>
              <a:gd name="connsiteX18" fmla="*/ 4210050 w 6259830"/>
              <a:gd name="connsiteY18" fmla="*/ 3211829 h 6309359"/>
              <a:gd name="connsiteX19" fmla="*/ 4362450 w 6259830"/>
              <a:gd name="connsiteY19" fmla="*/ 3398519 h 6309359"/>
              <a:gd name="connsiteX20" fmla="*/ 4579620 w 6259830"/>
              <a:gd name="connsiteY20" fmla="*/ 3425189 h 6309359"/>
              <a:gd name="connsiteX21" fmla="*/ 4850130 w 6259830"/>
              <a:gd name="connsiteY21" fmla="*/ 3550919 h 6309359"/>
              <a:gd name="connsiteX22" fmla="*/ 5452110 w 6259830"/>
              <a:gd name="connsiteY22" fmla="*/ 3204209 h 6309359"/>
              <a:gd name="connsiteX23" fmla="*/ 5829300 w 6259830"/>
              <a:gd name="connsiteY23" fmla="*/ 3463289 h 6309359"/>
              <a:gd name="connsiteX24" fmla="*/ 6259830 w 6259830"/>
              <a:gd name="connsiteY24" fmla="*/ 3326129 h 6309359"/>
              <a:gd name="connsiteX25" fmla="*/ 6229350 w 6259830"/>
              <a:gd name="connsiteY25" fmla="*/ 3779519 h 6309359"/>
              <a:gd name="connsiteX26" fmla="*/ 6156960 w 6259830"/>
              <a:gd name="connsiteY26" fmla="*/ 4050029 h 6309359"/>
              <a:gd name="connsiteX27" fmla="*/ 5707380 w 6259830"/>
              <a:gd name="connsiteY27" fmla="*/ 4587240 h 6309359"/>
              <a:gd name="connsiteX28" fmla="*/ 4922520 w 6259830"/>
              <a:gd name="connsiteY28" fmla="*/ 4648199 h 6309359"/>
              <a:gd name="connsiteX29" fmla="*/ 4431030 w 6259830"/>
              <a:gd name="connsiteY29" fmla="*/ 4583429 h 6309359"/>
              <a:gd name="connsiteX30" fmla="*/ 4297680 w 6259830"/>
              <a:gd name="connsiteY30" fmla="*/ 4735829 h 6309359"/>
              <a:gd name="connsiteX31" fmla="*/ 4187190 w 6259830"/>
              <a:gd name="connsiteY31" fmla="*/ 4792979 h 6309359"/>
              <a:gd name="connsiteX32" fmla="*/ 4118610 w 6259830"/>
              <a:gd name="connsiteY32" fmla="*/ 4998719 h 6309359"/>
              <a:gd name="connsiteX33" fmla="*/ 4029710 w 6259830"/>
              <a:gd name="connsiteY33" fmla="*/ 5367019 h 6309359"/>
              <a:gd name="connsiteX34" fmla="*/ 3811270 w 6259830"/>
              <a:gd name="connsiteY34" fmla="*/ 5702299 h 6309359"/>
              <a:gd name="connsiteX35" fmla="*/ 3816350 w 6259830"/>
              <a:gd name="connsiteY35" fmla="*/ 6052819 h 6309359"/>
              <a:gd name="connsiteX36" fmla="*/ 3665220 w 6259830"/>
              <a:gd name="connsiteY36" fmla="*/ 6259829 h 6309359"/>
              <a:gd name="connsiteX37" fmla="*/ 3409950 w 6259830"/>
              <a:gd name="connsiteY37" fmla="*/ 6297929 h 6309359"/>
              <a:gd name="connsiteX38" fmla="*/ 3093720 w 6259830"/>
              <a:gd name="connsiteY38" fmla="*/ 6176009 h 6309359"/>
              <a:gd name="connsiteX39" fmla="*/ 2834640 w 6259830"/>
              <a:gd name="connsiteY39" fmla="*/ 6282689 h 6309359"/>
              <a:gd name="connsiteX40" fmla="*/ 2644140 w 6259830"/>
              <a:gd name="connsiteY40" fmla="*/ 6309359 h 6309359"/>
              <a:gd name="connsiteX41" fmla="*/ 2465070 w 6259830"/>
              <a:gd name="connsiteY41" fmla="*/ 6137909 h 6309359"/>
              <a:gd name="connsiteX42" fmla="*/ 2346960 w 6259830"/>
              <a:gd name="connsiteY42" fmla="*/ 5768339 h 6309359"/>
              <a:gd name="connsiteX43" fmla="*/ 2114550 w 6259830"/>
              <a:gd name="connsiteY43" fmla="*/ 5330189 h 6309359"/>
              <a:gd name="connsiteX44" fmla="*/ 1760220 w 6259830"/>
              <a:gd name="connsiteY44" fmla="*/ 5379719 h 6309359"/>
              <a:gd name="connsiteX45" fmla="*/ 1474470 w 6259830"/>
              <a:gd name="connsiteY45" fmla="*/ 5273039 h 6309359"/>
              <a:gd name="connsiteX46" fmla="*/ 941070 w 6259830"/>
              <a:gd name="connsiteY46" fmla="*/ 5417819 h 6309359"/>
              <a:gd name="connsiteX47" fmla="*/ 632460 w 6259830"/>
              <a:gd name="connsiteY47" fmla="*/ 5535929 h 6309359"/>
              <a:gd name="connsiteX48" fmla="*/ 533400 w 6259830"/>
              <a:gd name="connsiteY48" fmla="*/ 5730239 h 6309359"/>
              <a:gd name="connsiteX49" fmla="*/ 312420 w 6259830"/>
              <a:gd name="connsiteY49" fmla="*/ 5775959 h 6309359"/>
              <a:gd name="connsiteX50" fmla="*/ 0 w 6259830"/>
              <a:gd name="connsiteY50" fmla="*/ 5589269 h 6309359"/>
              <a:gd name="connsiteX51" fmla="*/ 281940 w 6259830"/>
              <a:gd name="connsiteY51" fmla="*/ 4754879 h 6309359"/>
              <a:gd name="connsiteX52" fmla="*/ 687685 w 6259830"/>
              <a:gd name="connsiteY52" fmla="*/ 3606029 h 6309359"/>
              <a:gd name="connsiteX53" fmla="*/ 771505 w 6259830"/>
              <a:gd name="connsiteY53" fmla="*/ 290518 h 6309359"/>
              <a:gd name="connsiteX0" fmla="*/ 1091545 w 6579870"/>
              <a:gd name="connsiteY0" fmla="*/ 290518 h 6309359"/>
              <a:gd name="connsiteX1" fmla="*/ 1969770 w 6579870"/>
              <a:gd name="connsiteY1" fmla="*/ 0 h 6309359"/>
              <a:gd name="connsiteX2" fmla="*/ 2457450 w 6579870"/>
              <a:gd name="connsiteY2" fmla="*/ 251460 h 6309359"/>
              <a:gd name="connsiteX3" fmla="*/ 2491740 w 6579870"/>
              <a:gd name="connsiteY3" fmla="*/ 487680 h 6309359"/>
              <a:gd name="connsiteX4" fmla="*/ 2625090 w 6579870"/>
              <a:gd name="connsiteY4" fmla="*/ 605790 h 6309359"/>
              <a:gd name="connsiteX5" fmla="*/ 2625112 w 6579870"/>
              <a:gd name="connsiteY5" fmla="*/ 964888 h 6309359"/>
              <a:gd name="connsiteX6" fmla="*/ 2689860 w 6579870"/>
              <a:gd name="connsiteY6" fmla="*/ 1093470 h 6309359"/>
              <a:gd name="connsiteX7" fmla="*/ 2564130 w 6579870"/>
              <a:gd name="connsiteY7" fmla="*/ 1432560 h 6309359"/>
              <a:gd name="connsiteX8" fmla="*/ 2606040 w 6579870"/>
              <a:gd name="connsiteY8" fmla="*/ 1813560 h 6309359"/>
              <a:gd name="connsiteX9" fmla="*/ 2750820 w 6579870"/>
              <a:gd name="connsiteY9" fmla="*/ 2145030 h 6309359"/>
              <a:gd name="connsiteX10" fmla="*/ 3162300 w 6579870"/>
              <a:gd name="connsiteY10" fmla="*/ 2510790 h 6309359"/>
              <a:gd name="connsiteX11" fmla="*/ 3291840 w 6579870"/>
              <a:gd name="connsiteY11" fmla="*/ 2743200 h 6309359"/>
              <a:gd name="connsiteX12" fmla="*/ 3489960 w 6579870"/>
              <a:gd name="connsiteY12" fmla="*/ 2929890 h 6309359"/>
              <a:gd name="connsiteX13" fmla="*/ 3535680 w 6579870"/>
              <a:gd name="connsiteY13" fmla="*/ 3051810 h 6309359"/>
              <a:gd name="connsiteX14" fmla="*/ 3558540 w 6579870"/>
              <a:gd name="connsiteY14" fmla="*/ 3406140 h 6309359"/>
              <a:gd name="connsiteX15" fmla="*/ 3855720 w 6579870"/>
              <a:gd name="connsiteY15" fmla="*/ 3417570 h 6309359"/>
              <a:gd name="connsiteX16" fmla="*/ 4255792 w 6579870"/>
              <a:gd name="connsiteY16" fmla="*/ 3621269 h 6309359"/>
              <a:gd name="connsiteX17" fmla="*/ 4271010 w 6579870"/>
              <a:gd name="connsiteY17" fmla="*/ 3108959 h 6309359"/>
              <a:gd name="connsiteX18" fmla="*/ 4530090 w 6579870"/>
              <a:gd name="connsiteY18" fmla="*/ 3211829 h 6309359"/>
              <a:gd name="connsiteX19" fmla="*/ 4682490 w 6579870"/>
              <a:gd name="connsiteY19" fmla="*/ 3398519 h 6309359"/>
              <a:gd name="connsiteX20" fmla="*/ 4899660 w 6579870"/>
              <a:gd name="connsiteY20" fmla="*/ 3425189 h 6309359"/>
              <a:gd name="connsiteX21" fmla="*/ 5170170 w 6579870"/>
              <a:gd name="connsiteY21" fmla="*/ 3550919 h 6309359"/>
              <a:gd name="connsiteX22" fmla="*/ 5772150 w 6579870"/>
              <a:gd name="connsiteY22" fmla="*/ 3204209 h 6309359"/>
              <a:gd name="connsiteX23" fmla="*/ 6149340 w 6579870"/>
              <a:gd name="connsiteY23" fmla="*/ 3463289 h 6309359"/>
              <a:gd name="connsiteX24" fmla="*/ 6579870 w 6579870"/>
              <a:gd name="connsiteY24" fmla="*/ 3326129 h 6309359"/>
              <a:gd name="connsiteX25" fmla="*/ 6549390 w 6579870"/>
              <a:gd name="connsiteY25" fmla="*/ 3779519 h 6309359"/>
              <a:gd name="connsiteX26" fmla="*/ 6477000 w 6579870"/>
              <a:gd name="connsiteY26" fmla="*/ 4050029 h 6309359"/>
              <a:gd name="connsiteX27" fmla="*/ 6027420 w 6579870"/>
              <a:gd name="connsiteY27" fmla="*/ 4587240 h 6309359"/>
              <a:gd name="connsiteX28" fmla="*/ 5242560 w 6579870"/>
              <a:gd name="connsiteY28" fmla="*/ 4648199 h 6309359"/>
              <a:gd name="connsiteX29" fmla="*/ 4751070 w 6579870"/>
              <a:gd name="connsiteY29" fmla="*/ 4583429 h 6309359"/>
              <a:gd name="connsiteX30" fmla="*/ 4617720 w 6579870"/>
              <a:gd name="connsiteY30" fmla="*/ 4735829 h 6309359"/>
              <a:gd name="connsiteX31" fmla="*/ 4507230 w 6579870"/>
              <a:gd name="connsiteY31" fmla="*/ 4792979 h 6309359"/>
              <a:gd name="connsiteX32" fmla="*/ 4438650 w 6579870"/>
              <a:gd name="connsiteY32" fmla="*/ 4998719 h 6309359"/>
              <a:gd name="connsiteX33" fmla="*/ 4349750 w 6579870"/>
              <a:gd name="connsiteY33" fmla="*/ 5367019 h 6309359"/>
              <a:gd name="connsiteX34" fmla="*/ 4131310 w 6579870"/>
              <a:gd name="connsiteY34" fmla="*/ 5702299 h 6309359"/>
              <a:gd name="connsiteX35" fmla="*/ 4136390 w 6579870"/>
              <a:gd name="connsiteY35" fmla="*/ 6052819 h 6309359"/>
              <a:gd name="connsiteX36" fmla="*/ 3985260 w 6579870"/>
              <a:gd name="connsiteY36" fmla="*/ 6259829 h 6309359"/>
              <a:gd name="connsiteX37" fmla="*/ 3729990 w 6579870"/>
              <a:gd name="connsiteY37" fmla="*/ 6297929 h 6309359"/>
              <a:gd name="connsiteX38" fmla="*/ 3413760 w 6579870"/>
              <a:gd name="connsiteY38" fmla="*/ 6176009 h 6309359"/>
              <a:gd name="connsiteX39" fmla="*/ 3154680 w 6579870"/>
              <a:gd name="connsiteY39" fmla="*/ 6282689 h 6309359"/>
              <a:gd name="connsiteX40" fmla="*/ 2964180 w 6579870"/>
              <a:gd name="connsiteY40" fmla="*/ 6309359 h 6309359"/>
              <a:gd name="connsiteX41" fmla="*/ 2785110 w 6579870"/>
              <a:gd name="connsiteY41" fmla="*/ 6137909 h 6309359"/>
              <a:gd name="connsiteX42" fmla="*/ 2667000 w 6579870"/>
              <a:gd name="connsiteY42" fmla="*/ 5768339 h 6309359"/>
              <a:gd name="connsiteX43" fmla="*/ 2434590 w 6579870"/>
              <a:gd name="connsiteY43" fmla="*/ 5330189 h 6309359"/>
              <a:gd name="connsiteX44" fmla="*/ 2080260 w 6579870"/>
              <a:gd name="connsiteY44" fmla="*/ 5379719 h 6309359"/>
              <a:gd name="connsiteX45" fmla="*/ 1794510 w 6579870"/>
              <a:gd name="connsiteY45" fmla="*/ 5273039 h 6309359"/>
              <a:gd name="connsiteX46" fmla="*/ 1261110 w 6579870"/>
              <a:gd name="connsiteY46" fmla="*/ 5417819 h 6309359"/>
              <a:gd name="connsiteX47" fmla="*/ 952500 w 6579870"/>
              <a:gd name="connsiteY47" fmla="*/ 5535929 h 6309359"/>
              <a:gd name="connsiteX48" fmla="*/ 853440 w 6579870"/>
              <a:gd name="connsiteY48" fmla="*/ 5730239 h 6309359"/>
              <a:gd name="connsiteX49" fmla="*/ 632460 w 6579870"/>
              <a:gd name="connsiteY49" fmla="*/ 5775959 h 6309359"/>
              <a:gd name="connsiteX50" fmla="*/ 320040 w 6579870"/>
              <a:gd name="connsiteY50" fmla="*/ 5589269 h 6309359"/>
              <a:gd name="connsiteX51" fmla="*/ 0 w 6579870"/>
              <a:gd name="connsiteY51" fmla="*/ 5585459 h 6309359"/>
              <a:gd name="connsiteX52" fmla="*/ 1007725 w 6579870"/>
              <a:gd name="connsiteY52" fmla="*/ 3606029 h 6309359"/>
              <a:gd name="connsiteX53" fmla="*/ 1091545 w 6579870"/>
              <a:gd name="connsiteY53" fmla="*/ 290518 h 6309359"/>
              <a:gd name="connsiteX0" fmla="*/ 1091545 w 6579870"/>
              <a:gd name="connsiteY0" fmla="*/ 290518 h 6309359"/>
              <a:gd name="connsiteX1" fmla="*/ 1969770 w 6579870"/>
              <a:gd name="connsiteY1" fmla="*/ 0 h 6309359"/>
              <a:gd name="connsiteX2" fmla="*/ 2457450 w 6579870"/>
              <a:gd name="connsiteY2" fmla="*/ 251460 h 6309359"/>
              <a:gd name="connsiteX3" fmla="*/ 2491740 w 6579870"/>
              <a:gd name="connsiteY3" fmla="*/ 487680 h 6309359"/>
              <a:gd name="connsiteX4" fmla="*/ 2625090 w 6579870"/>
              <a:gd name="connsiteY4" fmla="*/ 605790 h 6309359"/>
              <a:gd name="connsiteX5" fmla="*/ 2625112 w 6579870"/>
              <a:gd name="connsiteY5" fmla="*/ 964888 h 6309359"/>
              <a:gd name="connsiteX6" fmla="*/ 2689860 w 6579870"/>
              <a:gd name="connsiteY6" fmla="*/ 1093470 h 6309359"/>
              <a:gd name="connsiteX7" fmla="*/ 2564130 w 6579870"/>
              <a:gd name="connsiteY7" fmla="*/ 1432560 h 6309359"/>
              <a:gd name="connsiteX8" fmla="*/ 2606040 w 6579870"/>
              <a:gd name="connsiteY8" fmla="*/ 1813560 h 6309359"/>
              <a:gd name="connsiteX9" fmla="*/ 2750820 w 6579870"/>
              <a:gd name="connsiteY9" fmla="*/ 2145030 h 6309359"/>
              <a:gd name="connsiteX10" fmla="*/ 3162300 w 6579870"/>
              <a:gd name="connsiteY10" fmla="*/ 2510790 h 6309359"/>
              <a:gd name="connsiteX11" fmla="*/ 3291840 w 6579870"/>
              <a:gd name="connsiteY11" fmla="*/ 2743200 h 6309359"/>
              <a:gd name="connsiteX12" fmla="*/ 3489960 w 6579870"/>
              <a:gd name="connsiteY12" fmla="*/ 2929890 h 6309359"/>
              <a:gd name="connsiteX13" fmla="*/ 3535680 w 6579870"/>
              <a:gd name="connsiteY13" fmla="*/ 3051810 h 6309359"/>
              <a:gd name="connsiteX14" fmla="*/ 3558540 w 6579870"/>
              <a:gd name="connsiteY14" fmla="*/ 3406140 h 6309359"/>
              <a:gd name="connsiteX15" fmla="*/ 3855720 w 6579870"/>
              <a:gd name="connsiteY15" fmla="*/ 3417570 h 6309359"/>
              <a:gd name="connsiteX16" fmla="*/ 4255792 w 6579870"/>
              <a:gd name="connsiteY16" fmla="*/ 3621269 h 6309359"/>
              <a:gd name="connsiteX17" fmla="*/ 4271010 w 6579870"/>
              <a:gd name="connsiteY17" fmla="*/ 3108959 h 6309359"/>
              <a:gd name="connsiteX18" fmla="*/ 4530090 w 6579870"/>
              <a:gd name="connsiteY18" fmla="*/ 3211829 h 6309359"/>
              <a:gd name="connsiteX19" fmla="*/ 4682490 w 6579870"/>
              <a:gd name="connsiteY19" fmla="*/ 3398519 h 6309359"/>
              <a:gd name="connsiteX20" fmla="*/ 4899660 w 6579870"/>
              <a:gd name="connsiteY20" fmla="*/ 3425189 h 6309359"/>
              <a:gd name="connsiteX21" fmla="*/ 5170170 w 6579870"/>
              <a:gd name="connsiteY21" fmla="*/ 3550919 h 6309359"/>
              <a:gd name="connsiteX22" fmla="*/ 5772150 w 6579870"/>
              <a:gd name="connsiteY22" fmla="*/ 3204209 h 6309359"/>
              <a:gd name="connsiteX23" fmla="*/ 6149340 w 6579870"/>
              <a:gd name="connsiteY23" fmla="*/ 3463289 h 6309359"/>
              <a:gd name="connsiteX24" fmla="*/ 6579870 w 6579870"/>
              <a:gd name="connsiteY24" fmla="*/ 3326129 h 6309359"/>
              <a:gd name="connsiteX25" fmla="*/ 6549390 w 6579870"/>
              <a:gd name="connsiteY25" fmla="*/ 3779519 h 6309359"/>
              <a:gd name="connsiteX26" fmla="*/ 6477000 w 6579870"/>
              <a:gd name="connsiteY26" fmla="*/ 4050029 h 6309359"/>
              <a:gd name="connsiteX27" fmla="*/ 6027420 w 6579870"/>
              <a:gd name="connsiteY27" fmla="*/ 4587240 h 6309359"/>
              <a:gd name="connsiteX28" fmla="*/ 5242560 w 6579870"/>
              <a:gd name="connsiteY28" fmla="*/ 4648199 h 6309359"/>
              <a:gd name="connsiteX29" fmla="*/ 4751070 w 6579870"/>
              <a:gd name="connsiteY29" fmla="*/ 4583429 h 6309359"/>
              <a:gd name="connsiteX30" fmla="*/ 4617720 w 6579870"/>
              <a:gd name="connsiteY30" fmla="*/ 4735829 h 6309359"/>
              <a:gd name="connsiteX31" fmla="*/ 4507230 w 6579870"/>
              <a:gd name="connsiteY31" fmla="*/ 4792979 h 6309359"/>
              <a:gd name="connsiteX32" fmla="*/ 4438650 w 6579870"/>
              <a:gd name="connsiteY32" fmla="*/ 4998719 h 6309359"/>
              <a:gd name="connsiteX33" fmla="*/ 4349750 w 6579870"/>
              <a:gd name="connsiteY33" fmla="*/ 5367019 h 6309359"/>
              <a:gd name="connsiteX34" fmla="*/ 4131310 w 6579870"/>
              <a:gd name="connsiteY34" fmla="*/ 5702299 h 6309359"/>
              <a:gd name="connsiteX35" fmla="*/ 4136390 w 6579870"/>
              <a:gd name="connsiteY35" fmla="*/ 6052819 h 6309359"/>
              <a:gd name="connsiteX36" fmla="*/ 3985260 w 6579870"/>
              <a:gd name="connsiteY36" fmla="*/ 6259829 h 6309359"/>
              <a:gd name="connsiteX37" fmla="*/ 3729990 w 6579870"/>
              <a:gd name="connsiteY37" fmla="*/ 6297929 h 6309359"/>
              <a:gd name="connsiteX38" fmla="*/ 3413760 w 6579870"/>
              <a:gd name="connsiteY38" fmla="*/ 6176009 h 6309359"/>
              <a:gd name="connsiteX39" fmla="*/ 3154680 w 6579870"/>
              <a:gd name="connsiteY39" fmla="*/ 6282689 h 6309359"/>
              <a:gd name="connsiteX40" fmla="*/ 2964180 w 6579870"/>
              <a:gd name="connsiteY40" fmla="*/ 6309359 h 6309359"/>
              <a:gd name="connsiteX41" fmla="*/ 2785110 w 6579870"/>
              <a:gd name="connsiteY41" fmla="*/ 6137909 h 6309359"/>
              <a:gd name="connsiteX42" fmla="*/ 2667000 w 6579870"/>
              <a:gd name="connsiteY42" fmla="*/ 5768339 h 6309359"/>
              <a:gd name="connsiteX43" fmla="*/ 2434590 w 6579870"/>
              <a:gd name="connsiteY43" fmla="*/ 5330189 h 6309359"/>
              <a:gd name="connsiteX44" fmla="*/ 2080260 w 6579870"/>
              <a:gd name="connsiteY44" fmla="*/ 5379719 h 6309359"/>
              <a:gd name="connsiteX45" fmla="*/ 1794510 w 6579870"/>
              <a:gd name="connsiteY45" fmla="*/ 5273039 h 6309359"/>
              <a:gd name="connsiteX46" fmla="*/ 1261110 w 6579870"/>
              <a:gd name="connsiteY46" fmla="*/ 5417819 h 6309359"/>
              <a:gd name="connsiteX47" fmla="*/ 952500 w 6579870"/>
              <a:gd name="connsiteY47" fmla="*/ 5535929 h 6309359"/>
              <a:gd name="connsiteX48" fmla="*/ 853440 w 6579870"/>
              <a:gd name="connsiteY48" fmla="*/ 5730239 h 6309359"/>
              <a:gd name="connsiteX49" fmla="*/ 632460 w 6579870"/>
              <a:gd name="connsiteY49" fmla="*/ 5775959 h 6309359"/>
              <a:gd name="connsiteX50" fmla="*/ 320040 w 6579870"/>
              <a:gd name="connsiteY50" fmla="*/ 5589269 h 6309359"/>
              <a:gd name="connsiteX51" fmla="*/ 0 w 6579870"/>
              <a:gd name="connsiteY51" fmla="*/ 5585459 h 6309359"/>
              <a:gd name="connsiteX52" fmla="*/ 212090 w 6579870"/>
              <a:gd name="connsiteY52" fmla="*/ 5166359 h 6309359"/>
              <a:gd name="connsiteX53" fmla="*/ 1007725 w 6579870"/>
              <a:gd name="connsiteY53" fmla="*/ 3606029 h 6309359"/>
              <a:gd name="connsiteX54" fmla="*/ 1091545 w 6579870"/>
              <a:gd name="connsiteY54" fmla="*/ 290518 h 6309359"/>
              <a:gd name="connsiteX0" fmla="*/ 1091545 w 6579870"/>
              <a:gd name="connsiteY0" fmla="*/ 290518 h 6309359"/>
              <a:gd name="connsiteX1" fmla="*/ 1969770 w 6579870"/>
              <a:gd name="connsiteY1" fmla="*/ 0 h 6309359"/>
              <a:gd name="connsiteX2" fmla="*/ 2457450 w 6579870"/>
              <a:gd name="connsiteY2" fmla="*/ 251460 h 6309359"/>
              <a:gd name="connsiteX3" fmla="*/ 2491740 w 6579870"/>
              <a:gd name="connsiteY3" fmla="*/ 487680 h 6309359"/>
              <a:gd name="connsiteX4" fmla="*/ 2625090 w 6579870"/>
              <a:gd name="connsiteY4" fmla="*/ 605790 h 6309359"/>
              <a:gd name="connsiteX5" fmla="*/ 2625112 w 6579870"/>
              <a:gd name="connsiteY5" fmla="*/ 964888 h 6309359"/>
              <a:gd name="connsiteX6" fmla="*/ 2689860 w 6579870"/>
              <a:gd name="connsiteY6" fmla="*/ 1093470 h 6309359"/>
              <a:gd name="connsiteX7" fmla="*/ 2564130 w 6579870"/>
              <a:gd name="connsiteY7" fmla="*/ 1432560 h 6309359"/>
              <a:gd name="connsiteX8" fmla="*/ 2606040 w 6579870"/>
              <a:gd name="connsiteY8" fmla="*/ 1813560 h 6309359"/>
              <a:gd name="connsiteX9" fmla="*/ 2750820 w 6579870"/>
              <a:gd name="connsiteY9" fmla="*/ 2145030 h 6309359"/>
              <a:gd name="connsiteX10" fmla="*/ 3162300 w 6579870"/>
              <a:gd name="connsiteY10" fmla="*/ 2510790 h 6309359"/>
              <a:gd name="connsiteX11" fmla="*/ 3291840 w 6579870"/>
              <a:gd name="connsiteY11" fmla="*/ 2743200 h 6309359"/>
              <a:gd name="connsiteX12" fmla="*/ 3489960 w 6579870"/>
              <a:gd name="connsiteY12" fmla="*/ 2929890 h 6309359"/>
              <a:gd name="connsiteX13" fmla="*/ 3535680 w 6579870"/>
              <a:gd name="connsiteY13" fmla="*/ 3051810 h 6309359"/>
              <a:gd name="connsiteX14" fmla="*/ 3558540 w 6579870"/>
              <a:gd name="connsiteY14" fmla="*/ 3406140 h 6309359"/>
              <a:gd name="connsiteX15" fmla="*/ 3855720 w 6579870"/>
              <a:gd name="connsiteY15" fmla="*/ 3417570 h 6309359"/>
              <a:gd name="connsiteX16" fmla="*/ 4255792 w 6579870"/>
              <a:gd name="connsiteY16" fmla="*/ 3621269 h 6309359"/>
              <a:gd name="connsiteX17" fmla="*/ 4271010 w 6579870"/>
              <a:gd name="connsiteY17" fmla="*/ 3108959 h 6309359"/>
              <a:gd name="connsiteX18" fmla="*/ 4530090 w 6579870"/>
              <a:gd name="connsiteY18" fmla="*/ 3211829 h 6309359"/>
              <a:gd name="connsiteX19" fmla="*/ 4682490 w 6579870"/>
              <a:gd name="connsiteY19" fmla="*/ 3398519 h 6309359"/>
              <a:gd name="connsiteX20" fmla="*/ 4899660 w 6579870"/>
              <a:gd name="connsiteY20" fmla="*/ 3425189 h 6309359"/>
              <a:gd name="connsiteX21" fmla="*/ 5170170 w 6579870"/>
              <a:gd name="connsiteY21" fmla="*/ 3550919 h 6309359"/>
              <a:gd name="connsiteX22" fmla="*/ 5772150 w 6579870"/>
              <a:gd name="connsiteY22" fmla="*/ 3204209 h 6309359"/>
              <a:gd name="connsiteX23" fmla="*/ 6149340 w 6579870"/>
              <a:gd name="connsiteY23" fmla="*/ 3463289 h 6309359"/>
              <a:gd name="connsiteX24" fmla="*/ 6579870 w 6579870"/>
              <a:gd name="connsiteY24" fmla="*/ 3326129 h 6309359"/>
              <a:gd name="connsiteX25" fmla="*/ 6549390 w 6579870"/>
              <a:gd name="connsiteY25" fmla="*/ 3779519 h 6309359"/>
              <a:gd name="connsiteX26" fmla="*/ 6477000 w 6579870"/>
              <a:gd name="connsiteY26" fmla="*/ 4050029 h 6309359"/>
              <a:gd name="connsiteX27" fmla="*/ 6027420 w 6579870"/>
              <a:gd name="connsiteY27" fmla="*/ 4587240 h 6309359"/>
              <a:gd name="connsiteX28" fmla="*/ 5242560 w 6579870"/>
              <a:gd name="connsiteY28" fmla="*/ 4648199 h 6309359"/>
              <a:gd name="connsiteX29" fmla="*/ 4751070 w 6579870"/>
              <a:gd name="connsiteY29" fmla="*/ 4583429 h 6309359"/>
              <a:gd name="connsiteX30" fmla="*/ 4617720 w 6579870"/>
              <a:gd name="connsiteY30" fmla="*/ 4735829 h 6309359"/>
              <a:gd name="connsiteX31" fmla="*/ 4507230 w 6579870"/>
              <a:gd name="connsiteY31" fmla="*/ 4792979 h 6309359"/>
              <a:gd name="connsiteX32" fmla="*/ 4438650 w 6579870"/>
              <a:gd name="connsiteY32" fmla="*/ 4998719 h 6309359"/>
              <a:gd name="connsiteX33" fmla="*/ 4349750 w 6579870"/>
              <a:gd name="connsiteY33" fmla="*/ 5367019 h 6309359"/>
              <a:gd name="connsiteX34" fmla="*/ 4131310 w 6579870"/>
              <a:gd name="connsiteY34" fmla="*/ 5702299 h 6309359"/>
              <a:gd name="connsiteX35" fmla="*/ 4136390 w 6579870"/>
              <a:gd name="connsiteY35" fmla="*/ 6052819 h 6309359"/>
              <a:gd name="connsiteX36" fmla="*/ 3985260 w 6579870"/>
              <a:gd name="connsiteY36" fmla="*/ 6259829 h 6309359"/>
              <a:gd name="connsiteX37" fmla="*/ 3729990 w 6579870"/>
              <a:gd name="connsiteY37" fmla="*/ 6297929 h 6309359"/>
              <a:gd name="connsiteX38" fmla="*/ 3413760 w 6579870"/>
              <a:gd name="connsiteY38" fmla="*/ 6176009 h 6309359"/>
              <a:gd name="connsiteX39" fmla="*/ 3154680 w 6579870"/>
              <a:gd name="connsiteY39" fmla="*/ 6282689 h 6309359"/>
              <a:gd name="connsiteX40" fmla="*/ 2964180 w 6579870"/>
              <a:gd name="connsiteY40" fmla="*/ 6309359 h 6309359"/>
              <a:gd name="connsiteX41" fmla="*/ 2785110 w 6579870"/>
              <a:gd name="connsiteY41" fmla="*/ 6137909 h 6309359"/>
              <a:gd name="connsiteX42" fmla="*/ 2667000 w 6579870"/>
              <a:gd name="connsiteY42" fmla="*/ 5768339 h 6309359"/>
              <a:gd name="connsiteX43" fmla="*/ 2434590 w 6579870"/>
              <a:gd name="connsiteY43" fmla="*/ 5330189 h 6309359"/>
              <a:gd name="connsiteX44" fmla="*/ 2080260 w 6579870"/>
              <a:gd name="connsiteY44" fmla="*/ 5379719 h 6309359"/>
              <a:gd name="connsiteX45" fmla="*/ 1794510 w 6579870"/>
              <a:gd name="connsiteY45" fmla="*/ 5273039 h 6309359"/>
              <a:gd name="connsiteX46" fmla="*/ 1261110 w 6579870"/>
              <a:gd name="connsiteY46" fmla="*/ 5417819 h 6309359"/>
              <a:gd name="connsiteX47" fmla="*/ 952500 w 6579870"/>
              <a:gd name="connsiteY47" fmla="*/ 5535929 h 6309359"/>
              <a:gd name="connsiteX48" fmla="*/ 853440 w 6579870"/>
              <a:gd name="connsiteY48" fmla="*/ 5730239 h 6309359"/>
              <a:gd name="connsiteX49" fmla="*/ 632460 w 6579870"/>
              <a:gd name="connsiteY49" fmla="*/ 5775959 h 6309359"/>
              <a:gd name="connsiteX50" fmla="*/ 320040 w 6579870"/>
              <a:gd name="connsiteY50" fmla="*/ 5589269 h 6309359"/>
              <a:gd name="connsiteX51" fmla="*/ 0 w 6579870"/>
              <a:gd name="connsiteY51" fmla="*/ 5585459 h 6309359"/>
              <a:gd name="connsiteX52" fmla="*/ 207010 w 6579870"/>
              <a:gd name="connsiteY52" fmla="*/ 5146039 h 6309359"/>
              <a:gd name="connsiteX53" fmla="*/ 1007725 w 6579870"/>
              <a:gd name="connsiteY53" fmla="*/ 3606029 h 6309359"/>
              <a:gd name="connsiteX54" fmla="*/ 1091545 w 6579870"/>
              <a:gd name="connsiteY54" fmla="*/ 290518 h 6309359"/>
              <a:gd name="connsiteX0" fmla="*/ 1091545 w 6579870"/>
              <a:gd name="connsiteY0" fmla="*/ 290518 h 6309359"/>
              <a:gd name="connsiteX1" fmla="*/ 1969770 w 6579870"/>
              <a:gd name="connsiteY1" fmla="*/ 0 h 6309359"/>
              <a:gd name="connsiteX2" fmla="*/ 2457450 w 6579870"/>
              <a:gd name="connsiteY2" fmla="*/ 251460 h 6309359"/>
              <a:gd name="connsiteX3" fmla="*/ 2491740 w 6579870"/>
              <a:gd name="connsiteY3" fmla="*/ 487680 h 6309359"/>
              <a:gd name="connsiteX4" fmla="*/ 2625090 w 6579870"/>
              <a:gd name="connsiteY4" fmla="*/ 605790 h 6309359"/>
              <a:gd name="connsiteX5" fmla="*/ 2625112 w 6579870"/>
              <a:gd name="connsiteY5" fmla="*/ 964888 h 6309359"/>
              <a:gd name="connsiteX6" fmla="*/ 2689860 w 6579870"/>
              <a:gd name="connsiteY6" fmla="*/ 1093470 h 6309359"/>
              <a:gd name="connsiteX7" fmla="*/ 2564130 w 6579870"/>
              <a:gd name="connsiteY7" fmla="*/ 1432560 h 6309359"/>
              <a:gd name="connsiteX8" fmla="*/ 2606040 w 6579870"/>
              <a:gd name="connsiteY8" fmla="*/ 1813560 h 6309359"/>
              <a:gd name="connsiteX9" fmla="*/ 2750820 w 6579870"/>
              <a:gd name="connsiteY9" fmla="*/ 2145030 h 6309359"/>
              <a:gd name="connsiteX10" fmla="*/ 3162300 w 6579870"/>
              <a:gd name="connsiteY10" fmla="*/ 2510790 h 6309359"/>
              <a:gd name="connsiteX11" fmla="*/ 3291840 w 6579870"/>
              <a:gd name="connsiteY11" fmla="*/ 2743200 h 6309359"/>
              <a:gd name="connsiteX12" fmla="*/ 3489960 w 6579870"/>
              <a:gd name="connsiteY12" fmla="*/ 2929890 h 6309359"/>
              <a:gd name="connsiteX13" fmla="*/ 3535680 w 6579870"/>
              <a:gd name="connsiteY13" fmla="*/ 3051810 h 6309359"/>
              <a:gd name="connsiteX14" fmla="*/ 3558540 w 6579870"/>
              <a:gd name="connsiteY14" fmla="*/ 3406140 h 6309359"/>
              <a:gd name="connsiteX15" fmla="*/ 3855720 w 6579870"/>
              <a:gd name="connsiteY15" fmla="*/ 3417570 h 6309359"/>
              <a:gd name="connsiteX16" fmla="*/ 4255792 w 6579870"/>
              <a:gd name="connsiteY16" fmla="*/ 3621269 h 6309359"/>
              <a:gd name="connsiteX17" fmla="*/ 4271010 w 6579870"/>
              <a:gd name="connsiteY17" fmla="*/ 3108959 h 6309359"/>
              <a:gd name="connsiteX18" fmla="*/ 4530090 w 6579870"/>
              <a:gd name="connsiteY18" fmla="*/ 3211829 h 6309359"/>
              <a:gd name="connsiteX19" fmla="*/ 4682490 w 6579870"/>
              <a:gd name="connsiteY19" fmla="*/ 3398519 h 6309359"/>
              <a:gd name="connsiteX20" fmla="*/ 4899660 w 6579870"/>
              <a:gd name="connsiteY20" fmla="*/ 3425189 h 6309359"/>
              <a:gd name="connsiteX21" fmla="*/ 5170170 w 6579870"/>
              <a:gd name="connsiteY21" fmla="*/ 3550919 h 6309359"/>
              <a:gd name="connsiteX22" fmla="*/ 5772150 w 6579870"/>
              <a:gd name="connsiteY22" fmla="*/ 3204209 h 6309359"/>
              <a:gd name="connsiteX23" fmla="*/ 6149340 w 6579870"/>
              <a:gd name="connsiteY23" fmla="*/ 3463289 h 6309359"/>
              <a:gd name="connsiteX24" fmla="*/ 6579870 w 6579870"/>
              <a:gd name="connsiteY24" fmla="*/ 3326129 h 6309359"/>
              <a:gd name="connsiteX25" fmla="*/ 6549390 w 6579870"/>
              <a:gd name="connsiteY25" fmla="*/ 3779519 h 6309359"/>
              <a:gd name="connsiteX26" fmla="*/ 6477000 w 6579870"/>
              <a:gd name="connsiteY26" fmla="*/ 4050029 h 6309359"/>
              <a:gd name="connsiteX27" fmla="*/ 6027420 w 6579870"/>
              <a:gd name="connsiteY27" fmla="*/ 4587240 h 6309359"/>
              <a:gd name="connsiteX28" fmla="*/ 5242560 w 6579870"/>
              <a:gd name="connsiteY28" fmla="*/ 4648199 h 6309359"/>
              <a:gd name="connsiteX29" fmla="*/ 4751070 w 6579870"/>
              <a:gd name="connsiteY29" fmla="*/ 4583429 h 6309359"/>
              <a:gd name="connsiteX30" fmla="*/ 4617720 w 6579870"/>
              <a:gd name="connsiteY30" fmla="*/ 4735829 h 6309359"/>
              <a:gd name="connsiteX31" fmla="*/ 4507230 w 6579870"/>
              <a:gd name="connsiteY31" fmla="*/ 4792979 h 6309359"/>
              <a:gd name="connsiteX32" fmla="*/ 4438650 w 6579870"/>
              <a:gd name="connsiteY32" fmla="*/ 4998719 h 6309359"/>
              <a:gd name="connsiteX33" fmla="*/ 4349750 w 6579870"/>
              <a:gd name="connsiteY33" fmla="*/ 5367019 h 6309359"/>
              <a:gd name="connsiteX34" fmla="*/ 4131310 w 6579870"/>
              <a:gd name="connsiteY34" fmla="*/ 5702299 h 6309359"/>
              <a:gd name="connsiteX35" fmla="*/ 4136390 w 6579870"/>
              <a:gd name="connsiteY35" fmla="*/ 6052819 h 6309359"/>
              <a:gd name="connsiteX36" fmla="*/ 3985260 w 6579870"/>
              <a:gd name="connsiteY36" fmla="*/ 6259829 h 6309359"/>
              <a:gd name="connsiteX37" fmla="*/ 3729990 w 6579870"/>
              <a:gd name="connsiteY37" fmla="*/ 6297929 h 6309359"/>
              <a:gd name="connsiteX38" fmla="*/ 3413760 w 6579870"/>
              <a:gd name="connsiteY38" fmla="*/ 6176009 h 6309359"/>
              <a:gd name="connsiteX39" fmla="*/ 3154680 w 6579870"/>
              <a:gd name="connsiteY39" fmla="*/ 6282689 h 6309359"/>
              <a:gd name="connsiteX40" fmla="*/ 2964180 w 6579870"/>
              <a:gd name="connsiteY40" fmla="*/ 6309359 h 6309359"/>
              <a:gd name="connsiteX41" fmla="*/ 2785110 w 6579870"/>
              <a:gd name="connsiteY41" fmla="*/ 6137909 h 6309359"/>
              <a:gd name="connsiteX42" fmla="*/ 2667000 w 6579870"/>
              <a:gd name="connsiteY42" fmla="*/ 5768339 h 6309359"/>
              <a:gd name="connsiteX43" fmla="*/ 2434590 w 6579870"/>
              <a:gd name="connsiteY43" fmla="*/ 5330189 h 6309359"/>
              <a:gd name="connsiteX44" fmla="*/ 2080260 w 6579870"/>
              <a:gd name="connsiteY44" fmla="*/ 5379719 h 6309359"/>
              <a:gd name="connsiteX45" fmla="*/ 1794510 w 6579870"/>
              <a:gd name="connsiteY45" fmla="*/ 5273039 h 6309359"/>
              <a:gd name="connsiteX46" fmla="*/ 1261110 w 6579870"/>
              <a:gd name="connsiteY46" fmla="*/ 5417819 h 6309359"/>
              <a:gd name="connsiteX47" fmla="*/ 952500 w 6579870"/>
              <a:gd name="connsiteY47" fmla="*/ 5535929 h 6309359"/>
              <a:gd name="connsiteX48" fmla="*/ 853440 w 6579870"/>
              <a:gd name="connsiteY48" fmla="*/ 5730239 h 6309359"/>
              <a:gd name="connsiteX49" fmla="*/ 632460 w 6579870"/>
              <a:gd name="connsiteY49" fmla="*/ 5775959 h 6309359"/>
              <a:gd name="connsiteX50" fmla="*/ 320040 w 6579870"/>
              <a:gd name="connsiteY50" fmla="*/ 5589269 h 6309359"/>
              <a:gd name="connsiteX51" fmla="*/ 0 w 6579870"/>
              <a:gd name="connsiteY51" fmla="*/ 5585459 h 6309359"/>
              <a:gd name="connsiteX52" fmla="*/ 207010 w 6579870"/>
              <a:gd name="connsiteY52" fmla="*/ 5146039 h 6309359"/>
              <a:gd name="connsiteX53" fmla="*/ 509270 w 6579870"/>
              <a:gd name="connsiteY53" fmla="*/ 4574539 h 6309359"/>
              <a:gd name="connsiteX54" fmla="*/ 1007725 w 6579870"/>
              <a:gd name="connsiteY54" fmla="*/ 3606029 h 6309359"/>
              <a:gd name="connsiteX55" fmla="*/ 1091545 w 6579870"/>
              <a:gd name="connsiteY55" fmla="*/ 290518 h 6309359"/>
              <a:gd name="connsiteX0" fmla="*/ 1091545 w 6579870"/>
              <a:gd name="connsiteY0" fmla="*/ 290518 h 6309359"/>
              <a:gd name="connsiteX1" fmla="*/ 1969770 w 6579870"/>
              <a:gd name="connsiteY1" fmla="*/ 0 h 6309359"/>
              <a:gd name="connsiteX2" fmla="*/ 2457450 w 6579870"/>
              <a:gd name="connsiteY2" fmla="*/ 251460 h 6309359"/>
              <a:gd name="connsiteX3" fmla="*/ 2491740 w 6579870"/>
              <a:gd name="connsiteY3" fmla="*/ 487680 h 6309359"/>
              <a:gd name="connsiteX4" fmla="*/ 2625090 w 6579870"/>
              <a:gd name="connsiteY4" fmla="*/ 605790 h 6309359"/>
              <a:gd name="connsiteX5" fmla="*/ 2625112 w 6579870"/>
              <a:gd name="connsiteY5" fmla="*/ 964888 h 6309359"/>
              <a:gd name="connsiteX6" fmla="*/ 2689860 w 6579870"/>
              <a:gd name="connsiteY6" fmla="*/ 1093470 h 6309359"/>
              <a:gd name="connsiteX7" fmla="*/ 2564130 w 6579870"/>
              <a:gd name="connsiteY7" fmla="*/ 1432560 h 6309359"/>
              <a:gd name="connsiteX8" fmla="*/ 2606040 w 6579870"/>
              <a:gd name="connsiteY8" fmla="*/ 1813560 h 6309359"/>
              <a:gd name="connsiteX9" fmla="*/ 2750820 w 6579870"/>
              <a:gd name="connsiteY9" fmla="*/ 2145030 h 6309359"/>
              <a:gd name="connsiteX10" fmla="*/ 3162300 w 6579870"/>
              <a:gd name="connsiteY10" fmla="*/ 2510790 h 6309359"/>
              <a:gd name="connsiteX11" fmla="*/ 3291840 w 6579870"/>
              <a:gd name="connsiteY11" fmla="*/ 2743200 h 6309359"/>
              <a:gd name="connsiteX12" fmla="*/ 3489960 w 6579870"/>
              <a:gd name="connsiteY12" fmla="*/ 2929890 h 6309359"/>
              <a:gd name="connsiteX13" fmla="*/ 3535680 w 6579870"/>
              <a:gd name="connsiteY13" fmla="*/ 3051810 h 6309359"/>
              <a:gd name="connsiteX14" fmla="*/ 3558540 w 6579870"/>
              <a:gd name="connsiteY14" fmla="*/ 3406140 h 6309359"/>
              <a:gd name="connsiteX15" fmla="*/ 3855720 w 6579870"/>
              <a:gd name="connsiteY15" fmla="*/ 3417570 h 6309359"/>
              <a:gd name="connsiteX16" fmla="*/ 4255792 w 6579870"/>
              <a:gd name="connsiteY16" fmla="*/ 3621269 h 6309359"/>
              <a:gd name="connsiteX17" fmla="*/ 4271010 w 6579870"/>
              <a:gd name="connsiteY17" fmla="*/ 3108959 h 6309359"/>
              <a:gd name="connsiteX18" fmla="*/ 4530090 w 6579870"/>
              <a:gd name="connsiteY18" fmla="*/ 3211829 h 6309359"/>
              <a:gd name="connsiteX19" fmla="*/ 4682490 w 6579870"/>
              <a:gd name="connsiteY19" fmla="*/ 3398519 h 6309359"/>
              <a:gd name="connsiteX20" fmla="*/ 4899660 w 6579870"/>
              <a:gd name="connsiteY20" fmla="*/ 3425189 h 6309359"/>
              <a:gd name="connsiteX21" fmla="*/ 5170170 w 6579870"/>
              <a:gd name="connsiteY21" fmla="*/ 3550919 h 6309359"/>
              <a:gd name="connsiteX22" fmla="*/ 5772150 w 6579870"/>
              <a:gd name="connsiteY22" fmla="*/ 3204209 h 6309359"/>
              <a:gd name="connsiteX23" fmla="*/ 6149340 w 6579870"/>
              <a:gd name="connsiteY23" fmla="*/ 3463289 h 6309359"/>
              <a:gd name="connsiteX24" fmla="*/ 6579870 w 6579870"/>
              <a:gd name="connsiteY24" fmla="*/ 3326129 h 6309359"/>
              <a:gd name="connsiteX25" fmla="*/ 6549390 w 6579870"/>
              <a:gd name="connsiteY25" fmla="*/ 3779519 h 6309359"/>
              <a:gd name="connsiteX26" fmla="*/ 6477000 w 6579870"/>
              <a:gd name="connsiteY26" fmla="*/ 4050029 h 6309359"/>
              <a:gd name="connsiteX27" fmla="*/ 6027420 w 6579870"/>
              <a:gd name="connsiteY27" fmla="*/ 4587240 h 6309359"/>
              <a:gd name="connsiteX28" fmla="*/ 5242560 w 6579870"/>
              <a:gd name="connsiteY28" fmla="*/ 4648199 h 6309359"/>
              <a:gd name="connsiteX29" fmla="*/ 4751070 w 6579870"/>
              <a:gd name="connsiteY29" fmla="*/ 4583429 h 6309359"/>
              <a:gd name="connsiteX30" fmla="*/ 4617720 w 6579870"/>
              <a:gd name="connsiteY30" fmla="*/ 4735829 h 6309359"/>
              <a:gd name="connsiteX31" fmla="*/ 4507230 w 6579870"/>
              <a:gd name="connsiteY31" fmla="*/ 4792979 h 6309359"/>
              <a:gd name="connsiteX32" fmla="*/ 4438650 w 6579870"/>
              <a:gd name="connsiteY32" fmla="*/ 4998719 h 6309359"/>
              <a:gd name="connsiteX33" fmla="*/ 4349750 w 6579870"/>
              <a:gd name="connsiteY33" fmla="*/ 5367019 h 6309359"/>
              <a:gd name="connsiteX34" fmla="*/ 4131310 w 6579870"/>
              <a:gd name="connsiteY34" fmla="*/ 5702299 h 6309359"/>
              <a:gd name="connsiteX35" fmla="*/ 4136390 w 6579870"/>
              <a:gd name="connsiteY35" fmla="*/ 6052819 h 6309359"/>
              <a:gd name="connsiteX36" fmla="*/ 3985260 w 6579870"/>
              <a:gd name="connsiteY36" fmla="*/ 6259829 h 6309359"/>
              <a:gd name="connsiteX37" fmla="*/ 3729990 w 6579870"/>
              <a:gd name="connsiteY37" fmla="*/ 6297929 h 6309359"/>
              <a:gd name="connsiteX38" fmla="*/ 3413760 w 6579870"/>
              <a:gd name="connsiteY38" fmla="*/ 6176009 h 6309359"/>
              <a:gd name="connsiteX39" fmla="*/ 3154680 w 6579870"/>
              <a:gd name="connsiteY39" fmla="*/ 6282689 h 6309359"/>
              <a:gd name="connsiteX40" fmla="*/ 2964180 w 6579870"/>
              <a:gd name="connsiteY40" fmla="*/ 6309359 h 6309359"/>
              <a:gd name="connsiteX41" fmla="*/ 2785110 w 6579870"/>
              <a:gd name="connsiteY41" fmla="*/ 6137909 h 6309359"/>
              <a:gd name="connsiteX42" fmla="*/ 2667000 w 6579870"/>
              <a:gd name="connsiteY42" fmla="*/ 5768339 h 6309359"/>
              <a:gd name="connsiteX43" fmla="*/ 2434590 w 6579870"/>
              <a:gd name="connsiteY43" fmla="*/ 5330189 h 6309359"/>
              <a:gd name="connsiteX44" fmla="*/ 2080260 w 6579870"/>
              <a:gd name="connsiteY44" fmla="*/ 5379719 h 6309359"/>
              <a:gd name="connsiteX45" fmla="*/ 1794510 w 6579870"/>
              <a:gd name="connsiteY45" fmla="*/ 5273039 h 6309359"/>
              <a:gd name="connsiteX46" fmla="*/ 1261110 w 6579870"/>
              <a:gd name="connsiteY46" fmla="*/ 5417819 h 6309359"/>
              <a:gd name="connsiteX47" fmla="*/ 952500 w 6579870"/>
              <a:gd name="connsiteY47" fmla="*/ 5535929 h 6309359"/>
              <a:gd name="connsiteX48" fmla="*/ 853440 w 6579870"/>
              <a:gd name="connsiteY48" fmla="*/ 5730239 h 6309359"/>
              <a:gd name="connsiteX49" fmla="*/ 632460 w 6579870"/>
              <a:gd name="connsiteY49" fmla="*/ 5775959 h 6309359"/>
              <a:gd name="connsiteX50" fmla="*/ 320040 w 6579870"/>
              <a:gd name="connsiteY50" fmla="*/ 5589269 h 6309359"/>
              <a:gd name="connsiteX51" fmla="*/ 0 w 6579870"/>
              <a:gd name="connsiteY51" fmla="*/ 5585459 h 6309359"/>
              <a:gd name="connsiteX52" fmla="*/ 207010 w 6579870"/>
              <a:gd name="connsiteY52" fmla="*/ 5146039 h 6309359"/>
              <a:gd name="connsiteX53" fmla="*/ 80010 w 6579870"/>
              <a:gd name="connsiteY53" fmla="*/ 4523739 h 6309359"/>
              <a:gd name="connsiteX54" fmla="*/ 1007725 w 6579870"/>
              <a:gd name="connsiteY54" fmla="*/ 3606029 h 6309359"/>
              <a:gd name="connsiteX55" fmla="*/ 1091545 w 6579870"/>
              <a:gd name="connsiteY55" fmla="*/ 290518 h 6309359"/>
              <a:gd name="connsiteX0" fmla="*/ 1091545 w 6579870"/>
              <a:gd name="connsiteY0" fmla="*/ 290518 h 6309359"/>
              <a:gd name="connsiteX1" fmla="*/ 1969770 w 6579870"/>
              <a:gd name="connsiteY1" fmla="*/ 0 h 6309359"/>
              <a:gd name="connsiteX2" fmla="*/ 2457450 w 6579870"/>
              <a:gd name="connsiteY2" fmla="*/ 251460 h 6309359"/>
              <a:gd name="connsiteX3" fmla="*/ 2491740 w 6579870"/>
              <a:gd name="connsiteY3" fmla="*/ 487680 h 6309359"/>
              <a:gd name="connsiteX4" fmla="*/ 2625090 w 6579870"/>
              <a:gd name="connsiteY4" fmla="*/ 605790 h 6309359"/>
              <a:gd name="connsiteX5" fmla="*/ 2625112 w 6579870"/>
              <a:gd name="connsiteY5" fmla="*/ 964888 h 6309359"/>
              <a:gd name="connsiteX6" fmla="*/ 2689860 w 6579870"/>
              <a:gd name="connsiteY6" fmla="*/ 1093470 h 6309359"/>
              <a:gd name="connsiteX7" fmla="*/ 2564130 w 6579870"/>
              <a:gd name="connsiteY7" fmla="*/ 1432560 h 6309359"/>
              <a:gd name="connsiteX8" fmla="*/ 2606040 w 6579870"/>
              <a:gd name="connsiteY8" fmla="*/ 1813560 h 6309359"/>
              <a:gd name="connsiteX9" fmla="*/ 2750820 w 6579870"/>
              <a:gd name="connsiteY9" fmla="*/ 2145030 h 6309359"/>
              <a:gd name="connsiteX10" fmla="*/ 3162300 w 6579870"/>
              <a:gd name="connsiteY10" fmla="*/ 2510790 h 6309359"/>
              <a:gd name="connsiteX11" fmla="*/ 3291840 w 6579870"/>
              <a:gd name="connsiteY11" fmla="*/ 2743200 h 6309359"/>
              <a:gd name="connsiteX12" fmla="*/ 3489960 w 6579870"/>
              <a:gd name="connsiteY12" fmla="*/ 2929890 h 6309359"/>
              <a:gd name="connsiteX13" fmla="*/ 3535680 w 6579870"/>
              <a:gd name="connsiteY13" fmla="*/ 3051810 h 6309359"/>
              <a:gd name="connsiteX14" fmla="*/ 3558540 w 6579870"/>
              <a:gd name="connsiteY14" fmla="*/ 3406140 h 6309359"/>
              <a:gd name="connsiteX15" fmla="*/ 3855720 w 6579870"/>
              <a:gd name="connsiteY15" fmla="*/ 3417570 h 6309359"/>
              <a:gd name="connsiteX16" fmla="*/ 4255792 w 6579870"/>
              <a:gd name="connsiteY16" fmla="*/ 3621269 h 6309359"/>
              <a:gd name="connsiteX17" fmla="*/ 4271010 w 6579870"/>
              <a:gd name="connsiteY17" fmla="*/ 3108959 h 6309359"/>
              <a:gd name="connsiteX18" fmla="*/ 4530090 w 6579870"/>
              <a:gd name="connsiteY18" fmla="*/ 3211829 h 6309359"/>
              <a:gd name="connsiteX19" fmla="*/ 4682490 w 6579870"/>
              <a:gd name="connsiteY19" fmla="*/ 3398519 h 6309359"/>
              <a:gd name="connsiteX20" fmla="*/ 4899660 w 6579870"/>
              <a:gd name="connsiteY20" fmla="*/ 3425189 h 6309359"/>
              <a:gd name="connsiteX21" fmla="*/ 5170170 w 6579870"/>
              <a:gd name="connsiteY21" fmla="*/ 3550919 h 6309359"/>
              <a:gd name="connsiteX22" fmla="*/ 5772150 w 6579870"/>
              <a:gd name="connsiteY22" fmla="*/ 3204209 h 6309359"/>
              <a:gd name="connsiteX23" fmla="*/ 6149340 w 6579870"/>
              <a:gd name="connsiteY23" fmla="*/ 3463289 h 6309359"/>
              <a:gd name="connsiteX24" fmla="*/ 6579870 w 6579870"/>
              <a:gd name="connsiteY24" fmla="*/ 3326129 h 6309359"/>
              <a:gd name="connsiteX25" fmla="*/ 6549390 w 6579870"/>
              <a:gd name="connsiteY25" fmla="*/ 3779519 h 6309359"/>
              <a:gd name="connsiteX26" fmla="*/ 6477000 w 6579870"/>
              <a:gd name="connsiteY26" fmla="*/ 4050029 h 6309359"/>
              <a:gd name="connsiteX27" fmla="*/ 6027420 w 6579870"/>
              <a:gd name="connsiteY27" fmla="*/ 4587240 h 6309359"/>
              <a:gd name="connsiteX28" fmla="*/ 5242560 w 6579870"/>
              <a:gd name="connsiteY28" fmla="*/ 4648199 h 6309359"/>
              <a:gd name="connsiteX29" fmla="*/ 4751070 w 6579870"/>
              <a:gd name="connsiteY29" fmla="*/ 4583429 h 6309359"/>
              <a:gd name="connsiteX30" fmla="*/ 4617720 w 6579870"/>
              <a:gd name="connsiteY30" fmla="*/ 4735829 h 6309359"/>
              <a:gd name="connsiteX31" fmla="*/ 4507230 w 6579870"/>
              <a:gd name="connsiteY31" fmla="*/ 4792979 h 6309359"/>
              <a:gd name="connsiteX32" fmla="*/ 4438650 w 6579870"/>
              <a:gd name="connsiteY32" fmla="*/ 4998719 h 6309359"/>
              <a:gd name="connsiteX33" fmla="*/ 4349750 w 6579870"/>
              <a:gd name="connsiteY33" fmla="*/ 5367019 h 6309359"/>
              <a:gd name="connsiteX34" fmla="*/ 4131310 w 6579870"/>
              <a:gd name="connsiteY34" fmla="*/ 5702299 h 6309359"/>
              <a:gd name="connsiteX35" fmla="*/ 4136390 w 6579870"/>
              <a:gd name="connsiteY35" fmla="*/ 6052819 h 6309359"/>
              <a:gd name="connsiteX36" fmla="*/ 3985260 w 6579870"/>
              <a:gd name="connsiteY36" fmla="*/ 6259829 h 6309359"/>
              <a:gd name="connsiteX37" fmla="*/ 3729990 w 6579870"/>
              <a:gd name="connsiteY37" fmla="*/ 6297929 h 6309359"/>
              <a:gd name="connsiteX38" fmla="*/ 3413760 w 6579870"/>
              <a:gd name="connsiteY38" fmla="*/ 6176009 h 6309359"/>
              <a:gd name="connsiteX39" fmla="*/ 3154680 w 6579870"/>
              <a:gd name="connsiteY39" fmla="*/ 6282689 h 6309359"/>
              <a:gd name="connsiteX40" fmla="*/ 2964180 w 6579870"/>
              <a:gd name="connsiteY40" fmla="*/ 6309359 h 6309359"/>
              <a:gd name="connsiteX41" fmla="*/ 2785110 w 6579870"/>
              <a:gd name="connsiteY41" fmla="*/ 6137909 h 6309359"/>
              <a:gd name="connsiteX42" fmla="*/ 2667000 w 6579870"/>
              <a:gd name="connsiteY42" fmla="*/ 5768339 h 6309359"/>
              <a:gd name="connsiteX43" fmla="*/ 2434590 w 6579870"/>
              <a:gd name="connsiteY43" fmla="*/ 5330189 h 6309359"/>
              <a:gd name="connsiteX44" fmla="*/ 2080260 w 6579870"/>
              <a:gd name="connsiteY44" fmla="*/ 5379719 h 6309359"/>
              <a:gd name="connsiteX45" fmla="*/ 1794510 w 6579870"/>
              <a:gd name="connsiteY45" fmla="*/ 5273039 h 6309359"/>
              <a:gd name="connsiteX46" fmla="*/ 1261110 w 6579870"/>
              <a:gd name="connsiteY46" fmla="*/ 5417819 h 6309359"/>
              <a:gd name="connsiteX47" fmla="*/ 952500 w 6579870"/>
              <a:gd name="connsiteY47" fmla="*/ 5535929 h 6309359"/>
              <a:gd name="connsiteX48" fmla="*/ 853440 w 6579870"/>
              <a:gd name="connsiteY48" fmla="*/ 5730239 h 6309359"/>
              <a:gd name="connsiteX49" fmla="*/ 632460 w 6579870"/>
              <a:gd name="connsiteY49" fmla="*/ 5775959 h 6309359"/>
              <a:gd name="connsiteX50" fmla="*/ 320040 w 6579870"/>
              <a:gd name="connsiteY50" fmla="*/ 5589269 h 6309359"/>
              <a:gd name="connsiteX51" fmla="*/ 0 w 6579870"/>
              <a:gd name="connsiteY51" fmla="*/ 5585459 h 6309359"/>
              <a:gd name="connsiteX52" fmla="*/ 207010 w 6579870"/>
              <a:gd name="connsiteY52" fmla="*/ 5146039 h 6309359"/>
              <a:gd name="connsiteX53" fmla="*/ 80010 w 6579870"/>
              <a:gd name="connsiteY53" fmla="*/ 4523739 h 6309359"/>
              <a:gd name="connsiteX54" fmla="*/ 354330 w 6579870"/>
              <a:gd name="connsiteY54" fmla="*/ 4251959 h 6309359"/>
              <a:gd name="connsiteX55" fmla="*/ 1007725 w 6579870"/>
              <a:gd name="connsiteY55" fmla="*/ 3606029 h 6309359"/>
              <a:gd name="connsiteX56" fmla="*/ 1091545 w 6579870"/>
              <a:gd name="connsiteY56" fmla="*/ 290518 h 6309359"/>
              <a:gd name="connsiteX0" fmla="*/ 1091545 w 6579870"/>
              <a:gd name="connsiteY0" fmla="*/ 290518 h 6309359"/>
              <a:gd name="connsiteX1" fmla="*/ 1969770 w 6579870"/>
              <a:gd name="connsiteY1" fmla="*/ 0 h 6309359"/>
              <a:gd name="connsiteX2" fmla="*/ 2457450 w 6579870"/>
              <a:gd name="connsiteY2" fmla="*/ 251460 h 6309359"/>
              <a:gd name="connsiteX3" fmla="*/ 2491740 w 6579870"/>
              <a:gd name="connsiteY3" fmla="*/ 487680 h 6309359"/>
              <a:gd name="connsiteX4" fmla="*/ 2625090 w 6579870"/>
              <a:gd name="connsiteY4" fmla="*/ 605790 h 6309359"/>
              <a:gd name="connsiteX5" fmla="*/ 2625112 w 6579870"/>
              <a:gd name="connsiteY5" fmla="*/ 964888 h 6309359"/>
              <a:gd name="connsiteX6" fmla="*/ 2689860 w 6579870"/>
              <a:gd name="connsiteY6" fmla="*/ 1093470 h 6309359"/>
              <a:gd name="connsiteX7" fmla="*/ 2564130 w 6579870"/>
              <a:gd name="connsiteY7" fmla="*/ 1432560 h 6309359"/>
              <a:gd name="connsiteX8" fmla="*/ 2606040 w 6579870"/>
              <a:gd name="connsiteY8" fmla="*/ 1813560 h 6309359"/>
              <a:gd name="connsiteX9" fmla="*/ 2750820 w 6579870"/>
              <a:gd name="connsiteY9" fmla="*/ 2145030 h 6309359"/>
              <a:gd name="connsiteX10" fmla="*/ 3162300 w 6579870"/>
              <a:gd name="connsiteY10" fmla="*/ 2510790 h 6309359"/>
              <a:gd name="connsiteX11" fmla="*/ 3291840 w 6579870"/>
              <a:gd name="connsiteY11" fmla="*/ 2743200 h 6309359"/>
              <a:gd name="connsiteX12" fmla="*/ 3489960 w 6579870"/>
              <a:gd name="connsiteY12" fmla="*/ 2929890 h 6309359"/>
              <a:gd name="connsiteX13" fmla="*/ 3535680 w 6579870"/>
              <a:gd name="connsiteY13" fmla="*/ 3051810 h 6309359"/>
              <a:gd name="connsiteX14" fmla="*/ 3558540 w 6579870"/>
              <a:gd name="connsiteY14" fmla="*/ 3406140 h 6309359"/>
              <a:gd name="connsiteX15" fmla="*/ 3855720 w 6579870"/>
              <a:gd name="connsiteY15" fmla="*/ 3417570 h 6309359"/>
              <a:gd name="connsiteX16" fmla="*/ 4255792 w 6579870"/>
              <a:gd name="connsiteY16" fmla="*/ 3621269 h 6309359"/>
              <a:gd name="connsiteX17" fmla="*/ 4271010 w 6579870"/>
              <a:gd name="connsiteY17" fmla="*/ 3108959 h 6309359"/>
              <a:gd name="connsiteX18" fmla="*/ 4530090 w 6579870"/>
              <a:gd name="connsiteY18" fmla="*/ 3211829 h 6309359"/>
              <a:gd name="connsiteX19" fmla="*/ 4682490 w 6579870"/>
              <a:gd name="connsiteY19" fmla="*/ 3398519 h 6309359"/>
              <a:gd name="connsiteX20" fmla="*/ 4899660 w 6579870"/>
              <a:gd name="connsiteY20" fmla="*/ 3425189 h 6309359"/>
              <a:gd name="connsiteX21" fmla="*/ 5170170 w 6579870"/>
              <a:gd name="connsiteY21" fmla="*/ 3550919 h 6309359"/>
              <a:gd name="connsiteX22" fmla="*/ 5772150 w 6579870"/>
              <a:gd name="connsiteY22" fmla="*/ 3204209 h 6309359"/>
              <a:gd name="connsiteX23" fmla="*/ 6149340 w 6579870"/>
              <a:gd name="connsiteY23" fmla="*/ 3463289 h 6309359"/>
              <a:gd name="connsiteX24" fmla="*/ 6579870 w 6579870"/>
              <a:gd name="connsiteY24" fmla="*/ 3326129 h 6309359"/>
              <a:gd name="connsiteX25" fmla="*/ 6549390 w 6579870"/>
              <a:gd name="connsiteY25" fmla="*/ 3779519 h 6309359"/>
              <a:gd name="connsiteX26" fmla="*/ 6477000 w 6579870"/>
              <a:gd name="connsiteY26" fmla="*/ 4050029 h 6309359"/>
              <a:gd name="connsiteX27" fmla="*/ 6027420 w 6579870"/>
              <a:gd name="connsiteY27" fmla="*/ 4587240 h 6309359"/>
              <a:gd name="connsiteX28" fmla="*/ 5242560 w 6579870"/>
              <a:gd name="connsiteY28" fmla="*/ 4648199 h 6309359"/>
              <a:gd name="connsiteX29" fmla="*/ 4751070 w 6579870"/>
              <a:gd name="connsiteY29" fmla="*/ 4583429 h 6309359"/>
              <a:gd name="connsiteX30" fmla="*/ 4617720 w 6579870"/>
              <a:gd name="connsiteY30" fmla="*/ 4735829 h 6309359"/>
              <a:gd name="connsiteX31" fmla="*/ 4507230 w 6579870"/>
              <a:gd name="connsiteY31" fmla="*/ 4792979 h 6309359"/>
              <a:gd name="connsiteX32" fmla="*/ 4438650 w 6579870"/>
              <a:gd name="connsiteY32" fmla="*/ 4998719 h 6309359"/>
              <a:gd name="connsiteX33" fmla="*/ 4349750 w 6579870"/>
              <a:gd name="connsiteY33" fmla="*/ 5367019 h 6309359"/>
              <a:gd name="connsiteX34" fmla="*/ 4131310 w 6579870"/>
              <a:gd name="connsiteY34" fmla="*/ 5702299 h 6309359"/>
              <a:gd name="connsiteX35" fmla="*/ 4136390 w 6579870"/>
              <a:gd name="connsiteY35" fmla="*/ 6052819 h 6309359"/>
              <a:gd name="connsiteX36" fmla="*/ 3985260 w 6579870"/>
              <a:gd name="connsiteY36" fmla="*/ 6259829 h 6309359"/>
              <a:gd name="connsiteX37" fmla="*/ 3729990 w 6579870"/>
              <a:gd name="connsiteY37" fmla="*/ 6297929 h 6309359"/>
              <a:gd name="connsiteX38" fmla="*/ 3413760 w 6579870"/>
              <a:gd name="connsiteY38" fmla="*/ 6176009 h 6309359"/>
              <a:gd name="connsiteX39" fmla="*/ 3154680 w 6579870"/>
              <a:gd name="connsiteY39" fmla="*/ 6282689 h 6309359"/>
              <a:gd name="connsiteX40" fmla="*/ 2964180 w 6579870"/>
              <a:gd name="connsiteY40" fmla="*/ 6309359 h 6309359"/>
              <a:gd name="connsiteX41" fmla="*/ 2785110 w 6579870"/>
              <a:gd name="connsiteY41" fmla="*/ 6137909 h 6309359"/>
              <a:gd name="connsiteX42" fmla="*/ 2667000 w 6579870"/>
              <a:gd name="connsiteY42" fmla="*/ 5768339 h 6309359"/>
              <a:gd name="connsiteX43" fmla="*/ 2434590 w 6579870"/>
              <a:gd name="connsiteY43" fmla="*/ 5330189 h 6309359"/>
              <a:gd name="connsiteX44" fmla="*/ 2080260 w 6579870"/>
              <a:gd name="connsiteY44" fmla="*/ 5379719 h 6309359"/>
              <a:gd name="connsiteX45" fmla="*/ 1794510 w 6579870"/>
              <a:gd name="connsiteY45" fmla="*/ 5273039 h 6309359"/>
              <a:gd name="connsiteX46" fmla="*/ 1261110 w 6579870"/>
              <a:gd name="connsiteY46" fmla="*/ 5417819 h 6309359"/>
              <a:gd name="connsiteX47" fmla="*/ 952500 w 6579870"/>
              <a:gd name="connsiteY47" fmla="*/ 5535929 h 6309359"/>
              <a:gd name="connsiteX48" fmla="*/ 853440 w 6579870"/>
              <a:gd name="connsiteY48" fmla="*/ 5730239 h 6309359"/>
              <a:gd name="connsiteX49" fmla="*/ 632460 w 6579870"/>
              <a:gd name="connsiteY49" fmla="*/ 5775959 h 6309359"/>
              <a:gd name="connsiteX50" fmla="*/ 320040 w 6579870"/>
              <a:gd name="connsiteY50" fmla="*/ 5589269 h 6309359"/>
              <a:gd name="connsiteX51" fmla="*/ 0 w 6579870"/>
              <a:gd name="connsiteY51" fmla="*/ 5585459 h 6309359"/>
              <a:gd name="connsiteX52" fmla="*/ 207010 w 6579870"/>
              <a:gd name="connsiteY52" fmla="*/ 5146039 h 6309359"/>
              <a:gd name="connsiteX53" fmla="*/ 80010 w 6579870"/>
              <a:gd name="connsiteY53" fmla="*/ 4523739 h 6309359"/>
              <a:gd name="connsiteX54" fmla="*/ 92710 w 6579870"/>
              <a:gd name="connsiteY54" fmla="*/ 4180839 h 6309359"/>
              <a:gd name="connsiteX55" fmla="*/ 1007725 w 6579870"/>
              <a:gd name="connsiteY55" fmla="*/ 3606029 h 6309359"/>
              <a:gd name="connsiteX56" fmla="*/ 1091545 w 6579870"/>
              <a:gd name="connsiteY56" fmla="*/ 290518 h 6309359"/>
              <a:gd name="connsiteX0" fmla="*/ 1091545 w 6579870"/>
              <a:gd name="connsiteY0" fmla="*/ 290518 h 6309359"/>
              <a:gd name="connsiteX1" fmla="*/ 1969770 w 6579870"/>
              <a:gd name="connsiteY1" fmla="*/ 0 h 6309359"/>
              <a:gd name="connsiteX2" fmla="*/ 2457450 w 6579870"/>
              <a:gd name="connsiteY2" fmla="*/ 251460 h 6309359"/>
              <a:gd name="connsiteX3" fmla="*/ 2491740 w 6579870"/>
              <a:gd name="connsiteY3" fmla="*/ 487680 h 6309359"/>
              <a:gd name="connsiteX4" fmla="*/ 2625090 w 6579870"/>
              <a:gd name="connsiteY4" fmla="*/ 605790 h 6309359"/>
              <a:gd name="connsiteX5" fmla="*/ 2625112 w 6579870"/>
              <a:gd name="connsiteY5" fmla="*/ 964888 h 6309359"/>
              <a:gd name="connsiteX6" fmla="*/ 2689860 w 6579870"/>
              <a:gd name="connsiteY6" fmla="*/ 1093470 h 6309359"/>
              <a:gd name="connsiteX7" fmla="*/ 2564130 w 6579870"/>
              <a:gd name="connsiteY7" fmla="*/ 1432560 h 6309359"/>
              <a:gd name="connsiteX8" fmla="*/ 2606040 w 6579870"/>
              <a:gd name="connsiteY8" fmla="*/ 1813560 h 6309359"/>
              <a:gd name="connsiteX9" fmla="*/ 2750820 w 6579870"/>
              <a:gd name="connsiteY9" fmla="*/ 2145030 h 6309359"/>
              <a:gd name="connsiteX10" fmla="*/ 3162300 w 6579870"/>
              <a:gd name="connsiteY10" fmla="*/ 2510790 h 6309359"/>
              <a:gd name="connsiteX11" fmla="*/ 3291840 w 6579870"/>
              <a:gd name="connsiteY11" fmla="*/ 2743200 h 6309359"/>
              <a:gd name="connsiteX12" fmla="*/ 3489960 w 6579870"/>
              <a:gd name="connsiteY12" fmla="*/ 2929890 h 6309359"/>
              <a:gd name="connsiteX13" fmla="*/ 3535680 w 6579870"/>
              <a:gd name="connsiteY13" fmla="*/ 3051810 h 6309359"/>
              <a:gd name="connsiteX14" fmla="*/ 3558540 w 6579870"/>
              <a:gd name="connsiteY14" fmla="*/ 3406140 h 6309359"/>
              <a:gd name="connsiteX15" fmla="*/ 3855720 w 6579870"/>
              <a:gd name="connsiteY15" fmla="*/ 3417570 h 6309359"/>
              <a:gd name="connsiteX16" fmla="*/ 4255792 w 6579870"/>
              <a:gd name="connsiteY16" fmla="*/ 3621269 h 6309359"/>
              <a:gd name="connsiteX17" fmla="*/ 4271010 w 6579870"/>
              <a:gd name="connsiteY17" fmla="*/ 3108959 h 6309359"/>
              <a:gd name="connsiteX18" fmla="*/ 4530090 w 6579870"/>
              <a:gd name="connsiteY18" fmla="*/ 3211829 h 6309359"/>
              <a:gd name="connsiteX19" fmla="*/ 4682490 w 6579870"/>
              <a:gd name="connsiteY19" fmla="*/ 3398519 h 6309359"/>
              <a:gd name="connsiteX20" fmla="*/ 4899660 w 6579870"/>
              <a:gd name="connsiteY20" fmla="*/ 3425189 h 6309359"/>
              <a:gd name="connsiteX21" fmla="*/ 5170170 w 6579870"/>
              <a:gd name="connsiteY21" fmla="*/ 3550919 h 6309359"/>
              <a:gd name="connsiteX22" fmla="*/ 5772150 w 6579870"/>
              <a:gd name="connsiteY22" fmla="*/ 3204209 h 6309359"/>
              <a:gd name="connsiteX23" fmla="*/ 6149340 w 6579870"/>
              <a:gd name="connsiteY23" fmla="*/ 3463289 h 6309359"/>
              <a:gd name="connsiteX24" fmla="*/ 6579870 w 6579870"/>
              <a:gd name="connsiteY24" fmla="*/ 3326129 h 6309359"/>
              <a:gd name="connsiteX25" fmla="*/ 6549390 w 6579870"/>
              <a:gd name="connsiteY25" fmla="*/ 3779519 h 6309359"/>
              <a:gd name="connsiteX26" fmla="*/ 6477000 w 6579870"/>
              <a:gd name="connsiteY26" fmla="*/ 4050029 h 6309359"/>
              <a:gd name="connsiteX27" fmla="*/ 6027420 w 6579870"/>
              <a:gd name="connsiteY27" fmla="*/ 4587240 h 6309359"/>
              <a:gd name="connsiteX28" fmla="*/ 5242560 w 6579870"/>
              <a:gd name="connsiteY28" fmla="*/ 4648199 h 6309359"/>
              <a:gd name="connsiteX29" fmla="*/ 4751070 w 6579870"/>
              <a:gd name="connsiteY29" fmla="*/ 4583429 h 6309359"/>
              <a:gd name="connsiteX30" fmla="*/ 4617720 w 6579870"/>
              <a:gd name="connsiteY30" fmla="*/ 4735829 h 6309359"/>
              <a:gd name="connsiteX31" fmla="*/ 4507230 w 6579870"/>
              <a:gd name="connsiteY31" fmla="*/ 4792979 h 6309359"/>
              <a:gd name="connsiteX32" fmla="*/ 4438650 w 6579870"/>
              <a:gd name="connsiteY32" fmla="*/ 4998719 h 6309359"/>
              <a:gd name="connsiteX33" fmla="*/ 4349750 w 6579870"/>
              <a:gd name="connsiteY33" fmla="*/ 5367019 h 6309359"/>
              <a:gd name="connsiteX34" fmla="*/ 4131310 w 6579870"/>
              <a:gd name="connsiteY34" fmla="*/ 5702299 h 6309359"/>
              <a:gd name="connsiteX35" fmla="*/ 4136390 w 6579870"/>
              <a:gd name="connsiteY35" fmla="*/ 6052819 h 6309359"/>
              <a:gd name="connsiteX36" fmla="*/ 3985260 w 6579870"/>
              <a:gd name="connsiteY36" fmla="*/ 6259829 h 6309359"/>
              <a:gd name="connsiteX37" fmla="*/ 3729990 w 6579870"/>
              <a:gd name="connsiteY37" fmla="*/ 6297929 h 6309359"/>
              <a:gd name="connsiteX38" fmla="*/ 3413760 w 6579870"/>
              <a:gd name="connsiteY38" fmla="*/ 6176009 h 6309359"/>
              <a:gd name="connsiteX39" fmla="*/ 3154680 w 6579870"/>
              <a:gd name="connsiteY39" fmla="*/ 6282689 h 6309359"/>
              <a:gd name="connsiteX40" fmla="*/ 2964180 w 6579870"/>
              <a:gd name="connsiteY40" fmla="*/ 6309359 h 6309359"/>
              <a:gd name="connsiteX41" fmla="*/ 2785110 w 6579870"/>
              <a:gd name="connsiteY41" fmla="*/ 6137909 h 6309359"/>
              <a:gd name="connsiteX42" fmla="*/ 2667000 w 6579870"/>
              <a:gd name="connsiteY42" fmla="*/ 5768339 h 6309359"/>
              <a:gd name="connsiteX43" fmla="*/ 2434590 w 6579870"/>
              <a:gd name="connsiteY43" fmla="*/ 5330189 h 6309359"/>
              <a:gd name="connsiteX44" fmla="*/ 2080260 w 6579870"/>
              <a:gd name="connsiteY44" fmla="*/ 5379719 h 6309359"/>
              <a:gd name="connsiteX45" fmla="*/ 1794510 w 6579870"/>
              <a:gd name="connsiteY45" fmla="*/ 5273039 h 6309359"/>
              <a:gd name="connsiteX46" fmla="*/ 1261110 w 6579870"/>
              <a:gd name="connsiteY46" fmla="*/ 5417819 h 6309359"/>
              <a:gd name="connsiteX47" fmla="*/ 952500 w 6579870"/>
              <a:gd name="connsiteY47" fmla="*/ 5535929 h 6309359"/>
              <a:gd name="connsiteX48" fmla="*/ 853440 w 6579870"/>
              <a:gd name="connsiteY48" fmla="*/ 5730239 h 6309359"/>
              <a:gd name="connsiteX49" fmla="*/ 632460 w 6579870"/>
              <a:gd name="connsiteY49" fmla="*/ 5775959 h 6309359"/>
              <a:gd name="connsiteX50" fmla="*/ 320040 w 6579870"/>
              <a:gd name="connsiteY50" fmla="*/ 5589269 h 6309359"/>
              <a:gd name="connsiteX51" fmla="*/ 0 w 6579870"/>
              <a:gd name="connsiteY51" fmla="*/ 5585459 h 6309359"/>
              <a:gd name="connsiteX52" fmla="*/ 207010 w 6579870"/>
              <a:gd name="connsiteY52" fmla="*/ 5146039 h 6309359"/>
              <a:gd name="connsiteX53" fmla="*/ 80010 w 6579870"/>
              <a:gd name="connsiteY53" fmla="*/ 4523739 h 6309359"/>
              <a:gd name="connsiteX54" fmla="*/ 92710 w 6579870"/>
              <a:gd name="connsiteY54" fmla="*/ 4180839 h 6309359"/>
              <a:gd name="connsiteX55" fmla="*/ 300990 w 6579870"/>
              <a:gd name="connsiteY55" fmla="*/ 4053839 h 6309359"/>
              <a:gd name="connsiteX56" fmla="*/ 1007725 w 6579870"/>
              <a:gd name="connsiteY56" fmla="*/ 3606029 h 6309359"/>
              <a:gd name="connsiteX57" fmla="*/ 1091545 w 6579870"/>
              <a:gd name="connsiteY57" fmla="*/ 290518 h 6309359"/>
              <a:gd name="connsiteX0" fmla="*/ 1091545 w 6579870"/>
              <a:gd name="connsiteY0" fmla="*/ 290518 h 6309359"/>
              <a:gd name="connsiteX1" fmla="*/ 1969770 w 6579870"/>
              <a:gd name="connsiteY1" fmla="*/ 0 h 6309359"/>
              <a:gd name="connsiteX2" fmla="*/ 2457450 w 6579870"/>
              <a:gd name="connsiteY2" fmla="*/ 251460 h 6309359"/>
              <a:gd name="connsiteX3" fmla="*/ 2491740 w 6579870"/>
              <a:gd name="connsiteY3" fmla="*/ 487680 h 6309359"/>
              <a:gd name="connsiteX4" fmla="*/ 2625090 w 6579870"/>
              <a:gd name="connsiteY4" fmla="*/ 605790 h 6309359"/>
              <a:gd name="connsiteX5" fmla="*/ 2625112 w 6579870"/>
              <a:gd name="connsiteY5" fmla="*/ 964888 h 6309359"/>
              <a:gd name="connsiteX6" fmla="*/ 2689860 w 6579870"/>
              <a:gd name="connsiteY6" fmla="*/ 1093470 h 6309359"/>
              <a:gd name="connsiteX7" fmla="*/ 2564130 w 6579870"/>
              <a:gd name="connsiteY7" fmla="*/ 1432560 h 6309359"/>
              <a:gd name="connsiteX8" fmla="*/ 2606040 w 6579870"/>
              <a:gd name="connsiteY8" fmla="*/ 1813560 h 6309359"/>
              <a:gd name="connsiteX9" fmla="*/ 2750820 w 6579870"/>
              <a:gd name="connsiteY9" fmla="*/ 2145030 h 6309359"/>
              <a:gd name="connsiteX10" fmla="*/ 3162300 w 6579870"/>
              <a:gd name="connsiteY10" fmla="*/ 2510790 h 6309359"/>
              <a:gd name="connsiteX11" fmla="*/ 3291840 w 6579870"/>
              <a:gd name="connsiteY11" fmla="*/ 2743200 h 6309359"/>
              <a:gd name="connsiteX12" fmla="*/ 3489960 w 6579870"/>
              <a:gd name="connsiteY12" fmla="*/ 2929890 h 6309359"/>
              <a:gd name="connsiteX13" fmla="*/ 3535680 w 6579870"/>
              <a:gd name="connsiteY13" fmla="*/ 3051810 h 6309359"/>
              <a:gd name="connsiteX14" fmla="*/ 3558540 w 6579870"/>
              <a:gd name="connsiteY14" fmla="*/ 3406140 h 6309359"/>
              <a:gd name="connsiteX15" fmla="*/ 3855720 w 6579870"/>
              <a:gd name="connsiteY15" fmla="*/ 3417570 h 6309359"/>
              <a:gd name="connsiteX16" fmla="*/ 4255792 w 6579870"/>
              <a:gd name="connsiteY16" fmla="*/ 3621269 h 6309359"/>
              <a:gd name="connsiteX17" fmla="*/ 4271010 w 6579870"/>
              <a:gd name="connsiteY17" fmla="*/ 3108959 h 6309359"/>
              <a:gd name="connsiteX18" fmla="*/ 4530090 w 6579870"/>
              <a:gd name="connsiteY18" fmla="*/ 3211829 h 6309359"/>
              <a:gd name="connsiteX19" fmla="*/ 4682490 w 6579870"/>
              <a:gd name="connsiteY19" fmla="*/ 3398519 h 6309359"/>
              <a:gd name="connsiteX20" fmla="*/ 4899660 w 6579870"/>
              <a:gd name="connsiteY20" fmla="*/ 3425189 h 6309359"/>
              <a:gd name="connsiteX21" fmla="*/ 5170170 w 6579870"/>
              <a:gd name="connsiteY21" fmla="*/ 3550919 h 6309359"/>
              <a:gd name="connsiteX22" fmla="*/ 5772150 w 6579870"/>
              <a:gd name="connsiteY22" fmla="*/ 3204209 h 6309359"/>
              <a:gd name="connsiteX23" fmla="*/ 6149340 w 6579870"/>
              <a:gd name="connsiteY23" fmla="*/ 3463289 h 6309359"/>
              <a:gd name="connsiteX24" fmla="*/ 6579870 w 6579870"/>
              <a:gd name="connsiteY24" fmla="*/ 3326129 h 6309359"/>
              <a:gd name="connsiteX25" fmla="*/ 6549390 w 6579870"/>
              <a:gd name="connsiteY25" fmla="*/ 3779519 h 6309359"/>
              <a:gd name="connsiteX26" fmla="*/ 6477000 w 6579870"/>
              <a:gd name="connsiteY26" fmla="*/ 4050029 h 6309359"/>
              <a:gd name="connsiteX27" fmla="*/ 6027420 w 6579870"/>
              <a:gd name="connsiteY27" fmla="*/ 4587240 h 6309359"/>
              <a:gd name="connsiteX28" fmla="*/ 5242560 w 6579870"/>
              <a:gd name="connsiteY28" fmla="*/ 4648199 h 6309359"/>
              <a:gd name="connsiteX29" fmla="*/ 4751070 w 6579870"/>
              <a:gd name="connsiteY29" fmla="*/ 4583429 h 6309359"/>
              <a:gd name="connsiteX30" fmla="*/ 4617720 w 6579870"/>
              <a:gd name="connsiteY30" fmla="*/ 4735829 h 6309359"/>
              <a:gd name="connsiteX31" fmla="*/ 4507230 w 6579870"/>
              <a:gd name="connsiteY31" fmla="*/ 4792979 h 6309359"/>
              <a:gd name="connsiteX32" fmla="*/ 4438650 w 6579870"/>
              <a:gd name="connsiteY32" fmla="*/ 4998719 h 6309359"/>
              <a:gd name="connsiteX33" fmla="*/ 4349750 w 6579870"/>
              <a:gd name="connsiteY33" fmla="*/ 5367019 h 6309359"/>
              <a:gd name="connsiteX34" fmla="*/ 4131310 w 6579870"/>
              <a:gd name="connsiteY34" fmla="*/ 5702299 h 6309359"/>
              <a:gd name="connsiteX35" fmla="*/ 4136390 w 6579870"/>
              <a:gd name="connsiteY35" fmla="*/ 6052819 h 6309359"/>
              <a:gd name="connsiteX36" fmla="*/ 3985260 w 6579870"/>
              <a:gd name="connsiteY36" fmla="*/ 6259829 h 6309359"/>
              <a:gd name="connsiteX37" fmla="*/ 3729990 w 6579870"/>
              <a:gd name="connsiteY37" fmla="*/ 6297929 h 6309359"/>
              <a:gd name="connsiteX38" fmla="*/ 3413760 w 6579870"/>
              <a:gd name="connsiteY38" fmla="*/ 6176009 h 6309359"/>
              <a:gd name="connsiteX39" fmla="*/ 3154680 w 6579870"/>
              <a:gd name="connsiteY39" fmla="*/ 6282689 h 6309359"/>
              <a:gd name="connsiteX40" fmla="*/ 2964180 w 6579870"/>
              <a:gd name="connsiteY40" fmla="*/ 6309359 h 6309359"/>
              <a:gd name="connsiteX41" fmla="*/ 2785110 w 6579870"/>
              <a:gd name="connsiteY41" fmla="*/ 6137909 h 6309359"/>
              <a:gd name="connsiteX42" fmla="*/ 2667000 w 6579870"/>
              <a:gd name="connsiteY42" fmla="*/ 5768339 h 6309359"/>
              <a:gd name="connsiteX43" fmla="*/ 2434590 w 6579870"/>
              <a:gd name="connsiteY43" fmla="*/ 5330189 h 6309359"/>
              <a:gd name="connsiteX44" fmla="*/ 2080260 w 6579870"/>
              <a:gd name="connsiteY44" fmla="*/ 5379719 h 6309359"/>
              <a:gd name="connsiteX45" fmla="*/ 1794510 w 6579870"/>
              <a:gd name="connsiteY45" fmla="*/ 5273039 h 6309359"/>
              <a:gd name="connsiteX46" fmla="*/ 1261110 w 6579870"/>
              <a:gd name="connsiteY46" fmla="*/ 5417819 h 6309359"/>
              <a:gd name="connsiteX47" fmla="*/ 952500 w 6579870"/>
              <a:gd name="connsiteY47" fmla="*/ 5535929 h 6309359"/>
              <a:gd name="connsiteX48" fmla="*/ 853440 w 6579870"/>
              <a:gd name="connsiteY48" fmla="*/ 5730239 h 6309359"/>
              <a:gd name="connsiteX49" fmla="*/ 632460 w 6579870"/>
              <a:gd name="connsiteY49" fmla="*/ 5775959 h 6309359"/>
              <a:gd name="connsiteX50" fmla="*/ 320040 w 6579870"/>
              <a:gd name="connsiteY50" fmla="*/ 5589269 h 6309359"/>
              <a:gd name="connsiteX51" fmla="*/ 0 w 6579870"/>
              <a:gd name="connsiteY51" fmla="*/ 5585459 h 6309359"/>
              <a:gd name="connsiteX52" fmla="*/ 207010 w 6579870"/>
              <a:gd name="connsiteY52" fmla="*/ 5146039 h 6309359"/>
              <a:gd name="connsiteX53" fmla="*/ 80010 w 6579870"/>
              <a:gd name="connsiteY53" fmla="*/ 4523739 h 6309359"/>
              <a:gd name="connsiteX54" fmla="*/ 92710 w 6579870"/>
              <a:gd name="connsiteY54" fmla="*/ 4180839 h 6309359"/>
              <a:gd name="connsiteX55" fmla="*/ 199390 w 6579870"/>
              <a:gd name="connsiteY55" fmla="*/ 4229099 h 6309359"/>
              <a:gd name="connsiteX56" fmla="*/ 1007725 w 6579870"/>
              <a:gd name="connsiteY56" fmla="*/ 3606029 h 6309359"/>
              <a:gd name="connsiteX57" fmla="*/ 1091545 w 6579870"/>
              <a:gd name="connsiteY57" fmla="*/ 290518 h 6309359"/>
              <a:gd name="connsiteX0" fmla="*/ 1091545 w 6579870"/>
              <a:gd name="connsiteY0" fmla="*/ 290518 h 6309359"/>
              <a:gd name="connsiteX1" fmla="*/ 1969770 w 6579870"/>
              <a:gd name="connsiteY1" fmla="*/ 0 h 6309359"/>
              <a:gd name="connsiteX2" fmla="*/ 2457450 w 6579870"/>
              <a:gd name="connsiteY2" fmla="*/ 251460 h 6309359"/>
              <a:gd name="connsiteX3" fmla="*/ 2491740 w 6579870"/>
              <a:gd name="connsiteY3" fmla="*/ 487680 h 6309359"/>
              <a:gd name="connsiteX4" fmla="*/ 2625090 w 6579870"/>
              <a:gd name="connsiteY4" fmla="*/ 605790 h 6309359"/>
              <a:gd name="connsiteX5" fmla="*/ 2625112 w 6579870"/>
              <a:gd name="connsiteY5" fmla="*/ 964888 h 6309359"/>
              <a:gd name="connsiteX6" fmla="*/ 2689860 w 6579870"/>
              <a:gd name="connsiteY6" fmla="*/ 1093470 h 6309359"/>
              <a:gd name="connsiteX7" fmla="*/ 2564130 w 6579870"/>
              <a:gd name="connsiteY7" fmla="*/ 1432560 h 6309359"/>
              <a:gd name="connsiteX8" fmla="*/ 2606040 w 6579870"/>
              <a:gd name="connsiteY8" fmla="*/ 1813560 h 6309359"/>
              <a:gd name="connsiteX9" fmla="*/ 2750820 w 6579870"/>
              <a:gd name="connsiteY9" fmla="*/ 2145030 h 6309359"/>
              <a:gd name="connsiteX10" fmla="*/ 3162300 w 6579870"/>
              <a:gd name="connsiteY10" fmla="*/ 2510790 h 6309359"/>
              <a:gd name="connsiteX11" fmla="*/ 3291840 w 6579870"/>
              <a:gd name="connsiteY11" fmla="*/ 2743200 h 6309359"/>
              <a:gd name="connsiteX12" fmla="*/ 3489960 w 6579870"/>
              <a:gd name="connsiteY12" fmla="*/ 2929890 h 6309359"/>
              <a:gd name="connsiteX13" fmla="*/ 3535680 w 6579870"/>
              <a:gd name="connsiteY13" fmla="*/ 3051810 h 6309359"/>
              <a:gd name="connsiteX14" fmla="*/ 3558540 w 6579870"/>
              <a:gd name="connsiteY14" fmla="*/ 3406140 h 6309359"/>
              <a:gd name="connsiteX15" fmla="*/ 3855720 w 6579870"/>
              <a:gd name="connsiteY15" fmla="*/ 3417570 h 6309359"/>
              <a:gd name="connsiteX16" fmla="*/ 4255792 w 6579870"/>
              <a:gd name="connsiteY16" fmla="*/ 3621269 h 6309359"/>
              <a:gd name="connsiteX17" fmla="*/ 4271010 w 6579870"/>
              <a:gd name="connsiteY17" fmla="*/ 3108959 h 6309359"/>
              <a:gd name="connsiteX18" fmla="*/ 4530090 w 6579870"/>
              <a:gd name="connsiteY18" fmla="*/ 3211829 h 6309359"/>
              <a:gd name="connsiteX19" fmla="*/ 4682490 w 6579870"/>
              <a:gd name="connsiteY19" fmla="*/ 3398519 h 6309359"/>
              <a:gd name="connsiteX20" fmla="*/ 4899660 w 6579870"/>
              <a:gd name="connsiteY20" fmla="*/ 3425189 h 6309359"/>
              <a:gd name="connsiteX21" fmla="*/ 5170170 w 6579870"/>
              <a:gd name="connsiteY21" fmla="*/ 3550919 h 6309359"/>
              <a:gd name="connsiteX22" fmla="*/ 5772150 w 6579870"/>
              <a:gd name="connsiteY22" fmla="*/ 3204209 h 6309359"/>
              <a:gd name="connsiteX23" fmla="*/ 6149340 w 6579870"/>
              <a:gd name="connsiteY23" fmla="*/ 3463289 h 6309359"/>
              <a:gd name="connsiteX24" fmla="*/ 6579870 w 6579870"/>
              <a:gd name="connsiteY24" fmla="*/ 3326129 h 6309359"/>
              <a:gd name="connsiteX25" fmla="*/ 6549390 w 6579870"/>
              <a:gd name="connsiteY25" fmla="*/ 3779519 h 6309359"/>
              <a:gd name="connsiteX26" fmla="*/ 6477000 w 6579870"/>
              <a:gd name="connsiteY26" fmla="*/ 4050029 h 6309359"/>
              <a:gd name="connsiteX27" fmla="*/ 6027420 w 6579870"/>
              <a:gd name="connsiteY27" fmla="*/ 4587240 h 6309359"/>
              <a:gd name="connsiteX28" fmla="*/ 5242560 w 6579870"/>
              <a:gd name="connsiteY28" fmla="*/ 4648199 h 6309359"/>
              <a:gd name="connsiteX29" fmla="*/ 4751070 w 6579870"/>
              <a:gd name="connsiteY29" fmla="*/ 4583429 h 6309359"/>
              <a:gd name="connsiteX30" fmla="*/ 4617720 w 6579870"/>
              <a:gd name="connsiteY30" fmla="*/ 4735829 h 6309359"/>
              <a:gd name="connsiteX31" fmla="*/ 4507230 w 6579870"/>
              <a:gd name="connsiteY31" fmla="*/ 4792979 h 6309359"/>
              <a:gd name="connsiteX32" fmla="*/ 4438650 w 6579870"/>
              <a:gd name="connsiteY32" fmla="*/ 4998719 h 6309359"/>
              <a:gd name="connsiteX33" fmla="*/ 4349750 w 6579870"/>
              <a:gd name="connsiteY33" fmla="*/ 5367019 h 6309359"/>
              <a:gd name="connsiteX34" fmla="*/ 4131310 w 6579870"/>
              <a:gd name="connsiteY34" fmla="*/ 5702299 h 6309359"/>
              <a:gd name="connsiteX35" fmla="*/ 4136390 w 6579870"/>
              <a:gd name="connsiteY35" fmla="*/ 6052819 h 6309359"/>
              <a:gd name="connsiteX36" fmla="*/ 3985260 w 6579870"/>
              <a:gd name="connsiteY36" fmla="*/ 6259829 h 6309359"/>
              <a:gd name="connsiteX37" fmla="*/ 3729990 w 6579870"/>
              <a:gd name="connsiteY37" fmla="*/ 6297929 h 6309359"/>
              <a:gd name="connsiteX38" fmla="*/ 3413760 w 6579870"/>
              <a:gd name="connsiteY38" fmla="*/ 6176009 h 6309359"/>
              <a:gd name="connsiteX39" fmla="*/ 3154680 w 6579870"/>
              <a:gd name="connsiteY39" fmla="*/ 6282689 h 6309359"/>
              <a:gd name="connsiteX40" fmla="*/ 2964180 w 6579870"/>
              <a:gd name="connsiteY40" fmla="*/ 6309359 h 6309359"/>
              <a:gd name="connsiteX41" fmla="*/ 2785110 w 6579870"/>
              <a:gd name="connsiteY41" fmla="*/ 6137909 h 6309359"/>
              <a:gd name="connsiteX42" fmla="*/ 2667000 w 6579870"/>
              <a:gd name="connsiteY42" fmla="*/ 5768339 h 6309359"/>
              <a:gd name="connsiteX43" fmla="*/ 2434590 w 6579870"/>
              <a:gd name="connsiteY43" fmla="*/ 5330189 h 6309359"/>
              <a:gd name="connsiteX44" fmla="*/ 2080260 w 6579870"/>
              <a:gd name="connsiteY44" fmla="*/ 5379719 h 6309359"/>
              <a:gd name="connsiteX45" fmla="*/ 1794510 w 6579870"/>
              <a:gd name="connsiteY45" fmla="*/ 5273039 h 6309359"/>
              <a:gd name="connsiteX46" fmla="*/ 1261110 w 6579870"/>
              <a:gd name="connsiteY46" fmla="*/ 5417819 h 6309359"/>
              <a:gd name="connsiteX47" fmla="*/ 952500 w 6579870"/>
              <a:gd name="connsiteY47" fmla="*/ 5535929 h 6309359"/>
              <a:gd name="connsiteX48" fmla="*/ 853440 w 6579870"/>
              <a:gd name="connsiteY48" fmla="*/ 5730239 h 6309359"/>
              <a:gd name="connsiteX49" fmla="*/ 632460 w 6579870"/>
              <a:gd name="connsiteY49" fmla="*/ 5775959 h 6309359"/>
              <a:gd name="connsiteX50" fmla="*/ 320040 w 6579870"/>
              <a:gd name="connsiteY50" fmla="*/ 5589269 h 6309359"/>
              <a:gd name="connsiteX51" fmla="*/ 0 w 6579870"/>
              <a:gd name="connsiteY51" fmla="*/ 5585459 h 6309359"/>
              <a:gd name="connsiteX52" fmla="*/ 207010 w 6579870"/>
              <a:gd name="connsiteY52" fmla="*/ 5146039 h 6309359"/>
              <a:gd name="connsiteX53" fmla="*/ 80010 w 6579870"/>
              <a:gd name="connsiteY53" fmla="*/ 4523739 h 6309359"/>
              <a:gd name="connsiteX54" fmla="*/ 92710 w 6579870"/>
              <a:gd name="connsiteY54" fmla="*/ 4180839 h 6309359"/>
              <a:gd name="connsiteX55" fmla="*/ 199390 w 6579870"/>
              <a:gd name="connsiteY55" fmla="*/ 4229099 h 6309359"/>
              <a:gd name="connsiteX56" fmla="*/ 529590 w 6579870"/>
              <a:gd name="connsiteY56" fmla="*/ 3980179 h 6309359"/>
              <a:gd name="connsiteX57" fmla="*/ 1007725 w 6579870"/>
              <a:gd name="connsiteY57" fmla="*/ 3606029 h 6309359"/>
              <a:gd name="connsiteX58" fmla="*/ 1091545 w 6579870"/>
              <a:gd name="connsiteY58" fmla="*/ 290518 h 6309359"/>
              <a:gd name="connsiteX0" fmla="*/ 1091545 w 6579870"/>
              <a:gd name="connsiteY0" fmla="*/ 290518 h 6309359"/>
              <a:gd name="connsiteX1" fmla="*/ 1969770 w 6579870"/>
              <a:gd name="connsiteY1" fmla="*/ 0 h 6309359"/>
              <a:gd name="connsiteX2" fmla="*/ 2457450 w 6579870"/>
              <a:gd name="connsiteY2" fmla="*/ 251460 h 6309359"/>
              <a:gd name="connsiteX3" fmla="*/ 2491740 w 6579870"/>
              <a:gd name="connsiteY3" fmla="*/ 487680 h 6309359"/>
              <a:gd name="connsiteX4" fmla="*/ 2625090 w 6579870"/>
              <a:gd name="connsiteY4" fmla="*/ 605790 h 6309359"/>
              <a:gd name="connsiteX5" fmla="*/ 2625112 w 6579870"/>
              <a:gd name="connsiteY5" fmla="*/ 964888 h 6309359"/>
              <a:gd name="connsiteX6" fmla="*/ 2689860 w 6579870"/>
              <a:gd name="connsiteY6" fmla="*/ 1093470 h 6309359"/>
              <a:gd name="connsiteX7" fmla="*/ 2564130 w 6579870"/>
              <a:gd name="connsiteY7" fmla="*/ 1432560 h 6309359"/>
              <a:gd name="connsiteX8" fmla="*/ 2606040 w 6579870"/>
              <a:gd name="connsiteY8" fmla="*/ 1813560 h 6309359"/>
              <a:gd name="connsiteX9" fmla="*/ 2750820 w 6579870"/>
              <a:gd name="connsiteY9" fmla="*/ 2145030 h 6309359"/>
              <a:gd name="connsiteX10" fmla="*/ 3162300 w 6579870"/>
              <a:gd name="connsiteY10" fmla="*/ 2510790 h 6309359"/>
              <a:gd name="connsiteX11" fmla="*/ 3291840 w 6579870"/>
              <a:gd name="connsiteY11" fmla="*/ 2743200 h 6309359"/>
              <a:gd name="connsiteX12" fmla="*/ 3489960 w 6579870"/>
              <a:gd name="connsiteY12" fmla="*/ 2929890 h 6309359"/>
              <a:gd name="connsiteX13" fmla="*/ 3535680 w 6579870"/>
              <a:gd name="connsiteY13" fmla="*/ 3051810 h 6309359"/>
              <a:gd name="connsiteX14" fmla="*/ 3558540 w 6579870"/>
              <a:gd name="connsiteY14" fmla="*/ 3406140 h 6309359"/>
              <a:gd name="connsiteX15" fmla="*/ 3855720 w 6579870"/>
              <a:gd name="connsiteY15" fmla="*/ 3417570 h 6309359"/>
              <a:gd name="connsiteX16" fmla="*/ 4255792 w 6579870"/>
              <a:gd name="connsiteY16" fmla="*/ 3621269 h 6309359"/>
              <a:gd name="connsiteX17" fmla="*/ 4271010 w 6579870"/>
              <a:gd name="connsiteY17" fmla="*/ 3108959 h 6309359"/>
              <a:gd name="connsiteX18" fmla="*/ 4530090 w 6579870"/>
              <a:gd name="connsiteY18" fmla="*/ 3211829 h 6309359"/>
              <a:gd name="connsiteX19" fmla="*/ 4682490 w 6579870"/>
              <a:gd name="connsiteY19" fmla="*/ 3398519 h 6309359"/>
              <a:gd name="connsiteX20" fmla="*/ 4899660 w 6579870"/>
              <a:gd name="connsiteY20" fmla="*/ 3425189 h 6309359"/>
              <a:gd name="connsiteX21" fmla="*/ 5170170 w 6579870"/>
              <a:gd name="connsiteY21" fmla="*/ 3550919 h 6309359"/>
              <a:gd name="connsiteX22" fmla="*/ 5772150 w 6579870"/>
              <a:gd name="connsiteY22" fmla="*/ 3204209 h 6309359"/>
              <a:gd name="connsiteX23" fmla="*/ 6149340 w 6579870"/>
              <a:gd name="connsiteY23" fmla="*/ 3463289 h 6309359"/>
              <a:gd name="connsiteX24" fmla="*/ 6579870 w 6579870"/>
              <a:gd name="connsiteY24" fmla="*/ 3326129 h 6309359"/>
              <a:gd name="connsiteX25" fmla="*/ 6549390 w 6579870"/>
              <a:gd name="connsiteY25" fmla="*/ 3779519 h 6309359"/>
              <a:gd name="connsiteX26" fmla="*/ 6477000 w 6579870"/>
              <a:gd name="connsiteY26" fmla="*/ 4050029 h 6309359"/>
              <a:gd name="connsiteX27" fmla="*/ 6027420 w 6579870"/>
              <a:gd name="connsiteY27" fmla="*/ 4587240 h 6309359"/>
              <a:gd name="connsiteX28" fmla="*/ 5242560 w 6579870"/>
              <a:gd name="connsiteY28" fmla="*/ 4648199 h 6309359"/>
              <a:gd name="connsiteX29" fmla="*/ 4751070 w 6579870"/>
              <a:gd name="connsiteY29" fmla="*/ 4583429 h 6309359"/>
              <a:gd name="connsiteX30" fmla="*/ 4617720 w 6579870"/>
              <a:gd name="connsiteY30" fmla="*/ 4735829 h 6309359"/>
              <a:gd name="connsiteX31" fmla="*/ 4507230 w 6579870"/>
              <a:gd name="connsiteY31" fmla="*/ 4792979 h 6309359"/>
              <a:gd name="connsiteX32" fmla="*/ 4438650 w 6579870"/>
              <a:gd name="connsiteY32" fmla="*/ 4998719 h 6309359"/>
              <a:gd name="connsiteX33" fmla="*/ 4349750 w 6579870"/>
              <a:gd name="connsiteY33" fmla="*/ 5367019 h 6309359"/>
              <a:gd name="connsiteX34" fmla="*/ 4131310 w 6579870"/>
              <a:gd name="connsiteY34" fmla="*/ 5702299 h 6309359"/>
              <a:gd name="connsiteX35" fmla="*/ 4136390 w 6579870"/>
              <a:gd name="connsiteY35" fmla="*/ 6052819 h 6309359"/>
              <a:gd name="connsiteX36" fmla="*/ 3985260 w 6579870"/>
              <a:gd name="connsiteY36" fmla="*/ 6259829 h 6309359"/>
              <a:gd name="connsiteX37" fmla="*/ 3729990 w 6579870"/>
              <a:gd name="connsiteY37" fmla="*/ 6297929 h 6309359"/>
              <a:gd name="connsiteX38" fmla="*/ 3413760 w 6579870"/>
              <a:gd name="connsiteY38" fmla="*/ 6176009 h 6309359"/>
              <a:gd name="connsiteX39" fmla="*/ 3154680 w 6579870"/>
              <a:gd name="connsiteY39" fmla="*/ 6282689 h 6309359"/>
              <a:gd name="connsiteX40" fmla="*/ 2964180 w 6579870"/>
              <a:gd name="connsiteY40" fmla="*/ 6309359 h 6309359"/>
              <a:gd name="connsiteX41" fmla="*/ 2785110 w 6579870"/>
              <a:gd name="connsiteY41" fmla="*/ 6137909 h 6309359"/>
              <a:gd name="connsiteX42" fmla="*/ 2667000 w 6579870"/>
              <a:gd name="connsiteY42" fmla="*/ 5768339 h 6309359"/>
              <a:gd name="connsiteX43" fmla="*/ 2434590 w 6579870"/>
              <a:gd name="connsiteY43" fmla="*/ 5330189 h 6309359"/>
              <a:gd name="connsiteX44" fmla="*/ 2080260 w 6579870"/>
              <a:gd name="connsiteY44" fmla="*/ 5379719 h 6309359"/>
              <a:gd name="connsiteX45" fmla="*/ 1794510 w 6579870"/>
              <a:gd name="connsiteY45" fmla="*/ 5273039 h 6309359"/>
              <a:gd name="connsiteX46" fmla="*/ 1261110 w 6579870"/>
              <a:gd name="connsiteY46" fmla="*/ 5417819 h 6309359"/>
              <a:gd name="connsiteX47" fmla="*/ 952500 w 6579870"/>
              <a:gd name="connsiteY47" fmla="*/ 5535929 h 6309359"/>
              <a:gd name="connsiteX48" fmla="*/ 853440 w 6579870"/>
              <a:gd name="connsiteY48" fmla="*/ 5730239 h 6309359"/>
              <a:gd name="connsiteX49" fmla="*/ 632460 w 6579870"/>
              <a:gd name="connsiteY49" fmla="*/ 5775959 h 6309359"/>
              <a:gd name="connsiteX50" fmla="*/ 320040 w 6579870"/>
              <a:gd name="connsiteY50" fmla="*/ 5589269 h 6309359"/>
              <a:gd name="connsiteX51" fmla="*/ 0 w 6579870"/>
              <a:gd name="connsiteY51" fmla="*/ 5585459 h 6309359"/>
              <a:gd name="connsiteX52" fmla="*/ 207010 w 6579870"/>
              <a:gd name="connsiteY52" fmla="*/ 5146039 h 6309359"/>
              <a:gd name="connsiteX53" fmla="*/ 80010 w 6579870"/>
              <a:gd name="connsiteY53" fmla="*/ 4523739 h 6309359"/>
              <a:gd name="connsiteX54" fmla="*/ 92710 w 6579870"/>
              <a:gd name="connsiteY54" fmla="*/ 4180839 h 6309359"/>
              <a:gd name="connsiteX55" fmla="*/ 199390 w 6579870"/>
              <a:gd name="connsiteY55" fmla="*/ 4229099 h 6309359"/>
              <a:gd name="connsiteX56" fmla="*/ 280670 w 6579870"/>
              <a:gd name="connsiteY56" fmla="*/ 4094479 h 6309359"/>
              <a:gd name="connsiteX57" fmla="*/ 1007725 w 6579870"/>
              <a:gd name="connsiteY57" fmla="*/ 3606029 h 6309359"/>
              <a:gd name="connsiteX58" fmla="*/ 1091545 w 6579870"/>
              <a:gd name="connsiteY58" fmla="*/ 290518 h 6309359"/>
              <a:gd name="connsiteX0" fmla="*/ 1091545 w 6579870"/>
              <a:gd name="connsiteY0" fmla="*/ 290518 h 6309359"/>
              <a:gd name="connsiteX1" fmla="*/ 1969770 w 6579870"/>
              <a:gd name="connsiteY1" fmla="*/ 0 h 6309359"/>
              <a:gd name="connsiteX2" fmla="*/ 2457450 w 6579870"/>
              <a:gd name="connsiteY2" fmla="*/ 251460 h 6309359"/>
              <a:gd name="connsiteX3" fmla="*/ 2491740 w 6579870"/>
              <a:gd name="connsiteY3" fmla="*/ 487680 h 6309359"/>
              <a:gd name="connsiteX4" fmla="*/ 2625090 w 6579870"/>
              <a:gd name="connsiteY4" fmla="*/ 605790 h 6309359"/>
              <a:gd name="connsiteX5" fmla="*/ 2625112 w 6579870"/>
              <a:gd name="connsiteY5" fmla="*/ 964888 h 6309359"/>
              <a:gd name="connsiteX6" fmla="*/ 2689860 w 6579870"/>
              <a:gd name="connsiteY6" fmla="*/ 1093470 h 6309359"/>
              <a:gd name="connsiteX7" fmla="*/ 2564130 w 6579870"/>
              <a:gd name="connsiteY7" fmla="*/ 1432560 h 6309359"/>
              <a:gd name="connsiteX8" fmla="*/ 2606040 w 6579870"/>
              <a:gd name="connsiteY8" fmla="*/ 1813560 h 6309359"/>
              <a:gd name="connsiteX9" fmla="*/ 2750820 w 6579870"/>
              <a:gd name="connsiteY9" fmla="*/ 2145030 h 6309359"/>
              <a:gd name="connsiteX10" fmla="*/ 3162300 w 6579870"/>
              <a:gd name="connsiteY10" fmla="*/ 2510790 h 6309359"/>
              <a:gd name="connsiteX11" fmla="*/ 3291840 w 6579870"/>
              <a:gd name="connsiteY11" fmla="*/ 2743200 h 6309359"/>
              <a:gd name="connsiteX12" fmla="*/ 3489960 w 6579870"/>
              <a:gd name="connsiteY12" fmla="*/ 2929890 h 6309359"/>
              <a:gd name="connsiteX13" fmla="*/ 3535680 w 6579870"/>
              <a:gd name="connsiteY13" fmla="*/ 3051810 h 6309359"/>
              <a:gd name="connsiteX14" fmla="*/ 3558540 w 6579870"/>
              <a:gd name="connsiteY14" fmla="*/ 3406140 h 6309359"/>
              <a:gd name="connsiteX15" fmla="*/ 3855720 w 6579870"/>
              <a:gd name="connsiteY15" fmla="*/ 3417570 h 6309359"/>
              <a:gd name="connsiteX16" fmla="*/ 4255792 w 6579870"/>
              <a:gd name="connsiteY16" fmla="*/ 3621269 h 6309359"/>
              <a:gd name="connsiteX17" fmla="*/ 4271010 w 6579870"/>
              <a:gd name="connsiteY17" fmla="*/ 3108959 h 6309359"/>
              <a:gd name="connsiteX18" fmla="*/ 4530090 w 6579870"/>
              <a:gd name="connsiteY18" fmla="*/ 3211829 h 6309359"/>
              <a:gd name="connsiteX19" fmla="*/ 4682490 w 6579870"/>
              <a:gd name="connsiteY19" fmla="*/ 3398519 h 6309359"/>
              <a:gd name="connsiteX20" fmla="*/ 4899660 w 6579870"/>
              <a:gd name="connsiteY20" fmla="*/ 3425189 h 6309359"/>
              <a:gd name="connsiteX21" fmla="*/ 5170170 w 6579870"/>
              <a:gd name="connsiteY21" fmla="*/ 3550919 h 6309359"/>
              <a:gd name="connsiteX22" fmla="*/ 5772150 w 6579870"/>
              <a:gd name="connsiteY22" fmla="*/ 3204209 h 6309359"/>
              <a:gd name="connsiteX23" fmla="*/ 6149340 w 6579870"/>
              <a:gd name="connsiteY23" fmla="*/ 3463289 h 6309359"/>
              <a:gd name="connsiteX24" fmla="*/ 6579870 w 6579870"/>
              <a:gd name="connsiteY24" fmla="*/ 3326129 h 6309359"/>
              <a:gd name="connsiteX25" fmla="*/ 6549390 w 6579870"/>
              <a:gd name="connsiteY25" fmla="*/ 3779519 h 6309359"/>
              <a:gd name="connsiteX26" fmla="*/ 6477000 w 6579870"/>
              <a:gd name="connsiteY26" fmla="*/ 4050029 h 6309359"/>
              <a:gd name="connsiteX27" fmla="*/ 6027420 w 6579870"/>
              <a:gd name="connsiteY27" fmla="*/ 4587240 h 6309359"/>
              <a:gd name="connsiteX28" fmla="*/ 5242560 w 6579870"/>
              <a:gd name="connsiteY28" fmla="*/ 4648199 h 6309359"/>
              <a:gd name="connsiteX29" fmla="*/ 4751070 w 6579870"/>
              <a:gd name="connsiteY29" fmla="*/ 4583429 h 6309359"/>
              <a:gd name="connsiteX30" fmla="*/ 4617720 w 6579870"/>
              <a:gd name="connsiteY30" fmla="*/ 4735829 h 6309359"/>
              <a:gd name="connsiteX31" fmla="*/ 4507230 w 6579870"/>
              <a:gd name="connsiteY31" fmla="*/ 4792979 h 6309359"/>
              <a:gd name="connsiteX32" fmla="*/ 4438650 w 6579870"/>
              <a:gd name="connsiteY32" fmla="*/ 4998719 h 6309359"/>
              <a:gd name="connsiteX33" fmla="*/ 4349750 w 6579870"/>
              <a:gd name="connsiteY33" fmla="*/ 5367019 h 6309359"/>
              <a:gd name="connsiteX34" fmla="*/ 4131310 w 6579870"/>
              <a:gd name="connsiteY34" fmla="*/ 5702299 h 6309359"/>
              <a:gd name="connsiteX35" fmla="*/ 4136390 w 6579870"/>
              <a:gd name="connsiteY35" fmla="*/ 6052819 h 6309359"/>
              <a:gd name="connsiteX36" fmla="*/ 3985260 w 6579870"/>
              <a:gd name="connsiteY36" fmla="*/ 6259829 h 6309359"/>
              <a:gd name="connsiteX37" fmla="*/ 3729990 w 6579870"/>
              <a:gd name="connsiteY37" fmla="*/ 6297929 h 6309359"/>
              <a:gd name="connsiteX38" fmla="*/ 3413760 w 6579870"/>
              <a:gd name="connsiteY38" fmla="*/ 6176009 h 6309359"/>
              <a:gd name="connsiteX39" fmla="*/ 3154680 w 6579870"/>
              <a:gd name="connsiteY39" fmla="*/ 6282689 h 6309359"/>
              <a:gd name="connsiteX40" fmla="*/ 2964180 w 6579870"/>
              <a:gd name="connsiteY40" fmla="*/ 6309359 h 6309359"/>
              <a:gd name="connsiteX41" fmla="*/ 2785110 w 6579870"/>
              <a:gd name="connsiteY41" fmla="*/ 6137909 h 6309359"/>
              <a:gd name="connsiteX42" fmla="*/ 2667000 w 6579870"/>
              <a:gd name="connsiteY42" fmla="*/ 5768339 h 6309359"/>
              <a:gd name="connsiteX43" fmla="*/ 2434590 w 6579870"/>
              <a:gd name="connsiteY43" fmla="*/ 5330189 h 6309359"/>
              <a:gd name="connsiteX44" fmla="*/ 2080260 w 6579870"/>
              <a:gd name="connsiteY44" fmla="*/ 5379719 h 6309359"/>
              <a:gd name="connsiteX45" fmla="*/ 1794510 w 6579870"/>
              <a:gd name="connsiteY45" fmla="*/ 5273039 h 6309359"/>
              <a:gd name="connsiteX46" fmla="*/ 1261110 w 6579870"/>
              <a:gd name="connsiteY46" fmla="*/ 5417819 h 6309359"/>
              <a:gd name="connsiteX47" fmla="*/ 952500 w 6579870"/>
              <a:gd name="connsiteY47" fmla="*/ 5535929 h 6309359"/>
              <a:gd name="connsiteX48" fmla="*/ 853440 w 6579870"/>
              <a:gd name="connsiteY48" fmla="*/ 5730239 h 6309359"/>
              <a:gd name="connsiteX49" fmla="*/ 632460 w 6579870"/>
              <a:gd name="connsiteY49" fmla="*/ 5775959 h 6309359"/>
              <a:gd name="connsiteX50" fmla="*/ 320040 w 6579870"/>
              <a:gd name="connsiteY50" fmla="*/ 5589269 h 6309359"/>
              <a:gd name="connsiteX51" fmla="*/ 0 w 6579870"/>
              <a:gd name="connsiteY51" fmla="*/ 5585459 h 6309359"/>
              <a:gd name="connsiteX52" fmla="*/ 207010 w 6579870"/>
              <a:gd name="connsiteY52" fmla="*/ 5146039 h 6309359"/>
              <a:gd name="connsiteX53" fmla="*/ 80010 w 6579870"/>
              <a:gd name="connsiteY53" fmla="*/ 4523739 h 6309359"/>
              <a:gd name="connsiteX54" fmla="*/ 92710 w 6579870"/>
              <a:gd name="connsiteY54" fmla="*/ 4180839 h 6309359"/>
              <a:gd name="connsiteX55" fmla="*/ 199390 w 6579870"/>
              <a:gd name="connsiteY55" fmla="*/ 4229099 h 6309359"/>
              <a:gd name="connsiteX56" fmla="*/ 280670 w 6579870"/>
              <a:gd name="connsiteY56" fmla="*/ 4094479 h 6309359"/>
              <a:gd name="connsiteX57" fmla="*/ 628650 w 6579870"/>
              <a:gd name="connsiteY57" fmla="*/ 3865879 h 6309359"/>
              <a:gd name="connsiteX58" fmla="*/ 1007725 w 6579870"/>
              <a:gd name="connsiteY58" fmla="*/ 3606029 h 6309359"/>
              <a:gd name="connsiteX59" fmla="*/ 1091545 w 6579870"/>
              <a:gd name="connsiteY59" fmla="*/ 290518 h 6309359"/>
              <a:gd name="connsiteX0" fmla="*/ 1091545 w 6579870"/>
              <a:gd name="connsiteY0" fmla="*/ 290518 h 6309359"/>
              <a:gd name="connsiteX1" fmla="*/ 1969770 w 6579870"/>
              <a:gd name="connsiteY1" fmla="*/ 0 h 6309359"/>
              <a:gd name="connsiteX2" fmla="*/ 2457450 w 6579870"/>
              <a:gd name="connsiteY2" fmla="*/ 251460 h 6309359"/>
              <a:gd name="connsiteX3" fmla="*/ 2491740 w 6579870"/>
              <a:gd name="connsiteY3" fmla="*/ 487680 h 6309359"/>
              <a:gd name="connsiteX4" fmla="*/ 2625090 w 6579870"/>
              <a:gd name="connsiteY4" fmla="*/ 605790 h 6309359"/>
              <a:gd name="connsiteX5" fmla="*/ 2625112 w 6579870"/>
              <a:gd name="connsiteY5" fmla="*/ 964888 h 6309359"/>
              <a:gd name="connsiteX6" fmla="*/ 2689860 w 6579870"/>
              <a:gd name="connsiteY6" fmla="*/ 1093470 h 6309359"/>
              <a:gd name="connsiteX7" fmla="*/ 2564130 w 6579870"/>
              <a:gd name="connsiteY7" fmla="*/ 1432560 h 6309359"/>
              <a:gd name="connsiteX8" fmla="*/ 2606040 w 6579870"/>
              <a:gd name="connsiteY8" fmla="*/ 1813560 h 6309359"/>
              <a:gd name="connsiteX9" fmla="*/ 2750820 w 6579870"/>
              <a:gd name="connsiteY9" fmla="*/ 2145030 h 6309359"/>
              <a:gd name="connsiteX10" fmla="*/ 3162300 w 6579870"/>
              <a:gd name="connsiteY10" fmla="*/ 2510790 h 6309359"/>
              <a:gd name="connsiteX11" fmla="*/ 3291840 w 6579870"/>
              <a:gd name="connsiteY11" fmla="*/ 2743200 h 6309359"/>
              <a:gd name="connsiteX12" fmla="*/ 3489960 w 6579870"/>
              <a:gd name="connsiteY12" fmla="*/ 2929890 h 6309359"/>
              <a:gd name="connsiteX13" fmla="*/ 3535680 w 6579870"/>
              <a:gd name="connsiteY13" fmla="*/ 3051810 h 6309359"/>
              <a:gd name="connsiteX14" fmla="*/ 3558540 w 6579870"/>
              <a:gd name="connsiteY14" fmla="*/ 3406140 h 6309359"/>
              <a:gd name="connsiteX15" fmla="*/ 3855720 w 6579870"/>
              <a:gd name="connsiteY15" fmla="*/ 3417570 h 6309359"/>
              <a:gd name="connsiteX16" fmla="*/ 4255792 w 6579870"/>
              <a:gd name="connsiteY16" fmla="*/ 3621269 h 6309359"/>
              <a:gd name="connsiteX17" fmla="*/ 4271010 w 6579870"/>
              <a:gd name="connsiteY17" fmla="*/ 3108959 h 6309359"/>
              <a:gd name="connsiteX18" fmla="*/ 4530090 w 6579870"/>
              <a:gd name="connsiteY18" fmla="*/ 3211829 h 6309359"/>
              <a:gd name="connsiteX19" fmla="*/ 4682490 w 6579870"/>
              <a:gd name="connsiteY19" fmla="*/ 3398519 h 6309359"/>
              <a:gd name="connsiteX20" fmla="*/ 4899660 w 6579870"/>
              <a:gd name="connsiteY20" fmla="*/ 3425189 h 6309359"/>
              <a:gd name="connsiteX21" fmla="*/ 5170170 w 6579870"/>
              <a:gd name="connsiteY21" fmla="*/ 3550919 h 6309359"/>
              <a:gd name="connsiteX22" fmla="*/ 5772150 w 6579870"/>
              <a:gd name="connsiteY22" fmla="*/ 3204209 h 6309359"/>
              <a:gd name="connsiteX23" fmla="*/ 6149340 w 6579870"/>
              <a:gd name="connsiteY23" fmla="*/ 3463289 h 6309359"/>
              <a:gd name="connsiteX24" fmla="*/ 6579870 w 6579870"/>
              <a:gd name="connsiteY24" fmla="*/ 3326129 h 6309359"/>
              <a:gd name="connsiteX25" fmla="*/ 6549390 w 6579870"/>
              <a:gd name="connsiteY25" fmla="*/ 3779519 h 6309359"/>
              <a:gd name="connsiteX26" fmla="*/ 6477000 w 6579870"/>
              <a:gd name="connsiteY26" fmla="*/ 4050029 h 6309359"/>
              <a:gd name="connsiteX27" fmla="*/ 6027420 w 6579870"/>
              <a:gd name="connsiteY27" fmla="*/ 4587240 h 6309359"/>
              <a:gd name="connsiteX28" fmla="*/ 5242560 w 6579870"/>
              <a:gd name="connsiteY28" fmla="*/ 4648199 h 6309359"/>
              <a:gd name="connsiteX29" fmla="*/ 4751070 w 6579870"/>
              <a:gd name="connsiteY29" fmla="*/ 4583429 h 6309359"/>
              <a:gd name="connsiteX30" fmla="*/ 4617720 w 6579870"/>
              <a:gd name="connsiteY30" fmla="*/ 4735829 h 6309359"/>
              <a:gd name="connsiteX31" fmla="*/ 4507230 w 6579870"/>
              <a:gd name="connsiteY31" fmla="*/ 4792979 h 6309359"/>
              <a:gd name="connsiteX32" fmla="*/ 4438650 w 6579870"/>
              <a:gd name="connsiteY32" fmla="*/ 4998719 h 6309359"/>
              <a:gd name="connsiteX33" fmla="*/ 4349750 w 6579870"/>
              <a:gd name="connsiteY33" fmla="*/ 5367019 h 6309359"/>
              <a:gd name="connsiteX34" fmla="*/ 4131310 w 6579870"/>
              <a:gd name="connsiteY34" fmla="*/ 5702299 h 6309359"/>
              <a:gd name="connsiteX35" fmla="*/ 4136390 w 6579870"/>
              <a:gd name="connsiteY35" fmla="*/ 6052819 h 6309359"/>
              <a:gd name="connsiteX36" fmla="*/ 3985260 w 6579870"/>
              <a:gd name="connsiteY36" fmla="*/ 6259829 h 6309359"/>
              <a:gd name="connsiteX37" fmla="*/ 3729990 w 6579870"/>
              <a:gd name="connsiteY37" fmla="*/ 6297929 h 6309359"/>
              <a:gd name="connsiteX38" fmla="*/ 3413760 w 6579870"/>
              <a:gd name="connsiteY38" fmla="*/ 6176009 h 6309359"/>
              <a:gd name="connsiteX39" fmla="*/ 3154680 w 6579870"/>
              <a:gd name="connsiteY39" fmla="*/ 6282689 h 6309359"/>
              <a:gd name="connsiteX40" fmla="*/ 2964180 w 6579870"/>
              <a:gd name="connsiteY40" fmla="*/ 6309359 h 6309359"/>
              <a:gd name="connsiteX41" fmla="*/ 2785110 w 6579870"/>
              <a:gd name="connsiteY41" fmla="*/ 6137909 h 6309359"/>
              <a:gd name="connsiteX42" fmla="*/ 2667000 w 6579870"/>
              <a:gd name="connsiteY42" fmla="*/ 5768339 h 6309359"/>
              <a:gd name="connsiteX43" fmla="*/ 2434590 w 6579870"/>
              <a:gd name="connsiteY43" fmla="*/ 5330189 h 6309359"/>
              <a:gd name="connsiteX44" fmla="*/ 2080260 w 6579870"/>
              <a:gd name="connsiteY44" fmla="*/ 5379719 h 6309359"/>
              <a:gd name="connsiteX45" fmla="*/ 1794510 w 6579870"/>
              <a:gd name="connsiteY45" fmla="*/ 5273039 h 6309359"/>
              <a:gd name="connsiteX46" fmla="*/ 1261110 w 6579870"/>
              <a:gd name="connsiteY46" fmla="*/ 5417819 h 6309359"/>
              <a:gd name="connsiteX47" fmla="*/ 952500 w 6579870"/>
              <a:gd name="connsiteY47" fmla="*/ 5535929 h 6309359"/>
              <a:gd name="connsiteX48" fmla="*/ 853440 w 6579870"/>
              <a:gd name="connsiteY48" fmla="*/ 5730239 h 6309359"/>
              <a:gd name="connsiteX49" fmla="*/ 632460 w 6579870"/>
              <a:gd name="connsiteY49" fmla="*/ 5775959 h 6309359"/>
              <a:gd name="connsiteX50" fmla="*/ 320040 w 6579870"/>
              <a:gd name="connsiteY50" fmla="*/ 5589269 h 6309359"/>
              <a:gd name="connsiteX51" fmla="*/ 0 w 6579870"/>
              <a:gd name="connsiteY51" fmla="*/ 5585459 h 6309359"/>
              <a:gd name="connsiteX52" fmla="*/ 207010 w 6579870"/>
              <a:gd name="connsiteY52" fmla="*/ 5146039 h 6309359"/>
              <a:gd name="connsiteX53" fmla="*/ 80010 w 6579870"/>
              <a:gd name="connsiteY53" fmla="*/ 4523739 h 6309359"/>
              <a:gd name="connsiteX54" fmla="*/ 92710 w 6579870"/>
              <a:gd name="connsiteY54" fmla="*/ 4180839 h 6309359"/>
              <a:gd name="connsiteX55" fmla="*/ 199390 w 6579870"/>
              <a:gd name="connsiteY55" fmla="*/ 4229099 h 6309359"/>
              <a:gd name="connsiteX56" fmla="*/ 280670 w 6579870"/>
              <a:gd name="connsiteY56" fmla="*/ 4094479 h 6309359"/>
              <a:gd name="connsiteX57" fmla="*/ 328930 w 6579870"/>
              <a:gd name="connsiteY57" fmla="*/ 3616959 h 6309359"/>
              <a:gd name="connsiteX58" fmla="*/ 1007725 w 6579870"/>
              <a:gd name="connsiteY58" fmla="*/ 3606029 h 6309359"/>
              <a:gd name="connsiteX59" fmla="*/ 1091545 w 6579870"/>
              <a:gd name="connsiteY59" fmla="*/ 290518 h 6309359"/>
              <a:gd name="connsiteX0" fmla="*/ 1091545 w 6579870"/>
              <a:gd name="connsiteY0" fmla="*/ 290518 h 6309359"/>
              <a:gd name="connsiteX1" fmla="*/ 1969770 w 6579870"/>
              <a:gd name="connsiteY1" fmla="*/ 0 h 6309359"/>
              <a:gd name="connsiteX2" fmla="*/ 2457450 w 6579870"/>
              <a:gd name="connsiteY2" fmla="*/ 251460 h 6309359"/>
              <a:gd name="connsiteX3" fmla="*/ 2491740 w 6579870"/>
              <a:gd name="connsiteY3" fmla="*/ 487680 h 6309359"/>
              <a:gd name="connsiteX4" fmla="*/ 2625090 w 6579870"/>
              <a:gd name="connsiteY4" fmla="*/ 605790 h 6309359"/>
              <a:gd name="connsiteX5" fmla="*/ 2625112 w 6579870"/>
              <a:gd name="connsiteY5" fmla="*/ 964888 h 6309359"/>
              <a:gd name="connsiteX6" fmla="*/ 2689860 w 6579870"/>
              <a:gd name="connsiteY6" fmla="*/ 1093470 h 6309359"/>
              <a:gd name="connsiteX7" fmla="*/ 2564130 w 6579870"/>
              <a:gd name="connsiteY7" fmla="*/ 1432560 h 6309359"/>
              <a:gd name="connsiteX8" fmla="*/ 2606040 w 6579870"/>
              <a:gd name="connsiteY8" fmla="*/ 1813560 h 6309359"/>
              <a:gd name="connsiteX9" fmla="*/ 2750820 w 6579870"/>
              <a:gd name="connsiteY9" fmla="*/ 2145030 h 6309359"/>
              <a:gd name="connsiteX10" fmla="*/ 3162300 w 6579870"/>
              <a:gd name="connsiteY10" fmla="*/ 2510790 h 6309359"/>
              <a:gd name="connsiteX11" fmla="*/ 3291840 w 6579870"/>
              <a:gd name="connsiteY11" fmla="*/ 2743200 h 6309359"/>
              <a:gd name="connsiteX12" fmla="*/ 3489960 w 6579870"/>
              <a:gd name="connsiteY12" fmla="*/ 2929890 h 6309359"/>
              <a:gd name="connsiteX13" fmla="*/ 3535680 w 6579870"/>
              <a:gd name="connsiteY13" fmla="*/ 3051810 h 6309359"/>
              <a:gd name="connsiteX14" fmla="*/ 3558540 w 6579870"/>
              <a:gd name="connsiteY14" fmla="*/ 3406140 h 6309359"/>
              <a:gd name="connsiteX15" fmla="*/ 3855720 w 6579870"/>
              <a:gd name="connsiteY15" fmla="*/ 3417570 h 6309359"/>
              <a:gd name="connsiteX16" fmla="*/ 4255792 w 6579870"/>
              <a:gd name="connsiteY16" fmla="*/ 3621269 h 6309359"/>
              <a:gd name="connsiteX17" fmla="*/ 4271010 w 6579870"/>
              <a:gd name="connsiteY17" fmla="*/ 3108959 h 6309359"/>
              <a:gd name="connsiteX18" fmla="*/ 4530090 w 6579870"/>
              <a:gd name="connsiteY18" fmla="*/ 3211829 h 6309359"/>
              <a:gd name="connsiteX19" fmla="*/ 4682490 w 6579870"/>
              <a:gd name="connsiteY19" fmla="*/ 3398519 h 6309359"/>
              <a:gd name="connsiteX20" fmla="*/ 4899660 w 6579870"/>
              <a:gd name="connsiteY20" fmla="*/ 3425189 h 6309359"/>
              <a:gd name="connsiteX21" fmla="*/ 5170170 w 6579870"/>
              <a:gd name="connsiteY21" fmla="*/ 3550919 h 6309359"/>
              <a:gd name="connsiteX22" fmla="*/ 5772150 w 6579870"/>
              <a:gd name="connsiteY22" fmla="*/ 3204209 h 6309359"/>
              <a:gd name="connsiteX23" fmla="*/ 6149340 w 6579870"/>
              <a:gd name="connsiteY23" fmla="*/ 3463289 h 6309359"/>
              <a:gd name="connsiteX24" fmla="*/ 6579870 w 6579870"/>
              <a:gd name="connsiteY24" fmla="*/ 3326129 h 6309359"/>
              <a:gd name="connsiteX25" fmla="*/ 6549390 w 6579870"/>
              <a:gd name="connsiteY25" fmla="*/ 3779519 h 6309359"/>
              <a:gd name="connsiteX26" fmla="*/ 6477000 w 6579870"/>
              <a:gd name="connsiteY26" fmla="*/ 4050029 h 6309359"/>
              <a:gd name="connsiteX27" fmla="*/ 6027420 w 6579870"/>
              <a:gd name="connsiteY27" fmla="*/ 4587240 h 6309359"/>
              <a:gd name="connsiteX28" fmla="*/ 5242560 w 6579870"/>
              <a:gd name="connsiteY28" fmla="*/ 4648199 h 6309359"/>
              <a:gd name="connsiteX29" fmla="*/ 4751070 w 6579870"/>
              <a:gd name="connsiteY29" fmla="*/ 4583429 h 6309359"/>
              <a:gd name="connsiteX30" fmla="*/ 4617720 w 6579870"/>
              <a:gd name="connsiteY30" fmla="*/ 4735829 h 6309359"/>
              <a:gd name="connsiteX31" fmla="*/ 4507230 w 6579870"/>
              <a:gd name="connsiteY31" fmla="*/ 4792979 h 6309359"/>
              <a:gd name="connsiteX32" fmla="*/ 4438650 w 6579870"/>
              <a:gd name="connsiteY32" fmla="*/ 4998719 h 6309359"/>
              <a:gd name="connsiteX33" fmla="*/ 4349750 w 6579870"/>
              <a:gd name="connsiteY33" fmla="*/ 5367019 h 6309359"/>
              <a:gd name="connsiteX34" fmla="*/ 4131310 w 6579870"/>
              <a:gd name="connsiteY34" fmla="*/ 5702299 h 6309359"/>
              <a:gd name="connsiteX35" fmla="*/ 4136390 w 6579870"/>
              <a:gd name="connsiteY35" fmla="*/ 6052819 h 6309359"/>
              <a:gd name="connsiteX36" fmla="*/ 3985260 w 6579870"/>
              <a:gd name="connsiteY36" fmla="*/ 6259829 h 6309359"/>
              <a:gd name="connsiteX37" fmla="*/ 3729990 w 6579870"/>
              <a:gd name="connsiteY37" fmla="*/ 6297929 h 6309359"/>
              <a:gd name="connsiteX38" fmla="*/ 3413760 w 6579870"/>
              <a:gd name="connsiteY38" fmla="*/ 6176009 h 6309359"/>
              <a:gd name="connsiteX39" fmla="*/ 3154680 w 6579870"/>
              <a:gd name="connsiteY39" fmla="*/ 6282689 h 6309359"/>
              <a:gd name="connsiteX40" fmla="*/ 2964180 w 6579870"/>
              <a:gd name="connsiteY40" fmla="*/ 6309359 h 6309359"/>
              <a:gd name="connsiteX41" fmla="*/ 2785110 w 6579870"/>
              <a:gd name="connsiteY41" fmla="*/ 6137909 h 6309359"/>
              <a:gd name="connsiteX42" fmla="*/ 2667000 w 6579870"/>
              <a:gd name="connsiteY42" fmla="*/ 5768339 h 6309359"/>
              <a:gd name="connsiteX43" fmla="*/ 2434590 w 6579870"/>
              <a:gd name="connsiteY43" fmla="*/ 5330189 h 6309359"/>
              <a:gd name="connsiteX44" fmla="*/ 2080260 w 6579870"/>
              <a:gd name="connsiteY44" fmla="*/ 5379719 h 6309359"/>
              <a:gd name="connsiteX45" fmla="*/ 1794510 w 6579870"/>
              <a:gd name="connsiteY45" fmla="*/ 5273039 h 6309359"/>
              <a:gd name="connsiteX46" fmla="*/ 1261110 w 6579870"/>
              <a:gd name="connsiteY46" fmla="*/ 5417819 h 6309359"/>
              <a:gd name="connsiteX47" fmla="*/ 952500 w 6579870"/>
              <a:gd name="connsiteY47" fmla="*/ 5535929 h 6309359"/>
              <a:gd name="connsiteX48" fmla="*/ 853440 w 6579870"/>
              <a:gd name="connsiteY48" fmla="*/ 5730239 h 6309359"/>
              <a:gd name="connsiteX49" fmla="*/ 632460 w 6579870"/>
              <a:gd name="connsiteY49" fmla="*/ 5775959 h 6309359"/>
              <a:gd name="connsiteX50" fmla="*/ 320040 w 6579870"/>
              <a:gd name="connsiteY50" fmla="*/ 5589269 h 6309359"/>
              <a:gd name="connsiteX51" fmla="*/ 0 w 6579870"/>
              <a:gd name="connsiteY51" fmla="*/ 5585459 h 6309359"/>
              <a:gd name="connsiteX52" fmla="*/ 207010 w 6579870"/>
              <a:gd name="connsiteY52" fmla="*/ 5146039 h 6309359"/>
              <a:gd name="connsiteX53" fmla="*/ 80010 w 6579870"/>
              <a:gd name="connsiteY53" fmla="*/ 4523739 h 6309359"/>
              <a:gd name="connsiteX54" fmla="*/ 92710 w 6579870"/>
              <a:gd name="connsiteY54" fmla="*/ 4180839 h 6309359"/>
              <a:gd name="connsiteX55" fmla="*/ 199390 w 6579870"/>
              <a:gd name="connsiteY55" fmla="*/ 4229099 h 6309359"/>
              <a:gd name="connsiteX56" fmla="*/ 280670 w 6579870"/>
              <a:gd name="connsiteY56" fmla="*/ 4094479 h 6309359"/>
              <a:gd name="connsiteX57" fmla="*/ 328930 w 6579870"/>
              <a:gd name="connsiteY57" fmla="*/ 3616959 h 6309359"/>
              <a:gd name="connsiteX58" fmla="*/ 454005 w 6579870"/>
              <a:gd name="connsiteY58" fmla="*/ 3512049 h 6309359"/>
              <a:gd name="connsiteX59" fmla="*/ 1091545 w 6579870"/>
              <a:gd name="connsiteY59" fmla="*/ 290518 h 6309359"/>
              <a:gd name="connsiteX0" fmla="*/ 1091545 w 6579870"/>
              <a:gd name="connsiteY0" fmla="*/ 290518 h 6309359"/>
              <a:gd name="connsiteX1" fmla="*/ 1969770 w 6579870"/>
              <a:gd name="connsiteY1" fmla="*/ 0 h 6309359"/>
              <a:gd name="connsiteX2" fmla="*/ 2457450 w 6579870"/>
              <a:gd name="connsiteY2" fmla="*/ 251460 h 6309359"/>
              <a:gd name="connsiteX3" fmla="*/ 2491740 w 6579870"/>
              <a:gd name="connsiteY3" fmla="*/ 487680 h 6309359"/>
              <a:gd name="connsiteX4" fmla="*/ 2625090 w 6579870"/>
              <a:gd name="connsiteY4" fmla="*/ 605790 h 6309359"/>
              <a:gd name="connsiteX5" fmla="*/ 2625112 w 6579870"/>
              <a:gd name="connsiteY5" fmla="*/ 964888 h 6309359"/>
              <a:gd name="connsiteX6" fmla="*/ 2689860 w 6579870"/>
              <a:gd name="connsiteY6" fmla="*/ 1093470 h 6309359"/>
              <a:gd name="connsiteX7" fmla="*/ 2564130 w 6579870"/>
              <a:gd name="connsiteY7" fmla="*/ 1432560 h 6309359"/>
              <a:gd name="connsiteX8" fmla="*/ 2606040 w 6579870"/>
              <a:gd name="connsiteY8" fmla="*/ 1813560 h 6309359"/>
              <a:gd name="connsiteX9" fmla="*/ 2750820 w 6579870"/>
              <a:gd name="connsiteY9" fmla="*/ 2145030 h 6309359"/>
              <a:gd name="connsiteX10" fmla="*/ 3162300 w 6579870"/>
              <a:gd name="connsiteY10" fmla="*/ 2510790 h 6309359"/>
              <a:gd name="connsiteX11" fmla="*/ 3291840 w 6579870"/>
              <a:gd name="connsiteY11" fmla="*/ 2743200 h 6309359"/>
              <a:gd name="connsiteX12" fmla="*/ 3489960 w 6579870"/>
              <a:gd name="connsiteY12" fmla="*/ 2929890 h 6309359"/>
              <a:gd name="connsiteX13" fmla="*/ 3535680 w 6579870"/>
              <a:gd name="connsiteY13" fmla="*/ 3051810 h 6309359"/>
              <a:gd name="connsiteX14" fmla="*/ 3558540 w 6579870"/>
              <a:gd name="connsiteY14" fmla="*/ 3406140 h 6309359"/>
              <a:gd name="connsiteX15" fmla="*/ 3855720 w 6579870"/>
              <a:gd name="connsiteY15" fmla="*/ 3417570 h 6309359"/>
              <a:gd name="connsiteX16" fmla="*/ 4255792 w 6579870"/>
              <a:gd name="connsiteY16" fmla="*/ 3621269 h 6309359"/>
              <a:gd name="connsiteX17" fmla="*/ 4271010 w 6579870"/>
              <a:gd name="connsiteY17" fmla="*/ 3108959 h 6309359"/>
              <a:gd name="connsiteX18" fmla="*/ 4530090 w 6579870"/>
              <a:gd name="connsiteY18" fmla="*/ 3211829 h 6309359"/>
              <a:gd name="connsiteX19" fmla="*/ 4682490 w 6579870"/>
              <a:gd name="connsiteY19" fmla="*/ 3398519 h 6309359"/>
              <a:gd name="connsiteX20" fmla="*/ 4899660 w 6579870"/>
              <a:gd name="connsiteY20" fmla="*/ 3425189 h 6309359"/>
              <a:gd name="connsiteX21" fmla="*/ 5170170 w 6579870"/>
              <a:gd name="connsiteY21" fmla="*/ 3550919 h 6309359"/>
              <a:gd name="connsiteX22" fmla="*/ 5772150 w 6579870"/>
              <a:gd name="connsiteY22" fmla="*/ 3204209 h 6309359"/>
              <a:gd name="connsiteX23" fmla="*/ 6149340 w 6579870"/>
              <a:gd name="connsiteY23" fmla="*/ 3463289 h 6309359"/>
              <a:gd name="connsiteX24" fmla="*/ 6579870 w 6579870"/>
              <a:gd name="connsiteY24" fmla="*/ 3326129 h 6309359"/>
              <a:gd name="connsiteX25" fmla="*/ 6549390 w 6579870"/>
              <a:gd name="connsiteY25" fmla="*/ 3779519 h 6309359"/>
              <a:gd name="connsiteX26" fmla="*/ 6477000 w 6579870"/>
              <a:gd name="connsiteY26" fmla="*/ 4050029 h 6309359"/>
              <a:gd name="connsiteX27" fmla="*/ 6027420 w 6579870"/>
              <a:gd name="connsiteY27" fmla="*/ 4587240 h 6309359"/>
              <a:gd name="connsiteX28" fmla="*/ 5242560 w 6579870"/>
              <a:gd name="connsiteY28" fmla="*/ 4648199 h 6309359"/>
              <a:gd name="connsiteX29" fmla="*/ 4751070 w 6579870"/>
              <a:gd name="connsiteY29" fmla="*/ 4583429 h 6309359"/>
              <a:gd name="connsiteX30" fmla="*/ 4617720 w 6579870"/>
              <a:gd name="connsiteY30" fmla="*/ 4735829 h 6309359"/>
              <a:gd name="connsiteX31" fmla="*/ 4507230 w 6579870"/>
              <a:gd name="connsiteY31" fmla="*/ 4792979 h 6309359"/>
              <a:gd name="connsiteX32" fmla="*/ 4438650 w 6579870"/>
              <a:gd name="connsiteY32" fmla="*/ 4998719 h 6309359"/>
              <a:gd name="connsiteX33" fmla="*/ 4349750 w 6579870"/>
              <a:gd name="connsiteY33" fmla="*/ 5367019 h 6309359"/>
              <a:gd name="connsiteX34" fmla="*/ 4131310 w 6579870"/>
              <a:gd name="connsiteY34" fmla="*/ 5702299 h 6309359"/>
              <a:gd name="connsiteX35" fmla="*/ 4136390 w 6579870"/>
              <a:gd name="connsiteY35" fmla="*/ 6052819 h 6309359"/>
              <a:gd name="connsiteX36" fmla="*/ 3985260 w 6579870"/>
              <a:gd name="connsiteY36" fmla="*/ 6259829 h 6309359"/>
              <a:gd name="connsiteX37" fmla="*/ 3729990 w 6579870"/>
              <a:gd name="connsiteY37" fmla="*/ 6297929 h 6309359"/>
              <a:gd name="connsiteX38" fmla="*/ 3413760 w 6579870"/>
              <a:gd name="connsiteY38" fmla="*/ 6176009 h 6309359"/>
              <a:gd name="connsiteX39" fmla="*/ 3154680 w 6579870"/>
              <a:gd name="connsiteY39" fmla="*/ 6282689 h 6309359"/>
              <a:gd name="connsiteX40" fmla="*/ 2964180 w 6579870"/>
              <a:gd name="connsiteY40" fmla="*/ 6309359 h 6309359"/>
              <a:gd name="connsiteX41" fmla="*/ 2785110 w 6579870"/>
              <a:gd name="connsiteY41" fmla="*/ 6137909 h 6309359"/>
              <a:gd name="connsiteX42" fmla="*/ 2667000 w 6579870"/>
              <a:gd name="connsiteY42" fmla="*/ 5768339 h 6309359"/>
              <a:gd name="connsiteX43" fmla="*/ 2434590 w 6579870"/>
              <a:gd name="connsiteY43" fmla="*/ 5330189 h 6309359"/>
              <a:gd name="connsiteX44" fmla="*/ 2080260 w 6579870"/>
              <a:gd name="connsiteY44" fmla="*/ 5379719 h 6309359"/>
              <a:gd name="connsiteX45" fmla="*/ 1794510 w 6579870"/>
              <a:gd name="connsiteY45" fmla="*/ 5273039 h 6309359"/>
              <a:gd name="connsiteX46" fmla="*/ 1261110 w 6579870"/>
              <a:gd name="connsiteY46" fmla="*/ 5417819 h 6309359"/>
              <a:gd name="connsiteX47" fmla="*/ 952500 w 6579870"/>
              <a:gd name="connsiteY47" fmla="*/ 5535929 h 6309359"/>
              <a:gd name="connsiteX48" fmla="*/ 853440 w 6579870"/>
              <a:gd name="connsiteY48" fmla="*/ 5730239 h 6309359"/>
              <a:gd name="connsiteX49" fmla="*/ 632460 w 6579870"/>
              <a:gd name="connsiteY49" fmla="*/ 5775959 h 6309359"/>
              <a:gd name="connsiteX50" fmla="*/ 320040 w 6579870"/>
              <a:gd name="connsiteY50" fmla="*/ 5589269 h 6309359"/>
              <a:gd name="connsiteX51" fmla="*/ 0 w 6579870"/>
              <a:gd name="connsiteY51" fmla="*/ 5585459 h 6309359"/>
              <a:gd name="connsiteX52" fmla="*/ 207010 w 6579870"/>
              <a:gd name="connsiteY52" fmla="*/ 5146039 h 6309359"/>
              <a:gd name="connsiteX53" fmla="*/ 80010 w 6579870"/>
              <a:gd name="connsiteY53" fmla="*/ 4523739 h 6309359"/>
              <a:gd name="connsiteX54" fmla="*/ 92710 w 6579870"/>
              <a:gd name="connsiteY54" fmla="*/ 4180839 h 6309359"/>
              <a:gd name="connsiteX55" fmla="*/ 199390 w 6579870"/>
              <a:gd name="connsiteY55" fmla="*/ 4229099 h 6309359"/>
              <a:gd name="connsiteX56" fmla="*/ 280670 w 6579870"/>
              <a:gd name="connsiteY56" fmla="*/ 4094479 h 6309359"/>
              <a:gd name="connsiteX57" fmla="*/ 328930 w 6579870"/>
              <a:gd name="connsiteY57" fmla="*/ 3616959 h 6309359"/>
              <a:gd name="connsiteX58" fmla="*/ 494645 w 6579870"/>
              <a:gd name="connsiteY58" fmla="*/ 3519669 h 6309359"/>
              <a:gd name="connsiteX59" fmla="*/ 1091545 w 6579870"/>
              <a:gd name="connsiteY59" fmla="*/ 290518 h 6309359"/>
              <a:gd name="connsiteX0" fmla="*/ 1091545 w 6579870"/>
              <a:gd name="connsiteY0" fmla="*/ 290518 h 6309359"/>
              <a:gd name="connsiteX1" fmla="*/ 1969770 w 6579870"/>
              <a:gd name="connsiteY1" fmla="*/ 0 h 6309359"/>
              <a:gd name="connsiteX2" fmla="*/ 2457450 w 6579870"/>
              <a:gd name="connsiteY2" fmla="*/ 251460 h 6309359"/>
              <a:gd name="connsiteX3" fmla="*/ 2491740 w 6579870"/>
              <a:gd name="connsiteY3" fmla="*/ 487680 h 6309359"/>
              <a:gd name="connsiteX4" fmla="*/ 2625090 w 6579870"/>
              <a:gd name="connsiteY4" fmla="*/ 605790 h 6309359"/>
              <a:gd name="connsiteX5" fmla="*/ 2625112 w 6579870"/>
              <a:gd name="connsiteY5" fmla="*/ 964888 h 6309359"/>
              <a:gd name="connsiteX6" fmla="*/ 2689860 w 6579870"/>
              <a:gd name="connsiteY6" fmla="*/ 1093470 h 6309359"/>
              <a:gd name="connsiteX7" fmla="*/ 2564130 w 6579870"/>
              <a:gd name="connsiteY7" fmla="*/ 1432560 h 6309359"/>
              <a:gd name="connsiteX8" fmla="*/ 2606040 w 6579870"/>
              <a:gd name="connsiteY8" fmla="*/ 1813560 h 6309359"/>
              <a:gd name="connsiteX9" fmla="*/ 2750820 w 6579870"/>
              <a:gd name="connsiteY9" fmla="*/ 2145030 h 6309359"/>
              <a:gd name="connsiteX10" fmla="*/ 3162300 w 6579870"/>
              <a:gd name="connsiteY10" fmla="*/ 2510790 h 6309359"/>
              <a:gd name="connsiteX11" fmla="*/ 3291840 w 6579870"/>
              <a:gd name="connsiteY11" fmla="*/ 2743200 h 6309359"/>
              <a:gd name="connsiteX12" fmla="*/ 3489960 w 6579870"/>
              <a:gd name="connsiteY12" fmla="*/ 2929890 h 6309359"/>
              <a:gd name="connsiteX13" fmla="*/ 3535680 w 6579870"/>
              <a:gd name="connsiteY13" fmla="*/ 3051810 h 6309359"/>
              <a:gd name="connsiteX14" fmla="*/ 3558540 w 6579870"/>
              <a:gd name="connsiteY14" fmla="*/ 3406140 h 6309359"/>
              <a:gd name="connsiteX15" fmla="*/ 3855720 w 6579870"/>
              <a:gd name="connsiteY15" fmla="*/ 3417570 h 6309359"/>
              <a:gd name="connsiteX16" fmla="*/ 4255792 w 6579870"/>
              <a:gd name="connsiteY16" fmla="*/ 3621269 h 6309359"/>
              <a:gd name="connsiteX17" fmla="*/ 4271010 w 6579870"/>
              <a:gd name="connsiteY17" fmla="*/ 3108959 h 6309359"/>
              <a:gd name="connsiteX18" fmla="*/ 4530090 w 6579870"/>
              <a:gd name="connsiteY18" fmla="*/ 3211829 h 6309359"/>
              <a:gd name="connsiteX19" fmla="*/ 4682490 w 6579870"/>
              <a:gd name="connsiteY19" fmla="*/ 3398519 h 6309359"/>
              <a:gd name="connsiteX20" fmla="*/ 4899660 w 6579870"/>
              <a:gd name="connsiteY20" fmla="*/ 3425189 h 6309359"/>
              <a:gd name="connsiteX21" fmla="*/ 5170170 w 6579870"/>
              <a:gd name="connsiteY21" fmla="*/ 3550919 h 6309359"/>
              <a:gd name="connsiteX22" fmla="*/ 5772150 w 6579870"/>
              <a:gd name="connsiteY22" fmla="*/ 3204209 h 6309359"/>
              <a:gd name="connsiteX23" fmla="*/ 6149340 w 6579870"/>
              <a:gd name="connsiteY23" fmla="*/ 3463289 h 6309359"/>
              <a:gd name="connsiteX24" fmla="*/ 6579870 w 6579870"/>
              <a:gd name="connsiteY24" fmla="*/ 3326129 h 6309359"/>
              <a:gd name="connsiteX25" fmla="*/ 6549390 w 6579870"/>
              <a:gd name="connsiteY25" fmla="*/ 3779519 h 6309359"/>
              <a:gd name="connsiteX26" fmla="*/ 6477000 w 6579870"/>
              <a:gd name="connsiteY26" fmla="*/ 4050029 h 6309359"/>
              <a:gd name="connsiteX27" fmla="*/ 6027420 w 6579870"/>
              <a:gd name="connsiteY27" fmla="*/ 4587240 h 6309359"/>
              <a:gd name="connsiteX28" fmla="*/ 5242560 w 6579870"/>
              <a:gd name="connsiteY28" fmla="*/ 4648199 h 6309359"/>
              <a:gd name="connsiteX29" fmla="*/ 4751070 w 6579870"/>
              <a:gd name="connsiteY29" fmla="*/ 4583429 h 6309359"/>
              <a:gd name="connsiteX30" fmla="*/ 4617720 w 6579870"/>
              <a:gd name="connsiteY30" fmla="*/ 4735829 h 6309359"/>
              <a:gd name="connsiteX31" fmla="*/ 4507230 w 6579870"/>
              <a:gd name="connsiteY31" fmla="*/ 4792979 h 6309359"/>
              <a:gd name="connsiteX32" fmla="*/ 4438650 w 6579870"/>
              <a:gd name="connsiteY32" fmla="*/ 4998719 h 6309359"/>
              <a:gd name="connsiteX33" fmla="*/ 4349750 w 6579870"/>
              <a:gd name="connsiteY33" fmla="*/ 5367019 h 6309359"/>
              <a:gd name="connsiteX34" fmla="*/ 4131310 w 6579870"/>
              <a:gd name="connsiteY34" fmla="*/ 5702299 h 6309359"/>
              <a:gd name="connsiteX35" fmla="*/ 4136390 w 6579870"/>
              <a:gd name="connsiteY35" fmla="*/ 6052819 h 6309359"/>
              <a:gd name="connsiteX36" fmla="*/ 3985260 w 6579870"/>
              <a:gd name="connsiteY36" fmla="*/ 6259829 h 6309359"/>
              <a:gd name="connsiteX37" fmla="*/ 3729990 w 6579870"/>
              <a:gd name="connsiteY37" fmla="*/ 6297929 h 6309359"/>
              <a:gd name="connsiteX38" fmla="*/ 3413760 w 6579870"/>
              <a:gd name="connsiteY38" fmla="*/ 6176009 h 6309359"/>
              <a:gd name="connsiteX39" fmla="*/ 3154680 w 6579870"/>
              <a:gd name="connsiteY39" fmla="*/ 6282689 h 6309359"/>
              <a:gd name="connsiteX40" fmla="*/ 2964180 w 6579870"/>
              <a:gd name="connsiteY40" fmla="*/ 6309359 h 6309359"/>
              <a:gd name="connsiteX41" fmla="*/ 2785110 w 6579870"/>
              <a:gd name="connsiteY41" fmla="*/ 6137909 h 6309359"/>
              <a:gd name="connsiteX42" fmla="*/ 2667000 w 6579870"/>
              <a:gd name="connsiteY42" fmla="*/ 5768339 h 6309359"/>
              <a:gd name="connsiteX43" fmla="*/ 2434590 w 6579870"/>
              <a:gd name="connsiteY43" fmla="*/ 5330189 h 6309359"/>
              <a:gd name="connsiteX44" fmla="*/ 2080260 w 6579870"/>
              <a:gd name="connsiteY44" fmla="*/ 5379719 h 6309359"/>
              <a:gd name="connsiteX45" fmla="*/ 1794510 w 6579870"/>
              <a:gd name="connsiteY45" fmla="*/ 5273039 h 6309359"/>
              <a:gd name="connsiteX46" fmla="*/ 1261110 w 6579870"/>
              <a:gd name="connsiteY46" fmla="*/ 5417819 h 6309359"/>
              <a:gd name="connsiteX47" fmla="*/ 952500 w 6579870"/>
              <a:gd name="connsiteY47" fmla="*/ 5535929 h 6309359"/>
              <a:gd name="connsiteX48" fmla="*/ 853440 w 6579870"/>
              <a:gd name="connsiteY48" fmla="*/ 5730239 h 6309359"/>
              <a:gd name="connsiteX49" fmla="*/ 632460 w 6579870"/>
              <a:gd name="connsiteY49" fmla="*/ 5775959 h 6309359"/>
              <a:gd name="connsiteX50" fmla="*/ 320040 w 6579870"/>
              <a:gd name="connsiteY50" fmla="*/ 5589269 h 6309359"/>
              <a:gd name="connsiteX51" fmla="*/ 0 w 6579870"/>
              <a:gd name="connsiteY51" fmla="*/ 5585459 h 6309359"/>
              <a:gd name="connsiteX52" fmla="*/ 207010 w 6579870"/>
              <a:gd name="connsiteY52" fmla="*/ 5146039 h 6309359"/>
              <a:gd name="connsiteX53" fmla="*/ 80010 w 6579870"/>
              <a:gd name="connsiteY53" fmla="*/ 4523739 h 6309359"/>
              <a:gd name="connsiteX54" fmla="*/ 92710 w 6579870"/>
              <a:gd name="connsiteY54" fmla="*/ 4180839 h 6309359"/>
              <a:gd name="connsiteX55" fmla="*/ 199390 w 6579870"/>
              <a:gd name="connsiteY55" fmla="*/ 4229099 h 6309359"/>
              <a:gd name="connsiteX56" fmla="*/ 280670 w 6579870"/>
              <a:gd name="connsiteY56" fmla="*/ 4094479 h 6309359"/>
              <a:gd name="connsiteX57" fmla="*/ 328930 w 6579870"/>
              <a:gd name="connsiteY57" fmla="*/ 3616959 h 6309359"/>
              <a:gd name="connsiteX58" fmla="*/ 494645 w 6579870"/>
              <a:gd name="connsiteY58" fmla="*/ 3519669 h 6309359"/>
              <a:gd name="connsiteX59" fmla="*/ 582930 w 6579870"/>
              <a:gd name="connsiteY59" fmla="*/ 2999739 h 6309359"/>
              <a:gd name="connsiteX60" fmla="*/ 1091545 w 6579870"/>
              <a:gd name="connsiteY60" fmla="*/ 290518 h 6309359"/>
              <a:gd name="connsiteX0" fmla="*/ 1091545 w 6579870"/>
              <a:gd name="connsiteY0" fmla="*/ 290518 h 6309359"/>
              <a:gd name="connsiteX1" fmla="*/ 1969770 w 6579870"/>
              <a:gd name="connsiteY1" fmla="*/ 0 h 6309359"/>
              <a:gd name="connsiteX2" fmla="*/ 2457450 w 6579870"/>
              <a:gd name="connsiteY2" fmla="*/ 251460 h 6309359"/>
              <a:gd name="connsiteX3" fmla="*/ 2491740 w 6579870"/>
              <a:gd name="connsiteY3" fmla="*/ 487680 h 6309359"/>
              <a:gd name="connsiteX4" fmla="*/ 2625090 w 6579870"/>
              <a:gd name="connsiteY4" fmla="*/ 605790 h 6309359"/>
              <a:gd name="connsiteX5" fmla="*/ 2625112 w 6579870"/>
              <a:gd name="connsiteY5" fmla="*/ 964888 h 6309359"/>
              <a:gd name="connsiteX6" fmla="*/ 2689860 w 6579870"/>
              <a:gd name="connsiteY6" fmla="*/ 1093470 h 6309359"/>
              <a:gd name="connsiteX7" fmla="*/ 2564130 w 6579870"/>
              <a:gd name="connsiteY7" fmla="*/ 1432560 h 6309359"/>
              <a:gd name="connsiteX8" fmla="*/ 2606040 w 6579870"/>
              <a:gd name="connsiteY8" fmla="*/ 1813560 h 6309359"/>
              <a:gd name="connsiteX9" fmla="*/ 2750820 w 6579870"/>
              <a:gd name="connsiteY9" fmla="*/ 2145030 h 6309359"/>
              <a:gd name="connsiteX10" fmla="*/ 3162300 w 6579870"/>
              <a:gd name="connsiteY10" fmla="*/ 2510790 h 6309359"/>
              <a:gd name="connsiteX11" fmla="*/ 3291840 w 6579870"/>
              <a:gd name="connsiteY11" fmla="*/ 2743200 h 6309359"/>
              <a:gd name="connsiteX12" fmla="*/ 3489960 w 6579870"/>
              <a:gd name="connsiteY12" fmla="*/ 2929890 h 6309359"/>
              <a:gd name="connsiteX13" fmla="*/ 3535680 w 6579870"/>
              <a:gd name="connsiteY13" fmla="*/ 3051810 h 6309359"/>
              <a:gd name="connsiteX14" fmla="*/ 3558540 w 6579870"/>
              <a:gd name="connsiteY14" fmla="*/ 3406140 h 6309359"/>
              <a:gd name="connsiteX15" fmla="*/ 3855720 w 6579870"/>
              <a:gd name="connsiteY15" fmla="*/ 3417570 h 6309359"/>
              <a:gd name="connsiteX16" fmla="*/ 4255792 w 6579870"/>
              <a:gd name="connsiteY16" fmla="*/ 3621269 h 6309359"/>
              <a:gd name="connsiteX17" fmla="*/ 4271010 w 6579870"/>
              <a:gd name="connsiteY17" fmla="*/ 3108959 h 6309359"/>
              <a:gd name="connsiteX18" fmla="*/ 4530090 w 6579870"/>
              <a:gd name="connsiteY18" fmla="*/ 3211829 h 6309359"/>
              <a:gd name="connsiteX19" fmla="*/ 4682490 w 6579870"/>
              <a:gd name="connsiteY19" fmla="*/ 3398519 h 6309359"/>
              <a:gd name="connsiteX20" fmla="*/ 4899660 w 6579870"/>
              <a:gd name="connsiteY20" fmla="*/ 3425189 h 6309359"/>
              <a:gd name="connsiteX21" fmla="*/ 5170170 w 6579870"/>
              <a:gd name="connsiteY21" fmla="*/ 3550919 h 6309359"/>
              <a:gd name="connsiteX22" fmla="*/ 5772150 w 6579870"/>
              <a:gd name="connsiteY22" fmla="*/ 3204209 h 6309359"/>
              <a:gd name="connsiteX23" fmla="*/ 6149340 w 6579870"/>
              <a:gd name="connsiteY23" fmla="*/ 3463289 h 6309359"/>
              <a:gd name="connsiteX24" fmla="*/ 6579870 w 6579870"/>
              <a:gd name="connsiteY24" fmla="*/ 3326129 h 6309359"/>
              <a:gd name="connsiteX25" fmla="*/ 6549390 w 6579870"/>
              <a:gd name="connsiteY25" fmla="*/ 3779519 h 6309359"/>
              <a:gd name="connsiteX26" fmla="*/ 6477000 w 6579870"/>
              <a:gd name="connsiteY26" fmla="*/ 4050029 h 6309359"/>
              <a:gd name="connsiteX27" fmla="*/ 6027420 w 6579870"/>
              <a:gd name="connsiteY27" fmla="*/ 4587240 h 6309359"/>
              <a:gd name="connsiteX28" fmla="*/ 5242560 w 6579870"/>
              <a:gd name="connsiteY28" fmla="*/ 4648199 h 6309359"/>
              <a:gd name="connsiteX29" fmla="*/ 4751070 w 6579870"/>
              <a:gd name="connsiteY29" fmla="*/ 4583429 h 6309359"/>
              <a:gd name="connsiteX30" fmla="*/ 4617720 w 6579870"/>
              <a:gd name="connsiteY30" fmla="*/ 4735829 h 6309359"/>
              <a:gd name="connsiteX31" fmla="*/ 4507230 w 6579870"/>
              <a:gd name="connsiteY31" fmla="*/ 4792979 h 6309359"/>
              <a:gd name="connsiteX32" fmla="*/ 4438650 w 6579870"/>
              <a:gd name="connsiteY32" fmla="*/ 4998719 h 6309359"/>
              <a:gd name="connsiteX33" fmla="*/ 4349750 w 6579870"/>
              <a:gd name="connsiteY33" fmla="*/ 5367019 h 6309359"/>
              <a:gd name="connsiteX34" fmla="*/ 4131310 w 6579870"/>
              <a:gd name="connsiteY34" fmla="*/ 5702299 h 6309359"/>
              <a:gd name="connsiteX35" fmla="*/ 4136390 w 6579870"/>
              <a:gd name="connsiteY35" fmla="*/ 6052819 h 6309359"/>
              <a:gd name="connsiteX36" fmla="*/ 3985260 w 6579870"/>
              <a:gd name="connsiteY36" fmla="*/ 6259829 h 6309359"/>
              <a:gd name="connsiteX37" fmla="*/ 3729990 w 6579870"/>
              <a:gd name="connsiteY37" fmla="*/ 6297929 h 6309359"/>
              <a:gd name="connsiteX38" fmla="*/ 3413760 w 6579870"/>
              <a:gd name="connsiteY38" fmla="*/ 6176009 h 6309359"/>
              <a:gd name="connsiteX39" fmla="*/ 3154680 w 6579870"/>
              <a:gd name="connsiteY39" fmla="*/ 6282689 h 6309359"/>
              <a:gd name="connsiteX40" fmla="*/ 2964180 w 6579870"/>
              <a:gd name="connsiteY40" fmla="*/ 6309359 h 6309359"/>
              <a:gd name="connsiteX41" fmla="*/ 2785110 w 6579870"/>
              <a:gd name="connsiteY41" fmla="*/ 6137909 h 6309359"/>
              <a:gd name="connsiteX42" fmla="*/ 2667000 w 6579870"/>
              <a:gd name="connsiteY42" fmla="*/ 5768339 h 6309359"/>
              <a:gd name="connsiteX43" fmla="*/ 2434590 w 6579870"/>
              <a:gd name="connsiteY43" fmla="*/ 5330189 h 6309359"/>
              <a:gd name="connsiteX44" fmla="*/ 2080260 w 6579870"/>
              <a:gd name="connsiteY44" fmla="*/ 5379719 h 6309359"/>
              <a:gd name="connsiteX45" fmla="*/ 1794510 w 6579870"/>
              <a:gd name="connsiteY45" fmla="*/ 5273039 h 6309359"/>
              <a:gd name="connsiteX46" fmla="*/ 1261110 w 6579870"/>
              <a:gd name="connsiteY46" fmla="*/ 5417819 h 6309359"/>
              <a:gd name="connsiteX47" fmla="*/ 952500 w 6579870"/>
              <a:gd name="connsiteY47" fmla="*/ 5535929 h 6309359"/>
              <a:gd name="connsiteX48" fmla="*/ 853440 w 6579870"/>
              <a:gd name="connsiteY48" fmla="*/ 5730239 h 6309359"/>
              <a:gd name="connsiteX49" fmla="*/ 632460 w 6579870"/>
              <a:gd name="connsiteY49" fmla="*/ 5775959 h 6309359"/>
              <a:gd name="connsiteX50" fmla="*/ 320040 w 6579870"/>
              <a:gd name="connsiteY50" fmla="*/ 5589269 h 6309359"/>
              <a:gd name="connsiteX51" fmla="*/ 0 w 6579870"/>
              <a:gd name="connsiteY51" fmla="*/ 5585459 h 6309359"/>
              <a:gd name="connsiteX52" fmla="*/ 207010 w 6579870"/>
              <a:gd name="connsiteY52" fmla="*/ 5146039 h 6309359"/>
              <a:gd name="connsiteX53" fmla="*/ 80010 w 6579870"/>
              <a:gd name="connsiteY53" fmla="*/ 4523739 h 6309359"/>
              <a:gd name="connsiteX54" fmla="*/ 92710 w 6579870"/>
              <a:gd name="connsiteY54" fmla="*/ 4180839 h 6309359"/>
              <a:gd name="connsiteX55" fmla="*/ 199390 w 6579870"/>
              <a:gd name="connsiteY55" fmla="*/ 4229099 h 6309359"/>
              <a:gd name="connsiteX56" fmla="*/ 280670 w 6579870"/>
              <a:gd name="connsiteY56" fmla="*/ 4094479 h 6309359"/>
              <a:gd name="connsiteX57" fmla="*/ 328930 w 6579870"/>
              <a:gd name="connsiteY57" fmla="*/ 3616959 h 6309359"/>
              <a:gd name="connsiteX58" fmla="*/ 494645 w 6579870"/>
              <a:gd name="connsiteY58" fmla="*/ 3519669 h 6309359"/>
              <a:gd name="connsiteX59" fmla="*/ 433070 w 6579870"/>
              <a:gd name="connsiteY59" fmla="*/ 2992119 h 6309359"/>
              <a:gd name="connsiteX60" fmla="*/ 1091545 w 6579870"/>
              <a:gd name="connsiteY60" fmla="*/ 290518 h 6309359"/>
              <a:gd name="connsiteX0" fmla="*/ 1091545 w 6579870"/>
              <a:gd name="connsiteY0" fmla="*/ 290518 h 6309359"/>
              <a:gd name="connsiteX1" fmla="*/ 1969770 w 6579870"/>
              <a:gd name="connsiteY1" fmla="*/ 0 h 6309359"/>
              <a:gd name="connsiteX2" fmla="*/ 2457450 w 6579870"/>
              <a:gd name="connsiteY2" fmla="*/ 251460 h 6309359"/>
              <a:gd name="connsiteX3" fmla="*/ 2491740 w 6579870"/>
              <a:gd name="connsiteY3" fmla="*/ 487680 h 6309359"/>
              <a:gd name="connsiteX4" fmla="*/ 2625090 w 6579870"/>
              <a:gd name="connsiteY4" fmla="*/ 605790 h 6309359"/>
              <a:gd name="connsiteX5" fmla="*/ 2625112 w 6579870"/>
              <a:gd name="connsiteY5" fmla="*/ 964888 h 6309359"/>
              <a:gd name="connsiteX6" fmla="*/ 2689860 w 6579870"/>
              <a:gd name="connsiteY6" fmla="*/ 1093470 h 6309359"/>
              <a:gd name="connsiteX7" fmla="*/ 2564130 w 6579870"/>
              <a:gd name="connsiteY7" fmla="*/ 1432560 h 6309359"/>
              <a:gd name="connsiteX8" fmla="*/ 2606040 w 6579870"/>
              <a:gd name="connsiteY8" fmla="*/ 1813560 h 6309359"/>
              <a:gd name="connsiteX9" fmla="*/ 2750820 w 6579870"/>
              <a:gd name="connsiteY9" fmla="*/ 2145030 h 6309359"/>
              <a:gd name="connsiteX10" fmla="*/ 3162300 w 6579870"/>
              <a:gd name="connsiteY10" fmla="*/ 2510790 h 6309359"/>
              <a:gd name="connsiteX11" fmla="*/ 3291840 w 6579870"/>
              <a:gd name="connsiteY11" fmla="*/ 2743200 h 6309359"/>
              <a:gd name="connsiteX12" fmla="*/ 3489960 w 6579870"/>
              <a:gd name="connsiteY12" fmla="*/ 2929890 h 6309359"/>
              <a:gd name="connsiteX13" fmla="*/ 3535680 w 6579870"/>
              <a:gd name="connsiteY13" fmla="*/ 3051810 h 6309359"/>
              <a:gd name="connsiteX14" fmla="*/ 3558540 w 6579870"/>
              <a:gd name="connsiteY14" fmla="*/ 3406140 h 6309359"/>
              <a:gd name="connsiteX15" fmla="*/ 3855720 w 6579870"/>
              <a:gd name="connsiteY15" fmla="*/ 3417570 h 6309359"/>
              <a:gd name="connsiteX16" fmla="*/ 4255792 w 6579870"/>
              <a:gd name="connsiteY16" fmla="*/ 3621269 h 6309359"/>
              <a:gd name="connsiteX17" fmla="*/ 4271010 w 6579870"/>
              <a:gd name="connsiteY17" fmla="*/ 3108959 h 6309359"/>
              <a:gd name="connsiteX18" fmla="*/ 4530090 w 6579870"/>
              <a:gd name="connsiteY18" fmla="*/ 3211829 h 6309359"/>
              <a:gd name="connsiteX19" fmla="*/ 4682490 w 6579870"/>
              <a:gd name="connsiteY19" fmla="*/ 3398519 h 6309359"/>
              <a:gd name="connsiteX20" fmla="*/ 4899660 w 6579870"/>
              <a:gd name="connsiteY20" fmla="*/ 3425189 h 6309359"/>
              <a:gd name="connsiteX21" fmla="*/ 5170170 w 6579870"/>
              <a:gd name="connsiteY21" fmla="*/ 3550919 h 6309359"/>
              <a:gd name="connsiteX22" fmla="*/ 5772150 w 6579870"/>
              <a:gd name="connsiteY22" fmla="*/ 3204209 h 6309359"/>
              <a:gd name="connsiteX23" fmla="*/ 6149340 w 6579870"/>
              <a:gd name="connsiteY23" fmla="*/ 3463289 h 6309359"/>
              <a:gd name="connsiteX24" fmla="*/ 6579870 w 6579870"/>
              <a:gd name="connsiteY24" fmla="*/ 3326129 h 6309359"/>
              <a:gd name="connsiteX25" fmla="*/ 6549390 w 6579870"/>
              <a:gd name="connsiteY25" fmla="*/ 3779519 h 6309359"/>
              <a:gd name="connsiteX26" fmla="*/ 6477000 w 6579870"/>
              <a:gd name="connsiteY26" fmla="*/ 4050029 h 6309359"/>
              <a:gd name="connsiteX27" fmla="*/ 6027420 w 6579870"/>
              <a:gd name="connsiteY27" fmla="*/ 4587240 h 6309359"/>
              <a:gd name="connsiteX28" fmla="*/ 5242560 w 6579870"/>
              <a:gd name="connsiteY28" fmla="*/ 4648199 h 6309359"/>
              <a:gd name="connsiteX29" fmla="*/ 4751070 w 6579870"/>
              <a:gd name="connsiteY29" fmla="*/ 4583429 h 6309359"/>
              <a:gd name="connsiteX30" fmla="*/ 4617720 w 6579870"/>
              <a:gd name="connsiteY30" fmla="*/ 4735829 h 6309359"/>
              <a:gd name="connsiteX31" fmla="*/ 4507230 w 6579870"/>
              <a:gd name="connsiteY31" fmla="*/ 4792979 h 6309359"/>
              <a:gd name="connsiteX32" fmla="*/ 4438650 w 6579870"/>
              <a:gd name="connsiteY32" fmla="*/ 4998719 h 6309359"/>
              <a:gd name="connsiteX33" fmla="*/ 4349750 w 6579870"/>
              <a:gd name="connsiteY33" fmla="*/ 5367019 h 6309359"/>
              <a:gd name="connsiteX34" fmla="*/ 4131310 w 6579870"/>
              <a:gd name="connsiteY34" fmla="*/ 5702299 h 6309359"/>
              <a:gd name="connsiteX35" fmla="*/ 4136390 w 6579870"/>
              <a:gd name="connsiteY35" fmla="*/ 6052819 h 6309359"/>
              <a:gd name="connsiteX36" fmla="*/ 3985260 w 6579870"/>
              <a:gd name="connsiteY36" fmla="*/ 6259829 h 6309359"/>
              <a:gd name="connsiteX37" fmla="*/ 3729990 w 6579870"/>
              <a:gd name="connsiteY37" fmla="*/ 6297929 h 6309359"/>
              <a:gd name="connsiteX38" fmla="*/ 3413760 w 6579870"/>
              <a:gd name="connsiteY38" fmla="*/ 6176009 h 6309359"/>
              <a:gd name="connsiteX39" fmla="*/ 3154680 w 6579870"/>
              <a:gd name="connsiteY39" fmla="*/ 6282689 h 6309359"/>
              <a:gd name="connsiteX40" fmla="*/ 2964180 w 6579870"/>
              <a:gd name="connsiteY40" fmla="*/ 6309359 h 6309359"/>
              <a:gd name="connsiteX41" fmla="*/ 2785110 w 6579870"/>
              <a:gd name="connsiteY41" fmla="*/ 6137909 h 6309359"/>
              <a:gd name="connsiteX42" fmla="*/ 2667000 w 6579870"/>
              <a:gd name="connsiteY42" fmla="*/ 5768339 h 6309359"/>
              <a:gd name="connsiteX43" fmla="*/ 2434590 w 6579870"/>
              <a:gd name="connsiteY43" fmla="*/ 5330189 h 6309359"/>
              <a:gd name="connsiteX44" fmla="*/ 2080260 w 6579870"/>
              <a:gd name="connsiteY44" fmla="*/ 5379719 h 6309359"/>
              <a:gd name="connsiteX45" fmla="*/ 1794510 w 6579870"/>
              <a:gd name="connsiteY45" fmla="*/ 5273039 h 6309359"/>
              <a:gd name="connsiteX46" fmla="*/ 1261110 w 6579870"/>
              <a:gd name="connsiteY46" fmla="*/ 5417819 h 6309359"/>
              <a:gd name="connsiteX47" fmla="*/ 952500 w 6579870"/>
              <a:gd name="connsiteY47" fmla="*/ 5535929 h 6309359"/>
              <a:gd name="connsiteX48" fmla="*/ 853440 w 6579870"/>
              <a:gd name="connsiteY48" fmla="*/ 5730239 h 6309359"/>
              <a:gd name="connsiteX49" fmla="*/ 632460 w 6579870"/>
              <a:gd name="connsiteY49" fmla="*/ 5775959 h 6309359"/>
              <a:gd name="connsiteX50" fmla="*/ 320040 w 6579870"/>
              <a:gd name="connsiteY50" fmla="*/ 5589269 h 6309359"/>
              <a:gd name="connsiteX51" fmla="*/ 0 w 6579870"/>
              <a:gd name="connsiteY51" fmla="*/ 5585459 h 6309359"/>
              <a:gd name="connsiteX52" fmla="*/ 207010 w 6579870"/>
              <a:gd name="connsiteY52" fmla="*/ 5146039 h 6309359"/>
              <a:gd name="connsiteX53" fmla="*/ 80010 w 6579870"/>
              <a:gd name="connsiteY53" fmla="*/ 4523739 h 6309359"/>
              <a:gd name="connsiteX54" fmla="*/ 92710 w 6579870"/>
              <a:gd name="connsiteY54" fmla="*/ 4180839 h 6309359"/>
              <a:gd name="connsiteX55" fmla="*/ 199390 w 6579870"/>
              <a:gd name="connsiteY55" fmla="*/ 4229099 h 6309359"/>
              <a:gd name="connsiteX56" fmla="*/ 280670 w 6579870"/>
              <a:gd name="connsiteY56" fmla="*/ 4094479 h 6309359"/>
              <a:gd name="connsiteX57" fmla="*/ 328930 w 6579870"/>
              <a:gd name="connsiteY57" fmla="*/ 3616959 h 6309359"/>
              <a:gd name="connsiteX58" fmla="*/ 494645 w 6579870"/>
              <a:gd name="connsiteY58" fmla="*/ 3519669 h 6309359"/>
              <a:gd name="connsiteX59" fmla="*/ 476250 w 6579870"/>
              <a:gd name="connsiteY59" fmla="*/ 2100579 h 6309359"/>
              <a:gd name="connsiteX60" fmla="*/ 1091545 w 6579870"/>
              <a:gd name="connsiteY60" fmla="*/ 290518 h 6309359"/>
              <a:gd name="connsiteX0" fmla="*/ 1091545 w 6579870"/>
              <a:gd name="connsiteY0" fmla="*/ 290518 h 6309359"/>
              <a:gd name="connsiteX1" fmla="*/ 1969770 w 6579870"/>
              <a:gd name="connsiteY1" fmla="*/ 0 h 6309359"/>
              <a:gd name="connsiteX2" fmla="*/ 2457450 w 6579870"/>
              <a:gd name="connsiteY2" fmla="*/ 251460 h 6309359"/>
              <a:gd name="connsiteX3" fmla="*/ 2491740 w 6579870"/>
              <a:gd name="connsiteY3" fmla="*/ 487680 h 6309359"/>
              <a:gd name="connsiteX4" fmla="*/ 2625090 w 6579870"/>
              <a:gd name="connsiteY4" fmla="*/ 605790 h 6309359"/>
              <a:gd name="connsiteX5" fmla="*/ 2625112 w 6579870"/>
              <a:gd name="connsiteY5" fmla="*/ 964888 h 6309359"/>
              <a:gd name="connsiteX6" fmla="*/ 2689860 w 6579870"/>
              <a:gd name="connsiteY6" fmla="*/ 1093470 h 6309359"/>
              <a:gd name="connsiteX7" fmla="*/ 2564130 w 6579870"/>
              <a:gd name="connsiteY7" fmla="*/ 1432560 h 6309359"/>
              <a:gd name="connsiteX8" fmla="*/ 2606040 w 6579870"/>
              <a:gd name="connsiteY8" fmla="*/ 1813560 h 6309359"/>
              <a:gd name="connsiteX9" fmla="*/ 2750820 w 6579870"/>
              <a:gd name="connsiteY9" fmla="*/ 2145030 h 6309359"/>
              <a:gd name="connsiteX10" fmla="*/ 3162300 w 6579870"/>
              <a:gd name="connsiteY10" fmla="*/ 2510790 h 6309359"/>
              <a:gd name="connsiteX11" fmla="*/ 3291840 w 6579870"/>
              <a:gd name="connsiteY11" fmla="*/ 2743200 h 6309359"/>
              <a:gd name="connsiteX12" fmla="*/ 3489960 w 6579870"/>
              <a:gd name="connsiteY12" fmla="*/ 2929890 h 6309359"/>
              <a:gd name="connsiteX13" fmla="*/ 3535680 w 6579870"/>
              <a:gd name="connsiteY13" fmla="*/ 3051810 h 6309359"/>
              <a:gd name="connsiteX14" fmla="*/ 3558540 w 6579870"/>
              <a:gd name="connsiteY14" fmla="*/ 3406140 h 6309359"/>
              <a:gd name="connsiteX15" fmla="*/ 3855720 w 6579870"/>
              <a:gd name="connsiteY15" fmla="*/ 3417570 h 6309359"/>
              <a:gd name="connsiteX16" fmla="*/ 4255792 w 6579870"/>
              <a:gd name="connsiteY16" fmla="*/ 3621269 h 6309359"/>
              <a:gd name="connsiteX17" fmla="*/ 4271010 w 6579870"/>
              <a:gd name="connsiteY17" fmla="*/ 3108959 h 6309359"/>
              <a:gd name="connsiteX18" fmla="*/ 4530090 w 6579870"/>
              <a:gd name="connsiteY18" fmla="*/ 3211829 h 6309359"/>
              <a:gd name="connsiteX19" fmla="*/ 4682490 w 6579870"/>
              <a:gd name="connsiteY19" fmla="*/ 3398519 h 6309359"/>
              <a:gd name="connsiteX20" fmla="*/ 4899660 w 6579870"/>
              <a:gd name="connsiteY20" fmla="*/ 3425189 h 6309359"/>
              <a:gd name="connsiteX21" fmla="*/ 5170170 w 6579870"/>
              <a:gd name="connsiteY21" fmla="*/ 3550919 h 6309359"/>
              <a:gd name="connsiteX22" fmla="*/ 5772150 w 6579870"/>
              <a:gd name="connsiteY22" fmla="*/ 3204209 h 6309359"/>
              <a:gd name="connsiteX23" fmla="*/ 6149340 w 6579870"/>
              <a:gd name="connsiteY23" fmla="*/ 3463289 h 6309359"/>
              <a:gd name="connsiteX24" fmla="*/ 6579870 w 6579870"/>
              <a:gd name="connsiteY24" fmla="*/ 3326129 h 6309359"/>
              <a:gd name="connsiteX25" fmla="*/ 6549390 w 6579870"/>
              <a:gd name="connsiteY25" fmla="*/ 3779519 h 6309359"/>
              <a:gd name="connsiteX26" fmla="*/ 6477000 w 6579870"/>
              <a:gd name="connsiteY26" fmla="*/ 4050029 h 6309359"/>
              <a:gd name="connsiteX27" fmla="*/ 6027420 w 6579870"/>
              <a:gd name="connsiteY27" fmla="*/ 4587240 h 6309359"/>
              <a:gd name="connsiteX28" fmla="*/ 5242560 w 6579870"/>
              <a:gd name="connsiteY28" fmla="*/ 4648199 h 6309359"/>
              <a:gd name="connsiteX29" fmla="*/ 4751070 w 6579870"/>
              <a:gd name="connsiteY29" fmla="*/ 4583429 h 6309359"/>
              <a:gd name="connsiteX30" fmla="*/ 4617720 w 6579870"/>
              <a:gd name="connsiteY30" fmla="*/ 4735829 h 6309359"/>
              <a:gd name="connsiteX31" fmla="*/ 4507230 w 6579870"/>
              <a:gd name="connsiteY31" fmla="*/ 4792979 h 6309359"/>
              <a:gd name="connsiteX32" fmla="*/ 4438650 w 6579870"/>
              <a:gd name="connsiteY32" fmla="*/ 4998719 h 6309359"/>
              <a:gd name="connsiteX33" fmla="*/ 4349750 w 6579870"/>
              <a:gd name="connsiteY33" fmla="*/ 5367019 h 6309359"/>
              <a:gd name="connsiteX34" fmla="*/ 4131310 w 6579870"/>
              <a:gd name="connsiteY34" fmla="*/ 5702299 h 6309359"/>
              <a:gd name="connsiteX35" fmla="*/ 4136390 w 6579870"/>
              <a:gd name="connsiteY35" fmla="*/ 6052819 h 6309359"/>
              <a:gd name="connsiteX36" fmla="*/ 3985260 w 6579870"/>
              <a:gd name="connsiteY36" fmla="*/ 6259829 h 6309359"/>
              <a:gd name="connsiteX37" fmla="*/ 3729990 w 6579870"/>
              <a:gd name="connsiteY37" fmla="*/ 6297929 h 6309359"/>
              <a:gd name="connsiteX38" fmla="*/ 3413760 w 6579870"/>
              <a:gd name="connsiteY38" fmla="*/ 6176009 h 6309359"/>
              <a:gd name="connsiteX39" fmla="*/ 3154680 w 6579870"/>
              <a:gd name="connsiteY39" fmla="*/ 6282689 h 6309359"/>
              <a:gd name="connsiteX40" fmla="*/ 2964180 w 6579870"/>
              <a:gd name="connsiteY40" fmla="*/ 6309359 h 6309359"/>
              <a:gd name="connsiteX41" fmla="*/ 2785110 w 6579870"/>
              <a:gd name="connsiteY41" fmla="*/ 6137909 h 6309359"/>
              <a:gd name="connsiteX42" fmla="*/ 2667000 w 6579870"/>
              <a:gd name="connsiteY42" fmla="*/ 5768339 h 6309359"/>
              <a:gd name="connsiteX43" fmla="*/ 2434590 w 6579870"/>
              <a:gd name="connsiteY43" fmla="*/ 5330189 h 6309359"/>
              <a:gd name="connsiteX44" fmla="*/ 2080260 w 6579870"/>
              <a:gd name="connsiteY44" fmla="*/ 5379719 h 6309359"/>
              <a:gd name="connsiteX45" fmla="*/ 1794510 w 6579870"/>
              <a:gd name="connsiteY45" fmla="*/ 5273039 h 6309359"/>
              <a:gd name="connsiteX46" fmla="*/ 1261110 w 6579870"/>
              <a:gd name="connsiteY46" fmla="*/ 5417819 h 6309359"/>
              <a:gd name="connsiteX47" fmla="*/ 952500 w 6579870"/>
              <a:gd name="connsiteY47" fmla="*/ 5535929 h 6309359"/>
              <a:gd name="connsiteX48" fmla="*/ 853440 w 6579870"/>
              <a:gd name="connsiteY48" fmla="*/ 5730239 h 6309359"/>
              <a:gd name="connsiteX49" fmla="*/ 632460 w 6579870"/>
              <a:gd name="connsiteY49" fmla="*/ 5775959 h 6309359"/>
              <a:gd name="connsiteX50" fmla="*/ 320040 w 6579870"/>
              <a:gd name="connsiteY50" fmla="*/ 5589269 h 6309359"/>
              <a:gd name="connsiteX51" fmla="*/ 0 w 6579870"/>
              <a:gd name="connsiteY51" fmla="*/ 5585459 h 6309359"/>
              <a:gd name="connsiteX52" fmla="*/ 207010 w 6579870"/>
              <a:gd name="connsiteY52" fmla="*/ 5146039 h 6309359"/>
              <a:gd name="connsiteX53" fmla="*/ 80010 w 6579870"/>
              <a:gd name="connsiteY53" fmla="*/ 4523739 h 6309359"/>
              <a:gd name="connsiteX54" fmla="*/ 92710 w 6579870"/>
              <a:gd name="connsiteY54" fmla="*/ 4180839 h 6309359"/>
              <a:gd name="connsiteX55" fmla="*/ 199390 w 6579870"/>
              <a:gd name="connsiteY55" fmla="*/ 4229099 h 6309359"/>
              <a:gd name="connsiteX56" fmla="*/ 280670 w 6579870"/>
              <a:gd name="connsiteY56" fmla="*/ 4094479 h 6309359"/>
              <a:gd name="connsiteX57" fmla="*/ 328930 w 6579870"/>
              <a:gd name="connsiteY57" fmla="*/ 3616959 h 6309359"/>
              <a:gd name="connsiteX58" fmla="*/ 494645 w 6579870"/>
              <a:gd name="connsiteY58" fmla="*/ 3519669 h 6309359"/>
              <a:gd name="connsiteX59" fmla="*/ 476250 w 6579870"/>
              <a:gd name="connsiteY59" fmla="*/ 2100579 h 6309359"/>
              <a:gd name="connsiteX60" fmla="*/ 958850 w 6579870"/>
              <a:gd name="connsiteY60" fmla="*/ 680719 h 6309359"/>
              <a:gd name="connsiteX61" fmla="*/ 1091545 w 6579870"/>
              <a:gd name="connsiteY61" fmla="*/ 290518 h 6309359"/>
              <a:gd name="connsiteX0" fmla="*/ 1091545 w 6579870"/>
              <a:gd name="connsiteY0" fmla="*/ 290518 h 6309359"/>
              <a:gd name="connsiteX1" fmla="*/ 1969770 w 6579870"/>
              <a:gd name="connsiteY1" fmla="*/ 0 h 6309359"/>
              <a:gd name="connsiteX2" fmla="*/ 2457450 w 6579870"/>
              <a:gd name="connsiteY2" fmla="*/ 251460 h 6309359"/>
              <a:gd name="connsiteX3" fmla="*/ 2491740 w 6579870"/>
              <a:gd name="connsiteY3" fmla="*/ 487680 h 6309359"/>
              <a:gd name="connsiteX4" fmla="*/ 2625090 w 6579870"/>
              <a:gd name="connsiteY4" fmla="*/ 605790 h 6309359"/>
              <a:gd name="connsiteX5" fmla="*/ 2625112 w 6579870"/>
              <a:gd name="connsiteY5" fmla="*/ 964888 h 6309359"/>
              <a:gd name="connsiteX6" fmla="*/ 2689860 w 6579870"/>
              <a:gd name="connsiteY6" fmla="*/ 1093470 h 6309359"/>
              <a:gd name="connsiteX7" fmla="*/ 2564130 w 6579870"/>
              <a:gd name="connsiteY7" fmla="*/ 1432560 h 6309359"/>
              <a:gd name="connsiteX8" fmla="*/ 2606040 w 6579870"/>
              <a:gd name="connsiteY8" fmla="*/ 1813560 h 6309359"/>
              <a:gd name="connsiteX9" fmla="*/ 2750820 w 6579870"/>
              <a:gd name="connsiteY9" fmla="*/ 2145030 h 6309359"/>
              <a:gd name="connsiteX10" fmla="*/ 3162300 w 6579870"/>
              <a:gd name="connsiteY10" fmla="*/ 2510790 h 6309359"/>
              <a:gd name="connsiteX11" fmla="*/ 3291840 w 6579870"/>
              <a:gd name="connsiteY11" fmla="*/ 2743200 h 6309359"/>
              <a:gd name="connsiteX12" fmla="*/ 3489960 w 6579870"/>
              <a:gd name="connsiteY12" fmla="*/ 2929890 h 6309359"/>
              <a:gd name="connsiteX13" fmla="*/ 3535680 w 6579870"/>
              <a:gd name="connsiteY13" fmla="*/ 3051810 h 6309359"/>
              <a:gd name="connsiteX14" fmla="*/ 3558540 w 6579870"/>
              <a:gd name="connsiteY14" fmla="*/ 3406140 h 6309359"/>
              <a:gd name="connsiteX15" fmla="*/ 3855720 w 6579870"/>
              <a:gd name="connsiteY15" fmla="*/ 3417570 h 6309359"/>
              <a:gd name="connsiteX16" fmla="*/ 4255792 w 6579870"/>
              <a:gd name="connsiteY16" fmla="*/ 3621269 h 6309359"/>
              <a:gd name="connsiteX17" fmla="*/ 4271010 w 6579870"/>
              <a:gd name="connsiteY17" fmla="*/ 3108959 h 6309359"/>
              <a:gd name="connsiteX18" fmla="*/ 4530090 w 6579870"/>
              <a:gd name="connsiteY18" fmla="*/ 3211829 h 6309359"/>
              <a:gd name="connsiteX19" fmla="*/ 4682490 w 6579870"/>
              <a:gd name="connsiteY19" fmla="*/ 3398519 h 6309359"/>
              <a:gd name="connsiteX20" fmla="*/ 4899660 w 6579870"/>
              <a:gd name="connsiteY20" fmla="*/ 3425189 h 6309359"/>
              <a:gd name="connsiteX21" fmla="*/ 5170170 w 6579870"/>
              <a:gd name="connsiteY21" fmla="*/ 3550919 h 6309359"/>
              <a:gd name="connsiteX22" fmla="*/ 5772150 w 6579870"/>
              <a:gd name="connsiteY22" fmla="*/ 3204209 h 6309359"/>
              <a:gd name="connsiteX23" fmla="*/ 6149340 w 6579870"/>
              <a:gd name="connsiteY23" fmla="*/ 3463289 h 6309359"/>
              <a:gd name="connsiteX24" fmla="*/ 6579870 w 6579870"/>
              <a:gd name="connsiteY24" fmla="*/ 3326129 h 6309359"/>
              <a:gd name="connsiteX25" fmla="*/ 6549390 w 6579870"/>
              <a:gd name="connsiteY25" fmla="*/ 3779519 h 6309359"/>
              <a:gd name="connsiteX26" fmla="*/ 6477000 w 6579870"/>
              <a:gd name="connsiteY26" fmla="*/ 4050029 h 6309359"/>
              <a:gd name="connsiteX27" fmla="*/ 6027420 w 6579870"/>
              <a:gd name="connsiteY27" fmla="*/ 4587240 h 6309359"/>
              <a:gd name="connsiteX28" fmla="*/ 5242560 w 6579870"/>
              <a:gd name="connsiteY28" fmla="*/ 4648199 h 6309359"/>
              <a:gd name="connsiteX29" fmla="*/ 4751070 w 6579870"/>
              <a:gd name="connsiteY29" fmla="*/ 4583429 h 6309359"/>
              <a:gd name="connsiteX30" fmla="*/ 4617720 w 6579870"/>
              <a:gd name="connsiteY30" fmla="*/ 4735829 h 6309359"/>
              <a:gd name="connsiteX31" fmla="*/ 4507230 w 6579870"/>
              <a:gd name="connsiteY31" fmla="*/ 4792979 h 6309359"/>
              <a:gd name="connsiteX32" fmla="*/ 4438650 w 6579870"/>
              <a:gd name="connsiteY32" fmla="*/ 4998719 h 6309359"/>
              <a:gd name="connsiteX33" fmla="*/ 4349750 w 6579870"/>
              <a:gd name="connsiteY33" fmla="*/ 5367019 h 6309359"/>
              <a:gd name="connsiteX34" fmla="*/ 4131310 w 6579870"/>
              <a:gd name="connsiteY34" fmla="*/ 5702299 h 6309359"/>
              <a:gd name="connsiteX35" fmla="*/ 4136390 w 6579870"/>
              <a:gd name="connsiteY35" fmla="*/ 6052819 h 6309359"/>
              <a:gd name="connsiteX36" fmla="*/ 3985260 w 6579870"/>
              <a:gd name="connsiteY36" fmla="*/ 6259829 h 6309359"/>
              <a:gd name="connsiteX37" fmla="*/ 3729990 w 6579870"/>
              <a:gd name="connsiteY37" fmla="*/ 6297929 h 6309359"/>
              <a:gd name="connsiteX38" fmla="*/ 3413760 w 6579870"/>
              <a:gd name="connsiteY38" fmla="*/ 6176009 h 6309359"/>
              <a:gd name="connsiteX39" fmla="*/ 3154680 w 6579870"/>
              <a:gd name="connsiteY39" fmla="*/ 6282689 h 6309359"/>
              <a:gd name="connsiteX40" fmla="*/ 2964180 w 6579870"/>
              <a:gd name="connsiteY40" fmla="*/ 6309359 h 6309359"/>
              <a:gd name="connsiteX41" fmla="*/ 2785110 w 6579870"/>
              <a:gd name="connsiteY41" fmla="*/ 6137909 h 6309359"/>
              <a:gd name="connsiteX42" fmla="*/ 2667000 w 6579870"/>
              <a:gd name="connsiteY42" fmla="*/ 5768339 h 6309359"/>
              <a:gd name="connsiteX43" fmla="*/ 2434590 w 6579870"/>
              <a:gd name="connsiteY43" fmla="*/ 5330189 h 6309359"/>
              <a:gd name="connsiteX44" fmla="*/ 2080260 w 6579870"/>
              <a:gd name="connsiteY44" fmla="*/ 5379719 h 6309359"/>
              <a:gd name="connsiteX45" fmla="*/ 1794510 w 6579870"/>
              <a:gd name="connsiteY45" fmla="*/ 5273039 h 6309359"/>
              <a:gd name="connsiteX46" fmla="*/ 1261110 w 6579870"/>
              <a:gd name="connsiteY46" fmla="*/ 5417819 h 6309359"/>
              <a:gd name="connsiteX47" fmla="*/ 952500 w 6579870"/>
              <a:gd name="connsiteY47" fmla="*/ 5535929 h 6309359"/>
              <a:gd name="connsiteX48" fmla="*/ 853440 w 6579870"/>
              <a:gd name="connsiteY48" fmla="*/ 5730239 h 6309359"/>
              <a:gd name="connsiteX49" fmla="*/ 632460 w 6579870"/>
              <a:gd name="connsiteY49" fmla="*/ 5775959 h 6309359"/>
              <a:gd name="connsiteX50" fmla="*/ 320040 w 6579870"/>
              <a:gd name="connsiteY50" fmla="*/ 5589269 h 6309359"/>
              <a:gd name="connsiteX51" fmla="*/ 0 w 6579870"/>
              <a:gd name="connsiteY51" fmla="*/ 5585459 h 6309359"/>
              <a:gd name="connsiteX52" fmla="*/ 207010 w 6579870"/>
              <a:gd name="connsiteY52" fmla="*/ 5146039 h 6309359"/>
              <a:gd name="connsiteX53" fmla="*/ 80010 w 6579870"/>
              <a:gd name="connsiteY53" fmla="*/ 4523739 h 6309359"/>
              <a:gd name="connsiteX54" fmla="*/ 92710 w 6579870"/>
              <a:gd name="connsiteY54" fmla="*/ 4180839 h 6309359"/>
              <a:gd name="connsiteX55" fmla="*/ 199390 w 6579870"/>
              <a:gd name="connsiteY55" fmla="*/ 4229099 h 6309359"/>
              <a:gd name="connsiteX56" fmla="*/ 280670 w 6579870"/>
              <a:gd name="connsiteY56" fmla="*/ 4094479 h 6309359"/>
              <a:gd name="connsiteX57" fmla="*/ 328930 w 6579870"/>
              <a:gd name="connsiteY57" fmla="*/ 3616959 h 6309359"/>
              <a:gd name="connsiteX58" fmla="*/ 494645 w 6579870"/>
              <a:gd name="connsiteY58" fmla="*/ 3519669 h 6309359"/>
              <a:gd name="connsiteX59" fmla="*/ 476250 w 6579870"/>
              <a:gd name="connsiteY59" fmla="*/ 2100579 h 6309359"/>
              <a:gd name="connsiteX60" fmla="*/ 1085850 w 6579870"/>
              <a:gd name="connsiteY60" fmla="*/ 609599 h 6309359"/>
              <a:gd name="connsiteX61" fmla="*/ 1091545 w 6579870"/>
              <a:gd name="connsiteY61" fmla="*/ 290518 h 6309359"/>
              <a:gd name="connsiteX0" fmla="*/ 1091545 w 6579870"/>
              <a:gd name="connsiteY0" fmla="*/ 290518 h 6309359"/>
              <a:gd name="connsiteX1" fmla="*/ 1969770 w 6579870"/>
              <a:gd name="connsiteY1" fmla="*/ 0 h 6309359"/>
              <a:gd name="connsiteX2" fmla="*/ 2457450 w 6579870"/>
              <a:gd name="connsiteY2" fmla="*/ 251460 h 6309359"/>
              <a:gd name="connsiteX3" fmla="*/ 2491740 w 6579870"/>
              <a:gd name="connsiteY3" fmla="*/ 487680 h 6309359"/>
              <a:gd name="connsiteX4" fmla="*/ 2625090 w 6579870"/>
              <a:gd name="connsiteY4" fmla="*/ 605790 h 6309359"/>
              <a:gd name="connsiteX5" fmla="*/ 2625112 w 6579870"/>
              <a:gd name="connsiteY5" fmla="*/ 964888 h 6309359"/>
              <a:gd name="connsiteX6" fmla="*/ 2689860 w 6579870"/>
              <a:gd name="connsiteY6" fmla="*/ 1093470 h 6309359"/>
              <a:gd name="connsiteX7" fmla="*/ 2564130 w 6579870"/>
              <a:gd name="connsiteY7" fmla="*/ 1432560 h 6309359"/>
              <a:gd name="connsiteX8" fmla="*/ 2606040 w 6579870"/>
              <a:gd name="connsiteY8" fmla="*/ 1813560 h 6309359"/>
              <a:gd name="connsiteX9" fmla="*/ 2750820 w 6579870"/>
              <a:gd name="connsiteY9" fmla="*/ 2145030 h 6309359"/>
              <a:gd name="connsiteX10" fmla="*/ 3162300 w 6579870"/>
              <a:gd name="connsiteY10" fmla="*/ 2510790 h 6309359"/>
              <a:gd name="connsiteX11" fmla="*/ 3291840 w 6579870"/>
              <a:gd name="connsiteY11" fmla="*/ 2743200 h 6309359"/>
              <a:gd name="connsiteX12" fmla="*/ 3489960 w 6579870"/>
              <a:gd name="connsiteY12" fmla="*/ 2929890 h 6309359"/>
              <a:gd name="connsiteX13" fmla="*/ 3535680 w 6579870"/>
              <a:gd name="connsiteY13" fmla="*/ 3051810 h 6309359"/>
              <a:gd name="connsiteX14" fmla="*/ 3558540 w 6579870"/>
              <a:gd name="connsiteY14" fmla="*/ 3406140 h 6309359"/>
              <a:gd name="connsiteX15" fmla="*/ 3855720 w 6579870"/>
              <a:gd name="connsiteY15" fmla="*/ 3417570 h 6309359"/>
              <a:gd name="connsiteX16" fmla="*/ 4255792 w 6579870"/>
              <a:gd name="connsiteY16" fmla="*/ 3621269 h 6309359"/>
              <a:gd name="connsiteX17" fmla="*/ 4271010 w 6579870"/>
              <a:gd name="connsiteY17" fmla="*/ 3108959 h 6309359"/>
              <a:gd name="connsiteX18" fmla="*/ 4530090 w 6579870"/>
              <a:gd name="connsiteY18" fmla="*/ 3211829 h 6309359"/>
              <a:gd name="connsiteX19" fmla="*/ 4682490 w 6579870"/>
              <a:gd name="connsiteY19" fmla="*/ 3398519 h 6309359"/>
              <a:gd name="connsiteX20" fmla="*/ 4899660 w 6579870"/>
              <a:gd name="connsiteY20" fmla="*/ 3425189 h 6309359"/>
              <a:gd name="connsiteX21" fmla="*/ 5170170 w 6579870"/>
              <a:gd name="connsiteY21" fmla="*/ 3550919 h 6309359"/>
              <a:gd name="connsiteX22" fmla="*/ 5772150 w 6579870"/>
              <a:gd name="connsiteY22" fmla="*/ 3204209 h 6309359"/>
              <a:gd name="connsiteX23" fmla="*/ 6149340 w 6579870"/>
              <a:gd name="connsiteY23" fmla="*/ 3463289 h 6309359"/>
              <a:gd name="connsiteX24" fmla="*/ 6579870 w 6579870"/>
              <a:gd name="connsiteY24" fmla="*/ 3326129 h 6309359"/>
              <a:gd name="connsiteX25" fmla="*/ 6549390 w 6579870"/>
              <a:gd name="connsiteY25" fmla="*/ 3779519 h 6309359"/>
              <a:gd name="connsiteX26" fmla="*/ 6477000 w 6579870"/>
              <a:gd name="connsiteY26" fmla="*/ 4050029 h 6309359"/>
              <a:gd name="connsiteX27" fmla="*/ 6027420 w 6579870"/>
              <a:gd name="connsiteY27" fmla="*/ 4587240 h 6309359"/>
              <a:gd name="connsiteX28" fmla="*/ 5242560 w 6579870"/>
              <a:gd name="connsiteY28" fmla="*/ 4648199 h 6309359"/>
              <a:gd name="connsiteX29" fmla="*/ 4751070 w 6579870"/>
              <a:gd name="connsiteY29" fmla="*/ 4583429 h 6309359"/>
              <a:gd name="connsiteX30" fmla="*/ 4617720 w 6579870"/>
              <a:gd name="connsiteY30" fmla="*/ 4735829 h 6309359"/>
              <a:gd name="connsiteX31" fmla="*/ 4507230 w 6579870"/>
              <a:gd name="connsiteY31" fmla="*/ 4792979 h 6309359"/>
              <a:gd name="connsiteX32" fmla="*/ 4438650 w 6579870"/>
              <a:gd name="connsiteY32" fmla="*/ 4998719 h 6309359"/>
              <a:gd name="connsiteX33" fmla="*/ 4349750 w 6579870"/>
              <a:gd name="connsiteY33" fmla="*/ 5367019 h 6309359"/>
              <a:gd name="connsiteX34" fmla="*/ 4131310 w 6579870"/>
              <a:gd name="connsiteY34" fmla="*/ 5702299 h 6309359"/>
              <a:gd name="connsiteX35" fmla="*/ 4136390 w 6579870"/>
              <a:gd name="connsiteY35" fmla="*/ 6052819 h 6309359"/>
              <a:gd name="connsiteX36" fmla="*/ 3985260 w 6579870"/>
              <a:gd name="connsiteY36" fmla="*/ 6259829 h 6309359"/>
              <a:gd name="connsiteX37" fmla="*/ 3729990 w 6579870"/>
              <a:gd name="connsiteY37" fmla="*/ 6297929 h 6309359"/>
              <a:gd name="connsiteX38" fmla="*/ 3413760 w 6579870"/>
              <a:gd name="connsiteY38" fmla="*/ 6176009 h 6309359"/>
              <a:gd name="connsiteX39" fmla="*/ 3154680 w 6579870"/>
              <a:gd name="connsiteY39" fmla="*/ 6282689 h 6309359"/>
              <a:gd name="connsiteX40" fmla="*/ 2964180 w 6579870"/>
              <a:gd name="connsiteY40" fmla="*/ 6309359 h 6309359"/>
              <a:gd name="connsiteX41" fmla="*/ 2785110 w 6579870"/>
              <a:gd name="connsiteY41" fmla="*/ 6137909 h 6309359"/>
              <a:gd name="connsiteX42" fmla="*/ 2667000 w 6579870"/>
              <a:gd name="connsiteY42" fmla="*/ 5768339 h 6309359"/>
              <a:gd name="connsiteX43" fmla="*/ 2434590 w 6579870"/>
              <a:gd name="connsiteY43" fmla="*/ 5330189 h 6309359"/>
              <a:gd name="connsiteX44" fmla="*/ 2080260 w 6579870"/>
              <a:gd name="connsiteY44" fmla="*/ 5379719 h 6309359"/>
              <a:gd name="connsiteX45" fmla="*/ 1794510 w 6579870"/>
              <a:gd name="connsiteY45" fmla="*/ 5273039 h 6309359"/>
              <a:gd name="connsiteX46" fmla="*/ 1261110 w 6579870"/>
              <a:gd name="connsiteY46" fmla="*/ 5417819 h 6309359"/>
              <a:gd name="connsiteX47" fmla="*/ 952500 w 6579870"/>
              <a:gd name="connsiteY47" fmla="*/ 5535929 h 6309359"/>
              <a:gd name="connsiteX48" fmla="*/ 853440 w 6579870"/>
              <a:gd name="connsiteY48" fmla="*/ 5730239 h 6309359"/>
              <a:gd name="connsiteX49" fmla="*/ 632460 w 6579870"/>
              <a:gd name="connsiteY49" fmla="*/ 5775959 h 6309359"/>
              <a:gd name="connsiteX50" fmla="*/ 320040 w 6579870"/>
              <a:gd name="connsiteY50" fmla="*/ 5589269 h 6309359"/>
              <a:gd name="connsiteX51" fmla="*/ 0 w 6579870"/>
              <a:gd name="connsiteY51" fmla="*/ 5585459 h 6309359"/>
              <a:gd name="connsiteX52" fmla="*/ 207010 w 6579870"/>
              <a:gd name="connsiteY52" fmla="*/ 5146039 h 6309359"/>
              <a:gd name="connsiteX53" fmla="*/ 80010 w 6579870"/>
              <a:gd name="connsiteY53" fmla="*/ 4523739 h 6309359"/>
              <a:gd name="connsiteX54" fmla="*/ 92710 w 6579870"/>
              <a:gd name="connsiteY54" fmla="*/ 4180839 h 6309359"/>
              <a:gd name="connsiteX55" fmla="*/ 199390 w 6579870"/>
              <a:gd name="connsiteY55" fmla="*/ 4229099 h 6309359"/>
              <a:gd name="connsiteX56" fmla="*/ 280670 w 6579870"/>
              <a:gd name="connsiteY56" fmla="*/ 4094479 h 6309359"/>
              <a:gd name="connsiteX57" fmla="*/ 328930 w 6579870"/>
              <a:gd name="connsiteY57" fmla="*/ 3616959 h 6309359"/>
              <a:gd name="connsiteX58" fmla="*/ 494645 w 6579870"/>
              <a:gd name="connsiteY58" fmla="*/ 3519669 h 6309359"/>
              <a:gd name="connsiteX59" fmla="*/ 476250 w 6579870"/>
              <a:gd name="connsiteY59" fmla="*/ 2100579 h 6309359"/>
              <a:gd name="connsiteX60" fmla="*/ 981710 w 6579870"/>
              <a:gd name="connsiteY60" fmla="*/ 848359 h 6309359"/>
              <a:gd name="connsiteX61" fmla="*/ 1085850 w 6579870"/>
              <a:gd name="connsiteY61" fmla="*/ 609599 h 6309359"/>
              <a:gd name="connsiteX62" fmla="*/ 1091545 w 6579870"/>
              <a:gd name="connsiteY62" fmla="*/ 290518 h 6309359"/>
              <a:gd name="connsiteX0" fmla="*/ 1091545 w 6579870"/>
              <a:gd name="connsiteY0" fmla="*/ 290518 h 6309359"/>
              <a:gd name="connsiteX1" fmla="*/ 1969770 w 6579870"/>
              <a:gd name="connsiteY1" fmla="*/ 0 h 6309359"/>
              <a:gd name="connsiteX2" fmla="*/ 2457450 w 6579870"/>
              <a:gd name="connsiteY2" fmla="*/ 251460 h 6309359"/>
              <a:gd name="connsiteX3" fmla="*/ 2491740 w 6579870"/>
              <a:gd name="connsiteY3" fmla="*/ 487680 h 6309359"/>
              <a:gd name="connsiteX4" fmla="*/ 2625090 w 6579870"/>
              <a:gd name="connsiteY4" fmla="*/ 605790 h 6309359"/>
              <a:gd name="connsiteX5" fmla="*/ 2625112 w 6579870"/>
              <a:gd name="connsiteY5" fmla="*/ 964888 h 6309359"/>
              <a:gd name="connsiteX6" fmla="*/ 2689860 w 6579870"/>
              <a:gd name="connsiteY6" fmla="*/ 1093470 h 6309359"/>
              <a:gd name="connsiteX7" fmla="*/ 2564130 w 6579870"/>
              <a:gd name="connsiteY7" fmla="*/ 1432560 h 6309359"/>
              <a:gd name="connsiteX8" fmla="*/ 2606040 w 6579870"/>
              <a:gd name="connsiteY8" fmla="*/ 1813560 h 6309359"/>
              <a:gd name="connsiteX9" fmla="*/ 2750820 w 6579870"/>
              <a:gd name="connsiteY9" fmla="*/ 2145030 h 6309359"/>
              <a:gd name="connsiteX10" fmla="*/ 3162300 w 6579870"/>
              <a:gd name="connsiteY10" fmla="*/ 2510790 h 6309359"/>
              <a:gd name="connsiteX11" fmla="*/ 3291840 w 6579870"/>
              <a:gd name="connsiteY11" fmla="*/ 2743200 h 6309359"/>
              <a:gd name="connsiteX12" fmla="*/ 3489960 w 6579870"/>
              <a:gd name="connsiteY12" fmla="*/ 2929890 h 6309359"/>
              <a:gd name="connsiteX13" fmla="*/ 3535680 w 6579870"/>
              <a:gd name="connsiteY13" fmla="*/ 3051810 h 6309359"/>
              <a:gd name="connsiteX14" fmla="*/ 3558540 w 6579870"/>
              <a:gd name="connsiteY14" fmla="*/ 3406140 h 6309359"/>
              <a:gd name="connsiteX15" fmla="*/ 3855720 w 6579870"/>
              <a:gd name="connsiteY15" fmla="*/ 3417570 h 6309359"/>
              <a:gd name="connsiteX16" fmla="*/ 4255792 w 6579870"/>
              <a:gd name="connsiteY16" fmla="*/ 3621269 h 6309359"/>
              <a:gd name="connsiteX17" fmla="*/ 4271010 w 6579870"/>
              <a:gd name="connsiteY17" fmla="*/ 3108959 h 6309359"/>
              <a:gd name="connsiteX18" fmla="*/ 4530090 w 6579870"/>
              <a:gd name="connsiteY18" fmla="*/ 3211829 h 6309359"/>
              <a:gd name="connsiteX19" fmla="*/ 4682490 w 6579870"/>
              <a:gd name="connsiteY19" fmla="*/ 3398519 h 6309359"/>
              <a:gd name="connsiteX20" fmla="*/ 4899660 w 6579870"/>
              <a:gd name="connsiteY20" fmla="*/ 3425189 h 6309359"/>
              <a:gd name="connsiteX21" fmla="*/ 5170170 w 6579870"/>
              <a:gd name="connsiteY21" fmla="*/ 3550919 h 6309359"/>
              <a:gd name="connsiteX22" fmla="*/ 5772150 w 6579870"/>
              <a:gd name="connsiteY22" fmla="*/ 3204209 h 6309359"/>
              <a:gd name="connsiteX23" fmla="*/ 6149340 w 6579870"/>
              <a:gd name="connsiteY23" fmla="*/ 3463289 h 6309359"/>
              <a:gd name="connsiteX24" fmla="*/ 6579870 w 6579870"/>
              <a:gd name="connsiteY24" fmla="*/ 3326129 h 6309359"/>
              <a:gd name="connsiteX25" fmla="*/ 6549390 w 6579870"/>
              <a:gd name="connsiteY25" fmla="*/ 3779519 h 6309359"/>
              <a:gd name="connsiteX26" fmla="*/ 6477000 w 6579870"/>
              <a:gd name="connsiteY26" fmla="*/ 4050029 h 6309359"/>
              <a:gd name="connsiteX27" fmla="*/ 6027420 w 6579870"/>
              <a:gd name="connsiteY27" fmla="*/ 4587240 h 6309359"/>
              <a:gd name="connsiteX28" fmla="*/ 5242560 w 6579870"/>
              <a:gd name="connsiteY28" fmla="*/ 4648199 h 6309359"/>
              <a:gd name="connsiteX29" fmla="*/ 4751070 w 6579870"/>
              <a:gd name="connsiteY29" fmla="*/ 4583429 h 6309359"/>
              <a:gd name="connsiteX30" fmla="*/ 4617720 w 6579870"/>
              <a:gd name="connsiteY30" fmla="*/ 4735829 h 6309359"/>
              <a:gd name="connsiteX31" fmla="*/ 4507230 w 6579870"/>
              <a:gd name="connsiteY31" fmla="*/ 4792979 h 6309359"/>
              <a:gd name="connsiteX32" fmla="*/ 4438650 w 6579870"/>
              <a:gd name="connsiteY32" fmla="*/ 4998719 h 6309359"/>
              <a:gd name="connsiteX33" fmla="*/ 4349750 w 6579870"/>
              <a:gd name="connsiteY33" fmla="*/ 5367019 h 6309359"/>
              <a:gd name="connsiteX34" fmla="*/ 4131310 w 6579870"/>
              <a:gd name="connsiteY34" fmla="*/ 5702299 h 6309359"/>
              <a:gd name="connsiteX35" fmla="*/ 4136390 w 6579870"/>
              <a:gd name="connsiteY35" fmla="*/ 6052819 h 6309359"/>
              <a:gd name="connsiteX36" fmla="*/ 3985260 w 6579870"/>
              <a:gd name="connsiteY36" fmla="*/ 6259829 h 6309359"/>
              <a:gd name="connsiteX37" fmla="*/ 3729990 w 6579870"/>
              <a:gd name="connsiteY37" fmla="*/ 6297929 h 6309359"/>
              <a:gd name="connsiteX38" fmla="*/ 3413760 w 6579870"/>
              <a:gd name="connsiteY38" fmla="*/ 6176009 h 6309359"/>
              <a:gd name="connsiteX39" fmla="*/ 3154680 w 6579870"/>
              <a:gd name="connsiteY39" fmla="*/ 6282689 h 6309359"/>
              <a:gd name="connsiteX40" fmla="*/ 2964180 w 6579870"/>
              <a:gd name="connsiteY40" fmla="*/ 6309359 h 6309359"/>
              <a:gd name="connsiteX41" fmla="*/ 2785110 w 6579870"/>
              <a:gd name="connsiteY41" fmla="*/ 6137909 h 6309359"/>
              <a:gd name="connsiteX42" fmla="*/ 2667000 w 6579870"/>
              <a:gd name="connsiteY42" fmla="*/ 5768339 h 6309359"/>
              <a:gd name="connsiteX43" fmla="*/ 2434590 w 6579870"/>
              <a:gd name="connsiteY43" fmla="*/ 5330189 h 6309359"/>
              <a:gd name="connsiteX44" fmla="*/ 2080260 w 6579870"/>
              <a:gd name="connsiteY44" fmla="*/ 5379719 h 6309359"/>
              <a:gd name="connsiteX45" fmla="*/ 1794510 w 6579870"/>
              <a:gd name="connsiteY45" fmla="*/ 5273039 h 6309359"/>
              <a:gd name="connsiteX46" fmla="*/ 1261110 w 6579870"/>
              <a:gd name="connsiteY46" fmla="*/ 5417819 h 6309359"/>
              <a:gd name="connsiteX47" fmla="*/ 952500 w 6579870"/>
              <a:gd name="connsiteY47" fmla="*/ 5535929 h 6309359"/>
              <a:gd name="connsiteX48" fmla="*/ 853440 w 6579870"/>
              <a:gd name="connsiteY48" fmla="*/ 5730239 h 6309359"/>
              <a:gd name="connsiteX49" fmla="*/ 632460 w 6579870"/>
              <a:gd name="connsiteY49" fmla="*/ 5775959 h 6309359"/>
              <a:gd name="connsiteX50" fmla="*/ 320040 w 6579870"/>
              <a:gd name="connsiteY50" fmla="*/ 5589269 h 6309359"/>
              <a:gd name="connsiteX51" fmla="*/ 0 w 6579870"/>
              <a:gd name="connsiteY51" fmla="*/ 5585459 h 6309359"/>
              <a:gd name="connsiteX52" fmla="*/ 207010 w 6579870"/>
              <a:gd name="connsiteY52" fmla="*/ 5146039 h 6309359"/>
              <a:gd name="connsiteX53" fmla="*/ 80010 w 6579870"/>
              <a:gd name="connsiteY53" fmla="*/ 4523739 h 6309359"/>
              <a:gd name="connsiteX54" fmla="*/ 92710 w 6579870"/>
              <a:gd name="connsiteY54" fmla="*/ 4180839 h 6309359"/>
              <a:gd name="connsiteX55" fmla="*/ 199390 w 6579870"/>
              <a:gd name="connsiteY55" fmla="*/ 4229099 h 6309359"/>
              <a:gd name="connsiteX56" fmla="*/ 280670 w 6579870"/>
              <a:gd name="connsiteY56" fmla="*/ 4094479 h 6309359"/>
              <a:gd name="connsiteX57" fmla="*/ 328930 w 6579870"/>
              <a:gd name="connsiteY57" fmla="*/ 3616959 h 6309359"/>
              <a:gd name="connsiteX58" fmla="*/ 494645 w 6579870"/>
              <a:gd name="connsiteY58" fmla="*/ 3519669 h 6309359"/>
              <a:gd name="connsiteX59" fmla="*/ 476250 w 6579870"/>
              <a:gd name="connsiteY59" fmla="*/ 2100579 h 6309359"/>
              <a:gd name="connsiteX60" fmla="*/ 986790 w 6579870"/>
              <a:gd name="connsiteY60" fmla="*/ 734059 h 6309359"/>
              <a:gd name="connsiteX61" fmla="*/ 1085850 w 6579870"/>
              <a:gd name="connsiteY61" fmla="*/ 609599 h 6309359"/>
              <a:gd name="connsiteX62" fmla="*/ 1091545 w 6579870"/>
              <a:gd name="connsiteY62" fmla="*/ 290518 h 6309359"/>
              <a:gd name="connsiteX0" fmla="*/ 1091545 w 6579870"/>
              <a:gd name="connsiteY0" fmla="*/ 290518 h 6309359"/>
              <a:gd name="connsiteX1" fmla="*/ 1969770 w 6579870"/>
              <a:gd name="connsiteY1" fmla="*/ 0 h 6309359"/>
              <a:gd name="connsiteX2" fmla="*/ 2457450 w 6579870"/>
              <a:gd name="connsiteY2" fmla="*/ 251460 h 6309359"/>
              <a:gd name="connsiteX3" fmla="*/ 2491740 w 6579870"/>
              <a:gd name="connsiteY3" fmla="*/ 487680 h 6309359"/>
              <a:gd name="connsiteX4" fmla="*/ 2625090 w 6579870"/>
              <a:gd name="connsiteY4" fmla="*/ 605790 h 6309359"/>
              <a:gd name="connsiteX5" fmla="*/ 2625112 w 6579870"/>
              <a:gd name="connsiteY5" fmla="*/ 964888 h 6309359"/>
              <a:gd name="connsiteX6" fmla="*/ 2689860 w 6579870"/>
              <a:gd name="connsiteY6" fmla="*/ 1093470 h 6309359"/>
              <a:gd name="connsiteX7" fmla="*/ 2564130 w 6579870"/>
              <a:gd name="connsiteY7" fmla="*/ 1432560 h 6309359"/>
              <a:gd name="connsiteX8" fmla="*/ 2606040 w 6579870"/>
              <a:gd name="connsiteY8" fmla="*/ 1813560 h 6309359"/>
              <a:gd name="connsiteX9" fmla="*/ 2750820 w 6579870"/>
              <a:gd name="connsiteY9" fmla="*/ 2145030 h 6309359"/>
              <a:gd name="connsiteX10" fmla="*/ 3162300 w 6579870"/>
              <a:gd name="connsiteY10" fmla="*/ 2510790 h 6309359"/>
              <a:gd name="connsiteX11" fmla="*/ 3291840 w 6579870"/>
              <a:gd name="connsiteY11" fmla="*/ 2743200 h 6309359"/>
              <a:gd name="connsiteX12" fmla="*/ 3489960 w 6579870"/>
              <a:gd name="connsiteY12" fmla="*/ 2929890 h 6309359"/>
              <a:gd name="connsiteX13" fmla="*/ 3535680 w 6579870"/>
              <a:gd name="connsiteY13" fmla="*/ 3051810 h 6309359"/>
              <a:gd name="connsiteX14" fmla="*/ 3558540 w 6579870"/>
              <a:gd name="connsiteY14" fmla="*/ 3406140 h 6309359"/>
              <a:gd name="connsiteX15" fmla="*/ 3855720 w 6579870"/>
              <a:gd name="connsiteY15" fmla="*/ 3417570 h 6309359"/>
              <a:gd name="connsiteX16" fmla="*/ 4255792 w 6579870"/>
              <a:gd name="connsiteY16" fmla="*/ 3621269 h 6309359"/>
              <a:gd name="connsiteX17" fmla="*/ 4271010 w 6579870"/>
              <a:gd name="connsiteY17" fmla="*/ 3108959 h 6309359"/>
              <a:gd name="connsiteX18" fmla="*/ 4530090 w 6579870"/>
              <a:gd name="connsiteY18" fmla="*/ 3211829 h 6309359"/>
              <a:gd name="connsiteX19" fmla="*/ 4682490 w 6579870"/>
              <a:gd name="connsiteY19" fmla="*/ 3398519 h 6309359"/>
              <a:gd name="connsiteX20" fmla="*/ 4899660 w 6579870"/>
              <a:gd name="connsiteY20" fmla="*/ 3425189 h 6309359"/>
              <a:gd name="connsiteX21" fmla="*/ 5170170 w 6579870"/>
              <a:gd name="connsiteY21" fmla="*/ 3550919 h 6309359"/>
              <a:gd name="connsiteX22" fmla="*/ 5772150 w 6579870"/>
              <a:gd name="connsiteY22" fmla="*/ 3204209 h 6309359"/>
              <a:gd name="connsiteX23" fmla="*/ 6149340 w 6579870"/>
              <a:gd name="connsiteY23" fmla="*/ 3463289 h 6309359"/>
              <a:gd name="connsiteX24" fmla="*/ 6579870 w 6579870"/>
              <a:gd name="connsiteY24" fmla="*/ 3326129 h 6309359"/>
              <a:gd name="connsiteX25" fmla="*/ 6549390 w 6579870"/>
              <a:gd name="connsiteY25" fmla="*/ 3779519 h 6309359"/>
              <a:gd name="connsiteX26" fmla="*/ 6477000 w 6579870"/>
              <a:gd name="connsiteY26" fmla="*/ 4050029 h 6309359"/>
              <a:gd name="connsiteX27" fmla="*/ 6027420 w 6579870"/>
              <a:gd name="connsiteY27" fmla="*/ 4587240 h 6309359"/>
              <a:gd name="connsiteX28" fmla="*/ 5242560 w 6579870"/>
              <a:gd name="connsiteY28" fmla="*/ 4648199 h 6309359"/>
              <a:gd name="connsiteX29" fmla="*/ 4751070 w 6579870"/>
              <a:gd name="connsiteY29" fmla="*/ 4583429 h 6309359"/>
              <a:gd name="connsiteX30" fmla="*/ 4617720 w 6579870"/>
              <a:gd name="connsiteY30" fmla="*/ 4735829 h 6309359"/>
              <a:gd name="connsiteX31" fmla="*/ 4507230 w 6579870"/>
              <a:gd name="connsiteY31" fmla="*/ 4792979 h 6309359"/>
              <a:gd name="connsiteX32" fmla="*/ 4438650 w 6579870"/>
              <a:gd name="connsiteY32" fmla="*/ 4998719 h 6309359"/>
              <a:gd name="connsiteX33" fmla="*/ 4349750 w 6579870"/>
              <a:gd name="connsiteY33" fmla="*/ 5367019 h 6309359"/>
              <a:gd name="connsiteX34" fmla="*/ 4131310 w 6579870"/>
              <a:gd name="connsiteY34" fmla="*/ 5702299 h 6309359"/>
              <a:gd name="connsiteX35" fmla="*/ 4136390 w 6579870"/>
              <a:gd name="connsiteY35" fmla="*/ 6052819 h 6309359"/>
              <a:gd name="connsiteX36" fmla="*/ 3985260 w 6579870"/>
              <a:gd name="connsiteY36" fmla="*/ 6259829 h 6309359"/>
              <a:gd name="connsiteX37" fmla="*/ 3729990 w 6579870"/>
              <a:gd name="connsiteY37" fmla="*/ 6297929 h 6309359"/>
              <a:gd name="connsiteX38" fmla="*/ 3413760 w 6579870"/>
              <a:gd name="connsiteY38" fmla="*/ 6176009 h 6309359"/>
              <a:gd name="connsiteX39" fmla="*/ 3154680 w 6579870"/>
              <a:gd name="connsiteY39" fmla="*/ 6282689 h 6309359"/>
              <a:gd name="connsiteX40" fmla="*/ 2964180 w 6579870"/>
              <a:gd name="connsiteY40" fmla="*/ 6309359 h 6309359"/>
              <a:gd name="connsiteX41" fmla="*/ 2785110 w 6579870"/>
              <a:gd name="connsiteY41" fmla="*/ 6137909 h 6309359"/>
              <a:gd name="connsiteX42" fmla="*/ 2667000 w 6579870"/>
              <a:gd name="connsiteY42" fmla="*/ 5768339 h 6309359"/>
              <a:gd name="connsiteX43" fmla="*/ 2434590 w 6579870"/>
              <a:gd name="connsiteY43" fmla="*/ 5330189 h 6309359"/>
              <a:gd name="connsiteX44" fmla="*/ 2080260 w 6579870"/>
              <a:gd name="connsiteY44" fmla="*/ 5379719 h 6309359"/>
              <a:gd name="connsiteX45" fmla="*/ 1794510 w 6579870"/>
              <a:gd name="connsiteY45" fmla="*/ 5273039 h 6309359"/>
              <a:gd name="connsiteX46" fmla="*/ 1261110 w 6579870"/>
              <a:gd name="connsiteY46" fmla="*/ 5417819 h 6309359"/>
              <a:gd name="connsiteX47" fmla="*/ 952500 w 6579870"/>
              <a:gd name="connsiteY47" fmla="*/ 5535929 h 6309359"/>
              <a:gd name="connsiteX48" fmla="*/ 853440 w 6579870"/>
              <a:gd name="connsiteY48" fmla="*/ 5730239 h 6309359"/>
              <a:gd name="connsiteX49" fmla="*/ 632460 w 6579870"/>
              <a:gd name="connsiteY49" fmla="*/ 5775959 h 6309359"/>
              <a:gd name="connsiteX50" fmla="*/ 320040 w 6579870"/>
              <a:gd name="connsiteY50" fmla="*/ 5589269 h 6309359"/>
              <a:gd name="connsiteX51" fmla="*/ 0 w 6579870"/>
              <a:gd name="connsiteY51" fmla="*/ 5585459 h 6309359"/>
              <a:gd name="connsiteX52" fmla="*/ 207010 w 6579870"/>
              <a:gd name="connsiteY52" fmla="*/ 5146039 h 6309359"/>
              <a:gd name="connsiteX53" fmla="*/ 80010 w 6579870"/>
              <a:gd name="connsiteY53" fmla="*/ 4523739 h 6309359"/>
              <a:gd name="connsiteX54" fmla="*/ 92710 w 6579870"/>
              <a:gd name="connsiteY54" fmla="*/ 4180839 h 6309359"/>
              <a:gd name="connsiteX55" fmla="*/ 199390 w 6579870"/>
              <a:gd name="connsiteY55" fmla="*/ 4229099 h 6309359"/>
              <a:gd name="connsiteX56" fmla="*/ 280670 w 6579870"/>
              <a:gd name="connsiteY56" fmla="*/ 4094479 h 6309359"/>
              <a:gd name="connsiteX57" fmla="*/ 328930 w 6579870"/>
              <a:gd name="connsiteY57" fmla="*/ 3616959 h 6309359"/>
              <a:gd name="connsiteX58" fmla="*/ 494645 w 6579870"/>
              <a:gd name="connsiteY58" fmla="*/ 3519669 h 6309359"/>
              <a:gd name="connsiteX59" fmla="*/ 476250 w 6579870"/>
              <a:gd name="connsiteY59" fmla="*/ 2100579 h 6309359"/>
              <a:gd name="connsiteX60" fmla="*/ 885190 w 6579870"/>
              <a:gd name="connsiteY60" fmla="*/ 1005839 h 6309359"/>
              <a:gd name="connsiteX61" fmla="*/ 986790 w 6579870"/>
              <a:gd name="connsiteY61" fmla="*/ 734059 h 6309359"/>
              <a:gd name="connsiteX62" fmla="*/ 1085850 w 6579870"/>
              <a:gd name="connsiteY62" fmla="*/ 609599 h 6309359"/>
              <a:gd name="connsiteX63" fmla="*/ 1091545 w 6579870"/>
              <a:gd name="connsiteY63" fmla="*/ 290518 h 6309359"/>
              <a:gd name="connsiteX0" fmla="*/ 1091545 w 6579870"/>
              <a:gd name="connsiteY0" fmla="*/ 290518 h 6309359"/>
              <a:gd name="connsiteX1" fmla="*/ 1969770 w 6579870"/>
              <a:gd name="connsiteY1" fmla="*/ 0 h 6309359"/>
              <a:gd name="connsiteX2" fmla="*/ 2457450 w 6579870"/>
              <a:gd name="connsiteY2" fmla="*/ 251460 h 6309359"/>
              <a:gd name="connsiteX3" fmla="*/ 2491740 w 6579870"/>
              <a:gd name="connsiteY3" fmla="*/ 487680 h 6309359"/>
              <a:gd name="connsiteX4" fmla="*/ 2625090 w 6579870"/>
              <a:gd name="connsiteY4" fmla="*/ 605790 h 6309359"/>
              <a:gd name="connsiteX5" fmla="*/ 2625112 w 6579870"/>
              <a:gd name="connsiteY5" fmla="*/ 964888 h 6309359"/>
              <a:gd name="connsiteX6" fmla="*/ 2689860 w 6579870"/>
              <a:gd name="connsiteY6" fmla="*/ 1093470 h 6309359"/>
              <a:gd name="connsiteX7" fmla="*/ 2564130 w 6579870"/>
              <a:gd name="connsiteY7" fmla="*/ 1432560 h 6309359"/>
              <a:gd name="connsiteX8" fmla="*/ 2606040 w 6579870"/>
              <a:gd name="connsiteY8" fmla="*/ 1813560 h 6309359"/>
              <a:gd name="connsiteX9" fmla="*/ 2750820 w 6579870"/>
              <a:gd name="connsiteY9" fmla="*/ 2145030 h 6309359"/>
              <a:gd name="connsiteX10" fmla="*/ 3162300 w 6579870"/>
              <a:gd name="connsiteY10" fmla="*/ 2510790 h 6309359"/>
              <a:gd name="connsiteX11" fmla="*/ 3291840 w 6579870"/>
              <a:gd name="connsiteY11" fmla="*/ 2743200 h 6309359"/>
              <a:gd name="connsiteX12" fmla="*/ 3489960 w 6579870"/>
              <a:gd name="connsiteY12" fmla="*/ 2929890 h 6309359"/>
              <a:gd name="connsiteX13" fmla="*/ 3535680 w 6579870"/>
              <a:gd name="connsiteY13" fmla="*/ 3051810 h 6309359"/>
              <a:gd name="connsiteX14" fmla="*/ 3558540 w 6579870"/>
              <a:gd name="connsiteY14" fmla="*/ 3406140 h 6309359"/>
              <a:gd name="connsiteX15" fmla="*/ 3855720 w 6579870"/>
              <a:gd name="connsiteY15" fmla="*/ 3417570 h 6309359"/>
              <a:gd name="connsiteX16" fmla="*/ 4255792 w 6579870"/>
              <a:gd name="connsiteY16" fmla="*/ 3621269 h 6309359"/>
              <a:gd name="connsiteX17" fmla="*/ 4271010 w 6579870"/>
              <a:gd name="connsiteY17" fmla="*/ 3108959 h 6309359"/>
              <a:gd name="connsiteX18" fmla="*/ 4530090 w 6579870"/>
              <a:gd name="connsiteY18" fmla="*/ 3211829 h 6309359"/>
              <a:gd name="connsiteX19" fmla="*/ 4682490 w 6579870"/>
              <a:gd name="connsiteY19" fmla="*/ 3398519 h 6309359"/>
              <a:gd name="connsiteX20" fmla="*/ 4899660 w 6579870"/>
              <a:gd name="connsiteY20" fmla="*/ 3425189 h 6309359"/>
              <a:gd name="connsiteX21" fmla="*/ 5170170 w 6579870"/>
              <a:gd name="connsiteY21" fmla="*/ 3550919 h 6309359"/>
              <a:gd name="connsiteX22" fmla="*/ 5772150 w 6579870"/>
              <a:gd name="connsiteY22" fmla="*/ 3204209 h 6309359"/>
              <a:gd name="connsiteX23" fmla="*/ 6149340 w 6579870"/>
              <a:gd name="connsiteY23" fmla="*/ 3463289 h 6309359"/>
              <a:gd name="connsiteX24" fmla="*/ 6579870 w 6579870"/>
              <a:gd name="connsiteY24" fmla="*/ 3326129 h 6309359"/>
              <a:gd name="connsiteX25" fmla="*/ 6549390 w 6579870"/>
              <a:gd name="connsiteY25" fmla="*/ 3779519 h 6309359"/>
              <a:gd name="connsiteX26" fmla="*/ 6477000 w 6579870"/>
              <a:gd name="connsiteY26" fmla="*/ 4050029 h 6309359"/>
              <a:gd name="connsiteX27" fmla="*/ 6027420 w 6579870"/>
              <a:gd name="connsiteY27" fmla="*/ 4587240 h 6309359"/>
              <a:gd name="connsiteX28" fmla="*/ 5242560 w 6579870"/>
              <a:gd name="connsiteY28" fmla="*/ 4648199 h 6309359"/>
              <a:gd name="connsiteX29" fmla="*/ 4751070 w 6579870"/>
              <a:gd name="connsiteY29" fmla="*/ 4583429 h 6309359"/>
              <a:gd name="connsiteX30" fmla="*/ 4617720 w 6579870"/>
              <a:gd name="connsiteY30" fmla="*/ 4735829 h 6309359"/>
              <a:gd name="connsiteX31" fmla="*/ 4507230 w 6579870"/>
              <a:gd name="connsiteY31" fmla="*/ 4792979 h 6309359"/>
              <a:gd name="connsiteX32" fmla="*/ 4438650 w 6579870"/>
              <a:gd name="connsiteY32" fmla="*/ 4998719 h 6309359"/>
              <a:gd name="connsiteX33" fmla="*/ 4349750 w 6579870"/>
              <a:gd name="connsiteY33" fmla="*/ 5367019 h 6309359"/>
              <a:gd name="connsiteX34" fmla="*/ 4131310 w 6579870"/>
              <a:gd name="connsiteY34" fmla="*/ 5702299 h 6309359"/>
              <a:gd name="connsiteX35" fmla="*/ 4136390 w 6579870"/>
              <a:gd name="connsiteY35" fmla="*/ 6052819 h 6309359"/>
              <a:gd name="connsiteX36" fmla="*/ 3985260 w 6579870"/>
              <a:gd name="connsiteY36" fmla="*/ 6259829 h 6309359"/>
              <a:gd name="connsiteX37" fmla="*/ 3729990 w 6579870"/>
              <a:gd name="connsiteY37" fmla="*/ 6297929 h 6309359"/>
              <a:gd name="connsiteX38" fmla="*/ 3413760 w 6579870"/>
              <a:gd name="connsiteY38" fmla="*/ 6176009 h 6309359"/>
              <a:gd name="connsiteX39" fmla="*/ 3154680 w 6579870"/>
              <a:gd name="connsiteY39" fmla="*/ 6282689 h 6309359"/>
              <a:gd name="connsiteX40" fmla="*/ 2964180 w 6579870"/>
              <a:gd name="connsiteY40" fmla="*/ 6309359 h 6309359"/>
              <a:gd name="connsiteX41" fmla="*/ 2785110 w 6579870"/>
              <a:gd name="connsiteY41" fmla="*/ 6137909 h 6309359"/>
              <a:gd name="connsiteX42" fmla="*/ 2667000 w 6579870"/>
              <a:gd name="connsiteY42" fmla="*/ 5768339 h 6309359"/>
              <a:gd name="connsiteX43" fmla="*/ 2434590 w 6579870"/>
              <a:gd name="connsiteY43" fmla="*/ 5330189 h 6309359"/>
              <a:gd name="connsiteX44" fmla="*/ 2080260 w 6579870"/>
              <a:gd name="connsiteY44" fmla="*/ 5379719 h 6309359"/>
              <a:gd name="connsiteX45" fmla="*/ 1794510 w 6579870"/>
              <a:gd name="connsiteY45" fmla="*/ 5273039 h 6309359"/>
              <a:gd name="connsiteX46" fmla="*/ 1261110 w 6579870"/>
              <a:gd name="connsiteY46" fmla="*/ 5417819 h 6309359"/>
              <a:gd name="connsiteX47" fmla="*/ 952500 w 6579870"/>
              <a:gd name="connsiteY47" fmla="*/ 5535929 h 6309359"/>
              <a:gd name="connsiteX48" fmla="*/ 853440 w 6579870"/>
              <a:gd name="connsiteY48" fmla="*/ 5730239 h 6309359"/>
              <a:gd name="connsiteX49" fmla="*/ 632460 w 6579870"/>
              <a:gd name="connsiteY49" fmla="*/ 5775959 h 6309359"/>
              <a:gd name="connsiteX50" fmla="*/ 320040 w 6579870"/>
              <a:gd name="connsiteY50" fmla="*/ 5589269 h 6309359"/>
              <a:gd name="connsiteX51" fmla="*/ 0 w 6579870"/>
              <a:gd name="connsiteY51" fmla="*/ 5585459 h 6309359"/>
              <a:gd name="connsiteX52" fmla="*/ 207010 w 6579870"/>
              <a:gd name="connsiteY52" fmla="*/ 5146039 h 6309359"/>
              <a:gd name="connsiteX53" fmla="*/ 80010 w 6579870"/>
              <a:gd name="connsiteY53" fmla="*/ 4523739 h 6309359"/>
              <a:gd name="connsiteX54" fmla="*/ 92710 w 6579870"/>
              <a:gd name="connsiteY54" fmla="*/ 4180839 h 6309359"/>
              <a:gd name="connsiteX55" fmla="*/ 199390 w 6579870"/>
              <a:gd name="connsiteY55" fmla="*/ 4229099 h 6309359"/>
              <a:gd name="connsiteX56" fmla="*/ 280670 w 6579870"/>
              <a:gd name="connsiteY56" fmla="*/ 4094479 h 6309359"/>
              <a:gd name="connsiteX57" fmla="*/ 328930 w 6579870"/>
              <a:gd name="connsiteY57" fmla="*/ 3616959 h 6309359"/>
              <a:gd name="connsiteX58" fmla="*/ 494645 w 6579870"/>
              <a:gd name="connsiteY58" fmla="*/ 3519669 h 6309359"/>
              <a:gd name="connsiteX59" fmla="*/ 476250 w 6579870"/>
              <a:gd name="connsiteY59" fmla="*/ 2100579 h 6309359"/>
              <a:gd name="connsiteX60" fmla="*/ 1007110 w 6579870"/>
              <a:gd name="connsiteY60" fmla="*/ 817879 h 6309359"/>
              <a:gd name="connsiteX61" fmla="*/ 986790 w 6579870"/>
              <a:gd name="connsiteY61" fmla="*/ 734059 h 6309359"/>
              <a:gd name="connsiteX62" fmla="*/ 1085850 w 6579870"/>
              <a:gd name="connsiteY62" fmla="*/ 609599 h 6309359"/>
              <a:gd name="connsiteX63" fmla="*/ 1091545 w 6579870"/>
              <a:gd name="connsiteY63" fmla="*/ 290518 h 6309359"/>
              <a:gd name="connsiteX0" fmla="*/ 1091545 w 6579870"/>
              <a:gd name="connsiteY0" fmla="*/ 290518 h 6309359"/>
              <a:gd name="connsiteX1" fmla="*/ 1969770 w 6579870"/>
              <a:gd name="connsiteY1" fmla="*/ 0 h 6309359"/>
              <a:gd name="connsiteX2" fmla="*/ 2457450 w 6579870"/>
              <a:gd name="connsiteY2" fmla="*/ 251460 h 6309359"/>
              <a:gd name="connsiteX3" fmla="*/ 2491740 w 6579870"/>
              <a:gd name="connsiteY3" fmla="*/ 487680 h 6309359"/>
              <a:gd name="connsiteX4" fmla="*/ 2625090 w 6579870"/>
              <a:gd name="connsiteY4" fmla="*/ 605790 h 6309359"/>
              <a:gd name="connsiteX5" fmla="*/ 2625112 w 6579870"/>
              <a:gd name="connsiteY5" fmla="*/ 964888 h 6309359"/>
              <a:gd name="connsiteX6" fmla="*/ 2689860 w 6579870"/>
              <a:gd name="connsiteY6" fmla="*/ 1093470 h 6309359"/>
              <a:gd name="connsiteX7" fmla="*/ 2564130 w 6579870"/>
              <a:gd name="connsiteY7" fmla="*/ 1432560 h 6309359"/>
              <a:gd name="connsiteX8" fmla="*/ 2606040 w 6579870"/>
              <a:gd name="connsiteY8" fmla="*/ 1813560 h 6309359"/>
              <a:gd name="connsiteX9" fmla="*/ 2750820 w 6579870"/>
              <a:gd name="connsiteY9" fmla="*/ 2145030 h 6309359"/>
              <a:gd name="connsiteX10" fmla="*/ 3162300 w 6579870"/>
              <a:gd name="connsiteY10" fmla="*/ 2510790 h 6309359"/>
              <a:gd name="connsiteX11" fmla="*/ 3291840 w 6579870"/>
              <a:gd name="connsiteY11" fmla="*/ 2743200 h 6309359"/>
              <a:gd name="connsiteX12" fmla="*/ 3489960 w 6579870"/>
              <a:gd name="connsiteY12" fmla="*/ 2929890 h 6309359"/>
              <a:gd name="connsiteX13" fmla="*/ 3535680 w 6579870"/>
              <a:gd name="connsiteY13" fmla="*/ 3051810 h 6309359"/>
              <a:gd name="connsiteX14" fmla="*/ 3558540 w 6579870"/>
              <a:gd name="connsiteY14" fmla="*/ 3406140 h 6309359"/>
              <a:gd name="connsiteX15" fmla="*/ 3855720 w 6579870"/>
              <a:gd name="connsiteY15" fmla="*/ 3417570 h 6309359"/>
              <a:gd name="connsiteX16" fmla="*/ 4255792 w 6579870"/>
              <a:gd name="connsiteY16" fmla="*/ 3621269 h 6309359"/>
              <a:gd name="connsiteX17" fmla="*/ 4271010 w 6579870"/>
              <a:gd name="connsiteY17" fmla="*/ 3108959 h 6309359"/>
              <a:gd name="connsiteX18" fmla="*/ 4530090 w 6579870"/>
              <a:gd name="connsiteY18" fmla="*/ 3211829 h 6309359"/>
              <a:gd name="connsiteX19" fmla="*/ 4682490 w 6579870"/>
              <a:gd name="connsiteY19" fmla="*/ 3398519 h 6309359"/>
              <a:gd name="connsiteX20" fmla="*/ 4899660 w 6579870"/>
              <a:gd name="connsiteY20" fmla="*/ 3425189 h 6309359"/>
              <a:gd name="connsiteX21" fmla="*/ 5170170 w 6579870"/>
              <a:gd name="connsiteY21" fmla="*/ 3550919 h 6309359"/>
              <a:gd name="connsiteX22" fmla="*/ 5772150 w 6579870"/>
              <a:gd name="connsiteY22" fmla="*/ 3204209 h 6309359"/>
              <a:gd name="connsiteX23" fmla="*/ 6149340 w 6579870"/>
              <a:gd name="connsiteY23" fmla="*/ 3463289 h 6309359"/>
              <a:gd name="connsiteX24" fmla="*/ 6579870 w 6579870"/>
              <a:gd name="connsiteY24" fmla="*/ 3326129 h 6309359"/>
              <a:gd name="connsiteX25" fmla="*/ 6549390 w 6579870"/>
              <a:gd name="connsiteY25" fmla="*/ 3779519 h 6309359"/>
              <a:gd name="connsiteX26" fmla="*/ 6477000 w 6579870"/>
              <a:gd name="connsiteY26" fmla="*/ 4050029 h 6309359"/>
              <a:gd name="connsiteX27" fmla="*/ 6027420 w 6579870"/>
              <a:gd name="connsiteY27" fmla="*/ 4587240 h 6309359"/>
              <a:gd name="connsiteX28" fmla="*/ 5242560 w 6579870"/>
              <a:gd name="connsiteY28" fmla="*/ 4648199 h 6309359"/>
              <a:gd name="connsiteX29" fmla="*/ 4751070 w 6579870"/>
              <a:gd name="connsiteY29" fmla="*/ 4583429 h 6309359"/>
              <a:gd name="connsiteX30" fmla="*/ 4617720 w 6579870"/>
              <a:gd name="connsiteY30" fmla="*/ 4735829 h 6309359"/>
              <a:gd name="connsiteX31" fmla="*/ 4507230 w 6579870"/>
              <a:gd name="connsiteY31" fmla="*/ 4792979 h 6309359"/>
              <a:gd name="connsiteX32" fmla="*/ 4438650 w 6579870"/>
              <a:gd name="connsiteY32" fmla="*/ 4998719 h 6309359"/>
              <a:gd name="connsiteX33" fmla="*/ 4349750 w 6579870"/>
              <a:gd name="connsiteY33" fmla="*/ 5367019 h 6309359"/>
              <a:gd name="connsiteX34" fmla="*/ 4131310 w 6579870"/>
              <a:gd name="connsiteY34" fmla="*/ 5702299 h 6309359"/>
              <a:gd name="connsiteX35" fmla="*/ 4136390 w 6579870"/>
              <a:gd name="connsiteY35" fmla="*/ 6052819 h 6309359"/>
              <a:gd name="connsiteX36" fmla="*/ 3985260 w 6579870"/>
              <a:gd name="connsiteY36" fmla="*/ 6259829 h 6309359"/>
              <a:gd name="connsiteX37" fmla="*/ 3729990 w 6579870"/>
              <a:gd name="connsiteY37" fmla="*/ 6297929 h 6309359"/>
              <a:gd name="connsiteX38" fmla="*/ 3413760 w 6579870"/>
              <a:gd name="connsiteY38" fmla="*/ 6176009 h 6309359"/>
              <a:gd name="connsiteX39" fmla="*/ 3154680 w 6579870"/>
              <a:gd name="connsiteY39" fmla="*/ 6282689 h 6309359"/>
              <a:gd name="connsiteX40" fmla="*/ 2964180 w 6579870"/>
              <a:gd name="connsiteY40" fmla="*/ 6309359 h 6309359"/>
              <a:gd name="connsiteX41" fmla="*/ 2785110 w 6579870"/>
              <a:gd name="connsiteY41" fmla="*/ 6137909 h 6309359"/>
              <a:gd name="connsiteX42" fmla="*/ 2667000 w 6579870"/>
              <a:gd name="connsiteY42" fmla="*/ 5768339 h 6309359"/>
              <a:gd name="connsiteX43" fmla="*/ 2434590 w 6579870"/>
              <a:gd name="connsiteY43" fmla="*/ 5330189 h 6309359"/>
              <a:gd name="connsiteX44" fmla="*/ 2080260 w 6579870"/>
              <a:gd name="connsiteY44" fmla="*/ 5379719 h 6309359"/>
              <a:gd name="connsiteX45" fmla="*/ 1794510 w 6579870"/>
              <a:gd name="connsiteY45" fmla="*/ 5273039 h 6309359"/>
              <a:gd name="connsiteX46" fmla="*/ 1261110 w 6579870"/>
              <a:gd name="connsiteY46" fmla="*/ 5417819 h 6309359"/>
              <a:gd name="connsiteX47" fmla="*/ 952500 w 6579870"/>
              <a:gd name="connsiteY47" fmla="*/ 5535929 h 6309359"/>
              <a:gd name="connsiteX48" fmla="*/ 853440 w 6579870"/>
              <a:gd name="connsiteY48" fmla="*/ 5730239 h 6309359"/>
              <a:gd name="connsiteX49" fmla="*/ 632460 w 6579870"/>
              <a:gd name="connsiteY49" fmla="*/ 5775959 h 6309359"/>
              <a:gd name="connsiteX50" fmla="*/ 320040 w 6579870"/>
              <a:gd name="connsiteY50" fmla="*/ 5589269 h 6309359"/>
              <a:gd name="connsiteX51" fmla="*/ 0 w 6579870"/>
              <a:gd name="connsiteY51" fmla="*/ 5585459 h 6309359"/>
              <a:gd name="connsiteX52" fmla="*/ 207010 w 6579870"/>
              <a:gd name="connsiteY52" fmla="*/ 5146039 h 6309359"/>
              <a:gd name="connsiteX53" fmla="*/ 80010 w 6579870"/>
              <a:gd name="connsiteY53" fmla="*/ 4523739 h 6309359"/>
              <a:gd name="connsiteX54" fmla="*/ 92710 w 6579870"/>
              <a:gd name="connsiteY54" fmla="*/ 4180839 h 6309359"/>
              <a:gd name="connsiteX55" fmla="*/ 199390 w 6579870"/>
              <a:gd name="connsiteY55" fmla="*/ 4229099 h 6309359"/>
              <a:gd name="connsiteX56" fmla="*/ 280670 w 6579870"/>
              <a:gd name="connsiteY56" fmla="*/ 4094479 h 6309359"/>
              <a:gd name="connsiteX57" fmla="*/ 328930 w 6579870"/>
              <a:gd name="connsiteY57" fmla="*/ 3616959 h 6309359"/>
              <a:gd name="connsiteX58" fmla="*/ 494645 w 6579870"/>
              <a:gd name="connsiteY58" fmla="*/ 3519669 h 6309359"/>
              <a:gd name="connsiteX59" fmla="*/ 476250 w 6579870"/>
              <a:gd name="connsiteY59" fmla="*/ 2100579 h 6309359"/>
              <a:gd name="connsiteX60" fmla="*/ 1029970 w 6579870"/>
              <a:gd name="connsiteY60" fmla="*/ 850899 h 6309359"/>
              <a:gd name="connsiteX61" fmla="*/ 986790 w 6579870"/>
              <a:gd name="connsiteY61" fmla="*/ 734059 h 6309359"/>
              <a:gd name="connsiteX62" fmla="*/ 1085850 w 6579870"/>
              <a:gd name="connsiteY62" fmla="*/ 609599 h 6309359"/>
              <a:gd name="connsiteX63" fmla="*/ 1091545 w 6579870"/>
              <a:gd name="connsiteY63" fmla="*/ 290518 h 6309359"/>
              <a:gd name="connsiteX0" fmla="*/ 1091545 w 6579870"/>
              <a:gd name="connsiteY0" fmla="*/ 290518 h 6309359"/>
              <a:gd name="connsiteX1" fmla="*/ 1969770 w 6579870"/>
              <a:gd name="connsiteY1" fmla="*/ 0 h 6309359"/>
              <a:gd name="connsiteX2" fmla="*/ 2457450 w 6579870"/>
              <a:gd name="connsiteY2" fmla="*/ 251460 h 6309359"/>
              <a:gd name="connsiteX3" fmla="*/ 2491740 w 6579870"/>
              <a:gd name="connsiteY3" fmla="*/ 487680 h 6309359"/>
              <a:gd name="connsiteX4" fmla="*/ 2625090 w 6579870"/>
              <a:gd name="connsiteY4" fmla="*/ 605790 h 6309359"/>
              <a:gd name="connsiteX5" fmla="*/ 2625112 w 6579870"/>
              <a:gd name="connsiteY5" fmla="*/ 964888 h 6309359"/>
              <a:gd name="connsiteX6" fmla="*/ 2689860 w 6579870"/>
              <a:gd name="connsiteY6" fmla="*/ 1093470 h 6309359"/>
              <a:gd name="connsiteX7" fmla="*/ 2564130 w 6579870"/>
              <a:gd name="connsiteY7" fmla="*/ 1432560 h 6309359"/>
              <a:gd name="connsiteX8" fmla="*/ 2606040 w 6579870"/>
              <a:gd name="connsiteY8" fmla="*/ 1813560 h 6309359"/>
              <a:gd name="connsiteX9" fmla="*/ 2750820 w 6579870"/>
              <a:gd name="connsiteY9" fmla="*/ 2145030 h 6309359"/>
              <a:gd name="connsiteX10" fmla="*/ 3162300 w 6579870"/>
              <a:gd name="connsiteY10" fmla="*/ 2510790 h 6309359"/>
              <a:gd name="connsiteX11" fmla="*/ 3291840 w 6579870"/>
              <a:gd name="connsiteY11" fmla="*/ 2743200 h 6309359"/>
              <a:gd name="connsiteX12" fmla="*/ 3489960 w 6579870"/>
              <a:gd name="connsiteY12" fmla="*/ 2929890 h 6309359"/>
              <a:gd name="connsiteX13" fmla="*/ 3535680 w 6579870"/>
              <a:gd name="connsiteY13" fmla="*/ 3051810 h 6309359"/>
              <a:gd name="connsiteX14" fmla="*/ 3558540 w 6579870"/>
              <a:gd name="connsiteY14" fmla="*/ 3406140 h 6309359"/>
              <a:gd name="connsiteX15" fmla="*/ 3855720 w 6579870"/>
              <a:gd name="connsiteY15" fmla="*/ 3417570 h 6309359"/>
              <a:gd name="connsiteX16" fmla="*/ 4255792 w 6579870"/>
              <a:gd name="connsiteY16" fmla="*/ 3621269 h 6309359"/>
              <a:gd name="connsiteX17" fmla="*/ 4271010 w 6579870"/>
              <a:gd name="connsiteY17" fmla="*/ 3108959 h 6309359"/>
              <a:gd name="connsiteX18" fmla="*/ 4530090 w 6579870"/>
              <a:gd name="connsiteY18" fmla="*/ 3211829 h 6309359"/>
              <a:gd name="connsiteX19" fmla="*/ 4682490 w 6579870"/>
              <a:gd name="connsiteY19" fmla="*/ 3398519 h 6309359"/>
              <a:gd name="connsiteX20" fmla="*/ 4899660 w 6579870"/>
              <a:gd name="connsiteY20" fmla="*/ 3425189 h 6309359"/>
              <a:gd name="connsiteX21" fmla="*/ 5170170 w 6579870"/>
              <a:gd name="connsiteY21" fmla="*/ 3550919 h 6309359"/>
              <a:gd name="connsiteX22" fmla="*/ 5772150 w 6579870"/>
              <a:gd name="connsiteY22" fmla="*/ 3204209 h 6309359"/>
              <a:gd name="connsiteX23" fmla="*/ 6149340 w 6579870"/>
              <a:gd name="connsiteY23" fmla="*/ 3463289 h 6309359"/>
              <a:gd name="connsiteX24" fmla="*/ 6579870 w 6579870"/>
              <a:gd name="connsiteY24" fmla="*/ 3326129 h 6309359"/>
              <a:gd name="connsiteX25" fmla="*/ 6549390 w 6579870"/>
              <a:gd name="connsiteY25" fmla="*/ 3779519 h 6309359"/>
              <a:gd name="connsiteX26" fmla="*/ 6477000 w 6579870"/>
              <a:gd name="connsiteY26" fmla="*/ 4050029 h 6309359"/>
              <a:gd name="connsiteX27" fmla="*/ 6027420 w 6579870"/>
              <a:gd name="connsiteY27" fmla="*/ 4587240 h 6309359"/>
              <a:gd name="connsiteX28" fmla="*/ 5242560 w 6579870"/>
              <a:gd name="connsiteY28" fmla="*/ 4648199 h 6309359"/>
              <a:gd name="connsiteX29" fmla="*/ 4751070 w 6579870"/>
              <a:gd name="connsiteY29" fmla="*/ 4583429 h 6309359"/>
              <a:gd name="connsiteX30" fmla="*/ 4617720 w 6579870"/>
              <a:gd name="connsiteY30" fmla="*/ 4735829 h 6309359"/>
              <a:gd name="connsiteX31" fmla="*/ 4507230 w 6579870"/>
              <a:gd name="connsiteY31" fmla="*/ 4792979 h 6309359"/>
              <a:gd name="connsiteX32" fmla="*/ 4438650 w 6579870"/>
              <a:gd name="connsiteY32" fmla="*/ 4998719 h 6309359"/>
              <a:gd name="connsiteX33" fmla="*/ 4349750 w 6579870"/>
              <a:gd name="connsiteY33" fmla="*/ 5367019 h 6309359"/>
              <a:gd name="connsiteX34" fmla="*/ 4131310 w 6579870"/>
              <a:gd name="connsiteY34" fmla="*/ 5702299 h 6309359"/>
              <a:gd name="connsiteX35" fmla="*/ 4136390 w 6579870"/>
              <a:gd name="connsiteY35" fmla="*/ 6052819 h 6309359"/>
              <a:gd name="connsiteX36" fmla="*/ 3985260 w 6579870"/>
              <a:gd name="connsiteY36" fmla="*/ 6259829 h 6309359"/>
              <a:gd name="connsiteX37" fmla="*/ 3729990 w 6579870"/>
              <a:gd name="connsiteY37" fmla="*/ 6297929 h 6309359"/>
              <a:gd name="connsiteX38" fmla="*/ 3413760 w 6579870"/>
              <a:gd name="connsiteY38" fmla="*/ 6176009 h 6309359"/>
              <a:gd name="connsiteX39" fmla="*/ 3154680 w 6579870"/>
              <a:gd name="connsiteY39" fmla="*/ 6282689 h 6309359"/>
              <a:gd name="connsiteX40" fmla="*/ 2964180 w 6579870"/>
              <a:gd name="connsiteY40" fmla="*/ 6309359 h 6309359"/>
              <a:gd name="connsiteX41" fmla="*/ 2785110 w 6579870"/>
              <a:gd name="connsiteY41" fmla="*/ 6137909 h 6309359"/>
              <a:gd name="connsiteX42" fmla="*/ 2667000 w 6579870"/>
              <a:gd name="connsiteY42" fmla="*/ 5768339 h 6309359"/>
              <a:gd name="connsiteX43" fmla="*/ 2434590 w 6579870"/>
              <a:gd name="connsiteY43" fmla="*/ 5330189 h 6309359"/>
              <a:gd name="connsiteX44" fmla="*/ 2080260 w 6579870"/>
              <a:gd name="connsiteY44" fmla="*/ 5379719 h 6309359"/>
              <a:gd name="connsiteX45" fmla="*/ 1794510 w 6579870"/>
              <a:gd name="connsiteY45" fmla="*/ 5273039 h 6309359"/>
              <a:gd name="connsiteX46" fmla="*/ 1261110 w 6579870"/>
              <a:gd name="connsiteY46" fmla="*/ 5417819 h 6309359"/>
              <a:gd name="connsiteX47" fmla="*/ 952500 w 6579870"/>
              <a:gd name="connsiteY47" fmla="*/ 5535929 h 6309359"/>
              <a:gd name="connsiteX48" fmla="*/ 853440 w 6579870"/>
              <a:gd name="connsiteY48" fmla="*/ 5730239 h 6309359"/>
              <a:gd name="connsiteX49" fmla="*/ 632460 w 6579870"/>
              <a:gd name="connsiteY49" fmla="*/ 5775959 h 6309359"/>
              <a:gd name="connsiteX50" fmla="*/ 320040 w 6579870"/>
              <a:gd name="connsiteY50" fmla="*/ 5589269 h 6309359"/>
              <a:gd name="connsiteX51" fmla="*/ 0 w 6579870"/>
              <a:gd name="connsiteY51" fmla="*/ 5585459 h 6309359"/>
              <a:gd name="connsiteX52" fmla="*/ 207010 w 6579870"/>
              <a:gd name="connsiteY52" fmla="*/ 5146039 h 6309359"/>
              <a:gd name="connsiteX53" fmla="*/ 80010 w 6579870"/>
              <a:gd name="connsiteY53" fmla="*/ 4523739 h 6309359"/>
              <a:gd name="connsiteX54" fmla="*/ 92710 w 6579870"/>
              <a:gd name="connsiteY54" fmla="*/ 4180839 h 6309359"/>
              <a:gd name="connsiteX55" fmla="*/ 199390 w 6579870"/>
              <a:gd name="connsiteY55" fmla="*/ 4229099 h 6309359"/>
              <a:gd name="connsiteX56" fmla="*/ 280670 w 6579870"/>
              <a:gd name="connsiteY56" fmla="*/ 4094479 h 6309359"/>
              <a:gd name="connsiteX57" fmla="*/ 328930 w 6579870"/>
              <a:gd name="connsiteY57" fmla="*/ 3616959 h 6309359"/>
              <a:gd name="connsiteX58" fmla="*/ 494645 w 6579870"/>
              <a:gd name="connsiteY58" fmla="*/ 3519669 h 6309359"/>
              <a:gd name="connsiteX59" fmla="*/ 476250 w 6579870"/>
              <a:gd name="connsiteY59" fmla="*/ 2100579 h 6309359"/>
              <a:gd name="connsiteX60" fmla="*/ 641350 w 6579870"/>
              <a:gd name="connsiteY60" fmla="*/ 1727199 h 6309359"/>
              <a:gd name="connsiteX61" fmla="*/ 1029970 w 6579870"/>
              <a:gd name="connsiteY61" fmla="*/ 850899 h 6309359"/>
              <a:gd name="connsiteX62" fmla="*/ 986790 w 6579870"/>
              <a:gd name="connsiteY62" fmla="*/ 734059 h 6309359"/>
              <a:gd name="connsiteX63" fmla="*/ 1085850 w 6579870"/>
              <a:gd name="connsiteY63" fmla="*/ 609599 h 6309359"/>
              <a:gd name="connsiteX64" fmla="*/ 1091545 w 6579870"/>
              <a:gd name="connsiteY64" fmla="*/ 290518 h 6309359"/>
              <a:gd name="connsiteX0" fmla="*/ 1091545 w 6579870"/>
              <a:gd name="connsiteY0" fmla="*/ 290518 h 6309359"/>
              <a:gd name="connsiteX1" fmla="*/ 1969770 w 6579870"/>
              <a:gd name="connsiteY1" fmla="*/ 0 h 6309359"/>
              <a:gd name="connsiteX2" fmla="*/ 2457450 w 6579870"/>
              <a:gd name="connsiteY2" fmla="*/ 251460 h 6309359"/>
              <a:gd name="connsiteX3" fmla="*/ 2491740 w 6579870"/>
              <a:gd name="connsiteY3" fmla="*/ 487680 h 6309359"/>
              <a:gd name="connsiteX4" fmla="*/ 2625090 w 6579870"/>
              <a:gd name="connsiteY4" fmla="*/ 605790 h 6309359"/>
              <a:gd name="connsiteX5" fmla="*/ 2625112 w 6579870"/>
              <a:gd name="connsiteY5" fmla="*/ 964888 h 6309359"/>
              <a:gd name="connsiteX6" fmla="*/ 2689860 w 6579870"/>
              <a:gd name="connsiteY6" fmla="*/ 1093470 h 6309359"/>
              <a:gd name="connsiteX7" fmla="*/ 2564130 w 6579870"/>
              <a:gd name="connsiteY7" fmla="*/ 1432560 h 6309359"/>
              <a:gd name="connsiteX8" fmla="*/ 2606040 w 6579870"/>
              <a:gd name="connsiteY8" fmla="*/ 1813560 h 6309359"/>
              <a:gd name="connsiteX9" fmla="*/ 2750820 w 6579870"/>
              <a:gd name="connsiteY9" fmla="*/ 2145030 h 6309359"/>
              <a:gd name="connsiteX10" fmla="*/ 3162300 w 6579870"/>
              <a:gd name="connsiteY10" fmla="*/ 2510790 h 6309359"/>
              <a:gd name="connsiteX11" fmla="*/ 3291840 w 6579870"/>
              <a:gd name="connsiteY11" fmla="*/ 2743200 h 6309359"/>
              <a:gd name="connsiteX12" fmla="*/ 3489960 w 6579870"/>
              <a:gd name="connsiteY12" fmla="*/ 2929890 h 6309359"/>
              <a:gd name="connsiteX13" fmla="*/ 3535680 w 6579870"/>
              <a:gd name="connsiteY13" fmla="*/ 3051810 h 6309359"/>
              <a:gd name="connsiteX14" fmla="*/ 3558540 w 6579870"/>
              <a:gd name="connsiteY14" fmla="*/ 3406140 h 6309359"/>
              <a:gd name="connsiteX15" fmla="*/ 3855720 w 6579870"/>
              <a:gd name="connsiteY15" fmla="*/ 3417570 h 6309359"/>
              <a:gd name="connsiteX16" fmla="*/ 4255792 w 6579870"/>
              <a:gd name="connsiteY16" fmla="*/ 3621269 h 6309359"/>
              <a:gd name="connsiteX17" fmla="*/ 4271010 w 6579870"/>
              <a:gd name="connsiteY17" fmla="*/ 3108959 h 6309359"/>
              <a:gd name="connsiteX18" fmla="*/ 4530090 w 6579870"/>
              <a:gd name="connsiteY18" fmla="*/ 3211829 h 6309359"/>
              <a:gd name="connsiteX19" fmla="*/ 4682490 w 6579870"/>
              <a:gd name="connsiteY19" fmla="*/ 3398519 h 6309359"/>
              <a:gd name="connsiteX20" fmla="*/ 4899660 w 6579870"/>
              <a:gd name="connsiteY20" fmla="*/ 3425189 h 6309359"/>
              <a:gd name="connsiteX21" fmla="*/ 5170170 w 6579870"/>
              <a:gd name="connsiteY21" fmla="*/ 3550919 h 6309359"/>
              <a:gd name="connsiteX22" fmla="*/ 5772150 w 6579870"/>
              <a:gd name="connsiteY22" fmla="*/ 3204209 h 6309359"/>
              <a:gd name="connsiteX23" fmla="*/ 6149340 w 6579870"/>
              <a:gd name="connsiteY23" fmla="*/ 3463289 h 6309359"/>
              <a:gd name="connsiteX24" fmla="*/ 6579870 w 6579870"/>
              <a:gd name="connsiteY24" fmla="*/ 3326129 h 6309359"/>
              <a:gd name="connsiteX25" fmla="*/ 6549390 w 6579870"/>
              <a:gd name="connsiteY25" fmla="*/ 3779519 h 6309359"/>
              <a:gd name="connsiteX26" fmla="*/ 6477000 w 6579870"/>
              <a:gd name="connsiteY26" fmla="*/ 4050029 h 6309359"/>
              <a:gd name="connsiteX27" fmla="*/ 6027420 w 6579870"/>
              <a:gd name="connsiteY27" fmla="*/ 4587240 h 6309359"/>
              <a:gd name="connsiteX28" fmla="*/ 5242560 w 6579870"/>
              <a:gd name="connsiteY28" fmla="*/ 4648199 h 6309359"/>
              <a:gd name="connsiteX29" fmla="*/ 4751070 w 6579870"/>
              <a:gd name="connsiteY29" fmla="*/ 4583429 h 6309359"/>
              <a:gd name="connsiteX30" fmla="*/ 4617720 w 6579870"/>
              <a:gd name="connsiteY30" fmla="*/ 4735829 h 6309359"/>
              <a:gd name="connsiteX31" fmla="*/ 4507230 w 6579870"/>
              <a:gd name="connsiteY31" fmla="*/ 4792979 h 6309359"/>
              <a:gd name="connsiteX32" fmla="*/ 4438650 w 6579870"/>
              <a:gd name="connsiteY32" fmla="*/ 4998719 h 6309359"/>
              <a:gd name="connsiteX33" fmla="*/ 4349750 w 6579870"/>
              <a:gd name="connsiteY33" fmla="*/ 5367019 h 6309359"/>
              <a:gd name="connsiteX34" fmla="*/ 4131310 w 6579870"/>
              <a:gd name="connsiteY34" fmla="*/ 5702299 h 6309359"/>
              <a:gd name="connsiteX35" fmla="*/ 4136390 w 6579870"/>
              <a:gd name="connsiteY35" fmla="*/ 6052819 h 6309359"/>
              <a:gd name="connsiteX36" fmla="*/ 3985260 w 6579870"/>
              <a:gd name="connsiteY36" fmla="*/ 6259829 h 6309359"/>
              <a:gd name="connsiteX37" fmla="*/ 3729990 w 6579870"/>
              <a:gd name="connsiteY37" fmla="*/ 6297929 h 6309359"/>
              <a:gd name="connsiteX38" fmla="*/ 3413760 w 6579870"/>
              <a:gd name="connsiteY38" fmla="*/ 6176009 h 6309359"/>
              <a:gd name="connsiteX39" fmla="*/ 3154680 w 6579870"/>
              <a:gd name="connsiteY39" fmla="*/ 6282689 h 6309359"/>
              <a:gd name="connsiteX40" fmla="*/ 2964180 w 6579870"/>
              <a:gd name="connsiteY40" fmla="*/ 6309359 h 6309359"/>
              <a:gd name="connsiteX41" fmla="*/ 2785110 w 6579870"/>
              <a:gd name="connsiteY41" fmla="*/ 6137909 h 6309359"/>
              <a:gd name="connsiteX42" fmla="*/ 2667000 w 6579870"/>
              <a:gd name="connsiteY42" fmla="*/ 5768339 h 6309359"/>
              <a:gd name="connsiteX43" fmla="*/ 2434590 w 6579870"/>
              <a:gd name="connsiteY43" fmla="*/ 5330189 h 6309359"/>
              <a:gd name="connsiteX44" fmla="*/ 2080260 w 6579870"/>
              <a:gd name="connsiteY44" fmla="*/ 5379719 h 6309359"/>
              <a:gd name="connsiteX45" fmla="*/ 1794510 w 6579870"/>
              <a:gd name="connsiteY45" fmla="*/ 5273039 h 6309359"/>
              <a:gd name="connsiteX46" fmla="*/ 1261110 w 6579870"/>
              <a:gd name="connsiteY46" fmla="*/ 5417819 h 6309359"/>
              <a:gd name="connsiteX47" fmla="*/ 952500 w 6579870"/>
              <a:gd name="connsiteY47" fmla="*/ 5535929 h 6309359"/>
              <a:gd name="connsiteX48" fmla="*/ 853440 w 6579870"/>
              <a:gd name="connsiteY48" fmla="*/ 5730239 h 6309359"/>
              <a:gd name="connsiteX49" fmla="*/ 632460 w 6579870"/>
              <a:gd name="connsiteY49" fmla="*/ 5775959 h 6309359"/>
              <a:gd name="connsiteX50" fmla="*/ 320040 w 6579870"/>
              <a:gd name="connsiteY50" fmla="*/ 5589269 h 6309359"/>
              <a:gd name="connsiteX51" fmla="*/ 0 w 6579870"/>
              <a:gd name="connsiteY51" fmla="*/ 5585459 h 6309359"/>
              <a:gd name="connsiteX52" fmla="*/ 207010 w 6579870"/>
              <a:gd name="connsiteY52" fmla="*/ 5146039 h 6309359"/>
              <a:gd name="connsiteX53" fmla="*/ 80010 w 6579870"/>
              <a:gd name="connsiteY53" fmla="*/ 4523739 h 6309359"/>
              <a:gd name="connsiteX54" fmla="*/ 92710 w 6579870"/>
              <a:gd name="connsiteY54" fmla="*/ 4180839 h 6309359"/>
              <a:gd name="connsiteX55" fmla="*/ 199390 w 6579870"/>
              <a:gd name="connsiteY55" fmla="*/ 4229099 h 6309359"/>
              <a:gd name="connsiteX56" fmla="*/ 280670 w 6579870"/>
              <a:gd name="connsiteY56" fmla="*/ 4094479 h 6309359"/>
              <a:gd name="connsiteX57" fmla="*/ 328930 w 6579870"/>
              <a:gd name="connsiteY57" fmla="*/ 3616959 h 6309359"/>
              <a:gd name="connsiteX58" fmla="*/ 494645 w 6579870"/>
              <a:gd name="connsiteY58" fmla="*/ 3519669 h 6309359"/>
              <a:gd name="connsiteX59" fmla="*/ 476250 w 6579870"/>
              <a:gd name="connsiteY59" fmla="*/ 2100579 h 6309359"/>
              <a:gd name="connsiteX60" fmla="*/ 397510 w 6579870"/>
              <a:gd name="connsiteY60" fmla="*/ 1729739 h 6309359"/>
              <a:gd name="connsiteX61" fmla="*/ 1029970 w 6579870"/>
              <a:gd name="connsiteY61" fmla="*/ 850899 h 6309359"/>
              <a:gd name="connsiteX62" fmla="*/ 986790 w 6579870"/>
              <a:gd name="connsiteY62" fmla="*/ 734059 h 6309359"/>
              <a:gd name="connsiteX63" fmla="*/ 1085850 w 6579870"/>
              <a:gd name="connsiteY63" fmla="*/ 609599 h 6309359"/>
              <a:gd name="connsiteX64" fmla="*/ 1091545 w 6579870"/>
              <a:gd name="connsiteY64" fmla="*/ 290518 h 6309359"/>
              <a:gd name="connsiteX0" fmla="*/ 1091545 w 6579870"/>
              <a:gd name="connsiteY0" fmla="*/ 290518 h 6309359"/>
              <a:gd name="connsiteX1" fmla="*/ 1969770 w 6579870"/>
              <a:gd name="connsiteY1" fmla="*/ 0 h 6309359"/>
              <a:gd name="connsiteX2" fmla="*/ 2457450 w 6579870"/>
              <a:gd name="connsiteY2" fmla="*/ 251460 h 6309359"/>
              <a:gd name="connsiteX3" fmla="*/ 2491740 w 6579870"/>
              <a:gd name="connsiteY3" fmla="*/ 487680 h 6309359"/>
              <a:gd name="connsiteX4" fmla="*/ 2625090 w 6579870"/>
              <a:gd name="connsiteY4" fmla="*/ 605790 h 6309359"/>
              <a:gd name="connsiteX5" fmla="*/ 2625112 w 6579870"/>
              <a:gd name="connsiteY5" fmla="*/ 964888 h 6309359"/>
              <a:gd name="connsiteX6" fmla="*/ 2689860 w 6579870"/>
              <a:gd name="connsiteY6" fmla="*/ 1093470 h 6309359"/>
              <a:gd name="connsiteX7" fmla="*/ 2564130 w 6579870"/>
              <a:gd name="connsiteY7" fmla="*/ 1432560 h 6309359"/>
              <a:gd name="connsiteX8" fmla="*/ 2606040 w 6579870"/>
              <a:gd name="connsiteY8" fmla="*/ 1813560 h 6309359"/>
              <a:gd name="connsiteX9" fmla="*/ 2750820 w 6579870"/>
              <a:gd name="connsiteY9" fmla="*/ 2145030 h 6309359"/>
              <a:gd name="connsiteX10" fmla="*/ 3162300 w 6579870"/>
              <a:gd name="connsiteY10" fmla="*/ 2510790 h 6309359"/>
              <a:gd name="connsiteX11" fmla="*/ 3291840 w 6579870"/>
              <a:gd name="connsiteY11" fmla="*/ 2743200 h 6309359"/>
              <a:gd name="connsiteX12" fmla="*/ 3489960 w 6579870"/>
              <a:gd name="connsiteY12" fmla="*/ 2929890 h 6309359"/>
              <a:gd name="connsiteX13" fmla="*/ 3535680 w 6579870"/>
              <a:gd name="connsiteY13" fmla="*/ 3051810 h 6309359"/>
              <a:gd name="connsiteX14" fmla="*/ 3558540 w 6579870"/>
              <a:gd name="connsiteY14" fmla="*/ 3406140 h 6309359"/>
              <a:gd name="connsiteX15" fmla="*/ 3855720 w 6579870"/>
              <a:gd name="connsiteY15" fmla="*/ 3417570 h 6309359"/>
              <a:gd name="connsiteX16" fmla="*/ 4255792 w 6579870"/>
              <a:gd name="connsiteY16" fmla="*/ 3621269 h 6309359"/>
              <a:gd name="connsiteX17" fmla="*/ 4271010 w 6579870"/>
              <a:gd name="connsiteY17" fmla="*/ 3108959 h 6309359"/>
              <a:gd name="connsiteX18" fmla="*/ 4530090 w 6579870"/>
              <a:gd name="connsiteY18" fmla="*/ 3211829 h 6309359"/>
              <a:gd name="connsiteX19" fmla="*/ 4682490 w 6579870"/>
              <a:gd name="connsiteY19" fmla="*/ 3398519 h 6309359"/>
              <a:gd name="connsiteX20" fmla="*/ 4899660 w 6579870"/>
              <a:gd name="connsiteY20" fmla="*/ 3425189 h 6309359"/>
              <a:gd name="connsiteX21" fmla="*/ 5170170 w 6579870"/>
              <a:gd name="connsiteY21" fmla="*/ 3550919 h 6309359"/>
              <a:gd name="connsiteX22" fmla="*/ 5772150 w 6579870"/>
              <a:gd name="connsiteY22" fmla="*/ 3204209 h 6309359"/>
              <a:gd name="connsiteX23" fmla="*/ 6149340 w 6579870"/>
              <a:gd name="connsiteY23" fmla="*/ 3463289 h 6309359"/>
              <a:gd name="connsiteX24" fmla="*/ 6579870 w 6579870"/>
              <a:gd name="connsiteY24" fmla="*/ 3326129 h 6309359"/>
              <a:gd name="connsiteX25" fmla="*/ 6549390 w 6579870"/>
              <a:gd name="connsiteY25" fmla="*/ 3779519 h 6309359"/>
              <a:gd name="connsiteX26" fmla="*/ 6477000 w 6579870"/>
              <a:gd name="connsiteY26" fmla="*/ 4050029 h 6309359"/>
              <a:gd name="connsiteX27" fmla="*/ 6027420 w 6579870"/>
              <a:gd name="connsiteY27" fmla="*/ 4587240 h 6309359"/>
              <a:gd name="connsiteX28" fmla="*/ 5242560 w 6579870"/>
              <a:gd name="connsiteY28" fmla="*/ 4648199 h 6309359"/>
              <a:gd name="connsiteX29" fmla="*/ 4751070 w 6579870"/>
              <a:gd name="connsiteY29" fmla="*/ 4583429 h 6309359"/>
              <a:gd name="connsiteX30" fmla="*/ 4617720 w 6579870"/>
              <a:gd name="connsiteY30" fmla="*/ 4735829 h 6309359"/>
              <a:gd name="connsiteX31" fmla="*/ 4507230 w 6579870"/>
              <a:gd name="connsiteY31" fmla="*/ 4792979 h 6309359"/>
              <a:gd name="connsiteX32" fmla="*/ 4438650 w 6579870"/>
              <a:gd name="connsiteY32" fmla="*/ 4998719 h 6309359"/>
              <a:gd name="connsiteX33" fmla="*/ 4349750 w 6579870"/>
              <a:gd name="connsiteY33" fmla="*/ 5367019 h 6309359"/>
              <a:gd name="connsiteX34" fmla="*/ 4131310 w 6579870"/>
              <a:gd name="connsiteY34" fmla="*/ 5702299 h 6309359"/>
              <a:gd name="connsiteX35" fmla="*/ 4136390 w 6579870"/>
              <a:gd name="connsiteY35" fmla="*/ 6052819 h 6309359"/>
              <a:gd name="connsiteX36" fmla="*/ 3985260 w 6579870"/>
              <a:gd name="connsiteY36" fmla="*/ 6259829 h 6309359"/>
              <a:gd name="connsiteX37" fmla="*/ 3729990 w 6579870"/>
              <a:gd name="connsiteY37" fmla="*/ 6297929 h 6309359"/>
              <a:gd name="connsiteX38" fmla="*/ 3413760 w 6579870"/>
              <a:gd name="connsiteY38" fmla="*/ 6176009 h 6309359"/>
              <a:gd name="connsiteX39" fmla="*/ 3154680 w 6579870"/>
              <a:gd name="connsiteY39" fmla="*/ 6282689 h 6309359"/>
              <a:gd name="connsiteX40" fmla="*/ 2964180 w 6579870"/>
              <a:gd name="connsiteY40" fmla="*/ 6309359 h 6309359"/>
              <a:gd name="connsiteX41" fmla="*/ 2785110 w 6579870"/>
              <a:gd name="connsiteY41" fmla="*/ 6137909 h 6309359"/>
              <a:gd name="connsiteX42" fmla="*/ 2667000 w 6579870"/>
              <a:gd name="connsiteY42" fmla="*/ 5768339 h 6309359"/>
              <a:gd name="connsiteX43" fmla="*/ 2434590 w 6579870"/>
              <a:gd name="connsiteY43" fmla="*/ 5330189 h 6309359"/>
              <a:gd name="connsiteX44" fmla="*/ 2080260 w 6579870"/>
              <a:gd name="connsiteY44" fmla="*/ 5379719 h 6309359"/>
              <a:gd name="connsiteX45" fmla="*/ 1794510 w 6579870"/>
              <a:gd name="connsiteY45" fmla="*/ 5273039 h 6309359"/>
              <a:gd name="connsiteX46" fmla="*/ 1261110 w 6579870"/>
              <a:gd name="connsiteY46" fmla="*/ 5417819 h 6309359"/>
              <a:gd name="connsiteX47" fmla="*/ 952500 w 6579870"/>
              <a:gd name="connsiteY47" fmla="*/ 5535929 h 6309359"/>
              <a:gd name="connsiteX48" fmla="*/ 853440 w 6579870"/>
              <a:gd name="connsiteY48" fmla="*/ 5730239 h 6309359"/>
              <a:gd name="connsiteX49" fmla="*/ 632460 w 6579870"/>
              <a:gd name="connsiteY49" fmla="*/ 5775959 h 6309359"/>
              <a:gd name="connsiteX50" fmla="*/ 320040 w 6579870"/>
              <a:gd name="connsiteY50" fmla="*/ 5589269 h 6309359"/>
              <a:gd name="connsiteX51" fmla="*/ 0 w 6579870"/>
              <a:gd name="connsiteY51" fmla="*/ 5585459 h 6309359"/>
              <a:gd name="connsiteX52" fmla="*/ 207010 w 6579870"/>
              <a:gd name="connsiteY52" fmla="*/ 5146039 h 6309359"/>
              <a:gd name="connsiteX53" fmla="*/ 80010 w 6579870"/>
              <a:gd name="connsiteY53" fmla="*/ 4523739 h 6309359"/>
              <a:gd name="connsiteX54" fmla="*/ 92710 w 6579870"/>
              <a:gd name="connsiteY54" fmla="*/ 4180839 h 6309359"/>
              <a:gd name="connsiteX55" fmla="*/ 199390 w 6579870"/>
              <a:gd name="connsiteY55" fmla="*/ 4229099 h 6309359"/>
              <a:gd name="connsiteX56" fmla="*/ 280670 w 6579870"/>
              <a:gd name="connsiteY56" fmla="*/ 4094479 h 6309359"/>
              <a:gd name="connsiteX57" fmla="*/ 328930 w 6579870"/>
              <a:gd name="connsiteY57" fmla="*/ 3616959 h 6309359"/>
              <a:gd name="connsiteX58" fmla="*/ 494645 w 6579870"/>
              <a:gd name="connsiteY58" fmla="*/ 3519669 h 6309359"/>
              <a:gd name="connsiteX59" fmla="*/ 476250 w 6579870"/>
              <a:gd name="connsiteY59" fmla="*/ 2100579 h 6309359"/>
              <a:gd name="connsiteX60" fmla="*/ 397510 w 6579870"/>
              <a:gd name="connsiteY60" fmla="*/ 1729739 h 6309359"/>
              <a:gd name="connsiteX61" fmla="*/ 638810 w 6579870"/>
              <a:gd name="connsiteY61" fmla="*/ 1399539 h 6309359"/>
              <a:gd name="connsiteX62" fmla="*/ 1029970 w 6579870"/>
              <a:gd name="connsiteY62" fmla="*/ 850899 h 6309359"/>
              <a:gd name="connsiteX63" fmla="*/ 986790 w 6579870"/>
              <a:gd name="connsiteY63" fmla="*/ 734059 h 6309359"/>
              <a:gd name="connsiteX64" fmla="*/ 1085850 w 6579870"/>
              <a:gd name="connsiteY64" fmla="*/ 609599 h 6309359"/>
              <a:gd name="connsiteX65" fmla="*/ 1091545 w 6579870"/>
              <a:gd name="connsiteY65" fmla="*/ 290518 h 6309359"/>
              <a:gd name="connsiteX0" fmla="*/ 1091545 w 6579870"/>
              <a:gd name="connsiteY0" fmla="*/ 290518 h 6309359"/>
              <a:gd name="connsiteX1" fmla="*/ 1969770 w 6579870"/>
              <a:gd name="connsiteY1" fmla="*/ 0 h 6309359"/>
              <a:gd name="connsiteX2" fmla="*/ 2457450 w 6579870"/>
              <a:gd name="connsiteY2" fmla="*/ 251460 h 6309359"/>
              <a:gd name="connsiteX3" fmla="*/ 2491740 w 6579870"/>
              <a:gd name="connsiteY3" fmla="*/ 487680 h 6309359"/>
              <a:gd name="connsiteX4" fmla="*/ 2625090 w 6579870"/>
              <a:gd name="connsiteY4" fmla="*/ 605790 h 6309359"/>
              <a:gd name="connsiteX5" fmla="*/ 2625112 w 6579870"/>
              <a:gd name="connsiteY5" fmla="*/ 964888 h 6309359"/>
              <a:gd name="connsiteX6" fmla="*/ 2689860 w 6579870"/>
              <a:gd name="connsiteY6" fmla="*/ 1093470 h 6309359"/>
              <a:gd name="connsiteX7" fmla="*/ 2564130 w 6579870"/>
              <a:gd name="connsiteY7" fmla="*/ 1432560 h 6309359"/>
              <a:gd name="connsiteX8" fmla="*/ 2606040 w 6579870"/>
              <a:gd name="connsiteY8" fmla="*/ 1813560 h 6309359"/>
              <a:gd name="connsiteX9" fmla="*/ 2750820 w 6579870"/>
              <a:gd name="connsiteY9" fmla="*/ 2145030 h 6309359"/>
              <a:gd name="connsiteX10" fmla="*/ 3162300 w 6579870"/>
              <a:gd name="connsiteY10" fmla="*/ 2510790 h 6309359"/>
              <a:gd name="connsiteX11" fmla="*/ 3291840 w 6579870"/>
              <a:gd name="connsiteY11" fmla="*/ 2743200 h 6309359"/>
              <a:gd name="connsiteX12" fmla="*/ 3489960 w 6579870"/>
              <a:gd name="connsiteY12" fmla="*/ 2929890 h 6309359"/>
              <a:gd name="connsiteX13" fmla="*/ 3535680 w 6579870"/>
              <a:gd name="connsiteY13" fmla="*/ 3051810 h 6309359"/>
              <a:gd name="connsiteX14" fmla="*/ 3558540 w 6579870"/>
              <a:gd name="connsiteY14" fmla="*/ 3406140 h 6309359"/>
              <a:gd name="connsiteX15" fmla="*/ 3855720 w 6579870"/>
              <a:gd name="connsiteY15" fmla="*/ 3417570 h 6309359"/>
              <a:gd name="connsiteX16" fmla="*/ 4255792 w 6579870"/>
              <a:gd name="connsiteY16" fmla="*/ 3621269 h 6309359"/>
              <a:gd name="connsiteX17" fmla="*/ 4271010 w 6579870"/>
              <a:gd name="connsiteY17" fmla="*/ 3108959 h 6309359"/>
              <a:gd name="connsiteX18" fmla="*/ 4530090 w 6579870"/>
              <a:gd name="connsiteY18" fmla="*/ 3211829 h 6309359"/>
              <a:gd name="connsiteX19" fmla="*/ 4682490 w 6579870"/>
              <a:gd name="connsiteY19" fmla="*/ 3398519 h 6309359"/>
              <a:gd name="connsiteX20" fmla="*/ 4899660 w 6579870"/>
              <a:gd name="connsiteY20" fmla="*/ 3425189 h 6309359"/>
              <a:gd name="connsiteX21" fmla="*/ 5170170 w 6579870"/>
              <a:gd name="connsiteY21" fmla="*/ 3550919 h 6309359"/>
              <a:gd name="connsiteX22" fmla="*/ 5772150 w 6579870"/>
              <a:gd name="connsiteY22" fmla="*/ 3204209 h 6309359"/>
              <a:gd name="connsiteX23" fmla="*/ 6149340 w 6579870"/>
              <a:gd name="connsiteY23" fmla="*/ 3463289 h 6309359"/>
              <a:gd name="connsiteX24" fmla="*/ 6579870 w 6579870"/>
              <a:gd name="connsiteY24" fmla="*/ 3326129 h 6309359"/>
              <a:gd name="connsiteX25" fmla="*/ 6549390 w 6579870"/>
              <a:gd name="connsiteY25" fmla="*/ 3779519 h 6309359"/>
              <a:gd name="connsiteX26" fmla="*/ 6477000 w 6579870"/>
              <a:gd name="connsiteY26" fmla="*/ 4050029 h 6309359"/>
              <a:gd name="connsiteX27" fmla="*/ 6027420 w 6579870"/>
              <a:gd name="connsiteY27" fmla="*/ 4587240 h 6309359"/>
              <a:gd name="connsiteX28" fmla="*/ 5242560 w 6579870"/>
              <a:gd name="connsiteY28" fmla="*/ 4648199 h 6309359"/>
              <a:gd name="connsiteX29" fmla="*/ 4751070 w 6579870"/>
              <a:gd name="connsiteY29" fmla="*/ 4583429 h 6309359"/>
              <a:gd name="connsiteX30" fmla="*/ 4617720 w 6579870"/>
              <a:gd name="connsiteY30" fmla="*/ 4735829 h 6309359"/>
              <a:gd name="connsiteX31" fmla="*/ 4507230 w 6579870"/>
              <a:gd name="connsiteY31" fmla="*/ 4792979 h 6309359"/>
              <a:gd name="connsiteX32" fmla="*/ 4438650 w 6579870"/>
              <a:gd name="connsiteY32" fmla="*/ 4998719 h 6309359"/>
              <a:gd name="connsiteX33" fmla="*/ 4349750 w 6579870"/>
              <a:gd name="connsiteY33" fmla="*/ 5367019 h 6309359"/>
              <a:gd name="connsiteX34" fmla="*/ 4131310 w 6579870"/>
              <a:gd name="connsiteY34" fmla="*/ 5702299 h 6309359"/>
              <a:gd name="connsiteX35" fmla="*/ 4136390 w 6579870"/>
              <a:gd name="connsiteY35" fmla="*/ 6052819 h 6309359"/>
              <a:gd name="connsiteX36" fmla="*/ 3985260 w 6579870"/>
              <a:gd name="connsiteY36" fmla="*/ 6259829 h 6309359"/>
              <a:gd name="connsiteX37" fmla="*/ 3729990 w 6579870"/>
              <a:gd name="connsiteY37" fmla="*/ 6297929 h 6309359"/>
              <a:gd name="connsiteX38" fmla="*/ 3413760 w 6579870"/>
              <a:gd name="connsiteY38" fmla="*/ 6176009 h 6309359"/>
              <a:gd name="connsiteX39" fmla="*/ 3154680 w 6579870"/>
              <a:gd name="connsiteY39" fmla="*/ 6282689 h 6309359"/>
              <a:gd name="connsiteX40" fmla="*/ 2964180 w 6579870"/>
              <a:gd name="connsiteY40" fmla="*/ 6309359 h 6309359"/>
              <a:gd name="connsiteX41" fmla="*/ 2785110 w 6579870"/>
              <a:gd name="connsiteY41" fmla="*/ 6137909 h 6309359"/>
              <a:gd name="connsiteX42" fmla="*/ 2667000 w 6579870"/>
              <a:gd name="connsiteY42" fmla="*/ 5768339 h 6309359"/>
              <a:gd name="connsiteX43" fmla="*/ 2434590 w 6579870"/>
              <a:gd name="connsiteY43" fmla="*/ 5330189 h 6309359"/>
              <a:gd name="connsiteX44" fmla="*/ 2080260 w 6579870"/>
              <a:gd name="connsiteY44" fmla="*/ 5379719 h 6309359"/>
              <a:gd name="connsiteX45" fmla="*/ 1794510 w 6579870"/>
              <a:gd name="connsiteY45" fmla="*/ 5273039 h 6309359"/>
              <a:gd name="connsiteX46" fmla="*/ 1261110 w 6579870"/>
              <a:gd name="connsiteY46" fmla="*/ 5417819 h 6309359"/>
              <a:gd name="connsiteX47" fmla="*/ 952500 w 6579870"/>
              <a:gd name="connsiteY47" fmla="*/ 5535929 h 6309359"/>
              <a:gd name="connsiteX48" fmla="*/ 853440 w 6579870"/>
              <a:gd name="connsiteY48" fmla="*/ 5730239 h 6309359"/>
              <a:gd name="connsiteX49" fmla="*/ 632460 w 6579870"/>
              <a:gd name="connsiteY49" fmla="*/ 5775959 h 6309359"/>
              <a:gd name="connsiteX50" fmla="*/ 320040 w 6579870"/>
              <a:gd name="connsiteY50" fmla="*/ 5589269 h 6309359"/>
              <a:gd name="connsiteX51" fmla="*/ 0 w 6579870"/>
              <a:gd name="connsiteY51" fmla="*/ 5585459 h 6309359"/>
              <a:gd name="connsiteX52" fmla="*/ 207010 w 6579870"/>
              <a:gd name="connsiteY52" fmla="*/ 5146039 h 6309359"/>
              <a:gd name="connsiteX53" fmla="*/ 80010 w 6579870"/>
              <a:gd name="connsiteY53" fmla="*/ 4523739 h 6309359"/>
              <a:gd name="connsiteX54" fmla="*/ 92710 w 6579870"/>
              <a:gd name="connsiteY54" fmla="*/ 4180839 h 6309359"/>
              <a:gd name="connsiteX55" fmla="*/ 199390 w 6579870"/>
              <a:gd name="connsiteY55" fmla="*/ 4229099 h 6309359"/>
              <a:gd name="connsiteX56" fmla="*/ 280670 w 6579870"/>
              <a:gd name="connsiteY56" fmla="*/ 4094479 h 6309359"/>
              <a:gd name="connsiteX57" fmla="*/ 328930 w 6579870"/>
              <a:gd name="connsiteY57" fmla="*/ 3616959 h 6309359"/>
              <a:gd name="connsiteX58" fmla="*/ 494645 w 6579870"/>
              <a:gd name="connsiteY58" fmla="*/ 3519669 h 6309359"/>
              <a:gd name="connsiteX59" fmla="*/ 476250 w 6579870"/>
              <a:gd name="connsiteY59" fmla="*/ 2100579 h 6309359"/>
              <a:gd name="connsiteX60" fmla="*/ 397510 w 6579870"/>
              <a:gd name="connsiteY60" fmla="*/ 1729739 h 6309359"/>
              <a:gd name="connsiteX61" fmla="*/ 524510 w 6579870"/>
              <a:gd name="connsiteY61" fmla="*/ 1638299 h 6309359"/>
              <a:gd name="connsiteX62" fmla="*/ 1029970 w 6579870"/>
              <a:gd name="connsiteY62" fmla="*/ 850899 h 6309359"/>
              <a:gd name="connsiteX63" fmla="*/ 986790 w 6579870"/>
              <a:gd name="connsiteY63" fmla="*/ 734059 h 6309359"/>
              <a:gd name="connsiteX64" fmla="*/ 1085850 w 6579870"/>
              <a:gd name="connsiteY64" fmla="*/ 609599 h 6309359"/>
              <a:gd name="connsiteX65" fmla="*/ 1091545 w 6579870"/>
              <a:gd name="connsiteY65" fmla="*/ 290518 h 6309359"/>
              <a:gd name="connsiteX0" fmla="*/ 1091545 w 6579870"/>
              <a:gd name="connsiteY0" fmla="*/ 290518 h 6309359"/>
              <a:gd name="connsiteX1" fmla="*/ 1969770 w 6579870"/>
              <a:gd name="connsiteY1" fmla="*/ 0 h 6309359"/>
              <a:gd name="connsiteX2" fmla="*/ 2457450 w 6579870"/>
              <a:gd name="connsiteY2" fmla="*/ 251460 h 6309359"/>
              <a:gd name="connsiteX3" fmla="*/ 2491740 w 6579870"/>
              <a:gd name="connsiteY3" fmla="*/ 487680 h 6309359"/>
              <a:gd name="connsiteX4" fmla="*/ 2625090 w 6579870"/>
              <a:gd name="connsiteY4" fmla="*/ 605790 h 6309359"/>
              <a:gd name="connsiteX5" fmla="*/ 2625112 w 6579870"/>
              <a:gd name="connsiteY5" fmla="*/ 964888 h 6309359"/>
              <a:gd name="connsiteX6" fmla="*/ 2689860 w 6579870"/>
              <a:gd name="connsiteY6" fmla="*/ 1093470 h 6309359"/>
              <a:gd name="connsiteX7" fmla="*/ 2564130 w 6579870"/>
              <a:gd name="connsiteY7" fmla="*/ 1432560 h 6309359"/>
              <a:gd name="connsiteX8" fmla="*/ 2606040 w 6579870"/>
              <a:gd name="connsiteY8" fmla="*/ 1813560 h 6309359"/>
              <a:gd name="connsiteX9" fmla="*/ 2750820 w 6579870"/>
              <a:gd name="connsiteY9" fmla="*/ 2145030 h 6309359"/>
              <a:gd name="connsiteX10" fmla="*/ 3162300 w 6579870"/>
              <a:gd name="connsiteY10" fmla="*/ 2510790 h 6309359"/>
              <a:gd name="connsiteX11" fmla="*/ 3291840 w 6579870"/>
              <a:gd name="connsiteY11" fmla="*/ 2743200 h 6309359"/>
              <a:gd name="connsiteX12" fmla="*/ 3489960 w 6579870"/>
              <a:gd name="connsiteY12" fmla="*/ 2929890 h 6309359"/>
              <a:gd name="connsiteX13" fmla="*/ 3535680 w 6579870"/>
              <a:gd name="connsiteY13" fmla="*/ 3051810 h 6309359"/>
              <a:gd name="connsiteX14" fmla="*/ 3558540 w 6579870"/>
              <a:gd name="connsiteY14" fmla="*/ 3406140 h 6309359"/>
              <a:gd name="connsiteX15" fmla="*/ 3855720 w 6579870"/>
              <a:gd name="connsiteY15" fmla="*/ 3417570 h 6309359"/>
              <a:gd name="connsiteX16" fmla="*/ 4255792 w 6579870"/>
              <a:gd name="connsiteY16" fmla="*/ 3621269 h 6309359"/>
              <a:gd name="connsiteX17" fmla="*/ 4271010 w 6579870"/>
              <a:gd name="connsiteY17" fmla="*/ 3108959 h 6309359"/>
              <a:gd name="connsiteX18" fmla="*/ 4530090 w 6579870"/>
              <a:gd name="connsiteY18" fmla="*/ 3211829 h 6309359"/>
              <a:gd name="connsiteX19" fmla="*/ 4682490 w 6579870"/>
              <a:gd name="connsiteY19" fmla="*/ 3398519 h 6309359"/>
              <a:gd name="connsiteX20" fmla="*/ 4899660 w 6579870"/>
              <a:gd name="connsiteY20" fmla="*/ 3425189 h 6309359"/>
              <a:gd name="connsiteX21" fmla="*/ 5170170 w 6579870"/>
              <a:gd name="connsiteY21" fmla="*/ 3550919 h 6309359"/>
              <a:gd name="connsiteX22" fmla="*/ 5772150 w 6579870"/>
              <a:gd name="connsiteY22" fmla="*/ 3204209 h 6309359"/>
              <a:gd name="connsiteX23" fmla="*/ 6149340 w 6579870"/>
              <a:gd name="connsiteY23" fmla="*/ 3463289 h 6309359"/>
              <a:gd name="connsiteX24" fmla="*/ 6579870 w 6579870"/>
              <a:gd name="connsiteY24" fmla="*/ 3326129 h 6309359"/>
              <a:gd name="connsiteX25" fmla="*/ 6549390 w 6579870"/>
              <a:gd name="connsiteY25" fmla="*/ 3779519 h 6309359"/>
              <a:gd name="connsiteX26" fmla="*/ 6477000 w 6579870"/>
              <a:gd name="connsiteY26" fmla="*/ 4050029 h 6309359"/>
              <a:gd name="connsiteX27" fmla="*/ 6027420 w 6579870"/>
              <a:gd name="connsiteY27" fmla="*/ 4587240 h 6309359"/>
              <a:gd name="connsiteX28" fmla="*/ 5242560 w 6579870"/>
              <a:gd name="connsiteY28" fmla="*/ 4648199 h 6309359"/>
              <a:gd name="connsiteX29" fmla="*/ 4751070 w 6579870"/>
              <a:gd name="connsiteY29" fmla="*/ 4583429 h 6309359"/>
              <a:gd name="connsiteX30" fmla="*/ 4617720 w 6579870"/>
              <a:gd name="connsiteY30" fmla="*/ 4735829 h 6309359"/>
              <a:gd name="connsiteX31" fmla="*/ 4507230 w 6579870"/>
              <a:gd name="connsiteY31" fmla="*/ 4792979 h 6309359"/>
              <a:gd name="connsiteX32" fmla="*/ 4438650 w 6579870"/>
              <a:gd name="connsiteY32" fmla="*/ 4998719 h 6309359"/>
              <a:gd name="connsiteX33" fmla="*/ 4349750 w 6579870"/>
              <a:gd name="connsiteY33" fmla="*/ 5367019 h 6309359"/>
              <a:gd name="connsiteX34" fmla="*/ 4131310 w 6579870"/>
              <a:gd name="connsiteY34" fmla="*/ 5702299 h 6309359"/>
              <a:gd name="connsiteX35" fmla="*/ 4136390 w 6579870"/>
              <a:gd name="connsiteY35" fmla="*/ 6052819 h 6309359"/>
              <a:gd name="connsiteX36" fmla="*/ 3985260 w 6579870"/>
              <a:gd name="connsiteY36" fmla="*/ 6259829 h 6309359"/>
              <a:gd name="connsiteX37" fmla="*/ 3729990 w 6579870"/>
              <a:gd name="connsiteY37" fmla="*/ 6297929 h 6309359"/>
              <a:gd name="connsiteX38" fmla="*/ 3413760 w 6579870"/>
              <a:gd name="connsiteY38" fmla="*/ 6176009 h 6309359"/>
              <a:gd name="connsiteX39" fmla="*/ 3154680 w 6579870"/>
              <a:gd name="connsiteY39" fmla="*/ 6282689 h 6309359"/>
              <a:gd name="connsiteX40" fmla="*/ 2964180 w 6579870"/>
              <a:gd name="connsiteY40" fmla="*/ 6309359 h 6309359"/>
              <a:gd name="connsiteX41" fmla="*/ 2785110 w 6579870"/>
              <a:gd name="connsiteY41" fmla="*/ 6137909 h 6309359"/>
              <a:gd name="connsiteX42" fmla="*/ 2667000 w 6579870"/>
              <a:gd name="connsiteY42" fmla="*/ 5768339 h 6309359"/>
              <a:gd name="connsiteX43" fmla="*/ 2434590 w 6579870"/>
              <a:gd name="connsiteY43" fmla="*/ 5330189 h 6309359"/>
              <a:gd name="connsiteX44" fmla="*/ 2080260 w 6579870"/>
              <a:gd name="connsiteY44" fmla="*/ 5379719 h 6309359"/>
              <a:gd name="connsiteX45" fmla="*/ 1794510 w 6579870"/>
              <a:gd name="connsiteY45" fmla="*/ 5273039 h 6309359"/>
              <a:gd name="connsiteX46" fmla="*/ 1261110 w 6579870"/>
              <a:gd name="connsiteY46" fmla="*/ 5417819 h 6309359"/>
              <a:gd name="connsiteX47" fmla="*/ 952500 w 6579870"/>
              <a:gd name="connsiteY47" fmla="*/ 5535929 h 6309359"/>
              <a:gd name="connsiteX48" fmla="*/ 853440 w 6579870"/>
              <a:gd name="connsiteY48" fmla="*/ 5730239 h 6309359"/>
              <a:gd name="connsiteX49" fmla="*/ 632460 w 6579870"/>
              <a:gd name="connsiteY49" fmla="*/ 5775959 h 6309359"/>
              <a:gd name="connsiteX50" fmla="*/ 320040 w 6579870"/>
              <a:gd name="connsiteY50" fmla="*/ 5589269 h 6309359"/>
              <a:gd name="connsiteX51" fmla="*/ 0 w 6579870"/>
              <a:gd name="connsiteY51" fmla="*/ 5585459 h 6309359"/>
              <a:gd name="connsiteX52" fmla="*/ 207010 w 6579870"/>
              <a:gd name="connsiteY52" fmla="*/ 5146039 h 6309359"/>
              <a:gd name="connsiteX53" fmla="*/ 80010 w 6579870"/>
              <a:gd name="connsiteY53" fmla="*/ 4523739 h 6309359"/>
              <a:gd name="connsiteX54" fmla="*/ 92710 w 6579870"/>
              <a:gd name="connsiteY54" fmla="*/ 4180839 h 6309359"/>
              <a:gd name="connsiteX55" fmla="*/ 199390 w 6579870"/>
              <a:gd name="connsiteY55" fmla="*/ 4229099 h 6309359"/>
              <a:gd name="connsiteX56" fmla="*/ 280670 w 6579870"/>
              <a:gd name="connsiteY56" fmla="*/ 4094479 h 6309359"/>
              <a:gd name="connsiteX57" fmla="*/ 328930 w 6579870"/>
              <a:gd name="connsiteY57" fmla="*/ 3616959 h 6309359"/>
              <a:gd name="connsiteX58" fmla="*/ 494645 w 6579870"/>
              <a:gd name="connsiteY58" fmla="*/ 3519669 h 6309359"/>
              <a:gd name="connsiteX59" fmla="*/ 476250 w 6579870"/>
              <a:gd name="connsiteY59" fmla="*/ 2100579 h 6309359"/>
              <a:gd name="connsiteX60" fmla="*/ 397510 w 6579870"/>
              <a:gd name="connsiteY60" fmla="*/ 1729739 h 6309359"/>
              <a:gd name="connsiteX61" fmla="*/ 615950 w 6579870"/>
              <a:gd name="connsiteY61" fmla="*/ 1643379 h 6309359"/>
              <a:gd name="connsiteX62" fmla="*/ 1029970 w 6579870"/>
              <a:gd name="connsiteY62" fmla="*/ 850899 h 6309359"/>
              <a:gd name="connsiteX63" fmla="*/ 986790 w 6579870"/>
              <a:gd name="connsiteY63" fmla="*/ 734059 h 6309359"/>
              <a:gd name="connsiteX64" fmla="*/ 1085850 w 6579870"/>
              <a:gd name="connsiteY64" fmla="*/ 609599 h 6309359"/>
              <a:gd name="connsiteX65" fmla="*/ 1091545 w 6579870"/>
              <a:gd name="connsiteY65" fmla="*/ 290518 h 6309359"/>
              <a:gd name="connsiteX0" fmla="*/ 1091545 w 6579870"/>
              <a:gd name="connsiteY0" fmla="*/ 290518 h 6309359"/>
              <a:gd name="connsiteX1" fmla="*/ 1969770 w 6579870"/>
              <a:gd name="connsiteY1" fmla="*/ 0 h 6309359"/>
              <a:gd name="connsiteX2" fmla="*/ 2457450 w 6579870"/>
              <a:gd name="connsiteY2" fmla="*/ 251460 h 6309359"/>
              <a:gd name="connsiteX3" fmla="*/ 2491740 w 6579870"/>
              <a:gd name="connsiteY3" fmla="*/ 487680 h 6309359"/>
              <a:gd name="connsiteX4" fmla="*/ 2625090 w 6579870"/>
              <a:gd name="connsiteY4" fmla="*/ 605790 h 6309359"/>
              <a:gd name="connsiteX5" fmla="*/ 2625112 w 6579870"/>
              <a:gd name="connsiteY5" fmla="*/ 964888 h 6309359"/>
              <a:gd name="connsiteX6" fmla="*/ 2689860 w 6579870"/>
              <a:gd name="connsiteY6" fmla="*/ 1093470 h 6309359"/>
              <a:gd name="connsiteX7" fmla="*/ 2564130 w 6579870"/>
              <a:gd name="connsiteY7" fmla="*/ 1432560 h 6309359"/>
              <a:gd name="connsiteX8" fmla="*/ 2606040 w 6579870"/>
              <a:gd name="connsiteY8" fmla="*/ 1813560 h 6309359"/>
              <a:gd name="connsiteX9" fmla="*/ 2750820 w 6579870"/>
              <a:gd name="connsiteY9" fmla="*/ 2145030 h 6309359"/>
              <a:gd name="connsiteX10" fmla="*/ 3162300 w 6579870"/>
              <a:gd name="connsiteY10" fmla="*/ 2510790 h 6309359"/>
              <a:gd name="connsiteX11" fmla="*/ 3291840 w 6579870"/>
              <a:gd name="connsiteY11" fmla="*/ 2743200 h 6309359"/>
              <a:gd name="connsiteX12" fmla="*/ 3489960 w 6579870"/>
              <a:gd name="connsiteY12" fmla="*/ 2929890 h 6309359"/>
              <a:gd name="connsiteX13" fmla="*/ 3535680 w 6579870"/>
              <a:gd name="connsiteY13" fmla="*/ 3051810 h 6309359"/>
              <a:gd name="connsiteX14" fmla="*/ 3558540 w 6579870"/>
              <a:gd name="connsiteY14" fmla="*/ 3406140 h 6309359"/>
              <a:gd name="connsiteX15" fmla="*/ 3855720 w 6579870"/>
              <a:gd name="connsiteY15" fmla="*/ 3417570 h 6309359"/>
              <a:gd name="connsiteX16" fmla="*/ 4255792 w 6579870"/>
              <a:gd name="connsiteY16" fmla="*/ 3621269 h 6309359"/>
              <a:gd name="connsiteX17" fmla="*/ 4271010 w 6579870"/>
              <a:gd name="connsiteY17" fmla="*/ 3108959 h 6309359"/>
              <a:gd name="connsiteX18" fmla="*/ 4530090 w 6579870"/>
              <a:gd name="connsiteY18" fmla="*/ 3211829 h 6309359"/>
              <a:gd name="connsiteX19" fmla="*/ 4682490 w 6579870"/>
              <a:gd name="connsiteY19" fmla="*/ 3398519 h 6309359"/>
              <a:gd name="connsiteX20" fmla="*/ 4899660 w 6579870"/>
              <a:gd name="connsiteY20" fmla="*/ 3425189 h 6309359"/>
              <a:gd name="connsiteX21" fmla="*/ 5170170 w 6579870"/>
              <a:gd name="connsiteY21" fmla="*/ 3550919 h 6309359"/>
              <a:gd name="connsiteX22" fmla="*/ 5772150 w 6579870"/>
              <a:gd name="connsiteY22" fmla="*/ 3204209 h 6309359"/>
              <a:gd name="connsiteX23" fmla="*/ 6149340 w 6579870"/>
              <a:gd name="connsiteY23" fmla="*/ 3463289 h 6309359"/>
              <a:gd name="connsiteX24" fmla="*/ 6579870 w 6579870"/>
              <a:gd name="connsiteY24" fmla="*/ 3326129 h 6309359"/>
              <a:gd name="connsiteX25" fmla="*/ 6549390 w 6579870"/>
              <a:gd name="connsiteY25" fmla="*/ 3779519 h 6309359"/>
              <a:gd name="connsiteX26" fmla="*/ 6477000 w 6579870"/>
              <a:gd name="connsiteY26" fmla="*/ 4050029 h 6309359"/>
              <a:gd name="connsiteX27" fmla="*/ 6027420 w 6579870"/>
              <a:gd name="connsiteY27" fmla="*/ 4587240 h 6309359"/>
              <a:gd name="connsiteX28" fmla="*/ 5242560 w 6579870"/>
              <a:gd name="connsiteY28" fmla="*/ 4648199 h 6309359"/>
              <a:gd name="connsiteX29" fmla="*/ 4751070 w 6579870"/>
              <a:gd name="connsiteY29" fmla="*/ 4583429 h 6309359"/>
              <a:gd name="connsiteX30" fmla="*/ 4617720 w 6579870"/>
              <a:gd name="connsiteY30" fmla="*/ 4735829 h 6309359"/>
              <a:gd name="connsiteX31" fmla="*/ 4507230 w 6579870"/>
              <a:gd name="connsiteY31" fmla="*/ 4792979 h 6309359"/>
              <a:gd name="connsiteX32" fmla="*/ 4438650 w 6579870"/>
              <a:gd name="connsiteY32" fmla="*/ 4998719 h 6309359"/>
              <a:gd name="connsiteX33" fmla="*/ 4349750 w 6579870"/>
              <a:gd name="connsiteY33" fmla="*/ 5367019 h 6309359"/>
              <a:gd name="connsiteX34" fmla="*/ 4131310 w 6579870"/>
              <a:gd name="connsiteY34" fmla="*/ 5702299 h 6309359"/>
              <a:gd name="connsiteX35" fmla="*/ 4136390 w 6579870"/>
              <a:gd name="connsiteY35" fmla="*/ 6052819 h 6309359"/>
              <a:gd name="connsiteX36" fmla="*/ 3985260 w 6579870"/>
              <a:gd name="connsiteY36" fmla="*/ 6259829 h 6309359"/>
              <a:gd name="connsiteX37" fmla="*/ 3729990 w 6579870"/>
              <a:gd name="connsiteY37" fmla="*/ 6297929 h 6309359"/>
              <a:gd name="connsiteX38" fmla="*/ 3413760 w 6579870"/>
              <a:gd name="connsiteY38" fmla="*/ 6176009 h 6309359"/>
              <a:gd name="connsiteX39" fmla="*/ 3154680 w 6579870"/>
              <a:gd name="connsiteY39" fmla="*/ 6282689 h 6309359"/>
              <a:gd name="connsiteX40" fmla="*/ 2964180 w 6579870"/>
              <a:gd name="connsiteY40" fmla="*/ 6309359 h 6309359"/>
              <a:gd name="connsiteX41" fmla="*/ 2785110 w 6579870"/>
              <a:gd name="connsiteY41" fmla="*/ 6137909 h 6309359"/>
              <a:gd name="connsiteX42" fmla="*/ 2667000 w 6579870"/>
              <a:gd name="connsiteY42" fmla="*/ 5768339 h 6309359"/>
              <a:gd name="connsiteX43" fmla="*/ 2434590 w 6579870"/>
              <a:gd name="connsiteY43" fmla="*/ 5330189 h 6309359"/>
              <a:gd name="connsiteX44" fmla="*/ 2080260 w 6579870"/>
              <a:gd name="connsiteY44" fmla="*/ 5379719 h 6309359"/>
              <a:gd name="connsiteX45" fmla="*/ 1794510 w 6579870"/>
              <a:gd name="connsiteY45" fmla="*/ 5273039 h 6309359"/>
              <a:gd name="connsiteX46" fmla="*/ 1261110 w 6579870"/>
              <a:gd name="connsiteY46" fmla="*/ 5417819 h 6309359"/>
              <a:gd name="connsiteX47" fmla="*/ 952500 w 6579870"/>
              <a:gd name="connsiteY47" fmla="*/ 5535929 h 6309359"/>
              <a:gd name="connsiteX48" fmla="*/ 853440 w 6579870"/>
              <a:gd name="connsiteY48" fmla="*/ 5730239 h 6309359"/>
              <a:gd name="connsiteX49" fmla="*/ 632460 w 6579870"/>
              <a:gd name="connsiteY49" fmla="*/ 5775959 h 6309359"/>
              <a:gd name="connsiteX50" fmla="*/ 320040 w 6579870"/>
              <a:gd name="connsiteY50" fmla="*/ 5589269 h 6309359"/>
              <a:gd name="connsiteX51" fmla="*/ 0 w 6579870"/>
              <a:gd name="connsiteY51" fmla="*/ 5585459 h 6309359"/>
              <a:gd name="connsiteX52" fmla="*/ 207010 w 6579870"/>
              <a:gd name="connsiteY52" fmla="*/ 5146039 h 6309359"/>
              <a:gd name="connsiteX53" fmla="*/ 80010 w 6579870"/>
              <a:gd name="connsiteY53" fmla="*/ 4523739 h 6309359"/>
              <a:gd name="connsiteX54" fmla="*/ 92710 w 6579870"/>
              <a:gd name="connsiteY54" fmla="*/ 4180839 h 6309359"/>
              <a:gd name="connsiteX55" fmla="*/ 199390 w 6579870"/>
              <a:gd name="connsiteY55" fmla="*/ 4229099 h 6309359"/>
              <a:gd name="connsiteX56" fmla="*/ 280670 w 6579870"/>
              <a:gd name="connsiteY56" fmla="*/ 4094479 h 6309359"/>
              <a:gd name="connsiteX57" fmla="*/ 328930 w 6579870"/>
              <a:gd name="connsiteY57" fmla="*/ 3616959 h 6309359"/>
              <a:gd name="connsiteX58" fmla="*/ 494645 w 6579870"/>
              <a:gd name="connsiteY58" fmla="*/ 3519669 h 6309359"/>
              <a:gd name="connsiteX59" fmla="*/ 476250 w 6579870"/>
              <a:gd name="connsiteY59" fmla="*/ 2100579 h 6309359"/>
              <a:gd name="connsiteX60" fmla="*/ 397510 w 6579870"/>
              <a:gd name="connsiteY60" fmla="*/ 1729739 h 6309359"/>
              <a:gd name="connsiteX61" fmla="*/ 615950 w 6579870"/>
              <a:gd name="connsiteY61" fmla="*/ 1607819 h 6309359"/>
              <a:gd name="connsiteX62" fmla="*/ 1029970 w 6579870"/>
              <a:gd name="connsiteY62" fmla="*/ 850899 h 6309359"/>
              <a:gd name="connsiteX63" fmla="*/ 986790 w 6579870"/>
              <a:gd name="connsiteY63" fmla="*/ 734059 h 6309359"/>
              <a:gd name="connsiteX64" fmla="*/ 1085850 w 6579870"/>
              <a:gd name="connsiteY64" fmla="*/ 609599 h 6309359"/>
              <a:gd name="connsiteX65" fmla="*/ 1091545 w 6579870"/>
              <a:gd name="connsiteY65" fmla="*/ 290518 h 6309359"/>
              <a:gd name="connsiteX0" fmla="*/ 1091545 w 6579870"/>
              <a:gd name="connsiteY0" fmla="*/ 290518 h 6309359"/>
              <a:gd name="connsiteX1" fmla="*/ 1969770 w 6579870"/>
              <a:gd name="connsiteY1" fmla="*/ 0 h 6309359"/>
              <a:gd name="connsiteX2" fmla="*/ 2457450 w 6579870"/>
              <a:gd name="connsiteY2" fmla="*/ 251460 h 6309359"/>
              <a:gd name="connsiteX3" fmla="*/ 2491740 w 6579870"/>
              <a:gd name="connsiteY3" fmla="*/ 487680 h 6309359"/>
              <a:gd name="connsiteX4" fmla="*/ 2625090 w 6579870"/>
              <a:gd name="connsiteY4" fmla="*/ 605790 h 6309359"/>
              <a:gd name="connsiteX5" fmla="*/ 2625112 w 6579870"/>
              <a:gd name="connsiteY5" fmla="*/ 964888 h 6309359"/>
              <a:gd name="connsiteX6" fmla="*/ 2689860 w 6579870"/>
              <a:gd name="connsiteY6" fmla="*/ 1093470 h 6309359"/>
              <a:gd name="connsiteX7" fmla="*/ 2564130 w 6579870"/>
              <a:gd name="connsiteY7" fmla="*/ 1432560 h 6309359"/>
              <a:gd name="connsiteX8" fmla="*/ 2606040 w 6579870"/>
              <a:gd name="connsiteY8" fmla="*/ 1813560 h 6309359"/>
              <a:gd name="connsiteX9" fmla="*/ 2750820 w 6579870"/>
              <a:gd name="connsiteY9" fmla="*/ 2145030 h 6309359"/>
              <a:gd name="connsiteX10" fmla="*/ 3162300 w 6579870"/>
              <a:gd name="connsiteY10" fmla="*/ 2510790 h 6309359"/>
              <a:gd name="connsiteX11" fmla="*/ 3291840 w 6579870"/>
              <a:gd name="connsiteY11" fmla="*/ 2743200 h 6309359"/>
              <a:gd name="connsiteX12" fmla="*/ 3489960 w 6579870"/>
              <a:gd name="connsiteY12" fmla="*/ 2929890 h 6309359"/>
              <a:gd name="connsiteX13" fmla="*/ 3535680 w 6579870"/>
              <a:gd name="connsiteY13" fmla="*/ 3051810 h 6309359"/>
              <a:gd name="connsiteX14" fmla="*/ 3558540 w 6579870"/>
              <a:gd name="connsiteY14" fmla="*/ 3406140 h 6309359"/>
              <a:gd name="connsiteX15" fmla="*/ 3855720 w 6579870"/>
              <a:gd name="connsiteY15" fmla="*/ 3417570 h 6309359"/>
              <a:gd name="connsiteX16" fmla="*/ 4255792 w 6579870"/>
              <a:gd name="connsiteY16" fmla="*/ 3621269 h 6309359"/>
              <a:gd name="connsiteX17" fmla="*/ 4271010 w 6579870"/>
              <a:gd name="connsiteY17" fmla="*/ 3108959 h 6309359"/>
              <a:gd name="connsiteX18" fmla="*/ 4530090 w 6579870"/>
              <a:gd name="connsiteY18" fmla="*/ 3211829 h 6309359"/>
              <a:gd name="connsiteX19" fmla="*/ 4682490 w 6579870"/>
              <a:gd name="connsiteY19" fmla="*/ 3398519 h 6309359"/>
              <a:gd name="connsiteX20" fmla="*/ 4899660 w 6579870"/>
              <a:gd name="connsiteY20" fmla="*/ 3425189 h 6309359"/>
              <a:gd name="connsiteX21" fmla="*/ 5170170 w 6579870"/>
              <a:gd name="connsiteY21" fmla="*/ 3550919 h 6309359"/>
              <a:gd name="connsiteX22" fmla="*/ 5772150 w 6579870"/>
              <a:gd name="connsiteY22" fmla="*/ 3204209 h 6309359"/>
              <a:gd name="connsiteX23" fmla="*/ 6149340 w 6579870"/>
              <a:gd name="connsiteY23" fmla="*/ 3463289 h 6309359"/>
              <a:gd name="connsiteX24" fmla="*/ 6579870 w 6579870"/>
              <a:gd name="connsiteY24" fmla="*/ 3326129 h 6309359"/>
              <a:gd name="connsiteX25" fmla="*/ 6549390 w 6579870"/>
              <a:gd name="connsiteY25" fmla="*/ 3779519 h 6309359"/>
              <a:gd name="connsiteX26" fmla="*/ 6477000 w 6579870"/>
              <a:gd name="connsiteY26" fmla="*/ 4050029 h 6309359"/>
              <a:gd name="connsiteX27" fmla="*/ 6027420 w 6579870"/>
              <a:gd name="connsiteY27" fmla="*/ 4587240 h 6309359"/>
              <a:gd name="connsiteX28" fmla="*/ 5242560 w 6579870"/>
              <a:gd name="connsiteY28" fmla="*/ 4648199 h 6309359"/>
              <a:gd name="connsiteX29" fmla="*/ 4751070 w 6579870"/>
              <a:gd name="connsiteY29" fmla="*/ 4583429 h 6309359"/>
              <a:gd name="connsiteX30" fmla="*/ 4617720 w 6579870"/>
              <a:gd name="connsiteY30" fmla="*/ 4735829 h 6309359"/>
              <a:gd name="connsiteX31" fmla="*/ 4507230 w 6579870"/>
              <a:gd name="connsiteY31" fmla="*/ 4792979 h 6309359"/>
              <a:gd name="connsiteX32" fmla="*/ 4438650 w 6579870"/>
              <a:gd name="connsiteY32" fmla="*/ 4998719 h 6309359"/>
              <a:gd name="connsiteX33" fmla="*/ 4349750 w 6579870"/>
              <a:gd name="connsiteY33" fmla="*/ 5367019 h 6309359"/>
              <a:gd name="connsiteX34" fmla="*/ 4131310 w 6579870"/>
              <a:gd name="connsiteY34" fmla="*/ 5702299 h 6309359"/>
              <a:gd name="connsiteX35" fmla="*/ 4136390 w 6579870"/>
              <a:gd name="connsiteY35" fmla="*/ 6052819 h 6309359"/>
              <a:gd name="connsiteX36" fmla="*/ 3985260 w 6579870"/>
              <a:gd name="connsiteY36" fmla="*/ 6259829 h 6309359"/>
              <a:gd name="connsiteX37" fmla="*/ 3729990 w 6579870"/>
              <a:gd name="connsiteY37" fmla="*/ 6297929 h 6309359"/>
              <a:gd name="connsiteX38" fmla="*/ 3413760 w 6579870"/>
              <a:gd name="connsiteY38" fmla="*/ 6176009 h 6309359"/>
              <a:gd name="connsiteX39" fmla="*/ 3154680 w 6579870"/>
              <a:gd name="connsiteY39" fmla="*/ 6282689 h 6309359"/>
              <a:gd name="connsiteX40" fmla="*/ 2964180 w 6579870"/>
              <a:gd name="connsiteY40" fmla="*/ 6309359 h 6309359"/>
              <a:gd name="connsiteX41" fmla="*/ 2785110 w 6579870"/>
              <a:gd name="connsiteY41" fmla="*/ 6137909 h 6309359"/>
              <a:gd name="connsiteX42" fmla="*/ 2667000 w 6579870"/>
              <a:gd name="connsiteY42" fmla="*/ 5768339 h 6309359"/>
              <a:gd name="connsiteX43" fmla="*/ 2434590 w 6579870"/>
              <a:gd name="connsiteY43" fmla="*/ 5330189 h 6309359"/>
              <a:gd name="connsiteX44" fmla="*/ 2080260 w 6579870"/>
              <a:gd name="connsiteY44" fmla="*/ 5379719 h 6309359"/>
              <a:gd name="connsiteX45" fmla="*/ 1794510 w 6579870"/>
              <a:gd name="connsiteY45" fmla="*/ 5273039 h 6309359"/>
              <a:gd name="connsiteX46" fmla="*/ 1261110 w 6579870"/>
              <a:gd name="connsiteY46" fmla="*/ 5417819 h 6309359"/>
              <a:gd name="connsiteX47" fmla="*/ 952500 w 6579870"/>
              <a:gd name="connsiteY47" fmla="*/ 5535929 h 6309359"/>
              <a:gd name="connsiteX48" fmla="*/ 853440 w 6579870"/>
              <a:gd name="connsiteY48" fmla="*/ 5730239 h 6309359"/>
              <a:gd name="connsiteX49" fmla="*/ 632460 w 6579870"/>
              <a:gd name="connsiteY49" fmla="*/ 5775959 h 6309359"/>
              <a:gd name="connsiteX50" fmla="*/ 320040 w 6579870"/>
              <a:gd name="connsiteY50" fmla="*/ 5589269 h 6309359"/>
              <a:gd name="connsiteX51" fmla="*/ 0 w 6579870"/>
              <a:gd name="connsiteY51" fmla="*/ 5585459 h 6309359"/>
              <a:gd name="connsiteX52" fmla="*/ 207010 w 6579870"/>
              <a:gd name="connsiteY52" fmla="*/ 5146039 h 6309359"/>
              <a:gd name="connsiteX53" fmla="*/ 80010 w 6579870"/>
              <a:gd name="connsiteY53" fmla="*/ 4523739 h 6309359"/>
              <a:gd name="connsiteX54" fmla="*/ 92710 w 6579870"/>
              <a:gd name="connsiteY54" fmla="*/ 4180839 h 6309359"/>
              <a:gd name="connsiteX55" fmla="*/ 199390 w 6579870"/>
              <a:gd name="connsiteY55" fmla="*/ 4229099 h 6309359"/>
              <a:gd name="connsiteX56" fmla="*/ 280670 w 6579870"/>
              <a:gd name="connsiteY56" fmla="*/ 4094479 h 6309359"/>
              <a:gd name="connsiteX57" fmla="*/ 328930 w 6579870"/>
              <a:gd name="connsiteY57" fmla="*/ 3616959 h 6309359"/>
              <a:gd name="connsiteX58" fmla="*/ 494645 w 6579870"/>
              <a:gd name="connsiteY58" fmla="*/ 3519669 h 6309359"/>
              <a:gd name="connsiteX59" fmla="*/ 457200 w 6579870"/>
              <a:gd name="connsiteY59" fmla="*/ 2100579 h 6309359"/>
              <a:gd name="connsiteX60" fmla="*/ 397510 w 6579870"/>
              <a:gd name="connsiteY60" fmla="*/ 1729739 h 6309359"/>
              <a:gd name="connsiteX61" fmla="*/ 615950 w 6579870"/>
              <a:gd name="connsiteY61" fmla="*/ 1607819 h 6309359"/>
              <a:gd name="connsiteX62" fmla="*/ 1029970 w 6579870"/>
              <a:gd name="connsiteY62" fmla="*/ 850899 h 6309359"/>
              <a:gd name="connsiteX63" fmla="*/ 986790 w 6579870"/>
              <a:gd name="connsiteY63" fmla="*/ 734059 h 6309359"/>
              <a:gd name="connsiteX64" fmla="*/ 1085850 w 6579870"/>
              <a:gd name="connsiteY64" fmla="*/ 609599 h 6309359"/>
              <a:gd name="connsiteX65" fmla="*/ 1091545 w 6579870"/>
              <a:gd name="connsiteY65" fmla="*/ 290518 h 6309359"/>
              <a:gd name="connsiteX0" fmla="*/ 1091545 w 6579870"/>
              <a:gd name="connsiteY0" fmla="*/ 290518 h 6309359"/>
              <a:gd name="connsiteX1" fmla="*/ 1969770 w 6579870"/>
              <a:gd name="connsiteY1" fmla="*/ 0 h 6309359"/>
              <a:gd name="connsiteX2" fmla="*/ 2457450 w 6579870"/>
              <a:gd name="connsiteY2" fmla="*/ 251460 h 6309359"/>
              <a:gd name="connsiteX3" fmla="*/ 2491740 w 6579870"/>
              <a:gd name="connsiteY3" fmla="*/ 487680 h 6309359"/>
              <a:gd name="connsiteX4" fmla="*/ 2625090 w 6579870"/>
              <a:gd name="connsiteY4" fmla="*/ 605790 h 6309359"/>
              <a:gd name="connsiteX5" fmla="*/ 2625112 w 6579870"/>
              <a:gd name="connsiteY5" fmla="*/ 964888 h 6309359"/>
              <a:gd name="connsiteX6" fmla="*/ 2689860 w 6579870"/>
              <a:gd name="connsiteY6" fmla="*/ 1093470 h 6309359"/>
              <a:gd name="connsiteX7" fmla="*/ 2564130 w 6579870"/>
              <a:gd name="connsiteY7" fmla="*/ 1432560 h 6309359"/>
              <a:gd name="connsiteX8" fmla="*/ 2606040 w 6579870"/>
              <a:gd name="connsiteY8" fmla="*/ 1813560 h 6309359"/>
              <a:gd name="connsiteX9" fmla="*/ 2750820 w 6579870"/>
              <a:gd name="connsiteY9" fmla="*/ 2145030 h 6309359"/>
              <a:gd name="connsiteX10" fmla="*/ 3162300 w 6579870"/>
              <a:gd name="connsiteY10" fmla="*/ 2510790 h 6309359"/>
              <a:gd name="connsiteX11" fmla="*/ 3291840 w 6579870"/>
              <a:gd name="connsiteY11" fmla="*/ 2743200 h 6309359"/>
              <a:gd name="connsiteX12" fmla="*/ 3489960 w 6579870"/>
              <a:gd name="connsiteY12" fmla="*/ 2929890 h 6309359"/>
              <a:gd name="connsiteX13" fmla="*/ 3535680 w 6579870"/>
              <a:gd name="connsiteY13" fmla="*/ 3051810 h 6309359"/>
              <a:gd name="connsiteX14" fmla="*/ 3558540 w 6579870"/>
              <a:gd name="connsiteY14" fmla="*/ 3406140 h 6309359"/>
              <a:gd name="connsiteX15" fmla="*/ 3855720 w 6579870"/>
              <a:gd name="connsiteY15" fmla="*/ 3417570 h 6309359"/>
              <a:gd name="connsiteX16" fmla="*/ 4255792 w 6579870"/>
              <a:gd name="connsiteY16" fmla="*/ 3621269 h 6309359"/>
              <a:gd name="connsiteX17" fmla="*/ 4271010 w 6579870"/>
              <a:gd name="connsiteY17" fmla="*/ 3108959 h 6309359"/>
              <a:gd name="connsiteX18" fmla="*/ 4530090 w 6579870"/>
              <a:gd name="connsiteY18" fmla="*/ 3211829 h 6309359"/>
              <a:gd name="connsiteX19" fmla="*/ 4682490 w 6579870"/>
              <a:gd name="connsiteY19" fmla="*/ 3398519 h 6309359"/>
              <a:gd name="connsiteX20" fmla="*/ 4899660 w 6579870"/>
              <a:gd name="connsiteY20" fmla="*/ 3425189 h 6309359"/>
              <a:gd name="connsiteX21" fmla="*/ 5170170 w 6579870"/>
              <a:gd name="connsiteY21" fmla="*/ 3550919 h 6309359"/>
              <a:gd name="connsiteX22" fmla="*/ 5772150 w 6579870"/>
              <a:gd name="connsiteY22" fmla="*/ 3204209 h 6309359"/>
              <a:gd name="connsiteX23" fmla="*/ 6149340 w 6579870"/>
              <a:gd name="connsiteY23" fmla="*/ 3463289 h 6309359"/>
              <a:gd name="connsiteX24" fmla="*/ 6579870 w 6579870"/>
              <a:gd name="connsiteY24" fmla="*/ 3326129 h 6309359"/>
              <a:gd name="connsiteX25" fmla="*/ 6549390 w 6579870"/>
              <a:gd name="connsiteY25" fmla="*/ 3779519 h 6309359"/>
              <a:gd name="connsiteX26" fmla="*/ 6477000 w 6579870"/>
              <a:gd name="connsiteY26" fmla="*/ 4050029 h 6309359"/>
              <a:gd name="connsiteX27" fmla="*/ 6027420 w 6579870"/>
              <a:gd name="connsiteY27" fmla="*/ 4587240 h 6309359"/>
              <a:gd name="connsiteX28" fmla="*/ 5242560 w 6579870"/>
              <a:gd name="connsiteY28" fmla="*/ 4648199 h 6309359"/>
              <a:gd name="connsiteX29" fmla="*/ 4751070 w 6579870"/>
              <a:gd name="connsiteY29" fmla="*/ 4583429 h 6309359"/>
              <a:gd name="connsiteX30" fmla="*/ 4617720 w 6579870"/>
              <a:gd name="connsiteY30" fmla="*/ 4735829 h 6309359"/>
              <a:gd name="connsiteX31" fmla="*/ 4507230 w 6579870"/>
              <a:gd name="connsiteY31" fmla="*/ 4792979 h 6309359"/>
              <a:gd name="connsiteX32" fmla="*/ 4438650 w 6579870"/>
              <a:gd name="connsiteY32" fmla="*/ 4998719 h 6309359"/>
              <a:gd name="connsiteX33" fmla="*/ 4349750 w 6579870"/>
              <a:gd name="connsiteY33" fmla="*/ 5367019 h 6309359"/>
              <a:gd name="connsiteX34" fmla="*/ 4131310 w 6579870"/>
              <a:gd name="connsiteY34" fmla="*/ 5702299 h 6309359"/>
              <a:gd name="connsiteX35" fmla="*/ 4136390 w 6579870"/>
              <a:gd name="connsiteY35" fmla="*/ 6052819 h 6309359"/>
              <a:gd name="connsiteX36" fmla="*/ 3985260 w 6579870"/>
              <a:gd name="connsiteY36" fmla="*/ 6259829 h 6309359"/>
              <a:gd name="connsiteX37" fmla="*/ 3729990 w 6579870"/>
              <a:gd name="connsiteY37" fmla="*/ 6297929 h 6309359"/>
              <a:gd name="connsiteX38" fmla="*/ 3413760 w 6579870"/>
              <a:gd name="connsiteY38" fmla="*/ 6176009 h 6309359"/>
              <a:gd name="connsiteX39" fmla="*/ 3154680 w 6579870"/>
              <a:gd name="connsiteY39" fmla="*/ 6282689 h 6309359"/>
              <a:gd name="connsiteX40" fmla="*/ 2964180 w 6579870"/>
              <a:gd name="connsiteY40" fmla="*/ 6309359 h 6309359"/>
              <a:gd name="connsiteX41" fmla="*/ 2785110 w 6579870"/>
              <a:gd name="connsiteY41" fmla="*/ 6137909 h 6309359"/>
              <a:gd name="connsiteX42" fmla="*/ 2667000 w 6579870"/>
              <a:gd name="connsiteY42" fmla="*/ 5768339 h 6309359"/>
              <a:gd name="connsiteX43" fmla="*/ 2434590 w 6579870"/>
              <a:gd name="connsiteY43" fmla="*/ 5330189 h 6309359"/>
              <a:gd name="connsiteX44" fmla="*/ 2080260 w 6579870"/>
              <a:gd name="connsiteY44" fmla="*/ 5379719 h 6309359"/>
              <a:gd name="connsiteX45" fmla="*/ 1794510 w 6579870"/>
              <a:gd name="connsiteY45" fmla="*/ 5273039 h 6309359"/>
              <a:gd name="connsiteX46" fmla="*/ 1261110 w 6579870"/>
              <a:gd name="connsiteY46" fmla="*/ 5417819 h 6309359"/>
              <a:gd name="connsiteX47" fmla="*/ 952500 w 6579870"/>
              <a:gd name="connsiteY47" fmla="*/ 5535929 h 6309359"/>
              <a:gd name="connsiteX48" fmla="*/ 853440 w 6579870"/>
              <a:gd name="connsiteY48" fmla="*/ 5730239 h 6309359"/>
              <a:gd name="connsiteX49" fmla="*/ 632460 w 6579870"/>
              <a:gd name="connsiteY49" fmla="*/ 5775959 h 6309359"/>
              <a:gd name="connsiteX50" fmla="*/ 320040 w 6579870"/>
              <a:gd name="connsiteY50" fmla="*/ 5589269 h 6309359"/>
              <a:gd name="connsiteX51" fmla="*/ 0 w 6579870"/>
              <a:gd name="connsiteY51" fmla="*/ 5585459 h 6309359"/>
              <a:gd name="connsiteX52" fmla="*/ 207010 w 6579870"/>
              <a:gd name="connsiteY52" fmla="*/ 5146039 h 6309359"/>
              <a:gd name="connsiteX53" fmla="*/ 80010 w 6579870"/>
              <a:gd name="connsiteY53" fmla="*/ 4523739 h 6309359"/>
              <a:gd name="connsiteX54" fmla="*/ 92710 w 6579870"/>
              <a:gd name="connsiteY54" fmla="*/ 4180839 h 6309359"/>
              <a:gd name="connsiteX55" fmla="*/ 199390 w 6579870"/>
              <a:gd name="connsiteY55" fmla="*/ 4229099 h 6309359"/>
              <a:gd name="connsiteX56" fmla="*/ 280670 w 6579870"/>
              <a:gd name="connsiteY56" fmla="*/ 4094479 h 6309359"/>
              <a:gd name="connsiteX57" fmla="*/ 328930 w 6579870"/>
              <a:gd name="connsiteY57" fmla="*/ 3616959 h 6309359"/>
              <a:gd name="connsiteX58" fmla="*/ 494645 w 6579870"/>
              <a:gd name="connsiteY58" fmla="*/ 3519669 h 6309359"/>
              <a:gd name="connsiteX59" fmla="*/ 464820 w 6579870"/>
              <a:gd name="connsiteY59" fmla="*/ 2419349 h 6309359"/>
              <a:gd name="connsiteX60" fmla="*/ 457200 w 6579870"/>
              <a:gd name="connsiteY60" fmla="*/ 2100579 h 6309359"/>
              <a:gd name="connsiteX61" fmla="*/ 397510 w 6579870"/>
              <a:gd name="connsiteY61" fmla="*/ 1729739 h 6309359"/>
              <a:gd name="connsiteX62" fmla="*/ 615950 w 6579870"/>
              <a:gd name="connsiteY62" fmla="*/ 1607819 h 6309359"/>
              <a:gd name="connsiteX63" fmla="*/ 1029970 w 6579870"/>
              <a:gd name="connsiteY63" fmla="*/ 850899 h 6309359"/>
              <a:gd name="connsiteX64" fmla="*/ 986790 w 6579870"/>
              <a:gd name="connsiteY64" fmla="*/ 734059 h 6309359"/>
              <a:gd name="connsiteX65" fmla="*/ 1085850 w 6579870"/>
              <a:gd name="connsiteY65" fmla="*/ 609599 h 6309359"/>
              <a:gd name="connsiteX66" fmla="*/ 1091545 w 6579870"/>
              <a:gd name="connsiteY66" fmla="*/ 290518 h 6309359"/>
              <a:gd name="connsiteX0" fmla="*/ 1091545 w 6579870"/>
              <a:gd name="connsiteY0" fmla="*/ 290518 h 6309359"/>
              <a:gd name="connsiteX1" fmla="*/ 1969770 w 6579870"/>
              <a:gd name="connsiteY1" fmla="*/ 0 h 6309359"/>
              <a:gd name="connsiteX2" fmla="*/ 2457450 w 6579870"/>
              <a:gd name="connsiteY2" fmla="*/ 251460 h 6309359"/>
              <a:gd name="connsiteX3" fmla="*/ 2491740 w 6579870"/>
              <a:gd name="connsiteY3" fmla="*/ 487680 h 6309359"/>
              <a:gd name="connsiteX4" fmla="*/ 2625090 w 6579870"/>
              <a:gd name="connsiteY4" fmla="*/ 605790 h 6309359"/>
              <a:gd name="connsiteX5" fmla="*/ 2625112 w 6579870"/>
              <a:gd name="connsiteY5" fmla="*/ 964888 h 6309359"/>
              <a:gd name="connsiteX6" fmla="*/ 2689860 w 6579870"/>
              <a:gd name="connsiteY6" fmla="*/ 1093470 h 6309359"/>
              <a:gd name="connsiteX7" fmla="*/ 2564130 w 6579870"/>
              <a:gd name="connsiteY7" fmla="*/ 1432560 h 6309359"/>
              <a:gd name="connsiteX8" fmla="*/ 2606040 w 6579870"/>
              <a:gd name="connsiteY8" fmla="*/ 1813560 h 6309359"/>
              <a:gd name="connsiteX9" fmla="*/ 2750820 w 6579870"/>
              <a:gd name="connsiteY9" fmla="*/ 2145030 h 6309359"/>
              <a:gd name="connsiteX10" fmla="*/ 3162300 w 6579870"/>
              <a:gd name="connsiteY10" fmla="*/ 2510790 h 6309359"/>
              <a:gd name="connsiteX11" fmla="*/ 3291840 w 6579870"/>
              <a:gd name="connsiteY11" fmla="*/ 2743200 h 6309359"/>
              <a:gd name="connsiteX12" fmla="*/ 3489960 w 6579870"/>
              <a:gd name="connsiteY12" fmla="*/ 2929890 h 6309359"/>
              <a:gd name="connsiteX13" fmla="*/ 3535680 w 6579870"/>
              <a:gd name="connsiteY13" fmla="*/ 3051810 h 6309359"/>
              <a:gd name="connsiteX14" fmla="*/ 3558540 w 6579870"/>
              <a:gd name="connsiteY14" fmla="*/ 3406140 h 6309359"/>
              <a:gd name="connsiteX15" fmla="*/ 3855720 w 6579870"/>
              <a:gd name="connsiteY15" fmla="*/ 3417570 h 6309359"/>
              <a:gd name="connsiteX16" fmla="*/ 4255792 w 6579870"/>
              <a:gd name="connsiteY16" fmla="*/ 3621269 h 6309359"/>
              <a:gd name="connsiteX17" fmla="*/ 4271010 w 6579870"/>
              <a:gd name="connsiteY17" fmla="*/ 3108959 h 6309359"/>
              <a:gd name="connsiteX18" fmla="*/ 4530090 w 6579870"/>
              <a:gd name="connsiteY18" fmla="*/ 3211829 h 6309359"/>
              <a:gd name="connsiteX19" fmla="*/ 4682490 w 6579870"/>
              <a:gd name="connsiteY19" fmla="*/ 3398519 h 6309359"/>
              <a:gd name="connsiteX20" fmla="*/ 4899660 w 6579870"/>
              <a:gd name="connsiteY20" fmla="*/ 3425189 h 6309359"/>
              <a:gd name="connsiteX21" fmla="*/ 5170170 w 6579870"/>
              <a:gd name="connsiteY21" fmla="*/ 3550919 h 6309359"/>
              <a:gd name="connsiteX22" fmla="*/ 5772150 w 6579870"/>
              <a:gd name="connsiteY22" fmla="*/ 3204209 h 6309359"/>
              <a:gd name="connsiteX23" fmla="*/ 6149340 w 6579870"/>
              <a:gd name="connsiteY23" fmla="*/ 3463289 h 6309359"/>
              <a:gd name="connsiteX24" fmla="*/ 6579870 w 6579870"/>
              <a:gd name="connsiteY24" fmla="*/ 3326129 h 6309359"/>
              <a:gd name="connsiteX25" fmla="*/ 6549390 w 6579870"/>
              <a:gd name="connsiteY25" fmla="*/ 3779519 h 6309359"/>
              <a:gd name="connsiteX26" fmla="*/ 6477000 w 6579870"/>
              <a:gd name="connsiteY26" fmla="*/ 4050029 h 6309359"/>
              <a:gd name="connsiteX27" fmla="*/ 6027420 w 6579870"/>
              <a:gd name="connsiteY27" fmla="*/ 4587240 h 6309359"/>
              <a:gd name="connsiteX28" fmla="*/ 5242560 w 6579870"/>
              <a:gd name="connsiteY28" fmla="*/ 4648199 h 6309359"/>
              <a:gd name="connsiteX29" fmla="*/ 4751070 w 6579870"/>
              <a:gd name="connsiteY29" fmla="*/ 4583429 h 6309359"/>
              <a:gd name="connsiteX30" fmla="*/ 4617720 w 6579870"/>
              <a:gd name="connsiteY30" fmla="*/ 4735829 h 6309359"/>
              <a:gd name="connsiteX31" fmla="*/ 4507230 w 6579870"/>
              <a:gd name="connsiteY31" fmla="*/ 4792979 h 6309359"/>
              <a:gd name="connsiteX32" fmla="*/ 4438650 w 6579870"/>
              <a:gd name="connsiteY32" fmla="*/ 4998719 h 6309359"/>
              <a:gd name="connsiteX33" fmla="*/ 4349750 w 6579870"/>
              <a:gd name="connsiteY33" fmla="*/ 5367019 h 6309359"/>
              <a:gd name="connsiteX34" fmla="*/ 4131310 w 6579870"/>
              <a:gd name="connsiteY34" fmla="*/ 5702299 h 6309359"/>
              <a:gd name="connsiteX35" fmla="*/ 4136390 w 6579870"/>
              <a:gd name="connsiteY35" fmla="*/ 6052819 h 6309359"/>
              <a:gd name="connsiteX36" fmla="*/ 3985260 w 6579870"/>
              <a:gd name="connsiteY36" fmla="*/ 6259829 h 6309359"/>
              <a:gd name="connsiteX37" fmla="*/ 3729990 w 6579870"/>
              <a:gd name="connsiteY37" fmla="*/ 6297929 h 6309359"/>
              <a:gd name="connsiteX38" fmla="*/ 3413760 w 6579870"/>
              <a:gd name="connsiteY38" fmla="*/ 6176009 h 6309359"/>
              <a:gd name="connsiteX39" fmla="*/ 3154680 w 6579870"/>
              <a:gd name="connsiteY39" fmla="*/ 6282689 h 6309359"/>
              <a:gd name="connsiteX40" fmla="*/ 2964180 w 6579870"/>
              <a:gd name="connsiteY40" fmla="*/ 6309359 h 6309359"/>
              <a:gd name="connsiteX41" fmla="*/ 2785110 w 6579870"/>
              <a:gd name="connsiteY41" fmla="*/ 6137909 h 6309359"/>
              <a:gd name="connsiteX42" fmla="*/ 2667000 w 6579870"/>
              <a:gd name="connsiteY42" fmla="*/ 5768339 h 6309359"/>
              <a:gd name="connsiteX43" fmla="*/ 2434590 w 6579870"/>
              <a:gd name="connsiteY43" fmla="*/ 5330189 h 6309359"/>
              <a:gd name="connsiteX44" fmla="*/ 2080260 w 6579870"/>
              <a:gd name="connsiteY44" fmla="*/ 5379719 h 6309359"/>
              <a:gd name="connsiteX45" fmla="*/ 1794510 w 6579870"/>
              <a:gd name="connsiteY45" fmla="*/ 5273039 h 6309359"/>
              <a:gd name="connsiteX46" fmla="*/ 1261110 w 6579870"/>
              <a:gd name="connsiteY46" fmla="*/ 5417819 h 6309359"/>
              <a:gd name="connsiteX47" fmla="*/ 952500 w 6579870"/>
              <a:gd name="connsiteY47" fmla="*/ 5535929 h 6309359"/>
              <a:gd name="connsiteX48" fmla="*/ 853440 w 6579870"/>
              <a:gd name="connsiteY48" fmla="*/ 5730239 h 6309359"/>
              <a:gd name="connsiteX49" fmla="*/ 632460 w 6579870"/>
              <a:gd name="connsiteY49" fmla="*/ 5775959 h 6309359"/>
              <a:gd name="connsiteX50" fmla="*/ 320040 w 6579870"/>
              <a:gd name="connsiteY50" fmla="*/ 5589269 h 6309359"/>
              <a:gd name="connsiteX51" fmla="*/ 0 w 6579870"/>
              <a:gd name="connsiteY51" fmla="*/ 5585459 h 6309359"/>
              <a:gd name="connsiteX52" fmla="*/ 207010 w 6579870"/>
              <a:gd name="connsiteY52" fmla="*/ 5146039 h 6309359"/>
              <a:gd name="connsiteX53" fmla="*/ 80010 w 6579870"/>
              <a:gd name="connsiteY53" fmla="*/ 4523739 h 6309359"/>
              <a:gd name="connsiteX54" fmla="*/ 92710 w 6579870"/>
              <a:gd name="connsiteY54" fmla="*/ 4180839 h 6309359"/>
              <a:gd name="connsiteX55" fmla="*/ 199390 w 6579870"/>
              <a:gd name="connsiteY55" fmla="*/ 4229099 h 6309359"/>
              <a:gd name="connsiteX56" fmla="*/ 280670 w 6579870"/>
              <a:gd name="connsiteY56" fmla="*/ 4094479 h 6309359"/>
              <a:gd name="connsiteX57" fmla="*/ 328930 w 6579870"/>
              <a:gd name="connsiteY57" fmla="*/ 3616959 h 6309359"/>
              <a:gd name="connsiteX58" fmla="*/ 494645 w 6579870"/>
              <a:gd name="connsiteY58" fmla="*/ 3519669 h 6309359"/>
              <a:gd name="connsiteX59" fmla="*/ 342900 w 6579870"/>
              <a:gd name="connsiteY59" fmla="*/ 2438399 h 6309359"/>
              <a:gd name="connsiteX60" fmla="*/ 457200 w 6579870"/>
              <a:gd name="connsiteY60" fmla="*/ 2100579 h 6309359"/>
              <a:gd name="connsiteX61" fmla="*/ 397510 w 6579870"/>
              <a:gd name="connsiteY61" fmla="*/ 1729739 h 6309359"/>
              <a:gd name="connsiteX62" fmla="*/ 615950 w 6579870"/>
              <a:gd name="connsiteY62" fmla="*/ 1607819 h 6309359"/>
              <a:gd name="connsiteX63" fmla="*/ 1029970 w 6579870"/>
              <a:gd name="connsiteY63" fmla="*/ 850899 h 6309359"/>
              <a:gd name="connsiteX64" fmla="*/ 986790 w 6579870"/>
              <a:gd name="connsiteY64" fmla="*/ 734059 h 6309359"/>
              <a:gd name="connsiteX65" fmla="*/ 1085850 w 6579870"/>
              <a:gd name="connsiteY65" fmla="*/ 609599 h 6309359"/>
              <a:gd name="connsiteX66" fmla="*/ 1091545 w 6579870"/>
              <a:gd name="connsiteY66" fmla="*/ 290518 h 6309359"/>
              <a:gd name="connsiteX0" fmla="*/ 1091545 w 6579870"/>
              <a:gd name="connsiteY0" fmla="*/ 290518 h 6309359"/>
              <a:gd name="connsiteX1" fmla="*/ 1969770 w 6579870"/>
              <a:gd name="connsiteY1" fmla="*/ 0 h 6309359"/>
              <a:gd name="connsiteX2" fmla="*/ 2457450 w 6579870"/>
              <a:gd name="connsiteY2" fmla="*/ 251460 h 6309359"/>
              <a:gd name="connsiteX3" fmla="*/ 2491740 w 6579870"/>
              <a:gd name="connsiteY3" fmla="*/ 487680 h 6309359"/>
              <a:gd name="connsiteX4" fmla="*/ 2625090 w 6579870"/>
              <a:gd name="connsiteY4" fmla="*/ 605790 h 6309359"/>
              <a:gd name="connsiteX5" fmla="*/ 2625112 w 6579870"/>
              <a:gd name="connsiteY5" fmla="*/ 964888 h 6309359"/>
              <a:gd name="connsiteX6" fmla="*/ 2689860 w 6579870"/>
              <a:gd name="connsiteY6" fmla="*/ 1093470 h 6309359"/>
              <a:gd name="connsiteX7" fmla="*/ 2564130 w 6579870"/>
              <a:gd name="connsiteY7" fmla="*/ 1432560 h 6309359"/>
              <a:gd name="connsiteX8" fmla="*/ 2606040 w 6579870"/>
              <a:gd name="connsiteY8" fmla="*/ 1813560 h 6309359"/>
              <a:gd name="connsiteX9" fmla="*/ 2750820 w 6579870"/>
              <a:gd name="connsiteY9" fmla="*/ 2145030 h 6309359"/>
              <a:gd name="connsiteX10" fmla="*/ 3162300 w 6579870"/>
              <a:gd name="connsiteY10" fmla="*/ 2510790 h 6309359"/>
              <a:gd name="connsiteX11" fmla="*/ 3291840 w 6579870"/>
              <a:gd name="connsiteY11" fmla="*/ 2743200 h 6309359"/>
              <a:gd name="connsiteX12" fmla="*/ 3489960 w 6579870"/>
              <a:gd name="connsiteY12" fmla="*/ 2929890 h 6309359"/>
              <a:gd name="connsiteX13" fmla="*/ 3535680 w 6579870"/>
              <a:gd name="connsiteY13" fmla="*/ 3051810 h 6309359"/>
              <a:gd name="connsiteX14" fmla="*/ 3558540 w 6579870"/>
              <a:gd name="connsiteY14" fmla="*/ 3406140 h 6309359"/>
              <a:gd name="connsiteX15" fmla="*/ 3855720 w 6579870"/>
              <a:gd name="connsiteY15" fmla="*/ 3417570 h 6309359"/>
              <a:gd name="connsiteX16" fmla="*/ 4255792 w 6579870"/>
              <a:gd name="connsiteY16" fmla="*/ 3621269 h 6309359"/>
              <a:gd name="connsiteX17" fmla="*/ 4271010 w 6579870"/>
              <a:gd name="connsiteY17" fmla="*/ 3108959 h 6309359"/>
              <a:gd name="connsiteX18" fmla="*/ 4530090 w 6579870"/>
              <a:gd name="connsiteY18" fmla="*/ 3211829 h 6309359"/>
              <a:gd name="connsiteX19" fmla="*/ 4682490 w 6579870"/>
              <a:gd name="connsiteY19" fmla="*/ 3398519 h 6309359"/>
              <a:gd name="connsiteX20" fmla="*/ 4899660 w 6579870"/>
              <a:gd name="connsiteY20" fmla="*/ 3425189 h 6309359"/>
              <a:gd name="connsiteX21" fmla="*/ 5170170 w 6579870"/>
              <a:gd name="connsiteY21" fmla="*/ 3550919 h 6309359"/>
              <a:gd name="connsiteX22" fmla="*/ 5772150 w 6579870"/>
              <a:gd name="connsiteY22" fmla="*/ 3204209 h 6309359"/>
              <a:gd name="connsiteX23" fmla="*/ 6149340 w 6579870"/>
              <a:gd name="connsiteY23" fmla="*/ 3463289 h 6309359"/>
              <a:gd name="connsiteX24" fmla="*/ 6579870 w 6579870"/>
              <a:gd name="connsiteY24" fmla="*/ 3326129 h 6309359"/>
              <a:gd name="connsiteX25" fmla="*/ 6549390 w 6579870"/>
              <a:gd name="connsiteY25" fmla="*/ 3779519 h 6309359"/>
              <a:gd name="connsiteX26" fmla="*/ 6477000 w 6579870"/>
              <a:gd name="connsiteY26" fmla="*/ 4050029 h 6309359"/>
              <a:gd name="connsiteX27" fmla="*/ 6027420 w 6579870"/>
              <a:gd name="connsiteY27" fmla="*/ 4587240 h 6309359"/>
              <a:gd name="connsiteX28" fmla="*/ 5242560 w 6579870"/>
              <a:gd name="connsiteY28" fmla="*/ 4648199 h 6309359"/>
              <a:gd name="connsiteX29" fmla="*/ 4751070 w 6579870"/>
              <a:gd name="connsiteY29" fmla="*/ 4583429 h 6309359"/>
              <a:gd name="connsiteX30" fmla="*/ 4617720 w 6579870"/>
              <a:gd name="connsiteY30" fmla="*/ 4735829 h 6309359"/>
              <a:gd name="connsiteX31" fmla="*/ 4507230 w 6579870"/>
              <a:gd name="connsiteY31" fmla="*/ 4792979 h 6309359"/>
              <a:gd name="connsiteX32" fmla="*/ 4438650 w 6579870"/>
              <a:gd name="connsiteY32" fmla="*/ 4998719 h 6309359"/>
              <a:gd name="connsiteX33" fmla="*/ 4349750 w 6579870"/>
              <a:gd name="connsiteY33" fmla="*/ 5367019 h 6309359"/>
              <a:gd name="connsiteX34" fmla="*/ 4131310 w 6579870"/>
              <a:gd name="connsiteY34" fmla="*/ 5702299 h 6309359"/>
              <a:gd name="connsiteX35" fmla="*/ 4136390 w 6579870"/>
              <a:gd name="connsiteY35" fmla="*/ 6052819 h 6309359"/>
              <a:gd name="connsiteX36" fmla="*/ 3985260 w 6579870"/>
              <a:gd name="connsiteY36" fmla="*/ 6259829 h 6309359"/>
              <a:gd name="connsiteX37" fmla="*/ 3729990 w 6579870"/>
              <a:gd name="connsiteY37" fmla="*/ 6297929 h 6309359"/>
              <a:gd name="connsiteX38" fmla="*/ 3413760 w 6579870"/>
              <a:gd name="connsiteY38" fmla="*/ 6176009 h 6309359"/>
              <a:gd name="connsiteX39" fmla="*/ 3154680 w 6579870"/>
              <a:gd name="connsiteY39" fmla="*/ 6282689 h 6309359"/>
              <a:gd name="connsiteX40" fmla="*/ 2964180 w 6579870"/>
              <a:gd name="connsiteY40" fmla="*/ 6309359 h 6309359"/>
              <a:gd name="connsiteX41" fmla="*/ 2785110 w 6579870"/>
              <a:gd name="connsiteY41" fmla="*/ 6137909 h 6309359"/>
              <a:gd name="connsiteX42" fmla="*/ 2667000 w 6579870"/>
              <a:gd name="connsiteY42" fmla="*/ 5768339 h 6309359"/>
              <a:gd name="connsiteX43" fmla="*/ 2434590 w 6579870"/>
              <a:gd name="connsiteY43" fmla="*/ 5330189 h 6309359"/>
              <a:gd name="connsiteX44" fmla="*/ 2080260 w 6579870"/>
              <a:gd name="connsiteY44" fmla="*/ 5379719 h 6309359"/>
              <a:gd name="connsiteX45" fmla="*/ 1794510 w 6579870"/>
              <a:gd name="connsiteY45" fmla="*/ 5273039 h 6309359"/>
              <a:gd name="connsiteX46" fmla="*/ 1261110 w 6579870"/>
              <a:gd name="connsiteY46" fmla="*/ 5417819 h 6309359"/>
              <a:gd name="connsiteX47" fmla="*/ 952500 w 6579870"/>
              <a:gd name="connsiteY47" fmla="*/ 5535929 h 6309359"/>
              <a:gd name="connsiteX48" fmla="*/ 853440 w 6579870"/>
              <a:gd name="connsiteY48" fmla="*/ 5730239 h 6309359"/>
              <a:gd name="connsiteX49" fmla="*/ 632460 w 6579870"/>
              <a:gd name="connsiteY49" fmla="*/ 5775959 h 6309359"/>
              <a:gd name="connsiteX50" fmla="*/ 320040 w 6579870"/>
              <a:gd name="connsiteY50" fmla="*/ 5589269 h 6309359"/>
              <a:gd name="connsiteX51" fmla="*/ 0 w 6579870"/>
              <a:gd name="connsiteY51" fmla="*/ 5585459 h 6309359"/>
              <a:gd name="connsiteX52" fmla="*/ 207010 w 6579870"/>
              <a:gd name="connsiteY52" fmla="*/ 5146039 h 6309359"/>
              <a:gd name="connsiteX53" fmla="*/ 80010 w 6579870"/>
              <a:gd name="connsiteY53" fmla="*/ 4523739 h 6309359"/>
              <a:gd name="connsiteX54" fmla="*/ 92710 w 6579870"/>
              <a:gd name="connsiteY54" fmla="*/ 4180839 h 6309359"/>
              <a:gd name="connsiteX55" fmla="*/ 199390 w 6579870"/>
              <a:gd name="connsiteY55" fmla="*/ 4229099 h 6309359"/>
              <a:gd name="connsiteX56" fmla="*/ 280670 w 6579870"/>
              <a:gd name="connsiteY56" fmla="*/ 4094479 h 6309359"/>
              <a:gd name="connsiteX57" fmla="*/ 328930 w 6579870"/>
              <a:gd name="connsiteY57" fmla="*/ 3616959 h 6309359"/>
              <a:gd name="connsiteX58" fmla="*/ 494645 w 6579870"/>
              <a:gd name="connsiteY58" fmla="*/ 3519669 h 6309359"/>
              <a:gd name="connsiteX59" fmla="*/ 384810 w 6579870"/>
              <a:gd name="connsiteY59" fmla="*/ 2682239 h 6309359"/>
              <a:gd name="connsiteX60" fmla="*/ 342900 w 6579870"/>
              <a:gd name="connsiteY60" fmla="*/ 2438399 h 6309359"/>
              <a:gd name="connsiteX61" fmla="*/ 457200 w 6579870"/>
              <a:gd name="connsiteY61" fmla="*/ 2100579 h 6309359"/>
              <a:gd name="connsiteX62" fmla="*/ 397510 w 6579870"/>
              <a:gd name="connsiteY62" fmla="*/ 1729739 h 6309359"/>
              <a:gd name="connsiteX63" fmla="*/ 615950 w 6579870"/>
              <a:gd name="connsiteY63" fmla="*/ 1607819 h 6309359"/>
              <a:gd name="connsiteX64" fmla="*/ 1029970 w 6579870"/>
              <a:gd name="connsiteY64" fmla="*/ 850899 h 6309359"/>
              <a:gd name="connsiteX65" fmla="*/ 986790 w 6579870"/>
              <a:gd name="connsiteY65" fmla="*/ 734059 h 6309359"/>
              <a:gd name="connsiteX66" fmla="*/ 1085850 w 6579870"/>
              <a:gd name="connsiteY66" fmla="*/ 609599 h 6309359"/>
              <a:gd name="connsiteX67" fmla="*/ 1091545 w 6579870"/>
              <a:gd name="connsiteY67" fmla="*/ 290518 h 6309359"/>
              <a:gd name="connsiteX0" fmla="*/ 1091545 w 6579870"/>
              <a:gd name="connsiteY0" fmla="*/ 290518 h 6309359"/>
              <a:gd name="connsiteX1" fmla="*/ 1969770 w 6579870"/>
              <a:gd name="connsiteY1" fmla="*/ 0 h 6309359"/>
              <a:gd name="connsiteX2" fmla="*/ 2457450 w 6579870"/>
              <a:gd name="connsiteY2" fmla="*/ 251460 h 6309359"/>
              <a:gd name="connsiteX3" fmla="*/ 2491740 w 6579870"/>
              <a:gd name="connsiteY3" fmla="*/ 487680 h 6309359"/>
              <a:gd name="connsiteX4" fmla="*/ 2625090 w 6579870"/>
              <a:gd name="connsiteY4" fmla="*/ 605790 h 6309359"/>
              <a:gd name="connsiteX5" fmla="*/ 2625112 w 6579870"/>
              <a:gd name="connsiteY5" fmla="*/ 964888 h 6309359"/>
              <a:gd name="connsiteX6" fmla="*/ 2689860 w 6579870"/>
              <a:gd name="connsiteY6" fmla="*/ 1093470 h 6309359"/>
              <a:gd name="connsiteX7" fmla="*/ 2564130 w 6579870"/>
              <a:gd name="connsiteY7" fmla="*/ 1432560 h 6309359"/>
              <a:gd name="connsiteX8" fmla="*/ 2606040 w 6579870"/>
              <a:gd name="connsiteY8" fmla="*/ 1813560 h 6309359"/>
              <a:gd name="connsiteX9" fmla="*/ 2750820 w 6579870"/>
              <a:gd name="connsiteY9" fmla="*/ 2145030 h 6309359"/>
              <a:gd name="connsiteX10" fmla="*/ 3162300 w 6579870"/>
              <a:gd name="connsiteY10" fmla="*/ 2510790 h 6309359"/>
              <a:gd name="connsiteX11" fmla="*/ 3291840 w 6579870"/>
              <a:gd name="connsiteY11" fmla="*/ 2743200 h 6309359"/>
              <a:gd name="connsiteX12" fmla="*/ 3489960 w 6579870"/>
              <a:gd name="connsiteY12" fmla="*/ 2929890 h 6309359"/>
              <a:gd name="connsiteX13" fmla="*/ 3535680 w 6579870"/>
              <a:gd name="connsiteY13" fmla="*/ 3051810 h 6309359"/>
              <a:gd name="connsiteX14" fmla="*/ 3558540 w 6579870"/>
              <a:gd name="connsiteY14" fmla="*/ 3406140 h 6309359"/>
              <a:gd name="connsiteX15" fmla="*/ 3855720 w 6579870"/>
              <a:gd name="connsiteY15" fmla="*/ 3417570 h 6309359"/>
              <a:gd name="connsiteX16" fmla="*/ 4255792 w 6579870"/>
              <a:gd name="connsiteY16" fmla="*/ 3621269 h 6309359"/>
              <a:gd name="connsiteX17" fmla="*/ 4271010 w 6579870"/>
              <a:gd name="connsiteY17" fmla="*/ 3108959 h 6309359"/>
              <a:gd name="connsiteX18" fmla="*/ 4530090 w 6579870"/>
              <a:gd name="connsiteY18" fmla="*/ 3211829 h 6309359"/>
              <a:gd name="connsiteX19" fmla="*/ 4682490 w 6579870"/>
              <a:gd name="connsiteY19" fmla="*/ 3398519 h 6309359"/>
              <a:gd name="connsiteX20" fmla="*/ 4899660 w 6579870"/>
              <a:gd name="connsiteY20" fmla="*/ 3425189 h 6309359"/>
              <a:gd name="connsiteX21" fmla="*/ 5170170 w 6579870"/>
              <a:gd name="connsiteY21" fmla="*/ 3550919 h 6309359"/>
              <a:gd name="connsiteX22" fmla="*/ 5772150 w 6579870"/>
              <a:gd name="connsiteY22" fmla="*/ 3204209 h 6309359"/>
              <a:gd name="connsiteX23" fmla="*/ 6149340 w 6579870"/>
              <a:gd name="connsiteY23" fmla="*/ 3463289 h 6309359"/>
              <a:gd name="connsiteX24" fmla="*/ 6579870 w 6579870"/>
              <a:gd name="connsiteY24" fmla="*/ 3326129 h 6309359"/>
              <a:gd name="connsiteX25" fmla="*/ 6549390 w 6579870"/>
              <a:gd name="connsiteY25" fmla="*/ 3779519 h 6309359"/>
              <a:gd name="connsiteX26" fmla="*/ 6477000 w 6579870"/>
              <a:gd name="connsiteY26" fmla="*/ 4050029 h 6309359"/>
              <a:gd name="connsiteX27" fmla="*/ 6027420 w 6579870"/>
              <a:gd name="connsiteY27" fmla="*/ 4587240 h 6309359"/>
              <a:gd name="connsiteX28" fmla="*/ 5242560 w 6579870"/>
              <a:gd name="connsiteY28" fmla="*/ 4648199 h 6309359"/>
              <a:gd name="connsiteX29" fmla="*/ 4751070 w 6579870"/>
              <a:gd name="connsiteY29" fmla="*/ 4583429 h 6309359"/>
              <a:gd name="connsiteX30" fmla="*/ 4617720 w 6579870"/>
              <a:gd name="connsiteY30" fmla="*/ 4735829 h 6309359"/>
              <a:gd name="connsiteX31" fmla="*/ 4507230 w 6579870"/>
              <a:gd name="connsiteY31" fmla="*/ 4792979 h 6309359"/>
              <a:gd name="connsiteX32" fmla="*/ 4438650 w 6579870"/>
              <a:gd name="connsiteY32" fmla="*/ 4998719 h 6309359"/>
              <a:gd name="connsiteX33" fmla="*/ 4349750 w 6579870"/>
              <a:gd name="connsiteY33" fmla="*/ 5367019 h 6309359"/>
              <a:gd name="connsiteX34" fmla="*/ 4131310 w 6579870"/>
              <a:gd name="connsiteY34" fmla="*/ 5702299 h 6309359"/>
              <a:gd name="connsiteX35" fmla="*/ 4136390 w 6579870"/>
              <a:gd name="connsiteY35" fmla="*/ 6052819 h 6309359"/>
              <a:gd name="connsiteX36" fmla="*/ 3985260 w 6579870"/>
              <a:gd name="connsiteY36" fmla="*/ 6259829 h 6309359"/>
              <a:gd name="connsiteX37" fmla="*/ 3729990 w 6579870"/>
              <a:gd name="connsiteY37" fmla="*/ 6297929 h 6309359"/>
              <a:gd name="connsiteX38" fmla="*/ 3413760 w 6579870"/>
              <a:gd name="connsiteY38" fmla="*/ 6176009 h 6309359"/>
              <a:gd name="connsiteX39" fmla="*/ 3154680 w 6579870"/>
              <a:gd name="connsiteY39" fmla="*/ 6282689 h 6309359"/>
              <a:gd name="connsiteX40" fmla="*/ 2964180 w 6579870"/>
              <a:gd name="connsiteY40" fmla="*/ 6309359 h 6309359"/>
              <a:gd name="connsiteX41" fmla="*/ 2785110 w 6579870"/>
              <a:gd name="connsiteY41" fmla="*/ 6137909 h 6309359"/>
              <a:gd name="connsiteX42" fmla="*/ 2667000 w 6579870"/>
              <a:gd name="connsiteY42" fmla="*/ 5768339 h 6309359"/>
              <a:gd name="connsiteX43" fmla="*/ 2434590 w 6579870"/>
              <a:gd name="connsiteY43" fmla="*/ 5330189 h 6309359"/>
              <a:gd name="connsiteX44" fmla="*/ 2080260 w 6579870"/>
              <a:gd name="connsiteY44" fmla="*/ 5379719 h 6309359"/>
              <a:gd name="connsiteX45" fmla="*/ 1794510 w 6579870"/>
              <a:gd name="connsiteY45" fmla="*/ 5273039 h 6309359"/>
              <a:gd name="connsiteX46" fmla="*/ 1261110 w 6579870"/>
              <a:gd name="connsiteY46" fmla="*/ 5417819 h 6309359"/>
              <a:gd name="connsiteX47" fmla="*/ 952500 w 6579870"/>
              <a:gd name="connsiteY47" fmla="*/ 5535929 h 6309359"/>
              <a:gd name="connsiteX48" fmla="*/ 853440 w 6579870"/>
              <a:gd name="connsiteY48" fmla="*/ 5730239 h 6309359"/>
              <a:gd name="connsiteX49" fmla="*/ 632460 w 6579870"/>
              <a:gd name="connsiteY49" fmla="*/ 5775959 h 6309359"/>
              <a:gd name="connsiteX50" fmla="*/ 320040 w 6579870"/>
              <a:gd name="connsiteY50" fmla="*/ 5589269 h 6309359"/>
              <a:gd name="connsiteX51" fmla="*/ 0 w 6579870"/>
              <a:gd name="connsiteY51" fmla="*/ 5585459 h 6309359"/>
              <a:gd name="connsiteX52" fmla="*/ 207010 w 6579870"/>
              <a:gd name="connsiteY52" fmla="*/ 5146039 h 6309359"/>
              <a:gd name="connsiteX53" fmla="*/ 80010 w 6579870"/>
              <a:gd name="connsiteY53" fmla="*/ 4523739 h 6309359"/>
              <a:gd name="connsiteX54" fmla="*/ 92710 w 6579870"/>
              <a:gd name="connsiteY54" fmla="*/ 4180839 h 6309359"/>
              <a:gd name="connsiteX55" fmla="*/ 199390 w 6579870"/>
              <a:gd name="connsiteY55" fmla="*/ 4229099 h 6309359"/>
              <a:gd name="connsiteX56" fmla="*/ 280670 w 6579870"/>
              <a:gd name="connsiteY56" fmla="*/ 4094479 h 6309359"/>
              <a:gd name="connsiteX57" fmla="*/ 328930 w 6579870"/>
              <a:gd name="connsiteY57" fmla="*/ 3616959 h 6309359"/>
              <a:gd name="connsiteX58" fmla="*/ 494645 w 6579870"/>
              <a:gd name="connsiteY58" fmla="*/ 3519669 h 6309359"/>
              <a:gd name="connsiteX59" fmla="*/ 521970 w 6579870"/>
              <a:gd name="connsiteY59" fmla="*/ 2423159 h 6309359"/>
              <a:gd name="connsiteX60" fmla="*/ 342900 w 6579870"/>
              <a:gd name="connsiteY60" fmla="*/ 2438399 h 6309359"/>
              <a:gd name="connsiteX61" fmla="*/ 457200 w 6579870"/>
              <a:gd name="connsiteY61" fmla="*/ 2100579 h 6309359"/>
              <a:gd name="connsiteX62" fmla="*/ 397510 w 6579870"/>
              <a:gd name="connsiteY62" fmla="*/ 1729739 h 6309359"/>
              <a:gd name="connsiteX63" fmla="*/ 615950 w 6579870"/>
              <a:gd name="connsiteY63" fmla="*/ 1607819 h 6309359"/>
              <a:gd name="connsiteX64" fmla="*/ 1029970 w 6579870"/>
              <a:gd name="connsiteY64" fmla="*/ 850899 h 6309359"/>
              <a:gd name="connsiteX65" fmla="*/ 986790 w 6579870"/>
              <a:gd name="connsiteY65" fmla="*/ 734059 h 6309359"/>
              <a:gd name="connsiteX66" fmla="*/ 1085850 w 6579870"/>
              <a:gd name="connsiteY66" fmla="*/ 609599 h 6309359"/>
              <a:gd name="connsiteX67" fmla="*/ 1091545 w 6579870"/>
              <a:gd name="connsiteY67" fmla="*/ 290518 h 6309359"/>
              <a:gd name="connsiteX0" fmla="*/ 1091545 w 6579870"/>
              <a:gd name="connsiteY0" fmla="*/ 290518 h 6309359"/>
              <a:gd name="connsiteX1" fmla="*/ 1969770 w 6579870"/>
              <a:gd name="connsiteY1" fmla="*/ 0 h 6309359"/>
              <a:gd name="connsiteX2" fmla="*/ 2457450 w 6579870"/>
              <a:gd name="connsiteY2" fmla="*/ 251460 h 6309359"/>
              <a:gd name="connsiteX3" fmla="*/ 2491740 w 6579870"/>
              <a:gd name="connsiteY3" fmla="*/ 487680 h 6309359"/>
              <a:gd name="connsiteX4" fmla="*/ 2625090 w 6579870"/>
              <a:gd name="connsiteY4" fmla="*/ 605790 h 6309359"/>
              <a:gd name="connsiteX5" fmla="*/ 2625112 w 6579870"/>
              <a:gd name="connsiteY5" fmla="*/ 964888 h 6309359"/>
              <a:gd name="connsiteX6" fmla="*/ 2689860 w 6579870"/>
              <a:gd name="connsiteY6" fmla="*/ 1093470 h 6309359"/>
              <a:gd name="connsiteX7" fmla="*/ 2564130 w 6579870"/>
              <a:gd name="connsiteY7" fmla="*/ 1432560 h 6309359"/>
              <a:gd name="connsiteX8" fmla="*/ 2606040 w 6579870"/>
              <a:gd name="connsiteY8" fmla="*/ 1813560 h 6309359"/>
              <a:gd name="connsiteX9" fmla="*/ 2750820 w 6579870"/>
              <a:gd name="connsiteY9" fmla="*/ 2145030 h 6309359"/>
              <a:gd name="connsiteX10" fmla="*/ 3162300 w 6579870"/>
              <a:gd name="connsiteY10" fmla="*/ 2510790 h 6309359"/>
              <a:gd name="connsiteX11" fmla="*/ 3291840 w 6579870"/>
              <a:gd name="connsiteY11" fmla="*/ 2743200 h 6309359"/>
              <a:gd name="connsiteX12" fmla="*/ 3489960 w 6579870"/>
              <a:gd name="connsiteY12" fmla="*/ 2929890 h 6309359"/>
              <a:gd name="connsiteX13" fmla="*/ 3535680 w 6579870"/>
              <a:gd name="connsiteY13" fmla="*/ 3051810 h 6309359"/>
              <a:gd name="connsiteX14" fmla="*/ 3558540 w 6579870"/>
              <a:gd name="connsiteY14" fmla="*/ 3406140 h 6309359"/>
              <a:gd name="connsiteX15" fmla="*/ 3855720 w 6579870"/>
              <a:gd name="connsiteY15" fmla="*/ 3417570 h 6309359"/>
              <a:gd name="connsiteX16" fmla="*/ 4255792 w 6579870"/>
              <a:gd name="connsiteY16" fmla="*/ 3621269 h 6309359"/>
              <a:gd name="connsiteX17" fmla="*/ 4271010 w 6579870"/>
              <a:gd name="connsiteY17" fmla="*/ 3108959 h 6309359"/>
              <a:gd name="connsiteX18" fmla="*/ 4530090 w 6579870"/>
              <a:gd name="connsiteY18" fmla="*/ 3211829 h 6309359"/>
              <a:gd name="connsiteX19" fmla="*/ 4682490 w 6579870"/>
              <a:gd name="connsiteY19" fmla="*/ 3398519 h 6309359"/>
              <a:gd name="connsiteX20" fmla="*/ 4899660 w 6579870"/>
              <a:gd name="connsiteY20" fmla="*/ 3425189 h 6309359"/>
              <a:gd name="connsiteX21" fmla="*/ 5170170 w 6579870"/>
              <a:gd name="connsiteY21" fmla="*/ 3550919 h 6309359"/>
              <a:gd name="connsiteX22" fmla="*/ 5772150 w 6579870"/>
              <a:gd name="connsiteY22" fmla="*/ 3204209 h 6309359"/>
              <a:gd name="connsiteX23" fmla="*/ 6149340 w 6579870"/>
              <a:gd name="connsiteY23" fmla="*/ 3463289 h 6309359"/>
              <a:gd name="connsiteX24" fmla="*/ 6579870 w 6579870"/>
              <a:gd name="connsiteY24" fmla="*/ 3326129 h 6309359"/>
              <a:gd name="connsiteX25" fmla="*/ 6549390 w 6579870"/>
              <a:gd name="connsiteY25" fmla="*/ 3779519 h 6309359"/>
              <a:gd name="connsiteX26" fmla="*/ 6477000 w 6579870"/>
              <a:gd name="connsiteY26" fmla="*/ 4050029 h 6309359"/>
              <a:gd name="connsiteX27" fmla="*/ 6027420 w 6579870"/>
              <a:gd name="connsiteY27" fmla="*/ 4587240 h 6309359"/>
              <a:gd name="connsiteX28" fmla="*/ 5242560 w 6579870"/>
              <a:gd name="connsiteY28" fmla="*/ 4648199 h 6309359"/>
              <a:gd name="connsiteX29" fmla="*/ 4751070 w 6579870"/>
              <a:gd name="connsiteY29" fmla="*/ 4583429 h 6309359"/>
              <a:gd name="connsiteX30" fmla="*/ 4617720 w 6579870"/>
              <a:gd name="connsiteY30" fmla="*/ 4735829 h 6309359"/>
              <a:gd name="connsiteX31" fmla="*/ 4507230 w 6579870"/>
              <a:gd name="connsiteY31" fmla="*/ 4792979 h 6309359"/>
              <a:gd name="connsiteX32" fmla="*/ 4438650 w 6579870"/>
              <a:gd name="connsiteY32" fmla="*/ 4998719 h 6309359"/>
              <a:gd name="connsiteX33" fmla="*/ 4349750 w 6579870"/>
              <a:gd name="connsiteY33" fmla="*/ 5367019 h 6309359"/>
              <a:gd name="connsiteX34" fmla="*/ 4131310 w 6579870"/>
              <a:gd name="connsiteY34" fmla="*/ 5702299 h 6309359"/>
              <a:gd name="connsiteX35" fmla="*/ 4136390 w 6579870"/>
              <a:gd name="connsiteY35" fmla="*/ 6052819 h 6309359"/>
              <a:gd name="connsiteX36" fmla="*/ 3985260 w 6579870"/>
              <a:gd name="connsiteY36" fmla="*/ 6259829 h 6309359"/>
              <a:gd name="connsiteX37" fmla="*/ 3729990 w 6579870"/>
              <a:gd name="connsiteY37" fmla="*/ 6297929 h 6309359"/>
              <a:gd name="connsiteX38" fmla="*/ 3413760 w 6579870"/>
              <a:gd name="connsiteY38" fmla="*/ 6176009 h 6309359"/>
              <a:gd name="connsiteX39" fmla="*/ 3154680 w 6579870"/>
              <a:gd name="connsiteY39" fmla="*/ 6282689 h 6309359"/>
              <a:gd name="connsiteX40" fmla="*/ 2964180 w 6579870"/>
              <a:gd name="connsiteY40" fmla="*/ 6309359 h 6309359"/>
              <a:gd name="connsiteX41" fmla="*/ 2785110 w 6579870"/>
              <a:gd name="connsiteY41" fmla="*/ 6137909 h 6309359"/>
              <a:gd name="connsiteX42" fmla="*/ 2667000 w 6579870"/>
              <a:gd name="connsiteY42" fmla="*/ 5768339 h 6309359"/>
              <a:gd name="connsiteX43" fmla="*/ 2434590 w 6579870"/>
              <a:gd name="connsiteY43" fmla="*/ 5330189 h 6309359"/>
              <a:gd name="connsiteX44" fmla="*/ 2080260 w 6579870"/>
              <a:gd name="connsiteY44" fmla="*/ 5379719 h 6309359"/>
              <a:gd name="connsiteX45" fmla="*/ 1794510 w 6579870"/>
              <a:gd name="connsiteY45" fmla="*/ 5273039 h 6309359"/>
              <a:gd name="connsiteX46" fmla="*/ 1261110 w 6579870"/>
              <a:gd name="connsiteY46" fmla="*/ 5417819 h 6309359"/>
              <a:gd name="connsiteX47" fmla="*/ 952500 w 6579870"/>
              <a:gd name="connsiteY47" fmla="*/ 5535929 h 6309359"/>
              <a:gd name="connsiteX48" fmla="*/ 853440 w 6579870"/>
              <a:gd name="connsiteY48" fmla="*/ 5730239 h 6309359"/>
              <a:gd name="connsiteX49" fmla="*/ 632460 w 6579870"/>
              <a:gd name="connsiteY49" fmla="*/ 5775959 h 6309359"/>
              <a:gd name="connsiteX50" fmla="*/ 320040 w 6579870"/>
              <a:gd name="connsiteY50" fmla="*/ 5589269 h 6309359"/>
              <a:gd name="connsiteX51" fmla="*/ 0 w 6579870"/>
              <a:gd name="connsiteY51" fmla="*/ 5585459 h 6309359"/>
              <a:gd name="connsiteX52" fmla="*/ 207010 w 6579870"/>
              <a:gd name="connsiteY52" fmla="*/ 5146039 h 6309359"/>
              <a:gd name="connsiteX53" fmla="*/ 80010 w 6579870"/>
              <a:gd name="connsiteY53" fmla="*/ 4523739 h 6309359"/>
              <a:gd name="connsiteX54" fmla="*/ 92710 w 6579870"/>
              <a:gd name="connsiteY54" fmla="*/ 4180839 h 6309359"/>
              <a:gd name="connsiteX55" fmla="*/ 199390 w 6579870"/>
              <a:gd name="connsiteY55" fmla="*/ 4229099 h 6309359"/>
              <a:gd name="connsiteX56" fmla="*/ 280670 w 6579870"/>
              <a:gd name="connsiteY56" fmla="*/ 4094479 h 6309359"/>
              <a:gd name="connsiteX57" fmla="*/ 328930 w 6579870"/>
              <a:gd name="connsiteY57" fmla="*/ 3616959 h 6309359"/>
              <a:gd name="connsiteX58" fmla="*/ 494645 w 6579870"/>
              <a:gd name="connsiteY58" fmla="*/ 3519669 h 6309359"/>
              <a:gd name="connsiteX59" fmla="*/ 506730 w 6579870"/>
              <a:gd name="connsiteY59" fmla="*/ 2659379 h 6309359"/>
              <a:gd name="connsiteX60" fmla="*/ 521970 w 6579870"/>
              <a:gd name="connsiteY60" fmla="*/ 2423159 h 6309359"/>
              <a:gd name="connsiteX61" fmla="*/ 342900 w 6579870"/>
              <a:gd name="connsiteY61" fmla="*/ 2438399 h 6309359"/>
              <a:gd name="connsiteX62" fmla="*/ 457200 w 6579870"/>
              <a:gd name="connsiteY62" fmla="*/ 2100579 h 6309359"/>
              <a:gd name="connsiteX63" fmla="*/ 397510 w 6579870"/>
              <a:gd name="connsiteY63" fmla="*/ 1729739 h 6309359"/>
              <a:gd name="connsiteX64" fmla="*/ 615950 w 6579870"/>
              <a:gd name="connsiteY64" fmla="*/ 1607819 h 6309359"/>
              <a:gd name="connsiteX65" fmla="*/ 1029970 w 6579870"/>
              <a:gd name="connsiteY65" fmla="*/ 850899 h 6309359"/>
              <a:gd name="connsiteX66" fmla="*/ 986790 w 6579870"/>
              <a:gd name="connsiteY66" fmla="*/ 734059 h 6309359"/>
              <a:gd name="connsiteX67" fmla="*/ 1085850 w 6579870"/>
              <a:gd name="connsiteY67" fmla="*/ 609599 h 6309359"/>
              <a:gd name="connsiteX68" fmla="*/ 1091545 w 6579870"/>
              <a:gd name="connsiteY68" fmla="*/ 290518 h 6309359"/>
              <a:gd name="connsiteX0" fmla="*/ 1091545 w 6579870"/>
              <a:gd name="connsiteY0" fmla="*/ 290518 h 6309359"/>
              <a:gd name="connsiteX1" fmla="*/ 1969770 w 6579870"/>
              <a:gd name="connsiteY1" fmla="*/ 0 h 6309359"/>
              <a:gd name="connsiteX2" fmla="*/ 2457450 w 6579870"/>
              <a:gd name="connsiteY2" fmla="*/ 251460 h 6309359"/>
              <a:gd name="connsiteX3" fmla="*/ 2491740 w 6579870"/>
              <a:gd name="connsiteY3" fmla="*/ 487680 h 6309359"/>
              <a:gd name="connsiteX4" fmla="*/ 2625090 w 6579870"/>
              <a:gd name="connsiteY4" fmla="*/ 605790 h 6309359"/>
              <a:gd name="connsiteX5" fmla="*/ 2625112 w 6579870"/>
              <a:gd name="connsiteY5" fmla="*/ 964888 h 6309359"/>
              <a:gd name="connsiteX6" fmla="*/ 2689860 w 6579870"/>
              <a:gd name="connsiteY6" fmla="*/ 1093470 h 6309359"/>
              <a:gd name="connsiteX7" fmla="*/ 2564130 w 6579870"/>
              <a:gd name="connsiteY7" fmla="*/ 1432560 h 6309359"/>
              <a:gd name="connsiteX8" fmla="*/ 2606040 w 6579870"/>
              <a:gd name="connsiteY8" fmla="*/ 1813560 h 6309359"/>
              <a:gd name="connsiteX9" fmla="*/ 2750820 w 6579870"/>
              <a:gd name="connsiteY9" fmla="*/ 2145030 h 6309359"/>
              <a:gd name="connsiteX10" fmla="*/ 3162300 w 6579870"/>
              <a:gd name="connsiteY10" fmla="*/ 2510790 h 6309359"/>
              <a:gd name="connsiteX11" fmla="*/ 3291840 w 6579870"/>
              <a:gd name="connsiteY11" fmla="*/ 2743200 h 6309359"/>
              <a:gd name="connsiteX12" fmla="*/ 3489960 w 6579870"/>
              <a:gd name="connsiteY12" fmla="*/ 2929890 h 6309359"/>
              <a:gd name="connsiteX13" fmla="*/ 3535680 w 6579870"/>
              <a:gd name="connsiteY13" fmla="*/ 3051810 h 6309359"/>
              <a:gd name="connsiteX14" fmla="*/ 3558540 w 6579870"/>
              <a:gd name="connsiteY14" fmla="*/ 3406140 h 6309359"/>
              <a:gd name="connsiteX15" fmla="*/ 3855720 w 6579870"/>
              <a:gd name="connsiteY15" fmla="*/ 3417570 h 6309359"/>
              <a:gd name="connsiteX16" fmla="*/ 4255792 w 6579870"/>
              <a:gd name="connsiteY16" fmla="*/ 3621269 h 6309359"/>
              <a:gd name="connsiteX17" fmla="*/ 4271010 w 6579870"/>
              <a:gd name="connsiteY17" fmla="*/ 3108959 h 6309359"/>
              <a:gd name="connsiteX18" fmla="*/ 4530090 w 6579870"/>
              <a:gd name="connsiteY18" fmla="*/ 3211829 h 6309359"/>
              <a:gd name="connsiteX19" fmla="*/ 4682490 w 6579870"/>
              <a:gd name="connsiteY19" fmla="*/ 3398519 h 6309359"/>
              <a:gd name="connsiteX20" fmla="*/ 4899660 w 6579870"/>
              <a:gd name="connsiteY20" fmla="*/ 3425189 h 6309359"/>
              <a:gd name="connsiteX21" fmla="*/ 5170170 w 6579870"/>
              <a:gd name="connsiteY21" fmla="*/ 3550919 h 6309359"/>
              <a:gd name="connsiteX22" fmla="*/ 5772150 w 6579870"/>
              <a:gd name="connsiteY22" fmla="*/ 3204209 h 6309359"/>
              <a:gd name="connsiteX23" fmla="*/ 6149340 w 6579870"/>
              <a:gd name="connsiteY23" fmla="*/ 3463289 h 6309359"/>
              <a:gd name="connsiteX24" fmla="*/ 6579870 w 6579870"/>
              <a:gd name="connsiteY24" fmla="*/ 3326129 h 6309359"/>
              <a:gd name="connsiteX25" fmla="*/ 6549390 w 6579870"/>
              <a:gd name="connsiteY25" fmla="*/ 3779519 h 6309359"/>
              <a:gd name="connsiteX26" fmla="*/ 6477000 w 6579870"/>
              <a:gd name="connsiteY26" fmla="*/ 4050029 h 6309359"/>
              <a:gd name="connsiteX27" fmla="*/ 6027420 w 6579870"/>
              <a:gd name="connsiteY27" fmla="*/ 4587240 h 6309359"/>
              <a:gd name="connsiteX28" fmla="*/ 5242560 w 6579870"/>
              <a:gd name="connsiteY28" fmla="*/ 4648199 h 6309359"/>
              <a:gd name="connsiteX29" fmla="*/ 4751070 w 6579870"/>
              <a:gd name="connsiteY29" fmla="*/ 4583429 h 6309359"/>
              <a:gd name="connsiteX30" fmla="*/ 4617720 w 6579870"/>
              <a:gd name="connsiteY30" fmla="*/ 4735829 h 6309359"/>
              <a:gd name="connsiteX31" fmla="*/ 4507230 w 6579870"/>
              <a:gd name="connsiteY31" fmla="*/ 4792979 h 6309359"/>
              <a:gd name="connsiteX32" fmla="*/ 4438650 w 6579870"/>
              <a:gd name="connsiteY32" fmla="*/ 4998719 h 6309359"/>
              <a:gd name="connsiteX33" fmla="*/ 4349750 w 6579870"/>
              <a:gd name="connsiteY33" fmla="*/ 5367019 h 6309359"/>
              <a:gd name="connsiteX34" fmla="*/ 4131310 w 6579870"/>
              <a:gd name="connsiteY34" fmla="*/ 5702299 h 6309359"/>
              <a:gd name="connsiteX35" fmla="*/ 4136390 w 6579870"/>
              <a:gd name="connsiteY35" fmla="*/ 6052819 h 6309359"/>
              <a:gd name="connsiteX36" fmla="*/ 3985260 w 6579870"/>
              <a:gd name="connsiteY36" fmla="*/ 6259829 h 6309359"/>
              <a:gd name="connsiteX37" fmla="*/ 3729990 w 6579870"/>
              <a:gd name="connsiteY37" fmla="*/ 6297929 h 6309359"/>
              <a:gd name="connsiteX38" fmla="*/ 3413760 w 6579870"/>
              <a:gd name="connsiteY38" fmla="*/ 6176009 h 6309359"/>
              <a:gd name="connsiteX39" fmla="*/ 3154680 w 6579870"/>
              <a:gd name="connsiteY39" fmla="*/ 6282689 h 6309359"/>
              <a:gd name="connsiteX40" fmla="*/ 2964180 w 6579870"/>
              <a:gd name="connsiteY40" fmla="*/ 6309359 h 6309359"/>
              <a:gd name="connsiteX41" fmla="*/ 2785110 w 6579870"/>
              <a:gd name="connsiteY41" fmla="*/ 6137909 h 6309359"/>
              <a:gd name="connsiteX42" fmla="*/ 2667000 w 6579870"/>
              <a:gd name="connsiteY42" fmla="*/ 5768339 h 6309359"/>
              <a:gd name="connsiteX43" fmla="*/ 2434590 w 6579870"/>
              <a:gd name="connsiteY43" fmla="*/ 5330189 h 6309359"/>
              <a:gd name="connsiteX44" fmla="*/ 2080260 w 6579870"/>
              <a:gd name="connsiteY44" fmla="*/ 5379719 h 6309359"/>
              <a:gd name="connsiteX45" fmla="*/ 1794510 w 6579870"/>
              <a:gd name="connsiteY45" fmla="*/ 5273039 h 6309359"/>
              <a:gd name="connsiteX46" fmla="*/ 1261110 w 6579870"/>
              <a:gd name="connsiteY46" fmla="*/ 5417819 h 6309359"/>
              <a:gd name="connsiteX47" fmla="*/ 952500 w 6579870"/>
              <a:gd name="connsiteY47" fmla="*/ 5535929 h 6309359"/>
              <a:gd name="connsiteX48" fmla="*/ 853440 w 6579870"/>
              <a:gd name="connsiteY48" fmla="*/ 5730239 h 6309359"/>
              <a:gd name="connsiteX49" fmla="*/ 632460 w 6579870"/>
              <a:gd name="connsiteY49" fmla="*/ 5775959 h 6309359"/>
              <a:gd name="connsiteX50" fmla="*/ 320040 w 6579870"/>
              <a:gd name="connsiteY50" fmla="*/ 5589269 h 6309359"/>
              <a:gd name="connsiteX51" fmla="*/ 0 w 6579870"/>
              <a:gd name="connsiteY51" fmla="*/ 5585459 h 6309359"/>
              <a:gd name="connsiteX52" fmla="*/ 207010 w 6579870"/>
              <a:gd name="connsiteY52" fmla="*/ 5146039 h 6309359"/>
              <a:gd name="connsiteX53" fmla="*/ 80010 w 6579870"/>
              <a:gd name="connsiteY53" fmla="*/ 4523739 h 6309359"/>
              <a:gd name="connsiteX54" fmla="*/ 92710 w 6579870"/>
              <a:gd name="connsiteY54" fmla="*/ 4180839 h 6309359"/>
              <a:gd name="connsiteX55" fmla="*/ 199390 w 6579870"/>
              <a:gd name="connsiteY55" fmla="*/ 4229099 h 6309359"/>
              <a:gd name="connsiteX56" fmla="*/ 280670 w 6579870"/>
              <a:gd name="connsiteY56" fmla="*/ 4094479 h 6309359"/>
              <a:gd name="connsiteX57" fmla="*/ 328930 w 6579870"/>
              <a:gd name="connsiteY57" fmla="*/ 3616959 h 6309359"/>
              <a:gd name="connsiteX58" fmla="*/ 494645 w 6579870"/>
              <a:gd name="connsiteY58" fmla="*/ 3519669 h 6309359"/>
              <a:gd name="connsiteX59" fmla="*/ 480060 w 6579870"/>
              <a:gd name="connsiteY59" fmla="*/ 2666999 h 6309359"/>
              <a:gd name="connsiteX60" fmla="*/ 521970 w 6579870"/>
              <a:gd name="connsiteY60" fmla="*/ 2423159 h 6309359"/>
              <a:gd name="connsiteX61" fmla="*/ 342900 w 6579870"/>
              <a:gd name="connsiteY61" fmla="*/ 2438399 h 6309359"/>
              <a:gd name="connsiteX62" fmla="*/ 457200 w 6579870"/>
              <a:gd name="connsiteY62" fmla="*/ 2100579 h 6309359"/>
              <a:gd name="connsiteX63" fmla="*/ 397510 w 6579870"/>
              <a:gd name="connsiteY63" fmla="*/ 1729739 h 6309359"/>
              <a:gd name="connsiteX64" fmla="*/ 615950 w 6579870"/>
              <a:gd name="connsiteY64" fmla="*/ 1607819 h 6309359"/>
              <a:gd name="connsiteX65" fmla="*/ 1029970 w 6579870"/>
              <a:gd name="connsiteY65" fmla="*/ 850899 h 6309359"/>
              <a:gd name="connsiteX66" fmla="*/ 986790 w 6579870"/>
              <a:gd name="connsiteY66" fmla="*/ 734059 h 6309359"/>
              <a:gd name="connsiteX67" fmla="*/ 1085850 w 6579870"/>
              <a:gd name="connsiteY67" fmla="*/ 609599 h 6309359"/>
              <a:gd name="connsiteX68" fmla="*/ 1091545 w 6579870"/>
              <a:gd name="connsiteY68" fmla="*/ 290518 h 6309359"/>
              <a:gd name="connsiteX0" fmla="*/ 1091545 w 6579870"/>
              <a:gd name="connsiteY0" fmla="*/ 290518 h 6309359"/>
              <a:gd name="connsiteX1" fmla="*/ 1969770 w 6579870"/>
              <a:gd name="connsiteY1" fmla="*/ 0 h 6309359"/>
              <a:gd name="connsiteX2" fmla="*/ 2457450 w 6579870"/>
              <a:gd name="connsiteY2" fmla="*/ 251460 h 6309359"/>
              <a:gd name="connsiteX3" fmla="*/ 2491740 w 6579870"/>
              <a:gd name="connsiteY3" fmla="*/ 487680 h 6309359"/>
              <a:gd name="connsiteX4" fmla="*/ 2625090 w 6579870"/>
              <a:gd name="connsiteY4" fmla="*/ 605790 h 6309359"/>
              <a:gd name="connsiteX5" fmla="*/ 2625112 w 6579870"/>
              <a:gd name="connsiteY5" fmla="*/ 964888 h 6309359"/>
              <a:gd name="connsiteX6" fmla="*/ 2689860 w 6579870"/>
              <a:gd name="connsiteY6" fmla="*/ 1093470 h 6309359"/>
              <a:gd name="connsiteX7" fmla="*/ 2564130 w 6579870"/>
              <a:gd name="connsiteY7" fmla="*/ 1432560 h 6309359"/>
              <a:gd name="connsiteX8" fmla="*/ 2606040 w 6579870"/>
              <a:gd name="connsiteY8" fmla="*/ 1813560 h 6309359"/>
              <a:gd name="connsiteX9" fmla="*/ 2750820 w 6579870"/>
              <a:gd name="connsiteY9" fmla="*/ 2145030 h 6309359"/>
              <a:gd name="connsiteX10" fmla="*/ 3162300 w 6579870"/>
              <a:gd name="connsiteY10" fmla="*/ 2510790 h 6309359"/>
              <a:gd name="connsiteX11" fmla="*/ 3291840 w 6579870"/>
              <a:gd name="connsiteY11" fmla="*/ 2743200 h 6309359"/>
              <a:gd name="connsiteX12" fmla="*/ 3489960 w 6579870"/>
              <a:gd name="connsiteY12" fmla="*/ 2929890 h 6309359"/>
              <a:gd name="connsiteX13" fmla="*/ 3535680 w 6579870"/>
              <a:gd name="connsiteY13" fmla="*/ 3051810 h 6309359"/>
              <a:gd name="connsiteX14" fmla="*/ 3558540 w 6579870"/>
              <a:gd name="connsiteY14" fmla="*/ 3406140 h 6309359"/>
              <a:gd name="connsiteX15" fmla="*/ 3855720 w 6579870"/>
              <a:gd name="connsiteY15" fmla="*/ 3417570 h 6309359"/>
              <a:gd name="connsiteX16" fmla="*/ 4255792 w 6579870"/>
              <a:gd name="connsiteY16" fmla="*/ 3621269 h 6309359"/>
              <a:gd name="connsiteX17" fmla="*/ 4271010 w 6579870"/>
              <a:gd name="connsiteY17" fmla="*/ 3108959 h 6309359"/>
              <a:gd name="connsiteX18" fmla="*/ 4530090 w 6579870"/>
              <a:gd name="connsiteY18" fmla="*/ 3211829 h 6309359"/>
              <a:gd name="connsiteX19" fmla="*/ 4682490 w 6579870"/>
              <a:gd name="connsiteY19" fmla="*/ 3398519 h 6309359"/>
              <a:gd name="connsiteX20" fmla="*/ 4899660 w 6579870"/>
              <a:gd name="connsiteY20" fmla="*/ 3425189 h 6309359"/>
              <a:gd name="connsiteX21" fmla="*/ 5170170 w 6579870"/>
              <a:gd name="connsiteY21" fmla="*/ 3550919 h 6309359"/>
              <a:gd name="connsiteX22" fmla="*/ 5772150 w 6579870"/>
              <a:gd name="connsiteY22" fmla="*/ 3204209 h 6309359"/>
              <a:gd name="connsiteX23" fmla="*/ 6149340 w 6579870"/>
              <a:gd name="connsiteY23" fmla="*/ 3463289 h 6309359"/>
              <a:gd name="connsiteX24" fmla="*/ 6579870 w 6579870"/>
              <a:gd name="connsiteY24" fmla="*/ 3326129 h 6309359"/>
              <a:gd name="connsiteX25" fmla="*/ 6549390 w 6579870"/>
              <a:gd name="connsiteY25" fmla="*/ 3779519 h 6309359"/>
              <a:gd name="connsiteX26" fmla="*/ 6477000 w 6579870"/>
              <a:gd name="connsiteY26" fmla="*/ 4050029 h 6309359"/>
              <a:gd name="connsiteX27" fmla="*/ 6027420 w 6579870"/>
              <a:gd name="connsiteY27" fmla="*/ 4587240 h 6309359"/>
              <a:gd name="connsiteX28" fmla="*/ 5242560 w 6579870"/>
              <a:gd name="connsiteY28" fmla="*/ 4648199 h 6309359"/>
              <a:gd name="connsiteX29" fmla="*/ 4751070 w 6579870"/>
              <a:gd name="connsiteY29" fmla="*/ 4583429 h 6309359"/>
              <a:gd name="connsiteX30" fmla="*/ 4617720 w 6579870"/>
              <a:gd name="connsiteY30" fmla="*/ 4735829 h 6309359"/>
              <a:gd name="connsiteX31" fmla="*/ 4507230 w 6579870"/>
              <a:gd name="connsiteY31" fmla="*/ 4792979 h 6309359"/>
              <a:gd name="connsiteX32" fmla="*/ 4438650 w 6579870"/>
              <a:gd name="connsiteY32" fmla="*/ 4998719 h 6309359"/>
              <a:gd name="connsiteX33" fmla="*/ 4349750 w 6579870"/>
              <a:gd name="connsiteY33" fmla="*/ 5367019 h 6309359"/>
              <a:gd name="connsiteX34" fmla="*/ 4131310 w 6579870"/>
              <a:gd name="connsiteY34" fmla="*/ 5702299 h 6309359"/>
              <a:gd name="connsiteX35" fmla="*/ 4136390 w 6579870"/>
              <a:gd name="connsiteY35" fmla="*/ 6052819 h 6309359"/>
              <a:gd name="connsiteX36" fmla="*/ 3985260 w 6579870"/>
              <a:gd name="connsiteY36" fmla="*/ 6259829 h 6309359"/>
              <a:gd name="connsiteX37" fmla="*/ 3729990 w 6579870"/>
              <a:gd name="connsiteY37" fmla="*/ 6297929 h 6309359"/>
              <a:gd name="connsiteX38" fmla="*/ 3413760 w 6579870"/>
              <a:gd name="connsiteY38" fmla="*/ 6176009 h 6309359"/>
              <a:gd name="connsiteX39" fmla="*/ 3154680 w 6579870"/>
              <a:gd name="connsiteY39" fmla="*/ 6282689 h 6309359"/>
              <a:gd name="connsiteX40" fmla="*/ 2964180 w 6579870"/>
              <a:gd name="connsiteY40" fmla="*/ 6309359 h 6309359"/>
              <a:gd name="connsiteX41" fmla="*/ 2785110 w 6579870"/>
              <a:gd name="connsiteY41" fmla="*/ 6137909 h 6309359"/>
              <a:gd name="connsiteX42" fmla="*/ 2667000 w 6579870"/>
              <a:gd name="connsiteY42" fmla="*/ 5768339 h 6309359"/>
              <a:gd name="connsiteX43" fmla="*/ 2434590 w 6579870"/>
              <a:gd name="connsiteY43" fmla="*/ 5330189 h 6309359"/>
              <a:gd name="connsiteX44" fmla="*/ 2080260 w 6579870"/>
              <a:gd name="connsiteY44" fmla="*/ 5379719 h 6309359"/>
              <a:gd name="connsiteX45" fmla="*/ 1794510 w 6579870"/>
              <a:gd name="connsiteY45" fmla="*/ 5273039 h 6309359"/>
              <a:gd name="connsiteX46" fmla="*/ 1261110 w 6579870"/>
              <a:gd name="connsiteY46" fmla="*/ 5417819 h 6309359"/>
              <a:gd name="connsiteX47" fmla="*/ 952500 w 6579870"/>
              <a:gd name="connsiteY47" fmla="*/ 5535929 h 6309359"/>
              <a:gd name="connsiteX48" fmla="*/ 853440 w 6579870"/>
              <a:gd name="connsiteY48" fmla="*/ 5730239 h 6309359"/>
              <a:gd name="connsiteX49" fmla="*/ 632460 w 6579870"/>
              <a:gd name="connsiteY49" fmla="*/ 5775959 h 6309359"/>
              <a:gd name="connsiteX50" fmla="*/ 320040 w 6579870"/>
              <a:gd name="connsiteY50" fmla="*/ 5589269 h 6309359"/>
              <a:gd name="connsiteX51" fmla="*/ 0 w 6579870"/>
              <a:gd name="connsiteY51" fmla="*/ 5585459 h 6309359"/>
              <a:gd name="connsiteX52" fmla="*/ 207010 w 6579870"/>
              <a:gd name="connsiteY52" fmla="*/ 5146039 h 6309359"/>
              <a:gd name="connsiteX53" fmla="*/ 80010 w 6579870"/>
              <a:gd name="connsiteY53" fmla="*/ 4523739 h 6309359"/>
              <a:gd name="connsiteX54" fmla="*/ 92710 w 6579870"/>
              <a:gd name="connsiteY54" fmla="*/ 4180839 h 6309359"/>
              <a:gd name="connsiteX55" fmla="*/ 199390 w 6579870"/>
              <a:gd name="connsiteY55" fmla="*/ 4229099 h 6309359"/>
              <a:gd name="connsiteX56" fmla="*/ 280670 w 6579870"/>
              <a:gd name="connsiteY56" fmla="*/ 4094479 h 6309359"/>
              <a:gd name="connsiteX57" fmla="*/ 328930 w 6579870"/>
              <a:gd name="connsiteY57" fmla="*/ 3616959 h 6309359"/>
              <a:gd name="connsiteX58" fmla="*/ 494645 w 6579870"/>
              <a:gd name="connsiteY58" fmla="*/ 3519669 h 6309359"/>
              <a:gd name="connsiteX59" fmla="*/ 483870 w 6579870"/>
              <a:gd name="connsiteY59" fmla="*/ 2884169 h 6309359"/>
              <a:gd name="connsiteX60" fmla="*/ 480060 w 6579870"/>
              <a:gd name="connsiteY60" fmla="*/ 2666999 h 6309359"/>
              <a:gd name="connsiteX61" fmla="*/ 521970 w 6579870"/>
              <a:gd name="connsiteY61" fmla="*/ 2423159 h 6309359"/>
              <a:gd name="connsiteX62" fmla="*/ 342900 w 6579870"/>
              <a:gd name="connsiteY62" fmla="*/ 2438399 h 6309359"/>
              <a:gd name="connsiteX63" fmla="*/ 457200 w 6579870"/>
              <a:gd name="connsiteY63" fmla="*/ 2100579 h 6309359"/>
              <a:gd name="connsiteX64" fmla="*/ 397510 w 6579870"/>
              <a:gd name="connsiteY64" fmla="*/ 1729739 h 6309359"/>
              <a:gd name="connsiteX65" fmla="*/ 615950 w 6579870"/>
              <a:gd name="connsiteY65" fmla="*/ 1607819 h 6309359"/>
              <a:gd name="connsiteX66" fmla="*/ 1029970 w 6579870"/>
              <a:gd name="connsiteY66" fmla="*/ 850899 h 6309359"/>
              <a:gd name="connsiteX67" fmla="*/ 986790 w 6579870"/>
              <a:gd name="connsiteY67" fmla="*/ 734059 h 6309359"/>
              <a:gd name="connsiteX68" fmla="*/ 1085850 w 6579870"/>
              <a:gd name="connsiteY68" fmla="*/ 609599 h 6309359"/>
              <a:gd name="connsiteX69" fmla="*/ 1091545 w 6579870"/>
              <a:gd name="connsiteY69" fmla="*/ 290518 h 6309359"/>
              <a:gd name="connsiteX0" fmla="*/ 1091545 w 6579870"/>
              <a:gd name="connsiteY0" fmla="*/ 290518 h 6309359"/>
              <a:gd name="connsiteX1" fmla="*/ 1969770 w 6579870"/>
              <a:gd name="connsiteY1" fmla="*/ 0 h 6309359"/>
              <a:gd name="connsiteX2" fmla="*/ 2457450 w 6579870"/>
              <a:gd name="connsiteY2" fmla="*/ 251460 h 6309359"/>
              <a:gd name="connsiteX3" fmla="*/ 2491740 w 6579870"/>
              <a:gd name="connsiteY3" fmla="*/ 487680 h 6309359"/>
              <a:gd name="connsiteX4" fmla="*/ 2625090 w 6579870"/>
              <a:gd name="connsiteY4" fmla="*/ 605790 h 6309359"/>
              <a:gd name="connsiteX5" fmla="*/ 2625112 w 6579870"/>
              <a:gd name="connsiteY5" fmla="*/ 964888 h 6309359"/>
              <a:gd name="connsiteX6" fmla="*/ 2689860 w 6579870"/>
              <a:gd name="connsiteY6" fmla="*/ 1093470 h 6309359"/>
              <a:gd name="connsiteX7" fmla="*/ 2564130 w 6579870"/>
              <a:gd name="connsiteY7" fmla="*/ 1432560 h 6309359"/>
              <a:gd name="connsiteX8" fmla="*/ 2606040 w 6579870"/>
              <a:gd name="connsiteY8" fmla="*/ 1813560 h 6309359"/>
              <a:gd name="connsiteX9" fmla="*/ 2750820 w 6579870"/>
              <a:gd name="connsiteY9" fmla="*/ 2145030 h 6309359"/>
              <a:gd name="connsiteX10" fmla="*/ 3162300 w 6579870"/>
              <a:gd name="connsiteY10" fmla="*/ 2510790 h 6309359"/>
              <a:gd name="connsiteX11" fmla="*/ 3291840 w 6579870"/>
              <a:gd name="connsiteY11" fmla="*/ 2743200 h 6309359"/>
              <a:gd name="connsiteX12" fmla="*/ 3489960 w 6579870"/>
              <a:gd name="connsiteY12" fmla="*/ 2929890 h 6309359"/>
              <a:gd name="connsiteX13" fmla="*/ 3535680 w 6579870"/>
              <a:gd name="connsiteY13" fmla="*/ 3051810 h 6309359"/>
              <a:gd name="connsiteX14" fmla="*/ 3558540 w 6579870"/>
              <a:gd name="connsiteY14" fmla="*/ 3406140 h 6309359"/>
              <a:gd name="connsiteX15" fmla="*/ 3855720 w 6579870"/>
              <a:gd name="connsiteY15" fmla="*/ 3417570 h 6309359"/>
              <a:gd name="connsiteX16" fmla="*/ 4255792 w 6579870"/>
              <a:gd name="connsiteY16" fmla="*/ 3621269 h 6309359"/>
              <a:gd name="connsiteX17" fmla="*/ 4271010 w 6579870"/>
              <a:gd name="connsiteY17" fmla="*/ 3108959 h 6309359"/>
              <a:gd name="connsiteX18" fmla="*/ 4530090 w 6579870"/>
              <a:gd name="connsiteY18" fmla="*/ 3211829 h 6309359"/>
              <a:gd name="connsiteX19" fmla="*/ 4682490 w 6579870"/>
              <a:gd name="connsiteY19" fmla="*/ 3398519 h 6309359"/>
              <a:gd name="connsiteX20" fmla="*/ 4899660 w 6579870"/>
              <a:gd name="connsiteY20" fmla="*/ 3425189 h 6309359"/>
              <a:gd name="connsiteX21" fmla="*/ 5170170 w 6579870"/>
              <a:gd name="connsiteY21" fmla="*/ 3550919 h 6309359"/>
              <a:gd name="connsiteX22" fmla="*/ 5772150 w 6579870"/>
              <a:gd name="connsiteY22" fmla="*/ 3204209 h 6309359"/>
              <a:gd name="connsiteX23" fmla="*/ 6149340 w 6579870"/>
              <a:gd name="connsiteY23" fmla="*/ 3463289 h 6309359"/>
              <a:gd name="connsiteX24" fmla="*/ 6579870 w 6579870"/>
              <a:gd name="connsiteY24" fmla="*/ 3326129 h 6309359"/>
              <a:gd name="connsiteX25" fmla="*/ 6549390 w 6579870"/>
              <a:gd name="connsiteY25" fmla="*/ 3779519 h 6309359"/>
              <a:gd name="connsiteX26" fmla="*/ 6477000 w 6579870"/>
              <a:gd name="connsiteY26" fmla="*/ 4050029 h 6309359"/>
              <a:gd name="connsiteX27" fmla="*/ 6027420 w 6579870"/>
              <a:gd name="connsiteY27" fmla="*/ 4587240 h 6309359"/>
              <a:gd name="connsiteX28" fmla="*/ 5242560 w 6579870"/>
              <a:gd name="connsiteY28" fmla="*/ 4648199 h 6309359"/>
              <a:gd name="connsiteX29" fmla="*/ 4751070 w 6579870"/>
              <a:gd name="connsiteY29" fmla="*/ 4583429 h 6309359"/>
              <a:gd name="connsiteX30" fmla="*/ 4617720 w 6579870"/>
              <a:gd name="connsiteY30" fmla="*/ 4735829 h 6309359"/>
              <a:gd name="connsiteX31" fmla="*/ 4507230 w 6579870"/>
              <a:gd name="connsiteY31" fmla="*/ 4792979 h 6309359"/>
              <a:gd name="connsiteX32" fmla="*/ 4438650 w 6579870"/>
              <a:gd name="connsiteY32" fmla="*/ 4998719 h 6309359"/>
              <a:gd name="connsiteX33" fmla="*/ 4349750 w 6579870"/>
              <a:gd name="connsiteY33" fmla="*/ 5367019 h 6309359"/>
              <a:gd name="connsiteX34" fmla="*/ 4131310 w 6579870"/>
              <a:gd name="connsiteY34" fmla="*/ 5702299 h 6309359"/>
              <a:gd name="connsiteX35" fmla="*/ 4136390 w 6579870"/>
              <a:gd name="connsiteY35" fmla="*/ 6052819 h 6309359"/>
              <a:gd name="connsiteX36" fmla="*/ 3985260 w 6579870"/>
              <a:gd name="connsiteY36" fmla="*/ 6259829 h 6309359"/>
              <a:gd name="connsiteX37" fmla="*/ 3729990 w 6579870"/>
              <a:gd name="connsiteY37" fmla="*/ 6297929 h 6309359"/>
              <a:gd name="connsiteX38" fmla="*/ 3413760 w 6579870"/>
              <a:gd name="connsiteY38" fmla="*/ 6176009 h 6309359"/>
              <a:gd name="connsiteX39" fmla="*/ 3154680 w 6579870"/>
              <a:gd name="connsiteY39" fmla="*/ 6282689 h 6309359"/>
              <a:gd name="connsiteX40" fmla="*/ 2964180 w 6579870"/>
              <a:gd name="connsiteY40" fmla="*/ 6309359 h 6309359"/>
              <a:gd name="connsiteX41" fmla="*/ 2785110 w 6579870"/>
              <a:gd name="connsiteY41" fmla="*/ 6137909 h 6309359"/>
              <a:gd name="connsiteX42" fmla="*/ 2667000 w 6579870"/>
              <a:gd name="connsiteY42" fmla="*/ 5768339 h 6309359"/>
              <a:gd name="connsiteX43" fmla="*/ 2434590 w 6579870"/>
              <a:gd name="connsiteY43" fmla="*/ 5330189 h 6309359"/>
              <a:gd name="connsiteX44" fmla="*/ 2080260 w 6579870"/>
              <a:gd name="connsiteY44" fmla="*/ 5379719 h 6309359"/>
              <a:gd name="connsiteX45" fmla="*/ 1794510 w 6579870"/>
              <a:gd name="connsiteY45" fmla="*/ 5273039 h 6309359"/>
              <a:gd name="connsiteX46" fmla="*/ 1261110 w 6579870"/>
              <a:gd name="connsiteY46" fmla="*/ 5417819 h 6309359"/>
              <a:gd name="connsiteX47" fmla="*/ 952500 w 6579870"/>
              <a:gd name="connsiteY47" fmla="*/ 5535929 h 6309359"/>
              <a:gd name="connsiteX48" fmla="*/ 853440 w 6579870"/>
              <a:gd name="connsiteY48" fmla="*/ 5730239 h 6309359"/>
              <a:gd name="connsiteX49" fmla="*/ 632460 w 6579870"/>
              <a:gd name="connsiteY49" fmla="*/ 5775959 h 6309359"/>
              <a:gd name="connsiteX50" fmla="*/ 320040 w 6579870"/>
              <a:gd name="connsiteY50" fmla="*/ 5589269 h 6309359"/>
              <a:gd name="connsiteX51" fmla="*/ 0 w 6579870"/>
              <a:gd name="connsiteY51" fmla="*/ 5585459 h 6309359"/>
              <a:gd name="connsiteX52" fmla="*/ 207010 w 6579870"/>
              <a:gd name="connsiteY52" fmla="*/ 5146039 h 6309359"/>
              <a:gd name="connsiteX53" fmla="*/ 80010 w 6579870"/>
              <a:gd name="connsiteY53" fmla="*/ 4523739 h 6309359"/>
              <a:gd name="connsiteX54" fmla="*/ 92710 w 6579870"/>
              <a:gd name="connsiteY54" fmla="*/ 4180839 h 6309359"/>
              <a:gd name="connsiteX55" fmla="*/ 199390 w 6579870"/>
              <a:gd name="connsiteY55" fmla="*/ 4229099 h 6309359"/>
              <a:gd name="connsiteX56" fmla="*/ 280670 w 6579870"/>
              <a:gd name="connsiteY56" fmla="*/ 4094479 h 6309359"/>
              <a:gd name="connsiteX57" fmla="*/ 328930 w 6579870"/>
              <a:gd name="connsiteY57" fmla="*/ 3616959 h 6309359"/>
              <a:gd name="connsiteX58" fmla="*/ 494645 w 6579870"/>
              <a:gd name="connsiteY58" fmla="*/ 3519669 h 6309359"/>
              <a:gd name="connsiteX59" fmla="*/ 632460 w 6579870"/>
              <a:gd name="connsiteY59" fmla="*/ 2754629 h 6309359"/>
              <a:gd name="connsiteX60" fmla="*/ 480060 w 6579870"/>
              <a:gd name="connsiteY60" fmla="*/ 2666999 h 6309359"/>
              <a:gd name="connsiteX61" fmla="*/ 521970 w 6579870"/>
              <a:gd name="connsiteY61" fmla="*/ 2423159 h 6309359"/>
              <a:gd name="connsiteX62" fmla="*/ 342900 w 6579870"/>
              <a:gd name="connsiteY62" fmla="*/ 2438399 h 6309359"/>
              <a:gd name="connsiteX63" fmla="*/ 457200 w 6579870"/>
              <a:gd name="connsiteY63" fmla="*/ 2100579 h 6309359"/>
              <a:gd name="connsiteX64" fmla="*/ 397510 w 6579870"/>
              <a:gd name="connsiteY64" fmla="*/ 1729739 h 6309359"/>
              <a:gd name="connsiteX65" fmla="*/ 615950 w 6579870"/>
              <a:gd name="connsiteY65" fmla="*/ 1607819 h 6309359"/>
              <a:gd name="connsiteX66" fmla="*/ 1029970 w 6579870"/>
              <a:gd name="connsiteY66" fmla="*/ 850899 h 6309359"/>
              <a:gd name="connsiteX67" fmla="*/ 986790 w 6579870"/>
              <a:gd name="connsiteY67" fmla="*/ 734059 h 6309359"/>
              <a:gd name="connsiteX68" fmla="*/ 1085850 w 6579870"/>
              <a:gd name="connsiteY68" fmla="*/ 609599 h 6309359"/>
              <a:gd name="connsiteX69" fmla="*/ 1091545 w 6579870"/>
              <a:gd name="connsiteY69" fmla="*/ 290518 h 6309359"/>
              <a:gd name="connsiteX0" fmla="*/ 1091545 w 6579870"/>
              <a:gd name="connsiteY0" fmla="*/ 290518 h 6309359"/>
              <a:gd name="connsiteX1" fmla="*/ 1969770 w 6579870"/>
              <a:gd name="connsiteY1" fmla="*/ 0 h 6309359"/>
              <a:gd name="connsiteX2" fmla="*/ 2457450 w 6579870"/>
              <a:gd name="connsiteY2" fmla="*/ 251460 h 6309359"/>
              <a:gd name="connsiteX3" fmla="*/ 2491740 w 6579870"/>
              <a:gd name="connsiteY3" fmla="*/ 487680 h 6309359"/>
              <a:gd name="connsiteX4" fmla="*/ 2625090 w 6579870"/>
              <a:gd name="connsiteY4" fmla="*/ 605790 h 6309359"/>
              <a:gd name="connsiteX5" fmla="*/ 2625112 w 6579870"/>
              <a:gd name="connsiteY5" fmla="*/ 964888 h 6309359"/>
              <a:gd name="connsiteX6" fmla="*/ 2689860 w 6579870"/>
              <a:gd name="connsiteY6" fmla="*/ 1093470 h 6309359"/>
              <a:gd name="connsiteX7" fmla="*/ 2564130 w 6579870"/>
              <a:gd name="connsiteY7" fmla="*/ 1432560 h 6309359"/>
              <a:gd name="connsiteX8" fmla="*/ 2606040 w 6579870"/>
              <a:gd name="connsiteY8" fmla="*/ 1813560 h 6309359"/>
              <a:gd name="connsiteX9" fmla="*/ 2750820 w 6579870"/>
              <a:gd name="connsiteY9" fmla="*/ 2145030 h 6309359"/>
              <a:gd name="connsiteX10" fmla="*/ 3162300 w 6579870"/>
              <a:gd name="connsiteY10" fmla="*/ 2510790 h 6309359"/>
              <a:gd name="connsiteX11" fmla="*/ 3291840 w 6579870"/>
              <a:gd name="connsiteY11" fmla="*/ 2743200 h 6309359"/>
              <a:gd name="connsiteX12" fmla="*/ 3489960 w 6579870"/>
              <a:gd name="connsiteY12" fmla="*/ 2929890 h 6309359"/>
              <a:gd name="connsiteX13" fmla="*/ 3535680 w 6579870"/>
              <a:gd name="connsiteY13" fmla="*/ 3051810 h 6309359"/>
              <a:gd name="connsiteX14" fmla="*/ 3558540 w 6579870"/>
              <a:gd name="connsiteY14" fmla="*/ 3406140 h 6309359"/>
              <a:gd name="connsiteX15" fmla="*/ 3855720 w 6579870"/>
              <a:gd name="connsiteY15" fmla="*/ 3417570 h 6309359"/>
              <a:gd name="connsiteX16" fmla="*/ 4255792 w 6579870"/>
              <a:gd name="connsiteY16" fmla="*/ 3621269 h 6309359"/>
              <a:gd name="connsiteX17" fmla="*/ 4271010 w 6579870"/>
              <a:gd name="connsiteY17" fmla="*/ 3108959 h 6309359"/>
              <a:gd name="connsiteX18" fmla="*/ 4530090 w 6579870"/>
              <a:gd name="connsiteY18" fmla="*/ 3211829 h 6309359"/>
              <a:gd name="connsiteX19" fmla="*/ 4682490 w 6579870"/>
              <a:gd name="connsiteY19" fmla="*/ 3398519 h 6309359"/>
              <a:gd name="connsiteX20" fmla="*/ 4899660 w 6579870"/>
              <a:gd name="connsiteY20" fmla="*/ 3425189 h 6309359"/>
              <a:gd name="connsiteX21" fmla="*/ 5170170 w 6579870"/>
              <a:gd name="connsiteY21" fmla="*/ 3550919 h 6309359"/>
              <a:gd name="connsiteX22" fmla="*/ 5772150 w 6579870"/>
              <a:gd name="connsiteY22" fmla="*/ 3204209 h 6309359"/>
              <a:gd name="connsiteX23" fmla="*/ 6149340 w 6579870"/>
              <a:gd name="connsiteY23" fmla="*/ 3463289 h 6309359"/>
              <a:gd name="connsiteX24" fmla="*/ 6579870 w 6579870"/>
              <a:gd name="connsiteY24" fmla="*/ 3326129 h 6309359"/>
              <a:gd name="connsiteX25" fmla="*/ 6549390 w 6579870"/>
              <a:gd name="connsiteY25" fmla="*/ 3779519 h 6309359"/>
              <a:gd name="connsiteX26" fmla="*/ 6477000 w 6579870"/>
              <a:gd name="connsiteY26" fmla="*/ 4050029 h 6309359"/>
              <a:gd name="connsiteX27" fmla="*/ 6027420 w 6579870"/>
              <a:gd name="connsiteY27" fmla="*/ 4587240 h 6309359"/>
              <a:gd name="connsiteX28" fmla="*/ 5242560 w 6579870"/>
              <a:gd name="connsiteY28" fmla="*/ 4648199 h 6309359"/>
              <a:gd name="connsiteX29" fmla="*/ 4751070 w 6579870"/>
              <a:gd name="connsiteY29" fmla="*/ 4583429 h 6309359"/>
              <a:gd name="connsiteX30" fmla="*/ 4617720 w 6579870"/>
              <a:gd name="connsiteY30" fmla="*/ 4735829 h 6309359"/>
              <a:gd name="connsiteX31" fmla="*/ 4507230 w 6579870"/>
              <a:gd name="connsiteY31" fmla="*/ 4792979 h 6309359"/>
              <a:gd name="connsiteX32" fmla="*/ 4438650 w 6579870"/>
              <a:gd name="connsiteY32" fmla="*/ 4998719 h 6309359"/>
              <a:gd name="connsiteX33" fmla="*/ 4349750 w 6579870"/>
              <a:gd name="connsiteY33" fmla="*/ 5367019 h 6309359"/>
              <a:gd name="connsiteX34" fmla="*/ 4131310 w 6579870"/>
              <a:gd name="connsiteY34" fmla="*/ 5702299 h 6309359"/>
              <a:gd name="connsiteX35" fmla="*/ 4136390 w 6579870"/>
              <a:gd name="connsiteY35" fmla="*/ 6052819 h 6309359"/>
              <a:gd name="connsiteX36" fmla="*/ 3985260 w 6579870"/>
              <a:gd name="connsiteY36" fmla="*/ 6259829 h 6309359"/>
              <a:gd name="connsiteX37" fmla="*/ 3729990 w 6579870"/>
              <a:gd name="connsiteY37" fmla="*/ 6297929 h 6309359"/>
              <a:gd name="connsiteX38" fmla="*/ 3413760 w 6579870"/>
              <a:gd name="connsiteY38" fmla="*/ 6176009 h 6309359"/>
              <a:gd name="connsiteX39" fmla="*/ 3154680 w 6579870"/>
              <a:gd name="connsiteY39" fmla="*/ 6282689 h 6309359"/>
              <a:gd name="connsiteX40" fmla="*/ 2964180 w 6579870"/>
              <a:gd name="connsiteY40" fmla="*/ 6309359 h 6309359"/>
              <a:gd name="connsiteX41" fmla="*/ 2785110 w 6579870"/>
              <a:gd name="connsiteY41" fmla="*/ 6137909 h 6309359"/>
              <a:gd name="connsiteX42" fmla="*/ 2667000 w 6579870"/>
              <a:gd name="connsiteY42" fmla="*/ 5768339 h 6309359"/>
              <a:gd name="connsiteX43" fmla="*/ 2434590 w 6579870"/>
              <a:gd name="connsiteY43" fmla="*/ 5330189 h 6309359"/>
              <a:gd name="connsiteX44" fmla="*/ 2080260 w 6579870"/>
              <a:gd name="connsiteY44" fmla="*/ 5379719 h 6309359"/>
              <a:gd name="connsiteX45" fmla="*/ 1794510 w 6579870"/>
              <a:gd name="connsiteY45" fmla="*/ 5273039 h 6309359"/>
              <a:gd name="connsiteX46" fmla="*/ 1261110 w 6579870"/>
              <a:gd name="connsiteY46" fmla="*/ 5417819 h 6309359"/>
              <a:gd name="connsiteX47" fmla="*/ 952500 w 6579870"/>
              <a:gd name="connsiteY47" fmla="*/ 5535929 h 6309359"/>
              <a:gd name="connsiteX48" fmla="*/ 853440 w 6579870"/>
              <a:gd name="connsiteY48" fmla="*/ 5730239 h 6309359"/>
              <a:gd name="connsiteX49" fmla="*/ 632460 w 6579870"/>
              <a:gd name="connsiteY49" fmla="*/ 5775959 h 6309359"/>
              <a:gd name="connsiteX50" fmla="*/ 320040 w 6579870"/>
              <a:gd name="connsiteY50" fmla="*/ 5589269 h 6309359"/>
              <a:gd name="connsiteX51" fmla="*/ 0 w 6579870"/>
              <a:gd name="connsiteY51" fmla="*/ 5585459 h 6309359"/>
              <a:gd name="connsiteX52" fmla="*/ 207010 w 6579870"/>
              <a:gd name="connsiteY52" fmla="*/ 5146039 h 6309359"/>
              <a:gd name="connsiteX53" fmla="*/ 80010 w 6579870"/>
              <a:gd name="connsiteY53" fmla="*/ 4523739 h 6309359"/>
              <a:gd name="connsiteX54" fmla="*/ 92710 w 6579870"/>
              <a:gd name="connsiteY54" fmla="*/ 4180839 h 6309359"/>
              <a:gd name="connsiteX55" fmla="*/ 199390 w 6579870"/>
              <a:gd name="connsiteY55" fmla="*/ 4229099 h 6309359"/>
              <a:gd name="connsiteX56" fmla="*/ 280670 w 6579870"/>
              <a:gd name="connsiteY56" fmla="*/ 4094479 h 6309359"/>
              <a:gd name="connsiteX57" fmla="*/ 328930 w 6579870"/>
              <a:gd name="connsiteY57" fmla="*/ 3616959 h 6309359"/>
              <a:gd name="connsiteX58" fmla="*/ 494645 w 6579870"/>
              <a:gd name="connsiteY58" fmla="*/ 3519669 h 6309359"/>
              <a:gd name="connsiteX59" fmla="*/ 552450 w 6579870"/>
              <a:gd name="connsiteY59" fmla="*/ 3162299 h 6309359"/>
              <a:gd name="connsiteX60" fmla="*/ 632460 w 6579870"/>
              <a:gd name="connsiteY60" fmla="*/ 2754629 h 6309359"/>
              <a:gd name="connsiteX61" fmla="*/ 480060 w 6579870"/>
              <a:gd name="connsiteY61" fmla="*/ 2666999 h 6309359"/>
              <a:gd name="connsiteX62" fmla="*/ 521970 w 6579870"/>
              <a:gd name="connsiteY62" fmla="*/ 2423159 h 6309359"/>
              <a:gd name="connsiteX63" fmla="*/ 342900 w 6579870"/>
              <a:gd name="connsiteY63" fmla="*/ 2438399 h 6309359"/>
              <a:gd name="connsiteX64" fmla="*/ 457200 w 6579870"/>
              <a:gd name="connsiteY64" fmla="*/ 2100579 h 6309359"/>
              <a:gd name="connsiteX65" fmla="*/ 397510 w 6579870"/>
              <a:gd name="connsiteY65" fmla="*/ 1729739 h 6309359"/>
              <a:gd name="connsiteX66" fmla="*/ 615950 w 6579870"/>
              <a:gd name="connsiteY66" fmla="*/ 1607819 h 6309359"/>
              <a:gd name="connsiteX67" fmla="*/ 1029970 w 6579870"/>
              <a:gd name="connsiteY67" fmla="*/ 850899 h 6309359"/>
              <a:gd name="connsiteX68" fmla="*/ 986790 w 6579870"/>
              <a:gd name="connsiteY68" fmla="*/ 734059 h 6309359"/>
              <a:gd name="connsiteX69" fmla="*/ 1085850 w 6579870"/>
              <a:gd name="connsiteY69" fmla="*/ 609599 h 6309359"/>
              <a:gd name="connsiteX70" fmla="*/ 1091545 w 6579870"/>
              <a:gd name="connsiteY70" fmla="*/ 290518 h 6309359"/>
              <a:gd name="connsiteX0" fmla="*/ 1091545 w 6579870"/>
              <a:gd name="connsiteY0" fmla="*/ 290518 h 6309359"/>
              <a:gd name="connsiteX1" fmla="*/ 1969770 w 6579870"/>
              <a:gd name="connsiteY1" fmla="*/ 0 h 6309359"/>
              <a:gd name="connsiteX2" fmla="*/ 2457450 w 6579870"/>
              <a:gd name="connsiteY2" fmla="*/ 251460 h 6309359"/>
              <a:gd name="connsiteX3" fmla="*/ 2491740 w 6579870"/>
              <a:gd name="connsiteY3" fmla="*/ 487680 h 6309359"/>
              <a:gd name="connsiteX4" fmla="*/ 2625090 w 6579870"/>
              <a:gd name="connsiteY4" fmla="*/ 605790 h 6309359"/>
              <a:gd name="connsiteX5" fmla="*/ 2625112 w 6579870"/>
              <a:gd name="connsiteY5" fmla="*/ 964888 h 6309359"/>
              <a:gd name="connsiteX6" fmla="*/ 2689860 w 6579870"/>
              <a:gd name="connsiteY6" fmla="*/ 1093470 h 6309359"/>
              <a:gd name="connsiteX7" fmla="*/ 2564130 w 6579870"/>
              <a:gd name="connsiteY7" fmla="*/ 1432560 h 6309359"/>
              <a:gd name="connsiteX8" fmla="*/ 2606040 w 6579870"/>
              <a:gd name="connsiteY8" fmla="*/ 1813560 h 6309359"/>
              <a:gd name="connsiteX9" fmla="*/ 2750820 w 6579870"/>
              <a:gd name="connsiteY9" fmla="*/ 2145030 h 6309359"/>
              <a:gd name="connsiteX10" fmla="*/ 3162300 w 6579870"/>
              <a:gd name="connsiteY10" fmla="*/ 2510790 h 6309359"/>
              <a:gd name="connsiteX11" fmla="*/ 3291840 w 6579870"/>
              <a:gd name="connsiteY11" fmla="*/ 2743200 h 6309359"/>
              <a:gd name="connsiteX12" fmla="*/ 3489960 w 6579870"/>
              <a:gd name="connsiteY12" fmla="*/ 2929890 h 6309359"/>
              <a:gd name="connsiteX13" fmla="*/ 3535680 w 6579870"/>
              <a:gd name="connsiteY13" fmla="*/ 3051810 h 6309359"/>
              <a:gd name="connsiteX14" fmla="*/ 3558540 w 6579870"/>
              <a:gd name="connsiteY14" fmla="*/ 3406140 h 6309359"/>
              <a:gd name="connsiteX15" fmla="*/ 3855720 w 6579870"/>
              <a:gd name="connsiteY15" fmla="*/ 3417570 h 6309359"/>
              <a:gd name="connsiteX16" fmla="*/ 4255792 w 6579870"/>
              <a:gd name="connsiteY16" fmla="*/ 3621269 h 6309359"/>
              <a:gd name="connsiteX17" fmla="*/ 4271010 w 6579870"/>
              <a:gd name="connsiteY17" fmla="*/ 3108959 h 6309359"/>
              <a:gd name="connsiteX18" fmla="*/ 4530090 w 6579870"/>
              <a:gd name="connsiteY18" fmla="*/ 3211829 h 6309359"/>
              <a:gd name="connsiteX19" fmla="*/ 4682490 w 6579870"/>
              <a:gd name="connsiteY19" fmla="*/ 3398519 h 6309359"/>
              <a:gd name="connsiteX20" fmla="*/ 4899660 w 6579870"/>
              <a:gd name="connsiteY20" fmla="*/ 3425189 h 6309359"/>
              <a:gd name="connsiteX21" fmla="*/ 5170170 w 6579870"/>
              <a:gd name="connsiteY21" fmla="*/ 3550919 h 6309359"/>
              <a:gd name="connsiteX22" fmla="*/ 5772150 w 6579870"/>
              <a:gd name="connsiteY22" fmla="*/ 3204209 h 6309359"/>
              <a:gd name="connsiteX23" fmla="*/ 6149340 w 6579870"/>
              <a:gd name="connsiteY23" fmla="*/ 3463289 h 6309359"/>
              <a:gd name="connsiteX24" fmla="*/ 6579870 w 6579870"/>
              <a:gd name="connsiteY24" fmla="*/ 3326129 h 6309359"/>
              <a:gd name="connsiteX25" fmla="*/ 6549390 w 6579870"/>
              <a:gd name="connsiteY25" fmla="*/ 3779519 h 6309359"/>
              <a:gd name="connsiteX26" fmla="*/ 6477000 w 6579870"/>
              <a:gd name="connsiteY26" fmla="*/ 4050029 h 6309359"/>
              <a:gd name="connsiteX27" fmla="*/ 6027420 w 6579870"/>
              <a:gd name="connsiteY27" fmla="*/ 4587240 h 6309359"/>
              <a:gd name="connsiteX28" fmla="*/ 5242560 w 6579870"/>
              <a:gd name="connsiteY28" fmla="*/ 4648199 h 6309359"/>
              <a:gd name="connsiteX29" fmla="*/ 4751070 w 6579870"/>
              <a:gd name="connsiteY29" fmla="*/ 4583429 h 6309359"/>
              <a:gd name="connsiteX30" fmla="*/ 4617720 w 6579870"/>
              <a:gd name="connsiteY30" fmla="*/ 4735829 h 6309359"/>
              <a:gd name="connsiteX31" fmla="*/ 4507230 w 6579870"/>
              <a:gd name="connsiteY31" fmla="*/ 4792979 h 6309359"/>
              <a:gd name="connsiteX32" fmla="*/ 4438650 w 6579870"/>
              <a:gd name="connsiteY32" fmla="*/ 4998719 h 6309359"/>
              <a:gd name="connsiteX33" fmla="*/ 4349750 w 6579870"/>
              <a:gd name="connsiteY33" fmla="*/ 5367019 h 6309359"/>
              <a:gd name="connsiteX34" fmla="*/ 4131310 w 6579870"/>
              <a:gd name="connsiteY34" fmla="*/ 5702299 h 6309359"/>
              <a:gd name="connsiteX35" fmla="*/ 4136390 w 6579870"/>
              <a:gd name="connsiteY35" fmla="*/ 6052819 h 6309359"/>
              <a:gd name="connsiteX36" fmla="*/ 3985260 w 6579870"/>
              <a:gd name="connsiteY36" fmla="*/ 6259829 h 6309359"/>
              <a:gd name="connsiteX37" fmla="*/ 3729990 w 6579870"/>
              <a:gd name="connsiteY37" fmla="*/ 6297929 h 6309359"/>
              <a:gd name="connsiteX38" fmla="*/ 3413760 w 6579870"/>
              <a:gd name="connsiteY38" fmla="*/ 6176009 h 6309359"/>
              <a:gd name="connsiteX39" fmla="*/ 3154680 w 6579870"/>
              <a:gd name="connsiteY39" fmla="*/ 6282689 h 6309359"/>
              <a:gd name="connsiteX40" fmla="*/ 2964180 w 6579870"/>
              <a:gd name="connsiteY40" fmla="*/ 6309359 h 6309359"/>
              <a:gd name="connsiteX41" fmla="*/ 2785110 w 6579870"/>
              <a:gd name="connsiteY41" fmla="*/ 6137909 h 6309359"/>
              <a:gd name="connsiteX42" fmla="*/ 2667000 w 6579870"/>
              <a:gd name="connsiteY42" fmla="*/ 5768339 h 6309359"/>
              <a:gd name="connsiteX43" fmla="*/ 2434590 w 6579870"/>
              <a:gd name="connsiteY43" fmla="*/ 5330189 h 6309359"/>
              <a:gd name="connsiteX44" fmla="*/ 2080260 w 6579870"/>
              <a:gd name="connsiteY44" fmla="*/ 5379719 h 6309359"/>
              <a:gd name="connsiteX45" fmla="*/ 1794510 w 6579870"/>
              <a:gd name="connsiteY45" fmla="*/ 5273039 h 6309359"/>
              <a:gd name="connsiteX46" fmla="*/ 1261110 w 6579870"/>
              <a:gd name="connsiteY46" fmla="*/ 5417819 h 6309359"/>
              <a:gd name="connsiteX47" fmla="*/ 952500 w 6579870"/>
              <a:gd name="connsiteY47" fmla="*/ 5535929 h 6309359"/>
              <a:gd name="connsiteX48" fmla="*/ 853440 w 6579870"/>
              <a:gd name="connsiteY48" fmla="*/ 5730239 h 6309359"/>
              <a:gd name="connsiteX49" fmla="*/ 632460 w 6579870"/>
              <a:gd name="connsiteY49" fmla="*/ 5775959 h 6309359"/>
              <a:gd name="connsiteX50" fmla="*/ 320040 w 6579870"/>
              <a:gd name="connsiteY50" fmla="*/ 5589269 h 6309359"/>
              <a:gd name="connsiteX51" fmla="*/ 0 w 6579870"/>
              <a:gd name="connsiteY51" fmla="*/ 5585459 h 6309359"/>
              <a:gd name="connsiteX52" fmla="*/ 207010 w 6579870"/>
              <a:gd name="connsiteY52" fmla="*/ 5146039 h 6309359"/>
              <a:gd name="connsiteX53" fmla="*/ 80010 w 6579870"/>
              <a:gd name="connsiteY53" fmla="*/ 4523739 h 6309359"/>
              <a:gd name="connsiteX54" fmla="*/ 92710 w 6579870"/>
              <a:gd name="connsiteY54" fmla="*/ 4180839 h 6309359"/>
              <a:gd name="connsiteX55" fmla="*/ 199390 w 6579870"/>
              <a:gd name="connsiteY55" fmla="*/ 4229099 h 6309359"/>
              <a:gd name="connsiteX56" fmla="*/ 280670 w 6579870"/>
              <a:gd name="connsiteY56" fmla="*/ 4094479 h 6309359"/>
              <a:gd name="connsiteX57" fmla="*/ 328930 w 6579870"/>
              <a:gd name="connsiteY57" fmla="*/ 3616959 h 6309359"/>
              <a:gd name="connsiteX58" fmla="*/ 494645 w 6579870"/>
              <a:gd name="connsiteY58" fmla="*/ 3519669 h 6309359"/>
              <a:gd name="connsiteX59" fmla="*/ 704850 w 6579870"/>
              <a:gd name="connsiteY59" fmla="*/ 3223259 h 6309359"/>
              <a:gd name="connsiteX60" fmla="*/ 632460 w 6579870"/>
              <a:gd name="connsiteY60" fmla="*/ 2754629 h 6309359"/>
              <a:gd name="connsiteX61" fmla="*/ 480060 w 6579870"/>
              <a:gd name="connsiteY61" fmla="*/ 2666999 h 6309359"/>
              <a:gd name="connsiteX62" fmla="*/ 521970 w 6579870"/>
              <a:gd name="connsiteY62" fmla="*/ 2423159 h 6309359"/>
              <a:gd name="connsiteX63" fmla="*/ 342900 w 6579870"/>
              <a:gd name="connsiteY63" fmla="*/ 2438399 h 6309359"/>
              <a:gd name="connsiteX64" fmla="*/ 457200 w 6579870"/>
              <a:gd name="connsiteY64" fmla="*/ 2100579 h 6309359"/>
              <a:gd name="connsiteX65" fmla="*/ 397510 w 6579870"/>
              <a:gd name="connsiteY65" fmla="*/ 1729739 h 6309359"/>
              <a:gd name="connsiteX66" fmla="*/ 615950 w 6579870"/>
              <a:gd name="connsiteY66" fmla="*/ 1607819 h 6309359"/>
              <a:gd name="connsiteX67" fmla="*/ 1029970 w 6579870"/>
              <a:gd name="connsiteY67" fmla="*/ 850899 h 6309359"/>
              <a:gd name="connsiteX68" fmla="*/ 986790 w 6579870"/>
              <a:gd name="connsiteY68" fmla="*/ 734059 h 6309359"/>
              <a:gd name="connsiteX69" fmla="*/ 1085850 w 6579870"/>
              <a:gd name="connsiteY69" fmla="*/ 609599 h 6309359"/>
              <a:gd name="connsiteX70" fmla="*/ 1091545 w 6579870"/>
              <a:gd name="connsiteY70" fmla="*/ 290518 h 6309359"/>
              <a:gd name="connsiteX0" fmla="*/ 1091545 w 6579870"/>
              <a:gd name="connsiteY0" fmla="*/ 290518 h 6309359"/>
              <a:gd name="connsiteX1" fmla="*/ 1969770 w 6579870"/>
              <a:gd name="connsiteY1" fmla="*/ 0 h 6309359"/>
              <a:gd name="connsiteX2" fmla="*/ 2457450 w 6579870"/>
              <a:gd name="connsiteY2" fmla="*/ 251460 h 6309359"/>
              <a:gd name="connsiteX3" fmla="*/ 2491740 w 6579870"/>
              <a:gd name="connsiteY3" fmla="*/ 487680 h 6309359"/>
              <a:gd name="connsiteX4" fmla="*/ 2625090 w 6579870"/>
              <a:gd name="connsiteY4" fmla="*/ 605790 h 6309359"/>
              <a:gd name="connsiteX5" fmla="*/ 2625112 w 6579870"/>
              <a:gd name="connsiteY5" fmla="*/ 964888 h 6309359"/>
              <a:gd name="connsiteX6" fmla="*/ 2689860 w 6579870"/>
              <a:gd name="connsiteY6" fmla="*/ 1093470 h 6309359"/>
              <a:gd name="connsiteX7" fmla="*/ 2564130 w 6579870"/>
              <a:gd name="connsiteY7" fmla="*/ 1432560 h 6309359"/>
              <a:gd name="connsiteX8" fmla="*/ 2606040 w 6579870"/>
              <a:gd name="connsiteY8" fmla="*/ 1813560 h 6309359"/>
              <a:gd name="connsiteX9" fmla="*/ 2750820 w 6579870"/>
              <a:gd name="connsiteY9" fmla="*/ 2145030 h 6309359"/>
              <a:gd name="connsiteX10" fmla="*/ 3162300 w 6579870"/>
              <a:gd name="connsiteY10" fmla="*/ 2510790 h 6309359"/>
              <a:gd name="connsiteX11" fmla="*/ 3291840 w 6579870"/>
              <a:gd name="connsiteY11" fmla="*/ 2743200 h 6309359"/>
              <a:gd name="connsiteX12" fmla="*/ 3489960 w 6579870"/>
              <a:gd name="connsiteY12" fmla="*/ 2929890 h 6309359"/>
              <a:gd name="connsiteX13" fmla="*/ 3535680 w 6579870"/>
              <a:gd name="connsiteY13" fmla="*/ 3051810 h 6309359"/>
              <a:gd name="connsiteX14" fmla="*/ 3558540 w 6579870"/>
              <a:gd name="connsiteY14" fmla="*/ 3406140 h 6309359"/>
              <a:gd name="connsiteX15" fmla="*/ 3855720 w 6579870"/>
              <a:gd name="connsiteY15" fmla="*/ 3417570 h 6309359"/>
              <a:gd name="connsiteX16" fmla="*/ 4255792 w 6579870"/>
              <a:gd name="connsiteY16" fmla="*/ 3621269 h 6309359"/>
              <a:gd name="connsiteX17" fmla="*/ 4271010 w 6579870"/>
              <a:gd name="connsiteY17" fmla="*/ 3108959 h 6309359"/>
              <a:gd name="connsiteX18" fmla="*/ 4530090 w 6579870"/>
              <a:gd name="connsiteY18" fmla="*/ 3211829 h 6309359"/>
              <a:gd name="connsiteX19" fmla="*/ 4682490 w 6579870"/>
              <a:gd name="connsiteY19" fmla="*/ 3398519 h 6309359"/>
              <a:gd name="connsiteX20" fmla="*/ 4899660 w 6579870"/>
              <a:gd name="connsiteY20" fmla="*/ 3425189 h 6309359"/>
              <a:gd name="connsiteX21" fmla="*/ 5170170 w 6579870"/>
              <a:gd name="connsiteY21" fmla="*/ 3550919 h 6309359"/>
              <a:gd name="connsiteX22" fmla="*/ 5772150 w 6579870"/>
              <a:gd name="connsiteY22" fmla="*/ 3204209 h 6309359"/>
              <a:gd name="connsiteX23" fmla="*/ 6149340 w 6579870"/>
              <a:gd name="connsiteY23" fmla="*/ 3463289 h 6309359"/>
              <a:gd name="connsiteX24" fmla="*/ 6579870 w 6579870"/>
              <a:gd name="connsiteY24" fmla="*/ 3326129 h 6309359"/>
              <a:gd name="connsiteX25" fmla="*/ 6549390 w 6579870"/>
              <a:gd name="connsiteY25" fmla="*/ 3779519 h 6309359"/>
              <a:gd name="connsiteX26" fmla="*/ 6477000 w 6579870"/>
              <a:gd name="connsiteY26" fmla="*/ 4050029 h 6309359"/>
              <a:gd name="connsiteX27" fmla="*/ 6027420 w 6579870"/>
              <a:gd name="connsiteY27" fmla="*/ 4587240 h 6309359"/>
              <a:gd name="connsiteX28" fmla="*/ 5242560 w 6579870"/>
              <a:gd name="connsiteY28" fmla="*/ 4648199 h 6309359"/>
              <a:gd name="connsiteX29" fmla="*/ 4751070 w 6579870"/>
              <a:gd name="connsiteY29" fmla="*/ 4583429 h 6309359"/>
              <a:gd name="connsiteX30" fmla="*/ 4617720 w 6579870"/>
              <a:gd name="connsiteY30" fmla="*/ 4735829 h 6309359"/>
              <a:gd name="connsiteX31" fmla="*/ 4507230 w 6579870"/>
              <a:gd name="connsiteY31" fmla="*/ 4792979 h 6309359"/>
              <a:gd name="connsiteX32" fmla="*/ 4438650 w 6579870"/>
              <a:gd name="connsiteY32" fmla="*/ 4998719 h 6309359"/>
              <a:gd name="connsiteX33" fmla="*/ 4349750 w 6579870"/>
              <a:gd name="connsiteY33" fmla="*/ 5367019 h 6309359"/>
              <a:gd name="connsiteX34" fmla="*/ 4131310 w 6579870"/>
              <a:gd name="connsiteY34" fmla="*/ 5702299 h 6309359"/>
              <a:gd name="connsiteX35" fmla="*/ 4136390 w 6579870"/>
              <a:gd name="connsiteY35" fmla="*/ 6052819 h 6309359"/>
              <a:gd name="connsiteX36" fmla="*/ 3985260 w 6579870"/>
              <a:gd name="connsiteY36" fmla="*/ 6259829 h 6309359"/>
              <a:gd name="connsiteX37" fmla="*/ 3729990 w 6579870"/>
              <a:gd name="connsiteY37" fmla="*/ 6297929 h 6309359"/>
              <a:gd name="connsiteX38" fmla="*/ 3413760 w 6579870"/>
              <a:gd name="connsiteY38" fmla="*/ 6176009 h 6309359"/>
              <a:gd name="connsiteX39" fmla="*/ 3154680 w 6579870"/>
              <a:gd name="connsiteY39" fmla="*/ 6282689 h 6309359"/>
              <a:gd name="connsiteX40" fmla="*/ 2964180 w 6579870"/>
              <a:gd name="connsiteY40" fmla="*/ 6309359 h 6309359"/>
              <a:gd name="connsiteX41" fmla="*/ 2785110 w 6579870"/>
              <a:gd name="connsiteY41" fmla="*/ 6137909 h 6309359"/>
              <a:gd name="connsiteX42" fmla="*/ 2667000 w 6579870"/>
              <a:gd name="connsiteY42" fmla="*/ 5768339 h 6309359"/>
              <a:gd name="connsiteX43" fmla="*/ 2434590 w 6579870"/>
              <a:gd name="connsiteY43" fmla="*/ 5330189 h 6309359"/>
              <a:gd name="connsiteX44" fmla="*/ 2080260 w 6579870"/>
              <a:gd name="connsiteY44" fmla="*/ 5379719 h 6309359"/>
              <a:gd name="connsiteX45" fmla="*/ 1794510 w 6579870"/>
              <a:gd name="connsiteY45" fmla="*/ 5273039 h 6309359"/>
              <a:gd name="connsiteX46" fmla="*/ 1261110 w 6579870"/>
              <a:gd name="connsiteY46" fmla="*/ 5417819 h 6309359"/>
              <a:gd name="connsiteX47" fmla="*/ 952500 w 6579870"/>
              <a:gd name="connsiteY47" fmla="*/ 5535929 h 6309359"/>
              <a:gd name="connsiteX48" fmla="*/ 853440 w 6579870"/>
              <a:gd name="connsiteY48" fmla="*/ 5730239 h 6309359"/>
              <a:gd name="connsiteX49" fmla="*/ 632460 w 6579870"/>
              <a:gd name="connsiteY49" fmla="*/ 5775959 h 6309359"/>
              <a:gd name="connsiteX50" fmla="*/ 320040 w 6579870"/>
              <a:gd name="connsiteY50" fmla="*/ 5589269 h 6309359"/>
              <a:gd name="connsiteX51" fmla="*/ 0 w 6579870"/>
              <a:gd name="connsiteY51" fmla="*/ 5585459 h 6309359"/>
              <a:gd name="connsiteX52" fmla="*/ 207010 w 6579870"/>
              <a:gd name="connsiteY52" fmla="*/ 5146039 h 6309359"/>
              <a:gd name="connsiteX53" fmla="*/ 80010 w 6579870"/>
              <a:gd name="connsiteY53" fmla="*/ 4523739 h 6309359"/>
              <a:gd name="connsiteX54" fmla="*/ 92710 w 6579870"/>
              <a:gd name="connsiteY54" fmla="*/ 4180839 h 6309359"/>
              <a:gd name="connsiteX55" fmla="*/ 199390 w 6579870"/>
              <a:gd name="connsiteY55" fmla="*/ 4229099 h 6309359"/>
              <a:gd name="connsiteX56" fmla="*/ 280670 w 6579870"/>
              <a:gd name="connsiteY56" fmla="*/ 4094479 h 6309359"/>
              <a:gd name="connsiteX57" fmla="*/ 328930 w 6579870"/>
              <a:gd name="connsiteY57" fmla="*/ 3616959 h 6309359"/>
              <a:gd name="connsiteX58" fmla="*/ 494645 w 6579870"/>
              <a:gd name="connsiteY58" fmla="*/ 3519669 h 6309359"/>
              <a:gd name="connsiteX59" fmla="*/ 655320 w 6579870"/>
              <a:gd name="connsiteY59" fmla="*/ 3230879 h 6309359"/>
              <a:gd name="connsiteX60" fmla="*/ 632460 w 6579870"/>
              <a:gd name="connsiteY60" fmla="*/ 2754629 h 6309359"/>
              <a:gd name="connsiteX61" fmla="*/ 480060 w 6579870"/>
              <a:gd name="connsiteY61" fmla="*/ 2666999 h 6309359"/>
              <a:gd name="connsiteX62" fmla="*/ 521970 w 6579870"/>
              <a:gd name="connsiteY62" fmla="*/ 2423159 h 6309359"/>
              <a:gd name="connsiteX63" fmla="*/ 342900 w 6579870"/>
              <a:gd name="connsiteY63" fmla="*/ 2438399 h 6309359"/>
              <a:gd name="connsiteX64" fmla="*/ 457200 w 6579870"/>
              <a:gd name="connsiteY64" fmla="*/ 2100579 h 6309359"/>
              <a:gd name="connsiteX65" fmla="*/ 397510 w 6579870"/>
              <a:gd name="connsiteY65" fmla="*/ 1729739 h 6309359"/>
              <a:gd name="connsiteX66" fmla="*/ 615950 w 6579870"/>
              <a:gd name="connsiteY66" fmla="*/ 1607819 h 6309359"/>
              <a:gd name="connsiteX67" fmla="*/ 1029970 w 6579870"/>
              <a:gd name="connsiteY67" fmla="*/ 850899 h 6309359"/>
              <a:gd name="connsiteX68" fmla="*/ 986790 w 6579870"/>
              <a:gd name="connsiteY68" fmla="*/ 734059 h 6309359"/>
              <a:gd name="connsiteX69" fmla="*/ 1085850 w 6579870"/>
              <a:gd name="connsiteY69" fmla="*/ 609599 h 6309359"/>
              <a:gd name="connsiteX70" fmla="*/ 1091545 w 6579870"/>
              <a:gd name="connsiteY70" fmla="*/ 290518 h 6309359"/>
              <a:gd name="connsiteX0" fmla="*/ 1091545 w 6579870"/>
              <a:gd name="connsiteY0" fmla="*/ 290518 h 6309359"/>
              <a:gd name="connsiteX1" fmla="*/ 1969770 w 6579870"/>
              <a:gd name="connsiteY1" fmla="*/ 0 h 6309359"/>
              <a:gd name="connsiteX2" fmla="*/ 2457450 w 6579870"/>
              <a:gd name="connsiteY2" fmla="*/ 251460 h 6309359"/>
              <a:gd name="connsiteX3" fmla="*/ 2491740 w 6579870"/>
              <a:gd name="connsiteY3" fmla="*/ 487680 h 6309359"/>
              <a:gd name="connsiteX4" fmla="*/ 2625090 w 6579870"/>
              <a:gd name="connsiteY4" fmla="*/ 605790 h 6309359"/>
              <a:gd name="connsiteX5" fmla="*/ 2625112 w 6579870"/>
              <a:gd name="connsiteY5" fmla="*/ 964888 h 6309359"/>
              <a:gd name="connsiteX6" fmla="*/ 2689860 w 6579870"/>
              <a:gd name="connsiteY6" fmla="*/ 1093470 h 6309359"/>
              <a:gd name="connsiteX7" fmla="*/ 2564130 w 6579870"/>
              <a:gd name="connsiteY7" fmla="*/ 1432560 h 6309359"/>
              <a:gd name="connsiteX8" fmla="*/ 2606040 w 6579870"/>
              <a:gd name="connsiteY8" fmla="*/ 1813560 h 6309359"/>
              <a:gd name="connsiteX9" fmla="*/ 2750820 w 6579870"/>
              <a:gd name="connsiteY9" fmla="*/ 2145030 h 6309359"/>
              <a:gd name="connsiteX10" fmla="*/ 3162300 w 6579870"/>
              <a:gd name="connsiteY10" fmla="*/ 2510790 h 6309359"/>
              <a:gd name="connsiteX11" fmla="*/ 3291840 w 6579870"/>
              <a:gd name="connsiteY11" fmla="*/ 2743200 h 6309359"/>
              <a:gd name="connsiteX12" fmla="*/ 3489960 w 6579870"/>
              <a:gd name="connsiteY12" fmla="*/ 2929890 h 6309359"/>
              <a:gd name="connsiteX13" fmla="*/ 3535680 w 6579870"/>
              <a:gd name="connsiteY13" fmla="*/ 3051810 h 6309359"/>
              <a:gd name="connsiteX14" fmla="*/ 3558540 w 6579870"/>
              <a:gd name="connsiteY14" fmla="*/ 3406140 h 6309359"/>
              <a:gd name="connsiteX15" fmla="*/ 3855720 w 6579870"/>
              <a:gd name="connsiteY15" fmla="*/ 3417570 h 6309359"/>
              <a:gd name="connsiteX16" fmla="*/ 4255792 w 6579870"/>
              <a:gd name="connsiteY16" fmla="*/ 3621269 h 6309359"/>
              <a:gd name="connsiteX17" fmla="*/ 4271010 w 6579870"/>
              <a:gd name="connsiteY17" fmla="*/ 3108959 h 6309359"/>
              <a:gd name="connsiteX18" fmla="*/ 4530090 w 6579870"/>
              <a:gd name="connsiteY18" fmla="*/ 3211829 h 6309359"/>
              <a:gd name="connsiteX19" fmla="*/ 4682490 w 6579870"/>
              <a:gd name="connsiteY19" fmla="*/ 3398519 h 6309359"/>
              <a:gd name="connsiteX20" fmla="*/ 4899660 w 6579870"/>
              <a:gd name="connsiteY20" fmla="*/ 3425189 h 6309359"/>
              <a:gd name="connsiteX21" fmla="*/ 5170170 w 6579870"/>
              <a:gd name="connsiteY21" fmla="*/ 3550919 h 6309359"/>
              <a:gd name="connsiteX22" fmla="*/ 5772150 w 6579870"/>
              <a:gd name="connsiteY22" fmla="*/ 3204209 h 6309359"/>
              <a:gd name="connsiteX23" fmla="*/ 6149340 w 6579870"/>
              <a:gd name="connsiteY23" fmla="*/ 3463289 h 6309359"/>
              <a:gd name="connsiteX24" fmla="*/ 6579870 w 6579870"/>
              <a:gd name="connsiteY24" fmla="*/ 3326129 h 6309359"/>
              <a:gd name="connsiteX25" fmla="*/ 6549390 w 6579870"/>
              <a:gd name="connsiteY25" fmla="*/ 3779519 h 6309359"/>
              <a:gd name="connsiteX26" fmla="*/ 6477000 w 6579870"/>
              <a:gd name="connsiteY26" fmla="*/ 4050029 h 6309359"/>
              <a:gd name="connsiteX27" fmla="*/ 6027420 w 6579870"/>
              <a:gd name="connsiteY27" fmla="*/ 4587240 h 6309359"/>
              <a:gd name="connsiteX28" fmla="*/ 5242560 w 6579870"/>
              <a:gd name="connsiteY28" fmla="*/ 4648199 h 6309359"/>
              <a:gd name="connsiteX29" fmla="*/ 4751070 w 6579870"/>
              <a:gd name="connsiteY29" fmla="*/ 4583429 h 6309359"/>
              <a:gd name="connsiteX30" fmla="*/ 4617720 w 6579870"/>
              <a:gd name="connsiteY30" fmla="*/ 4735829 h 6309359"/>
              <a:gd name="connsiteX31" fmla="*/ 4507230 w 6579870"/>
              <a:gd name="connsiteY31" fmla="*/ 4792979 h 6309359"/>
              <a:gd name="connsiteX32" fmla="*/ 4438650 w 6579870"/>
              <a:gd name="connsiteY32" fmla="*/ 4998719 h 6309359"/>
              <a:gd name="connsiteX33" fmla="*/ 4349750 w 6579870"/>
              <a:gd name="connsiteY33" fmla="*/ 5367019 h 6309359"/>
              <a:gd name="connsiteX34" fmla="*/ 4131310 w 6579870"/>
              <a:gd name="connsiteY34" fmla="*/ 5702299 h 6309359"/>
              <a:gd name="connsiteX35" fmla="*/ 4136390 w 6579870"/>
              <a:gd name="connsiteY35" fmla="*/ 6052819 h 6309359"/>
              <a:gd name="connsiteX36" fmla="*/ 3985260 w 6579870"/>
              <a:gd name="connsiteY36" fmla="*/ 6259829 h 6309359"/>
              <a:gd name="connsiteX37" fmla="*/ 3729990 w 6579870"/>
              <a:gd name="connsiteY37" fmla="*/ 6297929 h 6309359"/>
              <a:gd name="connsiteX38" fmla="*/ 3413760 w 6579870"/>
              <a:gd name="connsiteY38" fmla="*/ 6176009 h 6309359"/>
              <a:gd name="connsiteX39" fmla="*/ 3154680 w 6579870"/>
              <a:gd name="connsiteY39" fmla="*/ 6282689 h 6309359"/>
              <a:gd name="connsiteX40" fmla="*/ 2964180 w 6579870"/>
              <a:gd name="connsiteY40" fmla="*/ 6309359 h 6309359"/>
              <a:gd name="connsiteX41" fmla="*/ 2785110 w 6579870"/>
              <a:gd name="connsiteY41" fmla="*/ 6137909 h 6309359"/>
              <a:gd name="connsiteX42" fmla="*/ 2667000 w 6579870"/>
              <a:gd name="connsiteY42" fmla="*/ 5768339 h 6309359"/>
              <a:gd name="connsiteX43" fmla="*/ 2434590 w 6579870"/>
              <a:gd name="connsiteY43" fmla="*/ 5330189 h 6309359"/>
              <a:gd name="connsiteX44" fmla="*/ 2080260 w 6579870"/>
              <a:gd name="connsiteY44" fmla="*/ 5379719 h 6309359"/>
              <a:gd name="connsiteX45" fmla="*/ 1794510 w 6579870"/>
              <a:gd name="connsiteY45" fmla="*/ 5273039 h 6309359"/>
              <a:gd name="connsiteX46" fmla="*/ 1261110 w 6579870"/>
              <a:gd name="connsiteY46" fmla="*/ 5417819 h 6309359"/>
              <a:gd name="connsiteX47" fmla="*/ 952500 w 6579870"/>
              <a:gd name="connsiteY47" fmla="*/ 5535929 h 6309359"/>
              <a:gd name="connsiteX48" fmla="*/ 853440 w 6579870"/>
              <a:gd name="connsiteY48" fmla="*/ 5730239 h 6309359"/>
              <a:gd name="connsiteX49" fmla="*/ 632460 w 6579870"/>
              <a:gd name="connsiteY49" fmla="*/ 5775959 h 6309359"/>
              <a:gd name="connsiteX50" fmla="*/ 320040 w 6579870"/>
              <a:gd name="connsiteY50" fmla="*/ 5589269 h 6309359"/>
              <a:gd name="connsiteX51" fmla="*/ 0 w 6579870"/>
              <a:gd name="connsiteY51" fmla="*/ 5585459 h 6309359"/>
              <a:gd name="connsiteX52" fmla="*/ 207010 w 6579870"/>
              <a:gd name="connsiteY52" fmla="*/ 5146039 h 6309359"/>
              <a:gd name="connsiteX53" fmla="*/ 80010 w 6579870"/>
              <a:gd name="connsiteY53" fmla="*/ 4523739 h 6309359"/>
              <a:gd name="connsiteX54" fmla="*/ 92710 w 6579870"/>
              <a:gd name="connsiteY54" fmla="*/ 4180839 h 6309359"/>
              <a:gd name="connsiteX55" fmla="*/ 199390 w 6579870"/>
              <a:gd name="connsiteY55" fmla="*/ 4229099 h 6309359"/>
              <a:gd name="connsiteX56" fmla="*/ 280670 w 6579870"/>
              <a:gd name="connsiteY56" fmla="*/ 4094479 h 6309359"/>
              <a:gd name="connsiteX57" fmla="*/ 328930 w 6579870"/>
              <a:gd name="connsiteY57" fmla="*/ 3616959 h 6309359"/>
              <a:gd name="connsiteX58" fmla="*/ 494645 w 6579870"/>
              <a:gd name="connsiteY58" fmla="*/ 3519669 h 6309359"/>
              <a:gd name="connsiteX59" fmla="*/ 655320 w 6579870"/>
              <a:gd name="connsiteY59" fmla="*/ 3230879 h 6309359"/>
              <a:gd name="connsiteX60" fmla="*/ 632460 w 6579870"/>
              <a:gd name="connsiteY60" fmla="*/ 2754629 h 6309359"/>
              <a:gd name="connsiteX61" fmla="*/ 480060 w 6579870"/>
              <a:gd name="connsiteY61" fmla="*/ 2666999 h 6309359"/>
              <a:gd name="connsiteX62" fmla="*/ 521970 w 6579870"/>
              <a:gd name="connsiteY62" fmla="*/ 2423159 h 6309359"/>
              <a:gd name="connsiteX63" fmla="*/ 342900 w 6579870"/>
              <a:gd name="connsiteY63" fmla="*/ 2438399 h 6309359"/>
              <a:gd name="connsiteX64" fmla="*/ 457200 w 6579870"/>
              <a:gd name="connsiteY64" fmla="*/ 2100579 h 6309359"/>
              <a:gd name="connsiteX65" fmla="*/ 397510 w 6579870"/>
              <a:gd name="connsiteY65" fmla="*/ 1729739 h 6309359"/>
              <a:gd name="connsiteX66" fmla="*/ 615950 w 6579870"/>
              <a:gd name="connsiteY66" fmla="*/ 1607819 h 6309359"/>
              <a:gd name="connsiteX67" fmla="*/ 1029970 w 6579870"/>
              <a:gd name="connsiteY67" fmla="*/ 850899 h 6309359"/>
              <a:gd name="connsiteX68" fmla="*/ 899555 w 6579870"/>
              <a:gd name="connsiteY68" fmla="*/ 727349 h 6309359"/>
              <a:gd name="connsiteX69" fmla="*/ 1085850 w 6579870"/>
              <a:gd name="connsiteY69" fmla="*/ 609599 h 6309359"/>
              <a:gd name="connsiteX70" fmla="*/ 1091545 w 6579870"/>
              <a:gd name="connsiteY70" fmla="*/ 290518 h 6309359"/>
              <a:gd name="connsiteX0" fmla="*/ 1091545 w 6579870"/>
              <a:gd name="connsiteY0" fmla="*/ 290518 h 6309359"/>
              <a:gd name="connsiteX1" fmla="*/ 1969770 w 6579870"/>
              <a:gd name="connsiteY1" fmla="*/ 0 h 6309359"/>
              <a:gd name="connsiteX2" fmla="*/ 2457450 w 6579870"/>
              <a:gd name="connsiteY2" fmla="*/ 251460 h 6309359"/>
              <a:gd name="connsiteX3" fmla="*/ 2491740 w 6579870"/>
              <a:gd name="connsiteY3" fmla="*/ 487680 h 6309359"/>
              <a:gd name="connsiteX4" fmla="*/ 2625090 w 6579870"/>
              <a:gd name="connsiteY4" fmla="*/ 605790 h 6309359"/>
              <a:gd name="connsiteX5" fmla="*/ 2625112 w 6579870"/>
              <a:gd name="connsiteY5" fmla="*/ 964888 h 6309359"/>
              <a:gd name="connsiteX6" fmla="*/ 2689860 w 6579870"/>
              <a:gd name="connsiteY6" fmla="*/ 1093470 h 6309359"/>
              <a:gd name="connsiteX7" fmla="*/ 2564130 w 6579870"/>
              <a:gd name="connsiteY7" fmla="*/ 1432560 h 6309359"/>
              <a:gd name="connsiteX8" fmla="*/ 2606040 w 6579870"/>
              <a:gd name="connsiteY8" fmla="*/ 1813560 h 6309359"/>
              <a:gd name="connsiteX9" fmla="*/ 2750820 w 6579870"/>
              <a:gd name="connsiteY9" fmla="*/ 2145030 h 6309359"/>
              <a:gd name="connsiteX10" fmla="*/ 3162300 w 6579870"/>
              <a:gd name="connsiteY10" fmla="*/ 2510790 h 6309359"/>
              <a:gd name="connsiteX11" fmla="*/ 3291840 w 6579870"/>
              <a:gd name="connsiteY11" fmla="*/ 2743200 h 6309359"/>
              <a:gd name="connsiteX12" fmla="*/ 3489960 w 6579870"/>
              <a:gd name="connsiteY12" fmla="*/ 2929890 h 6309359"/>
              <a:gd name="connsiteX13" fmla="*/ 3535680 w 6579870"/>
              <a:gd name="connsiteY13" fmla="*/ 3051810 h 6309359"/>
              <a:gd name="connsiteX14" fmla="*/ 3558540 w 6579870"/>
              <a:gd name="connsiteY14" fmla="*/ 3406140 h 6309359"/>
              <a:gd name="connsiteX15" fmla="*/ 3855720 w 6579870"/>
              <a:gd name="connsiteY15" fmla="*/ 3417570 h 6309359"/>
              <a:gd name="connsiteX16" fmla="*/ 4255792 w 6579870"/>
              <a:gd name="connsiteY16" fmla="*/ 3621269 h 6309359"/>
              <a:gd name="connsiteX17" fmla="*/ 4271010 w 6579870"/>
              <a:gd name="connsiteY17" fmla="*/ 3108959 h 6309359"/>
              <a:gd name="connsiteX18" fmla="*/ 4530090 w 6579870"/>
              <a:gd name="connsiteY18" fmla="*/ 3211829 h 6309359"/>
              <a:gd name="connsiteX19" fmla="*/ 4682490 w 6579870"/>
              <a:gd name="connsiteY19" fmla="*/ 3398519 h 6309359"/>
              <a:gd name="connsiteX20" fmla="*/ 4899660 w 6579870"/>
              <a:gd name="connsiteY20" fmla="*/ 3425189 h 6309359"/>
              <a:gd name="connsiteX21" fmla="*/ 5170170 w 6579870"/>
              <a:gd name="connsiteY21" fmla="*/ 3550919 h 6309359"/>
              <a:gd name="connsiteX22" fmla="*/ 5772150 w 6579870"/>
              <a:gd name="connsiteY22" fmla="*/ 3204209 h 6309359"/>
              <a:gd name="connsiteX23" fmla="*/ 6149340 w 6579870"/>
              <a:gd name="connsiteY23" fmla="*/ 3463289 h 6309359"/>
              <a:gd name="connsiteX24" fmla="*/ 6579870 w 6579870"/>
              <a:gd name="connsiteY24" fmla="*/ 3326129 h 6309359"/>
              <a:gd name="connsiteX25" fmla="*/ 6549390 w 6579870"/>
              <a:gd name="connsiteY25" fmla="*/ 3779519 h 6309359"/>
              <a:gd name="connsiteX26" fmla="*/ 6477000 w 6579870"/>
              <a:gd name="connsiteY26" fmla="*/ 4050029 h 6309359"/>
              <a:gd name="connsiteX27" fmla="*/ 6027420 w 6579870"/>
              <a:gd name="connsiteY27" fmla="*/ 4587240 h 6309359"/>
              <a:gd name="connsiteX28" fmla="*/ 5242560 w 6579870"/>
              <a:gd name="connsiteY28" fmla="*/ 4648199 h 6309359"/>
              <a:gd name="connsiteX29" fmla="*/ 4751070 w 6579870"/>
              <a:gd name="connsiteY29" fmla="*/ 4583429 h 6309359"/>
              <a:gd name="connsiteX30" fmla="*/ 4617720 w 6579870"/>
              <a:gd name="connsiteY30" fmla="*/ 4735829 h 6309359"/>
              <a:gd name="connsiteX31" fmla="*/ 4507230 w 6579870"/>
              <a:gd name="connsiteY31" fmla="*/ 4792979 h 6309359"/>
              <a:gd name="connsiteX32" fmla="*/ 4438650 w 6579870"/>
              <a:gd name="connsiteY32" fmla="*/ 4998719 h 6309359"/>
              <a:gd name="connsiteX33" fmla="*/ 4349750 w 6579870"/>
              <a:gd name="connsiteY33" fmla="*/ 5367019 h 6309359"/>
              <a:gd name="connsiteX34" fmla="*/ 4131310 w 6579870"/>
              <a:gd name="connsiteY34" fmla="*/ 5702299 h 6309359"/>
              <a:gd name="connsiteX35" fmla="*/ 4136390 w 6579870"/>
              <a:gd name="connsiteY35" fmla="*/ 6052819 h 6309359"/>
              <a:gd name="connsiteX36" fmla="*/ 3985260 w 6579870"/>
              <a:gd name="connsiteY36" fmla="*/ 6259829 h 6309359"/>
              <a:gd name="connsiteX37" fmla="*/ 3729990 w 6579870"/>
              <a:gd name="connsiteY37" fmla="*/ 6297929 h 6309359"/>
              <a:gd name="connsiteX38" fmla="*/ 3413760 w 6579870"/>
              <a:gd name="connsiteY38" fmla="*/ 6176009 h 6309359"/>
              <a:gd name="connsiteX39" fmla="*/ 3154680 w 6579870"/>
              <a:gd name="connsiteY39" fmla="*/ 6282689 h 6309359"/>
              <a:gd name="connsiteX40" fmla="*/ 2964180 w 6579870"/>
              <a:gd name="connsiteY40" fmla="*/ 6309359 h 6309359"/>
              <a:gd name="connsiteX41" fmla="*/ 2785110 w 6579870"/>
              <a:gd name="connsiteY41" fmla="*/ 6137909 h 6309359"/>
              <a:gd name="connsiteX42" fmla="*/ 2667000 w 6579870"/>
              <a:gd name="connsiteY42" fmla="*/ 5768339 h 6309359"/>
              <a:gd name="connsiteX43" fmla="*/ 2434590 w 6579870"/>
              <a:gd name="connsiteY43" fmla="*/ 5330189 h 6309359"/>
              <a:gd name="connsiteX44" fmla="*/ 2080260 w 6579870"/>
              <a:gd name="connsiteY44" fmla="*/ 5379719 h 6309359"/>
              <a:gd name="connsiteX45" fmla="*/ 1794510 w 6579870"/>
              <a:gd name="connsiteY45" fmla="*/ 5273039 h 6309359"/>
              <a:gd name="connsiteX46" fmla="*/ 1261110 w 6579870"/>
              <a:gd name="connsiteY46" fmla="*/ 5417819 h 6309359"/>
              <a:gd name="connsiteX47" fmla="*/ 952500 w 6579870"/>
              <a:gd name="connsiteY47" fmla="*/ 5535929 h 6309359"/>
              <a:gd name="connsiteX48" fmla="*/ 853440 w 6579870"/>
              <a:gd name="connsiteY48" fmla="*/ 5730239 h 6309359"/>
              <a:gd name="connsiteX49" fmla="*/ 632460 w 6579870"/>
              <a:gd name="connsiteY49" fmla="*/ 5775959 h 6309359"/>
              <a:gd name="connsiteX50" fmla="*/ 320040 w 6579870"/>
              <a:gd name="connsiteY50" fmla="*/ 5589269 h 6309359"/>
              <a:gd name="connsiteX51" fmla="*/ 0 w 6579870"/>
              <a:gd name="connsiteY51" fmla="*/ 5585459 h 6309359"/>
              <a:gd name="connsiteX52" fmla="*/ 207010 w 6579870"/>
              <a:gd name="connsiteY52" fmla="*/ 5146039 h 6309359"/>
              <a:gd name="connsiteX53" fmla="*/ 80010 w 6579870"/>
              <a:gd name="connsiteY53" fmla="*/ 4523739 h 6309359"/>
              <a:gd name="connsiteX54" fmla="*/ 92710 w 6579870"/>
              <a:gd name="connsiteY54" fmla="*/ 4180839 h 6309359"/>
              <a:gd name="connsiteX55" fmla="*/ 199390 w 6579870"/>
              <a:gd name="connsiteY55" fmla="*/ 4229099 h 6309359"/>
              <a:gd name="connsiteX56" fmla="*/ 280670 w 6579870"/>
              <a:gd name="connsiteY56" fmla="*/ 4094479 h 6309359"/>
              <a:gd name="connsiteX57" fmla="*/ 328930 w 6579870"/>
              <a:gd name="connsiteY57" fmla="*/ 3616959 h 6309359"/>
              <a:gd name="connsiteX58" fmla="*/ 494645 w 6579870"/>
              <a:gd name="connsiteY58" fmla="*/ 3519669 h 6309359"/>
              <a:gd name="connsiteX59" fmla="*/ 655320 w 6579870"/>
              <a:gd name="connsiteY59" fmla="*/ 3230879 h 6309359"/>
              <a:gd name="connsiteX60" fmla="*/ 632460 w 6579870"/>
              <a:gd name="connsiteY60" fmla="*/ 2754629 h 6309359"/>
              <a:gd name="connsiteX61" fmla="*/ 480060 w 6579870"/>
              <a:gd name="connsiteY61" fmla="*/ 2666999 h 6309359"/>
              <a:gd name="connsiteX62" fmla="*/ 521970 w 6579870"/>
              <a:gd name="connsiteY62" fmla="*/ 2423159 h 6309359"/>
              <a:gd name="connsiteX63" fmla="*/ 342900 w 6579870"/>
              <a:gd name="connsiteY63" fmla="*/ 2438399 h 6309359"/>
              <a:gd name="connsiteX64" fmla="*/ 457200 w 6579870"/>
              <a:gd name="connsiteY64" fmla="*/ 2100579 h 6309359"/>
              <a:gd name="connsiteX65" fmla="*/ 397510 w 6579870"/>
              <a:gd name="connsiteY65" fmla="*/ 1729739 h 6309359"/>
              <a:gd name="connsiteX66" fmla="*/ 615950 w 6579870"/>
              <a:gd name="connsiteY66" fmla="*/ 1607819 h 6309359"/>
              <a:gd name="connsiteX67" fmla="*/ 1029970 w 6579870"/>
              <a:gd name="connsiteY67" fmla="*/ 850899 h 6309359"/>
              <a:gd name="connsiteX68" fmla="*/ 899555 w 6579870"/>
              <a:gd name="connsiteY68" fmla="*/ 727349 h 6309359"/>
              <a:gd name="connsiteX69" fmla="*/ 990598 w 6579870"/>
              <a:gd name="connsiteY69" fmla="*/ 661955 h 6309359"/>
              <a:gd name="connsiteX70" fmla="*/ 1085850 w 6579870"/>
              <a:gd name="connsiteY70" fmla="*/ 609599 h 6309359"/>
              <a:gd name="connsiteX71" fmla="*/ 1091545 w 6579870"/>
              <a:gd name="connsiteY71" fmla="*/ 290518 h 6309359"/>
              <a:gd name="connsiteX0" fmla="*/ 1091545 w 6579870"/>
              <a:gd name="connsiteY0" fmla="*/ 290518 h 6309359"/>
              <a:gd name="connsiteX1" fmla="*/ 1969770 w 6579870"/>
              <a:gd name="connsiteY1" fmla="*/ 0 h 6309359"/>
              <a:gd name="connsiteX2" fmla="*/ 2457450 w 6579870"/>
              <a:gd name="connsiteY2" fmla="*/ 251460 h 6309359"/>
              <a:gd name="connsiteX3" fmla="*/ 2491740 w 6579870"/>
              <a:gd name="connsiteY3" fmla="*/ 487680 h 6309359"/>
              <a:gd name="connsiteX4" fmla="*/ 2625090 w 6579870"/>
              <a:gd name="connsiteY4" fmla="*/ 605790 h 6309359"/>
              <a:gd name="connsiteX5" fmla="*/ 2625112 w 6579870"/>
              <a:gd name="connsiteY5" fmla="*/ 964888 h 6309359"/>
              <a:gd name="connsiteX6" fmla="*/ 2689860 w 6579870"/>
              <a:gd name="connsiteY6" fmla="*/ 1093470 h 6309359"/>
              <a:gd name="connsiteX7" fmla="*/ 2564130 w 6579870"/>
              <a:gd name="connsiteY7" fmla="*/ 1432560 h 6309359"/>
              <a:gd name="connsiteX8" fmla="*/ 2606040 w 6579870"/>
              <a:gd name="connsiteY8" fmla="*/ 1813560 h 6309359"/>
              <a:gd name="connsiteX9" fmla="*/ 2750820 w 6579870"/>
              <a:gd name="connsiteY9" fmla="*/ 2145030 h 6309359"/>
              <a:gd name="connsiteX10" fmla="*/ 3162300 w 6579870"/>
              <a:gd name="connsiteY10" fmla="*/ 2510790 h 6309359"/>
              <a:gd name="connsiteX11" fmla="*/ 3291840 w 6579870"/>
              <a:gd name="connsiteY11" fmla="*/ 2743200 h 6309359"/>
              <a:gd name="connsiteX12" fmla="*/ 3489960 w 6579870"/>
              <a:gd name="connsiteY12" fmla="*/ 2929890 h 6309359"/>
              <a:gd name="connsiteX13" fmla="*/ 3535680 w 6579870"/>
              <a:gd name="connsiteY13" fmla="*/ 3051810 h 6309359"/>
              <a:gd name="connsiteX14" fmla="*/ 3558540 w 6579870"/>
              <a:gd name="connsiteY14" fmla="*/ 3406140 h 6309359"/>
              <a:gd name="connsiteX15" fmla="*/ 3855720 w 6579870"/>
              <a:gd name="connsiteY15" fmla="*/ 3417570 h 6309359"/>
              <a:gd name="connsiteX16" fmla="*/ 4255792 w 6579870"/>
              <a:gd name="connsiteY16" fmla="*/ 3621269 h 6309359"/>
              <a:gd name="connsiteX17" fmla="*/ 4271010 w 6579870"/>
              <a:gd name="connsiteY17" fmla="*/ 3108959 h 6309359"/>
              <a:gd name="connsiteX18" fmla="*/ 4530090 w 6579870"/>
              <a:gd name="connsiteY18" fmla="*/ 3211829 h 6309359"/>
              <a:gd name="connsiteX19" fmla="*/ 4682490 w 6579870"/>
              <a:gd name="connsiteY19" fmla="*/ 3398519 h 6309359"/>
              <a:gd name="connsiteX20" fmla="*/ 4899660 w 6579870"/>
              <a:gd name="connsiteY20" fmla="*/ 3425189 h 6309359"/>
              <a:gd name="connsiteX21" fmla="*/ 5170170 w 6579870"/>
              <a:gd name="connsiteY21" fmla="*/ 3550919 h 6309359"/>
              <a:gd name="connsiteX22" fmla="*/ 5772150 w 6579870"/>
              <a:gd name="connsiteY22" fmla="*/ 3204209 h 6309359"/>
              <a:gd name="connsiteX23" fmla="*/ 6149340 w 6579870"/>
              <a:gd name="connsiteY23" fmla="*/ 3463289 h 6309359"/>
              <a:gd name="connsiteX24" fmla="*/ 6579870 w 6579870"/>
              <a:gd name="connsiteY24" fmla="*/ 3326129 h 6309359"/>
              <a:gd name="connsiteX25" fmla="*/ 6549390 w 6579870"/>
              <a:gd name="connsiteY25" fmla="*/ 3779519 h 6309359"/>
              <a:gd name="connsiteX26" fmla="*/ 6477000 w 6579870"/>
              <a:gd name="connsiteY26" fmla="*/ 4050029 h 6309359"/>
              <a:gd name="connsiteX27" fmla="*/ 6027420 w 6579870"/>
              <a:gd name="connsiteY27" fmla="*/ 4587240 h 6309359"/>
              <a:gd name="connsiteX28" fmla="*/ 5242560 w 6579870"/>
              <a:gd name="connsiteY28" fmla="*/ 4648199 h 6309359"/>
              <a:gd name="connsiteX29" fmla="*/ 4751070 w 6579870"/>
              <a:gd name="connsiteY29" fmla="*/ 4583429 h 6309359"/>
              <a:gd name="connsiteX30" fmla="*/ 4617720 w 6579870"/>
              <a:gd name="connsiteY30" fmla="*/ 4735829 h 6309359"/>
              <a:gd name="connsiteX31" fmla="*/ 4507230 w 6579870"/>
              <a:gd name="connsiteY31" fmla="*/ 4792979 h 6309359"/>
              <a:gd name="connsiteX32" fmla="*/ 4438650 w 6579870"/>
              <a:gd name="connsiteY32" fmla="*/ 4998719 h 6309359"/>
              <a:gd name="connsiteX33" fmla="*/ 4349750 w 6579870"/>
              <a:gd name="connsiteY33" fmla="*/ 5367019 h 6309359"/>
              <a:gd name="connsiteX34" fmla="*/ 4131310 w 6579870"/>
              <a:gd name="connsiteY34" fmla="*/ 5702299 h 6309359"/>
              <a:gd name="connsiteX35" fmla="*/ 4136390 w 6579870"/>
              <a:gd name="connsiteY35" fmla="*/ 6052819 h 6309359"/>
              <a:gd name="connsiteX36" fmla="*/ 3985260 w 6579870"/>
              <a:gd name="connsiteY36" fmla="*/ 6259829 h 6309359"/>
              <a:gd name="connsiteX37" fmla="*/ 3729990 w 6579870"/>
              <a:gd name="connsiteY37" fmla="*/ 6297929 h 6309359"/>
              <a:gd name="connsiteX38" fmla="*/ 3413760 w 6579870"/>
              <a:gd name="connsiteY38" fmla="*/ 6176009 h 6309359"/>
              <a:gd name="connsiteX39" fmla="*/ 3154680 w 6579870"/>
              <a:gd name="connsiteY39" fmla="*/ 6282689 h 6309359"/>
              <a:gd name="connsiteX40" fmla="*/ 2964180 w 6579870"/>
              <a:gd name="connsiteY40" fmla="*/ 6309359 h 6309359"/>
              <a:gd name="connsiteX41" fmla="*/ 2785110 w 6579870"/>
              <a:gd name="connsiteY41" fmla="*/ 6137909 h 6309359"/>
              <a:gd name="connsiteX42" fmla="*/ 2667000 w 6579870"/>
              <a:gd name="connsiteY42" fmla="*/ 5768339 h 6309359"/>
              <a:gd name="connsiteX43" fmla="*/ 2434590 w 6579870"/>
              <a:gd name="connsiteY43" fmla="*/ 5330189 h 6309359"/>
              <a:gd name="connsiteX44" fmla="*/ 2080260 w 6579870"/>
              <a:gd name="connsiteY44" fmla="*/ 5379719 h 6309359"/>
              <a:gd name="connsiteX45" fmla="*/ 1794510 w 6579870"/>
              <a:gd name="connsiteY45" fmla="*/ 5273039 h 6309359"/>
              <a:gd name="connsiteX46" fmla="*/ 1261110 w 6579870"/>
              <a:gd name="connsiteY46" fmla="*/ 5417819 h 6309359"/>
              <a:gd name="connsiteX47" fmla="*/ 952500 w 6579870"/>
              <a:gd name="connsiteY47" fmla="*/ 5535929 h 6309359"/>
              <a:gd name="connsiteX48" fmla="*/ 853440 w 6579870"/>
              <a:gd name="connsiteY48" fmla="*/ 5730239 h 6309359"/>
              <a:gd name="connsiteX49" fmla="*/ 632460 w 6579870"/>
              <a:gd name="connsiteY49" fmla="*/ 5775959 h 6309359"/>
              <a:gd name="connsiteX50" fmla="*/ 320040 w 6579870"/>
              <a:gd name="connsiteY50" fmla="*/ 5589269 h 6309359"/>
              <a:gd name="connsiteX51" fmla="*/ 0 w 6579870"/>
              <a:gd name="connsiteY51" fmla="*/ 5585459 h 6309359"/>
              <a:gd name="connsiteX52" fmla="*/ 207010 w 6579870"/>
              <a:gd name="connsiteY52" fmla="*/ 5146039 h 6309359"/>
              <a:gd name="connsiteX53" fmla="*/ 80010 w 6579870"/>
              <a:gd name="connsiteY53" fmla="*/ 4523739 h 6309359"/>
              <a:gd name="connsiteX54" fmla="*/ 92710 w 6579870"/>
              <a:gd name="connsiteY54" fmla="*/ 4180839 h 6309359"/>
              <a:gd name="connsiteX55" fmla="*/ 199390 w 6579870"/>
              <a:gd name="connsiteY55" fmla="*/ 4229099 h 6309359"/>
              <a:gd name="connsiteX56" fmla="*/ 280670 w 6579870"/>
              <a:gd name="connsiteY56" fmla="*/ 4094479 h 6309359"/>
              <a:gd name="connsiteX57" fmla="*/ 328930 w 6579870"/>
              <a:gd name="connsiteY57" fmla="*/ 3616959 h 6309359"/>
              <a:gd name="connsiteX58" fmla="*/ 494645 w 6579870"/>
              <a:gd name="connsiteY58" fmla="*/ 3519669 h 6309359"/>
              <a:gd name="connsiteX59" fmla="*/ 655320 w 6579870"/>
              <a:gd name="connsiteY59" fmla="*/ 3230879 h 6309359"/>
              <a:gd name="connsiteX60" fmla="*/ 632460 w 6579870"/>
              <a:gd name="connsiteY60" fmla="*/ 2754629 h 6309359"/>
              <a:gd name="connsiteX61" fmla="*/ 480060 w 6579870"/>
              <a:gd name="connsiteY61" fmla="*/ 2666999 h 6309359"/>
              <a:gd name="connsiteX62" fmla="*/ 521970 w 6579870"/>
              <a:gd name="connsiteY62" fmla="*/ 2423159 h 6309359"/>
              <a:gd name="connsiteX63" fmla="*/ 342900 w 6579870"/>
              <a:gd name="connsiteY63" fmla="*/ 2438399 h 6309359"/>
              <a:gd name="connsiteX64" fmla="*/ 457200 w 6579870"/>
              <a:gd name="connsiteY64" fmla="*/ 2100579 h 6309359"/>
              <a:gd name="connsiteX65" fmla="*/ 397510 w 6579870"/>
              <a:gd name="connsiteY65" fmla="*/ 1729739 h 6309359"/>
              <a:gd name="connsiteX66" fmla="*/ 615950 w 6579870"/>
              <a:gd name="connsiteY66" fmla="*/ 1607819 h 6309359"/>
              <a:gd name="connsiteX67" fmla="*/ 1029970 w 6579870"/>
              <a:gd name="connsiteY67" fmla="*/ 850899 h 6309359"/>
              <a:gd name="connsiteX68" fmla="*/ 916331 w 6579870"/>
              <a:gd name="connsiteY68" fmla="*/ 767611 h 6309359"/>
              <a:gd name="connsiteX69" fmla="*/ 990598 w 6579870"/>
              <a:gd name="connsiteY69" fmla="*/ 661955 h 6309359"/>
              <a:gd name="connsiteX70" fmla="*/ 1085850 w 6579870"/>
              <a:gd name="connsiteY70" fmla="*/ 609599 h 6309359"/>
              <a:gd name="connsiteX71" fmla="*/ 1091545 w 6579870"/>
              <a:gd name="connsiteY71" fmla="*/ 290518 h 6309359"/>
              <a:gd name="connsiteX0" fmla="*/ 1091545 w 6579870"/>
              <a:gd name="connsiteY0" fmla="*/ 290518 h 6309359"/>
              <a:gd name="connsiteX1" fmla="*/ 1969770 w 6579870"/>
              <a:gd name="connsiteY1" fmla="*/ 0 h 6309359"/>
              <a:gd name="connsiteX2" fmla="*/ 2457450 w 6579870"/>
              <a:gd name="connsiteY2" fmla="*/ 251460 h 6309359"/>
              <a:gd name="connsiteX3" fmla="*/ 2491740 w 6579870"/>
              <a:gd name="connsiteY3" fmla="*/ 487680 h 6309359"/>
              <a:gd name="connsiteX4" fmla="*/ 2625090 w 6579870"/>
              <a:gd name="connsiteY4" fmla="*/ 605790 h 6309359"/>
              <a:gd name="connsiteX5" fmla="*/ 2625112 w 6579870"/>
              <a:gd name="connsiteY5" fmla="*/ 964888 h 6309359"/>
              <a:gd name="connsiteX6" fmla="*/ 2689860 w 6579870"/>
              <a:gd name="connsiteY6" fmla="*/ 1093470 h 6309359"/>
              <a:gd name="connsiteX7" fmla="*/ 2564130 w 6579870"/>
              <a:gd name="connsiteY7" fmla="*/ 1432560 h 6309359"/>
              <a:gd name="connsiteX8" fmla="*/ 2606040 w 6579870"/>
              <a:gd name="connsiteY8" fmla="*/ 1813560 h 6309359"/>
              <a:gd name="connsiteX9" fmla="*/ 2750820 w 6579870"/>
              <a:gd name="connsiteY9" fmla="*/ 2145030 h 6309359"/>
              <a:gd name="connsiteX10" fmla="*/ 3162300 w 6579870"/>
              <a:gd name="connsiteY10" fmla="*/ 2510790 h 6309359"/>
              <a:gd name="connsiteX11" fmla="*/ 3291840 w 6579870"/>
              <a:gd name="connsiteY11" fmla="*/ 2743200 h 6309359"/>
              <a:gd name="connsiteX12" fmla="*/ 3489960 w 6579870"/>
              <a:gd name="connsiteY12" fmla="*/ 2929890 h 6309359"/>
              <a:gd name="connsiteX13" fmla="*/ 3535680 w 6579870"/>
              <a:gd name="connsiteY13" fmla="*/ 3051810 h 6309359"/>
              <a:gd name="connsiteX14" fmla="*/ 3558540 w 6579870"/>
              <a:gd name="connsiteY14" fmla="*/ 3406140 h 6309359"/>
              <a:gd name="connsiteX15" fmla="*/ 3855720 w 6579870"/>
              <a:gd name="connsiteY15" fmla="*/ 3417570 h 6309359"/>
              <a:gd name="connsiteX16" fmla="*/ 4255792 w 6579870"/>
              <a:gd name="connsiteY16" fmla="*/ 3621269 h 6309359"/>
              <a:gd name="connsiteX17" fmla="*/ 4271010 w 6579870"/>
              <a:gd name="connsiteY17" fmla="*/ 3108959 h 6309359"/>
              <a:gd name="connsiteX18" fmla="*/ 4530090 w 6579870"/>
              <a:gd name="connsiteY18" fmla="*/ 3211829 h 6309359"/>
              <a:gd name="connsiteX19" fmla="*/ 4682490 w 6579870"/>
              <a:gd name="connsiteY19" fmla="*/ 3398519 h 6309359"/>
              <a:gd name="connsiteX20" fmla="*/ 4899660 w 6579870"/>
              <a:gd name="connsiteY20" fmla="*/ 3425189 h 6309359"/>
              <a:gd name="connsiteX21" fmla="*/ 5170170 w 6579870"/>
              <a:gd name="connsiteY21" fmla="*/ 3550919 h 6309359"/>
              <a:gd name="connsiteX22" fmla="*/ 5772150 w 6579870"/>
              <a:gd name="connsiteY22" fmla="*/ 3204209 h 6309359"/>
              <a:gd name="connsiteX23" fmla="*/ 6149340 w 6579870"/>
              <a:gd name="connsiteY23" fmla="*/ 3463289 h 6309359"/>
              <a:gd name="connsiteX24" fmla="*/ 6579870 w 6579870"/>
              <a:gd name="connsiteY24" fmla="*/ 3326129 h 6309359"/>
              <a:gd name="connsiteX25" fmla="*/ 6549390 w 6579870"/>
              <a:gd name="connsiteY25" fmla="*/ 3779519 h 6309359"/>
              <a:gd name="connsiteX26" fmla="*/ 6477000 w 6579870"/>
              <a:gd name="connsiteY26" fmla="*/ 4050029 h 6309359"/>
              <a:gd name="connsiteX27" fmla="*/ 6027420 w 6579870"/>
              <a:gd name="connsiteY27" fmla="*/ 4587240 h 6309359"/>
              <a:gd name="connsiteX28" fmla="*/ 5242560 w 6579870"/>
              <a:gd name="connsiteY28" fmla="*/ 4648199 h 6309359"/>
              <a:gd name="connsiteX29" fmla="*/ 4751070 w 6579870"/>
              <a:gd name="connsiteY29" fmla="*/ 4583429 h 6309359"/>
              <a:gd name="connsiteX30" fmla="*/ 4617720 w 6579870"/>
              <a:gd name="connsiteY30" fmla="*/ 4735829 h 6309359"/>
              <a:gd name="connsiteX31" fmla="*/ 4507230 w 6579870"/>
              <a:gd name="connsiteY31" fmla="*/ 4792979 h 6309359"/>
              <a:gd name="connsiteX32" fmla="*/ 4438650 w 6579870"/>
              <a:gd name="connsiteY32" fmla="*/ 4998719 h 6309359"/>
              <a:gd name="connsiteX33" fmla="*/ 4349750 w 6579870"/>
              <a:gd name="connsiteY33" fmla="*/ 5367019 h 6309359"/>
              <a:gd name="connsiteX34" fmla="*/ 4131310 w 6579870"/>
              <a:gd name="connsiteY34" fmla="*/ 5702299 h 6309359"/>
              <a:gd name="connsiteX35" fmla="*/ 4136390 w 6579870"/>
              <a:gd name="connsiteY35" fmla="*/ 6052819 h 6309359"/>
              <a:gd name="connsiteX36" fmla="*/ 3985260 w 6579870"/>
              <a:gd name="connsiteY36" fmla="*/ 6259829 h 6309359"/>
              <a:gd name="connsiteX37" fmla="*/ 3729990 w 6579870"/>
              <a:gd name="connsiteY37" fmla="*/ 6297929 h 6309359"/>
              <a:gd name="connsiteX38" fmla="*/ 3413760 w 6579870"/>
              <a:gd name="connsiteY38" fmla="*/ 6176009 h 6309359"/>
              <a:gd name="connsiteX39" fmla="*/ 3154680 w 6579870"/>
              <a:gd name="connsiteY39" fmla="*/ 6282689 h 6309359"/>
              <a:gd name="connsiteX40" fmla="*/ 2964180 w 6579870"/>
              <a:gd name="connsiteY40" fmla="*/ 6309359 h 6309359"/>
              <a:gd name="connsiteX41" fmla="*/ 2785110 w 6579870"/>
              <a:gd name="connsiteY41" fmla="*/ 6137909 h 6309359"/>
              <a:gd name="connsiteX42" fmla="*/ 2667000 w 6579870"/>
              <a:gd name="connsiteY42" fmla="*/ 5768339 h 6309359"/>
              <a:gd name="connsiteX43" fmla="*/ 2434590 w 6579870"/>
              <a:gd name="connsiteY43" fmla="*/ 5330189 h 6309359"/>
              <a:gd name="connsiteX44" fmla="*/ 2080260 w 6579870"/>
              <a:gd name="connsiteY44" fmla="*/ 5379719 h 6309359"/>
              <a:gd name="connsiteX45" fmla="*/ 1794510 w 6579870"/>
              <a:gd name="connsiteY45" fmla="*/ 5273039 h 6309359"/>
              <a:gd name="connsiteX46" fmla="*/ 1261110 w 6579870"/>
              <a:gd name="connsiteY46" fmla="*/ 5417819 h 6309359"/>
              <a:gd name="connsiteX47" fmla="*/ 952500 w 6579870"/>
              <a:gd name="connsiteY47" fmla="*/ 5535929 h 6309359"/>
              <a:gd name="connsiteX48" fmla="*/ 853440 w 6579870"/>
              <a:gd name="connsiteY48" fmla="*/ 5730239 h 6309359"/>
              <a:gd name="connsiteX49" fmla="*/ 632460 w 6579870"/>
              <a:gd name="connsiteY49" fmla="*/ 5775959 h 6309359"/>
              <a:gd name="connsiteX50" fmla="*/ 320040 w 6579870"/>
              <a:gd name="connsiteY50" fmla="*/ 5589269 h 6309359"/>
              <a:gd name="connsiteX51" fmla="*/ 0 w 6579870"/>
              <a:gd name="connsiteY51" fmla="*/ 5585459 h 6309359"/>
              <a:gd name="connsiteX52" fmla="*/ 207010 w 6579870"/>
              <a:gd name="connsiteY52" fmla="*/ 5146039 h 6309359"/>
              <a:gd name="connsiteX53" fmla="*/ 80010 w 6579870"/>
              <a:gd name="connsiteY53" fmla="*/ 4523739 h 6309359"/>
              <a:gd name="connsiteX54" fmla="*/ 92710 w 6579870"/>
              <a:gd name="connsiteY54" fmla="*/ 4180839 h 6309359"/>
              <a:gd name="connsiteX55" fmla="*/ 199390 w 6579870"/>
              <a:gd name="connsiteY55" fmla="*/ 4229099 h 6309359"/>
              <a:gd name="connsiteX56" fmla="*/ 280670 w 6579870"/>
              <a:gd name="connsiteY56" fmla="*/ 4094479 h 6309359"/>
              <a:gd name="connsiteX57" fmla="*/ 328930 w 6579870"/>
              <a:gd name="connsiteY57" fmla="*/ 3616959 h 6309359"/>
              <a:gd name="connsiteX58" fmla="*/ 494645 w 6579870"/>
              <a:gd name="connsiteY58" fmla="*/ 3519669 h 6309359"/>
              <a:gd name="connsiteX59" fmla="*/ 655320 w 6579870"/>
              <a:gd name="connsiteY59" fmla="*/ 3230879 h 6309359"/>
              <a:gd name="connsiteX60" fmla="*/ 632460 w 6579870"/>
              <a:gd name="connsiteY60" fmla="*/ 2754629 h 6309359"/>
              <a:gd name="connsiteX61" fmla="*/ 480060 w 6579870"/>
              <a:gd name="connsiteY61" fmla="*/ 2666999 h 6309359"/>
              <a:gd name="connsiteX62" fmla="*/ 521970 w 6579870"/>
              <a:gd name="connsiteY62" fmla="*/ 2423159 h 6309359"/>
              <a:gd name="connsiteX63" fmla="*/ 342900 w 6579870"/>
              <a:gd name="connsiteY63" fmla="*/ 2438399 h 6309359"/>
              <a:gd name="connsiteX64" fmla="*/ 457200 w 6579870"/>
              <a:gd name="connsiteY64" fmla="*/ 2100579 h 6309359"/>
              <a:gd name="connsiteX65" fmla="*/ 306920 w 6579870"/>
              <a:gd name="connsiteY65" fmla="*/ 1790132 h 6309359"/>
              <a:gd name="connsiteX66" fmla="*/ 615950 w 6579870"/>
              <a:gd name="connsiteY66" fmla="*/ 1607819 h 6309359"/>
              <a:gd name="connsiteX67" fmla="*/ 1029970 w 6579870"/>
              <a:gd name="connsiteY67" fmla="*/ 850899 h 6309359"/>
              <a:gd name="connsiteX68" fmla="*/ 916331 w 6579870"/>
              <a:gd name="connsiteY68" fmla="*/ 767611 h 6309359"/>
              <a:gd name="connsiteX69" fmla="*/ 990598 w 6579870"/>
              <a:gd name="connsiteY69" fmla="*/ 661955 h 6309359"/>
              <a:gd name="connsiteX70" fmla="*/ 1085850 w 6579870"/>
              <a:gd name="connsiteY70" fmla="*/ 609599 h 6309359"/>
              <a:gd name="connsiteX71" fmla="*/ 1091545 w 6579870"/>
              <a:gd name="connsiteY71" fmla="*/ 290518 h 6309359"/>
              <a:gd name="connsiteX0" fmla="*/ 1091545 w 6579870"/>
              <a:gd name="connsiteY0" fmla="*/ 290518 h 6309359"/>
              <a:gd name="connsiteX1" fmla="*/ 1969770 w 6579870"/>
              <a:gd name="connsiteY1" fmla="*/ 0 h 6309359"/>
              <a:gd name="connsiteX2" fmla="*/ 2457450 w 6579870"/>
              <a:gd name="connsiteY2" fmla="*/ 251460 h 6309359"/>
              <a:gd name="connsiteX3" fmla="*/ 2491740 w 6579870"/>
              <a:gd name="connsiteY3" fmla="*/ 487680 h 6309359"/>
              <a:gd name="connsiteX4" fmla="*/ 2625090 w 6579870"/>
              <a:gd name="connsiteY4" fmla="*/ 605790 h 6309359"/>
              <a:gd name="connsiteX5" fmla="*/ 2625112 w 6579870"/>
              <a:gd name="connsiteY5" fmla="*/ 964888 h 6309359"/>
              <a:gd name="connsiteX6" fmla="*/ 2689860 w 6579870"/>
              <a:gd name="connsiteY6" fmla="*/ 1093470 h 6309359"/>
              <a:gd name="connsiteX7" fmla="*/ 2564130 w 6579870"/>
              <a:gd name="connsiteY7" fmla="*/ 1432560 h 6309359"/>
              <a:gd name="connsiteX8" fmla="*/ 2606040 w 6579870"/>
              <a:gd name="connsiteY8" fmla="*/ 1813560 h 6309359"/>
              <a:gd name="connsiteX9" fmla="*/ 2750820 w 6579870"/>
              <a:gd name="connsiteY9" fmla="*/ 2145030 h 6309359"/>
              <a:gd name="connsiteX10" fmla="*/ 3162300 w 6579870"/>
              <a:gd name="connsiteY10" fmla="*/ 2510790 h 6309359"/>
              <a:gd name="connsiteX11" fmla="*/ 3291840 w 6579870"/>
              <a:gd name="connsiteY11" fmla="*/ 2743200 h 6309359"/>
              <a:gd name="connsiteX12" fmla="*/ 3489960 w 6579870"/>
              <a:gd name="connsiteY12" fmla="*/ 2929890 h 6309359"/>
              <a:gd name="connsiteX13" fmla="*/ 3535680 w 6579870"/>
              <a:gd name="connsiteY13" fmla="*/ 3051810 h 6309359"/>
              <a:gd name="connsiteX14" fmla="*/ 3558540 w 6579870"/>
              <a:gd name="connsiteY14" fmla="*/ 3406140 h 6309359"/>
              <a:gd name="connsiteX15" fmla="*/ 3855720 w 6579870"/>
              <a:gd name="connsiteY15" fmla="*/ 3417570 h 6309359"/>
              <a:gd name="connsiteX16" fmla="*/ 4255792 w 6579870"/>
              <a:gd name="connsiteY16" fmla="*/ 3621269 h 6309359"/>
              <a:gd name="connsiteX17" fmla="*/ 4271010 w 6579870"/>
              <a:gd name="connsiteY17" fmla="*/ 3108959 h 6309359"/>
              <a:gd name="connsiteX18" fmla="*/ 4530090 w 6579870"/>
              <a:gd name="connsiteY18" fmla="*/ 3211829 h 6309359"/>
              <a:gd name="connsiteX19" fmla="*/ 4682490 w 6579870"/>
              <a:gd name="connsiteY19" fmla="*/ 3398519 h 6309359"/>
              <a:gd name="connsiteX20" fmla="*/ 4899660 w 6579870"/>
              <a:gd name="connsiteY20" fmla="*/ 3425189 h 6309359"/>
              <a:gd name="connsiteX21" fmla="*/ 5170170 w 6579870"/>
              <a:gd name="connsiteY21" fmla="*/ 3550919 h 6309359"/>
              <a:gd name="connsiteX22" fmla="*/ 5772150 w 6579870"/>
              <a:gd name="connsiteY22" fmla="*/ 3204209 h 6309359"/>
              <a:gd name="connsiteX23" fmla="*/ 6149340 w 6579870"/>
              <a:gd name="connsiteY23" fmla="*/ 3463289 h 6309359"/>
              <a:gd name="connsiteX24" fmla="*/ 6579870 w 6579870"/>
              <a:gd name="connsiteY24" fmla="*/ 3326129 h 6309359"/>
              <a:gd name="connsiteX25" fmla="*/ 6549390 w 6579870"/>
              <a:gd name="connsiteY25" fmla="*/ 3779519 h 6309359"/>
              <a:gd name="connsiteX26" fmla="*/ 6477000 w 6579870"/>
              <a:gd name="connsiteY26" fmla="*/ 4050029 h 6309359"/>
              <a:gd name="connsiteX27" fmla="*/ 6027420 w 6579870"/>
              <a:gd name="connsiteY27" fmla="*/ 4587240 h 6309359"/>
              <a:gd name="connsiteX28" fmla="*/ 5242560 w 6579870"/>
              <a:gd name="connsiteY28" fmla="*/ 4648199 h 6309359"/>
              <a:gd name="connsiteX29" fmla="*/ 4751070 w 6579870"/>
              <a:gd name="connsiteY29" fmla="*/ 4583429 h 6309359"/>
              <a:gd name="connsiteX30" fmla="*/ 4617720 w 6579870"/>
              <a:gd name="connsiteY30" fmla="*/ 4735829 h 6309359"/>
              <a:gd name="connsiteX31" fmla="*/ 4507230 w 6579870"/>
              <a:gd name="connsiteY31" fmla="*/ 4792979 h 6309359"/>
              <a:gd name="connsiteX32" fmla="*/ 4438650 w 6579870"/>
              <a:gd name="connsiteY32" fmla="*/ 4998719 h 6309359"/>
              <a:gd name="connsiteX33" fmla="*/ 4349750 w 6579870"/>
              <a:gd name="connsiteY33" fmla="*/ 5367019 h 6309359"/>
              <a:gd name="connsiteX34" fmla="*/ 4131310 w 6579870"/>
              <a:gd name="connsiteY34" fmla="*/ 5702299 h 6309359"/>
              <a:gd name="connsiteX35" fmla="*/ 4136390 w 6579870"/>
              <a:gd name="connsiteY35" fmla="*/ 6052819 h 6309359"/>
              <a:gd name="connsiteX36" fmla="*/ 3985260 w 6579870"/>
              <a:gd name="connsiteY36" fmla="*/ 6259829 h 6309359"/>
              <a:gd name="connsiteX37" fmla="*/ 3729990 w 6579870"/>
              <a:gd name="connsiteY37" fmla="*/ 6297929 h 6309359"/>
              <a:gd name="connsiteX38" fmla="*/ 3413760 w 6579870"/>
              <a:gd name="connsiteY38" fmla="*/ 6176009 h 6309359"/>
              <a:gd name="connsiteX39" fmla="*/ 3154680 w 6579870"/>
              <a:gd name="connsiteY39" fmla="*/ 6282689 h 6309359"/>
              <a:gd name="connsiteX40" fmla="*/ 2964180 w 6579870"/>
              <a:gd name="connsiteY40" fmla="*/ 6309359 h 6309359"/>
              <a:gd name="connsiteX41" fmla="*/ 2785110 w 6579870"/>
              <a:gd name="connsiteY41" fmla="*/ 6137909 h 6309359"/>
              <a:gd name="connsiteX42" fmla="*/ 2667000 w 6579870"/>
              <a:gd name="connsiteY42" fmla="*/ 5768339 h 6309359"/>
              <a:gd name="connsiteX43" fmla="*/ 2434590 w 6579870"/>
              <a:gd name="connsiteY43" fmla="*/ 5330189 h 6309359"/>
              <a:gd name="connsiteX44" fmla="*/ 2080260 w 6579870"/>
              <a:gd name="connsiteY44" fmla="*/ 5379719 h 6309359"/>
              <a:gd name="connsiteX45" fmla="*/ 1794510 w 6579870"/>
              <a:gd name="connsiteY45" fmla="*/ 5273039 h 6309359"/>
              <a:gd name="connsiteX46" fmla="*/ 1261110 w 6579870"/>
              <a:gd name="connsiteY46" fmla="*/ 5417819 h 6309359"/>
              <a:gd name="connsiteX47" fmla="*/ 952500 w 6579870"/>
              <a:gd name="connsiteY47" fmla="*/ 5535929 h 6309359"/>
              <a:gd name="connsiteX48" fmla="*/ 853440 w 6579870"/>
              <a:gd name="connsiteY48" fmla="*/ 5730239 h 6309359"/>
              <a:gd name="connsiteX49" fmla="*/ 632460 w 6579870"/>
              <a:gd name="connsiteY49" fmla="*/ 5775959 h 6309359"/>
              <a:gd name="connsiteX50" fmla="*/ 320040 w 6579870"/>
              <a:gd name="connsiteY50" fmla="*/ 5589269 h 6309359"/>
              <a:gd name="connsiteX51" fmla="*/ 0 w 6579870"/>
              <a:gd name="connsiteY51" fmla="*/ 5585459 h 6309359"/>
              <a:gd name="connsiteX52" fmla="*/ 207010 w 6579870"/>
              <a:gd name="connsiteY52" fmla="*/ 5146039 h 6309359"/>
              <a:gd name="connsiteX53" fmla="*/ 80010 w 6579870"/>
              <a:gd name="connsiteY53" fmla="*/ 4523739 h 6309359"/>
              <a:gd name="connsiteX54" fmla="*/ 92710 w 6579870"/>
              <a:gd name="connsiteY54" fmla="*/ 4180839 h 6309359"/>
              <a:gd name="connsiteX55" fmla="*/ 199390 w 6579870"/>
              <a:gd name="connsiteY55" fmla="*/ 4229099 h 6309359"/>
              <a:gd name="connsiteX56" fmla="*/ 280670 w 6579870"/>
              <a:gd name="connsiteY56" fmla="*/ 4094479 h 6309359"/>
              <a:gd name="connsiteX57" fmla="*/ 328930 w 6579870"/>
              <a:gd name="connsiteY57" fmla="*/ 3616959 h 6309359"/>
              <a:gd name="connsiteX58" fmla="*/ 494645 w 6579870"/>
              <a:gd name="connsiteY58" fmla="*/ 3519669 h 6309359"/>
              <a:gd name="connsiteX59" fmla="*/ 655320 w 6579870"/>
              <a:gd name="connsiteY59" fmla="*/ 3230879 h 6309359"/>
              <a:gd name="connsiteX60" fmla="*/ 632460 w 6579870"/>
              <a:gd name="connsiteY60" fmla="*/ 2754629 h 6309359"/>
              <a:gd name="connsiteX61" fmla="*/ 480060 w 6579870"/>
              <a:gd name="connsiteY61" fmla="*/ 2666999 h 6309359"/>
              <a:gd name="connsiteX62" fmla="*/ 521970 w 6579870"/>
              <a:gd name="connsiteY62" fmla="*/ 2423159 h 6309359"/>
              <a:gd name="connsiteX63" fmla="*/ 342900 w 6579870"/>
              <a:gd name="connsiteY63" fmla="*/ 2438399 h 6309359"/>
              <a:gd name="connsiteX64" fmla="*/ 336413 w 6579870"/>
              <a:gd name="connsiteY64" fmla="*/ 2140841 h 6309359"/>
              <a:gd name="connsiteX65" fmla="*/ 306920 w 6579870"/>
              <a:gd name="connsiteY65" fmla="*/ 1790132 h 6309359"/>
              <a:gd name="connsiteX66" fmla="*/ 615950 w 6579870"/>
              <a:gd name="connsiteY66" fmla="*/ 1607819 h 6309359"/>
              <a:gd name="connsiteX67" fmla="*/ 1029970 w 6579870"/>
              <a:gd name="connsiteY67" fmla="*/ 850899 h 6309359"/>
              <a:gd name="connsiteX68" fmla="*/ 916331 w 6579870"/>
              <a:gd name="connsiteY68" fmla="*/ 767611 h 6309359"/>
              <a:gd name="connsiteX69" fmla="*/ 990598 w 6579870"/>
              <a:gd name="connsiteY69" fmla="*/ 661955 h 6309359"/>
              <a:gd name="connsiteX70" fmla="*/ 1085850 w 6579870"/>
              <a:gd name="connsiteY70" fmla="*/ 609599 h 6309359"/>
              <a:gd name="connsiteX71" fmla="*/ 1091545 w 6579870"/>
              <a:gd name="connsiteY71" fmla="*/ 290518 h 6309359"/>
              <a:gd name="connsiteX0" fmla="*/ 1091545 w 6579870"/>
              <a:gd name="connsiteY0" fmla="*/ 290518 h 6309359"/>
              <a:gd name="connsiteX1" fmla="*/ 1969770 w 6579870"/>
              <a:gd name="connsiteY1" fmla="*/ 0 h 6309359"/>
              <a:gd name="connsiteX2" fmla="*/ 2457450 w 6579870"/>
              <a:gd name="connsiteY2" fmla="*/ 251460 h 6309359"/>
              <a:gd name="connsiteX3" fmla="*/ 2491740 w 6579870"/>
              <a:gd name="connsiteY3" fmla="*/ 487680 h 6309359"/>
              <a:gd name="connsiteX4" fmla="*/ 2625090 w 6579870"/>
              <a:gd name="connsiteY4" fmla="*/ 605790 h 6309359"/>
              <a:gd name="connsiteX5" fmla="*/ 2625112 w 6579870"/>
              <a:gd name="connsiteY5" fmla="*/ 964888 h 6309359"/>
              <a:gd name="connsiteX6" fmla="*/ 2689860 w 6579870"/>
              <a:gd name="connsiteY6" fmla="*/ 1093470 h 6309359"/>
              <a:gd name="connsiteX7" fmla="*/ 2564130 w 6579870"/>
              <a:gd name="connsiteY7" fmla="*/ 1432560 h 6309359"/>
              <a:gd name="connsiteX8" fmla="*/ 2606040 w 6579870"/>
              <a:gd name="connsiteY8" fmla="*/ 1813560 h 6309359"/>
              <a:gd name="connsiteX9" fmla="*/ 2750820 w 6579870"/>
              <a:gd name="connsiteY9" fmla="*/ 2145030 h 6309359"/>
              <a:gd name="connsiteX10" fmla="*/ 3162300 w 6579870"/>
              <a:gd name="connsiteY10" fmla="*/ 2510790 h 6309359"/>
              <a:gd name="connsiteX11" fmla="*/ 3291840 w 6579870"/>
              <a:gd name="connsiteY11" fmla="*/ 2743200 h 6309359"/>
              <a:gd name="connsiteX12" fmla="*/ 3489960 w 6579870"/>
              <a:gd name="connsiteY12" fmla="*/ 2929890 h 6309359"/>
              <a:gd name="connsiteX13" fmla="*/ 3535680 w 6579870"/>
              <a:gd name="connsiteY13" fmla="*/ 3051810 h 6309359"/>
              <a:gd name="connsiteX14" fmla="*/ 3558540 w 6579870"/>
              <a:gd name="connsiteY14" fmla="*/ 3406140 h 6309359"/>
              <a:gd name="connsiteX15" fmla="*/ 3855720 w 6579870"/>
              <a:gd name="connsiteY15" fmla="*/ 3417570 h 6309359"/>
              <a:gd name="connsiteX16" fmla="*/ 4255792 w 6579870"/>
              <a:gd name="connsiteY16" fmla="*/ 3621269 h 6309359"/>
              <a:gd name="connsiteX17" fmla="*/ 4271010 w 6579870"/>
              <a:gd name="connsiteY17" fmla="*/ 3108959 h 6309359"/>
              <a:gd name="connsiteX18" fmla="*/ 4530090 w 6579870"/>
              <a:gd name="connsiteY18" fmla="*/ 3211829 h 6309359"/>
              <a:gd name="connsiteX19" fmla="*/ 4682490 w 6579870"/>
              <a:gd name="connsiteY19" fmla="*/ 3398519 h 6309359"/>
              <a:gd name="connsiteX20" fmla="*/ 4899660 w 6579870"/>
              <a:gd name="connsiteY20" fmla="*/ 3425189 h 6309359"/>
              <a:gd name="connsiteX21" fmla="*/ 5170170 w 6579870"/>
              <a:gd name="connsiteY21" fmla="*/ 3550919 h 6309359"/>
              <a:gd name="connsiteX22" fmla="*/ 5772150 w 6579870"/>
              <a:gd name="connsiteY22" fmla="*/ 3204209 h 6309359"/>
              <a:gd name="connsiteX23" fmla="*/ 6149340 w 6579870"/>
              <a:gd name="connsiteY23" fmla="*/ 3463289 h 6309359"/>
              <a:gd name="connsiteX24" fmla="*/ 6579870 w 6579870"/>
              <a:gd name="connsiteY24" fmla="*/ 3326129 h 6309359"/>
              <a:gd name="connsiteX25" fmla="*/ 6549390 w 6579870"/>
              <a:gd name="connsiteY25" fmla="*/ 3779519 h 6309359"/>
              <a:gd name="connsiteX26" fmla="*/ 6477000 w 6579870"/>
              <a:gd name="connsiteY26" fmla="*/ 4050029 h 6309359"/>
              <a:gd name="connsiteX27" fmla="*/ 6027420 w 6579870"/>
              <a:gd name="connsiteY27" fmla="*/ 4587240 h 6309359"/>
              <a:gd name="connsiteX28" fmla="*/ 5242560 w 6579870"/>
              <a:gd name="connsiteY28" fmla="*/ 4648199 h 6309359"/>
              <a:gd name="connsiteX29" fmla="*/ 4751070 w 6579870"/>
              <a:gd name="connsiteY29" fmla="*/ 4583429 h 6309359"/>
              <a:gd name="connsiteX30" fmla="*/ 4617720 w 6579870"/>
              <a:gd name="connsiteY30" fmla="*/ 4735829 h 6309359"/>
              <a:gd name="connsiteX31" fmla="*/ 4507230 w 6579870"/>
              <a:gd name="connsiteY31" fmla="*/ 4792979 h 6309359"/>
              <a:gd name="connsiteX32" fmla="*/ 4438650 w 6579870"/>
              <a:gd name="connsiteY32" fmla="*/ 4998719 h 6309359"/>
              <a:gd name="connsiteX33" fmla="*/ 4349750 w 6579870"/>
              <a:gd name="connsiteY33" fmla="*/ 5367019 h 6309359"/>
              <a:gd name="connsiteX34" fmla="*/ 4131310 w 6579870"/>
              <a:gd name="connsiteY34" fmla="*/ 5702299 h 6309359"/>
              <a:gd name="connsiteX35" fmla="*/ 4136390 w 6579870"/>
              <a:gd name="connsiteY35" fmla="*/ 6052819 h 6309359"/>
              <a:gd name="connsiteX36" fmla="*/ 3985260 w 6579870"/>
              <a:gd name="connsiteY36" fmla="*/ 6259829 h 6309359"/>
              <a:gd name="connsiteX37" fmla="*/ 3729990 w 6579870"/>
              <a:gd name="connsiteY37" fmla="*/ 6297929 h 6309359"/>
              <a:gd name="connsiteX38" fmla="*/ 3413760 w 6579870"/>
              <a:gd name="connsiteY38" fmla="*/ 6176009 h 6309359"/>
              <a:gd name="connsiteX39" fmla="*/ 3154680 w 6579870"/>
              <a:gd name="connsiteY39" fmla="*/ 6282689 h 6309359"/>
              <a:gd name="connsiteX40" fmla="*/ 2964180 w 6579870"/>
              <a:gd name="connsiteY40" fmla="*/ 6309359 h 6309359"/>
              <a:gd name="connsiteX41" fmla="*/ 2785110 w 6579870"/>
              <a:gd name="connsiteY41" fmla="*/ 6137909 h 6309359"/>
              <a:gd name="connsiteX42" fmla="*/ 2667000 w 6579870"/>
              <a:gd name="connsiteY42" fmla="*/ 5768339 h 6309359"/>
              <a:gd name="connsiteX43" fmla="*/ 2434590 w 6579870"/>
              <a:gd name="connsiteY43" fmla="*/ 5330189 h 6309359"/>
              <a:gd name="connsiteX44" fmla="*/ 2080260 w 6579870"/>
              <a:gd name="connsiteY44" fmla="*/ 5379719 h 6309359"/>
              <a:gd name="connsiteX45" fmla="*/ 1794510 w 6579870"/>
              <a:gd name="connsiteY45" fmla="*/ 5273039 h 6309359"/>
              <a:gd name="connsiteX46" fmla="*/ 1261110 w 6579870"/>
              <a:gd name="connsiteY46" fmla="*/ 5417819 h 6309359"/>
              <a:gd name="connsiteX47" fmla="*/ 952500 w 6579870"/>
              <a:gd name="connsiteY47" fmla="*/ 5535929 h 6309359"/>
              <a:gd name="connsiteX48" fmla="*/ 853440 w 6579870"/>
              <a:gd name="connsiteY48" fmla="*/ 5730239 h 6309359"/>
              <a:gd name="connsiteX49" fmla="*/ 632460 w 6579870"/>
              <a:gd name="connsiteY49" fmla="*/ 5775959 h 6309359"/>
              <a:gd name="connsiteX50" fmla="*/ 320040 w 6579870"/>
              <a:gd name="connsiteY50" fmla="*/ 5589269 h 6309359"/>
              <a:gd name="connsiteX51" fmla="*/ 0 w 6579870"/>
              <a:gd name="connsiteY51" fmla="*/ 5585459 h 6309359"/>
              <a:gd name="connsiteX52" fmla="*/ 207010 w 6579870"/>
              <a:gd name="connsiteY52" fmla="*/ 5146039 h 6309359"/>
              <a:gd name="connsiteX53" fmla="*/ 80010 w 6579870"/>
              <a:gd name="connsiteY53" fmla="*/ 4523739 h 6309359"/>
              <a:gd name="connsiteX54" fmla="*/ 92710 w 6579870"/>
              <a:gd name="connsiteY54" fmla="*/ 4180839 h 6309359"/>
              <a:gd name="connsiteX55" fmla="*/ 199390 w 6579870"/>
              <a:gd name="connsiteY55" fmla="*/ 4229099 h 6309359"/>
              <a:gd name="connsiteX56" fmla="*/ 280670 w 6579870"/>
              <a:gd name="connsiteY56" fmla="*/ 4094479 h 6309359"/>
              <a:gd name="connsiteX57" fmla="*/ 328930 w 6579870"/>
              <a:gd name="connsiteY57" fmla="*/ 3616959 h 6309359"/>
              <a:gd name="connsiteX58" fmla="*/ 494645 w 6579870"/>
              <a:gd name="connsiteY58" fmla="*/ 3519669 h 6309359"/>
              <a:gd name="connsiteX59" fmla="*/ 655320 w 6579870"/>
              <a:gd name="connsiteY59" fmla="*/ 3230879 h 6309359"/>
              <a:gd name="connsiteX60" fmla="*/ 632460 w 6579870"/>
              <a:gd name="connsiteY60" fmla="*/ 2754629 h 6309359"/>
              <a:gd name="connsiteX61" fmla="*/ 480060 w 6579870"/>
              <a:gd name="connsiteY61" fmla="*/ 2666999 h 6309359"/>
              <a:gd name="connsiteX62" fmla="*/ 521970 w 6579870"/>
              <a:gd name="connsiteY62" fmla="*/ 2423159 h 6309359"/>
              <a:gd name="connsiteX63" fmla="*/ 282506 w 6579870"/>
              <a:gd name="connsiteY63" fmla="*/ 2445110 h 6309359"/>
              <a:gd name="connsiteX64" fmla="*/ 336413 w 6579870"/>
              <a:gd name="connsiteY64" fmla="*/ 2140841 h 6309359"/>
              <a:gd name="connsiteX65" fmla="*/ 306920 w 6579870"/>
              <a:gd name="connsiteY65" fmla="*/ 1790132 h 6309359"/>
              <a:gd name="connsiteX66" fmla="*/ 615950 w 6579870"/>
              <a:gd name="connsiteY66" fmla="*/ 1607819 h 6309359"/>
              <a:gd name="connsiteX67" fmla="*/ 1029970 w 6579870"/>
              <a:gd name="connsiteY67" fmla="*/ 850899 h 6309359"/>
              <a:gd name="connsiteX68" fmla="*/ 916331 w 6579870"/>
              <a:gd name="connsiteY68" fmla="*/ 767611 h 6309359"/>
              <a:gd name="connsiteX69" fmla="*/ 990598 w 6579870"/>
              <a:gd name="connsiteY69" fmla="*/ 661955 h 6309359"/>
              <a:gd name="connsiteX70" fmla="*/ 1085850 w 6579870"/>
              <a:gd name="connsiteY70" fmla="*/ 609599 h 6309359"/>
              <a:gd name="connsiteX71" fmla="*/ 1091545 w 6579870"/>
              <a:gd name="connsiteY71" fmla="*/ 290518 h 6309359"/>
              <a:gd name="connsiteX0" fmla="*/ 1091545 w 6579870"/>
              <a:gd name="connsiteY0" fmla="*/ 290518 h 6309359"/>
              <a:gd name="connsiteX1" fmla="*/ 1969770 w 6579870"/>
              <a:gd name="connsiteY1" fmla="*/ 0 h 6309359"/>
              <a:gd name="connsiteX2" fmla="*/ 2457450 w 6579870"/>
              <a:gd name="connsiteY2" fmla="*/ 251460 h 6309359"/>
              <a:gd name="connsiteX3" fmla="*/ 2491740 w 6579870"/>
              <a:gd name="connsiteY3" fmla="*/ 487680 h 6309359"/>
              <a:gd name="connsiteX4" fmla="*/ 2625090 w 6579870"/>
              <a:gd name="connsiteY4" fmla="*/ 605790 h 6309359"/>
              <a:gd name="connsiteX5" fmla="*/ 2625112 w 6579870"/>
              <a:gd name="connsiteY5" fmla="*/ 964888 h 6309359"/>
              <a:gd name="connsiteX6" fmla="*/ 2689860 w 6579870"/>
              <a:gd name="connsiteY6" fmla="*/ 1093470 h 6309359"/>
              <a:gd name="connsiteX7" fmla="*/ 2564130 w 6579870"/>
              <a:gd name="connsiteY7" fmla="*/ 1432560 h 6309359"/>
              <a:gd name="connsiteX8" fmla="*/ 2606040 w 6579870"/>
              <a:gd name="connsiteY8" fmla="*/ 1813560 h 6309359"/>
              <a:gd name="connsiteX9" fmla="*/ 2750820 w 6579870"/>
              <a:gd name="connsiteY9" fmla="*/ 2145030 h 6309359"/>
              <a:gd name="connsiteX10" fmla="*/ 3162300 w 6579870"/>
              <a:gd name="connsiteY10" fmla="*/ 2510790 h 6309359"/>
              <a:gd name="connsiteX11" fmla="*/ 3291840 w 6579870"/>
              <a:gd name="connsiteY11" fmla="*/ 2743200 h 6309359"/>
              <a:gd name="connsiteX12" fmla="*/ 3489960 w 6579870"/>
              <a:gd name="connsiteY12" fmla="*/ 2929890 h 6309359"/>
              <a:gd name="connsiteX13" fmla="*/ 3535680 w 6579870"/>
              <a:gd name="connsiteY13" fmla="*/ 3051810 h 6309359"/>
              <a:gd name="connsiteX14" fmla="*/ 3558540 w 6579870"/>
              <a:gd name="connsiteY14" fmla="*/ 3406140 h 6309359"/>
              <a:gd name="connsiteX15" fmla="*/ 3855720 w 6579870"/>
              <a:gd name="connsiteY15" fmla="*/ 3417570 h 6309359"/>
              <a:gd name="connsiteX16" fmla="*/ 4255792 w 6579870"/>
              <a:gd name="connsiteY16" fmla="*/ 3621269 h 6309359"/>
              <a:gd name="connsiteX17" fmla="*/ 4271010 w 6579870"/>
              <a:gd name="connsiteY17" fmla="*/ 3108959 h 6309359"/>
              <a:gd name="connsiteX18" fmla="*/ 4530090 w 6579870"/>
              <a:gd name="connsiteY18" fmla="*/ 3211829 h 6309359"/>
              <a:gd name="connsiteX19" fmla="*/ 4682490 w 6579870"/>
              <a:gd name="connsiteY19" fmla="*/ 3398519 h 6309359"/>
              <a:gd name="connsiteX20" fmla="*/ 4899660 w 6579870"/>
              <a:gd name="connsiteY20" fmla="*/ 3425189 h 6309359"/>
              <a:gd name="connsiteX21" fmla="*/ 5170170 w 6579870"/>
              <a:gd name="connsiteY21" fmla="*/ 3550919 h 6309359"/>
              <a:gd name="connsiteX22" fmla="*/ 5772150 w 6579870"/>
              <a:gd name="connsiteY22" fmla="*/ 3204209 h 6309359"/>
              <a:gd name="connsiteX23" fmla="*/ 6149340 w 6579870"/>
              <a:gd name="connsiteY23" fmla="*/ 3463289 h 6309359"/>
              <a:gd name="connsiteX24" fmla="*/ 6579870 w 6579870"/>
              <a:gd name="connsiteY24" fmla="*/ 3326129 h 6309359"/>
              <a:gd name="connsiteX25" fmla="*/ 6549390 w 6579870"/>
              <a:gd name="connsiteY25" fmla="*/ 3779519 h 6309359"/>
              <a:gd name="connsiteX26" fmla="*/ 6477000 w 6579870"/>
              <a:gd name="connsiteY26" fmla="*/ 4050029 h 6309359"/>
              <a:gd name="connsiteX27" fmla="*/ 6027420 w 6579870"/>
              <a:gd name="connsiteY27" fmla="*/ 4587240 h 6309359"/>
              <a:gd name="connsiteX28" fmla="*/ 5242560 w 6579870"/>
              <a:gd name="connsiteY28" fmla="*/ 4648199 h 6309359"/>
              <a:gd name="connsiteX29" fmla="*/ 4751070 w 6579870"/>
              <a:gd name="connsiteY29" fmla="*/ 4583429 h 6309359"/>
              <a:gd name="connsiteX30" fmla="*/ 4617720 w 6579870"/>
              <a:gd name="connsiteY30" fmla="*/ 4735829 h 6309359"/>
              <a:gd name="connsiteX31" fmla="*/ 4507230 w 6579870"/>
              <a:gd name="connsiteY31" fmla="*/ 4792979 h 6309359"/>
              <a:gd name="connsiteX32" fmla="*/ 4438650 w 6579870"/>
              <a:gd name="connsiteY32" fmla="*/ 4998719 h 6309359"/>
              <a:gd name="connsiteX33" fmla="*/ 4349750 w 6579870"/>
              <a:gd name="connsiteY33" fmla="*/ 5367019 h 6309359"/>
              <a:gd name="connsiteX34" fmla="*/ 4131310 w 6579870"/>
              <a:gd name="connsiteY34" fmla="*/ 5702299 h 6309359"/>
              <a:gd name="connsiteX35" fmla="*/ 4136390 w 6579870"/>
              <a:gd name="connsiteY35" fmla="*/ 6052819 h 6309359"/>
              <a:gd name="connsiteX36" fmla="*/ 3985260 w 6579870"/>
              <a:gd name="connsiteY36" fmla="*/ 6259829 h 6309359"/>
              <a:gd name="connsiteX37" fmla="*/ 3729990 w 6579870"/>
              <a:gd name="connsiteY37" fmla="*/ 6297929 h 6309359"/>
              <a:gd name="connsiteX38" fmla="*/ 3413760 w 6579870"/>
              <a:gd name="connsiteY38" fmla="*/ 6176009 h 6309359"/>
              <a:gd name="connsiteX39" fmla="*/ 3154680 w 6579870"/>
              <a:gd name="connsiteY39" fmla="*/ 6282689 h 6309359"/>
              <a:gd name="connsiteX40" fmla="*/ 2964180 w 6579870"/>
              <a:gd name="connsiteY40" fmla="*/ 6309359 h 6309359"/>
              <a:gd name="connsiteX41" fmla="*/ 2785110 w 6579870"/>
              <a:gd name="connsiteY41" fmla="*/ 6137909 h 6309359"/>
              <a:gd name="connsiteX42" fmla="*/ 2667000 w 6579870"/>
              <a:gd name="connsiteY42" fmla="*/ 5768339 h 6309359"/>
              <a:gd name="connsiteX43" fmla="*/ 2434590 w 6579870"/>
              <a:gd name="connsiteY43" fmla="*/ 5330189 h 6309359"/>
              <a:gd name="connsiteX44" fmla="*/ 2080260 w 6579870"/>
              <a:gd name="connsiteY44" fmla="*/ 5379719 h 6309359"/>
              <a:gd name="connsiteX45" fmla="*/ 1794510 w 6579870"/>
              <a:gd name="connsiteY45" fmla="*/ 5273039 h 6309359"/>
              <a:gd name="connsiteX46" fmla="*/ 1261110 w 6579870"/>
              <a:gd name="connsiteY46" fmla="*/ 5417819 h 6309359"/>
              <a:gd name="connsiteX47" fmla="*/ 952500 w 6579870"/>
              <a:gd name="connsiteY47" fmla="*/ 5535929 h 6309359"/>
              <a:gd name="connsiteX48" fmla="*/ 853440 w 6579870"/>
              <a:gd name="connsiteY48" fmla="*/ 5730239 h 6309359"/>
              <a:gd name="connsiteX49" fmla="*/ 632460 w 6579870"/>
              <a:gd name="connsiteY49" fmla="*/ 5775959 h 6309359"/>
              <a:gd name="connsiteX50" fmla="*/ 320040 w 6579870"/>
              <a:gd name="connsiteY50" fmla="*/ 5589269 h 6309359"/>
              <a:gd name="connsiteX51" fmla="*/ 0 w 6579870"/>
              <a:gd name="connsiteY51" fmla="*/ 5585459 h 6309359"/>
              <a:gd name="connsiteX52" fmla="*/ 207010 w 6579870"/>
              <a:gd name="connsiteY52" fmla="*/ 5146039 h 6309359"/>
              <a:gd name="connsiteX53" fmla="*/ 80010 w 6579870"/>
              <a:gd name="connsiteY53" fmla="*/ 4523739 h 6309359"/>
              <a:gd name="connsiteX54" fmla="*/ 92710 w 6579870"/>
              <a:gd name="connsiteY54" fmla="*/ 4180839 h 6309359"/>
              <a:gd name="connsiteX55" fmla="*/ 199390 w 6579870"/>
              <a:gd name="connsiteY55" fmla="*/ 4229099 h 6309359"/>
              <a:gd name="connsiteX56" fmla="*/ 280670 w 6579870"/>
              <a:gd name="connsiteY56" fmla="*/ 4094479 h 6309359"/>
              <a:gd name="connsiteX57" fmla="*/ 328930 w 6579870"/>
              <a:gd name="connsiteY57" fmla="*/ 3616959 h 6309359"/>
              <a:gd name="connsiteX58" fmla="*/ 494645 w 6579870"/>
              <a:gd name="connsiteY58" fmla="*/ 3519669 h 6309359"/>
              <a:gd name="connsiteX59" fmla="*/ 655320 w 6579870"/>
              <a:gd name="connsiteY59" fmla="*/ 3230879 h 6309359"/>
              <a:gd name="connsiteX60" fmla="*/ 632460 w 6579870"/>
              <a:gd name="connsiteY60" fmla="*/ 2754629 h 6309359"/>
              <a:gd name="connsiteX61" fmla="*/ 480060 w 6579870"/>
              <a:gd name="connsiteY61" fmla="*/ 2666999 h 6309359"/>
              <a:gd name="connsiteX62" fmla="*/ 444801 w 6579870"/>
              <a:gd name="connsiteY62" fmla="*/ 2446646 h 6309359"/>
              <a:gd name="connsiteX63" fmla="*/ 282506 w 6579870"/>
              <a:gd name="connsiteY63" fmla="*/ 2445110 h 6309359"/>
              <a:gd name="connsiteX64" fmla="*/ 336413 w 6579870"/>
              <a:gd name="connsiteY64" fmla="*/ 2140841 h 6309359"/>
              <a:gd name="connsiteX65" fmla="*/ 306920 w 6579870"/>
              <a:gd name="connsiteY65" fmla="*/ 1790132 h 6309359"/>
              <a:gd name="connsiteX66" fmla="*/ 615950 w 6579870"/>
              <a:gd name="connsiteY66" fmla="*/ 1607819 h 6309359"/>
              <a:gd name="connsiteX67" fmla="*/ 1029970 w 6579870"/>
              <a:gd name="connsiteY67" fmla="*/ 850899 h 6309359"/>
              <a:gd name="connsiteX68" fmla="*/ 916331 w 6579870"/>
              <a:gd name="connsiteY68" fmla="*/ 767611 h 6309359"/>
              <a:gd name="connsiteX69" fmla="*/ 990598 w 6579870"/>
              <a:gd name="connsiteY69" fmla="*/ 661955 h 6309359"/>
              <a:gd name="connsiteX70" fmla="*/ 1085850 w 6579870"/>
              <a:gd name="connsiteY70" fmla="*/ 609599 h 6309359"/>
              <a:gd name="connsiteX71" fmla="*/ 1091545 w 6579870"/>
              <a:gd name="connsiteY71" fmla="*/ 290518 h 6309359"/>
              <a:gd name="connsiteX0" fmla="*/ 1091545 w 6579870"/>
              <a:gd name="connsiteY0" fmla="*/ 290518 h 6309359"/>
              <a:gd name="connsiteX1" fmla="*/ 1969770 w 6579870"/>
              <a:gd name="connsiteY1" fmla="*/ 0 h 6309359"/>
              <a:gd name="connsiteX2" fmla="*/ 2457450 w 6579870"/>
              <a:gd name="connsiteY2" fmla="*/ 251460 h 6309359"/>
              <a:gd name="connsiteX3" fmla="*/ 2491740 w 6579870"/>
              <a:gd name="connsiteY3" fmla="*/ 487680 h 6309359"/>
              <a:gd name="connsiteX4" fmla="*/ 2625090 w 6579870"/>
              <a:gd name="connsiteY4" fmla="*/ 605790 h 6309359"/>
              <a:gd name="connsiteX5" fmla="*/ 2625112 w 6579870"/>
              <a:gd name="connsiteY5" fmla="*/ 964888 h 6309359"/>
              <a:gd name="connsiteX6" fmla="*/ 2689860 w 6579870"/>
              <a:gd name="connsiteY6" fmla="*/ 1093470 h 6309359"/>
              <a:gd name="connsiteX7" fmla="*/ 2564130 w 6579870"/>
              <a:gd name="connsiteY7" fmla="*/ 1432560 h 6309359"/>
              <a:gd name="connsiteX8" fmla="*/ 2606040 w 6579870"/>
              <a:gd name="connsiteY8" fmla="*/ 1813560 h 6309359"/>
              <a:gd name="connsiteX9" fmla="*/ 2750820 w 6579870"/>
              <a:gd name="connsiteY9" fmla="*/ 2145030 h 6309359"/>
              <a:gd name="connsiteX10" fmla="*/ 3162300 w 6579870"/>
              <a:gd name="connsiteY10" fmla="*/ 2510790 h 6309359"/>
              <a:gd name="connsiteX11" fmla="*/ 3291840 w 6579870"/>
              <a:gd name="connsiteY11" fmla="*/ 2743200 h 6309359"/>
              <a:gd name="connsiteX12" fmla="*/ 3489960 w 6579870"/>
              <a:gd name="connsiteY12" fmla="*/ 2929890 h 6309359"/>
              <a:gd name="connsiteX13" fmla="*/ 3535680 w 6579870"/>
              <a:gd name="connsiteY13" fmla="*/ 3051810 h 6309359"/>
              <a:gd name="connsiteX14" fmla="*/ 3558540 w 6579870"/>
              <a:gd name="connsiteY14" fmla="*/ 3406140 h 6309359"/>
              <a:gd name="connsiteX15" fmla="*/ 3855720 w 6579870"/>
              <a:gd name="connsiteY15" fmla="*/ 3417570 h 6309359"/>
              <a:gd name="connsiteX16" fmla="*/ 4255792 w 6579870"/>
              <a:gd name="connsiteY16" fmla="*/ 3621269 h 6309359"/>
              <a:gd name="connsiteX17" fmla="*/ 4271010 w 6579870"/>
              <a:gd name="connsiteY17" fmla="*/ 3108959 h 6309359"/>
              <a:gd name="connsiteX18" fmla="*/ 4530090 w 6579870"/>
              <a:gd name="connsiteY18" fmla="*/ 3211829 h 6309359"/>
              <a:gd name="connsiteX19" fmla="*/ 4682490 w 6579870"/>
              <a:gd name="connsiteY19" fmla="*/ 3398519 h 6309359"/>
              <a:gd name="connsiteX20" fmla="*/ 4899660 w 6579870"/>
              <a:gd name="connsiteY20" fmla="*/ 3425189 h 6309359"/>
              <a:gd name="connsiteX21" fmla="*/ 5170170 w 6579870"/>
              <a:gd name="connsiteY21" fmla="*/ 3550919 h 6309359"/>
              <a:gd name="connsiteX22" fmla="*/ 5772150 w 6579870"/>
              <a:gd name="connsiteY22" fmla="*/ 3204209 h 6309359"/>
              <a:gd name="connsiteX23" fmla="*/ 6149340 w 6579870"/>
              <a:gd name="connsiteY23" fmla="*/ 3463289 h 6309359"/>
              <a:gd name="connsiteX24" fmla="*/ 6579870 w 6579870"/>
              <a:gd name="connsiteY24" fmla="*/ 3326129 h 6309359"/>
              <a:gd name="connsiteX25" fmla="*/ 6549390 w 6579870"/>
              <a:gd name="connsiteY25" fmla="*/ 3779519 h 6309359"/>
              <a:gd name="connsiteX26" fmla="*/ 6477000 w 6579870"/>
              <a:gd name="connsiteY26" fmla="*/ 4050029 h 6309359"/>
              <a:gd name="connsiteX27" fmla="*/ 6027420 w 6579870"/>
              <a:gd name="connsiteY27" fmla="*/ 4587240 h 6309359"/>
              <a:gd name="connsiteX28" fmla="*/ 5242560 w 6579870"/>
              <a:gd name="connsiteY28" fmla="*/ 4648199 h 6309359"/>
              <a:gd name="connsiteX29" fmla="*/ 4751070 w 6579870"/>
              <a:gd name="connsiteY29" fmla="*/ 4583429 h 6309359"/>
              <a:gd name="connsiteX30" fmla="*/ 4617720 w 6579870"/>
              <a:gd name="connsiteY30" fmla="*/ 4735829 h 6309359"/>
              <a:gd name="connsiteX31" fmla="*/ 4507230 w 6579870"/>
              <a:gd name="connsiteY31" fmla="*/ 4792979 h 6309359"/>
              <a:gd name="connsiteX32" fmla="*/ 4438650 w 6579870"/>
              <a:gd name="connsiteY32" fmla="*/ 4998719 h 6309359"/>
              <a:gd name="connsiteX33" fmla="*/ 4349750 w 6579870"/>
              <a:gd name="connsiteY33" fmla="*/ 5367019 h 6309359"/>
              <a:gd name="connsiteX34" fmla="*/ 4131310 w 6579870"/>
              <a:gd name="connsiteY34" fmla="*/ 5702299 h 6309359"/>
              <a:gd name="connsiteX35" fmla="*/ 4136390 w 6579870"/>
              <a:gd name="connsiteY35" fmla="*/ 6052819 h 6309359"/>
              <a:gd name="connsiteX36" fmla="*/ 3985260 w 6579870"/>
              <a:gd name="connsiteY36" fmla="*/ 6259829 h 6309359"/>
              <a:gd name="connsiteX37" fmla="*/ 3729990 w 6579870"/>
              <a:gd name="connsiteY37" fmla="*/ 6297929 h 6309359"/>
              <a:gd name="connsiteX38" fmla="*/ 3413760 w 6579870"/>
              <a:gd name="connsiteY38" fmla="*/ 6176009 h 6309359"/>
              <a:gd name="connsiteX39" fmla="*/ 3154680 w 6579870"/>
              <a:gd name="connsiteY39" fmla="*/ 6282689 h 6309359"/>
              <a:gd name="connsiteX40" fmla="*/ 2964180 w 6579870"/>
              <a:gd name="connsiteY40" fmla="*/ 6309359 h 6309359"/>
              <a:gd name="connsiteX41" fmla="*/ 2785110 w 6579870"/>
              <a:gd name="connsiteY41" fmla="*/ 6137909 h 6309359"/>
              <a:gd name="connsiteX42" fmla="*/ 2667000 w 6579870"/>
              <a:gd name="connsiteY42" fmla="*/ 5768339 h 6309359"/>
              <a:gd name="connsiteX43" fmla="*/ 2434590 w 6579870"/>
              <a:gd name="connsiteY43" fmla="*/ 5330189 h 6309359"/>
              <a:gd name="connsiteX44" fmla="*/ 2080260 w 6579870"/>
              <a:gd name="connsiteY44" fmla="*/ 5379719 h 6309359"/>
              <a:gd name="connsiteX45" fmla="*/ 1794510 w 6579870"/>
              <a:gd name="connsiteY45" fmla="*/ 5273039 h 6309359"/>
              <a:gd name="connsiteX46" fmla="*/ 1261110 w 6579870"/>
              <a:gd name="connsiteY46" fmla="*/ 5417819 h 6309359"/>
              <a:gd name="connsiteX47" fmla="*/ 952500 w 6579870"/>
              <a:gd name="connsiteY47" fmla="*/ 5535929 h 6309359"/>
              <a:gd name="connsiteX48" fmla="*/ 853440 w 6579870"/>
              <a:gd name="connsiteY48" fmla="*/ 5730239 h 6309359"/>
              <a:gd name="connsiteX49" fmla="*/ 632460 w 6579870"/>
              <a:gd name="connsiteY49" fmla="*/ 5775959 h 6309359"/>
              <a:gd name="connsiteX50" fmla="*/ 320040 w 6579870"/>
              <a:gd name="connsiteY50" fmla="*/ 5589269 h 6309359"/>
              <a:gd name="connsiteX51" fmla="*/ 0 w 6579870"/>
              <a:gd name="connsiteY51" fmla="*/ 5585459 h 6309359"/>
              <a:gd name="connsiteX52" fmla="*/ 207010 w 6579870"/>
              <a:gd name="connsiteY52" fmla="*/ 5146039 h 6309359"/>
              <a:gd name="connsiteX53" fmla="*/ 80010 w 6579870"/>
              <a:gd name="connsiteY53" fmla="*/ 4523739 h 6309359"/>
              <a:gd name="connsiteX54" fmla="*/ 92710 w 6579870"/>
              <a:gd name="connsiteY54" fmla="*/ 4180839 h 6309359"/>
              <a:gd name="connsiteX55" fmla="*/ 199390 w 6579870"/>
              <a:gd name="connsiteY55" fmla="*/ 4229099 h 6309359"/>
              <a:gd name="connsiteX56" fmla="*/ 280670 w 6579870"/>
              <a:gd name="connsiteY56" fmla="*/ 4094479 h 6309359"/>
              <a:gd name="connsiteX57" fmla="*/ 328930 w 6579870"/>
              <a:gd name="connsiteY57" fmla="*/ 3616959 h 6309359"/>
              <a:gd name="connsiteX58" fmla="*/ 494645 w 6579870"/>
              <a:gd name="connsiteY58" fmla="*/ 3519669 h 6309359"/>
              <a:gd name="connsiteX59" fmla="*/ 655320 w 6579870"/>
              <a:gd name="connsiteY59" fmla="*/ 3230879 h 6309359"/>
              <a:gd name="connsiteX60" fmla="*/ 632460 w 6579870"/>
              <a:gd name="connsiteY60" fmla="*/ 2754629 h 6309359"/>
              <a:gd name="connsiteX61" fmla="*/ 480060 w 6579870"/>
              <a:gd name="connsiteY61" fmla="*/ 2666999 h 6309359"/>
              <a:gd name="connsiteX62" fmla="*/ 468287 w 6579870"/>
              <a:gd name="connsiteY62" fmla="*/ 2483554 h 6309359"/>
              <a:gd name="connsiteX63" fmla="*/ 282506 w 6579870"/>
              <a:gd name="connsiteY63" fmla="*/ 2445110 h 6309359"/>
              <a:gd name="connsiteX64" fmla="*/ 336413 w 6579870"/>
              <a:gd name="connsiteY64" fmla="*/ 2140841 h 6309359"/>
              <a:gd name="connsiteX65" fmla="*/ 306920 w 6579870"/>
              <a:gd name="connsiteY65" fmla="*/ 1790132 h 6309359"/>
              <a:gd name="connsiteX66" fmla="*/ 615950 w 6579870"/>
              <a:gd name="connsiteY66" fmla="*/ 1607819 h 6309359"/>
              <a:gd name="connsiteX67" fmla="*/ 1029970 w 6579870"/>
              <a:gd name="connsiteY67" fmla="*/ 850899 h 6309359"/>
              <a:gd name="connsiteX68" fmla="*/ 916331 w 6579870"/>
              <a:gd name="connsiteY68" fmla="*/ 767611 h 6309359"/>
              <a:gd name="connsiteX69" fmla="*/ 990598 w 6579870"/>
              <a:gd name="connsiteY69" fmla="*/ 661955 h 6309359"/>
              <a:gd name="connsiteX70" fmla="*/ 1085850 w 6579870"/>
              <a:gd name="connsiteY70" fmla="*/ 609599 h 6309359"/>
              <a:gd name="connsiteX71" fmla="*/ 1091545 w 6579870"/>
              <a:gd name="connsiteY71" fmla="*/ 290518 h 6309359"/>
              <a:gd name="connsiteX0" fmla="*/ 1091545 w 6579870"/>
              <a:gd name="connsiteY0" fmla="*/ 290518 h 6309359"/>
              <a:gd name="connsiteX1" fmla="*/ 1969770 w 6579870"/>
              <a:gd name="connsiteY1" fmla="*/ 0 h 6309359"/>
              <a:gd name="connsiteX2" fmla="*/ 2457450 w 6579870"/>
              <a:gd name="connsiteY2" fmla="*/ 251460 h 6309359"/>
              <a:gd name="connsiteX3" fmla="*/ 2491740 w 6579870"/>
              <a:gd name="connsiteY3" fmla="*/ 487680 h 6309359"/>
              <a:gd name="connsiteX4" fmla="*/ 2625090 w 6579870"/>
              <a:gd name="connsiteY4" fmla="*/ 605790 h 6309359"/>
              <a:gd name="connsiteX5" fmla="*/ 2625112 w 6579870"/>
              <a:gd name="connsiteY5" fmla="*/ 964888 h 6309359"/>
              <a:gd name="connsiteX6" fmla="*/ 2689860 w 6579870"/>
              <a:gd name="connsiteY6" fmla="*/ 1093470 h 6309359"/>
              <a:gd name="connsiteX7" fmla="*/ 2564130 w 6579870"/>
              <a:gd name="connsiteY7" fmla="*/ 1432560 h 6309359"/>
              <a:gd name="connsiteX8" fmla="*/ 2606040 w 6579870"/>
              <a:gd name="connsiteY8" fmla="*/ 1813560 h 6309359"/>
              <a:gd name="connsiteX9" fmla="*/ 2750820 w 6579870"/>
              <a:gd name="connsiteY9" fmla="*/ 2145030 h 6309359"/>
              <a:gd name="connsiteX10" fmla="*/ 3162300 w 6579870"/>
              <a:gd name="connsiteY10" fmla="*/ 2510790 h 6309359"/>
              <a:gd name="connsiteX11" fmla="*/ 3291840 w 6579870"/>
              <a:gd name="connsiteY11" fmla="*/ 2743200 h 6309359"/>
              <a:gd name="connsiteX12" fmla="*/ 3489960 w 6579870"/>
              <a:gd name="connsiteY12" fmla="*/ 2929890 h 6309359"/>
              <a:gd name="connsiteX13" fmla="*/ 3535680 w 6579870"/>
              <a:gd name="connsiteY13" fmla="*/ 3051810 h 6309359"/>
              <a:gd name="connsiteX14" fmla="*/ 3558540 w 6579870"/>
              <a:gd name="connsiteY14" fmla="*/ 3406140 h 6309359"/>
              <a:gd name="connsiteX15" fmla="*/ 3855720 w 6579870"/>
              <a:gd name="connsiteY15" fmla="*/ 3417570 h 6309359"/>
              <a:gd name="connsiteX16" fmla="*/ 4255792 w 6579870"/>
              <a:gd name="connsiteY16" fmla="*/ 3621269 h 6309359"/>
              <a:gd name="connsiteX17" fmla="*/ 4271010 w 6579870"/>
              <a:gd name="connsiteY17" fmla="*/ 3108959 h 6309359"/>
              <a:gd name="connsiteX18" fmla="*/ 4530090 w 6579870"/>
              <a:gd name="connsiteY18" fmla="*/ 3211829 h 6309359"/>
              <a:gd name="connsiteX19" fmla="*/ 4682490 w 6579870"/>
              <a:gd name="connsiteY19" fmla="*/ 3398519 h 6309359"/>
              <a:gd name="connsiteX20" fmla="*/ 4899660 w 6579870"/>
              <a:gd name="connsiteY20" fmla="*/ 3425189 h 6309359"/>
              <a:gd name="connsiteX21" fmla="*/ 5170170 w 6579870"/>
              <a:gd name="connsiteY21" fmla="*/ 3550919 h 6309359"/>
              <a:gd name="connsiteX22" fmla="*/ 5772150 w 6579870"/>
              <a:gd name="connsiteY22" fmla="*/ 3204209 h 6309359"/>
              <a:gd name="connsiteX23" fmla="*/ 6149340 w 6579870"/>
              <a:gd name="connsiteY23" fmla="*/ 3463289 h 6309359"/>
              <a:gd name="connsiteX24" fmla="*/ 6579870 w 6579870"/>
              <a:gd name="connsiteY24" fmla="*/ 3326129 h 6309359"/>
              <a:gd name="connsiteX25" fmla="*/ 6549390 w 6579870"/>
              <a:gd name="connsiteY25" fmla="*/ 3779519 h 6309359"/>
              <a:gd name="connsiteX26" fmla="*/ 6477000 w 6579870"/>
              <a:gd name="connsiteY26" fmla="*/ 4050029 h 6309359"/>
              <a:gd name="connsiteX27" fmla="*/ 6027420 w 6579870"/>
              <a:gd name="connsiteY27" fmla="*/ 4587240 h 6309359"/>
              <a:gd name="connsiteX28" fmla="*/ 5242560 w 6579870"/>
              <a:gd name="connsiteY28" fmla="*/ 4648199 h 6309359"/>
              <a:gd name="connsiteX29" fmla="*/ 4751070 w 6579870"/>
              <a:gd name="connsiteY29" fmla="*/ 4583429 h 6309359"/>
              <a:gd name="connsiteX30" fmla="*/ 4617720 w 6579870"/>
              <a:gd name="connsiteY30" fmla="*/ 4735829 h 6309359"/>
              <a:gd name="connsiteX31" fmla="*/ 4507230 w 6579870"/>
              <a:gd name="connsiteY31" fmla="*/ 4792979 h 6309359"/>
              <a:gd name="connsiteX32" fmla="*/ 4438650 w 6579870"/>
              <a:gd name="connsiteY32" fmla="*/ 4998719 h 6309359"/>
              <a:gd name="connsiteX33" fmla="*/ 4349750 w 6579870"/>
              <a:gd name="connsiteY33" fmla="*/ 5367019 h 6309359"/>
              <a:gd name="connsiteX34" fmla="*/ 4131310 w 6579870"/>
              <a:gd name="connsiteY34" fmla="*/ 5702299 h 6309359"/>
              <a:gd name="connsiteX35" fmla="*/ 4136390 w 6579870"/>
              <a:gd name="connsiteY35" fmla="*/ 6052819 h 6309359"/>
              <a:gd name="connsiteX36" fmla="*/ 3985260 w 6579870"/>
              <a:gd name="connsiteY36" fmla="*/ 6259829 h 6309359"/>
              <a:gd name="connsiteX37" fmla="*/ 3729990 w 6579870"/>
              <a:gd name="connsiteY37" fmla="*/ 6297929 h 6309359"/>
              <a:gd name="connsiteX38" fmla="*/ 3413760 w 6579870"/>
              <a:gd name="connsiteY38" fmla="*/ 6176009 h 6309359"/>
              <a:gd name="connsiteX39" fmla="*/ 3154680 w 6579870"/>
              <a:gd name="connsiteY39" fmla="*/ 6282689 h 6309359"/>
              <a:gd name="connsiteX40" fmla="*/ 2964180 w 6579870"/>
              <a:gd name="connsiteY40" fmla="*/ 6309359 h 6309359"/>
              <a:gd name="connsiteX41" fmla="*/ 2785110 w 6579870"/>
              <a:gd name="connsiteY41" fmla="*/ 6137909 h 6309359"/>
              <a:gd name="connsiteX42" fmla="*/ 2667000 w 6579870"/>
              <a:gd name="connsiteY42" fmla="*/ 5768339 h 6309359"/>
              <a:gd name="connsiteX43" fmla="*/ 2434590 w 6579870"/>
              <a:gd name="connsiteY43" fmla="*/ 5330189 h 6309359"/>
              <a:gd name="connsiteX44" fmla="*/ 2080260 w 6579870"/>
              <a:gd name="connsiteY44" fmla="*/ 5379719 h 6309359"/>
              <a:gd name="connsiteX45" fmla="*/ 1794510 w 6579870"/>
              <a:gd name="connsiteY45" fmla="*/ 5273039 h 6309359"/>
              <a:gd name="connsiteX46" fmla="*/ 1261110 w 6579870"/>
              <a:gd name="connsiteY46" fmla="*/ 5417819 h 6309359"/>
              <a:gd name="connsiteX47" fmla="*/ 952500 w 6579870"/>
              <a:gd name="connsiteY47" fmla="*/ 5535929 h 6309359"/>
              <a:gd name="connsiteX48" fmla="*/ 853440 w 6579870"/>
              <a:gd name="connsiteY48" fmla="*/ 5730239 h 6309359"/>
              <a:gd name="connsiteX49" fmla="*/ 632460 w 6579870"/>
              <a:gd name="connsiteY49" fmla="*/ 5775959 h 6309359"/>
              <a:gd name="connsiteX50" fmla="*/ 320040 w 6579870"/>
              <a:gd name="connsiteY50" fmla="*/ 5589269 h 6309359"/>
              <a:gd name="connsiteX51" fmla="*/ 0 w 6579870"/>
              <a:gd name="connsiteY51" fmla="*/ 5585459 h 6309359"/>
              <a:gd name="connsiteX52" fmla="*/ 207010 w 6579870"/>
              <a:gd name="connsiteY52" fmla="*/ 5146039 h 6309359"/>
              <a:gd name="connsiteX53" fmla="*/ 80010 w 6579870"/>
              <a:gd name="connsiteY53" fmla="*/ 4523739 h 6309359"/>
              <a:gd name="connsiteX54" fmla="*/ 92710 w 6579870"/>
              <a:gd name="connsiteY54" fmla="*/ 4180839 h 6309359"/>
              <a:gd name="connsiteX55" fmla="*/ 199390 w 6579870"/>
              <a:gd name="connsiteY55" fmla="*/ 4229099 h 6309359"/>
              <a:gd name="connsiteX56" fmla="*/ 280670 w 6579870"/>
              <a:gd name="connsiteY56" fmla="*/ 4094479 h 6309359"/>
              <a:gd name="connsiteX57" fmla="*/ 328930 w 6579870"/>
              <a:gd name="connsiteY57" fmla="*/ 3616959 h 6309359"/>
              <a:gd name="connsiteX58" fmla="*/ 494645 w 6579870"/>
              <a:gd name="connsiteY58" fmla="*/ 3519669 h 6309359"/>
              <a:gd name="connsiteX59" fmla="*/ 655320 w 6579870"/>
              <a:gd name="connsiteY59" fmla="*/ 3230879 h 6309359"/>
              <a:gd name="connsiteX60" fmla="*/ 632460 w 6579870"/>
              <a:gd name="connsiteY60" fmla="*/ 2754629 h 6309359"/>
              <a:gd name="connsiteX61" fmla="*/ 426377 w 6579870"/>
              <a:gd name="connsiteY61" fmla="*/ 2666999 h 6309359"/>
              <a:gd name="connsiteX62" fmla="*/ 468287 w 6579870"/>
              <a:gd name="connsiteY62" fmla="*/ 2483554 h 6309359"/>
              <a:gd name="connsiteX63" fmla="*/ 282506 w 6579870"/>
              <a:gd name="connsiteY63" fmla="*/ 2445110 h 6309359"/>
              <a:gd name="connsiteX64" fmla="*/ 336413 w 6579870"/>
              <a:gd name="connsiteY64" fmla="*/ 2140841 h 6309359"/>
              <a:gd name="connsiteX65" fmla="*/ 306920 w 6579870"/>
              <a:gd name="connsiteY65" fmla="*/ 1790132 h 6309359"/>
              <a:gd name="connsiteX66" fmla="*/ 615950 w 6579870"/>
              <a:gd name="connsiteY66" fmla="*/ 1607819 h 6309359"/>
              <a:gd name="connsiteX67" fmla="*/ 1029970 w 6579870"/>
              <a:gd name="connsiteY67" fmla="*/ 850899 h 6309359"/>
              <a:gd name="connsiteX68" fmla="*/ 916331 w 6579870"/>
              <a:gd name="connsiteY68" fmla="*/ 767611 h 6309359"/>
              <a:gd name="connsiteX69" fmla="*/ 990598 w 6579870"/>
              <a:gd name="connsiteY69" fmla="*/ 661955 h 6309359"/>
              <a:gd name="connsiteX70" fmla="*/ 1085850 w 6579870"/>
              <a:gd name="connsiteY70" fmla="*/ 609599 h 6309359"/>
              <a:gd name="connsiteX71" fmla="*/ 1091545 w 6579870"/>
              <a:gd name="connsiteY71" fmla="*/ 290518 h 6309359"/>
              <a:gd name="connsiteX0" fmla="*/ 1091545 w 6579870"/>
              <a:gd name="connsiteY0" fmla="*/ 290518 h 6309359"/>
              <a:gd name="connsiteX1" fmla="*/ 1969770 w 6579870"/>
              <a:gd name="connsiteY1" fmla="*/ 0 h 6309359"/>
              <a:gd name="connsiteX2" fmla="*/ 2457450 w 6579870"/>
              <a:gd name="connsiteY2" fmla="*/ 251460 h 6309359"/>
              <a:gd name="connsiteX3" fmla="*/ 2491740 w 6579870"/>
              <a:gd name="connsiteY3" fmla="*/ 487680 h 6309359"/>
              <a:gd name="connsiteX4" fmla="*/ 2625090 w 6579870"/>
              <a:gd name="connsiteY4" fmla="*/ 605790 h 6309359"/>
              <a:gd name="connsiteX5" fmla="*/ 2625112 w 6579870"/>
              <a:gd name="connsiteY5" fmla="*/ 964888 h 6309359"/>
              <a:gd name="connsiteX6" fmla="*/ 2689860 w 6579870"/>
              <a:gd name="connsiteY6" fmla="*/ 1093470 h 6309359"/>
              <a:gd name="connsiteX7" fmla="*/ 2564130 w 6579870"/>
              <a:gd name="connsiteY7" fmla="*/ 1432560 h 6309359"/>
              <a:gd name="connsiteX8" fmla="*/ 2606040 w 6579870"/>
              <a:gd name="connsiteY8" fmla="*/ 1813560 h 6309359"/>
              <a:gd name="connsiteX9" fmla="*/ 2750820 w 6579870"/>
              <a:gd name="connsiteY9" fmla="*/ 2145030 h 6309359"/>
              <a:gd name="connsiteX10" fmla="*/ 3162300 w 6579870"/>
              <a:gd name="connsiteY10" fmla="*/ 2510790 h 6309359"/>
              <a:gd name="connsiteX11" fmla="*/ 3291840 w 6579870"/>
              <a:gd name="connsiteY11" fmla="*/ 2743200 h 6309359"/>
              <a:gd name="connsiteX12" fmla="*/ 3489960 w 6579870"/>
              <a:gd name="connsiteY12" fmla="*/ 2929890 h 6309359"/>
              <a:gd name="connsiteX13" fmla="*/ 3535680 w 6579870"/>
              <a:gd name="connsiteY13" fmla="*/ 3051810 h 6309359"/>
              <a:gd name="connsiteX14" fmla="*/ 3558540 w 6579870"/>
              <a:gd name="connsiteY14" fmla="*/ 3406140 h 6309359"/>
              <a:gd name="connsiteX15" fmla="*/ 3855720 w 6579870"/>
              <a:gd name="connsiteY15" fmla="*/ 3417570 h 6309359"/>
              <a:gd name="connsiteX16" fmla="*/ 4255792 w 6579870"/>
              <a:gd name="connsiteY16" fmla="*/ 3621269 h 6309359"/>
              <a:gd name="connsiteX17" fmla="*/ 4271010 w 6579870"/>
              <a:gd name="connsiteY17" fmla="*/ 3108959 h 6309359"/>
              <a:gd name="connsiteX18" fmla="*/ 4530090 w 6579870"/>
              <a:gd name="connsiteY18" fmla="*/ 3211829 h 6309359"/>
              <a:gd name="connsiteX19" fmla="*/ 4682490 w 6579870"/>
              <a:gd name="connsiteY19" fmla="*/ 3398519 h 6309359"/>
              <a:gd name="connsiteX20" fmla="*/ 4899660 w 6579870"/>
              <a:gd name="connsiteY20" fmla="*/ 3425189 h 6309359"/>
              <a:gd name="connsiteX21" fmla="*/ 5170170 w 6579870"/>
              <a:gd name="connsiteY21" fmla="*/ 3550919 h 6309359"/>
              <a:gd name="connsiteX22" fmla="*/ 5772150 w 6579870"/>
              <a:gd name="connsiteY22" fmla="*/ 3204209 h 6309359"/>
              <a:gd name="connsiteX23" fmla="*/ 6149340 w 6579870"/>
              <a:gd name="connsiteY23" fmla="*/ 3463289 h 6309359"/>
              <a:gd name="connsiteX24" fmla="*/ 6579870 w 6579870"/>
              <a:gd name="connsiteY24" fmla="*/ 3326129 h 6309359"/>
              <a:gd name="connsiteX25" fmla="*/ 6549390 w 6579870"/>
              <a:gd name="connsiteY25" fmla="*/ 3779519 h 6309359"/>
              <a:gd name="connsiteX26" fmla="*/ 6477000 w 6579870"/>
              <a:gd name="connsiteY26" fmla="*/ 4050029 h 6309359"/>
              <a:gd name="connsiteX27" fmla="*/ 6027420 w 6579870"/>
              <a:gd name="connsiteY27" fmla="*/ 4587240 h 6309359"/>
              <a:gd name="connsiteX28" fmla="*/ 5242560 w 6579870"/>
              <a:gd name="connsiteY28" fmla="*/ 4648199 h 6309359"/>
              <a:gd name="connsiteX29" fmla="*/ 4751070 w 6579870"/>
              <a:gd name="connsiteY29" fmla="*/ 4583429 h 6309359"/>
              <a:gd name="connsiteX30" fmla="*/ 4617720 w 6579870"/>
              <a:gd name="connsiteY30" fmla="*/ 4735829 h 6309359"/>
              <a:gd name="connsiteX31" fmla="*/ 4507230 w 6579870"/>
              <a:gd name="connsiteY31" fmla="*/ 4792979 h 6309359"/>
              <a:gd name="connsiteX32" fmla="*/ 4438650 w 6579870"/>
              <a:gd name="connsiteY32" fmla="*/ 4998719 h 6309359"/>
              <a:gd name="connsiteX33" fmla="*/ 4349750 w 6579870"/>
              <a:gd name="connsiteY33" fmla="*/ 5367019 h 6309359"/>
              <a:gd name="connsiteX34" fmla="*/ 4131310 w 6579870"/>
              <a:gd name="connsiteY34" fmla="*/ 5702299 h 6309359"/>
              <a:gd name="connsiteX35" fmla="*/ 4136390 w 6579870"/>
              <a:gd name="connsiteY35" fmla="*/ 6052819 h 6309359"/>
              <a:gd name="connsiteX36" fmla="*/ 3985260 w 6579870"/>
              <a:gd name="connsiteY36" fmla="*/ 6259829 h 6309359"/>
              <a:gd name="connsiteX37" fmla="*/ 3729990 w 6579870"/>
              <a:gd name="connsiteY37" fmla="*/ 6297929 h 6309359"/>
              <a:gd name="connsiteX38" fmla="*/ 3413760 w 6579870"/>
              <a:gd name="connsiteY38" fmla="*/ 6176009 h 6309359"/>
              <a:gd name="connsiteX39" fmla="*/ 3154680 w 6579870"/>
              <a:gd name="connsiteY39" fmla="*/ 6282689 h 6309359"/>
              <a:gd name="connsiteX40" fmla="*/ 2964180 w 6579870"/>
              <a:gd name="connsiteY40" fmla="*/ 6309359 h 6309359"/>
              <a:gd name="connsiteX41" fmla="*/ 2785110 w 6579870"/>
              <a:gd name="connsiteY41" fmla="*/ 6137909 h 6309359"/>
              <a:gd name="connsiteX42" fmla="*/ 2667000 w 6579870"/>
              <a:gd name="connsiteY42" fmla="*/ 5768339 h 6309359"/>
              <a:gd name="connsiteX43" fmla="*/ 2434590 w 6579870"/>
              <a:gd name="connsiteY43" fmla="*/ 5330189 h 6309359"/>
              <a:gd name="connsiteX44" fmla="*/ 2080260 w 6579870"/>
              <a:gd name="connsiteY44" fmla="*/ 5379719 h 6309359"/>
              <a:gd name="connsiteX45" fmla="*/ 1794510 w 6579870"/>
              <a:gd name="connsiteY45" fmla="*/ 5273039 h 6309359"/>
              <a:gd name="connsiteX46" fmla="*/ 1261110 w 6579870"/>
              <a:gd name="connsiteY46" fmla="*/ 5417819 h 6309359"/>
              <a:gd name="connsiteX47" fmla="*/ 952500 w 6579870"/>
              <a:gd name="connsiteY47" fmla="*/ 5535929 h 6309359"/>
              <a:gd name="connsiteX48" fmla="*/ 853440 w 6579870"/>
              <a:gd name="connsiteY48" fmla="*/ 5730239 h 6309359"/>
              <a:gd name="connsiteX49" fmla="*/ 632460 w 6579870"/>
              <a:gd name="connsiteY49" fmla="*/ 5775959 h 6309359"/>
              <a:gd name="connsiteX50" fmla="*/ 320040 w 6579870"/>
              <a:gd name="connsiteY50" fmla="*/ 5589269 h 6309359"/>
              <a:gd name="connsiteX51" fmla="*/ 0 w 6579870"/>
              <a:gd name="connsiteY51" fmla="*/ 5585459 h 6309359"/>
              <a:gd name="connsiteX52" fmla="*/ 207010 w 6579870"/>
              <a:gd name="connsiteY52" fmla="*/ 5146039 h 6309359"/>
              <a:gd name="connsiteX53" fmla="*/ 80010 w 6579870"/>
              <a:gd name="connsiteY53" fmla="*/ 4523739 h 6309359"/>
              <a:gd name="connsiteX54" fmla="*/ 92710 w 6579870"/>
              <a:gd name="connsiteY54" fmla="*/ 4180839 h 6309359"/>
              <a:gd name="connsiteX55" fmla="*/ 199390 w 6579870"/>
              <a:gd name="connsiteY55" fmla="*/ 4229099 h 6309359"/>
              <a:gd name="connsiteX56" fmla="*/ 280670 w 6579870"/>
              <a:gd name="connsiteY56" fmla="*/ 4094479 h 6309359"/>
              <a:gd name="connsiteX57" fmla="*/ 328930 w 6579870"/>
              <a:gd name="connsiteY57" fmla="*/ 3616959 h 6309359"/>
              <a:gd name="connsiteX58" fmla="*/ 494645 w 6579870"/>
              <a:gd name="connsiteY58" fmla="*/ 3519669 h 6309359"/>
              <a:gd name="connsiteX59" fmla="*/ 655320 w 6579870"/>
              <a:gd name="connsiteY59" fmla="*/ 3230879 h 6309359"/>
              <a:gd name="connsiteX60" fmla="*/ 572067 w 6579870"/>
              <a:gd name="connsiteY60" fmla="*/ 2754630 h 6309359"/>
              <a:gd name="connsiteX61" fmla="*/ 426377 w 6579870"/>
              <a:gd name="connsiteY61" fmla="*/ 2666999 h 6309359"/>
              <a:gd name="connsiteX62" fmla="*/ 468287 w 6579870"/>
              <a:gd name="connsiteY62" fmla="*/ 2483554 h 6309359"/>
              <a:gd name="connsiteX63" fmla="*/ 282506 w 6579870"/>
              <a:gd name="connsiteY63" fmla="*/ 2445110 h 6309359"/>
              <a:gd name="connsiteX64" fmla="*/ 336413 w 6579870"/>
              <a:gd name="connsiteY64" fmla="*/ 2140841 h 6309359"/>
              <a:gd name="connsiteX65" fmla="*/ 306920 w 6579870"/>
              <a:gd name="connsiteY65" fmla="*/ 1790132 h 6309359"/>
              <a:gd name="connsiteX66" fmla="*/ 615950 w 6579870"/>
              <a:gd name="connsiteY66" fmla="*/ 1607819 h 6309359"/>
              <a:gd name="connsiteX67" fmla="*/ 1029970 w 6579870"/>
              <a:gd name="connsiteY67" fmla="*/ 850899 h 6309359"/>
              <a:gd name="connsiteX68" fmla="*/ 916331 w 6579870"/>
              <a:gd name="connsiteY68" fmla="*/ 767611 h 6309359"/>
              <a:gd name="connsiteX69" fmla="*/ 990598 w 6579870"/>
              <a:gd name="connsiteY69" fmla="*/ 661955 h 6309359"/>
              <a:gd name="connsiteX70" fmla="*/ 1085850 w 6579870"/>
              <a:gd name="connsiteY70" fmla="*/ 609599 h 6309359"/>
              <a:gd name="connsiteX71" fmla="*/ 1091545 w 6579870"/>
              <a:gd name="connsiteY71" fmla="*/ 290518 h 6309359"/>
              <a:gd name="connsiteX0" fmla="*/ 1091545 w 6579870"/>
              <a:gd name="connsiteY0" fmla="*/ 290518 h 6309359"/>
              <a:gd name="connsiteX1" fmla="*/ 1969770 w 6579870"/>
              <a:gd name="connsiteY1" fmla="*/ 0 h 6309359"/>
              <a:gd name="connsiteX2" fmla="*/ 2457450 w 6579870"/>
              <a:gd name="connsiteY2" fmla="*/ 251460 h 6309359"/>
              <a:gd name="connsiteX3" fmla="*/ 2491740 w 6579870"/>
              <a:gd name="connsiteY3" fmla="*/ 487680 h 6309359"/>
              <a:gd name="connsiteX4" fmla="*/ 2625090 w 6579870"/>
              <a:gd name="connsiteY4" fmla="*/ 605790 h 6309359"/>
              <a:gd name="connsiteX5" fmla="*/ 2625112 w 6579870"/>
              <a:gd name="connsiteY5" fmla="*/ 964888 h 6309359"/>
              <a:gd name="connsiteX6" fmla="*/ 2689860 w 6579870"/>
              <a:gd name="connsiteY6" fmla="*/ 1093470 h 6309359"/>
              <a:gd name="connsiteX7" fmla="*/ 2564130 w 6579870"/>
              <a:gd name="connsiteY7" fmla="*/ 1432560 h 6309359"/>
              <a:gd name="connsiteX8" fmla="*/ 2606040 w 6579870"/>
              <a:gd name="connsiteY8" fmla="*/ 1813560 h 6309359"/>
              <a:gd name="connsiteX9" fmla="*/ 2750820 w 6579870"/>
              <a:gd name="connsiteY9" fmla="*/ 2145030 h 6309359"/>
              <a:gd name="connsiteX10" fmla="*/ 3162300 w 6579870"/>
              <a:gd name="connsiteY10" fmla="*/ 2510790 h 6309359"/>
              <a:gd name="connsiteX11" fmla="*/ 3291840 w 6579870"/>
              <a:gd name="connsiteY11" fmla="*/ 2743200 h 6309359"/>
              <a:gd name="connsiteX12" fmla="*/ 3489960 w 6579870"/>
              <a:gd name="connsiteY12" fmla="*/ 2929890 h 6309359"/>
              <a:gd name="connsiteX13" fmla="*/ 3535680 w 6579870"/>
              <a:gd name="connsiteY13" fmla="*/ 3051810 h 6309359"/>
              <a:gd name="connsiteX14" fmla="*/ 3558540 w 6579870"/>
              <a:gd name="connsiteY14" fmla="*/ 3406140 h 6309359"/>
              <a:gd name="connsiteX15" fmla="*/ 3855720 w 6579870"/>
              <a:gd name="connsiteY15" fmla="*/ 3417570 h 6309359"/>
              <a:gd name="connsiteX16" fmla="*/ 4255792 w 6579870"/>
              <a:gd name="connsiteY16" fmla="*/ 3621269 h 6309359"/>
              <a:gd name="connsiteX17" fmla="*/ 4271010 w 6579870"/>
              <a:gd name="connsiteY17" fmla="*/ 3108959 h 6309359"/>
              <a:gd name="connsiteX18" fmla="*/ 4530090 w 6579870"/>
              <a:gd name="connsiteY18" fmla="*/ 3211829 h 6309359"/>
              <a:gd name="connsiteX19" fmla="*/ 4682490 w 6579870"/>
              <a:gd name="connsiteY19" fmla="*/ 3398519 h 6309359"/>
              <a:gd name="connsiteX20" fmla="*/ 4899660 w 6579870"/>
              <a:gd name="connsiteY20" fmla="*/ 3425189 h 6309359"/>
              <a:gd name="connsiteX21" fmla="*/ 5170170 w 6579870"/>
              <a:gd name="connsiteY21" fmla="*/ 3550919 h 6309359"/>
              <a:gd name="connsiteX22" fmla="*/ 5772150 w 6579870"/>
              <a:gd name="connsiteY22" fmla="*/ 3204209 h 6309359"/>
              <a:gd name="connsiteX23" fmla="*/ 6149340 w 6579870"/>
              <a:gd name="connsiteY23" fmla="*/ 3463289 h 6309359"/>
              <a:gd name="connsiteX24" fmla="*/ 6579870 w 6579870"/>
              <a:gd name="connsiteY24" fmla="*/ 3326129 h 6309359"/>
              <a:gd name="connsiteX25" fmla="*/ 6549390 w 6579870"/>
              <a:gd name="connsiteY25" fmla="*/ 3779519 h 6309359"/>
              <a:gd name="connsiteX26" fmla="*/ 6477000 w 6579870"/>
              <a:gd name="connsiteY26" fmla="*/ 4050029 h 6309359"/>
              <a:gd name="connsiteX27" fmla="*/ 6027420 w 6579870"/>
              <a:gd name="connsiteY27" fmla="*/ 4587240 h 6309359"/>
              <a:gd name="connsiteX28" fmla="*/ 5242560 w 6579870"/>
              <a:gd name="connsiteY28" fmla="*/ 4648199 h 6309359"/>
              <a:gd name="connsiteX29" fmla="*/ 4751070 w 6579870"/>
              <a:gd name="connsiteY29" fmla="*/ 4583429 h 6309359"/>
              <a:gd name="connsiteX30" fmla="*/ 4617720 w 6579870"/>
              <a:gd name="connsiteY30" fmla="*/ 4735829 h 6309359"/>
              <a:gd name="connsiteX31" fmla="*/ 4507230 w 6579870"/>
              <a:gd name="connsiteY31" fmla="*/ 4792979 h 6309359"/>
              <a:gd name="connsiteX32" fmla="*/ 4438650 w 6579870"/>
              <a:gd name="connsiteY32" fmla="*/ 4998719 h 6309359"/>
              <a:gd name="connsiteX33" fmla="*/ 4349750 w 6579870"/>
              <a:gd name="connsiteY33" fmla="*/ 5367019 h 6309359"/>
              <a:gd name="connsiteX34" fmla="*/ 4131310 w 6579870"/>
              <a:gd name="connsiteY34" fmla="*/ 5702299 h 6309359"/>
              <a:gd name="connsiteX35" fmla="*/ 4136390 w 6579870"/>
              <a:gd name="connsiteY35" fmla="*/ 6052819 h 6309359"/>
              <a:gd name="connsiteX36" fmla="*/ 3985260 w 6579870"/>
              <a:gd name="connsiteY36" fmla="*/ 6259829 h 6309359"/>
              <a:gd name="connsiteX37" fmla="*/ 3729990 w 6579870"/>
              <a:gd name="connsiteY37" fmla="*/ 6297929 h 6309359"/>
              <a:gd name="connsiteX38" fmla="*/ 3413760 w 6579870"/>
              <a:gd name="connsiteY38" fmla="*/ 6176009 h 6309359"/>
              <a:gd name="connsiteX39" fmla="*/ 3154680 w 6579870"/>
              <a:gd name="connsiteY39" fmla="*/ 6282689 h 6309359"/>
              <a:gd name="connsiteX40" fmla="*/ 2964180 w 6579870"/>
              <a:gd name="connsiteY40" fmla="*/ 6309359 h 6309359"/>
              <a:gd name="connsiteX41" fmla="*/ 2785110 w 6579870"/>
              <a:gd name="connsiteY41" fmla="*/ 6137909 h 6309359"/>
              <a:gd name="connsiteX42" fmla="*/ 2667000 w 6579870"/>
              <a:gd name="connsiteY42" fmla="*/ 5768339 h 6309359"/>
              <a:gd name="connsiteX43" fmla="*/ 2434590 w 6579870"/>
              <a:gd name="connsiteY43" fmla="*/ 5330189 h 6309359"/>
              <a:gd name="connsiteX44" fmla="*/ 2080260 w 6579870"/>
              <a:gd name="connsiteY44" fmla="*/ 5379719 h 6309359"/>
              <a:gd name="connsiteX45" fmla="*/ 1794510 w 6579870"/>
              <a:gd name="connsiteY45" fmla="*/ 5273039 h 6309359"/>
              <a:gd name="connsiteX46" fmla="*/ 1261110 w 6579870"/>
              <a:gd name="connsiteY46" fmla="*/ 5417819 h 6309359"/>
              <a:gd name="connsiteX47" fmla="*/ 952500 w 6579870"/>
              <a:gd name="connsiteY47" fmla="*/ 5535929 h 6309359"/>
              <a:gd name="connsiteX48" fmla="*/ 853440 w 6579870"/>
              <a:gd name="connsiteY48" fmla="*/ 5730239 h 6309359"/>
              <a:gd name="connsiteX49" fmla="*/ 632460 w 6579870"/>
              <a:gd name="connsiteY49" fmla="*/ 5775959 h 6309359"/>
              <a:gd name="connsiteX50" fmla="*/ 320040 w 6579870"/>
              <a:gd name="connsiteY50" fmla="*/ 5589269 h 6309359"/>
              <a:gd name="connsiteX51" fmla="*/ 0 w 6579870"/>
              <a:gd name="connsiteY51" fmla="*/ 5585459 h 6309359"/>
              <a:gd name="connsiteX52" fmla="*/ 207010 w 6579870"/>
              <a:gd name="connsiteY52" fmla="*/ 5146039 h 6309359"/>
              <a:gd name="connsiteX53" fmla="*/ 80010 w 6579870"/>
              <a:gd name="connsiteY53" fmla="*/ 4523739 h 6309359"/>
              <a:gd name="connsiteX54" fmla="*/ 92710 w 6579870"/>
              <a:gd name="connsiteY54" fmla="*/ 4180839 h 6309359"/>
              <a:gd name="connsiteX55" fmla="*/ 199390 w 6579870"/>
              <a:gd name="connsiteY55" fmla="*/ 4229099 h 6309359"/>
              <a:gd name="connsiteX56" fmla="*/ 280670 w 6579870"/>
              <a:gd name="connsiteY56" fmla="*/ 4094479 h 6309359"/>
              <a:gd name="connsiteX57" fmla="*/ 328930 w 6579870"/>
              <a:gd name="connsiteY57" fmla="*/ 3616959 h 6309359"/>
              <a:gd name="connsiteX58" fmla="*/ 494645 w 6579870"/>
              <a:gd name="connsiteY58" fmla="*/ 3519669 h 6309359"/>
              <a:gd name="connsiteX59" fmla="*/ 578151 w 6579870"/>
              <a:gd name="connsiteY59" fmla="*/ 3251011 h 6309359"/>
              <a:gd name="connsiteX60" fmla="*/ 572067 w 6579870"/>
              <a:gd name="connsiteY60" fmla="*/ 2754630 h 6309359"/>
              <a:gd name="connsiteX61" fmla="*/ 426377 w 6579870"/>
              <a:gd name="connsiteY61" fmla="*/ 2666999 h 6309359"/>
              <a:gd name="connsiteX62" fmla="*/ 468287 w 6579870"/>
              <a:gd name="connsiteY62" fmla="*/ 2483554 h 6309359"/>
              <a:gd name="connsiteX63" fmla="*/ 282506 w 6579870"/>
              <a:gd name="connsiteY63" fmla="*/ 2445110 h 6309359"/>
              <a:gd name="connsiteX64" fmla="*/ 336413 w 6579870"/>
              <a:gd name="connsiteY64" fmla="*/ 2140841 h 6309359"/>
              <a:gd name="connsiteX65" fmla="*/ 306920 w 6579870"/>
              <a:gd name="connsiteY65" fmla="*/ 1790132 h 6309359"/>
              <a:gd name="connsiteX66" fmla="*/ 615950 w 6579870"/>
              <a:gd name="connsiteY66" fmla="*/ 1607819 h 6309359"/>
              <a:gd name="connsiteX67" fmla="*/ 1029970 w 6579870"/>
              <a:gd name="connsiteY67" fmla="*/ 850899 h 6309359"/>
              <a:gd name="connsiteX68" fmla="*/ 916331 w 6579870"/>
              <a:gd name="connsiteY68" fmla="*/ 767611 h 6309359"/>
              <a:gd name="connsiteX69" fmla="*/ 990598 w 6579870"/>
              <a:gd name="connsiteY69" fmla="*/ 661955 h 6309359"/>
              <a:gd name="connsiteX70" fmla="*/ 1085850 w 6579870"/>
              <a:gd name="connsiteY70" fmla="*/ 609599 h 6309359"/>
              <a:gd name="connsiteX71" fmla="*/ 1091545 w 6579870"/>
              <a:gd name="connsiteY71" fmla="*/ 290518 h 6309359"/>
              <a:gd name="connsiteX0" fmla="*/ 1091545 w 6579870"/>
              <a:gd name="connsiteY0" fmla="*/ 290518 h 6309359"/>
              <a:gd name="connsiteX1" fmla="*/ 1969770 w 6579870"/>
              <a:gd name="connsiteY1" fmla="*/ 0 h 6309359"/>
              <a:gd name="connsiteX2" fmla="*/ 2457450 w 6579870"/>
              <a:gd name="connsiteY2" fmla="*/ 251460 h 6309359"/>
              <a:gd name="connsiteX3" fmla="*/ 2491740 w 6579870"/>
              <a:gd name="connsiteY3" fmla="*/ 487680 h 6309359"/>
              <a:gd name="connsiteX4" fmla="*/ 2625090 w 6579870"/>
              <a:gd name="connsiteY4" fmla="*/ 605790 h 6309359"/>
              <a:gd name="connsiteX5" fmla="*/ 2625112 w 6579870"/>
              <a:gd name="connsiteY5" fmla="*/ 964888 h 6309359"/>
              <a:gd name="connsiteX6" fmla="*/ 2689860 w 6579870"/>
              <a:gd name="connsiteY6" fmla="*/ 1093470 h 6309359"/>
              <a:gd name="connsiteX7" fmla="*/ 2564130 w 6579870"/>
              <a:gd name="connsiteY7" fmla="*/ 1432560 h 6309359"/>
              <a:gd name="connsiteX8" fmla="*/ 2606040 w 6579870"/>
              <a:gd name="connsiteY8" fmla="*/ 1813560 h 6309359"/>
              <a:gd name="connsiteX9" fmla="*/ 2750820 w 6579870"/>
              <a:gd name="connsiteY9" fmla="*/ 2145030 h 6309359"/>
              <a:gd name="connsiteX10" fmla="*/ 3162300 w 6579870"/>
              <a:gd name="connsiteY10" fmla="*/ 2510790 h 6309359"/>
              <a:gd name="connsiteX11" fmla="*/ 3291840 w 6579870"/>
              <a:gd name="connsiteY11" fmla="*/ 2743200 h 6309359"/>
              <a:gd name="connsiteX12" fmla="*/ 3489960 w 6579870"/>
              <a:gd name="connsiteY12" fmla="*/ 2929890 h 6309359"/>
              <a:gd name="connsiteX13" fmla="*/ 3535680 w 6579870"/>
              <a:gd name="connsiteY13" fmla="*/ 3051810 h 6309359"/>
              <a:gd name="connsiteX14" fmla="*/ 3558540 w 6579870"/>
              <a:gd name="connsiteY14" fmla="*/ 3406140 h 6309359"/>
              <a:gd name="connsiteX15" fmla="*/ 3855720 w 6579870"/>
              <a:gd name="connsiteY15" fmla="*/ 3417570 h 6309359"/>
              <a:gd name="connsiteX16" fmla="*/ 4255792 w 6579870"/>
              <a:gd name="connsiteY16" fmla="*/ 3621269 h 6309359"/>
              <a:gd name="connsiteX17" fmla="*/ 4271010 w 6579870"/>
              <a:gd name="connsiteY17" fmla="*/ 3108959 h 6309359"/>
              <a:gd name="connsiteX18" fmla="*/ 4530090 w 6579870"/>
              <a:gd name="connsiteY18" fmla="*/ 3211829 h 6309359"/>
              <a:gd name="connsiteX19" fmla="*/ 4682490 w 6579870"/>
              <a:gd name="connsiteY19" fmla="*/ 3398519 h 6309359"/>
              <a:gd name="connsiteX20" fmla="*/ 4899660 w 6579870"/>
              <a:gd name="connsiteY20" fmla="*/ 3425189 h 6309359"/>
              <a:gd name="connsiteX21" fmla="*/ 5170170 w 6579870"/>
              <a:gd name="connsiteY21" fmla="*/ 3550919 h 6309359"/>
              <a:gd name="connsiteX22" fmla="*/ 5772150 w 6579870"/>
              <a:gd name="connsiteY22" fmla="*/ 3204209 h 6309359"/>
              <a:gd name="connsiteX23" fmla="*/ 6149340 w 6579870"/>
              <a:gd name="connsiteY23" fmla="*/ 3463289 h 6309359"/>
              <a:gd name="connsiteX24" fmla="*/ 6579870 w 6579870"/>
              <a:gd name="connsiteY24" fmla="*/ 3326129 h 6309359"/>
              <a:gd name="connsiteX25" fmla="*/ 6549390 w 6579870"/>
              <a:gd name="connsiteY25" fmla="*/ 3779519 h 6309359"/>
              <a:gd name="connsiteX26" fmla="*/ 6477000 w 6579870"/>
              <a:gd name="connsiteY26" fmla="*/ 4050029 h 6309359"/>
              <a:gd name="connsiteX27" fmla="*/ 6027420 w 6579870"/>
              <a:gd name="connsiteY27" fmla="*/ 4587240 h 6309359"/>
              <a:gd name="connsiteX28" fmla="*/ 5242560 w 6579870"/>
              <a:gd name="connsiteY28" fmla="*/ 4648199 h 6309359"/>
              <a:gd name="connsiteX29" fmla="*/ 4751070 w 6579870"/>
              <a:gd name="connsiteY29" fmla="*/ 4583429 h 6309359"/>
              <a:gd name="connsiteX30" fmla="*/ 4617720 w 6579870"/>
              <a:gd name="connsiteY30" fmla="*/ 4735829 h 6309359"/>
              <a:gd name="connsiteX31" fmla="*/ 4507230 w 6579870"/>
              <a:gd name="connsiteY31" fmla="*/ 4792979 h 6309359"/>
              <a:gd name="connsiteX32" fmla="*/ 4438650 w 6579870"/>
              <a:gd name="connsiteY32" fmla="*/ 4998719 h 6309359"/>
              <a:gd name="connsiteX33" fmla="*/ 4349750 w 6579870"/>
              <a:gd name="connsiteY33" fmla="*/ 5367019 h 6309359"/>
              <a:gd name="connsiteX34" fmla="*/ 4131310 w 6579870"/>
              <a:gd name="connsiteY34" fmla="*/ 5702299 h 6309359"/>
              <a:gd name="connsiteX35" fmla="*/ 4136390 w 6579870"/>
              <a:gd name="connsiteY35" fmla="*/ 6052819 h 6309359"/>
              <a:gd name="connsiteX36" fmla="*/ 3985260 w 6579870"/>
              <a:gd name="connsiteY36" fmla="*/ 6259829 h 6309359"/>
              <a:gd name="connsiteX37" fmla="*/ 3729990 w 6579870"/>
              <a:gd name="connsiteY37" fmla="*/ 6297929 h 6309359"/>
              <a:gd name="connsiteX38" fmla="*/ 3413760 w 6579870"/>
              <a:gd name="connsiteY38" fmla="*/ 6176009 h 6309359"/>
              <a:gd name="connsiteX39" fmla="*/ 3154680 w 6579870"/>
              <a:gd name="connsiteY39" fmla="*/ 6282689 h 6309359"/>
              <a:gd name="connsiteX40" fmla="*/ 2964180 w 6579870"/>
              <a:gd name="connsiteY40" fmla="*/ 6309359 h 6309359"/>
              <a:gd name="connsiteX41" fmla="*/ 2785110 w 6579870"/>
              <a:gd name="connsiteY41" fmla="*/ 6137909 h 6309359"/>
              <a:gd name="connsiteX42" fmla="*/ 2667000 w 6579870"/>
              <a:gd name="connsiteY42" fmla="*/ 5768339 h 6309359"/>
              <a:gd name="connsiteX43" fmla="*/ 2434590 w 6579870"/>
              <a:gd name="connsiteY43" fmla="*/ 5330189 h 6309359"/>
              <a:gd name="connsiteX44" fmla="*/ 2080260 w 6579870"/>
              <a:gd name="connsiteY44" fmla="*/ 5379719 h 6309359"/>
              <a:gd name="connsiteX45" fmla="*/ 1794510 w 6579870"/>
              <a:gd name="connsiteY45" fmla="*/ 5273039 h 6309359"/>
              <a:gd name="connsiteX46" fmla="*/ 1261110 w 6579870"/>
              <a:gd name="connsiteY46" fmla="*/ 5417819 h 6309359"/>
              <a:gd name="connsiteX47" fmla="*/ 952500 w 6579870"/>
              <a:gd name="connsiteY47" fmla="*/ 5535929 h 6309359"/>
              <a:gd name="connsiteX48" fmla="*/ 853440 w 6579870"/>
              <a:gd name="connsiteY48" fmla="*/ 5730239 h 6309359"/>
              <a:gd name="connsiteX49" fmla="*/ 632460 w 6579870"/>
              <a:gd name="connsiteY49" fmla="*/ 5775959 h 6309359"/>
              <a:gd name="connsiteX50" fmla="*/ 320040 w 6579870"/>
              <a:gd name="connsiteY50" fmla="*/ 5589269 h 6309359"/>
              <a:gd name="connsiteX51" fmla="*/ 0 w 6579870"/>
              <a:gd name="connsiteY51" fmla="*/ 5585459 h 6309359"/>
              <a:gd name="connsiteX52" fmla="*/ 207010 w 6579870"/>
              <a:gd name="connsiteY52" fmla="*/ 5146039 h 6309359"/>
              <a:gd name="connsiteX53" fmla="*/ 80010 w 6579870"/>
              <a:gd name="connsiteY53" fmla="*/ 4523739 h 6309359"/>
              <a:gd name="connsiteX54" fmla="*/ 92710 w 6579870"/>
              <a:gd name="connsiteY54" fmla="*/ 4180839 h 6309359"/>
              <a:gd name="connsiteX55" fmla="*/ 199390 w 6579870"/>
              <a:gd name="connsiteY55" fmla="*/ 4229099 h 6309359"/>
              <a:gd name="connsiteX56" fmla="*/ 280670 w 6579870"/>
              <a:gd name="connsiteY56" fmla="*/ 4094479 h 6309359"/>
              <a:gd name="connsiteX57" fmla="*/ 372548 w 6579870"/>
              <a:gd name="connsiteY57" fmla="*/ 3533079 h 6309359"/>
              <a:gd name="connsiteX58" fmla="*/ 494645 w 6579870"/>
              <a:gd name="connsiteY58" fmla="*/ 3519669 h 6309359"/>
              <a:gd name="connsiteX59" fmla="*/ 578151 w 6579870"/>
              <a:gd name="connsiteY59" fmla="*/ 3251011 h 6309359"/>
              <a:gd name="connsiteX60" fmla="*/ 572067 w 6579870"/>
              <a:gd name="connsiteY60" fmla="*/ 2754630 h 6309359"/>
              <a:gd name="connsiteX61" fmla="*/ 426377 w 6579870"/>
              <a:gd name="connsiteY61" fmla="*/ 2666999 h 6309359"/>
              <a:gd name="connsiteX62" fmla="*/ 468287 w 6579870"/>
              <a:gd name="connsiteY62" fmla="*/ 2483554 h 6309359"/>
              <a:gd name="connsiteX63" fmla="*/ 282506 w 6579870"/>
              <a:gd name="connsiteY63" fmla="*/ 2445110 h 6309359"/>
              <a:gd name="connsiteX64" fmla="*/ 336413 w 6579870"/>
              <a:gd name="connsiteY64" fmla="*/ 2140841 h 6309359"/>
              <a:gd name="connsiteX65" fmla="*/ 306920 w 6579870"/>
              <a:gd name="connsiteY65" fmla="*/ 1790132 h 6309359"/>
              <a:gd name="connsiteX66" fmla="*/ 615950 w 6579870"/>
              <a:gd name="connsiteY66" fmla="*/ 1607819 h 6309359"/>
              <a:gd name="connsiteX67" fmla="*/ 1029970 w 6579870"/>
              <a:gd name="connsiteY67" fmla="*/ 850899 h 6309359"/>
              <a:gd name="connsiteX68" fmla="*/ 916331 w 6579870"/>
              <a:gd name="connsiteY68" fmla="*/ 767611 h 6309359"/>
              <a:gd name="connsiteX69" fmla="*/ 990598 w 6579870"/>
              <a:gd name="connsiteY69" fmla="*/ 661955 h 6309359"/>
              <a:gd name="connsiteX70" fmla="*/ 1085850 w 6579870"/>
              <a:gd name="connsiteY70" fmla="*/ 609599 h 6309359"/>
              <a:gd name="connsiteX71" fmla="*/ 1091545 w 6579870"/>
              <a:gd name="connsiteY71" fmla="*/ 290518 h 6309359"/>
              <a:gd name="connsiteX0" fmla="*/ 1091545 w 6579870"/>
              <a:gd name="connsiteY0" fmla="*/ 290518 h 6309359"/>
              <a:gd name="connsiteX1" fmla="*/ 1969770 w 6579870"/>
              <a:gd name="connsiteY1" fmla="*/ 0 h 6309359"/>
              <a:gd name="connsiteX2" fmla="*/ 2457450 w 6579870"/>
              <a:gd name="connsiteY2" fmla="*/ 251460 h 6309359"/>
              <a:gd name="connsiteX3" fmla="*/ 2491740 w 6579870"/>
              <a:gd name="connsiteY3" fmla="*/ 487680 h 6309359"/>
              <a:gd name="connsiteX4" fmla="*/ 2625090 w 6579870"/>
              <a:gd name="connsiteY4" fmla="*/ 605790 h 6309359"/>
              <a:gd name="connsiteX5" fmla="*/ 2625112 w 6579870"/>
              <a:gd name="connsiteY5" fmla="*/ 964888 h 6309359"/>
              <a:gd name="connsiteX6" fmla="*/ 2689860 w 6579870"/>
              <a:gd name="connsiteY6" fmla="*/ 1093470 h 6309359"/>
              <a:gd name="connsiteX7" fmla="*/ 2564130 w 6579870"/>
              <a:gd name="connsiteY7" fmla="*/ 1432560 h 6309359"/>
              <a:gd name="connsiteX8" fmla="*/ 2606040 w 6579870"/>
              <a:gd name="connsiteY8" fmla="*/ 1813560 h 6309359"/>
              <a:gd name="connsiteX9" fmla="*/ 2750820 w 6579870"/>
              <a:gd name="connsiteY9" fmla="*/ 2145030 h 6309359"/>
              <a:gd name="connsiteX10" fmla="*/ 3162300 w 6579870"/>
              <a:gd name="connsiteY10" fmla="*/ 2510790 h 6309359"/>
              <a:gd name="connsiteX11" fmla="*/ 3291840 w 6579870"/>
              <a:gd name="connsiteY11" fmla="*/ 2743200 h 6309359"/>
              <a:gd name="connsiteX12" fmla="*/ 3489960 w 6579870"/>
              <a:gd name="connsiteY12" fmla="*/ 2929890 h 6309359"/>
              <a:gd name="connsiteX13" fmla="*/ 3535680 w 6579870"/>
              <a:gd name="connsiteY13" fmla="*/ 3051810 h 6309359"/>
              <a:gd name="connsiteX14" fmla="*/ 3558540 w 6579870"/>
              <a:gd name="connsiteY14" fmla="*/ 3406140 h 6309359"/>
              <a:gd name="connsiteX15" fmla="*/ 3855720 w 6579870"/>
              <a:gd name="connsiteY15" fmla="*/ 3417570 h 6309359"/>
              <a:gd name="connsiteX16" fmla="*/ 4255792 w 6579870"/>
              <a:gd name="connsiteY16" fmla="*/ 3621269 h 6309359"/>
              <a:gd name="connsiteX17" fmla="*/ 4271010 w 6579870"/>
              <a:gd name="connsiteY17" fmla="*/ 3108959 h 6309359"/>
              <a:gd name="connsiteX18" fmla="*/ 4530090 w 6579870"/>
              <a:gd name="connsiteY18" fmla="*/ 3211829 h 6309359"/>
              <a:gd name="connsiteX19" fmla="*/ 4682490 w 6579870"/>
              <a:gd name="connsiteY19" fmla="*/ 3398519 h 6309359"/>
              <a:gd name="connsiteX20" fmla="*/ 4899660 w 6579870"/>
              <a:gd name="connsiteY20" fmla="*/ 3425189 h 6309359"/>
              <a:gd name="connsiteX21" fmla="*/ 5170170 w 6579870"/>
              <a:gd name="connsiteY21" fmla="*/ 3550919 h 6309359"/>
              <a:gd name="connsiteX22" fmla="*/ 5772150 w 6579870"/>
              <a:gd name="connsiteY22" fmla="*/ 3204209 h 6309359"/>
              <a:gd name="connsiteX23" fmla="*/ 6149340 w 6579870"/>
              <a:gd name="connsiteY23" fmla="*/ 3463289 h 6309359"/>
              <a:gd name="connsiteX24" fmla="*/ 6579870 w 6579870"/>
              <a:gd name="connsiteY24" fmla="*/ 3326129 h 6309359"/>
              <a:gd name="connsiteX25" fmla="*/ 6549390 w 6579870"/>
              <a:gd name="connsiteY25" fmla="*/ 3779519 h 6309359"/>
              <a:gd name="connsiteX26" fmla="*/ 6477000 w 6579870"/>
              <a:gd name="connsiteY26" fmla="*/ 4050029 h 6309359"/>
              <a:gd name="connsiteX27" fmla="*/ 6027420 w 6579870"/>
              <a:gd name="connsiteY27" fmla="*/ 4587240 h 6309359"/>
              <a:gd name="connsiteX28" fmla="*/ 5242560 w 6579870"/>
              <a:gd name="connsiteY28" fmla="*/ 4648199 h 6309359"/>
              <a:gd name="connsiteX29" fmla="*/ 4751070 w 6579870"/>
              <a:gd name="connsiteY29" fmla="*/ 4583429 h 6309359"/>
              <a:gd name="connsiteX30" fmla="*/ 4617720 w 6579870"/>
              <a:gd name="connsiteY30" fmla="*/ 4735829 h 6309359"/>
              <a:gd name="connsiteX31" fmla="*/ 4507230 w 6579870"/>
              <a:gd name="connsiteY31" fmla="*/ 4792979 h 6309359"/>
              <a:gd name="connsiteX32" fmla="*/ 4438650 w 6579870"/>
              <a:gd name="connsiteY32" fmla="*/ 4998719 h 6309359"/>
              <a:gd name="connsiteX33" fmla="*/ 4349750 w 6579870"/>
              <a:gd name="connsiteY33" fmla="*/ 5367019 h 6309359"/>
              <a:gd name="connsiteX34" fmla="*/ 4131310 w 6579870"/>
              <a:gd name="connsiteY34" fmla="*/ 5702299 h 6309359"/>
              <a:gd name="connsiteX35" fmla="*/ 4136390 w 6579870"/>
              <a:gd name="connsiteY35" fmla="*/ 6052819 h 6309359"/>
              <a:gd name="connsiteX36" fmla="*/ 3985260 w 6579870"/>
              <a:gd name="connsiteY36" fmla="*/ 6259829 h 6309359"/>
              <a:gd name="connsiteX37" fmla="*/ 3729990 w 6579870"/>
              <a:gd name="connsiteY37" fmla="*/ 6297929 h 6309359"/>
              <a:gd name="connsiteX38" fmla="*/ 3413760 w 6579870"/>
              <a:gd name="connsiteY38" fmla="*/ 6176009 h 6309359"/>
              <a:gd name="connsiteX39" fmla="*/ 3154680 w 6579870"/>
              <a:gd name="connsiteY39" fmla="*/ 6282689 h 6309359"/>
              <a:gd name="connsiteX40" fmla="*/ 2964180 w 6579870"/>
              <a:gd name="connsiteY40" fmla="*/ 6309359 h 6309359"/>
              <a:gd name="connsiteX41" fmla="*/ 2785110 w 6579870"/>
              <a:gd name="connsiteY41" fmla="*/ 6137909 h 6309359"/>
              <a:gd name="connsiteX42" fmla="*/ 2667000 w 6579870"/>
              <a:gd name="connsiteY42" fmla="*/ 5768339 h 6309359"/>
              <a:gd name="connsiteX43" fmla="*/ 2434590 w 6579870"/>
              <a:gd name="connsiteY43" fmla="*/ 5330189 h 6309359"/>
              <a:gd name="connsiteX44" fmla="*/ 2080260 w 6579870"/>
              <a:gd name="connsiteY44" fmla="*/ 5379719 h 6309359"/>
              <a:gd name="connsiteX45" fmla="*/ 1794510 w 6579870"/>
              <a:gd name="connsiteY45" fmla="*/ 5273039 h 6309359"/>
              <a:gd name="connsiteX46" fmla="*/ 1261110 w 6579870"/>
              <a:gd name="connsiteY46" fmla="*/ 5417819 h 6309359"/>
              <a:gd name="connsiteX47" fmla="*/ 952500 w 6579870"/>
              <a:gd name="connsiteY47" fmla="*/ 5535929 h 6309359"/>
              <a:gd name="connsiteX48" fmla="*/ 853440 w 6579870"/>
              <a:gd name="connsiteY48" fmla="*/ 5730239 h 6309359"/>
              <a:gd name="connsiteX49" fmla="*/ 632460 w 6579870"/>
              <a:gd name="connsiteY49" fmla="*/ 5775959 h 6309359"/>
              <a:gd name="connsiteX50" fmla="*/ 320040 w 6579870"/>
              <a:gd name="connsiteY50" fmla="*/ 5589269 h 6309359"/>
              <a:gd name="connsiteX51" fmla="*/ 0 w 6579870"/>
              <a:gd name="connsiteY51" fmla="*/ 5585459 h 6309359"/>
              <a:gd name="connsiteX52" fmla="*/ 207010 w 6579870"/>
              <a:gd name="connsiteY52" fmla="*/ 5146039 h 6309359"/>
              <a:gd name="connsiteX53" fmla="*/ 80010 w 6579870"/>
              <a:gd name="connsiteY53" fmla="*/ 4523739 h 6309359"/>
              <a:gd name="connsiteX54" fmla="*/ 92710 w 6579870"/>
              <a:gd name="connsiteY54" fmla="*/ 4180839 h 6309359"/>
              <a:gd name="connsiteX55" fmla="*/ 199390 w 6579870"/>
              <a:gd name="connsiteY55" fmla="*/ 4229099 h 6309359"/>
              <a:gd name="connsiteX56" fmla="*/ 280670 w 6579870"/>
              <a:gd name="connsiteY56" fmla="*/ 4094479 h 6309359"/>
              <a:gd name="connsiteX57" fmla="*/ 272587 w 6579870"/>
              <a:gd name="connsiteY57" fmla="*/ 3624591 h 6309359"/>
              <a:gd name="connsiteX58" fmla="*/ 372548 w 6579870"/>
              <a:gd name="connsiteY58" fmla="*/ 3533079 h 6309359"/>
              <a:gd name="connsiteX59" fmla="*/ 494645 w 6579870"/>
              <a:gd name="connsiteY59" fmla="*/ 3519669 h 6309359"/>
              <a:gd name="connsiteX60" fmla="*/ 578151 w 6579870"/>
              <a:gd name="connsiteY60" fmla="*/ 3251011 h 6309359"/>
              <a:gd name="connsiteX61" fmla="*/ 572067 w 6579870"/>
              <a:gd name="connsiteY61" fmla="*/ 2754630 h 6309359"/>
              <a:gd name="connsiteX62" fmla="*/ 426377 w 6579870"/>
              <a:gd name="connsiteY62" fmla="*/ 2666999 h 6309359"/>
              <a:gd name="connsiteX63" fmla="*/ 468287 w 6579870"/>
              <a:gd name="connsiteY63" fmla="*/ 2483554 h 6309359"/>
              <a:gd name="connsiteX64" fmla="*/ 282506 w 6579870"/>
              <a:gd name="connsiteY64" fmla="*/ 2445110 h 6309359"/>
              <a:gd name="connsiteX65" fmla="*/ 336413 w 6579870"/>
              <a:gd name="connsiteY65" fmla="*/ 2140841 h 6309359"/>
              <a:gd name="connsiteX66" fmla="*/ 306920 w 6579870"/>
              <a:gd name="connsiteY66" fmla="*/ 1790132 h 6309359"/>
              <a:gd name="connsiteX67" fmla="*/ 615950 w 6579870"/>
              <a:gd name="connsiteY67" fmla="*/ 1607819 h 6309359"/>
              <a:gd name="connsiteX68" fmla="*/ 1029970 w 6579870"/>
              <a:gd name="connsiteY68" fmla="*/ 850899 h 6309359"/>
              <a:gd name="connsiteX69" fmla="*/ 916331 w 6579870"/>
              <a:gd name="connsiteY69" fmla="*/ 767611 h 6309359"/>
              <a:gd name="connsiteX70" fmla="*/ 990598 w 6579870"/>
              <a:gd name="connsiteY70" fmla="*/ 661955 h 6309359"/>
              <a:gd name="connsiteX71" fmla="*/ 1085850 w 6579870"/>
              <a:gd name="connsiteY71" fmla="*/ 609599 h 6309359"/>
              <a:gd name="connsiteX72" fmla="*/ 1091545 w 6579870"/>
              <a:gd name="connsiteY72" fmla="*/ 290518 h 6309359"/>
              <a:gd name="connsiteX0" fmla="*/ 1091545 w 6579870"/>
              <a:gd name="connsiteY0" fmla="*/ 290518 h 6309359"/>
              <a:gd name="connsiteX1" fmla="*/ 1969770 w 6579870"/>
              <a:gd name="connsiteY1" fmla="*/ 0 h 6309359"/>
              <a:gd name="connsiteX2" fmla="*/ 2457450 w 6579870"/>
              <a:gd name="connsiteY2" fmla="*/ 251460 h 6309359"/>
              <a:gd name="connsiteX3" fmla="*/ 2491740 w 6579870"/>
              <a:gd name="connsiteY3" fmla="*/ 487680 h 6309359"/>
              <a:gd name="connsiteX4" fmla="*/ 2625090 w 6579870"/>
              <a:gd name="connsiteY4" fmla="*/ 605790 h 6309359"/>
              <a:gd name="connsiteX5" fmla="*/ 2625112 w 6579870"/>
              <a:gd name="connsiteY5" fmla="*/ 964888 h 6309359"/>
              <a:gd name="connsiteX6" fmla="*/ 2689860 w 6579870"/>
              <a:gd name="connsiteY6" fmla="*/ 1093470 h 6309359"/>
              <a:gd name="connsiteX7" fmla="*/ 2564130 w 6579870"/>
              <a:gd name="connsiteY7" fmla="*/ 1432560 h 6309359"/>
              <a:gd name="connsiteX8" fmla="*/ 2606040 w 6579870"/>
              <a:gd name="connsiteY8" fmla="*/ 1813560 h 6309359"/>
              <a:gd name="connsiteX9" fmla="*/ 2750820 w 6579870"/>
              <a:gd name="connsiteY9" fmla="*/ 2145030 h 6309359"/>
              <a:gd name="connsiteX10" fmla="*/ 3162300 w 6579870"/>
              <a:gd name="connsiteY10" fmla="*/ 2510790 h 6309359"/>
              <a:gd name="connsiteX11" fmla="*/ 3291840 w 6579870"/>
              <a:gd name="connsiteY11" fmla="*/ 2743200 h 6309359"/>
              <a:gd name="connsiteX12" fmla="*/ 3489960 w 6579870"/>
              <a:gd name="connsiteY12" fmla="*/ 2929890 h 6309359"/>
              <a:gd name="connsiteX13" fmla="*/ 3535680 w 6579870"/>
              <a:gd name="connsiteY13" fmla="*/ 3051810 h 6309359"/>
              <a:gd name="connsiteX14" fmla="*/ 3558540 w 6579870"/>
              <a:gd name="connsiteY14" fmla="*/ 3406140 h 6309359"/>
              <a:gd name="connsiteX15" fmla="*/ 3855720 w 6579870"/>
              <a:gd name="connsiteY15" fmla="*/ 3417570 h 6309359"/>
              <a:gd name="connsiteX16" fmla="*/ 4255792 w 6579870"/>
              <a:gd name="connsiteY16" fmla="*/ 3621269 h 6309359"/>
              <a:gd name="connsiteX17" fmla="*/ 4271010 w 6579870"/>
              <a:gd name="connsiteY17" fmla="*/ 3108959 h 6309359"/>
              <a:gd name="connsiteX18" fmla="*/ 4530090 w 6579870"/>
              <a:gd name="connsiteY18" fmla="*/ 3211829 h 6309359"/>
              <a:gd name="connsiteX19" fmla="*/ 4682490 w 6579870"/>
              <a:gd name="connsiteY19" fmla="*/ 3398519 h 6309359"/>
              <a:gd name="connsiteX20" fmla="*/ 4899660 w 6579870"/>
              <a:gd name="connsiteY20" fmla="*/ 3425189 h 6309359"/>
              <a:gd name="connsiteX21" fmla="*/ 5170170 w 6579870"/>
              <a:gd name="connsiteY21" fmla="*/ 3550919 h 6309359"/>
              <a:gd name="connsiteX22" fmla="*/ 5772150 w 6579870"/>
              <a:gd name="connsiteY22" fmla="*/ 3204209 h 6309359"/>
              <a:gd name="connsiteX23" fmla="*/ 6149340 w 6579870"/>
              <a:gd name="connsiteY23" fmla="*/ 3463289 h 6309359"/>
              <a:gd name="connsiteX24" fmla="*/ 6579870 w 6579870"/>
              <a:gd name="connsiteY24" fmla="*/ 3326129 h 6309359"/>
              <a:gd name="connsiteX25" fmla="*/ 6549390 w 6579870"/>
              <a:gd name="connsiteY25" fmla="*/ 3779519 h 6309359"/>
              <a:gd name="connsiteX26" fmla="*/ 6477000 w 6579870"/>
              <a:gd name="connsiteY26" fmla="*/ 4050029 h 6309359"/>
              <a:gd name="connsiteX27" fmla="*/ 6027420 w 6579870"/>
              <a:gd name="connsiteY27" fmla="*/ 4587240 h 6309359"/>
              <a:gd name="connsiteX28" fmla="*/ 5242560 w 6579870"/>
              <a:gd name="connsiteY28" fmla="*/ 4648199 h 6309359"/>
              <a:gd name="connsiteX29" fmla="*/ 4751070 w 6579870"/>
              <a:gd name="connsiteY29" fmla="*/ 4583429 h 6309359"/>
              <a:gd name="connsiteX30" fmla="*/ 4617720 w 6579870"/>
              <a:gd name="connsiteY30" fmla="*/ 4735829 h 6309359"/>
              <a:gd name="connsiteX31" fmla="*/ 4507230 w 6579870"/>
              <a:gd name="connsiteY31" fmla="*/ 4792979 h 6309359"/>
              <a:gd name="connsiteX32" fmla="*/ 4438650 w 6579870"/>
              <a:gd name="connsiteY32" fmla="*/ 4998719 h 6309359"/>
              <a:gd name="connsiteX33" fmla="*/ 4349750 w 6579870"/>
              <a:gd name="connsiteY33" fmla="*/ 5367019 h 6309359"/>
              <a:gd name="connsiteX34" fmla="*/ 4131310 w 6579870"/>
              <a:gd name="connsiteY34" fmla="*/ 5702299 h 6309359"/>
              <a:gd name="connsiteX35" fmla="*/ 4136390 w 6579870"/>
              <a:gd name="connsiteY35" fmla="*/ 6052819 h 6309359"/>
              <a:gd name="connsiteX36" fmla="*/ 3985260 w 6579870"/>
              <a:gd name="connsiteY36" fmla="*/ 6259829 h 6309359"/>
              <a:gd name="connsiteX37" fmla="*/ 3729990 w 6579870"/>
              <a:gd name="connsiteY37" fmla="*/ 6297929 h 6309359"/>
              <a:gd name="connsiteX38" fmla="*/ 3413760 w 6579870"/>
              <a:gd name="connsiteY38" fmla="*/ 6176009 h 6309359"/>
              <a:gd name="connsiteX39" fmla="*/ 3154680 w 6579870"/>
              <a:gd name="connsiteY39" fmla="*/ 6282689 h 6309359"/>
              <a:gd name="connsiteX40" fmla="*/ 2964180 w 6579870"/>
              <a:gd name="connsiteY40" fmla="*/ 6309359 h 6309359"/>
              <a:gd name="connsiteX41" fmla="*/ 2785110 w 6579870"/>
              <a:gd name="connsiteY41" fmla="*/ 6137909 h 6309359"/>
              <a:gd name="connsiteX42" fmla="*/ 2667000 w 6579870"/>
              <a:gd name="connsiteY42" fmla="*/ 5768339 h 6309359"/>
              <a:gd name="connsiteX43" fmla="*/ 2434590 w 6579870"/>
              <a:gd name="connsiteY43" fmla="*/ 5330189 h 6309359"/>
              <a:gd name="connsiteX44" fmla="*/ 2080260 w 6579870"/>
              <a:gd name="connsiteY44" fmla="*/ 5379719 h 6309359"/>
              <a:gd name="connsiteX45" fmla="*/ 1794510 w 6579870"/>
              <a:gd name="connsiteY45" fmla="*/ 5273039 h 6309359"/>
              <a:gd name="connsiteX46" fmla="*/ 1261110 w 6579870"/>
              <a:gd name="connsiteY46" fmla="*/ 5417819 h 6309359"/>
              <a:gd name="connsiteX47" fmla="*/ 952500 w 6579870"/>
              <a:gd name="connsiteY47" fmla="*/ 5535929 h 6309359"/>
              <a:gd name="connsiteX48" fmla="*/ 853440 w 6579870"/>
              <a:gd name="connsiteY48" fmla="*/ 5730239 h 6309359"/>
              <a:gd name="connsiteX49" fmla="*/ 632460 w 6579870"/>
              <a:gd name="connsiteY49" fmla="*/ 5775959 h 6309359"/>
              <a:gd name="connsiteX50" fmla="*/ 320040 w 6579870"/>
              <a:gd name="connsiteY50" fmla="*/ 5589269 h 6309359"/>
              <a:gd name="connsiteX51" fmla="*/ 0 w 6579870"/>
              <a:gd name="connsiteY51" fmla="*/ 5585459 h 6309359"/>
              <a:gd name="connsiteX52" fmla="*/ 207010 w 6579870"/>
              <a:gd name="connsiteY52" fmla="*/ 5146039 h 6309359"/>
              <a:gd name="connsiteX53" fmla="*/ 80010 w 6579870"/>
              <a:gd name="connsiteY53" fmla="*/ 4523739 h 6309359"/>
              <a:gd name="connsiteX54" fmla="*/ 92710 w 6579870"/>
              <a:gd name="connsiteY54" fmla="*/ 4180839 h 6309359"/>
              <a:gd name="connsiteX55" fmla="*/ 199390 w 6579870"/>
              <a:gd name="connsiteY55" fmla="*/ 4229099 h 6309359"/>
              <a:gd name="connsiteX56" fmla="*/ 240408 w 6579870"/>
              <a:gd name="connsiteY56" fmla="*/ 4054216 h 6309359"/>
              <a:gd name="connsiteX57" fmla="*/ 272587 w 6579870"/>
              <a:gd name="connsiteY57" fmla="*/ 3624591 h 6309359"/>
              <a:gd name="connsiteX58" fmla="*/ 372548 w 6579870"/>
              <a:gd name="connsiteY58" fmla="*/ 3533079 h 6309359"/>
              <a:gd name="connsiteX59" fmla="*/ 494645 w 6579870"/>
              <a:gd name="connsiteY59" fmla="*/ 3519669 h 6309359"/>
              <a:gd name="connsiteX60" fmla="*/ 578151 w 6579870"/>
              <a:gd name="connsiteY60" fmla="*/ 3251011 h 6309359"/>
              <a:gd name="connsiteX61" fmla="*/ 572067 w 6579870"/>
              <a:gd name="connsiteY61" fmla="*/ 2754630 h 6309359"/>
              <a:gd name="connsiteX62" fmla="*/ 426377 w 6579870"/>
              <a:gd name="connsiteY62" fmla="*/ 2666999 h 6309359"/>
              <a:gd name="connsiteX63" fmla="*/ 468287 w 6579870"/>
              <a:gd name="connsiteY63" fmla="*/ 2483554 h 6309359"/>
              <a:gd name="connsiteX64" fmla="*/ 282506 w 6579870"/>
              <a:gd name="connsiteY64" fmla="*/ 2445110 h 6309359"/>
              <a:gd name="connsiteX65" fmla="*/ 336413 w 6579870"/>
              <a:gd name="connsiteY65" fmla="*/ 2140841 h 6309359"/>
              <a:gd name="connsiteX66" fmla="*/ 306920 w 6579870"/>
              <a:gd name="connsiteY66" fmla="*/ 1790132 h 6309359"/>
              <a:gd name="connsiteX67" fmla="*/ 615950 w 6579870"/>
              <a:gd name="connsiteY67" fmla="*/ 1607819 h 6309359"/>
              <a:gd name="connsiteX68" fmla="*/ 1029970 w 6579870"/>
              <a:gd name="connsiteY68" fmla="*/ 850899 h 6309359"/>
              <a:gd name="connsiteX69" fmla="*/ 916331 w 6579870"/>
              <a:gd name="connsiteY69" fmla="*/ 767611 h 6309359"/>
              <a:gd name="connsiteX70" fmla="*/ 990598 w 6579870"/>
              <a:gd name="connsiteY70" fmla="*/ 661955 h 6309359"/>
              <a:gd name="connsiteX71" fmla="*/ 1085850 w 6579870"/>
              <a:gd name="connsiteY71" fmla="*/ 609599 h 6309359"/>
              <a:gd name="connsiteX72" fmla="*/ 1091545 w 6579870"/>
              <a:gd name="connsiteY72" fmla="*/ 290518 h 6309359"/>
              <a:gd name="connsiteX0" fmla="*/ 1091545 w 6579870"/>
              <a:gd name="connsiteY0" fmla="*/ 290518 h 6309359"/>
              <a:gd name="connsiteX1" fmla="*/ 1969770 w 6579870"/>
              <a:gd name="connsiteY1" fmla="*/ 0 h 6309359"/>
              <a:gd name="connsiteX2" fmla="*/ 2457450 w 6579870"/>
              <a:gd name="connsiteY2" fmla="*/ 251460 h 6309359"/>
              <a:gd name="connsiteX3" fmla="*/ 2491740 w 6579870"/>
              <a:gd name="connsiteY3" fmla="*/ 487680 h 6309359"/>
              <a:gd name="connsiteX4" fmla="*/ 2625090 w 6579870"/>
              <a:gd name="connsiteY4" fmla="*/ 605790 h 6309359"/>
              <a:gd name="connsiteX5" fmla="*/ 2625112 w 6579870"/>
              <a:gd name="connsiteY5" fmla="*/ 964888 h 6309359"/>
              <a:gd name="connsiteX6" fmla="*/ 2689860 w 6579870"/>
              <a:gd name="connsiteY6" fmla="*/ 1093470 h 6309359"/>
              <a:gd name="connsiteX7" fmla="*/ 2564130 w 6579870"/>
              <a:gd name="connsiteY7" fmla="*/ 1432560 h 6309359"/>
              <a:gd name="connsiteX8" fmla="*/ 2606040 w 6579870"/>
              <a:gd name="connsiteY8" fmla="*/ 1813560 h 6309359"/>
              <a:gd name="connsiteX9" fmla="*/ 2750820 w 6579870"/>
              <a:gd name="connsiteY9" fmla="*/ 2145030 h 6309359"/>
              <a:gd name="connsiteX10" fmla="*/ 3162300 w 6579870"/>
              <a:gd name="connsiteY10" fmla="*/ 2510790 h 6309359"/>
              <a:gd name="connsiteX11" fmla="*/ 3291840 w 6579870"/>
              <a:gd name="connsiteY11" fmla="*/ 2743200 h 6309359"/>
              <a:gd name="connsiteX12" fmla="*/ 3489960 w 6579870"/>
              <a:gd name="connsiteY12" fmla="*/ 2929890 h 6309359"/>
              <a:gd name="connsiteX13" fmla="*/ 3535680 w 6579870"/>
              <a:gd name="connsiteY13" fmla="*/ 3051810 h 6309359"/>
              <a:gd name="connsiteX14" fmla="*/ 3558540 w 6579870"/>
              <a:gd name="connsiteY14" fmla="*/ 3406140 h 6309359"/>
              <a:gd name="connsiteX15" fmla="*/ 3855720 w 6579870"/>
              <a:gd name="connsiteY15" fmla="*/ 3417570 h 6309359"/>
              <a:gd name="connsiteX16" fmla="*/ 4255792 w 6579870"/>
              <a:gd name="connsiteY16" fmla="*/ 3621269 h 6309359"/>
              <a:gd name="connsiteX17" fmla="*/ 4271010 w 6579870"/>
              <a:gd name="connsiteY17" fmla="*/ 3108959 h 6309359"/>
              <a:gd name="connsiteX18" fmla="*/ 4530090 w 6579870"/>
              <a:gd name="connsiteY18" fmla="*/ 3211829 h 6309359"/>
              <a:gd name="connsiteX19" fmla="*/ 4682490 w 6579870"/>
              <a:gd name="connsiteY19" fmla="*/ 3398519 h 6309359"/>
              <a:gd name="connsiteX20" fmla="*/ 4899660 w 6579870"/>
              <a:gd name="connsiteY20" fmla="*/ 3425189 h 6309359"/>
              <a:gd name="connsiteX21" fmla="*/ 5170170 w 6579870"/>
              <a:gd name="connsiteY21" fmla="*/ 3550919 h 6309359"/>
              <a:gd name="connsiteX22" fmla="*/ 5772150 w 6579870"/>
              <a:gd name="connsiteY22" fmla="*/ 3204209 h 6309359"/>
              <a:gd name="connsiteX23" fmla="*/ 6149340 w 6579870"/>
              <a:gd name="connsiteY23" fmla="*/ 3463289 h 6309359"/>
              <a:gd name="connsiteX24" fmla="*/ 6579870 w 6579870"/>
              <a:gd name="connsiteY24" fmla="*/ 3326129 h 6309359"/>
              <a:gd name="connsiteX25" fmla="*/ 6549390 w 6579870"/>
              <a:gd name="connsiteY25" fmla="*/ 3779519 h 6309359"/>
              <a:gd name="connsiteX26" fmla="*/ 6477000 w 6579870"/>
              <a:gd name="connsiteY26" fmla="*/ 4050029 h 6309359"/>
              <a:gd name="connsiteX27" fmla="*/ 6027420 w 6579870"/>
              <a:gd name="connsiteY27" fmla="*/ 4587240 h 6309359"/>
              <a:gd name="connsiteX28" fmla="*/ 5242560 w 6579870"/>
              <a:gd name="connsiteY28" fmla="*/ 4648199 h 6309359"/>
              <a:gd name="connsiteX29" fmla="*/ 4751070 w 6579870"/>
              <a:gd name="connsiteY29" fmla="*/ 4583429 h 6309359"/>
              <a:gd name="connsiteX30" fmla="*/ 4617720 w 6579870"/>
              <a:gd name="connsiteY30" fmla="*/ 4735829 h 6309359"/>
              <a:gd name="connsiteX31" fmla="*/ 4507230 w 6579870"/>
              <a:gd name="connsiteY31" fmla="*/ 4792979 h 6309359"/>
              <a:gd name="connsiteX32" fmla="*/ 4438650 w 6579870"/>
              <a:gd name="connsiteY32" fmla="*/ 4998719 h 6309359"/>
              <a:gd name="connsiteX33" fmla="*/ 4349750 w 6579870"/>
              <a:gd name="connsiteY33" fmla="*/ 5367019 h 6309359"/>
              <a:gd name="connsiteX34" fmla="*/ 4131310 w 6579870"/>
              <a:gd name="connsiteY34" fmla="*/ 5702299 h 6309359"/>
              <a:gd name="connsiteX35" fmla="*/ 4136390 w 6579870"/>
              <a:gd name="connsiteY35" fmla="*/ 6052819 h 6309359"/>
              <a:gd name="connsiteX36" fmla="*/ 3985260 w 6579870"/>
              <a:gd name="connsiteY36" fmla="*/ 6259829 h 6309359"/>
              <a:gd name="connsiteX37" fmla="*/ 3729990 w 6579870"/>
              <a:gd name="connsiteY37" fmla="*/ 6297929 h 6309359"/>
              <a:gd name="connsiteX38" fmla="*/ 3413760 w 6579870"/>
              <a:gd name="connsiteY38" fmla="*/ 6176009 h 6309359"/>
              <a:gd name="connsiteX39" fmla="*/ 3154680 w 6579870"/>
              <a:gd name="connsiteY39" fmla="*/ 6282689 h 6309359"/>
              <a:gd name="connsiteX40" fmla="*/ 2964180 w 6579870"/>
              <a:gd name="connsiteY40" fmla="*/ 6309359 h 6309359"/>
              <a:gd name="connsiteX41" fmla="*/ 2785110 w 6579870"/>
              <a:gd name="connsiteY41" fmla="*/ 6137909 h 6309359"/>
              <a:gd name="connsiteX42" fmla="*/ 2667000 w 6579870"/>
              <a:gd name="connsiteY42" fmla="*/ 5768339 h 6309359"/>
              <a:gd name="connsiteX43" fmla="*/ 2434590 w 6579870"/>
              <a:gd name="connsiteY43" fmla="*/ 5330189 h 6309359"/>
              <a:gd name="connsiteX44" fmla="*/ 2080260 w 6579870"/>
              <a:gd name="connsiteY44" fmla="*/ 5379719 h 6309359"/>
              <a:gd name="connsiteX45" fmla="*/ 1794510 w 6579870"/>
              <a:gd name="connsiteY45" fmla="*/ 5273039 h 6309359"/>
              <a:gd name="connsiteX46" fmla="*/ 1261110 w 6579870"/>
              <a:gd name="connsiteY46" fmla="*/ 5417819 h 6309359"/>
              <a:gd name="connsiteX47" fmla="*/ 952500 w 6579870"/>
              <a:gd name="connsiteY47" fmla="*/ 5535929 h 6309359"/>
              <a:gd name="connsiteX48" fmla="*/ 853440 w 6579870"/>
              <a:gd name="connsiteY48" fmla="*/ 5730239 h 6309359"/>
              <a:gd name="connsiteX49" fmla="*/ 632460 w 6579870"/>
              <a:gd name="connsiteY49" fmla="*/ 5775959 h 6309359"/>
              <a:gd name="connsiteX50" fmla="*/ 320040 w 6579870"/>
              <a:gd name="connsiteY50" fmla="*/ 5589269 h 6309359"/>
              <a:gd name="connsiteX51" fmla="*/ 0 w 6579870"/>
              <a:gd name="connsiteY51" fmla="*/ 5585459 h 6309359"/>
              <a:gd name="connsiteX52" fmla="*/ 207010 w 6579870"/>
              <a:gd name="connsiteY52" fmla="*/ 5146039 h 6309359"/>
              <a:gd name="connsiteX53" fmla="*/ 80010 w 6579870"/>
              <a:gd name="connsiteY53" fmla="*/ 4523739 h 6309359"/>
              <a:gd name="connsiteX54" fmla="*/ 18896 w 6579870"/>
              <a:gd name="connsiteY54" fmla="*/ 4194260 h 6309359"/>
              <a:gd name="connsiteX55" fmla="*/ 199390 w 6579870"/>
              <a:gd name="connsiteY55" fmla="*/ 4229099 h 6309359"/>
              <a:gd name="connsiteX56" fmla="*/ 240408 w 6579870"/>
              <a:gd name="connsiteY56" fmla="*/ 4054216 h 6309359"/>
              <a:gd name="connsiteX57" fmla="*/ 272587 w 6579870"/>
              <a:gd name="connsiteY57" fmla="*/ 3624591 h 6309359"/>
              <a:gd name="connsiteX58" fmla="*/ 372548 w 6579870"/>
              <a:gd name="connsiteY58" fmla="*/ 3533079 h 6309359"/>
              <a:gd name="connsiteX59" fmla="*/ 494645 w 6579870"/>
              <a:gd name="connsiteY59" fmla="*/ 3519669 h 6309359"/>
              <a:gd name="connsiteX60" fmla="*/ 578151 w 6579870"/>
              <a:gd name="connsiteY60" fmla="*/ 3251011 h 6309359"/>
              <a:gd name="connsiteX61" fmla="*/ 572067 w 6579870"/>
              <a:gd name="connsiteY61" fmla="*/ 2754630 h 6309359"/>
              <a:gd name="connsiteX62" fmla="*/ 426377 w 6579870"/>
              <a:gd name="connsiteY62" fmla="*/ 2666999 h 6309359"/>
              <a:gd name="connsiteX63" fmla="*/ 468287 w 6579870"/>
              <a:gd name="connsiteY63" fmla="*/ 2483554 h 6309359"/>
              <a:gd name="connsiteX64" fmla="*/ 282506 w 6579870"/>
              <a:gd name="connsiteY64" fmla="*/ 2445110 h 6309359"/>
              <a:gd name="connsiteX65" fmla="*/ 336413 w 6579870"/>
              <a:gd name="connsiteY65" fmla="*/ 2140841 h 6309359"/>
              <a:gd name="connsiteX66" fmla="*/ 306920 w 6579870"/>
              <a:gd name="connsiteY66" fmla="*/ 1790132 h 6309359"/>
              <a:gd name="connsiteX67" fmla="*/ 615950 w 6579870"/>
              <a:gd name="connsiteY67" fmla="*/ 1607819 h 6309359"/>
              <a:gd name="connsiteX68" fmla="*/ 1029970 w 6579870"/>
              <a:gd name="connsiteY68" fmla="*/ 850899 h 6309359"/>
              <a:gd name="connsiteX69" fmla="*/ 916331 w 6579870"/>
              <a:gd name="connsiteY69" fmla="*/ 767611 h 6309359"/>
              <a:gd name="connsiteX70" fmla="*/ 990598 w 6579870"/>
              <a:gd name="connsiteY70" fmla="*/ 661955 h 6309359"/>
              <a:gd name="connsiteX71" fmla="*/ 1085850 w 6579870"/>
              <a:gd name="connsiteY71" fmla="*/ 609599 h 6309359"/>
              <a:gd name="connsiteX72" fmla="*/ 1091545 w 6579870"/>
              <a:gd name="connsiteY72" fmla="*/ 290518 h 6309359"/>
              <a:gd name="connsiteX0" fmla="*/ 1091545 w 6579870"/>
              <a:gd name="connsiteY0" fmla="*/ 290518 h 6309359"/>
              <a:gd name="connsiteX1" fmla="*/ 1969770 w 6579870"/>
              <a:gd name="connsiteY1" fmla="*/ 0 h 6309359"/>
              <a:gd name="connsiteX2" fmla="*/ 2457450 w 6579870"/>
              <a:gd name="connsiteY2" fmla="*/ 251460 h 6309359"/>
              <a:gd name="connsiteX3" fmla="*/ 2491740 w 6579870"/>
              <a:gd name="connsiteY3" fmla="*/ 487680 h 6309359"/>
              <a:gd name="connsiteX4" fmla="*/ 2625090 w 6579870"/>
              <a:gd name="connsiteY4" fmla="*/ 605790 h 6309359"/>
              <a:gd name="connsiteX5" fmla="*/ 2625112 w 6579870"/>
              <a:gd name="connsiteY5" fmla="*/ 964888 h 6309359"/>
              <a:gd name="connsiteX6" fmla="*/ 2689860 w 6579870"/>
              <a:gd name="connsiteY6" fmla="*/ 1093470 h 6309359"/>
              <a:gd name="connsiteX7" fmla="*/ 2564130 w 6579870"/>
              <a:gd name="connsiteY7" fmla="*/ 1432560 h 6309359"/>
              <a:gd name="connsiteX8" fmla="*/ 2606040 w 6579870"/>
              <a:gd name="connsiteY8" fmla="*/ 1813560 h 6309359"/>
              <a:gd name="connsiteX9" fmla="*/ 2750820 w 6579870"/>
              <a:gd name="connsiteY9" fmla="*/ 2145030 h 6309359"/>
              <a:gd name="connsiteX10" fmla="*/ 3162300 w 6579870"/>
              <a:gd name="connsiteY10" fmla="*/ 2510790 h 6309359"/>
              <a:gd name="connsiteX11" fmla="*/ 3291840 w 6579870"/>
              <a:gd name="connsiteY11" fmla="*/ 2743200 h 6309359"/>
              <a:gd name="connsiteX12" fmla="*/ 3489960 w 6579870"/>
              <a:gd name="connsiteY12" fmla="*/ 2929890 h 6309359"/>
              <a:gd name="connsiteX13" fmla="*/ 3535680 w 6579870"/>
              <a:gd name="connsiteY13" fmla="*/ 3051810 h 6309359"/>
              <a:gd name="connsiteX14" fmla="*/ 3558540 w 6579870"/>
              <a:gd name="connsiteY14" fmla="*/ 3406140 h 6309359"/>
              <a:gd name="connsiteX15" fmla="*/ 3855720 w 6579870"/>
              <a:gd name="connsiteY15" fmla="*/ 3417570 h 6309359"/>
              <a:gd name="connsiteX16" fmla="*/ 4255792 w 6579870"/>
              <a:gd name="connsiteY16" fmla="*/ 3621269 h 6309359"/>
              <a:gd name="connsiteX17" fmla="*/ 4271010 w 6579870"/>
              <a:gd name="connsiteY17" fmla="*/ 3108959 h 6309359"/>
              <a:gd name="connsiteX18" fmla="*/ 4530090 w 6579870"/>
              <a:gd name="connsiteY18" fmla="*/ 3211829 h 6309359"/>
              <a:gd name="connsiteX19" fmla="*/ 4682490 w 6579870"/>
              <a:gd name="connsiteY19" fmla="*/ 3398519 h 6309359"/>
              <a:gd name="connsiteX20" fmla="*/ 4899660 w 6579870"/>
              <a:gd name="connsiteY20" fmla="*/ 3425189 h 6309359"/>
              <a:gd name="connsiteX21" fmla="*/ 5170170 w 6579870"/>
              <a:gd name="connsiteY21" fmla="*/ 3550919 h 6309359"/>
              <a:gd name="connsiteX22" fmla="*/ 5772150 w 6579870"/>
              <a:gd name="connsiteY22" fmla="*/ 3204209 h 6309359"/>
              <a:gd name="connsiteX23" fmla="*/ 6149340 w 6579870"/>
              <a:gd name="connsiteY23" fmla="*/ 3463289 h 6309359"/>
              <a:gd name="connsiteX24" fmla="*/ 6579870 w 6579870"/>
              <a:gd name="connsiteY24" fmla="*/ 3326129 h 6309359"/>
              <a:gd name="connsiteX25" fmla="*/ 6549390 w 6579870"/>
              <a:gd name="connsiteY25" fmla="*/ 3779519 h 6309359"/>
              <a:gd name="connsiteX26" fmla="*/ 6477000 w 6579870"/>
              <a:gd name="connsiteY26" fmla="*/ 4050029 h 6309359"/>
              <a:gd name="connsiteX27" fmla="*/ 6027420 w 6579870"/>
              <a:gd name="connsiteY27" fmla="*/ 4587240 h 6309359"/>
              <a:gd name="connsiteX28" fmla="*/ 5242560 w 6579870"/>
              <a:gd name="connsiteY28" fmla="*/ 4648199 h 6309359"/>
              <a:gd name="connsiteX29" fmla="*/ 4751070 w 6579870"/>
              <a:gd name="connsiteY29" fmla="*/ 4583429 h 6309359"/>
              <a:gd name="connsiteX30" fmla="*/ 4617720 w 6579870"/>
              <a:gd name="connsiteY30" fmla="*/ 4735829 h 6309359"/>
              <a:gd name="connsiteX31" fmla="*/ 4507230 w 6579870"/>
              <a:gd name="connsiteY31" fmla="*/ 4792979 h 6309359"/>
              <a:gd name="connsiteX32" fmla="*/ 4438650 w 6579870"/>
              <a:gd name="connsiteY32" fmla="*/ 4998719 h 6309359"/>
              <a:gd name="connsiteX33" fmla="*/ 4349750 w 6579870"/>
              <a:gd name="connsiteY33" fmla="*/ 5367019 h 6309359"/>
              <a:gd name="connsiteX34" fmla="*/ 4131310 w 6579870"/>
              <a:gd name="connsiteY34" fmla="*/ 5702299 h 6309359"/>
              <a:gd name="connsiteX35" fmla="*/ 4136390 w 6579870"/>
              <a:gd name="connsiteY35" fmla="*/ 6052819 h 6309359"/>
              <a:gd name="connsiteX36" fmla="*/ 3985260 w 6579870"/>
              <a:gd name="connsiteY36" fmla="*/ 6259829 h 6309359"/>
              <a:gd name="connsiteX37" fmla="*/ 3729990 w 6579870"/>
              <a:gd name="connsiteY37" fmla="*/ 6297929 h 6309359"/>
              <a:gd name="connsiteX38" fmla="*/ 3413760 w 6579870"/>
              <a:gd name="connsiteY38" fmla="*/ 6176009 h 6309359"/>
              <a:gd name="connsiteX39" fmla="*/ 3154680 w 6579870"/>
              <a:gd name="connsiteY39" fmla="*/ 6282689 h 6309359"/>
              <a:gd name="connsiteX40" fmla="*/ 2964180 w 6579870"/>
              <a:gd name="connsiteY40" fmla="*/ 6309359 h 6309359"/>
              <a:gd name="connsiteX41" fmla="*/ 2785110 w 6579870"/>
              <a:gd name="connsiteY41" fmla="*/ 6137909 h 6309359"/>
              <a:gd name="connsiteX42" fmla="*/ 2667000 w 6579870"/>
              <a:gd name="connsiteY42" fmla="*/ 5768339 h 6309359"/>
              <a:gd name="connsiteX43" fmla="*/ 2434590 w 6579870"/>
              <a:gd name="connsiteY43" fmla="*/ 5330189 h 6309359"/>
              <a:gd name="connsiteX44" fmla="*/ 2080260 w 6579870"/>
              <a:gd name="connsiteY44" fmla="*/ 5379719 h 6309359"/>
              <a:gd name="connsiteX45" fmla="*/ 1794510 w 6579870"/>
              <a:gd name="connsiteY45" fmla="*/ 5273039 h 6309359"/>
              <a:gd name="connsiteX46" fmla="*/ 1261110 w 6579870"/>
              <a:gd name="connsiteY46" fmla="*/ 5417819 h 6309359"/>
              <a:gd name="connsiteX47" fmla="*/ 952500 w 6579870"/>
              <a:gd name="connsiteY47" fmla="*/ 5535929 h 6309359"/>
              <a:gd name="connsiteX48" fmla="*/ 853440 w 6579870"/>
              <a:gd name="connsiteY48" fmla="*/ 5730239 h 6309359"/>
              <a:gd name="connsiteX49" fmla="*/ 632460 w 6579870"/>
              <a:gd name="connsiteY49" fmla="*/ 5775959 h 6309359"/>
              <a:gd name="connsiteX50" fmla="*/ 320040 w 6579870"/>
              <a:gd name="connsiteY50" fmla="*/ 5589269 h 6309359"/>
              <a:gd name="connsiteX51" fmla="*/ 0 w 6579870"/>
              <a:gd name="connsiteY51" fmla="*/ 5585459 h 6309359"/>
              <a:gd name="connsiteX52" fmla="*/ 207010 w 6579870"/>
              <a:gd name="connsiteY52" fmla="*/ 5146039 h 6309359"/>
              <a:gd name="connsiteX53" fmla="*/ 80010 w 6579870"/>
              <a:gd name="connsiteY53" fmla="*/ 4523739 h 6309359"/>
              <a:gd name="connsiteX54" fmla="*/ 18896 w 6579870"/>
              <a:gd name="connsiteY54" fmla="*/ 4194260 h 6309359"/>
              <a:gd name="connsiteX55" fmla="*/ 132286 w 6579870"/>
              <a:gd name="connsiteY55" fmla="*/ 4198903 h 6309359"/>
              <a:gd name="connsiteX56" fmla="*/ 240408 w 6579870"/>
              <a:gd name="connsiteY56" fmla="*/ 4054216 h 6309359"/>
              <a:gd name="connsiteX57" fmla="*/ 272587 w 6579870"/>
              <a:gd name="connsiteY57" fmla="*/ 3624591 h 6309359"/>
              <a:gd name="connsiteX58" fmla="*/ 372548 w 6579870"/>
              <a:gd name="connsiteY58" fmla="*/ 3533079 h 6309359"/>
              <a:gd name="connsiteX59" fmla="*/ 494645 w 6579870"/>
              <a:gd name="connsiteY59" fmla="*/ 3519669 h 6309359"/>
              <a:gd name="connsiteX60" fmla="*/ 578151 w 6579870"/>
              <a:gd name="connsiteY60" fmla="*/ 3251011 h 6309359"/>
              <a:gd name="connsiteX61" fmla="*/ 572067 w 6579870"/>
              <a:gd name="connsiteY61" fmla="*/ 2754630 h 6309359"/>
              <a:gd name="connsiteX62" fmla="*/ 426377 w 6579870"/>
              <a:gd name="connsiteY62" fmla="*/ 2666999 h 6309359"/>
              <a:gd name="connsiteX63" fmla="*/ 468287 w 6579870"/>
              <a:gd name="connsiteY63" fmla="*/ 2483554 h 6309359"/>
              <a:gd name="connsiteX64" fmla="*/ 282506 w 6579870"/>
              <a:gd name="connsiteY64" fmla="*/ 2445110 h 6309359"/>
              <a:gd name="connsiteX65" fmla="*/ 336413 w 6579870"/>
              <a:gd name="connsiteY65" fmla="*/ 2140841 h 6309359"/>
              <a:gd name="connsiteX66" fmla="*/ 306920 w 6579870"/>
              <a:gd name="connsiteY66" fmla="*/ 1790132 h 6309359"/>
              <a:gd name="connsiteX67" fmla="*/ 615950 w 6579870"/>
              <a:gd name="connsiteY67" fmla="*/ 1607819 h 6309359"/>
              <a:gd name="connsiteX68" fmla="*/ 1029970 w 6579870"/>
              <a:gd name="connsiteY68" fmla="*/ 850899 h 6309359"/>
              <a:gd name="connsiteX69" fmla="*/ 916331 w 6579870"/>
              <a:gd name="connsiteY69" fmla="*/ 767611 h 6309359"/>
              <a:gd name="connsiteX70" fmla="*/ 990598 w 6579870"/>
              <a:gd name="connsiteY70" fmla="*/ 661955 h 6309359"/>
              <a:gd name="connsiteX71" fmla="*/ 1085850 w 6579870"/>
              <a:gd name="connsiteY71" fmla="*/ 609599 h 6309359"/>
              <a:gd name="connsiteX72" fmla="*/ 1091545 w 6579870"/>
              <a:gd name="connsiteY72" fmla="*/ 290518 h 6309359"/>
              <a:gd name="connsiteX0" fmla="*/ 1091545 w 6579870"/>
              <a:gd name="connsiteY0" fmla="*/ 290518 h 6309359"/>
              <a:gd name="connsiteX1" fmla="*/ 1969770 w 6579870"/>
              <a:gd name="connsiteY1" fmla="*/ 0 h 6309359"/>
              <a:gd name="connsiteX2" fmla="*/ 2457450 w 6579870"/>
              <a:gd name="connsiteY2" fmla="*/ 251460 h 6309359"/>
              <a:gd name="connsiteX3" fmla="*/ 2491740 w 6579870"/>
              <a:gd name="connsiteY3" fmla="*/ 487680 h 6309359"/>
              <a:gd name="connsiteX4" fmla="*/ 2625090 w 6579870"/>
              <a:gd name="connsiteY4" fmla="*/ 605790 h 6309359"/>
              <a:gd name="connsiteX5" fmla="*/ 2625112 w 6579870"/>
              <a:gd name="connsiteY5" fmla="*/ 964888 h 6309359"/>
              <a:gd name="connsiteX6" fmla="*/ 2689860 w 6579870"/>
              <a:gd name="connsiteY6" fmla="*/ 1093470 h 6309359"/>
              <a:gd name="connsiteX7" fmla="*/ 2564130 w 6579870"/>
              <a:gd name="connsiteY7" fmla="*/ 1432560 h 6309359"/>
              <a:gd name="connsiteX8" fmla="*/ 2606040 w 6579870"/>
              <a:gd name="connsiteY8" fmla="*/ 1813560 h 6309359"/>
              <a:gd name="connsiteX9" fmla="*/ 2750820 w 6579870"/>
              <a:gd name="connsiteY9" fmla="*/ 2145030 h 6309359"/>
              <a:gd name="connsiteX10" fmla="*/ 3162300 w 6579870"/>
              <a:gd name="connsiteY10" fmla="*/ 2510790 h 6309359"/>
              <a:gd name="connsiteX11" fmla="*/ 3291840 w 6579870"/>
              <a:gd name="connsiteY11" fmla="*/ 2743200 h 6309359"/>
              <a:gd name="connsiteX12" fmla="*/ 3489960 w 6579870"/>
              <a:gd name="connsiteY12" fmla="*/ 2929890 h 6309359"/>
              <a:gd name="connsiteX13" fmla="*/ 3535680 w 6579870"/>
              <a:gd name="connsiteY13" fmla="*/ 3051810 h 6309359"/>
              <a:gd name="connsiteX14" fmla="*/ 3558540 w 6579870"/>
              <a:gd name="connsiteY14" fmla="*/ 3406140 h 6309359"/>
              <a:gd name="connsiteX15" fmla="*/ 3855720 w 6579870"/>
              <a:gd name="connsiteY15" fmla="*/ 3417570 h 6309359"/>
              <a:gd name="connsiteX16" fmla="*/ 4255792 w 6579870"/>
              <a:gd name="connsiteY16" fmla="*/ 3621269 h 6309359"/>
              <a:gd name="connsiteX17" fmla="*/ 4271010 w 6579870"/>
              <a:gd name="connsiteY17" fmla="*/ 3108959 h 6309359"/>
              <a:gd name="connsiteX18" fmla="*/ 4530090 w 6579870"/>
              <a:gd name="connsiteY18" fmla="*/ 3211829 h 6309359"/>
              <a:gd name="connsiteX19" fmla="*/ 4682490 w 6579870"/>
              <a:gd name="connsiteY19" fmla="*/ 3398519 h 6309359"/>
              <a:gd name="connsiteX20" fmla="*/ 4899660 w 6579870"/>
              <a:gd name="connsiteY20" fmla="*/ 3425189 h 6309359"/>
              <a:gd name="connsiteX21" fmla="*/ 5170170 w 6579870"/>
              <a:gd name="connsiteY21" fmla="*/ 3550919 h 6309359"/>
              <a:gd name="connsiteX22" fmla="*/ 5772150 w 6579870"/>
              <a:gd name="connsiteY22" fmla="*/ 3204209 h 6309359"/>
              <a:gd name="connsiteX23" fmla="*/ 6149340 w 6579870"/>
              <a:gd name="connsiteY23" fmla="*/ 3463289 h 6309359"/>
              <a:gd name="connsiteX24" fmla="*/ 6579870 w 6579870"/>
              <a:gd name="connsiteY24" fmla="*/ 3326129 h 6309359"/>
              <a:gd name="connsiteX25" fmla="*/ 6549390 w 6579870"/>
              <a:gd name="connsiteY25" fmla="*/ 3779519 h 6309359"/>
              <a:gd name="connsiteX26" fmla="*/ 6477000 w 6579870"/>
              <a:gd name="connsiteY26" fmla="*/ 4050029 h 6309359"/>
              <a:gd name="connsiteX27" fmla="*/ 6027420 w 6579870"/>
              <a:gd name="connsiteY27" fmla="*/ 4587240 h 6309359"/>
              <a:gd name="connsiteX28" fmla="*/ 5242560 w 6579870"/>
              <a:gd name="connsiteY28" fmla="*/ 4648199 h 6309359"/>
              <a:gd name="connsiteX29" fmla="*/ 4751070 w 6579870"/>
              <a:gd name="connsiteY29" fmla="*/ 4583429 h 6309359"/>
              <a:gd name="connsiteX30" fmla="*/ 4617720 w 6579870"/>
              <a:gd name="connsiteY30" fmla="*/ 4735829 h 6309359"/>
              <a:gd name="connsiteX31" fmla="*/ 4507230 w 6579870"/>
              <a:gd name="connsiteY31" fmla="*/ 4792979 h 6309359"/>
              <a:gd name="connsiteX32" fmla="*/ 4438650 w 6579870"/>
              <a:gd name="connsiteY32" fmla="*/ 4998719 h 6309359"/>
              <a:gd name="connsiteX33" fmla="*/ 4349750 w 6579870"/>
              <a:gd name="connsiteY33" fmla="*/ 5367019 h 6309359"/>
              <a:gd name="connsiteX34" fmla="*/ 4131310 w 6579870"/>
              <a:gd name="connsiteY34" fmla="*/ 5702299 h 6309359"/>
              <a:gd name="connsiteX35" fmla="*/ 4136390 w 6579870"/>
              <a:gd name="connsiteY35" fmla="*/ 6052819 h 6309359"/>
              <a:gd name="connsiteX36" fmla="*/ 3985260 w 6579870"/>
              <a:gd name="connsiteY36" fmla="*/ 6259829 h 6309359"/>
              <a:gd name="connsiteX37" fmla="*/ 3729990 w 6579870"/>
              <a:gd name="connsiteY37" fmla="*/ 6297929 h 6309359"/>
              <a:gd name="connsiteX38" fmla="*/ 3413760 w 6579870"/>
              <a:gd name="connsiteY38" fmla="*/ 6176009 h 6309359"/>
              <a:gd name="connsiteX39" fmla="*/ 3154680 w 6579870"/>
              <a:gd name="connsiteY39" fmla="*/ 6282689 h 6309359"/>
              <a:gd name="connsiteX40" fmla="*/ 2964180 w 6579870"/>
              <a:gd name="connsiteY40" fmla="*/ 6309359 h 6309359"/>
              <a:gd name="connsiteX41" fmla="*/ 2785110 w 6579870"/>
              <a:gd name="connsiteY41" fmla="*/ 6137909 h 6309359"/>
              <a:gd name="connsiteX42" fmla="*/ 2667000 w 6579870"/>
              <a:gd name="connsiteY42" fmla="*/ 5768339 h 6309359"/>
              <a:gd name="connsiteX43" fmla="*/ 2434590 w 6579870"/>
              <a:gd name="connsiteY43" fmla="*/ 5330189 h 6309359"/>
              <a:gd name="connsiteX44" fmla="*/ 2080260 w 6579870"/>
              <a:gd name="connsiteY44" fmla="*/ 5379719 h 6309359"/>
              <a:gd name="connsiteX45" fmla="*/ 1794510 w 6579870"/>
              <a:gd name="connsiteY45" fmla="*/ 5273039 h 6309359"/>
              <a:gd name="connsiteX46" fmla="*/ 1261110 w 6579870"/>
              <a:gd name="connsiteY46" fmla="*/ 5417819 h 6309359"/>
              <a:gd name="connsiteX47" fmla="*/ 952500 w 6579870"/>
              <a:gd name="connsiteY47" fmla="*/ 5535929 h 6309359"/>
              <a:gd name="connsiteX48" fmla="*/ 853440 w 6579870"/>
              <a:gd name="connsiteY48" fmla="*/ 5730239 h 6309359"/>
              <a:gd name="connsiteX49" fmla="*/ 632460 w 6579870"/>
              <a:gd name="connsiteY49" fmla="*/ 5775959 h 6309359"/>
              <a:gd name="connsiteX50" fmla="*/ 320040 w 6579870"/>
              <a:gd name="connsiteY50" fmla="*/ 5589269 h 6309359"/>
              <a:gd name="connsiteX51" fmla="*/ 0 w 6579870"/>
              <a:gd name="connsiteY51" fmla="*/ 5585459 h 6309359"/>
              <a:gd name="connsiteX52" fmla="*/ 89578 w 6579870"/>
              <a:gd name="connsiteY52" fmla="*/ 4847427 h 6309359"/>
              <a:gd name="connsiteX53" fmla="*/ 80010 w 6579870"/>
              <a:gd name="connsiteY53" fmla="*/ 4523739 h 6309359"/>
              <a:gd name="connsiteX54" fmla="*/ 18896 w 6579870"/>
              <a:gd name="connsiteY54" fmla="*/ 4194260 h 6309359"/>
              <a:gd name="connsiteX55" fmla="*/ 132286 w 6579870"/>
              <a:gd name="connsiteY55" fmla="*/ 4198903 h 6309359"/>
              <a:gd name="connsiteX56" fmla="*/ 240408 w 6579870"/>
              <a:gd name="connsiteY56" fmla="*/ 4054216 h 6309359"/>
              <a:gd name="connsiteX57" fmla="*/ 272587 w 6579870"/>
              <a:gd name="connsiteY57" fmla="*/ 3624591 h 6309359"/>
              <a:gd name="connsiteX58" fmla="*/ 372548 w 6579870"/>
              <a:gd name="connsiteY58" fmla="*/ 3533079 h 6309359"/>
              <a:gd name="connsiteX59" fmla="*/ 494645 w 6579870"/>
              <a:gd name="connsiteY59" fmla="*/ 3519669 h 6309359"/>
              <a:gd name="connsiteX60" fmla="*/ 578151 w 6579870"/>
              <a:gd name="connsiteY60" fmla="*/ 3251011 h 6309359"/>
              <a:gd name="connsiteX61" fmla="*/ 572067 w 6579870"/>
              <a:gd name="connsiteY61" fmla="*/ 2754630 h 6309359"/>
              <a:gd name="connsiteX62" fmla="*/ 426377 w 6579870"/>
              <a:gd name="connsiteY62" fmla="*/ 2666999 h 6309359"/>
              <a:gd name="connsiteX63" fmla="*/ 468287 w 6579870"/>
              <a:gd name="connsiteY63" fmla="*/ 2483554 h 6309359"/>
              <a:gd name="connsiteX64" fmla="*/ 282506 w 6579870"/>
              <a:gd name="connsiteY64" fmla="*/ 2445110 h 6309359"/>
              <a:gd name="connsiteX65" fmla="*/ 336413 w 6579870"/>
              <a:gd name="connsiteY65" fmla="*/ 2140841 h 6309359"/>
              <a:gd name="connsiteX66" fmla="*/ 306920 w 6579870"/>
              <a:gd name="connsiteY66" fmla="*/ 1790132 h 6309359"/>
              <a:gd name="connsiteX67" fmla="*/ 615950 w 6579870"/>
              <a:gd name="connsiteY67" fmla="*/ 1607819 h 6309359"/>
              <a:gd name="connsiteX68" fmla="*/ 1029970 w 6579870"/>
              <a:gd name="connsiteY68" fmla="*/ 850899 h 6309359"/>
              <a:gd name="connsiteX69" fmla="*/ 916331 w 6579870"/>
              <a:gd name="connsiteY69" fmla="*/ 767611 h 6309359"/>
              <a:gd name="connsiteX70" fmla="*/ 990598 w 6579870"/>
              <a:gd name="connsiteY70" fmla="*/ 661955 h 6309359"/>
              <a:gd name="connsiteX71" fmla="*/ 1085850 w 6579870"/>
              <a:gd name="connsiteY71" fmla="*/ 609599 h 6309359"/>
              <a:gd name="connsiteX72" fmla="*/ 1091545 w 6579870"/>
              <a:gd name="connsiteY72" fmla="*/ 290518 h 6309359"/>
              <a:gd name="connsiteX0" fmla="*/ 1098770 w 6587095"/>
              <a:gd name="connsiteY0" fmla="*/ 290518 h 6309359"/>
              <a:gd name="connsiteX1" fmla="*/ 1976995 w 6587095"/>
              <a:gd name="connsiteY1" fmla="*/ 0 h 6309359"/>
              <a:gd name="connsiteX2" fmla="*/ 2464675 w 6587095"/>
              <a:gd name="connsiteY2" fmla="*/ 251460 h 6309359"/>
              <a:gd name="connsiteX3" fmla="*/ 2498965 w 6587095"/>
              <a:gd name="connsiteY3" fmla="*/ 487680 h 6309359"/>
              <a:gd name="connsiteX4" fmla="*/ 2632315 w 6587095"/>
              <a:gd name="connsiteY4" fmla="*/ 605790 h 6309359"/>
              <a:gd name="connsiteX5" fmla="*/ 2632337 w 6587095"/>
              <a:gd name="connsiteY5" fmla="*/ 964888 h 6309359"/>
              <a:gd name="connsiteX6" fmla="*/ 2697085 w 6587095"/>
              <a:gd name="connsiteY6" fmla="*/ 1093470 h 6309359"/>
              <a:gd name="connsiteX7" fmla="*/ 2571355 w 6587095"/>
              <a:gd name="connsiteY7" fmla="*/ 1432560 h 6309359"/>
              <a:gd name="connsiteX8" fmla="*/ 2613265 w 6587095"/>
              <a:gd name="connsiteY8" fmla="*/ 1813560 h 6309359"/>
              <a:gd name="connsiteX9" fmla="*/ 2758045 w 6587095"/>
              <a:gd name="connsiteY9" fmla="*/ 2145030 h 6309359"/>
              <a:gd name="connsiteX10" fmla="*/ 3169525 w 6587095"/>
              <a:gd name="connsiteY10" fmla="*/ 2510790 h 6309359"/>
              <a:gd name="connsiteX11" fmla="*/ 3299065 w 6587095"/>
              <a:gd name="connsiteY11" fmla="*/ 2743200 h 6309359"/>
              <a:gd name="connsiteX12" fmla="*/ 3497185 w 6587095"/>
              <a:gd name="connsiteY12" fmla="*/ 2929890 h 6309359"/>
              <a:gd name="connsiteX13" fmla="*/ 3542905 w 6587095"/>
              <a:gd name="connsiteY13" fmla="*/ 3051810 h 6309359"/>
              <a:gd name="connsiteX14" fmla="*/ 3565765 w 6587095"/>
              <a:gd name="connsiteY14" fmla="*/ 3406140 h 6309359"/>
              <a:gd name="connsiteX15" fmla="*/ 3862945 w 6587095"/>
              <a:gd name="connsiteY15" fmla="*/ 3417570 h 6309359"/>
              <a:gd name="connsiteX16" fmla="*/ 4263017 w 6587095"/>
              <a:gd name="connsiteY16" fmla="*/ 3621269 h 6309359"/>
              <a:gd name="connsiteX17" fmla="*/ 4278235 w 6587095"/>
              <a:gd name="connsiteY17" fmla="*/ 3108959 h 6309359"/>
              <a:gd name="connsiteX18" fmla="*/ 4537315 w 6587095"/>
              <a:gd name="connsiteY18" fmla="*/ 3211829 h 6309359"/>
              <a:gd name="connsiteX19" fmla="*/ 4689715 w 6587095"/>
              <a:gd name="connsiteY19" fmla="*/ 3398519 h 6309359"/>
              <a:gd name="connsiteX20" fmla="*/ 4906885 w 6587095"/>
              <a:gd name="connsiteY20" fmla="*/ 3425189 h 6309359"/>
              <a:gd name="connsiteX21" fmla="*/ 5177395 w 6587095"/>
              <a:gd name="connsiteY21" fmla="*/ 3550919 h 6309359"/>
              <a:gd name="connsiteX22" fmla="*/ 5779375 w 6587095"/>
              <a:gd name="connsiteY22" fmla="*/ 3204209 h 6309359"/>
              <a:gd name="connsiteX23" fmla="*/ 6156565 w 6587095"/>
              <a:gd name="connsiteY23" fmla="*/ 3463289 h 6309359"/>
              <a:gd name="connsiteX24" fmla="*/ 6587095 w 6587095"/>
              <a:gd name="connsiteY24" fmla="*/ 3326129 h 6309359"/>
              <a:gd name="connsiteX25" fmla="*/ 6556615 w 6587095"/>
              <a:gd name="connsiteY25" fmla="*/ 3779519 h 6309359"/>
              <a:gd name="connsiteX26" fmla="*/ 6484225 w 6587095"/>
              <a:gd name="connsiteY26" fmla="*/ 4050029 h 6309359"/>
              <a:gd name="connsiteX27" fmla="*/ 6034645 w 6587095"/>
              <a:gd name="connsiteY27" fmla="*/ 4587240 h 6309359"/>
              <a:gd name="connsiteX28" fmla="*/ 5249785 w 6587095"/>
              <a:gd name="connsiteY28" fmla="*/ 4648199 h 6309359"/>
              <a:gd name="connsiteX29" fmla="*/ 4758295 w 6587095"/>
              <a:gd name="connsiteY29" fmla="*/ 4583429 h 6309359"/>
              <a:gd name="connsiteX30" fmla="*/ 4624945 w 6587095"/>
              <a:gd name="connsiteY30" fmla="*/ 4735829 h 6309359"/>
              <a:gd name="connsiteX31" fmla="*/ 4514455 w 6587095"/>
              <a:gd name="connsiteY31" fmla="*/ 4792979 h 6309359"/>
              <a:gd name="connsiteX32" fmla="*/ 4445875 w 6587095"/>
              <a:gd name="connsiteY32" fmla="*/ 4998719 h 6309359"/>
              <a:gd name="connsiteX33" fmla="*/ 4356975 w 6587095"/>
              <a:gd name="connsiteY33" fmla="*/ 5367019 h 6309359"/>
              <a:gd name="connsiteX34" fmla="*/ 4138535 w 6587095"/>
              <a:gd name="connsiteY34" fmla="*/ 5702299 h 6309359"/>
              <a:gd name="connsiteX35" fmla="*/ 4143615 w 6587095"/>
              <a:gd name="connsiteY35" fmla="*/ 6052819 h 6309359"/>
              <a:gd name="connsiteX36" fmla="*/ 3992485 w 6587095"/>
              <a:gd name="connsiteY36" fmla="*/ 6259829 h 6309359"/>
              <a:gd name="connsiteX37" fmla="*/ 3737215 w 6587095"/>
              <a:gd name="connsiteY37" fmla="*/ 6297929 h 6309359"/>
              <a:gd name="connsiteX38" fmla="*/ 3420985 w 6587095"/>
              <a:gd name="connsiteY38" fmla="*/ 6176009 h 6309359"/>
              <a:gd name="connsiteX39" fmla="*/ 3161905 w 6587095"/>
              <a:gd name="connsiteY39" fmla="*/ 6282689 h 6309359"/>
              <a:gd name="connsiteX40" fmla="*/ 2971405 w 6587095"/>
              <a:gd name="connsiteY40" fmla="*/ 6309359 h 6309359"/>
              <a:gd name="connsiteX41" fmla="*/ 2792335 w 6587095"/>
              <a:gd name="connsiteY41" fmla="*/ 6137909 h 6309359"/>
              <a:gd name="connsiteX42" fmla="*/ 2674225 w 6587095"/>
              <a:gd name="connsiteY42" fmla="*/ 5768339 h 6309359"/>
              <a:gd name="connsiteX43" fmla="*/ 2441815 w 6587095"/>
              <a:gd name="connsiteY43" fmla="*/ 5330189 h 6309359"/>
              <a:gd name="connsiteX44" fmla="*/ 2087485 w 6587095"/>
              <a:gd name="connsiteY44" fmla="*/ 5379719 h 6309359"/>
              <a:gd name="connsiteX45" fmla="*/ 1801735 w 6587095"/>
              <a:gd name="connsiteY45" fmla="*/ 5273039 h 6309359"/>
              <a:gd name="connsiteX46" fmla="*/ 1268335 w 6587095"/>
              <a:gd name="connsiteY46" fmla="*/ 5417819 h 6309359"/>
              <a:gd name="connsiteX47" fmla="*/ 959725 w 6587095"/>
              <a:gd name="connsiteY47" fmla="*/ 5535929 h 6309359"/>
              <a:gd name="connsiteX48" fmla="*/ 860665 w 6587095"/>
              <a:gd name="connsiteY48" fmla="*/ 5730239 h 6309359"/>
              <a:gd name="connsiteX49" fmla="*/ 639685 w 6587095"/>
              <a:gd name="connsiteY49" fmla="*/ 5775959 h 6309359"/>
              <a:gd name="connsiteX50" fmla="*/ 327265 w 6587095"/>
              <a:gd name="connsiteY50" fmla="*/ 5589269 h 6309359"/>
              <a:gd name="connsiteX51" fmla="*/ 7225 w 6587095"/>
              <a:gd name="connsiteY51" fmla="*/ 5585459 h 6309359"/>
              <a:gd name="connsiteX52" fmla="*/ 96803 w 6587095"/>
              <a:gd name="connsiteY52" fmla="*/ 4847427 h 6309359"/>
              <a:gd name="connsiteX53" fmla="*/ 0 w 6587095"/>
              <a:gd name="connsiteY53" fmla="*/ 4580778 h 6309359"/>
              <a:gd name="connsiteX54" fmla="*/ 26121 w 6587095"/>
              <a:gd name="connsiteY54" fmla="*/ 4194260 h 6309359"/>
              <a:gd name="connsiteX55" fmla="*/ 139511 w 6587095"/>
              <a:gd name="connsiteY55" fmla="*/ 4198903 h 6309359"/>
              <a:gd name="connsiteX56" fmla="*/ 247633 w 6587095"/>
              <a:gd name="connsiteY56" fmla="*/ 4054216 h 6309359"/>
              <a:gd name="connsiteX57" fmla="*/ 279812 w 6587095"/>
              <a:gd name="connsiteY57" fmla="*/ 3624591 h 6309359"/>
              <a:gd name="connsiteX58" fmla="*/ 379773 w 6587095"/>
              <a:gd name="connsiteY58" fmla="*/ 3533079 h 6309359"/>
              <a:gd name="connsiteX59" fmla="*/ 501870 w 6587095"/>
              <a:gd name="connsiteY59" fmla="*/ 3519669 h 6309359"/>
              <a:gd name="connsiteX60" fmla="*/ 585376 w 6587095"/>
              <a:gd name="connsiteY60" fmla="*/ 3251011 h 6309359"/>
              <a:gd name="connsiteX61" fmla="*/ 579292 w 6587095"/>
              <a:gd name="connsiteY61" fmla="*/ 2754630 h 6309359"/>
              <a:gd name="connsiteX62" fmla="*/ 433602 w 6587095"/>
              <a:gd name="connsiteY62" fmla="*/ 2666999 h 6309359"/>
              <a:gd name="connsiteX63" fmla="*/ 475512 w 6587095"/>
              <a:gd name="connsiteY63" fmla="*/ 2483554 h 6309359"/>
              <a:gd name="connsiteX64" fmla="*/ 289731 w 6587095"/>
              <a:gd name="connsiteY64" fmla="*/ 2445110 h 6309359"/>
              <a:gd name="connsiteX65" fmla="*/ 343638 w 6587095"/>
              <a:gd name="connsiteY65" fmla="*/ 2140841 h 6309359"/>
              <a:gd name="connsiteX66" fmla="*/ 314145 w 6587095"/>
              <a:gd name="connsiteY66" fmla="*/ 1790132 h 6309359"/>
              <a:gd name="connsiteX67" fmla="*/ 623175 w 6587095"/>
              <a:gd name="connsiteY67" fmla="*/ 1607819 h 6309359"/>
              <a:gd name="connsiteX68" fmla="*/ 1037195 w 6587095"/>
              <a:gd name="connsiteY68" fmla="*/ 850899 h 6309359"/>
              <a:gd name="connsiteX69" fmla="*/ 923556 w 6587095"/>
              <a:gd name="connsiteY69" fmla="*/ 767611 h 6309359"/>
              <a:gd name="connsiteX70" fmla="*/ 997823 w 6587095"/>
              <a:gd name="connsiteY70" fmla="*/ 661955 h 6309359"/>
              <a:gd name="connsiteX71" fmla="*/ 1093075 w 6587095"/>
              <a:gd name="connsiteY71" fmla="*/ 609599 h 6309359"/>
              <a:gd name="connsiteX72" fmla="*/ 1098770 w 6587095"/>
              <a:gd name="connsiteY72" fmla="*/ 290518 h 6309359"/>
              <a:gd name="connsiteX0" fmla="*/ 1151939 w 6640264"/>
              <a:gd name="connsiteY0" fmla="*/ 290518 h 6309359"/>
              <a:gd name="connsiteX1" fmla="*/ 2030164 w 6640264"/>
              <a:gd name="connsiteY1" fmla="*/ 0 h 6309359"/>
              <a:gd name="connsiteX2" fmla="*/ 2517844 w 6640264"/>
              <a:gd name="connsiteY2" fmla="*/ 251460 h 6309359"/>
              <a:gd name="connsiteX3" fmla="*/ 2552134 w 6640264"/>
              <a:gd name="connsiteY3" fmla="*/ 487680 h 6309359"/>
              <a:gd name="connsiteX4" fmla="*/ 2685484 w 6640264"/>
              <a:gd name="connsiteY4" fmla="*/ 605790 h 6309359"/>
              <a:gd name="connsiteX5" fmla="*/ 2685506 w 6640264"/>
              <a:gd name="connsiteY5" fmla="*/ 964888 h 6309359"/>
              <a:gd name="connsiteX6" fmla="*/ 2750254 w 6640264"/>
              <a:gd name="connsiteY6" fmla="*/ 1093470 h 6309359"/>
              <a:gd name="connsiteX7" fmla="*/ 2624524 w 6640264"/>
              <a:gd name="connsiteY7" fmla="*/ 1432560 h 6309359"/>
              <a:gd name="connsiteX8" fmla="*/ 2666434 w 6640264"/>
              <a:gd name="connsiteY8" fmla="*/ 1813560 h 6309359"/>
              <a:gd name="connsiteX9" fmla="*/ 2811214 w 6640264"/>
              <a:gd name="connsiteY9" fmla="*/ 2145030 h 6309359"/>
              <a:gd name="connsiteX10" fmla="*/ 3222694 w 6640264"/>
              <a:gd name="connsiteY10" fmla="*/ 2510790 h 6309359"/>
              <a:gd name="connsiteX11" fmla="*/ 3352234 w 6640264"/>
              <a:gd name="connsiteY11" fmla="*/ 2743200 h 6309359"/>
              <a:gd name="connsiteX12" fmla="*/ 3550354 w 6640264"/>
              <a:gd name="connsiteY12" fmla="*/ 2929890 h 6309359"/>
              <a:gd name="connsiteX13" fmla="*/ 3596074 w 6640264"/>
              <a:gd name="connsiteY13" fmla="*/ 3051810 h 6309359"/>
              <a:gd name="connsiteX14" fmla="*/ 3618934 w 6640264"/>
              <a:gd name="connsiteY14" fmla="*/ 3406140 h 6309359"/>
              <a:gd name="connsiteX15" fmla="*/ 3916114 w 6640264"/>
              <a:gd name="connsiteY15" fmla="*/ 3417570 h 6309359"/>
              <a:gd name="connsiteX16" fmla="*/ 4316186 w 6640264"/>
              <a:gd name="connsiteY16" fmla="*/ 3621269 h 6309359"/>
              <a:gd name="connsiteX17" fmla="*/ 4331404 w 6640264"/>
              <a:gd name="connsiteY17" fmla="*/ 3108959 h 6309359"/>
              <a:gd name="connsiteX18" fmla="*/ 4590484 w 6640264"/>
              <a:gd name="connsiteY18" fmla="*/ 3211829 h 6309359"/>
              <a:gd name="connsiteX19" fmla="*/ 4742884 w 6640264"/>
              <a:gd name="connsiteY19" fmla="*/ 3398519 h 6309359"/>
              <a:gd name="connsiteX20" fmla="*/ 4960054 w 6640264"/>
              <a:gd name="connsiteY20" fmla="*/ 3425189 h 6309359"/>
              <a:gd name="connsiteX21" fmla="*/ 5230564 w 6640264"/>
              <a:gd name="connsiteY21" fmla="*/ 3550919 h 6309359"/>
              <a:gd name="connsiteX22" fmla="*/ 5832544 w 6640264"/>
              <a:gd name="connsiteY22" fmla="*/ 3204209 h 6309359"/>
              <a:gd name="connsiteX23" fmla="*/ 6209734 w 6640264"/>
              <a:gd name="connsiteY23" fmla="*/ 3463289 h 6309359"/>
              <a:gd name="connsiteX24" fmla="*/ 6640264 w 6640264"/>
              <a:gd name="connsiteY24" fmla="*/ 3326129 h 6309359"/>
              <a:gd name="connsiteX25" fmla="*/ 6609784 w 6640264"/>
              <a:gd name="connsiteY25" fmla="*/ 3779519 h 6309359"/>
              <a:gd name="connsiteX26" fmla="*/ 6537394 w 6640264"/>
              <a:gd name="connsiteY26" fmla="*/ 4050029 h 6309359"/>
              <a:gd name="connsiteX27" fmla="*/ 6087814 w 6640264"/>
              <a:gd name="connsiteY27" fmla="*/ 4587240 h 6309359"/>
              <a:gd name="connsiteX28" fmla="*/ 5302954 w 6640264"/>
              <a:gd name="connsiteY28" fmla="*/ 4648199 h 6309359"/>
              <a:gd name="connsiteX29" fmla="*/ 4811464 w 6640264"/>
              <a:gd name="connsiteY29" fmla="*/ 4583429 h 6309359"/>
              <a:gd name="connsiteX30" fmla="*/ 4678114 w 6640264"/>
              <a:gd name="connsiteY30" fmla="*/ 4735829 h 6309359"/>
              <a:gd name="connsiteX31" fmla="*/ 4567624 w 6640264"/>
              <a:gd name="connsiteY31" fmla="*/ 4792979 h 6309359"/>
              <a:gd name="connsiteX32" fmla="*/ 4499044 w 6640264"/>
              <a:gd name="connsiteY32" fmla="*/ 4998719 h 6309359"/>
              <a:gd name="connsiteX33" fmla="*/ 4410144 w 6640264"/>
              <a:gd name="connsiteY33" fmla="*/ 5367019 h 6309359"/>
              <a:gd name="connsiteX34" fmla="*/ 4191704 w 6640264"/>
              <a:gd name="connsiteY34" fmla="*/ 5702299 h 6309359"/>
              <a:gd name="connsiteX35" fmla="*/ 4196784 w 6640264"/>
              <a:gd name="connsiteY35" fmla="*/ 6052819 h 6309359"/>
              <a:gd name="connsiteX36" fmla="*/ 4045654 w 6640264"/>
              <a:gd name="connsiteY36" fmla="*/ 6259829 h 6309359"/>
              <a:gd name="connsiteX37" fmla="*/ 3790384 w 6640264"/>
              <a:gd name="connsiteY37" fmla="*/ 6297929 h 6309359"/>
              <a:gd name="connsiteX38" fmla="*/ 3474154 w 6640264"/>
              <a:gd name="connsiteY38" fmla="*/ 6176009 h 6309359"/>
              <a:gd name="connsiteX39" fmla="*/ 3215074 w 6640264"/>
              <a:gd name="connsiteY39" fmla="*/ 6282689 h 6309359"/>
              <a:gd name="connsiteX40" fmla="*/ 3024574 w 6640264"/>
              <a:gd name="connsiteY40" fmla="*/ 6309359 h 6309359"/>
              <a:gd name="connsiteX41" fmla="*/ 2845504 w 6640264"/>
              <a:gd name="connsiteY41" fmla="*/ 6137909 h 6309359"/>
              <a:gd name="connsiteX42" fmla="*/ 2727394 w 6640264"/>
              <a:gd name="connsiteY42" fmla="*/ 5768339 h 6309359"/>
              <a:gd name="connsiteX43" fmla="*/ 2494984 w 6640264"/>
              <a:gd name="connsiteY43" fmla="*/ 5330189 h 6309359"/>
              <a:gd name="connsiteX44" fmla="*/ 2140654 w 6640264"/>
              <a:gd name="connsiteY44" fmla="*/ 5379719 h 6309359"/>
              <a:gd name="connsiteX45" fmla="*/ 1854904 w 6640264"/>
              <a:gd name="connsiteY45" fmla="*/ 5273039 h 6309359"/>
              <a:gd name="connsiteX46" fmla="*/ 1321504 w 6640264"/>
              <a:gd name="connsiteY46" fmla="*/ 5417819 h 6309359"/>
              <a:gd name="connsiteX47" fmla="*/ 1012894 w 6640264"/>
              <a:gd name="connsiteY47" fmla="*/ 5535929 h 6309359"/>
              <a:gd name="connsiteX48" fmla="*/ 913834 w 6640264"/>
              <a:gd name="connsiteY48" fmla="*/ 5730239 h 6309359"/>
              <a:gd name="connsiteX49" fmla="*/ 692854 w 6640264"/>
              <a:gd name="connsiteY49" fmla="*/ 5775959 h 6309359"/>
              <a:gd name="connsiteX50" fmla="*/ 380434 w 6640264"/>
              <a:gd name="connsiteY50" fmla="*/ 5589269 h 6309359"/>
              <a:gd name="connsiteX51" fmla="*/ 0 w 6640264"/>
              <a:gd name="connsiteY51" fmla="*/ 5608945 h 6309359"/>
              <a:gd name="connsiteX52" fmla="*/ 149972 w 6640264"/>
              <a:gd name="connsiteY52" fmla="*/ 4847427 h 6309359"/>
              <a:gd name="connsiteX53" fmla="*/ 53169 w 6640264"/>
              <a:gd name="connsiteY53" fmla="*/ 4580778 h 6309359"/>
              <a:gd name="connsiteX54" fmla="*/ 79290 w 6640264"/>
              <a:gd name="connsiteY54" fmla="*/ 4194260 h 6309359"/>
              <a:gd name="connsiteX55" fmla="*/ 192680 w 6640264"/>
              <a:gd name="connsiteY55" fmla="*/ 4198903 h 6309359"/>
              <a:gd name="connsiteX56" fmla="*/ 300802 w 6640264"/>
              <a:gd name="connsiteY56" fmla="*/ 4054216 h 6309359"/>
              <a:gd name="connsiteX57" fmla="*/ 332981 w 6640264"/>
              <a:gd name="connsiteY57" fmla="*/ 3624591 h 6309359"/>
              <a:gd name="connsiteX58" fmla="*/ 432942 w 6640264"/>
              <a:gd name="connsiteY58" fmla="*/ 3533079 h 6309359"/>
              <a:gd name="connsiteX59" fmla="*/ 555039 w 6640264"/>
              <a:gd name="connsiteY59" fmla="*/ 3519669 h 6309359"/>
              <a:gd name="connsiteX60" fmla="*/ 638545 w 6640264"/>
              <a:gd name="connsiteY60" fmla="*/ 3251011 h 6309359"/>
              <a:gd name="connsiteX61" fmla="*/ 632461 w 6640264"/>
              <a:gd name="connsiteY61" fmla="*/ 2754630 h 6309359"/>
              <a:gd name="connsiteX62" fmla="*/ 486771 w 6640264"/>
              <a:gd name="connsiteY62" fmla="*/ 2666999 h 6309359"/>
              <a:gd name="connsiteX63" fmla="*/ 528681 w 6640264"/>
              <a:gd name="connsiteY63" fmla="*/ 2483554 h 6309359"/>
              <a:gd name="connsiteX64" fmla="*/ 342900 w 6640264"/>
              <a:gd name="connsiteY64" fmla="*/ 2445110 h 6309359"/>
              <a:gd name="connsiteX65" fmla="*/ 396807 w 6640264"/>
              <a:gd name="connsiteY65" fmla="*/ 2140841 h 6309359"/>
              <a:gd name="connsiteX66" fmla="*/ 367314 w 6640264"/>
              <a:gd name="connsiteY66" fmla="*/ 1790132 h 6309359"/>
              <a:gd name="connsiteX67" fmla="*/ 676344 w 6640264"/>
              <a:gd name="connsiteY67" fmla="*/ 1607819 h 6309359"/>
              <a:gd name="connsiteX68" fmla="*/ 1090364 w 6640264"/>
              <a:gd name="connsiteY68" fmla="*/ 850899 h 6309359"/>
              <a:gd name="connsiteX69" fmla="*/ 976725 w 6640264"/>
              <a:gd name="connsiteY69" fmla="*/ 767611 h 6309359"/>
              <a:gd name="connsiteX70" fmla="*/ 1050992 w 6640264"/>
              <a:gd name="connsiteY70" fmla="*/ 661955 h 6309359"/>
              <a:gd name="connsiteX71" fmla="*/ 1146244 w 6640264"/>
              <a:gd name="connsiteY71" fmla="*/ 609599 h 6309359"/>
              <a:gd name="connsiteX72" fmla="*/ 1151939 w 6640264"/>
              <a:gd name="connsiteY72" fmla="*/ 290518 h 6309359"/>
              <a:gd name="connsiteX0" fmla="*/ 1151939 w 6640264"/>
              <a:gd name="connsiteY0" fmla="*/ 290518 h 6309359"/>
              <a:gd name="connsiteX1" fmla="*/ 2030164 w 6640264"/>
              <a:gd name="connsiteY1" fmla="*/ 0 h 6309359"/>
              <a:gd name="connsiteX2" fmla="*/ 2517844 w 6640264"/>
              <a:gd name="connsiteY2" fmla="*/ 251460 h 6309359"/>
              <a:gd name="connsiteX3" fmla="*/ 2552134 w 6640264"/>
              <a:gd name="connsiteY3" fmla="*/ 487680 h 6309359"/>
              <a:gd name="connsiteX4" fmla="*/ 2685484 w 6640264"/>
              <a:gd name="connsiteY4" fmla="*/ 605790 h 6309359"/>
              <a:gd name="connsiteX5" fmla="*/ 2685506 w 6640264"/>
              <a:gd name="connsiteY5" fmla="*/ 964888 h 6309359"/>
              <a:gd name="connsiteX6" fmla="*/ 2750254 w 6640264"/>
              <a:gd name="connsiteY6" fmla="*/ 1093470 h 6309359"/>
              <a:gd name="connsiteX7" fmla="*/ 2624524 w 6640264"/>
              <a:gd name="connsiteY7" fmla="*/ 1432560 h 6309359"/>
              <a:gd name="connsiteX8" fmla="*/ 2666434 w 6640264"/>
              <a:gd name="connsiteY8" fmla="*/ 1813560 h 6309359"/>
              <a:gd name="connsiteX9" fmla="*/ 2811214 w 6640264"/>
              <a:gd name="connsiteY9" fmla="*/ 2145030 h 6309359"/>
              <a:gd name="connsiteX10" fmla="*/ 3222694 w 6640264"/>
              <a:gd name="connsiteY10" fmla="*/ 2510790 h 6309359"/>
              <a:gd name="connsiteX11" fmla="*/ 3352234 w 6640264"/>
              <a:gd name="connsiteY11" fmla="*/ 2743200 h 6309359"/>
              <a:gd name="connsiteX12" fmla="*/ 3550354 w 6640264"/>
              <a:gd name="connsiteY12" fmla="*/ 2929890 h 6309359"/>
              <a:gd name="connsiteX13" fmla="*/ 3596074 w 6640264"/>
              <a:gd name="connsiteY13" fmla="*/ 3051810 h 6309359"/>
              <a:gd name="connsiteX14" fmla="*/ 3618934 w 6640264"/>
              <a:gd name="connsiteY14" fmla="*/ 3406140 h 6309359"/>
              <a:gd name="connsiteX15" fmla="*/ 3916114 w 6640264"/>
              <a:gd name="connsiteY15" fmla="*/ 3417570 h 6309359"/>
              <a:gd name="connsiteX16" fmla="*/ 4316186 w 6640264"/>
              <a:gd name="connsiteY16" fmla="*/ 3621269 h 6309359"/>
              <a:gd name="connsiteX17" fmla="*/ 4331404 w 6640264"/>
              <a:gd name="connsiteY17" fmla="*/ 3108959 h 6309359"/>
              <a:gd name="connsiteX18" fmla="*/ 4590484 w 6640264"/>
              <a:gd name="connsiteY18" fmla="*/ 3211829 h 6309359"/>
              <a:gd name="connsiteX19" fmla="*/ 4742884 w 6640264"/>
              <a:gd name="connsiteY19" fmla="*/ 3398519 h 6309359"/>
              <a:gd name="connsiteX20" fmla="*/ 4960054 w 6640264"/>
              <a:gd name="connsiteY20" fmla="*/ 3425189 h 6309359"/>
              <a:gd name="connsiteX21" fmla="*/ 5230564 w 6640264"/>
              <a:gd name="connsiteY21" fmla="*/ 3550919 h 6309359"/>
              <a:gd name="connsiteX22" fmla="*/ 5832544 w 6640264"/>
              <a:gd name="connsiteY22" fmla="*/ 3204209 h 6309359"/>
              <a:gd name="connsiteX23" fmla="*/ 6209734 w 6640264"/>
              <a:gd name="connsiteY23" fmla="*/ 3463289 h 6309359"/>
              <a:gd name="connsiteX24" fmla="*/ 6640264 w 6640264"/>
              <a:gd name="connsiteY24" fmla="*/ 3326129 h 6309359"/>
              <a:gd name="connsiteX25" fmla="*/ 6609784 w 6640264"/>
              <a:gd name="connsiteY25" fmla="*/ 3779519 h 6309359"/>
              <a:gd name="connsiteX26" fmla="*/ 6537394 w 6640264"/>
              <a:gd name="connsiteY26" fmla="*/ 4050029 h 6309359"/>
              <a:gd name="connsiteX27" fmla="*/ 6087814 w 6640264"/>
              <a:gd name="connsiteY27" fmla="*/ 4587240 h 6309359"/>
              <a:gd name="connsiteX28" fmla="*/ 5302954 w 6640264"/>
              <a:gd name="connsiteY28" fmla="*/ 4648199 h 6309359"/>
              <a:gd name="connsiteX29" fmla="*/ 4811464 w 6640264"/>
              <a:gd name="connsiteY29" fmla="*/ 4583429 h 6309359"/>
              <a:gd name="connsiteX30" fmla="*/ 4678114 w 6640264"/>
              <a:gd name="connsiteY30" fmla="*/ 4735829 h 6309359"/>
              <a:gd name="connsiteX31" fmla="*/ 4567624 w 6640264"/>
              <a:gd name="connsiteY31" fmla="*/ 4792979 h 6309359"/>
              <a:gd name="connsiteX32" fmla="*/ 4499044 w 6640264"/>
              <a:gd name="connsiteY32" fmla="*/ 4998719 h 6309359"/>
              <a:gd name="connsiteX33" fmla="*/ 4410144 w 6640264"/>
              <a:gd name="connsiteY33" fmla="*/ 5367019 h 6309359"/>
              <a:gd name="connsiteX34" fmla="*/ 4191704 w 6640264"/>
              <a:gd name="connsiteY34" fmla="*/ 5702299 h 6309359"/>
              <a:gd name="connsiteX35" fmla="*/ 4196784 w 6640264"/>
              <a:gd name="connsiteY35" fmla="*/ 6052819 h 6309359"/>
              <a:gd name="connsiteX36" fmla="*/ 4045654 w 6640264"/>
              <a:gd name="connsiteY36" fmla="*/ 6259829 h 6309359"/>
              <a:gd name="connsiteX37" fmla="*/ 3790384 w 6640264"/>
              <a:gd name="connsiteY37" fmla="*/ 6297929 h 6309359"/>
              <a:gd name="connsiteX38" fmla="*/ 3474154 w 6640264"/>
              <a:gd name="connsiteY38" fmla="*/ 6176009 h 6309359"/>
              <a:gd name="connsiteX39" fmla="*/ 3215074 w 6640264"/>
              <a:gd name="connsiteY39" fmla="*/ 6282689 h 6309359"/>
              <a:gd name="connsiteX40" fmla="*/ 3024574 w 6640264"/>
              <a:gd name="connsiteY40" fmla="*/ 6309359 h 6309359"/>
              <a:gd name="connsiteX41" fmla="*/ 2845504 w 6640264"/>
              <a:gd name="connsiteY41" fmla="*/ 6137909 h 6309359"/>
              <a:gd name="connsiteX42" fmla="*/ 2727394 w 6640264"/>
              <a:gd name="connsiteY42" fmla="*/ 5768339 h 6309359"/>
              <a:gd name="connsiteX43" fmla="*/ 2494984 w 6640264"/>
              <a:gd name="connsiteY43" fmla="*/ 5330189 h 6309359"/>
              <a:gd name="connsiteX44" fmla="*/ 2140654 w 6640264"/>
              <a:gd name="connsiteY44" fmla="*/ 5379719 h 6309359"/>
              <a:gd name="connsiteX45" fmla="*/ 1854904 w 6640264"/>
              <a:gd name="connsiteY45" fmla="*/ 5273039 h 6309359"/>
              <a:gd name="connsiteX46" fmla="*/ 1321504 w 6640264"/>
              <a:gd name="connsiteY46" fmla="*/ 5417819 h 6309359"/>
              <a:gd name="connsiteX47" fmla="*/ 1012894 w 6640264"/>
              <a:gd name="connsiteY47" fmla="*/ 5535929 h 6309359"/>
              <a:gd name="connsiteX48" fmla="*/ 913834 w 6640264"/>
              <a:gd name="connsiteY48" fmla="*/ 5730239 h 6309359"/>
              <a:gd name="connsiteX49" fmla="*/ 692854 w 6640264"/>
              <a:gd name="connsiteY49" fmla="*/ 5775959 h 6309359"/>
              <a:gd name="connsiteX50" fmla="*/ 380434 w 6640264"/>
              <a:gd name="connsiteY50" fmla="*/ 5589269 h 6309359"/>
              <a:gd name="connsiteX51" fmla="*/ 0 w 6640264"/>
              <a:gd name="connsiteY51" fmla="*/ 5608945 h 6309359"/>
              <a:gd name="connsiteX52" fmla="*/ 165221 w 6640264"/>
              <a:gd name="connsiteY52" fmla="*/ 5218307 h 6309359"/>
              <a:gd name="connsiteX53" fmla="*/ 149972 w 6640264"/>
              <a:gd name="connsiteY53" fmla="*/ 4847427 h 6309359"/>
              <a:gd name="connsiteX54" fmla="*/ 53169 w 6640264"/>
              <a:gd name="connsiteY54" fmla="*/ 4580778 h 6309359"/>
              <a:gd name="connsiteX55" fmla="*/ 79290 w 6640264"/>
              <a:gd name="connsiteY55" fmla="*/ 4194260 h 6309359"/>
              <a:gd name="connsiteX56" fmla="*/ 192680 w 6640264"/>
              <a:gd name="connsiteY56" fmla="*/ 4198903 h 6309359"/>
              <a:gd name="connsiteX57" fmla="*/ 300802 w 6640264"/>
              <a:gd name="connsiteY57" fmla="*/ 4054216 h 6309359"/>
              <a:gd name="connsiteX58" fmla="*/ 332981 w 6640264"/>
              <a:gd name="connsiteY58" fmla="*/ 3624591 h 6309359"/>
              <a:gd name="connsiteX59" fmla="*/ 432942 w 6640264"/>
              <a:gd name="connsiteY59" fmla="*/ 3533079 h 6309359"/>
              <a:gd name="connsiteX60" fmla="*/ 555039 w 6640264"/>
              <a:gd name="connsiteY60" fmla="*/ 3519669 h 6309359"/>
              <a:gd name="connsiteX61" fmla="*/ 638545 w 6640264"/>
              <a:gd name="connsiteY61" fmla="*/ 3251011 h 6309359"/>
              <a:gd name="connsiteX62" fmla="*/ 632461 w 6640264"/>
              <a:gd name="connsiteY62" fmla="*/ 2754630 h 6309359"/>
              <a:gd name="connsiteX63" fmla="*/ 486771 w 6640264"/>
              <a:gd name="connsiteY63" fmla="*/ 2666999 h 6309359"/>
              <a:gd name="connsiteX64" fmla="*/ 528681 w 6640264"/>
              <a:gd name="connsiteY64" fmla="*/ 2483554 h 6309359"/>
              <a:gd name="connsiteX65" fmla="*/ 342900 w 6640264"/>
              <a:gd name="connsiteY65" fmla="*/ 2445110 h 6309359"/>
              <a:gd name="connsiteX66" fmla="*/ 396807 w 6640264"/>
              <a:gd name="connsiteY66" fmla="*/ 2140841 h 6309359"/>
              <a:gd name="connsiteX67" fmla="*/ 367314 w 6640264"/>
              <a:gd name="connsiteY67" fmla="*/ 1790132 h 6309359"/>
              <a:gd name="connsiteX68" fmla="*/ 676344 w 6640264"/>
              <a:gd name="connsiteY68" fmla="*/ 1607819 h 6309359"/>
              <a:gd name="connsiteX69" fmla="*/ 1090364 w 6640264"/>
              <a:gd name="connsiteY69" fmla="*/ 850899 h 6309359"/>
              <a:gd name="connsiteX70" fmla="*/ 976725 w 6640264"/>
              <a:gd name="connsiteY70" fmla="*/ 767611 h 6309359"/>
              <a:gd name="connsiteX71" fmla="*/ 1050992 w 6640264"/>
              <a:gd name="connsiteY71" fmla="*/ 661955 h 6309359"/>
              <a:gd name="connsiteX72" fmla="*/ 1146244 w 6640264"/>
              <a:gd name="connsiteY72" fmla="*/ 609599 h 6309359"/>
              <a:gd name="connsiteX73" fmla="*/ 1151939 w 6640264"/>
              <a:gd name="connsiteY73" fmla="*/ 290518 h 6309359"/>
              <a:gd name="connsiteX0" fmla="*/ 1151939 w 6640264"/>
              <a:gd name="connsiteY0" fmla="*/ 290518 h 6309359"/>
              <a:gd name="connsiteX1" fmla="*/ 2030164 w 6640264"/>
              <a:gd name="connsiteY1" fmla="*/ 0 h 6309359"/>
              <a:gd name="connsiteX2" fmla="*/ 2517844 w 6640264"/>
              <a:gd name="connsiteY2" fmla="*/ 251460 h 6309359"/>
              <a:gd name="connsiteX3" fmla="*/ 2552134 w 6640264"/>
              <a:gd name="connsiteY3" fmla="*/ 487680 h 6309359"/>
              <a:gd name="connsiteX4" fmla="*/ 2685484 w 6640264"/>
              <a:gd name="connsiteY4" fmla="*/ 605790 h 6309359"/>
              <a:gd name="connsiteX5" fmla="*/ 2685506 w 6640264"/>
              <a:gd name="connsiteY5" fmla="*/ 964888 h 6309359"/>
              <a:gd name="connsiteX6" fmla="*/ 2750254 w 6640264"/>
              <a:gd name="connsiteY6" fmla="*/ 1093470 h 6309359"/>
              <a:gd name="connsiteX7" fmla="*/ 2624524 w 6640264"/>
              <a:gd name="connsiteY7" fmla="*/ 1432560 h 6309359"/>
              <a:gd name="connsiteX8" fmla="*/ 2666434 w 6640264"/>
              <a:gd name="connsiteY8" fmla="*/ 1813560 h 6309359"/>
              <a:gd name="connsiteX9" fmla="*/ 2811214 w 6640264"/>
              <a:gd name="connsiteY9" fmla="*/ 2145030 h 6309359"/>
              <a:gd name="connsiteX10" fmla="*/ 3222694 w 6640264"/>
              <a:gd name="connsiteY10" fmla="*/ 2510790 h 6309359"/>
              <a:gd name="connsiteX11" fmla="*/ 3352234 w 6640264"/>
              <a:gd name="connsiteY11" fmla="*/ 2743200 h 6309359"/>
              <a:gd name="connsiteX12" fmla="*/ 3550354 w 6640264"/>
              <a:gd name="connsiteY12" fmla="*/ 2929890 h 6309359"/>
              <a:gd name="connsiteX13" fmla="*/ 3596074 w 6640264"/>
              <a:gd name="connsiteY13" fmla="*/ 3051810 h 6309359"/>
              <a:gd name="connsiteX14" fmla="*/ 3618934 w 6640264"/>
              <a:gd name="connsiteY14" fmla="*/ 3406140 h 6309359"/>
              <a:gd name="connsiteX15" fmla="*/ 3916114 w 6640264"/>
              <a:gd name="connsiteY15" fmla="*/ 3417570 h 6309359"/>
              <a:gd name="connsiteX16" fmla="*/ 4316186 w 6640264"/>
              <a:gd name="connsiteY16" fmla="*/ 3621269 h 6309359"/>
              <a:gd name="connsiteX17" fmla="*/ 4331404 w 6640264"/>
              <a:gd name="connsiteY17" fmla="*/ 3108959 h 6309359"/>
              <a:gd name="connsiteX18" fmla="*/ 4590484 w 6640264"/>
              <a:gd name="connsiteY18" fmla="*/ 3211829 h 6309359"/>
              <a:gd name="connsiteX19" fmla="*/ 4742884 w 6640264"/>
              <a:gd name="connsiteY19" fmla="*/ 3398519 h 6309359"/>
              <a:gd name="connsiteX20" fmla="*/ 4960054 w 6640264"/>
              <a:gd name="connsiteY20" fmla="*/ 3425189 h 6309359"/>
              <a:gd name="connsiteX21" fmla="*/ 5230564 w 6640264"/>
              <a:gd name="connsiteY21" fmla="*/ 3550919 h 6309359"/>
              <a:gd name="connsiteX22" fmla="*/ 5832544 w 6640264"/>
              <a:gd name="connsiteY22" fmla="*/ 3204209 h 6309359"/>
              <a:gd name="connsiteX23" fmla="*/ 6209734 w 6640264"/>
              <a:gd name="connsiteY23" fmla="*/ 3463289 h 6309359"/>
              <a:gd name="connsiteX24" fmla="*/ 6640264 w 6640264"/>
              <a:gd name="connsiteY24" fmla="*/ 3326129 h 6309359"/>
              <a:gd name="connsiteX25" fmla="*/ 6609784 w 6640264"/>
              <a:gd name="connsiteY25" fmla="*/ 3779519 h 6309359"/>
              <a:gd name="connsiteX26" fmla="*/ 6537394 w 6640264"/>
              <a:gd name="connsiteY26" fmla="*/ 4050029 h 6309359"/>
              <a:gd name="connsiteX27" fmla="*/ 6087814 w 6640264"/>
              <a:gd name="connsiteY27" fmla="*/ 4587240 h 6309359"/>
              <a:gd name="connsiteX28" fmla="*/ 5302954 w 6640264"/>
              <a:gd name="connsiteY28" fmla="*/ 4648199 h 6309359"/>
              <a:gd name="connsiteX29" fmla="*/ 4811464 w 6640264"/>
              <a:gd name="connsiteY29" fmla="*/ 4583429 h 6309359"/>
              <a:gd name="connsiteX30" fmla="*/ 4678114 w 6640264"/>
              <a:gd name="connsiteY30" fmla="*/ 4735829 h 6309359"/>
              <a:gd name="connsiteX31" fmla="*/ 4567624 w 6640264"/>
              <a:gd name="connsiteY31" fmla="*/ 4792979 h 6309359"/>
              <a:gd name="connsiteX32" fmla="*/ 4499044 w 6640264"/>
              <a:gd name="connsiteY32" fmla="*/ 4998719 h 6309359"/>
              <a:gd name="connsiteX33" fmla="*/ 4410144 w 6640264"/>
              <a:gd name="connsiteY33" fmla="*/ 5367019 h 6309359"/>
              <a:gd name="connsiteX34" fmla="*/ 4191704 w 6640264"/>
              <a:gd name="connsiteY34" fmla="*/ 5702299 h 6309359"/>
              <a:gd name="connsiteX35" fmla="*/ 4196784 w 6640264"/>
              <a:gd name="connsiteY35" fmla="*/ 6052819 h 6309359"/>
              <a:gd name="connsiteX36" fmla="*/ 4045654 w 6640264"/>
              <a:gd name="connsiteY36" fmla="*/ 6259829 h 6309359"/>
              <a:gd name="connsiteX37" fmla="*/ 3790384 w 6640264"/>
              <a:gd name="connsiteY37" fmla="*/ 6297929 h 6309359"/>
              <a:gd name="connsiteX38" fmla="*/ 3474154 w 6640264"/>
              <a:gd name="connsiteY38" fmla="*/ 6176009 h 6309359"/>
              <a:gd name="connsiteX39" fmla="*/ 3215074 w 6640264"/>
              <a:gd name="connsiteY39" fmla="*/ 6282689 h 6309359"/>
              <a:gd name="connsiteX40" fmla="*/ 3024574 w 6640264"/>
              <a:gd name="connsiteY40" fmla="*/ 6309359 h 6309359"/>
              <a:gd name="connsiteX41" fmla="*/ 2845504 w 6640264"/>
              <a:gd name="connsiteY41" fmla="*/ 6137909 h 6309359"/>
              <a:gd name="connsiteX42" fmla="*/ 2727394 w 6640264"/>
              <a:gd name="connsiteY42" fmla="*/ 5768339 h 6309359"/>
              <a:gd name="connsiteX43" fmla="*/ 2494984 w 6640264"/>
              <a:gd name="connsiteY43" fmla="*/ 5330189 h 6309359"/>
              <a:gd name="connsiteX44" fmla="*/ 2140654 w 6640264"/>
              <a:gd name="connsiteY44" fmla="*/ 5379719 h 6309359"/>
              <a:gd name="connsiteX45" fmla="*/ 1854904 w 6640264"/>
              <a:gd name="connsiteY45" fmla="*/ 5273039 h 6309359"/>
              <a:gd name="connsiteX46" fmla="*/ 1321504 w 6640264"/>
              <a:gd name="connsiteY46" fmla="*/ 5417819 h 6309359"/>
              <a:gd name="connsiteX47" fmla="*/ 1012894 w 6640264"/>
              <a:gd name="connsiteY47" fmla="*/ 5535929 h 6309359"/>
              <a:gd name="connsiteX48" fmla="*/ 913834 w 6640264"/>
              <a:gd name="connsiteY48" fmla="*/ 5730239 h 6309359"/>
              <a:gd name="connsiteX49" fmla="*/ 692854 w 6640264"/>
              <a:gd name="connsiteY49" fmla="*/ 5775959 h 6309359"/>
              <a:gd name="connsiteX50" fmla="*/ 330106 w 6640264"/>
              <a:gd name="connsiteY50" fmla="*/ 5636242 h 6309359"/>
              <a:gd name="connsiteX51" fmla="*/ 0 w 6640264"/>
              <a:gd name="connsiteY51" fmla="*/ 5608945 h 6309359"/>
              <a:gd name="connsiteX52" fmla="*/ 165221 w 6640264"/>
              <a:gd name="connsiteY52" fmla="*/ 5218307 h 6309359"/>
              <a:gd name="connsiteX53" fmla="*/ 149972 w 6640264"/>
              <a:gd name="connsiteY53" fmla="*/ 4847427 h 6309359"/>
              <a:gd name="connsiteX54" fmla="*/ 53169 w 6640264"/>
              <a:gd name="connsiteY54" fmla="*/ 4580778 h 6309359"/>
              <a:gd name="connsiteX55" fmla="*/ 79290 w 6640264"/>
              <a:gd name="connsiteY55" fmla="*/ 4194260 h 6309359"/>
              <a:gd name="connsiteX56" fmla="*/ 192680 w 6640264"/>
              <a:gd name="connsiteY56" fmla="*/ 4198903 h 6309359"/>
              <a:gd name="connsiteX57" fmla="*/ 300802 w 6640264"/>
              <a:gd name="connsiteY57" fmla="*/ 4054216 h 6309359"/>
              <a:gd name="connsiteX58" fmla="*/ 332981 w 6640264"/>
              <a:gd name="connsiteY58" fmla="*/ 3624591 h 6309359"/>
              <a:gd name="connsiteX59" fmla="*/ 432942 w 6640264"/>
              <a:gd name="connsiteY59" fmla="*/ 3533079 h 6309359"/>
              <a:gd name="connsiteX60" fmla="*/ 555039 w 6640264"/>
              <a:gd name="connsiteY60" fmla="*/ 3519669 h 6309359"/>
              <a:gd name="connsiteX61" fmla="*/ 638545 w 6640264"/>
              <a:gd name="connsiteY61" fmla="*/ 3251011 h 6309359"/>
              <a:gd name="connsiteX62" fmla="*/ 632461 w 6640264"/>
              <a:gd name="connsiteY62" fmla="*/ 2754630 h 6309359"/>
              <a:gd name="connsiteX63" fmla="*/ 486771 w 6640264"/>
              <a:gd name="connsiteY63" fmla="*/ 2666999 h 6309359"/>
              <a:gd name="connsiteX64" fmla="*/ 528681 w 6640264"/>
              <a:gd name="connsiteY64" fmla="*/ 2483554 h 6309359"/>
              <a:gd name="connsiteX65" fmla="*/ 342900 w 6640264"/>
              <a:gd name="connsiteY65" fmla="*/ 2445110 h 6309359"/>
              <a:gd name="connsiteX66" fmla="*/ 396807 w 6640264"/>
              <a:gd name="connsiteY66" fmla="*/ 2140841 h 6309359"/>
              <a:gd name="connsiteX67" fmla="*/ 367314 w 6640264"/>
              <a:gd name="connsiteY67" fmla="*/ 1790132 h 6309359"/>
              <a:gd name="connsiteX68" fmla="*/ 676344 w 6640264"/>
              <a:gd name="connsiteY68" fmla="*/ 1607819 h 6309359"/>
              <a:gd name="connsiteX69" fmla="*/ 1090364 w 6640264"/>
              <a:gd name="connsiteY69" fmla="*/ 850899 h 6309359"/>
              <a:gd name="connsiteX70" fmla="*/ 976725 w 6640264"/>
              <a:gd name="connsiteY70" fmla="*/ 767611 h 6309359"/>
              <a:gd name="connsiteX71" fmla="*/ 1050992 w 6640264"/>
              <a:gd name="connsiteY71" fmla="*/ 661955 h 6309359"/>
              <a:gd name="connsiteX72" fmla="*/ 1146244 w 6640264"/>
              <a:gd name="connsiteY72" fmla="*/ 609599 h 6309359"/>
              <a:gd name="connsiteX73" fmla="*/ 1151939 w 6640264"/>
              <a:gd name="connsiteY73" fmla="*/ 290518 h 6309359"/>
              <a:gd name="connsiteX0" fmla="*/ 1151939 w 6640264"/>
              <a:gd name="connsiteY0" fmla="*/ 290518 h 6309359"/>
              <a:gd name="connsiteX1" fmla="*/ 2030164 w 6640264"/>
              <a:gd name="connsiteY1" fmla="*/ 0 h 6309359"/>
              <a:gd name="connsiteX2" fmla="*/ 2517844 w 6640264"/>
              <a:gd name="connsiteY2" fmla="*/ 251460 h 6309359"/>
              <a:gd name="connsiteX3" fmla="*/ 2552134 w 6640264"/>
              <a:gd name="connsiteY3" fmla="*/ 487680 h 6309359"/>
              <a:gd name="connsiteX4" fmla="*/ 2685484 w 6640264"/>
              <a:gd name="connsiteY4" fmla="*/ 605790 h 6309359"/>
              <a:gd name="connsiteX5" fmla="*/ 2685506 w 6640264"/>
              <a:gd name="connsiteY5" fmla="*/ 964888 h 6309359"/>
              <a:gd name="connsiteX6" fmla="*/ 2750254 w 6640264"/>
              <a:gd name="connsiteY6" fmla="*/ 1093470 h 6309359"/>
              <a:gd name="connsiteX7" fmla="*/ 2624524 w 6640264"/>
              <a:gd name="connsiteY7" fmla="*/ 1432560 h 6309359"/>
              <a:gd name="connsiteX8" fmla="*/ 2666434 w 6640264"/>
              <a:gd name="connsiteY8" fmla="*/ 1813560 h 6309359"/>
              <a:gd name="connsiteX9" fmla="*/ 2811214 w 6640264"/>
              <a:gd name="connsiteY9" fmla="*/ 2145030 h 6309359"/>
              <a:gd name="connsiteX10" fmla="*/ 3222694 w 6640264"/>
              <a:gd name="connsiteY10" fmla="*/ 2510790 h 6309359"/>
              <a:gd name="connsiteX11" fmla="*/ 3352234 w 6640264"/>
              <a:gd name="connsiteY11" fmla="*/ 2743200 h 6309359"/>
              <a:gd name="connsiteX12" fmla="*/ 3550354 w 6640264"/>
              <a:gd name="connsiteY12" fmla="*/ 2929890 h 6309359"/>
              <a:gd name="connsiteX13" fmla="*/ 3596074 w 6640264"/>
              <a:gd name="connsiteY13" fmla="*/ 3051810 h 6309359"/>
              <a:gd name="connsiteX14" fmla="*/ 3618934 w 6640264"/>
              <a:gd name="connsiteY14" fmla="*/ 3406140 h 6309359"/>
              <a:gd name="connsiteX15" fmla="*/ 3916114 w 6640264"/>
              <a:gd name="connsiteY15" fmla="*/ 3417570 h 6309359"/>
              <a:gd name="connsiteX16" fmla="*/ 4316186 w 6640264"/>
              <a:gd name="connsiteY16" fmla="*/ 3621269 h 6309359"/>
              <a:gd name="connsiteX17" fmla="*/ 4331404 w 6640264"/>
              <a:gd name="connsiteY17" fmla="*/ 3108959 h 6309359"/>
              <a:gd name="connsiteX18" fmla="*/ 4590484 w 6640264"/>
              <a:gd name="connsiteY18" fmla="*/ 3211829 h 6309359"/>
              <a:gd name="connsiteX19" fmla="*/ 4742884 w 6640264"/>
              <a:gd name="connsiteY19" fmla="*/ 3398519 h 6309359"/>
              <a:gd name="connsiteX20" fmla="*/ 4960054 w 6640264"/>
              <a:gd name="connsiteY20" fmla="*/ 3425189 h 6309359"/>
              <a:gd name="connsiteX21" fmla="*/ 5230564 w 6640264"/>
              <a:gd name="connsiteY21" fmla="*/ 3550919 h 6309359"/>
              <a:gd name="connsiteX22" fmla="*/ 5832544 w 6640264"/>
              <a:gd name="connsiteY22" fmla="*/ 3204209 h 6309359"/>
              <a:gd name="connsiteX23" fmla="*/ 6209734 w 6640264"/>
              <a:gd name="connsiteY23" fmla="*/ 3463289 h 6309359"/>
              <a:gd name="connsiteX24" fmla="*/ 6640264 w 6640264"/>
              <a:gd name="connsiteY24" fmla="*/ 3326129 h 6309359"/>
              <a:gd name="connsiteX25" fmla="*/ 6609784 w 6640264"/>
              <a:gd name="connsiteY25" fmla="*/ 3779519 h 6309359"/>
              <a:gd name="connsiteX26" fmla="*/ 6537394 w 6640264"/>
              <a:gd name="connsiteY26" fmla="*/ 4050029 h 6309359"/>
              <a:gd name="connsiteX27" fmla="*/ 6087814 w 6640264"/>
              <a:gd name="connsiteY27" fmla="*/ 4587240 h 6309359"/>
              <a:gd name="connsiteX28" fmla="*/ 5302954 w 6640264"/>
              <a:gd name="connsiteY28" fmla="*/ 4648199 h 6309359"/>
              <a:gd name="connsiteX29" fmla="*/ 4811464 w 6640264"/>
              <a:gd name="connsiteY29" fmla="*/ 4583429 h 6309359"/>
              <a:gd name="connsiteX30" fmla="*/ 4678114 w 6640264"/>
              <a:gd name="connsiteY30" fmla="*/ 4735829 h 6309359"/>
              <a:gd name="connsiteX31" fmla="*/ 4567624 w 6640264"/>
              <a:gd name="connsiteY31" fmla="*/ 4792979 h 6309359"/>
              <a:gd name="connsiteX32" fmla="*/ 4499044 w 6640264"/>
              <a:gd name="connsiteY32" fmla="*/ 4998719 h 6309359"/>
              <a:gd name="connsiteX33" fmla="*/ 4410144 w 6640264"/>
              <a:gd name="connsiteY33" fmla="*/ 5367019 h 6309359"/>
              <a:gd name="connsiteX34" fmla="*/ 4191704 w 6640264"/>
              <a:gd name="connsiteY34" fmla="*/ 5702299 h 6309359"/>
              <a:gd name="connsiteX35" fmla="*/ 4196784 w 6640264"/>
              <a:gd name="connsiteY35" fmla="*/ 6052819 h 6309359"/>
              <a:gd name="connsiteX36" fmla="*/ 4045654 w 6640264"/>
              <a:gd name="connsiteY36" fmla="*/ 6259829 h 6309359"/>
              <a:gd name="connsiteX37" fmla="*/ 3790384 w 6640264"/>
              <a:gd name="connsiteY37" fmla="*/ 6297929 h 6309359"/>
              <a:gd name="connsiteX38" fmla="*/ 3474154 w 6640264"/>
              <a:gd name="connsiteY38" fmla="*/ 6176009 h 6309359"/>
              <a:gd name="connsiteX39" fmla="*/ 3215074 w 6640264"/>
              <a:gd name="connsiteY39" fmla="*/ 6282689 h 6309359"/>
              <a:gd name="connsiteX40" fmla="*/ 3024574 w 6640264"/>
              <a:gd name="connsiteY40" fmla="*/ 6309359 h 6309359"/>
              <a:gd name="connsiteX41" fmla="*/ 2845504 w 6640264"/>
              <a:gd name="connsiteY41" fmla="*/ 6137909 h 6309359"/>
              <a:gd name="connsiteX42" fmla="*/ 2727394 w 6640264"/>
              <a:gd name="connsiteY42" fmla="*/ 5768339 h 6309359"/>
              <a:gd name="connsiteX43" fmla="*/ 2494984 w 6640264"/>
              <a:gd name="connsiteY43" fmla="*/ 5330189 h 6309359"/>
              <a:gd name="connsiteX44" fmla="*/ 2140654 w 6640264"/>
              <a:gd name="connsiteY44" fmla="*/ 5379719 h 6309359"/>
              <a:gd name="connsiteX45" fmla="*/ 1854904 w 6640264"/>
              <a:gd name="connsiteY45" fmla="*/ 5273039 h 6309359"/>
              <a:gd name="connsiteX46" fmla="*/ 1321504 w 6640264"/>
              <a:gd name="connsiteY46" fmla="*/ 5417819 h 6309359"/>
              <a:gd name="connsiteX47" fmla="*/ 1012894 w 6640264"/>
              <a:gd name="connsiteY47" fmla="*/ 5535929 h 6309359"/>
              <a:gd name="connsiteX48" fmla="*/ 913834 w 6640264"/>
              <a:gd name="connsiteY48" fmla="*/ 5730239 h 6309359"/>
              <a:gd name="connsiteX49" fmla="*/ 676079 w 6640264"/>
              <a:gd name="connsiteY49" fmla="*/ 5812866 h 6309359"/>
              <a:gd name="connsiteX50" fmla="*/ 330106 w 6640264"/>
              <a:gd name="connsiteY50" fmla="*/ 5636242 h 6309359"/>
              <a:gd name="connsiteX51" fmla="*/ 0 w 6640264"/>
              <a:gd name="connsiteY51" fmla="*/ 5608945 h 6309359"/>
              <a:gd name="connsiteX52" fmla="*/ 165221 w 6640264"/>
              <a:gd name="connsiteY52" fmla="*/ 5218307 h 6309359"/>
              <a:gd name="connsiteX53" fmla="*/ 149972 w 6640264"/>
              <a:gd name="connsiteY53" fmla="*/ 4847427 h 6309359"/>
              <a:gd name="connsiteX54" fmla="*/ 53169 w 6640264"/>
              <a:gd name="connsiteY54" fmla="*/ 4580778 h 6309359"/>
              <a:gd name="connsiteX55" fmla="*/ 79290 w 6640264"/>
              <a:gd name="connsiteY55" fmla="*/ 4194260 h 6309359"/>
              <a:gd name="connsiteX56" fmla="*/ 192680 w 6640264"/>
              <a:gd name="connsiteY56" fmla="*/ 4198903 h 6309359"/>
              <a:gd name="connsiteX57" fmla="*/ 300802 w 6640264"/>
              <a:gd name="connsiteY57" fmla="*/ 4054216 h 6309359"/>
              <a:gd name="connsiteX58" fmla="*/ 332981 w 6640264"/>
              <a:gd name="connsiteY58" fmla="*/ 3624591 h 6309359"/>
              <a:gd name="connsiteX59" fmla="*/ 432942 w 6640264"/>
              <a:gd name="connsiteY59" fmla="*/ 3533079 h 6309359"/>
              <a:gd name="connsiteX60" fmla="*/ 555039 w 6640264"/>
              <a:gd name="connsiteY60" fmla="*/ 3519669 h 6309359"/>
              <a:gd name="connsiteX61" fmla="*/ 638545 w 6640264"/>
              <a:gd name="connsiteY61" fmla="*/ 3251011 h 6309359"/>
              <a:gd name="connsiteX62" fmla="*/ 632461 w 6640264"/>
              <a:gd name="connsiteY62" fmla="*/ 2754630 h 6309359"/>
              <a:gd name="connsiteX63" fmla="*/ 486771 w 6640264"/>
              <a:gd name="connsiteY63" fmla="*/ 2666999 h 6309359"/>
              <a:gd name="connsiteX64" fmla="*/ 528681 w 6640264"/>
              <a:gd name="connsiteY64" fmla="*/ 2483554 h 6309359"/>
              <a:gd name="connsiteX65" fmla="*/ 342900 w 6640264"/>
              <a:gd name="connsiteY65" fmla="*/ 2445110 h 6309359"/>
              <a:gd name="connsiteX66" fmla="*/ 396807 w 6640264"/>
              <a:gd name="connsiteY66" fmla="*/ 2140841 h 6309359"/>
              <a:gd name="connsiteX67" fmla="*/ 367314 w 6640264"/>
              <a:gd name="connsiteY67" fmla="*/ 1790132 h 6309359"/>
              <a:gd name="connsiteX68" fmla="*/ 676344 w 6640264"/>
              <a:gd name="connsiteY68" fmla="*/ 1607819 h 6309359"/>
              <a:gd name="connsiteX69" fmla="*/ 1090364 w 6640264"/>
              <a:gd name="connsiteY69" fmla="*/ 850899 h 6309359"/>
              <a:gd name="connsiteX70" fmla="*/ 976725 w 6640264"/>
              <a:gd name="connsiteY70" fmla="*/ 767611 h 6309359"/>
              <a:gd name="connsiteX71" fmla="*/ 1050992 w 6640264"/>
              <a:gd name="connsiteY71" fmla="*/ 661955 h 6309359"/>
              <a:gd name="connsiteX72" fmla="*/ 1146244 w 6640264"/>
              <a:gd name="connsiteY72" fmla="*/ 609599 h 6309359"/>
              <a:gd name="connsiteX73" fmla="*/ 1151939 w 6640264"/>
              <a:gd name="connsiteY73" fmla="*/ 290518 h 6309359"/>
              <a:gd name="connsiteX0" fmla="*/ 1151939 w 6640264"/>
              <a:gd name="connsiteY0" fmla="*/ 290518 h 6309359"/>
              <a:gd name="connsiteX1" fmla="*/ 2030164 w 6640264"/>
              <a:gd name="connsiteY1" fmla="*/ 0 h 6309359"/>
              <a:gd name="connsiteX2" fmla="*/ 2517844 w 6640264"/>
              <a:gd name="connsiteY2" fmla="*/ 251460 h 6309359"/>
              <a:gd name="connsiteX3" fmla="*/ 2552134 w 6640264"/>
              <a:gd name="connsiteY3" fmla="*/ 487680 h 6309359"/>
              <a:gd name="connsiteX4" fmla="*/ 2685484 w 6640264"/>
              <a:gd name="connsiteY4" fmla="*/ 605790 h 6309359"/>
              <a:gd name="connsiteX5" fmla="*/ 2685506 w 6640264"/>
              <a:gd name="connsiteY5" fmla="*/ 964888 h 6309359"/>
              <a:gd name="connsiteX6" fmla="*/ 2750254 w 6640264"/>
              <a:gd name="connsiteY6" fmla="*/ 1093470 h 6309359"/>
              <a:gd name="connsiteX7" fmla="*/ 2624524 w 6640264"/>
              <a:gd name="connsiteY7" fmla="*/ 1432560 h 6309359"/>
              <a:gd name="connsiteX8" fmla="*/ 2666434 w 6640264"/>
              <a:gd name="connsiteY8" fmla="*/ 1813560 h 6309359"/>
              <a:gd name="connsiteX9" fmla="*/ 2811214 w 6640264"/>
              <a:gd name="connsiteY9" fmla="*/ 2145030 h 6309359"/>
              <a:gd name="connsiteX10" fmla="*/ 3222694 w 6640264"/>
              <a:gd name="connsiteY10" fmla="*/ 2510790 h 6309359"/>
              <a:gd name="connsiteX11" fmla="*/ 3352234 w 6640264"/>
              <a:gd name="connsiteY11" fmla="*/ 2743200 h 6309359"/>
              <a:gd name="connsiteX12" fmla="*/ 3550354 w 6640264"/>
              <a:gd name="connsiteY12" fmla="*/ 2929890 h 6309359"/>
              <a:gd name="connsiteX13" fmla="*/ 3596074 w 6640264"/>
              <a:gd name="connsiteY13" fmla="*/ 3051810 h 6309359"/>
              <a:gd name="connsiteX14" fmla="*/ 3618934 w 6640264"/>
              <a:gd name="connsiteY14" fmla="*/ 3406140 h 6309359"/>
              <a:gd name="connsiteX15" fmla="*/ 3916114 w 6640264"/>
              <a:gd name="connsiteY15" fmla="*/ 3417570 h 6309359"/>
              <a:gd name="connsiteX16" fmla="*/ 4316186 w 6640264"/>
              <a:gd name="connsiteY16" fmla="*/ 3621269 h 6309359"/>
              <a:gd name="connsiteX17" fmla="*/ 4331404 w 6640264"/>
              <a:gd name="connsiteY17" fmla="*/ 3108959 h 6309359"/>
              <a:gd name="connsiteX18" fmla="*/ 4590484 w 6640264"/>
              <a:gd name="connsiteY18" fmla="*/ 3211829 h 6309359"/>
              <a:gd name="connsiteX19" fmla="*/ 4742884 w 6640264"/>
              <a:gd name="connsiteY19" fmla="*/ 3398519 h 6309359"/>
              <a:gd name="connsiteX20" fmla="*/ 4960054 w 6640264"/>
              <a:gd name="connsiteY20" fmla="*/ 3425189 h 6309359"/>
              <a:gd name="connsiteX21" fmla="*/ 5230564 w 6640264"/>
              <a:gd name="connsiteY21" fmla="*/ 3550919 h 6309359"/>
              <a:gd name="connsiteX22" fmla="*/ 5832544 w 6640264"/>
              <a:gd name="connsiteY22" fmla="*/ 3204209 h 6309359"/>
              <a:gd name="connsiteX23" fmla="*/ 6209734 w 6640264"/>
              <a:gd name="connsiteY23" fmla="*/ 3463289 h 6309359"/>
              <a:gd name="connsiteX24" fmla="*/ 6640264 w 6640264"/>
              <a:gd name="connsiteY24" fmla="*/ 3326129 h 6309359"/>
              <a:gd name="connsiteX25" fmla="*/ 6609784 w 6640264"/>
              <a:gd name="connsiteY25" fmla="*/ 3779519 h 6309359"/>
              <a:gd name="connsiteX26" fmla="*/ 6537394 w 6640264"/>
              <a:gd name="connsiteY26" fmla="*/ 4050029 h 6309359"/>
              <a:gd name="connsiteX27" fmla="*/ 6087814 w 6640264"/>
              <a:gd name="connsiteY27" fmla="*/ 4587240 h 6309359"/>
              <a:gd name="connsiteX28" fmla="*/ 5302954 w 6640264"/>
              <a:gd name="connsiteY28" fmla="*/ 4648199 h 6309359"/>
              <a:gd name="connsiteX29" fmla="*/ 4811464 w 6640264"/>
              <a:gd name="connsiteY29" fmla="*/ 4583429 h 6309359"/>
              <a:gd name="connsiteX30" fmla="*/ 4678114 w 6640264"/>
              <a:gd name="connsiteY30" fmla="*/ 4735829 h 6309359"/>
              <a:gd name="connsiteX31" fmla="*/ 4567624 w 6640264"/>
              <a:gd name="connsiteY31" fmla="*/ 4792979 h 6309359"/>
              <a:gd name="connsiteX32" fmla="*/ 4499044 w 6640264"/>
              <a:gd name="connsiteY32" fmla="*/ 4998719 h 6309359"/>
              <a:gd name="connsiteX33" fmla="*/ 4410144 w 6640264"/>
              <a:gd name="connsiteY33" fmla="*/ 5367019 h 6309359"/>
              <a:gd name="connsiteX34" fmla="*/ 4191704 w 6640264"/>
              <a:gd name="connsiteY34" fmla="*/ 5702299 h 6309359"/>
              <a:gd name="connsiteX35" fmla="*/ 4196784 w 6640264"/>
              <a:gd name="connsiteY35" fmla="*/ 6052819 h 6309359"/>
              <a:gd name="connsiteX36" fmla="*/ 4045654 w 6640264"/>
              <a:gd name="connsiteY36" fmla="*/ 6259829 h 6309359"/>
              <a:gd name="connsiteX37" fmla="*/ 3790384 w 6640264"/>
              <a:gd name="connsiteY37" fmla="*/ 6297929 h 6309359"/>
              <a:gd name="connsiteX38" fmla="*/ 3474154 w 6640264"/>
              <a:gd name="connsiteY38" fmla="*/ 6176009 h 6309359"/>
              <a:gd name="connsiteX39" fmla="*/ 3215074 w 6640264"/>
              <a:gd name="connsiteY39" fmla="*/ 6282689 h 6309359"/>
              <a:gd name="connsiteX40" fmla="*/ 3024574 w 6640264"/>
              <a:gd name="connsiteY40" fmla="*/ 6309359 h 6309359"/>
              <a:gd name="connsiteX41" fmla="*/ 2845504 w 6640264"/>
              <a:gd name="connsiteY41" fmla="*/ 6137909 h 6309359"/>
              <a:gd name="connsiteX42" fmla="*/ 2727394 w 6640264"/>
              <a:gd name="connsiteY42" fmla="*/ 5768339 h 6309359"/>
              <a:gd name="connsiteX43" fmla="*/ 2494984 w 6640264"/>
              <a:gd name="connsiteY43" fmla="*/ 5330189 h 6309359"/>
              <a:gd name="connsiteX44" fmla="*/ 2140654 w 6640264"/>
              <a:gd name="connsiteY44" fmla="*/ 5379719 h 6309359"/>
              <a:gd name="connsiteX45" fmla="*/ 1811287 w 6640264"/>
              <a:gd name="connsiteY45" fmla="*/ 5299881 h 6309359"/>
              <a:gd name="connsiteX46" fmla="*/ 1321504 w 6640264"/>
              <a:gd name="connsiteY46" fmla="*/ 5417819 h 6309359"/>
              <a:gd name="connsiteX47" fmla="*/ 1012894 w 6640264"/>
              <a:gd name="connsiteY47" fmla="*/ 5535929 h 6309359"/>
              <a:gd name="connsiteX48" fmla="*/ 913834 w 6640264"/>
              <a:gd name="connsiteY48" fmla="*/ 5730239 h 6309359"/>
              <a:gd name="connsiteX49" fmla="*/ 676079 w 6640264"/>
              <a:gd name="connsiteY49" fmla="*/ 5812866 h 6309359"/>
              <a:gd name="connsiteX50" fmla="*/ 330106 w 6640264"/>
              <a:gd name="connsiteY50" fmla="*/ 5636242 h 6309359"/>
              <a:gd name="connsiteX51" fmla="*/ 0 w 6640264"/>
              <a:gd name="connsiteY51" fmla="*/ 5608945 h 6309359"/>
              <a:gd name="connsiteX52" fmla="*/ 165221 w 6640264"/>
              <a:gd name="connsiteY52" fmla="*/ 5218307 h 6309359"/>
              <a:gd name="connsiteX53" fmla="*/ 149972 w 6640264"/>
              <a:gd name="connsiteY53" fmla="*/ 4847427 h 6309359"/>
              <a:gd name="connsiteX54" fmla="*/ 53169 w 6640264"/>
              <a:gd name="connsiteY54" fmla="*/ 4580778 h 6309359"/>
              <a:gd name="connsiteX55" fmla="*/ 79290 w 6640264"/>
              <a:gd name="connsiteY55" fmla="*/ 4194260 h 6309359"/>
              <a:gd name="connsiteX56" fmla="*/ 192680 w 6640264"/>
              <a:gd name="connsiteY56" fmla="*/ 4198903 h 6309359"/>
              <a:gd name="connsiteX57" fmla="*/ 300802 w 6640264"/>
              <a:gd name="connsiteY57" fmla="*/ 4054216 h 6309359"/>
              <a:gd name="connsiteX58" fmla="*/ 332981 w 6640264"/>
              <a:gd name="connsiteY58" fmla="*/ 3624591 h 6309359"/>
              <a:gd name="connsiteX59" fmla="*/ 432942 w 6640264"/>
              <a:gd name="connsiteY59" fmla="*/ 3533079 h 6309359"/>
              <a:gd name="connsiteX60" fmla="*/ 555039 w 6640264"/>
              <a:gd name="connsiteY60" fmla="*/ 3519669 h 6309359"/>
              <a:gd name="connsiteX61" fmla="*/ 638545 w 6640264"/>
              <a:gd name="connsiteY61" fmla="*/ 3251011 h 6309359"/>
              <a:gd name="connsiteX62" fmla="*/ 632461 w 6640264"/>
              <a:gd name="connsiteY62" fmla="*/ 2754630 h 6309359"/>
              <a:gd name="connsiteX63" fmla="*/ 486771 w 6640264"/>
              <a:gd name="connsiteY63" fmla="*/ 2666999 h 6309359"/>
              <a:gd name="connsiteX64" fmla="*/ 528681 w 6640264"/>
              <a:gd name="connsiteY64" fmla="*/ 2483554 h 6309359"/>
              <a:gd name="connsiteX65" fmla="*/ 342900 w 6640264"/>
              <a:gd name="connsiteY65" fmla="*/ 2445110 h 6309359"/>
              <a:gd name="connsiteX66" fmla="*/ 396807 w 6640264"/>
              <a:gd name="connsiteY66" fmla="*/ 2140841 h 6309359"/>
              <a:gd name="connsiteX67" fmla="*/ 367314 w 6640264"/>
              <a:gd name="connsiteY67" fmla="*/ 1790132 h 6309359"/>
              <a:gd name="connsiteX68" fmla="*/ 676344 w 6640264"/>
              <a:gd name="connsiteY68" fmla="*/ 1607819 h 6309359"/>
              <a:gd name="connsiteX69" fmla="*/ 1090364 w 6640264"/>
              <a:gd name="connsiteY69" fmla="*/ 850899 h 6309359"/>
              <a:gd name="connsiteX70" fmla="*/ 976725 w 6640264"/>
              <a:gd name="connsiteY70" fmla="*/ 767611 h 6309359"/>
              <a:gd name="connsiteX71" fmla="*/ 1050992 w 6640264"/>
              <a:gd name="connsiteY71" fmla="*/ 661955 h 6309359"/>
              <a:gd name="connsiteX72" fmla="*/ 1146244 w 6640264"/>
              <a:gd name="connsiteY72" fmla="*/ 609599 h 6309359"/>
              <a:gd name="connsiteX73" fmla="*/ 1151939 w 6640264"/>
              <a:gd name="connsiteY73" fmla="*/ 290518 h 6309359"/>
              <a:gd name="connsiteX0" fmla="*/ 1151939 w 6640264"/>
              <a:gd name="connsiteY0" fmla="*/ 290518 h 6309359"/>
              <a:gd name="connsiteX1" fmla="*/ 2030164 w 6640264"/>
              <a:gd name="connsiteY1" fmla="*/ 0 h 6309359"/>
              <a:gd name="connsiteX2" fmla="*/ 2517844 w 6640264"/>
              <a:gd name="connsiteY2" fmla="*/ 251460 h 6309359"/>
              <a:gd name="connsiteX3" fmla="*/ 2552134 w 6640264"/>
              <a:gd name="connsiteY3" fmla="*/ 487680 h 6309359"/>
              <a:gd name="connsiteX4" fmla="*/ 2685484 w 6640264"/>
              <a:gd name="connsiteY4" fmla="*/ 605790 h 6309359"/>
              <a:gd name="connsiteX5" fmla="*/ 2685506 w 6640264"/>
              <a:gd name="connsiteY5" fmla="*/ 964888 h 6309359"/>
              <a:gd name="connsiteX6" fmla="*/ 2750254 w 6640264"/>
              <a:gd name="connsiteY6" fmla="*/ 1093470 h 6309359"/>
              <a:gd name="connsiteX7" fmla="*/ 2624524 w 6640264"/>
              <a:gd name="connsiteY7" fmla="*/ 1432560 h 6309359"/>
              <a:gd name="connsiteX8" fmla="*/ 2666434 w 6640264"/>
              <a:gd name="connsiteY8" fmla="*/ 1813560 h 6309359"/>
              <a:gd name="connsiteX9" fmla="*/ 2811214 w 6640264"/>
              <a:gd name="connsiteY9" fmla="*/ 2145030 h 6309359"/>
              <a:gd name="connsiteX10" fmla="*/ 3222694 w 6640264"/>
              <a:gd name="connsiteY10" fmla="*/ 2510790 h 6309359"/>
              <a:gd name="connsiteX11" fmla="*/ 3352234 w 6640264"/>
              <a:gd name="connsiteY11" fmla="*/ 2743200 h 6309359"/>
              <a:gd name="connsiteX12" fmla="*/ 3550354 w 6640264"/>
              <a:gd name="connsiteY12" fmla="*/ 2929890 h 6309359"/>
              <a:gd name="connsiteX13" fmla="*/ 3596074 w 6640264"/>
              <a:gd name="connsiteY13" fmla="*/ 3051810 h 6309359"/>
              <a:gd name="connsiteX14" fmla="*/ 3618934 w 6640264"/>
              <a:gd name="connsiteY14" fmla="*/ 3406140 h 6309359"/>
              <a:gd name="connsiteX15" fmla="*/ 3916114 w 6640264"/>
              <a:gd name="connsiteY15" fmla="*/ 3417570 h 6309359"/>
              <a:gd name="connsiteX16" fmla="*/ 4316186 w 6640264"/>
              <a:gd name="connsiteY16" fmla="*/ 3621269 h 6309359"/>
              <a:gd name="connsiteX17" fmla="*/ 4331404 w 6640264"/>
              <a:gd name="connsiteY17" fmla="*/ 3108959 h 6309359"/>
              <a:gd name="connsiteX18" fmla="*/ 4590484 w 6640264"/>
              <a:gd name="connsiteY18" fmla="*/ 3211829 h 6309359"/>
              <a:gd name="connsiteX19" fmla="*/ 4742884 w 6640264"/>
              <a:gd name="connsiteY19" fmla="*/ 3398519 h 6309359"/>
              <a:gd name="connsiteX20" fmla="*/ 4960054 w 6640264"/>
              <a:gd name="connsiteY20" fmla="*/ 3425189 h 6309359"/>
              <a:gd name="connsiteX21" fmla="*/ 5230564 w 6640264"/>
              <a:gd name="connsiteY21" fmla="*/ 3550919 h 6309359"/>
              <a:gd name="connsiteX22" fmla="*/ 5832544 w 6640264"/>
              <a:gd name="connsiteY22" fmla="*/ 3204209 h 6309359"/>
              <a:gd name="connsiteX23" fmla="*/ 6209734 w 6640264"/>
              <a:gd name="connsiteY23" fmla="*/ 3463289 h 6309359"/>
              <a:gd name="connsiteX24" fmla="*/ 6640264 w 6640264"/>
              <a:gd name="connsiteY24" fmla="*/ 3326129 h 6309359"/>
              <a:gd name="connsiteX25" fmla="*/ 6609784 w 6640264"/>
              <a:gd name="connsiteY25" fmla="*/ 3779519 h 6309359"/>
              <a:gd name="connsiteX26" fmla="*/ 6537394 w 6640264"/>
              <a:gd name="connsiteY26" fmla="*/ 4050029 h 6309359"/>
              <a:gd name="connsiteX27" fmla="*/ 6087814 w 6640264"/>
              <a:gd name="connsiteY27" fmla="*/ 4587240 h 6309359"/>
              <a:gd name="connsiteX28" fmla="*/ 5302954 w 6640264"/>
              <a:gd name="connsiteY28" fmla="*/ 4648199 h 6309359"/>
              <a:gd name="connsiteX29" fmla="*/ 4811464 w 6640264"/>
              <a:gd name="connsiteY29" fmla="*/ 4583429 h 6309359"/>
              <a:gd name="connsiteX30" fmla="*/ 4678114 w 6640264"/>
              <a:gd name="connsiteY30" fmla="*/ 4735829 h 6309359"/>
              <a:gd name="connsiteX31" fmla="*/ 4567624 w 6640264"/>
              <a:gd name="connsiteY31" fmla="*/ 4792979 h 6309359"/>
              <a:gd name="connsiteX32" fmla="*/ 4499044 w 6640264"/>
              <a:gd name="connsiteY32" fmla="*/ 4998719 h 6309359"/>
              <a:gd name="connsiteX33" fmla="*/ 4410144 w 6640264"/>
              <a:gd name="connsiteY33" fmla="*/ 5367019 h 6309359"/>
              <a:gd name="connsiteX34" fmla="*/ 4191704 w 6640264"/>
              <a:gd name="connsiteY34" fmla="*/ 5702299 h 6309359"/>
              <a:gd name="connsiteX35" fmla="*/ 4196784 w 6640264"/>
              <a:gd name="connsiteY35" fmla="*/ 6052819 h 6309359"/>
              <a:gd name="connsiteX36" fmla="*/ 4045654 w 6640264"/>
              <a:gd name="connsiteY36" fmla="*/ 6259829 h 6309359"/>
              <a:gd name="connsiteX37" fmla="*/ 3790384 w 6640264"/>
              <a:gd name="connsiteY37" fmla="*/ 6297929 h 6309359"/>
              <a:gd name="connsiteX38" fmla="*/ 3474154 w 6640264"/>
              <a:gd name="connsiteY38" fmla="*/ 6176009 h 6309359"/>
              <a:gd name="connsiteX39" fmla="*/ 3215074 w 6640264"/>
              <a:gd name="connsiteY39" fmla="*/ 6282689 h 6309359"/>
              <a:gd name="connsiteX40" fmla="*/ 3024574 w 6640264"/>
              <a:gd name="connsiteY40" fmla="*/ 6309359 h 6309359"/>
              <a:gd name="connsiteX41" fmla="*/ 2845504 w 6640264"/>
              <a:gd name="connsiteY41" fmla="*/ 6137909 h 6309359"/>
              <a:gd name="connsiteX42" fmla="*/ 2707263 w 6640264"/>
              <a:gd name="connsiteY42" fmla="*/ 5811956 h 6309359"/>
              <a:gd name="connsiteX43" fmla="*/ 2494984 w 6640264"/>
              <a:gd name="connsiteY43" fmla="*/ 5330189 h 6309359"/>
              <a:gd name="connsiteX44" fmla="*/ 2140654 w 6640264"/>
              <a:gd name="connsiteY44" fmla="*/ 5379719 h 6309359"/>
              <a:gd name="connsiteX45" fmla="*/ 1811287 w 6640264"/>
              <a:gd name="connsiteY45" fmla="*/ 5299881 h 6309359"/>
              <a:gd name="connsiteX46" fmla="*/ 1321504 w 6640264"/>
              <a:gd name="connsiteY46" fmla="*/ 5417819 h 6309359"/>
              <a:gd name="connsiteX47" fmla="*/ 1012894 w 6640264"/>
              <a:gd name="connsiteY47" fmla="*/ 5535929 h 6309359"/>
              <a:gd name="connsiteX48" fmla="*/ 913834 w 6640264"/>
              <a:gd name="connsiteY48" fmla="*/ 5730239 h 6309359"/>
              <a:gd name="connsiteX49" fmla="*/ 676079 w 6640264"/>
              <a:gd name="connsiteY49" fmla="*/ 5812866 h 6309359"/>
              <a:gd name="connsiteX50" fmla="*/ 330106 w 6640264"/>
              <a:gd name="connsiteY50" fmla="*/ 5636242 h 6309359"/>
              <a:gd name="connsiteX51" fmla="*/ 0 w 6640264"/>
              <a:gd name="connsiteY51" fmla="*/ 5608945 h 6309359"/>
              <a:gd name="connsiteX52" fmla="*/ 165221 w 6640264"/>
              <a:gd name="connsiteY52" fmla="*/ 5218307 h 6309359"/>
              <a:gd name="connsiteX53" fmla="*/ 149972 w 6640264"/>
              <a:gd name="connsiteY53" fmla="*/ 4847427 h 6309359"/>
              <a:gd name="connsiteX54" fmla="*/ 53169 w 6640264"/>
              <a:gd name="connsiteY54" fmla="*/ 4580778 h 6309359"/>
              <a:gd name="connsiteX55" fmla="*/ 79290 w 6640264"/>
              <a:gd name="connsiteY55" fmla="*/ 4194260 h 6309359"/>
              <a:gd name="connsiteX56" fmla="*/ 192680 w 6640264"/>
              <a:gd name="connsiteY56" fmla="*/ 4198903 h 6309359"/>
              <a:gd name="connsiteX57" fmla="*/ 300802 w 6640264"/>
              <a:gd name="connsiteY57" fmla="*/ 4054216 h 6309359"/>
              <a:gd name="connsiteX58" fmla="*/ 332981 w 6640264"/>
              <a:gd name="connsiteY58" fmla="*/ 3624591 h 6309359"/>
              <a:gd name="connsiteX59" fmla="*/ 432942 w 6640264"/>
              <a:gd name="connsiteY59" fmla="*/ 3533079 h 6309359"/>
              <a:gd name="connsiteX60" fmla="*/ 555039 w 6640264"/>
              <a:gd name="connsiteY60" fmla="*/ 3519669 h 6309359"/>
              <a:gd name="connsiteX61" fmla="*/ 638545 w 6640264"/>
              <a:gd name="connsiteY61" fmla="*/ 3251011 h 6309359"/>
              <a:gd name="connsiteX62" fmla="*/ 632461 w 6640264"/>
              <a:gd name="connsiteY62" fmla="*/ 2754630 h 6309359"/>
              <a:gd name="connsiteX63" fmla="*/ 486771 w 6640264"/>
              <a:gd name="connsiteY63" fmla="*/ 2666999 h 6309359"/>
              <a:gd name="connsiteX64" fmla="*/ 528681 w 6640264"/>
              <a:gd name="connsiteY64" fmla="*/ 2483554 h 6309359"/>
              <a:gd name="connsiteX65" fmla="*/ 342900 w 6640264"/>
              <a:gd name="connsiteY65" fmla="*/ 2445110 h 6309359"/>
              <a:gd name="connsiteX66" fmla="*/ 396807 w 6640264"/>
              <a:gd name="connsiteY66" fmla="*/ 2140841 h 6309359"/>
              <a:gd name="connsiteX67" fmla="*/ 367314 w 6640264"/>
              <a:gd name="connsiteY67" fmla="*/ 1790132 h 6309359"/>
              <a:gd name="connsiteX68" fmla="*/ 676344 w 6640264"/>
              <a:gd name="connsiteY68" fmla="*/ 1607819 h 6309359"/>
              <a:gd name="connsiteX69" fmla="*/ 1090364 w 6640264"/>
              <a:gd name="connsiteY69" fmla="*/ 850899 h 6309359"/>
              <a:gd name="connsiteX70" fmla="*/ 976725 w 6640264"/>
              <a:gd name="connsiteY70" fmla="*/ 767611 h 6309359"/>
              <a:gd name="connsiteX71" fmla="*/ 1050992 w 6640264"/>
              <a:gd name="connsiteY71" fmla="*/ 661955 h 6309359"/>
              <a:gd name="connsiteX72" fmla="*/ 1146244 w 6640264"/>
              <a:gd name="connsiteY72" fmla="*/ 609599 h 6309359"/>
              <a:gd name="connsiteX73" fmla="*/ 1151939 w 6640264"/>
              <a:gd name="connsiteY73" fmla="*/ 290518 h 6309359"/>
              <a:gd name="connsiteX0" fmla="*/ 1151939 w 6640264"/>
              <a:gd name="connsiteY0" fmla="*/ 290518 h 6309359"/>
              <a:gd name="connsiteX1" fmla="*/ 2030164 w 6640264"/>
              <a:gd name="connsiteY1" fmla="*/ 0 h 6309359"/>
              <a:gd name="connsiteX2" fmla="*/ 2517844 w 6640264"/>
              <a:gd name="connsiteY2" fmla="*/ 251460 h 6309359"/>
              <a:gd name="connsiteX3" fmla="*/ 2552134 w 6640264"/>
              <a:gd name="connsiteY3" fmla="*/ 487680 h 6309359"/>
              <a:gd name="connsiteX4" fmla="*/ 2685484 w 6640264"/>
              <a:gd name="connsiteY4" fmla="*/ 605790 h 6309359"/>
              <a:gd name="connsiteX5" fmla="*/ 2685506 w 6640264"/>
              <a:gd name="connsiteY5" fmla="*/ 964888 h 6309359"/>
              <a:gd name="connsiteX6" fmla="*/ 2750254 w 6640264"/>
              <a:gd name="connsiteY6" fmla="*/ 1093470 h 6309359"/>
              <a:gd name="connsiteX7" fmla="*/ 2624524 w 6640264"/>
              <a:gd name="connsiteY7" fmla="*/ 1432560 h 6309359"/>
              <a:gd name="connsiteX8" fmla="*/ 2666434 w 6640264"/>
              <a:gd name="connsiteY8" fmla="*/ 1813560 h 6309359"/>
              <a:gd name="connsiteX9" fmla="*/ 2811214 w 6640264"/>
              <a:gd name="connsiteY9" fmla="*/ 2145030 h 6309359"/>
              <a:gd name="connsiteX10" fmla="*/ 3222694 w 6640264"/>
              <a:gd name="connsiteY10" fmla="*/ 2510790 h 6309359"/>
              <a:gd name="connsiteX11" fmla="*/ 3352234 w 6640264"/>
              <a:gd name="connsiteY11" fmla="*/ 2743200 h 6309359"/>
              <a:gd name="connsiteX12" fmla="*/ 3550354 w 6640264"/>
              <a:gd name="connsiteY12" fmla="*/ 2929890 h 6309359"/>
              <a:gd name="connsiteX13" fmla="*/ 3596074 w 6640264"/>
              <a:gd name="connsiteY13" fmla="*/ 3051810 h 6309359"/>
              <a:gd name="connsiteX14" fmla="*/ 3618934 w 6640264"/>
              <a:gd name="connsiteY14" fmla="*/ 3406140 h 6309359"/>
              <a:gd name="connsiteX15" fmla="*/ 3916114 w 6640264"/>
              <a:gd name="connsiteY15" fmla="*/ 3417570 h 6309359"/>
              <a:gd name="connsiteX16" fmla="*/ 4316186 w 6640264"/>
              <a:gd name="connsiteY16" fmla="*/ 3621269 h 6309359"/>
              <a:gd name="connsiteX17" fmla="*/ 4331404 w 6640264"/>
              <a:gd name="connsiteY17" fmla="*/ 3108959 h 6309359"/>
              <a:gd name="connsiteX18" fmla="*/ 4590484 w 6640264"/>
              <a:gd name="connsiteY18" fmla="*/ 3211829 h 6309359"/>
              <a:gd name="connsiteX19" fmla="*/ 4742884 w 6640264"/>
              <a:gd name="connsiteY19" fmla="*/ 3398519 h 6309359"/>
              <a:gd name="connsiteX20" fmla="*/ 4960054 w 6640264"/>
              <a:gd name="connsiteY20" fmla="*/ 3425189 h 6309359"/>
              <a:gd name="connsiteX21" fmla="*/ 5230564 w 6640264"/>
              <a:gd name="connsiteY21" fmla="*/ 3550919 h 6309359"/>
              <a:gd name="connsiteX22" fmla="*/ 5832544 w 6640264"/>
              <a:gd name="connsiteY22" fmla="*/ 3204209 h 6309359"/>
              <a:gd name="connsiteX23" fmla="*/ 6209734 w 6640264"/>
              <a:gd name="connsiteY23" fmla="*/ 3463289 h 6309359"/>
              <a:gd name="connsiteX24" fmla="*/ 6640264 w 6640264"/>
              <a:gd name="connsiteY24" fmla="*/ 3326129 h 6309359"/>
              <a:gd name="connsiteX25" fmla="*/ 6609784 w 6640264"/>
              <a:gd name="connsiteY25" fmla="*/ 3779519 h 6309359"/>
              <a:gd name="connsiteX26" fmla="*/ 6537394 w 6640264"/>
              <a:gd name="connsiteY26" fmla="*/ 4050029 h 6309359"/>
              <a:gd name="connsiteX27" fmla="*/ 6087814 w 6640264"/>
              <a:gd name="connsiteY27" fmla="*/ 4587240 h 6309359"/>
              <a:gd name="connsiteX28" fmla="*/ 5302954 w 6640264"/>
              <a:gd name="connsiteY28" fmla="*/ 4648199 h 6309359"/>
              <a:gd name="connsiteX29" fmla="*/ 4811464 w 6640264"/>
              <a:gd name="connsiteY29" fmla="*/ 4583429 h 6309359"/>
              <a:gd name="connsiteX30" fmla="*/ 4678114 w 6640264"/>
              <a:gd name="connsiteY30" fmla="*/ 4735829 h 6309359"/>
              <a:gd name="connsiteX31" fmla="*/ 4567624 w 6640264"/>
              <a:gd name="connsiteY31" fmla="*/ 4792979 h 6309359"/>
              <a:gd name="connsiteX32" fmla="*/ 4499044 w 6640264"/>
              <a:gd name="connsiteY32" fmla="*/ 4998719 h 6309359"/>
              <a:gd name="connsiteX33" fmla="*/ 4410144 w 6640264"/>
              <a:gd name="connsiteY33" fmla="*/ 5367019 h 6309359"/>
              <a:gd name="connsiteX34" fmla="*/ 4191704 w 6640264"/>
              <a:gd name="connsiteY34" fmla="*/ 5702299 h 6309359"/>
              <a:gd name="connsiteX35" fmla="*/ 4196784 w 6640264"/>
              <a:gd name="connsiteY35" fmla="*/ 6052819 h 6309359"/>
              <a:gd name="connsiteX36" fmla="*/ 4045654 w 6640264"/>
              <a:gd name="connsiteY36" fmla="*/ 6259829 h 6309359"/>
              <a:gd name="connsiteX37" fmla="*/ 3790384 w 6640264"/>
              <a:gd name="connsiteY37" fmla="*/ 6297929 h 6309359"/>
              <a:gd name="connsiteX38" fmla="*/ 3474154 w 6640264"/>
              <a:gd name="connsiteY38" fmla="*/ 6176009 h 6309359"/>
              <a:gd name="connsiteX39" fmla="*/ 3215074 w 6640264"/>
              <a:gd name="connsiteY39" fmla="*/ 6282689 h 6309359"/>
              <a:gd name="connsiteX40" fmla="*/ 3024574 w 6640264"/>
              <a:gd name="connsiteY40" fmla="*/ 6309359 h 6309359"/>
              <a:gd name="connsiteX41" fmla="*/ 2828728 w 6640264"/>
              <a:gd name="connsiteY41" fmla="*/ 6218434 h 6309359"/>
              <a:gd name="connsiteX42" fmla="*/ 2707263 w 6640264"/>
              <a:gd name="connsiteY42" fmla="*/ 5811956 h 6309359"/>
              <a:gd name="connsiteX43" fmla="*/ 2494984 w 6640264"/>
              <a:gd name="connsiteY43" fmla="*/ 5330189 h 6309359"/>
              <a:gd name="connsiteX44" fmla="*/ 2140654 w 6640264"/>
              <a:gd name="connsiteY44" fmla="*/ 5379719 h 6309359"/>
              <a:gd name="connsiteX45" fmla="*/ 1811287 w 6640264"/>
              <a:gd name="connsiteY45" fmla="*/ 5299881 h 6309359"/>
              <a:gd name="connsiteX46" fmla="*/ 1321504 w 6640264"/>
              <a:gd name="connsiteY46" fmla="*/ 5417819 h 6309359"/>
              <a:gd name="connsiteX47" fmla="*/ 1012894 w 6640264"/>
              <a:gd name="connsiteY47" fmla="*/ 5535929 h 6309359"/>
              <a:gd name="connsiteX48" fmla="*/ 913834 w 6640264"/>
              <a:gd name="connsiteY48" fmla="*/ 5730239 h 6309359"/>
              <a:gd name="connsiteX49" fmla="*/ 676079 w 6640264"/>
              <a:gd name="connsiteY49" fmla="*/ 5812866 h 6309359"/>
              <a:gd name="connsiteX50" fmla="*/ 330106 w 6640264"/>
              <a:gd name="connsiteY50" fmla="*/ 5636242 h 6309359"/>
              <a:gd name="connsiteX51" fmla="*/ 0 w 6640264"/>
              <a:gd name="connsiteY51" fmla="*/ 5608945 h 6309359"/>
              <a:gd name="connsiteX52" fmla="*/ 165221 w 6640264"/>
              <a:gd name="connsiteY52" fmla="*/ 5218307 h 6309359"/>
              <a:gd name="connsiteX53" fmla="*/ 149972 w 6640264"/>
              <a:gd name="connsiteY53" fmla="*/ 4847427 h 6309359"/>
              <a:gd name="connsiteX54" fmla="*/ 53169 w 6640264"/>
              <a:gd name="connsiteY54" fmla="*/ 4580778 h 6309359"/>
              <a:gd name="connsiteX55" fmla="*/ 79290 w 6640264"/>
              <a:gd name="connsiteY55" fmla="*/ 4194260 h 6309359"/>
              <a:gd name="connsiteX56" fmla="*/ 192680 w 6640264"/>
              <a:gd name="connsiteY56" fmla="*/ 4198903 h 6309359"/>
              <a:gd name="connsiteX57" fmla="*/ 300802 w 6640264"/>
              <a:gd name="connsiteY57" fmla="*/ 4054216 h 6309359"/>
              <a:gd name="connsiteX58" fmla="*/ 332981 w 6640264"/>
              <a:gd name="connsiteY58" fmla="*/ 3624591 h 6309359"/>
              <a:gd name="connsiteX59" fmla="*/ 432942 w 6640264"/>
              <a:gd name="connsiteY59" fmla="*/ 3533079 h 6309359"/>
              <a:gd name="connsiteX60" fmla="*/ 555039 w 6640264"/>
              <a:gd name="connsiteY60" fmla="*/ 3519669 h 6309359"/>
              <a:gd name="connsiteX61" fmla="*/ 638545 w 6640264"/>
              <a:gd name="connsiteY61" fmla="*/ 3251011 h 6309359"/>
              <a:gd name="connsiteX62" fmla="*/ 632461 w 6640264"/>
              <a:gd name="connsiteY62" fmla="*/ 2754630 h 6309359"/>
              <a:gd name="connsiteX63" fmla="*/ 486771 w 6640264"/>
              <a:gd name="connsiteY63" fmla="*/ 2666999 h 6309359"/>
              <a:gd name="connsiteX64" fmla="*/ 528681 w 6640264"/>
              <a:gd name="connsiteY64" fmla="*/ 2483554 h 6309359"/>
              <a:gd name="connsiteX65" fmla="*/ 342900 w 6640264"/>
              <a:gd name="connsiteY65" fmla="*/ 2445110 h 6309359"/>
              <a:gd name="connsiteX66" fmla="*/ 396807 w 6640264"/>
              <a:gd name="connsiteY66" fmla="*/ 2140841 h 6309359"/>
              <a:gd name="connsiteX67" fmla="*/ 367314 w 6640264"/>
              <a:gd name="connsiteY67" fmla="*/ 1790132 h 6309359"/>
              <a:gd name="connsiteX68" fmla="*/ 676344 w 6640264"/>
              <a:gd name="connsiteY68" fmla="*/ 1607819 h 6309359"/>
              <a:gd name="connsiteX69" fmla="*/ 1090364 w 6640264"/>
              <a:gd name="connsiteY69" fmla="*/ 850899 h 6309359"/>
              <a:gd name="connsiteX70" fmla="*/ 976725 w 6640264"/>
              <a:gd name="connsiteY70" fmla="*/ 767611 h 6309359"/>
              <a:gd name="connsiteX71" fmla="*/ 1050992 w 6640264"/>
              <a:gd name="connsiteY71" fmla="*/ 661955 h 6309359"/>
              <a:gd name="connsiteX72" fmla="*/ 1146244 w 6640264"/>
              <a:gd name="connsiteY72" fmla="*/ 609599 h 6309359"/>
              <a:gd name="connsiteX73" fmla="*/ 1151939 w 6640264"/>
              <a:gd name="connsiteY73" fmla="*/ 290518 h 6309359"/>
              <a:gd name="connsiteX0" fmla="*/ 1151939 w 6640264"/>
              <a:gd name="connsiteY0" fmla="*/ 290518 h 6349621"/>
              <a:gd name="connsiteX1" fmla="*/ 2030164 w 6640264"/>
              <a:gd name="connsiteY1" fmla="*/ 0 h 6349621"/>
              <a:gd name="connsiteX2" fmla="*/ 2517844 w 6640264"/>
              <a:gd name="connsiteY2" fmla="*/ 251460 h 6349621"/>
              <a:gd name="connsiteX3" fmla="*/ 2552134 w 6640264"/>
              <a:gd name="connsiteY3" fmla="*/ 487680 h 6349621"/>
              <a:gd name="connsiteX4" fmla="*/ 2685484 w 6640264"/>
              <a:gd name="connsiteY4" fmla="*/ 605790 h 6349621"/>
              <a:gd name="connsiteX5" fmla="*/ 2685506 w 6640264"/>
              <a:gd name="connsiteY5" fmla="*/ 964888 h 6349621"/>
              <a:gd name="connsiteX6" fmla="*/ 2750254 w 6640264"/>
              <a:gd name="connsiteY6" fmla="*/ 1093470 h 6349621"/>
              <a:gd name="connsiteX7" fmla="*/ 2624524 w 6640264"/>
              <a:gd name="connsiteY7" fmla="*/ 1432560 h 6349621"/>
              <a:gd name="connsiteX8" fmla="*/ 2666434 w 6640264"/>
              <a:gd name="connsiteY8" fmla="*/ 1813560 h 6349621"/>
              <a:gd name="connsiteX9" fmla="*/ 2811214 w 6640264"/>
              <a:gd name="connsiteY9" fmla="*/ 2145030 h 6349621"/>
              <a:gd name="connsiteX10" fmla="*/ 3222694 w 6640264"/>
              <a:gd name="connsiteY10" fmla="*/ 2510790 h 6349621"/>
              <a:gd name="connsiteX11" fmla="*/ 3352234 w 6640264"/>
              <a:gd name="connsiteY11" fmla="*/ 2743200 h 6349621"/>
              <a:gd name="connsiteX12" fmla="*/ 3550354 w 6640264"/>
              <a:gd name="connsiteY12" fmla="*/ 2929890 h 6349621"/>
              <a:gd name="connsiteX13" fmla="*/ 3596074 w 6640264"/>
              <a:gd name="connsiteY13" fmla="*/ 3051810 h 6349621"/>
              <a:gd name="connsiteX14" fmla="*/ 3618934 w 6640264"/>
              <a:gd name="connsiteY14" fmla="*/ 3406140 h 6349621"/>
              <a:gd name="connsiteX15" fmla="*/ 3916114 w 6640264"/>
              <a:gd name="connsiteY15" fmla="*/ 3417570 h 6349621"/>
              <a:gd name="connsiteX16" fmla="*/ 4316186 w 6640264"/>
              <a:gd name="connsiteY16" fmla="*/ 3621269 h 6349621"/>
              <a:gd name="connsiteX17" fmla="*/ 4331404 w 6640264"/>
              <a:gd name="connsiteY17" fmla="*/ 3108959 h 6349621"/>
              <a:gd name="connsiteX18" fmla="*/ 4590484 w 6640264"/>
              <a:gd name="connsiteY18" fmla="*/ 3211829 h 6349621"/>
              <a:gd name="connsiteX19" fmla="*/ 4742884 w 6640264"/>
              <a:gd name="connsiteY19" fmla="*/ 3398519 h 6349621"/>
              <a:gd name="connsiteX20" fmla="*/ 4960054 w 6640264"/>
              <a:gd name="connsiteY20" fmla="*/ 3425189 h 6349621"/>
              <a:gd name="connsiteX21" fmla="*/ 5230564 w 6640264"/>
              <a:gd name="connsiteY21" fmla="*/ 3550919 h 6349621"/>
              <a:gd name="connsiteX22" fmla="*/ 5832544 w 6640264"/>
              <a:gd name="connsiteY22" fmla="*/ 3204209 h 6349621"/>
              <a:gd name="connsiteX23" fmla="*/ 6209734 w 6640264"/>
              <a:gd name="connsiteY23" fmla="*/ 3463289 h 6349621"/>
              <a:gd name="connsiteX24" fmla="*/ 6640264 w 6640264"/>
              <a:gd name="connsiteY24" fmla="*/ 3326129 h 6349621"/>
              <a:gd name="connsiteX25" fmla="*/ 6609784 w 6640264"/>
              <a:gd name="connsiteY25" fmla="*/ 3779519 h 6349621"/>
              <a:gd name="connsiteX26" fmla="*/ 6537394 w 6640264"/>
              <a:gd name="connsiteY26" fmla="*/ 4050029 h 6349621"/>
              <a:gd name="connsiteX27" fmla="*/ 6087814 w 6640264"/>
              <a:gd name="connsiteY27" fmla="*/ 4587240 h 6349621"/>
              <a:gd name="connsiteX28" fmla="*/ 5302954 w 6640264"/>
              <a:gd name="connsiteY28" fmla="*/ 4648199 h 6349621"/>
              <a:gd name="connsiteX29" fmla="*/ 4811464 w 6640264"/>
              <a:gd name="connsiteY29" fmla="*/ 4583429 h 6349621"/>
              <a:gd name="connsiteX30" fmla="*/ 4678114 w 6640264"/>
              <a:gd name="connsiteY30" fmla="*/ 4735829 h 6349621"/>
              <a:gd name="connsiteX31" fmla="*/ 4567624 w 6640264"/>
              <a:gd name="connsiteY31" fmla="*/ 4792979 h 6349621"/>
              <a:gd name="connsiteX32" fmla="*/ 4499044 w 6640264"/>
              <a:gd name="connsiteY32" fmla="*/ 4998719 h 6349621"/>
              <a:gd name="connsiteX33" fmla="*/ 4410144 w 6640264"/>
              <a:gd name="connsiteY33" fmla="*/ 5367019 h 6349621"/>
              <a:gd name="connsiteX34" fmla="*/ 4191704 w 6640264"/>
              <a:gd name="connsiteY34" fmla="*/ 5702299 h 6349621"/>
              <a:gd name="connsiteX35" fmla="*/ 4196784 w 6640264"/>
              <a:gd name="connsiteY35" fmla="*/ 6052819 h 6349621"/>
              <a:gd name="connsiteX36" fmla="*/ 4045654 w 6640264"/>
              <a:gd name="connsiteY36" fmla="*/ 6259829 h 6349621"/>
              <a:gd name="connsiteX37" fmla="*/ 3790384 w 6640264"/>
              <a:gd name="connsiteY37" fmla="*/ 6297929 h 6349621"/>
              <a:gd name="connsiteX38" fmla="*/ 3474154 w 6640264"/>
              <a:gd name="connsiteY38" fmla="*/ 6176009 h 6349621"/>
              <a:gd name="connsiteX39" fmla="*/ 3215074 w 6640264"/>
              <a:gd name="connsiteY39" fmla="*/ 6282689 h 6349621"/>
              <a:gd name="connsiteX40" fmla="*/ 2987667 w 6640264"/>
              <a:gd name="connsiteY40" fmla="*/ 6349621 h 6349621"/>
              <a:gd name="connsiteX41" fmla="*/ 2828728 w 6640264"/>
              <a:gd name="connsiteY41" fmla="*/ 6218434 h 6349621"/>
              <a:gd name="connsiteX42" fmla="*/ 2707263 w 6640264"/>
              <a:gd name="connsiteY42" fmla="*/ 5811956 h 6349621"/>
              <a:gd name="connsiteX43" fmla="*/ 2494984 w 6640264"/>
              <a:gd name="connsiteY43" fmla="*/ 5330189 h 6349621"/>
              <a:gd name="connsiteX44" fmla="*/ 2140654 w 6640264"/>
              <a:gd name="connsiteY44" fmla="*/ 5379719 h 6349621"/>
              <a:gd name="connsiteX45" fmla="*/ 1811287 w 6640264"/>
              <a:gd name="connsiteY45" fmla="*/ 5299881 h 6349621"/>
              <a:gd name="connsiteX46" fmla="*/ 1321504 w 6640264"/>
              <a:gd name="connsiteY46" fmla="*/ 5417819 h 6349621"/>
              <a:gd name="connsiteX47" fmla="*/ 1012894 w 6640264"/>
              <a:gd name="connsiteY47" fmla="*/ 5535929 h 6349621"/>
              <a:gd name="connsiteX48" fmla="*/ 913834 w 6640264"/>
              <a:gd name="connsiteY48" fmla="*/ 5730239 h 6349621"/>
              <a:gd name="connsiteX49" fmla="*/ 676079 w 6640264"/>
              <a:gd name="connsiteY49" fmla="*/ 5812866 h 6349621"/>
              <a:gd name="connsiteX50" fmla="*/ 330106 w 6640264"/>
              <a:gd name="connsiteY50" fmla="*/ 5636242 h 6349621"/>
              <a:gd name="connsiteX51" fmla="*/ 0 w 6640264"/>
              <a:gd name="connsiteY51" fmla="*/ 5608945 h 6349621"/>
              <a:gd name="connsiteX52" fmla="*/ 165221 w 6640264"/>
              <a:gd name="connsiteY52" fmla="*/ 5218307 h 6349621"/>
              <a:gd name="connsiteX53" fmla="*/ 149972 w 6640264"/>
              <a:gd name="connsiteY53" fmla="*/ 4847427 h 6349621"/>
              <a:gd name="connsiteX54" fmla="*/ 53169 w 6640264"/>
              <a:gd name="connsiteY54" fmla="*/ 4580778 h 6349621"/>
              <a:gd name="connsiteX55" fmla="*/ 79290 w 6640264"/>
              <a:gd name="connsiteY55" fmla="*/ 4194260 h 6349621"/>
              <a:gd name="connsiteX56" fmla="*/ 192680 w 6640264"/>
              <a:gd name="connsiteY56" fmla="*/ 4198903 h 6349621"/>
              <a:gd name="connsiteX57" fmla="*/ 300802 w 6640264"/>
              <a:gd name="connsiteY57" fmla="*/ 4054216 h 6349621"/>
              <a:gd name="connsiteX58" fmla="*/ 332981 w 6640264"/>
              <a:gd name="connsiteY58" fmla="*/ 3624591 h 6349621"/>
              <a:gd name="connsiteX59" fmla="*/ 432942 w 6640264"/>
              <a:gd name="connsiteY59" fmla="*/ 3533079 h 6349621"/>
              <a:gd name="connsiteX60" fmla="*/ 555039 w 6640264"/>
              <a:gd name="connsiteY60" fmla="*/ 3519669 h 6349621"/>
              <a:gd name="connsiteX61" fmla="*/ 638545 w 6640264"/>
              <a:gd name="connsiteY61" fmla="*/ 3251011 h 6349621"/>
              <a:gd name="connsiteX62" fmla="*/ 632461 w 6640264"/>
              <a:gd name="connsiteY62" fmla="*/ 2754630 h 6349621"/>
              <a:gd name="connsiteX63" fmla="*/ 486771 w 6640264"/>
              <a:gd name="connsiteY63" fmla="*/ 2666999 h 6349621"/>
              <a:gd name="connsiteX64" fmla="*/ 528681 w 6640264"/>
              <a:gd name="connsiteY64" fmla="*/ 2483554 h 6349621"/>
              <a:gd name="connsiteX65" fmla="*/ 342900 w 6640264"/>
              <a:gd name="connsiteY65" fmla="*/ 2445110 h 6349621"/>
              <a:gd name="connsiteX66" fmla="*/ 396807 w 6640264"/>
              <a:gd name="connsiteY66" fmla="*/ 2140841 h 6349621"/>
              <a:gd name="connsiteX67" fmla="*/ 367314 w 6640264"/>
              <a:gd name="connsiteY67" fmla="*/ 1790132 h 6349621"/>
              <a:gd name="connsiteX68" fmla="*/ 676344 w 6640264"/>
              <a:gd name="connsiteY68" fmla="*/ 1607819 h 6349621"/>
              <a:gd name="connsiteX69" fmla="*/ 1090364 w 6640264"/>
              <a:gd name="connsiteY69" fmla="*/ 850899 h 6349621"/>
              <a:gd name="connsiteX70" fmla="*/ 976725 w 6640264"/>
              <a:gd name="connsiteY70" fmla="*/ 767611 h 6349621"/>
              <a:gd name="connsiteX71" fmla="*/ 1050992 w 6640264"/>
              <a:gd name="connsiteY71" fmla="*/ 661955 h 6349621"/>
              <a:gd name="connsiteX72" fmla="*/ 1146244 w 6640264"/>
              <a:gd name="connsiteY72" fmla="*/ 609599 h 6349621"/>
              <a:gd name="connsiteX73" fmla="*/ 1151939 w 6640264"/>
              <a:gd name="connsiteY73" fmla="*/ 290518 h 6349621"/>
              <a:gd name="connsiteX0" fmla="*/ 1151939 w 6640264"/>
              <a:gd name="connsiteY0" fmla="*/ 290518 h 6349621"/>
              <a:gd name="connsiteX1" fmla="*/ 2030164 w 6640264"/>
              <a:gd name="connsiteY1" fmla="*/ 0 h 6349621"/>
              <a:gd name="connsiteX2" fmla="*/ 2517844 w 6640264"/>
              <a:gd name="connsiteY2" fmla="*/ 251460 h 6349621"/>
              <a:gd name="connsiteX3" fmla="*/ 2552134 w 6640264"/>
              <a:gd name="connsiteY3" fmla="*/ 487680 h 6349621"/>
              <a:gd name="connsiteX4" fmla="*/ 2685484 w 6640264"/>
              <a:gd name="connsiteY4" fmla="*/ 605790 h 6349621"/>
              <a:gd name="connsiteX5" fmla="*/ 2685506 w 6640264"/>
              <a:gd name="connsiteY5" fmla="*/ 964888 h 6349621"/>
              <a:gd name="connsiteX6" fmla="*/ 2750254 w 6640264"/>
              <a:gd name="connsiteY6" fmla="*/ 1093470 h 6349621"/>
              <a:gd name="connsiteX7" fmla="*/ 2624524 w 6640264"/>
              <a:gd name="connsiteY7" fmla="*/ 1432560 h 6349621"/>
              <a:gd name="connsiteX8" fmla="*/ 2666434 w 6640264"/>
              <a:gd name="connsiteY8" fmla="*/ 1813560 h 6349621"/>
              <a:gd name="connsiteX9" fmla="*/ 2811214 w 6640264"/>
              <a:gd name="connsiteY9" fmla="*/ 2145030 h 6349621"/>
              <a:gd name="connsiteX10" fmla="*/ 3222694 w 6640264"/>
              <a:gd name="connsiteY10" fmla="*/ 2510790 h 6349621"/>
              <a:gd name="connsiteX11" fmla="*/ 3352234 w 6640264"/>
              <a:gd name="connsiteY11" fmla="*/ 2743200 h 6349621"/>
              <a:gd name="connsiteX12" fmla="*/ 3550354 w 6640264"/>
              <a:gd name="connsiteY12" fmla="*/ 2929890 h 6349621"/>
              <a:gd name="connsiteX13" fmla="*/ 3596074 w 6640264"/>
              <a:gd name="connsiteY13" fmla="*/ 3051810 h 6349621"/>
              <a:gd name="connsiteX14" fmla="*/ 3618934 w 6640264"/>
              <a:gd name="connsiteY14" fmla="*/ 3406140 h 6349621"/>
              <a:gd name="connsiteX15" fmla="*/ 3916114 w 6640264"/>
              <a:gd name="connsiteY15" fmla="*/ 3417570 h 6349621"/>
              <a:gd name="connsiteX16" fmla="*/ 4316186 w 6640264"/>
              <a:gd name="connsiteY16" fmla="*/ 3621269 h 6349621"/>
              <a:gd name="connsiteX17" fmla="*/ 4331404 w 6640264"/>
              <a:gd name="connsiteY17" fmla="*/ 3108959 h 6349621"/>
              <a:gd name="connsiteX18" fmla="*/ 4590484 w 6640264"/>
              <a:gd name="connsiteY18" fmla="*/ 3211829 h 6349621"/>
              <a:gd name="connsiteX19" fmla="*/ 4742884 w 6640264"/>
              <a:gd name="connsiteY19" fmla="*/ 3398519 h 6349621"/>
              <a:gd name="connsiteX20" fmla="*/ 4960054 w 6640264"/>
              <a:gd name="connsiteY20" fmla="*/ 3425189 h 6349621"/>
              <a:gd name="connsiteX21" fmla="*/ 5230564 w 6640264"/>
              <a:gd name="connsiteY21" fmla="*/ 3550919 h 6349621"/>
              <a:gd name="connsiteX22" fmla="*/ 5832544 w 6640264"/>
              <a:gd name="connsiteY22" fmla="*/ 3204209 h 6349621"/>
              <a:gd name="connsiteX23" fmla="*/ 6209734 w 6640264"/>
              <a:gd name="connsiteY23" fmla="*/ 3463289 h 6349621"/>
              <a:gd name="connsiteX24" fmla="*/ 6640264 w 6640264"/>
              <a:gd name="connsiteY24" fmla="*/ 3326129 h 6349621"/>
              <a:gd name="connsiteX25" fmla="*/ 6609784 w 6640264"/>
              <a:gd name="connsiteY25" fmla="*/ 3779519 h 6349621"/>
              <a:gd name="connsiteX26" fmla="*/ 6537394 w 6640264"/>
              <a:gd name="connsiteY26" fmla="*/ 4050029 h 6349621"/>
              <a:gd name="connsiteX27" fmla="*/ 6087814 w 6640264"/>
              <a:gd name="connsiteY27" fmla="*/ 4587240 h 6349621"/>
              <a:gd name="connsiteX28" fmla="*/ 5302954 w 6640264"/>
              <a:gd name="connsiteY28" fmla="*/ 4648199 h 6349621"/>
              <a:gd name="connsiteX29" fmla="*/ 4811464 w 6640264"/>
              <a:gd name="connsiteY29" fmla="*/ 4583429 h 6349621"/>
              <a:gd name="connsiteX30" fmla="*/ 4678114 w 6640264"/>
              <a:gd name="connsiteY30" fmla="*/ 4735829 h 6349621"/>
              <a:gd name="connsiteX31" fmla="*/ 4567624 w 6640264"/>
              <a:gd name="connsiteY31" fmla="*/ 4792979 h 6349621"/>
              <a:gd name="connsiteX32" fmla="*/ 4499044 w 6640264"/>
              <a:gd name="connsiteY32" fmla="*/ 4998719 h 6349621"/>
              <a:gd name="connsiteX33" fmla="*/ 4410144 w 6640264"/>
              <a:gd name="connsiteY33" fmla="*/ 5367019 h 6349621"/>
              <a:gd name="connsiteX34" fmla="*/ 4191704 w 6640264"/>
              <a:gd name="connsiteY34" fmla="*/ 5702299 h 6349621"/>
              <a:gd name="connsiteX35" fmla="*/ 4196784 w 6640264"/>
              <a:gd name="connsiteY35" fmla="*/ 6052819 h 6349621"/>
              <a:gd name="connsiteX36" fmla="*/ 4045654 w 6640264"/>
              <a:gd name="connsiteY36" fmla="*/ 6259829 h 6349621"/>
              <a:gd name="connsiteX37" fmla="*/ 3790384 w 6640264"/>
              <a:gd name="connsiteY37" fmla="*/ 6297929 h 6349621"/>
              <a:gd name="connsiteX38" fmla="*/ 3477509 w 6640264"/>
              <a:gd name="connsiteY38" fmla="*/ 6226337 h 6349621"/>
              <a:gd name="connsiteX39" fmla="*/ 3215074 w 6640264"/>
              <a:gd name="connsiteY39" fmla="*/ 6282689 h 6349621"/>
              <a:gd name="connsiteX40" fmla="*/ 2987667 w 6640264"/>
              <a:gd name="connsiteY40" fmla="*/ 6349621 h 6349621"/>
              <a:gd name="connsiteX41" fmla="*/ 2828728 w 6640264"/>
              <a:gd name="connsiteY41" fmla="*/ 6218434 h 6349621"/>
              <a:gd name="connsiteX42" fmla="*/ 2707263 w 6640264"/>
              <a:gd name="connsiteY42" fmla="*/ 5811956 h 6349621"/>
              <a:gd name="connsiteX43" fmla="*/ 2494984 w 6640264"/>
              <a:gd name="connsiteY43" fmla="*/ 5330189 h 6349621"/>
              <a:gd name="connsiteX44" fmla="*/ 2140654 w 6640264"/>
              <a:gd name="connsiteY44" fmla="*/ 5379719 h 6349621"/>
              <a:gd name="connsiteX45" fmla="*/ 1811287 w 6640264"/>
              <a:gd name="connsiteY45" fmla="*/ 5299881 h 6349621"/>
              <a:gd name="connsiteX46" fmla="*/ 1321504 w 6640264"/>
              <a:gd name="connsiteY46" fmla="*/ 5417819 h 6349621"/>
              <a:gd name="connsiteX47" fmla="*/ 1012894 w 6640264"/>
              <a:gd name="connsiteY47" fmla="*/ 5535929 h 6349621"/>
              <a:gd name="connsiteX48" fmla="*/ 913834 w 6640264"/>
              <a:gd name="connsiteY48" fmla="*/ 5730239 h 6349621"/>
              <a:gd name="connsiteX49" fmla="*/ 676079 w 6640264"/>
              <a:gd name="connsiteY49" fmla="*/ 5812866 h 6349621"/>
              <a:gd name="connsiteX50" fmla="*/ 330106 w 6640264"/>
              <a:gd name="connsiteY50" fmla="*/ 5636242 h 6349621"/>
              <a:gd name="connsiteX51" fmla="*/ 0 w 6640264"/>
              <a:gd name="connsiteY51" fmla="*/ 5608945 h 6349621"/>
              <a:gd name="connsiteX52" fmla="*/ 165221 w 6640264"/>
              <a:gd name="connsiteY52" fmla="*/ 5218307 h 6349621"/>
              <a:gd name="connsiteX53" fmla="*/ 149972 w 6640264"/>
              <a:gd name="connsiteY53" fmla="*/ 4847427 h 6349621"/>
              <a:gd name="connsiteX54" fmla="*/ 53169 w 6640264"/>
              <a:gd name="connsiteY54" fmla="*/ 4580778 h 6349621"/>
              <a:gd name="connsiteX55" fmla="*/ 79290 w 6640264"/>
              <a:gd name="connsiteY55" fmla="*/ 4194260 h 6349621"/>
              <a:gd name="connsiteX56" fmla="*/ 192680 w 6640264"/>
              <a:gd name="connsiteY56" fmla="*/ 4198903 h 6349621"/>
              <a:gd name="connsiteX57" fmla="*/ 300802 w 6640264"/>
              <a:gd name="connsiteY57" fmla="*/ 4054216 h 6349621"/>
              <a:gd name="connsiteX58" fmla="*/ 332981 w 6640264"/>
              <a:gd name="connsiteY58" fmla="*/ 3624591 h 6349621"/>
              <a:gd name="connsiteX59" fmla="*/ 432942 w 6640264"/>
              <a:gd name="connsiteY59" fmla="*/ 3533079 h 6349621"/>
              <a:gd name="connsiteX60" fmla="*/ 555039 w 6640264"/>
              <a:gd name="connsiteY60" fmla="*/ 3519669 h 6349621"/>
              <a:gd name="connsiteX61" fmla="*/ 638545 w 6640264"/>
              <a:gd name="connsiteY61" fmla="*/ 3251011 h 6349621"/>
              <a:gd name="connsiteX62" fmla="*/ 632461 w 6640264"/>
              <a:gd name="connsiteY62" fmla="*/ 2754630 h 6349621"/>
              <a:gd name="connsiteX63" fmla="*/ 486771 w 6640264"/>
              <a:gd name="connsiteY63" fmla="*/ 2666999 h 6349621"/>
              <a:gd name="connsiteX64" fmla="*/ 528681 w 6640264"/>
              <a:gd name="connsiteY64" fmla="*/ 2483554 h 6349621"/>
              <a:gd name="connsiteX65" fmla="*/ 342900 w 6640264"/>
              <a:gd name="connsiteY65" fmla="*/ 2445110 h 6349621"/>
              <a:gd name="connsiteX66" fmla="*/ 396807 w 6640264"/>
              <a:gd name="connsiteY66" fmla="*/ 2140841 h 6349621"/>
              <a:gd name="connsiteX67" fmla="*/ 367314 w 6640264"/>
              <a:gd name="connsiteY67" fmla="*/ 1790132 h 6349621"/>
              <a:gd name="connsiteX68" fmla="*/ 676344 w 6640264"/>
              <a:gd name="connsiteY68" fmla="*/ 1607819 h 6349621"/>
              <a:gd name="connsiteX69" fmla="*/ 1090364 w 6640264"/>
              <a:gd name="connsiteY69" fmla="*/ 850899 h 6349621"/>
              <a:gd name="connsiteX70" fmla="*/ 976725 w 6640264"/>
              <a:gd name="connsiteY70" fmla="*/ 767611 h 6349621"/>
              <a:gd name="connsiteX71" fmla="*/ 1050992 w 6640264"/>
              <a:gd name="connsiteY71" fmla="*/ 661955 h 6349621"/>
              <a:gd name="connsiteX72" fmla="*/ 1146244 w 6640264"/>
              <a:gd name="connsiteY72" fmla="*/ 609599 h 6349621"/>
              <a:gd name="connsiteX73" fmla="*/ 1151939 w 6640264"/>
              <a:gd name="connsiteY73" fmla="*/ 290518 h 6349621"/>
              <a:gd name="connsiteX0" fmla="*/ 1151939 w 6640264"/>
              <a:gd name="connsiteY0" fmla="*/ 290518 h 6349621"/>
              <a:gd name="connsiteX1" fmla="*/ 2030164 w 6640264"/>
              <a:gd name="connsiteY1" fmla="*/ 0 h 6349621"/>
              <a:gd name="connsiteX2" fmla="*/ 2517844 w 6640264"/>
              <a:gd name="connsiteY2" fmla="*/ 251460 h 6349621"/>
              <a:gd name="connsiteX3" fmla="*/ 2552134 w 6640264"/>
              <a:gd name="connsiteY3" fmla="*/ 487680 h 6349621"/>
              <a:gd name="connsiteX4" fmla="*/ 2685484 w 6640264"/>
              <a:gd name="connsiteY4" fmla="*/ 605790 h 6349621"/>
              <a:gd name="connsiteX5" fmla="*/ 2685506 w 6640264"/>
              <a:gd name="connsiteY5" fmla="*/ 964888 h 6349621"/>
              <a:gd name="connsiteX6" fmla="*/ 2750254 w 6640264"/>
              <a:gd name="connsiteY6" fmla="*/ 1093470 h 6349621"/>
              <a:gd name="connsiteX7" fmla="*/ 2624524 w 6640264"/>
              <a:gd name="connsiteY7" fmla="*/ 1432560 h 6349621"/>
              <a:gd name="connsiteX8" fmla="*/ 2666434 w 6640264"/>
              <a:gd name="connsiteY8" fmla="*/ 1813560 h 6349621"/>
              <a:gd name="connsiteX9" fmla="*/ 2811214 w 6640264"/>
              <a:gd name="connsiteY9" fmla="*/ 2145030 h 6349621"/>
              <a:gd name="connsiteX10" fmla="*/ 3222694 w 6640264"/>
              <a:gd name="connsiteY10" fmla="*/ 2510790 h 6349621"/>
              <a:gd name="connsiteX11" fmla="*/ 3352234 w 6640264"/>
              <a:gd name="connsiteY11" fmla="*/ 2743200 h 6349621"/>
              <a:gd name="connsiteX12" fmla="*/ 3550354 w 6640264"/>
              <a:gd name="connsiteY12" fmla="*/ 2929890 h 6349621"/>
              <a:gd name="connsiteX13" fmla="*/ 3596074 w 6640264"/>
              <a:gd name="connsiteY13" fmla="*/ 3051810 h 6349621"/>
              <a:gd name="connsiteX14" fmla="*/ 3618934 w 6640264"/>
              <a:gd name="connsiteY14" fmla="*/ 3406140 h 6349621"/>
              <a:gd name="connsiteX15" fmla="*/ 3916114 w 6640264"/>
              <a:gd name="connsiteY15" fmla="*/ 3417570 h 6349621"/>
              <a:gd name="connsiteX16" fmla="*/ 4316186 w 6640264"/>
              <a:gd name="connsiteY16" fmla="*/ 3621269 h 6349621"/>
              <a:gd name="connsiteX17" fmla="*/ 4331404 w 6640264"/>
              <a:gd name="connsiteY17" fmla="*/ 3108959 h 6349621"/>
              <a:gd name="connsiteX18" fmla="*/ 4590484 w 6640264"/>
              <a:gd name="connsiteY18" fmla="*/ 3211829 h 6349621"/>
              <a:gd name="connsiteX19" fmla="*/ 4742884 w 6640264"/>
              <a:gd name="connsiteY19" fmla="*/ 3398519 h 6349621"/>
              <a:gd name="connsiteX20" fmla="*/ 4960054 w 6640264"/>
              <a:gd name="connsiteY20" fmla="*/ 3425189 h 6349621"/>
              <a:gd name="connsiteX21" fmla="*/ 5230564 w 6640264"/>
              <a:gd name="connsiteY21" fmla="*/ 3550919 h 6349621"/>
              <a:gd name="connsiteX22" fmla="*/ 5832544 w 6640264"/>
              <a:gd name="connsiteY22" fmla="*/ 3204209 h 6349621"/>
              <a:gd name="connsiteX23" fmla="*/ 6209734 w 6640264"/>
              <a:gd name="connsiteY23" fmla="*/ 3463289 h 6349621"/>
              <a:gd name="connsiteX24" fmla="*/ 6640264 w 6640264"/>
              <a:gd name="connsiteY24" fmla="*/ 3326129 h 6349621"/>
              <a:gd name="connsiteX25" fmla="*/ 6609784 w 6640264"/>
              <a:gd name="connsiteY25" fmla="*/ 3779519 h 6349621"/>
              <a:gd name="connsiteX26" fmla="*/ 6537394 w 6640264"/>
              <a:gd name="connsiteY26" fmla="*/ 4050029 h 6349621"/>
              <a:gd name="connsiteX27" fmla="*/ 6087814 w 6640264"/>
              <a:gd name="connsiteY27" fmla="*/ 4587240 h 6349621"/>
              <a:gd name="connsiteX28" fmla="*/ 5302954 w 6640264"/>
              <a:gd name="connsiteY28" fmla="*/ 4648199 h 6349621"/>
              <a:gd name="connsiteX29" fmla="*/ 4811464 w 6640264"/>
              <a:gd name="connsiteY29" fmla="*/ 4583429 h 6349621"/>
              <a:gd name="connsiteX30" fmla="*/ 4678114 w 6640264"/>
              <a:gd name="connsiteY30" fmla="*/ 4735829 h 6349621"/>
              <a:gd name="connsiteX31" fmla="*/ 4567624 w 6640264"/>
              <a:gd name="connsiteY31" fmla="*/ 4792979 h 6349621"/>
              <a:gd name="connsiteX32" fmla="*/ 4499044 w 6640264"/>
              <a:gd name="connsiteY32" fmla="*/ 4998719 h 6349621"/>
              <a:gd name="connsiteX33" fmla="*/ 4410144 w 6640264"/>
              <a:gd name="connsiteY33" fmla="*/ 5367019 h 6349621"/>
              <a:gd name="connsiteX34" fmla="*/ 4191704 w 6640264"/>
              <a:gd name="connsiteY34" fmla="*/ 5702299 h 6349621"/>
              <a:gd name="connsiteX35" fmla="*/ 4196784 w 6640264"/>
              <a:gd name="connsiteY35" fmla="*/ 6052819 h 6349621"/>
              <a:gd name="connsiteX36" fmla="*/ 4045654 w 6640264"/>
              <a:gd name="connsiteY36" fmla="*/ 6259829 h 6349621"/>
              <a:gd name="connsiteX37" fmla="*/ 3797094 w 6640264"/>
              <a:gd name="connsiteY37" fmla="*/ 6341547 h 6349621"/>
              <a:gd name="connsiteX38" fmla="*/ 3477509 w 6640264"/>
              <a:gd name="connsiteY38" fmla="*/ 6226337 h 6349621"/>
              <a:gd name="connsiteX39" fmla="*/ 3215074 w 6640264"/>
              <a:gd name="connsiteY39" fmla="*/ 6282689 h 6349621"/>
              <a:gd name="connsiteX40" fmla="*/ 2987667 w 6640264"/>
              <a:gd name="connsiteY40" fmla="*/ 6349621 h 6349621"/>
              <a:gd name="connsiteX41" fmla="*/ 2828728 w 6640264"/>
              <a:gd name="connsiteY41" fmla="*/ 6218434 h 6349621"/>
              <a:gd name="connsiteX42" fmla="*/ 2707263 w 6640264"/>
              <a:gd name="connsiteY42" fmla="*/ 5811956 h 6349621"/>
              <a:gd name="connsiteX43" fmla="*/ 2494984 w 6640264"/>
              <a:gd name="connsiteY43" fmla="*/ 5330189 h 6349621"/>
              <a:gd name="connsiteX44" fmla="*/ 2140654 w 6640264"/>
              <a:gd name="connsiteY44" fmla="*/ 5379719 h 6349621"/>
              <a:gd name="connsiteX45" fmla="*/ 1811287 w 6640264"/>
              <a:gd name="connsiteY45" fmla="*/ 5299881 h 6349621"/>
              <a:gd name="connsiteX46" fmla="*/ 1321504 w 6640264"/>
              <a:gd name="connsiteY46" fmla="*/ 5417819 h 6349621"/>
              <a:gd name="connsiteX47" fmla="*/ 1012894 w 6640264"/>
              <a:gd name="connsiteY47" fmla="*/ 5535929 h 6349621"/>
              <a:gd name="connsiteX48" fmla="*/ 913834 w 6640264"/>
              <a:gd name="connsiteY48" fmla="*/ 5730239 h 6349621"/>
              <a:gd name="connsiteX49" fmla="*/ 676079 w 6640264"/>
              <a:gd name="connsiteY49" fmla="*/ 5812866 h 6349621"/>
              <a:gd name="connsiteX50" fmla="*/ 330106 w 6640264"/>
              <a:gd name="connsiteY50" fmla="*/ 5636242 h 6349621"/>
              <a:gd name="connsiteX51" fmla="*/ 0 w 6640264"/>
              <a:gd name="connsiteY51" fmla="*/ 5608945 h 6349621"/>
              <a:gd name="connsiteX52" fmla="*/ 165221 w 6640264"/>
              <a:gd name="connsiteY52" fmla="*/ 5218307 h 6349621"/>
              <a:gd name="connsiteX53" fmla="*/ 149972 w 6640264"/>
              <a:gd name="connsiteY53" fmla="*/ 4847427 h 6349621"/>
              <a:gd name="connsiteX54" fmla="*/ 53169 w 6640264"/>
              <a:gd name="connsiteY54" fmla="*/ 4580778 h 6349621"/>
              <a:gd name="connsiteX55" fmla="*/ 79290 w 6640264"/>
              <a:gd name="connsiteY55" fmla="*/ 4194260 h 6349621"/>
              <a:gd name="connsiteX56" fmla="*/ 192680 w 6640264"/>
              <a:gd name="connsiteY56" fmla="*/ 4198903 h 6349621"/>
              <a:gd name="connsiteX57" fmla="*/ 300802 w 6640264"/>
              <a:gd name="connsiteY57" fmla="*/ 4054216 h 6349621"/>
              <a:gd name="connsiteX58" fmla="*/ 332981 w 6640264"/>
              <a:gd name="connsiteY58" fmla="*/ 3624591 h 6349621"/>
              <a:gd name="connsiteX59" fmla="*/ 432942 w 6640264"/>
              <a:gd name="connsiteY59" fmla="*/ 3533079 h 6349621"/>
              <a:gd name="connsiteX60" fmla="*/ 555039 w 6640264"/>
              <a:gd name="connsiteY60" fmla="*/ 3519669 h 6349621"/>
              <a:gd name="connsiteX61" fmla="*/ 638545 w 6640264"/>
              <a:gd name="connsiteY61" fmla="*/ 3251011 h 6349621"/>
              <a:gd name="connsiteX62" fmla="*/ 632461 w 6640264"/>
              <a:gd name="connsiteY62" fmla="*/ 2754630 h 6349621"/>
              <a:gd name="connsiteX63" fmla="*/ 486771 w 6640264"/>
              <a:gd name="connsiteY63" fmla="*/ 2666999 h 6349621"/>
              <a:gd name="connsiteX64" fmla="*/ 528681 w 6640264"/>
              <a:gd name="connsiteY64" fmla="*/ 2483554 h 6349621"/>
              <a:gd name="connsiteX65" fmla="*/ 342900 w 6640264"/>
              <a:gd name="connsiteY65" fmla="*/ 2445110 h 6349621"/>
              <a:gd name="connsiteX66" fmla="*/ 396807 w 6640264"/>
              <a:gd name="connsiteY66" fmla="*/ 2140841 h 6349621"/>
              <a:gd name="connsiteX67" fmla="*/ 367314 w 6640264"/>
              <a:gd name="connsiteY67" fmla="*/ 1790132 h 6349621"/>
              <a:gd name="connsiteX68" fmla="*/ 676344 w 6640264"/>
              <a:gd name="connsiteY68" fmla="*/ 1607819 h 6349621"/>
              <a:gd name="connsiteX69" fmla="*/ 1090364 w 6640264"/>
              <a:gd name="connsiteY69" fmla="*/ 850899 h 6349621"/>
              <a:gd name="connsiteX70" fmla="*/ 976725 w 6640264"/>
              <a:gd name="connsiteY70" fmla="*/ 767611 h 6349621"/>
              <a:gd name="connsiteX71" fmla="*/ 1050992 w 6640264"/>
              <a:gd name="connsiteY71" fmla="*/ 661955 h 6349621"/>
              <a:gd name="connsiteX72" fmla="*/ 1146244 w 6640264"/>
              <a:gd name="connsiteY72" fmla="*/ 609599 h 6349621"/>
              <a:gd name="connsiteX73" fmla="*/ 1151939 w 6640264"/>
              <a:gd name="connsiteY73" fmla="*/ 290518 h 6349621"/>
              <a:gd name="connsiteX0" fmla="*/ 1151939 w 6640264"/>
              <a:gd name="connsiteY0" fmla="*/ 290518 h 6349621"/>
              <a:gd name="connsiteX1" fmla="*/ 2030164 w 6640264"/>
              <a:gd name="connsiteY1" fmla="*/ 0 h 6349621"/>
              <a:gd name="connsiteX2" fmla="*/ 2517844 w 6640264"/>
              <a:gd name="connsiteY2" fmla="*/ 251460 h 6349621"/>
              <a:gd name="connsiteX3" fmla="*/ 2552134 w 6640264"/>
              <a:gd name="connsiteY3" fmla="*/ 487680 h 6349621"/>
              <a:gd name="connsiteX4" fmla="*/ 2685484 w 6640264"/>
              <a:gd name="connsiteY4" fmla="*/ 605790 h 6349621"/>
              <a:gd name="connsiteX5" fmla="*/ 2685506 w 6640264"/>
              <a:gd name="connsiteY5" fmla="*/ 964888 h 6349621"/>
              <a:gd name="connsiteX6" fmla="*/ 2750254 w 6640264"/>
              <a:gd name="connsiteY6" fmla="*/ 1093470 h 6349621"/>
              <a:gd name="connsiteX7" fmla="*/ 2624524 w 6640264"/>
              <a:gd name="connsiteY7" fmla="*/ 1432560 h 6349621"/>
              <a:gd name="connsiteX8" fmla="*/ 2666434 w 6640264"/>
              <a:gd name="connsiteY8" fmla="*/ 1813560 h 6349621"/>
              <a:gd name="connsiteX9" fmla="*/ 2811214 w 6640264"/>
              <a:gd name="connsiteY9" fmla="*/ 2145030 h 6349621"/>
              <a:gd name="connsiteX10" fmla="*/ 3222694 w 6640264"/>
              <a:gd name="connsiteY10" fmla="*/ 2510790 h 6349621"/>
              <a:gd name="connsiteX11" fmla="*/ 3352234 w 6640264"/>
              <a:gd name="connsiteY11" fmla="*/ 2743200 h 6349621"/>
              <a:gd name="connsiteX12" fmla="*/ 3550354 w 6640264"/>
              <a:gd name="connsiteY12" fmla="*/ 2929890 h 6349621"/>
              <a:gd name="connsiteX13" fmla="*/ 3596074 w 6640264"/>
              <a:gd name="connsiteY13" fmla="*/ 3051810 h 6349621"/>
              <a:gd name="connsiteX14" fmla="*/ 3618934 w 6640264"/>
              <a:gd name="connsiteY14" fmla="*/ 3406140 h 6349621"/>
              <a:gd name="connsiteX15" fmla="*/ 3916114 w 6640264"/>
              <a:gd name="connsiteY15" fmla="*/ 3417570 h 6349621"/>
              <a:gd name="connsiteX16" fmla="*/ 4316186 w 6640264"/>
              <a:gd name="connsiteY16" fmla="*/ 3621269 h 6349621"/>
              <a:gd name="connsiteX17" fmla="*/ 4331404 w 6640264"/>
              <a:gd name="connsiteY17" fmla="*/ 3108959 h 6349621"/>
              <a:gd name="connsiteX18" fmla="*/ 4590484 w 6640264"/>
              <a:gd name="connsiteY18" fmla="*/ 3211829 h 6349621"/>
              <a:gd name="connsiteX19" fmla="*/ 4742884 w 6640264"/>
              <a:gd name="connsiteY19" fmla="*/ 3398519 h 6349621"/>
              <a:gd name="connsiteX20" fmla="*/ 4960054 w 6640264"/>
              <a:gd name="connsiteY20" fmla="*/ 3425189 h 6349621"/>
              <a:gd name="connsiteX21" fmla="*/ 5230564 w 6640264"/>
              <a:gd name="connsiteY21" fmla="*/ 3550919 h 6349621"/>
              <a:gd name="connsiteX22" fmla="*/ 5832544 w 6640264"/>
              <a:gd name="connsiteY22" fmla="*/ 3204209 h 6349621"/>
              <a:gd name="connsiteX23" fmla="*/ 6209734 w 6640264"/>
              <a:gd name="connsiteY23" fmla="*/ 3463289 h 6349621"/>
              <a:gd name="connsiteX24" fmla="*/ 6640264 w 6640264"/>
              <a:gd name="connsiteY24" fmla="*/ 3326129 h 6349621"/>
              <a:gd name="connsiteX25" fmla="*/ 6609784 w 6640264"/>
              <a:gd name="connsiteY25" fmla="*/ 3779519 h 6349621"/>
              <a:gd name="connsiteX26" fmla="*/ 6537394 w 6640264"/>
              <a:gd name="connsiteY26" fmla="*/ 4050029 h 6349621"/>
              <a:gd name="connsiteX27" fmla="*/ 6087814 w 6640264"/>
              <a:gd name="connsiteY27" fmla="*/ 4587240 h 6349621"/>
              <a:gd name="connsiteX28" fmla="*/ 5302954 w 6640264"/>
              <a:gd name="connsiteY28" fmla="*/ 4648199 h 6349621"/>
              <a:gd name="connsiteX29" fmla="*/ 4811464 w 6640264"/>
              <a:gd name="connsiteY29" fmla="*/ 4583429 h 6349621"/>
              <a:gd name="connsiteX30" fmla="*/ 4678114 w 6640264"/>
              <a:gd name="connsiteY30" fmla="*/ 4735829 h 6349621"/>
              <a:gd name="connsiteX31" fmla="*/ 4567624 w 6640264"/>
              <a:gd name="connsiteY31" fmla="*/ 4792979 h 6349621"/>
              <a:gd name="connsiteX32" fmla="*/ 4499044 w 6640264"/>
              <a:gd name="connsiteY32" fmla="*/ 4998719 h 6349621"/>
              <a:gd name="connsiteX33" fmla="*/ 4410144 w 6640264"/>
              <a:gd name="connsiteY33" fmla="*/ 5367019 h 6349621"/>
              <a:gd name="connsiteX34" fmla="*/ 4138021 w 6640264"/>
              <a:gd name="connsiteY34" fmla="*/ 5725786 h 6349621"/>
              <a:gd name="connsiteX35" fmla="*/ 4196784 w 6640264"/>
              <a:gd name="connsiteY35" fmla="*/ 6052819 h 6349621"/>
              <a:gd name="connsiteX36" fmla="*/ 4045654 w 6640264"/>
              <a:gd name="connsiteY36" fmla="*/ 6259829 h 6349621"/>
              <a:gd name="connsiteX37" fmla="*/ 3797094 w 6640264"/>
              <a:gd name="connsiteY37" fmla="*/ 6341547 h 6349621"/>
              <a:gd name="connsiteX38" fmla="*/ 3477509 w 6640264"/>
              <a:gd name="connsiteY38" fmla="*/ 6226337 h 6349621"/>
              <a:gd name="connsiteX39" fmla="*/ 3215074 w 6640264"/>
              <a:gd name="connsiteY39" fmla="*/ 6282689 h 6349621"/>
              <a:gd name="connsiteX40" fmla="*/ 2987667 w 6640264"/>
              <a:gd name="connsiteY40" fmla="*/ 6349621 h 6349621"/>
              <a:gd name="connsiteX41" fmla="*/ 2828728 w 6640264"/>
              <a:gd name="connsiteY41" fmla="*/ 6218434 h 6349621"/>
              <a:gd name="connsiteX42" fmla="*/ 2707263 w 6640264"/>
              <a:gd name="connsiteY42" fmla="*/ 5811956 h 6349621"/>
              <a:gd name="connsiteX43" fmla="*/ 2494984 w 6640264"/>
              <a:gd name="connsiteY43" fmla="*/ 5330189 h 6349621"/>
              <a:gd name="connsiteX44" fmla="*/ 2140654 w 6640264"/>
              <a:gd name="connsiteY44" fmla="*/ 5379719 h 6349621"/>
              <a:gd name="connsiteX45" fmla="*/ 1811287 w 6640264"/>
              <a:gd name="connsiteY45" fmla="*/ 5299881 h 6349621"/>
              <a:gd name="connsiteX46" fmla="*/ 1321504 w 6640264"/>
              <a:gd name="connsiteY46" fmla="*/ 5417819 h 6349621"/>
              <a:gd name="connsiteX47" fmla="*/ 1012894 w 6640264"/>
              <a:gd name="connsiteY47" fmla="*/ 5535929 h 6349621"/>
              <a:gd name="connsiteX48" fmla="*/ 913834 w 6640264"/>
              <a:gd name="connsiteY48" fmla="*/ 5730239 h 6349621"/>
              <a:gd name="connsiteX49" fmla="*/ 676079 w 6640264"/>
              <a:gd name="connsiteY49" fmla="*/ 5812866 h 6349621"/>
              <a:gd name="connsiteX50" fmla="*/ 330106 w 6640264"/>
              <a:gd name="connsiteY50" fmla="*/ 5636242 h 6349621"/>
              <a:gd name="connsiteX51" fmla="*/ 0 w 6640264"/>
              <a:gd name="connsiteY51" fmla="*/ 5608945 h 6349621"/>
              <a:gd name="connsiteX52" fmla="*/ 165221 w 6640264"/>
              <a:gd name="connsiteY52" fmla="*/ 5218307 h 6349621"/>
              <a:gd name="connsiteX53" fmla="*/ 149972 w 6640264"/>
              <a:gd name="connsiteY53" fmla="*/ 4847427 h 6349621"/>
              <a:gd name="connsiteX54" fmla="*/ 53169 w 6640264"/>
              <a:gd name="connsiteY54" fmla="*/ 4580778 h 6349621"/>
              <a:gd name="connsiteX55" fmla="*/ 79290 w 6640264"/>
              <a:gd name="connsiteY55" fmla="*/ 4194260 h 6349621"/>
              <a:gd name="connsiteX56" fmla="*/ 192680 w 6640264"/>
              <a:gd name="connsiteY56" fmla="*/ 4198903 h 6349621"/>
              <a:gd name="connsiteX57" fmla="*/ 300802 w 6640264"/>
              <a:gd name="connsiteY57" fmla="*/ 4054216 h 6349621"/>
              <a:gd name="connsiteX58" fmla="*/ 332981 w 6640264"/>
              <a:gd name="connsiteY58" fmla="*/ 3624591 h 6349621"/>
              <a:gd name="connsiteX59" fmla="*/ 432942 w 6640264"/>
              <a:gd name="connsiteY59" fmla="*/ 3533079 h 6349621"/>
              <a:gd name="connsiteX60" fmla="*/ 555039 w 6640264"/>
              <a:gd name="connsiteY60" fmla="*/ 3519669 h 6349621"/>
              <a:gd name="connsiteX61" fmla="*/ 638545 w 6640264"/>
              <a:gd name="connsiteY61" fmla="*/ 3251011 h 6349621"/>
              <a:gd name="connsiteX62" fmla="*/ 632461 w 6640264"/>
              <a:gd name="connsiteY62" fmla="*/ 2754630 h 6349621"/>
              <a:gd name="connsiteX63" fmla="*/ 486771 w 6640264"/>
              <a:gd name="connsiteY63" fmla="*/ 2666999 h 6349621"/>
              <a:gd name="connsiteX64" fmla="*/ 528681 w 6640264"/>
              <a:gd name="connsiteY64" fmla="*/ 2483554 h 6349621"/>
              <a:gd name="connsiteX65" fmla="*/ 342900 w 6640264"/>
              <a:gd name="connsiteY65" fmla="*/ 2445110 h 6349621"/>
              <a:gd name="connsiteX66" fmla="*/ 396807 w 6640264"/>
              <a:gd name="connsiteY66" fmla="*/ 2140841 h 6349621"/>
              <a:gd name="connsiteX67" fmla="*/ 367314 w 6640264"/>
              <a:gd name="connsiteY67" fmla="*/ 1790132 h 6349621"/>
              <a:gd name="connsiteX68" fmla="*/ 676344 w 6640264"/>
              <a:gd name="connsiteY68" fmla="*/ 1607819 h 6349621"/>
              <a:gd name="connsiteX69" fmla="*/ 1090364 w 6640264"/>
              <a:gd name="connsiteY69" fmla="*/ 850899 h 6349621"/>
              <a:gd name="connsiteX70" fmla="*/ 976725 w 6640264"/>
              <a:gd name="connsiteY70" fmla="*/ 767611 h 6349621"/>
              <a:gd name="connsiteX71" fmla="*/ 1050992 w 6640264"/>
              <a:gd name="connsiteY71" fmla="*/ 661955 h 6349621"/>
              <a:gd name="connsiteX72" fmla="*/ 1146244 w 6640264"/>
              <a:gd name="connsiteY72" fmla="*/ 609599 h 6349621"/>
              <a:gd name="connsiteX73" fmla="*/ 1151939 w 6640264"/>
              <a:gd name="connsiteY73" fmla="*/ 290518 h 6349621"/>
              <a:gd name="connsiteX0" fmla="*/ 1151939 w 6640264"/>
              <a:gd name="connsiteY0" fmla="*/ 290518 h 6349621"/>
              <a:gd name="connsiteX1" fmla="*/ 2030164 w 6640264"/>
              <a:gd name="connsiteY1" fmla="*/ 0 h 6349621"/>
              <a:gd name="connsiteX2" fmla="*/ 2517844 w 6640264"/>
              <a:gd name="connsiteY2" fmla="*/ 251460 h 6349621"/>
              <a:gd name="connsiteX3" fmla="*/ 2552134 w 6640264"/>
              <a:gd name="connsiteY3" fmla="*/ 487680 h 6349621"/>
              <a:gd name="connsiteX4" fmla="*/ 2685484 w 6640264"/>
              <a:gd name="connsiteY4" fmla="*/ 605790 h 6349621"/>
              <a:gd name="connsiteX5" fmla="*/ 2685506 w 6640264"/>
              <a:gd name="connsiteY5" fmla="*/ 964888 h 6349621"/>
              <a:gd name="connsiteX6" fmla="*/ 2750254 w 6640264"/>
              <a:gd name="connsiteY6" fmla="*/ 1093470 h 6349621"/>
              <a:gd name="connsiteX7" fmla="*/ 2624524 w 6640264"/>
              <a:gd name="connsiteY7" fmla="*/ 1432560 h 6349621"/>
              <a:gd name="connsiteX8" fmla="*/ 2666434 w 6640264"/>
              <a:gd name="connsiteY8" fmla="*/ 1813560 h 6349621"/>
              <a:gd name="connsiteX9" fmla="*/ 2811214 w 6640264"/>
              <a:gd name="connsiteY9" fmla="*/ 2145030 h 6349621"/>
              <a:gd name="connsiteX10" fmla="*/ 3222694 w 6640264"/>
              <a:gd name="connsiteY10" fmla="*/ 2510790 h 6349621"/>
              <a:gd name="connsiteX11" fmla="*/ 3352234 w 6640264"/>
              <a:gd name="connsiteY11" fmla="*/ 2743200 h 6349621"/>
              <a:gd name="connsiteX12" fmla="*/ 3550354 w 6640264"/>
              <a:gd name="connsiteY12" fmla="*/ 2929890 h 6349621"/>
              <a:gd name="connsiteX13" fmla="*/ 3596074 w 6640264"/>
              <a:gd name="connsiteY13" fmla="*/ 3051810 h 6349621"/>
              <a:gd name="connsiteX14" fmla="*/ 3618934 w 6640264"/>
              <a:gd name="connsiteY14" fmla="*/ 3406140 h 6349621"/>
              <a:gd name="connsiteX15" fmla="*/ 3916114 w 6640264"/>
              <a:gd name="connsiteY15" fmla="*/ 3417570 h 6349621"/>
              <a:gd name="connsiteX16" fmla="*/ 4316186 w 6640264"/>
              <a:gd name="connsiteY16" fmla="*/ 3621269 h 6349621"/>
              <a:gd name="connsiteX17" fmla="*/ 4331404 w 6640264"/>
              <a:gd name="connsiteY17" fmla="*/ 3108959 h 6349621"/>
              <a:gd name="connsiteX18" fmla="*/ 4590484 w 6640264"/>
              <a:gd name="connsiteY18" fmla="*/ 3211829 h 6349621"/>
              <a:gd name="connsiteX19" fmla="*/ 4742884 w 6640264"/>
              <a:gd name="connsiteY19" fmla="*/ 3398519 h 6349621"/>
              <a:gd name="connsiteX20" fmla="*/ 4960054 w 6640264"/>
              <a:gd name="connsiteY20" fmla="*/ 3425189 h 6349621"/>
              <a:gd name="connsiteX21" fmla="*/ 5230564 w 6640264"/>
              <a:gd name="connsiteY21" fmla="*/ 3550919 h 6349621"/>
              <a:gd name="connsiteX22" fmla="*/ 5832544 w 6640264"/>
              <a:gd name="connsiteY22" fmla="*/ 3204209 h 6349621"/>
              <a:gd name="connsiteX23" fmla="*/ 6209734 w 6640264"/>
              <a:gd name="connsiteY23" fmla="*/ 3463289 h 6349621"/>
              <a:gd name="connsiteX24" fmla="*/ 6640264 w 6640264"/>
              <a:gd name="connsiteY24" fmla="*/ 3326129 h 6349621"/>
              <a:gd name="connsiteX25" fmla="*/ 6609784 w 6640264"/>
              <a:gd name="connsiteY25" fmla="*/ 3779519 h 6349621"/>
              <a:gd name="connsiteX26" fmla="*/ 6537394 w 6640264"/>
              <a:gd name="connsiteY26" fmla="*/ 4050029 h 6349621"/>
              <a:gd name="connsiteX27" fmla="*/ 6087814 w 6640264"/>
              <a:gd name="connsiteY27" fmla="*/ 4587240 h 6349621"/>
              <a:gd name="connsiteX28" fmla="*/ 5302954 w 6640264"/>
              <a:gd name="connsiteY28" fmla="*/ 4648199 h 6349621"/>
              <a:gd name="connsiteX29" fmla="*/ 4811464 w 6640264"/>
              <a:gd name="connsiteY29" fmla="*/ 4583429 h 6349621"/>
              <a:gd name="connsiteX30" fmla="*/ 4678114 w 6640264"/>
              <a:gd name="connsiteY30" fmla="*/ 4735829 h 6349621"/>
              <a:gd name="connsiteX31" fmla="*/ 4567624 w 6640264"/>
              <a:gd name="connsiteY31" fmla="*/ 4792979 h 6349621"/>
              <a:gd name="connsiteX32" fmla="*/ 4452071 w 6640264"/>
              <a:gd name="connsiteY32" fmla="*/ 4995364 h 6349621"/>
              <a:gd name="connsiteX33" fmla="*/ 4410144 w 6640264"/>
              <a:gd name="connsiteY33" fmla="*/ 5367019 h 6349621"/>
              <a:gd name="connsiteX34" fmla="*/ 4138021 w 6640264"/>
              <a:gd name="connsiteY34" fmla="*/ 5725786 h 6349621"/>
              <a:gd name="connsiteX35" fmla="*/ 4196784 w 6640264"/>
              <a:gd name="connsiteY35" fmla="*/ 6052819 h 6349621"/>
              <a:gd name="connsiteX36" fmla="*/ 4045654 w 6640264"/>
              <a:gd name="connsiteY36" fmla="*/ 6259829 h 6349621"/>
              <a:gd name="connsiteX37" fmla="*/ 3797094 w 6640264"/>
              <a:gd name="connsiteY37" fmla="*/ 6341547 h 6349621"/>
              <a:gd name="connsiteX38" fmla="*/ 3477509 w 6640264"/>
              <a:gd name="connsiteY38" fmla="*/ 6226337 h 6349621"/>
              <a:gd name="connsiteX39" fmla="*/ 3215074 w 6640264"/>
              <a:gd name="connsiteY39" fmla="*/ 6282689 h 6349621"/>
              <a:gd name="connsiteX40" fmla="*/ 2987667 w 6640264"/>
              <a:gd name="connsiteY40" fmla="*/ 6349621 h 6349621"/>
              <a:gd name="connsiteX41" fmla="*/ 2828728 w 6640264"/>
              <a:gd name="connsiteY41" fmla="*/ 6218434 h 6349621"/>
              <a:gd name="connsiteX42" fmla="*/ 2707263 w 6640264"/>
              <a:gd name="connsiteY42" fmla="*/ 5811956 h 6349621"/>
              <a:gd name="connsiteX43" fmla="*/ 2494984 w 6640264"/>
              <a:gd name="connsiteY43" fmla="*/ 5330189 h 6349621"/>
              <a:gd name="connsiteX44" fmla="*/ 2140654 w 6640264"/>
              <a:gd name="connsiteY44" fmla="*/ 5379719 h 6349621"/>
              <a:gd name="connsiteX45" fmla="*/ 1811287 w 6640264"/>
              <a:gd name="connsiteY45" fmla="*/ 5299881 h 6349621"/>
              <a:gd name="connsiteX46" fmla="*/ 1321504 w 6640264"/>
              <a:gd name="connsiteY46" fmla="*/ 5417819 h 6349621"/>
              <a:gd name="connsiteX47" fmla="*/ 1012894 w 6640264"/>
              <a:gd name="connsiteY47" fmla="*/ 5535929 h 6349621"/>
              <a:gd name="connsiteX48" fmla="*/ 913834 w 6640264"/>
              <a:gd name="connsiteY48" fmla="*/ 5730239 h 6349621"/>
              <a:gd name="connsiteX49" fmla="*/ 676079 w 6640264"/>
              <a:gd name="connsiteY49" fmla="*/ 5812866 h 6349621"/>
              <a:gd name="connsiteX50" fmla="*/ 330106 w 6640264"/>
              <a:gd name="connsiteY50" fmla="*/ 5636242 h 6349621"/>
              <a:gd name="connsiteX51" fmla="*/ 0 w 6640264"/>
              <a:gd name="connsiteY51" fmla="*/ 5608945 h 6349621"/>
              <a:gd name="connsiteX52" fmla="*/ 165221 w 6640264"/>
              <a:gd name="connsiteY52" fmla="*/ 5218307 h 6349621"/>
              <a:gd name="connsiteX53" fmla="*/ 149972 w 6640264"/>
              <a:gd name="connsiteY53" fmla="*/ 4847427 h 6349621"/>
              <a:gd name="connsiteX54" fmla="*/ 53169 w 6640264"/>
              <a:gd name="connsiteY54" fmla="*/ 4580778 h 6349621"/>
              <a:gd name="connsiteX55" fmla="*/ 79290 w 6640264"/>
              <a:gd name="connsiteY55" fmla="*/ 4194260 h 6349621"/>
              <a:gd name="connsiteX56" fmla="*/ 192680 w 6640264"/>
              <a:gd name="connsiteY56" fmla="*/ 4198903 h 6349621"/>
              <a:gd name="connsiteX57" fmla="*/ 300802 w 6640264"/>
              <a:gd name="connsiteY57" fmla="*/ 4054216 h 6349621"/>
              <a:gd name="connsiteX58" fmla="*/ 332981 w 6640264"/>
              <a:gd name="connsiteY58" fmla="*/ 3624591 h 6349621"/>
              <a:gd name="connsiteX59" fmla="*/ 432942 w 6640264"/>
              <a:gd name="connsiteY59" fmla="*/ 3533079 h 6349621"/>
              <a:gd name="connsiteX60" fmla="*/ 555039 w 6640264"/>
              <a:gd name="connsiteY60" fmla="*/ 3519669 h 6349621"/>
              <a:gd name="connsiteX61" fmla="*/ 638545 w 6640264"/>
              <a:gd name="connsiteY61" fmla="*/ 3251011 h 6349621"/>
              <a:gd name="connsiteX62" fmla="*/ 632461 w 6640264"/>
              <a:gd name="connsiteY62" fmla="*/ 2754630 h 6349621"/>
              <a:gd name="connsiteX63" fmla="*/ 486771 w 6640264"/>
              <a:gd name="connsiteY63" fmla="*/ 2666999 h 6349621"/>
              <a:gd name="connsiteX64" fmla="*/ 528681 w 6640264"/>
              <a:gd name="connsiteY64" fmla="*/ 2483554 h 6349621"/>
              <a:gd name="connsiteX65" fmla="*/ 342900 w 6640264"/>
              <a:gd name="connsiteY65" fmla="*/ 2445110 h 6349621"/>
              <a:gd name="connsiteX66" fmla="*/ 396807 w 6640264"/>
              <a:gd name="connsiteY66" fmla="*/ 2140841 h 6349621"/>
              <a:gd name="connsiteX67" fmla="*/ 367314 w 6640264"/>
              <a:gd name="connsiteY67" fmla="*/ 1790132 h 6349621"/>
              <a:gd name="connsiteX68" fmla="*/ 676344 w 6640264"/>
              <a:gd name="connsiteY68" fmla="*/ 1607819 h 6349621"/>
              <a:gd name="connsiteX69" fmla="*/ 1090364 w 6640264"/>
              <a:gd name="connsiteY69" fmla="*/ 850899 h 6349621"/>
              <a:gd name="connsiteX70" fmla="*/ 976725 w 6640264"/>
              <a:gd name="connsiteY70" fmla="*/ 767611 h 6349621"/>
              <a:gd name="connsiteX71" fmla="*/ 1050992 w 6640264"/>
              <a:gd name="connsiteY71" fmla="*/ 661955 h 6349621"/>
              <a:gd name="connsiteX72" fmla="*/ 1146244 w 6640264"/>
              <a:gd name="connsiteY72" fmla="*/ 609599 h 6349621"/>
              <a:gd name="connsiteX73" fmla="*/ 1151939 w 6640264"/>
              <a:gd name="connsiteY73" fmla="*/ 290518 h 6349621"/>
              <a:gd name="connsiteX0" fmla="*/ 1151939 w 6640264"/>
              <a:gd name="connsiteY0" fmla="*/ 290518 h 6349621"/>
              <a:gd name="connsiteX1" fmla="*/ 2030164 w 6640264"/>
              <a:gd name="connsiteY1" fmla="*/ 0 h 6349621"/>
              <a:gd name="connsiteX2" fmla="*/ 2517844 w 6640264"/>
              <a:gd name="connsiteY2" fmla="*/ 251460 h 6349621"/>
              <a:gd name="connsiteX3" fmla="*/ 2552134 w 6640264"/>
              <a:gd name="connsiteY3" fmla="*/ 487680 h 6349621"/>
              <a:gd name="connsiteX4" fmla="*/ 2685484 w 6640264"/>
              <a:gd name="connsiteY4" fmla="*/ 605790 h 6349621"/>
              <a:gd name="connsiteX5" fmla="*/ 2685506 w 6640264"/>
              <a:gd name="connsiteY5" fmla="*/ 964888 h 6349621"/>
              <a:gd name="connsiteX6" fmla="*/ 2750254 w 6640264"/>
              <a:gd name="connsiteY6" fmla="*/ 1093470 h 6349621"/>
              <a:gd name="connsiteX7" fmla="*/ 2624524 w 6640264"/>
              <a:gd name="connsiteY7" fmla="*/ 1432560 h 6349621"/>
              <a:gd name="connsiteX8" fmla="*/ 2666434 w 6640264"/>
              <a:gd name="connsiteY8" fmla="*/ 1813560 h 6349621"/>
              <a:gd name="connsiteX9" fmla="*/ 2811214 w 6640264"/>
              <a:gd name="connsiteY9" fmla="*/ 2145030 h 6349621"/>
              <a:gd name="connsiteX10" fmla="*/ 3222694 w 6640264"/>
              <a:gd name="connsiteY10" fmla="*/ 2510790 h 6349621"/>
              <a:gd name="connsiteX11" fmla="*/ 3352234 w 6640264"/>
              <a:gd name="connsiteY11" fmla="*/ 2743200 h 6349621"/>
              <a:gd name="connsiteX12" fmla="*/ 3550354 w 6640264"/>
              <a:gd name="connsiteY12" fmla="*/ 2929890 h 6349621"/>
              <a:gd name="connsiteX13" fmla="*/ 3596074 w 6640264"/>
              <a:gd name="connsiteY13" fmla="*/ 3051810 h 6349621"/>
              <a:gd name="connsiteX14" fmla="*/ 3618934 w 6640264"/>
              <a:gd name="connsiteY14" fmla="*/ 3406140 h 6349621"/>
              <a:gd name="connsiteX15" fmla="*/ 3916114 w 6640264"/>
              <a:gd name="connsiteY15" fmla="*/ 3417570 h 6349621"/>
              <a:gd name="connsiteX16" fmla="*/ 4316186 w 6640264"/>
              <a:gd name="connsiteY16" fmla="*/ 3621269 h 6349621"/>
              <a:gd name="connsiteX17" fmla="*/ 4331404 w 6640264"/>
              <a:gd name="connsiteY17" fmla="*/ 3108959 h 6349621"/>
              <a:gd name="connsiteX18" fmla="*/ 4590484 w 6640264"/>
              <a:gd name="connsiteY18" fmla="*/ 3211829 h 6349621"/>
              <a:gd name="connsiteX19" fmla="*/ 4742884 w 6640264"/>
              <a:gd name="connsiteY19" fmla="*/ 3398519 h 6349621"/>
              <a:gd name="connsiteX20" fmla="*/ 4960054 w 6640264"/>
              <a:gd name="connsiteY20" fmla="*/ 3425189 h 6349621"/>
              <a:gd name="connsiteX21" fmla="*/ 5230564 w 6640264"/>
              <a:gd name="connsiteY21" fmla="*/ 3550919 h 6349621"/>
              <a:gd name="connsiteX22" fmla="*/ 5832544 w 6640264"/>
              <a:gd name="connsiteY22" fmla="*/ 3204209 h 6349621"/>
              <a:gd name="connsiteX23" fmla="*/ 6209734 w 6640264"/>
              <a:gd name="connsiteY23" fmla="*/ 3463289 h 6349621"/>
              <a:gd name="connsiteX24" fmla="*/ 6640264 w 6640264"/>
              <a:gd name="connsiteY24" fmla="*/ 3326129 h 6349621"/>
              <a:gd name="connsiteX25" fmla="*/ 6609784 w 6640264"/>
              <a:gd name="connsiteY25" fmla="*/ 3779519 h 6349621"/>
              <a:gd name="connsiteX26" fmla="*/ 6537394 w 6640264"/>
              <a:gd name="connsiteY26" fmla="*/ 4050029 h 6349621"/>
              <a:gd name="connsiteX27" fmla="*/ 6087814 w 6640264"/>
              <a:gd name="connsiteY27" fmla="*/ 4587240 h 6349621"/>
              <a:gd name="connsiteX28" fmla="*/ 5302954 w 6640264"/>
              <a:gd name="connsiteY28" fmla="*/ 4648199 h 6349621"/>
              <a:gd name="connsiteX29" fmla="*/ 4811464 w 6640264"/>
              <a:gd name="connsiteY29" fmla="*/ 4583429 h 6349621"/>
              <a:gd name="connsiteX30" fmla="*/ 4678114 w 6640264"/>
              <a:gd name="connsiteY30" fmla="*/ 4735829 h 6349621"/>
              <a:gd name="connsiteX31" fmla="*/ 4567624 w 6640264"/>
              <a:gd name="connsiteY31" fmla="*/ 4792979 h 6349621"/>
              <a:gd name="connsiteX32" fmla="*/ 4452071 w 6640264"/>
              <a:gd name="connsiteY32" fmla="*/ 4995364 h 6349621"/>
              <a:gd name="connsiteX33" fmla="*/ 4379948 w 6640264"/>
              <a:gd name="connsiteY33" fmla="*/ 5350243 h 6349621"/>
              <a:gd name="connsiteX34" fmla="*/ 4138021 w 6640264"/>
              <a:gd name="connsiteY34" fmla="*/ 5725786 h 6349621"/>
              <a:gd name="connsiteX35" fmla="*/ 4196784 w 6640264"/>
              <a:gd name="connsiteY35" fmla="*/ 6052819 h 6349621"/>
              <a:gd name="connsiteX36" fmla="*/ 4045654 w 6640264"/>
              <a:gd name="connsiteY36" fmla="*/ 6259829 h 6349621"/>
              <a:gd name="connsiteX37" fmla="*/ 3797094 w 6640264"/>
              <a:gd name="connsiteY37" fmla="*/ 6341547 h 6349621"/>
              <a:gd name="connsiteX38" fmla="*/ 3477509 w 6640264"/>
              <a:gd name="connsiteY38" fmla="*/ 6226337 h 6349621"/>
              <a:gd name="connsiteX39" fmla="*/ 3215074 w 6640264"/>
              <a:gd name="connsiteY39" fmla="*/ 6282689 h 6349621"/>
              <a:gd name="connsiteX40" fmla="*/ 2987667 w 6640264"/>
              <a:gd name="connsiteY40" fmla="*/ 6349621 h 6349621"/>
              <a:gd name="connsiteX41" fmla="*/ 2828728 w 6640264"/>
              <a:gd name="connsiteY41" fmla="*/ 6218434 h 6349621"/>
              <a:gd name="connsiteX42" fmla="*/ 2707263 w 6640264"/>
              <a:gd name="connsiteY42" fmla="*/ 5811956 h 6349621"/>
              <a:gd name="connsiteX43" fmla="*/ 2494984 w 6640264"/>
              <a:gd name="connsiteY43" fmla="*/ 5330189 h 6349621"/>
              <a:gd name="connsiteX44" fmla="*/ 2140654 w 6640264"/>
              <a:gd name="connsiteY44" fmla="*/ 5379719 h 6349621"/>
              <a:gd name="connsiteX45" fmla="*/ 1811287 w 6640264"/>
              <a:gd name="connsiteY45" fmla="*/ 5299881 h 6349621"/>
              <a:gd name="connsiteX46" fmla="*/ 1321504 w 6640264"/>
              <a:gd name="connsiteY46" fmla="*/ 5417819 h 6349621"/>
              <a:gd name="connsiteX47" fmla="*/ 1012894 w 6640264"/>
              <a:gd name="connsiteY47" fmla="*/ 5535929 h 6349621"/>
              <a:gd name="connsiteX48" fmla="*/ 913834 w 6640264"/>
              <a:gd name="connsiteY48" fmla="*/ 5730239 h 6349621"/>
              <a:gd name="connsiteX49" fmla="*/ 676079 w 6640264"/>
              <a:gd name="connsiteY49" fmla="*/ 5812866 h 6349621"/>
              <a:gd name="connsiteX50" fmla="*/ 330106 w 6640264"/>
              <a:gd name="connsiteY50" fmla="*/ 5636242 h 6349621"/>
              <a:gd name="connsiteX51" fmla="*/ 0 w 6640264"/>
              <a:gd name="connsiteY51" fmla="*/ 5608945 h 6349621"/>
              <a:gd name="connsiteX52" fmla="*/ 165221 w 6640264"/>
              <a:gd name="connsiteY52" fmla="*/ 5218307 h 6349621"/>
              <a:gd name="connsiteX53" fmla="*/ 149972 w 6640264"/>
              <a:gd name="connsiteY53" fmla="*/ 4847427 h 6349621"/>
              <a:gd name="connsiteX54" fmla="*/ 53169 w 6640264"/>
              <a:gd name="connsiteY54" fmla="*/ 4580778 h 6349621"/>
              <a:gd name="connsiteX55" fmla="*/ 79290 w 6640264"/>
              <a:gd name="connsiteY55" fmla="*/ 4194260 h 6349621"/>
              <a:gd name="connsiteX56" fmla="*/ 192680 w 6640264"/>
              <a:gd name="connsiteY56" fmla="*/ 4198903 h 6349621"/>
              <a:gd name="connsiteX57" fmla="*/ 300802 w 6640264"/>
              <a:gd name="connsiteY57" fmla="*/ 4054216 h 6349621"/>
              <a:gd name="connsiteX58" fmla="*/ 332981 w 6640264"/>
              <a:gd name="connsiteY58" fmla="*/ 3624591 h 6349621"/>
              <a:gd name="connsiteX59" fmla="*/ 432942 w 6640264"/>
              <a:gd name="connsiteY59" fmla="*/ 3533079 h 6349621"/>
              <a:gd name="connsiteX60" fmla="*/ 555039 w 6640264"/>
              <a:gd name="connsiteY60" fmla="*/ 3519669 h 6349621"/>
              <a:gd name="connsiteX61" fmla="*/ 638545 w 6640264"/>
              <a:gd name="connsiteY61" fmla="*/ 3251011 h 6349621"/>
              <a:gd name="connsiteX62" fmla="*/ 632461 w 6640264"/>
              <a:gd name="connsiteY62" fmla="*/ 2754630 h 6349621"/>
              <a:gd name="connsiteX63" fmla="*/ 486771 w 6640264"/>
              <a:gd name="connsiteY63" fmla="*/ 2666999 h 6349621"/>
              <a:gd name="connsiteX64" fmla="*/ 528681 w 6640264"/>
              <a:gd name="connsiteY64" fmla="*/ 2483554 h 6349621"/>
              <a:gd name="connsiteX65" fmla="*/ 342900 w 6640264"/>
              <a:gd name="connsiteY65" fmla="*/ 2445110 h 6349621"/>
              <a:gd name="connsiteX66" fmla="*/ 396807 w 6640264"/>
              <a:gd name="connsiteY66" fmla="*/ 2140841 h 6349621"/>
              <a:gd name="connsiteX67" fmla="*/ 367314 w 6640264"/>
              <a:gd name="connsiteY67" fmla="*/ 1790132 h 6349621"/>
              <a:gd name="connsiteX68" fmla="*/ 676344 w 6640264"/>
              <a:gd name="connsiteY68" fmla="*/ 1607819 h 6349621"/>
              <a:gd name="connsiteX69" fmla="*/ 1090364 w 6640264"/>
              <a:gd name="connsiteY69" fmla="*/ 850899 h 6349621"/>
              <a:gd name="connsiteX70" fmla="*/ 976725 w 6640264"/>
              <a:gd name="connsiteY70" fmla="*/ 767611 h 6349621"/>
              <a:gd name="connsiteX71" fmla="*/ 1050992 w 6640264"/>
              <a:gd name="connsiteY71" fmla="*/ 661955 h 6349621"/>
              <a:gd name="connsiteX72" fmla="*/ 1146244 w 6640264"/>
              <a:gd name="connsiteY72" fmla="*/ 609599 h 6349621"/>
              <a:gd name="connsiteX73" fmla="*/ 1151939 w 6640264"/>
              <a:gd name="connsiteY73" fmla="*/ 290518 h 6349621"/>
              <a:gd name="connsiteX0" fmla="*/ 1151939 w 6640264"/>
              <a:gd name="connsiteY0" fmla="*/ 290518 h 6349621"/>
              <a:gd name="connsiteX1" fmla="*/ 2030164 w 6640264"/>
              <a:gd name="connsiteY1" fmla="*/ 0 h 6349621"/>
              <a:gd name="connsiteX2" fmla="*/ 2517844 w 6640264"/>
              <a:gd name="connsiteY2" fmla="*/ 251460 h 6349621"/>
              <a:gd name="connsiteX3" fmla="*/ 2552134 w 6640264"/>
              <a:gd name="connsiteY3" fmla="*/ 487680 h 6349621"/>
              <a:gd name="connsiteX4" fmla="*/ 2685484 w 6640264"/>
              <a:gd name="connsiteY4" fmla="*/ 605790 h 6349621"/>
              <a:gd name="connsiteX5" fmla="*/ 2685506 w 6640264"/>
              <a:gd name="connsiteY5" fmla="*/ 964888 h 6349621"/>
              <a:gd name="connsiteX6" fmla="*/ 2750254 w 6640264"/>
              <a:gd name="connsiteY6" fmla="*/ 1093470 h 6349621"/>
              <a:gd name="connsiteX7" fmla="*/ 2624524 w 6640264"/>
              <a:gd name="connsiteY7" fmla="*/ 1432560 h 6349621"/>
              <a:gd name="connsiteX8" fmla="*/ 2666434 w 6640264"/>
              <a:gd name="connsiteY8" fmla="*/ 1813560 h 6349621"/>
              <a:gd name="connsiteX9" fmla="*/ 2811214 w 6640264"/>
              <a:gd name="connsiteY9" fmla="*/ 2145030 h 6349621"/>
              <a:gd name="connsiteX10" fmla="*/ 3222694 w 6640264"/>
              <a:gd name="connsiteY10" fmla="*/ 2510790 h 6349621"/>
              <a:gd name="connsiteX11" fmla="*/ 3352234 w 6640264"/>
              <a:gd name="connsiteY11" fmla="*/ 2743200 h 6349621"/>
              <a:gd name="connsiteX12" fmla="*/ 3550354 w 6640264"/>
              <a:gd name="connsiteY12" fmla="*/ 2929890 h 6349621"/>
              <a:gd name="connsiteX13" fmla="*/ 3596074 w 6640264"/>
              <a:gd name="connsiteY13" fmla="*/ 3051810 h 6349621"/>
              <a:gd name="connsiteX14" fmla="*/ 3618934 w 6640264"/>
              <a:gd name="connsiteY14" fmla="*/ 3406140 h 6349621"/>
              <a:gd name="connsiteX15" fmla="*/ 3916114 w 6640264"/>
              <a:gd name="connsiteY15" fmla="*/ 3417570 h 6349621"/>
              <a:gd name="connsiteX16" fmla="*/ 4316186 w 6640264"/>
              <a:gd name="connsiteY16" fmla="*/ 3621269 h 6349621"/>
              <a:gd name="connsiteX17" fmla="*/ 4331404 w 6640264"/>
              <a:gd name="connsiteY17" fmla="*/ 3108959 h 6349621"/>
              <a:gd name="connsiteX18" fmla="*/ 4590484 w 6640264"/>
              <a:gd name="connsiteY18" fmla="*/ 3211829 h 6349621"/>
              <a:gd name="connsiteX19" fmla="*/ 4742884 w 6640264"/>
              <a:gd name="connsiteY19" fmla="*/ 3398519 h 6349621"/>
              <a:gd name="connsiteX20" fmla="*/ 4960054 w 6640264"/>
              <a:gd name="connsiteY20" fmla="*/ 3425189 h 6349621"/>
              <a:gd name="connsiteX21" fmla="*/ 5230564 w 6640264"/>
              <a:gd name="connsiteY21" fmla="*/ 3550919 h 6349621"/>
              <a:gd name="connsiteX22" fmla="*/ 5832544 w 6640264"/>
              <a:gd name="connsiteY22" fmla="*/ 3204209 h 6349621"/>
              <a:gd name="connsiteX23" fmla="*/ 6209734 w 6640264"/>
              <a:gd name="connsiteY23" fmla="*/ 3463289 h 6349621"/>
              <a:gd name="connsiteX24" fmla="*/ 6640264 w 6640264"/>
              <a:gd name="connsiteY24" fmla="*/ 3326129 h 6349621"/>
              <a:gd name="connsiteX25" fmla="*/ 6609784 w 6640264"/>
              <a:gd name="connsiteY25" fmla="*/ 3779519 h 6349621"/>
              <a:gd name="connsiteX26" fmla="*/ 6537394 w 6640264"/>
              <a:gd name="connsiteY26" fmla="*/ 4050029 h 6349621"/>
              <a:gd name="connsiteX27" fmla="*/ 6087814 w 6640264"/>
              <a:gd name="connsiteY27" fmla="*/ 4587240 h 6349621"/>
              <a:gd name="connsiteX28" fmla="*/ 5262692 w 6640264"/>
              <a:gd name="connsiteY28" fmla="*/ 4668330 h 6349621"/>
              <a:gd name="connsiteX29" fmla="*/ 4811464 w 6640264"/>
              <a:gd name="connsiteY29" fmla="*/ 4583429 h 6349621"/>
              <a:gd name="connsiteX30" fmla="*/ 4678114 w 6640264"/>
              <a:gd name="connsiteY30" fmla="*/ 4735829 h 6349621"/>
              <a:gd name="connsiteX31" fmla="*/ 4567624 w 6640264"/>
              <a:gd name="connsiteY31" fmla="*/ 4792979 h 6349621"/>
              <a:gd name="connsiteX32" fmla="*/ 4452071 w 6640264"/>
              <a:gd name="connsiteY32" fmla="*/ 4995364 h 6349621"/>
              <a:gd name="connsiteX33" fmla="*/ 4379948 w 6640264"/>
              <a:gd name="connsiteY33" fmla="*/ 5350243 h 6349621"/>
              <a:gd name="connsiteX34" fmla="*/ 4138021 w 6640264"/>
              <a:gd name="connsiteY34" fmla="*/ 5725786 h 6349621"/>
              <a:gd name="connsiteX35" fmla="*/ 4196784 w 6640264"/>
              <a:gd name="connsiteY35" fmla="*/ 6052819 h 6349621"/>
              <a:gd name="connsiteX36" fmla="*/ 4045654 w 6640264"/>
              <a:gd name="connsiteY36" fmla="*/ 6259829 h 6349621"/>
              <a:gd name="connsiteX37" fmla="*/ 3797094 w 6640264"/>
              <a:gd name="connsiteY37" fmla="*/ 6341547 h 6349621"/>
              <a:gd name="connsiteX38" fmla="*/ 3477509 w 6640264"/>
              <a:gd name="connsiteY38" fmla="*/ 6226337 h 6349621"/>
              <a:gd name="connsiteX39" fmla="*/ 3215074 w 6640264"/>
              <a:gd name="connsiteY39" fmla="*/ 6282689 h 6349621"/>
              <a:gd name="connsiteX40" fmla="*/ 2987667 w 6640264"/>
              <a:gd name="connsiteY40" fmla="*/ 6349621 h 6349621"/>
              <a:gd name="connsiteX41" fmla="*/ 2828728 w 6640264"/>
              <a:gd name="connsiteY41" fmla="*/ 6218434 h 6349621"/>
              <a:gd name="connsiteX42" fmla="*/ 2707263 w 6640264"/>
              <a:gd name="connsiteY42" fmla="*/ 5811956 h 6349621"/>
              <a:gd name="connsiteX43" fmla="*/ 2494984 w 6640264"/>
              <a:gd name="connsiteY43" fmla="*/ 5330189 h 6349621"/>
              <a:gd name="connsiteX44" fmla="*/ 2140654 w 6640264"/>
              <a:gd name="connsiteY44" fmla="*/ 5379719 h 6349621"/>
              <a:gd name="connsiteX45" fmla="*/ 1811287 w 6640264"/>
              <a:gd name="connsiteY45" fmla="*/ 5299881 h 6349621"/>
              <a:gd name="connsiteX46" fmla="*/ 1321504 w 6640264"/>
              <a:gd name="connsiteY46" fmla="*/ 5417819 h 6349621"/>
              <a:gd name="connsiteX47" fmla="*/ 1012894 w 6640264"/>
              <a:gd name="connsiteY47" fmla="*/ 5535929 h 6349621"/>
              <a:gd name="connsiteX48" fmla="*/ 913834 w 6640264"/>
              <a:gd name="connsiteY48" fmla="*/ 5730239 h 6349621"/>
              <a:gd name="connsiteX49" fmla="*/ 676079 w 6640264"/>
              <a:gd name="connsiteY49" fmla="*/ 5812866 h 6349621"/>
              <a:gd name="connsiteX50" fmla="*/ 330106 w 6640264"/>
              <a:gd name="connsiteY50" fmla="*/ 5636242 h 6349621"/>
              <a:gd name="connsiteX51" fmla="*/ 0 w 6640264"/>
              <a:gd name="connsiteY51" fmla="*/ 5608945 h 6349621"/>
              <a:gd name="connsiteX52" fmla="*/ 165221 w 6640264"/>
              <a:gd name="connsiteY52" fmla="*/ 5218307 h 6349621"/>
              <a:gd name="connsiteX53" fmla="*/ 149972 w 6640264"/>
              <a:gd name="connsiteY53" fmla="*/ 4847427 h 6349621"/>
              <a:gd name="connsiteX54" fmla="*/ 53169 w 6640264"/>
              <a:gd name="connsiteY54" fmla="*/ 4580778 h 6349621"/>
              <a:gd name="connsiteX55" fmla="*/ 79290 w 6640264"/>
              <a:gd name="connsiteY55" fmla="*/ 4194260 h 6349621"/>
              <a:gd name="connsiteX56" fmla="*/ 192680 w 6640264"/>
              <a:gd name="connsiteY56" fmla="*/ 4198903 h 6349621"/>
              <a:gd name="connsiteX57" fmla="*/ 300802 w 6640264"/>
              <a:gd name="connsiteY57" fmla="*/ 4054216 h 6349621"/>
              <a:gd name="connsiteX58" fmla="*/ 332981 w 6640264"/>
              <a:gd name="connsiteY58" fmla="*/ 3624591 h 6349621"/>
              <a:gd name="connsiteX59" fmla="*/ 432942 w 6640264"/>
              <a:gd name="connsiteY59" fmla="*/ 3533079 h 6349621"/>
              <a:gd name="connsiteX60" fmla="*/ 555039 w 6640264"/>
              <a:gd name="connsiteY60" fmla="*/ 3519669 h 6349621"/>
              <a:gd name="connsiteX61" fmla="*/ 638545 w 6640264"/>
              <a:gd name="connsiteY61" fmla="*/ 3251011 h 6349621"/>
              <a:gd name="connsiteX62" fmla="*/ 632461 w 6640264"/>
              <a:gd name="connsiteY62" fmla="*/ 2754630 h 6349621"/>
              <a:gd name="connsiteX63" fmla="*/ 486771 w 6640264"/>
              <a:gd name="connsiteY63" fmla="*/ 2666999 h 6349621"/>
              <a:gd name="connsiteX64" fmla="*/ 528681 w 6640264"/>
              <a:gd name="connsiteY64" fmla="*/ 2483554 h 6349621"/>
              <a:gd name="connsiteX65" fmla="*/ 342900 w 6640264"/>
              <a:gd name="connsiteY65" fmla="*/ 2445110 h 6349621"/>
              <a:gd name="connsiteX66" fmla="*/ 396807 w 6640264"/>
              <a:gd name="connsiteY66" fmla="*/ 2140841 h 6349621"/>
              <a:gd name="connsiteX67" fmla="*/ 367314 w 6640264"/>
              <a:gd name="connsiteY67" fmla="*/ 1790132 h 6349621"/>
              <a:gd name="connsiteX68" fmla="*/ 676344 w 6640264"/>
              <a:gd name="connsiteY68" fmla="*/ 1607819 h 6349621"/>
              <a:gd name="connsiteX69" fmla="*/ 1090364 w 6640264"/>
              <a:gd name="connsiteY69" fmla="*/ 850899 h 6349621"/>
              <a:gd name="connsiteX70" fmla="*/ 976725 w 6640264"/>
              <a:gd name="connsiteY70" fmla="*/ 767611 h 6349621"/>
              <a:gd name="connsiteX71" fmla="*/ 1050992 w 6640264"/>
              <a:gd name="connsiteY71" fmla="*/ 661955 h 6349621"/>
              <a:gd name="connsiteX72" fmla="*/ 1146244 w 6640264"/>
              <a:gd name="connsiteY72" fmla="*/ 609599 h 6349621"/>
              <a:gd name="connsiteX73" fmla="*/ 1151939 w 6640264"/>
              <a:gd name="connsiteY73" fmla="*/ 290518 h 6349621"/>
              <a:gd name="connsiteX0" fmla="*/ 1151939 w 6613422"/>
              <a:gd name="connsiteY0" fmla="*/ 290518 h 6349621"/>
              <a:gd name="connsiteX1" fmla="*/ 2030164 w 6613422"/>
              <a:gd name="connsiteY1" fmla="*/ 0 h 6349621"/>
              <a:gd name="connsiteX2" fmla="*/ 2517844 w 6613422"/>
              <a:gd name="connsiteY2" fmla="*/ 251460 h 6349621"/>
              <a:gd name="connsiteX3" fmla="*/ 2552134 w 6613422"/>
              <a:gd name="connsiteY3" fmla="*/ 487680 h 6349621"/>
              <a:gd name="connsiteX4" fmla="*/ 2685484 w 6613422"/>
              <a:gd name="connsiteY4" fmla="*/ 605790 h 6349621"/>
              <a:gd name="connsiteX5" fmla="*/ 2685506 w 6613422"/>
              <a:gd name="connsiteY5" fmla="*/ 964888 h 6349621"/>
              <a:gd name="connsiteX6" fmla="*/ 2750254 w 6613422"/>
              <a:gd name="connsiteY6" fmla="*/ 1093470 h 6349621"/>
              <a:gd name="connsiteX7" fmla="*/ 2624524 w 6613422"/>
              <a:gd name="connsiteY7" fmla="*/ 1432560 h 6349621"/>
              <a:gd name="connsiteX8" fmla="*/ 2666434 w 6613422"/>
              <a:gd name="connsiteY8" fmla="*/ 1813560 h 6349621"/>
              <a:gd name="connsiteX9" fmla="*/ 2811214 w 6613422"/>
              <a:gd name="connsiteY9" fmla="*/ 2145030 h 6349621"/>
              <a:gd name="connsiteX10" fmla="*/ 3222694 w 6613422"/>
              <a:gd name="connsiteY10" fmla="*/ 2510790 h 6349621"/>
              <a:gd name="connsiteX11" fmla="*/ 3352234 w 6613422"/>
              <a:gd name="connsiteY11" fmla="*/ 2743200 h 6349621"/>
              <a:gd name="connsiteX12" fmla="*/ 3550354 w 6613422"/>
              <a:gd name="connsiteY12" fmla="*/ 2929890 h 6349621"/>
              <a:gd name="connsiteX13" fmla="*/ 3596074 w 6613422"/>
              <a:gd name="connsiteY13" fmla="*/ 3051810 h 6349621"/>
              <a:gd name="connsiteX14" fmla="*/ 3618934 w 6613422"/>
              <a:gd name="connsiteY14" fmla="*/ 3406140 h 6349621"/>
              <a:gd name="connsiteX15" fmla="*/ 3916114 w 6613422"/>
              <a:gd name="connsiteY15" fmla="*/ 3417570 h 6349621"/>
              <a:gd name="connsiteX16" fmla="*/ 4316186 w 6613422"/>
              <a:gd name="connsiteY16" fmla="*/ 3621269 h 6349621"/>
              <a:gd name="connsiteX17" fmla="*/ 4331404 w 6613422"/>
              <a:gd name="connsiteY17" fmla="*/ 3108959 h 6349621"/>
              <a:gd name="connsiteX18" fmla="*/ 4590484 w 6613422"/>
              <a:gd name="connsiteY18" fmla="*/ 3211829 h 6349621"/>
              <a:gd name="connsiteX19" fmla="*/ 4742884 w 6613422"/>
              <a:gd name="connsiteY19" fmla="*/ 3398519 h 6349621"/>
              <a:gd name="connsiteX20" fmla="*/ 4960054 w 6613422"/>
              <a:gd name="connsiteY20" fmla="*/ 3425189 h 6349621"/>
              <a:gd name="connsiteX21" fmla="*/ 5230564 w 6613422"/>
              <a:gd name="connsiteY21" fmla="*/ 3550919 h 6349621"/>
              <a:gd name="connsiteX22" fmla="*/ 5832544 w 6613422"/>
              <a:gd name="connsiteY22" fmla="*/ 3204209 h 6349621"/>
              <a:gd name="connsiteX23" fmla="*/ 6209734 w 6613422"/>
              <a:gd name="connsiteY23" fmla="*/ 3463289 h 6349621"/>
              <a:gd name="connsiteX24" fmla="*/ 6613422 w 6613422"/>
              <a:gd name="connsiteY24" fmla="*/ 3299287 h 6349621"/>
              <a:gd name="connsiteX25" fmla="*/ 6609784 w 6613422"/>
              <a:gd name="connsiteY25" fmla="*/ 3779519 h 6349621"/>
              <a:gd name="connsiteX26" fmla="*/ 6537394 w 6613422"/>
              <a:gd name="connsiteY26" fmla="*/ 4050029 h 6349621"/>
              <a:gd name="connsiteX27" fmla="*/ 6087814 w 6613422"/>
              <a:gd name="connsiteY27" fmla="*/ 4587240 h 6349621"/>
              <a:gd name="connsiteX28" fmla="*/ 5262692 w 6613422"/>
              <a:gd name="connsiteY28" fmla="*/ 4668330 h 6349621"/>
              <a:gd name="connsiteX29" fmla="*/ 4811464 w 6613422"/>
              <a:gd name="connsiteY29" fmla="*/ 4583429 h 6349621"/>
              <a:gd name="connsiteX30" fmla="*/ 4678114 w 6613422"/>
              <a:gd name="connsiteY30" fmla="*/ 4735829 h 6349621"/>
              <a:gd name="connsiteX31" fmla="*/ 4567624 w 6613422"/>
              <a:gd name="connsiteY31" fmla="*/ 4792979 h 6349621"/>
              <a:gd name="connsiteX32" fmla="*/ 4452071 w 6613422"/>
              <a:gd name="connsiteY32" fmla="*/ 4995364 h 6349621"/>
              <a:gd name="connsiteX33" fmla="*/ 4379948 w 6613422"/>
              <a:gd name="connsiteY33" fmla="*/ 5350243 h 6349621"/>
              <a:gd name="connsiteX34" fmla="*/ 4138021 w 6613422"/>
              <a:gd name="connsiteY34" fmla="*/ 5725786 h 6349621"/>
              <a:gd name="connsiteX35" fmla="*/ 4196784 w 6613422"/>
              <a:gd name="connsiteY35" fmla="*/ 6052819 h 6349621"/>
              <a:gd name="connsiteX36" fmla="*/ 4045654 w 6613422"/>
              <a:gd name="connsiteY36" fmla="*/ 6259829 h 6349621"/>
              <a:gd name="connsiteX37" fmla="*/ 3797094 w 6613422"/>
              <a:gd name="connsiteY37" fmla="*/ 6341547 h 6349621"/>
              <a:gd name="connsiteX38" fmla="*/ 3477509 w 6613422"/>
              <a:gd name="connsiteY38" fmla="*/ 6226337 h 6349621"/>
              <a:gd name="connsiteX39" fmla="*/ 3215074 w 6613422"/>
              <a:gd name="connsiteY39" fmla="*/ 6282689 h 6349621"/>
              <a:gd name="connsiteX40" fmla="*/ 2987667 w 6613422"/>
              <a:gd name="connsiteY40" fmla="*/ 6349621 h 6349621"/>
              <a:gd name="connsiteX41" fmla="*/ 2828728 w 6613422"/>
              <a:gd name="connsiteY41" fmla="*/ 6218434 h 6349621"/>
              <a:gd name="connsiteX42" fmla="*/ 2707263 w 6613422"/>
              <a:gd name="connsiteY42" fmla="*/ 5811956 h 6349621"/>
              <a:gd name="connsiteX43" fmla="*/ 2494984 w 6613422"/>
              <a:gd name="connsiteY43" fmla="*/ 5330189 h 6349621"/>
              <a:gd name="connsiteX44" fmla="*/ 2140654 w 6613422"/>
              <a:gd name="connsiteY44" fmla="*/ 5379719 h 6349621"/>
              <a:gd name="connsiteX45" fmla="*/ 1811287 w 6613422"/>
              <a:gd name="connsiteY45" fmla="*/ 5299881 h 6349621"/>
              <a:gd name="connsiteX46" fmla="*/ 1321504 w 6613422"/>
              <a:gd name="connsiteY46" fmla="*/ 5417819 h 6349621"/>
              <a:gd name="connsiteX47" fmla="*/ 1012894 w 6613422"/>
              <a:gd name="connsiteY47" fmla="*/ 5535929 h 6349621"/>
              <a:gd name="connsiteX48" fmla="*/ 913834 w 6613422"/>
              <a:gd name="connsiteY48" fmla="*/ 5730239 h 6349621"/>
              <a:gd name="connsiteX49" fmla="*/ 676079 w 6613422"/>
              <a:gd name="connsiteY49" fmla="*/ 5812866 h 6349621"/>
              <a:gd name="connsiteX50" fmla="*/ 330106 w 6613422"/>
              <a:gd name="connsiteY50" fmla="*/ 5636242 h 6349621"/>
              <a:gd name="connsiteX51" fmla="*/ 0 w 6613422"/>
              <a:gd name="connsiteY51" fmla="*/ 5608945 h 6349621"/>
              <a:gd name="connsiteX52" fmla="*/ 165221 w 6613422"/>
              <a:gd name="connsiteY52" fmla="*/ 5218307 h 6349621"/>
              <a:gd name="connsiteX53" fmla="*/ 149972 w 6613422"/>
              <a:gd name="connsiteY53" fmla="*/ 4847427 h 6349621"/>
              <a:gd name="connsiteX54" fmla="*/ 53169 w 6613422"/>
              <a:gd name="connsiteY54" fmla="*/ 4580778 h 6349621"/>
              <a:gd name="connsiteX55" fmla="*/ 79290 w 6613422"/>
              <a:gd name="connsiteY55" fmla="*/ 4194260 h 6349621"/>
              <a:gd name="connsiteX56" fmla="*/ 192680 w 6613422"/>
              <a:gd name="connsiteY56" fmla="*/ 4198903 h 6349621"/>
              <a:gd name="connsiteX57" fmla="*/ 300802 w 6613422"/>
              <a:gd name="connsiteY57" fmla="*/ 4054216 h 6349621"/>
              <a:gd name="connsiteX58" fmla="*/ 332981 w 6613422"/>
              <a:gd name="connsiteY58" fmla="*/ 3624591 h 6349621"/>
              <a:gd name="connsiteX59" fmla="*/ 432942 w 6613422"/>
              <a:gd name="connsiteY59" fmla="*/ 3533079 h 6349621"/>
              <a:gd name="connsiteX60" fmla="*/ 555039 w 6613422"/>
              <a:gd name="connsiteY60" fmla="*/ 3519669 h 6349621"/>
              <a:gd name="connsiteX61" fmla="*/ 638545 w 6613422"/>
              <a:gd name="connsiteY61" fmla="*/ 3251011 h 6349621"/>
              <a:gd name="connsiteX62" fmla="*/ 632461 w 6613422"/>
              <a:gd name="connsiteY62" fmla="*/ 2754630 h 6349621"/>
              <a:gd name="connsiteX63" fmla="*/ 486771 w 6613422"/>
              <a:gd name="connsiteY63" fmla="*/ 2666999 h 6349621"/>
              <a:gd name="connsiteX64" fmla="*/ 528681 w 6613422"/>
              <a:gd name="connsiteY64" fmla="*/ 2483554 h 6349621"/>
              <a:gd name="connsiteX65" fmla="*/ 342900 w 6613422"/>
              <a:gd name="connsiteY65" fmla="*/ 2445110 h 6349621"/>
              <a:gd name="connsiteX66" fmla="*/ 396807 w 6613422"/>
              <a:gd name="connsiteY66" fmla="*/ 2140841 h 6349621"/>
              <a:gd name="connsiteX67" fmla="*/ 367314 w 6613422"/>
              <a:gd name="connsiteY67" fmla="*/ 1790132 h 6349621"/>
              <a:gd name="connsiteX68" fmla="*/ 676344 w 6613422"/>
              <a:gd name="connsiteY68" fmla="*/ 1607819 h 6349621"/>
              <a:gd name="connsiteX69" fmla="*/ 1090364 w 6613422"/>
              <a:gd name="connsiteY69" fmla="*/ 850899 h 6349621"/>
              <a:gd name="connsiteX70" fmla="*/ 976725 w 6613422"/>
              <a:gd name="connsiteY70" fmla="*/ 767611 h 6349621"/>
              <a:gd name="connsiteX71" fmla="*/ 1050992 w 6613422"/>
              <a:gd name="connsiteY71" fmla="*/ 661955 h 6349621"/>
              <a:gd name="connsiteX72" fmla="*/ 1146244 w 6613422"/>
              <a:gd name="connsiteY72" fmla="*/ 609599 h 6349621"/>
              <a:gd name="connsiteX73" fmla="*/ 1151939 w 6613422"/>
              <a:gd name="connsiteY73" fmla="*/ 290518 h 6349621"/>
              <a:gd name="connsiteX0" fmla="*/ 1151939 w 6613422"/>
              <a:gd name="connsiteY0" fmla="*/ 290518 h 6349621"/>
              <a:gd name="connsiteX1" fmla="*/ 2030164 w 6613422"/>
              <a:gd name="connsiteY1" fmla="*/ 0 h 6349621"/>
              <a:gd name="connsiteX2" fmla="*/ 2517844 w 6613422"/>
              <a:gd name="connsiteY2" fmla="*/ 251460 h 6349621"/>
              <a:gd name="connsiteX3" fmla="*/ 2552134 w 6613422"/>
              <a:gd name="connsiteY3" fmla="*/ 487680 h 6349621"/>
              <a:gd name="connsiteX4" fmla="*/ 2685484 w 6613422"/>
              <a:gd name="connsiteY4" fmla="*/ 605790 h 6349621"/>
              <a:gd name="connsiteX5" fmla="*/ 2685506 w 6613422"/>
              <a:gd name="connsiteY5" fmla="*/ 964888 h 6349621"/>
              <a:gd name="connsiteX6" fmla="*/ 2750254 w 6613422"/>
              <a:gd name="connsiteY6" fmla="*/ 1093470 h 6349621"/>
              <a:gd name="connsiteX7" fmla="*/ 2624524 w 6613422"/>
              <a:gd name="connsiteY7" fmla="*/ 1432560 h 6349621"/>
              <a:gd name="connsiteX8" fmla="*/ 2666434 w 6613422"/>
              <a:gd name="connsiteY8" fmla="*/ 1813560 h 6349621"/>
              <a:gd name="connsiteX9" fmla="*/ 2811214 w 6613422"/>
              <a:gd name="connsiteY9" fmla="*/ 2145030 h 6349621"/>
              <a:gd name="connsiteX10" fmla="*/ 3222694 w 6613422"/>
              <a:gd name="connsiteY10" fmla="*/ 2510790 h 6349621"/>
              <a:gd name="connsiteX11" fmla="*/ 3352234 w 6613422"/>
              <a:gd name="connsiteY11" fmla="*/ 2743200 h 6349621"/>
              <a:gd name="connsiteX12" fmla="*/ 3550354 w 6613422"/>
              <a:gd name="connsiteY12" fmla="*/ 2929890 h 6349621"/>
              <a:gd name="connsiteX13" fmla="*/ 3596074 w 6613422"/>
              <a:gd name="connsiteY13" fmla="*/ 3051810 h 6349621"/>
              <a:gd name="connsiteX14" fmla="*/ 3618934 w 6613422"/>
              <a:gd name="connsiteY14" fmla="*/ 3406140 h 6349621"/>
              <a:gd name="connsiteX15" fmla="*/ 3916114 w 6613422"/>
              <a:gd name="connsiteY15" fmla="*/ 3417570 h 6349621"/>
              <a:gd name="connsiteX16" fmla="*/ 4316186 w 6613422"/>
              <a:gd name="connsiteY16" fmla="*/ 3621269 h 6349621"/>
              <a:gd name="connsiteX17" fmla="*/ 4331404 w 6613422"/>
              <a:gd name="connsiteY17" fmla="*/ 3108959 h 6349621"/>
              <a:gd name="connsiteX18" fmla="*/ 4590484 w 6613422"/>
              <a:gd name="connsiteY18" fmla="*/ 3211829 h 6349621"/>
              <a:gd name="connsiteX19" fmla="*/ 4742884 w 6613422"/>
              <a:gd name="connsiteY19" fmla="*/ 3398519 h 6349621"/>
              <a:gd name="connsiteX20" fmla="*/ 4960054 w 6613422"/>
              <a:gd name="connsiteY20" fmla="*/ 3425189 h 6349621"/>
              <a:gd name="connsiteX21" fmla="*/ 5230564 w 6613422"/>
              <a:gd name="connsiteY21" fmla="*/ 3550919 h 6349621"/>
              <a:gd name="connsiteX22" fmla="*/ 5832544 w 6613422"/>
              <a:gd name="connsiteY22" fmla="*/ 3204209 h 6349621"/>
              <a:gd name="connsiteX23" fmla="*/ 6209734 w 6613422"/>
              <a:gd name="connsiteY23" fmla="*/ 3463289 h 6349621"/>
              <a:gd name="connsiteX24" fmla="*/ 6613422 w 6613422"/>
              <a:gd name="connsiteY24" fmla="*/ 3299287 h 6349621"/>
              <a:gd name="connsiteX25" fmla="*/ 6586298 w 6613422"/>
              <a:gd name="connsiteY25" fmla="*/ 3776164 h 6349621"/>
              <a:gd name="connsiteX26" fmla="*/ 6537394 w 6613422"/>
              <a:gd name="connsiteY26" fmla="*/ 4050029 h 6349621"/>
              <a:gd name="connsiteX27" fmla="*/ 6087814 w 6613422"/>
              <a:gd name="connsiteY27" fmla="*/ 4587240 h 6349621"/>
              <a:gd name="connsiteX28" fmla="*/ 5262692 w 6613422"/>
              <a:gd name="connsiteY28" fmla="*/ 4668330 h 6349621"/>
              <a:gd name="connsiteX29" fmla="*/ 4811464 w 6613422"/>
              <a:gd name="connsiteY29" fmla="*/ 4583429 h 6349621"/>
              <a:gd name="connsiteX30" fmla="*/ 4678114 w 6613422"/>
              <a:gd name="connsiteY30" fmla="*/ 4735829 h 6349621"/>
              <a:gd name="connsiteX31" fmla="*/ 4567624 w 6613422"/>
              <a:gd name="connsiteY31" fmla="*/ 4792979 h 6349621"/>
              <a:gd name="connsiteX32" fmla="*/ 4452071 w 6613422"/>
              <a:gd name="connsiteY32" fmla="*/ 4995364 h 6349621"/>
              <a:gd name="connsiteX33" fmla="*/ 4379948 w 6613422"/>
              <a:gd name="connsiteY33" fmla="*/ 5350243 h 6349621"/>
              <a:gd name="connsiteX34" fmla="*/ 4138021 w 6613422"/>
              <a:gd name="connsiteY34" fmla="*/ 5725786 h 6349621"/>
              <a:gd name="connsiteX35" fmla="*/ 4196784 w 6613422"/>
              <a:gd name="connsiteY35" fmla="*/ 6052819 h 6349621"/>
              <a:gd name="connsiteX36" fmla="*/ 4045654 w 6613422"/>
              <a:gd name="connsiteY36" fmla="*/ 6259829 h 6349621"/>
              <a:gd name="connsiteX37" fmla="*/ 3797094 w 6613422"/>
              <a:gd name="connsiteY37" fmla="*/ 6341547 h 6349621"/>
              <a:gd name="connsiteX38" fmla="*/ 3477509 w 6613422"/>
              <a:gd name="connsiteY38" fmla="*/ 6226337 h 6349621"/>
              <a:gd name="connsiteX39" fmla="*/ 3215074 w 6613422"/>
              <a:gd name="connsiteY39" fmla="*/ 6282689 h 6349621"/>
              <a:gd name="connsiteX40" fmla="*/ 2987667 w 6613422"/>
              <a:gd name="connsiteY40" fmla="*/ 6349621 h 6349621"/>
              <a:gd name="connsiteX41" fmla="*/ 2828728 w 6613422"/>
              <a:gd name="connsiteY41" fmla="*/ 6218434 h 6349621"/>
              <a:gd name="connsiteX42" fmla="*/ 2707263 w 6613422"/>
              <a:gd name="connsiteY42" fmla="*/ 5811956 h 6349621"/>
              <a:gd name="connsiteX43" fmla="*/ 2494984 w 6613422"/>
              <a:gd name="connsiteY43" fmla="*/ 5330189 h 6349621"/>
              <a:gd name="connsiteX44" fmla="*/ 2140654 w 6613422"/>
              <a:gd name="connsiteY44" fmla="*/ 5379719 h 6349621"/>
              <a:gd name="connsiteX45" fmla="*/ 1811287 w 6613422"/>
              <a:gd name="connsiteY45" fmla="*/ 5299881 h 6349621"/>
              <a:gd name="connsiteX46" fmla="*/ 1321504 w 6613422"/>
              <a:gd name="connsiteY46" fmla="*/ 5417819 h 6349621"/>
              <a:gd name="connsiteX47" fmla="*/ 1012894 w 6613422"/>
              <a:gd name="connsiteY47" fmla="*/ 5535929 h 6349621"/>
              <a:gd name="connsiteX48" fmla="*/ 913834 w 6613422"/>
              <a:gd name="connsiteY48" fmla="*/ 5730239 h 6349621"/>
              <a:gd name="connsiteX49" fmla="*/ 676079 w 6613422"/>
              <a:gd name="connsiteY49" fmla="*/ 5812866 h 6349621"/>
              <a:gd name="connsiteX50" fmla="*/ 330106 w 6613422"/>
              <a:gd name="connsiteY50" fmla="*/ 5636242 h 6349621"/>
              <a:gd name="connsiteX51" fmla="*/ 0 w 6613422"/>
              <a:gd name="connsiteY51" fmla="*/ 5608945 h 6349621"/>
              <a:gd name="connsiteX52" fmla="*/ 165221 w 6613422"/>
              <a:gd name="connsiteY52" fmla="*/ 5218307 h 6349621"/>
              <a:gd name="connsiteX53" fmla="*/ 149972 w 6613422"/>
              <a:gd name="connsiteY53" fmla="*/ 4847427 h 6349621"/>
              <a:gd name="connsiteX54" fmla="*/ 53169 w 6613422"/>
              <a:gd name="connsiteY54" fmla="*/ 4580778 h 6349621"/>
              <a:gd name="connsiteX55" fmla="*/ 79290 w 6613422"/>
              <a:gd name="connsiteY55" fmla="*/ 4194260 h 6349621"/>
              <a:gd name="connsiteX56" fmla="*/ 192680 w 6613422"/>
              <a:gd name="connsiteY56" fmla="*/ 4198903 h 6349621"/>
              <a:gd name="connsiteX57" fmla="*/ 300802 w 6613422"/>
              <a:gd name="connsiteY57" fmla="*/ 4054216 h 6349621"/>
              <a:gd name="connsiteX58" fmla="*/ 332981 w 6613422"/>
              <a:gd name="connsiteY58" fmla="*/ 3624591 h 6349621"/>
              <a:gd name="connsiteX59" fmla="*/ 432942 w 6613422"/>
              <a:gd name="connsiteY59" fmla="*/ 3533079 h 6349621"/>
              <a:gd name="connsiteX60" fmla="*/ 555039 w 6613422"/>
              <a:gd name="connsiteY60" fmla="*/ 3519669 h 6349621"/>
              <a:gd name="connsiteX61" fmla="*/ 638545 w 6613422"/>
              <a:gd name="connsiteY61" fmla="*/ 3251011 h 6349621"/>
              <a:gd name="connsiteX62" fmla="*/ 632461 w 6613422"/>
              <a:gd name="connsiteY62" fmla="*/ 2754630 h 6349621"/>
              <a:gd name="connsiteX63" fmla="*/ 486771 w 6613422"/>
              <a:gd name="connsiteY63" fmla="*/ 2666999 h 6349621"/>
              <a:gd name="connsiteX64" fmla="*/ 528681 w 6613422"/>
              <a:gd name="connsiteY64" fmla="*/ 2483554 h 6349621"/>
              <a:gd name="connsiteX65" fmla="*/ 342900 w 6613422"/>
              <a:gd name="connsiteY65" fmla="*/ 2445110 h 6349621"/>
              <a:gd name="connsiteX66" fmla="*/ 396807 w 6613422"/>
              <a:gd name="connsiteY66" fmla="*/ 2140841 h 6349621"/>
              <a:gd name="connsiteX67" fmla="*/ 367314 w 6613422"/>
              <a:gd name="connsiteY67" fmla="*/ 1790132 h 6349621"/>
              <a:gd name="connsiteX68" fmla="*/ 676344 w 6613422"/>
              <a:gd name="connsiteY68" fmla="*/ 1607819 h 6349621"/>
              <a:gd name="connsiteX69" fmla="*/ 1090364 w 6613422"/>
              <a:gd name="connsiteY69" fmla="*/ 850899 h 6349621"/>
              <a:gd name="connsiteX70" fmla="*/ 976725 w 6613422"/>
              <a:gd name="connsiteY70" fmla="*/ 767611 h 6349621"/>
              <a:gd name="connsiteX71" fmla="*/ 1050992 w 6613422"/>
              <a:gd name="connsiteY71" fmla="*/ 661955 h 6349621"/>
              <a:gd name="connsiteX72" fmla="*/ 1146244 w 6613422"/>
              <a:gd name="connsiteY72" fmla="*/ 609599 h 6349621"/>
              <a:gd name="connsiteX73" fmla="*/ 1151939 w 6613422"/>
              <a:gd name="connsiteY73" fmla="*/ 290518 h 6349621"/>
              <a:gd name="connsiteX0" fmla="*/ 1151939 w 6613422"/>
              <a:gd name="connsiteY0" fmla="*/ 290518 h 6349621"/>
              <a:gd name="connsiteX1" fmla="*/ 2030164 w 6613422"/>
              <a:gd name="connsiteY1" fmla="*/ 0 h 6349621"/>
              <a:gd name="connsiteX2" fmla="*/ 2517844 w 6613422"/>
              <a:gd name="connsiteY2" fmla="*/ 251460 h 6349621"/>
              <a:gd name="connsiteX3" fmla="*/ 2552134 w 6613422"/>
              <a:gd name="connsiteY3" fmla="*/ 487680 h 6349621"/>
              <a:gd name="connsiteX4" fmla="*/ 2685484 w 6613422"/>
              <a:gd name="connsiteY4" fmla="*/ 605790 h 6349621"/>
              <a:gd name="connsiteX5" fmla="*/ 2685506 w 6613422"/>
              <a:gd name="connsiteY5" fmla="*/ 964888 h 6349621"/>
              <a:gd name="connsiteX6" fmla="*/ 2750254 w 6613422"/>
              <a:gd name="connsiteY6" fmla="*/ 1093470 h 6349621"/>
              <a:gd name="connsiteX7" fmla="*/ 2624524 w 6613422"/>
              <a:gd name="connsiteY7" fmla="*/ 1432560 h 6349621"/>
              <a:gd name="connsiteX8" fmla="*/ 2666434 w 6613422"/>
              <a:gd name="connsiteY8" fmla="*/ 1813560 h 6349621"/>
              <a:gd name="connsiteX9" fmla="*/ 2811214 w 6613422"/>
              <a:gd name="connsiteY9" fmla="*/ 2145030 h 6349621"/>
              <a:gd name="connsiteX10" fmla="*/ 3222694 w 6613422"/>
              <a:gd name="connsiteY10" fmla="*/ 2510790 h 6349621"/>
              <a:gd name="connsiteX11" fmla="*/ 3352234 w 6613422"/>
              <a:gd name="connsiteY11" fmla="*/ 2743200 h 6349621"/>
              <a:gd name="connsiteX12" fmla="*/ 3550354 w 6613422"/>
              <a:gd name="connsiteY12" fmla="*/ 2929890 h 6349621"/>
              <a:gd name="connsiteX13" fmla="*/ 3596074 w 6613422"/>
              <a:gd name="connsiteY13" fmla="*/ 3051810 h 6349621"/>
              <a:gd name="connsiteX14" fmla="*/ 3618934 w 6613422"/>
              <a:gd name="connsiteY14" fmla="*/ 3406140 h 6349621"/>
              <a:gd name="connsiteX15" fmla="*/ 3916114 w 6613422"/>
              <a:gd name="connsiteY15" fmla="*/ 3417570 h 6349621"/>
              <a:gd name="connsiteX16" fmla="*/ 4316186 w 6613422"/>
              <a:gd name="connsiteY16" fmla="*/ 3621269 h 6349621"/>
              <a:gd name="connsiteX17" fmla="*/ 4331404 w 6613422"/>
              <a:gd name="connsiteY17" fmla="*/ 3108959 h 6349621"/>
              <a:gd name="connsiteX18" fmla="*/ 4590484 w 6613422"/>
              <a:gd name="connsiteY18" fmla="*/ 3211829 h 6349621"/>
              <a:gd name="connsiteX19" fmla="*/ 4742884 w 6613422"/>
              <a:gd name="connsiteY19" fmla="*/ 3398519 h 6349621"/>
              <a:gd name="connsiteX20" fmla="*/ 4960054 w 6613422"/>
              <a:gd name="connsiteY20" fmla="*/ 3425189 h 6349621"/>
              <a:gd name="connsiteX21" fmla="*/ 5230564 w 6613422"/>
              <a:gd name="connsiteY21" fmla="*/ 3550919 h 6349621"/>
              <a:gd name="connsiteX22" fmla="*/ 5832544 w 6613422"/>
              <a:gd name="connsiteY22" fmla="*/ 3204209 h 6349621"/>
              <a:gd name="connsiteX23" fmla="*/ 6209734 w 6613422"/>
              <a:gd name="connsiteY23" fmla="*/ 3463289 h 6349621"/>
              <a:gd name="connsiteX24" fmla="*/ 6613422 w 6613422"/>
              <a:gd name="connsiteY24" fmla="*/ 3299287 h 6349621"/>
              <a:gd name="connsiteX25" fmla="*/ 6586298 w 6613422"/>
              <a:gd name="connsiteY25" fmla="*/ 3776164 h 6349621"/>
              <a:gd name="connsiteX26" fmla="*/ 6490421 w 6613422"/>
              <a:gd name="connsiteY26" fmla="*/ 4029898 h 6349621"/>
              <a:gd name="connsiteX27" fmla="*/ 6087814 w 6613422"/>
              <a:gd name="connsiteY27" fmla="*/ 4587240 h 6349621"/>
              <a:gd name="connsiteX28" fmla="*/ 5262692 w 6613422"/>
              <a:gd name="connsiteY28" fmla="*/ 4668330 h 6349621"/>
              <a:gd name="connsiteX29" fmla="*/ 4811464 w 6613422"/>
              <a:gd name="connsiteY29" fmla="*/ 4583429 h 6349621"/>
              <a:gd name="connsiteX30" fmla="*/ 4678114 w 6613422"/>
              <a:gd name="connsiteY30" fmla="*/ 4735829 h 6349621"/>
              <a:gd name="connsiteX31" fmla="*/ 4567624 w 6613422"/>
              <a:gd name="connsiteY31" fmla="*/ 4792979 h 6349621"/>
              <a:gd name="connsiteX32" fmla="*/ 4452071 w 6613422"/>
              <a:gd name="connsiteY32" fmla="*/ 4995364 h 6349621"/>
              <a:gd name="connsiteX33" fmla="*/ 4379948 w 6613422"/>
              <a:gd name="connsiteY33" fmla="*/ 5350243 h 6349621"/>
              <a:gd name="connsiteX34" fmla="*/ 4138021 w 6613422"/>
              <a:gd name="connsiteY34" fmla="*/ 5725786 h 6349621"/>
              <a:gd name="connsiteX35" fmla="*/ 4196784 w 6613422"/>
              <a:gd name="connsiteY35" fmla="*/ 6052819 h 6349621"/>
              <a:gd name="connsiteX36" fmla="*/ 4045654 w 6613422"/>
              <a:gd name="connsiteY36" fmla="*/ 6259829 h 6349621"/>
              <a:gd name="connsiteX37" fmla="*/ 3797094 w 6613422"/>
              <a:gd name="connsiteY37" fmla="*/ 6341547 h 6349621"/>
              <a:gd name="connsiteX38" fmla="*/ 3477509 w 6613422"/>
              <a:gd name="connsiteY38" fmla="*/ 6226337 h 6349621"/>
              <a:gd name="connsiteX39" fmla="*/ 3215074 w 6613422"/>
              <a:gd name="connsiteY39" fmla="*/ 6282689 h 6349621"/>
              <a:gd name="connsiteX40" fmla="*/ 2987667 w 6613422"/>
              <a:gd name="connsiteY40" fmla="*/ 6349621 h 6349621"/>
              <a:gd name="connsiteX41" fmla="*/ 2828728 w 6613422"/>
              <a:gd name="connsiteY41" fmla="*/ 6218434 h 6349621"/>
              <a:gd name="connsiteX42" fmla="*/ 2707263 w 6613422"/>
              <a:gd name="connsiteY42" fmla="*/ 5811956 h 6349621"/>
              <a:gd name="connsiteX43" fmla="*/ 2494984 w 6613422"/>
              <a:gd name="connsiteY43" fmla="*/ 5330189 h 6349621"/>
              <a:gd name="connsiteX44" fmla="*/ 2140654 w 6613422"/>
              <a:gd name="connsiteY44" fmla="*/ 5379719 h 6349621"/>
              <a:gd name="connsiteX45" fmla="*/ 1811287 w 6613422"/>
              <a:gd name="connsiteY45" fmla="*/ 5299881 h 6349621"/>
              <a:gd name="connsiteX46" fmla="*/ 1321504 w 6613422"/>
              <a:gd name="connsiteY46" fmla="*/ 5417819 h 6349621"/>
              <a:gd name="connsiteX47" fmla="*/ 1012894 w 6613422"/>
              <a:gd name="connsiteY47" fmla="*/ 5535929 h 6349621"/>
              <a:gd name="connsiteX48" fmla="*/ 913834 w 6613422"/>
              <a:gd name="connsiteY48" fmla="*/ 5730239 h 6349621"/>
              <a:gd name="connsiteX49" fmla="*/ 676079 w 6613422"/>
              <a:gd name="connsiteY49" fmla="*/ 5812866 h 6349621"/>
              <a:gd name="connsiteX50" fmla="*/ 330106 w 6613422"/>
              <a:gd name="connsiteY50" fmla="*/ 5636242 h 6349621"/>
              <a:gd name="connsiteX51" fmla="*/ 0 w 6613422"/>
              <a:gd name="connsiteY51" fmla="*/ 5608945 h 6349621"/>
              <a:gd name="connsiteX52" fmla="*/ 165221 w 6613422"/>
              <a:gd name="connsiteY52" fmla="*/ 5218307 h 6349621"/>
              <a:gd name="connsiteX53" fmla="*/ 149972 w 6613422"/>
              <a:gd name="connsiteY53" fmla="*/ 4847427 h 6349621"/>
              <a:gd name="connsiteX54" fmla="*/ 53169 w 6613422"/>
              <a:gd name="connsiteY54" fmla="*/ 4580778 h 6349621"/>
              <a:gd name="connsiteX55" fmla="*/ 79290 w 6613422"/>
              <a:gd name="connsiteY55" fmla="*/ 4194260 h 6349621"/>
              <a:gd name="connsiteX56" fmla="*/ 192680 w 6613422"/>
              <a:gd name="connsiteY56" fmla="*/ 4198903 h 6349621"/>
              <a:gd name="connsiteX57" fmla="*/ 300802 w 6613422"/>
              <a:gd name="connsiteY57" fmla="*/ 4054216 h 6349621"/>
              <a:gd name="connsiteX58" fmla="*/ 332981 w 6613422"/>
              <a:gd name="connsiteY58" fmla="*/ 3624591 h 6349621"/>
              <a:gd name="connsiteX59" fmla="*/ 432942 w 6613422"/>
              <a:gd name="connsiteY59" fmla="*/ 3533079 h 6349621"/>
              <a:gd name="connsiteX60" fmla="*/ 555039 w 6613422"/>
              <a:gd name="connsiteY60" fmla="*/ 3519669 h 6349621"/>
              <a:gd name="connsiteX61" fmla="*/ 638545 w 6613422"/>
              <a:gd name="connsiteY61" fmla="*/ 3251011 h 6349621"/>
              <a:gd name="connsiteX62" fmla="*/ 632461 w 6613422"/>
              <a:gd name="connsiteY62" fmla="*/ 2754630 h 6349621"/>
              <a:gd name="connsiteX63" fmla="*/ 486771 w 6613422"/>
              <a:gd name="connsiteY63" fmla="*/ 2666999 h 6349621"/>
              <a:gd name="connsiteX64" fmla="*/ 528681 w 6613422"/>
              <a:gd name="connsiteY64" fmla="*/ 2483554 h 6349621"/>
              <a:gd name="connsiteX65" fmla="*/ 342900 w 6613422"/>
              <a:gd name="connsiteY65" fmla="*/ 2445110 h 6349621"/>
              <a:gd name="connsiteX66" fmla="*/ 396807 w 6613422"/>
              <a:gd name="connsiteY66" fmla="*/ 2140841 h 6349621"/>
              <a:gd name="connsiteX67" fmla="*/ 367314 w 6613422"/>
              <a:gd name="connsiteY67" fmla="*/ 1790132 h 6349621"/>
              <a:gd name="connsiteX68" fmla="*/ 676344 w 6613422"/>
              <a:gd name="connsiteY68" fmla="*/ 1607819 h 6349621"/>
              <a:gd name="connsiteX69" fmla="*/ 1090364 w 6613422"/>
              <a:gd name="connsiteY69" fmla="*/ 850899 h 6349621"/>
              <a:gd name="connsiteX70" fmla="*/ 976725 w 6613422"/>
              <a:gd name="connsiteY70" fmla="*/ 767611 h 6349621"/>
              <a:gd name="connsiteX71" fmla="*/ 1050992 w 6613422"/>
              <a:gd name="connsiteY71" fmla="*/ 661955 h 6349621"/>
              <a:gd name="connsiteX72" fmla="*/ 1146244 w 6613422"/>
              <a:gd name="connsiteY72" fmla="*/ 609599 h 6349621"/>
              <a:gd name="connsiteX73" fmla="*/ 1151939 w 6613422"/>
              <a:gd name="connsiteY73" fmla="*/ 290518 h 6349621"/>
              <a:gd name="connsiteX0" fmla="*/ 1151939 w 6613422"/>
              <a:gd name="connsiteY0" fmla="*/ 290518 h 6349621"/>
              <a:gd name="connsiteX1" fmla="*/ 2030164 w 6613422"/>
              <a:gd name="connsiteY1" fmla="*/ 0 h 6349621"/>
              <a:gd name="connsiteX2" fmla="*/ 2517844 w 6613422"/>
              <a:gd name="connsiteY2" fmla="*/ 251460 h 6349621"/>
              <a:gd name="connsiteX3" fmla="*/ 2552134 w 6613422"/>
              <a:gd name="connsiteY3" fmla="*/ 487680 h 6349621"/>
              <a:gd name="connsiteX4" fmla="*/ 2685484 w 6613422"/>
              <a:gd name="connsiteY4" fmla="*/ 605790 h 6349621"/>
              <a:gd name="connsiteX5" fmla="*/ 2685506 w 6613422"/>
              <a:gd name="connsiteY5" fmla="*/ 964888 h 6349621"/>
              <a:gd name="connsiteX6" fmla="*/ 2750254 w 6613422"/>
              <a:gd name="connsiteY6" fmla="*/ 1093470 h 6349621"/>
              <a:gd name="connsiteX7" fmla="*/ 2624524 w 6613422"/>
              <a:gd name="connsiteY7" fmla="*/ 1432560 h 6349621"/>
              <a:gd name="connsiteX8" fmla="*/ 2666434 w 6613422"/>
              <a:gd name="connsiteY8" fmla="*/ 1813560 h 6349621"/>
              <a:gd name="connsiteX9" fmla="*/ 2811214 w 6613422"/>
              <a:gd name="connsiteY9" fmla="*/ 2145030 h 6349621"/>
              <a:gd name="connsiteX10" fmla="*/ 3222694 w 6613422"/>
              <a:gd name="connsiteY10" fmla="*/ 2510790 h 6349621"/>
              <a:gd name="connsiteX11" fmla="*/ 3352234 w 6613422"/>
              <a:gd name="connsiteY11" fmla="*/ 2743200 h 6349621"/>
              <a:gd name="connsiteX12" fmla="*/ 3550354 w 6613422"/>
              <a:gd name="connsiteY12" fmla="*/ 2929890 h 6349621"/>
              <a:gd name="connsiteX13" fmla="*/ 3596074 w 6613422"/>
              <a:gd name="connsiteY13" fmla="*/ 3051810 h 6349621"/>
              <a:gd name="connsiteX14" fmla="*/ 3618934 w 6613422"/>
              <a:gd name="connsiteY14" fmla="*/ 3406140 h 6349621"/>
              <a:gd name="connsiteX15" fmla="*/ 3916114 w 6613422"/>
              <a:gd name="connsiteY15" fmla="*/ 3417570 h 6349621"/>
              <a:gd name="connsiteX16" fmla="*/ 4316186 w 6613422"/>
              <a:gd name="connsiteY16" fmla="*/ 3621269 h 6349621"/>
              <a:gd name="connsiteX17" fmla="*/ 4331404 w 6613422"/>
              <a:gd name="connsiteY17" fmla="*/ 3108959 h 6349621"/>
              <a:gd name="connsiteX18" fmla="*/ 4590484 w 6613422"/>
              <a:gd name="connsiteY18" fmla="*/ 3211829 h 6349621"/>
              <a:gd name="connsiteX19" fmla="*/ 4742884 w 6613422"/>
              <a:gd name="connsiteY19" fmla="*/ 3398519 h 6349621"/>
              <a:gd name="connsiteX20" fmla="*/ 4960054 w 6613422"/>
              <a:gd name="connsiteY20" fmla="*/ 3425189 h 6349621"/>
              <a:gd name="connsiteX21" fmla="*/ 5230564 w 6613422"/>
              <a:gd name="connsiteY21" fmla="*/ 3550919 h 6349621"/>
              <a:gd name="connsiteX22" fmla="*/ 5802348 w 6613422"/>
              <a:gd name="connsiteY22" fmla="*/ 3207565 h 6349621"/>
              <a:gd name="connsiteX23" fmla="*/ 6209734 w 6613422"/>
              <a:gd name="connsiteY23" fmla="*/ 3463289 h 6349621"/>
              <a:gd name="connsiteX24" fmla="*/ 6613422 w 6613422"/>
              <a:gd name="connsiteY24" fmla="*/ 3299287 h 6349621"/>
              <a:gd name="connsiteX25" fmla="*/ 6586298 w 6613422"/>
              <a:gd name="connsiteY25" fmla="*/ 3776164 h 6349621"/>
              <a:gd name="connsiteX26" fmla="*/ 6490421 w 6613422"/>
              <a:gd name="connsiteY26" fmla="*/ 4029898 h 6349621"/>
              <a:gd name="connsiteX27" fmla="*/ 6087814 w 6613422"/>
              <a:gd name="connsiteY27" fmla="*/ 4587240 h 6349621"/>
              <a:gd name="connsiteX28" fmla="*/ 5262692 w 6613422"/>
              <a:gd name="connsiteY28" fmla="*/ 4668330 h 6349621"/>
              <a:gd name="connsiteX29" fmla="*/ 4811464 w 6613422"/>
              <a:gd name="connsiteY29" fmla="*/ 4583429 h 6349621"/>
              <a:gd name="connsiteX30" fmla="*/ 4678114 w 6613422"/>
              <a:gd name="connsiteY30" fmla="*/ 4735829 h 6349621"/>
              <a:gd name="connsiteX31" fmla="*/ 4567624 w 6613422"/>
              <a:gd name="connsiteY31" fmla="*/ 4792979 h 6349621"/>
              <a:gd name="connsiteX32" fmla="*/ 4452071 w 6613422"/>
              <a:gd name="connsiteY32" fmla="*/ 4995364 h 6349621"/>
              <a:gd name="connsiteX33" fmla="*/ 4379948 w 6613422"/>
              <a:gd name="connsiteY33" fmla="*/ 5350243 h 6349621"/>
              <a:gd name="connsiteX34" fmla="*/ 4138021 w 6613422"/>
              <a:gd name="connsiteY34" fmla="*/ 5725786 h 6349621"/>
              <a:gd name="connsiteX35" fmla="*/ 4196784 w 6613422"/>
              <a:gd name="connsiteY35" fmla="*/ 6052819 h 6349621"/>
              <a:gd name="connsiteX36" fmla="*/ 4045654 w 6613422"/>
              <a:gd name="connsiteY36" fmla="*/ 6259829 h 6349621"/>
              <a:gd name="connsiteX37" fmla="*/ 3797094 w 6613422"/>
              <a:gd name="connsiteY37" fmla="*/ 6341547 h 6349621"/>
              <a:gd name="connsiteX38" fmla="*/ 3477509 w 6613422"/>
              <a:gd name="connsiteY38" fmla="*/ 6226337 h 6349621"/>
              <a:gd name="connsiteX39" fmla="*/ 3215074 w 6613422"/>
              <a:gd name="connsiteY39" fmla="*/ 6282689 h 6349621"/>
              <a:gd name="connsiteX40" fmla="*/ 2987667 w 6613422"/>
              <a:gd name="connsiteY40" fmla="*/ 6349621 h 6349621"/>
              <a:gd name="connsiteX41" fmla="*/ 2828728 w 6613422"/>
              <a:gd name="connsiteY41" fmla="*/ 6218434 h 6349621"/>
              <a:gd name="connsiteX42" fmla="*/ 2707263 w 6613422"/>
              <a:gd name="connsiteY42" fmla="*/ 5811956 h 6349621"/>
              <a:gd name="connsiteX43" fmla="*/ 2494984 w 6613422"/>
              <a:gd name="connsiteY43" fmla="*/ 5330189 h 6349621"/>
              <a:gd name="connsiteX44" fmla="*/ 2140654 w 6613422"/>
              <a:gd name="connsiteY44" fmla="*/ 5379719 h 6349621"/>
              <a:gd name="connsiteX45" fmla="*/ 1811287 w 6613422"/>
              <a:gd name="connsiteY45" fmla="*/ 5299881 h 6349621"/>
              <a:gd name="connsiteX46" fmla="*/ 1321504 w 6613422"/>
              <a:gd name="connsiteY46" fmla="*/ 5417819 h 6349621"/>
              <a:gd name="connsiteX47" fmla="*/ 1012894 w 6613422"/>
              <a:gd name="connsiteY47" fmla="*/ 5535929 h 6349621"/>
              <a:gd name="connsiteX48" fmla="*/ 913834 w 6613422"/>
              <a:gd name="connsiteY48" fmla="*/ 5730239 h 6349621"/>
              <a:gd name="connsiteX49" fmla="*/ 676079 w 6613422"/>
              <a:gd name="connsiteY49" fmla="*/ 5812866 h 6349621"/>
              <a:gd name="connsiteX50" fmla="*/ 330106 w 6613422"/>
              <a:gd name="connsiteY50" fmla="*/ 5636242 h 6349621"/>
              <a:gd name="connsiteX51" fmla="*/ 0 w 6613422"/>
              <a:gd name="connsiteY51" fmla="*/ 5608945 h 6349621"/>
              <a:gd name="connsiteX52" fmla="*/ 165221 w 6613422"/>
              <a:gd name="connsiteY52" fmla="*/ 5218307 h 6349621"/>
              <a:gd name="connsiteX53" fmla="*/ 149972 w 6613422"/>
              <a:gd name="connsiteY53" fmla="*/ 4847427 h 6349621"/>
              <a:gd name="connsiteX54" fmla="*/ 53169 w 6613422"/>
              <a:gd name="connsiteY54" fmla="*/ 4580778 h 6349621"/>
              <a:gd name="connsiteX55" fmla="*/ 79290 w 6613422"/>
              <a:gd name="connsiteY55" fmla="*/ 4194260 h 6349621"/>
              <a:gd name="connsiteX56" fmla="*/ 192680 w 6613422"/>
              <a:gd name="connsiteY56" fmla="*/ 4198903 h 6349621"/>
              <a:gd name="connsiteX57" fmla="*/ 300802 w 6613422"/>
              <a:gd name="connsiteY57" fmla="*/ 4054216 h 6349621"/>
              <a:gd name="connsiteX58" fmla="*/ 332981 w 6613422"/>
              <a:gd name="connsiteY58" fmla="*/ 3624591 h 6349621"/>
              <a:gd name="connsiteX59" fmla="*/ 432942 w 6613422"/>
              <a:gd name="connsiteY59" fmla="*/ 3533079 h 6349621"/>
              <a:gd name="connsiteX60" fmla="*/ 555039 w 6613422"/>
              <a:gd name="connsiteY60" fmla="*/ 3519669 h 6349621"/>
              <a:gd name="connsiteX61" fmla="*/ 638545 w 6613422"/>
              <a:gd name="connsiteY61" fmla="*/ 3251011 h 6349621"/>
              <a:gd name="connsiteX62" fmla="*/ 632461 w 6613422"/>
              <a:gd name="connsiteY62" fmla="*/ 2754630 h 6349621"/>
              <a:gd name="connsiteX63" fmla="*/ 486771 w 6613422"/>
              <a:gd name="connsiteY63" fmla="*/ 2666999 h 6349621"/>
              <a:gd name="connsiteX64" fmla="*/ 528681 w 6613422"/>
              <a:gd name="connsiteY64" fmla="*/ 2483554 h 6349621"/>
              <a:gd name="connsiteX65" fmla="*/ 342900 w 6613422"/>
              <a:gd name="connsiteY65" fmla="*/ 2445110 h 6349621"/>
              <a:gd name="connsiteX66" fmla="*/ 396807 w 6613422"/>
              <a:gd name="connsiteY66" fmla="*/ 2140841 h 6349621"/>
              <a:gd name="connsiteX67" fmla="*/ 367314 w 6613422"/>
              <a:gd name="connsiteY67" fmla="*/ 1790132 h 6349621"/>
              <a:gd name="connsiteX68" fmla="*/ 676344 w 6613422"/>
              <a:gd name="connsiteY68" fmla="*/ 1607819 h 6349621"/>
              <a:gd name="connsiteX69" fmla="*/ 1090364 w 6613422"/>
              <a:gd name="connsiteY69" fmla="*/ 850899 h 6349621"/>
              <a:gd name="connsiteX70" fmla="*/ 976725 w 6613422"/>
              <a:gd name="connsiteY70" fmla="*/ 767611 h 6349621"/>
              <a:gd name="connsiteX71" fmla="*/ 1050992 w 6613422"/>
              <a:gd name="connsiteY71" fmla="*/ 661955 h 6349621"/>
              <a:gd name="connsiteX72" fmla="*/ 1146244 w 6613422"/>
              <a:gd name="connsiteY72" fmla="*/ 609599 h 6349621"/>
              <a:gd name="connsiteX73" fmla="*/ 1151939 w 6613422"/>
              <a:gd name="connsiteY73" fmla="*/ 290518 h 6349621"/>
              <a:gd name="connsiteX0" fmla="*/ 1151939 w 6613422"/>
              <a:gd name="connsiteY0" fmla="*/ 290518 h 6349621"/>
              <a:gd name="connsiteX1" fmla="*/ 2030164 w 6613422"/>
              <a:gd name="connsiteY1" fmla="*/ 0 h 6349621"/>
              <a:gd name="connsiteX2" fmla="*/ 2517844 w 6613422"/>
              <a:gd name="connsiteY2" fmla="*/ 251460 h 6349621"/>
              <a:gd name="connsiteX3" fmla="*/ 2552134 w 6613422"/>
              <a:gd name="connsiteY3" fmla="*/ 487680 h 6349621"/>
              <a:gd name="connsiteX4" fmla="*/ 2685484 w 6613422"/>
              <a:gd name="connsiteY4" fmla="*/ 605790 h 6349621"/>
              <a:gd name="connsiteX5" fmla="*/ 2685506 w 6613422"/>
              <a:gd name="connsiteY5" fmla="*/ 964888 h 6349621"/>
              <a:gd name="connsiteX6" fmla="*/ 2750254 w 6613422"/>
              <a:gd name="connsiteY6" fmla="*/ 1093470 h 6349621"/>
              <a:gd name="connsiteX7" fmla="*/ 2624524 w 6613422"/>
              <a:gd name="connsiteY7" fmla="*/ 1432560 h 6349621"/>
              <a:gd name="connsiteX8" fmla="*/ 2666434 w 6613422"/>
              <a:gd name="connsiteY8" fmla="*/ 1813560 h 6349621"/>
              <a:gd name="connsiteX9" fmla="*/ 2811214 w 6613422"/>
              <a:gd name="connsiteY9" fmla="*/ 2145030 h 6349621"/>
              <a:gd name="connsiteX10" fmla="*/ 3222694 w 6613422"/>
              <a:gd name="connsiteY10" fmla="*/ 2510790 h 6349621"/>
              <a:gd name="connsiteX11" fmla="*/ 3352234 w 6613422"/>
              <a:gd name="connsiteY11" fmla="*/ 2743200 h 6349621"/>
              <a:gd name="connsiteX12" fmla="*/ 3550354 w 6613422"/>
              <a:gd name="connsiteY12" fmla="*/ 2929890 h 6349621"/>
              <a:gd name="connsiteX13" fmla="*/ 3596074 w 6613422"/>
              <a:gd name="connsiteY13" fmla="*/ 3051810 h 6349621"/>
              <a:gd name="connsiteX14" fmla="*/ 3618934 w 6613422"/>
              <a:gd name="connsiteY14" fmla="*/ 3406140 h 6349621"/>
              <a:gd name="connsiteX15" fmla="*/ 3916114 w 6613422"/>
              <a:gd name="connsiteY15" fmla="*/ 3417570 h 6349621"/>
              <a:gd name="connsiteX16" fmla="*/ 4316186 w 6613422"/>
              <a:gd name="connsiteY16" fmla="*/ 3621269 h 6349621"/>
              <a:gd name="connsiteX17" fmla="*/ 4331404 w 6613422"/>
              <a:gd name="connsiteY17" fmla="*/ 3108959 h 6349621"/>
              <a:gd name="connsiteX18" fmla="*/ 4590484 w 6613422"/>
              <a:gd name="connsiteY18" fmla="*/ 3211829 h 6349621"/>
              <a:gd name="connsiteX19" fmla="*/ 4742884 w 6613422"/>
              <a:gd name="connsiteY19" fmla="*/ 3398519 h 6349621"/>
              <a:gd name="connsiteX20" fmla="*/ 4960054 w 6613422"/>
              <a:gd name="connsiteY20" fmla="*/ 3425189 h 6349621"/>
              <a:gd name="connsiteX21" fmla="*/ 5230564 w 6613422"/>
              <a:gd name="connsiteY21" fmla="*/ 3550919 h 6349621"/>
              <a:gd name="connsiteX22" fmla="*/ 5802348 w 6613422"/>
              <a:gd name="connsiteY22" fmla="*/ 3207565 h 6349621"/>
              <a:gd name="connsiteX23" fmla="*/ 6139275 w 6613422"/>
              <a:gd name="connsiteY23" fmla="*/ 3476710 h 6349621"/>
              <a:gd name="connsiteX24" fmla="*/ 6613422 w 6613422"/>
              <a:gd name="connsiteY24" fmla="*/ 3299287 h 6349621"/>
              <a:gd name="connsiteX25" fmla="*/ 6586298 w 6613422"/>
              <a:gd name="connsiteY25" fmla="*/ 3776164 h 6349621"/>
              <a:gd name="connsiteX26" fmla="*/ 6490421 w 6613422"/>
              <a:gd name="connsiteY26" fmla="*/ 4029898 h 6349621"/>
              <a:gd name="connsiteX27" fmla="*/ 6087814 w 6613422"/>
              <a:gd name="connsiteY27" fmla="*/ 4587240 h 6349621"/>
              <a:gd name="connsiteX28" fmla="*/ 5262692 w 6613422"/>
              <a:gd name="connsiteY28" fmla="*/ 4668330 h 6349621"/>
              <a:gd name="connsiteX29" fmla="*/ 4811464 w 6613422"/>
              <a:gd name="connsiteY29" fmla="*/ 4583429 h 6349621"/>
              <a:gd name="connsiteX30" fmla="*/ 4678114 w 6613422"/>
              <a:gd name="connsiteY30" fmla="*/ 4735829 h 6349621"/>
              <a:gd name="connsiteX31" fmla="*/ 4567624 w 6613422"/>
              <a:gd name="connsiteY31" fmla="*/ 4792979 h 6349621"/>
              <a:gd name="connsiteX32" fmla="*/ 4452071 w 6613422"/>
              <a:gd name="connsiteY32" fmla="*/ 4995364 h 6349621"/>
              <a:gd name="connsiteX33" fmla="*/ 4379948 w 6613422"/>
              <a:gd name="connsiteY33" fmla="*/ 5350243 h 6349621"/>
              <a:gd name="connsiteX34" fmla="*/ 4138021 w 6613422"/>
              <a:gd name="connsiteY34" fmla="*/ 5725786 h 6349621"/>
              <a:gd name="connsiteX35" fmla="*/ 4196784 w 6613422"/>
              <a:gd name="connsiteY35" fmla="*/ 6052819 h 6349621"/>
              <a:gd name="connsiteX36" fmla="*/ 4045654 w 6613422"/>
              <a:gd name="connsiteY36" fmla="*/ 6259829 h 6349621"/>
              <a:gd name="connsiteX37" fmla="*/ 3797094 w 6613422"/>
              <a:gd name="connsiteY37" fmla="*/ 6341547 h 6349621"/>
              <a:gd name="connsiteX38" fmla="*/ 3477509 w 6613422"/>
              <a:gd name="connsiteY38" fmla="*/ 6226337 h 6349621"/>
              <a:gd name="connsiteX39" fmla="*/ 3215074 w 6613422"/>
              <a:gd name="connsiteY39" fmla="*/ 6282689 h 6349621"/>
              <a:gd name="connsiteX40" fmla="*/ 2987667 w 6613422"/>
              <a:gd name="connsiteY40" fmla="*/ 6349621 h 6349621"/>
              <a:gd name="connsiteX41" fmla="*/ 2828728 w 6613422"/>
              <a:gd name="connsiteY41" fmla="*/ 6218434 h 6349621"/>
              <a:gd name="connsiteX42" fmla="*/ 2707263 w 6613422"/>
              <a:gd name="connsiteY42" fmla="*/ 5811956 h 6349621"/>
              <a:gd name="connsiteX43" fmla="*/ 2494984 w 6613422"/>
              <a:gd name="connsiteY43" fmla="*/ 5330189 h 6349621"/>
              <a:gd name="connsiteX44" fmla="*/ 2140654 w 6613422"/>
              <a:gd name="connsiteY44" fmla="*/ 5379719 h 6349621"/>
              <a:gd name="connsiteX45" fmla="*/ 1811287 w 6613422"/>
              <a:gd name="connsiteY45" fmla="*/ 5299881 h 6349621"/>
              <a:gd name="connsiteX46" fmla="*/ 1321504 w 6613422"/>
              <a:gd name="connsiteY46" fmla="*/ 5417819 h 6349621"/>
              <a:gd name="connsiteX47" fmla="*/ 1012894 w 6613422"/>
              <a:gd name="connsiteY47" fmla="*/ 5535929 h 6349621"/>
              <a:gd name="connsiteX48" fmla="*/ 913834 w 6613422"/>
              <a:gd name="connsiteY48" fmla="*/ 5730239 h 6349621"/>
              <a:gd name="connsiteX49" fmla="*/ 676079 w 6613422"/>
              <a:gd name="connsiteY49" fmla="*/ 5812866 h 6349621"/>
              <a:gd name="connsiteX50" fmla="*/ 330106 w 6613422"/>
              <a:gd name="connsiteY50" fmla="*/ 5636242 h 6349621"/>
              <a:gd name="connsiteX51" fmla="*/ 0 w 6613422"/>
              <a:gd name="connsiteY51" fmla="*/ 5608945 h 6349621"/>
              <a:gd name="connsiteX52" fmla="*/ 165221 w 6613422"/>
              <a:gd name="connsiteY52" fmla="*/ 5218307 h 6349621"/>
              <a:gd name="connsiteX53" fmla="*/ 149972 w 6613422"/>
              <a:gd name="connsiteY53" fmla="*/ 4847427 h 6349621"/>
              <a:gd name="connsiteX54" fmla="*/ 53169 w 6613422"/>
              <a:gd name="connsiteY54" fmla="*/ 4580778 h 6349621"/>
              <a:gd name="connsiteX55" fmla="*/ 79290 w 6613422"/>
              <a:gd name="connsiteY55" fmla="*/ 4194260 h 6349621"/>
              <a:gd name="connsiteX56" fmla="*/ 192680 w 6613422"/>
              <a:gd name="connsiteY56" fmla="*/ 4198903 h 6349621"/>
              <a:gd name="connsiteX57" fmla="*/ 300802 w 6613422"/>
              <a:gd name="connsiteY57" fmla="*/ 4054216 h 6349621"/>
              <a:gd name="connsiteX58" fmla="*/ 332981 w 6613422"/>
              <a:gd name="connsiteY58" fmla="*/ 3624591 h 6349621"/>
              <a:gd name="connsiteX59" fmla="*/ 432942 w 6613422"/>
              <a:gd name="connsiteY59" fmla="*/ 3533079 h 6349621"/>
              <a:gd name="connsiteX60" fmla="*/ 555039 w 6613422"/>
              <a:gd name="connsiteY60" fmla="*/ 3519669 h 6349621"/>
              <a:gd name="connsiteX61" fmla="*/ 638545 w 6613422"/>
              <a:gd name="connsiteY61" fmla="*/ 3251011 h 6349621"/>
              <a:gd name="connsiteX62" fmla="*/ 632461 w 6613422"/>
              <a:gd name="connsiteY62" fmla="*/ 2754630 h 6349621"/>
              <a:gd name="connsiteX63" fmla="*/ 486771 w 6613422"/>
              <a:gd name="connsiteY63" fmla="*/ 2666999 h 6349621"/>
              <a:gd name="connsiteX64" fmla="*/ 528681 w 6613422"/>
              <a:gd name="connsiteY64" fmla="*/ 2483554 h 6349621"/>
              <a:gd name="connsiteX65" fmla="*/ 342900 w 6613422"/>
              <a:gd name="connsiteY65" fmla="*/ 2445110 h 6349621"/>
              <a:gd name="connsiteX66" fmla="*/ 396807 w 6613422"/>
              <a:gd name="connsiteY66" fmla="*/ 2140841 h 6349621"/>
              <a:gd name="connsiteX67" fmla="*/ 367314 w 6613422"/>
              <a:gd name="connsiteY67" fmla="*/ 1790132 h 6349621"/>
              <a:gd name="connsiteX68" fmla="*/ 676344 w 6613422"/>
              <a:gd name="connsiteY68" fmla="*/ 1607819 h 6349621"/>
              <a:gd name="connsiteX69" fmla="*/ 1090364 w 6613422"/>
              <a:gd name="connsiteY69" fmla="*/ 850899 h 6349621"/>
              <a:gd name="connsiteX70" fmla="*/ 976725 w 6613422"/>
              <a:gd name="connsiteY70" fmla="*/ 767611 h 6349621"/>
              <a:gd name="connsiteX71" fmla="*/ 1050992 w 6613422"/>
              <a:gd name="connsiteY71" fmla="*/ 661955 h 6349621"/>
              <a:gd name="connsiteX72" fmla="*/ 1146244 w 6613422"/>
              <a:gd name="connsiteY72" fmla="*/ 609599 h 6349621"/>
              <a:gd name="connsiteX73" fmla="*/ 1151939 w 6613422"/>
              <a:gd name="connsiteY73" fmla="*/ 290518 h 6349621"/>
              <a:gd name="connsiteX0" fmla="*/ 1151939 w 6613422"/>
              <a:gd name="connsiteY0" fmla="*/ 290518 h 6349621"/>
              <a:gd name="connsiteX1" fmla="*/ 2030164 w 6613422"/>
              <a:gd name="connsiteY1" fmla="*/ 0 h 6349621"/>
              <a:gd name="connsiteX2" fmla="*/ 2517844 w 6613422"/>
              <a:gd name="connsiteY2" fmla="*/ 251460 h 6349621"/>
              <a:gd name="connsiteX3" fmla="*/ 2552134 w 6613422"/>
              <a:gd name="connsiteY3" fmla="*/ 487680 h 6349621"/>
              <a:gd name="connsiteX4" fmla="*/ 2685484 w 6613422"/>
              <a:gd name="connsiteY4" fmla="*/ 605790 h 6349621"/>
              <a:gd name="connsiteX5" fmla="*/ 2685506 w 6613422"/>
              <a:gd name="connsiteY5" fmla="*/ 964888 h 6349621"/>
              <a:gd name="connsiteX6" fmla="*/ 2750254 w 6613422"/>
              <a:gd name="connsiteY6" fmla="*/ 1093470 h 6349621"/>
              <a:gd name="connsiteX7" fmla="*/ 2624524 w 6613422"/>
              <a:gd name="connsiteY7" fmla="*/ 1432560 h 6349621"/>
              <a:gd name="connsiteX8" fmla="*/ 2666434 w 6613422"/>
              <a:gd name="connsiteY8" fmla="*/ 1813560 h 6349621"/>
              <a:gd name="connsiteX9" fmla="*/ 2811214 w 6613422"/>
              <a:gd name="connsiteY9" fmla="*/ 2145030 h 6349621"/>
              <a:gd name="connsiteX10" fmla="*/ 3222694 w 6613422"/>
              <a:gd name="connsiteY10" fmla="*/ 2510790 h 6349621"/>
              <a:gd name="connsiteX11" fmla="*/ 3352234 w 6613422"/>
              <a:gd name="connsiteY11" fmla="*/ 2743200 h 6349621"/>
              <a:gd name="connsiteX12" fmla="*/ 3550354 w 6613422"/>
              <a:gd name="connsiteY12" fmla="*/ 2929890 h 6349621"/>
              <a:gd name="connsiteX13" fmla="*/ 3596074 w 6613422"/>
              <a:gd name="connsiteY13" fmla="*/ 3051810 h 6349621"/>
              <a:gd name="connsiteX14" fmla="*/ 3618934 w 6613422"/>
              <a:gd name="connsiteY14" fmla="*/ 3406140 h 6349621"/>
              <a:gd name="connsiteX15" fmla="*/ 3916114 w 6613422"/>
              <a:gd name="connsiteY15" fmla="*/ 3417570 h 6349621"/>
              <a:gd name="connsiteX16" fmla="*/ 4316186 w 6613422"/>
              <a:gd name="connsiteY16" fmla="*/ 3621269 h 6349621"/>
              <a:gd name="connsiteX17" fmla="*/ 4301208 w 6613422"/>
              <a:gd name="connsiteY17" fmla="*/ 3125735 h 6349621"/>
              <a:gd name="connsiteX18" fmla="*/ 4590484 w 6613422"/>
              <a:gd name="connsiteY18" fmla="*/ 3211829 h 6349621"/>
              <a:gd name="connsiteX19" fmla="*/ 4742884 w 6613422"/>
              <a:gd name="connsiteY19" fmla="*/ 3398519 h 6349621"/>
              <a:gd name="connsiteX20" fmla="*/ 4960054 w 6613422"/>
              <a:gd name="connsiteY20" fmla="*/ 3425189 h 6349621"/>
              <a:gd name="connsiteX21" fmla="*/ 5230564 w 6613422"/>
              <a:gd name="connsiteY21" fmla="*/ 3550919 h 6349621"/>
              <a:gd name="connsiteX22" fmla="*/ 5802348 w 6613422"/>
              <a:gd name="connsiteY22" fmla="*/ 3207565 h 6349621"/>
              <a:gd name="connsiteX23" fmla="*/ 6139275 w 6613422"/>
              <a:gd name="connsiteY23" fmla="*/ 3476710 h 6349621"/>
              <a:gd name="connsiteX24" fmla="*/ 6613422 w 6613422"/>
              <a:gd name="connsiteY24" fmla="*/ 3299287 h 6349621"/>
              <a:gd name="connsiteX25" fmla="*/ 6586298 w 6613422"/>
              <a:gd name="connsiteY25" fmla="*/ 3776164 h 6349621"/>
              <a:gd name="connsiteX26" fmla="*/ 6490421 w 6613422"/>
              <a:gd name="connsiteY26" fmla="*/ 4029898 h 6349621"/>
              <a:gd name="connsiteX27" fmla="*/ 6087814 w 6613422"/>
              <a:gd name="connsiteY27" fmla="*/ 4587240 h 6349621"/>
              <a:gd name="connsiteX28" fmla="*/ 5262692 w 6613422"/>
              <a:gd name="connsiteY28" fmla="*/ 4668330 h 6349621"/>
              <a:gd name="connsiteX29" fmla="*/ 4811464 w 6613422"/>
              <a:gd name="connsiteY29" fmla="*/ 4583429 h 6349621"/>
              <a:gd name="connsiteX30" fmla="*/ 4678114 w 6613422"/>
              <a:gd name="connsiteY30" fmla="*/ 4735829 h 6349621"/>
              <a:gd name="connsiteX31" fmla="*/ 4567624 w 6613422"/>
              <a:gd name="connsiteY31" fmla="*/ 4792979 h 6349621"/>
              <a:gd name="connsiteX32" fmla="*/ 4452071 w 6613422"/>
              <a:gd name="connsiteY32" fmla="*/ 4995364 h 6349621"/>
              <a:gd name="connsiteX33" fmla="*/ 4379948 w 6613422"/>
              <a:gd name="connsiteY33" fmla="*/ 5350243 h 6349621"/>
              <a:gd name="connsiteX34" fmla="*/ 4138021 w 6613422"/>
              <a:gd name="connsiteY34" fmla="*/ 5725786 h 6349621"/>
              <a:gd name="connsiteX35" fmla="*/ 4196784 w 6613422"/>
              <a:gd name="connsiteY35" fmla="*/ 6052819 h 6349621"/>
              <a:gd name="connsiteX36" fmla="*/ 4045654 w 6613422"/>
              <a:gd name="connsiteY36" fmla="*/ 6259829 h 6349621"/>
              <a:gd name="connsiteX37" fmla="*/ 3797094 w 6613422"/>
              <a:gd name="connsiteY37" fmla="*/ 6341547 h 6349621"/>
              <a:gd name="connsiteX38" fmla="*/ 3477509 w 6613422"/>
              <a:gd name="connsiteY38" fmla="*/ 6226337 h 6349621"/>
              <a:gd name="connsiteX39" fmla="*/ 3215074 w 6613422"/>
              <a:gd name="connsiteY39" fmla="*/ 6282689 h 6349621"/>
              <a:gd name="connsiteX40" fmla="*/ 2987667 w 6613422"/>
              <a:gd name="connsiteY40" fmla="*/ 6349621 h 6349621"/>
              <a:gd name="connsiteX41" fmla="*/ 2828728 w 6613422"/>
              <a:gd name="connsiteY41" fmla="*/ 6218434 h 6349621"/>
              <a:gd name="connsiteX42" fmla="*/ 2707263 w 6613422"/>
              <a:gd name="connsiteY42" fmla="*/ 5811956 h 6349621"/>
              <a:gd name="connsiteX43" fmla="*/ 2494984 w 6613422"/>
              <a:gd name="connsiteY43" fmla="*/ 5330189 h 6349621"/>
              <a:gd name="connsiteX44" fmla="*/ 2140654 w 6613422"/>
              <a:gd name="connsiteY44" fmla="*/ 5379719 h 6349621"/>
              <a:gd name="connsiteX45" fmla="*/ 1811287 w 6613422"/>
              <a:gd name="connsiteY45" fmla="*/ 5299881 h 6349621"/>
              <a:gd name="connsiteX46" fmla="*/ 1321504 w 6613422"/>
              <a:gd name="connsiteY46" fmla="*/ 5417819 h 6349621"/>
              <a:gd name="connsiteX47" fmla="*/ 1012894 w 6613422"/>
              <a:gd name="connsiteY47" fmla="*/ 5535929 h 6349621"/>
              <a:gd name="connsiteX48" fmla="*/ 913834 w 6613422"/>
              <a:gd name="connsiteY48" fmla="*/ 5730239 h 6349621"/>
              <a:gd name="connsiteX49" fmla="*/ 676079 w 6613422"/>
              <a:gd name="connsiteY49" fmla="*/ 5812866 h 6349621"/>
              <a:gd name="connsiteX50" fmla="*/ 330106 w 6613422"/>
              <a:gd name="connsiteY50" fmla="*/ 5636242 h 6349621"/>
              <a:gd name="connsiteX51" fmla="*/ 0 w 6613422"/>
              <a:gd name="connsiteY51" fmla="*/ 5608945 h 6349621"/>
              <a:gd name="connsiteX52" fmla="*/ 165221 w 6613422"/>
              <a:gd name="connsiteY52" fmla="*/ 5218307 h 6349621"/>
              <a:gd name="connsiteX53" fmla="*/ 149972 w 6613422"/>
              <a:gd name="connsiteY53" fmla="*/ 4847427 h 6349621"/>
              <a:gd name="connsiteX54" fmla="*/ 53169 w 6613422"/>
              <a:gd name="connsiteY54" fmla="*/ 4580778 h 6349621"/>
              <a:gd name="connsiteX55" fmla="*/ 79290 w 6613422"/>
              <a:gd name="connsiteY55" fmla="*/ 4194260 h 6349621"/>
              <a:gd name="connsiteX56" fmla="*/ 192680 w 6613422"/>
              <a:gd name="connsiteY56" fmla="*/ 4198903 h 6349621"/>
              <a:gd name="connsiteX57" fmla="*/ 300802 w 6613422"/>
              <a:gd name="connsiteY57" fmla="*/ 4054216 h 6349621"/>
              <a:gd name="connsiteX58" fmla="*/ 332981 w 6613422"/>
              <a:gd name="connsiteY58" fmla="*/ 3624591 h 6349621"/>
              <a:gd name="connsiteX59" fmla="*/ 432942 w 6613422"/>
              <a:gd name="connsiteY59" fmla="*/ 3533079 h 6349621"/>
              <a:gd name="connsiteX60" fmla="*/ 555039 w 6613422"/>
              <a:gd name="connsiteY60" fmla="*/ 3519669 h 6349621"/>
              <a:gd name="connsiteX61" fmla="*/ 638545 w 6613422"/>
              <a:gd name="connsiteY61" fmla="*/ 3251011 h 6349621"/>
              <a:gd name="connsiteX62" fmla="*/ 632461 w 6613422"/>
              <a:gd name="connsiteY62" fmla="*/ 2754630 h 6349621"/>
              <a:gd name="connsiteX63" fmla="*/ 486771 w 6613422"/>
              <a:gd name="connsiteY63" fmla="*/ 2666999 h 6349621"/>
              <a:gd name="connsiteX64" fmla="*/ 528681 w 6613422"/>
              <a:gd name="connsiteY64" fmla="*/ 2483554 h 6349621"/>
              <a:gd name="connsiteX65" fmla="*/ 342900 w 6613422"/>
              <a:gd name="connsiteY65" fmla="*/ 2445110 h 6349621"/>
              <a:gd name="connsiteX66" fmla="*/ 396807 w 6613422"/>
              <a:gd name="connsiteY66" fmla="*/ 2140841 h 6349621"/>
              <a:gd name="connsiteX67" fmla="*/ 367314 w 6613422"/>
              <a:gd name="connsiteY67" fmla="*/ 1790132 h 6349621"/>
              <a:gd name="connsiteX68" fmla="*/ 676344 w 6613422"/>
              <a:gd name="connsiteY68" fmla="*/ 1607819 h 6349621"/>
              <a:gd name="connsiteX69" fmla="*/ 1090364 w 6613422"/>
              <a:gd name="connsiteY69" fmla="*/ 850899 h 6349621"/>
              <a:gd name="connsiteX70" fmla="*/ 976725 w 6613422"/>
              <a:gd name="connsiteY70" fmla="*/ 767611 h 6349621"/>
              <a:gd name="connsiteX71" fmla="*/ 1050992 w 6613422"/>
              <a:gd name="connsiteY71" fmla="*/ 661955 h 6349621"/>
              <a:gd name="connsiteX72" fmla="*/ 1146244 w 6613422"/>
              <a:gd name="connsiteY72" fmla="*/ 609599 h 6349621"/>
              <a:gd name="connsiteX73" fmla="*/ 1151939 w 6613422"/>
              <a:gd name="connsiteY73" fmla="*/ 290518 h 6349621"/>
              <a:gd name="connsiteX0" fmla="*/ 1151939 w 6613422"/>
              <a:gd name="connsiteY0" fmla="*/ 290518 h 6349621"/>
              <a:gd name="connsiteX1" fmla="*/ 2030164 w 6613422"/>
              <a:gd name="connsiteY1" fmla="*/ 0 h 6349621"/>
              <a:gd name="connsiteX2" fmla="*/ 2517844 w 6613422"/>
              <a:gd name="connsiteY2" fmla="*/ 251460 h 6349621"/>
              <a:gd name="connsiteX3" fmla="*/ 2552134 w 6613422"/>
              <a:gd name="connsiteY3" fmla="*/ 487680 h 6349621"/>
              <a:gd name="connsiteX4" fmla="*/ 2685484 w 6613422"/>
              <a:gd name="connsiteY4" fmla="*/ 605790 h 6349621"/>
              <a:gd name="connsiteX5" fmla="*/ 2685506 w 6613422"/>
              <a:gd name="connsiteY5" fmla="*/ 964888 h 6349621"/>
              <a:gd name="connsiteX6" fmla="*/ 2750254 w 6613422"/>
              <a:gd name="connsiteY6" fmla="*/ 1093470 h 6349621"/>
              <a:gd name="connsiteX7" fmla="*/ 2624524 w 6613422"/>
              <a:gd name="connsiteY7" fmla="*/ 1432560 h 6349621"/>
              <a:gd name="connsiteX8" fmla="*/ 2666434 w 6613422"/>
              <a:gd name="connsiteY8" fmla="*/ 1813560 h 6349621"/>
              <a:gd name="connsiteX9" fmla="*/ 2811214 w 6613422"/>
              <a:gd name="connsiteY9" fmla="*/ 2145030 h 6349621"/>
              <a:gd name="connsiteX10" fmla="*/ 3222694 w 6613422"/>
              <a:gd name="connsiteY10" fmla="*/ 2510790 h 6349621"/>
              <a:gd name="connsiteX11" fmla="*/ 3352234 w 6613422"/>
              <a:gd name="connsiteY11" fmla="*/ 2743200 h 6349621"/>
              <a:gd name="connsiteX12" fmla="*/ 3550354 w 6613422"/>
              <a:gd name="connsiteY12" fmla="*/ 2929890 h 6349621"/>
              <a:gd name="connsiteX13" fmla="*/ 3596074 w 6613422"/>
              <a:gd name="connsiteY13" fmla="*/ 3051810 h 6349621"/>
              <a:gd name="connsiteX14" fmla="*/ 3618934 w 6613422"/>
              <a:gd name="connsiteY14" fmla="*/ 3406140 h 6349621"/>
              <a:gd name="connsiteX15" fmla="*/ 3916114 w 6613422"/>
              <a:gd name="connsiteY15" fmla="*/ 3417570 h 6349621"/>
              <a:gd name="connsiteX16" fmla="*/ 4242372 w 6613422"/>
              <a:gd name="connsiteY16" fmla="*/ 3577651 h 6349621"/>
              <a:gd name="connsiteX17" fmla="*/ 4301208 w 6613422"/>
              <a:gd name="connsiteY17" fmla="*/ 3125735 h 6349621"/>
              <a:gd name="connsiteX18" fmla="*/ 4590484 w 6613422"/>
              <a:gd name="connsiteY18" fmla="*/ 3211829 h 6349621"/>
              <a:gd name="connsiteX19" fmla="*/ 4742884 w 6613422"/>
              <a:gd name="connsiteY19" fmla="*/ 3398519 h 6349621"/>
              <a:gd name="connsiteX20" fmla="*/ 4960054 w 6613422"/>
              <a:gd name="connsiteY20" fmla="*/ 3425189 h 6349621"/>
              <a:gd name="connsiteX21" fmla="*/ 5230564 w 6613422"/>
              <a:gd name="connsiteY21" fmla="*/ 3550919 h 6349621"/>
              <a:gd name="connsiteX22" fmla="*/ 5802348 w 6613422"/>
              <a:gd name="connsiteY22" fmla="*/ 3207565 h 6349621"/>
              <a:gd name="connsiteX23" fmla="*/ 6139275 w 6613422"/>
              <a:gd name="connsiteY23" fmla="*/ 3476710 h 6349621"/>
              <a:gd name="connsiteX24" fmla="*/ 6613422 w 6613422"/>
              <a:gd name="connsiteY24" fmla="*/ 3299287 h 6349621"/>
              <a:gd name="connsiteX25" fmla="*/ 6586298 w 6613422"/>
              <a:gd name="connsiteY25" fmla="*/ 3776164 h 6349621"/>
              <a:gd name="connsiteX26" fmla="*/ 6490421 w 6613422"/>
              <a:gd name="connsiteY26" fmla="*/ 4029898 h 6349621"/>
              <a:gd name="connsiteX27" fmla="*/ 6087814 w 6613422"/>
              <a:gd name="connsiteY27" fmla="*/ 4587240 h 6349621"/>
              <a:gd name="connsiteX28" fmla="*/ 5262692 w 6613422"/>
              <a:gd name="connsiteY28" fmla="*/ 4668330 h 6349621"/>
              <a:gd name="connsiteX29" fmla="*/ 4811464 w 6613422"/>
              <a:gd name="connsiteY29" fmla="*/ 4583429 h 6349621"/>
              <a:gd name="connsiteX30" fmla="*/ 4678114 w 6613422"/>
              <a:gd name="connsiteY30" fmla="*/ 4735829 h 6349621"/>
              <a:gd name="connsiteX31" fmla="*/ 4567624 w 6613422"/>
              <a:gd name="connsiteY31" fmla="*/ 4792979 h 6349621"/>
              <a:gd name="connsiteX32" fmla="*/ 4452071 w 6613422"/>
              <a:gd name="connsiteY32" fmla="*/ 4995364 h 6349621"/>
              <a:gd name="connsiteX33" fmla="*/ 4379948 w 6613422"/>
              <a:gd name="connsiteY33" fmla="*/ 5350243 h 6349621"/>
              <a:gd name="connsiteX34" fmla="*/ 4138021 w 6613422"/>
              <a:gd name="connsiteY34" fmla="*/ 5725786 h 6349621"/>
              <a:gd name="connsiteX35" fmla="*/ 4196784 w 6613422"/>
              <a:gd name="connsiteY35" fmla="*/ 6052819 h 6349621"/>
              <a:gd name="connsiteX36" fmla="*/ 4045654 w 6613422"/>
              <a:gd name="connsiteY36" fmla="*/ 6259829 h 6349621"/>
              <a:gd name="connsiteX37" fmla="*/ 3797094 w 6613422"/>
              <a:gd name="connsiteY37" fmla="*/ 6341547 h 6349621"/>
              <a:gd name="connsiteX38" fmla="*/ 3477509 w 6613422"/>
              <a:gd name="connsiteY38" fmla="*/ 6226337 h 6349621"/>
              <a:gd name="connsiteX39" fmla="*/ 3215074 w 6613422"/>
              <a:gd name="connsiteY39" fmla="*/ 6282689 h 6349621"/>
              <a:gd name="connsiteX40" fmla="*/ 2987667 w 6613422"/>
              <a:gd name="connsiteY40" fmla="*/ 6349621 h 6349621"/>
              <a:gd name="connsiteX41" fmla="*/ 2828728 w 6613422"/>
              <a:gd name="connsiteY41" fmla="*/ 6218434 h 6349621"/>
              <a:gd name="connsiteX42" fmla="*/ 2707263 w 6613422"/>
              <a:gd name="connsiteY42" fmla="*/ 5811956 h 6349621"/>
              <a:gd name="connsiteX43" fmla="*/ 2494984 w 6613422"/>
              <a:gd name="connsiteY43" fmla="*/ 5330189 h 6349621"/>
              <a:gd name="connsiteX44" fmla="*/ 2140654 w 6613422"/>
              <a:gd name="connsiteY44" fmla="*/ 5379719 h 6349621"/>
              <a:gd name="connsiteX45" fmla="*/ 1811287 w 6613422"/>
              <a:gd name="connsiteY45" fmla="*/ 5299881 h 6349621"/>
              <a:gd name="connsiteX46" fmla="*/ 1321504 w 6613422"/>
              <a:gd name="connsiteY46" fmla="*/ 5417819 h 6349621"/>
              <a:gd name="connsiteX47" fmla="*/ 1012894 w 6613422"/>
              <a:gd name="connsiteY47" fmla="*/ 5535929 h 6349621"/>
              <a:gd name="connsiteX48" fmla="*/ 913834 w 6613422"/>
              <a:gd name="connsiteY48" fmla="*/ 5730239 h 6349621"/>
              <a:gd name="connsiteX49" fmla="*/ 676079 w 6613422"/>
              <a:gd name="connsiteY49" fmla="*/ 5812866 h 6349621"/>
              <a:gd name="connsiteX50" fmla="*/ 330106 w 6613422"/>
              <a:gd name="connsiteY50" fmla="*/ 5636242 h 6349621"/>
              <a:gd name="connsiteX51" fmla="*/ 0 w 6613422"/>
              <a:gd name="connsiteY51" fmla="*/ 5608945 h 6349621"/>
              <a:gd name="connsiteX52" fmla="*/ 165221 w 6613422"/>
              <a:gd name="connsiteY52" fmla="*/ 5218307 h 6349621"/>
              <a:gd name="connsiteX53" fmla="*/ 149972 w 6613422"/>
              <a:gd name="connsiteY53" fmla="*/ 4847427 h 6349621"/>
              <a:gd name="connsiteX54" fmla="*/ 53169 w 6613422"/>
              <a:gd name="connsiteY54" fmla="*/ 4580778 h 6349621"/>
              <a:gd name="connsiteX55" fmla="*/ 79290 w 6613422"/>
              <a:gd name="connsiteY55" fmla="*/ 4194260 h 6349621"/>
              <a:gd name="connsiteX56" fmla="*/ 192680 w 6613422"/>
              <a:gd name="connsiteY56" fmla="*/ 4198903 h 6349621"/>
              <a:gd name="connsiteX57" fmla="*/ 300802 w 6613422"/>
              <a:gd name="connsiteY57" fmla="*/ 4054216 h 6349621"/>
              <a:gd name="connsiteX58" fmla="*/ 332981 w 6613422"/>
              <a:gd name="connsiteY58" fmla="*/ 3624591 h 6349621"/>
              <a:gd name="connsiteX59" fmla="*/ 432942 w 6613422"/>
              <a:gd name="connsiteY59" fmla="*/ 3533079 h 6349621"/>
              <a:gd name="connsiteX60" fmla="*/ 555039 w 6613422"/>
              <a:gd name="connsiteY60" fmla="*/ 3519669 h 6349621"/>
              <a:gd name="connsiteX61" fmla="*/ 638545 w 6613422"/>
              <a:gd name="connsiteY61" fmla="*/ 3251011 h 6349621"/>
              <a:gd name="connsiteX62" fmla="*/ 632461 w 6613422"/>
              <a:gd name="connsiteY62" fmla="*/ 2754630 h 6349621"/>
              <a:gd name="connsiteX63" fmla="*/ 486771 w 6613422"/>
              <a:gd name="connsiteY63" fmla="*/ 2666999 h 6349621"/>
              <a:gd name="connsiteX64" fmla="*/ 528681 w 6613422"/>
              <a:gd name="connsiteY64" fmla="*/ 2483554 h 6349621"/>
              <a:gd name="connsiteX65" fmla="*/ 342900 w 6613422"/>
              <a:gd name="connsiteY65" fmla="*/ 2445110 h 6349621"/>
              <a:gd name="connsiteX66" fmla="*/ 396807 w 6613422"/>
              <a:gd name="connsiteY66" fmla="*/ 2140841 h 6349621"/>
              <a:gd name="connsiteX67" fmla="*/ 367314 w 6613422"/>
              <a:gd name="connsiteY67" fmla="*/ 1790132 h 6349621"/>
              <a:gd name="connsiteX68" fmla="*/ 676344 w 6613422"/>
              <a:gd name="connsiteY68" fmla="*/ 1607819 h 6349621"/>
              <a:gd name="connsiteX69" fmla="*/ 1090364 w 6613422"/>
              <a:gd name="connsiteY69" fmla="*/ 850899 h 6349621"/>
              <a:gd name="connsiteX70" fmla="*/ 976725 w 6613422"/>
              <a:gd name="connsiteY70" fmla="*/ 767611 h 6349621"/>
              <a:gd name="connsiteX71" fmla="*/ 1050992 w 6613422"/>
              <a:gd name="connsiteY71" fmla="*/ 661955 h 6349621"/>
              <a:gd name="connsiteX72" fmla="*/ 1146244 w 6613422"/>
              <a:gd name="connsiteY72" fmla="*/ 609599 h 6349621"/>
              <a:gd name="connsiteX73" fmla="*/ 1151939 w 6613422"/>
              <a:gd name="connsiteY73" fmla="*/ 290518 h 6349621"/>
              <a:gd name="connsiteX0" fmla="*/ 1151939 w 6613422"/>
              <a:gd name="connsiteY0" fmla="*/ 290518 h 6349621"/>
              <a:gd name="connsiteX1" fmla="*/ 2030164 w 6613422"/>
              <a:gd name="connsiteY1" fmla="*/ 0 h 6349621"/>
              <a:gd name="connsiteX2" fmla="*/ 2517844 w 6613422"/>
              <a:gd name="connsiteY2" fmla="*/ 251460 h 6349621"/>
              <a:gd name="connsiteX3" fmla="*/ 2552134 w 6613422"/>
              <a:gd name="connsiteY3" fmla="*/ 487680 h 6349621"/>
              <a:gd name="connsiteX4" fmla="*/ 2685484 w 6613422"/>
              <a:gd name="connsiteY4" fmla="*/ 605790 h 6349621"/>
              <a:gd name="connsiteX5" fmla="*/ 2685506 w 6613422"/>
              <a:gd name="connsiteY5" fmla="*/ 964888 h 6349621"/>
              <a:gd name="connsiteX6" fmla="*/ 2750254 w 6613422"/>
              <a:gd name="connsiteY6" fmla="*/ 1093470 h 6349621"/>
              <a:gd name="connsiteX7" fmla="*/ 2624524 w 6613422"/>
              <a:gd name="connsiteY7" fmla="*/ 1432560 h 6349621"/>
              <a:gd name="connsiteX8" fmla="*/ 2666434 w 6613422"/>
              <a:gd name="connsiteY8" fmla="*/ 1813560 h 6349621"/>
              <a:gd name="connsiteX9" fmla="*/ 2811214 w 6613422"/>
              <a:gd name="connsiteY9" fmla="*/ 2145030 h 6349621"/>
              <a:gd name="connsiteX10" fmla="*/ 3222694 w 6613422"/>
              <a:gd name="connsiteY10" fmla="*/ 2510790 h 6349621"/>
              <a:gd name="connsiteX11" fmla="*/ 3352234 w 6613422"/>
              <a:gd name="connsiteY11" fmla="*/ 2743200 h 6349621"/>
              <a:gd name="connsiteX12" fmla="*/ 3550354 w 6613422"/>
              <a:gd name="connsiteY12" fmla="*/ 2929890 h 6349621"/>
              <a:gd name="connsiteX13" fmla="*/ 3596074 w 6613422"/>
              <a:gd name="connsiteY13" fmla="*/ 3051810 h 6349621"/>
              <a:gd name="connsiteX14" fmla="*/ 3561895 w 6613422"/>
              <a:gd name="connsiteY14" fmla="*/ 3406140 h 6349621"/>
              <a:gd name="connsiteX15" fmla="*/ 3916114 w 6613422"/>
              <a:gd name="connsiteY15" fmla="*/ 3417570 h 6349621"/>
              <a:gd name="connsiteX16" fmla="*/ 4242372 w 6613422"/>
              <a:gd name="connsiteY16" fmla="*/ 3577651 h 6349621"/>
              <a:gd name="connsiteX17" fmla="*/ 4301208 w 6613422"/>
              <a:gd name="connsiteY17" fmla="*/ 3125735 h 6349621"/>
              <a:gd name="connsiteX18" fmla="*/ 4590484 w 6613422"/>
              <a:gd name="connsiteY18" fmla="*/ 3211829 h 6349621"/>
              <a:gd name="connsiteX19" fmla="*/ 4742884 w 6613422"/>
              <a:gd name="connsiteY19" fmla="*/ 3398519 h 6349621"/>
              <a:gd name="connsiteX20" fmla="*/ 4960054 w 6613422"/>
              <a:gd name="connsiteY20" fmla="*/ 3425189 h 6349621"/>
              <a:gd name="connsiteX21" fmla="*/ 5230564 w 6613422"/>
              <a:gd name="connsiteY21" fmla="*/ 3550919 h 6349621"/>
              <a:gd name="connsiteX22" fmla="*/ 5802348 w 6613422"/>
              <a:gd name="connsiteY22" fmla="*/ 3207565 h 6349621"/>
              <a:gd name="connsiteX23" fmla="*/ 6139275 w 6613422"/>
              <a:gd name="connsiteY23" fmla="*/ 3476710 h 6349621"/>
              <a:gd name="connsiteX24" fmla="*/ 6613422 w 6613422"/>
              <a:gd name="connsiteY24" fmla="*/ 3299287 h 6349621"/>
              <a:gd name="connsiteX25" fmla="*/ 6586298 w 6613422"/>
              <a:gd name="connsiteY25" fmla="*/ 3776164 h 6349621"/>
              <a:gd name="connsiteX26" fmla="*/ 6490421 w 6613422"/>
              <a:gd name="connsiteY26" fmla="*/ 4029898 h 6349621"/>
              <a:gd name="connsiteX27" fmla="*/ 6087814 w 6613422"/>
              <a:gd name="connsiteY27" fmla="*/ 4587240 h 6349621"/>
              <a:gd name="connsiteX28" fmla="*/ 5262692 w 6613422"/>
              <a:gd name="connsiteY28" fmla="*/ 4668330 h 6349621"/>
              <a:gd name="connsiteX29" fmla="*/ 4811464 w 6613422"/>
              <a:gd name="connsiteY29" fmla="*/ 4583429 h 6349621"/>
              <a:gd name="connsiteX30" fmla="*/ 4678114 w 6613422"/>
              <a:gd name="connsiteY30" fmla="*/ 4735829 h 6349621"/>
              <a:gd name="connsiteX31" fmla="*/ 4567624 w 6613422"/>
              <a:gd name="connsiteY31" fmla="*/ 4792979 h 6349621"/>
              <a:gd name="connsiteX32" fmla="*/ 4452071 w 6613422"/>
              <a:gd name="connsiteY32" fmla="*/ 4995364 h 6349621"/>
              <a:gd name="connsiteX33" fmla="*/ 4379948 w 6613422"/>
              <a:gd name="connsiteY33" fmla="*/ 5350243 h 6349621"/>
              <a:gd name="connsiteX34" fmla="*/ 4138021 w 6613422"/>
              <a:gd name="connsiteY34" fmla="*/ 5725786 h 6349621"/>
              <a:gd name="connsiteX35" fmla="*/ 4196784 w 6613422"/>
              <a:gd name="connsiteY35" fmla="*/ 6052819 h 6349621"/>
              <a:gd name="connsiteX36" fmla="*/ 4045654 w 6613422"/>
              <a:gd name="connsiteY36" fmla="*/ 6259829 h 6349621"/>
              <a:gd name="connsiteX37" fmla="*/ 3797094 w 6613422"/>
              <a:gd name="connsiteY37" fmla="*/ 6341547 h 6349621"/>
              <a:gd name="connsiteX38" fmla="*/ 3477509 w 6613422"/>
              <a:gd name="connsiteY38" fmla="*/ 6226337 h 6349621"/>
              <a:gd name="connsiteX39" fmla="*/ 3215074 w 6613422"/>
              <a:gd name="connsiteY39" fmla="*/ 6282689 h 6349621"/>
              <a:gd name="connsiteX40" fmla="*/ 2987667 w 6613422"/>
              <a:gd name="connsiteY40" fmla="*/ 6349621 h 6349621"/>
              <a:gd name="connsiteX41" fmla="*/ 2828728 w 6613422"/>
              <a:gd name="connsiteY41" fmla="*/ 6218434 h 6349621"/>
              <a:gd name="connsiteX42" fmla="*/ 2707263 w 6613422"/>
              <a:gd name="connsiteY42" fmla="*/ 5811956 h 6349621"/>
              <a:gd name="connsiteX43" fmla="*/ 2494984 w 6613422"/>
              <a:gd name="connsiteY43" fmla="*/ 5330189 h 6349621"/>
              <a:gd name="connsiteX44" fmla="*/ 2140654 w 6613422"/>
              <a:gd name="connsiteY44" fmla="*/ 5379719 h 6349621"/>
              <a:gd name="connsiteX45" fmla="*/ 1811287 w 6613422"/>
              <a:gd name="connsiteY45" fmla="*/ 5299881 h 6349621"/>
              <a:gd name="connsiteX46" fmla="*/ 1321504 w 6613422"/>
              <a:gd name="connsiteY46" fmla="*/ 5417819 h 6349621"/>
              <a:gd name="connsiteX47" fmla="*/ 1012894 w 6613422"/>
              <a:gd name="connsiteY47" fmla="*/ 5535929 h 6349621"/>
              <a:gd name="connsiteX48" fmla="*/ 913834 w 6613422"/>
              <a:gd name="connsiteY48" fmla="*/ 5730239 h 6349621"/>
              <a:gd name="connsiteX49" fmla="*/ 676079 w 6613422"/>
              <a:gd name="connsiteY49" fmla="*/ 5812866 h 6349621"/>
              <a:gd name="connsiteX50" fmla="*/ 330106 w 6613422"/>
              <a:gd name="connsiteY50" fmla="*/ 5636242 h 6349621"/>
              <a:gd name="connsiteX51" fmla="*/ 0 w 6613422"/>
              <a:gd name="connsiteY51" fmla="*/ 5608945 h 6349621"/>
              <a:gd name="connsiteX52" fmla="*/ 165221 w 6613422"/>
              <a:gd name="connsiteY52" fmla="*/ 5218307 h 6349621"/>
              <a:gd name="connsiteX53" fmla="*/ 149972 w 6613422"/>
              <a:gd name="connsiteY53" fmla="*/ 4847427 h 6349621"/>
              <a:gd name="connsiteX54" fmla="*/ 53169 w 6613422"/>
              <a:gd name="connsiteY54" fmla="*/ 4580778 h 6349621"/>
              <a:gd name="connsiteX55" fmla="*/ 79290 w 6613422"/>
              <a:gd name="connsiteY55" fmla="*/ 4194260 h 6349621"/>
              <a:gd name="connsiteX56" fmla="*/ 192680 w 6613422"/>
              <a:gd name="connsiteY56" fmla="*/ 4198903 h 6349621"/>
              <a:gd name="connsiteX57" fmla="*/ 300802 w 6613422"/>
              <a:gd name="connsiteY57" fmla="*/ 4054216 h 6349621"/>
              <a:gd name="connsiteX58" fmla="*/ 332981 w 6613422"/>
              <a:gd name="connsiteY58" fmla="*/ 3624591 h 6349621"/>
              <a:gd name="connsiteX59" fmla="*/ 432942 w 6613422"/>
              <a:gd name="connsiteY59" fmla="*/ 3533079 h 6349621"/>
              <a:gd name="connsiteX60" fmla="*/ 555039 w 6613422"/>
              <a:gd name="connsiteY60" fmla="*/ 3519669 h 6349621"/>
              <a:gd name="connsiteX61" fmla="*/ 638545 w 6613422"/>
              <a:gd name="connsiteY61" fmla="*/ 3251011 h 6349621"/>
              <a:gd name="connsiteX62" fmla="*/ 632461 w 6613422"/>
              <a:gd name="connsiteY62" fmla="*/ 2754630 h 6349621"/>
              <a:gd name="connsiteX63" fmla="*/ 486771 w 6613422"/>
              <a:gd name="connsiteY63" fmla="*/ 2666999 h 6349621"/>
              <a:gd name="connsiteX64" fmla="*/ 528681 w 6613422"/>
              <a:gd name="connsiteY64" fmla="*/ 2483554 h 6349621"/>
              <a:gd name="connsiteX65" fmla="*/ 342900 w 6613422"/>
              <a:gd name="connsiteY65" fmla="*/ 2445110 h 6349621"/>
              <a:gd name="connsiteX66" fmla="*/ 396807 w 6613422"/>
              <a:gd name="connsiteY66" fmla="*/ 2140841 h 6349621"/>
              <a:gd name="connsiteX67" fmla="*/ 367314 w 6613422"/>
              <a:gd name="connsiteY67" fmla="*/ 1790132 h 6349621"/>
              <a:gd name="connsiteX68" fmla="*/ 676344 w 6613422"/>
              <a:gd name="connsiteY68" fmla="*/ 1607819 h 6349621"/>
              <a:gd name="connsiteX69" fmla="*/ 1090364 w 6613422"/>
              <a:gd name="connsiteY69" fmla="*/ 850899 h 6349621"/>
              <a:gd name="connsiteX70" fmla="*/ 976725 w 6613422"/>
              <a:gd name="connsiteY70" fmla="*/ 767611 h 6349621"/>
              <a:gd name="connsiteX71" fmla="*/ 1050992 w 6613422"/>
              <a:gd name="connsiteY71" fmla="*/ 661955 h 6349621"/>
              <a:gd name="connsiteX72" fmla="*/ 1146244 w 6613422"/>
              <a:gd name="connsiteY72" fmla="*/ 609599 h 6349621"/>
              <a:gd name="connsiteX73" fmla="*/ 1151939 w 6613422"/>
              <a:gd name="connsiteY73" fmla="*/ 290518 h 6349621"/>
              <a:gd name="connsiteX0" fmla="*/ 1151939 w 6613422"/>
              <a:gd name="connsiteY0" fmla="*/ 290518 h 6349621"/>
              <a:gd name="connsiteX1" fmla="*/ 2030164 w 6613422"/>
              <a:gd name="connsiteY1" fmla="*/ 0 h 6349621"/>
              <a:gd name="connsiteX2" fmla="*/ 2517844 w 6613422"/>
              <a:gd name="connsiteY2" fmla="*/ 251460 h 6349621"/>
              <a:gd name="connsiteX3" fmla="*/ 2552134 w 6613422"/>
              <a:gd name="connsiteY3" fmla="*/ 487680 h 6349621"/>
              <a:gd name="connsiteX4" fmla="*/ 2685484 w 6613422"/>
              <a:gd name="connsiteY4" fmla="*/ 605790 h 6349621"/>
              <a:gd name="connsiteX5" fmla="*/ 2685506 w 6613422"/>
              <a:gd name="connsiteY5" fmla="*/ 964888 h 6349621"/>
              <a:gd name="connsiteX6" fmla="*/ 2750254 w 6613422"/>
              <a:gd name="connsiteY6" fmla="*/ 1093470 h 6349621"/>
              <a:gd name="connsiteX7" fmla="*/ 2624524 w 6613422"/>
              <a:gd name="connsiteY7" fmla="*/ 1432560 h 6349621"/>
              <a:gd name="connsiteX8" fmla="*/ 2666434 w 6613422"/>
              <a:gd name="connsiteY8" fmla="*/ 1813560 h 6349621"/>
              <a:gd name="connsiteX9" fmla="*/ 2811214 w 6613422"/>
              <a:gd name="connsiteY9" fmla="*/ 2145030 h 6349621"/>
              <a:gd name="connsiteX10" fmla="*/ 3222694 w 6613422"/>
              <a:gd name="connsiteY10" fmla="*/ 2510790 h 6349621"/>
              <a:gd name="connsiteX11" fmla="*/ 3352234 w 6613422"/>
              <a:gd name="connsiteY11" fmla="*/ 2743200 h 6349621"/>
              <a:gd name="connsiteX12" fmla="*/ 3550354 w 6613422"/>
              <a:gd name="connsiteY12" fmla="*/ 2929890 h 6349621"/>
              <a:gd name="connsiteX13" fmla="*/ 3542391 w 6613422"/>
              <a:gd name="connsiteY13" fmla="*/ 3048455 h 6349621"/>
              <a:gd name="connsiteX14" fmla="*/ 3561895 w 6613422"/>
              <a:gd name="connsiteY14" fmla="*/ 3406140 h 6349621"/>
              <a:gd name="connsiteX15" fmla="*/ 3916114 w 6613422"/>
              <a:gd name="connsiteY15" fmla="*/ 3417570 h 6349621"/>
              <a:gd name="connsiteX16" fmla="*/ 4242372 w 6613422"/>
              <a:gd name="connsiteY16" fmla="*/ 3577651 h 6349621"/>
              <a:gd name="connsiteX17" fmla="*/ 4301208 w 6613422"/>
              <a:gd name="connsiteY17" fmla="*/ 3125735 h 6349621"/>
              <a:gd name="connsiteX18" fmla="*/ 4590484 w 6613422"/>
              <a:gd name="connsiteY18" fmla="*/ 3211829 h 6349621"/>
              <a:gd name="connsiteX19" fmla="*/ 4742884 w 6613422"/>
              <a:gd name="connsiteY19" fmla="*/ 3398519 h 6349621"/>
              <a:gd name="connsiteX20" fmla="*/ 4960054 w 6613422"/>
              <a:gd name="connsiteY20" fmla="*/ 3425189 h 6349621"/>
              <a:gd name="connsiteX21" fmla="*/ 5230564 w 6613422"/>
              <a:gd name="connsiteY21" fmla="*/ 3550919 h 6349621"/>
              <a:gd name="connsiteX22" fmla="*/ 5802348 w 6613422"/>
              <a:gd name="connsiteY22" fmla="*/ 3207565 h 6349621"/>
              <a:gd name="connsiteX23" fmla="*/ 6139275 w 6613422"/>
              <a:gd name="connsiteY23" fmla="*/ 3476710 h 6349621"/>
              <a:gd name="connsiteX24" fmla="*/ 6613422 w 6613422"/>
              <a:gd name="connsiteY24" fmla="*/ 3299287 h 6349621"/>
              <a:gd name="connsiteX25" fmla="*/ 6586298 w 6613422"/>
              <a:gd name="connsiteY25" fmla="*/ 3776164 h 6349621"/>
              <a:gd name="connsiteX26" fmla="*/ 6490421 w 6613422"/>
              <a:gd name="connsiteY26" fmla="*/ 4029898 h 6349621"/>
              <a:gd name="connsiteX27" fmla="*/ 6087814 w 6613422"/>
              <a:gd name="connsiteY27" fmla="*/ 4587240 h 6349621"/>
              <a:gd name="connsiteX28" fmla="*/ 5262692 w 6613422"/>
              <a:gd name="connsiteY28" fmla="*/ 4668330 h 6349621"/>
              <a:gd name="connsiteX29" fmla="*/ 4811464 w 6613422"/>
              <a:gd name="connsiteY29" fmla="*/ 4583429 h 6349621"/>
              <a:gd name="connsiteX30" fmla="*/ 4678114 w 6613422"/>
              <a:gd name="connsiteY30" fmla="*/ 4735829 h 6349621"/>
              <a:gd name="connsiteX31" fmla="*/ 4567624 w 6613422"/>
              <a:gd name="connsiteY31" fmla="*/ 4792979 h 6349621"/>
              <a:gd name="connsiteX32" fmla="*/ 4452071 w 6613422"/>
              <a:gd name="connsiteY32" fmla="*/ 4995364 h 6349621"/>
              <a:gd name="connsiteX33" fmla="*/ 4379948 w 6613422"/>
              <a:gd name="connsiteY33" fmla="*/ 5350243 h 6349621"/>
              <a:gd name="connsiteX34" fmla="*/ 4138021 w 6613422"/>
              <a:gd name="connsiteY34" fmla="*/ 5725786 h 6349621"/>
              <a:gd name="connsiteX35" fmla="*/ 4196784 w 6613422"/>
              <a:gd name="connsiteY35" fmla="*/ 6052819 h 6349621"/>
              <a:gd name="connsiteX36" fmla="*/ 4045654 w 6613422"/>
              <a:gd name="connsiteY36" fmla="*/ 6259829 h 6349621"/>
              <a:gd name="connsiteX37" fmla="*/ 3797094 w 6613422"/>
              <a:gd name="connsiteY37" fmla="*/ 6341547 h 6349621"/>
              <a:gd name="connsiteX38" fmla="*/ 3477509 w 6613422"/>
              <a:gd name="connsiteY38" fmla="*/ 6226337 h 6349621"/>
              <a:gd name="connsiteX39" fmla="*/ 3215074 w 6613422"/>
              <a:gd name="connsiteY39" fmla="*/ 6282689 h 6349621"/>
              <a:gd name="connsiteX40" fmla="*/ 2987667 w 6613422"/>
              <a:gd name="connsiteY40" fmla="*/ 6349621 h 6349621"/>
              <a:gd name="connsiteX41" fmla="*/ 2828728 w 6613422"/>
              <a:gd name="connsiteY41" fmla="*/ 6218434 h 6349621"/>
              <a:gd name="connsiteX42" fmla="*/ 2707263 w 6613422"/>
              <a:gd name="connsiteY42" fmla="*/ 5811956 h 6349621"/>
              <a:gd name="connsiteX43" fmla="*/ 2494984 w 6613422"/>
              <a:gd name="connsiteY43" fmla="*/ 5330189 h 6349621"/>
              <a:gd name="connsiteX44" fmla="*/ 2140654 w 6613422"/>
              <a:gd name="connsiteY44" fmla="*/ 5379719 h 6349621"/>
              <a:gd name="connsiteX45" fmla="*/ 1811287 w 6613422"/>
              <a:gd name="connsiteY45" fmla="*/ 5299881 h 6349621"/>
              <a:gd name="connsiteX46" fmla="*/ 1321504 w 6613422"/>
              <a:gd name="connsiteY46" fmla="*/ 5417819 h 6349621"/>
              <a:gd name="connsiteX47" fmla="*/ 1012894 w 6613422"/>
              <a:gd name="connsiteY47" fmla="*/ 5535929 h 6349621"/>
              <a:gd name="connsiteX48" fmla="*/ 913834 w 6613422"/>
              <a:gd name="connsiteY48" fmla="*/ 5730239 h 6349621"/>
              <a:gd name="connsiteX49" fmla="*/ 676079 w 6613422"/>
              <a:gd name="connsiteY49" fmla="*/ 5812866 h 6349621"/>
              <a:gd name="connsiteX50" fmla="*/ 330106 w 6613422"/>
              <a:gd name="connsiteY50" fmla="*/ 5636242 h 6349621"/>
              <a:gd name="connsiteX51" fmla="*/ 0 w 6613422"/>
              <a:gd name="connsiteY51" fmla="*/ 5608945 h 6349621"/>
              <a:gd name="connsiteX52" fmla="*/ 165221 w 6613422"/>
              <a:gd name="connsiteY52" fmla="*/ 5218307 h 6349621"/>
              <a:gd name="connsiteX53" fmla="*/ 149972 w 6613422"/>
              <a:gd name="connsiteY53" fmla="*/ 4847427 h 6349621"/>
              <a:gd name="connsiteX54" fmla="*/ 53169 w 6613422"/>
              <a:gd name="connsiteY54" fmla="*/ 4580778 h 6349621"/>
              <a:gd name="connsiteX55" fmla="*/ 79290 w 6613422"/>
              <a:gd name="connsiteY55" fmla="*/ 4194260 h 6349621"/>
              <a:gd name="connsiteX56" fmla="*/ 192680 w 6613422"/>
              <a:gd name="connsiteY56" fmla="*/ 4198903 h 6349621"/>
              <a:gd name="connsiteX57" fmla="*/ 300802 w 6613422"/>
              <a:gd name="connsiteY57" fmla="*/ 4054216 h 6349621"/>
              <a:gd name="connsiteX58" fmla="*/ 332981 w 6613422"/>
              <a:gd name="connsiteY58" fmla="*/ 3624591 h 6349621"/>
              <a:gd name="connsiteX59" fmla="*/ 432942 w 6613422"/>
              <a:gd name="connsiteY59" fmla="*/ 3533079 h 6349621"/>
              <a:gd name="connsiteX60" fmla="*/ 555039 w 6613422"/>
              <a:gd name="connsiteY60" fmla="*/ 3519669 h 6349621"/>
              <a:gd name="connsiteX61" fmla="*/ 638545 w 6613422"/>
              <a:gd name="connsiteY61" fmla="*/ 3251011 h 6349621"/>
              <a:gd name="connsiteX62" fmla="*/ 632461 w 6613422"/>
              <a:gd name="connsiteY62" fmla="*/ 2754630 h 6349621"/>
              <a:gd name="connsiteX63" fmla="*/ 486771 w 6613422"/>
              <a:gd name="connsiteY63" fmla="*/ 2666999 h 6349621"/>
              <a:gd name="connsiteX64" fmla="*/ 528681 w 6613422"/>
              <a:gd name="connsiteY64" fmla="*/ 2483554 h 6349621"/>
              <a:gd name="connsiteX65" fmla="*/ 342900 w 6613422"/>
              <a:gd name="connsiteY65" fmla="*/ 2445110 h 6349621"/>
              <a:gd name="connsiteX66" fmla="*/ 396807 w 6613422"/>
              <a:gd name="connsiteY66" fmla="*/ 2140841 h 6349621"/>
              <a:gd name="connsiteX67" fmla="*/ 367314 w 6613422"/>
              <a:gd name="connsiteY67" fmla="*/ 1790132 h 6349621"/>
              <a:gd name="connsiteX68" fmla="*/ 676344 w 6613422"/>
              <a:gd name="connsiteY68" fmla="*/ 1607819 h 6349621"/>
              <a:gd name="connsiteX69" fmla="*/ 1090364 w 6613422"/>
              <a:gd name="connsiteY69" fmla="*/ 850899 h 6349621"/>
              <a:gd name="connsiteX70" fmla="*/ 976725 w 6613422"/>
              <a:gd name="connsiteY70" fmla="*/ 767611 h 6349621"/>
              <a:gd name="connsiteX71" fmla="*/ 1050992 w 6613422"/>
              <a:gd name="connsiteY71" fmla="*/ 661955 h 6349621"/>
              <a:gd name="connsiteX72" fmla="*/ 1146244 w 6613422"/>
              <a:gd name="connsiteY72" fmla="*/ 609599 h 6349621"/>
              <a:gd name="connsiteX73" fmla="*/ 1151939 w 6613422"/>
              <a:gd name="connsiteY73" fmla="*/ 290518 h 6349621"/>
              <a:gd name="connsiteX0" fmla="*/ 1151939 w 6613422"/>
              <a:gd name="connsiteY0" fmla="*/ 290518 h 6349621"/>
              <a:gd name="connsiteX1" fmla="*/ 2030164 w 6613422"/>
              <a:gd name="connsiteY1" fmla="*/ 0 h 6349621"/>
              <a:gd name="connsiteX2" fmla="*/ 2517844 w 6613422"/>
              <a:gd name="connsiteY2" fmla="*/ 251460 h 6349621"/>
              <a:gd name="connsiteX3" fmla="*/ 2552134 w 6613422"/>
              <a:gd name="connsiteY3" fmla="*/ 487680 h 6349621"/>
              <a:gd name="connsiteX4" fmla="*/ 2685484 w 6613422"/>
              <a:gd name="connsiteY4" fmla="*/ 605790 h 6349621"/>
              <a:gd name="connsiteX5" fmla="*/ 2685506 w 6613422"/>
              <a:gd name="connsiteY5" fmla="*/ 964888 h 6349621"/>
              <a:gd name="connsiteX6" fmla="*/ 2750254 w 6613422"/>
              <a:gd name="connsiteY6" fmla="*/ 1093470 h 6349621"/>
              <a:gd name="connsiteX7" fmla="*/ 2624524 w 6613422"/>
              <a:gd name="connsiteY7" fmla="*/ 1432560 h 6349621"/>
              <a:gd name="connsiteX8" fmla="*/ 2666434 w 6613422"/>
              <a:gd name="connsiteY8" fmla="*/ 1813560 h 6349621"/>
              <a:gd name="connsiteX9" fmla="*/ 2811214 w 6613422"/>
              <a:gd name="connsiteY9" fmla="*/ 2145030 h 6349621"/>
              <a:gd name="connsiteX10" fmla="*/ 3222694 w 6613422"/>
              <a:gd name="connsiteY10" fmla="*/ 2510790 h 6349621"/>
              <a:gd name="connsiteX11" fmla="*/ 3352234 w 6613422"/>
              <a:gd name="connsiteY11" fmla="*/ 2743200 h 6349621"/>
              <a:gd name="connsiteX12" fmla="*/ 3503381 w 6613422"/>
              <a:gd name="connsiteY12" fmla="*/ 2929890 h 6349621"/>
              <a:gd name="connsiteX13" fmla="*/ 3542391 w 6613422"/>
              <a:gd name="connsiteY13" fmla="*/ 3048455 h 6349621"/>
              <a:gd name="connsiteX14" fmla="*/ 3561895 w 6613422"/>
              <a:gd name="connsiteY14" fmla="*/ 3406140 h 6349621"/>
              <a:gd name="connsiteX15" fmla="*/ 3916114 w 6613422"/>
              <a:gd name="connsiteY15" fmla="*/ 3417570 h 6349621"/>
              <a:gd name="connsiteX16" fmla="*/ 4242372 w 6613422"/>
              <a:gd name="connsiteY16" fmla="*/ 3577651 h 6349621"/>
              <a:gd name="connsiteX17" fmla="*/ 4301208 w 6613422"/>
              <a:gd name="connsiteY17" fmla="*/ 3125735 h 6349621"/>
              <a:gd name="connsiteX18" fmla="*/ 4590484 w 6613422"/>
              <a:gd name="connsiteY18" fmla="*/ 3211829 h 6349621"/>
              <a:gd name="connsiteX19" fmla="*/ 4742884 w 6613422"/>
              <a:gd name="connsiteY19" fmla="*/ 3398519 h 6349621"/>
              <a:gd name="connsiteX20" fmla="*/ 4960054 w 6613422"/>
              <a:gd name="connsiteY20" fmla="*/ 3425189 h 6349621"/>
              <a:gd name="connsiteX21" fmla="*/ 5230564 w 6613422"/>
              <a:gd name="connsiteY21" fmla="*/ 3550919 h 6349621"/>
              <a:gd name="connsiteX22" fmla="*/ 5802348 w 6613422"/>
              <a:gd name="connsiteY22" fmla="*/ 3207565 h 6349621"/>
              <a:gd name="connsiteX23" fmla="*/ 6139275 w 6613422"/>
              <a:gd name="connsiteY23" fmla="*/ 3476710 h 6349621"/>
              <a:gd name="connsiteX24" fmla="*/ 6613422 w 6613422"/>
              <a:gd name="connsiteY24" fmla="*/ 3299287 h 6349621"/>
              <a:gd name="connsiteX25" fmla="*/ 6586298 w 6613422"/>
              <a:gd name="connsiteY25" fmla="*/ 3776164 h 6349621"/>
              <a:gd name="connsiteX26" fmla="*/ 6490421 w 6613422"/>
              <a:gd name="connsiteY26" fmla="*/ 4029898 h 6349621"/>
              <a:gd name="connsiteX27" fmla="*/ 6087814 w 6613422"/>
              <a:gd name="connsiteY27" fmla="*/ 4587240 h 6349621"/>
              <a:gd name="connsiteX28" fmla="*/ 5262692 w 6613422"/>
              <a:gd name="connsiteY28" fmla="*/ 4668330 h 6349621"/>
              <a:gd name="connsiteX29" fmla="*/ 4811464 w 6613422"/>
              <a:gd name="connsiteY29" fmla="*/ 4583429 h 6349621"/>
              <a:gd name="connsiteX30" fmla="*/ 4678114 w 6613422"/>
              <a:gd name="connsiteY30" fmla="*/ 4735829 h 6349621"/>
              <a:gd name="connsiteX31" fmla="*/ 4567624 w 6613422"/>
              <a:gd name="connsiteY31" fmla="*/ 4792979 h 6349621"/>
              <a:gd name="connsiteX32" fmla="*/ 4452071 w 6613422"/>
              <a:gd name="connsiteY32" fmla="*/ 4995364 h 6349621"/>
              <a:gd name="connsiteX33" fmla="*/ 4379948 w 6613422"/>
              <a:gd name="connsiteY33" fmla="*/ 5350243 h 6349621"/>
              <a:gd name="connsiteX34" fmla="*/ 4138021 w 6613422"/>
              <a:gd name="connsiteY34" fmla="*/ 5725786 h 6349621"/>
              <a:gd name="connsiteX35" fmla="*/ 4196784 w 6613422"/>
              <a:gd name="connsiteY35" fmla="*/ 6052819 h 6349621"/>
              <a:gd name="connsiteX36" fmla="*/ 4045654 w 6613422"/>
              <a:gd name="connsiteY36" fmla="*/ 6259829 h 6349621"/>
              <a:gd name="connsiteX37" fmla="*/ 3797094 w 6613422"/>
              <a:gd name="connsiteY37" fmla="*/ 6341547 h 6349621"/>
              <a:gd name="connsiteX38" fmla="*/ 3477509 w 6613422"/>
              <a:gd name="connsiteY38" fmla="*/ 6226337 h 6349621"/>
              <a:gd name="connsiteX39" fmla="*/ 3215074 w 6613422"/>
              <a:gd name="connsiteY39" fmla="*/ 6282689 h 6349621"/>
              <a:gd name="connsiteX40" fmla="*/ 2987667 w 6613422"/>
              <a:gd name="connsiteY40" fmla="*/ 6349621 h 6349621"/>
              <a:gd name="connsiteX41" fmla="*/ 2828728 w 6613422"/>
              <a:gd name="connsiteY41" fmla="*/ 6218434 h 6349621"/>
              <a:gd name="connsiteX42" fmla="*/ 2707263 w 6613422"/>
              <a:gd name="connsiteY42" fmla="*/ 5811956 h 6349621"/>
              <a:gd name="connsiteX43" fmla="*/ 2494984 w 6613422"/>
              <a:gd name="connsiteY43" fmla="*/ 5330189 h 6349621"/>
              <a:gd name="connsiteX44" fmla="*/ 2140654 w 6613422"/>
              <a:gd name="connsiteY44" fmla="*/ 5379719 h 6349621"/>
              <a:gd name="connsiteX45" fmla="*/ 1811287 w 6613422"/>
              <a:gd name="connsiteY45" fmla="*/ 5299881 h 6349621"/>
              <a:gd name="connsiteX46" fmla="*/ 1321504 w 6613422"/>
              <a:gd name="connsiteY46" fmla="*/ 5417819 h 6349621"/>
              <a:gd name="connsiteX47" fmla="*/ 1012894 w 6613422"/>
              <a:gd name="connsiteY47" fmla="*/ 5535929 h 6349621"/>
              <a:gd name="connsiteX48" fmla="*/ 913834 w 6613422"/>
              <a:gd name="connsiteY48" fmla="*/ 5730239 h 6349621"/>
              <a:gd name="connsiteX49" fmla="*/ 676079 w 6613422"/>
              <a:gd name="connsiteY49" fmla="*/ 5812866 h 6349621"/>
              <a:gd name="connsiteX50" fmla="*/ 330106 w 6613422"/>
              <a:gd name="connsiteY50" fmla="*/ 5636242 h 6349621"/>
              <a:gd name="connsiteX51" fmla="*/ 0 w 6613422"/>
              <a:gd name="connsiteY51" fmla="*/ 5608945 h 6349621"/>
              <a:gd name="connsiteX52" fmla="*/ 165221 w 6613422"/>
              <a:gd name="connsiteY52" fmla="*/ 5218307 h 6349621"/>
              <a:gd name="connsiteX53" fmla="*/ 149972 w 6613422"/>
              <a:gd name="connsiteY53" fmla="*/ 4847427 h 6349621"/>
              <a:gd name="connsiteX54" fmla="*/ 53169 w 6613422"/>
              <a:gd name="connsiteY54" fmla="*/ 4580778 h 6349621"/>
              <a:gd name="connsiteX55" fmla="*/ 79290 w 6613422"/>
              <a:gd name="connsiteY55" fmla="*/ 4194260 h 6349621"/>
              <a:gd name="connsiteX56" fmla="*/ 192680 w 6613422"/>
              <a:gd name="connsiteY56" fmla="*/ 4198903 h 6349621"/>
              <a:gd name="connsiteX57" fmla="*/ 300802 w 6613422"/>
              <a:gd name="connsiteY57" fmla="*/ 4054216 h 6349621"/>
              <a:gd name="connsiteX58" fmla="*/ 332981 w 6613422"/>
              <a:gd name="connsiteY58" fmla="*/ 3624591 h 6349621"/>
              <a:gd name="connsiteX59" fmla="*/ 432942 w 6613422"/>
              <a:gd name="connsiteY59" fmla="*/ 3533079 h 6349621"/>
              <a:gd name="connsiteX60" fmla="*/ 555039 w 6613422"/>
              <a:gd name="connsiteY60" fmla="*/ 3519669 h 6349621"/>
              <a:gd name="connsiteX61" fmla="*/ 638545 w 6613422"/>
              <a:gd name="connsiteY61" fmla="*/ 3251011 h 6349621"/>
              <a:gd name="connsiteX62" fmla="*/ 632461 w 6613422"/>
              <a:gd name="connsiteY62" fmla="*/ 2754630 h 6349621"/>
              <a:gd name="connsiteX63" fmla="*/ 486771 w 6613422"/>
              <a:gd name="connsiteY63" fmla="*/ 2666999 h 6349621"/>
              <a:gd name="connsiteX64" fmla="*/ 528681 w 6613422"/>
              <a:gd name="connsiteY64" fmla="*/ 2483554 h 6349621"/>
              <a:gd name="connsiteX65" fmla="*/ 342900 w 6613422"/>
              <a:gd name="connsiteY65" fmla="*/ 2445110 h 6349621"/>
              <a:gd name="connsiteX66" fmla="*/ 396807 w 6613422"/>
              <a:gd name="connsiteY66" fmla="*/ 2140841 h 6349621"/>
              <a:gd name="connsiteX67" fmla="*/ 367314 w 6613422"/>
              <a:gd name="connsiteY67" fmla="*/ 1790132 h 6349621"/>
              <a:gd name="connsiteX68" fmla="*/ 676344 w 6613422"/>
              <a:gd name="connsiteY68" fmla="*/ 1607819 h 6349621"/>
              <a:gd name="connsiteX69" fmla="*/ 1090364 w 6613422"/>
              <a:gd name="connsiteY69" fmla="*/ 850899 h 6349621"/>
              <a:gd name="connsiteX70" fmla="*/ 976725 w 6613422"/>
              <a:gd name="connsiteY70" fmla="*/ 767611 h 6349621"/>
              <a:gd name="connsiteX71" fmla="*/ 1050992 w 6613422"/>
              <a:gd name="connsiteY71" fmla="*/ 661955 h 6349621"/>
              <a:gd name="connsiteX72" fmla="*/ 1146244 w 6613422"/>
              <a:gd name="connsiteY72" fmla="*/ 609599 h 6349621"/>
              <a:gd name="connsiteX73" fmla="*/ 1151939 w 6613422"/>
              <a:gd name="connsiteY73" fmla="*/ 290518 h 6349621"/>
              <a:gd name="connsiteX0" fmla="*/ 1151939 w 6613422"/>
              <a:gd name="connsiteY0" fmla="*/ 290518 h 6349621"/>
              <a:gd name="connsiteX1" fmla="*/ 2030164 w 6613422"/>
              <a:gd name="connsiteY1" fmla="*/ 0 h 6349621"/>
              <a:gd name="connsiteX2" fmla="*/ 2517844 w 6613422"/>
              <a:gd name="connsiteY2" fmla="*/ 251460 h 6349621"/>
              <a:gd name="connsiteX3" fmla="*/ 2552134 w 6613422"/>
              <a:gd name="connsiteY3" fmla="*/ 487680 h 6349621"/>
              <a:gd name="connsiteX4" fmla="*/ 2685484 w 6613422"/>
              <a:gd name="connsiteY4" fmla="*/ 605790 h 6349621"/>
              <a:gd name="connsiteX5" fmla="*/ 2685506 w 6613422"/>
              <a:gd name="connsiteY5" fmla="*/ 964888 h 6349621"/>
              <a:gd name="connsiteX6" fmla="*/ 2750254 w 6613422"/>
              <a:gd name="connsiteY6" fmla="*/ 1093470 h 6349621"/>
              <a:gd name="connsiteX7" fmla="*/ 2624524 w 6613422"/>
              <a:gd name="connsiteY7" fmla="*/ 1432560 h 6349621"/>
              <a:gd name="connsiteX8" fmla="*/ 2666434 w 6613422"/>
              <a:gd name="connsiteY8" fmla="*/ 1813560 h 6349621"/>
              <a:gd name="connsiteX9" fmla="*/ 2811214 w 6613422"/>
              <a:gd name="connsiteY9" fmla="*/ 2145030 h 6349621"/>
              <a:gd name="connsiteX10" fmla="*/ 3148880 w 6613422"/>
              <a:gd name="connsiteY10" fmla="*/ 2514146 h 6349621"/>
              <a:gd name="connsiteX11" fmla="*/ 3352234 w 6613422"/>
              <a:gd name="connsiteY11" fmla="*/ 2743200 h 6349621"/>
              <a:gd name="connsiteX12" fmla="*/ 3503381 w 6613422"/>
              <a:gd name="connsiteY12" fmla="*/ 2929890 h 6349621"/>
              <a:gd name="connsiteX13" fmla="*/ 3542391 w 6613422"/>
              <a:gd name="connsiteY13" fmla="*/ 3048455 h 6349621"/>
              <a:gd name="connsiteX14" fmla="*/ 3561895 w 6613422"/>
              <a:gd name="connsiteY14" fmla="*/ 3406140 h 6349621"/>
              <a:gd name="connsiteX15" fmla="*/ 3916114 w 6613422"/>
              <a:gd name="connsiteY15" fmla="*/ 3417570 h 6349621"/>
              <a:gd name="connsiteX16" fmla="*/ 4242372 w 6613422"/>
              <a:gd name="connsiteY16" fmla="*/ 3577651 h 6349621"/>
              <a:gd name="connsiteX17" fmla="*/ 4301208 w 6613422"/>
              <a:gd name="connsiteY17" fmla="*/ 3125735 h 6349621"/>
              <a:gd name="connsiteX18" fmla="*/ 4590484 w 6613422"/>
              <a:gd name="connsiteY18" fmla="*/ 3211829 h 6349621"/>
              <a:gd name="connsiteX19" fmla="*/ 4742884 w 6613422"/>
              <a:gd name="connsiteY19" fmla="*/ 3398519 h 6349621"/>
              <a:gd name="connsiteX20" fmla="*/ 4960054 w 6613422"/>
              <a:gd name="connsiteY20" fmla="*/ 3425189 h 6349621"/>
              <a:gd name="connsiteX21" fmla="*/ 5230564 w 6613422"/>
              <a:gd name="connsiteY21" fmla="*/ 3550919 h 6349621"/>
              <a:gd name="connsiteX22" fmla="*/ 5802348 w 6613422"/>
              <a:gd name="connsiteY22" fmla="*/ 3207565 h 6349621"/>
              <a:gd name="connsiteX23" fmla="*/ 6139275 w 6613422"/>
              <a:gd name="connsiteY23" fmla="*/ 3476710 h 6349621"/>
              <a:gd name="connsiteX24" fmla="*/ 6613422 w 6613422"/>
              <a:gd name="connsiteY24" fmla="*/ 3299287 h 6349621"/>
              <a:gd name="connsiteX25" fmla="*/ 6586298 w 6613422"/>
              <a:gd name="connsiteY25" fmla="*/ 3776164 h 6349621"/>
              <a:gd name="connsiteX26" fmla="*/ 6490421 w 6613422"/>
              <a:gd name="connsiteY26" fmla="*/ 4029898 h 6349621"/>
              <a:gd name="connsiteX27" fmla="*/ 6087814 w 6613422"/>
              <a:gd name="connsiteY27" fmla="*/ 4587240 h 6349621"/>
              <a:gd name="connsiteX28" fmla="*/ 5262692 w 6613422"/>
              <a:gd name="connsiteY28" fmla="*/ 4668330 h 6349621"/>
              <a:gd name="connsiteX29" fmla="*/ 4811464 w 6613422"/>
              <a:gd name="connsiteY29" fmla="*/ 4583429 h 6349621"/>
              <a:gd name="connsiteX30" fmla="*/ 4678114 w 6613422"/>
              <a:gd name="connsiteY30" fmla="*/ 4735829 h 6349621"/>
              <a:gd name="connsiteX31" fmla="*/ 4567624 w 6613422"/>
              <a:gd name="connsiteY31" fmla="*/ 4792979 h 6349621"/>
              <a:gd name="connsiteX32" fmla="*/ 4452071 w 6613422"/>
              <a:gd name="connsiteY32" fmla="*/ 4995364 h 6349621"/>
              <a:gd name="connsiteX33" fmla="*/ 4379948 w 6613422"/>
              <a:gd name="connsiteY33" fmla="*/ 5350243 h 6349621"/>
              <a:gd name="connsiteX34" fmla="*/ 4138021 w 6613422"/>
              <a:gd name="connsiteY34" fmla="*/ 5725786 h 6349621"/>
              <a:gd name="connsiteX35" fmla="*/ 4196784 w 6613422"/>
              <a:gd name="connsiteY35" fmla="*/ 6052819 h 6349621"/>
              <a:gd name="connsiteX36" fmla="*/ 4045654 w 6613422"/>
              <a:gd name="connsiteY36" fmla="*/ 6259829 h 6349621"/>
              <a:gd name="connsiteX37" fmla="*/ 3797094 w 6613422"/>
              <a:gd name="connsiteY37" fmla="*/ 6341547 h 6349621"/>
              <a:gd name="connsiteX38" fmla="*/ 3477509 w 6613422"/>
              <a:gd name="connsiteY38" fmla="*/ 6226337 h 6349621"/>
              <a:gd name="connsiteX39" fmla="*/ 3215074 w 6613422"/>
              <a:gd name="connsiteY39" fmla="*/ 6282689 h 6349621"/>
              <a:gd name="connsiteX40" fmla="*/ 2987667 w 6613422"/>
              <a:gd name="connsiteY40" fmla="*/ 6349621 h 6349621"/>
              <a:gd name="connsiteX41" fmla="*/ 2828728 w 6613422"/>
              <a:gd name="connsiteY41" fmla="*/ 6218434 h 6349621"/>
              <a:gd name="connsiteX42" fmla="*/ 2707263 w 6613422"/>
              <a:gd name="connsiteY42" fmla="*/ 5811956 h 6349621"/>
              <a:gd name="connsiteX43" fmla="*/ 2494984 w 6613422"/>
              <a:gd name="connsiteY43" fmla="*/ 5330189 h 6349621"/>
              <a:gd name="connsiteX44" fmla="*/ 2140654 w 6613422"/>
              <a:gd name="connsiteY44" fmla="*/ 5379719 h 6349621"/>
              <a:gd name="connsiteX45" fmla="*/ 1811287 w 6613422"/>
              <a:gd name="connsiteY45" fmla="*/ 5299881 h 6349621"/>
              <a:gd name="connsiteX46" fmla="*/ 1321504 w 6613422"/>
              <a:gd name="connsiteY46" fmla="*/ 5417819 h 6349621"/>
              <a:gd name="connsiteX47" fmla="*/ 1012894 w 6613422"/>
              <a:gd name="connsiteY47" fmla="*/ 5535929 h 6349621"/>
              <a:gd name="connsiteX48" fmla="*/ 913834 w 6613422"/>
              <a:gd name="connsiteY48" fmla="*/ 5730239 h 6349621"/>
              <a:gd name="connsiteX49" fmla="*/ 676079 w 6613422"/>
              <a:gd name="connsiteY49" fmla="*/ 5812866 h 6349621"/>
              <a:gd name="connsiteX50" fmla="*/ 330106 w 6613422"/>
              <a:gd name="connsiteY50" fmla="*/ 5636242 h 6349621"/>
              <a:gd name="connsiteX51" fmla="*/ 0 w 6613422"/>
              <a:gd name="connsiteY51" fmla="*/ 5608945 h 6349621"/>
              <a:gd name="connsiteX52" fmla="*/ 165221 w 6613422"/>
              <a:gd name="connsiteY52" fmla="*/ 5218307 h 6349621"/>
              <a:gd name="connsiteX53" fmla="*/ 149972 w 6613422"/>
              <a:gd name="connsiteY53" fmla="*/ 4847427 h 6349621"/>
              <a:gd name="connsiteX54" fmla="*/ 53169 w 6613422"/>
              <a:gd name="connsiteY54" fmla="*/ 4580778 h 6349621"/>
              <a:gd name="connsiteX55" fmla="*/ 79290 w 6613422"/>
              <a:gd name="connsiteY55" fmla="*/ 4194260 h 6349621"/>
              <a:gd name="connsiteX56" fmla="*/ 192680 w 6613422"/>
              <a:gd name="connsiteY56" fmla="*/ 4198903 h 6349621"/>
              <a:gd name="connsiteX57" fmla="*/ 300802 w 6613422"/>
              <a:gd name="connsiteY57" fmla="*/ 4054216 h 6349621"/>
              <a:gd name="connsiteX58" fmla="*/ 332981 w 6613422"/>
              <a:gd name="connsiteY58" fmla="*/ 3624591 h 6349621"/>
              <a:gd name="connsiteX59" fmla="*/ 432942 w 6613422"/>
              <a:gd name="connsiteY59" fmla="*/ 3533079 h 6349621"/>
              <a:gd name="connsiteX60" fmla="*/ 555039 w 6613422"/>
              <a:gd name="connsiteY60" fmla="*/ 3519669 h 6349621"/>
              <a:gd name="connsiteX61" fmla="*/ 638545 w 6613422"/>
              <a:gd name="connsiteY61" fmla="*/ 3251011 h 6349621"/>
              <a:gd name="connsiteX62" fmla="*/ 632461 w 6613422"/>
              <a:gd name="connsiteY62" fmla="*/ 2754630 h 6349621"/>
              <a:gd name="connsiteX63" fmla="*/ 486771 w 6613422"/>
              <a:gd name="connsiteY63" fmla="*/ 2666999 h 6349621"/>
              <a:gd name="connsiteX64" fmla="*/ 528681 w 6613422"/>
              <a:gd name="connsiteY64" fmla="*/ 2483554 h 6349621"/>
              <a:gd name="connsiteX65" fmla="*/ 342900 w 6613422"/>
              <a:gd name="connsiteY65" fmla="*/ 2445110 h 6349621"/>
              <a:gd name="connsiteX66" fmla="*/ 396807 w 6613422"/>
              <a:gd name="connsiteY66" fmla="*/ 2140841 h 6349621"/>
              <a:gd name="connsiteX67" fmla="*/ 367314 w 6613422"/>
              <a:gd name="connsiteY67" fmla="*/ 1790132 h 6349621"/>
              <a:gd name="connsiteX68" fmla="*/ 676344 w 6613422"/>
              <a:gd name="connsiteY68" fmla="*/ 1607819 h 6349621"/>
              <a:gd name="connsiteX69" fmla="*/ 1090364 w 6613422"/>
              <a:gd name="connsiteY69" fmla="*/ 850899 h 6349621"/>
              <a:gd name="connsiteX70" fmla="*/ 976725 w 6613422"/>
              <a:gd name="connsiteY70" fmla="*/ 767611 h 6349621"/>
              <a:gd name="connsiteX71" fmla="*/ 1050992 w 6613422"/>
              <a:gd name="connsiteY71" fmla="*/ 661955 h 6349621"/>
              <a:gd name="connsiteX72" fmla="*/ 1146244 w 6613422"/>
              <a:gd name="connsiteY72" fmla="*/ 609599 h 6349621"/>
              <a:gd name="connsiteX73" fmla="*/ 1151939 w 6613422"/>
              <a:gd name="connsiteY73" fmla="*/ 290518 h 6349621"/>
              <a:gd name="connsiteX0" fmla="*/ 1151939 w 6613422"/>
              <a:gd name="connsiteY0" fmla="*/ 290518 h 6349621"/>
              <a:gd name="connsiteX1" fmla="*/ 2030164 w 6613422"/>
              <a:gd name="connsiteY1" fmla="*/ 0 h 6349621"/>
              <a:gd name="connsiteX2" fmla="*/ 2517844 w 6613422"/>
              <a:gd name="connsiteY2" fmla="*/ 251460 h 6349621"/>
              <a:gd name="connsiteX3" fmla="*/ 2552134 w 6613422"/>
              <a:gd name="connsiteY3" fmla="*/ 487680 h 6349621"/>
              <a:gd name="connsiteX4" fmla="*/ 2685484 w 6613422"/>
              <a:gd name="connsiteY4" fmla="*/ 605790 h 6349621"/>
              <a:gd name="connsiteX5" fmla="*/ 2685506 w 6613422"/>
              <a:gd name="connsiteY5" fmla="*/ 964888 h 6349621"/>
              <a:gd name="connsiteX6" fmla="*/ 2750254 w 6613422"/>
              <a:gd name="connsiteY6" fmla="*/ 1093470 h 6349621"/>
              <a:gd name="connsiteX7" fmla="*/ 2624524 w 6613422"/>
              <a:gd name="connsiteY7" fmla="*/ 1432560 h 6349621"/>
              <a:gd name="connsiteX8" fmla="*/ 2666434 w 6613422"/>
              <a:gd name="connsiteY8" fmla="*/ 1813560 h 6349621"/>
              <a:gd name="connsiteX9" fmla="*/ 2811214 w 6613422"/>
              <a:gd name="connsiteY9" fmla="*/ 2145030 h 6349621"/>
              <a:gd name="connsiteX10" fmla="*/ 3148880 w 6613422"/>
              <a:gd name="connsiteY10" fmla="*/ 2514146 h 6349621"/>
              <a:gd name="connsiteX11" fmla="*/ 3291840 w 6613422"/>
              <a:gd name="connsiteY11" fmla="*/ 2746555 h 6349621"/>
              <a:gd name="connsiteX12" fmla="*/ 3503381 w 6613422"/>
              <a:gd name="connsiteY12" fmla="*/ 2929890 h 6349621"/>
              <a:gd name="connsiteX13" fmla="*/ 3542391 w 6613422"/>
              <a:gd name="connsiteY13" fmla="*/ 3048455 h 6349621"/>
              <a:gd name="connsiteX14" fmla="*/ 3561895 w 6613422"/>
              <a:gd name="connsiteY14" fmla="*/ 3406140 h 6349621"/>
              <a:gd name="connsiteX15" fmla="*/ 3916114 w 6613422"/>
              <a:gd name="connsiteY15" fmla="*/ 3417570 h 6349621"/>
              <a:gd name="connsiteX16" fmla="*/ 4242372 w 6613422"/>
              <a:gd name="connsiteY16" fmla="*/ 3577651 h 6349621"/>
              <a:gd name="connsiteX17" fmla="*/ 4301208 w 6613422"/>
              <a:gd name="connsiteY17" fmla="*/ 3125735 h 6349621"/>
              <a:gd name="connsiteX18" fmla="*/ 4590484 w 6613422"/>
              <a:gd name="connsiteY18" fmla="*/ 3211829 h 6349621"/>
              <a:gd name="connsiteX19" fmla="*/ 4742884 w 6613422"/>
              <a:gd name="connsiteY19" fmla="*/ 3398519 h 6349621"/>
              <a:gd name="connsiteX20" fmla="*/ 4960054 w 6613422"/>
              <a:gd name="connsiteY20" fmla="*/ 3425189 h 6349621"/>
              <a:gd name="connsiteX21" fmla="*/ 5230564 w 6613422"/>
              <a:gd name="connsiteY21" fmla="*/ 3550919 h 6349621"/>
              <a:gd name="connsiteX22" fmla="*/ 5802348 w 6613422"/>
              <a:gd name="connsiteY22" fmla="*/ 3207565 h 6349621"/>
              <a:gd name="connsiteX23" fmla="*/ 6139275 w 6613422"/>
              <a:gd name="connsiteY23" fmla="*/ 3476710 h 6349621"/>
              <a:gd name="connsiteX24" fmla="*/ 6613422 w 6613422"/>
              <a:gd name="connsiteY24" fmla="*/ 3299287 h 6349621"/>
              <a:gd name="connsiteX25" fmla="*/ 6586298 w 6613422"/>
              <a:gd name="connsiteY25" fmla="*/ 3776164 h 6349621"/>
              <a:gd name="connsiteX26" fmla="*/ 6490421 w 6613422"/>
              <a:gd name="connsiteY26" fmla="*/ 4029898 h 6349621"/>
              <a:gd name="connsiteX27" fmla="*/ 6087814 w 6613422"/>
              <a:gd name="connsiteY27" fmla="*/ 4587240 h 6349621"/>
              <a:gd name="connsiteX28" fmla="*/ 5262692 w 6613422"/>
              <a:gd name="connsiteY28" fmla="*/ 4668330 h 6349621"/>
              <a:gd name="connsiteX29" fmla="*/ 4811464 w 6613422"/>
              <a:gd name="connsiteY29" fmla="*/ 4583429 h 6349621"/>
              <a:gd name="connsiteX30" fmla="*/ 4678114 w 6613422"/>
              <a:gd name="connsiteY30" fmla="*/ 4735829 h 6349621"/>
              <a:gd name="connsiteX31" fmla="*/ 4567624 w 6613422"/>
              <a:gd name="connsiteY31" fmla="*/ 4792979 h 6349621"/>
              <a:gd name="connsiteX32" fmla="*/ 4452071 w 6613422"/>
              <a:gd name="connsiteY32" fmla="*/ 4995364 h 6349621"/>
              <a:gd name="connsiteX33" fmla="*/ 4379948 w 6613422"/>
              <a:gd name="connsiteY33" fmla="*/ 5350243 h 6349621"/>
              <a:gd name="connsiteX34" fmla="*/ 4138021 w 6613422"/>
              <a:gd name="connsiteY34" fmla="*/ 5725786 h 6349621"/>
              <a:gd name="connsiteX35" fmla="*/ 4196784 w 6613422"/>
              <a:gd name="connsiteY35" fmla="*/ 6052819 h 6349621"/>
              <a:gd name="connsiteX36" fmla="*/ 4045654 w 6613422"/>
              <a:gd name="connsiteY36" fmla="*/ 6259829 h 6349621"/>
              <a:gd name="connsiteX37" fmla="*/ 3797094 w 6613422"/>
              <a:gd name="connsiteY37" fmla="*/ 6341547 h 6349621"/>
              <a:gd name="connsiteX38" fmla="*/ 3477509 w 6613422"/>
              <a:gd name="connsiteY38" fmla="*/ 6226337 h 6349621"/>
              <a:gd name="connsiteX39" fmla="*/ 3215074 w 6613422"/>
              <a:gd name="connsiteY39" fmla="*/ 6282689 h 6349621"/>
              <a:gd name="connsiteX40" fmla="*/ 2987667 w 6613422"/>
              <a:gd name="connsiteY40" fmla="*/ 6349621 h 6349621"/>
              <a:gd name="connsiteX41" fmla="*/ 2828728 w 6613422"/>
              <a:gd name="connsiteY41" fmla="*/ 6218434 h 6349621"/>
              <a:gd name="connsiteX42" fmla="*/ 2707263 w 6613422"/>
              <a:gd name="connsiteY42" fmla="*/ 5811956 h 6349621"/>
              <a:gd name="connsiteX43" fmla="*/ 2494984 w 6613422"/>
              <a:gd name="connsiteY43" fmla="*/ 5330189 h 6349621"/>
              <a:gd name="connsiteX44" fmla="*/ 2140654 w 6613422"/>
              <a:gd name="connsiteY44" fmla="*/ 5379719 h 6349621"/>
              <a:gd name="connsiteX45" fmla="*/ 1811287 w 6613422"/>
              <a:gd name="connsiteY45" fmla="*/ 5299881 h 6349621"/>
              <a:gd name="connsiteX46" fmla="*/ 1321504 w 6613422"/>
              <a:gd name="connsiteY46" fmla="*/ 5417819 h 6349621"/>
              <a:gd name="connsiteX47" fmla="*/ 1012894 w 6613422"/>
              <a:gd name="connsiteY47" fmla="*/ 5535929 h 6349621"/>
              <a:gd name="connsiteX48" fmla="*/ 913834 w 6613422"/>
              <a:gd name="connsiteY48" fmla="*/ 5730239 h 6349621"/>
              <a:gd name="connsiteX49" fmla="*/ 676079 w 6613422"/>
              <a:gd name="connsiteY49" fmla="*/ 5812866 h 6349621"/>
              <a:gd name="connsiteX50" fmla="*/ 330106 w 6613422"/>
              <a:gd name="connsiteY50" fmla="*/ 5636242 h 6349621"/>
              <a:gd name="connsiteX51" fmla="*/ 0 w 6613422"/>
              <a:gd name="connsiteY51" fmla="*/ 5608945 h 6349621"/>
              <a:gd name="connsiteX52" fmla="*/ 165221 w 6613422"/>
              <a:gd name="connsiteY52" fmla="*/ 5218307 h 6349621"/>
              <a:gd name="connsiteX53" fmla="*/ 149972 w 6613422"/>
              <a:gd name="connsiteY53" fmla="*/ 4847427 h 6349621"/>
              <a:gd name="connsiteX54" fmla="*/ 53169 w 6613422"/>
              <a:gd name="connsiteY54" fmla="*/ 4580778 h 6349621"/>
              <a:gd name="connsiteX55" fmla="*/ 79290 w 6613422"/>
              <a:gd name="connsiteY55" fmla="*/ 4194260 h 6349621"/>
              <a:gd name="connsiteX56" fmla="*/ 192680 w 6613422"/>
              <a:gd name="connsiteY56" fmla="*/ 4198903 h 6349621"/>
              <a:gd name="connsiteX57" fmla="*/ 300802 w 6613422"/>
              <a:gd name="connsiteY57" fmla="*/ 4054216 h 6349621"/>
              <a:gd name="connsiteX58" fmla="*/ 332981 w 6613422"/>
              <a:gd name="connsiteY58" fmla="*/ 3624591 h 6349621"/>
              <a:gd name="connsiteX59" fmla="*/ 432942 w 6613422"/>
              <a:gd name="connsiteY59" fmla="*/ 3533079 h 6349621"/>
              <a:gd name="connsiteX60" fmla="*/ 555039 w 6613422"/>
              <a:gd name="connsiteY60" fmla="*/ 3519669 h 6349621"/>
              <a:gd name="connsiteX61" fmla="*/ 638545 w 6613422"/>
              <a:gd name="connsiteY61" fmla="*/ 3251011 h 6349621"/>
              <a:gd name="connsiteX62" fmla="*/ 632461 w 6613422"/>
              <a:gd name="connsiteY62" fmla="*/ 2754630 h 6349621"/>
              <a:gd name="connsiteX63" fmla="*/ 486771 w 6613422"/>
              <a:gd name="connsiteY63" fmla="*/ 2666999 h 6349621"/>
              <a:gd name="connsiteX64" fmla="*/ 528681 w 6613422"/>
              <a:gd name="connsiteY64" fmla="*/ 2483554 h 6349621"/>
              <a:gd name="connsiteX65" fmla="*/ 342900 w 6613422"/>
              <a:gd name="connsiteY65" fmla="*/ 2445110 h 6349621"/>
              <a:gd name="connsiteX66" fmla="*/ 396807 w 6613422"/>
              <a:gd name="connsiteY66" fmla="*/ 2140841 h 6349621"/>
              <a:gd name="connsiteX67" fmla="*/ 367314 w 6613422"/>
              <a:gd name="connsiteY67" fmla="*/ 1790132 h 6349621"/>
              <a:gd name="connsiteX68" fmla="*/ 676344 w 6613422"/>
              <a:gd name="connsiteY68" fmla="*/ 1607819 h 6349621"/>
              <a:gd name="connsiteX69" fmla="*/ 1090364 w 6613422"/>
              <a:gd name="connsiteY69" fmla="*/ 850899 h 6349621"/>
              <a:gd name="connsiteX70" fmla="*/ 976725 w 6613422"/>
              <a:gd name="connsiteY70" fmla="*/ 767611 h 6349621"/>
              <a:gd name="connsiteX71" fmla="*/ 1050992 w 6613422"/>
              <a:gd name="connsiteY71" fmla="*/ 661955 h 6349621"/>
              <a:gd name="connsiteX72" fmla="*/ 1146244 w 6613422"/>
              <a:gd name="connsiteY72" fmla="*/ 609599 h 6349621"/>
              <a:gd name="connsiteX73" fmla="*/ 1151939 w 6613422"/>
              <a:gd name="connsiteY73" fmla="*/ 290518 h 6349621"/>
              <a:gd name="connsiteX0" fmla="*/ 1151939 w 6613422"/>
              <a:gd name="connsiteY0" fmla="*/ 290518 h 6349621"/>
              <a:gd name="connsiteX1" fmla="*/ 2030164 w 6613422"/>
              <a:gd name="connsiteY1" fmla="*/ 0 h 6349621"/>
              <a:gd name="connsiteX2" fmla="*/ 2517844 w 6613422"/>
              <a:gd name="connsiteY2" fmla="*/ 251460 h 6349621"/>
              <a:gd name="connsiteX3" fmla="*/ 2552134 w 6613422"/>
              <a:gd name="connsiteY3" fmla="*/ 487680 h 6349621"/>
              <a:gd name="connsiteX4" fmla="*/ 2685484 w 6613422"/>
              <a:gd name="connsiteY4" fmla="*/ 605790 h 6349621"/>
              <a:gd name="connsiteX5" fmla="*/ 2685506 w 6613422"/>
              <a:gd name="connsiteY5" fmla="*/ 964888 h 6349621"/>
              <a:gd name="connsiteX6" fmla="*/ 2750254 w 6613422"/>
              <a:gd name="connsiteY6" fmla="*/ 1093470 h 6349621"/>
              <a:gd name="connsiteX7" fmla="*/ 2624524 w 6613422"/>
              <a:gd name="connsiteY7" fmla="*/ 1432560 h 6349621"/>
              <a:gd name="connsiteX8" fmla="*/ 2666434 w 6613422"/>
              <a:gd name="connsiteY8" fmla="*/ 1813560 h 6349621"/>
              <a:gd name="connsiteX9" fmla="*/ 2770952 w 6613422"/>
              <a:gd name="connsiteY9" fmla="*/ 2134965 h 6349621"/>
              <a:gd name="connsiteX10" fmla="*/ 3148880 w 6613422"/>
              <a:gd name="connsiteY10" fmla="*/ 2514146 h 6349621"/>
              <a:gd name="connsiteX11" fmla="*/ 3291840 w 6613422"/>
              <a:gd name="connsiteY11" fmla="*/ 2746555 h 6349621"/>
              <a:gd name="connsiteX12" fmla="*/ 3503381 w 6613422"/>
              <a:gd name="connsiteY12" fmla="*/ 2929890 h 6349621"/>
              <a:gd name="connsiteX13" fmla="*/ 3542391 w 6613422"/>
              <a:gd name="connsiteY13" fmla="*/ 3048455 h 6349621"/>
              <a:gd name="connsiteX14" fmla="*/ 3561895 w 6613422"/>
              <a:gd name="connsiteY14" fmla="*/ 3406140 h 6349621"/>
              <a:gd name="connsiteX15" fmla="*/ 3916114 w 6613422"/>
              <a:gd name="connsiteY15" fmla="*/ 3417570 h 6349621"/>
              <a:gd name="connsiteX16" fmla="*/ 4242372 w 6613422"/>
              <a:gd name="connsiteY16" fmla="*/ 3577651 h 6349621"/>
              <a:gd name="connsiteX17" fmla="*/ 4301208 w 6613422"/>
              <a:gd name="connsiteY17" fmla="*/ 3125735 h 6349621"/>
              <a:gd name="connsiteX18" fmla="*/ 4590484 w 6613422"/>
              <a:gd name="connsiteY18" fmla="*/ 3211829 h 6349621"/>
              <a:gd name="connsiteX19" fmla="*/ 4742884 w 6613422"/>
              <a:gd name="connsiteY19" fmla="*/ 3398519 h 6349621"/>
              <a:gd name="connsiteX20" fmla="*/ 4960054 w 6613422"/>
              <a:gd name="connsiteY20" fmla="*/ 3425189 h 6349621"/>
              <a:gd name="connsiteX21" fmla="*/ 5230564 w 6613422"/>
              <a:gd name="connsiteY21" fmla="*/ 3550919 h 6349621"/>
              <a:gd name="connsiteX22" fmla="*/ 5802348 w 6613422"/>
              <a:gd name="connsiteY22" fmla="*/ 3207565 h 6349621"/>
              <a:gd name="connsiteX23" fmla="*/ 6139275 w 6613422"/>
              <a:gd name="connsiteY23" fmla="*/ 3476710 h 6349621"/>
              <a:gd name="connsiteX24" fmla="*/ 6613422 w 6613422"/>
              <a:gd name="connsiteY24" fmla="*/ 3299287 h 6349621"/>
              <a:gd name="connsiteX25" fmla="*/ 6586298 w 6613422"/>
              <a:gd name="connsiteY25" fmla="*/ 3776164 h 6349621"/>
              <a:gd name="connsiteX26" fmla="*/ 6490421 w 6613422"/>
              <a:gd name="connsiteY26" fmla="*/ 4029898 h 6349621"/>
              <a:gd name="connsiteX27" fmla="*/ 6087814 w 6613422"/>
              <a:gd name="connsiteY27" fmla="*/ 4587240 h 6349621"/>
              <a:gd name="connsiteX28" fmla="*/ 5262692 w 6613422"/>
              <a:gd name="connsiteY28" fmla="*/ 4668330 h 6349621"/>
              <a:gd name="connsiteX29" fmla="*/ 4811464 w 6613422"/>
              <a:gd name="connsiteY29" fmla="*/ 4583429 h 6349621"/>
              <a:gd name="connsiteX30" fmla="*/ 4678114 w 6613422"/>
              <a:gd name="connsiteY30" fmla="*/ 4735829 h 6349621"/>
              <a:gd name="connsiteX31" fmla="*/ 4567624 w 6613422"/>
              <a:gd name="connsiteY31" fmla="*/ 4792979 h 6349621"/>
              <a:gd name="connsiteX32" fmla="*/ 4452071 w 6613422"/>
              <a:gd name="connsiteY32" fmla="*/ 4995364 h 6349621"/>
              <a:gd name="connsiteX33" fmla="*/ 4379948 w 6613422"/>
              <a:gd name="connsiteY33" fmla="*/ 5350243 h 6349621"/>
              <a:gd name="connsiteX34" fmla="*/ 4138021 w 6613422"/>
              <a:gd name="connsiteY34" fmla="*/ 5725786 h 6349621"/>
              <a:gd name="connsiteX35" fmla="*/ 4196784 w 6613422"/>
              <a:gd name="connsiteY35" fmla="*/ 6052819 h 6349621"/>
              <a:gd name="connsiteX36" fmla="*/ 4045654 w 6613422"/>
              <a:gd name="connsiteY36" fmla="*/ 6259829 h 6349621"/>
              <a:gd name="connsiteX37" fmla="*/ 3797094 w 6613422"/>
              <a:gd name="connsiteY37" fmla="*/ 6341547 h 6349621"/>
              <a:gd name="connsiteX38" fmla="*/ 3477509 w 6613422"/>
              <a:gd name="connsiteY38" fmla="*/ 6226337 h 6349621"/>
              <a:gd name="connsiteX39" fmla="*/ 3215074 w 6613422"/>
              <a:gd name="connsiteY39" fmla="*/ 6282689 h 6349621"/>
              <a:gd name="connsiteX40" fmla="*/ 2987667 w 6613422"/>
              <a:gd name="connsiteY40" fmla="*/ 6349621 h 6349621"/>
              <a:gd name="connsiteX41" fmla="*/ 2828728 w 6613422"/>
              <a:gd name="connsiteY41" fmla="*/ 6218434 h 6349621"/>
              <a:gd name="connsiteX42" fmla="*/ 2707263 w 6613422"/>
              <a:gd name="connsiteY42" fmla="*/ 5811956 h 6349621"/>
              <a:gd name="connsiteX43" fmla="*/ 2494984 w 6613422"/>
              <a:gd name="connsiteY43" fmla="*/ 5330189 h 6349621"/>
              <a:gd name="connsiteX44" fmla="*/ 2140654 w 6613422"/>
              <a:gd name="connsiteY44" fmla="*/ 5379719 h 6349621"/>
              <a:gd name="connsiteX45" fmla="*/ 1811287 w 6613422"/>
              <a:gd name="connsiteY45" fmla="*/ 5299881 h 6349621"/>
              <a:gd name="connsiteX46" fmla="*/ 1321504 w 6613422"/>
              <a:gd name="connsiteY46" fmla="*/ 5417819 h 6349621"/>
              <a:gd name="connsiteX47" fmla="*/ 1012894 w 6613422"/>
              <a:gd name="connsiteY47" fmla="*/ 5535929 h 6349621"/>
              <a:gd name="connsiteX48" fmla="*/ 913834 w 6613422"/>
              <a:gd name="connsiteY48" fmla="*/ 5730239 h 6349621"/>
              <a:gd name="connsiteX49" fmla="*/ 676079 w 6613422"/>
              <a:gd name="connsiteY49" fmla="*/ 5812866 h 6349621"/>
              <a:gd name="connsiteX50" fmla="*/ 330106 w 6613422"/>
              <a:gd name="connsiteY50" fmla="*/ 5636242 h 6349621"/>
              <a:gd name="connsiteX51" fmla="*/ 0 w 6613422"/>
              <a:gd name="connsiteY51" fmla="*/ 5608945 h 6349621"/>
              <a:gd name="connsiteX52" fmla="*/ 165221 w 6613422"/>
              <a:gd name="connsiteY52" fmla="*/ 5218307 h 6349621"/>
              <a:gd name="connsiteX53" fmla="*/ 149972 w 6613422"/>
              <a:gd name="connsiteY53" fmla="*/ 4847427 h 6349621"/>
              <a:gd name="connsiteX54" fmla="*/ 53169 w 6613422"/>
              <a:gd name="connsiteY54" fmla="*/ 4580778 h 6349621"/>
              <a:gd name="connsiteX55" fmla="*/ 79290 w 6613422"/>
              <a:gd name="connsiteY55" fmla="*/ 4194260 h 6349621"/>
              <a:gd name="connsiteX56" fmla="*/ 192680 w 6613422"/>
              <a:gd name="connsiteY56" fmla="*/ 4198903 h 6349621"/>
              <a:gd name="connsiteX57" fmla="*/ 300802 w 6613422"/>
              <a:gd name="connsiteY57" fmla="*/ 4054216 h 6349621"/>
              <a:gd name="connsiteX58" fmla="*/ 332981 w 6613422"/>
              <a:gd name="connsiteY58" fmla="*/ 3624591 h 6349621"/>
              <a:gd name="connsiteX59" fmla="*/ 432942 w 6613422"/>
              <a:gd name="connsiteY59" fmla="*/ 3533079 h 6349621"/>
              <a:gd name="connsiteX60" fmla="*/ 555039 w 6613422"/>
              <a:gd name="connsiteY60" fmla="*/ 3519669 h 6349621"/>
              <a:gd name="connsiteX61" fmla="*/ 638545 w 6613422"/>
              <a:gd name="connsiteY61" fmla="*/ 3251011 h 6349621"/>
              <a:gd name="connsiteX62" fmla="*/ 632461 w 6613422"/>
              <a:gd name="connsiteY62" fmla="*/ 2754630 h 6349621"/>
              <a:gd name="connsiteX63" fmla="*/ 486771 w 6613422"/>
              <a:gd name="connsiteY63" fmla="*/ 2666999 h 6349621"/>
              <a:gd name="connsiteX64" fmla="*/ 528681 w 6613422"/>
              <a:gd name="connsiteY64" fmla="*/ 2483554 h 6349621"/>
              <a:gd name="connsiteX65" fmla="*/ 342900 w 6613422"/>
              <a:gd name="connsiteY65" fmla="*/ 2445110 h 6349621"/>
              <a:gd name="connsiteX66" fmla="*/ 396807 w 6613422"/>
              <a:gd name="connsiteY66" fmla="*/ 2140841 h 6349621"/>
              <a:gd name="connsiteX67" fmla="*/ 367314 w 6613422"/>
              <a:gd name="connsiteY67" fmla="*/ 1790132 h 6349621"/>
              <a:gd name="connsiteX68" fmla="*/ 676344 w 6613422"/>
              <a:gd name="connsiteY68" fmla="*/ 1607819 h 6349621"/>
              <a:gd name="connsiteX69" fmla="*/ 1090364 w 6613422"/>
              <a:gd name="connsiteY69" fmla="*/ 850899 h 6349621"/>
              <a:gd name="connsiteX70" fmla="*/ 976725 w 6613422"/>
              <a:gd name="connsiteY70" fmla="*/ 767611 h 6349621"/>
              <a:gd name="connsiteX71" fmla="*/ 1050992 w 6613422"/>
              <a:gd name="connsiteY71" fmla="*/ 661955 h 6349621"/>
              <a:gd name="connsiteX72" fmla="*/ 1146244 w 6613422"/>
              <a:gd name="connsiteY72" fmla="*/ 609599 h 6349621"/>
              <a:gd name="connsiteX73" fmla="*/ 1151939 w 6613422"/>
              <a:gd name="connsiteY73" fmla="*/ 290518 h 6349621"/>
              <a:gd name="connsiteX0" fmla="*/ 1151939 w 6613422"/>
              <a:gd name="connsiteY0" fmla="*/ 290518 h 6349621"/>
              <a:gd name="connsiteX1" fmla="*/ 2030164 w 6613422"/>
              <a:gd name="connsiteY1" fmla="*/ 0 h 6349621"/>
              <a:gd name="connsiteX2" fmla="*/ 2517844 w 6613422"/>
              <a:gd name="connsiteY2" fmla="*/ 251460 h 6349621"/>
              <a:gd name="connsiteX3" fmla="*/ 2552134 w 6613422"/>
              <a:gd name="connsiteY3" fmla="*/ 487680 h 6349621"/>
              <a:gd name="connsiteX4" fmla="*/ 2685484 w 6613422"/>
              <a:gd name="connsiteY4" fmla="*/ 605790 h 6349621"/>
              <a:gd name="connsiteX5" fmla="*/ 2685506 w 6613422"/>
              <a:gd name="connsiteY5" fmla="*/ 964888 h 6349621"/>
              <a:gd name="connsiteX6" fmla="*/ 2750254 w 6613422"/>
              <a:gd name="connsiteY6" fmla="*/ 1093470 h 6349621"/>
              <a:gd name="connsiteX7" fmla="*/ 2624524 w 6613422"/>
              <a:gd name="connsiteY7" fmla="*/ 1432560 h 6349621"/>
              <a:gd name="connsiteX8" fmla="*/ 2622816 w 6613422"/>
              <a:gd name="connsiteY8" fmla="*/ 1813560 h 6349621"/>
              <a:gd name="connsiteX9" fmla="*/ 2770952 w 6613422"/>
              <a:gd name="connsiteY9" fmla="*/ 2134965 h 6349621"/>
              <a:gd name="connsiteX10" fmla="*/ 3148880 w 6613422"/>
              <a:gd name="connsiteY10" fmla="*/ 2514146 h 6349621"/>
              <a:gd name="connsiteX11" fmla="*/ 3291840 w 6613422"/>
              <a:gd name="connsiteY11" fmla="*/ 2746555 h 6349621"/>
              <a:gd name="connsiteX12" fmla="*/ 3503381 w 6613422"/>
              <a:gd name="connsiteY12" fmla="*/ 2929890 h 6349621"/>
              <a:gd name="connsiteX13" fmla="*/ 3542391 w 6613422"/>
              <a:gd name="connsiteY13" fmla="*/ 3048455 h 6349621"/>
              <a:gd name="connsiteX14" fmla="*/ 3561895 w 6613422"/>
              <a:gd name="connsiteY14" fmla="*/ 3406140 h 6349621"/>
              <a:gd name="connsiteX15" fmla="*/ 3916114 w 6613422"/>
              <a:gd name="connsiteY15" fmla="*/ 3417570 h 6349621"/>
              <a:gd name="connsiteX16" fmla="*/ 4242372 w 6613422"/>
              <a:gd name="connsiteY16" fmla="*/ 3577651 h 6349621"/>
              <a:gd name="connsiteX17" fmla="*/ 4301208 w 6613422"/>
              <a:gd name="connsiteY17" fmla="*/ 3125735 h 6349621"/>
              <a:gd name="connsiteX18" fmla="*/ 4590484 w 6613422"/>
              <a:gd name="connsiteY18" fmla="*/ 3211829 h 6349621"/>
              <a:gd name="connsiteX19" fmla="*/ 4742884 w 6613422"/>
              <a:gd name="connsiteY19" fmla="*/ 3398519 h 6349621"/>
              <a:gd name="connsiteX20" fmla="*/ 4960054 w 6613422"/>
              <a:gd name="connsiteY20" fmla="*/ 3425189 h 6349621"/>
              <a:gd name="connsiteX21" fmla="*/ 5230564 w 6613422"/>
              <a:gd name="connsiteY21" fmla="*/ 3550919 h 6349621"/>
              <a:gd name="connsiteX22" fmla="*/ 5802348 w 6613422"/>
              <a:gd name="connsiteY22" fmla="*/ 3207565 h 6349621"/>
              <a:gd name="connsiteX23" fmla="*/ 6139275 w 6613422"/>
              <a:gd name="connsiteY23" fmla="*/ 3476710 h 6349621"/>
              <a:gd name="connsiteX24" fmla="*/ 6613422 w 6613422"/>
              <a:gd name="connsiteY24" fmla="*/ 3299287 h 6349621"/>
              <a:gd name="connsiteX25" fmla="*/ 6586298 w 6613422"/>
              <a:gd name="connsiteY25" fmla="*/ 3776164 h 6349621"/>
              <a:gd name="connsiteX26" fmla="*/ 6490421 w 6613422"/>
              <a:gd name="connsiteY26" fmla="*/ 4029898 h 6349621"/>
              <a:gd name="connsiteX27" fmla="*/ 6087814 w 6613422"/>
              <a:gd name="connsiteY27" fmla="*/ 4587240 h 6349621"/>
              <a:gd name="connsiteX28" fmla="*/ 5262692 w 6613422"/>
              <a:gd name="connsiteY28" fmla="*/ 4668330 h 6349621"/>
              <a:gd name="connsiteX29" fmla="*/ 4811464 w 6613422"/>
              <a:gd name="connsiteY29" fmla="*/ 4583429 h 6349621"/>
              <a:gd name="connsiteX30" fmla="*/ 4678114 w 6613422"/>
              <a:gd name="connsiteY30" fmla="*/ 4735829 h 6349621"/>
              <a:gd name="connsiteX31" fmla="*/ 4567624 w 6613422"/>
              <a:gd name="connsiteY31" fmla="*/ 4792979 h 6349621"/>
              <a:gd name="connsiteX32" fmla="*/ 4452071 w 6613422"/>
              <a:gd name="connsiteY32" fmla="*/ 4995364 h 6349621"/>
              <a:gd name="connsiteX33" fmla="*/ 4379948 w 6613422"/>
              <a:gd name="connsiteY33" fmla="*/ 5350243 h 6349621"/>
              <a:gd name="connsiteX34" fmla="*/ 4138021 w 6613422"/>
              <a:gd name="connsiteY34" fmla="*/ 5725786 h 6349621"/>
              <a:gd name="connsiteX35" fmla="*/ 4196784 w 6613422"/>
              <a:gd name="connsiteY35" fmla="*/ 6052819 h 6349621"/>
              <a:gd name="connsiteX36" fmla="*/ 4045654 w 6613422"/>
              <a:gd name="connsiteY36" fmla="*/ 6259829 h 6349621"/>
              <a:gd name="connsiteX37" fmla="*/ 3797094 w 6613422"/>
              <a:gd name="connsiteY37" fmla="*/ 6341547 h 6349621"/>
              <a:gd name="connsiteX38" fmla="*/ 3477509 w 6613422"/>
              <a:gd name="connsiteY38" fmla="*/ 6226337 h 6349621"/>
              <a:gd name="connsiteX39" fmla="*/ 3215074 w 6613422"/>
              <a:gd name="connsiteY39" fmla="*/ 6282689 h 6349621"/>
              <a:gd name="connsiteX40" fmla="*/ 2987667 w 6613422"/>
              <a:gd name="connsiteY40" fmla="*/ 6349621 h 6349621"/>
              <a:gd name="connsiteX41" fmla="*/ 2828728 w 6613422"/>
              <a:gd name="connsiteY41" fmla="*/ 6218434 h 6349621"/>
              <a:gd name="connsiteX42" fmla="*/ 2707263 w 6613422"/>
              <a:gd name="connsiteY42" fmla="*/ 5811956 h 6349621"/>
              <a:gd name="connsiteX43" fmla="*/ 2494984 w 6613422"/>
              <a:gd name="connsiteY43" fmla="*/ 5330189 h 6349621"/>
              <a:gd name="connsiteX44" fmla="*/ 2140654 w 6613422"/>
              <a:gd name="connsiteY44" fmla="*/ 5379719 h 6349621"/>
              <a:gd name="connsiteX45" fmla="*/ 1811287 w 6613422"/>
              <a:gd name="connsiteY45" fmla="*/ 5299881 h 6349621"/>
              <a:gd name="connsiteX46" fmla="*/ 1321504 w 6613422"/>
              <a:gd name="connsiteY46" fmla="*/ 5417819 h 6349621"/>
              <a:gd name="connsiteX47" fmla="*/ 1012894 w 6613422"/>
              <a:gd name="connsiteY47" fmla="*/ 5535929 h 6349621"/>
              <a:gd name="connsiteX48" fmla="*/ 913834 w 6613422"/>
              <a:gd name="connsiteY48" fmla="*/ 5730239 h 6349621"/>
              <a:gd name="connsiteX49" fmla="*/ 676079 w 6613422"/>
              <a:gd name="connsiteY49" fmla="*/ 5812866 h 6349621"/>
              <a:gd name="connsiteX50" fmla="*/ 330106 w 6613422"/>
              <a:gd name="connsiteY50" fmla="*/ 5636242 h 6349621"/>
              <a:gd name="connsiteX51" fmla="*/ 0 w 6613422"/>
              <a:gd name="connsiteY51" fmla="*/ 5608945 h 6349621"/>
              <a:gd name="connsiteX52" fmla="*/ 165221 w 6613422"/>
              <a:gd name="connsiteY52" fmla="*/ 5218307 h 6349621"/>
              <a:gd name="connsiteX53" fmla="*/ 149972 w 6613422"/>
              <a:gd name="connsiteY53" fmla="*/ 4847427 h 6349621"/>
              <a:gd name="connsiteX54" fmla="*/ 53169 w 6613422"/>
              <a:gd name="connsiteY54" fmla="*/ 4580778 h 6349621"/>
              <a:gd name="connsiteX55" fmla="*/ 79290 w 6613422"/>
              <a:gd name="connsiteY55" fmla="*/ 4194260 h 6349621"/>
              <a:gd name="connsiteX56" fmla="*/ 192680 w 6613422"/>
              <a:gd name="connsiteY56" fmla="*/ 4198903 h 6349621"/>
              <a:gd name="connsiteX57" fmla="*/ 300802 w 6613422"/>
              <a:gd name="connsiteY57" fmla="*/ 4054216 h 6349621"/>
              <a:gd name="connsiteX58" fmla="*/ 332981 w 6613422"/>
              <a:gd name="connsiteY58" fmla="*/ 3624591 h 6349621"/>
              <a:gd name="connsiteX59" fmla="*/ 432942 w 6613422"/>
              <a:gd name="connsiteY59" fmla="*/ 3533079 h 6349621"/>
              <a:gd name="connsiteX60" fmla="*/ 555039 w 6613422"/>
              <a:gd name="connsiteY60" fmla="*/ 3519669 h 6349621"/>
              <a:gd name="connsiteX61" fmla="*/ 638545 w 6613422"/>
              <a:gd name="connsiteY61" fmla="*/ 3251011 h 6349621"/>
              <a:gd name="connsiteX62" fmla="*/ 632461 w 6613422"/>
              <a:gd name="connsiteY62" fmla="*/ 2754630 h 6349621"/>
              <a:gd name="connsiteX63" fmla="*/ 486771 w 6613422"/>
              <a:gd name="connsiteY63" fmla="*/ 2666999 h 6349621"/>
              <a:gd name="connsiteX64" fmla="*/ 528681 w 6613422"/>
              <a:gd name="connsiteY64" fmla="*/ 2483554 h 6349621"/>
              <a:gd name="connsiteX65" fmla="*/ 342900 w 6613422"/>
              <a:gd name="connsiteY65" fmla="*/ 2445110 h 6349621"/>
              <a:gd name="connsiteX66" fmla="*/ 396807 w 6613422"/>
              <a:gd name="connsiteY66" fmla="*/ 2140841 h 6349621"/>
              <a:gd name="connsiteX67" fmla="*/ 367314 w 6613422"/>
              <a:gd name="connsiteY67" fmla="*/ 1790132 h 6349621"/>
              <a:gd name="connsiteX68" fmla="*/ 676344 w 6613422"/>
              <a:gd name="connsiteY68" fmla="*/ 1607819 h 6349621"/>
              <a:gd name="connsiteX69" fmla="*/ 1090364 w 6613422"/>
              <a:gd name="connsiteY69" fmla="*/ 850899 h 6349621"/>
              <a:gd name="connsiteX70" fmla="*/ 976725 w 6613422"/>
              <a:gd name="connsiteY70" fmla="*/ 767611 h 6349621"/>
              <a:gd name="connsiteX71" fmla="*/ 1050992 w 6613422"/>
              <a:gd name="connsiteY71" fmla="*/ 661955 h 6349621"/>
              <a:gd name="connsiteX72" fmla="*/ 1146244 w 6613422"/>
              <a:gd name="connsiteY72" fmla="*/ 609599 h 6349621"/>
              <a:gd name="connsiteX73" fmla="*/ 1151939 w 6613422"/>
              <a:gd name="connsiteY73" fmla="*/ 290518 h 6349621"/>
              <a:gd name="connsiteX0" fmla="*/ 1151939 w 6613422"/>
              <a:gd name="connsiteY0" fmla="*/ 290518 h 6349621"/>
              <a:gd name="connsiteX1" fmla="*/ 2030164 w 6613422"/>
              <a:gd name="connsiteY1" fmla="*/ 0 h 6349621"/>
              <a:gd name="connsiteX2" fmla="*/ 2517844 w 6613422"/>
              <a:gd name="connsiteY2" fmla="*/ 251460 h 6349621"/>
              <a:gd name="connsiteX3" fmla="*/ 2552134 w 6613422"/>
              <a:gd name="connsiteY3" fmla="*/ 487680 h 6349621"/>
              <a:gd name="connsiteX4" fmla="*/ 2685484 w 6613422"/>
              <a:gd name="connsiteY4" fmla="*/ 605790 h 6349621"/>
              <a:gd name="connsiteX5" fmla="*/ 2685506 w 6613422"/>
              <a:gd name="connsiteY5" fmla="*/ 964888 h 6349621"/>
              <a:gd name="connsiteX6" fmla="*/ 2699926 w 6613422"/>
              <a:gd name="connsiteY6" fmla="*/ 1096825 h 6349621"/>
              <a:gd name="connsiteX7" fmla="*/ 2624524 w 6613422"/>
              <a:gd name="connsiteY7" fmla="*/ 1432560 h 6349621"/>
              <a:gd name="connsiteX8" fmla="*/ 2622816 w 6613422"/>
              <a:gd name="connsiteY8" fmla="*/ 1813560 h 6349621"/>
              <a:gd name="connsiteX9" fmla="*/ 2770952 w 6613422"/>
              <a:gd name="connsiteY9" fmla="*/ 2134965 h 6349621"/>
              <a:gd name="connsiteX10" fmla="*/ 3148880 w 6613422"/>
              <a:gd name="connsiteY10" fmla="*/ 2514146 h 6349621"/>
              <a:gd name="connsiteX11" fmla="*/ 3291840 w 6613422"/>
              <a:gd name="connsiteY11" fmla="*/ 2746555 h 6349621"/>
              <a:gd name="connsiteX12" fmla="*/ 3503381 w 6613422"/>
              <a:gd name="connsiteY12" fmla="*/ 2929890 h 6349621"/>
              <a:gd name="connsiteX13" fmla="*/ 3542391 w 6613422"/>
              <a:gd name="connsiteY13" fmla="*/ 3048455 h 6349621"/>
              <a:gd name="connsiteX14" fmla="*/ 3561895 w 6613422"/>
              <a:gd name="connsiteY14" fmla="*/ 3406140 h 6349621"/>
              <a:gd name="connsiteX15" fmla="*/ 3916114 w 6613422"/>
              <a:gd name="connsiteY15" fmla="*/ 3417570 h 6349621"/>
              <a:gd name="connsiteX16" fmla="*/ 4242372 w 6613422"/>
              <a:gd name="connsiteY16" fmla="*/ 3577651 h 6349621"/>
              <a:gd name="connsiteX17" fmla="*/ 4301208 w 6613422"/>
              <a:gd name="connsiteY17" fmla="*/ 3125735 h 6349621"/>
              <a:gd name="connsiteX18" fmla="*/ 4590484 w 6613422"/>
              <a:gd name="connsiteY18" fmla="*/ 3211829 h 6349621"/>
              <a:gd name="connsiteX19" fmla="*/ 4742884 w 6613422"/>
              <a:gd name="connsiteY19" fmla="*/ 3398519 h 6349621"/>
              <a:gd name="connsiteX20" fmla="*/ 4960054 w 6613422"/>
              <a:gd name="connsiteY20" fmla="*/ 3425189 h 6349621"/>
              <a:gd name="connsiteX21" fmla="*/ 5230564 w 6613422"/>
              <a:gd name="connsiteY21" fmla="*/ 3550919 h 6349621"/>
              <a:gd name="connsiteX22" fmla="*/ 5802348 w 6613422"/>
              <a:gd name="connsiteY22" fmla="*/ 3207565 h 6349621"/>
              <a:gd name="connsiteX23" fmla="*/ 6139275 w 6613422"/>
              <a:gd name="connsiteY23" fmla="*/ 3476710 h 6349621"/>
              <a:gd name="connsiteX24" fmla="*/ 6613422 w 6613422"/>
              <a:gd name="connsiteY24" fmla="*/ 3299287 h 6349621"/>
              <a:gd name="connsiteX25" fmla="*/ 6586298 w 6613422"/>
              <a:gd name="connsiteY25" fmla="*/ 3776164 h 6349621"/>
              <a:gd name="connsiteX26" fmla="*/ 6490421 w 6613422"/>
              <a:gd name="connsiteY26" fmla="*/ 4029898 h 6349621"/>
              <a:gd name="connsiteX27" fmla="*/ 6087814 w 6613422"/>
              <a:gd name="connsiteY27" fmla="*/ 4587240 h 6349621"/>
              <a:gd name="connsiteX28" fmla="*/ 5262692 w 6613422"/>
              <a:gd name="connsiteY28" fmla="*/ 4668330 h 6349621"/>
              <a:gd name="connsiteX29" fmla="*/ 4811464 w 6613422"/>
              <a:gd name="connsiteY29" fmla="*/ 4583429 h 6349621"/>
              <a:gd name="connsiteX30" fmla="*/ 4678114 w 6613422"/>
              <a:gd name="connsiteY30" fmla="*/ 4735829 h 6349621"/>
              <a:gd name="connsiteX31" fmla="*/ 4567624 w 6613422"/>
              <a:gd name="connsiteY31" fmla="*/ 4792979 h 6349621"/>
              <a:gd name="connsiteX32" fmla="*/ 4452071 w 6613422"/>
              <a:gd name="connsiteY32" fmla="*/ 4995364 h 6349621"/>
              <a:gd name="connsiteX33" fmla="*/ 4379948 w 6613422"/>
              <a:gd name="connsiteY33" fmla="*/ 5350243 h 6349621"/>
              <a:gd name="connsiteX34" fmla="*/ 4138021 w 6613422"/>
              <a:gd name="connsiteY34" fmla="*/ 5725786 h 6349621"/>
              <a:gd name="connsiteX35" fmla="*/ 4196784 w 6613422"/>
              <a:gd name="connsiteY35" fmla="*/ 6052819 h 6349621"/>
              <a:gd name="connsiteX36" fmla="*/ 4045654 w 6613422"/>
              <a:gd name="connsiteY36" fmla="*/ 6259829 h 6349621"/>
              <a:gd name="connsiteX37" fmla="*/ 3797094 w 6613422"/>
              <a:gd name="connsiteY37" fmla="*/ 6341547 h 6349621"/>
              <a:gd name="connsiteX38" fmla="*/ 3477509 w 6613422"/>
              <a:gd name="connsiteY38" fmla="*/ 6226337 h 6349621"/>
              <a:gd name="connsiteX39" fmla="*/ 3215074 w 6613422"/>
              <a:gd name="connsiteY39" fmla="*/ 6282689 h 6349621"/>
              <a:gd name="connsiteX40" fmla="*/ 2987667 w 6613422"/>
              <a:gd name="connsiteY40" fmla="*/ 6349621 h 6349621"/>
              <a:gd name="connsiteX41" fmla="*/ 2828728 w 6613422"/>
              <a:gd name="connsiteY41" fmla="*/ 6218434 h 6349621"/>
              <a:gd name="connsiteX42" fmla="*/ 2707263 w 6613422"/>
              <a:gd name="connsiteY42" fmla="*/ 5811956 h 6349621"/>
              <a:gd name="connsiteX43" fmla="*/ 2494984 w 6613422"/>
              <a:gd name="connsiteY43" fmla="*/ 5330189 h 6349621"/>
              <a:gd name="connsiteX44" fmla="*/ 2140654 w 6613422"/>
              <a:gd name="connsiteY44" fmla="*/ 5379719 h 6349621"/>
              <a:gd name="connsiteX45" fmla="*/ 1811287 w 6613422"/>
              <a:gd name="connsiteY45" fmla="*/ 5299881 h 6349621"/>
              <a:gd name="connsiteX46" fmla="*/ 1321504 w 6613422"/>
              <a:gd name="connsiteY46" fmla="*/ 5417819 h 6349621"/>
              <a:gd name="connsiteX47" fmla="*/ 1012894 w 6613422"/>
              <a:gd name="connsiteY47" fmla="*/ 5535929 h 6349621"/>
              <a:gd name="connsiteX48" fmla="*/ 913834 w 6613422"/>
              <a:gd name="connsiteY48" fmla="*/ 5730239 h 6349621"/>
              <a:gd name="connsiteX49" fmla="*/ 676079 w 6613422"/>
              <a:gd name="connsiteY49" fmla="*/ 5812866 h 6349621"/>
              <a:gd name="connsiteX50" fmla="*/ 330106 w 6613422"/>
              <a:gd name="connsiteY50" fmla="*/ 5636242 h 6349621"/>
              <a:gd name="connsiteX51" fmla="*/ 0 w 6613422"/>
              <a:gd name="connsiteY51" fmla="*/ 5608945 h 6349621"/>
              <a:gd name="connsiteX52" fmla="*/ 165221 w 6613422"/>
              <a:gd name="connsiteY52" fmla="*/ 5218307 h 6349621"/>
              <a:gd name="connsiteX53" fmla="*/ 149972 w 6613422"/>
              <a:gd name="connsiteY53" fmla="*/ 4847427 h 6349621"/>
              <a:gd name="connsiteX54" fmla="*/ 53169 w 6613422"/>
              <a:gd name="connsiteY54" fmla="*/ 4580778 h 6349621"/>
              <a:gd name="connsiteX55" fmla="*/ 79290 w 6613422"/>
              <a:gd name="connsiteY55" fmla="*/ 4194260 h 6349621"/>
              <a:gd name="connsiteX56" fmla="*/ 192680 w 6613422"/>
              <a:gd name="connsiteY56" fmla="*/ 4198903 h 6349621"/>
              <a:gd name="connsiteX57" fmla="*/ 300802 w 6613422"/>
              <a:gd name="connsiteY57" fmla="*/ 4054216 h 6349621"/>
              <a:gd name="connsiteX58" fmla="*/ 332981 w 6613422"/>
              <a:gd name="connsiteY58" fmla="*/ 3624591 h 6349621"/>
              <a:gd name="connsiteX59" fmla="*/ 432942 w 6613422"/>
              <a:gd name="connsiteY59" fmla="*/ 3533079 h 6349621"/>
              <a:gd name="connsiteX60" fmla="*/ 555039 w 6613422"/>
              <a:gd name="connsiteY60" fmla="*/ 3519669 h 6349621"/>
              <a:gd name="connsiteX61" fmla="*/ 638545 w 6613422"/>
              <a:gd name="connsiteY61" fmla="*/ 3251011 h 6349621"/>
              <a:gd name="connsiteX62" fmla="*/ 632461 w 6613422"/>
              <a:gd name="connsiteY62" fmla="*/ 2754630 h 6349621"/>
              <a:gd name="connsiteX63" fmla="*/ 486771 w 6613422"/>
              <a:gd name="connsiteY63" fmla="*/ 2666999 h 6349621"/>
              <a:gd name="connsiteX64" fmla="*/ 528681 w 6613422"/>
              <a:gd name="connsiteY64" fmla="*/ 2483554 h 6349621"/>
              <a:gd name="connsiteX65" fmla="*/ 342900 w 6613422"/>
              <a:gd name="connsiteY65" fmla="*/ 2445110 h 6349621"/>
              <a:gd name="connsiteX66" fmla="*/ 396807 w 6613422"/>
              <a:gd name="connsiteY66" fmla="*/ 2140841 h 6349621"/>
              <a:gd name="connsiteX67" fmla="*/ 367314 w 6613422"/>
              <a:gd name="connsiteY67" fmla="*/ 1790132 h 6349621"/>
              <a:gd name="connsiteX68" fmla="*/ 676344 w 6613422"/>
              <a:gd name="connsiteY68" fmla="*/ 1607819 h 6349621"/>
              <a:gd name="connsiteX69" fmla="*/ 1090364 w 6613422"/>
              <a:gd name="connsiteY69" fmla="*/ 850899 h 6349621"/>
              <a:gd name="connsiteX70" fmla="*/ 976725 w 6613422"/>
              <a:gd name="connsiteY70" fmla="*/ 767611 h 6349621"/>
              <a:gd name="connsiteX71" fmla="*/ 1050992 w 6613422"/>
              <a:gd name="connsiteY71" fmla="*/ 661955 h 6349621"/>
              <a:gd name="connsiteX72" fmla="*/ 1146244 w 6613422"/>
              <a:gd name="connsiteY72" fmla="*/ 609599 h 6349621"/>
              <a:gd name="connsiteX73" fmla="*/ 1151939 w 6613422"/>
              <a:gd name="connsiteY73" fmla="*/ 290518 h 6349621"/>
              <a:gd name="connsiteX0" fmla="*/ 1151939 w 6613422"/>
              <a:gd name="connsiteY0" fmla="*/ 290518 h 6349621"/>
              <a:gd name="connsiteX1" fmla="*/ 2030164 w 6613422"/>
              <a:gd name="connsiteY1" fmla="*/ 0 h 6349621"/>
              <a:gd name="connsiteX2" fmla="*/ 2517844 w 6613422"/>
              <a:gd name="connsiteY2" fmla="*/ 251460 h 6349621"/>
              <a:gd name="connsiteX3" fmla="*/ 2552134 w 6613422"/>
              <a:gd name="connsiteY3" fmla="*/ 487680 h 6349621"/>
              <a:gd name="connsiteX4" fmla="*/ 2685484 w 6613422"/>
              <a:gd name="connsiteY4" fmla="*/ 605790 h 6349621"/>
              <a:gd name="connsiteX5" fmla="*/ 2685506 w 6613422"/>
              <a:gd name="connsiteY5" fmla="*/ 964888 h 6349621"/>
              <a:gd name="connsiteX6" fmla="*/ 2699926 w 6613422"/>
              <a:gd name="connsiteY6" fmla="*/ 1096825 h 6349621"/>
              <a:gd name="connsiteX7" fmla="*/ 2560775 w 6613422"/>
              <a:gd name="connsiteY7" fmla="*/ 1419139 h 6349621"/>
              <a:gd name="connsiteX8" fmla="*/ 2622816 w 6613422"/>
              <a:gd name="connsiteY8" fmla="*/ 1813560 h 6349621"/>
              <a:gd name="connsiteX9" fmla="*/ 2770952 w 6613422"/>
              <a:gd name="connsiteY9" fmla="*/ 2134965 h 6349621"/>
              <a:gd name="connsiteX10" fmla="*/ 3148880 w 6613422"/>
              <a:gd name="connsiteY10" fmla="*/ 2514146 h 6349621"/>
              <a:gd name="connsiteX11" fmla="*/ 3291840 w 6613422"/>
              <a:gd name="connsiteY11" fmla="*/ 2746555 h 6349621"/>
              <a:gd name="connsiteX12" fmla="*/ 3503381 w 6613422"/>
              <a:gd name="connsiteY12" fmla="*/ 2929890 h 6349621"/>
              <a:gd name="connsiteX13" fmla="*/ 3542391 w 6613422"/>
              <a:gd name="connsiteY13" fmla="*/ 3048455 h 6349621"/>
              <a:gd name="connsiteX14" fmla="*/ 3561895 w 6613422"/>
              <a:gd name="connsiteY14" fmla="*/ 3406140 h 6349621"/>
              <a:gd name="connsiteX15" fmla="*/ 3916114 w 6613422"/>
              <a:gd name="connsiteY15" fmla="*/ 3417570 h 6349621"/>
              <a:gd name="connsiteX16" fmla="*/ 4242372 w 6613422"/>
              <a:gd name="connsiteY16" fmla="*/ 3577651 h 6349621"/>
              <a:gd name="connsiteX17" fmla="*/ 4301208 w 6613422"/>
              <a:gd name="connsiteY17" fmla="*/ 3125735 h 6349621"/>
              <a:gd name="connsiteX18" fmla="*/ 4590484 w 6613422"/>
              <a:gd name="connsiteY18" fmla="*/ 3211829 h 6349621"/>
              <a:gd name="connsiteX19" fmla="*/ 4742884 w 6613422"/>
              <a:gd name="connsiteY19" fmla="*/ 3398519 h 6349621"/>
              <a:gd name="connsiteX20" fmla="*/ 4960054 w 6613422"/>
              <a:gd name="connsiteY20" fmla="*/ 3425189 h 6349621"/>
              <a:gd name="connsiteX21" fmla="*/ 5230564 w 6613422"/>
              <a:gd name="connsiteY21" fmla="*/ 3550919 h 6349621"/>
              <a:gd name="connsiteX22" fmla="*/ 5802348 w 6613422"/>
              <a:gd name="connsiteY22" fmla="*/ 3207565 h 6349621"/>
              <a:gd name="connsiteX23" fmla="*/ 6139275 w 6613422"/>
              <a:gd name="connsiteY23" fmla="*/ 3476710 h 6349621"/>
              <a:gd name="connsiteX24" fmla="*/ 6613422 w 6613422"/>
              <a:gd name="connsiteY24" fmla="*/ 3299287 h 6349621"/>
              <a:gd name="connsiteX25" fmla="*/ 6586298 w 6613422"/>
              <a:gd name="connsiteY25" fmla="*/ 3776164 h 6349621"/>
              <a:gd name="connsiteX26" fmla="*/ 6490421 w 6613422"/>
              <a:gd name="connsiteY26" fmla="*/ 4029898 h 6349621"/>
              <a:gd name="connsiteX27" fmla="*/ 6087814 w 6613422"/>
              <a:gd name="connsiteY27" fmla="*/ 4587240 h 6349621"/>
              <a:gd name="connsiteX28" fmla="*/ 5262692 w 6613422"/>
              <a:gd name="connsiteY28" fmla="*/ 4668330 h 6349621"/>
              <a:gd name="connsiteX29" fmla="*/ 4811464 w 6613422"/>
              <a:gd name="connsiteY29" fmla="*/ 4583429 h 6349621"/>
              <a:gd name="connsiteX30" fmla="*/ 4678114 w 6613422"/>
              <a:gd name="connsiteY30" fmla="*/ 4735829 h 6349621"/>
              <a:gd name="connsiteX31" fmla="*/ 4567624 w 6613422"/>
              <a:gd name="connsiteY31" fmla="*/ 4792979 h 6349621"/>
              <a:gd name="connsiteX32" fmla="*/ 4452071 w 6613422"/>
              <a:gd name="connsiteY32" fmla="*/ 4995364 h 6349621"/>
              <a:gd name="connsiteX33" fmla="*/ 4379948 w 6613422"/>
              <a:gd name="connsiteY33" fmla="*/ 5350243 h 6349621"/>
              <a:gd name="connsiteX34" fmla="*/ 4138021 w 6613422"/>
              <a:gd name="connsiteY34" fmla="*/ 5725786 h 6349621"/>
              <a:gd name="connsiteX35" fmla="*/ 4196784 w 6613422"/>
              <a:gd name="connsiteY35" fmla="*/ 6052819 h 6349621"/>
              <a:gd name="connsiteX36" fmla="*/ 4045654 w 6613422"/>
              <a:gd name="connsiteY36" fmla="*/ 6259829 h 6349621"/>
              <a:gd name="connsiteX37" fmla="*/ 3797094 w 6613422"/>
              <a:gd name="connsiteY37" fmla="*/ 6341547 h 6349621"/>
              <a:gd name="connsiteX38" fmla="*/ 3477509 w 6613422"/>
              <a:gd name="connsiteY38" fmla="*/ 6226337 h 6349621"/>
              <a:gd name="connsiteX39" fmla="*/ 3215074 w 6613422"/>
              <a:gd name="connsiteY39" fmla="*/ 6282689 h 6349621"/>
              <a:gd name="connsiteX40" fmla="*/ 2987667 w 6613422"/>
              <a:gd name="connsiteY40" fmla="*/ 6349621 h 6349621"/>
              <a:gd name="connsiteX41" fmla="*/ 2828728 w 6613422"/>
              <a:gd name="connsiteY41" fmla="*/ 6218434 h 6349621"/>
              <a:gd name="connsiteX42" fmla="*/ 2707263 w 6613422"/>
              <a:gd name="connsiteY42" fmla="*/ 5811956 h 6349621"/>
              <a:gd name="connsiteX43" fmla="*/ 2494984 w 6613422"/>
              <a:gd name="connsiteY43" fmla="*/ 5330189 h 6349621"/>
              <a:gd name="connsiteX44" fmla="*/ 2140654 w 6613422"/>
              <a:gd name="connsiteY44" fmla="*/ 5379719 h 6349621"/>
              <a:gd name="connsiteX45" fmla="*/ 1811287 w 6613422"/>
              <a:gd name="connsiteY45" fmla="*/ 5299881 h 6349621"/>
              <a:gd name="connsiteX46" fmla="*/ 1321504 w 6613422"/>
              <a:gd name="connsiteY46" fmla="*/ 5417819 h 6349621"/>
              <a:gd name="connsiteX47" fmla="*/ 1012894 w 6613422"/>
              <a:gd name="connsiteY47" fmla="*/ 5535929 h 6349621"/>
              <a:gd name="connsiteX48" fmla="*/ 913834 w 6613422"/>
              <a:gd name="connsiteY48" fmla="*/ 5730239 h 6349621"/>
              <a:gd name="connsiteX49" fmla="*/ 676079 w 6613422"/>
              <a:gd name="connsiteY49" fmla="*/ 5812866 h 6349621"/>
              <a:gd name="connsiteX50" fmla="*/ 330106 w 6613422"/>
              <a:gd name="connsiteY50" fmla="*/ 5636242 h 6349621"/>
              <a:gd name="connsiteX51" fmla="*/ 0 w 6613422"/>
              <a:gd name="connsiteY51" fmla="*/ 5608945 h 6349621"/>
              <a:gd name="connsiteX52" fmla="*/ 165221 w 6613422"/>
              <a:gd name="connsiteY52" fmla="*/ 5218307 h 6349621"/>
              <a:gd name="connsiteX53" fmla="*/ 149972 w 6613422"/>
              <a:gd name="connsiteY53" fmla="*/ 4847427 h 6349621"/>
              <a:gd name="connsiteX54" fmla="*/ 53169 w 6613422"/>
              <a:gd name="connsiteY54" fmla="*/ 4580778 h 6349621"/>
              <a:gd name="connsiteX55" fmla="*/ 79290 w 6613422"/>
              <a:gd name="connsiteY55" fmla="*/ 4194260 h 6349621"/>
              <a:gd name="connsiteX56" fmla="*/ 192680 w 6613422"/>
              <a:gd name="connsiteY56" fmla="*/ 4198903 h 6349621"/>
              <a:gd name="connsiteX57" fmla="*/ 300802 w 6613422"/>
              <a:gd name="connsiteY57" fmla="*/ 4054216 h 6349621"/>
              <a:gd name="connsiteX58" fmla="*/ 332981 w 6613422"/>
              <a:gd name="connsiteY58" fmla="*/ 3624591 h 6349621"/>
              <a:gd name="connsiteX59" fmla="*/ 432942 w 6613422"/>
              <a:gd name="connsiteY59" fmla="*/ 3533079 h 6349621"/>
              <a:gd name="connsiteX60" fmla="*/ 555039 w 6613422"/>
              <a:gd name="connsiteY60" fmla="*/ 3519669 h 6349621"/>
              <a:gd name="connsiteX61" fmla="*/ 638545 w 6613422"/>
              <a:gd name="connsiteY61" fmla="*/ 3251011 h 6349621"/>
              <a:gd name="connsiteX62" fmla="*/ 632461 w 6613422"/>
              <a:gd name="connsiteY62" fmla="*/ 2754630 h 6349621"/>
              <a:gd name="connsiteX63" fmla="*/ 486771 w 6613422"/>
              <a:gd name="connsiteY63" fmla="*/ 2666999 h 6349621"/>
              <a:gd name="connsiteX64" fmla="*/ 528681 w 6613422"/>
              <a:gd name="connsiteY64" fmla="*/ 2483554 h 6349621"/>
              <a:gd name="connsiteX65" fmla="*/ 342900 w 6613422"/>
              <a:gd name="connsiteY65" fmla="*/ 2445110 h 6349621"/>
              <a:gd name="connsiteX66" fmla="*/ 396807 w 6613422"/>
              <a:gd name="connsiteY66" fmla="*/ 2140841 h 6349621"/>
              <a:gd name="connsiteX67" fmla="*/ 367314 w 6613422"/>
              <a:gd name="connsiteY67" fmla="*/ 1790132 h 6349621"/>
              <a:gd name="connsiteX68" fmla="*/ 676344 w 6613422"/>
              <a:gd name="connsiteY68" fmla="*/ 1607819 h 6349621"/>
              <a:gd name="connsiteX69" fmla="*/ 1090364 w 6613422"/>
              <a:gd name="connsiteY69" fmla="*/ 850899 h 6349621"/>
              <a:gd name="connsiteX70" fmla="*/ 976725 w 6613422"/>
              <a:gd name="connsiteY70" fmla="*/ 767611 h 6349621"/>
              <a:gd name="connsiteX71" fmla="*/ 1050992 w 6613422"/>
              <a:gd name="connsiteY71" fmla="*/ 661955 h 6349621"/>
              <a:gd name="connsiteX72" fmla="*/ 1146244 w 6613422"/>
              <a:gd name="connsiteY72" fmla="*/ 609599 h 6349621"/>
              <a:gd name="connsiteX73" fmla="*/ 1151939 w 6613422"/>
              <a:gd name="connsiteY73" fmla="*/ 290518 h 6349621"/>
              <a:gd name="connsiteX0" fmla="*/ 1151939 w 6613422"/>
              <a:gd name="connsiteY0" fmla="*/ 290518 h 6349621"/>
              <a:gd name="connsiteX1" fmla="*/ 2030164 w 6613422"/>
              <a:gd name="connsiteY1" fmla="*/ 0 h 6349621"/>
              <a:gd name="connsiteX2" fmla="*/ 2517844 w 6613422"/>
              <a:gd name="connsiteY2" fmla="*/ 251460 h 6349621"/>
              <a:gd name="connsiteX3" fmla="*/ 2552134 w 6613422"/>
              <a:gd name="connsiteY3" fmla="*/ 487680 h 6349621"/>
              <a:gd name="connsiteX4" fmla="*/ 2645221 w 6613422"/>
              <a:gd name="connsiteY4" fmla="*/ 619211 h 6349621"/>
              <a:gd name="connsiteX5" fmla="*/ 2685506 w 6613422"/>
              <a:gd name="connsiteY5" fmla="*/ 964888 h 6349621"/>
              <a:gd name="connsiteX6" fmla="*/ 2699926 w 6613422"/>
              <a:gd name="connsiteY6" fmla="*/ 1096825 h 6349621"/>
              <a:gd name="connsiteX7" fmla="*/ 2560775 w 6613422"/>
              <a:gd name="connsiteY7" fmla="*/ 1419139 h 6349621"/>
              <a:gd name="connsiteX8" fmla="*/ 2622816 w 6613422"/>
              <a:gd name="connsiteY8" fmla="*/ 1813560 h 6349621"/>
              <a:gd name="connsiteX9" fmla="*/ 2770952 w 6613422"/>
              <a:gd name="connsiteY9" fmla="*/ 2134965 h 6349621"/>
              <a:gd name="connsiteX10" fmla="*/ 3148880 w 6613422"/>
              <a:gd name="connsiteY10" fmla="*/ 2514146 h 6349621"/>
              <a:gd name="connsiteX11" fmla="*/ 3291840 w 6613422"/>
              <a:gd name="connsiteY11" fmla="*/ 2746555 h 6349621"/>
              <a:gd name="connsiteX12" fmla="*/ 3503381 w 6613422"/>
              <a:gd name="connsiteY12" fmla="*/ 2929890 h 6349621"/>
              <a:gd name="connsiteX13" fmla="*/ 3542391 w 6613422"/>
              <a:gd name="connsiteY13" fmla="*/ 3048455 h 6349621"/>
              <a:gd name="connsiteX14" fmla="*/ 3561895 w 6613422"/>
              <a:gd name="connsiteY14" fmla="*/ 3406140 h 6349621"/>
              <a:gd name="connsiteX15" fmla="*/ 3916114 w 6613422"/>
              <a:gd name="connsiteY15" fmla="*/ 3417570 h 6349621"/>
              <a:gd name="connsiteX16" fmla="*/ 4242372 w 6613422"/>
              <a:gd name="connsiteY16" fmla="*/ 3577651 h 6349621"/>
              <a:gd name="connsiteX17" fmla="*/ 4301208 w 6613422"/>
              <a:gd name="connsiteY17" fmla="*/ 3125735 h 6349621"/>
              <a:gd name="connsiteX18" fmla="*/ 4590484 w 6613422"/>
              <a:gd name="connsiteY18" fmla="*/ 3211829 h 6349621"/>
              <a:gd name="connsiteX19" fmla="*/ 4742884 w 6613422"/>
              <a:gd name="connsiteY19" fmla="*/ 3398519 h 6349621"/>
              <a:gd name="connsiteX20" fmla="*/ 4960054 w 6613422"/>
              <a:gd name="connsiteY20" fmla="*/ 3425189 h 6349621"/>
              <a:gd name="connsiteX21" fmla="*/ 5230564 w 6613422"/>
              <a:gd name="connsiteY21" fmla="*/ 3550919 h 6349621"/>
              <a:gd name="connsiteX22" fmla="*/ 5802348 w 6613422"/>
              <a:gd name="connsiteY22" fmla="*/ 3207565 h 6349621"/>
              <a:gd name="connsiteX23" fmla="*/ 6139275 w 6613422"/>
              <a:gd name="connsiteY23" fmla="*/ 3476710 h 6349621"/>
              <a:gd name="connsiteX24" fmla="*/ 6613422 w 6613422"/>
              <a:gd name="connsiteY24" fmla="*/ 3299287 h 6349621"/>
              <a:gd name="connsiteX25" fmla="*/ 6586298 w 6613422"/>
              <a:gd name="connsiteY25" fmla="*/ 3776164 h 6349621"/>
              <a:gd name="connsiteX26" fmla="*/ 6490421 w 6613422"/>
              <a:gd name="connsiteY26" fmla="*/ 4029898 h 6349621"/>
              <a:gd name="connsiteX27" fmla="*/ 6087814 w 6613422"/>
              <a:gd name="connsiteY27" fmla="*/ 4587240 h 6349621"/>
              <a:gd name="connsiteX28" fmla="*/ 5262692 w 6613422"/>
              <a:gd name="connsiteY28" fmla="*/ 4668330 h 6349621"/>
              <a:gd name="connsiteX29" fmla="*/ 4811464 w 6613422"/>
              <a:gd name="connsiteY29" fmla="*/ 4583429 h 6349621"/>
              <a:gd name="connsiteX30" fmla="*/ 4678114 w 6613422"/>
              <a:gd name="connsiteY30" fmla="*/ 4735829 h 6349621"/>
              <a:gd name="connsiteX31" fmla="*/ 4567624 w 6613422"/>
              <a:gd name="connsiteY31" fmla="*/ 4792979 h 6349621"/>
              <a:gd name="connsiteX32" fmla="*/ 4452071 w 6613422"/>
              <a:gd name="connsiteY32" fmla="*/ 4995364 h 6349621"/>
              <a:gd name="connsiteX33" fmla="*/ 4379948 w 6613422"/>
              <a:gd name="connsiteY33" fmla="*/ 5350243 h 6349621"/>
              <a:gd name="connsiteX34" fmla="*/ 4138021 w 6613422"/>
              <a:gd name="connsiteY34" fmla="*/ 5725786 h 6349621"/>
              <a:gd name="connsiteX35" fmla="*/ 4196784 w 6613422"/>
              <a:gd name="connsiteY35" fmla="*/ 6052819 h 6349621"/>
              <a:gd name="connsiteX36" fmla="*/ 4045654 w 6613422"/>
              <a:gd name="connsiteY36" fmla="*/ 6259829 h 6349621"/>
              <a:gd name="connsiteX37" fmla="*/ 3797094 w 6613422"/>
              <a:gd name="connsiteY37" fmla="*/ 6341547 h 6349621"/>
              <a:gd name="connsiteX38" fmla="*/ 3477509 w 6613422"/>
              <a:gd name="connsiteY38" fmla="*/ 6226337 h 6349621"/>
              <a:gd name="connsiteX39" fmla="*/ 3215074 w 6613422"/>
              <a:gd name="connsiteY39" fmla="*/ 6282689 h 6349621"/>
              <a:gd name="connsiteX40" fmla="*/ 2987667 w 6613422"/>
              <a:gd name="connsiteY40" fmla="*/ 6349621 h 6349621"/>
              <a:gd name="connsiteX41" fmla="*/ 2828728 w 6613422"/>
              <a:gd name="connsiteY41" fmla="*/ 6218434 h 6349621"/>
              <a:gd name="connsiteX42" fmla="*/ 2707263 w 6613422"/>
              <a:gd name="connsiteY42" fmla="*/ 5811956 h 6349621"/>
              <a:gd name="connsiteX43" fmla="*/ 2494984 w 6613422"/>
              <a:gd name="connsiteY43" fmla="*/ 5330189 h 6349621"/>
              <a:gd name="connsiteX44" fmla="*/ 2140654 w 6613422"/>
              <a:gd name="connsiteY44" fmla="*/ 5379719 h 6349621"/>
              <a:gd name="connsiteX45" fmla="*/ 1811287 w 6613422"/>
              <a:gd name="connsiteY45" fmla="*/ 5299881 h 6349621"/>
              <a:gd name="connsiteX46" fmla="*/ 1321504 w 6613422"/>
              <a:gd name="connsiteY46" fmla="*/ 5417819 h 6349621"/>
              <a:gd name="connsiteX47" fmla="*/ 1012894 w 6613422"/>
              <a:gd name="connsiteY47" fmla="*/ 5535929 h 6349621"/>
              <a:gd name="connsiteX48" fmla="*/ 913834 w 6613422"/>
              <a:gd name="connsiteY48" fmla="*/ 5730239 h 6349621"/>
              <a:gd name="connsiteX49" fmla="*/ 676079 w 6613422"/>
              <a:gd name="connsiteY49" fmla="*/ 5812866 h 6349621"/>
              <a:gd name="connsiteX50" fmla="*/ 330106 w 6613422"/>
              <a:gd name="connsiteY50" fmla="*/ 5636242 h 6349621"/>
              <a:gd name="connsiteX51" fmla="*/ 0 w 6613422"/>
              <a:gd name="connsiteY51" fmla="*/ 5608945 h 6349621"/>
              <a:gd name="connsiteX52" fmla="*/ 165221 w 6613422"/>
              <a:gd name="connsiteY52" fmla="*/ 5218307 h 6349621"/>
              <a:gd name="connsiteX53" fmla="*/ 149972 w 6613422"/>
              <a:gd name="connsiteY53" fmla="*/ 4847427 h 6349621"/>
              <a:gd name="connsiteX54" fmla="*/ 53169 w 6613422"/>
              <a:gd name="connsiteY54" fmla="*/ 4580778 h 6349621"/>
              <a:gd name="connsiteX55" fmla="*/ 79290 w 6613422"/>
              <a:gd name="connsiteY55" fmla="*/ 4194260 h 6349621"/>
              <a:gd name="connsiteX56" fmla="*/ 192680 w 6613422"/>
              <a:gd name="connsiteY56" fmla="*/ 4198903 h 6349621"/>
              <a:gd name="connsiteX57" fmla="*/ 300802 w 6613422"/>
              <a:gd name="connsiteY57" fmla="*/ 4054216 h 6349621"/>
              <a:gd name="connsiteX58" fmla="*/ 332981 w 6613422"/>
              <a:gd name="connsiteY58" fmla="*/ 3624591 h 6349621"/>
              <a:gd name="connsiteX59" fmla="*/ 432942 w 6613422"/>
              <a:gd name="connsiteY59" fmla="*/ 3533079 h 6349621"/>
              <a:gd name="connsiteX60" fmla="*/ 555039 w 6613422"/>
              <a:gd name="connsiteY60" fmla="*/ 3519669 h 6349621"/>
              <a:gd name="connsiteX61" fmla="*/ 638545 w 6613422"/>
              <a:gd name="connsiteY61" fmla="*/ 3251011 h 6349621"/>
              <a:gd name="connsiteX62" fmla="*/ 632461 w 6613422"/>
              <a:gd name="connsiteY62" fmla="*/ 2754630 h 6349621"/>
              <a:gd name="connsiteX63" fmla="*/ 486771 w 6613422"/>
              <a:gd name="connsiteY63" fmla="*/ 2666999 h 6349621"/>
              <a:gd name="connsiteX64" fmla="*/ 528681 w 6613422"/>
              <a:gd name="connsiteY64" fmla="*/ 2483554 h 6349621"/>
              <a:gd name="connsiteX65" fmla="*/ 342900 w 6613422"/>
              <a:gd name="connsiteY65" fmla="*/ 2445110 h 6349621"/>
              <a:gd name="connsiteX66" fmla="*/ 396807 w 6613422"/>
              <a:gd name="connsiteY66" fmla="*/ 2140841 h 6349621"/>
              <a:gd name="connsiteX67" fmla="*/ 367314 w 6613422"/>
              <a:gd name="connsiteY67" fmla="*/ 1790132 h 6349621"/>
              <a:gd name="connsiteX68" fmla="*/ 676344 w 6613422"/>
              <a:gd name="connsiteY68" fmla="*/ 1607819 h 6349621"/>
              <a:gd name="connsiteX69" fmla="*/ 1090364 w 6613422"/>
              <a:gd name="connsiteY69" fmla="*/ 850899 h 6349621"/>
              <a:gd name="connsiteX70" fmla="*/ 976725 w 6613422"/>
              <a:gd name="connsiteY70" fmla="*/ 767611 h 6349621"/>
              <a:gd name="connsiteX71" fmla="*/ 1050992 w 6613422"/>
              <a:gd name="connsiteY71" fmla="*/ 661955 h 6349621"/>
              <a:gd name="connsiteX72" fmla="*/ 1146244 w 6613422"/>
              <a:gd name="connsiteY72" fmla="*/ 609599 h 6349621"/>
              <a:gd name="connsiteX73" fmla="*/ 1151939 w 6613422"/>
              <a:gd name="connsiteY73" fmla="*/ 290518 h 6349621"/>
              <a:gd name="connsiteX0" fmla="*/ 1151939 w 6613422"/>
              <a:gd name="connsiteY0" fmla="*/ 290518 h 6349621"/>
              <a:gd name="connsiteX1" fmla="*/ 2030164 w 6613422"/>
              <a:gd name="connsiteY1" fmla="*/ 0 h 6349621"/>
              <a:gd name="connsiteX2" fmla="*/ 2517844 w 6613422"/>
              <a:gd name="connsiteY2" fmla="*/ 251460 h 6349621"/>
              <a:gd name="connsiteX3" fmla="*/ 2491740 w 6613422"/>
              <a:gd name="connsiteY3" fmla="*/ 494391 h 6349621"/>
              <a:gd name="connsiteX4" fmla="*/ 2645221 w 6613422"/>
              <a:gd name="connsiteY4" fmla="*/ 619211 h 6349621"/>
              <a:gd name="connsiteX5" fmla="*/ 2685506 w 6613422"/>
              <a:gd name="connsiteY5" fmla="*/ 964888 h 6349621"/>
              <a:gd name="connsiteX6" fmla="*/ 2699926 w 6613422"/>
              <a:gd name="connsiteY6" fmla="*/ 1096825 h 6349621"/>
              <a:gd name="connsiteX7" fmla="*/ 2560775 w 6613422"/>
              <a:gd name="connsiteY7" fmla="*/ 1419139 h 6349621"/>
              <a:gd name="connsiteX8" fmla="*/ 2622816 w 6613422"/>
              <a:gd name="connsiteY8" fmla="*/ 1813560 h 6349621"/>
              <a:gd name="connsiteX9" fmla="*/ 2770952 w 6613422"/>
              <a:gd name="connsiteY9" fmla="*/ 2134965 h 6349621"/>
              <a:gd name="connsiteX10" fmla="*/ 3148880 w 6613422"/>
              <a:gd name="connsiteY10" fmla="*/ 2514146 h 6349621"/>
              <a:gd name="connsiteX11" fmla="*/ 3291840 w 6613422"/>
              <a:gd name="connsiteY11" fmla="*/ 2746555 h 6349621"/>
              <a:gd name="connsiteX12" fmla="*/ 3503381 w 6613422"/>
              <a:gd name="connsiteY12" fmla="*/ 2929890 h 6349621"/>
              <a:gd name="connsiteX13" fmla="*/ 3542391 w 6613422"/>
              <a:gd name="connsiteY13" fmla="*/ 3048455 h 6349621"/>
              <a:gd name="connsiteX14" fmla="*/ 3561895 w 6613422"/>
              <a:gd name="connsiteY14" fmla="*/ 3406140 h 6349621"/>
              <a:gd name="connsiteX15" fmla="*/ 3916114 w 6613422"/>
              <a:gd name="connsiteY15" fmla="*/ 3417570 h 6349621"/>
              <a:gd name="connsiteX16" fmla="*/ 4242372 w 6613422"/>
              <a:gd name="connsiteY16" fmla="*/ 3577651 h 6349621"/>
              <a:gd name="connsiteX17" fmla="*/ 4301208 w 6613422"/>
              <a:gd name="connsiteY17" fmla="*/ 3125735 h 6349621"/>
              <a:gd name="connsiteX18" fmla="*/ 4590484 w 6613422"/>
              <a:gd name="connsiteY18" fmla="*/ 3211829 h 6349621"/>
              <a:gd name="connsiteX19" fmla="*/ 4742884 w 6613422"/>
              <a:gd name="connsiteY19" fmla="*/ 3398519 h 6349621"/>
              <a:gd name="connsiteX20" fmla="*/ 4960054 w 6613422"/>
              <a:gd name="connsiteY20" fmla="*/ 3425189 h 6349621"/>
              <a:gd name="connsiteX21" fmla="*/ 5230564 w 6613422"/>
              <a:gd name="connsiteY21" fmla="*/ 3550919 h 6349621"/>
              <a:gd name="connsiteX22" fmla="*/ 5802348 w 6613422"/>
              <a:gd name="connsiteY22" fmla="*/ 3207565 h 6349621"/>
              <a:gd name="connsiteX23" fmla="*/ 6139275 w 6613422"/>
              <a:gd name="connsiteY23" fmla="*/ 3476710 h 6349621"/>
              <a:gd name="connsiteX24" fmla="*/ 6613422 w 6613422"/>
              <a:gd name="connsiteY24" fmla="*/ 3299287 h 6349621"/>
              <a:gd name="connsiteX25" fmla="*/ 6586298 w 6613422"/>
              <a:gd name="connsiteY25" fmla="*/ 3776164 h 6349621"/>
              <a:gd name="connsiteX26" fmla="*/ 6490421 w 6613422"/>
              <a:gd name="connsiteY26" fmla="*/ 4029898 h 6349621"/>
              <a:gd name="connsiteX27" fmla="*/ 6087814 w 6613422"/>
              <a:gd name="connsiteY27" fmla="*/ 4587240 h 6349621"/>
              <a:gd name="connsiteX28" fmla="*/ 5262692 w 6613422"/>
              <a:gd name="connsiteY28" fmla="*/ 4668330 h 6349621"/>
              <a:gd name="connsiteX29" fmla="*/ 4811464 w 6613422"/>
              <a:gd name="connsiteY29" fmla="*/ 4583429 h 6349621"/>
              <a:gd name="connsiteX30" fmla="*/ 4678114 w 6613422"/>
              <a:gd name="connsiteY30" fmla="*/ 4735829 h 6349621"/>
              <a:gd name="connsiteX31" fmla="*/ 4567624 w 6613422"/>
              <a:gd name="connsiteY31" fmla="*/ 4792979 h 6349621"/>
              <a:gd name="connsiteX32" fmla="*/ 4452071 w 6613422"/>
              <a:gd name="connsiteY32" fmla="*/ 4995364 h 6349621"/>
              <a:gd name="connsiteX33" fmla="*/ 4379948 w 6613422"/>
              <a:gd name="connsiteY33" fmla="*/ 5350243 h 6349621"/>
              <a:gd name="connsiteX34" fmla="*/ 4138021 w 6613422"/>
              <a:gd name="connsiteY34" fmla="*/ 5725786 h 6349621"/>
              <a:gd name="connsiteX35" fmla="*/ 4196784 w 6613422"/>
              <a:gd name="connsiteY35" fmla="*/ 6052819 h 6349621"/>
              <a:gd name="connsiteX36" fmla="*/ 4045654 w 6613422"/>
              <a:gd name="connsiteY36" fmla="*/ 6259829 h 6349621"/>
              <a:gd name="connsiteX37" fmla="*/ 3797094 w 6613422"/>
              <a:gd name="connsiteY37" fmla="*/ 6341547 h 6349621"/>
              <a:gd name="connsiteX38" fmla="*/ 3477509 w 6613422"/>
              <a:gd name="connsiteY38" fmla="*/ 6226337 h 6349621"/>
              <a:gd name="connsiteX39" fmla="*/ 3215074 w 6613422"/>
              <a:gd name="connsiteY39" fmla="*/ 6282689 h 6349621"/>
              <a:gd name="connsiteX40" fmla="*/ 2987667 w 6613422"/>
              <a:gd name="connsiteY40" fmla="*/ 6349621 h 6349621"/>
              <a:gd name="connsiteX41" fmla="*/ 2828728 w 6613422"/>
              <a:gd name="connsiteY41" fmla="*/ 6218434 h 6349621"/>
              <a:gd name="connsiteX42" fmla="*/ 2707263 w 6613422"/>
              <a:gd name="connsiteY42" fmla="*/ 5811956 h 6349621"/>
              <a:gd name="connsiteX43" fmla="*/ 2494984 w 6613422"/>
              <a:gd name="connsiteY43" fmla="*/ 5330189 h 6349621"/>
              <a:gd name="connsiteX44" fmla="*/ 2140654 w 6613422"/>
              <a:gd name="connsiteY44" fmla="*/ 5379719 h 6349621"/>
              <a:gd name="connsiteX45" fmla="*/ 1811287 w 6613422"/>
              <a:gd name="connsiteY45" fmla="*/ 5299881 h 6349621"/>
              <a:gd name="connsiteX46" fmla="*/ 1321504 w 6613422"/>
              <a:gd name="connsiteY46" fmla="*/ 5417819 h 6349621"/>
              <a:gd name="connsiteX47" fmla="*/ 1012894 w 6613422"/>
              <a:gd name="connsiteY47" fmla="*/ 5535929 h 6349621"/>
              <a:gd name="connsiteX48" fmla="*/ 913834 w 6613422"/>
              <a:gd name="connsiteY48" fmla="*/ 5730239 h 6349621"/>
              <a:gd name="connsiteX49" fmla="*/ 676079 w 6613422"/>
              <a:gd name="connsiteY49" fmla="*/ 5812866 h 6349621"/>
              <a:gd name="connsiteX50" fmla="*/ 330106 w 6613422"/>
              <a:gd name="connsiteY50" fmla="*/ 5636242 h 6349621"/>
              <a:gd name="connsiteX51" fmla="*/ 0 w 6613422"/>
              <a:gd name="connsiteY51" fmla="*/ 5608945 h 6349621"/>
              <a:gd name="connsiteX52" fmla="*/ 165221 w 6613422"/>
              <a:gd name="connsiteY52" fmla="*/ 5218307 h 6349621"/>
              <a:gd name="connsiteX53" fmla="*/ 149972 w 6613422"/>
              <a:gd name="connsiteY53" fmla="*/ 4847427 h 6349621"/>
              <a:gd name="connsiteX54" fmla="*/ 53169 w 6613422"/>
              <a:gd name="connsiteY54" fmla="*/ 4580778 h 6349621"/>
              <a:gd name="connsiteX55" fmla="*/ 79290 w 6613422"/>
              <a:gd name="connsiteY55" fmla="*/ 4194260 h 6349621"/>
              <a:gd name="connsiteX56" fmla="*/ 192680 w 6613422"/>
              <a:gd name="connsiteY56" fmla="*/ 4198903 h 6349621"/>
              <a:gd name="connsiteX57" fmla="*/ 300802 w 6613422"/>
              <a:gd name="connsiteY57" fmla="*/ 4054216 h 6349621"/>
              <a:gd name="connsiteX58" fmla="*/ 332981 w 6613422"/>
              <a:gd name="connsiteY58" fmla="*/ 3624591 h 6349621"/>
              <a:gd name="connsiteX59" fmla="*/ 432942 w 6613422"/>
              <a:gd name="connsiteY59" fmla="*/ 3533079 h 6349621"/>
              <a:gd name="connsiteX60" fmla="*/ 555039 w 6613422"/>
              <a:gd name="connsiteY60" fmla="*/ 3519669 h 6349621"/>
              <a:gd name="connsiteX61" fmla="*/ 638545 w 6613422"/>
              <a:gd name="connsiteY61" fmla="*/ 3251011 h 6349621"/>
              <a:gd name="connsiteX62" fmla="*/ 632461 w 6613422"/>
              <a:gd name="connsiteY62" fmla="*/ 2754630 h 6349621"/>
              <a:gd name="connsiteX63" fmla="*/ 486771 w 6613422"/>
              <a:gd name="connsiteY63" fmla="*/ 2666999 h 6349621"/>
              <a:gd name="connsiteX64" fmla="*/ 528681 w 6613422"/>
              <a:gd name="connsiteY64" fmla="*/ 2483554 h 6349621"/>
              <a:gd name="connsiteX65" fmla="*/ 342900 w 6613422"/>
              <a:gd name="connsiteY65" fmla="*/ 2445110 h 6349621"/>
              <a:gd name="connsiteX66" fmla="*/ 396807 w 6613422"/>
              <a:gd name="connsiteY66" fmla="*/ 2140841 h 6349621"/>
              <a:gd name="connsiteX67" fmla="*/ 367314 w 6613422"/>
              <a:gd name="connsiteY67" fmla="*/ 1790132 h 6349621"/>
              <a:gd name="connsiteX68" fmla="*/ 676344 w 6613422"/>
              <a:gd name="connsiteY68" fmla="*/ 1607819 h 6349621"/>
              <a:gd name="connsiteX69" fmla="*/ 1090364 w 6613422"/>
              <a:gd name="connsiteY69" fmla="*/ 850899 h 6349621"/>
              <a:gd name="connsiteX70" fmla="*/ 976725 w 6613422"/>
              <a:gd name="connsiteY70" fmla="*/ 767611 h 6349621"/>
              <a:gd name="connsiteX71" fmla="*/ 1050992 w 6613422"/>
              <a:gd name="connsiteY71" fmla="*/ 661955 h 6349621"/>
              <a:gd name="connsiteX72" fmla="*/ 1146244 w 6613422"/>
              <a:gd name="connsiteY72" fmla="*/ 609599 h 6349621"/>
              <a:gd name="connsiteX73" fmla="*/ 1151939 w 6613422"/>
              <a:gd name="connsiteY73" fmla="*/ 290518 h 6349621"/>
              <a:gd name="connsiteX0" fmla="*/ 1151939 w 6613422"/>
              <a:gd name="connsiteY0" fmla="*/ 290518 h 6349621"/>
              <a:gd name="connsiteX1" fmla="*/ 2030164 w 6613422"/>
              <a:gd name="connsiteY1" fmla="*/ 0 h 6349621"/>
              <a:gd name="connsiteX2" fmla="*/ 2467516 w 6613422"/>
              <a:gd name="connsiteY2" fmla="*/ 264881 h 6349621"/>
              <a:gd name="connsiteX3" fmla="*/ 2491740 w 6613422"/>
              <a:gd name="connsiteY3" fmla="*/ 494391 h 6349621"/>
              <a:gd name="connsiteX4" fmla="*/ 2645221 w 6613422"/>
              <a:gd name="connsiteY4" fmla="*/ 619211 h 6349621"/>
              <a:gd name="connsiteX5" fmla="*/ 2685506 w 6613422"/>
              <a:gd name="connsiteY5" fmla="*/ 964888 h 6349621"/>
              <a:gd name="connsiteX6" fmla="*/ 2699926 w 6613422"/>
              <a:gd name="connsiteY6" fmla="*/ 1096825 h 6349621"/>
              <a:gd name="connsiteX7" fmla="*/ 2560775 w 6613422"/>
              <a:gd name="connsiteY7" fmla="*/ 1419139 h 6349621"/>
              <a:gd name="connsiteX8" fmla="*/ 2622816 w 6613422"/>
              <a:gd name="connsiteY8" fmla="*/ 1813560 h 6349621"/>
              <a:gd name="connsiteX9" fmla="*/ 2770952 w 6613422"/>
              <a:gd name="connsiteY9" fmla="*/ 2134965 h 6349621"/>
              <a:gd name="connsiteX10" fmla="*/ 3148880 w 6613422"/>
              <a:gd name="connsiteY10" fmla="*/ 2514146 h 6349621"/>
              <a:gd name="connsiteX11" fmla="*/ 3291840 w 6613422"/>
              <a:gd name="connsiteY11" fmla="*/ 2746555 h 6349621"/>
              <a:gd name="connsiteX12" fmla="*/ 3503381 w 6613422"/>
              <a:gd name="connsiteY12" fmla="*/ 2929890 h 6349621"/>
              <a:gd name="connsiteX13" fmla="*/ 3542391 w 6613422"/>
              <a:gd name="connsiteY13" fmla="*/ 3048455 h 6349621"/>
              <a:gd name="connsiteX14" fmla="*/ 3561895 w 6613422"/>
              <a:gd name="connsiteY14" fmla="*/ 3406140 h 6349621"/>
              <a:gd name="connsiteX15" fmla="*/ 3916114 w 6613422"/>
              <a:gd name="connsiteY15" fmla="*/ 3417570 h 6349621"/>
              <a:gd name="connsiteX16" fmla="*/ 4242372 w 6613422"/>
              <a:gd name="connsiteY16" fmla="*/ 3577651 h 6349621"/>
              <a:gd name="connsiteX17" fmla="*/ 4301208 w 6613422"/>
              <a:gd name="connsiteY17" fmla="*/ 3125735 h 6349621"/>
              <a:gd name="connsiteX18" fmla="*/ 4590484 w 6613422"/>
              <a:gd name="connsiteY18" fmla="*/ 3211829 h 6349621"/>
              <a:gd name="connsiteX19" fmla="*/ 4742884 w 6613422"/>
              <a:gd name="connsiteY19" fmla="*/ 3398519 h 6349621"/>
              <a:gd name="connsiteX20" fmla="*/ 4960054 w 6613422"/>
              <a:gd name="connsiteY20" fmla="*/ 3425189 h 6349621"/>
              <a:gd name="connsiteX21" fmla="*/ 5230564 w 6613422"/>
              <a:gd name="connsiteY21" fmla="*/ 3550919 h 6349621"/>
              <a:gd name="connsiteX22" fmla="*/ 5802348 w 6613422"/>
              <a:gd name="connsiteY22" fmla="*/ 3207565 h 6349621"/>
              <a:gd name="connsiteX23" fmla="*/ 6139275 w 6613422"/>
              <a:gd name="connsiteY23" fmla="*/ 3476710 h 6349621"/>
              <a:gd name="connsiteX24" fmla="*/ 6613422 w 6613422"/>
              <a:gd name="connsiteY24" fmla="*/ 3299287 h 6349621"/>
              <a:gd name="connsiteX25" fmla="*/ 6586298 w 6613422"/>
              <a:gd name="connsiteY25" fmla="*/ 3776164 h 6349621"/>
              <a:gd name="connsiteX26" fmla="*/ 6490421 w 6613422"/>
              <a:gd name="connsiteY26" fmla="*/ 4029898 h 6349621"/>
              <a:gd name="connsiteX27" fmla="*/ 6087814 w 6613422"/>
              <a:gd name="connsiteY27" fmla="*/ 4587240 h 6349621"/>
              <a:gd name="connsiteX28" fmla="*/ 5262692 w 6613422"/>
              <a:gd name="connsiteY28" fmla="*/ 4668330 h 6349621"/>
              <a:gd name="connsiteX29" fmla="*/ 4811464 w 6613422"/>
              <a:gd name="connsiteY29" fmla="*/ 4583429 h 6349621"/>
              <a:gd name="connsiteX30" fmla="*/ 4678114 w 6613422"/>
              <a:gd name="connsiteY30" fmla="*/ 4735829 h 6349621"/>
              <a:gd name="connsiteX31" fmla="*/ 4567624 w 6613422"/>
              <a:gd name="connsiteY31" fmla="*/ 4792979 h 6349621"/>
              <a:gd name="connsiteX32" fmla="*/ 4452071 w 6613422"/>
              <a:gd name="connsiteY32" fmla="*/ 4995364 h 6349621"/>
              <a:gd name="connsiteX33" fmla="*/ 4379948 w 6613422"/>
              <a:gd name="connsiteY33" fmla="*/ 5350243 h 6349621"/>
              <a:gd name="connsiteX34" fmla="*/ 4138021 w 6613422"/>
              <a:gd name="connsiteY34" fmla="*/ 5725786 h 6349621"/>
              <a:gd name="connsiteX35" fmla="*/ 4196784 w 6613422"/>
              <a:gd name="connsiteY35" fmla="*/ 6052819 h 6349621"/>
              <a:gd name="connsiteX36" fmla="*/ 4045654 w 6613422"/>
              <a:gd name="connsiteY36" fmla="*/ 6259829 h 6349621"/>
              <a:gd name="connsiteX37" fmla="*/ 3797094 w 6613422"/>
              <a:gd name="connsiteY37" fmla="*/ 6341547 h 6349621"/>
              <a:gd name="connsiteX38" fmla="*/ 3477509 w 6613422"/>
              <a:gd name="connsiteY38" fmla="*/ 6226337 h 6349621"/>
              <a:gd name="connsiteX39" fmla="*/ 3215074 w 6613422"/>
              <a:gd name="connsiteY39" fmla="*/ 6282689 h 6349621"/>
              <a:gd name="connsiteX40" fmla="*/ 2987667 w 6613422"/>
              <a:gd name="connsiteY40" fmla="*/ 6349621 h 6349621"/>
              <a:gd name="connsiteX41" fmla="*/ 2828728 w 6613422"/>
              <a:gd name="connsiteY41" fmla="*/ 6218434 h 6349621"/>
              <a:gd name="connsiteX42" fmla="*/ 2707263 w 6613422"/>
              <a:gd name="connsiteY42" fmla="*/ 5811956 h 6349621"/>
              <a:gd name="connsiteX43" fmla="*/ 2494984 w 6613422"/>
              <a:gd name="connsiteY43" fmla="*/ 5330189 h 6349621"/>
              <a:gd name="connsiteX44" fmla="*/ 2140654 w 6613422"/>
              <a:gd name="connsiteY44" fmla="*/ 5379719 h 6349621"/>
              <a:gd name="connsiteX45" fmla="*/ 1811287 w 6613422"/>
              <a:gd name="connsiteY45" fmla="*/ 5299881 h 6349621"/>
              <a:gd name="connsiteX46" fmla="*/ 1321504 w 6613422"/>
              <a:gd name="connsiteY46" fmla="*/ 5417819 h 6349621"/>
              <a:gd name="connsiteX47" fmla="*/ 1012894 w 6613422"/>
              <a:gd name="connsiteY47" fmla="*/ 5535929 h 6349621"/>
              <a:gd name="connsiteX48" fmla="*/ 913834 w 6613422"/>
              <a:gd name="connsiteY48" fmla="*/ 5730239 h 6349621"/>
              <a:gd name="connsiteX49" fmla="*/ 676079 w 6613422"/>
              <a:gd name="connsiteY49" fmla="*/ 5812866 h 6349621"/>
              <a:gd name="connsiteX50" fmla="*/ 330106 w 6613422"/>
              <a:gd name="connsiteY50" fmla="*/ 5636242 h 6349621"/>
              <a:gd name="connsiteX51" fmla="*/ 0 w 6613422"/>
              <a:gd name="connsiteY51" fmla="*/ 5608945 h 6349621"/>
              <a:gd name="connsiteX52" fmla="*/ 165221 w 6613422"/>
              <a:gd name="connsiteY52" fmla="*/ 5218307 h 6349621"/>
              <a:gd name="connsiteX53" fmla="*/ 149972 w 6613422"/>
              <a:gd name="connsiteY53" fmla="*/ 4847427 h 6349621"/>
              <a:gd name="connsiteX54" fmla="*/ 53169 w 6613422"/>
              <a:gd name="connsiteY54" fmla="*/ 4580778 h 6349621"/>
              <a:gd name="connsiteX55" fmla="*/ 79290 w 6613422"/>
              <a:gd name="connsiteY55" fmla="*/ 4194260 h 6349621"/>
              <a:gd name="connsiteX56" fmla="*/ 192680 w 6613422"/>
              <a:gd name="connsiteY56" fmla="*/ 4198903 h 6349621"/>
              <a:gd name="connsiteX57" fmla="*/ 300802 w 6613422"/>
              <a:gd name="connsiteY57" fmla="*/ 4054216 h 6349621"/>
              <a:gd name="connsiteX58" fmla="*/ 332981 w 6613422"/>
              <a:gd name="connsiteY58" fmla="*/ 3624591 h 6349621"/>
              <a:gd name="connsiteX59" fmla="*/ 432942 w 6613422"/>
              <a:gd name="connsiteY59" fmla="*/ 3533079 h 6349621"/>
              <a:gd name="connsiteX60" fmla="*/ 555039 w 6613422"/>
              <a:gd name="connsiteY60" fmla="*/ 3519669 h 6349621"/>
              <a:gd name="connsiteX61" fmla="*/ 638545 w 6613422"/>
              <a:gd name="connsiteY61" fmla="*/ 3251011 h 6349621"/>
              <a:gd name="connsiteX62" fmla="*/ 632461 w 6613422"/>
              <a:gd name="connsiteY62" fmla="*/ 2754630 h 6349621"/>
              <a:gd name="connsiteX63" fmla="*/ 486771 w 6613422"/>
              <a:gd name="connsiteY63" fmla="*/ 2666999 h 6349621"/>
              <a:gd name="connsiteX64" fmla="*/ 528681 w 6613422"/>
              <a:gd name="connsiteY64" fmla="*/ 2483554 h 6349621"/>
              <a:gd name="connsiteX65" fmla="*/ 342900 w 6613422"/>
              <a:gd name="connsiteY65" fmla="*/ 2445110 h 6349621"/>
              <a:gd name="connsiteX66" fmla="*/ 396807 w 6613422"/>
              <a:gd name="connsiteY66" fmla="*/ 2140841 h 6349621"/>
              <a:gd name="connsiteX67" fmla="*/ 367314 w 6613422"/>
              <a:gd name="connsiteY67" fmla="*/ 1790132 h 6349621"/>
              <a:gd name="connsiteX68" fmla="*/ 676344 w 6613422"/>
              <a:gd name="connsiteY68" fmla="*/ 1607819 h 6349621"/>
              <a:gd name="connsiteX69" fmla="*/ 1090364 w 6613422"/>
              <a:gd name="connsiteY69" fmla="*/ 850899 h 6349621"/>
              <a:gd name="connsiteX70" fmla="*/ 976725 w 6613422"/>
              <a:gd name="connsiteY70" fmla="*/ 767611 h 6349621"/>
              <a:gd name="connsiteX71" fmla="*/ 1050992 w 6613422"/>
              <a:gd name="connsiteY71" fmla="*/ 661955 h 6349621"/>
              <a:gd name="connsiteX72" fmla="*/ 1146244 w 6613422"/>
              <a:gd name="connsiteY72" fmla="*/ 609599 h 6349621"/>
              <a:gd name="connsiteX73" fmla="*/ 1151939 w 6613422"/>
              <a:gd name="connsiteY73" fmla="*/ 290518 h 6349621"/>
              <a:gd name="connsiteX0" fmla="*/ 1151939 w 6613422"/>
              <a:gd name="connsiteY0" fmla="*/ 290518 h 6349621"/>
              <a:gd name="connsiteX1" fmla="*/ 1456971 w 6613422"/>
              <a:gd name="connsiteY1" fmla="*/ 125124 h 6349621"/>
              <a:gd name="connsiteX2" fmla="*/ 2030164 w 6613422"/>
              <a:gd name="connsiteY2" fmla="*/ 0 h 6349621"/>
              <a:gd name="connsiteX3" fmla="*/ 2467516 w 6613422"/>
              <a:gd name="connsiteY3" fmla="*/ 264881 h 6349621"/>
              <a:gd name="connsiteX4" fmla="*/ 2491740 w 6613422"/>
              <a:gd name="connsiteY4" fmla="*/ 494391 h 6349621"/>
              <a:gd name="connsiteX5" fmla="*/ 2645221 w 6613422"/>
              <a:gd name="connsiteY5" fmla="*/ 619211 h 6349621"/>
              <a:gd name="connsiteX6" fmla="*/ 2685506 w 6613422"/>
              <a:gd name="connsiteY6" fmla="*/ 964888 h 6349621"/>
              <a:gd name="connsiteX7" fmla="*/ 2699926 w 6613422"/>
              <a:gd name="connsiteY7" fmla="*/ 1096825 h 6349621"/>
              <a:gd name="connsiteX8" fmla="*/ 2560775 w 6613422"/>
              <a:gd name="connsiteY8" fmla="*/ 1419139 h 6349621"/>
              <a:gd name="connsiteX9" fmla="*/ 2622816 w 6613422"/>
              <a:gd name="connsiteY9" fmla="*/ 1813560 h 6349621"/>
              <a:gd name="connsiteX10" fmla="*/ 2770952 w 6613422"/>
              <a:gd name="connsiteY10" fmla="*/ 2134965 h 6349621"/>
              <a:gd name="connsiteX11" fmla="*/ 3148880 w 6613422"/>
              <a:gd name="connsiteY11" fmla="*/ 2514146 h 6349621"/>
              <a:gd name="connsiteX12" fmla="*/ 3291840 w 6613422"/>
              <a:gd name="connsiteY12" fmla="*/ 2746555 h 6349621"/>
              <a:gd name="connsiteX13" fmla="*/ 3503381 w 6613422"/>
              <a:gd name="connsiteY13" fmla="*/ 2929890 h 6349621"/>
              <a:gd name="connsiteX14" fmla="*/ 3542391 w 6613422"/>
              <a:gd name="connsiteY14" fmla="*/ 3048455 h 6349621"/>
              <a:gd name="connsiteX15" fmla="*/ 3561895 w 6613422"/>
              <a:gd name="connsiteY15" fmla="*/ 3406140 h 6349621"/>
              <a:gd name="connsiteX16" fmla="*/ 3916114 w 6613422"/>
              <a:gd name="connsiteY16" fmla="*/ 3417570 h 6349621"/>
              <a:gd name="connsiteX17" fmla="*/ 4242372 w 6613422"/>
              <a:gd name="connsiteY17" fmla="*/ 3577651 h 6349621"/>
              <a:gd name="connsiteX18" fmla="*/ 4301208 w 6613422"/>
              <a:gd name="connsiteY18" fmla="*/ 3125735 h 6349621"/>
              <a:gd name="connsiteX19" fmla="*/ 4590484 w 6613422"/>
              <a:gd name="connsiteY19" fmla="*/ 3211829 h 6349621"/>
              <a:gd name="connsiteX20" fmla="*/ 4742884 w 6613422"/>
              <a:gd name="connsiteY20" fmla="*/ 3398519 h 6349621"/>
              <a:gd name="connsiteX21" fmla="*/ 4960054 w 6613422"/>
              <a:gd name="connsiteY21" fmla="*/ 3425189 h 6349621"/>
              <a:gd name="connsiteX22" fmla="*/ 5230564 w 6613422"/>
              <a:gd name="connsiteY22" fmla="*/ 3550919 h 6349621"/>
              <a:gd name="connsiteX23" fmla="*/ 5802348 w 6613422"/>
              <a:gd name="connsiteY23" fmla="*/ 3207565 h 6349621"/>
              <a:gd name="connsiteX24" fmla="*/ 6139275 w 6613422"/>
              <a:gd name="connsiteY24" fmla="*/ 3476710 h 6349621"/>
              <a:gd name="connsiteX25" fmla="*/ 6613422 w 6613422"/>
              <a:gd name="connsiteY25" fmla="*/ 3299287 h 6349621"/>
              <a:gd name="connsiteX26" fmla="*/ 6586298 w 6613422"/>
              <a:gd name="connsiteY26" fmla="*/ 3776164 h 6349621"/>
              <a:gd name="connsiteX27" fmla="*/ 6490421 w 6613422"/>
              <a:gd name="connsiteY27" fmla="*/ 4029898 h 6349621"/>
              <a:gd name="connsiteX28" fmla="*/ 6087814 w 6613422"/>
              <a:gd name="connsiteY28" fmla="*/ 4587240 h 6349621"/>
              <a:gd name="connsiteX29" fmla="*/ 5262692 w 6613422"/>
              <a:gd name="connsiteY29" fmla="*/ 4668330 h 6349621"/>
              <a:gd name="connsiteX30" fmla="*/ 4811464 w 6613422"/>
              <a:gd name="connsiteY30" fmla="*/ 4583429 h 6349621"/>
              <a:gd name="connsiteX31" fmla="*/ 4678114 w 6613422"/>
              <a:gd name="connsiteY31" fmla="*/ 4735829 h 6349621"/>
              <a:gd name="connsiteX32" fmla="*/ 4567624 w 6613422"/>
              <a:gd name="connsiteY32" fmla="*/ 4792979 h 6349621"/>
              <a:gd name="connsiteX33" fmla="*/ 4452071 w 6613422"/>
              <a:gd name="connsiteY33" fmla="*/ 4995364 h 6349621"/>
              <a:gd name="connsiteX34" fmla="*/ 4379948 w 6613422"/>
              <a:gd name="connsiteY34" fmla="*/ 5350243 h 6349621"/>
              <a:gd name="connsiteX35" fmla="*/ 4138021 w 6613422"/>
              <a:gd name="connsiteY35" fmla="*/ 5725786 h 6349621"/>
              <a:gd name="connsiteX36" fmla="*/ 4196784 w 6613422"/>
              <a:gd name="connsiteY36" fmla="*/ 6052819 h 6349621"/>
              <a:gd name="connsiteX37" fmla="*/ 4045654 w 6613422"/>
              <a:gd name="connsiteY37" fmla="*/ 6259829 h 6349621"/>
              <a:gd name="connsiteX38" fmla="*/ 3797094 w 6613422"/>
              <a:gd name="connsiteY38" fmla="*/ 6341547 h 6349621"/>
              <a:gd name="connsiteX39" fmla="*/ 3477509 w 6613422"/>
              <a:gd name="connsiteY39" fmla="*/ 6226337 h 6349621"/>
              <a:gd name="connsiteX40" fmla="*/ 3215074 w 6613422"/>
              <a:gd name="connsiteY40" fmla="*/ 6282689 h 6349621"/>
              <a:gd name="connsiteX41" fmla="*/ 2987667 w 6613422"/>
              <a:gd name="connsiteY41" fmla="*/ 6349621 h 6349621"/>
              <a:gd name="connsiteX42" fmla="*/ 2828728 w 6613422"/>
              <a:gd name="connsiteY42" fmla="*/ 6218434 h 6349621"/>
              <a:gd name="connsiteX43" fmla="*/ 2707263 w 6613422"/>
              <a:gd name="connsiteY43" fmla="*/ 5811956 h 6349621"/>
              <a:gd name="connsiteX44" fmla="*/ 2494984 w 6613422"/>
              <a:gd name="connsiteY44" fmla="*/ 5330189 h 6349621"/>
              <a:gd name="connsiteX45" fmla="*/ 2140654 w 6613422"/>
              <a:gd name="connsiteY45" fmla="*/ 5379719 h 6349621"/>
              <a:gd name="connsiteX46" fmla="*/ 1811287 w 6613422"/>
              <a:gd name="connsiteY46" fmla="*/ 5299881 h 6349621"/>
              <a:gd name="connsiteX47" fmla="*/ 1321504 w 6613422"/>
              <a:gd name="connsiteY47" fmla="*/ 5417819 h 6349621"/>
              <a:gd name="connsiteX48" fmla="*/ 1012894 w 6613422"/>
              <a:gd name="connsiteY48" fmla="*/ 5535929 h 6349621"/>
              <a:gd name="connsiteX49" fmla="*/ 913834 w 6613422"/>
              <a:gd name="connsiteY49" fmla="*/ 5730239 h 6349621"/>
              <a:gd name="connsiteX50" fmla="*/ 676079 w 6613422"/>
              <a:gd name="connsiteY50" fmla="*/ 5812866 h 6349621"/>
              <a:gd name="connsiteX51" fmla="*/ 330106 w 6613422"/>
              <a:gd name="connsiteY51" fmla="*/ 5636242 h 6349621"/>
              <a:gd name="connsiteX52" fmla="*/ 0 w 6613422"/>
              <a:gd name="connsiteY52" fmla="*/ 5608945 h 6349621"/>
              <a:gd name="connsiteX53" fmla="*/ 165221 w 6613422"/>
              <a:gd name="connsiteY53" fmla="*/ 5218307 h 6349621"/>
              <a:gd name="connsiteX54" fmla="*/ 149972 w 6613422"/>
              <a:gd name="connsiteY54" fmla="*/ 4847427 h 6349621"/>
              <a:gd name="connsiteX55" fmla="*/ 53169 w 6613422"/>
              <a:gd name="connsiteY55" fmla="*/ 4580778 h 6349621"/>
              <a:gd name="connsiteX56" fmla="*/ 79290 w 6613422"/>
              <a:gd name="connsiteY56" fmla="*/ 4194260 h 6349621"/>
              <a:gd name="connsiteX57" fmla="*/ 192680 w 6613422"/>
              <a:gd name="connsiteY57" fmla="*/ 4198903 h 6349621"/>
              <a:gd name="connsiteX58" fmla="*/ 300802 w 6613422"/>
              <a:gd name="connsiteY58" fmla="*/ 4054216 h 6349621"/>
              <a:gd name="connsiteX59" fmla="*/ 332981 w 6613422"/>
              <a:gd name="connsiteY59" fmla="*/ 3624591 h 6349621"/>
              <a:gd name="connsiteX60" fmla="*/ 432942 w 6613422"/>
              <a:gd name="connsiteY60" fmla="*/ 3533079 h 6349621"/>
              <a:gd name="connsiteX61" fmla="*/ 555039 w 6613422"/>
              <a:gd name="connsiteY61" fmla="*/ 3519669 h 6349621"/>
              <a:gd name="connsiteX62" fmla="*/ 638545 w 6613422"/>
              <a:gd name="connsiteY62" fmla="*/ 3251011 h 6349621"/>
              <a:gd name="connsiteX63" fmla="*/ 632461 w 6613422"/>
              <a:gd name="connsiteY63" fmla="*/ 2754630 h 6349621"/>
              <a:gd name="connsiteX64" fmla="*/ 486771 w 6613422"/>
              <a:gd name="connsiteY64" fmla="*/ 2666999 h 6349621"/>
              <a:gd name="connsiteX65" fmla="*/ 528681 w 6613422"/>
              <a:gd name="connsiteY65" fmla="*/ 2483554 h 6349621"/>
              <a:gd name="connsiteX66" fmla="*/ 342900 w 6613422"/>
              <a:gd name="connsiteY66" fmla="*/ 2445110 h 6349621"/>
              <a:gd name="connsiteX67" fmla="*/ 396807 w 6613422"/>
              <a:gd name="connsiteY67" fmla="*/ 2140841 h 6349621"/>
              <a:gd name="connsiteX68" fmla="*/ 367314 w 6613422"/>
              <a:gd name="connsiteY68" fmla="*/ 1790132 h 6349621"/>
              <a:gd name="connsiteX69" fmla="*/ 676344 w 6613422"/>
              <a:gd name="connsiteY69" fmla="*/ 1607819 h 6349621"/>
              <a:gd name="connsiteX70" fmla="*/ 1090364 w 6613422"/>
              <a:gd name="connsiteY70" fmla="*/ 850899 h 6349621"/>
              <a:gd name="connsiteX71" fmla="*/ 976725 w 6613422"/>
              <a:gd name="connsiteY71" fmla="*/ 767611 h 6349621"/>
              <a:gd name="connsiteX72" fmla="*/ 1050992 w 6613422"/>
              <a:gd name="connsiteY72" fmla="*/ 661955 h 6349621"/>
              <a:gd name="connsiteX73" fmla="*/ 1146244 w 6613422"/>
              <a:gd name="connsiteY73" fmla="*/ 609599 h 6349621"/>
              <a:gd name="connsiteX74" fmla="*/ 1151939 w 6613422"/>
              <a:gd name="connsiteY74" fmla="*/ 290518 h 6349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6613422" h="6349621">
                <a:moveTo>
                  <a:pt x="1151939" y="290518"/>
                </a:moveTo>
                <a:cubicBezTo>
                  <a:pt x="1271511" y="253281"/>
                  <a:pt x="1337399" y="162361"/>
                  <a:pt x="1456971" y="125124"/>
                </a:cubicBezTo>
                <a:lnTo>
                  <a:pt x="2030164" y="0"/>
                </a:lnTo>
                <a:lnTo>
                  <a:pt x="2467516" y="264881"/>
                </a:lnTo>
                <a:lnTo>
                  <a:pt x="2491740" y="494391"/>
                </a:lnTo>
                <a:lnTo>
                  <a:pt x="2645221" y="619211"/>
                </a:lnTo>
                <a:cubicBezTo>
                  <a:pt x="2645228" y="738910"/>
                  <a:pt x="2685499" y="845189"/>
                  <a:pt x="2685506" y="964888"/>
                </a:cubicBezTo>
                <a:lnTo>
                  <a:pt x="2699926" y="1096825"/>
                </a:lnTo>
                <a:lnTo>
                  <a:pt x="2560775" y="1419139"/>
                </a:lnTo>
                <a:cubicBezTo>
                  <a:pt x="2560206" y="1546139"/>
                  <a:pt x="2623385" y="1686560"/>
                  <a:pt x="2622816" y="1813560"/>
                </a:cubicBezTo>
                <a:lnTo>
                  <a:pt x="2770952" y="2134965"/>
                </a:lnTo>
                <a:lnTo>
                  <a:pt x="3148880" y="2514146"/>
                </a:lnTo>
                <a:lnTo>
                  <a:pt x="3291840" y="2746555"/>
                </a:lnTo>
                <a:lnTo>
                  <a:pt x="3503381" y="2929890"/>
                </a:lnTo>
                <a:lnTo>
                  <a:pt x="3542391" y="3048455"/>
                </a:lnTo>
                <a:lnTo>
                  <a:pt x="3561895" y="3406140"/>
                </a:lnTo>
                <a:lnTo>
                  <a:pt x="3916114" y="3417570"/>
                </a:lnTo>
                <a:lnTo>
                  <a:pt x="4242372" y="3577651"/>
                </a:lnTo>
                <a:lnTo>
                  <a:pt x="4301208" y="3125735"/>
                </a:lnTo>
                <a:lnTo>
                  <a:pt x="4590484" y="3211829"/>
                </a:lnTo>
                <a:lnTo>
                  <a:pt x="4742884" y="3398519"/>
                </a:lnTo>
                <a:lnTo>
                  <a:pt x="4960054" y="3425189"/>
                </a:lnTo>
                <a:lnTo>
                  <a:pt x="5230564" y="3550919"/>
                </a:lnTo>
                <a:lnTo>
                  <a:pt x="5802348" y="3207565"/>
                </a:lnTo>
                <a:lnTo>
                  <a:pt x="6139275" y="3476710"/>
                </a:lnTo>
                <a:lnTo>
                  <a:pt x="6613422" y="3299287"/>
                </a:lnTo>
                <a:cubicBezTo>
                  <a:pt x="6612209" y="3459364"/>
                  <a:pt x="6587511" y="3616087"/>
                  <a:pt x="6586298" y="3776164"/>
                </a:cubicBezTo>
                <a:lnTo>
                  <a:pt x="6490421" y="4029898"/>
                </a:lnTo>
                <a:lnTo>
                  <a:pt x="6087814" y="4587240"/>
                </a:lnTo>
                <a:lnTo>
                  <a:pt x="5262692" y="4668330"/>
                </a:lnTo>
                <a:lnTo>
                  <a:pt x="4811464" y="4583429"/>
                </a:lnTo>
                <a:lnTo>
                  <a:pt x="4678114" y="4735829"/>
                </a:lnTo>
                <a:lnTo>
                  <a:pt x="4567624" y="4792979"/>
                </a:lnTo>
                <a:lnTo>
                  <a:pt x="4452071" y="4995364"/>
                </a:lnTo>
                <a:lnTo>
                  <a:pt x="4379948" y="5350243"/>
                </a:lnTo>
                <a:lnTo>
                  <a:pt x="4138021" y="5725786"/>
                </a:lnTo>
                <a:cubicBezTo>
                  <a:pt x="4139714" y="5842626"/>
                  <a:pt x="4195091" y="5935979"/>
                  <a:pt x="4196784" y="6052819"/>
                </a:cubicBezTo>
                <a:lnTo>
                  <a:pt x="4045654" y="6259829"/>
                </a:lnTo>
                <a:lnTo>
                  <a:pt x="3797094" y="6341547"/>
                </a:lnTo>
                <a:lnTo>
                  <a:pt x="3477509" y="6226337"/>
                </a:lnTo>
                <a:lnTo>
                  <a:pt x="3215074" y="6282689"/>
                </a:lnTo>
                <a:lnTo>
                  <a:pt x="2987667" y="6349621"/>
                </a:lnTo>
                <a:lnTo>
                  <a:pt x="2828728" y="6218434"/>
                </a:lnTo>
                <a:lnTo>
                  <a:pt x="2707263" y="5811956"/>
                </a:lnTo>
                <a:lnTo>
                  <a:pt x="2494984" y="5330189"/>
                </a:lnTo>
                <a:lnTo>
                  <a:pt x="2140654" y="5379719"/>
                </a:lnTo>
                <a:lnTo>
                  <a:pt x="1811287" y="5299881"/>
                </a:lnTo>
                <a:lnTo>
                  <a:pt x="1321504" y="5417819"/>
                </a:lnTo>
                <a:lnTo>
                  <a:pt x="1012894" y="5535929"/>
                </a:lnTo>
                <a:lnTo>
                  <a:pt x="913834" y="5730239"/>
                </a:lnTo>
                <a:lnTo>
                  <a:pt x="676079" y="5812866"/>
                </a:lnTo>
                <a:lnTo>
                  <a:pt x="330106" y="5636242"/>
                </a:lnTo>
                <a:lnTo>
                  <a:pt x="0" y="5608945"/>
                </a:lnTo>
                <a:cubicBezTo>
                  <a:pt x="21522" y="5496627"/>
                  <a:pt x="143699" y="5330625"/>
                  <a:pt x="165221" y="5218307"/>
                </a:cubicBezTo>
                <a:lnTo>
                  <a:pt x="149972" y="4847427"/>
                </a:lnTo>
                <a:lnTo>
                  <a:pt x="53169" y="4580778"/>
                </a:lnTo>
                <a:lnTo>
                  <a:pt x="79290" y="4194260"/>
                </a:lnTo>
                <a:lnTo>
                  <a:pt x="192680" y="4198903"/>
                </a:lnTo>
                <a:lnTo>
                  <a:pt x="300802" y="4054216"/>
                </a:lnTo>
                <a:cubicBezTo>
                  <a:pt x="317120" y="3950151"/>
                  <a:pt x="316663" y="3728656"/>
                  <a:pt x="332981" y="3624591"/>
                </a:cubicBezTo>
                <a:lnTo>
                  <a:pt x="432942" y="3533079"/>
                </a:lnTo>
                <a:lnTo>
                  <a:pt x="555039" y="3519669"/>
                </a:lnTo>
                <a:lnTo>
                  <a:pt x="638545" y="3251011"/>
                </a:lnTo>
                <a:lnTo>
                  <a:pt x="632461" y="2754630"/>
                </a:lnTo>
                <a:lnTo>
                  <a:pt x="486771" y="2666999"/>
                </a:lnTo>
                <a:lnTo>
                  <a:pt x="528681" y="2483554"/>
                </a:lnTo>
                <a:lnTo>
                  <a:pt x="342900" y="2445110"/>
                </a:lnTo>
                <a:lnTo>
                  <a:pt x="396807" y="2140841"/>
                </a:lnTo>
                <a:lnTo>
                  <a:pt x="367314" y="1790132"/>
                </a:lnTo>
                <a:lnTo>
                  <a:pt x="676344" y="1607819"/>
                </a:lnTo>
                <a:lnTo>
                  <a:pt x="1090364" y="850899"/>
                </a:lnTo>
                <a:lnTo>
                  <a:pt x="976725" y="767611"/>
                </a:lnTo>
                <a:lnTo>
                  <a:pt x="1050992" y="661955"/>
                </a:lnTo>
                <a:lnTo>
                  <a:pt x="1146244" y="609599"/>
                </a:lnTo>
                <a:lnTo>
                  <a:pt x="1151939" y="290518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64" name="図 63">
            <a:extLst>
              <a:ext uri="{FF2B5EF4-FFF2-40B4-BE49-F238E27FC236}">
                <a16:creationId xmlns:a16="http://schemas.microsoft.com/office/drawing/2014/main" id="{A30F7DE7-3571-491B-B62B-4952ED03C93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939" y="7768880"/>
            <a:ext cx="3354768" cy="695698"/>
          </a:xfrm>
          <a:prstGeom prst="rect">
            <a:avLst/>
          </a:prstGeom>
        </p:spPr>
      </p:pic>
      <p:sp>
        <p:nvSpPr>
          <p:cNvPr id="3" name="フリーフォーム: 図形 2">
            <a:extLst>
              <a:ext uri="{FF2B5EF4-FFF2-40B4-BE49-F238E27FC236}">
                <a16:creationId xmlns:a16="http://schemas.microsoft.com/office/drawing/2014/main" id="{AEC72813-4BF5-4597-80C6-776F9E4FEFB7}"/>
              </a:ext>
            </a:extLst>
          </p:cNvPr>
          <p:cNvSpPr/>
          <p:nvPr/>
        </p:nvSpPr>
        <p:spPr>
          <a:xfrm>
            <a:off x="1514633" y="6449060"/>
            <a:ext cx="386080" cy="436880"/>
          </a:xfrm>
          <a:custGeom>
            <a:avLst/>
            <a:gdLst>
              <a:gd name="connsiteX0" fmla="*/ 0 w 386080"/>
              <a:gd name="connsiteY0" fmla="*/ 134620 h 436880"/>
              <a:gd name="connsiteX1" fmla="*/ 167640 w 386080"/>
              <a:gd name="connsiteY1" fmla="*/ 431800 h 436880"/>
              <a:gd name="connsiteX2" fmla="*/ 223520 w 386080"/>
              <a:gd name="connsiteY2" fmla="*/ 436880 h 436880"/>
              <a:gd name="connsiteX3" fmla="*/ 248920 w 386080"/>
              <a:gd name="connsiteY3" fmla="*/ 289560 h 436880"/>
              <a:gd name="connsiteX4" fmla="*/ 215900 w 386080"/>
              <a:gd name="connsiteY4" fmla="*/ 259080 h 436880"/>
              <a:gd name="connsiteX5" fmla="*/ 274320 w 386080"/>
              <a:gd name="connsiteY5" fmla="*/ 236220 h 436880"/>
              <a:gd name="connsiteX6" fmla="*/ 299720 w 386080"/>
              <a:gd name="connsiteY6" fmla="*/ 279400 h 436880"/>
              <a:gd name="connsiteX7" fmla="*/ 386080 w 386080"/>
              <a:gd name="connsiteY7" fmla="*/ 241300 h 436880"/>
              <a:gd name="connsiteX8" fmla="*/ 307340 w 386080"/>
              <a:gd name="connsiteY8" fmla="*/ 0 h 436880"/>
              <a:gd name="connsiteX9" fmla="*/ 246380 w 386080"/>
              <a:gd name="connsiteY9" fmla="*/ 10160 h 436880"/>
              <a:gd name="connsiteX10" fmla="*/ 0 w 386080"/>
              <a:gd name="connsiteY10" fmla="*/ 134620 h 436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6080" h="436880">
                <a:moveTo>
                  <a:pt x="0" y="134620"/>
                </a:moveTo>
                <a:lnTo>
                  <a:pt x="167640" y="431800"/>
                </a:lnTo>
                <a:lnTo>
                  <a:pt x="223520" y="436880"/>
                </a:lnTo>
                <a:lnTo>
                  <a:pt x="248920" y="289560"/>
                </a:lnTo>
                <a:lnTo>
                  <a:pt x="215900" y="259080"/>
                </a:lnTo>
                <a:lnTo>
                  <a:pt x="274320" y="236220"/>
                </a:lnTo>
                <a:lnTo>
                  <a:pt x="299720" y="279400"/>
                </a:lnTo>
                <a:lnTo>
                  <a:pt x="386080" y="241300"/>
                </a:lnTo>
                <a:lnTo>
                  <a:pt x="307340" y="0"/>
                </a:lnTo>
                <a:lnTo>
                  <a:pt x="246380" y="10160"/>
                </a:lnTo>
                <a:lnTo>
                  <a:pt x="0" y="134620"/>
                </a:ln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36FA94D8-5876-4FFF-B333-4A2B7461339D}"/>
              </a:ext>
            </a:extLst>
          </p:cNvPr>
          <p:cNvCxnSpPr>
            <a:cxnSpLocks/>
          </p:cNvCxnSpPr>
          <p:nvPr/>
        </p:nvCxnSpPr>
        <p:spPr>
          <a:xfrm flipV="1">
            <a:off x="1562995" y="6560608"/>
            <a:ext cx="1490210" cy="599652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id="{2C2978AA-7EAC-46F5-B9B3-1386FB6F3F1C}"/>
              </a:ext>
            </a:extLst>
          </p:cNvPr>
          <p:cNvCxnSpPr>
            <a:cxnSpLocks/>
          </p:cNvCxnSpPr>
          <p:nvPr/>
        </p:nvCxnSpPr>
        <p:spPr>
          <a:xfrm flipV="1">
            <a:off x="1900713" y="6560609"/>
            <a:ext cx="1152492" cy="137791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テキスト ボックス 2">
            <a:extLst>
              <a:ext uri="{FF2B5EF4-FFF2-40B4-BE49-F238E27FC236}">
                <a16:creationId xmlns:a16="http://schemas.microsoft.com/office/drawing/2014/main" id="{478D9135-9103-4FF3-9D3F-55C1096825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6757" y="6403529"/>
            <a:ext cx="1414417" cy="31377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txBody>
          <a:bodyPr wrap="none" lIns="36000" tIns="36000" rIns="36000" bIns="396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3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ja-JP" altLang="en-US" sz="1543" dirty="0">
                <a:latin typeface="Meiryo UI" panose="020B0604030504040204" pitchFamily="50" charset="-128"/>
                <a:ea typeface="Meiryo UI" panose="020B0604030504040204" pitchFamily="50" charset="-128"/>
              </a:rPr>
              <a:t>森林整備</a:t>
            </a:r>
            <a:r>
              <a:rPr lang="en-US" altLang="ja-JP" sz="1543" dirty="0">
                <a:latin typeface="Meiryo UI" panose="020B0604030504040204" pitchFamily="50" charset="-128"/>
                <a:ea typeface="Meiryo UI" panose="020B0604030504040204" pitchFamily="50" charset="-128"/>
              </a:rPr>
              <a:t>2.1ha</a:t>
            </a:r>
            <a:endParaRPr lang="ja-JP" altLang="ja-JP" sz="1543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5" name="フリーフォーム: 図形 24">
            <a:extLst>
              <a:ext uri="{FF2B5EF4-FFF2-40B4-BE49-F238E27FC236}">
                <a16:creationId xmlns:a16="http://schemas.microsoft.com/office/drawing/2014/main" id="{D4FAC4AA-FD0B-4C3B-8652-EFF3B476E04F}"/>
              </a:ext>
            </a:extLst>
          </p:cNvPr>
          <p:cNvSpPr/>
          <p:nvPr/>
        </p:nvSpPr>
        <p:spPr>
          <a:xfrm>
            <a:off x="1758473" y="3959860"/>
            <a:ext cx="868680" cy="1805940"/>
          </a:xfrm>
          <a:custGeom>
            <a:avLst/>
            <a:gdLst>
              <a:gd name="connsiteX0" fmla="*/ 762000 w 762000"/>
              <a:gd name="connsiteY0" fmla="*/ 787400 h 1069340"/>
              <a:gd name="connsiteX1" fmla="*/ 477520 w 762000"/>
              <a:gd name="connsiteY1" fmla="*/ 1033780 h 1069340"/>
              <a:gd name="connsiteX2" fmla="*/ 325120 w 762000"/>
              <a:gd name="connsiteY2" fmla="*/ 1069340 h 1069340"/>
              <a:gd name="connsiteX3" fmla="*/ 200660 w 762000"/>
              <a:gd name="connsiteY3" fmla="*/ 830580 h 1069340"/>
              <a:gd name="connsiteX4" fmla="*/ 226060 w 762000"/>
              <a:gd name="connsiteY4" fmla="*/ 690880 h 1069340"/>
              <a:gd name="connsiteX5" fmla="*/ 0 w 762000"/>
              <a:gd name="connsiteY5" fmla="*/ 469900 h 1069340"/>
              <a:gd name="connsiteX6" fmla="*/ 55880 w 762000"/>
              <a:gd name="connsiteY6" fmla="*/ 269240 h 1069340"/>
              <a:gd name="connsiteX7" fmla="*/ 591820 w 762000"/>
              <a:gd name="connsiteY7" fmla="*/ 33020 h 1069340"/>
              <a:gd name="connsiteX8" fmla="*/ 756920 w 762000"/>
              <a:gd name="connsiteY8" fmla="*/ 0 h 1069340"/>
              <a:gd name="connsiteX9" fmla="*/ 762000 w 762000"/>
              <a:gd name="connsiteY9" fmla="*/ 787400 h 1069340"/>
              <a:gd name="connsiteX0" fmla="*/ 762000 w 762000"/>
              <a:gd name="connsiteY0" fmla="*/ 924560 h 1206500"/>
              <a:gd name="connsiteX1" fmla="*/ 477520 w 762000"/>
              <a:gd name="connsiteY1" fmla="*/ 1170940 h 1206500"/>
              <a:gd name="connsiteX2" fmla="*/ 325120 w 762000"/>
              <a:gd name="connsiteY2" fmla="*/ 1206500 h 1206500"/>
              <a:gd name="connsiteX3" fmla="*/ 200660 w 762000"/>
              <a:gd name="connsiteY3" fmla="*/ 967740 h 1206500"/>
              <a:gd name="connsiteX4" fmla="*/ 226060 w 762000"/>
              <a:gd name="connsiteY4" fmla="*/ 828040 h 1206500"/>
              <a:gd name="connsiteX5" fmla="*/ 0 w 762000"/>
              <a:gd name="connsiteY5" fmla="*/ 607060 h 1206500"/>
              <a:gd name="connsiteX6" fmla="*/ 55880 w 762000"/>
              <a:gd name="connsiteY6" fmla="*/ 406400 h 1206500"/>
              <a:gd name="connsiteX7" fmla="*/ 591820 w 762000"/>
              <a:gd name="connsiteY7" fmla="*/ 170180 h 1206500"/>
              <a:gd name="connsiteX8" fmla="*/ 744220 w 762000"/>
              <a:gd name="connsiteY8" fmla="*/ 0 h 1206500"/>
              <a:gd name="connsiteX9" fmla="*/ 762000 w 762000"/>
              <a:gd name="connsiteY9" fmla="*/ 924560 h 1206500"/>
              <a:gd name="connsiteX0" fmla="*/ 762000 w 868699"/>
              <a:gd name="connsiteY0" fmla="*/ 1211580 h 1493520"/>
              <a:gd name="connsiteX1" fmla="*/ 477520 w 868699"/>
              <a:gd name="connsiteY1" fmla="*/ 1457960 h 1493520"/>
              <a:gd name="connsiteX2" fmla="*/ 325120 w 868699"/>
              <a:gd name="connsiteY2" fmla="*/ 1493520 h 1493520"/>
              <a:gd name="connsiteX3" fmla="*/ 200660 w 868699"/>
              <a:gd name="connsiteY3" fmla="*/ 1254760 h 1493520"/>
              <a:gd name="connsiteX4" fmla="*/ 226060 w 868699"/>
              <a:gd name="connsiteY4" fmla="*/ 1115060 h 1493520"/>
              <a:gd name="connsiteX5" fmla="*/ 0 w 868699"/>
              <a:gd name="connsiteY5" fmla="*/ 894080 h 1493520"/>
              <a:gd name="connsiteX6" fmla="*/ 55880 w 868699"/>
              <a:gd name="connsiteY6" fmla="*/ 693420 h 1493520"/>
              <a:gd name="connsiteX7" fmla="*/ 591820 w 868699"/>
              <a:gd name="connsiteY7" fmla="*/ 457200 h 1493520"/>
              <a:gd name="connsiteX8" fmla="*/ 868680 w 868699"/>
              <a:gd name="connsiteY8" fmla="*/ 0 h 1493520"/>
              <a:gd name="connsiteX9" fmla="*/ 762000 w 868699"/>
              <a:gd name="connsiteY9" fmla="*/ 1211580 h 1493520"/>
              <a:gd name="connsiteX0" fmla="*/ 762000 w 868699"/>
              <a:gd name="connsiteY0" fmla="*/ 1371976 h 1653916"/>
              <a:gd name="connsiteX1" fmla="*/ 477520 w 868699"/>
              <a:gd name="connsiteY1" fmla="*/ 1618356 h 1653916"/>
              <a:gd name="connsiteX2" fmla="*/ 325120 w 868699"/>
              <a:gd name="connsiteY2" fmla="*/ 1653916 h 1653916"/>
              <a:gd name="connsiteX3" fmla="*/ 200660 w 868699"/>
              <a:gd name="connsiteY3" fmla="*/ 1415156 h 1653916"/>
              <a:gd name="connsiteX4" fmla="*/ 226060 w 868699"/>
              <a:gd name="connsiteY4" fmla="*/ 1275456 h 1653916"/>
              <a:gd name="connsiteX5" fmla="*/ 0 w 868699"/>
              <a:gd name="connsiteY5" fmla="*/ 1054476 h 1653916"/>
              <a:gd name="connsiteX6" fmla="*/ 55880 w 868699"/>
              <a:gd name="connsiteY6" fmla="*/ 853816 h 1653916"/>
              <a:gd name="connsiteX7" fmla="*/ 591820 w 868699"/>
              <a:gd name="connsiteY7" fmla="*/ 617596 h 1653916"/>
              <a:gd name="connsiteX8" fmla="*/ 558800 w 868699"/>
              <a:gd name="connsiteY8" fmla="*/ 38476 h 1653916"/>
              <a:gd name="connsiteX9" fmla="*/ 868680 w 868699"/>
              <a:gd name="connsiteY9" fmla="*/ 160396 h 1653916"/>
              <a:gd name="connsiteX10" fmla="*/ 762000 w 868699"/>
              <a:gd name="connsiteY10" fmla="*/ 1371976 h 1653916"/>
              <a:gd name="connsiteX0" fmla="*/ 762000 w 868699"/>
              <a:gd name="connsiteY0" fmla="*/ 1333500 h 1615440"/>
              <a:gd name="connsiteX1" fmla="*/ 477520 w 868699"/>
              <a:gd name="connsiteY1" fmla="*/ 1579880 h 1615440"/>
              <a:gd name="connsiteX2" fmla="*/ 325120 w 868699"/>
              <a:gd name="connsiteY2" fmla="*/ 1615440 h 1615440"/>
              <a:gd name="connsiteX3" fmla="*/ 200660 w 868699"/>
              <a:gd name="connsiteY3" fmla="*/ 1376680 h 1615440"/>
              <a:gd name="connsiteX4" fmla="*/ 226060 w 868699"/>
              <a:gd name="connsiteY4" fmla="*/ 1236980 h 1615440"/>
              <a:gd name="connsiteX5" fmla="*/ 0 w 868699"/>
              <a:gd name="connsiteY5" fmla="*/ 1016000 h 1615440"/>
              <a:gd name="connsiteX6" fmla="*/ 55880 w 868699"/>
              <a:gd name="connsiteY6" fmla="*/ 815340 h 1615440"/>
              <a:gd name="connsiteX7" fmla="*/ 591820 w 868699"/>
              <a:gd name="connsiteY7" fmla="*/ 579120 h 1615440"/>
              <a:gd name="connsiteX8" fmla="*/ 558800 w 868699"/>
              <a:gd name="connsiteY8" fmla="*/ 0 h 1615440"/>
              <a:gd name="connsiteX9" fmla="*/ 868680 w 868699"/>
              <a:gd name="connsiteY9" fmla="*/ 121920 h 1615440"/>
              <a:gd name="connsiteX10" fmla="*/ 762000 w 868699"/>
              <a:gd name="connsiteY10" fmla="*/ 1333500 h 1615440"/>
              <a:gd name="connsiteX0" fmla="*/ 762000 w 868699"/>
              <a:gd name="connsiteY0" fmla="*/ 1524000 h 1805940"/>
              <a:gd name="connsiteX1" fmla="*/ 477520 w 868699"/>
              <a:gd name="connsiteY1" fmla="*/ 1770380 h 1805940"/>
              <a:gd name="connsiteX2" fmla="*/ 325120 w 868699"/>
              <a:gd name="connsiteY2" fmla="*/ 1805940 h 1805940"/>
              <a:gd name="connsiteX3" fmla="*/ 200660 w 868699"/>
              <a:gd name="connsiteY3" fmla="*/ 1567180 h 1805940"/>
              <a:gd name="connsiteX4" fmla="*/ 226060 w 868699"/>
              <a:gd name="connsiteY4" fmla="*/ 1427480 h 1805940"/>
              <a:gd name="connsiteX5" fmla="*/ 0 w 868699"/>
              <a:gd name="connsiteY5" fmla="*/ 1206500 h 1805940"/>
              <a:gd name="connsiteX6" fmla="*/ 55880 w 868699"/>
              <a:gd name="connsiteY6" fmla="*/ 1005840 h 1805940"/>
              <a:gd name="connsiteX7" fmla="*/ 591820 w 868699"/>
              <a:gd name="connsiteY7" fmla="*/ 769620 h 1805940"/>
              <a:gd name="connsiteX8" fmla="*/ 655320 w 868699"/>
              <a:gd name="connsiteY8" fmla="*/ 0 h 1805940"/>
              <a:gd name="connsiteX9" fmla="*/ 868680 w 868699"/>
              <a:gd name="connsiteY9" fmla="*/ 312420 h 1805940"/>
              <a:gd name="connsiteX10" fmla="*/ 762000 w 868699"/>
              <a:gd name="connsiteY10" fmla="*/ 1524000 h 1805940"/>
              <a:gd name="connsiteX0" fmla="*/ 762000 w 868699"/>
              <a:gd name="connsiteY0" fmla="*/ 1548126 h 1830066"/>
              <a:gd name="connsiteX1" fmla="*/ 477520 w 868699"/>
              <a:gd name="connsiteY1" fmla="*/ 1794506 h 1830066"/>
              <a:gd name="connsiteX2" fmla="*/ 325120 w 868699"/>
              <a:gd name="connsiteY2" fmla="*/ 1830066 h 1830066"/>
              <a:gd name="connsiteX3" fmla="*/ 200660 w 868699"/>
              <a:gd name="connsiteY3" fmla="*/ 1591306 h 1830066"/>
              <a:gd name="connsiteX4" fmla="*/ 226060 w 868699"/>
              <a:gd name="connsiteY4" fmla="*/ 1451606 h 1830066"/>
              <a:gd name="connsiteX5" fmla="*/ 0 w 868699"/>
              <a:gd name="connsiteY5" fmla="*/ 1230626 h 1830066"/>
              <a:gd name="connsiteX6" fmla="*/ 55880 w 868699"/>
              <a:gd name="connsiteY6" fmla="*/ 1029966 h 1830066"/>
              <a:gd name="connsiteX7" fmla="*/ 591820 w 868699"/>
              <a:gd name="connsiteY7" fmla="*/ 793746 h 1830066"/>
              <a:gd name="connsiteX8" fmla="*/ 566420 w 868699"/>
              <a:gd name="connsiteY8" fmla="*/ 95246 h 1830066"/>
              <a:gd name="connsiteX9" fmla="*/ 655320 w 868699"/>
              <a:gd name="connsiteY9" fmla="*/ 24126 h 1830066"/>
              <a:gd name="connsiteX10" fmla="*/ 868680 w 868699"/>
              <a:gd name="connsiteY10" fmla="*/ 336546 h 1830066"/>
              <a:gd name="connsiteX11" fmla="*/ 762000 w 868699"/>
              <a:gd name="connsiteY11" fmla="*/ 1548126 h 1830066"/>
              <a:gd name="connsiteX0" fmla="*/ 762000 w 868699"/>
              <a:gd name="connsiteY0" fmla="*/ 1532212 h 1814152"/>
              <a:gd name="connsiteX1" fmla="*/ 477520 w 868699"/>
              <a:gd name="connsiteY1" fmla="*/ 1778592 h 1814152"/>
              <a:gd name="connsiteX2" fmla="*/ 325120 w 868699"/>
              <a:gd name="connsiteY2" fmla="*/ 1814152 h 1814152"/>
              <a:gd name="connsiteX3" fmla="*/ 200660 w 868699"/>
              <a:gd name="connsiteY3" fmla="*/ 1575392 h 1814152"/>
              <a:gd name="connsiteX4" fmla="*/ 226060 w 868699"/>
              <a:gd name="connsiteY4" fmla="*/ 1435692 h 1814152"/>
              <a:gd name="connsiteX5" fmla="*/ 0 w 868699"/>
              <a:gd name="connsiteY5" fmla="*/ 1214712 h 1814152"/>
              <a:gd name="connsiteX6" fmla="*/ 55880 w 868699"/>
              <a:gd name="connsiteY6" fmla="*/ 1014052 h 1814152"/>
              <a:gd name="connsiteX7" fmla="*/ 591820 w 868699"/>
              <a:gd name="connsiteY7" fmla="*/ 777832 h 1814152"/>
              <a:gd name="connsiteX8" fmla="*/ 553720 w 868699"/>
              <a:gd name="connsiteY8" fmla="*/ 203792 h 1814152"/>
              <a:gd name="connsiteX9" fmla="*/ 566420 w 868699"/>
              <a:gd name="connsiteY9" fmla="*/ 79332 h 1814152"/>
              <a:gd name="connsiteX10" fmla="*/ 655320 w 868699"/>
              <a:gd name="connsiteY10" fmla="*/ 8212 h 1814152"/>
              <a:gd name="connsiteX11" fmla="*/ 868680 w 868699"/>
              <a:gd name="connsiteY11" fmla="*/ 320632 h 1814152"/>
              <a:gd name="connsiteX12" fmla="*/ 762000 w 868699"/>
              <a:gd name="connsiteY12" fmla="*/ 1532212 h 1814152"/>
              <a:gd name="connsiteX0" fmla="*/ 762000 w 868699"/>
              <a:gd name="connsiteY0" fmla="*/ 1524000 h 1805940"/>
              <a:gd name="connsiteX1" fmla="*/ 477520 w 868699"/>
              <a:gd name="connsiteY1" fmla="*/ 1770380 h 1805940"/>
              <a:gd name="connsiteX2" fmla="*/ 325120 w 868699"/>
              <a:gd name="connsiteY2" fmla="*/ 1805940 h 1805940"/>
              <a:gd name="connsiteX3" fmla="*/ 200660 w 868699"/>
              <a:gd name="connsiteY3" fmla="*/ 1567180 h 1805940"/>
              <a:gd name="connsiteX4" fmla="*/ 226060 w 868699"/>
              <a:gd name="connsiteY4" fmla="*/ 1427480 h 1805940"/>
              <a:gd name="connsiteX5" fmla="*/ 0 w 868699"/>
              <a:gd name="connsiteY5" fmla="*/ 1206500 h 1805940"/>
              <a:gd name="connsiteX6" fmla="*/ 55880 w 868699"/>
              <a:gd name="connsiteY6" fmla="*/ 1005840 h 1805940"/>
              <a:gd name="connsiteX7" fmla="*/ 591820 w 868699"/>
              <a:gd name="connsiteY7" fmla="*/ 769620 h 1805940"/>
              <a:gd name="connsiteX8" fmla="*/ 553720 w 868699"/>
              <a:gd name="connsiteY8" fmla="*/ 195580 h 1805940"/>
              <a:gd name="connsiteX9" fmla="*/ 566420 w 868699"/>
              <a:gd name="connsiteY9" fmla="*/ 71120 h 1805940"/>
              <a:gd name="connsiteX10" fmla="*/ 655320 w 868699"/>
              <a:gd name="connsiteY10" fmla="*/ 0 h 1805940"/>
              <a:gd name="connsiteX11" fmla="*/ 868680 w 868699"/>
              <a:gd name="connsiteY11" fmla="*/ 312420 h 1805940"/>
              <a:gd name="connsiteX12" fmla="*/ 762000 w 868699"/>
              <a:gd name="connsiteY12" fmla="*/ 1524000 h 1805940"/>
              <a:gd name="connsiteX0" fmla="*/ 762000 w 868699"/>
              <a:gd name="connsiteY0" fmla="*/ 1524000 h 1805940"/>
              <a:gd name="connsiteX1" fmla="*/ 477520 w 868699"/>
              <a:gd name="connsiteY1" fmla="*/ 1770380 h 1805940"/>
              <a:gd name="connsiteX2" fmla="*/ 325120 w 868699"/>
              <a:gd name="connsiteY2" fmla="*/ 1805940 h 1805940"/>
              <a:gd name="connsiteX3" fmla="*/ 200660 w 868699"/>
              <a:gd name="connsiteY3" fmla="*/ 1567180 h 1805940"/>
              <a:gd name="connsiteX4" fmla="*/ 226060 w 868699"/>
              <a:gd name="connsiteY4" fmla="*/ 1427480 h 1805940"/>
              <a:gd name="connsiteX5" fmla="*/ 0 w 868699"/>
              <a:gd name="connsiteY5" fmla="*/ 1206500 h 1805940"/>
              <a:gd name="connsiteX6" fmla="*/ 55880 w 868699"/>
              <a:gd name="connsiteY6" fmla="*/ 1005840 h 1805940"/>
              <a:gd name="connsiteX7" fmla="*/ 591820 w 868699"/>
              <a:gd name="connsiteY7" fmla="*/ 769620 h 1805940"/>
              <a:gd name="connsiteX8" fmla="*/ 553720 w 868699"/>
              <a:gd name="connsiteY8" fmla="*/ 195580 h 1805940"/>
              <a:gd name="connsiteX9" fmla="*/ 566420 w 868699"/>
              <a:gd name="connsiteY9" fmla="*/ 71120 h 1805940"/>
              <a:gd name="connsiteX10" fmla="*/ 655320 w 868699"/>
              <a:gd name="connsiteY10" fmla="*/ 0 h 1805940"/>
              <a:gd name="connsiteX11" fmla="*/ 868680 w 868699"/>
              <a:gd name="connsiteY11" fmla="*/ 312420 h 1805940"/>
              <a:gd name="connsiteX12" fmla="*/ 762000 w 868699"/>
              <a:gd name="connsiteY12" fmla="*/ 1524000 h 1805940"/>
              <a:gd name="connsiteX0" fmla="*/ 762000 w 868699"/>
              <a:gd name="connsiteY0" fmla="*/ 1524000 h 1805940"/>
              <a:gd name="connsiteX1" fmla="*/ 477520 w 868699"/>
              <a:gd name="connsiteY1" fmla="*/ 1770380 h 1805940"/>
              <a:gd name="connsiteX2" fmla="*/ 325120 w 868699"/>
              <a:gd name="connsiteY2" fmla="*/ 1805940 h 1805940"/>
              <a:gd name="connsiteX3" fmla="*/ 200660 w 868699"/>
              <a:gd name="connsiteY3" fmla="*/ 1567180 h 1805940"/>
              <a:gd name="connsiteX4" fmla="*/ 226060 w 868699"/>
              <a:gd name="connsiteY4" fmla="*/ 1427480 h 1805940"/>
              <a:gd name="connsiteX5" fmla="*/ 0 w 868699"/>
              <a:gd name="connsiteY5" fmla="*/ 1206500 h 1805940"/>
              <a:gd name="connsiteX6" fmla="*/ 55880 w 868699"/>
              <a:gd name="connsiteY6" fmla="*/ 1005840 h 1805940"/>
              <a:gd name="connsiteX7" fmla="*/ 591820 w 868699"/>
              <a:gd name="connsiteY7" fmla="*/ 769620 h 1805940"/>
              <a:gd name="connsiteX8" fmla="*/ 497840 w 868699"/>
              <a:gd name="connsiteY8" fmla="*/ 149860 h 1805940"/>
              <a:gd name="connsiteX9" fmla="*/ 553720 w 868699"/>
              <a:gd name="connsiteY9" fmla="*/ 195580 h 1805940"/>
              <a:gd name="connsiteX10" fmla="*/ 566420 w 868699"/>
              <a:gd name="connsiteY10" fmla="*/ 71120 h 1805940"/>
              <a:gd name="connsiteX11" fmla="*/ 655320 w 868699"/>
              <a:gd name="connsiteY11" fmla="*/ 0 h 1805940"/>
              <a:gd name="connsiteX12" fmla="*/ 868680 w 868699"/>
              <a:gd name="connsiteY12" fmla="*/ 312420 h 1805940"/>
              <a:gd name="connsiteX13" fmla="*/ 762000 w 868699"/>
              <a:gd name="connsiteY13" fmla="*/ 1524000 h 1805940"/>
              <a:gd name="connsiteX0" fmla="*/ 762000 w 868699"/>
              <a:gd name="connsiteY0" fmla="*/ 1524000 h 1805940"/>
              <a:gd name="connsiteX1" fmla="*/ 477520 w 868699"/>
              <a:gd name="connsiteY1" fmla="*/ 1770380 h 1805940"/>
              <a:gd name="connsiteX2" fmla="*/ 325120 w 868699"/>
              <a:gd name="connsiteY2" fmla="*/ 1805940 h 1805940"/>
              <a:gd name="connsiteX3" fmla="*/ 200660 w 868699"/>
              <a:gd name="connsiteY3" fmla="*/ 1567180 h 1805940"/>
              <a:gd name="connsiteX4" fmla="*/ 226060 w 868699"/>
              <a:gd name="connsiteY4" fmla="*/ 1427480 h 1805940"/>
              <a:gd name="connsiteX5" fmla="*/ 0 w 868699"/>
              <a:gd name="connsiteY5" fmla="*/ 1206500 h 1805940"/>
              <a:gd name="connsiteX6" fmla="*/ 55880 w 868699"/>
              <a:gd name="connsiteY6" fmla="*/ 1005840 h 1805940"/>
              <a:gd name="connsiteX7" fmla="*/ 591820 w 868699"/>
              <a:gd name="connsiteY7" fmla="*/ 769620 h 1805940"/>
              <a:gd name="connsiteX8" fmla="*/ 497840 w 868699"/>
              <a:gd name="connsiteY8" fmla="*/ 149860 h 1805940"/>
              <a:gd name="connsiteX9" fmla="*/ 553720 w 868699"/>
              <a:gd name="connsiteY9" fmla="*/ 195580 h 1805940"/>
              <a:gd name="connsiteX10" fmla="*/ 566420 w 868699"/>
              <a:gd name="connsiteY10" fmla="*/ 71120 h 1805940"/>
              <a:gd name="connsiteX11" fmla="*/ 655320 w 868699"/>
              <a:gd name="connsiteY11" fmla="*/ 0 h 1805940"/>
              <a:gd name="connsiteX12" fmla="*/ 868680 w 868699"/>
              <a:gd name="connsiteY12" fmla="*/ 312420 h 1805940"/>
              <a:gd name="connsiteX13" fmla="*/ 762000 w 868699"/>
              <a:gd name="connsiteY13" fmla="*/ 1524000 h 1805940"/>
              <a:gd name="connsiteX0" fmla="*/ 762000 w 868699"/>
              <a:gd name="connsiteY0" fmla="*/ 1524000 h 1805940"/>
              <a:gd name="connsiteX1" fmla="*/ 477520 w 868699"/>
              <a:gd name="connsiteY1" fmla="*/ 1770380 h 1805940"/>
              <a:gd name="connsiteX2" fmla="*/ 325120 w 868699"/>
              <a:gd name="connsiteY2" fmla="*/ 1805940 h 1805940"/>
              <a:gd name="connsiteX3" fmla="*/ 200660 w 868699"/>
              <a:gd name="connsiteY3" fmla="*/ 1567180 h 1805940"/>
              <a:gd name="connsiteX4" fmla="*/ 226060 w 868699"/>
              <a:gd name="connsiteY4" fmla="*/ 1427480 h 1805940"/>
              <a:gd name="connsiteX5" fmla="*/ 0 w 868699"/>
              <a:gd name="connsiteY5" fmla="*/ 1206500 h 1805940"/>
              <a:gd name="connsiteX6" fmla="*/ 55880 w 868699"/>
              <a:gd name="connsiteY6" fmla="*/ 1005840 h 1805940"/>
              <a:gd name="connsiteX7" fmla="*/ 591820 w 868699"/>
              <a:gd name="connsiteY7" fmla="*/ 769620 h 1805940"/>
              <a:gd name="connsiteX8" fmla="*/ 421640 w 868699"/>
              <a:gd name="connsiteY8" fmla="*/ 416560 h 1805940"/>
              <a:gd name="connsiteX9" fmla="*/ 497840 w 868699"/>
              <a:gd name="connsiteY9" fmla="*/ 149860 h 1805940"/>
              <a:gd name="connsiteX10" fmla="*/ 553720 w 868699"/>
              <a:gd name="connsiteY10" fmla="*/ 195580 h 1805940"/>
              <a:gd name="connsiteX11" fmla="*/ 566420 w 868699"/>
              <a:gd name="connsiteY11" fmla="*/ 71120 h 1805940"/>
              <a:gd name="connsiteX12" fmla="*/ 655320 w 868699"/>
              <a:gd name="connsiteY12" fmla="*/ 0 h 1805940"/>
              <a:gd name="connsiteX13" fmla="*/ 868680 w 868699"/>
              <a:gd name="connsiteY13" fmla="*/ 312420 h 1805940"/>
              <a:gd name="connsiteX14" fmla="*/ 762000 w 868699"/>
              <a:gd name="connsiteY14" fmla="*/ 1524000 h 1805940"/>
              <a:gd name="connsiteX0" fmla="*/ 762000 w 868699"/>
              <a:gd name="connsiteY0" fmla="*/ 1524000 h 1805940"/>
              <a:gd name="connsiteX1" fmla="*/ 477520 w 868699"/>
              <a:gd name="connsiteY1" fmla="*/ 1770380 h 1805940"/>
              <a:gd name="connsiteX2" fmla="*/ 325120 w 868699"/>
              <a:gd name="connsiteY2" fmla="*/ 1805940 h 1805940"/>
              <a:gd name="connsiteX3" fmla="*/ 200660 w 868699"/>
              <a:gd name="connsiteY3" fmla="*/ 1567180 h 1805940"/>
              <a:gd name="connsiteX4" fmla="*/ 226060 w 868699"/>
              <a:gd name="connsiteY4" fmla="*/ 1427480 h 1805940"/>
              <a:gd name="connsiteX5" fmla="*/ 0 w 868699"/>
              <a:gd name="connsiteY5" fmla="*/ 1206500 h 1805940"/>
              <a:gd name="connsiteX6" fmla="*/ 55880 w 868699"/>
              <a:gd name="connsiteY6" fmla="*/ 1005840 h 1805940"/>
              <a:gd name="connsiteX7" fmla="*/ 591820 w 868699"/>
              <a:gd name="connsiteY7" fmla="*/ 769620 h 1805940"/>
              <a:gd name="connsiteX8" fmla="*/ 421640 w 868699"/>
              <a:gd name="connsiteY8" fmla="*/ 416560 h 1805940"/>
              <a:gd name="connsiteX9" fmla="*/ 497840 w 868699"/>
              <a:gd name="connsiteY9" fmla="*/ 149860 h 1805940"/>
              <a:gd name="connsiteX10" fmla="*/ 553720 w 868699"/>
              <a:gd name="connsiteY10" fmla="*/ 195580 h 1805940"/>
              <a:gd name="connsiteX11" fmla="*/ 566420 w 868699"/>
              <a:gd name="connsiteY11" fmla="*/ 71120 h 1805940"/>
              <a:gd name="connsiteX12" fmla="*/ 655320 w 868699"/>
              <a:gd name="connsiteY12" fmla="*/ 0 h 1805940"/>
              <a:gd name="connsiteX13" fmla="*/ 868680 w 868699"/>
              <a:gd name="connsiteY13" fmla="*/ 312420 h 1805940"/>
              <a:gd name="connsiteX14" fmla="*/ 762000 w 868699"/>
              <a:gd name="connsiteY14" fmla="*/ 1524000 h 1805940"/>
              <a:gd name="connsiteX0" fmla="*/ 762000 w 868699"/>
              <a:gd name="connsiteY0" fmla="*/ 1524000 h 1805940"/>
              <a:gd name="connsiteX1" fmla="*/ 477520 w 868699"/>
              <a:gd name="connsiteY1" fmla="*/ 1770380 h 1805940"/>
              <a:gd name="connsiteX2" fmla="*/ 325120 w 868699"/>
              <a:gd name="connsiteY2" fmla="*/ 1805940 h 1805940"/>
              <a:gd name="connsiteX3" fmla="*/ 200660 w 868699"/>
              <a:gd name="connsiteY3" fmla="*/ 1567180 h 1805940"/>
              <a:gd name="connsiteX4" fmla="*/ 226060 w 868699"/>
              <a:gd name="connsiteY4" fmla="*/ 1427480 h 1805940"/>
              <a:gd name="connsiteX5" fmla="*/ 0 w 868699"/>
              <a:gd name="connsiteY5" fmla="*/ 1206500 h 1805940"/>
              <a:gd name="connsiteX6" fmla="*/ 55880 w 868699"/>
              <a:gd name="connsiteY6" fmla="*/ 1005840 h 1805940"/>
              <a:gd name="connsiteX7" fmla="*/ 591820 w 868699"/>
              <a:gd name="connsiteY7" fmla="*/ 769620 h 1805940"/>
              <a:gd name="connsiteX8" fmla="*/ 297180 w 868699"/>
              <a:gd name="connsiteY8" fmla="*/ 490220 h 1805940"/>
              <a:gd name="connsiteX9" fmla="*/ 421640 w 868699"/>
              <a:gd name="connsiteY9" fmla="*/ 416560 h 1805940"/>
              <a:gd name="connsiteX10" fmla="*/ 497840 w 868699"/>
              <a:gd name="connsiteY10" fmla="*/ 149860 h 1805940"/>
              <a:gd name="connsiteX11" fmla="*/ 553720 w 868699"/>
              <a:gd name="connsiteY11" fmla="*/ 195580 h 1805940"/>
              <a:gd name="connsiteX12" fmla="*/ 566420 w 868699"/>
              <a:gd name="connsiteY12" fmla="*/ 71120 h 1805940"/>
              <a:gd name="connsiteX13" fmla="*/ 655320 w 868699"/>
              <a:gd name="connsiteY13" fmla="*/ 0 h 1805940"/>
              <a:gd name="connsiteX14" fmla="*/ 868680 w 868699"/>
              <a:gd name="connsiteY14" fmla="*/ 312420 h 1805940"/>
              <a:gd name="connsiteX15" fmla="*/ 762000 w 868699"/>
              <a:gd name="connsiteY15" fmla="*/ 1524000 h 1805940"/>
              <a:gd name="connsiteX0" fmla="*/ 762000 w 868699"/>
              <a:gd name="connsiteY0" fmla="*/ 1524000 h 1805940"/>
              <a:gd name="connsiteX1" fmla="*/ 477520 w 868699"/>
              <a:gd name="connsiteY1" fmla="*/ 1770380 h 1805940"/>
              <a:gd name="connsiteX2" fmla="*/ 325120 w 868699"/>
              <a:gd name="connsiteY2" fmla="*/ 1805940 h 1805940"/>
              <a:gd name="connsiteX3" fmla="*/ 200660 w 868699"/>
              <a:gd name="connsiteY3" fmla="*/ 1567180 h 1805940"/>
              <a:gd name="connsiteX4" fmla="*/ 226060 w 868699"/>
              <a:gd name="connsiteY4" fmla="*/ 1427480 h 1805940"/>
              <a:gd name="connsiteX5" fmla="*/ 0 w 868699"/>
              <a:gd name="connsiteY5" fmla="*/ 1206500 h 1805940"/>
              <a:gd name="connsiteX6" fmla="*/ 55880 w 868699"/>
              <a:gd name="connsiteY6" fmla="*/ 1005840 h 1805940"/>
              <a:gd name="connsiteX7" fmla="*/ 591820 w 868699"/>
              <a:gd name="connsiteY7" fmla="*/ 769620 h 1805940"/>
              <a:gd name="connsiteX8" fmla="*/ 297180 w 868699"/>
              <a:gd name="connsiteY8" fmla="*/ 490220 h 1805940"/>
              <a:gd name="connsiteX9" fmla="*/ 421640 w 868699"/>
              <a:gd name="connsiteY9" fmla="*/ 416560 h 1805940"/>
              <a:gd name="connsiteX10" fmla="*/ 497840 w 868699"/>
              <a:gd name="connsiteY10" fmla="*/ 149860 h 1805940"/>
              <a:gd name="connsiteX11" fmla="*/ 553720 w 868699"/>
              <a:gd name="connsiteY11" fmla="*/ 195580 h 1805940"/>
              <a:gd name="connsiteX12" fmla="*/ 566420 w 868699"/>
              <a:gd name="connsiteY12" fmla="*/ 71120 h 1805940"/>
              <a:gd name="connsiteX13" fmla="*/ 655320 w 868699"/>
              <a:gd name="connsiteY13" fmla="*/ 0 h 1805940"/>
              <a:gd name="connsiteX14" fmla="*/ 868680 w 868699"/>
              <a:gd name="connsiteY14" fmla="*/ 312420 h 1805940"/>
              <a:gd name="connsiteX15" fmla="*/ 762000 w 868699"/>
              <a:gd name="connsiteY15" fmla="*/ 1524000 h 1805940"/>
              <a:gd name="connsiteX0" fmla="*/ 762000 w 868699"/>
              <a:gd name="connsiteY0" fmla="*/ 1524000 h 1805940"/>
              <a:gd name="connsiteX1" fmla="*/ 477520 w 868699"/>
              <a:gd name="connsiteY1" fmla="*/ 1770380 h 1805940"/>
              <a:gd name="connsiteX2" fmla="*/ 325120 w 868699"/>
              <a:gd name="connsiteY2" fmla="*/ 1805940 h 1805940"/>
              <a:gd name="connsiteX3" fmla="*/ 200660 w 868699"/>
              <a:gd name="connsiteY3" fmla="*/ 1567180 h 1805940"/>
              <a:gd name="connsiteX4" fmla="*/ 226060 w 868699"/>
              <a:gd name="connsiteY4" fmla="*/ 1427480 h 1805940"/>
              <a:gd name="connsiteX5" fmla="*/ 0 w 868699"/>
              <a:gd name="connsiteY5" fmla="*/ 1206500 h 1805940"/>
              <a:gd name="connsiteX6" fmla="*/ 55880 w 868699"/>
              <a:gd name="connsiteY6" fmla="*/ 1005840 h 1805940"/>
              <a:gd name="connsiteX7" fmla="*/ 591820 w 868699"/>
              <a:gd name="connsiteY7" fmla="*/ 769620 h 1805940"/>
              <a:gd name="connsiteX8" fmla="*/ 375920 w 868699"/>
              <a:gd name="connsiteY8" fmla="*/ 612140 h 1805940"/>
              <a:gd name="connsiteX9" fmla="*/ 297180 w 868699"/>
              <a:gd name="connsiteY9" fmla="*/ 490220 h 1805940"/>
              <a:gd name="connsiteX10" fmla="*/ 421640 w 868699"/>
              <a:gd name="connsiteY10" fmla="*/ 416560 h 1805940"/>
              <a:gd name="connsiteX11" fmla="*/ 497840 w 868699"/>
              <a:gd name="connsiteY11" fmla="*/ 149860 h 1805940"/>
              <a:gd name="connsiteX12" fmla="*/ 553720 w 868699"/>
              <a:gd name="connsiteY12" fmla="*/ 195580 h 1805940"/>
              <a:gd name="connsiteX13" fmla="*/ 566420 w 868699"/>
              <a:gd name="connsiteY13" fmla="*/ 71120 h 1805940"/>
              <a:gd name="connsiteX14" fmla="*/ 655320 w 868699"/>
              <a:gd name="connsiteY14" fmla="*/ 0 h 1805940"/>
              <a:gd name="connsiteX15" fmla="*/ 868680 w 868699"/>
              <a:gd name="connsiteY15" fmla="*/ 312420 h 1805940"/>
              <a:gd name="connsiteX16" fmla="*/ 762000 w 868699"/>
              <a:gd name="connsiteY16" fmla="*/ 1524000 h 1805940"/>
              <a:gd name="connsiteX0" fmla="*/ 762000 w 868699"/>
              <a:gd name="connsiteY0" fmla="*/ 1524000 h 1805940"/>
              <a:gd name="connsiteX1" fmla="*/ 477520 w 868699"/>
              <a:gd name="connsiteY1" fmla="*/ 1770380 h 1805940"/>
              <a:gd name="connsiteX2" fmla="*/ 325120 w 868699"/>
              <a:gd name="connsiteY2" fmla="*/ 1805940 h 1805940"/>
              <a:gd name="connsiteX3" fmla="*/ 200660 w 868699"/>
              <a:gd name="connsiteY3" fmla="*/ 1567180 h 1805940"/>
              <a:gd name="connsiteX4" fmla="*/ 226060 w 868699"/>
              <a:gd name="connsiteY4" fmla="*/ 1427480 h 1805940"/>
              <a:gd name="connsiteX5" fmla="*/ 0 w 868699"/>
              <a:gd name="connsiteY5" fmla="*/ 1206500 h 1805940"/>
              <a:gd name="connsiteX6" fmla="*/ 55880 w 868699"/>
              <a:gd name="connsiteY6" fmla="*/ 1005840 h 1805940"/>
              <a:gd name="connsiteX7" fmla="*/ 591820 w 868699"/>
              <a:gd name="connsiteY7" fmla="*/ 769620 h 1805940"/>
              <a:gd name="connsiteX8" fmla="*/ 375920 w 868699"/>
              <a:gd name="connsiteY8" fmla="*/ 612140 h 1805940"/>
              <a:gd name="connsiteX9" fmla="*/ 297180 w 868699"/>
              <a:gd name="connsiteY9" fmla="*/ 490220 h 1805940"/>
              <a:gd name="connsiteX10" fmla="*/ 421640 w 868699"/>
              <a:gd name="connsiteY10" fmla="*/ 416560 h 1805940"/>
              <a:gd name="connsiteX11" fmla="*/ 497840 w 868699"/>
              <a:gd name="connsiteY11" fmla="*/ 149860 h 1805940"/>
              <a:gd name="connsiteX12" fmla="*/ 553720 w 868699"/>
              <a:gd name="connsiteY12" fmla="*/ 195580 h 1805940"/>
              <a:gd name="connsiteX13" fmla="*/ 566420 w 868699"/>
              <a:gd name="connsiteY13" fmla="*/ 71120 h 1805940"/>
              <a:gd name="connsiteX14" fmla="*/ 655320 w 868699"/>
              <a:gd name="connsiteY14" fmla="*/ 0 h 1805940"/>
              <a:gd name="connsiteX15" fmla="*/ 868680 w 868699"/>
              <a:gd name="connsiteY15" fmla="*/ 312420 h 1805940"/>
              <a:gd name="connsiteX16" fmla="*/ 762000 w 868699"/>
              <a:gd name="connsiteY16" fmla="*/ 1524000 h 1805940"/>
              <a:gd name="connsiteX0" fmla="*/ 762000 w 868699"/>
              <a:gd name="connsiteY0" fmla="*/ 1524000 h 1805940"/>
              <a:gd name="connsiteX1" fmla="*/ 477520 w 868699"/>
              <a:gd name="connsiteY1" fmla="*/ 1770380 h 1805940"/>
              <a:gd name="connsiteX2" fmla="*/ 325120 w 868699"/>
              <a:gd name="connsiteY2" fmla="*/ 1805940 h 1805940"/>
              <a:gd name="connsiteX3" fmla="*/ 200660 w 868699"/>
              <a:gd name="connsiteY3" fmla="*/ 1567180 h 1805940"/>
              <a:gd name="connsiteX4" fmla="*/ 226060 w 868699"/>
              <a:gd name="connsiteY4" fmla="*/ 1427480 h 1805940"/>
              <a:gd name="connsiteX5" fmla="*/ 0 w 868699"/>
              <a:gd name="connsiteY5" fmla="*/ 1206500 h 1805940"/>
              <a:gd name="connsiteX6" fmla="*/ 55880 w 868699"/>
              <a:gd name="connsiteY6" fmla="*/ 1005840 h 1805940"/>
              <a:gd name="connsiteX7" fmla="*/ 452120 w 868699"/>
              <a:gd name="connsiteY7" fmla="*/ 675640 h 1805940"/>
              <a:gd name="connsiteX8" fmla="*/ 375920 w 868699"/>
              <a:gd name="connsiteY8" fmla="*/ 612140 h 1805940"/>
              <a:gd name="connsiteX9" fmla="*/ 297180 w 868699"/>
              <a:gd name="connsiteY9" fmla="*/ 490220 h 1805940"/>
              <a:gd name="connsiteX10" fmla="*/ 421640 w 868699"/>
              <a:gd name="connsiteY10" fmla="*/ 416560 h 1805940"/>
              <a:gd name="connsiteX11" fmla="*/ 497840 w 868699"/>
              <a:gd name="connsiteY11" fmla="*/ 149860 h 1805940"/>
              <a:gd name="connsiteX12" fmla="*/ 553720 w 868699"/>
              <a:gd name="connsiteY12" fmla="*/ 195580 h 1805940"/>
              <a:gd name="connsiteX13" fmla="*/ 566420 w 868699"/>
              <a:gd name="connsiteY13" fmla="*/ 71120 h 1805940"/>
              <a:gd name="connsiteX14" fmla="*/ 655320 w 868699"/>
              <a:gd name="connsiteY14" fmla="*/ 0 h 1805940"/>
              <a:gd name="connsiteX15" fmla="*/ 868680 w 868699"/>
              <a:gd name="connsiteY15" fmla="*/ 312420 h 1805940"/>
              <a:gd name="connsiteX16" fmla="*/ 762000 w 868699"/>
              <a:gd name="connsiteY16" fmla="*/ 1524000 h 1805940"/>
              <a:gd name="connsiteX0" fmla="*/ 762000 w 868699"/>
              <a:gd name="connsiteY0" fmla="*/ 1524000 h 1805940"/>
              <a:gd name="connsiteX1" fmla="*/ 477520 w 868699"/>
              <a:gd name="connsiteY1" fmla="*/ 1770380 h 1805940"/>
              <a:gd name="connsiteX2" fmla="*/ 325120 w 868699"/>
              <a:gd name="connsiteY2" fmla="*/ 1805940 h 1805940"/>
              <a:gd name="connsiteX3" fmla="*/ 200660 w 868699"/>
              <a:gd name="connsiteY3" fmla="*/ 1567180 h 1805940"/>
              <a:gd name="connsiteX4" fmla="*/ 226060 w 868699"/>
              <a:gd name="connsiteY4" fmla="*/ 1427480 h 1805940"/>
              <a:gd name="connsiteX5" fmla="*/ 0 w 868699"/>
              <a:gd name="connsiteY5" fmla="*/ 1206500 h 1805940"/>
              <a:gd name="connsiteX6" fmla="*/ 55880 w 868699"/>
              <a:gd name="connsiteY6" fmla="*/ 1005840 h 1805940"/>
              <a:gd name="connsiteX7" fmla="*/ 421640 w 868699"/>
              <a:gd name="connsiteY7" fmla="*/ 777240 h 1805940"/>
              <a:gd name="connsiteX8" fmla="*/ 452120 w 868699"/>
              <a:gd name="connsiteY8" fmla="*/ 675640 h 1805940"/>
              <a:gd name="connsiteX9" fmla="*/ 375920 w 868699"/>
              <a:gd name="connsiteY9" fmla="*/ 612140 h 1805940"/>
              <a:gd name="connsiteX10" fmla="*/ 297180 w 868699"/>
              <a:gd name="connsiteY10" fmla="*/ 490220 h 1805940"/>
              <a:gd name="connsiteX11" fmla="*/ 421640 w 868699"/>
              <a:gd name="connsiteY11" fmla="*/ 416560 h 1805940"/>
              <a:gd name="connsiteX12" fmla="*/ 497840 w 868699"/>
              <a:gd name="connsiteY12" fmla="*/ 149860 h 1805940"/>
              <a:gd name="connsiteX13" fmla="*/ 553720 w 868699"/>
              <a:gd name="connsiteY13" fmla="*/ 195580 h 1805940"/>
              <a:gd name="connsiteX14" fmla="*/ 566420 w 868699"/>
              <a:gd name="connsiteY14" fmla="*/ 71120 h 1805940"/>
              <a:gd name="connsiteX15" fmla="*/ 655320 w 868699"/>
              <a:gd name="connsiteY15" fmla="*/ 0 h 1805940"/>
              <a:gd name="connsiteX16" fmla="*/ 868680 w 868699"/>
              <a:gd name="connsiteY16" fmla="*/ 312420 h 1805940"/>
              <a:gd name="connsiteX17" fmla="*/ 762000 w 868699"/>
              <a:gd name="connsiteY17" fmla="*/ 1524000 h 1805940"/>
              <a:gd name="connsiteX0" fmla="*/ 762000 w 868699"/>
              <a:gd name="connsiteY0" fmla="*/ 1524000 h 1805940"/>
              <a:gd name="connsiteX1" fmla="*/ 477520 w 868699"/>
              <a:gd name="connsiteY1" fmla="*/ 1770380 h 1805940"/>
              <a:gd name="connsiteX2" fmla="*/ 325120 w 868699"/>
              <a:gd name="connsiteY2" fmla="*/ 1805940 h 1805940"/>
              <a:gd name="connsiteX3" fmla="*/ 200660 w 868699"/>
              <a:gd name="connsiteY3" fmla="*/ 1567180 h 1805940"/>
              <a:gd name="connsiteX4" fmla="*/ 226060 w 868699"/>
              <a:gd name="connsiteY4" fmla="*/ 1427480 h 1805940"/>
              <a:gd name="connsiteX5" fmla="*/ 0 w 868699"/>
              <a:gd name="connsiteY5" fmla="*/ 1206500 h 1805940"/>
              <a:gd name="connsiteX6" fmla="*/ 55880 w 868699"/>
              <a:gd name="connsiteY6" fmla="*/ 1005840 h 1805940"/>
              <a:gd name="connsiteX7" fmla="*/ 421640 w 868699"/>
              <a:gd name="connsiteY7" fmla="*/ 777240 h 1805940"/>
              <a:gd name="connsiteX8" fmla="*/ 452120 w 868699"/>
              <a:gd name="connsiteY8" fmla="*/ 675640 h 1805940"/>
              <a:gd name="connsiteX9" fmla="*/ 375920 w 868699"/>
              <a:gd name="connsiteY9" fmla="*/ 612140 h 1805940"/>
              <a:gd name="connsiteX10" fmla="*/ 297180 w 868699"/>
              <a:gd name="connsiteY10" fmla="*/ 490220 h 1805940"/>
              <a:gd name="connsiteX11" fmla="*/ 421640 w 868699"/>
              <a:gd name="connsiteY11" fmla="*/ 416560 h 1805940"/>
              <a:gd name="connsiteX12" fmla="*/ 497840 w 868699"/>
              <a:gd name="connsiteY12" fmla="*/ 149860 h 1805940"/>
              <a:gd name="connsiteX13" fmla="*/ 553720 w 868699"/>
              <a:gd name="connsiteY13" fmla="*/ 195580 h 1805940"/>
              <a:gd name="connsiteX14" fmla="*/ 566420 w 868699"/>
              <a:gd name="connsiteY14" fmla="*/ 71120 h 1805940"/>
              <a:gd name="connsiteX15" fmla="*/ 655320 w 868699"/>
              <a:gd name="connsiteY15" fmla="*/ 0 h 1805940"/>
              <a:gd name="connsiteX16" fmla="*/ 868680 w 868699"/>
              <a:gd name="connsiteY16" fmla="*/ 312420 h 1805940"/>
              <a:gd name="connsiteX17" fmla="*/ 762000 w 868699"/>
              <a:gd name="connsiteY17" fmla="*/ 1524000 h 1805940"/>
              <a:gd name="connsiteX0" fmla="*/ 762000 w 870124"/>
              <a:gd name="connsiteY0" fmla="*/ 1524000 h 1805940"/>
              <a:gd name="connsiteX1" fmla="*/ 477520 w 870124"/>
              <a:gd name="connsiteY1" fmla="*/ 1770380 h 1805940"/>
              <a:gd name="connsiteX2" fmla="*/ 325120 w 870124"/>
              <a:gd name="connsiteY2" fmla="*/ 1805940 h 1805940"/>
              <a:gd name="connsiteX3" fmla="*/ 200660 w 870124"/>
              <a:gd name="connsiteY3" fmla="*/ 1567180 h 1805940"/>
              <a:gd name="connsiteX4" fmla="*/ 226060 w 870124"/>
              <a:gd name="connsiteY4" fmla="*/ 1427480 h 1805940"/>
              <a:gd name="connsiteX5" fmla="*/ 0 w 870124"/>
              <a:gd name="connsiteY5" fmla="*/ 1206500 h 1805940"/>
              <a:gd name="connsiteX6" fmla="*/ 55880 w 870124"/>
              <a:gd name="connsiteY6" fmla="*/ 1005840 h 1805940"/>
              <a:gd name="connsiteX7" fmla="*/ 421640 w 870124"/>
              <a:gd name="connsiteY7" fmla="*/ 777240 h 1805940"/>
              <a:gd name="connsiteX8" fmla="*/ 452120 w 870124"/>
              <a:gd name="connsiteY8" fmla="*/ 675640 h 1805940"/>
              <a:gd name="connsiteX9" fmla="*/ 375920 w 870124"/>
              <a:gd name="connsiteY9" fmla="*/ 612140 h 1805940"/>
              <a:gd name="connsiteX10" fmla="*/ 297180 w 870124"/>
              <a:gd name="connsiteY10" fmla="*/ 490220 h 1805940"/>
              <a:gd name="connsiteX11" fmla="*/ 421640 w 870124"/>
              <a:gd name="connsiteY11" fmla="*/ 416560 h 1805940"/>
              <a:gd name="connsiteX12" fmla="*/ 497840 w 870124"/>
              <a:gd name="connsiteY12" fmla="*/ 149860 h 1805940"/>
              <a:gd name="connsiteX13" fmla="*/ 553720 w 870124"/>
              <a:gd name="connsiteY13" fmla="*/ 195580 h 1805940"/>
              <a:gd name="connsiteX14" fmla="*/ 566420 w 870124"/>
              <a:gd name="connsiteY14" fmla="*/ 71120 h 1805940"/>
              <a:gd name="connsiteX15" fmla="*/ 655320 w 870124"/>
              <a:gd name="connsiteY15" fmla="*/ 0 h 1805940"/>
              <a:gd name="connsiteX16" fmla="*/ 868680 w 870124"/>
              <a:gd name="connsiteY16" fmla="*/ 312420 h 1805940"/>
              <a:gd name="connsiteX17" fmla="*/ 645160 w 870124"/>
              <a:gd name="connsiteY17" fmla="*/ 1125220 h 1805940"/>
              <a:gd name="connsiteX18" fmla="*/ 762000 w 870124"/>
              <a:gd name="connsiteY18" fmla="*/ 1524000 h 1805940"/>
              <a:gd name="connsiteX0" fmla="*/ 762000 w 870124"/>
              <a:gd name="connsiteY0" fmla="*/ 1524000 h 1805940"/>
              <a:gd name="connsiteX1" fmla="*/ 477520 w 870124"/>
              <a:gd name="connsiteY1" fmla="*/ 1770380 h 1805940"/>
              <a:gd name="connsiteX2" fmla="*/ 325120 w 870124"/>
              <a:gd name="connsiteY2" fmla="*/ 1805940 h 1805940"/>
              <a:gd name="connsiteX3" fmla="*/ 200660 w 870124"/>
              <a:gd name="connsiteY3" fmla="*/ 1567180 h 1805940"/>
              <a:gd name="connsiteX4" fmla="*/ 226060 w 870124"/>
              <a:gd name="connsiteY4" fmla="*/ 1427480 h 1805940"/>
              <a:gd name="connsiteX5" fmla="*/ 0 w 870124"/>
              <a:gd name="connsiteY5" fmla="*/ 1206500 h 1805940"/>
              <a:gd name="connsiteX6" fmla="*/ 55880 w 870124"/>
              <a:gd name="connsiteY6" fmla="*/ 1005840 h 1805940"/>
              <a:gd name="connsiteX7" fmla="*/ 421640 w 870124"/>
              <a:gd name="connsiteY7" fmla="*/ 777240 h 1805940"/>
              <a:gd name="connsiteX8" fmla="*/ 452120 w 870124"/>
              <a:gd name="connsiteY8" fmla="*/ 675640 h 1805940"/>
              <a:gd name="connsiteX9" fmla="*/ 375920 w 870124"/>
              <a:gd name="connsiteY9" fmla="*/ 612140 h 1805940"/>
              <a:gd name="connsiteX10" fmla="*/ 297180 w 870124"/>
              <a:gd name="connsiteY10" fmla="*/ 490220 h 1805940"/>
              <a:gd name="connsiteX11" fmla="*/ 421640 w 870124"/>
              <a:gd name="connsiteY11" fmla="*/ 416560 h 1805940"/>
              <a:gd name="connsiteX12" fmla="*/ 497840 w 870124"/>
              <a:gd name="connsiteY12" fmla="*/ 149860 h 1805940"/>
              <a:gd name="connsiteX13" fmla="*/ 553720 w 870124"/>
              <a:gd name="connsiteY13" fmla="*/ 195580 h 1805940"/>
              <a:gd name="connsiteX14" fmla="*/ 566420 w 870124"/>
              <a:gd name="connsiteY14" fmla="*/ 71120 h 1805940"/>
              <a:gd name="connsiteX15" fmla="*/ 655320 w 870124"/>
              <a:gd name="connsiteY15" fmla="*/ 0 h 1805940"/>
              <a:gd name="connsiteX16" fmla="*/ 868680 w 870124"/>
              <a:gd name="connsiteY16" fmla="*/ 312420 h 1805940"/>
              <a:gd name="connsiteX17" fmla="*/ 645160 w 870124"/>
              <a:gd name="connsiteY17" fmla="*/ 1125220 h 1805940"/>
              <a:gd name="connsiteX18" fmla="*/ 680719 w 870124"/>
              <a:gd name="connsiteY18" fmla="*/ 1366520 h 1805940"/>
              <a:gd name="connsiteX19" fmla="*/ 762000 w 870124"/>
              <a:gd name="connsiteY19" fmla="*/ 1524000 h 1805940"/>
              <a:gd name="connsiteX0" fmla="*/ 762000 w 870124"/>
              <a:gd name="connsiteY0" fmla="*/ 1524000 h 1805940"/>
              <a:gd name="connsiteX1" fmla="*/ 477520 w 870124"/>
              <a:gd name="connsiteY1" fmla="*/ 1770380 h 1805940"/>
              <a:gd name="connsiteX2" fmla="*/ 325120 w 870124"/>
              <a:gd name="connsiteY2" fmla="*/ 1805940 h 1805940"/>
              <a:gd name="connsiteX3" fmla="*/ 200660 w 870124"/>
              <a:gd name="connsiteY3" fmla="*/ 1567180 h 1805940"/>
              <a:gd name="connsiteX4" fmla="*/ 226060 w 870124"/>
              <a:gd name="connsiteY4" fmla="*/ 1427480 h 1805940"/>
              <a:gd name="connsiteX5" fmla="*/ 0 w 870124"/>
              <a:gd name="connsiteY5" fmla="*/ 1206500 h 1805940"/>
              <a:gd name="connsiteX6" fmla="*/ 55880 w 870124"/>
              <a:gd name="connsiteY6" fmla="*/ 1005840 h 1805940"/>
              <a:gd name="connsiteX7" fmla="*/ 421640 w 870124"/>
              <a:gd name="connsiteY7" fmla="*/ 777240 h 1805940"/>
              <a:gd name="connsiteX8" fmla="*/ 452120 w 870124"/>
              <a:gd name="connsiteY8" fmla="*/ 675640 h 1805940"/>
              <a:gd name="connsiteX9" fmla="*/ 375920 w 870124"/>
              <a:gd name="connsiteY9" fmla="*/ 612140 h 1805940"/>
              <a:gd name="connsiteX10" fmla="*/ 297180 w 870124"/>
              <a:gd name="connsiteY10" fmla="*/ 490220 h 1805940"/>
              <a:gd name="connsiteX11" fmla="*/ 421640 w 870124"/>
              <a:gd name="connsiteY11" fmla="*/ 416560 h 1805940"/>
              <a:gd name="connsiteX12" fmla="*/ 497840 w 870124"/>
              <a:gd name="connsiteY12" fmla="*/ 149860 h 1805940"/>
              <a:gd name="connsiteX13" fmla="*/ 553720 w 870124"/>
              <a:gd name="connsiteY13" fmla="*/ 195580 h 1805940"/>
              <a:gd name="connsiteX14" fmla="*/ 566420 w 870124"/>
              <a:gd name="connsiteY14" fmla="*/ 71120 h 1805940"/>
              <a:gd name="connsiteX15" fmla="*/ 655320 w 870124"/>
              <a:gd name="connsiteY15" fmla="*/ 0 h 1805940"/>
              <a:gd name="connsiteX16" fmla="*/ 868680 w 870124"/>
              <a:gd name="connsiteY16" fmla="*/ 312420 h 1805940"/>
              <a:gd name="connsiteX17" fmla="*/ 645160 w 870124"/>
              <a:gd name="connsiteY17" fmla="*/ 1125220 h 1805940"/>
              <a:gd name="connsiteX18" fmla="*/ 680719 w 870124"/>
              <a:gd name="connsiteY18" fmla="*/ 1366520 h 1805940"/>
              <a:gd name="connsiteX19" fmla="*/ 762000 w 870124"/>
              <a:gd name="connsiteY19" fmla="*/ 1524000 h 1805940"/>
              <a:gd name="connsiteX0" fmla="*/ 762000 w 870124"/>
              <a:gd name="connsiteY0" fmla="*/ 1524000 h 1805940"/>
              <a:gd name="connsiteX1" fmla="*/ 477520 w 870124"/>
              <a:gd name="connsiteY1" fmla="*/ 1770380 h 1805940"/>
              <a:gd name="connsiteX2" fmla="*/ 325120 w 870124"/>
              <a:gd name="connsiteY2" fmla="*/ 1805940 h 1805940"/>
              <a:gd name="connsiteX3" fmla="*/ 200660 w 870124"/>
              <a:gd name="connsiteY3" fmla="*/ 1567180 h 1805940"/>
              <a:gd name="connsiteX4" fmla="*/ 226060 w 870124"/>
              <a:gd name="connsiteY4" fmla="*/ 1427480 h 1805940"/>
              <a:gd name="connsiteX5" fmla="*/ 0 w 870124"/>
              <a:gd name="connsiteY5" fmla="*/ 1206500 h 1805940"/>
              <a:gd name="connsiteX6" fmla="*/ 55880 w 870124"/>
              <a:gd name="connsiteY6" fmla="*/ 1005840 h 1805940"/>
              <a:gd name="connsiteX7" fmla="*/ 421640 w 870124"/>
              <a:gd name="connsiteY7" fmla="*/ 777240 h 1805940"/>
              <a:gd name="connsiteX8" fmla="*/ 452120 w 870124"/>
              <a:gd name="connsiteY8" fmla="*/ 675640 h 1805940"/>
              <a:gd name="connsiteX9" fmla="*/ 375920 w 870124"/>
              <a:gd name="connsiteY9" fmla="*/ 612140 h 1805940"/>
              <a:gd name="connsiteX10" fmla="*/ 297180 w 870124"/>
              <a:gd name="connsiteY10" fmla="*/ 490220 h 1805940"/>
              <a:gd name="connsiteX11" fmla="*/ 421640 w 870124"/>
              <a:gd name="connsiteY11" fmla="*/ 416560 h 1805940"/>
              <a:gd name="connsiteX12" fmla="*/ 497840 w 870124"/>
              <a:gd name="connsiteY12" fmla="*/ 149860 h 1805940"/>
              <a:gd name="connsiteX13" fmla="*/ 553720 w 870124"/>
              <a:gd name="connsiteY13" fmla="*/ 195580 h 1805940"/>
              <a:gd name="connsiteX14" fmla="*/ 566420 w 870124"/>
              <a:gd name="connsiteY14" fmla="*/ 71120 h 1805940"/>
              <a:gd name="connsiteX15" fmla="*/ 655320 w 870124"/>
              <a:gd name="connsiteY15" fmla="*/ 0 h 1805940"/>
              <a:gd name="connsiteX16" fmla="*/ 868680 w 870124"/>
              <a:gd name="connsiteY16" fmla="*/ 312420 h 1805940"/>
              <a:gd name="connsiteX17" fmla="*/ 645160 w 870124"/>
              <a:gd name="connsiteY17" fmla="*/ 1125220 h 1805940"/>
              <a:gd name="connsiteX18" fmla="*/ 680719 w 870124"/>
              <a:gd name="connsiteY18" fmla="*/ 1366520 h 1805940"/>
              <a:gd name="connsiteX19" fmla="*/ 762000 w 870124"/>
              <a:gd name="connsiteY19" fmla="*/ 1524000 h 1805940"/>
              <a:gd name="connsiteX0" fmla="*/ 762000 w 868968"/>
              <a:gd name="connsiteY0" fmla="*/ 1524000 h 1805940"/>
              <a:gd name="connsiteX1" fmla="*/ 477520 w 868968"/>
              <a:gd name="connsiteY1" fmla="*/ 1770380 h 1805940"/>
              <a:gd name="connsiteX2" fmla="*/ 325120 w 868968"/>
              <a:gd name="connsiteY2" fmla="*/ 1805940 h 1805940"/>
              <a:gd name="connsiteX3" fmla="*/ 200660 w 868968"/>
              <a:gd name="connsiteY3" fmla="*/ 1567180 h 1805940"/>
              <a:gd name="connsiteX4" fmla="*/ 226060 w 868968"/>
              <a:gd name="connsiteY4" fmla="*/ 1427480 h 1805940"/>
              <a:gd name="connsiteX5" fmla="*/ 0 w 868968"/>
              <a:gd name="connsiteY5" fmla="*/ 1206500 h 1805940"/>
              <a:gd name="connsiteX6" fmla="*/ 55880 w 868968"/>
              <a:gd name="connsiteY6" fmla="*/ 1005840 h 1805940"/>
              <a:gd name="connsiteX7" fmla="*/ 421640 w 868968"/>
              <a:gd name="connsiteY7" fmla="*/ 777240 h 1805940"/>
              <a:gd name="connsiteX8" fmla="*/ 452120 w 868968"/>
              <a:gd name="connsiteY8" fmla="*/ 675640 h 1805940"/>
              <a:gd name="connsiteX9" fmla="*/ 375920 w 868968"/>
              <a:gd name="connsiteY9" fmla="*/ 612140 h 1805940"/>
              <a:gd name="connsiteX10" fmla="*/ 297180 w 868968"/>
              <a:gd name="connsiteY10" fmla="*/ 490220 h 1805940"/>
              <a:gd name="connsiteX11" fmla="*/ 421640 w 868968"/>
              <a:gd name="connsiteY11" fmla="*/ 416560 h 1805940"/>
              <a:gd name="connsiteX12" fmla="*/ 497840 w 868968"/>
              <a:gd name="connsiteY12" fmla="*/ 149860 h 1805940"/>
              <a:gd name="connsiteX13" fmla="*/ 553720 w 868968"/>
              <a:gd name="connsiteY13" fmla="*/ 195580 h 1805940"/>
              <a:gd name="connsiteX14" fmla="*/ 566420 w 868968"/>
              <a:gd name="connsiteY14" fmla="*/ 71120 h 1805940"/>
              <a:gd name="connsiteX15" fmla="*/ 655320 w 868968"/>
              <a:gd name="connsiteY15" fmla="*/ 0 h 1805940"/>
              <a:gd name="connsiteX16" fmla="*/ 868680 w 868968"/>
              <a:gd name="connsiteY16" fmla="*/ 312420 h 1805940"/>
              <a:gd name="connsiteX17" fmla="*/ 792479 w 868968"/>
              <a:gd name="connsiteY17" fmla="*/ 1018540 h 1805940"/>
              <a:gd name="connsiteX18" fmla="*/ 645160 w 868968"/>
              <a:gd name="connsiteY18" fmla="*/ 1125220 h 1805940"/>
              <a:gd name="connsiteX19" fmla="*/ 680719 w 868968"/>
              <a:gd name="connsiteY19" fmla="*/ 1366520 h 1805940"/>
              <a:gd name="connsiteX20" fmla="*/ 762000 w 868968"/>
              <a:gd name="connsiteY20" fmla="*/ 1524000 h 1805940"/>
              <a:gd name="connsiteX0" fmla="*/ 762000 w 872584"/>
              <a:gd name="connsiteY0" fmla="*/ 1524000 h 1805940"/>
              <a:gd name="connsiteX1" fmla="*/ 477520 w 872584"/>
              <a:gd name="connsiteY1" fmla="*/ 1770380 h 1805940"/>
              <a:gd name="connsiteX2" fmla="*/ 325120 w 872584"/>
              <a:gd name="connsiteY2" fmla="*/ 1805940 h 1805940"/>
              <a:gd name="connsiteX3" fmla="*/ 200660 w 872584"/>
              <a:gd name="connsiteY3" fmla="*/ 1567180 h 1805940"/>
              <a:gd name="connsiteX4" fmla="*/ 226060 w 872584"/>
              <a:gd name="connsiteY4" fmla="*/ 1427480 h 1805940"/>
              <a:gd name="connsiteX5" fmla="*/ 0 w 872584"/>
              <a:gd name="connsiteY5" fmla="*/ 1206500 h 1805940"/>
              <a:gd name="connsiteX6" fmla="*/ 55880 w 872584"/>
              <a:gd name="connsiteY6" fmla="*/ 1005840 h 1805940"/>
              <a:gd name="connsiteX7" fmla="*/ 421640 w 872584"/>
              <a:gd name="connsiteY7" fmla="*/ 777240 h 1805940"/>
              <a:gd name="connsiteX8" fmla="*/ 452120 w 872584"/>
              <a:gd name="connsiteY8" fmla="*/ 675640 h 1805940"/>
              <a:gd name="connsiteX9" fmla="*/ 375920 w 872584"/>
              <a:gd name="connsiteY9" fmla="*/ 612140 h 1805940"/>
              <a:gd name="connsiteX10" fmla="*/ 297180 w 872584"/>
              <a:gd name="connsiteY10" fmla="*/ 490220 h 1805940"/>
              <a:gd name="connsiteX11" fmla="*/ 421640 w 872584"/>
              <a:gd name="connsiteY11" fmla="*/ 416560 h 1805940"/>
              <a:gd name="connsiteX12" fmla="*/ 497840 w 872584"/>
              <a:gd name="connsiteY12" fmla="*/ 149860 h 1805940"/>
              <a:gd name="connsiteX13" fmla="*/ 553720 w 872584"/>
              <a:gd name="connsiteY13" fmla="*/ 195580 h 1805940"/>
              <a:gd name="connsiteX14" fmla="*/ 566420 w 872584"/>
              <a:gd name="connsiteY14" fmla="*/ 71120 h 1805940"/>
              <a:gd name="connsiteX15" fmla="*/ 655320 w 872584"/>
              <a:gd name="connsiteY15" fmla="*/ 0 h 1805940"/>
              <a:gd name="connsiteX16" fmla="*/ 868680 w 872584"/>
              <a:gd name="connsiteY16" fmla="*/ 312420 h 1805940"/>
              <a:gd name="connsiteX17" fmla="*/ 749299 w 872584"/>
              <a:gd name="connsiteY17" fmla="*/ 922020 h 1805940"/>
              <a:gd name="connsiteX18" fmla="*/ 792479 w 872584"/>
              <a:gd name="connsiteY18" fmla="*/ 1018540 h 1805940"/>
              <a:gd name="connsiteX19" fmla="*/ 645160 w 872584"/>
              <a:gd name="connsiteY19" fmla="*/ 1125220 h 1805940"/>
              <a:gd name="connsiteX20" fmla="*/ 680719 w 872584"/>
              <a:gd name="connsiteY20" fmla="*/ 1366520 h 1805940"/>
              <a:gd name="connsiteX21" fmla="*/ 762000 w 872584"/>
              <a:gd name="connsiteY21" fmla="*/ 1524000 h 1805940"/>
              <a:gd name="connsiteX0" fmla="*/ 762000 w 872169"/>
              <a:gd name="connsiteY0" fmla="*/ 1524000 h 1805940"/>
              <a:gd name="connsiteX1" fmla="*/ 477520 w 872169"/>
              <a:gd name="connsiteY1" fmla="*/ 1770380 h 1805940"/>
              <a:gd name="connsiteX2" fmla="*/ 325120 w 872169"/>
              <a:gd name="connsiteY2" fmla="*/ 1805940 h 1805940"/>
              <a:gd name="connsiteX3" fmla="*/ 200660 w 872169"/>
              <a:gd name="connsiteY3" fmla="*/ 1567180 h 1805940"/>
              <a:gd name="connsiteX4" fmla="*/ 226060 w 872169"/>
              <a:gd name="connsiteY4" fmla="*/ 1427480 h 1805940"/>
              <a:gd name="connsiteX5" fmla="*/ 0 w 872169"/>
              <a:gd name="connsiteY5" fmla="*/ 1206500 h 1805940"/>
              <a:gd name="connsiteX6" fmla="*/ 55880 w 872169"/>
              <a:gd name="connsiteY6" fmla="*/ 1005840 h 1805940"/>
              <a:gd name="connsiteX7" fmla="*/ 421640 w 872169"/>
              <a:gd name="connsiteY7" fmla="*/ 777240 h 1805940"/>
              <a:gd name="connsiteX8" fmla="*/ 452120 w 872169"/>
              <a:gd name="connsiteY8" fmla="*/ 675640 h 1805940"/>
              <a:gd name="connsiteX9" fmla="*/ 375920 w 872169"/>
              <a:gd name="connsiteY9" fmla="*/ 612140 h 1805940"/>
              <a:gd name="connsiteX10" fmla="*/ 297180 w 872169"/>
              <a:gd name="connsiteY10" fmla="*/ 490220 h 1805940"/>
              <a:gd name="connsiteX11" fmla="*/ 421640 w 872169"/>
              <a:gd name="connsiteY11" fmla="*/ 416560 h 1805940"/>
              <a:gd name="connsiteX12" fmla="*/ 497840 w 872169"/>
              <a:gd name="connsiteY12" fmla="*/ 149860 h 1805940"/>
              <a:gd name="connsiteX13" fmla="*/ 553720 w 872169"/>
              <a:gd name="connsiteY13" fmla="*/ 195580 h 1805940"/>
              <a:gd name="connsiteX14" fmla="*/ 566420 w 872169"/>
              <a:gd name="connsiteY14" fmla="*/ 71120 h 1805940"/>
              <a:gd name="connsiteX15" fmla="*/ 655320 w 872169"/>
              <a:gd name="connsiteY15" fmla="*/ 0 h 1805940"/>
              <a:gd name="connsiteX16" fmla="*/ 868680 w 872169"/>
              <a:gd name="connsiteY16" fmla="*/ 312420 h 1805940"/>
              <a:gd name="connsiteX17" fmla="*/ 749299 w 872169"/>
              <a:gd name="connsiteY17" fmla="*/ 647700 h 1805940"/>
              <a:gd name="connsiteX18" fmla="*/ 749299 w 872169"/>
              <a:gd name="connsiteY18" fmla="*/ 922020 h 1805940"/>
              <a:gd name="connsiteX19" fmla="*/ 792479 w 872169"/>
              <a:gd name="connsiteY19" fmla="*/ 1018540 h 1805940"/>
              <a:gd name="connsiteX20" fmla="*/ 645160 w 872169"/>
              <a:gd name="connsiteY20" fmla="*/ 1125220 h 1805940"/>
              <a:gd name="connsiteX21" fmla="*/ 680719 w 872169"/>
              <a:gd name="connsiteY21" fmla="*/ 1366520 h 1805940"/>
              <a:gd name="connsiteX22" fmla="*/ 762000 w 872169"/>
              <a:gd name="connsiteY22" fmla="*/ 1524000 h 1805940"/>
              <a:gd name="connsiteX0" fmla="*/ 762000 w 871691"/>
              <a:gd name="connsiteY0" fmla="*/ 1524000 h 1805940"/>
              <a:gd name="connsiteX1" fmla="*/ 477520 w 871691"/>
              <a:gd name="connsiteY1" fmla="*/ 1770380 h 1805940"/>
              <a:gd name="connsiteX2" fmla="*/ 325120 w 871691"/>
              <a:gd name="connsiteY2" fmla="*/ 1805940 h 1805940"/>
              <a:gd name="connsiteX3" fmla="*/ 200660 w 871691"/>
              <a:gd name="connsiteY3" fmla="*/ 1567180 h 1805940"/>
              <a:gd name="connsiteX4" fmla="*/ 226060 w 871691"/>
              <a:gd name="connsiteY4" fmla="*/ 1427480 h 1805940"/>
              <a:gd name="connsiteX5" fmla="*/ 0 w 871691"/>
              <a:gd name="connsiteY5" fmla="*/ 1206500 h 1805940"/>
              <a:gd name="connsiteX6" fmla="*/ 55880 w 871691"/>
              <a:gd name="connsiteY6" fmla="*/ 1005840 h 1805940"/>
              <a:gd name="connsiteX7" fmla="*/ 421640 w 871691"/>
              <a:gd name="connsiteY7" fmla="*/ 777240 h 1805940"/>
              <a:gd name="connsiteX8" fmla="*/ 452120 w 871691"/>
              <a:gd name="connsiteY8" fmla="*/ 675640 h 1805940"/>
              <a:gd name="connsiteX9" fmla="*/ 375920 w 871691"/>
              <a:gd name="connsiteY9" fmla="*/ 612140 h 1805940"/>
              <a:gd name="connsiteX10" fmla="*/ 297180 w 871691"/>
              <a:gd name="connsiteY10" fmla="*/ 490220 h 1805940"/>
              <a:gd name="connsiteX11" fmla="*/ 421640 w 871691"/>
              <a:gd name="connsiteY11" fmla="*/ 416560 h 1805940"/>
              <a:gd name="connsiteX12" fmla="*/ 497840 w 871691"/>
              <a:gd name="connsiteY12" fmla="*/ 149860 h 1805940"/>
              <a:gd name="connsiteX13" fmla="*/ 553720 w 871691"/>
              <a:gd name="connsiteY13" fmla="*/ 195580 h 1805940"/>
              <a:gd name="connsiteX14" fmla="*/ 566420 w 871691"/>
              <a:gd name="connsiteY14" fmla="*/ 71120 h 1805940"/>
              <a:gd name="connsiteX15" fmla="*/ 655320 w 871691"/>
              <a:gd name="connsiteY15" fmla="*/ 0 h 1805940"/>
              <a:gd name="connsiteX16" fmla="*/ 868680 w 871691"/>
              <a:gd name="connsiteY16" fmla="*/ 312420 h 1805940"/>
              <a:gd name="connsiteX17" fmla="*/ 726439 w 871691"/>
              <a:gd name="connsiteY17" fmla="*/ 629920 h 1805940"/>
              <a:gd name="connsiteX18" fmla="*/ 749299 w 871691"/>
              <a:gd name="connsiteY18" fmla="*/ 922020 h 1805940"/>
              <a:gd name="connsiteX19" fmla="*/ 792479 w 871691"/>
              <a:gd name="connsiteY19" fmla="*/ 1018540 h 1805940"/>
              <a:gd name="connsiteX20" fmla="*/ 645160 w 871691"/>
              <a:gd name="connsiteY20" fmla="*/ 1125220 h 1805940"/>
              <a:gd name="connsiteX21" fmla="*/ 680719 w 871691"/>
              <a:gd name="connsiteY21" fmla="*/ 1366520 h 1805940"/>
              <a:gd name="connsiteX22" fmla="*/ 762000 w 871691"/>
              <a:gd name="connsiteY22" fmla="*/ 1524000 h 1805940"/>
              <a:gd name="connsiteX0" fmla="*/ 762000 w 871691"/>
              <a:gd name="connsiteY0" fmla="*/ 1524000 h 1805940"/>
              <a:gd name="connsiteX1" fmla="*/ 477520 w 871691"/>
              <a:gd name="connsiteY1" fmla="*/ 1770380 h 1805940"/>
              <a:gd name="connsiteX2" fmla="*/ 325120 w 871691"/>
              <a:gd name="connsiteY2" fmla="*/ 1805940 h 1805940"/>
              <a:gd name="connsiteX3" fmla="*/ 200660 w 871691"/>
              <a:gd name="connsiteY3" fmla="*/ 1567180 h 1805940"/>
              <a:gd name="connsiteX4" fmla="*/ 226060 w 871691"/>
              <a:gd name="connsiteY4" fmla="*/ 1427480 h 1805940"/>
              <a:gd name="connsiteX5" fmla="*/ 0 w 871691"/>
              <a:gd name="connsiteY5" fmla="*/ 1206500 h 1805940"/>
              <a:gd name="connsiteX6" fmla="*/ 55880 w 871691"/>
              <a:gd name="connsiteY6" fmla="*/ 1005840 h 1805940"/>
              <a:gd name="connsiteX7" fmla="*/ 421640 w 871691"/>
              <a:gd name="connsiteY7" fmla="*/ 777240 h 1805940"/>
              <a:gd name="connsiteX8" fmla="*/ 452120 w 871691"/>
              <a:gd name="connsiteY8" fmla="*/ 675640 h 1805940"/>
              <a:gd name="connsiteX9" fmla="*/ 375920 w 871691"/>
              <a:gd name="connsiteY9" fmla="*/ 612140 h 1805940"/>
              <a:gd name="connsiteX10" fmla="*/ 297180 w 871691"/>
              <a:gd name="connsiteY10" fmla="*/ 490220 h 1805940"/>
              <a:gd name="connsiteX11" fmla="*/ 421640 w 871691"/>
              <a:gd name="connsiteY11" fmla="*/ 416560 h 1805940"/>
              <a:gd name="connsiteX12" fmla="*/ 497840 w 871691"/>
              <a:gd name="connsiteY12" fmla="*/ 149860 h 1805940"/>
              <a:gd name="connsiteX13" fmla="*/ 553720 w 871691"/>
              <a:gd name="connsiteY13" fmla="*/ 195580 h 1805940"/>
              <a:gd name="connsiteX14" fmla="*/ 566420 w 871691"/>
              <a:gd name="connsiteY14" fmla="*/ 71120 h 1805940"/>
              <a:gd name="connsiteX15" fmla="*/ 655320 w 871691"/>
              <a:gd name="connsiteY15" fmla="*/ 0 h 1805940"/>
              <a:gd name="connsiteX16" fmla="*/ 868680 w 871691"/>
              <a:gd name="connsiteY16" fmla="*/ 312420 h 1805940"/>
              <a:gd name="connsiteX17" fmla="*/ 726439 w 871691"/>
              <a:gd name="connsiteY17" fmla="*/ 629920 h 1805940"/>
              <a:gd name="connsiteX18" fmla="*/ 754380 w 871691"/>
              <a:gd name="connsiteY18" fmla="*/ 734060 h 1805940"/>
              <a:gd name="connsiteX19" fmla="*/ 749299 w 871691"/>
              <a:gd name="connsiteY19" fmla="*/ 922020 h 1805940"/>
              <a:gd name="connsiteX20" fmla="*/ 792479 w 871691"/>
              <a:gd name="connsiteY20" fmla="*/ 1018540 h 1805940"/>
              <a:gd name="connsiteX21" fmla="*/ 645160 w 871691"/>
              <a:gd name="connsiteY21" fmla="*/ 1125220 h 1805940"/>
              <a:gd name="connsiteX22" fmla="*/ 680719 w 871691"/>
              <a:gd name="connsiteY22" fmla="*/ 1366520 h 1805940"/>
              <a:gd name="connsiteX23" fmla="*/ 762000 w 871691"/>
              <a:gd name="connsiteY23" fmla="*/ 1524000 h 1805940"/>
              <a:gd name="connsiteX0" fmla="*/ 762000 w 871691"/>
              <a:gd name="connsiteY0" fmla="*/ 1524000 h 1805940"/>
              <a:gd name="connsiteX1" fmla="*/ 477520 w 871691"/>
              <a:gd name="connsiteY1" fmla="*/ 1770380 h 1805940"/>
              <a:gd name="connsiteX2" fmla="*/ 325120 w 871691"/>
              <a:gd name="connsiteY2" fmla="*/ 1805940 h 1805940"/>
              <a:gd name="connsiteX3" fmla="*/ 200660 w 871691"/>
              <a:gd name="connsiteY3" fmla="*/ 1567180 h 1805940"/>
              <a:gd name="connsiteX4" fmla="*/ 226060 w 871691"/>
              <a:gd name="connsiteY4" fmla="*/ 1427480 h 1805940"/>
              <a:gd name="connsiteX5" fmla="*/ 0 w 871691"/>
              <a:gd name="connsiteY5" fmla="*/ 1206500 h 1805940"/>
              <a:gd name="connsiteX6" fmla="*/ 55880 w 871691"/>
              <a:gd name="connsiteY6" fmla="*/ 1005840 h 1805940"/>
              <a:gd name="connsiteX7" fmla="*/ 421640 w 871691"/>
              <a:gd name="connsiteY7" fmla="*/ 777240 h 1805940"/>
              <a:gd name="connsiteX8" fmla="*/ 452120 w 871691"/>
              <a:gd name="connsiteY8" fmla="*/ 675640 h 1805940"/>
              <a:gd name="connsiteX9" fmla="*/ 375920 w 871691"/>
              <a:gd name="connsiteY9" fmla="*/ 612140 h 1805940"/>
              <a:gd name="connsiteX10" fmla="*/ 297180 w 871691"/>
              <a:gd name="connsiteY10" fmla="*/ 490220 h 1805940"/>
              <a:gd name="connsiteX11" fmla="*/ 421640 w 871691"/>
              <a:gd name="connsiteY11" fmla="*/ 416560 h 1805940"/>
              <a:gd name="connsiteX12" fmla="*/ 497840 w 871691"/>
              <a:gd name="connsiteY12" fmla="*/ 149860 h 1805940"/>
              <a:gd name="connsiteX13" fmla="*/ 553720 w 871691"/>
              <a:gd name="connsiteY13" fmla="*/ 195580 h 1805940"/>
              <a:gd name="connsiteX14" fmla="*/ 566420 w 871691"/>
              <a:gd name="connsiteY14" fmla="*/ 71120 h 1805940"/>
              <a:gd name="connsiteX15" fmla="*/ 655320 w 871691"/>
              <a:gd name="connsiteY15" fmla="*/ 0 h 1805940"/>
              <a:gd name="connsiteX16" fmla="*/ 868680 w 871691"/>
              <a:gd name="connsiteY16" fmla="*/ 312420 h 1805940"/>
              <a:gd name="connsiteX17" fmla="*/ 726439 w 871691"/>
              <a:gd name="connsiteY17" fmla="*/ 629920 h 1805940"/>
              <a:gd name="connsiteX18" fmla="*/ 754380 w 871691"/>
              <a:gd name="connsiteY18" fmla="*/ 734060 h 1805940"/>
              <a:gd name="connsiteX19" fmla="*/ 749299 w 871691"/>
              <a:gd name="connsiteY19" fmla="*/ 922020 h 1805940"/>
              <a:gd name="connsiteX20" fmla="*/ 792479 w 871691"/>
              <a:gd name="connsiteY20" fmla="*/ 1018540 h 1805940"/>
              <a:gd name="connsiteX21" fmla="*/ 645160 w 871691"/>
              <a:gd name="connsiteY21" fmla="*/ 1125220 h 1805940"/>
              <a:gd name="connsiteX22" fmla="*/ 680719 w 871691"/>
              <a:gd name="connsiteY22" fmla="*/ 1366520 h 1805940"/>
              <a:gd name="connsiteX23" fmla="*/ 762000 w 871691"/>
              <a:gd name="connsiteY23" fmla="*/ 1524000 h 1805940"/>
              <a:gd name="connsiteX0" fmla="*/ 762000 w 871691"/>
              <a:gd name="connsiteY0" fmla="*/ 1524000 h 1805940"/>
              <a:gd name="connsiteX1" fmla="*/ 477520 w 871691"/>
              <a:gd name="connsiteY1" fmla="*/ 1770380 h 1805940"/>
              <a:gd name="connsiteX2" fmla="*/ 325120 w 871691"/>
              <a:gd name="connsiteY2" fmla="*/ 1805940 h 1805940"/>
              <a:gd name="connsiteX3" fmla="*/ 200660 w 871691"/>
              <a:gd name="connsiteY3" fmla="*/ 1567180 h 1805940"/>
              <a:gd name="connsiteX4" fmla="*/ 226060 w 871691"/>
              <a:gd name="connsiteY4" fmla="*/ 1427480 h 1805940"/>
              <a:gd name="connsiteX5" fmla="*/ 0 w 871691"/>
              <a:gd name="connsiteY5" fmla="*/ 1206500 h 1805940"/>
              <a:gd name="connsiteX6" fmla="*/ 55880 w 871691"/>
              <a:gd name="connsiteY6" fmla="*/ 1005840 h 1805940"/>
              <a:gd name="connsiteX7" fmla="*/ 421640 w 871691"/>
              <a:gd name="connsiteY7" fmla="*/ 777240 h 1805940"/>
              <a:gd name="connsiteX8" fmla="*/ 452120 w 871691"/>
              <a:gd name="connsiteY8" fmla="*/ 675640 h 1805940"/>
              <a:gd name="connsiteX9" fmla="*/ 375920 w 871691"/>
              <a:gd name="connsiteY9" fmla="*/ 612140 h 1805940"/>
              <a:gd name="connsiteX10" fmla="*/ 297180 w 871691"/>
              <a:gd name="connsiteY10" fmla="*/ 490220 h 1805940"/>
              <a:gd name="connsiteX11" fmla="*/ 421640 w 871691"/>
              <a:gd name="connsiteY11" fmla="*/ 416560 h 1805940"/>
              <a:gd name="connsiteX12" fmla="*/ 497840 w 871691"/>
              <a:gd name="connsiteY12" fmla="*/ 149860 h 1805940"/>
              <a:gd name="connsiteX13" fmla="*/ 553720 w 871691"/>
              <a:gd name="connsiteY13" fmla="*/ 195580 h 1805940"/>
              <a:gd name="connsiteX14" fmla="*/ 566420 w 871691"/>
              <a:gd name="connsiteY14" fmla="*/ 71120 h 1805940"/>
              <a:gd name="connsiteX15" fmla="*/ 655320 w 871691"/>
              <a:gd name="connsiteY15" fmla="*/ 0 h 1805940"/>
              <a:gd name="connsiteX16" fmla="*/ 868680 w 871691"/>
              <a:gd name="connsiteY16" fmla="*/ 312420 h 1805940"/>
              <a:gd name="connsiteX17" fmla="*/ 726439 w 871691"/>
              <a:gd name="connsiteY17" fmla="*/ 629920 h 1805940"/>
              <a:gd name="connsiteX18" fmla="*/ 754380 w 871691"/>
              <a:gd name="connsiteY18" fmla="*/ 734060 h 1805940"/>
              <a:gd name="connsiteX19" fmla="*/ 749299 w 871691"/>
              <a:gd name="connsiteY19" fmla="*/ 922020 h 1805940"/>
              <a:gd name="connsiteX20" fmla="*/ 792479 w 871691"/>
              <a:gd name="connsiteY20" fmla="*/ 1018540 h 1805940"/>
              <a:gd name="connsiteX21" fmla="*/ 645160 w 871691"/>
              <a:gd name="connsiteY21" fmla="*/ 1125220 h 1805940"/>
              <a:gd name="connsiteX22" fmla="*/ 680719 w 871691"/>
              <a:gd name="connsiteY22" fmla="*/ 1366520 h 1805940"/>
              <a:gd name="connsiteX23" fmla="*/ 762000 w 871691"/>
              <a:gd name="connsiteY23" fmla="*/ 1524000 h 1805940"/>
              <a:gd name="connsiteX0" fmla="*/ 762000 w 871691"/>
              <a:gd name="connsiteY0" fmla="*/ 1524000 h 1805940"/>
              <a:gd name="connsiteX1" fmla="*/ 477520 w 871691"/>
              <a:gd name="connsiteY1" fmla="*/ 1770380 h 1805940"/>
              <a:gd name="connsiteX2" fmla="*/ 325120 w 871691"/>
              <a:gd name="connsiteY2" fmla="*/ 1805940 h 1805940"/>
              <a:gd name="connsiteX3" fmla="*/ 200660 w 871691"/>
              <a:gd name="connsiteY3" fmla="*/ 1567180 h 1805940"/>
              <a:gd name="connsiteX4" fmla="*/ 226060 w 871691"/>
              <a:gd name="connsiteY4" fmla="*/ 1427480 h 1805940"/>
              <a:gd name="connsiteX5" fmla="*/ 0 w 871691"/>
              <a:gd name="connsiteY5" fmla="*/ 1206500 h 1805940"/>
              <a:gd name="connsiteX6" fmla="*/ 55880 w 871691"/>
              <a:gd name="connsiteY6" fmla="*/ 1005840 h 1805940"/>
              <a:gd name="connsiteX7" fmla="*/ 421640 w 871691"/>
              <a:gd name="connsiteY7" fmla="*/ 777240 h 1805940"/>
              <a:gd name="connsiteX8" fmla="*/ 452120 w 871691"/>
              <a:gd name="connsiteY8" fmla="*/ 675640 h 1805940"/>
              <a:gd name="connsiteX9" fmla="*/ 375920 w 871691"/>
              <a:gd name="connsiteY9" fmla="*/ 612140 h 1805940"/>
              <a:gd name="connsiteX10" fmla="*/ 297180 w 871691"/>
              <a:gd name="connsiteY10" fmla="*/ 490220 h 1805940"/>
              <a:gd name="connsiteX11" fmla="*/ 421640 w 871691"/>
              <a:gd name="connsiteY11" fmla="*/ 416560 h 1805940"/>
              <a:gd name="connsiteX12" fmla="*/ 497840 w 871691"/>
              <a:gd name="connsiteY12" fmla="*/ 149860 h 1805940"/>
              <a:gd name="connsiteX13" fmla="*/ 553720 w 871691"/>
              <a:gd name="connsiteY13" fmla="*/ 195580 h 1805940"/>
              <a:gd name="connsiteX14" fmla="*/ 566420 w 871691"/>
              <a:gd name="connsiteY14" fmla="*/ 71120 h 1805940"/>
              <a:gd name="connsiteX15" fmla="*/ 655320 w 871691"/>
              <a:gd name="connsiteY15" fmla="*/ 0 h 1805940"/>
              <a:gd name="connsiteX16" fmla="*/ 868680 w 871691"/>
              <a:gd name="connsiteY16" fmla="*/ 312420 h 1805940"/>
              <a:gd name="connsiteX17" fmla="*/ 726439 w 871691"/>
              <a:gd name="connsiteY17" fmla="*/ 629920 h 1805940"/>
              <a:gd name="connsiteX18" fmla="*/ 754380 w 871691"/>
              <a:gd name="connsiteY18" fmla="*/ 734060 h 1805940"/>
              <a:gd name="connsiteX19" fmla="*/ 749299 w 871691"/>
              <a:gd name="connsiteY19" fmla="*/ 922020 h 1805940"/>
              <a:gd name="connsiteX20" fmla="*/ 792479 w 871691"/>
              <a:gd name="connsiteY20" fmla="*/ 1018540 h 1805940"/>
              <a:gd name="connsiteX21" fmla="*/ 645160 w 871691"/>
              <a:gd name="connsiteY21" fmla="*/ 1125220 h 1805940"/>
              <a:gd name="connsiteX22" fmla="*/ 680719 w 871691"/>
              <a:gd name="connsiteY22" fmla="*/ 1366520 h 1805940"/>
              <a:gd name="connsiteX23" fmla="*/ 762000 w 871691"/>
              <a:gd name="connsiteY23" fmla="*/ 1524000 h 1805940"/>
              <a:gd name="connsiteX0" fmla="*/ 762000 w 868680"/>
              <a:gd name="connsiteY0" fmla="*/ 1524000 h 1805940"/>
              <a:gd name="connsiteX1" fmla="*/ 477520 w 868680"/>
              <a:gd name="connsiteY1" fmla="*/ 1770380 h 1805940"/>
              <a:gd name="connsiteX2" fmla="*/ 325120 w 868680"/>
              <a:gd name="connsiteY2" fmla="*/ 1805940 h 1805940"/>
              <a:gd name="connsiteX3" fmla="*/ 200660 w 868680"/>
              <a:gd name="connsiteY3" fmla="*/ 1567180 h 1805940"/>
              <a:gd name="connsiteX4" fmla="*/ 226060 w 868680"/>
              <a:gd name="connsiteY4" fmla="*/ 1427480 h 1805940"/>
              <a:gd name="connsiteX5" fmla="*/ 0 w 868680"/>
              <a:gd name="connsiteY5" fmla="*/ 1206500 h 1805940"/>
              <a:gd name="connsiteX6" fmla="*/ 55880 w 868680"/>
              <a:gd name="connsiteY6" fmla="*/ 1005840 h 1805940"/>
              <a:gd name="connsiteX7" fmla="*/ 421640 w 868680"/>
              <a:gd name="connsiteY7" fmla="*/ 777240 h 1805940"/>
              <a:gd name="connsiteX8" fmla="*/ 452120 w 868680"/>
              <a:gd name="connsiteY8" fmla="*/ 675640 h 1805940"/>
              <a:gd name="connsiteX9" fmla="*/ 375920 w 868680"/>
              <a:gd name="connsiteY9" fmla="*/ 612140 h 1805940"/>
              <a:gd name="connsiteX10" fmla="*/ 297180 w 868680"/>
              <a:gd name="connsiteY10" fmla="*/ 490220 h 1805940"/>
              <a:gd name="connsiteX11" fmla="*/ 421640 w 868680"/>
              <a:gd name="connsiteY11" fmla="*/ 416560 h 1805940"/>
              <a:gd name="connsiteX12" fmla="*/ 497840 w 868680"/>
              <a:gd name="connsiteY12" fmla="*/ 149860 h 1805940"/>
              <a:gd name="connsiteX13" fmla="*/ 553720 w 868680"/>
              <a:gd name="connsiteY13" fmla="*/ 195580 h 1805940"/>
              <a:gd name="connsiteX14" fmla="*/ 566420 w 868680"/>
              <a:gd name="connsiteY14" fmla="*/ 71120 h 1805940"/>
              <a:gd name="connsiteX15" fmla="*/ 655320 w 868680"/>
              <a:gd name="connsiteY15" fmla="*/ 0 h 1805940"/>
              <a:gd name="connsiteX16" fmla="*/ 868680 w 868680"/>
              <a:gd name="connsiteY16" fmla="*/ 312420 h 1805940"/>
              <a:gd name="connsiteX17" fmla="*/ 726439 w 868680"/>
              <a:gd name="connsiteY17" fmla="*/ 629920 h 1805940"/>
              <a:gd name="connsiteX18" fmla="*/ 754380 w 868680"/>
              <a:gd name="connsiteY18" fmla="*/ 734060 h 1805940"/>
              <a:gd name="connsiteX19" fmla="*/ 749299 w 868680"/>
              <a:gd name="connsiteY19" fmla="*/ 922020 h 1805940"/>
              <a:gd name="connsiteX20" fmla="*/ 792479 w 868680"/>
              <a:gd name="connsiteY20" fmla="*/ 1018540 h 1805940"/>
              <a:gd name="connsiteX21" fmla="*/ 645160 w 868680"/>
              <a:gd name="connsiteY21" fmla="*/ 1125220 h 1805940"/>
              <a:gd name="connsiteX22" fmla="*/ 680719 w 868680"/>
              <a:gd name="connsiteY22" fmla="*/ 1366520 h 1805940"/>
              <a:gd name="connsiteX23" fmla="*/ 762000 w 868680"/>
              <a:gd name="connsiteY23" fmla="*/ 1524000 h 1805940"/>
              <a:gd name="connsiteX0" fmla="*/ 762000 w 868680"/>
              <a:gd name="connsiteY0" fmla="*/ 1524000 h 1805940"/>
              <a:gd name="connsiteX1" fmla="*/ 477520 w 868680"/>
              <a:gd name="connsiteY1" fmla="*/ 1770380 h 1805940"/>
              <a:gd name="connsiteX2" fmla="*/ 325120 w 868680"/>
              <a:gd name="connsiteY2" fmla="*/ 1805940 h 1805940"/>
              <a:gd name="connsiteX3" fmla="*/ 200660 w 868680"/>
              <a:gd name="connsiteY3" fmla="*/ 1567180 h 1805940"/>
              <a:gd name="connsiteX4" fmla="*/ 226060 w 868680"/>
              <a:gd name="connsiteY4" fmla="*/ 1427480 h 1805940"/>
              <a:gd name="connsiteX5" fmla="*/ 0 w 868680"/>
              <a:gd name="connsiteY5" fmla="*/ 1206500 h 1805940"/>
              <a:gd name="connsiteX6" fmla="*/ 55880 w 868680"/>
              <a:gd name="connsiteY6" fmla="*/ 1005840 h 1805940"/>
              <a:gd name="connsiteX7" fmla="*/ 421640 w 868680"/>
              <a:gd name="connsiteY7" fmla="*/ 777240 h 1805940"/>
              <a:gd name="connsiteX8" fmla="*/ 452120 w 868680"/>
              <a:gd name="connsiteY8" fmla="*/ 675640 h 1805940"/>
              <a:gd name="connsiteX9" fmla="*/ 375920 w 868680"/>
              <a:gd name="connsiteY9" fmla="*/ 612140 h 1805940"/>
              <a:gd name="connsiteX10" fmla="*/ 297180 w 868680"/>
              <a:gd name="connsiteY10" fmla="*/ 490220 h 1805940"/>
              <a:gd name="connsiteX11" fmla="*/ 421640 w 868680"/>
              <a:gd name="connsiteY11" fmla="*/ 416560 h 1805940"/>
              <a:gd name="connsiteX12" fmla="*/ 497840 w 868680"/>
              <a:gd name="connsiteY12" fmla="*/ 149860 h 1805940"/>
              <a:gd name="connsiteX13" fmla="*/ 553720 w 868680"/>
              <a:gd name="connsiteY13" fmla="*/ 195580 h 1805940"/>
              <a:gd name="connsiteX14" fmla="*/ 566420 w 868680"/>
              <a:gd name="connsiteY14" fmla="*/ 71120 h 1805940"/>
              <a:gd name="connsiteX15" fmla="*/ 655320 w 868680"/>
              <a:gd name="connsiteY15" fmla="*/ 0 h 1805940"/>
              <a:gd name="connsiteX16" fmla="*/ 868680 w 868680"/>
              <a:gd name="connsiteY16" fmla="*/ 312420 h 1805940"/>
              <a:gd name="connsiteX17" fmla="*/ 726439 w 868680"/>
              <a:gd name="connsiteY17" fmla="*/ 629920 h 1805940"/>
              <a:gd name="connsiteX18" fmla="*/ 754380 w 868680"/>
              <a:gd name="connsiteY18" fmla="*/ 734060 h 1805940"/>
              <a:gd name="connsiteX19" fmla="*/ 749299 w 868680"/>
              <a:gd name="connsiteY19" fmla="*/ 922020 h 1805940"/>
              <a:gd name="connsiteX20" fmla="*/ 792479 w 868680"/>
              <a:gd name="connsiteY20" fmla="*/ 1018540 h 1805940"/>
              <a:gd name="connsiteX21" fmla="*/ 645160 w 868680"/>
              <a:gd name="connsiteY21" fmla="*/ 1125220 h 1805940"/>
              <a:gd name="connsiteX22" fmla="*/ 680719 w 868680"/>
              <a:gd name="connsiteY22" fmla="*/ 1366520 h 1805940"/>
              <a:gd name="connsiteX23" fmla="*/ 762000 w 868680"/>
              <a:gd name="connsiteY23" fmla="*/ 1524000 h 1805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68680" h="1805940">
                <a:moveTo>
                  <a:pt x="762000" y="1524000"/>
                </a:moveTo>
                <a:lnTo>
                  <a:pt x="477520" y="1770380"/>
                </a:lnTo>
                <a:lnTo>
                  <a:pt x="325120" y="1805940"/>
                </a:lnTo>
                <a:lnTo>
                  <a:pt x="200660" y="1567180"/>
                </a:lnTo>
                <a:lnTo>
                  <a:pt x="226060" y="1427480"/>
                </a:lnTo>
                <a:lnTo>
                  <a:pt x="0" y="1206500"/>
                </a:lnTo>
                <a:lnTo>
                  <a:pt x="55880" y="1005840"/>
                </a:lnTo>
                <a:cubicBezTo>
                  <a:pt x="129540" y="941493"/>
                  <a:pt x="347980" y="841587"/>
                  <a:pt x="421640" y="777240"/>
                </a:cubicBezTo>
                <a:lnTo>
                  <a:pt x="452120" y="675640"/>
                </a:lnTo>
                <a:lnTo>
                  <a:pt x="375920" y="612140"/>
                </a:lnTo>
                <a:lnTo>
                  <a:pt x="297180" y="490220"/>
                </a:lnTo>
                <a:lnTo>
                  <a:pt x="421640" y="416560"/>
                </a:lnTo>
                <a:lnTo>
                  <a:pt x="497840" y="149860"/>
                </a:lnTo>
                <a:lnTo>
                  <a:pt x="553720" y="195580"/>
                </a:lnTo>
                <a:lnTo>
                  <a:pt x="566420" y="71120"/>
                </a:lnTo>
                <a:lnTo>
                  <a:pt x="655320" y="0"/>
                </a:lnTo>
                <a:lnTo>
                  <a:pt x="868680" y="312420"/>
                </a:lnTo>
                <a:lnTo>
                  <a:pt x="726439" y="629920"/>
                </a:lnTo>
                <a:lnTo>
                  <a:pt x="754380" y="734060"/>
                </a:lnTo>
                <a:lnTo>
                  <a:pt x="749299" y="922020"/>
                </a:lnTo>
                <a:lnTo>
                  <a:pt x="792479" y="1018540"/>
                </a:lnTo>
                <a:lnTo>
                  <a:pt x="645160" y="1125220"/>
                </a:lnTo>
                <a:lnTo>
                  <a:pt x="680719" y="1366520"/>
                </a:lnTo>
                <a:lnTo>
                  <a:pt x="762000" y="1524000"/>
                </a:lnTo>
                <a:close/>
              </a:path>
            </a:pathLst>
          </a:cu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26" name="フリーフォーム: 図形 25">
            <a:extLst>
              <a:ext uri="{FF2B5EF4-FFF2-40B4-BE49-F238E27FC236}">
                <a16:creationId xmlns:a16="http://schemas.microsoft.com/office/drawing/2014/main" id="{79A35D04-8601-4A4B-B245-1DC9F4BD2B12}"/>
              </a:ext>
            </a:extLst>
          </p:cNvPr>
          <p:cNvSpPr/>
          <p:nvPr/>
        </p:nvSpPr>
        <p:spPr>
          <a:xfrm>
            <a:off x="2846863" y="4792980"/>
            <a:ext cx="1280160" cy="1135380"/>
          </a:xfrm>
          <a:custGeom>
            <a:avLst/>
            <a:gdLst>
              <a:gd name="connsiteX0" fmla="*/ 388620 w 1280160"/>
              <a:gd name="connsiteY0" fmla="*/ 1059180 h 1135380"/>
              <a:gd name="connsiteX1" fmla="*/ 137160 w 1280160"/>
              <a:gd name="connsiteY1" fmla="*/ 1135380 h 1135380"/>
              <a:gd name="connsiteX2" fmla="*/ 72390 w 1280160"/>
              <a:gd name="connsiteY2" fmla="*/ 1085850 h 1135380"/>
              <a:gd name="connsiteX3" fmla="*/ 38100 w 1280160"/>
              <a:gd name="connsiteY3" fmla="*/ 895350 h 1135380"/>
              <a:gd name="connsiteX4" fmla="*/ 0 w 1280160"/>
              <a:gd name="connsiteY4" fmla="*/ 826770 h 1135380"/>
              <a:gd name="connsiteX5" fmla="*/ 121920 w 1280160"/>
              <a:gd name="connsiteY5" fmla="*/ 598170 h 1135380"/>
              <a:gd name="connsiteX6" fmla="*/ 278130 w 1280160"/>
              <a:gd name="connsiteY6" fmla="*/ 548640 h 1135380"/>
              <a:gd name="connsiteX7" fmla="*/ 613410 w 1280160"/>
              <a:gd name="connsiteY7" fmla="*/ 506730 h 1135380"/>
              <a:gd name="connsiteX8" fmla="*/ 662940 w 1280160"/>
              <a:gd name="connsiteY8" fmla="*/ 304800 h 1135380"/>
              <a:gd name="connsiteX9" fmla="*/ 765810 w 1280160"/>
              <a:gd name="connsiteY9" fmla="*/ 262890 h 1135380"/>
              <a:gd name="connsiteX10" fmla="*/ 853440 w 1280160"/>
              <a:gd name="connsiteY10" fmla="*/ 0 h 1135380"/>
              <a:gd name="connsiteX11" fmla="*/ 1104900 w 1280160"/>
              <a:gd name="connsiteY11" fmla="*/ 19050 h 1135380"/>
              <a:gd name="connsiteX12" fmla="*/ 1257300 w 1280160"/>
              <a:gd name="connsiteY12" fmla="*/ 274320 h 1135380"/>
              <a:gd name="connsiteX13" fmla="*/ 1280160 w 1280160"/>
              <a:gd name="connsiteY13" fmla="*/ 384810 h 1135380"/>
              <a:gd name="connsiteX14" fmla="*/ 1165860 w 1280160"/>
              <a:gd name="connsiteY14" fmla="*/ 716280 h 1135380"/>
              <a:gd name="connsiteX15" fmla="*/ 339090 w 1280160"/>
              <a:gd name="connsiteY15" fmla="*/ 838200 h 1135380"/>
              <a:gd name="connsiteX16" fmla="*/ 384810 w 1280160"/>
              <a:gd name="connsiteY16" fmla="*/ 975360 h 1135380"/>
              <a:gd name="connsiteX17" fmla="*/ 388620 w 1280160"/>
              <a:gd name="connsiteY17" fmla="*/ 1059180 h 113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80160" h="1135380">
                <a:moveTo>
                  <a:pt x="388620" y="1059180"/>
                </a:moveTo>
                <a:lnTo>
                  <a:pt x="137160" y="1135380"/>
                </a:lnTo>
                <a:lnTo>
                  <a:pt x="72390" y="1085850"/>
                </a:lnTo>
                <a:lnTo>
                  <a:pt x="38100" y="895350"/>
                </a:lnTo>
                <a:lnTo>
                  <a:pt x="0" y="826770"/>
                </a:lnTo>
                <a:lnTo>
                  <a:pt x="121920" y="598170"/>
                </a:lnTo>
                <a:lnTo>
                  <a:pt x="278130" y="548640"/>
                </a:lnTo>
                <a:lnTo>
                  <a:pt x="613410" y="506730"/>
                </a:lnTo>
                <a:lnTo>
                  <a:pt x="662940" y="304800"/>
                </a:lnTo>
                <a:lnTo>
                  <a:pt x="765810" y="262890"/>
                </a:lnTo>
                <a:lnTo>
                  <a:pt x="853440" y="0"/>
                </a:lnTo>
                <a:lnTo>
                  <a:pt x="1104900" y="19050"/>
                </a:lnTo>
                <a:lnTo>
                  <a:pt x="1257300" y="274320"/>
                </a:lnTo>
                <a:lnTo>
                  <a:pt x="1280160" y="384810"/>
                </a:lnTo>
                <a:lnTo>
                  <a:pt x="1165860" y="716280"/>
                </a:lnTo>
                <a:lnTo>
                  <a:pt x="339090" y="838200"/>
                </a:lnTo>
                <a:lnTo>
                  <a:pt x="384810" y="975360"/>
                </a:lnTo>
                <a:lnTo>
                  <a:pt x="388620" y="1059180"/>
                </a:lnTo>
                <a:close/>
              </a:path>
            </a:pathLst>
          </a:cu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27" name="フリーフォーム: 図形 26">
            <a:extLst>
              <a:ext uri="{FF2B5EF4-FFF2-40B4-BE49-F238E27FC236}">
                <a16:creationId xmlns:a16="http://schemas.microsoft.com/office/drawing/2014/main" id="{9635BB40-6F24-4544-9B56-B5C2BBE291FE}"/>
              </a:ext>
            </a:extLst>
          </p:cNvPr>
          <p:cNvSpPr/>
          <p:nvPr/>
        </p:nvSpPr>
        <p:spPr>
          <a:xfrm>
            <a:off x="4796313" y="5087620"/>
            <a:ext cx="899160" cy="518160"/>
          </a:xfrm>
          <a:custGeom>
            <a:avLst/>
            <a:gdLst>
              <a:gd name="connsiteX0" fmla="*/ 0 w 899160"/>
              <a:gd name="connsiteY0" fmla="*/ 0 h 518160"/>
              <a:gd name="connsiteX1" fmla="*/ 124460 w 899160"/>
              <a:gd name="connsiteY1" fmla="*/ 172720 h 518160"/>
              <a:gd name="connsiteX2" fmla="*/ 474980 w 899160"/>
              <a:gd name="connsiteY2" fmla="*/ 518160 h 518160"/>
              <a:gd name="connsiteX3" fmla="*/ 883920 w 899160"/>
              <a:gd name="connsiteY3" fmla="*/ 358140 h 518160"/>
              <a:gd name="connsiteX4" fmla="*/ 899160 w 899160"/>
              <a:gd name="connsiteY4" fmla="*/ 109220 h 518160"/>
              <a:gd name="connsiteX5" fmla="*/ 0 w 899160"/>
              <a:gd name="connsiteY5" fmla="*/ 0 h 518160"/>
              <a:gd name="connsiteX0" fmla="*/ 0 w 899160"/>
              <a:gd name="connsiteY0" fmla="*/ 0 h 518160"/>
              <a:gd name="connsiteX1" fmla="*/ 124460 w 899160"/>
              <a:gd name="connsiteY1" fmla="*/ 172720 h 518160"/>
              <a:gd name="connsiteX2" fmla="*/ 474980 w 899160"/>
              <a:gd name="connsiteY2" fmla="*/ 518160 h 518160"/>
              <a:gd name="connsiteX3" fmla="*/ 840740 w 899160"/>
              <a:gd name="connsiteY3" fmla="*/ 355600 h 518160"/>
              <a:gd name="connsiteX4" fmla="*/ 899160 w 899160"/>
              <a:gd name="connsiteY4" fmla="*/ 109220 h 518160"/>
              <a:gd name="connsiteX5" fmla="*/ 0 w 899160"/>
              <a:gd name="connsiteY5" fmla="*/ 0 h 518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99160" h="518160">
                <a:moveTo>
                  <a:pt x="0" y="0"/>
                </a:moveTo>
                <a:lnTo>
                  <a:pt x="124460" y="172720"/>
                </a:lnTo>
                <a:lnTo>
                  <a:pt x="474980" y="518160"/>
                </a:lnTo>
                <a:lnTo>
                  <a:pt x="840740" y="355600"/>
                </a:lnTo>
                <a:lnTo>
                  <a:pt x="899160" y="109220"/>
                </a:lnTo>
                <a:lnTo>
                  <a:pt x="0" y="0"/>
                </a:lnTo>
                <a:close/>
              </a:path>
            </a:pathLst>
          </a:cu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28" name="フリーフォーム: 図形 27">
            <a:extLst>
              <a:ext uri="{FF2B5EF4-FFF2-40B4-BE49-F238E27FC236}">
                <a16:creationId xmlns:a16="http://schemas.microsoft.com/office/drawing/2014/main" id="{9723F50F-DD3A-4474-8E8D-10DFB17E54FA}"/>
              </a:ext>
            </a:extLst>
          </p:cNvPr>
          <p:cNvSpPr/>
          <p:nvPr/>
        </p:nvSpPr>
        <p:spPr>
          <a:xfrm>
            <a:off x="5776753" y="4705350"/>
            <a:ext cx="1706880" cy="1638300"/>
          </a:xfrm>
          <a:custGeom>
            <a:avLst/>
            <a:gdLst>
              <a:gd name="connsiteX0" fmla="*/ 125730 w 1706880"/>
              <a:gd name="connsiteY0" fmla="*/ 0 h 1638300"/>
              <a:gd name="connsiteX1" fmla="*/ 461010 w 1706880"/>
              <a:gd name="connsiteY1" fmla="*/ 243840 h 1638300"/>
              <a:gd name="connsiteX2" fmla="*/ 689610 w 1706880"/>
              <a:gd name="connsiteY2" fmla="*/ 300990 h 1638300"/>
              <a:gd name="connsiteX3" fmla="*/ 1101090 w 1706880"/>
              <a:gd name="connsiteY3" fmla="*/ 415290 h 1638300"/>
              <a:gd name="connsiteX4" fmla="*/ 1565910 w 1706880"/>
              <a:gd name="connsiteY4" fmla="*/ 1059180 h 1638300"/>
              <a:gd name="connsiteX5" fmla="*/ 1706880 w 1706880"/>
              <a:gd name="connsiteY5" fmla="*/ 1101090 h 1638300"/>
              <a:gd name="connsiteX6" fmla="*/ 1661160 w 1706880"/>
              <a:gd name="connsiteY6" fmla="*/ 1207770 h 1638300"/>
              <a:gd name="connsiteX7" fmla="*/ 1432560 w 1706880"/>
              <a:gd name="connsiteY7" fmla="*/ 1619250 h 1638300"/>
              <a:gd name="connsiteX8" fmla="*/ 1280160 w 1706880"/>
              <a:gd name="connsiteY8" fmla="*/ 1558290 h 1638300"/>
              <a:gd name="connsiteX9" fmla="*/ 1127760 w 1706880"/>
              <a:gd name="connsiteY9" fmla="*/ 1638300 h 1638300"/>
              <a:gd name="connsiteX10" fmla="*/ 746760 w 1706880"/>
              <a:gd name="connsiteY10" fmla="*/ 1584960 h 1638300"/>
              <a:gd name="connsiteX11" fmla="*/ 598170 w 1706880"/>
              <a:gd name="connsiteY11" fmla="*/ 1459230 h 1638300"/>
              <a:gd name="connsiteX12" fmla="*/ 697230 w 1706880"/>
              <a:gd name="connsiteY12" fmla="*/ 990600 h 1638300"/>
              <a:gd name="connsiteX13" fmla="*/ 556260 w 1706880"/>
              <a:gd name="connsiteY13" fmla="*/ 1009650 h 1638300"/>
              <a:gd name="connsiteX14" fmla="*/ 411480 w 1706880"/>
              <a:gd name="connsiteY14" fmla="*/ 986790 h 1638300"/>
              <a:gd name="connsiteX15" fmla="*/ 0 w 1706880"/>
              <a:gd name="connsiteY15" fmla="*/ 491490 h 1638300"/>
              <a:gd name="connsiteX16" fmla="*/ 350520 w 1706880"/>
              <a:gd name="connsiteY16" fmla="*/ 453390 h 1638300"/>
              <a:gd name="connsiteX17" fmla="*/ 125730 w 1706880"/>
              <a:gd name="connsiteY17" fmla="*/ 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706880" h="1638300">
                <a:moveTo>
                  <a:pt x="125730" y="0"/>
                </a:moveTo>
                <a:lnTo>
                  <a:pt x="461010" y="243840"/>
                </a:lnTo>
                <a:lnTo>
                  <a:pt x="689610" y="300990"/>
                </a:lnTo>
                <a:lnTo>
                  <a:pt x="1101090" y="415290"/>
                </a:lnTo>
                <a:lnTo>
                  <a:pt x="1565910" y="1059180"/>
                </a:lnTo>
                <a:lnTo>
                  <a:pt x="1706880" y="1101090"/>
                </a:lnTo>
                <a:lnTo>
                  <a:pt x="1661160" y="1207770"/>
                </a:lnTo>
                <a:lnTo>
                  <a:pt x="1432560" y="1619250"/>
                </a:lnTo>
                <a:lnTo>
                  <a:pt x="1280160" y="1558290"/>
                </a:lnTo>
                <a:lnTo>
                  <a:pt x="1127760" y="1638300"/>
                </a:lnTo>
                <a:lnTo>
                  <a:pt x="746760" y="1584960"/>
                </a:lnTo>
                <a:lnTo>
                  <a:pt x="598170" y="1459230"/>
                </a:lnTo>
                <a:lnTo>
                  <a:pt x="697230" y="990600"/>
                </a:lnTo>
                <a:lnTo>
                  <a:pt x="556260" y="1009650"/>
                </a:lnTo>
                <a:lnTo>
                  <a:pt x="411480" y="986790"/>
                </a:lnTo>
                <a:lnTo>
                  <a:pt x="0" y="491490"/>
                </a:lnTo>
                <a:lnTo>
                  <a:pt x="350520" y="453390"/>
                </a:lnTo>
                <a:lnTo>
                  <a:pt x="125730" y="0"/>
                </a:lnTo>
                <a:close/>
              </a:path>
            </a:pathLst>
          </a:cu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cxnSp>
        <p:nvCxnSpPr>
          <p:cNvPr id="74" name="直線矢印コネクタ 73">
            <a:extLst>
              <a:ext uri="{FF2B5EF4-FFF2-40B4-BE49-F238E27FC236}">
                <a16:creationId xmlns:a16="http://schemas.microsoft.com/office/drawing/2014/main" id="{BE82F9EF-87D1-457F-A70F-4214EA81C56F}"/>
              </a:ext>
            </a:extLst>
          </p:cNvPr>
          <p:cNvCxnSpPr>
            <a:cxnSpLocks/>
          </p:cNvCxnSpPr>
          <p:nvPr/>
        </p:nvCxnSpPr>
        <p:spPr>
          <a:xfrm rot="16800000" flipH="1">
            <a:off x="1231277" y="6865045"/>
            <a:ext cx="219498" cy="23553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矢印コネクタ 83">
            <a:extLst>
              <a:ext uri="{FF2B5EF4-FFF2-40B4-BE49-F238E27FC236}">
                <a16:creationId xmlns:a16="http://schemas.microsoft.com/office/drawing/2014/main" id="{4885061C-D78B-447D-8FED-DBEBE7F5946E}"/>
              </a:ext>
            </a:extLst>
          </p:cNvPr>
          <p:cNvCxnSpPr>
            <a:cxnSpLocks/>
          </p:cNvCxnSpPr>
          <p:nvPr/>
        </p:nvCxnSpPr>
        <p:spPr>
          <a:xfrm flipV="1">
            <a:off x="1595961" y="6629727"/>
            <a:ext cx="193960" cy="17515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 Box 12">
            <a:extLst>
              <a:ext uri="{FF2B5EF4-FFF2-40B4-BE49-F238E27FC236}">
                <a16:creationId xmlns:a16="http://schemas.microsoft.com/office/drawing/2014/main" id="{89BA3E5F-D692-49B4-B990-AB7C24CA48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2317" y="6604513"/>
            <a:ext cx="28892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3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②</a:t>
            </a:r>
          </a:p>
        </p:txBody>
      </p:sp>
      <p:pic>
        <p:nvPicPr>
          <p:cNvPr id="60" name="Picture 41" descr="D:\KinamiK\Desktop\201204121431150e1.png">
            <a:extLst>
              <a:ext uri="{FF2B5EF4-FFF2-40B4-BE49-F238E27FC236}">
                <a16:creationId xmlns:a16="http://schemas.microsoft.com/office/drawing/2014/main" id="{3EBA2B73-BB9A-47D9-B1EA-3D5903806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8612" y="1037590"/>
            <a:ext cx="1406525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Rectangle 2">
            <a:extLst>
              <a:ext uri="{FF2B5EF4-FFF2-40B4-BE49-F238E27FC236}">
                <a16:creationId xmlns:a16="http://schemas.microsoft.com/office/drawing/2014/main" id="{DEE0E231-09D6-4FB1-9562-9C2A52AE38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9977" y="81026"/>
            <a:ext cx="105990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1101725" indent="-422275">
              <a:spcBef>
                <a:spcPct val="20000"/>
              </a:spcBef>
              <a:buFont typeface="Arial" panose="020B0604020202020204" pitchFamily="34" charset="0"/>
              <a:buChar char="–"/>
              <a:defRPr kumimoji="1" sz="4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695450" indent="-338138">
              <a:spcBef>
                <a:spcPct val="20000"/>
              </a:spcBef>
              <a:buFont typeface="Arial" panose="020B0604020202020204" pitchFamily="34" charset="0"/>
              <a:buChar char="•"/>
              <a:defRPr kumimoji="1" sz="3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2374900" indent="-338138">
              <a:spcBef>
                <a:spcPct val="20000"/>
              </a:spcBef>
              <a:buFont typeface="Arial" panose="020B0604020202020204" pitchFamily="34" charset="0"/>
              <a:buChar char="–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3052763" indent="-338138">
              <a:spcBef>
                <a:spcPct val="20000"/>
              </a:spcBef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3509963" indent="-338138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3967163" indent="-338138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4424363" indent="-338138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4881563" indent="-338138" defTabSz="13557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ぶつなみちょう</a:t>
            </a:r>
          </a:p>
        </p:txBody>
      </p:sp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id="{DFE6E94C-2EF5-47C6-8F53-CEB8A6C7158C}"/>
              </a:ext>
            </a:extLst>
          </p:cNvPr>
          <p:cNvSpPr/>
          <p:nvPr/>
        </p:nvSpPr>
        <p:spPr>
          <a:xfrm>
            <a:off x="4264188" y="864284"/>
            <a:ext cx="923925" cy="35255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779" tIns="67890" rIns="135779" bIns="67890" anchor="ctr">
            <a:spAutoFit/>
          </a:bodyPr>
          <a:lstStyle/>
          <a:p>
            <a:pPr>
              <a:defRPr/>
            </a:pP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槇尾川</a:t>
            </a:r>
          </a:p>
        </p:txBody>
      </p:sp>
      <p:sp>
        <p:nvSpPr>
          <p:cNvPr id="2" name="フリーフォーム: 図形 1">
            <a:extLst>
              <a:ext uri="{FF2B5EF4-FFF2-40B4-BE49-F238E27FC236}">
                <a16:creationId xmlns:a16="http://schemas.microsoft.com/office/drawing/2014/main" id="{B606FA7C-DA49-4A75-A6ED-E16979284232}"/>
              </a:ext>
            </a:extLst>
          </p:cNvPr>
          <p:cNvSpPr/>
          <p:nvPr/>
        </p:nvSpPr>
        <p:spPr>
          <a:xfrm>
            <a:off x="315753" y="883920"/>
            <a:ext cx="1722120" cy="1722120"/>
          </a:xfrm>
          <a:custGeom>
            <a:avLst/>
            <a:gdLst>
              <a:gd name="connsiteX0" fmla="*/ 1722120 w 1722120"/>
              <a:gd name="connsiteY0" fmla="*/ 0 h 1722120"/>
              <a:gd name="connsiteX1" fmla="*/ 1651000 w 1722120"/>
              <a:gd name="connsiteY1" fmla="*/ 76200 h 1722120"/>
              <a:gd name="connsiteX2" fmla="*/ 1625600 w 1722120"/>
              <a:gd name="connsiteY2" fmla="*/ 228600 h 1722120"/>
              <a:gd name="connsiteX3" fmla="*/ 1544320 w 1722120"/>
              <a:gd name="connsiteY3" fmla="*/ 447040 h 1722120"/>
              <a:gd name="connsiteX4" fmla="*/ 1366520 w 1722120"/>
              <a:gd name="connsiteY4" fmla="*/ 574040 h 1722120"/>
              <a:gd name="connsiteX5" fmla="*/ 1203960 w 1722120"/>
              <a:gd name="connsiteY5" fmla="*/ 548640 h 1722120"/>
              <a:gd name="connsiteX6" fmla="*/ 1082040 w 1722120"/>
              <a:gd name="connsiteY6" fmla="*/ 716280 h 1722120"/>
              <a:gd name="connsiteX7" fmla="*/ 1026160 w 1722120"/>
              <a:gd name="connsiteY7" fmla="*/ 812800 h 1722120"/>
              <a:gd name="connsiteX8" fmla="*/ 833120 w 1722120"/>
              <a:gd name="connsiteY8" fmla="*/ 1005840 h 1722120"/>
              <a:gd name="connsiteX9" fmla="*/ 736600 w 1722120"/>
              <a:gd name="connsiteY9" fmla="*/ 1061720 h 1722120"/>
              <a:gd name="connsiteX10" fmla="*/ 609600 w 1722120"/>
              <a:gd name="connsiteY10" fmla="*/ 1097280 h 1722120"/>
              <a:gd name="connsiteX11" fmla="*/ 477520 w 1722120"/>
              <a:gd name="connsiteY11" fmla="*/ 1117600 h 1722120"/>
              <a:gd name="connsiteX12" fmla="*/ 386080 w 1722120"/>
              <a:gd name="connsiteY12" fmla="*/ 1031240 h 1722120"/>
              <a:gd name="connsiteX13" fmla="*/ 243840 w 1722120"/>
              <a:gd name="connsiteY13" fmla="*/ 858520 h 1722120"/>
              <a:gd name="connsiteX14" fmla="*/ 167640 w 1722120"/>
              <a:gd name="connsiteY14" fmla="*/ 797560 h 1722120"/>
              <a:gd name="connsiteX15" fmla="*/ 66040 w 1722120"/>
              <a:gd name="connsiteY15" fmla="*/ 822960 h 1722120"/>
              <a:gd name="connsiteX16" fmla="*/ 0 w 1722120"/>
              <a:gd name="connsiteY16" fmla="*/ 899160 h 1722120"/>
              <a:gd name="connsiteX17" fmla="*/ 25400 w 1722120"/>
              <a:gd name="connsiteY17" fmla="*/ 1010920 h 1722120"/>
              <a:gd name="connsiteX18" fmla="*/ 101600 w 1722120"/>
              <a:gd name="connsiteY18" fmla="*/ 1188720 h 1722120"/>
              <a:gd name="connsiteX19" fmla="*/ 101600 w 1722120"/>
              <a:gd name="connsiteY19" fmla="*/ 1351280 h 1722120"/>
              <a:gd name="connsiteX20" fmla="*/ 132080 w 1722120"/>
              <a:gd name="connsiteY20" fmla="*/ 1422400 h 1722120"/>
              <a:gd name="connsiteX21" fmla="*/ 101600 w 1722120"/>
              <a:gd name="connsiteY21" fmla="*/ 1574800 h 1722120"/>
              <a:gd name="connsiteX22" fmla="*/ 5080 w 1722120"/>
              <a:gd name="connsiteY22" fmla="*/ 1722120 h 1722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722120" h="1722120">
                <a:moveTo>
                  <a:pt x="1722120" y="0"/>
                </a:moveTo>
                <a:lnTo>
                  <a:pt x="1651000" y="76200"/>
                </a:lnTo>
                <a:lnTo>
                  <a:pt x="1625600" y="228600"/>
                </a:lnTo>
                <a:lnTo>
                  <a:pt x="1544320" y="447040"/>
                </a:lnTo>
                <a:lnTo>
                  <a:pt x="1366520" y="574040"/>
                </a:lnTo>
                <a:lnTo>
                  <a:pt x="1203960" y="548640"/>
                </a:lnTo>
                <a:lnTo>
                  <a:pt x="1082040" y="716280"/>
                </a:lnTo>
                <a:lnTo>
                  <a:pt x="1026160" y="812800"/>
                </a:lnTo>
                <a:lnTo>
                  <a:pt x="833120" y="1005840"/>
                </a:lnTo>
                <a:lnTo>
                  <a:pt x="736600" y="1061720"/>
                </a:lnTo>
                <a:lnTo>
                  <a:pt x="609600" y="1097280"/>
                </a:lnTo>
                <a:lnTo>
                  <a:pt x="477520" y="1117600"/>
                </a:lnTo>
                <a:lnTo>
                  <a:pt x="386080" y="1031240"/>
                </a:lnTo>
                <a:lnTo>
                  <a:pt x="243840" y="858520"/>
                </a:lnTo>
                <a:lnTo>
                  <a:pt x="167640" y="797560"/>
                </a:lnTo>
                <a:lnTo>
                  <a:pt x="66040" y="822960"/>
                </a:lnTo>
                <a:lnTo>
                  <a:pt x="0" y="899160"/>
                </a:lnTo>
                <a:lnTo>
                  <a:pt x="25400" y="1010920"/>
                </a:lnTo>
                <a:lnTo>
                  <a:pt x="101600" y="1188720"/>
                </a:lnTo>
                <a:lnTo>
                  <a:pt x="101600" y="1351280"/>
                </a:lnTo>
                <a:lnTo>
                  <a:pt x="132080" y="1422400"/>
                </a:lnTo>
                <a:lnTo>
                  <a:pt x="101600" y="1574800"/>
                </a:lnTo>
                <a:lnTo>
                  <a:pt x="5080" y="1722120"/>
                </a:lnTo>
              </a:path>
            </a:pathLst>
          </a:custGeom>
          <a:noFill/>
          <a:ln w="38100">
            <a:solidFill>
              <a:srgbClr val="00B0F0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8DE990B1-D124-4557-8143-F84222EC26B9}"/>
              </a:ext>
            </a:extLst>
          </p:cNvPr>
          <p:cNvSpPr/>
          <p:nvPr/>
        </p:nvSpPr>
        <p:spPr>
          <a:xfrm>
            <a:off x="257433" y="549590"/>
            <a:ext cx="1008062" cy="352425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779" tIns="67890" rIns="135779" bIns="67890" anchor="ctr">
            <a:spAutoFit/>
          </a:bodyPr>
          <a:lstStyle/>
          <a:p>
            <a:pPr>
              <a:defRPr/>
            </a:pPr>
            <a:r>
              <a:rPr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平面図</a:t>
            </a:r>
            <a:r>
              <a:rPr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  <a:endParaRPr lang="ja-JP" altLang="en-US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504358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エグゼクティブ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</a:spPr>
      <a:bodyPr rtlCol="0" anchor="ctr"/>
      <a:lstStyle>
        <a:defPPr algn="ctr">
          <a:defRPr kumimoji="1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gradFill>
          <a:gsLst>
            <a:gs pos="0">
              <a:schemeClr val="bg1">
                <a:lumMod val="50000"/>
              </a:schemeClr>
            </a:gs>
            <a:gs pos="50000">
              <a:schemeClr val="bg1"/>
            </a:gs>
            <a:gs pos="100000">
              <a:schemeClr val="bg1">
                <a:lumMod val="50000"/>
              </a:schemeClr>
            </a:gs>
          </a:gsLst>
          <a:lin ang="5400000" scaled="0"/>
        </a:gradFill>
      </a:spPr>
      <a:bodyPr lIns="77280" tIns="38640" rIns="77280" bIns="38640">
        <a:spAutoFit/>
      </a:bodyPr>
      <a:lstStyle>
        <a:defPPr>
          <a:defRPr sz="2600" dirty="0">
            <a:latin typeface="HGP創英角ｺﾞｼｯｸUB" pitchFamily="50" charset="-128"/>
            <a:ea typeface="HGP創英角ｺﾞｼｯｸUB" pitchFamily="50" charset="-128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0</TotalTime>
  <Words>1033</Words>
  <Application>Microsoft Office PowerPoint</Application>
  <PresentationFormat>ユーザー設定</PresentationFormat>
  <Paragraphs>263</Paragraphs>
  <Slides>8</Slides>
  <Notes>6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8</vt:i4>
      </vt:variant>
    </vt:vector>
  </HeadingPairs>
  <TitlesOfParts>
    <vt:vector size="12" baseType="lpstr">
      <vt:lpstr>Meiryo UI</vt:lpstr>
      <vt:lpstr>Arial</vt:lpstr>
      <vt:lpstr>Calibri</vt:lpstr>
      <vt:lpstr>Office ​​テーマ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2025-10-10T01:52:53Z</dcterms:created>
  <dcterms:modified xsi:type="dcterms:W3CDTF">2025-10-15T01:55:21Z</dcterms:modified>
</cp:coreProperties>
</file>